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77" r:id="rId4"/>
  </p:sldMasterIdLst>
  <p:notesMasterIdLst>
    <p:notesMasterId r:id="rId41"/>
  </p:notesMasterIdLst>
  <p:sldIdLst>
    <p:sldId id="256" r:id="rId5"/>
    <p:sldId id="2076140353" r:id="rId6"/>
    <p:sldId id="257" r:id="rId7"/>
    <p:sldId id="264" r:id="rId8"/>
    <p:sldId id="259" r:id="rId9"/>
    <p:sldId id="265" r:id="rId10"/>
    <p:sldId id="2076140354" r:id="rId11"/>
    <p:sldId id="266" r:id="rId12"/>
    <p:sldId id="269" r:id="rId13"/>
    <p:sldId id="267" r:id="rId14"/>
    <p:sldId id="2076140355" r:id="rId15"/>
    <p:sldId id="2076140356" r:id="rId16"/>
    <p:sldId id="268" r:id="rId17"/>
    <p:sldId id="270" r:id="rId18"/>
    <p:sldId id="271" r:id="rId19"/>
    <p:sldId id="2076140357" r:id="rId20"/>
    <p:sldId id="275" r:id="rId21"/>
    <p:sldId id="272" r:id="rId22"/>
    <p:sldId id="274" r:id="rId23"/>
    <p:sldId id="273" r:id="rId24"/>
    <p:sldId id="276" r:id="rId25"/>
    <p:sldId id="279" r:id="rId26"/>
    <p:sldId id="277" r:id="rId27"/>
    <p:sldId id="278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61" r:id="rId40"/>
  </p:sldIdLst>
  <p:sldSz cx="12192000" cy="6858000"/>
  <p:notesSz cx="6858000" cy="9144000"/>
  <p:embeddedFontLst>
    <p:embeddedFont>
      <p:font typeface="DINPro-Bold" panose="02000503030000020004" pitchFamily="50" charset="0"/>
      <p:bold r:id="rId42"/>
    </p:embeddedFont>
    <p:embeddedFont>
      <p:font typeface="DINPro-Regular" panose="02000503030000020004" pitchFamily="50" charset="0"/>
      <p:regular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Sora" panose="020B0604020202020204" charset="0"/>
      <p:regular r:id="rId48"/>
      <p:bold r:id="rId4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0689C40-FBC5-42E0-7852-E50883BF5577}" name="Isabelle Duong" initials="ID" userId="S::duong@netguardians.ch::12b60a1a-f11c-4aae-a952-df0f037030d6" providerId="AD"/>
  <p188:author id="{4DC25D44-ADEB-802B-F037-B98EA83C3121}" name="thomas@annex.agency" initials="th" userId="S::urn:spo:guest#thomas@annex.agency::" providerId="AD"/>
  <p188:author id="{D80B0860-DC95-8815-160F-A4C017834C62}" name="Tina Fisher" initials="TF" userId="S::tina.fisher@intix.eu::a705670c-9b15-4bf7-8553-3a7b81a1f644" providerId="AD"/>
  <p188:author id="{59EC3767-90DD-A32B-2FEE-F1C33DB81922}" name="Meron Haileselasie" initials="" userId="S::mhaileselasie@netguardians.ch::22f4b70b-8699-4379-89d8-5d7081686770" providerId="AD"/>
  <p188:author id="{D08A12E4-D9E6-2309-469B-5AFB4FC0B4FA}" name="Thomas Brodin" initials="TB" userId="588c86382db9e8af" providerId="Windows Live"/>
  <p188:author id="{908AEAF8-30CC-1523-EEF4-4907FD2BA0DE}" name="Thomas Brodin" initials="TB" userId="S::thomas.brodin@vyntra.com::5915594c-f0e9-4405-ae64-b61cda7af75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524"/>
    <a:srgbClr val="DF5151"/>
    <a:srgbClr val="F421F0"/>
    <a:srgbClr val="960000"/>
    <a:srgbClr val="5CA3C2"/>
    <a:srgbClr val="516178"/>
    <a:srgbClr val="1154FE"/>
    <a:srgbClr val="269AC0"/>
    <a:srgbClr val="B0D8E6"/>
    <a:srgbClr val="39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69" d="100"/>
          <a:sy n="69" d="100"/>
        </p:scale>
        <p:origin x="84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55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ry Kimata" userId="d644b260-4ca6-4c6b-ac86-cfcfe850dc40" providerId="ADAL" clId="{412FF47C-C783-4E8B-8D08-1694F3D90E3C}"/>
    <pc:docChg chg="custSel delSld modSld">
      <pc:chgData name="Larry Kimata" userId="d644b260-4ca6-4c6b-ac86-cfcfe850dc40" providerId="ADAL" clId="{412FF47C-C783-4E8B-8D08-1694F3D90E3C}" dt="2025-07-23T11:09:40.371" v="94" actId="2696"/>
      <pc:docMkLst>
        <pc:docMk/>
      </pc:docMkLst>
      <pc:sldChg chg="modSp mod">
        <pc:chgData name="Larry Kimata" userId="d644b260-4ca6-4c6b-ac86-cfcfe850dc40" providerId="ADAL" clId="{412FF47C-C783-4E8B-8D08-1694F3D90E3C}" dt="2025-07-23T05:51:42.706" v="93" actId="14100"/>
        <pc:sldMkLst>
          <pc:docMk/>
          <pc:sldMk cId="2669327909" sldId="256"/>
        </pc:sldMkLst>
        <pc:spChg chg="mod">
          <ac:chgData name="Larry Kimata" userId="d644b260-4ca6-4c6b-ac86-cfcfe850dc40" providerId="ADAL" clId="{412FF47C-C783-4E8B-8D08-1694F3D90E3C}" dt="2025-07-23T05:51:42.706" v="93" actId="14100"/>
          <ac:spMkLst>
            <pc:docMk/>
            <pc:sldMk cId="2669327909" sldId="256"/>
            <ac:spMk id="2" creationId="{8F533F2A-4A44-12FF-04F1-9FC7A1E54CE5}"/>
          </ac:spMkLst>
        </pc:spChg>
        <pc:spChg chg="mod">
          <ac:chgData name="Larry Kimata" userId="d644b260-4ca6-4c6b-ac86-cfcfe850dc40" providerId="ADAL" clId="{412FF47C-C783-4E8B-8D08-1694F3D90E3C}" dt="2025-07-20T08:18:59.915" v="27" actId="255"/>
          <ac:spMkLst>
            <pc:docMk/>
            <pc:sldMk cId="2669327909" sldId="256"/>
            <ac:spMk id="3" creationId="{0620B8C1-FE9B-5847-FD40-888A33621B56}"/>
          </ac:spMkLst>
        </pc:spChg>
      </pc:sldChg>
      <pc:sldChg chg="modSp mod">
        <pc:chgData name="Larry Kimata" userId="d644b260-4ca6-4c6b-ac86-cfcfe850dc40" providerId="ADAL" clId="{412FF47C-C783-4E8B-8D08-1694F3D90E3C}" dt="2025-07-21T06:38:16.912" v="88" actId="20577"/>
        <pc:sldMkLst>
          <pc:docMk/>
          <pc:sldMk cId="949181480" sldId="288"/>
        </pc:sldMkLst>
        <pc:spChg chg="mod">
          <ac:chgData name="Larry Kimata" userId="d644b260-4ca6-4c6b-ac86-cfcfe850dc40" providerId="ADAL" clId="{412FF47C-C783-4E8B-8D08-1694F3D90E3C}" dt="2025-07-21T06:38:16.912" v="88" actId="20577"/>
          <ac:spMkLst>
            <pc:docMk/>
            <pc:sldMk cId="949181480" sldId="288"/>
            <ac:spMk id="3" creationId="{FCF17708-4786-305F-1DB4-098F13C71CEA}"/>
          </ac:spMkLst>
        </pc:spChg>
      </pc:sldChg>
      <pc:sldChg chg="del">
        <pc:chgData name="Larry Kimata" userId="d644b260-4ca6-4c6b-ac86-cfcfe850dc40" providerId="ADAL" clId="{412FF47C-C783-4E8B-8D08-1694F3D90E3C}" dt="2025-07-23T11:09:40.371" v="94" actId="2696"/>
        <pc:sldMkLst>
          <pc:docMk/>
          <pc:sldMk cId="495459752" sldId="20761403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F4ADA2FD-DF4F-44A5-9E10-99FBC543CD90}" type="datetimeFigureOut">
              <a:rPr lang="pt-BR" smtClean="0"/>
              <a:pPr/>
              <a:t>23/07/2025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79CB0B3B-FAF4-4109-B804-979FED468AEF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3485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ch.linkedin.com/company/netguardians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www.vyntra.com/" TargetMode="External"/><Relationship Id="rId10" Type="http://schemas.openxmlformats.org/officeDocument/2006/relationships/image" Target="../media/image12.svg"/><Relationship Id="rId4" Type="http://schemas.openxmlformats.org/officeDocument/2006/relationships/hyperlink" Target="mailto:info@vyntra.com" TargetMode="External"/><Relationship Id="rId9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hyperlink" Target="https://ch.linkedin.com/company/netguardians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3454AD79-72D0-344A-15DC-7CC0704057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0000">
                <a:schemeClr val="bg2"/>
              </a:gs>
              <a:gs pos="0">
                <a:schemeClr val="accent1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53" noProof="0">
              <a:latin typeface="Roboto" panose="02000000000000000000" pitchFamily="2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FDD95FB-018F-85DB-5A3B-21AEF45CE3EB}"/>
              </a:ext>
            </a:extLst>
          </p:cNvPr>
          <p:cNvSpPr/>
          <p:nvPr userDrawn="1"/>
        </p:nvSpPr>
        <p:spPr>
          <a:xfrm>
            <a:off x="0" y="-257"/>
            <a:ext cx="12192000" cy="6858000"/>
          </a:xfrm>
          <a:custGeom>
            <a:avLst/>
            <a:gdLst>
              <a:gd name="connsiteX0" fmla="*/ 11966376 w 12192000"/>
              <a:gd name="connsiteY0" fmla="*/ 6734016 h 6858000"/>
              <a:gd name="connsiteX1" fmla="*/ 11846442 w 12192000"/>
              <a:gd name="connsiteY1" fmla="*/ 6803260 h 6858000"/>
              <a:gd name="connsiteX2" fmla="*/ 11849884 w 12192000"/>
              <a:gd name="connsiteY2" fmla="*/ 6821752 h 6858000"/>
              <a:gd name="connsiteX3" fmla="*/ 11848596 w 12192000"/>
              <a:gd name="connsiteY3" fmla="*/ 6833033 h 6858000"/>
              <a:gd name="connsiteX4" fmla="*/ 11848387 w 12192000"/>
              <a:gd name="connsiteY4" fmla="*/ 6833871 h 6858000"/>
              <a:gd name="connsiteX5" fmla="*/ 11847669 w 12192000"/>
              <a:gd name="connsiteY5" fmla="*/ 6836714 h 6858000"/>
              <a:gd name="connsiteX6" fmla="*/ 11846322 w 12192000"/>
              <a:gd name="connsiteY6" fmla="*/ 6840814 h 6858000"/>
              <a:gd name="connsiteX7" fmla="*/ 11853265 w 12192000"/>
              <a:gd name="connsiteY7" fmla="*/ 6844823 h 6858000"/>
              <a:gd name="connsiteX8" fmla="*/ 11864534 w 12192000"/>
              <a:gd name="connsiteY8" fmla="*/ 6851340 h 6858000"/>
              <a:gd name="connsiteX9" fmla="*/ 11864516 w 12192000"/>
              <a:gd name="connsiteY9" fmla="*/ 6851347 h 6858000"/>
              <a:gd name="connsiteX10" fmla="*/ 11864546 w 12192000"/>
              <a:gd name="connsiteY10" fmla="*/ 6851347 h 6858000"/>
              <a:gd name="connsiteX11" fmla="*/ 11864534 w 12192000"/>
              <a:gd name="connsiteY11" fmla="*/ 6851340 h 6858000"/>
              <a:gd name="connsiteX12" fmla="*/ 11930765 w 12192000"/>
              <a:gd name="connsiteY12" fmla="*/ 6824988 h 6858000"/>
              <a:gd name="connsiteX13" fmla="*/ 12136671 w 12192000"/>
              <a:gd name="connsiteY13" fmla="*/ 6851347 h 6858000"/>
              <a:gd name="connsiteX14" fmla="*/ 12154894 w 12192000"/>
              <a:gd name="connsiteY14" fmla="*/ 6840814 h 6858000"/>
              <a:gd name="connsiteX15" fmla="*/ 12153547 w 12192000"/>
              <a:gd name="connsiteY15" fmla="*/ 6836714 h 6858000"/>
              <a:gd name="connsiteX16" fmla="*/ 12152830 w 12192000"/>
              <a:gd name="connsiteY16" fmla="*/ 6833871 h 6858000"/>
              <a:gd name="connsiteX17" fmla="*/ 12152619 w 12192000"/>
              <a:gd name="connsiteY17" fmla="*/ 6833033 h 6858000"/>
              <a:gd name="connsiteX18" fmla="*/ 12151334 w 12192000"/>
              <a:gd name="connsiteY18" fmla="*/ 6821752 h 6858000"/>
              <a:gd name="connsiteX19" fmla="*/ 12154774 w 12192000"/>
              <a:gd name="connsiteY19" fmla="*/ 6803260 h 6858000"/>
              <a:gd name="connsiteX20" fmla="*/ 12034841 w 12192000"/>
              <a:gd name="connsiteY20" fmla="*/ 6734016 h 6858000"/>
              <a:gd name="connsiteX21" fmla="*/ 12000848 w 12192000"/>
              <a:gd name="connsiteY21" fmla="*/ 6749786 h 6858000"/>
              <a:gd name="connsiteX22" fmla="*/ 12000608 w 12192000"/>
              <a:gd name="connsiteY22" fmla="*/ 6749786 h 6858000"/>
              <a:gd name="connsiteX23" fmla="*/ 12000369 w 12192000"/>
              <a:gd name="connsiteY23" fmla="*/ 6749786 h 6858000"/>
              <a:gd name="connsiteX24" fmla="*/ 11966376 w 12192000"/>
              <a:gd name="connsiteY24" fmla="*/ 6734016 h 6858000"/>
              <a:gd name="connsiteX25" fmla="*/ 11559206 w 12192000"/>
              <a:gd name="connsiteY25" fmla="*/ 6734016 h 6858000"/>
              <a:gd name="connsiteX26" fmla="*/ 11439272 w 12192000"/>
              <a:gd name="connsiteY26" fmla="*/ 6803260 h 6858000"/>
              <a:gd name="connsiteX27" fmla="*/ 11442714 w 12192000"/>
              <a:gd name="connsiteY27" fmla="*/ 6821752 h 6858000"/>
              <a:gd name="connsiteX28" fmla="*/ 11441427 w 12192000"/>
              <a:gd name="connsiteY28" fmla="*/ 6833033 h 6858000"/>
              <a:gd name="connsiteX29" fmla="*/ 11441217 w 12192000"/>
              <a:gd name="connsiteY29" fmla="*/ 6833871 h 6858000"/>
              <a:gd name="connsiteX30" fmla="*/ 11440469 w 12192000"/>
              <a:gd name="connsiteY30" fmla="*/ 6836714 h 6858000"/>
              <a:gd name="connsiteX31" fmla="*/ 11439123 w 12192000"/>
              <a:gd name="connsiteY31" fmla="*/ 6840814 h 6858000"/>
              <a:gd name="connsiteX32" fmla="*/ 11446065 w 12192000"/>
              <a:gd name="connsiteY32" fmla="*/ 6844823 h 6858000"/>
              <a:gd name="connsiteX33" fmla="*/ 11457346 w 12192000"/>
              <a:gd name="connsiteY33" fmla="*/ 6851347 h 6858000"/>
              <a:gd name="connsiteX34" fmla="*/ 11457376 w 12192000"/>
              <a:gd name="connsiteY34" fmla="*/ 6851347 h 6858000"/>
              <a:gd name="connsiteX35" fmla="*/ 11729530 w 12192000"/>
              <a:gd name="connsiteY35" fmla="*/ 6851347 h 6858000"/>
              <a:gd name="connsiteX36" fmla="*/ 11747754 w 12192000"/>
              <a:gd name="connsiteY36" fmla="*/ 6840814 h 6858000"/>
              <a:gd name="connsiteX37" fmla="*/ 11746408 w 12192000"/>
              <a:gd name="connsiteY37" fmla="*/ 6836714 h 6858000"/>
              <a:gd name="connsiteX38" fmla="*/ 11745660 w 12192000"/>
              <a:gd name="connsiteY38" fmla="*/ 6833871 h 6858000"/>
              <a:gd name="connsiteX39" fmla="*/ 11745450 w 12192000"/>
              <a:gd name="connsiteY39" fmla="*/ 6833033 h 6858000"/>
              <a:gd name="connsiteX40" fmla="*/ 11744163 w 12192000"/>
              <a:gd name="connsiteY40" fmla="*/ 6821752 h 6858000"/>
              <a:gd name="connsiteX41" fmla="*/ 11747604 w 12192000"/>
              <a:gd name="connsiteY41" fmla="*/ 6803260 h 6858000"/>
              <a:gd name="connsiteX42" fmla="*/ 11627671 w 12192000"/>
              <a:gd name="connsiteY42" fmla="*/ 6734016 h 6858000"/>
              <a:gd name="connsiteX43" fmla="*/ 11593678 w 12192000"/>
              <a:gd name="connsiteY43" fmla="*/ 6749786 h 6858000"/>
              <a:gd name="connsiteX44" fmla="*/ 11593438 w 12192000"/>
              <a:gd name="connsiteY44" fmla="*/ 6749786 h 6858000"/>
              <a:gd name="connsiteX45" fmla="*/ 11593199 w 12192000"/>
              <a:gd name="connsiteY45" fmla="*/ 6749786 h 6858000"/>
              <a:gd name="connsiteX46" fmla="*/ 11559206 w 12192000"/>
              <a:gd name="connsiteY46" fmla="*/ 6734016 h 6858000"/>
              <a:gd name="connsiteX47" fmla="*/ 10744866 w 12192000"/>
              <a:gd name="connsiteY47" fmla="*/ 6734016 h 6858000"/>
              <a:gd name="connsiteX48" fmla="*/ 10624932 w 12192000"/>
              <a:gd name="connsiteY48" fmla="*/ 6803260 h 6858000"/>
              <a:gd name="connsiteX49" fmla="*/ 10628373 w 12192000"/>
              <a:gd name="connsiteY49" fmla="*/ 6821752 h 6858000"/>
              <a:gd name="connsiteX50" fmla="*/ 10627087 w 12192000"/>
              <a:gd name="connsiteY50" fmla="*/ 6833033 h 6858000"/>
              <a:gd name="connsiteX51" fmla="*/ 10626877 w 12192000"/>
              <a:gd name="connsiteY51" fmla="*/ 6833871 h 6858000"/>
              <a:gd name="connsiteX52" fmla="*/ 10626129 w 12192000"/>
              <a:gd name="connsiteY52" fmla="*/ 6836714 h 6858000"/>
              <a:gd name="connsiteX53" fmla="*/ 10624783 w 12192000"/>
              <a:gd name="connsiteY53" fmla="*/ 6840814 h 6858000"/>
              <a:gd name="connsiteX54" fmla="*/ 10631725 w 12192000"/>
              <a:gd name="connsiteY54" fmla="*/ 6844823 h 6858000"/>
              <a:gd name="connsiteX55" fmla="*/ 10643006 w 12192000"/>
              <a:gd name="connsiteY55" fmla="*/ 6851347 h 6858000"/>
              <a:gd name="connsiteX56" fmla="*/ 10643036 w 12192000"/>
              <a:gd name="connsiteY56" fmla="*/ 6851347 h 6858000"/>
              <a:gd name="connsiteX57" fmla="*/ 10915191 w 12192000"/>
              <a:gd name="connsiteY57" fmla="*/ 6851347 h 6858000"/>
              <a:gd name="connsiteX58" fmla="*/ 10933415 w 12192000"/>
              <a:gd name="connsiteY58" fmla="*/ 6840814 h 6858000"/>
              <a:gd name="connsiteX59" fmla="*/ 10932068 w 12192000"/>
              <a:gd name="connsiteY59" fmla="*/ 6836714 h 6858000"/>
              <a:gd name="connsiteX60" fmla="*/ 10931319 w 12192000"/>
              <a:gd name="connsiteY60" fmla="*/ 6833871 h 6858000"/>
              <a:gd name="connsiteX61" fmla="*/ 10931111 w 12192000"/>
              <a:gd name="connsiteY61" fmla="*/ 6833033 h 6858000"/>
              <a:gd name="connsiteX62" fmla="*/ 10929823 w 12192000"/>
              <a:gd name="connsiteY62" fmla="*/ 6821752 h 6858000"/>
              <a:gd name="connsiteX63" fmla="*/ 10933265 w 12192000"/>
              <a:gd name="connsiteY63" fmla="*/ 6803260 h 6858000"/>
              <a:gd name="connsiteX64" fmla="*/ 10813331 w 12192000"/>
              <a:gd name="connsiteY64" fmla="*/ 6734016 h 6858000"/>
              <a:gd name="connsiteX65" fmla="*/ 10779338 w 12192000"/>
              <a:gd name="connsiteY65" fmla="*/ 6749786 h 6858000"/>
              <a:gd name="connsiteX66" fmla="*/ 10779099 w 12192000"/>
              <a:gd name="connsiteY66" fmla="*/ 6749786 h 6858000"/>
              <a:gd name="connsiteX67" fmla="*/ 10778859 w 12192000"/>
              <a:gd name="connsiteY67" fmla="*/ 6749786 h 6858000"/>
              <a:gd name="connsiteX68" fmla="*/ 10744866 w 12192000"/>
              <a:gd name="connsiteY68" fmla="*/ 6734016 h 6858000"/>
              <a:gd name="connsiteX69" fmla="*/ 9930496 w 12192000"/>
              <a:gd name="connsiteY69" fmla="*/ 6734016 h 6858000"/>
              <a:gd name="connsiteX70" fmla="*/ 9810563 w 12192000"/>
              <a:gd name="connsiteY70" fmla="*/ 6803260 h 6858000"/>
              <a:gd name="connsiteX71" fmla="*/ 9814004 w 12192000"/>
              <a:gd name="connsiteY71" fmla="*/ 6821752 h 6858000"/>
              <a:gd name="connsiteX72" fmla="*/ 9812718 w 12192000"/>
              <a:gd name="connsiteY72" fmla="*/ 6833033 h 6858000"/>
              <a:gd name="connsiteX73" fmla="*/ 9812508 w 12192000"/>
              <a:gd name="connsiteY73" fmla="*/ 6833871 h 6858000"/>
              <a:gd name="connsiteX74" fmla="*/ 9811760 w 12192000"/>
              <a:gd name="connsiteY74" fmla="*/ 6836714 h 6858000"/>
              <a:gd name="connsiteX75" fmla="*/ 9810413 w 12192000"/>
              <a:gd name="connsiteY75" fmla="*/ 6840814 h 6858000"/>
              <a:gd name="connsiteX76" fmla="*/ 9817356 w 12192000"/>
              <a:gd name="connsiteY76" fmla="*/ 6844823 h 6858000"/>
              <a:gd name="connsiteX77" fmla="*/ 9828636 w 12192000"/>
              <a:gd name="connsiteY77" fmla="*/ 6851347 h 6858000"/>
              <a:gd name="connsiteX78" fmla="*/ 9828636 w 12192000"/>
              <a:gd name="connsiteY78" fmla="*/ 6851377 h 6858000"/>
              <a:gd name="connsiteX79" fmla="*/ 10100792 w 12192000"/>
              <a:gd name="connsiteY79" fmla="*/ 6851377 h 6858000"/>
              <a:gd name="connsiteX80" fmla="*/ 10119015 w 12192000"/>
              <a:gd name="connsiteY80" fmla="*/ 6840844 h 6858000"/>
              <a:gd name="connsiteX81" fmla="*/ 10117668 w 12192000"/>
              <a:gd name="connsiteY81" fmla="*/ 6836744 h 6858000"/>
              <a:gd name="connsiteX82" fmla="*/ 10116950 w 12192000"/>
              <a:gd name="connsiteY82" fmla="*/ 6833901 h 6858000"/>
              <a:gd name="connsiteX83" fmla="*/ 10116740 w 12192000"/>
              <a:gd name="connsiteY83" fmla="*/ 6833033 h 6858000"/>
              <a:gd name="connsiteX84" fmla="*/ 10115454 w 12192000"/>
              <a:gd name="connsiteY84" fmla="*/ 6821752 h 6858000"/>
              <a:gd name="connsiteX85" fmla="*/ 10118895 w 12192000"/>
              <a:gd name="connsiteY85" fmla="*/ 6803260 h 6858000"/>
              <a:gd name="connsiteX86" fmla="*/ 9998962 w 12192000"/>
              <a:gd name="connsiteY86" fmla="*/ 6734016 h 6858000"/>
              <a:gd name="connsiteX87" fmla="*/ 9964968 w 12192000"/>
              <a:gd name="connsiteY87" fmla="*/ 6749786 h 6858000"/>
              <a:gd name="connsiteX88" fmla="*/ 9964729 w 12192000"/>
              <a:gd name="connsiteY88" fmla="*/ 6749786 h 6858000"/>
              <a:gd name="connsiteX89" fmla="*/ 9964490 w 12192000"/>
              <a:gd name="connsiteY89" fmla="*/ 6749786 h 6858000"/>
              <a:gd name="connsiteX90" fmla="*/ 9930496 w 12192000"/>
              <a:gd name="connsiteY90" fmla="*/ 6734016 h 6858000"/>
              <a:gd name="connsiteX91" fmla="*/ 9116127 w 12192000"/>
              <a:gd name="connsiteY91" fmla="*/ 6734016 h 6858000"/>
              <a:gd name="connsiteX92" fmla="*/ 8996193 w 12192000"/>
              <a:gd name="connsiteY92" fmla="*/ 6803260 h 6858000"/>
              <a:gd name="connsiteX93" fmla="*/ 8999635 w 12192000"/>
              <a:gd name="connsiteY93" fmla="*/ 6821752 h 6858000"/>
              <a:gd name="connsiteX94" fmla="*/ 8998347 w 12192000"/>
              <a:gd name="connsiteY94" fmla="*/ 6833033 h 6858000"/>
              <a:gd name="connsiteX95" fmla="*/ 8998138 w 12192000"/>
              <a:gd name="connsiteY95" fmla="*/ 6833871 h 6858000"/>
              <a:gd name="connsiteX96" fmla="*/ 8997390 w 12192000"/>
              <a:gd name="connsiteY96" fmla="*/ 6836714 h 6858000"/>
              <a:gd name="connsiteX97" fmla="*/ 8996043 w 12192000"/>
              <a:gd name="connsiteY97" fmla="*/ 6840814 h 6858000"/>
              <a:gd name="connsiteX98" fmla="*/ 9002986 w 12192000"/>
              <a:gd name="connsiteY98" fmla="*/ 6844823 h 6858000"/>
              <a:gd name="connsiteX99" fmla="*/ 9014267 w 12192000"/>
              <a:gd name="connsiteY99" fmla="*/ 6851347 h 6858000"/>
              <a:gd name="connsiteX100" fmla="*/ 9286422 w 12192000"/>
              <a:gd name="connsiteY100" fmla="*/ 6851347 h 6858000"/>
              <a:gd name="connsiteX101" fmla="*/ 9304645 w 12192000"/>
              <a:gd name="connsiteY101" fmla="*/ 6840814 h 6858000"/>
              <a:gd name="connsiteX102" fmla="*/ 9303299 w 12192000"/>
              <a:gd name="connsiteY102" fmla="*/ 6836714 h 6858000"/>
              <a:gd name="connsiteX103" fmla="*/ 9302581 w 12192000"/>
              <a:gd name="connsiteY103" fmla="*/ 6833871 h 6858000"/>
              <a:gd name="connsiteX104" fmla="*/ 9302371 w 12192000"/>
              <a:gd name="connsiteY104" fmla="*/ 6833033 h 6858000"/>
              <a:gd name="connsiteX105" fmla="*/ 9301085 w 12192000"/>
              <a:gd name="connsiteY105" fmla="*/ 6821752 h 6858000"/>
              <a:gd name="connsiteX106" fmla="*/ 9304525 w 12192000"/>
              <a:gd name="connsiteY106" fmla="*/ 6803260 h 6858000"/>
              <a:gd name="connsiteX107" fmla="*/ 9184592 w 12192000"/>
              <a:gd name="connsiteY107" fmla="*/ 6734016 h 6858000"/>
              <a:gd name="connsiteX108" fmla="*/ 9150599 w 12192000"/>
              <a:gd name="connsiteY108" fmla="*/ 6749786 h 6858000"/>
              <a:gd name="connsiteX109" fmla="*/ 9150359 w 12192000"/>
              <a:gd name="connsiteY109" fmla="*/ 6749786 h 6858000"/>
              <a:gd name="connsiteX110" fmla="*/ 9150120 w 12192000"/>
              <a:gd name="connsiteY110" fmla="*/ 6749786 h 6858000"/>
              <a:gd name="connsiteX111" fmla="*/ 9116127 w 12192000"/>
              <a:gd name="connsiteY111" fmla="*/ 6734016 h 6858000"/>
              <a:gd name="connsiteX112" fmla="*/ 8301727 w 12192000"/>
              <a:gd name="connsiteY112" fmla="*/ 6734016 h 6858000"/>
              <a:gd name="connsiteX113" fmla="*/ 8181794 w 12192000"/>
              <a:gd name="connsiteY113" fmla="*/ 6803260 h 6858000"/>
              <a:gd name="connsiteX114" fmla="*/ 8185235 w 12192000"/>
              <a:gd name="connsiteY114" fmla="*/ 6821752 h 6858000"/>
              <a:gd name="connsiteX115" fmla="*/ 8183948 w 12192000"/>
              <a:gd name="connsiteY115" fmla="*/ 6833033 h 6858000"/>
              <a:gd name="connsiteX116" fmla="*/ 8183738 w 12192000"/>
              <a:gd name="connsiteY116" fmla="*/ 6833871 h 6858000"/>
              <a:gd name="connsiteX117" fmla="*/ 8183020 w 12192000"/>
              <a:gd name="connsiteY117" fmla="*/ 6836714 h 6858000"/>
              <a:gd name="connsiteX118" fmla="*/ 8181674 w 12192000"/>
              <a:gd name="connsiteY118" fmla="*/ 6840814 h 6858000"/>
              <a:gd name="connsiteX119" fmla="*/ 8188616 w 12192000"/>
              <a:gd name="connsiteY119" fmla="*/ 6844823 h 6858000"/>
              <a:gd name="connsiteX120" fmla="*/ 8199886 w 12192000"/>
              <a:gd name="connsiteY120" fmla="*/ 6851340 h 6858000"/>
              <a:gd name="connsiteX121" fmla="*/ 8199868 w 12192000"/>
              <a:gd name="connsiteY121" fmla="*/ 6851347 h 6858000"/>
              <a:gd name="connsiteX122" fmla="*/ 8199898 w 12192000"/>
              <a:gd name="connsiteY122" fmla="*/ 6851347 h 6858000"/>
              <a:gd name="connsiteX123" fmla="*/ 8199886 w 12192000"/>
              <a:gd name="connsiteY123" fmla="*/ 6851340 h 6858000"/>
              <a:gd name="connsiteX124" fmla="*/ 8266117 w 12192000"/>
              <a:gd name="connsiteY124" fmla="*/ 6824988 h 6858000"/>
              <a:gd name="connsiteX125" fmla="*/ 8472022 w 12192000"/>
              <a:gd name="connsiteY125" fmla="*/ 6851347 h 6858000"/>
              <a:gd name="connsiteX126" fmla="*/ 8490246 w 12192000"/>
              <a:gd name="connsiteY126" fmla="*/ 6840814 h 6858000"/>
              <a:gd name="connsiteX127" fmla="*/ 8488899 w 12192000"/>
              <a:gd name="connsiteY127" fmla="*/ 6836714 h 6858000"/>
              <a:gd name="connsiteX128" fmla="*/ 8488181 w 12192000"/>
              <a:gd name="connsiteY128" fmla="*/ 6833871 h 6858000"/>
              <a:gd name="connsiteX129" fmla="*/ 8487972 w 12192000"/>
              <a:gd name="connsiteY129" fmla="*/ 6833033 h 6858000"/>
              <a:gd name="connsiteX130" fmla="*/ 8486684 w 12192000"/>
              <a:gd name="connsiteY130" fmla="*/ 6821752 h 6858000"/>
              <a:gd name="connsiteX131" fmla="*/ 8490126 w 12192000"/>
              <a:gd name="connsiteY131" fmla="*/ 6803260 h 6858000"/>
              <a:gd name="connsiteX132" fmla="*/ 8370192 w 12192000"/>
              <a:gd name="connsiteY132" fmla="*/ 6734016 h 6858000"/>
              <a:gd name="connsiteX133" fmla="*/ 8336199 w 12192000"/>
              <a:gd name="connsiteY133" fmla="*/ 6749786 h 6858000"/>
              <a:gd name="connsiteX134" fmla="*/ 8335960 w 12192000"/>
              <a:gd name="connsiteY134" fmla="*/ 6749786 h 6858000"/>
              <a:gd name="connsiteX135" fmla="*/ 8335720 w 12192000"/>
              <a:gd name="connsiteY135" fmla="*/ 6749786 h 6858000"/>
              <a:gd name="connsiteX136" fmla="*/ 8301727 w 12192000"/>
              <a:gd name="connsiteY136" fmla="*/ 6734016 h 6858000"/>
              <a:gd name="connsiteX137" fmla="*/ 7894558 w 12192000"/>
              <a:gd name="connsiteY137" fmla="*/ 6734016 h 6858000"/>
              <a:gd name="connsiteX138" fmla="*/ 7774624 w 12192000"/>
              <a:gd name="connsiteY138" fmla="*/ 6803260 h 6858000"/>
              <a:gd name="connsiteX139" fmla="*/ 7778065 w 12192000"/>
              <a:gd name="connsiteY139" fmla="*/ 6821752 h 6858000"/>
              <a:gd name="connsiteX140" fmla="*/ 7776778 w 12192000"/>
              <a:gd name="connsiteY140" fmla="*/ 6833033 h 6858000"/>
              <a:gd name="connsiteX141" fmla="*/ 7776569 w 12192000"/>
              <a:gd name="connsiteY141" fmla="*/ 6833871 h 6858000"/>
              <a:gd name="connsiteX142" fmla="*/ 7775821 w 12192000"/>
              <a:gd name="connsiteY142" fmla="*/ 6836714 h 6858000"/>
              <a:gd name="connsiteX143" fmla="*/ 7774474 w 12192000"/>
              <a:gd name="connsiteY143" fmla="*/ 6840814 h 6858000"/>
              <a:gd name="connsiteX144" fmla="*/ 7781417 w 12192000"/>
              <a:gd name="connsiteY144" fmla="*/ 6844823 h 6858000"/>
              <a:gd name="connsiteX145" fmla="*/ 7792698 w 12192000"/>
              <a:gd name="connsiteY145" fmla="*/ 6851347 h 6858000"/>
              <a:gd name="connsiteX146" fmla="*/ 7792728 w 12192000"/>
              <a:gd name="connsiteY146" fmla="*/ 6851347 h 6858000"/>
              <a:gd name="connsiteX147" fmla="*/ 8064882 w 12192000"/>
              <a:gd name="connsiteY147" fmla="*/ 6851347 h 6858000"/>
              <a:gd name="connsiteX148" fmla="*/ 8083106 w 12192000"/>
              <a:gd name="connsiteY148" fmla="*/ 6840814 h 6858000"/>
              <a:gd name="connsiteX149" fmla="*/ 8081760 w 12192000"/>
              <a:gd name="connsiteY149" fmla="*/ 6836714 h 6858000"/>
              <a:gd name="connsiteX150" fmla="*/ 8081012 w 12192000"/>
              <a:gd name="connsiteY150" fmla="*/ 6833871 h 6858000"/>
              <a:gd name="connsiteX151" fmla="*/ 8080802 w 12192000"/>
              <a:gd name="connsiteY151" fmla="*/ 6833033 h 6858000"/>
              <a:gd name="connsiteX152" fmla="*/ 8079515 w 12192000"/>
              <a:gd name="connsiteY152" fmla="*/ 6821752 h 6858000"/>
              <a:gd name="connsiteX153" fmla="*/ 8082956 w 12192000"/>
              <a:gd name="connsiteY153" fmla="*/ 6803260 h 6858000"/>
              <a:gd name="connsiteX154" fmla="*/ 7963022 w 12192000"/>
              <a:gd name="connsiteY154" fmla="*/ 6734016 h 6858000"/>
              <a:gd name="connsiteX155" fmla="*/ 7929030 w 12192000"/>
              <a:gd name="connsiteY155" fmla="*/ 6749786 h 6858000"/>
              <a:gd name="connsiteX156" fmla="*/ 7928790 w 12192000"/>
              <a:gd name="connsiteY156" fmla="*/ 6749786 h 6858000"/>
              <a:gd name="connsiteX157" fmla="*/ 7928550 w 12192000"/>
              <a:gd name="connsiteY157" fmla="*/ 6749786 h 6858000"/>
              <a:gd name="connsiteX158" fmla="*/ 7894558 w 12192000"/>
              <a:gd name="connsiteY158" fmla="*/ 6734016 h 6858000"/>
              <a:gd name="connsiteX159" fmla="*/ 7080217 w 12192000"/>
              <a:gd name="connsiteY159" fmla="*/ 6734016 h 6858000"/>
              <a:gd name="connsiteX160" fmla="*/ 6960284 w 12192000"/>
              <a:gd name="connsiteY160" fmla="*/ 6803260 h 6858000"/>
              <a:gd name="connsiteX161" fmla="*/ 6963725 w 12192000"/>
              <a:gd name="connsiteY161" fmla="*/ 6821752 h 6858000"/>
              <a:gd name="connsiteX162" fmla="*/ 6962439 w 12192000"/>
              <a:gd name="connsiteY162" fmla="*/ 6833033 h 6858000"/>
              <a:gd name="connsiteX163" fmla="*/ 6962229 w 12192000"/>
              <a:gd name="connsiteY163" fmla="*/ 6833871 h 6858000"/>
              <a:gd name="connsiteX164" fmla="*/ 6961481 w 12192000"/>
              <a:gd name="connsiteY164" fmla="*/ 6836714 h 6858000"/>
              <a:gd name="connsiteX165" fmla="*/ 6960135 w 12192000"/>
              <a:gd name="connsiteY165" fmla="*/ 6840814 h 6858000"/>
              <a:gd name="connsiteX166" fmla="*/ 6967077 w 12192000"/>
              <a:gd name="connsiteY166" fmla="*/ 6844823 h 6858000"/>
              <a:gd name="connsiteX167" fmla="*/ 6978358 w 12192000"/>
              <a:gd name="connsiteY167" fmla="*/ 6851347 h 6858000"/>
              <a:gd name="connsiteX168" fmla="*/ 6978388 w 12192000"/>
              <a:gd name="connsiteY168" fmla="*/ 6851347 h 6858000"/>
              <a:gd name="connsiteX169" fmla="*/ 7250543 w 12192000"/>
              <a:gd name="connsiteY169" fmla="*/ 6851347 h 6858000"/>
              <a:gd name="connsiteX170" fmla="*/ 7268766 w 12192000"/>
              <a:gd name="connsiteY170" fmla="*/ 6840814 h 6858000"/>
              <a:gd name="connsiteX171" fmla="*/ 7267419 w 12192000"/>
              <a:gd name="connsiteY171" fmla="*/ 6836714 h 6858000"/>
              <a:gd name="connsiteX172" fmla="*/ 7266671 w 12192000"/>
              <a:gd name="connsiteY172" fmla="*/ 6833871 h 6858000"/>
              <a:gd name="connsiteX173" fmla="*/ 7266462 w 12192000"/>
              <a:gd name="connsiteY173" fmla="*/ 6833033 h 6858000"/>
              <a:gd name="connsiteX174" fmla="*/ 7265175 w 12192000"/>
              <a:gd name="connsiteY174" fmla="*/ 6821752 h 6858000"/>
              <a:gd name="connsiteX175" fmla="*/ 7268617 w 12192000"/>
              <a:gd name="connsiteY175" fmla="*/ 6803260 h 6858000"/>
              <a:gd name="connsiteX176" fmla="*/ 7148683 w 12192000"/>
              <a:gd name="connsiteY176" fmla="*/ 6734016 h 6858000"/>
              <a:gd name="connsiteX177" fmla="*/ 7114689 w 12192000"/>
              <a:gd name="connsiteY177" fmla="*/ 6749786 h 6858000"/>
              <a:gd name="connsiteX178" fmla="*/ 7114451 w 12192000"/>
              <a:gd name="connsiteY178" fmla="*/ 6749786 h 6858000"/>
              <a:gd name="connsiteX179" fmla="*/ 7114211 w 12192000"/>
              <a:gd name="connsiteY179" fmla="*/ 6749786 h 6858000"/>
              <a:gd name="connsiteX180" fmla="*/ 7080217 w 12192000"/>
              <a:gd name="connsiteY180" fmla="*/ 6734016 h 6858000"/>
              <a:gd name="connsiteX181" fmla="*/ 6265848 w 12192000"/>
              <a:gd name="connsiteY181" fmla="*/ 6734016 h 6858000"/>
              <a:gd name="connsiteX182" fmla="*/ 6145914 w 12192000"/>
              <a:gd name="connsiteY182" fmla="*/ 6803260 h 6858000"/>
              <a:gd name="connsiteX183" fmla="*/ 6149356 w 12192000"/>
              <a:gd name="connsiteY183" fmla="*/ 6821752 h 6858000"/>
              <a:gd name="connsiteX184" fmla="*/ 6148069 w 12192000"/>
              <a:gd name="connsiteY184" fmla="*/ 6833033 h 6858000"/>
              <a:gd name="connsiteX185" fmla="*/ 6147860 w 12192000"/>
              <a:gd name="connsiteY185" fmla="*/ 6833871 h 6858000"/>
              <a:gd name="connsiteX186" fmla="*/ 6147112 w 12192000"/>
              <a:gd name="connsiteY186" fmla="*/ 6836714 h 6858000"/>
              <a:gd name="connsiteX187" fmla="*/ 6145764 w 12192000"/>
              <a:gd name="connsiteY187" fmla="*/ 6840814 h 6858000"/>
              <a:gd name="connsiteX188" fmla="*/ 6152707 w 12192000"/>
              <a:gd name="connsiteY188" fmla="*/ 6844823 h 6858000"/>
              <a:gd name="connsiteX189" fmla="*/ 6163988 w 12192000"/>
              <a:gd name="connsiteY189" fmla="*/ 6851347 h 6858000"/>
              <a:gd name="connsiteX190" fmla="*/ 6163988 w 12192000"/>
              <a:gd name="connsiteY190" fmla="*/ 6851377 h 6858000"/>
              <a:gd name="connsiteX191" fmla="*/ 6436143 w 12192000"/>
              <a:gd name="connsiteY191" fmla="*/ 6851377 h 6858000"/>
              <a:gd name="connsiteX192" fmla="*/ 6454367 w 12192000"/>
              <a:gd name="connsiteY192" fmla="*/ 6840844 h 6858000"/>
              <a:gd name="connsiteX193" fmla="*/ 6453020 w 12192000"/>
              <a:gd name="connsiteY193" fmla="*/ 6836744 h 6858000"/>
              <a:gd name="connsiteX194" fmla="*/ 6452302 w 12192000"/>
              <a:gd name="connsiteY194" fmla="*/ 6833901 h 6858000"/>
              <a:gd name="connsiteX195" fmla="*/ 6452092 w 12192000"/>
              <a:gd name="connsiteY195" fmla="*/ 6833033 h 6858000"/>
              <a:gd name="connsiteX196" fmla="*/ 6450806 w 12192000"/>
              <a:gd name="connsiteY196" fmla="*/ 6821752 h 6858000"/>
              <a:gd name="connsiteX197" fmla="*/ 6454247 w 12192000"/>
              <a:gd name="connsiteY197" fmla="*/ 6803260 h 6858000"/>
              <a:gd name="connsiteX198" fmla="*/ 6334313 w 12192000"/>
              <a:gd name="connsiteY198" fmla="*/ 6734016 h 6858000"/>
              <a:gd name="connsiteX199" fmla="*/ 6300320 w 12192000"/>
              <a:gd name="connsiteY199" fmla="*/ 6749786 h 6858000"/>
              <a:gd name="connsiteX200" fmla="*/ 6300080 w 12192000"/>
              <a:gd name="connsiteY200" fmla="*/ 6749786 h 6858000"/>
              <a:gd name="connsiteX201" fmla="*/ 6299842 w 12192000"/>
              <a:gd name="connsiteY201" fmla="*/ 6749786 h 6858000"/>
              <a:gd name="connsiteX202" fmla="*/ 6265848 w 12192000"/>
              <a:gd name="connsiteY202" fmla="*/ 6734016 h 6858000"/>
              <a:gd name="connsiteX203" fmla="*/ 5451478 w 12192000"/>
              <a:gd name="connsiteY203" fmla="*/ 6734016 h 6858000"/>
              <a:gd name="connsiteX204" fmla="*/ 5331545 w 12192000"/>
              <a:gd name="connsiteY204" fmla="*/ 6803260 h 6858000"/>
              <a:gd name="connsiteX205" fmla="*/ 5334986 w 12192000"/>
              <a:gd name="connsiteY205" fmla="*/ 6821752 h 6858000"/>
              <a:gd name="connsiteX206" fmla="*/ 5333699 w 12192000"/>
              <a:gd name="connsiteY206" fmla="*/ 6833033 h 6858000"/>
              <a:gd name="connsiteX207" fmla="*/ 5333490 w 12192000"/>
              <a:gd name="connsiteY207" fmla="*/ 6833871 h 6858000"/>
              <a:gd name="connsiteX208" fmla="*/ 5332742 w 12192000"/>
              <a:gd name="connsiteY208" fmla="*/ 6836714 h 6858000"/>
              <a:gd name="connsiteX209" fmla="*/ 5331395 w 12192000"/>
              <a:gd name="connsiteY209" fmla="*/ 6840814 h 6858000"/>
              <a:gd name="connsiteX210" fmla="*/ 5338339 w 12192000"/>
              <a:gd name="connsiteY210" fmla="*/ 6844823 h 6858000"/>
              <a:gd name="connsiteX211" fmla="*/ 5349618 w 12192000"/>
              <a:gd name="connsiteY211" fmla="*/ 6851347 h 6858000"/>
              <a:gd name="connsiteX212" fmla="*/ 5621773 w 12192000"/>
              <a:gd name="connsiteY212" fmla="*/ 6851347 h 6858000"/>
              <a:gd name="connsiteX213" fmla="*/ 5639997 w 12192000"/>
              <a:gd name="connsiteY213" fmla="*/ 6840814 h 6858000"/>
              <a:gd name="connsiteX214" fmla="*/ 5638650 w 12192000"/>
              <a:gd name="connsiteY214" fmla="*/ 6836714 h 6858000"/>
              <a:gd name="connsiteX215" fmla="*/ 5637932 w 12192000"/>
              <a:gd name="connsiteY215" fmla="*/ 6833871 h 6858000"/>
              <a:gd name="connsiteX216" fmla="*/ 5637723 w 12192000"/>
              <a:gd name="connsiteY216" fmla="*/ 6833033 h 6858000"/>
              <a:gd name="connsiteX217" fmla="*/ 5636437 w 12192000"/>
              <a:gd name="connsiteY217" fmla="*/ 6821752 h 6858000"/>
              <a:gd name="connsiteX218" fmla="*/ 5639877 w 12192000"/>
              <a:gd name="connsiteY218" fmla="*/ 6803260 h 6858000"/>
              <a:gd name="connsiteX219" fmla="*/ 5519943 w 12192000"/>
              <a:gd name="connsiteY219" fmla="*/ 6734016 h 6858000"/>
              <a:gd name="connsiteX220" fmla="*/ 5485950 w 12192000"/>
              <a:gd name="connsiteY220" fmla="*/ 6749786 h 6858000"/>
              <a:gd name="connsiteX221" fmla="*/ 5485711 w 12192000"/>
              <a:gd name="connsiteY221" fmla="*/ 6749786 h 6858000"/>
              <a:gd name="connsiteX222" fmla="*/ 5485471 w 12192000"/>
              <a:gd name="connsiteY222" fmla="*/ 6749786 h 6858000"/>
              <a:gd name="connsiteX223" fmla="*/ 5451478 w 12192000"/>
              <a:gd name="connsiteY223" fmla="*/ 6734016 h 6858000"/>
              <a:gd name="connsiteX224" fmla="*/ 4637109 w 12192000"/>
              <a:gd name="connsiteY224" fmla="*/ 6734016 h 6858000"/>
              <a:gd name="connsiteX225" fmla="*/ 4517176 w 12192000"/>
              <a:gd name="connsiteY225" fmla="*/ 6803260 h 6858000"/>
              <a:gd name="connsiteX226" fmla="*/ 4520616 w 12192000"/>
              <a:gd name="connsiteY226" fmla="*/ 6821752 h 6858000"/>
              <a:gd name="connsiteX227" fmla="*/ 4519330 w 12192000"/>
              <a:gd name="connsiteY227" fmla="*/ 6833033 h 6858000"/>
              <a:gd name="connsiteX228" fmla="*/ 4519120 w 12192000"/>
              <a:gd name="connsiteY228" fmla="*/ 6833871 h 6858000"/>
              <a:gd name="connsiteX229" fmla="*/ 4518372 w 12192000"/>
              <a:gd name="connsiteY229" fmla="*/ 6836714 h 6858000"/>
              <a:gd name="connsiteX230" fmla="*/ 4517026 w 12192000"/>
              <a:gd name="connsiteY230" fmla="*/ 6840814 h 6858000"/>
              <a:gd name="connsiteX231" fmla="*/ 4523968 w 12192000"/>
              <a:gd name="connsiteY231" fmla="*/ 6844823 h 6858000"/>
              <a:gd name="connsiteX232" fmla="*/ 4535249 w 12192000"/>
              <a:gd name="connsiteY232" fmla="*/ 6851347 h 6858000"/>
              <a:gd name="connsiteX233" fmla="*/ 4535249 w 12192000"/>
              <a:gd name="connsiteY233" fmla="*/ 6851377 h 6858000"/>
              <a:gd name="connsiteX234" fmla="*/ 4807404 w 12192000"/>
              <a:gd name="connsiteY234" fmla="*/ 6851377 h 6858000"/>
              <a:gd name="connsiteX235" fmla="*/ 4825627 w 12192000"/>
              <a:gd name="connsiteY235" fmla="*/ 6840844 h 6858000"/>
              <a:gd name="connsiteX236" fmla="*/ 4824281 w 12192000"/>
              <a:gd name="connsiteY236" fmla="*/ 6836744 h 6858000"/>
              <a:gd name="connsiteX237" fmla="*/ 4823562 w 12192000"/>
              <a:gd name="connsiteY237" fmla="*/ 6833901 h 6858000"/>
              <a:gd name="connsiteX238" fmla="*/ 4823353 w 12192000"/>
              <a:gd name="connsiteY238" fmla="*/ 6833033 h 6858000"/>
              <a:gd name="connsiteX239" fmla="*/ 4822066 w 12192000"/>
              <a:gd name="connsiteY239" fmla="*/ 6821752 h 6858000"/>
              <a:gd name="connsiteX240" fmla="*/ 4825508 w 12192000"/>
              <a:gd name="connsiteY240" fmla="*/ 6803260 h 6858000"/>
              <a:gd name="connsiteX241" fmla="*/ 4705574 w 12192000"/>
              <a:gd name="connsiteY241" fmla="*/ 6734016 h 6858000"/>
              <a:gd name="connsiteX242" fmla="*/ 4671581 w 12192000"/>
              <a:gd name="connsiteY242" fmla="*/ 6749786 h 6858000"/>
              <a:gd name="connsiteX243" fmla="*/ 4671341 w 12192000"/>
              <a:gd name="connsiteY243" fmla="*/ 6749786 h 6858000"/>
              <a:gd name="connsiteX244" fmla="*/ 4671102 w 12192000"/>
              <a:gd name="connsiteY244" fmla="*/ 6749786 h 6858000"/>
              <a:gd name="connsiteX245" fmla="*/ 4637109 w 12192000"/>
              <a:gd name="connsiteY245" fmla="*/ 6734016 h 6858000"/>
              <a:gd name="connsiteX246" fmla="*/ 3822739 w 12192000"/>
              <a:gd name="connsiteY246" fmla="*/ 6734016 h 6858000"/>
              <a:gd name="connsiteX247" fmla="*/ 3702805 w 12192000"/>
              <a:gd name="connsiteY247" fmla="*/ 6803260 h 6858000"/>
              <a:gd name="connsiteX248" fmla="*/ 3706247 w 12192000"/>
              <a:gd name="connsiteY248" fmla="*/ 6821752 h 6858000"/>
              <a:gd name="connsiteX249" fmla="*/ 3704960 w 12192000"/>
              <a:gd name="connsiteY249" fmla="*/ 6833033 h 6858000"/>
              <a:gd name="connsiteX250" fmla="*/ 3704750 w 12192000"/>
              <a:gd name="connsiteY250" fmla="*/ 6833871 h 6858000"/>
              <a:gd name="connsiteX251" fmla="*/ 3704002 w 12192000"/>
              <a:gd name="connsiteY251" fmla="*/ 6836714 h 6858000"/>
              <a:gd name="connsiteX252" fmla="*/ 3702656 w 12192000"/>
              <a:gd name="connsiteY252" fmla="*/ 6840814 h 6858000"/>
              <a:gd name="connsiteX253" fmla="*/ 3709598 w 12192000"/>
              <a:gd name="connsiteY253" fmla="*/ 6844823 h 6858000"/>
              <a:gd name="connsiteX254" fmla="*/ 3720879 w 12192000"/>
              <a:gd name="connsiteY254" fmla="*/ 6851347 h 6858000"/>
              <a:gd name="connsiteX255" fmla="*/ 3993034 w 12192000"/>
              <a:gd name="connsiteY255" fmla="*/ 6851347 h 6858000"/>
              <a:gd name="connsiteX256" fmla="*/ 4011258 w 12192000"/>
              <a:gd name="connsiteY256" fmla="*/ 6840814 h 6858000"/>
              <a:gd name="connsiteX257" fmla="*/ 4009911 w 12192000"/>
              <a:gd name="connsiteY257" fmla="*/ 6836714 h 6858000"/>
              <a:gd name="connsiteX258" fmla="*/ 4009193 w 12192000"/>
              <a:gd name="connsiteY258" fmla="*/ 6833871 h 6858000"/>
              <a:gd name="connsiteX259" fmla="*/ 4008983 w 12192000"/>
              <a:gd name="connsiteY259" fmla="*/ 6833033 h 6858000"/>
              <a:gd name="connsiteX260" fmla="*/ 4007697 w 12192000"/>
              <a:gd name="connsiteY260" fmla="*/ 6821752 h 6858000"/>
              <a:gd name="connsiteX261" fmla="*/ 4011138 w 12192000"/>
              <a:gd name="connsiteY261" fmla="*/ 6803260 h 6858000"/>
              <a:gd name="connsiteX262" fmla="*/ 3891204 w 12192000"/>
              <a:gd name="connsiteY262" fmla="*/ 6734016 h 6858000"/>
              <a:gd name="connsiteX263" fmla="*/ 3857211 w 12192000"/>
              <a:gd name="connsiteY263" fmla="*/ 6749786 h 6858000"/>
              <a:gd name="connsiteX264" fmla="*/ 3856971 w 12192000"/>
              <a:gd name="connsiteY264" fmla="*/ 6749786 h 6858000"/>
              <a:gd name="connsiteX265" fmla="*/ 3856732 w 12192000"/>
              <a:gd name="connsiteY265" fmla="*/ 6749786 h 6858000"/>
              <a:gd name="connsiteX266" fmla="*/ 3822739 w 12192000"/>
              <a:gd name="connsiteY266" fmla="*/ 6734016 h 6858000"/>
              <a:gd name="connsiteX267" fmla="*/ 3008339 w 12192000"/>
              <a:gd name="connsiteY267" fmla="*/ 6734016 h 6858000"/>
              <a:gd name="connsiteX268" fmla="*/ 2888406 w 12192000"/>
              <a:gd name="connsiteY268" fmla="*/ 6803260 h 6858000"/>
              <a:gd name="connsiteX269" fmla="*/ 2891847 w 12192000"/>
              <a:gd name="connsiteY269" fmla="*/ 6821752 h 6858000"/>
              <a:gd name="connsiteX270" fmla="*/ 2890560 w 12192000"/>
              <a:gd name="connsiteY270" fmla="*/ 6833033 h 6858000"/>
              <a:gd name="connsiteX271" fmla="*/ 2890351 w 12192000"/>
              <a:gd name="connsiteY271" fmla="*/ 6833871 h 6858000"/>
              <a:gd name="connsiteX272" fmla="*/ 2889632 w 12192000"/>
              <a:gd name="connsiteY272" fmla="*/ 6836714 h 6858000"/>
              <a:gd name="connsiteX273" fmla="*/ 2888286 w 12192000"/>
              <a:gd name="connsiteY273" fmla="*/ 6840814 h 6858000"/>
              <a:gd name="connsiteX274" fmla="*/ 2895228 w 12192000"/>
              <a:gd name="connsiteY274" fmla="*/ 6844823 h 6858000"/>
              <a:gd name="connsiteX275" fmla="*/ 2906497 w 12192000"/>
              <a:gd name="connsiteY275" fmla="*/ 6851340 h 6858000"/>
              <a:gd name="connsiteX276" fmla="*/ 2906479 w 12192000"/>
              <a:gd name="connsiteY276" fmla="*/ 6851347 h 6858000"/>
              <a:gd name="connsiteX277" fmla="*/ 2906509 w 12192000"/>
              <a:gd name="connsiteY277" fmla="*/ 6851347 h 6858000"/>
              <a:gd name="connsiteX278" fmla="*/ 2906497 w 12192000"/>
              <a:gd name="connsiteY278" fmla="*/ 6851340 h 6858000"/>
              <a:gd name="connsiteX279" fmla="*/ 2972728 w 12192000"/>
              <a:gd name="connsiteY279" fmla="*/ 6824988 h 6858000"/>
              <a:gd name="connsiteX280" fmla="*/ 3178634 w 12192000"/>
              <a:gd name="connsiteY280" fmla="*/ 6851347 h 6858000"/>
              <a:gd name="connsiteX281" fmla="*/ 3196858 w 12192000"/>
              <a:gd name="connsiteY281" fmla="*/ 6840814 h 6858000"/>
              <a:gd name="connsiteX282" fmla="*/ 3195511 w 12192000"/>
              <a:gd name="connsiteY282" fmla="*/ 6836714 h 6858000"/>
              <a:gd name="connsiteX283" fmla="*/ 3194793 w 12192000"/>
              <a:gd name="connsiteY283" fmla="*/ 6833871 h 6858000"/>
              <a:gd name="connsiteX284" fmla="*/ 3194584 w 12192000"/>
              <a:gd name="connsiteY284" fmla="*/ 6833033 h 6858000"/>
              <a:gd name="connsiteX285" fmla="*/ 3193297 w 12192000"/>
              <a:gd name="connsiteY285" fmla="*/ 6821752 h 6858000"/>
              <a:gd name="connsiteX286" fmla="*/ 3196738 w 12192000"/>
              <a:gd name="connsiteY286" fmla="*/ 6803260 h 6858000"/>
              <a:gd name="connsiteX287" fmla="*/ 3076804 w 12192000"/>
              <a:gd name="connsiteY287" fmla="*/ 6734016 h 6858000"/>
              <a:gd name="connsiteX288" fmla="*/ 3042811 w 12192000"/>
              <a:gd name="connsiteY288" fmla="*/ 6749786 h 6858000"/>
              <a:gd name="connsiteX289" fmla="*/ 3042572 w 12192000"/>
              <a:gd name="connsiteY289" fmla="*/ 6749786 h 6858000"/>
              <a:gd name="connsiteX290" fmla="*/ 3042332 w 12192000"/>
              <a:gd name="connsiteY290" fmla="*/ 6749786 h 6858000"/>
              <a:gd name="connsiteX291" fmla="*/ 3008339 w 12192000"/>
              <a:gd name="connsiteY291" fmla="*/ 6734016 h 6858000"/>
              <a:gd name="connsiteX292" fmla="*/ 2601199 w 12192000"/>
              <a:gd name="connsiteY292" fmla="*/ 6734016 h 6858000"/>
              <a:gd name="connsiteX293" fmla="*/ 2481266 w 12192000"/>
              <a:gd name="connsiteY293" fmla="*/ 6803260 h 6858000"/>
              <a:gd name="connsiteX294" fmla="*/ 2484707 w 12192000"/>
              <a:gd name="connsiteY294" fmla="*/ 6821752 h 6858000"/>
              <a:gd name="connsiteX295" fmla="*/ 2483420 w 12192000"/>
              <a:gd name="connsiteY295" fmla="*/ 6833033 h 6858000"/>
              <a:gd name="connsiteX296" fmla="*/ 2483211 w 12192000"/>
              <a:gd name="connsiteY296" fmla="*/ 6833871 h 6858000"/>
              <a:gd name="connsiteX297" fmla="*/ 2482463 w 12192000"/>
              <a:gd name="connsiteY297" fmla="*/ 6836714 h 6858000"/>
              <a:gd name="connsiteX298" fmla="*/ 2481116 w 12192000"/>
              <a:gd name="connsiteY298" fmla="*/ 6840814 h 6858000"/>
              <a:gd name="connsiteX299" fmla="*/ 2488058 w 12192000"/>
              <a:gd name="connsiteY299" fmla="*/ 6844823 h 6858000"/>
              <a:gd name="connsiteX300" fmla="*/ 2499340 w 12192000"/>
              <a:gd name="connsiteY300" fmla="*/ 6851347 h 6858000"/>
              <a:gd name="connsiteX301" fmla="*/ 2499369 w 12192000"/>
              <a:gd name="connsiteY301" fmla="*/ 6851347 h 6858000"/>
              <a:gd name="connsiteX302" fmla="*/ 2771524 w 12192000"/>
              <a:gd name="connsiteY302" fmla="*/ 6851347 h 6858000"/>
              <a:gd name="connsiteX303" fmla="*/ 2789748 w 12192000"/>
              <a:gd name="connsiteY303" fmla="*/ 6840814 h 6858000"/>
              <a:gd name="connsiteX304" fmla="*/ 2788401 w 12192000"/>
              <a:gd name="connsiteY304" fmla="*/ 6836714 h 6858000"/>
              <a:gd name="connsiteX305" fmla="*/ 2787653 w 12192000"/>
              <a:gd name="connsiteY305" fmla="*/ 6833871 h 6858000"/>
              <a:gd name="connsiteX306" fmla="*/ 2787444 w 12192000"/>
              <a:gd name="connsiteY306" fmla="*/ 6833033 h 6858000"/>
              <a:gd name="connsiteX307" fmla="*/ 2786157 w 12192000"/>
              <a:gd name="connsiteY307" fmla="*/ 6821752 h 6858000"/>
              <a:gd name="connsiteX308" fmla="*/ 2789598 w 12192000"/>
              <a:gd name="connsiteY308" fmla="*/ 6803260 h 6858000"/>
              <a:gd name="connsiteX309" fmla="*/ 2669664 w 12192000"/>
              <a:gd name="connsiteY309" fmla="*/ 6734016 h 6858000"/>
              <a:gd name="connsiteX310" fmla="*/ 2635671 w 12192000"/>
              <a:gd name="connsiteY310" fmla="*/ 6749786 h 6858000"/>
              <a:gd name="connsiteX311" fmla="*/ 2635432 w 12192000"/>
              <a:gd name="connsiteY311" fmla="*/ 6749786 h 6858000"/>
              <a:gd name="connsiteX312" fmla="*/ 2635193 w 12192000"/>
              <a:gd name="connsiteY312" fmla="*/ 6749786 h 6858000"/>
              <a:gd name="connsiteX313" fmla="*/ 2601199 w 12192000"/>
              <a:gd name="connsiteY313" fmla="*/ 6734016 h 6858000"/>
              <a:gd name="connsiteX314" fmla="*/ 1786830 w 12192000"/>
              <a:gd name="connsiteY314" fmla="*/ 6734016 h 6858000"/>
              <a:gd name="connsiteX315" fmla="*/ 1666896 w 12192000"/>
              <a:gd name="connsiteY315" fmla="*/ 6803260 h 6858000"/>
              <a:gd name="connsiteX316" fmla="*/ 1670337 w 12192000"/>
              <a:gd name="connsiteY316" fmla="*/ 6821752 h 6858000"/>
              <a:gd name="connsiteX317" fmla="*/ 1669051 w 12192000"/>
              <a:gd name="connsiteY317" fmla="*/ 6833033 h 6858000"/>
              <a:gd name="connsiteX318" fmla="*/ 1668841 w 12192000"/>
              <a:gd name="connsiteY318" fmla="*/ 6833871 h 6858000"/>
              <a:gd name="connsiteX319" fmla="*/ 1668093 w 12192000"/>
              <a:gd name="connsiteY319" fmla="*/ 6836714 h 6858000"/>
              <a:gd name="connsiteX320" fmla="*/ 1666746 w 12192000"/>
              <a:gd name="connsiteY320" fmla="*/ 6840814 h 6858000"/>
              <a:gd name="connsiteX321" fmla="*/ 1673689 w 12192000"/>
              <a:gd name="connsiteY321" fmla="*/ 6844823 h 6858000"/>
              <a:gd name="connsiteX322" fmla="*/ 1684970 w 12192000"/>
              <a:gd name="connsiteY322" fmla="*/ 6851347 h 6858000"/>
              <a:gd name="connsiteX323" fmla="*/ 1685000 w 12192000"/>
              <a:gd name="connsiteY323" fmla="*/ 6851347 h 6858000"/>
              <a:gd name="connsiteX324" fmla="*/ 1957155 w 12192000"/>
              <a:gd name="connsiteY324" fmla="*/ 6851347 h 6858000"/>
              <a:gd name="connsiteX325" fmla="*/ 1975378 w 12192000"/>
              <a:gd name="connsiteY325" fmla="*/ 6840814 h 6858000"/>
              <a:gd name="connsiteX326" fmla="*/ 1974031 w 12192000"/>
              <a:gd name="connsiteY326" fmla="*/ 6836714 h 6858000"/>
              <a:gd name="connsiteX327" fmla="*/ 1973283 w 12192000"/>
              <a:gd name="connsiteY327" fmla="*/ 6833871 h 6858000"/>
              <a:gd name="connsiteX328" fmla="*/ 1973074 w 12192000"/>
              <a:gd name="connsiteY328" fmla="*/ 6833033 h 6858000"/>
              <a:gd name="connsiteX329" fmla="*/ 1971787 w 12192000"/>
              <a:gd name="connsiteY329" fmla="*/ 6821752 h 6858000"/>
              <a:gd name="connsiteX330" fmla="*/ 1975228 w 12192000"/>
              <a:gd name="connsiteY330" fmla="*/ 6803260 h 6858000"/>
              <a:gd name="connsiteX331" fmla="*/ 1855295 w 12192000"/>
              <a:gd name="connsiteY331" fmla="*/ 6734016 h 6858000"/>
              <a:gd name="connsiteX332" fmla="*/ 1821302 w 12192000"/>
              <a:gd name="connsiteY332" fmla="*/ 6749786 h 6858000"/>
              <a:gd name="connsiteX333" fmla="*/ 1821062 w 12192000"/>
              <a:gd name="connsiteY333" fmla="*/ 6749786 h 6858000"/>
              <a:gd name="connsiteX334" fmla="*/ 1820823 w 12192000"/>
              <a:gd name="connsiteY334" fmla="*/ 6749786 h 6858000"/>
              <a:gd name="connsiteX335" fmla="*/ 1786830 w 12192000"/>
              <a:gd name="connsiteY335" fmla="*/ 6734016 h 6858000"/>
              <a:gd name="connsiteX336" fmla="*/ 972460 w 12192000"/>
              <a:gd name="connsiteY336" fmla="*/ 6734016 h 6858000"/>
              <a:gd name="connsiteX337" fmla="*/ 852526 w 12192000"/>
              <a:gd name="connsiteY337" fmla="*/ 6803260 h 6858000"/>
              <a:gd name="connsiteX338" fmla="*/ 855967 w 12192000"/>
              <a:gd name="connsiteY338" fmla="*/ 6821752 h 6858000"/>
              <a:gd name="connsiteX339" fmla="*/ 854681 w 12192000"/>
              <a:gd name="connsiteY339" fmla="*/ 6833033 h 6858000"/>
              <a:gd name="connsiteX340" fmla="*/ 854471 w 12192000"/>
              <a:gd name="connsiteY340" fmla="*/ 6833871 h 6858000"/>
              <a:gd name="connsiteX341" fmla="*/ 853723 w 12192000"/>
              <a:gd name="connsiteY341" fmla="*/ 6836714 h 6858000"/>
              <a:gd name="connsiteX342" fmla="*/ 852377 w 12192000"/>
              <a:gd name="connsiteY342" fmla="*/ 6840814 h 6858000"/>
              <a:gd name="connsiteX343" fmla="*/ 859319 w 12192000"/>
              <a:gd name="connsiteY343" fmla="*/ 6844823 h 6858000"/>
              <a:gd name="connsiteX344" fmla="*/ 870600 w 12192000"/>
              <a:gd name="connsiteY344" fmla="*/ 6851347 h 6858000"/>
              <a:gd name="connsiteX345" fmla="*/ 870600 w 12192000"/>
              <a:gd name="connsiteY345" fmla="*/ 6851377 h 6858000"/>
              <a:gd name="connsiteX346" fmla="*/ 1142755 w 12192000"/>
              <a:gd name="connsiteY346" fmla="*/ 6851377 h 6858000"/>
              <a:gd name="connsiteX347" fmla="*/ 1160978 w 12192000"/>
              <a:gd name="connsiteY347" fmla="*/ 6840844 h 6858000"/>
              <a:gd name="connsiteX348" fmla="*/ 1159632 w 12192000"/>
              <a:gd name="connsiteY348" fmla="*/ 6836744 h 6858000"/>
              <a:gd name="connsiteX349" fmla="*/ 1158914 w 12192000"/>
              <a:gd name="connsiteY349" fmla="*/ 6833901 h 6858000"/>
              <a:gd name="connsiteX350" fmla="*/ 1158704 w 12192000"/>
              <a:gd name="connsiteY350" fmla="*/ 6833033 h 6858000"/>
              <a:gd name="connsiteX351" fmla="*/ 1157417 w 12192000"/>
              <a:gd name="connsiteY351" fmla="*/ 6821752 h 6858000"/>
              <a:gd name="connsiteX352" fmla="*/ 1160859 w 12192000"/>
              <a:gd name="connsiteY352" fmla="*/ 6803260 h 6858000"/>
              <a:gd name="connsiteX353" fmla="*/ 1040925 w 12192000"/>
              <a:gd name="connsiteY353" fmla="*/ 6734016 h 6858000"/>
              <a:gd name="connsiteX354" fmla="*/ 1006932 w 12192000"/>
              <a:gd name="connsiteY354" fmla="*/ 6749786 h 6858000"/>
              <a:gd name="connsiteX355" fmla="*/ 1006693 w 12192000"/>
              <a:gd name="connsiteY355" fmla="*/ 6749786 h 6858000"/>
              <a:gd name="connsiteX356" fmla="*/ 1006453 w 12192000"/>
              <a:gd name="connsiteY356" fmla="*/ 6749786 h 6858000"/>
              <a:gd name="connsiteX357" fmla="*/ 972460 w 12192000"/>
              <a:gd name="connsiteY357" fmla="*/ 6734016 h 6858000"/>
              <a:gd name="connsiteX358" fmla="*/ 158060 w 12192000"/>
              <a:gd name="connsiteY358" fmla="*/ 6734016 h 6858000"/>
              <a:gd name="connsiteX359" fmla="*/ 38127 w 12192000"/>
              <a:gd name="connsiteY359" fmla="*/ 6803260 h 6858000"/>
              <a:gd name="connsiteX360" fmla="*/ 41568 w 12192000"/>
              <a:gd name="connsiteY360" fmla="*/ 6821752 h 6858000"/>
              <a:gd name="connsiteX361" fmla="*/ 40281 w 12192000"/>
              <a:gd name="connsiteY361" fmla="*/ 6833033 h 6858000"/>
              <a:gd name="connsiteX362" fmla="*/ 40072 w 12192000"/>
              <a:gd name="connsiteY362" fmla="*/ 6833871 h 6858000"/>
              <a:gd name="connsiteX363" fmla="*/ 39354 w 12192000"/>
              <a:gd name="connsiteY363" fmla="*/ 6836714 h 6858000"/>
              <a:gd name="connsiteX364" fmla="*/ 38007 w 12192000"/>
              <a:gd name="connsiteY364" fmla="*/ 6840814 h 6858000"/>
              <a:gd name="connsiteX365" fmla="*/ 44949 w 12192000"/>
              <a:gd name="connsiteY365" fmla="*/ 6844823 h 6858000"/>
              <a:gd name="connsiteX366" fmla="*/ 56218 w 12192000"/>
              <a:gd name="connsiteY366" fmla="*/ 6851340 h 6858000"/>
              <a:gd name="connsiteX367" fmla="*/ 56200 w 12192000"/>
              <a:gd name="connsiteY367" fmla="*/ 6851347 h 6858000"/>
              <a:gd name="connsiteX368" fmla="*/ 56230 w 12192000"/>
              <a:gd name="connsiteY368" fmla="*/ 6851347 h 6858000"/>
              <a:gd name="connsiteX369" fmla="*/ 56218 w 12192000"/>
              <a:gd name="connsiteY369" fmla="*/ 6851340 h 6858000"/>
              <a:gd name="connsiteX370" fmla="*/ 122449 w 12192000"/>
              <a:gd name="connsiteY370" fmla="*/ 6824988 h 6858000"/>
              <a:gd name="connsiteX371" fmla="*/ 328355 w 12192000"/>
              <a:gd name="connsiteY371" fmla="*/ 6851347 h 6858000"/>
              <a:gd name="connsiteX372" fmla="*/ 346579 w 12192000"/>
              <a:gd name="connsiteY372" fmla="*/ 6840814 h 6858000"/>
              <a:gd name="connsiteX373" fmla="*/ 345232 w 12192000"/>
              <a:gd name="connsiteY373" fmla="*/ 6836714 h 6858000"/>
              <a:gd name="connsiteX374" fmla="*/ 344514 w 12192000"/>
              <a:gd name="connsiteY374" fmla="*/ 6833871 h 6858000"/>
              <a:gd name="connsiteX375" fmla="*/ 344305 w 12192000"/>
              <a:gd name="connsiteY375" fmla="*/ 6833033 h 6858000"/>
              <a:gd name="connsiteX376" fmla="*/ 343018 w 12192000"/>
              <a:gd name="connsiteY376" fmla="*/ 6821752 h 6858000"/>
              <a:gd name="connsiteX377" fmla="*/ 346459 w 12192000"/>
              <a:gd name="connsiteY377" fmla="*/ 6803260 h 6858000"/>
              <a:gd name="connsiteX378" fmla="*/ 226525 w 12192000"/>
              <a:gd name="connsiteY378" fmla="*/ 6734016 h 6858000"/>
              <a:gd name="connsiteX379" fmla="*/ 192532 w 12192000"/>
              <a:gd name="connsiteY379" fmla="*/ 6749786 h 6858000"/>
              <a:gd name="connsiteX380" fmla="*/ 192293 w 12192000"/>
              <a:gd name="connsiteY380" fmla="*/ 6749786 h 6858000"/>
              <a:gd name="connsiteX381" fmla="*/ 192053 w 12192000"/>
              <a:gd name="connsiteY381" fmla="*/ 6749786 h 6858000"/>
              <a:gd name="connsiteX382" fmla="*/ 158060 w 12192000"/>
              <a:gd name="connsiteY382" fmla="*/ 6734016 h 6858000"/>
              <a:gd name="connsiteX383" fmla="*/ 11152036 w 12192000"/>
              <a:gd name="connsiteY383" fmla="*/ 6733986 h 6858000"/>
              <a:gd name="connsiteX384" fmla="*/ 11032103 w 12192000"/>
              <a:gd name="connsiteY384" fmla="*/ 6803230 h 6858000"/>
              <a:gd name="connsiteX385" fmla="*/ 11035543 w 12192000"/>
              <a:gd name="connsiteY385" fmla="*/ 6821722 h 6858000"/>
              <a:gd name="connsiteX386" fmla="*/ 11034257 w 12192000"/>
              <a:gd name="connsiteY386" fmla="*/ 6833004 h 6858000"/>
              <a:gd name="connsiteX387" fmla="*/ 11034047 w 12192000"/>
              <a:gd name="connsiteY387" fmla="*/ 6833841 h 6858000"/>
              <a:gd name="connsiteX388" fmla="*/ 11033299 w 12192000"/>
              <a:gd name="connsiteY388" fmla="*/ 6836714 h 6858000"/>
              <a:gd name="connsiteX389" fmla="*/ 11031953 w 12192000"/>
              <a:gd name="connsiteY389" fmla="*/ 6840814 h 6858000"/>
              <a:gd name="connsiteX390" fmla="*/ 11038895 w 12192000"/>
              <a:gd name="connsiteY390" fmla="*/ 6844823 h 6858000"/>
              <a:gd name="connsiteX391" fmla="*/ 11050177 w 12192000"/>
              <a:gd name="connsiteY391" fmla="*/ 6851347 h 6858000"/>
              <a:gd name="connsiteX392" fmla="*/ 11050177 w 12192000"/>
              <a:gd name="connsiteY392" fmla="*/ 6851317 h 6858000"/>
              <a:gd name="connsiteX393" fmla="*/ 11322331 w 12192000"/>
              <a:gd name="connsiteY393" fmla="*/ 6851317 h 6858000"/>
              <a:gd name="connsiteX394" fmla="*/ 11340554 w 12192000"/>
              <a:gd name="connsiteY394" fmla="*/ 6840784 h 6858000"/>
              <a:gd name="connsiteX395" fmla="*/ 11339208 w 12192000"/>
              <a:gd name="connsiteY395" fmla="*/ 6836684 h 6858000"/>
              <a:gd name="connsiteX396" fmla="*/ 11338490 w 12192000"/>
              <a:gd name="connsiteY396" fmla="*/ 6833841 h 6858000"/>
              <a:gd name="connsiteX397" fmla="*/ 11338280 w 12192000"/>
              <a:gd name="connsiteY397" fmla="*/ 6833004 h 6858000"/>
              <a:gd name="connsiteX398" fmla="*/ 11336993 w 12192000"/>
              <a:gd name="connsiteY398" fmla="*/ 6821722 h 6858000"/>
              <a:gd name="connsiteX399" fmla="*/ 11340435 w 12192000"/>
              <a:gd name="connsiteY399" fmla="*/ 6803230 h 6858000"/>
              <a:gd name="connsiteX400" fmla="*/ 11220501 w 12192000"/>
              <a:gd name="connsiteY400" fmla="*/ 6733986 h 6858000"/>
              <a:gd name="connsiteX401" fmla="*/ 11186508 w 12192000"/>
              <a:gd name="connsiteY401" fmla="*/ 6749756 h 6858000"/>
              <a:gd name="connsiteX402" fmla="*/ 11186269 w 12192000"/>
              <a:gd name="connsiteY402" fmla="*/ 6749756 h 6858000"/>
              <a:gd name="connsiteX403" fmla="*/ 11186029 w 12192000"/>
              <a:gd name="connsiteY403" fmla="*/ 6749756 h 6858000"/>
              <a:gd name="connsiteX404" fmla="*/ 11152036 w 12192000"/>
              <a:gd name="connsiteY404" fmla="*/ 6733986 h 6858000"/>
              <a:gd name="connsiteX405" fmla="*/ 10337666 w 12192000"/>
              <a:gd name="connsiteY405" fmla="*/ 6733986 h 6858000"/>
              <a:gd name="connsiteX406" fmla="*/ 10217732 w 12192000"/>
              <a:gd name="connsiteY406" fmla="*/ 6803230 h 6858000"/>
              <a:gd name="connsiteX407" fmla="*/ 10221174 w 12192000"/>
              <a:gd name="connsiteY407" fmla="*/ 6821722 h 6858000"/>
              <a:gd name="connsiteX408" fmla="*/ 10219887 w 12192000"/>
              <a:gd name="connsiteY408" fmla="*/ 6833004 h 6858000"/>
              <a:gd name="connsiteX409" fmla="*/ 10219678 w 12192000"/>
              <a:gd name="connsiteY409" fmla="*/ 6833841 h 6858000"/>
              <a:gd name="connsiteX410" fmla="*/ 10218930 w 12192000"/>
              <a:gd name="connsiteY410" fmla="*/ 6836714 h 6858000"/>
              <a:gd name="connsiteX411" fmla="*/ 10217583 w 12192000"/>
              <a:gd name="connsiteY411" fmla="*/ 6840814 h 6858000"/>
              <a:gd name="connsiteX412" fmla="*/ 10224525 w 12192000"/>
              <a:gd name="connsiteY412" fmla="*/ 6844823 h 6858000"/>
              <a:gd name="connsiteX413" fmla="*/ 10235806 w 12192000"/>
              <a:gd name="connsiteY413" fmla="*/ 6851347 h 6858000"/>
              <a:gd name="connsiteX414" fmla="*/ 10235806 w 12192000"/>
              <a:gd name="connsiteY414" fmla="*/ 6851317 h 6858000"/>
              <a:gd name="connsiteX415" fmla="*/ 10507961 w 12192000"/>
              <a:gd name="connsiteY415" fmla="*/ 6851317 h 6858000"/>
              <a:gd name="connsiteX416" fmla="*/ 10526185 w 12192000"/>
              <a:gd name="connsiteY416" fmla="*/ 6840784 h 6858000"/>
              <a:gd name="connsiteX417" fmla="*/ 10524838 w 12192000"/>
              <a:gd name="connsiteY417" fmla="*/ 6836684 h 6858000"/>
              <a:gd name="connsiteX418" fmla="*/ 10524120 w 12192000"/>
              <a:gd name="connsiteY418" fmla="*/ 6833841 h 6858000"/>
              <a:gd name="connsiteX419" fmla="*/ 10523911 w 12192000"/>
              <a:gd name="connsiteY419" fmla="*/ 6833004 h 6858000"/>
              <a:gd name="connsiteX420" fmla="*/ 10522624 w 12192000"/>
              <a:gd name="connsiteY420" fmla="*/ 6821722 h 6858000"/>
              <a:gd name="connsiteX421" fmla="*/ 10526065 w 12192000"/>
              <a:gd name="connsiteY421" fmla="*/ 6803230 h 6858000"/>
              <a:gd name="connsiteX422" fmla="*/ 10406131 w 12192000"/>
              <a:gd name="connsiteY422" fmla="*/ 6733986 h 6858000"/>
              <a:gd name="connsiteX423" fmla="*/ 10372138 w 12192000"/>
              <a:gd name="connsiteY423" fmla="*/ 6749756 h 6858000"/>
              <a:gd name="connsiteX424" fmla="*/ 10371899 w 12192000"/>
              <a:gd name="connsiteY424" fmla="*/ 6749756 h 6858000"/>
              <a:gd name="connsiteX425" fmla="*/ 10371660 w 12192000"/>
              <a:gd name="connsiteY425" fmla="*/ 6749756 h 6858000"/>
              <a:gd name="connsiteX426" fmla="*/ 10337666 w 12192000"/>
              <a:gd name="connsiteY426" fmla="*/ 6733986 h 6858000"/>
              <a:gd name="connsiteX427" fmla="*/ 9523297 w 12192000"/>
              <a:gd name="connsiteY427" fmla="*/ 6733986 h 6858000"/>
              <a:gd name="connsiteX428" fmla="*/ 9403363 w 12192000"/>
              <a:gd name="connsiteY428" fmla="*/ 6803230 h 6858000"/>
              <a:gd name="connsiteX429" fmla="*/ 9406804 w 12192000"/>
              <a:gd name="connsiteY429" fmla="*/ 6821722 h 6858000"/>
              <a:gd name="connsiteX430" fmla="*/ 9405517 w 12192000"/>
              <a:gd name="connsiteY430" fmla="*/ 6833004 h 6858000"/>
              <a:gd name="connsiteX431" fmla="*/ 9405308 w 12192000"/>
              <a:gd name="connsiteY431" fmla="*/ 6833841 h 6858000"/>
              <a:gd name="connsiteX432" fmla="*/ 9404560 w 12192000"/>
              <a:gd name="connsiteY432" fmla="*/ 6836714 h 6858000"/>
              <a:gd name="connsiteX433" fmla="*/ 9403213 w 12192000"/>
              <a:gd name="connsiteY433" fmla="*/ 6840814 h 6858000"/>
              <a:gd name="connsiteX434" fmla="*/ 9410156 w 12192000"/>
              <a:gd name="connsiteY434" fmla="*/ 6844823 h 6858000"/>
              <a:gd name="connsiteX435" fmla="*/ 9421437 w 12192000"/>
              <a:gd name="connsiteY435" fmla="*/ 6851347 h 6858000"/>
              <a:gd name="connsiteX436" fmla="*/ 9421467 w 12192000"/>
              <a:gd name="connsiteY436" fmla="*/ 6851317 h 6858000"/>
              <a:gd name="connsiteX437" fmla="*/ 9693622 w 12192000"/>
              <a:gd name="connsiteY437" fmla="*/ 6851317 h 6858000"/>
              <a:gd name="connsiteX438" fmla="*/ 9711845 w 12192000"/>
              <a:gd name="connsiteY438" fmla="*/ 6840784 h 6858000"/>
              <a:gd name="connsiteX439" fmla="*/ 9710498 w 12192000"/>
              <a:gd name="connsiteY439" fmla="*/ 6836684 h 6858000"/>
              <a:gd name="connsiteX440" fmla="*/ 9709750 w 12192000"/>
              <a:gd name="connsiteY440" fmla="*/ 6833841 h 6858000"/>
              <a:gd name="connsiteX441" fmla="*/ 9709541 w 12192000"/>
              <a:gd name="connsiteY441" fmla="*/ 6833004 h 6858000"/>
              <a:gd name="connsiteX442" fmla="*/ 9708254 w 12192000"/>
              <a:gd name="connsiteY442" fmla="*/ 6821722 h 6858000"/>
              <a:gd name="connsiteX443" fmla="*/ 9711696 w 12192000"/>
              <a:gd name="connsiteY443" fmla="*/ 6803230 h 6858000"/>
              <a:gd name="connsiteX444" fmla="*/ 9591762 w 12192000"/>
              <a:gd name="connsiteY444" fmla="*/ 6733986 h 6858000"/>
              <a:gd name="connsiteX445" fmla="*/ 9557769 w 12192000"/>
              <a:gd name="connsiteY445" fmla="*/ 6749756 h 6858000"/>
              <a:gd name="connsiteX446" fmla="*/ 9557529 w 12192000"/>
              <a:gd name="connsiteY446" fmla="*/ 6749756 h 6858000"/>
              <a:gd name="connsiteX447" fmla="*/ 9557290 w 12192000"/>
              <a:gd name="connsiteY447" fmla="*/ 6749756 h 6858000"/>
              <a:gd name="connsiteX448" fmla="*/ 9523297 w 12192000"/>
              <a:gd name="connsiteY448" fmla="*/ 6733986 h 6858000"/>
              <a:gd name="connsiteX449" fmla="*/ 8708927 w 12192000"/>
              <a:gd name="connsiteY449" fmla="*/ 6733986 h 6858000"/>
              <a:gd name="connsiteX450" fmla="*/ 8588994 w 12192000"/>
              <a:gd name="connsiteY450" fmla="*/ 6803230 h 6858000"/>
              <a:gd name="connsiteX451" fmla="*/ 8592435 w 12192000"/>
              <a:gd name="connsiteY451" fmla="*/ 6821722 h 6858000"/>
              <a:gd name="connsiteX452" fmla="*/ 8591148 w 12192000"/>
              <a:gd name="connsiteY452" fmla="*/ 6833004 h 6858000"/>
              <a:gd name="connsiteX453" fmla="*/ 8590938 w 12192000"/>
              <a:gd name="connsiteY453" fmla="*/ 6833841 h 6858000"/>
              <a:gd name="connsiteX454" fmla="*/ 8590190 w 12192000"/>
              <a:gd name="connsiteY454" fmla="*/ 6836714 h 6858000"/>
              <a:gd name="connsiteX455" fmla="*/ 8588844 w 12192000"/>
              <a:gd name="connsiteY455" fmla="*/ 6840814 h 6858000"/>
              <a:gd name="connsiteX456" fmla="*/ 8595786 w 12192000"/>
              <a:gd name="connsiteY456" fmla="*/ 6844823 h 6858000"/>
              <a:gd name="connsiteX457" fmla="*/ 8607067 w 12192000"/>
              <a:gd name="connsiteY457" fmla="*/ 6851347 h 6858000"/>
              <a:gd name="connsiteX458" fmla="*/ 8607097 w 12192000"/>
              <a:gd name="connsiteY458" fmla="*/ 6851317 h 6858000"/>
              <a:gd name="connsiteX459" fmla="*/ 8879252 w 12192000"/>
              <a:gd name="connsiteY459" fmla="*/ 6851317 h 6858000"/>
              <a:gd name="connsiteX460" fmla="*/ 8897475 w 12192000"/>
              <a:gd name="connsiteY460" fmla="*/ 6840784 h 6858000"/>
              <a:gd name="connsiteX461" fmla="*/ 8896129 w 12192000"/>
              <a:gd name="connsiteY461" fmla="*/ 6836684 h 6858000"/>
              <a:gd name="connsiteX462" fmla="*/ 8895381 w 12192000"/>
              <a:gd name="connsiteY462" fmla="*/ 6833841 h 6858000"/>
              <a:gd name="connsiteX463" fmla="*/ 8895171 w 12192000"/>
              <a:gd name="connsiteY463" fmla="*/ 6833004 h 6858000"/>
              <a:gd name="connsiteX464" fmla="*/ 8893884 w 12192000"/>
              <a:gd name="connsiteY464" fmla="*/ 6821722 h 6858000"/>
              <a:gd name="connsiteX465" fmla="*/ 8897325 w 12192000"/>
              <a:gd name="connsiteY465" fmla="*/ 6803230 h 6858000"/>
              <a:gd name="connsiteX466" fmla="*/ 8777392 w 12192000"/>
              <a:gd name="connsiteY466" fmla="*/ 6733986 h 6858000"/>
              <a:gd name="connsiteX467" fmla="*/ 8743399 w 12192000"/>
              <a:gd name="connsiteY467" fmla="*/ 6749756 h 6858000"/>
              <a:gd name="connsiteX468" fmla="*/ 8743159 w 12192000"/>
              <a:gd name="connsiteY468" fmla="*/ 6749756 h 6858000"/>
              <a:gd name="connsiteX469" fmla="*/ 8742920 w 12192000"/>
              <a:gd name="connsiteY469" fmla="*/ 6749756 h 6858000"/>
              <a:gd name="connsiteX470" fmla="*/ 8708927 w 12192000"/>
              <a:gd name="connsiteY470" fmla="*/ 6733986 h 6858000"/>
              <a:gd name="connsiteX471" fmla="*/ 7487388 w 12192000"/>
              <a:gd name="connsiteY471" fmla="*/ 6733986 h 6858000"/>
              <a:gd name="connsiteX472" fmla="*/ 7367454 w 12192000"/>
              <a:gd name="connsiteY472" fmla="*/ 6803230 h 6858000"/>
              <a:gd name="connsiteX473" fmla="*/ 7370895 w 12192000"/>
              <a:gd name="connsiteY473" fmla="*/ 6821722 h 6858000"/>
              <a:gd name="connsiteX474" fmla="*/ 7369609 w 12192000"/>
              <a:gd name="connsiteY474" fmla="*/ 6833004 h 6858000"/>
              <a:gd name="connsiteX475" fmla="*/ 7369399 w 12192000"/>
              <a:gd name="connsiteY475" fmla="*/ 6833841 h 6858000"/>
              <a:gd name="connsiteX476" fmla="*/ 7368651 w 12192000"/>
              <a:gd name="connsiteY476" fmla="*/ 6836714 h 6858000"/>
              <a:gd name="connsiteX477" fmla="*/ 7367305 w 12192000"/>
              <a:gd name="connsiteY477" fmla="*/ 6840814 h 6858000"/>
              <a:gd name="connsiteX478" fmla="*/ 7374246 w 12192000"/>
              <a:gd name="connsiteY478" fmla="*/ 6844823 h 6858000"/>
              <a:gd name="connsiteX479" fmla="*/ 7385528 w 12192000"/>
              <a:gd name="connsiteY479" fmla="*/ 6851347 h 6858000"/>
              <a:gd name="connsiteX480" fmla="*/ 7385528 w 12192000"/>
              <a:gd name="connsiteY480" fmla="*/ 6851317 h 6858000"/>
              <a:gd name="connsiteX481" fmla="*/ 7657682 w 12192000"/>
              <a:gd name="connsiteY481" fmla="*/ 6851317 h 6858000"/>
              <a:gd name="connsiteX482" fmla="*/ 7675906 w 12192000"/>
              <a:gd name="connsiteY482" fmla="*/ 6840784 h 6858000"/>
              <a:gd name="connsiteX483" fmla="*/ 7674560 w 12192000"/>
              <a:gd name="connsiteY483" fmla="*/ 6836684 h 6858000"/>
              <a:gd name="connsiteX484" fmla="*/ 7673841 w 12192000"/>
              <a:gd name="connsiteY484" fmla="*/ 6833841 h 6858000"/>
              <a:gd name="connsiteX485" fmla="*/ 7673632 w 12192000"/>
              <a:gd name="connsiteY485" fmla="*/ 6833004 h 6858000"/>
              <a:gd name="connsiteX486" fmla="*/ 7672345 w 12192000"/>
              <a:gd name="connsiteY486" fmla="*/ 6821722 h 6858000"/>
              <a:gd name="connsiteX487" fmla="*/ 7675786 w 12192000"/>
              <a:gd name="connsiteY487" fmla="*/ 6803230 h 6858000"/>
              <a:gd name="connsiteX488" fmla="*/ 7555853 w 12192000"/>
              <a:gd name="connsiteY488" fmla="*/ 6733986 h 6858000"/>
              <a:gd name="connsiteX489" fmla="*/ 7521860 w 12192000"/>
              <a:gd name="connsiteY489" fmla="*/ 6749756 h 6858000"/>
              <a:gd name="connsiteX490" fmla="*/ 7521620 w 12192000"/>
              <a:gd name="connsiteY490" fmla="*/ 6749756 h 6858000"/>
              <a:gd name="connsiteX491" fmla="*/ 7521381 w 12192000"/>
              <a:gd name="connsiteY491" fmla="*/ 6749756 h 6858000"/>
              <a:gd name="connsiteX492" fmla="*/ 7487388 w 12192000"/>
              <a:gd name="connsiteY492" fmla="*/ 6733986 h 6858000"/>
              <a:gd name="connsiteX493" fmla="*/ 6673018 w 12192000"/>
              <a:gd name="connsiteY493" fmla="*/ 6733986 h 6858000"/>
              <a:gd name="connsiteX494" fmla="*/ 6553084 w 12192000"/>
              <a:gd name="connsiteY494" fmla="*/ 6803230 h 6858000"/>
              <a:gd name="connsiteX495" fmla="*/ 6556525 w 12192000"/>
              <a:gd name="connsiteY495" fmla="*/ 6821722 h 6858000"/>
              <a:gd name="connsiteX496" fmla="*/ 6555239 w 12192000"/>
              <a:gd name="connsiteY496" fmla="*/ 6833004 h 6858000"/>
              <a:gd name="connsiteX497" fmla="*/ 6555029 w 12192000"/>
              <a:gd name="connsiteY497" fmla="*/ 6833841 h 6858000"/>
              <a:gd name="connsiteX498" fmla="*/ 6554281 w 12192000"/>
              <a:gd name="connsiteY498" fmla="*/ 6836714 h 6858000"/>
              <a:gd name="connsiteX499" fmla="*/ 6552935 w 12192000"/>
              <a:gd name="connsiteY499" fmla="*/ 6840814 h 6858000"/>
              <a:gd name="connsiteX500" fmla="*/ 6559877 w 12192000"/>
              <a:gd name="connsiteY500" fmla="*/ 6844823 h 6858000"/>
              <a:gd name="connsiteX501" fmla="*/ 6571158 w 12192000"/>
              <a:gd name="connsiteY501" fmla="*/ 6851347 h 6858000"/>
              <a:gd name="connsiteX502" fmla="*/ 6571158 w 12192000"/>
              <a:gd name="connsiteY502" fmla="*/ 6851317 h 6858000"/>
              <a:gd name="connsiteX503" fmla="*/ 6843313 w 12192000"/>
              <a:gd name="connsiteY503" fmla="*/ 6851317 h 6858000"/>
              <a:gd name="connsiteX504" fmla="*/ 6861537 w 12192000"/>
              <a:gd name="connsiteY504" fmla="*/ 6840784 h 6858000"/>
              <a:gd name="connsiteX505" fmla="*/ 6860189 w 12192000"/>
              <a:gd name="connsiteY505" fmla="*/ 6836684 h 6858000"/>
              <a:gd name="connsiteX506" fmla="*/ 6859471 w 12192000"/>
              <a:gd name="connsiteY506" fmla="*/ 6833841 h 6858000"/>
              <a:gd name="connsiteX507" fmla="*/ 6859262 w 12192000"/>
              <a:gd name="connsiteY507" fmla="*/ 6833004 h 6858000"/>
              <a:gd name="connsiteX508" fmla="*/ 6857975 w 12192000"/>
              <a:gd name="connsiteY508" fmla="*/ 6821722 h 6858000"/>
              <a:gd name="connsiteX509" fmla="*/ 6861417 w 12192000"/>
              <a:gd name="connsiteY509" fmla="*/ 6803230 h 6858000"/>
              <a:gd name="connsiteX510" fmla="*/ 6741483 w 12192000"/>
              <a:gd name="connsiteY510" fmla="*/ 6733986 h 6858000"/>
              <a:gd name="connsiteX511" fmla="*/ 6707490 w 12192000"/>
              <a:gd name="connsiteY511" fmla="*/ 6749756 h 6858000"/>
              <a:gd name="connsiteX512" fmla="*/ 6707251 w 12192000"/>
              <a:gd name="connsiteY512" fmla="*/ 6749756 h 6858000"/>
              <a:gd name="connsiteX513" fmla="*/ 6707011 w 12192000"/>
              <a:gd name="connsiteY513" fmla="*/ 6749756 h 6858000"/>
              <a:gd name="connsiteX514" fmla="*/ 6673018 w 12192000"/>
              <a:gd name="connsiteY514" fmla="*/ 6733986 h 6858000"/>
              <a:gd name="connsiteX515" fmla="*/ 5858649 w 12192000"/>
              <a:gd name="connsiteY515" fmla="*/ 6733986 h 6858000"/>
              <a:gd name="connsiteX516" fmla="*/ 5738716 w 12192000"/>
              <a:gd name="connsiteY516" fmla="*/ 6803230 h 6858000"/>
              <a:gd name="connsiteX517" fmla="*/ 5742157 w 12192000"/>
              <a:gd name="connsiteY517" fmla="*/ 6821722 h 6858000"/>
              <a:gd name="connsiteX518" fmla="*/ 5740869 w 12192000"/>
              <a:gd name="connsiteY518" fmla="*/ 6833004 h 6858000"/>
              <a:gd name="connsiteX519" fmla="*/ 5740660 w 12192000"/>
              <a:gd name="connsiteY519" fmla="*/ 6833841 h 6858000"/>
              <a:gd name="connsiteX520" fmla="*/ 5739912 w 12192000"/>
              <a:gd name="connsiteY520" fmla="*/ 6836714 h 6858000"/>
              <a:gd name="connsiteX521" fmla="*/ 5738565 w 12192000"/>
              <a:gd name="connsiteY521" fmla="*/ 6840814 h 6858000"/>
              <a:gd name="connsiteX522" fmla="*/ 5745507 w 12192000"/>
              <a:gd name="connsiteY522" fmla="*/ 6844823 h 6858000"/>
              <a:gd name="connsiteX523" fmla="*/ 5756789 w 12192000"/>
              <a:gd name="connsiteY523" fmla="*/ 6851347 h 6858000"/>
              <a:gd name="connsiteX524" fmla="*/ 5756818 w 12192000"/>
              <a:gd name="connsiteY524" fmla="*/ 6851317 h 6858000"/>
              <a:gd name="connsiteX525" fmla="*/ 6028973 w 12192000"/>
              <a:gd name="connsiteY525" fmla="*/ 6851317 h 6858000"/>
              <a:gd name="connsiteX526" fmla="*/ 6047196 w 12192000"/>
              <a:gd name="connsiteY526" fmla="*/ 6840784 h 6858000"/>
              <a:gd name="connsiteX527" fmla="*/ 6045850 w 12192000"/>
              <a:gd name="connsiteY527" fmla="*/ 6836684 h 6858000"/>
              <a:gd name="connsiteX528" fmla="*/ 6045102 w 12192000"/>
              <a:gd name="connsiteY528" fmla="*/ 6833841 h 6858000"/>
              <a:gd name="connsiteX529" fmla="*/ 6044892 w 12192000"/>
              <a:gd name="connsiteY529" fmla="*/ 6833004 h 6858000"/>
              <a:gd name="connsiteX530" fmla="*/ 6043606 w 12192000"/>
              <a:gd name="connsiteY530" fmla="*/ 6821722 h 6858000"/>
              <a:gd name="connsiteX531" fmla="*/ 6047047 w 12192000"/>
              <a:gd name="connsiteY531" fmla="*/ 6803230 h 6858000"/>
              <a:gd name="connsiteX532" fmla="*/ 5927114 w 12192000"/>
              <a:gd name="connsiteY532" fmla="*/ 6733986 h 6858000"/>
              <a:gd name="connsiteX533" fmla="*/ 5893121 w 12192000"/>
              <a:gd name="connsiteY533" fmla="*/ 6749756 h 6858000"/>
              <a:gd name="connsiteX534" fmla="*/ 5892881 w 12192000"/>
              <a:gd name="connsiteY534" fmla="*/ 6749756 h 6858000"/>
              <a:gd name="connsiteX535" fmla="*/ 5892642 w 12192000"/>
              <a:gd name="connsiteY535" fmla="*/ 6749756 h 6858000"/>
              <a:gd name="connsiteX536" fmla="*/ 5858649 w 12192000"/>
              <a:gd name="connsiteY536" fmla="*/ 6733986 h 6858000"/>
              <a:gd name="connsiteX537" fmla="*/ 5044279 w 12192000"/>
              <a:gd name="connsiteY537" fmla="*/ 6733986 h 6858000"/>
              <a:gd name="connsiteX538" fmla="*/ 4924345 w 12192000"/>
              <a:gd name="connsiteY538" fmla="*/ 6803230 h 6858000"/>
              <a:gd name="connsiteX539" fmla="*/ 4927786 w 12192000"/>
              <a:gd name="connsiteY539" fmla="*/ 6821722 h 6858000"/>
              <a:gd name="connsiteX540" fmla="*/ 4926501 w 12192000"/>
              <a:gd name="connsiteY540" fmla="*/ 6833004 h 6858000"/>
              <a:gd name="connsiteX541" fmla="*/ 4926290 w 12192000"/>
              <a:gd name="connsiteY541" fmla="*/ 6833841 h 6858000"/>
              <a:gd name="connsiteX542" fmla="*/ 4925542 w 12192000"/>
              <a:gd name="connsiteY542" fmla="*/ 6836714 h 6858000"/>
              <a:gd name="connsiteX543" fmla="*/ 4924195 w 12192000"/>
              <a:gd name="connsiteY543" fmla="*/ 6840814 h 6858000"/>
              <a:gd name="connsiteX544" fmla="*/ 4931138 w 12192000"/>
              <a:gd name="connsiteY544" fmla="*/ 6844823 h 6858000"/>
              <a:gd name="connsiteX545" fmla="*/ 4942420 w 12192000"/>
              <a:gd name="connsiteY545" fmla="*/ 6851347 h 6858000"/>
              <a:gd name="connsiteX546" fmla="*/ 4942449 w 12192000"/>
              <a:gd name="connsiteY546" fmla="*/ 6851317 h 6858000"/>
              <a:gd name="connsiteX547" fmla="*/ 5214603 w 12192000"/>
              <a:gd name="connsiteY547" fmla="*/ 6851317 h 6858000"/>
              <a:gd name="connsiteX548" fmla="*/ 5232828 w 12192000"/>
              <a:gd name="connsiteY548" fmla="*/ 6840784 h 6858000"/>
              <a:gd name="connsiteX549" fmla="*/ 5231480 w 12192000"/>
              <a:gd name="connsiteY549" fmla="*/ 6836684 h 6858000"/>
              <a:gd name="connsiteX550" fmla="*/ 5230733 w 12192000"/>
              <a:gd name="connsiteY550" fmla="*/ 6833841 h 6858000"/>
              <a:gd name="connsiteX551" fmla="*/ 5230524 w 12192000"/>
              <a:gd name="connsiteY551" fmla="*/ 6833004 h 6858000"/>
              <a:gd name="connsiteX552" fmla="*/ 5229236 w 12192000"/>
              <a:gd name="connsiteY552" fmla="*/ 6821722 h 6858000"/>
              <a:gd name="connsiteX553" fmla="*/ 5232677 w 12192000"/>
              <a:gd name="connsiteY553" fmla="*/ 6803230 h 6858000"/>
              <a:gd name="connsiteX554" fmla="*/ 5112744 w 12192000"/>
              <a:gd name="connsiteY554" fmla="*/ 6733986 h 6858000"/>
              <a:gd name="connsiteX555" fmla="*/ 5078751 w 12192000"/>
              <a:gd name="connsiteY555" fmla="*/ 6749756 h 6858000"/>
              <a:gd name="connsiteX556" fmla="*/ 5078511 w 12192000"/>
              <a:gd name="connsiteY556" fmla="*/ 6749756 h 6858000"/>
              <a:gd name="connsiteX557" fmla="*/ 5078272 w 12192000"/>
              <a:gd name="connsiteY557" fmla="*/ 6749756 h 6858000"/>
              <a:gd name="connsiteX558" fmla="*/ 5044279 w 12192000"/>
              <a:gd name="connsiteY558" fmla="*/ 6733986 h 6858000"/>
              <a:gd name="connsiteX559" fmla="*/ 4229909 w 12192000"/>
              <a:gd name="connsiteY559" fmla="*/ 6733986 h 6858000"/>
              <a:gd name="connsiteX560" fmla="*/ 4109975 w 12192000"/>
              <a:gd name="connsiteY560" fmla="*/ 6803230 h 6858000"/>
              <a:gd name="connsiteX561" fmla="*/ 4113416 w 12192000"/>
              <a:gd name="connsiteY561" fmla="*/ 6821722 h 6858000"/>
              <a:gd name="connsiteX562" fmla="*/ 4112130 w 12192000"/>
              <a:gd name="connsiteY562" fmla="*/ 6833004 h 6858000"/>
              <a:gd name="connsiteX563" fmla="*/ 4111920 w 12192000"/>
              <a:gd name="connsiteY563" fmla="*/ 6833841 h 6858000"/>
              <a:gd name="connsiteX564" fmla="*/ 4111172 w 12192000"/>
              <a:gd name="connsiteY564" fmla="*/ 6836714 h 6858000"/>
              <a:gd name="connsiteX565" fmla="*/ 4109826 w 12192000"/>
              <a:gd name="connsiteY565" fmla="*/ 6840814 h 6858000"/>
              <a:gd name="connsiteX566" fmla="*/ 4116768 w 12192000"/>
              <a:gd name="connsiteY566" fmla="*/ 6844823 h 6858000"/>
              <a:gd name="connsiteX567" fmla="*/ 4128049 w 12192000"/>
              <a:gd name="connsiteY567" fmla="*/ 6851347 h 6858000"/>
              <a:gd name="connsiteX568" fmla="*/ 4128079 w 12192000"/>
              <a:gd name="connsiteY568" fmla="*/ 6851317 h 6858000"/>
              <a:gd name="connsiteX569" fmla="*/ 4400234 w 12192000"/>
              <a:gd name="connsiteY569" fmla="*/ 6851317 h 6858000"/>
              <a:gd name="connsiteX570" fmla="*/ 4418457 w 12192000"/>
              <a:gd name="connsiteY570" fmla="*/ 6840784 h 6858000"/>
              <a:gd name="connsiteX571" fmla="*/ 4417111 w 12192000"/>
              <a:gd name="connsiteY571" fmla="*/ 6836684 h 6858000"/>
              <a:gd name="connsiteX572" fmla="*/ 4416362 w 12192000"/>
              <a:gd name="connsiteY572" fmla="*/ 6833841 h 6858000"/>
              <a:gd name="connsiteX573" fmla="*/ 4416153 w 12192000"/>
              <a:gd name="connsiteY573" fmla="*/ 6833004 h 6858000"/>
              <a:gd name="connsiteX574" fmla="*/ 4414866 w 12192000"/>
              <a:gd name="connsiteY574" fmla="*/ 6821722 h 6858000"/>
              <a:gd name="connsiteX575" fmla="*/ 4418309 w 12192000"/>
              <a:gd name="connsiteY575" fmla="*/ 6803230 h 6858000"/>
              <a:gd name="connsiteX576" fmla="*/ 4298374 w 12192000"/>
              <a:gd name="connsiteY576" fmla="*/ 6733986 h 6858000"/>
              <a:gd name="connsiteX577" fmla="*/ 4264381 w 12192000"/>
              <a:gd name="connsiteY577" fmla="*/ 6749756 h 6858000"/>
              <a:gd name="connsiteX578" fmla="*/ 4264142 w 12192000"/>
              <a:gd name="connsiteY578" fmla="*/ 6749756 h 6858000"/>
              <a:gd name="connsiteX579" fmla="*/ 4263902 w 12192000"/>
              <a:gd name="connsiteY579" fmla="*/ 6749756 h 6858000"/>
              <a:gd name="connsiteX580" fmla="*/ 4229909 w 12192000"/>
              <a:gd name="connsiteY580" fmla="*/ 6733986 h 6858000"/>
              <a:gd name="connsiteX581" fmla="*/ 3415569 w 12192000"/>
              <a:gd name="connsiteY581" fmla="*/ 6733986 h 6858000"/>
              <a:gd name="connsiteX582" fmla="*/ 3295636 w 12192000"/>
              <a:gd name="connsiteY582" fmla="*/ 6803230 h 6858000"/>
              <a:gd name="connsiteX583" fmla="*/ 3299077 w 12192000"/>
              <a:gd name="connsiteY583" fmla="*/ 6821722 h 6858000"/>
              <a:gd name="connsiteX584" fmla="*/ 3297790 w 12192000"/>
              <a:gd name="connsiteY584" fmla="*/ 6833004 h 6858000"/>
              <a:gd name="connsiteX585" fmla="*/ 3297581 w 12192000"/>
              <a:gd name="connsiteY585" fmla="*/ 6833841 h 6858000"/>
              <a:gd name="connsiteX586" fmla="*/ 3296833 w 12192000"/>
              <a:gd name="connsiteY586" fmla="*/ 6836714 h 6858000"/>
              <a:gd name="connsiteX587" fmla="*/ 3295486 w 12192000"/>
              <a:gd name="connsiteY587" fmla="*/ 6840814 h 6858000"/>
              <a:gd name="connsiteX588" fmla="*/ 3302428 w 12192000"/>
              <a:gd name="connsiteY588" fmla="*/ 6844823 h 6858000"/>
              <a:gd name="connsiteX589" fmla="*/ 3313709 w 12192000"/>
              <a:gd name="connsiteY589" fmla="*/ 6851347 h 6858000"/>
              <a:gd name="connsiteX590" fmla="*/ 3313739 w 12192000"/>
              <a:gd name="connsiteY590" fmla="*/ 6851317 h 6858000"/>
              <a:gd name="connsiteX591" fmla="*/ 3585894 w 12192000"/>
              <a:gd name="connsiteY591" fmla="*/ 6851317 h 6858000"/>
              <a:gd name="connsiteX592" fmla="*/ 3604117 w 12192000"/>
              <a:gd name="connsiteY592" fmla="*/ 6840784 h 6858000"/>
              <a:gd name="connsiteX593" fmla="*/ 3602771 w 12192000"/>
              <a:gd name="connsiteY593" fmla="*/ 6836684 h 6858000"/>
              <a:gd name="connsiteX594" fmla="*/ 3602023 w 12192000"/>
              <a:gd name="connsiteY594" fmla="*/ 6833841 h 6858000"/>
              <a:gd name="connsiteX595" fmla="*/ 3601813 w 12192000"/>
              <a:gd name="connsiteY595" fmla="*/ 6833004 h 6858000"/>
              <a:gd name="connsiteX596" fmla="*/ 3600527 w 12192000"/>
              <a:gd name="connsiteY596" fmla="*/ 6821722 h 6858000"/>
              <a:gd name="connsiteX597" fmla="*/ 3603968 w 12192000"/>
              <a:gd name="connsiteY597" fmla="*/ 6803230 h 6858000"/>
              <a:gd name="connsiteX598" fmla="*/ 3484034 w 12192000"/>
              <a:gd name="connsiteY598" fmla="*/ 6733986 h 6858000"/>
              <a:gd name="connsiteX599" fmla="*/ 3450041 w 12192000"/>
              <a:gd name="connsiteY599" fmla="*/ 6749756 h 6858000"/>
              <a:gd name="connsiteX600" fmla="*/ 3449802 w 12192000"/>
              <a:gd name="connsiteY600" fmla="*/ 6749756 h 6858000"/>
              <a:gd name="connsiteX601" fmla="*/ 3449562 w 12192000"/>
              <a:gd name="connsiteY601" fmla="*/ 6749756 h 6858000"/>
              <a:gd name="connsiteX602" fmla="*/ 3415569 w 12192000"/>
              <a:gd name="connsiteY602" fmla="*/ 6733986 h 6858000"/>
              <a:gd name="connsiteX603" fmla="*/ 2194000 w 12192000"/>
              <a:gd name="connsiteY603" fmla="*/ 6733986 h 6858000"/>
              <a:gd name="connsiteX604" fmla="*/ 2074066 w 12192000"/>
              <a:gd name="connsiteY604" fmla="*/ 6803230 h 6858000"/>
              <a:gd name="connsiteX605" fmla="*/ 2077507 w 12192000"/>
              <a:gd name="connsiteY605" fmla="*/ 6821722 h 6858000"/>
              <a:gd name="connsiteX606" fmla="*/ 2076220 w 12192000"/>
              <a:gd name="connsiteY606" fmla="*/ 6833004 h 6858000"/>
              <a:gd name="connsiteX607" fmla="*/ 2076011 w 12192000"/>
              <a:gd name="connsiteY607" fmla="*/ 6833841 h 6858000"/>
              <a:gd name="connsiteX608" fmla="*/ 2075263 w 12192000"/>
              <a:gd name="connsiteY608" fmla="*/ 6836714 h 6858000"/>
              <a:gd name="connsiteX609" fmla="*/ 2073916 w 12192000"/>
              <a:gd name="connsiteY609" fmla="*/ 6840814 h 6858000"/>
              <a:gd name="connsiteX610" fmla="*/ 2080859 w 12192000"/>
              <a:gd name="connsiteY610" fmla="*/ 6844823 h 6858000"/>
              <a:gd name="connsiteX611" fmla="*/ 2092140 w 12192000"/>
              <a:gd name="connsiteY611" fmla="*/ 6851347 h 6858000"/>
              <a:gd name="connsiteX612" fmla="*/ 2092140 w 12192000"/>
              <a:gd name="connsiteY612" fmla="*/ 6851317 h 6858000"/>
              <a:gd name="connsiteX613" fmla="*/ 2364294 w 12192000"/>
              <a:gd name="connsiteY613" fmla="*/ 6851317 h 6858000"/>
              <a:gd name="connsiteX614" fmla="*/ 2382518 w 12192000"/>
              <a:gd name="connsiteY614" fmla="*/ 6840784 h 6858000"/>
              <a:gd name="connsiteX615" fmla="*/ 2381171 w 12192000"/>
              <a:gd name="connsiteY615" fmla="*/ 6836684 h 6858000"/>
              <a:gd name="connsiteX616" fmla="*/ 2380453 w 12192000"/>
              <a:gd name="connsiteY616" fmla="*/ 6833841 h 6858000"/>
              <a:gd name="connsiteX617" fmla="*/ 2380244 w 12192000"/>
              <a:gd name="connsiteY617" fmla="*/ 6833004 h 6858000"/>
              <a:gd name="connsiteX618" fmla="*/ 2378957 w 12192000"/>
              <a:gd name="connsiteY618" fmla="*/ 6821722 h 6858000"/>
              <a:gd name="connsiteX619" fmla="*/ 2382398 w 12192000"/>
              <a:gd name="connsiteY619" fmla="*/ 6803230 h 6858000"/>
              <a:gd name="connsiteX620" fmla="*/ 2262465 w 12192000"/>
              <a:gd name="connsiteY620" fmla="*/ 6733986 h 6858000"/>
              <a:gd name="connsiteX621" fmla="*/ 2228472 w 12192000"/>
              <a:gd name="connsiteY621" fmla="*/ 6749756 h 6858000"/>
              <a:gd name="connsiteX622" fmla="*/ 2228232 w 12192000"/>
              <a:gd name="connsiteY622" fmla="*/ 6749756 h 6858000"/>
              <a:gd name="connsiteX623" fmla="*/ 2227993 w 12192000"/>
              <a:gd name="connsiteY623" fmla="*/ 6749756 h 6858000"/>
              <a:gd name="connsiteX624" fmla="*/ 2194000 w 12192000"/>
              <a:gd name="connsiteY624" fmla="*/ 6733986 h 6858000"/>
              <a:gd name="connsiteX625" fmla="*/ 1379630 w 12192000"/>
              <a:gd name="connsiteY625" fmla="*/ 6733986 h 6858000"/>
              <a:gd name="connsiteX626" fmla="*/ 1259696 w 12192000"/>
              <a:gd name="connsiteY626" fmla="*/ 6803230 h 6858000"/>
              <a:gd name="connsiteX627" fmla="*/ 1263137 w 12192000"/>
              <a:gd name="connsiteY627" fmla="*/ 6821722 h 6858000"/>
              <a:gd name="connsiteX628" fmla="*/ 1261851 w 12192000"/>
              <a:gd name="connsiteY628" fmla="*/ 6833004 h 6858000"/>
              <a:gd name="connsiteX629" fmla="*/ 1261641 w 12192000"/>
              <a:gd name="connsiteY629" fmla="*/ 6833841 h 6858000"/>
              <a:gd name="connsiteX630" fmla="*/ 1260893 w 12192000"/>
              <a:gd name="connsiteY630" fmla="*/ 6836714 h 6858000"/>
              <a:gd name="connsiteX631" fmla="*/ 1259547 w 12192000"/>
              <a:gd name="connsiteY631" fmla="*/ 6840814 h 6858000"/>
              <a:gd name="connsiteX632" fmla="*/ 1266489 w 12192000"/>
              <a:gd name="connsiteY632" fmla="*/ 6844823 h 6858000"/>
              <a:gd name="connsiteX633" fmla="*/ 1277770 w 12192000"/>
              <a:gd name="connsiteY633" fmla="*/ 6851347 h 6858000"/>
              <a:gd name="connsiteX634" fmla="*/ 1277770 w 12192000"/>
              <a:gd name="connsiteY634" fmla="*/ 6851317 h 6858000"/>
              <a:gd name="connsiteX635" fmla="*/ 1549925 w 12192000"/>
              <a:gd name="connsiteY635" fmla="*/ 6851317 h 6858000"/>
              <a:gd name="connsiteX636" fmla="*/ 1568148 w 12192000"/>
              <a:gd name="connsiteY636" fmla="*/ 6840784 h 6858000"/>
              <a:gd name="connsiteX637" fmla="*/ 1566802 w 12192000"/>
              <a:gd name="connsiteY637" fmla="*/ 6836684 h 6858000"/>
              <a:gd name="connsiteX638" fmla="*/ 1566083 w 12192000"/>
              <a:gd name="connsiteY638" fmla="*/ 6833841 h 6858000"/>
              <a:gd name="connsiteX639" fmla="*/ 1565874 w 12192000"/>
              <a:gd name="connsiteY639" fmla="*/ 6833004 h 6858000"/>
              <a:gd name="connsiteX640" fmla="*/ 1564587 w 12192000"/>
              <a:gd name="connsiteY640" fmla="*/ 6821722 h 6858000"/>
              <a:gd name="connsiteX641" fmla="*/ 1568029 w 12192000"/>
              <a:gd name="connsiteY641" fmla="*/ 6803230 h 6858000"/>
              <a:gd name="connsiteX642" fmla="*/ 1448095 w 12192000"/>
              <a:gd name="connsiteY642" fmla="*/ 6733986 h 6858000"/>
              <a:gd name="connsiteX643" fmla="*/ 1414102 w 12192000"/>
              <a:gd name="connsiteY643" fmla="*/ 6749756 h 6858000"/>
              <a:gd name="connsiteX644" fmla="*/ 1413862 w 12192000"/>
              <a:gd name="connsiteY644" fmla="*/ 6749756 h 6858000"/>
              <a:gd name="connsiteX645" fmla="*/ 1413623 w 12192000"/>
              <a:gd name="connsiteY645" fmla="*/ 6749756 h 6858000"/>
              <a:gd name="connsiteX646" fmla="*/ 1379630 w 12192000"/>
              <a:gd name="connsiteY646" fmla="*/ 6733986 h 6858000"/>
              <a:gd name="connsiteX647" fmla="*/ 565260 w 12192000"/>
              <a:gd name="connsiteY647" fmla="*/ 6733986 h 6858000"/>
              <a:gd name="connsiteX648" fmla="*/ 445326 w 12192000"/>
              <a:gd name="connsiteY648" fmla="*/ 6803230 h 6858000"/>
              <a:gd name="connsiteX649" fmla="*/ 448768 w 12192000"/>
              <a:gd name="connsiteY649" fmla="*/ 6821722 h 6858000"/>
              <a:gd name="connsiteX650" fmla="*/ 447481 w 12192000"/>
              <a:gd name="connsiteY650" fmla="*/ 6833004 h 6858000"/>
              <a:gd name="connsiteX651" fmla="*/ 447271 w 12192000"/>
              <a:gd name="connsiteY651" fmla="*/ 6833841 h 6858000"/>
              <a:gd name="connsiteX652" fmla="*/ 446523 w 12192000"/>
              <a:gd name="connsiteY652" fmla="*/ 6836714 h 6858000"/>
              <a:gd name="connsiteX653" fmla="*/ 445177 w 12192000"/>
              <a:gd name="connsiteY653" fmla="*/ 6840814 h 6858000"/>
              <a:gd name="connsiteX654" fmla="*/ 452119 w 12192000"/>
              <a:gd name="connsiteY654" fmla="*/ 6844823 h 6858000"/>
              <a:gd name="connsiteX655" fmla="*/ 463400 w 12192000"/>
              <a:gd name="connsiteY655" fmla="*/ 6851347 h 6858000"/>
              <a:gd name="connsiteX656" fmla="*/ 463430 w 12192000"/>
              <a:gd name="connsiteY656" fmla="*/ 6851317 h 6858000"/>
              <a:gd name="connsiteX657" fmla="*/ 735585 w 12192000"/>
              <a:gd name="connsiteY657" fmla="*/ 6851317 h 6858000"/>
              <a:gd name="connsiteX658" fmla="*/ 753808 w 12192000"/>
              <a:gd name="connsiteY658" fmla="*/ 6840784 h 6858000"/>
              <a:gd name="connsiteX659" fmla="*/ 752462 w 12192000"/>
              <a:gd name="connsiteY659" fmla="*/ 6836684 h 6858000"/>
              <a:gd name="connsiteX660" fmla="*/ 751714 w 12192000"/>
              <a:gd name="connsiteY660" fmla="*/ 6833841 h 6858000"/>
              <a:gd name="connsiteX661" fmla="*/ 751504 w 12192000"/>
              <a:gd name="connsiteY661" fmla="*/ 6833004 h 6858000"/>
              <a:gd name="connsiteX662" fmla="*/ 750218 w 12192000"/>
              <a:gd name="connsiteY662" fmla="*/ 6821722 h 6858000"/>
              <a:gd name="connsiteX663" fmla="*/ 753659 w 12192000"/>
              <a:gd name="connsiteY663" fmla="*/ 6803230 h 6858000"/>
              <a:gd name="connsiteX664" fmla="*/ 633725 w 12192000"/>
              <a:gd name="connsiteY664" fmla="*/ 6733986 h 6858000"/>
              <a:gd name="connsiteX665" fmla="*/ 599732 w 12192000"/>
              <a:gd name="connsiteY665" fmla="*/ 6749756 h 6858000"/>
              <a:gd name="connsiteX666" fmla="*/ 599493 w 12192000"/>
              <a:gd name="connsiteY666" fmla="*/ 6749756 h 6858000"/>
              <a:gd name="connsiteX667" fmla="*/ 599253 w 12192000"/>
              <a:gd name="connsiteY667" fmla="*/ 6749756 h 6858000"/>
              <a:gd name="connsiteX668" fmla="*/ 565260 w 12192000"/>
              <a:gd name="connsiteY668" fmla="*/ 6733986 h 6858000"/>
              <a:gd name="connsiteX669" fmla="*/ 11924752 w 12192000"/>
              <a:gd name="connsiteY669" fmla="*/ 6523265 h 6858000"/>
              <a:gd name="connsiteX670" fmla="*/ 11839021 w 12192000"/>
              <a:gd name="connsiteY670" fmla="*/ 6572758 h 6858000"/>
              <a:gd name="connsiteX671" fmla="*/ 11841655 w 12192000"/>
              <a:gd name="connsiteY671" fmla="*/ 6587750 h 6858000"/>
              <a:gd name="connsiteX672" fmla="*/ 11805028 w 12192000"/>
              <a:gd name="connsiteY672" fmla="*/ 6631618 h 6858000"/>
              <a:gd name="connsiteX673" fmla="*/ 11805028 w 12192000"/>
              <a:gd name="connsiteY673" fmla="*/ 6730605 h 6858000"/>
              <a:gd name="connsiteX674" fmla="*/ 11924752 w 12192000"/>
              <a:gd name="connsiteY674" fmla="*/ 6523265 h 6858000"/>
              <a:gd name="connsiteX675" fmla="*/ 11669295 w 12192000"/>
              <a:gd name="connsiteY675" fmla="*/ 6523265 h 6858000"/>
              <a:gd name="connsiteX676" fmla="*/ 11789019 w 12192000"/>
              <a:gd name="connsiteY676" fmla="*/ 6730605 h 6858000"/>
              <a:gd name="connsiteX677" fmla="*/ 11789019 w 12192000"/>
              <a:gd name="connsiteY677" fmla="*/ 6631618 h 6858000"/>
              <a:gd name="connsiteX678" fmla="*/ 11752392 w 12192000"/>
              <a:gd name="connsiteY678" fmla="*/ 6587750 h 6858000"/>
              <a:gd name="connsiteX679" fmla="*/ 11755025 w 12192000"/>
              <a:gd name="connsiteY679" fmla="*/ 6572758 h 6858000"/>
              <a:gd name="connsiteX680" fmla="*/ 11517552 w 12192000"/>
              <a:gd name="connsiteY680" fmla="*/ 6523265 h 6858000"/>
              <a:gd name="connsiteX681" fmla="*/ 11431821 w 12192000"/>
              <a:gd name="connsiteY681" fmla="*/ 6572758 h 6858000"/>
              <a:gd name="connsiteX682" fmla="*/ 11434455 w 12192000"/>
              <a:gd name="connsiteY682" fmla="*/ 6587750 h 6858000"/>
              <a:gd name="connsiteX683" fmla="*/ 11397828 w 12192000"/>
              <a:gd name="connsiteY683" fmla="*/ 6631618 h 6858000"/>
              <a:gd name="connsiteX684" fmla="*/ 11397828 w 12192000"/>
              <a:gd name="connsiteY684" fmla="*/ 6730605 h 6858000"/>
              <a:gd name="connsiteX685" fmla="*/ 11517552 w 12192000"/>
              <a:gd name="connsiteY685" fmla="*/ 6523265 h 6858000"/>
              <a:gd name="connsiteX686" fmla="*/ 11262125 w 12192000"/>
              <a:gd name="connsiteY686" fmla="*/ 6523265 h 6858000"/>
              <a:gd name="connsiteX687" fmla="*/ 11381849 w 12192000"/>
              <a:gd name="connsiteY687" fmla="*/ 6730605 h 6858000"/>
              <a:gd name="connsiteX688" fmla="*/ 11381849 w 12192000"/>
              <a:gd name="connsiteY688" fmla="*/ 6631618 h 6858000"/>
              <a:gd name="connsiteX689" fmla="*/ 11345222 w 12192000"/>
              <a:gd name="connsiteY689" fmla="*/ 6587750 h 6858000"/>
              <a:gd name="connsiteX690" fmla="*/ 11347856 w 12192000"/>
              <a:gd name="connsiteY690" fmla="*/ 6572758 h 6858000"/>
              <a:gd name="connsiteX691" fmla="*/ 11110382 w 12192000"/>
              <a:gd name="connsiteY691" fmla="*/ 6523265 h 6858000"/>
              <a:gd name="connsiteX692" fmla="*/ 11024652 w 12192000"/>
              <a:gd name="connsiteY692" fmla="*/ 6572758 h 6858000"/>
              <a:gd name="connsiteX693" fmla="*/ 11027285 w 12192000"/>
              <a:gd name="connsiteY693" fmla="*/ 6587750 h 6858000"/>
              <a:gd name="connsiteX694" fmla="*/ 10990658 w 12192000"/>
              <a:gd name="connsiteY694" fmla="*/ 6631618 h 6858000"/>
              <a:gd name="connsiteX695" fmla="*/ 10990658 w 12192000"/>
              <a:gd name="connsiteY695" fmla="*/ 6730605 h 6858000"/>
              <a:gd name="connsiteX696" fmla="*/ 11110382 w 12192000"/>
              <a:gd name="connsiteY696" fmla="*/ 6523265 h 6858000"/>
              <a:gd name="connsiteX697" fmla="*/ 10854925 w 12192000"/>
              <a:gd name="connsiteY697" fmla="*/ 6523265 h 6858000"/>
              <a:gd name="connsiteX698" fmla="*/ 10974649 w 12192000"/>
              <a:gd name="connsiteY698" fmla="*/ 6730605 h 6858000"/>
              <a:gd name="connsiteX699" fmla="*/ 10974649 w 12192000"/>
              <a:gd name="connsiteY699" fmla="*/ 6631618 h 6858000"/>
              <a:gd name="connsiteX700" fmla="*/ 10938022 w 12192000"/>
              <a:gd name="connsiteY700" fmla="*/ 6587750 h 6858000"/>
              <a:gd name="connsiteX701" fmla="*/ 10940656 w 12192000"/>
              <a:gd name="connsiteY701" fmla="*/ 6572758 h 6858000"/>
              <a:gd name="connsiteX702" fmla="*/ 10703182 w 12192000"/>
              <a:gd name="connsiteY702" fmla="*/ 6523265 h 6858000"/>
              <a:gd name="connsiteX703" fmla="*/ 10617452 w 12192000"/>
              <a:gd name="connsiteY703" fmla="*/ 6572758 h 6858000"/>
              <a:gd name="connsiteX704" fmla="*/ 10620085 w 12192000"/>
              <a:gd name="connsiteY704" fmla="*/ 6587750 h 6858000"/>
              <a:gd name="connsiteX705" fmla="*/ 10583458 w 12192000"/>
              <a:gd name="connsiteY705" fmla="*/ 6631618 h 6858000"/>
              <a:gd name="connsiteX706" fmla="*/ 10583458 w 12192000"/>
              <a:gd name="connsiteY706" fmla="*/ 6730605 h 6858000"/>
              <a:gd name="connsiteX707" fmla="*/ 10703182 w 12192000"/>
              <a:gd name="connsiteY707" fmla="*/ 6523265 h 6858000"/>
              <a:gd name="connsiteX708" fmla="*/ 10447755 w 12192000"/>
              <a:gd name="connsiteY708" fmla="*/ 6523265 h 6858000"/>
              <a:gd name="connsiteX709" fmla="*/ 10567479 w 12192000"/>
              <a:gd name="connsiteY709" fmla="*/ 6730605 h 6858000"/>
              <a:gd name="connsiteX710" fmla="*/ 10567479 w 12192000"/>
              <a:gd name="connsiteY710" fmla="*/ 6631618 h 6858000"/>
              <a:gd name="connsiteX711" fmla="*/ 10530853 w 12192000"/>
              <a:gd name="connsiteY711" fmla="*/ 6587750 h 6858000"/>
              <a:gd name="connsiteX712" fmla="*/ 10533486 w 12192000"/>
              <a:gd name="connsiteY712" fmla="*/ 6572758 h 6858000"/>
              <a:gd name="connsiteX713" fmla="*/ 10296013 w 12192000"/>
              <a:gd name="connsiteY713" fmla="*/ 6523265 h 6858000"/>
              <a:gd name="connsiteX714" fmla="*/ 10210282 w 12192000"/>
              <a:gd name="connsiteY714" fmla="*/ 6572758 h 6858000"/>
              <a:gd name="connsiteX715" fmla="*/ 10212915 w 12192000"/>
              <a:gd name="connsiteY715" fmla="*/ 6587750 h 6858000"/>
              <a:gd name="connsiteX716" fmla="*/ 10176289 w 12192000"/>
              <a:gd name="connsiteY716" fmla="*/ 6631618 h 6858000"/>
              <a:gd name="connsiteX717" fmla="*/ 10176289 w 12192000"/>
              <a:gd name="connsiteY717" fmla="*/ 6730605 h 6858000"/>
              <a:gd name="connsiteX718" fmla="*/ 10296013 w 12192000"/>
              <a:gd name="connsiteY718" fmla="*/ 6523265 h 6858000"/>
              <a:gd name="connsiteX719" fmla="*/ 10040585 w 12192000"/>
              <a:gd name="connsiteY719" fmla="*/ 6523265 h 6858000"/>
              <a:gd name="connsiteX720" fmla="*/ 10160309 w 12192000"/>
              <a:gd name="connsiteY720" fmla="*/ 6730605 h 6858000"/>
              <a:gd name="connsiteX721" fmla="*/ 10160309 w 12192000"/>
              <a:gd name="connsiteY721" fmla="*/ 6631618 h 6858000"/>
              <a:gd name="connsiteX722" fmla="*/ 10123683 w 12192000"/>
              <a:gd name="connsiteY722" fmla="*/ 6587750 h 6858000"/>
              <a:gd name="connsiteX723" fmla="*/ 10126317 w 12192000"/>
              <a:gd name="connsiteY723" fmla="*/ 6572758 h 6858000"/>
              <a:gd name="connsiteX724" fmla="*/ 9888813 w 12192000"/>
              <a:gd name="connsiteY724" fmla="*/ 6523265 h 6858000"/>
              <a:gd name="connsiteX725" fmla="*/ 9803082 w 12192000"/>
              <a:gd name="connsiteY725" fmla="*/ 6572758 h 6858000"/>
              <a:gd name="connsiteX726" fmla="*/ 9805715 w 12192000"/>
              <a:gd name="connsiteY726" fmla="*/ 6587750 h 6858000"/>
              <a:gd name="connsiteX727" fmla="*/ 9769089 w 12192000"/>
              <a:gd name="connsiteY727" fmla="*/ 6631618 h 6858000"/>
              <a:gd name="connsiteX728" fmla="*/ 9769089 w 12192000"/>
              <a:gd name="connsiteY728" fmla="*/ 6730605 h 6858000"/>
              <a:gd name="connsiteX729" fmla="*/ 9888813 w 12192000"/>
              <a:gd name="connsiteY729" fmla="*/ 6523265 h 6858000"/>
              <a:gd name="connsiteX730" fmla="*/ 9633385 w 12192000"/>
              <a:gd name="connsiteY730" fmla="*/ 6523265 h 6858000"/>
              <a:gd name="connsiteX731" fmla="*/ 9753109 w 12192000"/>
              <a:gd name="connsiteY731" fmla="*/ 6730605 h 6858000"/>
              <a:gd name="connsiteX732" fmla="*/ 9753109 w 12192000"/>
              <a:gd name="connsiteY732" fmla="*/ 6631618 h 6858000"/>
              <a:gd name="connsiteX733" fmla="*/ 9716483 w 12192000"/>
              <a:gd name="connsiteY733" fmla="*/ 6587750 h 6858000"/>
              <a:gd name="connsiteX734" fmla="*/ 9719117 w 12192000"/>
              <a:gd name="connsiteY734" fmla="*/ 6572758 h 6858000"/>
              <a:gd name="connsiteX735" fmla="*/ 9481643 w 12192000"/>
              <a:gd name="connsiteY735" fmla="*/ 6523265 h 6858000"/>
              <a:gd name="connsiteX736" fmla="*/ 9395912 w 12192000"/>
              <a:gd name="connsiteY736" fmla="*/ 6572758 h 6858000"/>
              <a:gd name="connsiteX737" fmla="*/ 9398545 w 12192000"/>
              <a:gd name="connsiteY737" fmla="*/ 6587750 h 6858000"/>
              <a:gd name="connsiteX738" fmla="*/ 9361919 w 12192000"/>
              <a:gd name="connsiteY738" fmla="*/ 6631618 h 6858000"/>
              <a:gd name="connsiteX739" fmla="*/ 9361919 w 12192000"/>
              <a:gd name="connsiteY739" fmla="*/ 6730605 h 6858000"/>
              <a:gd name="connsiteX740" fmla="*/ 9481643 w 12192000"/>
              <a:gd name="connsiteY740" fmla="*/ 6523265 h 6858000"/>
              <a:gd name="connsiteX741" fmla="*/ 9226216 w 12192000"/>
              <a:gd name="connsiteY741" fmla="*/ 6523265 h 6858000"/>
              <a:gd name="connsiteX742" fmla="*/ 9345940 w 12192000"/>
              <a:gd name="connsiteY742" fmla="*/ 6730605 h 6858000"/>
              <a:gd name="connsiteX743" fmla="*/ 9345940 w 12192000"/>
              <a:gd name="connsiteY743" fmla="*/ 6631618 h 6858000"/>
              <a:gd name="connsiteX744" fmla="*/ 9309314 w 12192000"/>
              <a:gd name="connsiteY744" fmla="*/ 6587750 h 6858000"/>
              <a:gd name="connsiteX745" fmla="*/ 9311946 w 12192000"/>
              <a:gd name="connsiteY745" fmla="*/ 6572758 h 6858000"/>
              <a:gd name="connsiteX746" fmla="*/ 9074473 w 12192000"/>
              <a:gd name="connsiteY746" fmla="*/ 6523265 h 6858000"/>
              <a:gd name="connsiteX747" fmla="*/ 8988742 w 12192000"/>
              <a:gd name="connsiteY747" fmla="*/ 6572758 h 6858000"/>
              <a:gd name="connsiteX748" fmla="*/ 8991376 w 12192000"/>
              <a:gd name="connsiteY748" fmla="*/ 6587750 h 6858000"/>
              <a:gd name="connsiteX749" fmla="*/ 8954749 w 12192000"/>
              <a:gd name="connsiteY749" fmla="*/ 6631618 h 6858000"/>
              <a:gd name="connsiteX750" fmla="*/ 8954749 w 12192000"/>
              <a:gd name="connsiteY750" fmla="*/ 6730605 h 6858000"/>
              <a:gd name="connsiteX751" fmla="*/ 9074473 w 12192000"/>
              <a:gd name="connsiteY751" fmla="*/ 6523265 h 6858000"/>
              <a:gd name="connsiteX752" fmla="*/ 8819016 w 12192000"/>
              <a:gd name="connsiteY752" fmla="*/ 6523265 h 6858000"/>
              <a:gd name="connsiteX753" fmla="*/ 8938740 w 12192000"/>
              <a:gd name="connsiteY753" fmla="*/ 6730605 h 6858000"/>
              <a:gd name="connsiteX754" fmla="*/ 8938740 w 12192000"/>
              <a:gd name="connsiteY754" fmla="*/ 6631618 h 6858000"/>
              <a:gd name="connsiteX755" fmla="*/ 8902113 w 12192000"/>
              <a:gd name="connsiteY755" fmla="*/ 6587750 h 6858000"/>
              <a:gd name="connsiteX756" fmla="*/ 8904746 w 12192000"/>
              <a:gd name="connsiteY756" fmla="*/ 6572758 h 6858000"/>
              <a:gd name="connsiteX757" fmla="*/ 8667273 w 12192000"/>
              <a:gd name="connsiteY757" fmla="*/ 6523265 h 6858000"/>
              <a:gd name="connsiteX758" fmla="*/ 8581542 w 12192000"/>
              <a:gd name="connsiteY758" fmla="*/ 6572758 h 6858000"/>
              <a:gd name="connsiteX759" fmla="*/ 8584176 w 12192000"/>
              <a:gd name="connsiteY759" fmla="*/ 6587750 h 6858000"/>
              <a:gd name="connsiteX760" fmla="*/ 8547549 w 12192000"/>
              <a:gd name="connsiteY760" fmla="*/ 6631618 h 6858000"/>
              <a:gd name="connsiteX761" fmla="*/ 8547549 w 12192000"/>
              <a:gd name="connsiteY761" fmla="*/ 6730605 h 6858000"/>
              <a:gd name="connsiteX762" fmla="*/ 8667273 w 12192000"/>
              <a:gd name="connsiteY762" fmla="*/ 6523265 h 6858000"/>
              <a:gd name="connsiteX763" fmla="*/ 8411846 w 12192000"/>
              <a:gd name="connsiteY763" fmla="*/ 6523265 h 6858000"/>
              <a:gd name="connsiteX764" fmla="*/ 8531570 w 12192000"/>
              <a:gd name="connsiteY764" fmla="*/ 6730605 h 6858000"/>
              <a:gd name="connsiteX765" fmla="*/ 8531570 w 12192000"/>
              <a:gd name="connsiteY765" fmla="*/ 6631618 h 6858000"/>
              <a:gd name="connsiteX766" fmla="*/ 8494943 w 12192000"/>
              <a:gd name="connsiteY766" fmla="*/ 6587750 h 6858000"/>
              <a:gd name="connsiteX767" fmla="*/ 8497577 w 12192000"/>
              <a:gd name="connsiteY767" fmla="*/ 6572758 h 6858000"/>
              <a:gd name="connsiteX768" fmla="*/ 8260103 w 12192000"/>
              <a:gd name="connsiteY768" fmla="*/ 6523265 h 6858000"/>
              <a:gd name="connsiteX769" fmla="*/ 8174373 w 12192000"/>
              <a:gd name="connsiteY769" fmla="*/ 6572758 h 6858000"/>
              <a:gd name="connsiteX770" fmla="*/ 8177006 w 12192000"/>
              <a:gd name="connsiteY770" fmla="*/ 6587750 h 6858000"/>
              <a:gd name="connsiteX771" fmla="*/ 8140379 w 12192000"/>
              <a:gd name="connsiteY771" fmla="*/ 6631618 h 6858000"/>
              <a:gd name="connsiteX772" fmla="*/ 8140379 w 12192000"/>
              <a:gd name="connsiteY772" fmla="*/ 6730605 h 6858000"/>
              <a:gd name="connsiteX773" fmla="*/ 8260103 w 12192000"/>
              <a:gd name="connsiteY773" fmla="*/ 6523265 h 6858000"/>
              <a:gd name="connsiteX774" fmla="*/ 8004647 w 12192000"/>
              <a:gd name="connsiteY774" fmla="*/ 6523265 h 6858000"/>
              <a:gd name="connsiteX775" fmla="*/ 8124370 w 12192000"/>
              <a:gd name="connsiteY775" fmla="*/ 6730605 h 6858000"/>
              <a:gd name="connsiteX776" fmla="*/ 8124370 w 12192000"/>
              <a:gd name="connsiteY776" fmla="*/ 6631618 h 6858000"/>
              <a:gd name="connsiteX777" fmla="*/ 8087744 w 12192000"/>
              <a:gd name="connsiteY777" fmla="*/ 6587750 h 6858000"/>
              <a:gd name="connsiteX778" fmla="*/ 8090377 w 12192000"/>
              <a:gd name="connsiteY778" fmla="*/ 6572758 h 6858000"/>
              <a:gd name="connsiteX779" fmla="*/ 7852904 w 12192000"/>
              <a:gd name="connsiteY779" fmla="*/ 6523265 h 6858000"/>
              <a:gd name="connsiteX780" fmla="*/ 7767173 w 12192000"/>
              <a:gd name="connsiteY780" fmla="*/ 6572758 h 6858000"/>
              <a:gd name="connsiteX781" fmla="*/ 7769807 w 12192000"/>
              <a:gd name="connsiteY781" fmla="*/ 6587750 h 6858000"/>
              <a:gd name="connsiteX782" fmla="*/ 7733180 w 12192000"/>
              <a:gd name="connsiteY782" fmla="*/ 6631618 h 6858000"/>
              <a:gd name="connsiteX783" fmla="*/ 7733180 w 12192000"/>
              <a:gd name="connsiteY783" fmla="*/ 6730605 h 6858000"/>
              <a:gd name="connsiteX784" fmla="*/ 7852904 w 12192000"/>
              <a:gd name="connsiteY784" fmla="*/ 6523265 h 6858000"/>
              <a:gd name="connsiteX785" fmla="*/ 7597476 w 12192000"/>
              <a:gd name="connsiteY785" fmla="*/ 6523265 h 6858000"/>
              <a:gd name="connsiteX786" fmla="*/ 7717201 w 12192000"/>
              <a:gd name="connsiteY786" fmla="*/ 6730605 h 6858000"/>
              <a:gd name="connsiteX787" fmla="*/ 7717201 w 12192000"/>
              <a:gd name="connsiteY787" fmla="*/ 6631618 h 6858000"/>
              <a:gd name="connsiteX788" fmla="*/ 7680574 w 12192000"/>
              <a:gd name="connsiteY788" fmla="*/ 6587750 h 6858000"/>
              <a:gd name="connsiteX789" fmla="*/ 7683207 w 12192000"/>
              <a:gd name="connsiteY789" fmla="*/ 6572758 h 6858000"/>
              <a:gd name="connsiteX790" fmla="*/ 7445734 w 12192000"/>
              <a:gd name="connsiteY790" fmla="*/ 6523265 h 6858000"/>
              <a:gd name="connsiteX791" fmla="*/ 7360003 w 12192000"/>
              <a:gd name="connsiteY791" fmla="*/ 6572758 h 6858000"/>
              <a:gd name="connsiteX792" fmla="*/ 7362636 w 12192000"/>
              <a:gd name="connsiteY792" fmla="*/ 6587750 h 6858000"/>
              <a:gd name="connsiteX793" fmla="*/ 7326010 w 12192000"/>
              <a:gd name="connsiteY793" fmla="*/ 6631618 h 6858000"/>
              <a:gd name="connsiteX794" fmla="*/ 7326010 w 12192000"/>
              <a:gd name="connsiteY794" fmla="*/ 6730605 h 6858000"/>
              <a:gd name="connsiteX795" fmla="*/ 7445734 w 12192000"/>
              <a:gd name="connsiteY795" fmla="*/ 6523265 h 6858000"/>
              <a:gd name="connsiteX796" fmla="*/ 7190276 w 12192000"/>
              <a:gd name="connsiteY796" fmla="*/ 6523265 h 6858000"/>
              <a:gd name="connsiteX797" fmla="*/ 7310001 w 12192000"/>
              <a:gd name="connsiteY797" fmla="*/ 6730605 h 6858000"/>
              <a:gd name="connsiteX798" fmla="*/ 7310001 w 12192000"/>
              <a:gd name="connsiteY798" fmla="*/ 6631618 h 6858000"/>
              <a:gd name="connsiteX799" fmla="*/ 7273374 w 12192000"/>
              <a:gd name="connsiteY799" fmla="*/ 6587750 h 6858000"/>
              <a:gd name="connsiteX800" fmla="*/ 7276008 w 12192000"/>
              <a:gd name="connsiteY800" fmla="*/ 6572758 h 6858000"/>
              <a:gd name="connsiteX801" fmla="*/ 7038534 w 12192000"/>
              <a:gd name="connsiteY801" fmla="*/ 6523265 h 6858000"/>
              <a:gd name="connsiteX802" fmla="*/ 6952803 w 12192000"/>
              <a:gd name="connsiteY802" fmla="*/ 6572758 h 6858000"/>
              <a:gd name="connsiteX803" fmla="*/ 6955436 w 12192000"/>
              <a:gd name="connsiteY803" fmla="*/ 6587750 h 6858000"/>
              <a:gd name="connsiteX804" fmla="*/ 6918810 w 12192000"/>
              <a:gd name="connsiteY804" fmla="*/ 6631618 h 6858000"/>
              <a:gd name="connsiteX805" fmla="*/ 6918810 w 12192000"/>
              <a:gd name="connsiteY805" fmla="*/ 6730605 h 6858000"/>
              <a:gd name="connsiteX806" fmla="*/ 7038534 w 12192000"/>
              <a:gd name="connsiteY806" fmla="*/ 6523265 h 6858000"/>
              <a:gd name="connsiteX807" fmla="*/ 6783107 w 12192000"/>
              <a:gd name="connsiteY807" fmla="*/ 6523265 h 6858000"/>
              <a:gd name="connsiteX808" fmla="*/ 6902831 w 12192000"/>
              <a:gd name="connsiteY808" fmla="*/ 6730605 h 6858000"/>
              <a:gd name="connsiteX809" fmla="*/ 6902831 w 12192000"/>
              <a:gd name="connsiteY809" fmla="*/ 6631618 h 6858000"/>
              <a:gd name="connsiteX810" fmla="*/ 6866204 w 12192000"/>
              <a:gd name="connsiteY810" fmla="*/ 6587750 h 6858000"/>
              <a:gd name="connsiteX811" fmla="*/ 6868838 w 12192000"/>
              <a:gd name="connsiteY811" fmla="*/ 6572758 h 6858000"/>
              <a:gd name="connsiteX812" fmla="*/ 6631364 w 12192000"/>
              <a:gd name="connsiteY812" fmla="*/ 6523265 h 6858000"/>
              <a:gd name="connsiteX813" fmla="*/ 6545633 w 12192000"/>
              <a:gd name="connsiteY813" fmla="*/ 6572758 h 6858000"/>
              <a:gd name="connsiteX814" fmla="*/ 6548266 w 12192000"/>
              <a:gd name="connsiteY814" fmla="*/ 6587750 h 6858000"/>
              <a:gd name="connsiteX815" fmla="*/ 6511640 w 12192000"/>
              <a:gd name="connsiteY815" fmla="*/ 6631618 h 6858000"/>
              <a:gd name="connsiteX816" fmla="*/ 6511640 w 12192000"/>
              <a:gd name="connsiteY816" fmla="*/ 6730605 h 6858000"/>
              <a:gd name="connsiteX817" fmla="*/ 6631364 w 12192000"/>
              <a:gd name="connsiteY817" fmla="*/ 6523265 h 6858000"/>
              <a:gd name="connsiteX818" fmla="*/ 6375937 w 12192000"/>
              <a:gd name="connsiteY818" fmla="*/ 6523265 h 6858000"/>
              <a:gd name="connsiteX819" fmla="*/ 6495661 w 12192000"/>
              <a:gd name="connsiteY819" fmla="*/ 6730605 h 6858000"/>
              <a:gd name="connsiteX820" fmla="*/ 6495661 w 12192000"/>
              <a:gd name="connsiteY820" fmla="*/ 6631618 h 6858000"/>
              <a:gd name="connsiteX821" fmla="*/ 6459035 w 12192000"/>
              <a:gd name="connsiteY821" fmla="*/ 6587750 h 6858000"/>
              <a:gd name="connsiteX822" fmla="*/ 6461668 w 12192000"/>
              <a:gd name="connsiteY822" fmla="*/ 6572758 h 6858000"/>
              <a:gd name="connsiteX823" fmla="*/ 6224165 w 12192000"/>
              <a:gd name="connsiteY823" fmla="*/ 6523265 h 6858000"/>
              <a:gd name="connsiteX824" fmla="*/ 6138433 w 12192000"/>
              <a:gd name="connsiteY824" fmla="*/ 6572758 h 6858000"/>
              <a:gd name="connsiteX825" fmla="*/ 6141067 w 12192000"/>
              <a:gd name="connsiteY825" fmla="*/ 6587750 h 6858000"/>
              <a:gd name="connsiteX826" fmla="*/ 6104441 w 12192000"/>
              <a:gd name="connsiteY826" fmla="*/ 6631618 h 6858000"/>
              <a:gd name="connsiteX827" fmla="*/ 6104441 w 12192000"/>
              <a:gd name="connsiteY827" fmla="*/ 6730605 h 6858000"/>
              <a:gd name="connsiteX828" fmla="*/ 6224165 w 12192000"/>
              <a:gd name="connsiteY828" fmla="*/ 6523265 h 6858000"/>
              <a:gd name="connsiteX829" fmla="*/ 5968737 w 12192000"/>
              <a:gd name="connsiteY829" fmla="*/ 6523265 h 6858000"/>
              <a:gd name="connsiteX830" fmla="*/ 6088461 w 12192000"/>
              <a:gd name="connsiteY830" fmla="*/ 6730605 h 6858000"/>
              <a:gd name="connsiteX831" fmla="*/ 6088461 w 12192000"/>
              <a:gd name="connsiteY831" fmla="*/ 6631618 h 6858000"/>
              <a:gd name="connsiteX832" fmla="*/ 6051835 w 12192000"/>
              <a:gd name="connsiteY832" fmla="*/ 6587750 h 6858000"/>
              <a:gd name="connsiteX833" fmla="*/ 6054468 w 12192000"/>
              <a:gd name="connsiteY833" fmla="*/ 6572758 h 6858000"/>
              <a:gd name="connsiteX834" fmla="*/ 5816995 w 12192000"/>
              <a:gd name="connsiteY834" fmla="*/ 6523265 h 6858000"/>
              <a:gd name="connsiteX835" fmla="*/ 5731264 w 12192000"/>
              <a:gd name="connsiteY835" fmla="*/ 6572758 h 6858000"/>
              <a:gd name="connsiteX836" fmla="*/ 5733897 w 12192000"/>
              <a:gd name="connsiteY836" fmla="*/ 6587750 h 6858000"/>
              <a:gd name="connsiteX837" fmla="*/ 5697271 w 12192000"/>
              <a:gd name="connsiteY837" fmla="*/ 6631618 h 6858000"/>
              <a:gd name="connsiteX838" fmla="*/ 5697271 w 12192000"/>
              <a:gd name="connsiteY838" fmla="*/ 6730605 h 6858000"/>
              <a:gd name="connsiteX839" fmla="*/ 5816995 w 12192000"/>
              <a:gd name="connsiteY839" fmla="*/ 6523265 h 6858000"/>
              <a:gd name="connsiteX840" fmla="*/ 5561568 w 12192000"/>
              <a:gd name="connsiteY840" fmla="*/ 6523265 h 6858000"/>
              <a:gd name="connsiteX841" fmla="*/ 5681292 w 12192000"/>
              <a:gd name="connsiteY841" fmla="*/ 6730605 h 6858000"/>
              <a:gd name="connsiteX842" fmla="*/ 5681292 w 12192000"/>
              <a:gd name="connsiteY842" fmla="*/ 6631618 h 6858000"/>
              <a:gd name="connsiteX843" fmla="*/ 5644666 w 12192000"/>
              <a:gd name="connsiteY843" fmla="*/ 6587750 h 6858000"/>
              <a:gd name="connsiteX844" fmla="*/ 5647298 w 12192000"/>
              <a:gd name="connsiteY844" fmla="*/ 6572758 h 6858000"/>
              <a:gd name="connsiteX845" fmla="*/ 5409826 w 12192000"/>
              <a:gd name="connsiteY845" fmla="*/ 6523265 h 6858000"/>
              <a:gd name="connsiteX846" fmla="*/ 5324094 w 12192000"/>
              <a:gd name="connsiteY846" fmla="*/ 6572758 h 6858000"/>
              <a:gd name="connsiteX847" fmla="*/ 5326727 w 12192000"/>
              <a:gd name="connsiteY847" fmla="*/ 6587750 h 6858000"/>
              <a:gd name="connsiteX848" fmla="*/ 5290102 w 12192000"/>
              <a:gd name="connsiteY848" fmla="*/ 6631618 h 6858000"/>
              <a:gd name="connsiteX849" fmla="*/ 5290102 w 12192000"/>
              <a:gd name="connsiteY849" fmla="*/ 6730605 h 6858000"/>
              <a:gd name="connsiteX850" fmla="*/ 5409826 w 12192000"/>
              <a:gd name="connsiteY850" fmla="*/ 6523265 h 6858000"/>
              <a:gd name="connsiteX851" fmla="*/ 5154367 w 12192000"/>
              <a:gd name="connsiteY851" fmla="*/ 6523265 h 6858000"/>
              <a:gd name="connsiteX852" fmla="*/ 5274091 w 12192000"/>
              <a:gd name="connsiteY852" fmla="*/ 6730605 h 6858000"/>
              <a:gd name="connsiteX853" fmla="*/ 5274091 w 12192000"/>
              <a:gd name="connsiteY853" fmla="*/ 6631618 h 6858000"/>
              <a:gd name="connsiteX854" fmla="*/ 5237465 w 12192000"/>
              <a:gd name="connsiteY854" fmla="*/ 6587750 h 6858000"/>
              <a:gd name="connsiteX855" fmla="*/ 5240098 w 12192000"/>
              <a:gd name="connsiteY855" fmla="*/ 6572758 h 6858000"/>
              <a:gd name="connsiteX856" fmla="*/ 5002625 w 12192000"/>
              <a:gd name="connsiteY856" fmla="*/ 6523265 h 6858000"/>
              <a:gd name="connsiteX857" fmla="*/ 4916894 w 12192000"/>
              <a:gd name="connsiteY857" fmla="*/ 6572758 h 6858000"/>
              <a:gd name="connsiteX858" fmla="*/ 4919527 w 12192000"/>
              <a:gd name="connsiteY858" fmla="*/ 6587750 h 6858000"/>
              <a:gd name="connsiteX859" fmla="*/ 4882901 w 12192000"/>
              <a:gd name="connsiteY859" fmla="*/ 6631618 h 6858000"/>
              <a:gd name="connsiteX860" fmla="*/ 4882901 w 12192000"/>
              <a:gd name="connsiteY860" fmla="*/ 6730605 h 6858000"/>
              <a:gd name="connsiteX861" fmla="*/ 5002625 w 12192000"/>
              <a:gd name="connsiteY861" fmla="*/ 6523265 h 6858000"/>
              <a:gd name="connsiteX862" fmla="*/ 4747197 w 12192000"/>
              <a:gd name="connsiteY862" fmla="*/ 6523265 h 6858000"/>
              <a:gd name="connsiteX863" fmla="*/ 4866922 w 12192000"/>
              <a:gd name="connsiteY863" fmla="*/ 6730605 h 6858000"/>
              <a:gd name="connsiteX864" fmla="*/ 4866922 w 12192000"/>
              <a:gd name="connsiteY864" fmla="*/ 6631618 h 6858000"/>
              <a:gd name="connsiteX865" fmla="*/ 4830295 w 12192000"/>
              <a:gd name="connsiteY865" fmla="*/ 6587750 h 6858000"/>
              <a:gd name="connsiteX866" fmla="*/ 4832929 w 12192000"/>
              <a:gd name="connsiteY866" fmla="*/ 6572758 h 6858000"/>
              <a:gd name="connsiteX867" fmla="*/ 4595455 w 12192000"/>
              <a:gd name="connsiteY867" fmla="*/ 6523265 h 6858000"/>
              <a:gd name="connsiteX868" fmla="*/ 4509725 w 12192000"/>
              <a:gd name="connsiteY868" fmla="*/ 6572758 h 6858000"/>
              <a:gd name="connsiteX869" fmla="*/ 4512357 w 12192000"/>
              <a:gd name="connsiteY869" fmla="*/ 6587750 h 6858000"/>
              <a:gd name="connsiteX870" fmla="*/ 4475731 w 12192000"/>
              <a:gd name="connsiteY870" fmla="*/ 6631618 h 6858000"/>
              <a:gd name="connsiteX871" fmla="*/ 4475731 w 12192000"/>
              <a:gd name="connsiteY871" fmla="*/ 6730605 h 6858000"/>
              <a:gd name="connsiteX872" fmla="*/ 4595455 w 12192000"/>
              <a:gd name="connsiteY872" fmla="*/ 6523265 h 6858000"/>
              <a:gd name="connsiteX873" fmla="*/ 4339998 w 12192000"/>
              <a:gd name="connsiteY873" fmla="*/ 6523265 h 6858000"/>
              <a:gd name="connsiteX874" fmla="*/ 4459722 w 12192000"/>
              <a:gd name="connsiteY874" fmla="*/ 6730605 h 6858000"/>
              <a:gd name="connsiteX875" fmla="*/ 4459722 w 12192000"/>
              <a:gd name="connsiteY875" fmla="*/ 6631618 h 6858000"/>
              <a:gd name="connsiteX876" fmla="*/ 4423095 w 12192000"/>
              <a:gd name="connsiteY876" fmla="*/ 6587750 h 6858000"/>
              <a:gd name="connsiteX877" fmla="*/ 4425729 w 12192000"/>
              <a:gd name="connsiteY877" fmla="*/ 6572758 h 6858000"/>
              <a:gd name="connsiteX878" fmla="*/ 4188255 w 12192000"/>
              <a:gd name="connsiteY878" fmla="*/ 6523265 h 6858000"/>
              <a:gd name="connsiteX879" fmla="*/ 4102524 w 12192000"/>
              <a:gd name="connsiteY879" fmla="*/ 6572758 h 6858000"/>
              <a:gd name="connsiteX880" fmla="*/ 4105157 w 12192000"/>
              <a:gd name="connsiteY880" fmla="*/ 6587750 h 6858000"/>
              <a:gd name="connsiteX881" fmla="*/ 4068531 w 12192000"/>
              <a:gd name="connsiteY881" fmla="*/ 6631618 h 6858000"/>
              <a:gd name="connsiteX882" fmla="*/ 4068531 w 12192000"/>
              <a:gd name="connsiteY882" fmla="*/ 6730605 h 6858000"/>
              <a:gd name="connsiteX883" fmla="*/ 4188255 w 12192000"/>
              <a:gd name="connsiteY883" fmla="*/ 6523265 h 6858000"/>
              <a:gd name="connsiteX884" fmla="*/ 3932828 w 12192000"/>
              <a:gd name="connsiteY884" fmla="*/ 6523265 h 6858000"/>
              <a:gd name="connsiteX885" fmla="*/ 4052552 w 12192000"/>
              <a:gd name="connsiteY885" fmla="*/ 6730605 h 6858000"/>
              <a:gd name="connsiteX886" fmla="*/ 4052552 w 12192000"/>
              <a:gd name="connsiteY886" fmla="*/ 6631618 h 6858000"/>
              <a:gd name="connsiteX887" fmla="*/ 4015926 w 12192000"/>
              <a:gd name="connsiteY887" fmla="*/ 6587750 h 6858000"/>
              <a:gd name="connsiteX888" fmla="*/ 4018559 w 12192000"/>
              <a:gd name="connsiteY888" fmla="*/ 6572758 h 6858000"/>
              <a:gd name="connsiteX889" fmla="*/ 3781085 w 12192000"/>
              <a:gd name="connsiteY889" fmla="*/ 6523265 h 6858000"/>
              <a:gd name="connsiteX890" fmla="*/ 3695354 w 12192000"/>
              <a:gd name="connsiteY890" fmla="*/ 6572758 h 6858000"/>
              <a:gd name="connsiteX891" fmla="*/ 3697988 w 12192000"/>
              <a:gd name="connsiteY891" fmla="*/ 6587750 h 6858000"/>
              <a:gd name="connsiteX892" fmla="*/ 3661361 w 12192000"/>
              <a:gd name="connsiteY892" fmla="*/ 6631618 h 6858000"/>
              <a:gd name="connsiteX893" fmla="*/ 3661361 w 12192000"/>
              <a:gd name="connsiteY893" fmla="*/ 6730605 h 6858000"/>
              <a:gd name="connsiteX894" fmla="*/ 3781085 w 12192000"/>
              <a:gd name="connsiteY894" fmla="*/ 6523265 h 6858000"/>
              <a:gd name="connsiteX895" fmla="*/ 3525658 w 12192000"/>
              <a:gd name="connsiteY895" fmla="*/ 6523265 h 6858000"/>
              <a:gd name="connsiteX896" fmla="*/ 3645382 w 12192000"/>
              <a:gd name="connsiteY896" fmla="*/ 6730605 h 6858000"/>
              <a:gd name="connsiteX897" fmla="*/ 3645382 w 12192000"/>
              <a:gd name="connsiteY897" fmla="*/ 6631618 h 6858000"/>
              <a:gd name="connsiteX898" fmla="*/ 3608756 w 12192000"/>
              <a:gd name="connsiteY898" fmla="*/ 6587750 h 6858000"/>
              <a:gd name="connsiteX899" fmla="*/ 3611389 w 12192000"/>
              <a:gd name="connsiteY899" fmla="*/ 6572758 h 6858000"/>
              <a:gd name="connsiteX900" fmla="*/ 3373886 w 12192000"/>
              <a:gd name="connsiteY900" fmla="*/ 6523265 h 6858000"/>
              <a:gd name="connsiteX901" fmla="*/ 3288155 w 12192000"/>
              <a:gd name="connsiteY901" fmla="*/ 6572758 h 6858000"/>
              <a:gd name="connsiteX902" fmla="*/ 3290788 w 12192000"/>
              <a:gd name="connsiteY902" fmla="*/ 6587750 h 6858000"/>
              <a:gd name="connsiteX903" fmla="*/ 3254161 w 12192000"/>
              <a:gd name="connsiteY903" fmla="*/ 6631618 h 6858000"/>
              <a:gd name="connsiteX904" fmla="*/ 3254161 w 12192000"/>
              <a:gd name="connsiteY904" fmla="*/ 6730605 h 6858000"/>
              <a:gd name="connsiteX905" fmla="*/ 3373886 w 12192000"/>
              <a:gd name="connsiteY905" fmla="*/ 6523265 h 6858000"/>
              <a:gd name="connsiteX906" fmla="*/ 3118458 w 12192000"/>
              <a:gd name="connsiteY906" fmla="*/ 6523265 h 6858000"/>
              <a:gd name="connsiteX907" fmla="*/ 3238182 w 12192000"/>
              <a:gd name="connsiteY907" fmla="*/ 6730605 h 6858000"/>
              <a:gd name="connsiteX908" fmla="*/ 3238182 w 12192000"/>
              <a:gd name="connsiteY908" fmla="*/ 6631618 h 6858000"/>
              <a:gd name="connsiteX909" fmla="*/ 3201556 w 12192000"/>
              <a:gd name="connsiteY909" fmla="*/ 6587750 h 6858000"/>
              <a:gd name="connsiteX910" fmla="*/ 3204189 w 12192000"/>
              <a:gd name="connsiteY910" fmla="*/ 6572758 h 6858000"/>
              <a:gd name="connsiteX911" fmla="*/ 2966716 w 12192000"/>
              <a:gd name="connsiteY911" fmla="*/ 6523265 h 6858000"/>
              <a:gd name="connsiteX912" fmla="*/ 2880985 w 12192000"/>
              <a:gd name="connsiteY912" fmla="*/ 6572758 h 6858000"/>
              <a:gd name="connsiteX913" fmla="*/ 2883618 w 12192000"/>
              <a:gd name="connsiteY913" fmla="*/ 6587750 h 6858000"/>
              <a:gd name="connsiteX914" fmla="*/ 2846991 w 12192000"/>
              <a:gd name="connsiteY914" fmla="*/ 6631618 h 6858000"/>
              <a:gd name="connsiteX915" fmla="*/ 2846991 w 12192000"/>
              <a:gd name="connsiteY915" fmla="*/ 6730605 h 6858000"/>
              <a:gd name="connsiteX916" fmla="*/ 2966716 w 12192000"/>
              <a:gd name="connsiteY916" fmla="*/ 6523265 h 6858000"/>
              <a:gd name="connsiteX917" fmla="*/ 2711288 w 12192000"/>
              <a:gd name="connsiteY917" fmla="*/ 6523265 h 6858000"/>
              <a:gd name="connsiteX918" fmla="*/ 2831012 w 12192000"/>
              <a:gd name="connsiteY918" fmla="*/ 6730605 h 6858000"/>
              <a:gd name="connsiteX919" fmla="*/ 2831012 w 12192000"/>
              <a:gd name="connsiteY919" fmla="*/ 6631618 h 6858000"/>
              <a:gd name="connsiteX920" fmla="*/ 2794386 w 12192000"/>
              <a:gd name="connsiteY920" fmla="*/ 6587750 h 6858000"/>
              <a:gd name="connsiteX921" fmla="*/ 2797019 w 12192000"/>
              <a:gd name="connsiteY921" fmla="*/ 6572758 h 6858000"/>
              <a:gd name="connsiteX922" fmla="*/ 2559516 w 12192000"/>
              <a:gd name="connsiteY922" fmla="*/ 6523265 h 6858000"/>
              <a:gd name="connsiteX923" fmla="*/ 2473785 w 12192000"/>
              <a:gd name="connsiteY923" fmla="*/ 6572758 h 6858000"/>
              <a:gd name="connsiteX924" fmla="*/ 2476418 w 12192000"/>
              <a:gd name="connsiteY924" fmla="*/ 6587750 h 6858000"/>
              <a:gd name="connsiteX925" fmla="*/ 2439792 w 12192000"/>
              <a:gd name="connsiteY925" fmla="*/ 6631618 h 6858000"/>
              <a:gd name="connsiteX926" fmla="*/ 2439792 w 12192000"/>
              <a:gd name="connsiteY926" fmla="*/ 6730605 h 6858000"/>
              <a:gd name="connsiteX927" fmla="*/ 2559516 w 12192000"/>
              <a:gd name="connsiteY927" fmla="*/ 6523265 h 6858000"/>
              <a:gd name="connsiteX928" fmla="*/ 2304088 w 12192000"/>
              <a:gd name="connsiteY928" fmla="*/ 6523265 h 6858000"/>
              <a:gd name="connsiteX929" fmla="*/ 2423812 w 12192000"/>
              <a:gd name="connsiteY929" fmla="*/ 6730605 h 6858000"/>
              <a:gd name="connsiteX930" fmla="*/ 2423812 w 12192000"/>
              <a:gd name="connsiteY930" fmla="*/ 6631618 h 6858000"/>
              <a:gd name="connsiteX931" fmla="*/ 2387186 w 12192000"/>
              <a:gd name="connsiteY931" fmla="*/ 6587750 h 6858000"/>
              <a:gd name="connsiteX932" fmla="*/ 2389819 w 12192000"/>
              <a:gd name="connsiteY932" fmla="*/ 6572758 h 6858000"/>
              <a:gd name="connsiteX933" fmla="*/ 2152346 w 12192000"/>
              <a:gd name="connsiteY933" fmla="*/ 6523265 h 6858000"/>
              <a:gd name="connsiteX934" fmla="*/ 2066615 w 12192000"/>
              <a:gd name="connsiteY934" fmla="*/ 6572758 h 6858000"/>
              <a:gd name="connsiteX935" fmla="*/ 2069248 w 12192000"/>
              <a:gd name="connsiteY935" fmla="*/ 6587750 h 6858000"/>
              <a:gd name="connsiteX936" fmla="*/ 2032622 w 12192000"/>
              <a:gd name="connsiteY936" fmla="*/ 6631618 h 6858000"/>
              <a:gd name="connsiteX937" fmla="*/ 2032622 w 12192000"/>
              <a:gd name="connsiteY937" fmla="*/ 6730605 h 6858000"/>
              <a:gd name="connsiteX938" fmla="*/ 2152346 w 12192000"/>
              <a:gd name="connsiteY938" fmla="*/ 6523265 h 6858000"/>
              <a:gd name="connsiteX939" fmla="*/ 1896918 w 12192000"/>
              <a:gd name="connsiteY939" fmla="*/ 6523265 h 6858000"/>
              <a:gd name="connsiteX940" fmla="*/ 2016643 w 12192000"/>
              <a:gd name="connsiteY940" fmla="*/ 6730605 h 6858000"/>
              <a:gd name="connsiteX941" fmla="*/ 2016643 w 12192000"/>
              <a:gd name="connsiteY941" fmla="*/ 6631618 h 6858000"/>
              <a:gd name="connsiteX942" fmla="*/ 1980016 w 12192000"/>
              <a:gd name="connsiteY942" fmla="*/ 6587750 h 6858000"/>
              <a:gd name="connsiteX943" fmla="*/ 1982649 w 12192000"/>
              <a:gd name="connsiteY943" fmla="*/ 6572758 h 6858000"/>
              <a:gd name="connsiteX944" fmla="*/ 1745176 w 12192000"/>
              <a:gd name="connsiteY944" fmla="*/ 6523265 h 6858000"/>
              <a:gd name="connsiteX945" fmla="*/ 1659445 w 12192000"/>
              <a:gd name="connsiteY945" fmla="*/ 6572758 h 6858000"/>
              <a:gd name="connsiteX946" fmla="*/ 1662078 w 12192000"/>
              <a:gd name="connsiteY946" fmla="*/ 6587750 h 6858000"/>
              <a:gd name="connsiteX947" fmla="*/ 1625452 w 12192000"/>
              <a:gd name="connsiteY947" fmla="*/ 6631618 h 6858000"/>
              <a:gd name="connsiteX948" fmla="*/ 1625452 w 12192000"/>
              <a:gd name="connsiteY948" fmla="*/ 6730605 h 6858000"/>
              <a:gd name="connsiteX949" fmla="*/ 1745176 w 12192000"/>
              <a:gd name="connsiteY949" fmla="*/ 6523265 h 6858000"/>
              <a:gd name="connsiteX950" fmla="*/ 1489719 w 12192000"/>
              <a:gd name="connsiteY950" fmla="*/ 6523265 h 6858000"/>
              <a:gd name="connsiteX951" fmla="*/ 1609443 w 12192000"/>
              <a:gd name="connsiteY951" fmla="*/ 6730605 h 6858000"/>
              <a:gd name="connsiteX952" fmla="*/ 1609443 w 12192000"/>
              <a:gd name="connsiteY952" fmla="*/ 6631618 h 6858000"/>
              <a:gd name="connsiteX953" fmla="*/ 1572816 w 12192000"/>
              <a:gd name="connsiteY953" fmla="*/ 6587750 h 6858000"/>
              <a:gd name="connsiteX954" fmla="*/ 1575450 w 12192000"/>
              <a:gd name="connsiteY954" fmla="*/ 6572758 h 6858000"/>
              <a:gd name="connsiteX955" fmla="*/ 1337976 w 12192000"/>
              <a:gd name="connsiteY955" fmla="*/ 6523265 h 6858000"/>
              <a:gd name="connsiteX956" fmla="*/ 1252245 w 12192000"/>
              <a:gd name="connsiteY956" fmla="*/ 6572758 h 6858000"/>
              <a:gd name="connsiteX957" fmla="*/ 1254879 w 12192000"/>
              <a:gd name="connsiteY957" fmla="*/ 6587750 h 6858000"/>
              <a:gd name="connsiteX958" fmla="*/ 1218252 w 12192000"/>
              <a:gd name="connsiteY958" fmla="*/ 6631618 h 6858000"/>
              <a:gd name="connsiteX959" fmla="*/ 1218252 w 12192000"/>
              <a:gd name="connsiteY959" fmla="*/ 6730605 h 6858000"/>
              <a:gd name="connsiteX960" fmla="*/ 1337976 w 12192000"/>
              <a:gd name="connsiteY960" fmla="*/ 6523265 h 6858000"/>
              <a:gd name="connsiteX961" fmla="*/ 1082549 w 12192000"/>
              <a:gd name="connsiteY961" fmla="*/ 6523265 h 6858000"/>
              <a:gd name="connsiteX962" fmla="*/ 1202273 w 12192000"/>
              <a:gd name="connsiteY962" fmla="*/ 6730605 h 6858000"/>
              <a:gd name="connsiteX963" fmla="*/ 1202273 w 12192000"/>
              <a:gd name="connsiteY963" fmla="*/ 6631618 h 6858000"/>
              <a:gd name="connsiteX964" fmla="*/ 1165646 w 12192000"/>
              <a:gd name="connsiteY964" fmla="*/ 6587750 h 6858000"/>
              <a:gd name="connsiteX965" fmla="*/ 1168280 w 12192000"/>
              <a:gd name="connsiteY965" fmla="*/ 6572758 h 6858000"/>
              <a:gd name="connsiteX966" fmla="*/ 930806 w 12192000"/>
              <a:gd name="connsiteY966" fmla="*/ 6523265 h 6858000"/>
              <a:gd name="connsiteX967" fmla="*/ 845075 w 12192000"/>
              <a:gd name="connsiteY967" fmla="*/ 6572758 h 6858000"/>
              <a:gd name="connsiteX968" fmla="*/ 847709 w 12192000"/>
              <a:gd name="connsiteY968" fmla="*/ 6587750 h 6858000"/>
              <a:gd name="connsiteX969" fmla="*/ 811082 w 12192000"/>
              <a:gd name="connsiteY969" fmla="*/ 6631618 h 6858000"/>
              <a:gd name="connsiteX970" fmla="*/ 811082 w 12192000"/>
              <a:gd name="connsiteY970" fmla="*/ 6730605 h 6858000"/>
              <a:gd name="connsiteX971" fmla="*/ 930806 w 12192000"/>
              <a:gd name="connsiteY971" fmla="*/ 6523265 h 6858000"/>
              <a:gd name="connsiteX972" fmla="*/ 675349 w 12192000"/>
              <a:gd name="connsiteY972" fmla="*/ 6523265 h 6858000"/>
              <a:gd name="connsiteX973" fmla="*/ 795073 w 12192000"/>
              <a:gd name="connsiteY973" fmla="*/ 6730605 h 6858000"/>
              <a:gd name="connsiteX974" fmla="*/ 795073 w 12192000"/>
              <a:gd name="connsiteY974" fmla="*/ 6631618 h 6858000"/>
              <a:gd name="connsiteX975" fmla="*/ 758447 w 12192000"/>
              <a:gd name="connsiteY975" fmla="*/ 6587750 h 6858000"/>
              <a:gd name="connsiteX976" fmla="*/ 761080 w 12192000"/>
              <a:gd name="connsiteY976" fmla="*/ 6572758 h 6858000"/>
              <a:gd name="connsiteX977" fmla="*/ 523607 w 12192000"/>
              <a:gd name="connsiteY977" fmla="*/ 6523265 h 6858000"/>
              <a:gd name="connsiteX978" fmla="*/ 437875 w 12192000"/>
              <a:gd name="connsiteY978" fmla="*/ 6572758 h 6858000"/>
              <a:gd name="connsiteX979" fmla="*/ 440509 w 12192000"/>
              <a:gd name="connsiteY979" fmla="*/ 6587750 h 6858000"/>
              <a:gd name="connsiteX980" fmla="*/ 403882 w 12192000"/>
              <a:gd name="connsiteY980" fmla="*/ 6631618 h 6858000"/>
              <a:gd name="connsiteX981" fmla="*/ 403882 w 12192000"/>
              <a:gd name="connsiteY981" fmla="*/ 6730605 h 6858000"/>
              <a:gd name="connsiteX982" fmla="*/ 523607 w 12192000"/>
              <a:gd name="connsiteY982" fmla="*/ 6523265 h 6858000"/>
              <a:gd name="connsiteX983" fmla="*/ 268179 w 12192000"/>
              <a:gd name="connsiteY983" fmla="*/ 6523265 h 6858000"/>
              <a:gd name="connsiteX984" fmla="*/ 387903 w 12192000"/>
              <a:gd name="connsiteY984" fmla="*/ 6730605 h 6858000"/>
              <a:gd name="connsiteX985" fmla="*/ 387903 w 12192000"/>
              <a:gd name="connsiteY985" fmla="*/ 6631618 h 6858000"/>
              <a:gd name="connsiteX986" fmla="*/ 351277 w 12192000"/>
              <a:gd name="connsiteY986" fmla="*/ 6587750 h 6858000"/>
              <a:gd name="connsiteX987" fmla="*/ 353910 w 12192000"/>
              <a:gd name="connsiteY987" fmla="*/ 6572758 h 6858000"/>
              <a:gd name="connsiteX988" fmla="*/ 11634942 w 12192000"/>
              <a:gd name="connsiteY988" fmla="*/ 6503456 h 6858000"/>
              <a:gd name="connsiteX989" fmla="*/ 11601697 w 12192000"/>
              <a:gd name="connsiteY989" fmla="*/ 6523115 h 6858000"/>
              <a:gd name="connsiteX990" fmla="*/ 11601697 w 12192000"/>
              <a:gd name="connsiteY990" fmla="*/ 6660554 h 6858000"/>
              <a:gd name="connsiteX991" fmla="*/ 11635511 w 12192000"/>
              <a:gd name="connsiteY991" fmla="*/ 6689610 h 6858000"/>
              <a:gd name="connsiteX992" fmla="*/ 11636289 w 12192000"/>
              <a:gd name="connsiteY992" fmla="*/ 6692004 h 6858000"/>
              <a:gd name="connsiteX993" fmla="*/ 11638294 w 12192000"/>
              <a:gd name="connsiteY993" fmla="*/ 6705140 h 6858000"/>
              <a:gd name="connsiteX994" fmla="*/ 11638294 w 12192000"/>
              <a:gd name="connsiteY994" fmla="*/ 6705230 h 6858000"/>
              <a:gd name="connsiteX995" fmla="*/ 11635840 w 12192000"/>
              <a:gd name="connsiteY995" fmla="*/ 6719653 h 6858000"/>
              <a:gd name="connsiteX996" fmla="*/ 11755773 w 12192000"/>
              <a:gd name="connsiteY996" fmla="*/ 6788896 h 6858000"/>
              <a:gd name="connsiteX997" fmla="*/ 11789019 w 12192000"/>
              <a:gd name="connsiteY997" fmla="*/ 6769775 h 6858000"/>
              <a:gd name="connsiteX998" fmla="*/ 11789019 w 12192000"/>
              <a:gd name="connsiteY998" fmla="*/ 6749547 h 6858000"/>
              <a:gd name="connsiteX999" fmla="*/ 11652957 w 12192000"/>
              <a:gd name="connsiteY999" fmla="*/ 6513869 h 6858000"/>
              <a:gd name="connsiteX1000" fmla="*/ 11227772 w 12192000"/>
              <a:gd name="connsiteY1000" fmla="*/ 6503456 h 6858000"/>
              <a:gd name="connsiteX1001" fmla="*/ 11194528 w 12192000"/>
              <a:gd name="connsiteY1001" fmla="*/ 6523115 h 6858000"/>
              <a:gd name="connsiteX1002" fmla="*/ 11194528 w 12192000"/>
              <a:gd name="connsiteY1002" fmla="*/ 6660554 h 6858000"/>
              <a:gd name="connsiteX1003" fmla="*/ 11228341 w 12192000"/>
              <a:gd name="connsiteY1003" fmla="*/ 6689610 h 6858000"/>
              <a:gd name="connsiteX1004" fmla="*/ 11229119 w 12192000"/>
              <a:gd name="connsiteY1004" fmla="*/ 6692004 h 6858000"/>
              <a:gd name="connsiteX1005" fmla="*/ 11231124 w 12192000"/>
              <a:gd name="connsiteY1005" fmla="*/ 6705140 h 6858000"/>
              <a:gd name="connsiteX1006" fmla="*/ 11231124 w 12192000"/>
              <a:gd name="connsiteY1006" fmla="*/ 6705230 h 6858000"/>
              <a:gd name="connsiteX1007" fmla="*/ 11228670 w 12192000"/>
              <a:gd name="connsiteY1007" fmla="*/ 6719653 h 6858000"/>
              <a:gd name="connsiteX1008" fmla="*/ 11348604 w 12192000"/>
              <a:gd name="connsiteY1008" fmla="*/ 6788896 h 6858000"/>
              <a:gd name="connsiteX1009" fmla="*/ 11381849 w 12192000"/>
              <a:gd name="connsiteY1009" fmla="*/ 6769775 h 6858000"/>
              <a:gd name="connsiteX1010" fmla="*/ 11381849 w 12192000"/>
              <a:gd name="connsiteY1010" fmla="*/ 6749547 h 6858000"/>
              <a:gd name="connsiteX1011" fmla="*/ 11245786 w 12192000"/>
              <a:gd name="connsiteY1011" fmla="*/ 6513869 h 6858000"/>
              <a:gd name="connsiteX1012" fmla="*/ 10820572 w 12192000"/>
              <a:gd name="connsiteY1012" fmla="*/ 6503456 h 6858000"/>
              <a:gd name="connsiteX1013" fmla="*/ 10787328 w 12192000"/>
              <a:gd name="connsiteY1013" fmla="*/ 6523115 h 6858000"/>
              <a:gd name="connsiteX1014" fmla="*/ 10787328 w 12192000"/>
              <a:gd name="connsiteY1014" fmla="*/ 6660554 h 6858000"/>
              <a:gd name="connsiteX1015" fmla="*/ 10821141 w 12192000"/>
              <a:gd name="connsiteY1015" fmla="*/ 6689610 h 6858000"/>
              <a:gd name="connsiteX1016" fmla="*/ 10821920 w 12192000"/>
              <a:gd name="connsiteY1016" fmla="*/ 6692004 h 6858000"/>
              <a:gd name="connsiteX1017" fmla="*/ 10823924 w 12192000"/>
              <a:gd name="connsiteY1017" fmla="*/ 6705140 h 6858000"/>
              <a:gd name="connsiteX1018" fmla="*/ 10823924 w 12192000"/>
              <a:gd name="connsiteY1018" fmla="*/ 6705230 h 6858000"/>
              <a:gd name="connsiteX1019" fmla="*/ 10821470 w 12192000"/>
              <a:gd name="connsiteY1019" fmla="*/ 6719653 h 6858000"/>
              <a:gd name="connsiteX1020" fmla="*/ 10941404 w 12192000"/>
              <a:gd name="connsiteY1020" fmla="*/ 6788896 h 6858000"/>
              <a:gd name="connsiteX1021" fmla="*/ 10974649 w 12192000"/>
              <a:gd name="connsiteY1021" fmla="*/ 6769775 h 6858000"/>
              <a:gd name="connsiteX1022" fmla="*/ 10974649 w 12192000"/>
              <a:gd name="connsiteY1022" fmla="*/ 6749547 h 6858000"/>
              <a:gd name="connsiteX1023" fmla="*/ 10838586 w 12192000"/>
              <a:gd name="connsiteY1023" fmla="*/ 6513869 h 6858000"/>
              <a:gd name="connsiteX1024" fmla="*/ 10413403 w 12192000"/>
              <a:gd name="connsiteY1024" fmla="*/ 6503456 h 6858000"/>
              <a:gd name="connsiteX1025" fmla="*/ 10380158 w 12192000"/>
              <a:gd name="connsiteY1025" fmla="*/ 6523115 h 6858000"/>
              <a:gd name="connsiteX1026" fmla="*/ 10380158 w 12192000"/>
              <a:gd name="connsiteY1026" fmla="*/ 6660554 h 6858000"/>
              <a:gd name="connsiteX1027" fmla="*/ 10413971 w 12192000"/>
              <a:gd name="connsiteY1027" fmla="*/ 6689610 h 6858000"/>
              <a:gd name="connsiteX1028" fmla="*/ 10414749 w 12192000"/>
              <a:gd name="connsiteY1028" fmla="*/ 6692004 h 6858000"/>
              <a:gd name="connsiteX1029" fmla="*/ 10416754 w 12192000"/>
              <a:gd name="connsiteY1029" fmla="*/ 6705140 h 6858000"/>
              <a:gd name="connsiteX1030" fmla="*/ 10416754 w 12192000"/>
              <a:gd name="connsiteY1030" fmla="*/ 6705230 h 6858000"/>
              <a:gd name="connsiteX1031" fmla="*/ 10414301 w 12192000"/>
              <a:gd name="connsiteY1031" fmla="*/ 6719653 h 6858000"/>
              <a:gd name="connsiteX1032" fmla="*/ 10534234 w 12192000"/>
              <a:gd name="connsiteY1032" fmla="*/ 6788896 h 6858000"/>
              <a:gd name="connsiteX1033" fmla="*/ 10567479 w 12192000"/>
              <a:gd name="connsiteY1033" fmla="*/ 6769775 h 6858000"/>
              <a:gd name="connsiteX1034" fmla="*/ 10567479 w 12192000"/>
              <a:gd name="connsiteY1034" fmla="*/ 6749547 h 6858000"/>
              <a:gd name="connsiteX1035" fmla="*/ 10431417 w 12192000"/>
              <a:gd name="connsiteY1035" fmla="*/ 6513869 h 6858000"/>
              <a:gd name="connsiteX1036" fmla="*/ 10006203 w 12192000"/>
              <a:gd name="connsiteY1036" fmla="*/ 6503456 h 6858000"/>
              <a:gd name="connsiteX1037" fmla="*/ 9972958 w 12192000"/>
              <a:gd name="connsiteY1037" fmla="*/ 6523115 h 6858000"/>
              <a:gd name="connsiteX1038" fmla="*/ 9972958 w 12192000"/>
              <a:gd name="connsiteY1038" fmla="*/ 6660554 h 6858000"/>
              <a:gd name="connsiteX1039" fmla="*/ 10006771 w 12192000"/>
              <a:gd name="connsiteY1039" fmla="*/ 6689610 h 6858000"/>
              <a:gd name="connsiteX1040" fmla="*/ 10007549 w 12192000"/>
              <a:gd name="connsiteY1040" fmla="*/ 6692004 h 6858000"/>
              <a:gd name="connsiteX1041" fmla="*/ 10009555 w 12192000"/>
              <a:gd name="connsiteY1041" fmla="*/ 6705140 h 6858000"/>
              <a:gd name="connsiteX1042" fmla="*/ 10009555 w 12192000"/>
              <a:gd name="connsiteY1042" fmla="*/ 6705230 h 6858000"/>
              <a:gd name="connsiteX1043" fmla="*/ 10007101 w 12192000"/>
              <a:gd name="connsiteY1043" fmla="*/ 6719653 h 6858000"/>
              <a:gd name="connsiteX1044" fmla="*/ 10127035 w 12192000"/>
              <a:gd name="connsiteY1044" fmla="*/ 6788896 h 6858000"/>
              <a:gd name="connsiteX1045" fmla="*/ 10160279 w 12192000"/>
              <a:gd name="connsiteY1045" fmla="*/ 6769775 h 6858000"/>
              <a:gd name="connsiteX1046" fmla="*/ 10160279 w 12192000"/>
              <a:gd name="connsiteY1046" fmla="*/ 6749547 h 6858000"/>
              <a:gd name="connsiteX1047" fmla="*/ 10024217 w 12192000"/>
              <a:gd name="connsiteY1047" fmla="*/ 6513869 h 6858000"/>
              <a:gd name="connsiteX1048" fmla="*/ 9599033 w 12192000"/>
              <a:gd name="connsiteY1048" fmla="*/ 6503456 h 6858000"/>
              <a:gd name="connsiteX1049" fmla="*/ 9565788 w 12192000"/>
              <a:gd name="connsiteY1049" fmla="*/ 6523115 h 6858000"/>
              <a:gd name="connsiteX1050" fmla="*/ 9565788 w 12192000"/>
              <a:gd name="connsiteY1050" fmla="*/ 6660554 h 6858000"/>
              <a:gd name="connsiteX1051" fmla="*/ 9599602 w 12192000"/>
              <a:gd name="connsiteY1051" fmla="*/ 6689610 h 6858000"/>
              <a:gd name="connsiteX1052" fmla="*/ 9600380 w 12192000"/>
              <a:gd name="connsiteY1052" fmla="*/ 6692004 h 6858000"/>
              <a:gd name="connsiteX1053" fmla="*/ 9602385 w 12192000"/>
              <a:gd name="connsiteY1053" fmla="*/ 6705140 h 6858000"/>
              <a:gd name="connsiteX1054" fmla="*/ 9602385 w 12192000"/>
              <a:gd name="connsiteY1054" fmla="*/ 6705230 h 6858000"/>
              <a:gd name="connsiteX1055" fmla="*/ 9599931 w 12192000"/>
              <a:gd name="connsiteY1055" fmla="*/ 6719653 h 6858000"/>
              <a:gd name="connsiteX1056" fmla="*/ 9719865 w 12192000"/>
              <a:gd name="connsiteY1056" fmla="*/ 6788896 h 6858000"/>
              <a:gd name="connsiteX1057" fmla="*/ 9753109 w 12192000"/>
              <a:gd name="connsiteY1057" fmla="*/ 6769775 h 6858000"/>
              <a:gd name="connsiteX1058" fmla="*/ 9753109 w 12192000"/>
              <a:gd name="connsiteY1058" fmla="*/ 6749547 h 6858000"/>
              <a:gd name="connsiteX1059" fmla="*/ 9617047 w 12192000"/>
              <a:gd name="connsiteY1059" fmla="*/ 6513869 h 6858000"/>
              <a:gd name="connsiteX1060" fmla="*/ 9191864 w 12192000"/>
              <a:gd name="connsiteY1060" fmla="*/ 6503456 h 6858000"/>
              <a:gd name="connsiteX1061" fmla="*/ 9158618 w 12192000"/>
              <a:gd name="connsiteY1061" fmla="*/ 6523115 h 6858000"/>
              <a:gd name="connsiteX1062" fmla="*/ 9158618 w 12192000"/>
              <a:gd name="connsiteY1062" fmla="*/ 6660554 h 6858000"/>
              <a:gd name="connsiteX1063" fmla="*/ 9192432 w 12192000"/>
              <a:gd name="connsiteY1063" fmla="*/ 6689610 h 6858000"/>
              <a:gd name="connsiteX1064" fmla="*/ 9193210 w 12192000"/>
              <a:gd name="connsiteY1064" fmla="*/ 6692004 h 6858000"/>
              <a:gd name="connsiteX1065" fmla="*/ 9195215 w 12192000"/>
              <a:gd name="connsiteY1065" fmla="*/ 6705140 h 6858000"/>
              <a:gd name="connsiteX1066" fmla="*/ 9195215 w 12192000"/>
              <a:gd name="connsiteY1066" fmla="*/ 6705230 h 6858000"/>
              <a:gd name="connsiteX1067" fmla="*/ 9192761 w 12192000"/>
              <a:gd name="connsiteY1067" fmla="*/ 6719653 h 6858000"/>
              <a:gd name="connsiteX1068" fmla="*/ 9312695 w 12192000"/>
              <a:gd name="connsiteY1068" fmla="*/ 6788896 h 6858000"/>
              <a:gd name="connsiteX1069" fmla="*/ 9345940 w 12192000"/>
              <a:gd name="connsiteY1069" fmla="*/ 6769775 h 6858000"/>
              <a:gd name="connsiteX1070" fmla="*/ 9345940 w 12192000"/>
              <a:gd name="connsiteY1070" fmla="*/ 6749547 h 6858000"/>
              <a:gd name="connsiteX1071" fmla="*/ 9209878 w 12192000"/>
              <a:gd name="connsiteY1071" fmla="*/ 6513869 h 6858000"/>
              <a:gd name="connsiteX1072" fmla="*/ 8784664 w 12192000"/>
              <a:gd name="connsiteY1072" fmla="*/ 6503456 h 6858000"/>
              <a:gd name="connsiteX1073" fmla="*/ 8751418 w 12192000"/>
              <a:gd name="connsiteY1073" fmla="*/ 6523115 h 6858000"/>
              <a:gd name="connsiteX1074" fmla="*/ 8751418 w 12192000"/>
              <a:gd name="connsiteY1074" fmla="*/ 6660554 h 6858000"/>
              <a:gd name="connsiteX1075" fmla="*/ 8785232 w 12192000"/>
              <a:gd name="connsiteY1075" fmla="*/ 6689610 h 6858000"/>
              <a:gd name="connsiteX1076" fmla="*/ 8786010 w 12192000"/>
              <a:gd name="connsiteY1076" fmla="*/ 6692004 h 6858000"/>
              <a:gd name="connsiteX1077" fmla="*/ 8788015 w 12192000"/>
              <a:gd name="connsiteY1077" fmla="*/ 6705140 h 6858000"/>
              <a:gd name="connsiteX1078" fmla="*/ 8788015 w 12192000"/>
              <a:gd name="connsiteY1078" fmla="*/ 6705230 h 6858000"/>
              <a:gd name="connsiteX1079" fmla="*/ 8785561 w 12192000"/>
              <a:gd name="connsiteY1079" fmla="*/ 6719653 h 6858000"/>
              <a:gd name="connsiteX1080" fmla="*/ 8905494 w 12192000"/>
              <a:gd name="connsiteY1080" fmla="*/ 6788896 h 6858000"/>
              <a:gd name="connsiteX1081" fmla="*/ 8938740 w 12192000"/>
              <a:gd name="connsiteY1081" fmla="*/ 6769775 h 6858000"/>
              <a:gd name="connsiteX1082" fmla="*/ 8938740 w 12192000"/>
              <a:gd name="connsiteY1082" fmla="*/ 6749547 h 6858000"/>
              <a:gd name="connsiteX1083" fmla="*/ 8802678 w 12192000"/>
              <a:gd name="connsiteY1083" fmla="*/ 6513869 h 6858000"/>
              <a:gd name="connsiteX1084" fmla="*/ 7970294 w 12192000"/>
              <a:gd name="connsiteY1084" fmla="*/ 6503456 h 6858000"/>
              <a:gd name="connsiteX1085" fmla="*/ 7937049 w 12192000"/>
              <a:gd name="connsiteY1085" fmla="*/ 6523115 h 6858000"/>
              <a:gd name="connsiteX1086" fmla="*/ 7937049 w 12192000"/>
              <a:gd name="connsiteY1086" fmla="*/ 6660554 h 6858000"/>
              <a:gd name="connsiteX1087" fmla="*/ 7970863 w 12192000"/>
              <a:gd name="connsiteY1087" fmla="*/ 6689610 h 6858000"/>
              <a:gd name="connsiteX1088" fmla="*/ 7971641 w 12192000"/>
              <a:gd name="connsiteY1088" fmla="*/ 6692004 h 6858000"/>
              <a:gd name="connsiteX1089" fmla="*/ 7973645 w 12192000"/>
              <a:gd name="connsiteY1089" fmla="*/ 6705140 h 6858000"/>
              <a:gd name="connsiteX1090" fmla="*/ 7973645 w 12192000"/>
              <a:gd name="connsiteY1090" fmla="*/ 6705230 h 6858000"/>
              <a:gd name="connsiteX1091" fmla="*/ 7971191 w 12192000"/>
              <a:gd name="connsiteY1091" fmla="*/ 6719653 h 6858000"/>
              <a:gd name="connsiteX1092" fmla="*/ 8091125 w 12192000"/>
              <a:gd name="connsiteY1092" fmla="*/ 6788896 h 6858000"/>
              <a:gd name="connsiteX1093" fmla="*/ 8124370 w 12192000"/>
              <a:gd name="connsiteY1093" fmla="*/ 6769775 h 6858000"/>
              <a:gd name="connsiteX1094" fmla="*/ 8124370 w 12192000"/>
              <a:gd name="connsiteY1094" fmla="*/ 6749547 h 6858000"/>
              <a:gd name="connsiteX1095" fmla="*/ 7988308 w 12192000"/>
              <a:gd name="connsiteY1095" fmla="*/ 6513869 h 6858000"/>
              <a:gd name="connsiteX1096" fmla="*/ 7563124 w 12192000"/>
              <a:gd name="connsiteY1096" fmla="*/ 6503456 h 6858000"/>
              <a:gd name="connsiteX1097" fmla="*/ 7529879 w 12192000"/>
              <a:gd name="connsiteY1097" fmla="*/ 6523115 h 6858000"/>
              <a:gd name="connsiteX1098" fmla="*/ 7529879 w 12192000"/>
              <a:gd name="connsiteY1098" fmla="*/ 6660554 h 6858000"/>
              <a:gd name="connsiteX1099" fmla="*/ 7563693 w 12192000"/>
              <a:gd name="connsiteY1099" fmla="*/ 6689610 h 6858000"/>
              <a:gd name="connsiteX1100" fmla="*/ 7564471 w 12192000"/>
              <a:gd name="connsiteY1100" fmla="*/ 6692004 h 6858000"/>
              <a:gd name="connsiteX1101" fmla="*/ 7566475 w 12192000"/>
              <a:gd name="connsiteY1101" fmla="*/ 6705140 h 6858000"/>
              <a:gd name="connsiteX1102" fmla="*/ 7566475 w 12192000"/>
              <a:gd name="connsiteY1102" fmla="*/ 6705230 h 6858000"/>
              <a:gd name="connsiteX1103" fmla="*/ 7564022 w 12192000"/>
              <a:gd name="connsiteY1103" fmla="*/ 6719653 h 6858000"/>
              <a:gd name="connsiteX1104" fmla="*/ 7683955 w 12192000"/>
              <a:gd name="connsiteY1104" fmla="*/ 6788896 h 6858000"/>
              <a:gd name="connsiteX1105" fmla="*/ 7717201 w 12192000"/>
              <a:gd name="connsiteY1105" fmla="*/ 6769775 h 6858000"/>
              <a:gd name="connsiteX1106" fmla="*/ 7717201 w 12192000"/>
              <a:gd name="connsiteY1106" fmla="*/ 6749547 h 6858000"/>
              <a:gd name="connsiteX1107" fmla="*/ 7581138 w 12192000"/>
              <a:gd name="connsiteY1107" fmla="*/ 6513869 h 6858000"/>
              <a:gd name="connsiteX1108" fmla="*/ 7155924 w 12192000"/>
              <a:gd name="connsiteY1108" fmla="*/ 6503456 h 6858000"/>
              <a:gd name="connsiteX1109" fmla="*/ 7122680 w 12192000"/>
              <a:gd name="connsiteY1109" fmla="*/ 6523115 h 6858000"/>
              <a:gd name="connsiteX1110" fmla="*/ 7122680 w 12192000"/>
              <a:gd name="connsiteY1110" fmla="*/ 6660554 h 6858000"/>
              <a:gd name="connsiteX1111" fmla="*/ 7156493 w 12192000"/>
              <a:gd name="connsiteY1111" fmla="*/ 6689610 h 6858000"/>
              <a:gd name="connsiteX1112" fmla="*/ 7157271 w 12192000"/>
              <a:gd name="connsiteY1112" fmla="*/ 6692004 h 6858000"/>
              <a:gd name="connsiteX1113" fmla="*/ 7159276 w 12192000"/>
              <a:gd name="connsiteY1113" fmla="*/ 6705140 h 6858000"/>
              <a:gd name="connsiteX1114" fmla="*/ 7159276 w 12192000"/>
              <a:gd name="connsiteY1114" fmla="*/ 6705230 h 6858000"/>
              <a:gd name="connsiteX1115" fmla="*/ 7156822 w 12192000"/>
              <a:gd name="connsiteY1115" fmla="*/ 6719653 h 6858000"/>
              <a:gd name="connsiteX1116" fmla="*/ 7276756 w 12192000"/>
              <a:gd name="connsiteY1116" fmla="*/ 6788896 h 6858000"/>
              <a:gd name="connsiteX1117" fmla="*/ 7310001 w 12192000"/>
              <a:gd name="connsiteY1117" fmla="*/ 6769775 h 6858000"/>
              <a:gd name="connsiteX1118" fmla="*/ 7310001 w 12192000"/>
              <a:gd name="connsiteY1118" fmla="*/ 6749547 h 6858000"/>
              <a:gd name="connsiteX1119" fmla="*/ 7173938 w 12192000"/>
              <a:gd name="connsiteY1119" fmla="*/ 6513869 h 6858000"/>
              <a:gd name="connsiteX1120" fmla="*/ 6748754 w 12192000"/>
              <a:gd name="connsiteY1120" fmla="*/ 6503456 h 6858000"/>
              <a:gd name="connsiteX1121" fmla="*/ 6715509 w 12192000"/>
              <a:gd name="connsiteY1121" fmla="*/ 6523115 h 6858000"/>
              <a:gd name="connsiteX1122" fmla="*/ 6715509 w 12192000"/>
              <a:gd name="connsiteY1122" fmla="*/ 6660554 h 6858000"/>
              <a:gd name="connsiteX1123" fmla="*/ 6749323 w 12192000"/>
              <a:gd name="connsiteY1123" fmla="*/ 6689610 h 6858000"/>
              <a:gd name="connsiteX1124" fmla="*/ 6750101 w 12192000"/>
              <a:gd name="connsiteY1124" fmla="*/ 6692004 h 6858000"/>
              <a:gd name="connsiteX1125" fmla="*/ 6752106 w 12192000"/>
              <a:gd name="connsiteY1125" fmla="*/ 6705140 h 6858000"/>
              <a:gd name="connsiteX1126" fmla="*/ 6752106 w 12192000"/>
              <a:gd name="connsiteY1126" fmla="*/ 6705230 h 6858000"/>
              <a:gd name="connsiteX1127" fmla="*/ 6749652 w 12192000"/>
              <a:gd name="connsiteY1127" fmla="*/ 6719653 h 6858000"/>
              <a:gd name="connsiteX1128" fmla="*/ 6869586 w 12192000"/>
              <a:gd name="connsiteY1128" fmla="*/ 6788896 h 6858000"/>
              <a:gd name="connsiteX1129" fmla="*/ 6902831 w 12192000"/>
              <a:gd name="connsiteY1129" fmla="*/ 6769775 h 6858000"/>
              <a:gd name="connsiteX1130" fmla="*/ 6902831 w 12192000"/>
              <a:gd name="connsiteY1130" fmla="*/ 6749547 h 6858000"/>
              <a:gd name="connsiteX1131" fmla="*/ 6766768 w 12192000"/>
              <a:gd name="connsiteY1131" fmla="*/ 6513869 h 6858000"/>
              <a:gd name="connsiteX1132" fmla="*/ 6341555 w 12192000"/>
              <a:gd name="connsiteY1132" fmla="*/ 6503456 h 6858000"/>
              <a:gd name="connsiteX1133" fmla="*/ 6308309 w 12192000"/>
              <a:gd name="connsiteY1133" fmla="*/ 6523115 h 6858000"/>
              <a:gd name="connsiteX1134" fmla="*/ 6308309 w 12192000"/>
              <a:gd name="connsiteY1134" fmla="*/ 6660554 h 6858000"/>
              <a:gd name="connsiteX1135" fmla="*/ 6342123 w 12192000"/>
              <a:gd name="connsiteY1135" fmla="*/ 6689610 h 6858000"/>
              <a:gd name="connsiteX1136" fmla="*/ 6342901 w 12192000"/>
              <a:gd name="connsiteY1136" fmla="*/ 6692004 h 6858000"/>
              <a:gd name="connsiteX1137" fmla="*/ 6344906 w 12192000"/>
              <a:gd name="connsiteY1137" fmla="*/ 6705140 h 6858000"/>
              <a:gd name="connsiteX1138" fmla="*/ 6344906 w 12192000"/>
              <a:gd name="connsiteY1138" fmla="*/ 6705230 h 6858000"/>
              <a:gd name="connsiteX1139" fmla="*/ 6342453 w 12192000"/>
              <a:gd name="connsiteY1139" fmla="*/ 6719653 h 6858000"/>
              <a:gd name="connsiteX1140" fmla="*/ 6462386 w 12192000"/>
              <a:gd name="connsiteY1140" fmla="*/ 6788896 h 6858000"/>
              <a:gd name="connsiteX1141" fmla="*/ 6495631 w 12192000"/>
              <a:gd name="connsiteY1141" fmla="*/ 6769775 h 6858000"/>
              <a:gd name="connsiteX1142" fmla="*/ 6495631 w 12192000"/>
              <a:gd name="connsiteY1142" fmla="*/ 6749547 h 6858000"/>
              <a:gd name="connsiteX1143" fmla="*/ 6359569 w 12192000"/>
              <a:gd name="connsiteY1143" fmla="*/ 6513869 h 6858000"/>
              <a:gd name="connsiteX1144" fmla="*/ 5934385 w 12192000"/>
              <a:gd name="connsiteY1144" fmla="*/ 6503456 h 6858000"/>
              <a:gd name="connsiteX1145" fmla="*/ 5901139 w 12192000"/>
              <a:gd name="connsiteY1145" fmla="*/ 6523115 h 6858000"/>
              <a:gd name="connsiteX1146" fmla="*/ 5901139 w 12192000"/>
              <a:gd name="connsiteY1146" fmla="*/ 6660554 h 6858000"/>
              <a:gd name="connsiteX1147" fmla="*/ 5934953 w 12192000"/>
              <a:gd name="connsiteY1147" fmla="*/ 6689610 h 6858000"/>
              <a:gd name="connsiteX1148" fmla="*/ 5935731 w 12192000"/>
              <a:gd name="connsiteY1148" fmla="*/ 6692004 h 6858000"/>
              <a:gd name="connsiteX1149" fmla="*/ 5937738 w 12192000"/>
              <a:gd name="connsiteY1149" fmla="*/ 6705140 h 6858000"/>
              <a:gd name="connsiteX1150" fmla="*/ 5937738 w 12192000"/>
              <a:gd name="connsiteY1150" fmla="*/ 6705230 h 6858000"/>
              <a:gd name="connsiteX1151" fmla="*/ 5935283 w 12192000"/>
              <a:gd name="connsiteY1151" fmla="*/ 6719653 h 6858000"/>
              <a:gd name="connsiteX1152" fmla="*/ 6055216 w 12192000"/>
              <a:gd name="connsiteY1152" fmla="*/ 6788896 h 6858000"/>
              <a:gd name="connsiteX1153" fmla="*/ 6088461 w 12192000"/>
              <a:gd name="connsiteY1153" fmla="*/ 6769775 h 6858000"/>
              <a:gd name="connsiteX1154" fmla="*/ 6088461 w 12192000"/>
              <a:gd name="connsiteY1154" fmla="*/ 6749547 h 6858000"/>
              <a:gd name="connsiteX1155" fmla="*/ 5952399 w 12192000"/>
              <a:gd name="connsiteY1155" fmla="*/ 6513869 h 6858000"/>
              <a:gd name="connsiteX1156" fmla="*/ 5527215 w 12192000"/>
              <a:gd name="connsiteY1156" fmla="*/ 6503456 h 6858000"/>
              <a:gd name="connsiteX1157" fmla="*/ 5493970 w 12192000"/>
              <a:gd name="connsiteY1157" fmla="*/ 6523115 h 6858000"/>
              <a:gd name="connsiteX1158" fmla="*/ 5493970 w 12192000"/>
              <a:gd name="connsiteY1158" fmla="*/ 6660554 h 6858000"/>
              <a:gd name="connsiteX1159" fmla="*/ 5527783 w 12192000"/>
              <a:gd name="connsiteY1159" fmla="*/ 6689610 h 6858000"/>
              <a:gd name="connsiteX1160" fmla="*/ 5528561 w 12192000"/>
              <a:gd name="connsiteY1160" fmla="*/ 6692004 h 6858000"/>
              <a:gd name="connsiteX1161" fmla="*/ 5530566 w 12192000"/>
              <a:gd name="connsiteY1161" fmla="*/ 6705140 h 6858000"/>
              <a:gd name="connsiteX1162" fmla="*/ 5530566 w 12192000"/>
              <a:gd name="connsiteY1162" fmla="*/ 6705230 h 6858000"/>
              <a:gd name="connsiteX1163" fmla="*/ 5528113 w 12192000"/>
              <a:gd name="connsiteY1163" fmla="*/ 6719653 h 6858000"/>
              <a:gd name="connsiteX1164" fmla="*/ 5648046 w 12192000"/>
              <a:gd name="connsiteY1164" fmla="*/ 6788896 h 6858000"/>
              <a:gd name="connsiteX1165" fmla="*/ 5681292 w 12192000"/>
              <a:gd name="connsiteY1165" fmla="*/ 6769775 h 6858000"/>
              <a:gd name="connsiteX1166" fmla="*/ 5681292 w 12192000"/>
              <a:gd name="connsiteY1166" fmla="*/ 6749547 h 6858000"/>
              <a:gd name="connsiteX1167" fmla="*/ 5545229 w 12192000"/>
              <a:gd name="connsiteY1167" fmla="*/ 6513869 h 6858000"/>
              <a:gd name="connsiteX1168" fmla="*/ 5120016 w 12192000"/>
              <a:gd name="connsiteY1168" fmla="*/ 6503456 h 6858000"/>
              <a:gd name="connsiteX1169" fmla="*/ 5086770 w 12192000"/>
              <a:gd name="connsiteY1169" fmla="*/ 6523115 h 6858000"/>
              <a:gd name="connsiteX1170" fmla="*/ 5086770 w 12192000"/>
              <a:gd name="connsiteY1170" fmla="*/ 6660554 h 6858000"/>
              <a:gd name="connsiteX1171" fmla="*/ 5120584 w 12192000"/>
              <a:gd name="connsiteY1171" fmla="*/ 6689610 h 6858000"/>
              <a:gd name="connsiteX1172" fmla="*/ 5121362 w 12192000"/>
              <a:gd name="connsiteY1172" fmla="*/ 6692004 h 6858000"/>
              <a:gd name="connsiteX1173" fmla="*/ 5123366 w 12192000"/>
              <a:gd name="connsiteY1173" fmla="*/ 6705140 h 6858000"/>
              <a:gd name="connsiteX1174" fmla="*/ 5123366 w 12192000"/>
              <a:gd name="connsiteY1174" fmla="*/ 6705230 h 6858000"/>
              <a:gd name="connsiteX1175" fmla="*/ 5120913 w 12192000"/>
              <a:gd name="connsiteY1175" fmla="*/ 6719653 h 6858000"/>
              <a:gd name="connsiteX1176" fmla="*/ 5240846 w 12192000"/>
              <a:gd name="connsiteY1176" fmla="*/ 6788896 h 6858000"/>
              <a:gd name="connsiteX1177" fmla="*/ 5274091 w 12192000"/>
              <a:gd name="connsiteY1177" fmla="*/ 6769775 h 6858000"/>
              <a:gd name="connsiteX1178" fmla="*/ 5274091 w 12192000"/>
              <a:gd name="connsiteY1178" fmla="*/ 6749547 h 6858000"/>
              <a:gd name="connsiteX1179" fmla="*/ 5138030 w 12192000"/>
              <a:gd name="connsiteY1179" fmla="*/ 6513869 h 6858000"/>
              <a:gd name="connsiteX1180" fmla="*/ 4712845 w 12192000"/>
              <a:gd name="connsiteY1180" fmla="*/ 6503456 h 6858000"/>
              <a:gd name="connsiteX1181" fmla="*/ 4679600 w 12192000"/>
              <a:gd name="connsiteY1181" fmla="*/ 6523115 h 6858000"/>
              <a:gd name="connsiteX1182" fmla="*/ 4679600 w 12192000"/>
              <a:gd name="connsiteY1182" fmla="*/ 6660554 h 6858000"/>
              <a:gd name="connsiteX1183" fmla="*/ 4713414 w 12192000"/>
              <a:gd name="connsiteY1183" fmla="*/ 6689610 h 6858000"/>
              <a:gd name="connsiteX1184" fmla="*/ 4714192 w 12192000"/>
              <a:gd name="connsiteY1184" fmla="*/ 6692004 h 6858000"/>
              <a:gd name="connsiteX1185" fmla="*/ 4716198 w 12192000"/>
              <a:gd name="connsiteY1185" fmla="*/ 6705140 h 6858000"/>
              <a:gd name="connsiteX1186" fmla="*/ 4716198 w 12192000"/>
              <a:gd name="connsiteY1186" fmla="*/ 6705230 h 6858000"/>
              <a:gd name="connsiteX1187" fmla="*/ 4713743 w 12192000"/>
              <a:gd name="connsiteY1187" fmla="*/ 6719653 h 6858000"/>
              <a:gd name="connsiteX1188" fmla="*/ 4833677 w 12192000"/>
              <a:gd name="connsiteY1188" fmla="*/ 6788896 h 6858000"/>
              <a:gd name="connsiteX1189" fmla="*/ 4866922 w 12192000"/>
              <a:gd name="connsiteY1189" fmla="*/ 6769775 h 6858000"/>
              <a:gd name="connsiteX1190" fmla="*/ 4866922 w 12192000"/>
              <a:gd name="connsiteY1190" fmla="*/ 6749547 h 6858000"/>
              <a:gd name="connsiteX1191" fmla="*/ 4730859 w 12192000"/>
              <a:gd name="connsiteY1191" fmla="*/ 6513869 h 6858000"/>
              <a:gd name="connsiteX1192" fmla="*/ 4305645 w 12192000"/>
              <a:gd name="connsiteY1192" fmla="*/ 6503456 h 6858000"/>
              <a:gd name="connsiteX1193" fmla="*/ 4272401 w 12192000"/>
              <a:gd name="connsiteY1193" fmla="*/ 6523115 h 6858000"/>
              <a:gd name="connsiteX1194" fmla="*/ 4272401 w 12192000"/>
              <a:gd name="connsiteY1194" fmla="*/ 6660554 h 6858000"/>
              <a:gd name="connsiteX1195" fmla="*/ 4306214 w 12192000"/>
              <a:gd name="connsiteY1195" fmla="*/ 6689610 h 6858000"/>
              <a:gd name="connsiteX1196" fmla="*/ 4306992 w 12192000"/>
              <a:gd name="connsiteY1196" fmla="*/ 6692004 h 6858000"/>
              <a:gd name="connsiteX1197" fmla="*/ 4308997 w 12192000"/>
              <a:gd name="connsiteY1197" fmla="*/ 6705140 h 6858000"/>
              <a:gd name="connsiteX1198" fmla="*/ 4308997 w 12192000"/>
              <a:gd name="connsiteY1198" fmla="*/ 6705230 h 6858000"/>
              <a:gd name="connsiteX1199" fmla="*/ 4306543 w 12192000"/>
              <a:gd name="connsiteY1199" fmla="*/ 6719653 h 6858000"/>
              <a:gd name="connsiteX1200" fmla="*/ 4426477 w 12192000"/>
              <a:gd name="connsiteY1200" fmla="*/ 6788896 h 6858000"/>
              <a:gd name="connsiteX1201" fmla="*/ 4459722 w 12192000"/>
              <a:gd name="connsiteY1201" fmla="*/ 6769775 h 6858000"/>
              <a:gd name="connsiteX1202" fmla="*/ 4459722 w 12192000"/>
              <a:gd name="connsiteY1202" fmla="*/ 6749547 h 6858000"/>
              <a:gd name="connsiteX1203" fmla="*/ 4323659 w 12192000"/>
              <a:gd name="connsiteY1203" fmla="*/ 6513869 h 6858000"/>
              <a:gd name="connsiteX1204" fmla="*/ 3898475 w 12192000"/>
              <a:gd name="connsiteY1204" fmla="*/ 6503456 h 6858000"/>
              <a:gd name="connsiteX1205" fmla="*/ 3865230 w 12192000"/>
              <a:gd name="connsiteY1205" fmla="*/ 6523115 h 6858000"/>
              <a:gd name="connsiteX1206" fmla="*/ 3865230 w 12192000"/>
              <a:gd name="connsiteY1206" fmla="*/ 6660554 h 6858000"/>
              <a:gd name="connsiteX1207" fmla="*/ 3899044 w 12192000"/>
              <a:gd name="connsiteY1207" fmla="*/ 6689610 h 6858000"/>
              <a:gd name="connsiteX1208" fmla="*/ 3899822 w 12192000"/>
              <a:gd name="connsiteY1208" fmla="*/ 6692004 h 6858000"/>
              <a:gd name="connsiteX1209" fmla="*/ 3901827 w 12192000"/>
              <a:gd name="connsiteY1209" fmla="*/ 6705140 h 6858000"/>
              <a:gd name="connsiteX1210" fmla="*/ 3901827 w 12192000"/>
              <a:gd name="connsiteY1210" fmla="*/ 6705230 h 6858000"/>
              <a:gd name="connsiteX1211" fmla="*/ 3899373 w 12192000"/>
              <a:gd name="connsiteY1211" fmla="*/ 6719653 h 6858000"/>
              <a:gd name="connsiteX1212" fmla="*/ 4019307 w 12192000"/>
              <a:gd name="connsiteY1212" fmla="*/ 6788896 h 6858000"/>
              <a:gd name="connsiteX1213" fmla="*/ 4052552 w 12192000"/>
              <a:gd name="connsiteY1213" fmla="*/ 6769775 h 6858000"/>
              <a:gd name="connsiteX1214" fmla="*/ 4052552 w 12192000"/>
              <a:gd name="connsiteY1214" fmla="*/ 6749547 h 6858000"/>
              <a:gd name="connsiteX1215" fmla="*/ 3916489 w 12192000"/>
              <a:gd name="connsiteY1215" fmla="*/ 6513869 h 6858000"/>
              <a:gd name="connsiteX1216" fmla="*/ 3491276 w 12192000"/>
              <a:gd name="connsiteY1216" fmla="*/ 6503456 h 6858000"/>
              <a:gd name="connsiteX1217" fmla="*/ 3458031 w 12192000"/>
              <a:gd name="connsiteY1217" fmla="*/ 6523115 h 6858000"/>
              <a:gd name="connsiteX1218" fmla="*/ 3458031 w 12192000"/>
              <a:gd name="connsiteY1218" fmla="*/ 6660554 h 6858000"/>
              <a:gd name="connsiteX1219" fmla="*/ 3491844 w 12192000"/>
              <a:gd name="connsiteY1219" fmla="*/ 6689610 h 6858000"/>
              <a:gd name="connsiteX1220" fmla="*/ 3492622 w 12192000"/>
              <a:gd name="connsiteY1220" fmla="*/ 6692004 h 6858000"/>
              <a:gd name="connsiteX1221" fmla="*/ 3494627 w 12192000"/>
              <a:gd name="connsiteY1221" fmla="*/ 6705140 h 6858000"/>
              <a:gd name="connsiteX1222" fmla="*/ 3494627 w 12192000"/>
              <a:gd name="connsiteY1222" fmla="*/ 6705230 h 6858000"/>
              <a:gd name="connsiteX1223" fmla="*/ 3492173 w 12192000"/>
              <a:gd name="connsiteY1223" fmla="*/ 6719653 h 6858000"/>
              <a:gd name="connsiteX1224" fmla="*/ 3612107 w 12192000"/>
              <a:gd name="connsiteY1224" fmla="*/ 6788896 h 6858000"/>
              <a:gd name="connsiteX1225" fmla="*/ 3645352 w 12192000"/>
              <a:gd name="connsiteY1225" fmla="*/ 6769775 h 6858000"/>
              <a:gd name="connsiteX1226" fmla="*/ 3645352 w 12192000"/>
              <a:gd name="connsiteY1226" fmla="*/ 6749547 h 6858000"/>
              <a:gd name="connsiteX1227" fmla="*/ 3509290 w 12192000"/>
              <a:gd name="connsiteY1227" fmla="*/ 6513869 h 6858000"/>
              <a:gd name="connsiteX1228" fmla="*/ 3084106 w 12192000"/>
              <a:gd name="connsiteY1228" fmla="*/ 6503456 h 6858000"/>
              <a:gd name="connsiteX1229" fmla="*/ 3050861 w 12192000"/>
              <a:gd name="connsiteY1229" fmla="*/ 6523115 h 6858000"/>
              <a:gd name="connsiteX1230" fmla="*/ 3050861 w 12192000"/>
              <a:gd name="connsiteY1230" fmla="*/ 6660554 h 6858000"/>
              <a:gd name="connsiteX1231" fmla="*/ 3084674 w 12192000"/>
              <a:gd name="connsiteY1231" fmla="*/ 6689610 h 6858000"/>
              <a:gd name="connsiteX1232" fmla="*/ 3085452 w 12192000"/>
              <a:gd name="connsiteY1232" fmla="*/ 6692004 h 6858000"/>
              <a:gd name="connsiteX1233" fmla="*/ 3087457 w 12192000"/>
              <a:gd name="connsiteY1233" fmla="*/ 6705140 h 6858000"/>
              <a:gd name="connsiteX1234" fmla="*/ 3087457 w 12192000"/>
              <a:gd name="connsiteY1234" fmla="*/ 6705230 h 6858000"/>
              <a:gd name="connsiteX1235" fmla="*/ 3085004 w 12192000"/>
              <a:gd name="connsiteY1235" fmla="*/ 6719653 h 6858000"/>
              <a:gd name="connsiteX1236" fmla="*/ 3204937 w 12192000"/>
              <a:gd name="connsiteY1236" fmla="*/ 6788896 h 6858000"/>
              <a:gd name="connsiteX1237" fmla="*/ 3238182 w 12192000"/>
              <a:gd name="connsiteY1237" fmla="*/ 6769775 h 6858000"/>
              <a:gd name="connsiteX1238" fmla="*/ 3238182 w 12192000"/>
              <a:gd name="connsiteY1238" fmla="*/ 6749547 h 6858000"/>
              <a:gd name="connsiteX1239" fmla="*/ 3102120 w 12192000"/>
              <a:gd name="connsiteY1239" fmla="*/ 6513869 h 6858000"/>
              <a:gd name="connsiteX1240" fmla="*/ 2676906 w 12192000"/>
              <a:gd name="connsiteY1240" fmla="*/ 6503456 h 6858000"/>
              <a:gd name="connsiteX1241" fmla="*/ 2643661 w 12192000"/>
              <a:gd name="connsiteY1241" fmla="*/ 6523115 h 6858000"/>
              <a:gd name="connsiteX1242" fmla="*/ 2643661 w 12192000"/>
              <a:gd name="connsiteY1242" fmla="*/ 6660554 h 6858000"/>
              <a:gd name="connsiteX1243" fmla="*/ 2677475 w 12192000"/>
              <a:gd name="connsiteY1243" fmla="*/ 6689610 h 6858000"/>
              <a:gd name="connsiteX1244" fmla="*/ 2678253 w 12192000"/>
              <a:gd name="connsiteY1244" fmla="*/ 6692004 h 6858000"/>
              <a:gd name="connsiteX1245" fmla="*/ 2680257 w 12192000"/>
              <a:gd name="connsiteY1245" fmla="*/ 6705140 h 6858000"/>
              <a:gd name="connsiteX1246" fmla="*/ 2680257 w 12192000"/>
              <a:gd name="connsiteY1246" fmla="*/ 6705230 h 6858000"/>
              <a:gd name="connsiteX1247" fmla="*/ 2677804 w 12192000"/>
              <a:gd name="connsiteY1247" fmla="*/ 6719653 h 6858000"/>
              <a:gd name="connsiteX1248" fmla="*/ 2797737 w 12192000"/>
              <a:gd name="connsiteY1248" fmla="*/ 6788896 h 6858000"/>
              <a:gd name="connsiteX1249" fmla="*/ 2830982 w 12192000"/>
              <a:gd name="connsiteY1249" fmla="*/ 6769775 h 6858000"/>
              <a:gd name="connsiteX1250" fmla="*/ 2830982 w 12192000"/>
              <a:gd name="connsiteY1250" fmla="*/ 6749547 h 6858000"/>
              <a:gd name="connsiteX1251" fmla="*/ 2694920 w 12192000"/>
              <a:gd name="connsiteY1251" fmla="*/ 6513869 h 6858000"/>
              <a:gd name="connsiteX1252" fmla="*/ 2269736 w 12192000"/>
              <a:gd name="connsiteY1252" fmla="*/ 6503456 h 6858000"/>
              <a:gd name="connsiteX1253" fmla="*/ 2236491 w 12192000"/>
              <a:gd name="connsiteY1253" fmla="*/ 6523115 h 6858000"/>
              <a:gd name="connsiteX1254" fmla="*/ 2236491 w 12192000"/>
              <a:gd name="connsiteY1254" fmla="*/ 6660554 h 6858000"/>
              <a:gd name="connsiteX1255" fmla="*/ 2270305 w 12192000"/>
              <a:gd name="connsiteY1255" fmla="*/ 6689610 h 6858000"/>
              <a:gd name="connsiteX1256" fmla="*/ 2271083 w 12192000"/>
              <a:gd name="connsiteY1256" fmla="*/ 6692004 h 6858000"/>
              <a:gd name="connsiteX1257" fmla="*/ 2273088 w 12192000"/>
              <a:gd name="connsiteY1257" fmla="*/ 6705140 h 6858000"/>
              <a:gd name="connsiteX1258" fmla="*/ 2273088 w 12192000"/>
              <a:gd name="connsiteY1258" fmla="*/ 6705230 h 6858000"/>
              <a:gd name="connsiteX1259" fmla="*/ 2270634 w 12192000"/>
              <a:gd name="connsiteY1259" fmla="*/ 6719653 h 6858000"/>
              <a:gd name="connsiteX1260" fmla="*/ 2390567 w 12192000"/>
              <a:gd name="connsiteY1260" fmla="*/ 6788896 h 6858000"/>
              <a:gd name="connsiteX1261" fmla="*/ 2423812 w 12192000"/>
              <a:gd name="connsiteY1261" fmla="*/ 6769775 h 6858000"/>
              <a:gd name="connsiteX1262" fmla="*/ 2423812 w 12192000"/>
              <a:gd name="connsiteY1262" fmla="*/ 6749547 h 6858000"/>
              <a:gd name="connsiteX1263" fmla="*/ 2287750 w 12192000"/>
              <a:gd name="connsiteY1263" fmla="*/ 6513869 h 6858000"/>
              <a:gd name="connsiteX1264" fmla="*/ 1862566 w 12192000"/>
              <a:gd name="connsiteY1264" fmla="*/ 6503456 h 6858000"/>
              <a:gd name="connsiteX1265" fmla="*/ 1829321 w 12192000"/>
              <a:gd name="connsiteY1265" fmla="*/ 6523115 h 6858000"/>
              <a:gd name="connsiteX1266" fmla="*/ 1829321 w 12192000"/>
              <a:gd name="connsiteY1266" fmla="*/ 6660554 h 6858000"/>
              <a:gd name="connsiteX1267" fmla="*/ 1863135 w 12192000"/>
              <a:gd name="connsiteY1267" fmla="*/ 6689610 h 6858000"/>
              <a:gd name="connsiteX1268" fmla="*/ 1863913 w 12192000"/>
              <a:gd name="connsiteY1268" fmla="*/ 6692004 h 6858000"/>
              <a:gd name="connsiteX1269" fmla="*/ 1865918 w 12192000"/>
              <a:gd name="connsiteY1269" fmla="*/ 6705140 h 6858000"/>
              <a:gd name="connsiteX1270" fmla="*/ 1865918 w 12192000"/>
              <a:gd name="connsiteY1270" fmla="*/ 6705230 h 6858000"/>
              <a:gd name="connsiteX1271" fmla="*/ 1863464 w 12192000"/>
              <a:gd name="connsiteY1271" fmla="*/ 6719653 h 6858000"/>
              <a:gd name="connsiteX1272" fmla="*/ 1983398 w 12192000"/>
              <a:gd name="connsiteY1272" fmla="*/ 6788896 h 6858000"/>
              <a:gd name="connsiteX1273" fmla="*/ 2016643 w 12192000"/>
              <a:gd name="connsiteY1273" fmla="*/ 6769775 h 6858000"/>
              <a:gd name="connsiteX1274" fmla="*/ 2016643 w 12192000"/>
              <a:gd name="connsiteY1274" fmla="*/ 6749547 h 6858000"/>
              <a:gd name="connsiteX1275" fmla="*/ 1880580 w 12192000"/>
              <a:gd name="connsiteY1275" fmla="*/ 6513869 h 6858000"/>
              <a:gd name="connsiteX1276" fmla="*/ 1455366 w 12192000"/>
              <a:gd name="connsiteY1276" fmla="*/ 6503456 h 6858000"/>
              <a:gd name="connsiteX1277" fmla="*/ 1422121 w 12192000"/>
              <a:gd name="connsiteY1277" fmla="*/ 6523115 h 6858000"/>
              <a:gd name="connsiteX1278" fmla="*/ 1422121 w 12192000"/>
              <a:gd name="connsiteY1278" fmla="*/ 6660554 h 6858000"/>
              <a:gd name="connsiteX1279" fmla="*/ 1455935 w 12192000"/>
              <a:gd name="connsiteY1279" fmla="*/ 6689610 h 6858000"/>
              <a:gd name="connsiteX1280" fmla="*/ 1456713 w 12192000"/>
              <a:gd name="connsiteY1280" fmla="*/ 6692004 h 6858000"/>
              <a:gd name="connsiteX1281" fmla="*/ 1458718 w 12192000"/>
              <a:gd name="connsiteY1281" fmla="*/ 6705140 h 6858000"/>
              <a:gd name="connsiteX1282" fmla="*/ 1458718 w 12192000"/>
              <a:gd name="connsiteY1282" fmla="*/ 6705230 h 6858000"/>
              <a:gd name="connsiteX1283" fmla="*/ 1456264 w 12192000"/>
              <a:gd name="connsiteY1283" fmla="*/ 6719653 h 6858000"/>
              <a:gd name="connsiteX1284" fmla="*/ 1576198 w 12192000"/>
              <a:gd name="connsiteY1284" fmla="*/ 6788896 h 6858000"/>
              <a:gd name="connsiteX1285" fmla="*/ 1609443 w 12192000"/>
              <a:gd name="connsiteY1285" fmla="*/ 6769775 h 6858000"/>
              <a:gd name="connsiteX1286" fmla="*/ 1609443 w 12192000"/>
              <a:gd name="connsiteY1286" fmla="*/ 6749547 h 6858000"/>
              <a:gd name="connsiteX1287" fmla="*/ 1473380 w 12192000"/>
              <a:gd name="connsiteY1287" fmla="*/ 6513869 h 6858000"/>
              <a:gd name="connsiteX1288" fmla="*/ 640997 w 12192000"/>
              <a:gd name="connsiteY1288" fmla="*/ 6503456 h 6858000"/>
              <a:gd name="connsiteX1289" fmla="*/ 607752 w 12192000"/>
              <a:gd name="connsiteY1289" fmla="*/ 6523115 h 6858000"/>
              <a:gd name="connsiteX1290" fmla="*/ 607752 w 12192000"/>
              <a:gd name="connsiteY1290" fmla="*/ 6660554 h 6858000"/>
              <a:gd name="connsiteX1291" fmla="*/ 641565 w 12192000"/>
              <a:gd name="connsiteY1291" fmla="*/ 6689610 h 6858000"/>
              <a:gd name="connsiteX1292" fmla="*/ 642343 w 12192000"/>
              <a:gd name="connsiteY1292" fmla="*/ 6692004 h 6858000"/>
              <a:gd name="connsiteX1293" fmla="*/ 644348 w 12192000"/>
              <a:gd name="connsiteY1293" fmla="*/ 6705140 h 6858000"/>
              <a:gd name="connsiteX1294" fmla="*/ 644348 w 12192000"/>
              <a:gd name="connsiteY1294" fmla="*/ 6705230 h 6858000"/>
              <a:gd name="connsiteX1295" fmla="*/ 641894 w 12192000"/>
              <a:gd name="connsiteY1295" fmla="*/ 6719653 h 6858000"/>
              <a:gd name="connsiteX1296" fmla="*/ 761828 w 12192000"/>
              <a:gd name="connsiteY1296" fmla="*/ 6788896 h 6858000"/>
              <a:gd name="connsiteX1297" fmla="*/ 795073 w 12192000"/>
              <a:gd name="connsiteY1297" fmla="*/ 6769775 h 6858000"/>
              <a:gd name="connsiteX1298" fmla="*/ 795073 w 12192000"/>
              <a:gd name="connsiteY1298" fmla="*/ 6749547 h 6858000"/>
              <a:gd name="connsiteX1299" fmla="*/ 659011 w 12192000"/>
              <a:gd name="connsiteY1299" fmla="*/ 6513869 h 6858000"/>
              <a:gd name="connsiteX1300" fmla="*/ 233827 w 12192000"/>
              <a:gd name="connsiteY1300" fmla="*/ 6503456 h 6858000"/>
              <a:gd name="connsiteX1301" fmla="*/ 200582 w 12192000"/>
              <a:gd name="connsiteY1301" fmla="*/ 6523115 h 6858000"/>
              <a:gd name="connsiteX1302" fmla="*/ 200582 w 12192000"/>
              <a:gd name="connsiteY1302" fmla="*/ 6660554 h 6858000"/>
              <a:gd name="connsiteX1303" fmla="*/ 234395 w 12192000"/>
              <a:gd name="connsiteY1303" fmla="*/ 6689610 h 6858000"/>
              <a:gd name="connsiteX1304" fmla="*/ 235173 w 12192000"/>
              <a:gd name="connsiteY1304" fmla="*/ 6692004 h 6858000"/>
              <a:gd name="connsiteX1305" fmla="*/ 237178 w 12192000"/>
              <a:gd name="connsiteY1305" fmla="*/ 6705140 h 6858000"/>
              <a:gd name="connsiteX1306" fmla="*/ 237178 w 12192000"/>
              <a:gd name="connsiteY1306" fmla="*/ 6705230 h 6858000"/>
              <a:gd name="connsiteX1307" fmla="*/ 234724 w 12192000"/>
              <a:gd name="connsiteY1307" fmla="*/ 6719653 h 6858000"/>
              <a:gd name="connsiteX1308" fmla="*/ 354658 w 12192000"/>
              <a:gd name="connsiteY1308" fmla="*/ 6788896 h 6858000"/>
              <a:gd name="connsiteX1309" fmla="*/ 387903 w 12192000"/>
              <a:gd name="connsiteY1309" fmla="*/ 6769775 h 6858000"/>
              <a:gd name="connsiteX1310" fmla="*/ 387903 w 12192000"/>
              <a:gd name="connsiteY1310" fmla="*/ 6749547 h 6858000"/>
              <a:gd name="connsiteX1311" fmla="*/ 251841 w 12192000"/>
              <a:gd name="connsiteY1311" fmla="*/ 6513869 h 6858000"/>
              <a:gd name="connsiteX1312" fmla="*/ 8377493 w 12192000"/>
              <a:gd name="connsiteY1312" fmla="*/ 6503426 h 6858000"/>
              <a:gd name="connsiteX1313" fmla="*/ 8344249 w 12192000"/>
              <a:gd name="connsiteY1313" fmla="*/ 6523085 h 6858000"/>
              <a:gd name="connsiteX1314" fmla="*/ 8344249 w 12192000"/>
              <a:gd name="connsiteY1314" fmla="*/ 6660524 h 6858000"/>
              <a:gd name="connsiteX1315" fmla="*/ 8378062 w 12192000"/>
              <a:gd name="connsiteY1315" fmla="*/ 6689610 h 6858000"/>
              <a:gd name="connsiteX1316" fmla="*/ 8378840 w 12192000"/>
              <a:gd name="connsiteY1316" fmla="*/ 6692004 h 6858000"/>
              <a:gd name="connsiteX1317" fmla="*/ 8380845 w 12192000"/>
              <a:gd name="connsiteY1317" fmla="*/ 6705140 h 6858000"/>
              <a:gd name="connsiteX1318" fmla="*/ 8380845 w 12192000"/>
              <a:gd name="connsiteY1318" fmla="*/ 6705200 h 6858000"/>
              <a:gd name="connsiteX1319" fmla="*/ 8378391 w 12192000"/>
              <a:gd name="connsiteY1319" fmla="*/ 6719623 h 6858000"/>
              <a:gd name="connsiteX1320" fmla="*/ 8498325 w 12192000"/>
              <a:gd name="connsiteY1320" fmla="*/ 6788866 h 6858000"/>
              <a:gd name="connsiteX1321" fmla="*/ 8531570 w 12192000"/>
              <a:gd name="connsiteY1321" fmla="*/ 6769745 h 6858000"/>
              <a:gd name="connsiteX1322" fmla="*/ 8531570 w 12192000"/>
              <a:gd name="connsiteY1322" fmla="*/ 6749517 h 6858000"/>
              <a:gd name="connsiteX1323" fmla="*/ 8395507 w 12192000"/>
              <a:gd name="connsiteY1323" fmla="*/ 6513839 h 6858000"/>
              <a:gd name="connsiteX1324" fmla="*/ 1048196 w 12192000"/>
              <a:gd name="connsiteY1324" fmla="*/ 6503426 h 6858000"/>
              <a:gd name="connsiteX1325" fmla="*/ 1014951 w 12192000"/>
              <a:gd name="connsiteY1325" fmla="*/ 6523085 h 6858000"/>
              <a:gd name="connsiteX1326" fmla="*/ 1014951 w 12192000"/>
              <a:gd name="connsiteY1326" fmla="*/ 6660524 h 6858000"/>
              <a:gd name="connsiteX1327" fmla="*/ 1048765 w 12192000"/>
              <a:gd name="connsiteY1327" fmla="*/ 6689610 h 6858000"/>
              <a:gd name="connsiteX1328" fmla="*/ 1049543 w 12192000"/>
              <a:gd name="connsiteY1328" fmla="*/ 6692004 h 6858000"/>
              <a:gd name="connsiteX1329" fmla="*/ 1051548 w 12192000"/>
              <a:gd name="connsiteY1329" fmla="*/ 6705140 h 6858000"/>
              <a:gd name="connsiteX1330" fmla="*/ 1051548 w 12192000"/>
              <a:gd name="connsiteY1330" fmla="*/ 6705200 h 6858000"/>
              <a:gd name="connsiteX1331" fmla="*/ 1049094 w 12192000"/>
              <a:gd name="connsiteY1331" fmla="*/ 6719623 h 6858000"/>
              <a:gd name="connsiteX1332" fmla="*/ 1169028 w 12192000"/>
              <a:gd name="connsiteY1332" fmla="*/ 6788866 h 6858000"/>
              <a:gd name="connsiteX1333" fmla="*/ 1202273 w 12192000"/>
              <a:gd name="connsiteY1333" fmla="*/ 6769745 h 6858000"/>
              <a:gd name="connsiteX1334" fmla="*/ 1202273 w 12192000"/>
              <a:gd name="connsiteY1334" fmla="*/ 6749517 h 6858000"/>
              <a:gd name="connsiteX1335" fmla="*/ 1066210 w 12192000"/>
              <a:gd name="connsiteY1335" fmla="*/ 6513839 h 6858000"/>
              <a:gd name="connsiteX1336" fmla="*/ 11959135 w 12192000"/>
              <a:gd name="connsiteY1336" fmla="*/ 6503396 h 6858000"/>
              <a:gd name="connsiteX1337" fmla="*/ 11941121 w 12192000"/>
              <a:gd name="connsiteY1337" fmla="*/ 6513809 h 6858000"/>
              <a:gd name="connsiteX1338" fmla="*/ 11805028 w 12192000"/>
              <a:gd name="connsiteY1338" fmla="*/ 6749487 h 6858000"/>
              <a:gd name="connsiteX1339" fmla="*/ 11805028 w 12192000"/>
              <a:gd name="connsiteY1339" fmla="*/ 6769715 h 6858000"/>
              <a:gd name="connsiteX1340" fmla="*/ 11805057 w 12192000"/>
              <a:gd name="connsiteY1340" fmla="*/ 6769626 h 6858000"/>
              <a:gd name="connsiteX1341" fmla="*/ 11838303 w 12192000"/>
              <a:gd name="connsiteY1341" fmla="*/ 6788746 h 6858000"/>
              <a:gd name="connsiteX1342" fmla="*/ 11958237 w 12192000"/>
              <a:gd name="connsiteY1342" fmla="*/ 6719504 h 6858000"/>
              <a:gd name="connsiteX1343" fmla="*/ 11955783 w 12192000"/>
              <a:gd name="connsiteY1343" fmla="*/ 6705080 h 6858000"/>
              <a:gd name="connsiteX1344" fmla="*/ 11957787 w 12192000"/>
              <a:gd name="connsiteY1344" fmla="*/ 6691944 h 6858000"/>
              <a:gd name="connsiteX1345" fmla="*/ 11958565 w 12192000"/>
              <a:gd name="connsiteY1345" fmla="*/ 6689550 h 6858000"/>
              <a:gd name="connsiteX1346" fmla="*/ 11992379 w 12192000"/>
              <a:gd name="connsiteY1346" fmla="*/ 6660494 h 6858000"/>
              <a:gd name="connsiteX1347" fmla="*/ 11992379 w 12192000"/>
              <a:gd name="connsiteY1347" fmla="*/ 6523055 h 6858000"/>
              <a:gd name="connsiteX1348" fmla="*/ 11959135 w 12192000"/>
              <a:gd name="connsiteY1348" fmla="*/ 6503396 h 6858000"/>
              <a:gd name="connsiteX1349" fmla="*/ 11551935 w 12192000"/>
              <a:gd name="connsiteY1349" fmla="*/ 6503396 h 6858000"/>
              <a:gd name="connsiteX1350" fmla="*/ 11533921 w 12192000"/>
              <a:gd name="connsiteY1350" fmla="*/ 6513809 h 6858000"/>
              <a:gd name="connsiteX1351" fmla="*/ 11397828 w 12192000"/>
              <a:gd name="connsiteY1351" fmla="*/ 6749487 h 6858000"/>
              <a:gd name="connsiteX1352" fmla="*/ 11397828 w 12192000"/>
              <a:gd name="connsiteY1352" fmla="*/ 6769715 h 6858000"/>
              <a:gd name="connsiteX1353" fmla="*/ 11397858 w 12192000"/>
              <a:gd name="connsiteY1353" fmla="*/ 6769626 h 6858000"/>
              <a:gd name="connsiteX1354" fmla="*/ 11431103 w 12192000"/>
              <a:gd name="connsiteY1354" fmla="*/ 6788746 h 6858000"/>
              <a:gd name="connsiteX1355" fmla="*/ 11551037 w 12192000"/>
              <a:gd name="connsiteY1355" fmla="*/ 6719504 h 6858000"/>
              <a:gd name="connsiteX1356" fmla="*/ 11548583 w 12192000"/>
              <a:gd name="connsiteY1356" fmla="*/ 6705080 h 6858000"/>
              <a:gd name="connsiteX1357" fmla="*/ 11550588 w 12192000"/>
              <a:gd name="connsiteY1357" fmla="*/ 6691944 h 6858000"/>
              <a:gd name="connsiteX1358" fmla="*/ 11551366 w 12192000"/>
              <a:gd name="connsiteY1358" fmla="*/ 6689550 h 6858000"/>
              <a:gd name="connsiteX1359" fmla="*/ 11585179 w 12192000"/>
              <a:gd name="connsiteY1359" fmla="*/ 6660494 h 6858000"/>
              <a:gd name="connsiteX1360" fmla="*/ 11585179 w 12192000"/>
              <a:gd name="connsiteY1360" fmla="*/ 6523055 h 6858000"/>
              <a:gd name="connsiteX1361" fmla="*/ 11551935 w 12192000"/>
              <a:gd name="connsiteY1361" fmla="*/ 6503396 h 6858000"/>
              <a:gd name="connsiteX1362" fmla="*/ 11144764 w 12192000"/>
              <a:gd name="connsiteY1362" fmla="*/ 6503396 h 6858000"/>
              <a:gd name="connsiteX1363" fmla="*/ 11126750 w 12192000"/>
              <a:gd name="connsiteY1363" fmla="*/ 6513809 h 6858000"/>
              <a:gd name="connsiteX1364" fmla="*/ 10990658 w 12192000"/>
              <a:gd name="connsiteY1364" fmla="*/ 6749487 h 6858000"/>
              <a:gd name="connsiteX1365" fmla="*/ 10990658 w 12192000"/>
              <a:gd name="connsiteY1365" fmla="*/ 6769715 h 6858000"/>
              <a:gd name="connsiteX1366" fmla="*/ 10990688 w 12192000"/>
              <a:gd name="connsiteY1366" fmla="*/ 6769626 h 6858000"/>
              <a:gd name="connsiteX1367" fmla="*/ 11023933 w 12192000"/>
              <a:gd name="connsiteY1367" fmla="*/ 6788746 h 6858000"/>
              <a:gd name="connsiteX1368" fmla="*/ 11143867 w 12192000"/>
              <a:gd name="connsiteY1368" fmla="*/ 6719504 h 6858000"/>
              <a:gd name="connsiteX1369" fmla="*/ 11141413 w 12192000"/>
              <a:gd name="connsiteY1369" fmla="*/ 6705080 h 6858000"/>
              <a:gd name="connsiteX1370" fmla="*/ 11143418 w 12192000"/>
              <a:gd name="connsiteY1370" fmla="*/ 6691944 h 6858000"/>
              <a:gd name="connsiteX1371" fmla="*/ 11144196 w 12192000"/>
              <a:gd name="connsiteY1371" fmla="*/ 6689550 h 6858000"/>
              <a:gd name="connsiteX1372" fmla="*/ 11178010 w 12192000"/>
              <a:gd name="connsiteY1372" fmla="*/ 6660494 h 6858000"/>
              <a:gd name="connsiteX1373" fmla="*/ 11178010 w 12192000"/>
              <a:gd name="connsiteY1373" fmla="*/ 6523055 h 6858000"/>
              <a:gd name="connsiteX1374" fmla="*/ 11144764 w 12192000"/>
              <a:gd name="connsiteY1374" fmla="*/ 6503396 h 6858000"/>
              <a:gd name="connsiteX1375" fmla="*/ 10737564 w 12192000"/>
              <a:gd name="connsiteY1375" fmla="*/ 6503396 h 6858000"/>
              <a:gd name="connsiteX1376" fmla="*/ 10719551 w 12192000"/>
              <a:gd name="connsiteY1376" fmla="*/ 6513809 h 6858000"/>
              <a:gd name="connsiteX1377" fmla="*/ 10583458 w 12192000"/>
              <a:gd name="connsiteY1377" fmla="*/ 6749487 h 6858000"/>
              <a:gd name="connsiteX1378" fmla="*/ 10583458 w 12192000"/>
              <a:gd name="connsiteY1378" fmla="*/ 6769715 h 6858000"/>
              <a:gd name="connsiteX1379" fmla="*/ 10583488 w 12192000"/>
              <a:gd name="connsiteY1379" fmla="*/ 6769626 h 6858000"/>
              <a:gd name="connsiteX1380" fmla="*/ 10616733 w 12192000"/>
              <a:gd name="connsiteY1380" fmla="*/ 6788746 h 6858000"/>
              <a:gd name="connsiteX1381" fmla="*/ 10736667 w 12192000"/>
              <a:gd name="connsiteY1381" fmla="*/ 6719504 h 6858000"/>
              <a:gd name="connsiteX1382" fmla="*/ 10734213 w 12192000"/>
              <a:gd name="connsiteY1382" fmla="*/ 6705080 h 6858000"/>
              <a:gd name="connsiteX1383" fmla="*/ 10736218 w 12192000"/>
              <a:gd name="connsiteY1383" fmla="*/ 6691944 h 6858000"/>
              <a:gd name="connsiteX1384" fmla="*/ 10736996 w 12192000"/>
              <a:gd name="connsiteY1384" fmla="*/ 6689550 h 6858000"/>
              <a:gd name="connsiteX1385" fmla="*/ 10770810 w 12192000"/>
              <a:gd name="connsiteY1385" fmla="*/ 6660494 h 6858000"/>
              <a:gd name="connsiteX1386" fmla="*/ 10770810 w 12192000"/>
              <a:gd name="connsiteY1386" fmla="*/ 6523055 h 6858000"/>
              <a:gd name="connsiteX1387" fmla="*/ 10737564 w 12192000"/>
              <a:gd name="connsiteY1387" fmla="*/ 6503396 h 6858000"/>
              <a:gd name="connsiteX1388" fmla="*/ 10330395 w 12192000"/>
              <a:gd name="connsiteY1388" fmla="*/ 6503396 h 6858000"/>
              <a:gd name="connsiteX1389" fmla="*/ 10312381 w 12192000"/>
              <a:gd name="connsiteY1389" fmla="*/ 6513809 h 6858000"/>
              <a:gd name="connsiteX1390" fmla="*/ 10176289 w 12192000"/>
              <a:gd name="connsiteY1390" fmla="*/ 6749487 h 6858000"/>
              <a:gd name="connsiteX1391" fmla="*/ 10176289 w 12192000"/>
              <a:gd name="connsiteY1391" fmla="*/ 6769715 h 6858000"/>
              <a:gd name="connsiteX1392" fmla="*/ 10176319 w 12192000"/>
              <a:gd name="connsiteY1392" fmla="*/ 6769656 h 6858000"/>
              <a:gd name="connsiteX1393" fmla="*/ 10209563 w 12192000"/>
              <a:gd name="connsiteY1393" fmla="*/ 6788776 h 6858000"/>
              <a:gd name="connsiteX1394" fmla="*/ 10329497 w 12192000"/>
              <a:gd name="connsiteY1394" fmla="*/ 6719534 h 6858000"/>
              <a:gd name="connsiteX1395" fmla="*/ 10327043 w 12192000"/>
              <a:gd name="connsiteY1395" fmla="*/ 6705110 h 6858000"/>
              <a:gd name="connsiteX1396" fmla="*/ 10329049 w 12192000"/>
              <a:gd name="connsiteY1396" fmla="*/ 6691974 h 6858000"/>
              <a:gd name="connsiteX1397" fmla="*/ 10329826 w 12192000"/>
              <a:gd name="connsiteY1397" fmla="*/ 6689550 h 6858000"/>
              <a:gd name="connsiteX1398" fmla="*/ 10363640 w 12192000"/>
              <a:gd name="connsiteY1398" fmla="*/ 6660494 h 6858000"/>
              <a:gd name="connsiteX1399" fmla="*/ 10363640 w 12192000"/>
              <a:gd name="connsiteY1399" fmla="*/ 6523055 h 6858000"/>
              <a:gd name="connsiteX1400" fmla="*/ 10330395 w 12192000"/>
              <a:gd name="connsiteY1400" fmla="*/ 6503396 h 6858000"/>
              <a:gd name="connsiteX1401" fmla="*/ 9923195 w 12192000"/>
              <a:gd name="connsiteY1401" fmla="*/ 6503396 h 6858000"/>
              <a:gd name="connsiteX1402" fmla="*/ 9905181 w 12192000"/>
              <a:gd name="connsiteY1402" fmla="*/ 6513809 h 6858000"/>
              <a:gd name="connsiteX1403" fmla="*/ 9769089 w 12192000"/>
              <a:gd name="connsiteY1403" fmla="*/ 6749487 h 6858000"/>
              <a:gd name="connsiteX1404" fmla="*/ 9769089 w 12192000"/>
              <a:gd name="connsiteY1404" fmla="*/ 6769715 h 6858000"/>
              <a:gd name="connsiteX1405" fmla="*/ 9769119 w 12192000"/>
              <a:gd name="connsiteY1405" fmla="*/ 6769656 h 6858000"/>
              <a:gd name="connsiteX1406" fmla="*/ 9802364 w 12192000"/>
              <a:gd name="connsiteY1406" fmla="*/ 6788776 h 6858000"/>
              <a:gd name="connsiteX1407" fmla="*/ 9922297 w 12192000"/>
              <a:gd name="connsiteY1407" fmla="*/ 6719534 h 6858000"/>
              <a:gd name="connsiteX1408" fmla="*/ 9919844 w 12192000"/>
              <a:gd name="connsiteY1408" fmla="*/ 6705110 h 6858000"/>
              <a:gd name="connsiteX1409" fmla="*/ 9921849 w 12192000"/>
              <a:gd name="connsiteY1409" fmla="*/ 6691974 h 6858000"/>
              <a:gd name="connsiteX1410" fmla="*/ 9922627 w 12192000"/>
              <a:gd name="connsiteY1410" fmla="*/ 6689550 h 6858000"/>
              <a:gd name="connsiteX1411" fmla="*/ 9956440 w 12192000"/>
              <a:gd name="connsiteY1411" fmla="*/ 6660494 h 6858000"/>
              <a:gd name="connsiteX1412" fmla="*/ 9956440 w 12192000"/>
              <a:gd name="connsiteY1412" fmla="*/ 6523055 h 6858000"/>
              <a:gd name="connsiteX1413" fmla="*/ 9923195 w 12192000"/>
              <a:gd name="connsiteY1413" fmla="*/ 6503396 h 6858000"/>
              <a:gd name="connsiteX1414" fmla="*/ 9516025 w 12192000"/>
              <a:gd name="connsiteY1414" fmla="*/ 6503396 h 6858000"/>
              <a:gd name="connsiteX1415" fmla="*/ 9498011 w 12192000"/>
              <a:gd name="connsiteY1415" fmla="*/ 6513809 h 6858000"/>
              <a:gd name="connsiteX1416" fmla="*/ 9361919 w 12192000"/>
              <a:gd name="connsiteY1416" fmla="*/ 6749487 h 6858000"/>
              <a:gd name="connsiteX1417" fmla="*/ 9361919 w 12192000"/>
              <a:gd name="connsiteY1417" fmla="*/ 6769715 h 6858000"/>
              <a:gd name="connsiteX1418" fmla="*/ 9361949 w 12192000"/>
              <a:gd name="connsiteY1418" fmla="*/ 6769626 h 6858000"/>
              <a:gd name="connsiteX1419" fmla="*/ 9395194 w 12192000"/>
              <a:gd name="connsiteY1419" fmla="*/ 6788746 h 6858000"/>
              <a:gd name="connsiteX1420" fmla="*/ 9515128 w 12192000"/>
              <a:gd name="connsiteY1420" fmla="*/ 6719504 h 6858000"/>
              <a:gd name="connsiteX1421" fmla="*/ 9512674 w 12192000"/>
              <a:gd name="connsiteY1421" fmla="*/ 6705080 h 6858000"/>
              <a:gd name="connsiteX1422" fmla="*/ 9514679 w 12192000"/>
              <a:gd name="connsiteY1422" fmla="*/ 6691944 h 6858000"/>
              <a:gd name="connsiteX1423" fmla="*/ 9515457 w 12192000"/>
              <a:gd name="connsiteY1423" fmla="*/ 6689550 h 6858000"/>
              <a:gd name="connsiteX1424" fmla="*/ 9549270 w 12192000"/>
              <a:gd name="connsiteY1424" fmla="*/ 6660494 h 6858000"/>
              <a:gd name="connsiteX1425" fmla="*/ 9549270 w 12192000"/>
              <a:gd name="connsiteY1425" fmla="*/ 6523055 h 6858000"/>
              <a:gd name="connsiteX1426" fmla="*/ 9516025 w 12192000"/>
              <a:gd name="connsiteY1426" fmla="*/ 6503396 h 6858000"/>
              <a:gd name="connsiteX1427" fmla="*/ 9108856 w 12192000"/>
              <a:gd name="connsiteY1427" fmla="*/ 6503396 h 6858000"/>
              <a:gd name="connsiteX1428" fmla="*/ 9090842 w 12192000"/>
              <a:gd name="connsiteY1428" fmla="*/ 6513809 h 6858000"/>
              <a:gd name="connsiteX1429" fmla="*/ 8954749 w 12192000"/>
              <a:gd name="connsiteY1429" fmla="*/ 6749487 h 6858000"/>
              <a:gd name="connsiteX1430" fmla="*/ 8954749 w 12192000"/>
              <a:gd name="connsiteY1430" fmla="*/ 6769715 h 6858000"/>
              <a:gd name="connsiteX1431" fmla="*/ 8954779 w 12192000"/>
              <a:gd name="connsiteY1431" fmla="*/ 6769626 h 6858000"/>
              <a:gd name="connsiteX1432" fmla="*/ 8988024 w 12192000"/>
              <a:gd name="connsiteY1432" fmla="*/ 6788746 h 6858000"/>
              <a:gd name="connsiteX1433" fmla="*/ 9107958 w 12192000"/>
              <a:gd name="connsiteY1433" fmla="*/ 6719504 h 6858000"/>
              <a:gd name="connsiteX1434" fmla="*/ 9105504 w 12192000"/>
              <a:gd name="connsiteY1434" fmla="*/ 6705080 h 6858000"/>
              <a:gd name="connsiteX1435" fmla="*/ 9107508 w 12192000"/>
              <a:gd name="connsiteY1435" fmla="*/ 6691944 h 6858000"/>
              <a:gd name="connsiteX1436" fmla="*/ 9108287 w 12192000"/>
              <a:gd name="connsiteY1436" fmla="*/ 6689550 h 6858000"/>
              <a:gd name="connsiteX1437" fmla="*/ 9142100 w 12192000"/>
              <a:gd name="connsiteY1437" fmla="*/ 6660494 h 6858000"/>
              <a:gd name="connsiteX1438" fmla="*/ 9142100 w 12192000"/>
              <a:gd name="connsiteY1438" fmla="*/ 6523055 h 6858000"/>
              <a:gd name="connsiteX1439" fmla="*/ 9108856 w 12192000"/>
              <a:gd name="connsiteY1439" fmla="*/ 6503396 h 6858000"/>
              <a:gd name="connsiteX1440" fmla="*/ 8701656 w 12192000"/>
              <a:gd name="connsiteY1440" fmla="*/ 6503396 h 6858000"/>
              <a:gd name="connsiteX1441" fmla="*/ 8683642 w 12192000"/>
              <a:gd name="connsiteY1441" fmla="*/ 6513809 h 6858000"/>
              <a:gd name="connsiteX1442" fmla="*/ 8547549 w 12192000"/>
              <a:gd name="connsiteY1442" fmla="*/ 6749487 h 6858000"/>
              <a:gd name="connsiteX1443" fmla="*/ 8547549 w 12192000"/>
              <a:gd name="connsiteY1443" fmla="*/ 6769715 h 6858000"/>
              <a:gd name="connsiteX1444" fmla="*/ 8547579 w 12192000"/>
              <a:gd name="connsiteY1444" fmla="*/ 6769626 h 6858000"/>
              <a:gd name="connsiteX1445" fmla="*/ 8580824 w 12192000"/>
              <a:gd name="connsiteY1445" fmla="*/ 6788746 h 6858000"/>
              <a:gd name="connsiteX1446" fmla="*/ 8700758 w 12192000"/>
              <a:gd name="connsiteY1446" fmla="*/ 6719504 h 6858000"/>
              <a:gd name="connsiteX1447" fmla="*/ 8698304 w 12192000"/>
              <a:gd name="connsiteY1447" fmla="*/ 6705080 h 6858000"/>
              <a:gd name="connsiteX1448" fmla="*/ 8700309 w 12192000"/>
              <a:gd name="connsiteY1448" fmla="*/ 6691944 h 6858000"/>
              <a:gd name="connsiteX1449" fmla="*/ 8701087 w 12192000"/>
              <a:gd name="connsiteY1449" fmla="*/ 6689550 h 6858000"/>
              <a:gd name="connsiteX1450" fmla="*/ 8734900 w 12192000"/>
              <a:gd name="connsiteY1450" fmla="*/ 6660494 h 6858000"/>
              <a:gd name="connsiteX1451" fmla="*/ 8734900 w 12192000"/>
              <a:gd name="connsiteY1451" fmla="*/ 6523055 h 6858000"/>
              <a:gd name="connsiteX1452" fmla="*/ 8701656 w 12192000"/>
              <a:gd name="connsiteY1452" fmla="*/ 6503396 h 6858000"/>
              <a:gd name="connsiteX1453" fmla="*/ 8294485 w 12192000"/>
              <a:gd name="connsiteY1453" fmla="*/ 6503396 h 6858000"/>
              <a:gd name="connsiteX1454" fmla="*/ 8276471 w 12192000"/>
              <a:gd name="connsiteY1454" fmla="*/ 6513809 h 6858000"/>
              <a:gd name="connsiteX1455" fmla="*/ 8140379 w 12192000"/>
              <a:gd name="connsiteY1455" fmla="*/ 6749487 h 6858000"/>
              <a:gd name="connsiteX1456" fmla="*/ 8140379 w 12192000"/>
              <a:gd name="connsiteY1456" fmla="*/ 6769715 h 6858000"/>
              <a:gd name="connsiteX1457" fmla="*/ 8140409 w 12192000"/>
              <a:gd name="connsiteY1457" fmla="*/ 6769626 h 6858000"/>
              <a:gd name="connsiteX1458" fmla="*/ 8173655 w 12192000"/>
              <a:gd name="connsiteY1458" fmla="*/ 6788746 h 6858000"/>
              <a:gd name="connsiteX1459" fmla="*/ 8293588 w 12192000"/>
              <a:gd name="connsiteY1459" fmla="*/ 6719504 h 6858000"/>
              <a:gd name="connsiteX1460" fmla="*/ 8291134 w 12192000"/>
              <a:gd name="connsiteY1460" fmla="*/ 6705080 h 6858000"/>
              <a:gd name="connsiteX1461" fmla="*/ 8293139 w 12192000"/>
              <a:gd name="connsiteY1461" fmla="*/ 6691944 h 6858000"/>
              <a:gd name="connsiteX1462" fmla="*/ 8293917 w 12192000"/>
              <a:gd name="connsiteY1462" fmla="*/ 6689550 h 6858000"/>
              <a:gd name="connsiteX1463" fmla="*/ 8327731 w 12192000"/>
              <a:gd name="connsiteY1463" fmla="*/ 6660494 h 6858000"/>
              <a:gd name="connsiteX1464" fmla="*/ 8327731 w 12192000"/>
              <a:gd name="connsiteY1464" fmla="*/ 6523055 h 6858000"/>
              <a:gd name="connsiteX1465" fmla="*/ 8294485 w 12192000"/>
              <a:gd name="connsiteY1465" fmla="*/ 6503396 h 6858000"/>
              <a:gd name="connsiteX1466" fmla="*/ 7887286 w 12192000"/>
              <a:gd name="connsiteY1466" fmla="*/ 6503396 h 6858000"/>
              <a:gd name="connsiteX1467" fmla="*/ 7869272 w 12192000"/>
              <a:gd name="connsiteY1467" fmla="*/ 6513809 h 6858000"/>
              <a:gd name="connsiteX1468" fmla="*/ 7733180 w 12192000"/>
              <a:gd name="connsiteY1468" fmla="*/ 6749487 h 6858000"/>
              <a:gd name="connsiteX1469" fmla="*/ 7733180 w 12192000"/>
              <a:gd name="connsiteY1469" fmla="*/ 6769715 h 6858000"/>
              <a:gd name="connsiteX1470" fmla="*/ 7733209 w 12192000"/>
              <a:gd name="connsiteY1470" fmla="*/ 6769626 h 6858000"/>
              <a:gd name="connsiteX1471" fmla="*/ 7766455 w 12192000"/>
              <a:gd name="connsiteY1471" fmla="*/ 6788746 h 6858000"/>
              <a:gd name="connsiteX1472" fmla="*/ 7886389 w 12192000"/>
              <a:gd name="connsiteY1472" fmla="*/ 6719504 h 6858000"/>
              <a:gd name="connsiteX1473" fmla="*/ 7883935 w 12192000"/>
              <a:gd name="connsiteY1473" fmla="*/ 6705080 h 6858000"/>
              <a:gd name="connsiteX1474" fmla="*/ 7885939 w 12192000"/>
              <a:gd name="connsiteY1474" fmla="*/ 6691944 h 6858000"/>
              <a:gd name="connsiteX1475" fmla="*/ 7886717 w 12192000"/>
              <a:gd name="connsiteY1475" fmla="*/ 6689550 h 6858000"/>
              <a:gd name="connsiteX1476" fmla="*/ 7920531 w 12192000"/>
              <a:gd name="connsiteY1476" fmla="*/ 6660494 h 6858000"/>
              <a:gd name="connsiteX1477" fmla="*/ 7920531 w 12192000"/>
              <a:gd name="connsiteY1477" fmla="*/ 6523055 h 6858000"/>
              <a:gd name="connsiteX1478" fmla="*/ 7887286 w 12192000"/>
              <a:gd name="connsiteY1478" fmla="*/ 6503396 h 6858000"/>
              <a:gd name="connsiteX1479" fmla="*/ 7480116 w 12192000"/>
              <a:gd name="connsiteY1479" fmla="*/ 6503396 h 6858000"/>
              <a:gd name="connsiteX1480" fmla="*/ 7462102 w 12192000"/>
              <a:gd name="connsiteY1480" fmla="*/ 6513809 h 6858000"/>
              <a:gd name="connsiteX1481" fmla="*/ 7326010 w 12192000"/>
              <a:gd name="connsiteY1481" fmla="*/ 6749487 h 6858000"/>
              <a:gd name="connsiteX1482" fmla="*/ 7326010 w 12192000"/>
              <a:gd name="connsiteY1482" fmla="*/ 6769715 h 6858000"/>
              <a:gd name="connsiteX1483" fmla="*/ 7326040 w 12192000"/>
              <a:gd name="connsiteY1483" fmla="*/ 6769626 h 6858000"/>
              <a:gd name="connsiteX1484" fmla="*/ 7359285 w 12192000"/>
              <a:gd name="connsiteY1484" fmla="*/ 6788746 h 6858000"/>
              <a:gd name="connsiteX1485" fmla="*/ 7479219 w 12192000"/>
              <a:gd name="connsiteY1485" fmla="*/ 6719504 h 6858000"/>
              <a:gd name="connsiteX1486" fmla="*/ 7476765 w 12192000"/>
              <a:gd name="connsiteY1486" fmla="*/ 6705080 h 6858000"/>
              <a:gd name="connsiteX1487" fmla="*/ 7478770 w 12192000"/>
              <a:gd name="connsiteY1487" fmla="*/ 6691944 h 6858000"/>
              <a:gd name="connsiteX1488" fmla="*/ 7479548 w 12192000"/>
              <a:gd name="connsiteY1488" fmla="*/ 6689550 h 6858000"/>
              <a:gd name="connsiteX1489" fmla="*/ 7513361 w 12192000"/>
              <a:gd name="connsiteY1489" fmla="*/ 6660494 h 6858000"/>
              <a:gd name="connsiteX1490" fmla="*/ 7513361 w 12192000"/>
              <a:gd name="connsiteY1490" fmla="*/ 6523055 h 6858000"/>
              <a:gd name="connsiteX1491" fmla="*/ 7480116 w 12192000"/>
              <a:gd name="connsiteY1491" fmla="*/ 6503396 h 6858000"/>
              <a:gd name="connsiteX1492" fmla="*/ 7072916 w 12192000"/>
              <a:gd name="connsiteY1492" fmla="*/ 6503396 h 6858000"/>
              <a:gd name="connsiteX1493" fmla="*/ 7054902 w 12192000"/>
              <a:gd name="connsiteY1493" fmla="*/ 6513809 h 6858000"/>
              <a:gd name="connsiteX1494" fmla="*/ 6918810 w 12192000"/>
              <a:gd name="connsiteY1494" fmla="*/ 6749487 h 6858000"/>
              <a:gd name="connsiteX1495" fmla="*/ 6918810 w 12192000"/>
              <a:gd name="connsiteY1495" fmla="*/ 6769715 h 6858000"/>
              <a:gd name="connsiteX1496" fmla="*/ 6918840 w 12192000"/>
              <a:gd name="connsiteY1496" fmla="*/ 6769626 h 6858000"/>
              <a:gd name="connsiteX1497" fmla="*/ 6952085 w 12192000"/>
              <a:gd name="connsiteY1497" fmla="*/ 6788746 h 6858000"/>
              <a:gd name="connsiteX1498" fmla="*/ 7072018 w 12192000"/>
              <a:gd name="connsiteY1498" fmla="*/ 6719504 h 6858000"/>
              <a:gd name="connsiteX1499" fmla="*/ 7069565 w 12192000"/>
              <a:gd name="connsiteY1499" fmla="*/ 6705080 h 6858000"/>
              <a:gd name="connsiteX1500" fmla="*/ 7071570 w 12192000"/>
              <a:gd name="connsiteY1500" fmla="*/ 6691944 h 6858000"/>
              <a:gd name="connsiteX1501" fmla="*/ 7072348 w 12192000"/>
              <a:gd name="connsiteY1501" fmla="*/ 6689550 h 6858000"/>
              <a:gd name="connsiteX1502" fmla="*/ 7106162 w 12192000"/>
              <a:gd name="connsiteY1502" fmla="*/ 6660494 h 6858000"/>
              <a:gd name="connsiteX1503" fmla="*/ 7106162 w 12192000"/>
              <a:gd name="connsiteY1503" fmla="*/ 6523055 h 6858000"/>
              <a:gd name="connsiteX1504" fmla="*/ 7072916 w 12192000"/>
              <a:gd name="connsiteY1504" fmla="*/ 6503396 h 6858000"/>
              <a:gd name="connsiteX1505" fmla="*/ 6665746 w 12192000"/>
              <a:gd name="connsiteY1505" fmla="*/ 6503396 h 6858000"/>
              <a:gd name="connsiteX1506" fmla="*/ 6647732 w 12192000"/>
              <a:gd name="connsiteY1506" fmla="*/ 6513809 h 6858000"/>
              <a:gd name="connsiteX1507" fmla="*/ 6511640 w 12192000"/>
              <a:gd name="connsiteY1507" fmla="*/ 6749487 h 6858000"/>
              <a:gd name="connsiteX1508" fmla="*/ 6511640 w 12192000"/>
              <a:gd name="connsiteY1508" fmla="*/ 6769715 h 6858000"/>
              <a:gd name="connsiteX1509" fmla="*/ 6511670 w 12192000"/>
              <a:gd name="connsiteY1509" fmla="*/ 6769626 h 6858000"/>
              <a:gd name="connsiteX1510" fmla="*/ 6544915 w 12192000"/>
              <a:gd name="connsiteY1510" fmla="*/ 6788746 h 6858000"/>
              <a:gd name="connsiteX1511" fmla="*/ 6664849 w 12192000"/>
              <a:gd name="connsiteY1511" fmla="*/ 6719504 h 6858000"/>
              <a:gd name="connsiteX1512" fmla="*/ 6662395 w 12192000"/>
              <a:gd name="connsiteY1512" fmla="*/ 6705080 h 6858000"/>
              <a:gd name="connsiteX1513" fmla="*/ 6664400 w 12192000"/>
              <a:gd name="connsiteY1513" fmla="*/ 6691944 h 6858000"/>
              <a:gd name="connsiteX1514" fmla="*/ 6665178 w 12192000"/>
              <a:gd name="connsiteY1514" fmla="*/ 6689550 h 6858000"/>
              <a:gd name="connsiteX1515" fmla="*/ 6698992 w 12192000"/>
              <a:gd name="connsiteY1515" fmla="*/ 6660494 h 6858000"/>
              <a:gd name="connsiteX1516" fmla="*/ 6698992 w 12192000"/>
              <a:gd name="connsiteY1516" fmla="*/ 6523055 h 6858000"/>
              <a:gd name="connsiteX1517" fmla="*/ 6665746 w 12192000"/>
              <a:gd name="connsiteY1517" fmla="*/ 6503396 h 6858000"/>
              <a:gd name="connsiteX1518" fmla="*/ 6258547 w 12192000"/>
              <a:gd name="connsiteY1518" fmla="*/ 6503396 h 6858000"/>
              <a:gd name="connsiteX1519" fmla="*/ 6240533 w 12192000"/>
              <a:gd name="connsiteY1519" fmla="*/ 6513809 h 6858000"/>
              <a:gd name="connsiteX1520" fmla="*/ 6104441 w 12192000"/>
              <a:gd name="connsiteY1520" fmla="*/ 6749487 h 6858000"/>
              <a:gd name="connsiteX1521" fmla="*/ 6104441 w 12192000"/>
              <a:gd name="connsiteY1521" fmla="*/ 6769715 h 6858000"/>
              <a:gd name="connsiteX1522" fmla="*/ 6104471 w 12192000"/>
              <a:gd name="connsiteY1522" fmla="*/ 6769626 h 6858000"/>
              <a:gd name="connsiteX1523" fmla="*/ 6137715 w 12192000"/>
              <a:gd name="connsiteY1523" fmla="*/ 6788746 h 6858000"/>
              <a:gd name="connsiteX1524" fmla="*/ 6257649 w 12192000"/>
              <a:gd name="connsiteY1524" fmla="*/ 6719504 h 6858000"/>
              <a:gd name="connsiteX1525" fmla="*/ 6255195 w 12192000"/>
              <a:gd name="connsiteY1525" fmla="*/ 6705080 h 6858000"/>
              <a:gd name="connsiteX1526" fmla="*/ 6257201 w 12192000"/>
              <a:gd name="connsiteY1526" fmla="*/ 6691944 h 6858000"/>
              <a:gd name="connsiteX1527" fmla="*/ 6257978 w 12192000"/>
              <a:gd name="connsiteY1527" fmla="*/ 6689550 h 6858000"/>
              <a:gd name="connsiteX1528" fmla="*/ 6291792 w 12192000"/>
              <a:gd name="connsiteY1528" fmla="*/ 6660494 h 6858000"/>
              <a:gd name="connsiteX1529" fmla="*/ 6291792 w 12192000"/>
              <a:gd name="connsiteY1529" fmla="*/ 6523055 h 6858000"/>
              <a:gd name="connsiteX1530" fmla="*/ 6258547 w 12192000"/>
              <a:gd name="connsiteY1530" fmla="*/ 6503396 h 6858000"/>
              <a:gd name="connsiteX1531" fmla="*/ 5851377 w 12192000"/>
              <a:gd name="connsiteY1531" fmla="*/ 6503396 h 6858000"/>
              <a:gd name="connsiteX1532" fmla="*/ 5833364 w 12192000"/>
              <a:gd name="connsiteY1532" fmla="*/ 6513809 h 6858000"/>
              <a:gd name="connsiteX1533" fmla="*/ 5697271 w 12192000"/>
              <a:gd name="connsiteY1533" fmla="*/ 6749487 h 6858000"/>
              <a:gd name="connsiteX1534" fmla="*/ 5697271 w 12192000"/>
              <a:gd name="connsiteY1534" fmla="*/ 6769715 h 6858000"/>
              <a:gd name="connsiteX1535" fmla="*/ 5697300 w 12192000"/>
              <a:gd name="connsiteY1535" fmla="*/ 6769626 h 6858000"/>
              <a:gd name="connsiteX1536" fmla="*/ 5730545 w 12192000"/>
              <a:gd name="connsiteY1536" fmla="*/ 6788746 h 6858000"/>
              <a:gd name="connsiteX1537" fmla="*/ 5850479 w 12192000"/>
              <a:gd name="connsiteY1537" fmla="*/ 6719504 h 6858000"/>
              <a:gd name="connsiteX1538" fmla="*/ 5848025 w 12192000"/>
              <a:gd name="connsiteY1538" fmla="*/ 6705080 h 6858000"/>
              <a:gd name="connsiteX1539" fmla="*/ 5850031 w 12192000"/>
              <a:gd name="connsiteY1539" fmla="*/ 6691944 h 6858000"/>
              <a:gd name="connsiteX1540" fmla="*/ 5850809 w 12192000"/>
              <a:gd name="connsiteY1540" fmla="*/ 6689550 h 6858000"/>
              <a:gd name="connsiteX1541" fmla="*/ 5884622 w 12192000"/>
              <a:gd name="connsiteY1541" fmla="*/ 6660494 h 6858000"/>
              <a:gd name="connsiteX1542" fmla="*/ 5884622 w 12192000"/>
              <a:gd name="connsiteY1542" fmla="*/ 6523055 h 6858000"/>
              <a:gd name="connsiteX1543" fmla="*/ 5851377 w 12192000"/>
              <a:gd name="connsiteY1543" fmla="*/ 6503396 h 6858000"/>
              <a:gd name="connsiteX1544" fmla="*/ 5444207 w 12192000"/>
              <a:gd name="connsiteY1544" fmla="*/ 6503396 h 6858000"/>
              <a:gd name="connsiteX1545" fmla="*/ 5426193 w 12192000"/>
              <a:gd name="connsiteY1545" fmla="*/ 6513809 h 6858000"/>
              <a:gd name="connsiteX1546" fmla="*/ 5290102 w 12192000"/>
              <a:gd name="connsiteY1546" fmla="*/ 6749487 h 6858000"/>
              <a:gd name="connsiteX1547" fmla="*/ 5290102 w 12192000"/>
              <a:gd name="connsiteY1547" fmla="*/ 6769715 h 6858000"/>
              <a:gd name="connsiteX1548" fmla="*/ 5290131 w 12192000"/>
              <a:gd name="connsiteY1548" fmla="*/ 6769626 h 6858000"/>
              <a:gd name="connsiteX1549" fmla="*/ 5323376 w 12192000"/>
              <a:gd name="connsiteY1549" fmla="*/ 6788746 h 6858000"/>
              <a:gd name="connsiteX1550" fmla="*/ 5443309 w 12192000"/>
              <a:gd name="connsiteY1550" fmla="*/ 6719504 h 6858000"/>
              <a:gd name="connsiteX1551" fmla="*/ 5440856 w 12192000"/>
              <a:gd name="connsiteY1551" fmla="*/ 6705080 h 6858000"/>
              <a:gd name="connsiteX1552" fmla="*/ 5442860 w 12192000"/>
              <a:gd name="connsiteY1552" fmla="*/ 6691944 h 6858000"/>
              <a:gd name="connsiteX1553" fmla="*/ 5443638 w 12192000"/>
              <a:gd name="connsiteY1553" fmla="*/ 6689550 h 6858000"/>
              <a:gd name="connsiteX1554" fmla="*/ 5477453 w 12192000"/>
              <a:gd name="connsiteY1554" fmla="*/ 6660494 h 6858000"/>
              <a:gd name="connsiteX1555" fmla="*/ 5477453 w 12192000"/>
              <a:gd name="connsiteY1555" fmla="*/ 6523055 h 6858000"/>
              <a:gd name="connsiteX1556" fmla="*/ 5444207 w 12192000"/>
              <a:gd name="connsiteY1556" fmla="*/ 6503396 h 6858000"/>
              <a:gd name="connsiteX1557" fmla="*/ 5037007 w 12192000"/>
              <a:gd name="connsiteY1557" fmla="*/ 6503396 h 6858000"/>
              <a:gd name="connsiteX1558" fmla="*/ 5018993 w 12192000"/>
              <a:gd name="connsiteY1558" fmla="*/ 6513809 h 6858000"/>
              <a:gd name="connsiteX1559" fmla="*/ 4882901 w 12192000"/>
              <a:gd name="connsiteY1559" fmla="*/ 6749487 h 6858000"/>
              <a:gd name="connsiteX1560" fmla="*/ 4882901 w 12192000"/>
              <a:gd name="connsiteY1560" fmla="*/ 6769715 h 6858000"/>
              <a:gd name="connsiteX1561" fmla="*/ 4882931 w 12192000"/>
              <a:gd name="connsiteY1561" fmla="*/ 6769626 h 6858000"/>
              <a:gd name="connsiteX1562" fmla="*/ 4916177 w 12192000"/>
              <a:gd name="connsiteY1562" fmla="*/ 6788746 h 6858000"/>
              <a:gd name="connsiteX1563" fmla="*/ 5036110 w 12192000"/>
              <a:gd name="connsiteY1563" fmla="*/ 6719504 h 6858000"/>
              <a:gd name="connsiteX1564" fmla="*/ 5033656 w 12192000"/>
              <a:gd name="connsiteY1564" fmla="*/ 6705080 h 6858000"/>
              <a:gd name="connsiteX1565" fmla="*/ 5035661 w 12192000"/>
              <a:gd name="connsiteY1565" fmla="*/ 6691944 h 6858000"/>
              <a:gd name="connsiteX1566" fmla="*/ 5036439 w 12192000"/>
              <a:gd name="connsiteY1566" fmla="*/ 6689550 h 6858000"/>
              <a:gd name="connsiteX1567" fmla="*/ 5070252 w 12192000"/>
              <a:gd name="connsiteY1567" fmla="*/ 6660494 h 6858000"/>
              <a:gd name="connsiteX1568" fmla="*/ 5070252 w 12192000"/>
              <a:gd name="connsiteY1568" fmla="*/ 6523055 h 6858000"/>
              <a:gd name="connsiteX1569" fmla="*/ 5037007 w 12192000"/>
              <a:gd name="connsiteY1569" fmla="*/ 6503396 h 6858000"/>
              <a:gd name="connsiteX1570" fmla="*/ 4629838 w 12192000"/>
              <a:gd name="connsiteY1570" fmla="*/ 6503396 h 6858000"/>
              <a:gd name="connsiteX1571" fmla="*/ 4611824 w 12192000"/>
              <a:gd name="connsiteY1571" fmla="*/ 6513809 h 6858000"/>
              <a:gd name="connsiteX1572" fmla="*/ 4475731 w 12192000"/>
              <a:gd name="connsiteY1572" fmla="*/ 6749487 h 6858000"/>
              <a:gd name="connsiteX1573" fmla="*/ 4475731 w 12192000"/>
              <a:gd name="connsiteY1573" fmla="*/ 6769715 h 6858000"/>
              <a:gd name="connsiteX1574" fmla="*/ 4475761 w 12192000"/>
              <a:gd name="connsiteY1574" fmla="*/ 6769626 h 6858000"/>
              <a:gd name="connsiteX1575" fmla="*/ 4509006 w 12192000"/>
              <a:gd name="connsiteY1575" fmla="*/ 6788746 h 6858000"/>
              <a:gd name="connsiteX1576" fmla="*/ 4628940 w 12192000"/>
              <a:gd name="connsiteY1576" fmla="*/ 6719504 h 6858000"/>
              <a:gd name="connsiteX1577" fmla="*/ 4626486 w 12192000"/>
              <a:gd name="connsiteY1577" fmla="*/ 6705080 h 6858000"/>
              <a:gd name="connsiteX1578" fmla="*/ 4628491 w 12192000"/>
              <a:gd name="connsiteY1578" fmla="*/ 6691944 h 6858000"/>
              <a:gd name="connsiteX1579" fmla="*/ 4629269 w 12192000"/>
              <a:gd name="connsiteY1579" fmla="*/ 6689550 h 6858000"/>
              <a:gd name="connsiteX1580" fmla="*/ 4663082 w 12192000"/>
              <a:gd name="connsiteY1580" fmla="*/ 6660494 h 6858000"/>
              <a:gd name="connsiteX1581" fmla="*/ 4663082 w 12192000"/>
              <a:gd name="connsiteY1581" fmla="*/ 6523055 h 6858000"/>
              <a:gd name="connsiteX1582" fmla="*/ 4629838 w 12192000"/>
              <a:gd name="connsiteY1582" fmla="*/ 6503396 h 6858000"/>
              <a:gd name="connsiteX1583" fmla="*/ 4222637 w 12192000"/>
              <a:gd name="connsiteY1583" fmla="*/ 6503396 h 6858000"/>
              <a:gd name="connsiteX1584" fmla="*/ 4204624 w 12192000"/>
              <a:gd name="connsiteY1584" fmla="*/ 6513809 h 6858000"/>
              <a:gd name="connsiteX1585" fmla="*/ 4068531 w 12192000"/>
              <a:gd name="connsiteY1585" fmla="*/ 6749487 h 6858000"/>
              <a:gd name="connsiteX1586" fmla="*/ 4068531 w 12192000"/>
              <a:gd name="connsiteY1586" fmla="*/ 6769715 h 6858000"/>
              <a:gd name="connsiteX1587" fmla="*/ 4068561 w 12192000"/>
              <a:gd name="connsiteY1587" fmla="*/ 6769626 h 6858000"/>
              <a:gd name="connsiteX1588" fmla="*/ 4101806 w 12192000"/>
              <a:gd name="connsiteY1588" fmla="*/ 6788746 h 6858000"/>
              <a:gd name="connsiteX1589" fmla="*/ 4221740 w 12192000"/>
              <a:gd name="connsiteY1589" fmla="*/ 6719504 h 6858000"/>
              <a:gd name="connsiteX1590" fmla="*/ 4219286 w 12192000"/>
              <a:gd name="connsiteY1590" fmla="*/ 6705080 h 6858000"/>
              <a:gd name="connsiteX1591" fmla="*/ 4221291 w 12192000"/>
              <a:gd name="connsiteY1591" fmla="*/ 6691944 h 6858000"/>
              <a:gd name="connsiteX1592" fmla="*/ 4222069 w 12192000"/>
              <a:gd name="connsiteY1592" fmla="*/ 6689550 h 6858000"/>
              <a:gd name="connsiteX1593" fmla="*/ 4255884 w 12192000"/>
              <a:gd name="connsiteY1593" fmla="*/ 6660494 h 6858000"/>
              <a:gd name="connsiteX1594" fmla="*/ 4255884 w 12192000"/>
              <a:gd name="connsiteY1594" fmla="*/ 6523055 h 6858000"/>
              <a:gd name="connsiteX1595" fmla="*/ 4222637 w 12192000"/>
              <a:gd name="connsiteY1595" fmla="*/ 6503396 h 6858000"/>
              <a:gd name="connsiteX1596" fmla="*/ 3815467 w 12192000"/>
              <a:gd name="connsiteY1596" fmla="*/ 6503396 h 6858000"/>
              <a:gd name="connsiteX1597" fmla="*/ 3797453 w 12192000"/>
              <a:gd name="connsiteY1597" fmla="*/ 6513809 h 6858000"/>
              <a:gd name="connsiteX1598" fmla="*/ 3661361 w 12192000"/>
              <a:gd name="connsiteY1598" fmla="*/ 6749487 h 6858000"/>
              <a:gd name="connsiteX1599" fmla="*/ 3661361 w 12192000"/>
              <a:gd name="connsiteY1599" fmla="*/ 6769715 h 6858000"/>
              <a:gd name="connsiteX1600" fmla="*/ 3661391 w 12192000"/>
              <a:gd name="connsiteY1600" fmla="*/ 6769626 h 6858000"/>
              <a:gd name="connsiteX1601" fmla="*/ 3694636 w 12192000"/>
              <a:gd name="connsiteY1601" fmla="*/ 6788746 h 6858000"/>
              <a:gd name="connsiteX1602" fmla="*/ 3814570 w 12192000"/>
              <a:gd name="connsiteY1602" fmla="*/ 6719504 h 6858000"/>
              <a:gd name="connsiteX1603" fmla="*/ 3812116 w 12192000"/>
              <a:gd name="connsiteY1603" fmla="*/ 6705080 h 6858000"/>
              <a:gd name="connsiteX1604" fmla="*/ 3814121 w 12192000"/>
              <a:gd name="connsiteY1604" fmla="*/ 6691944 h 6858000"/>
              <a:gd name="connsiteX1605" fmla="*/ 3814899 w 12192000"/>
              <a:gd name="connsiteY1605" fmla="*/ 6689550 h 6858000"/>
              <a:gd name="connsiteX1606" fmla="*/ 3848713 w 12192000"/>
              <a:gd name="connsiteY1606" fmla="*/ 6660494 h 6858000"/>
              <a:gd name="connsiteX1607" fmla="*/ 3848713 w 12192000"/>
              <a:gd name="connsiteY1607" fmla="*/ 6523055 h 6858000"/>
              <a:gd name="connsiteX1608" fmla="*/ 3815467 w 12192000"/>
              <a:gd name="connsiteY1608" fmla="*/ 6503396 h 6858000"/>
              <a:gd name="connsiteX1609" fmla="*/ 3408268 w 12192000"/>
              <a:gd name="connsiteY1609" fmla="*/ 6503396 h 6858000"/>
              <a:gd name="connsiteX1610" fmla="*/ 3390254 w 12192000"/>
              <a:gd name="connsiteY1610" fmla="*/ 6513809 h 6858000"/>
              <a:gd name="connsiteX1611" fmla="*/ 3254161 w 12192000"/>
              <a:gd name="connsiteY1611" fmla="*/ 6749487 h 6858000"/>
              <a:gd name="connsiteX1612" fmla="*/ 3254161 w 12192000"/>
              <a:gd name="connsiteY1612" fmla="*/ 6769715 h 6858000"/>
              <a:gd name="connsiteX1613" fmla="*/ 3254191 w 12192000"/>
              <a:gd name="connsiteY1613" fmla="*/ 6769626 h 6858000"/>
              <a:gd name="connsiteX1614" fmla="*/ 3287436 w 12192000"/>
              <a:gd name="connsiteY1614" fmla="*/ 6788746 h 6858000"/>
              <a:gd name="connsiteX1615" fmla="*/ 3407370 w 12192000"/>
              <a:gd name="connsiteY1615" fmla="*/ 6719504 h 6858000"/>
              <a:gd name="connsiteX1616" fmla="*/ 3404916 w 12192000"/>
              <a:gd name="connsiteY1616" fmla="*/ 6705080 h 6858000"/>
              <a:gd name="connsiteX1617" fmla="*/ 3406921 w 12192000"/>
              <a:gd name="connsiteY1617" fmla="*/ 6691944 h 6858000"/>
              <a:gd name="connsiteX1618" fmla="*/ 3407699 w 12192000"/>
              <a:gd name="connsiteY1618" fmla="*/ 6689550 h 6858000"/>
              <a:gd name="connsiteX1619" fmla="*/ 3441513 w 12192000"/>
              <a:gd name="connsiteY1619" fmla="*/ 6660494 h 6858000"/>
              <a:gd name="connsiteX1620" fmla="*/ 3441513 w 12192000"/>
              <a:gd name="connsiteY1620" fmla="*/ 6523055 h 6858000"/>
              <a:gd name="connsiteX1621" fmla="*/ 3408268 w 12192000"/>
              <a:gd name="connsiteY1621" fmla="*/ 6503396 h 6858000"/>
              <a:gd name="connsiteX1622" fmla="*/ 3001098 w 12192000"/>
              <a:gd name="connsiteY1622" fmla="*/ 6503396 h 6858000"/>
              <a:gd name="connsiteX1623" fmla="*/ 2983084 w 12192000"/>
              <a:gd name="connsiteY1623" fmla="*/ 6513809 h 6858000"/>
              <a:gd name="connsiteX1624" fmla="*/ 2846991 w 12192000"/>
              <a:gd name="connsiteY1624" fmla="*/ 6749487 h 6858000"/>
              <a:gd name="connsiteX1625" fmla="*/ 2846991 w 12192000"/>
              <a:gd name="connsiteY1625" fmla="*/ 6769715 h 6858000"/>
              <a:gd name="connsiteX1626" fmla="*/ 2847021 w 12192000"/>
              <a:gd name="connsiteY1626" fmla="*/ 6769626 h 6858000"/>
              <a:gd name="connsiteX1627" fmla="*/ 2880266 w 12192000"/>
              <a:gd name="connsiteY1627" fmla="*/ 6788746 h 6858000"/>
              <a:gd name="connsiteX1628" fmla="*/ 3000200 w 12192000"/>
              <a:gd name="connsiteY1628" fmla="*/ 6719504 h 6858000"/>
              <a:gd name="connsiteX1629" fmla="*/ 2997746 w 12192000"/>
              <a:gd name="connsiteY1629" fmla="*/ 6705080 h 6858000"/>
              <a:gd name="connsiteX1630" fmla="*/ 2999751 w 12192000"/>
              <a:gd name="connsiteY1630" fmla="*/ 6691944 h 6858000"/>
              <a:gd name="connsiteX1631" fmla="*/ 3000529 w 12192000"/>
              <a:gd name="connsiteY1631" fmla="*/ 6689550 h 6858000"/>
              <a:gd name="connsiteX1632" fmla="*/ 3034343 w 12192000"/>
              <a:gd name="connsiteY1632" fmla="*/ 6660494 h 6858000"/>
              <a:gd name="connsiteX1633" fmla="*/ 3034343 w 12192000"/>
              <a:gd name="connsiteY1633" fmla="*/ 6523055 h 6858000"/>
              <a:gd name="connsiteX1634" fmla="*/ 3001098 w 12192000"/>
              <a:gd name="connsiteY1634" fmla="*/ 6503396 h 6858000"/>
              <a:gd name="connsiteX1635" fmla="*/ 2593898 w 12192000"/>
              <a:gd name="connsiteY1635" fmla="*/ 6503396 h 6858000"/>
              <a:gd name="connsiteX1636" fmla="*/ 2575884 w 12192000"/>
              <a:gd name="connsiteY1636" fmla="*/ 6513809 h 6858000"/>
              <a:gd name="connsiteX1637" fmla="*/ 2439792 w 12192000"/>
              <a:gd name="connsiteY1637" fmla="*/ 6749487 h 6858000"/>
              <a:gd name="connsiteX1638" fmla="*/ 2439792 w 12192000"/>
              <a:gd name="connsiteY1638" fmla="*/ 6769715 h 6858000"/>
              <a:gd name="connsiteX1639" fmla="*/ 2439822 w 12192000"/>
              <a:gd name="connsiteY1639" fmla="*/ 6769626 h 6858000"/>
              <a:gd name="connsiteX1640" fmla="*/ 2473067 w 12192000"/>
              <a:gd name="connsiteY1640" fmla="*/ 6788746 h 6858000"/>
              <a:gd name="connsiteX1641" fmla="*/ 2593000 w 12192000"/>
              <a:gd name="connsiteY1641" fmla="*/ 6719504 h 6858000"/>
              <a:gd name="connsiteX1642" fmla="*/ 2590547 w 12192000"/>
              <a:gd name="connsiteY1642" fmla="*/ 6705080 h 6858000"/>
              <a:gd name="connsiteX1643" fmla="*/ 2592551 w 12192000"/>
              <a:gd name="connsiteY1643" fmla="*/ 6691944 h 6858000"/>
              <a:gd name="connsiteX1644" fmla="*/ 2593330 w 12192000"/>
              <a:gd name="connsiteY1644" fmla="*/ 6689550 h 6858000"/>
              <a:gd name="connsiteX1645" fmla="*/ 2627143 w 12192000"/>
              <a:gd name="connsiteY1645" fmla="*/ 6660494 h 6858000"/>
              <a:gd name="connsiteX1646" fmla="*/ 2627143 w 12192000"/>
              <a:gd name="connsiteY1646" fmla="*/ 6523055 h 6858000"/>
              <a:gd name="connsiteX1647" fmla="*/ 2593898 w 12192000"/>
              <a:gd name="connsiteY1647" fmla="*/ 6503396 h 6858000"/>
              <a:gd name="connsiteX1648" fmla="*/ 2186728 w 12192000"/>
              <a:gd name="connsiteY1648" fmla="*/ 6503396 h 6858000"/>
              <a:gd name="connsiteX1649" fmla="*/ 2168714 w 12192000"/>
              <a:gd name="connsiteY1649" fmla="*/ 6513809 h 6858000"/>
              <a:gd name="connsiteX1650" fmla="*/ 2032622 w 12192000"/>
              <a:gd name="connsiteY1650" fmla="*/ 6749487 h 6858000"/>
              <a:gd name="connsiteX1651" fmla="*/ 2032622 w 12192000"/>
              <a:gd name="connsiteY1651" fmla="*/ 6769715 h 6858000"/>
              <a:gd name="connsiteX1652" fmla="*/ 2032652 w 12192000"/>
              <a:gd name="connsiteY1652" fmla="*/ 6769626 h 6858000"/>
              <a:gd name="connsiteX1653" fmla="*/ 2065897 w 12192000"/>
              <a:gd name="connsiteY1653" fmla="*/ 6788746 h 6858000"/>
              <a:gd name="connsiteX1654" fmla="*/ 2185831 w 12192000"/>
              <a:gd name="connsiteY1654" fmla="*/ 6719504 h 6858000"/>
              <a:gd name="connsiteX1655" fmla="*/ 2183377 w 12192000"/>
              <a:gd name="connsiteY1655" fmla="*/ 6705080 h 6858000"/>
              <a:gd name="connsiteX1656" fmla="*/ 2185382 w 12192000"/>
              <a:gd name="connsiteY1656" fmla="*/ 6691944 h 6858000"/>
              <a:gd name="connsiteX1657" fmla="*/ 2186160 w 12192000"/>
              <a:gd name="connsiteY1657" fmla="*/ 6689550 h 6858000"/>
              <a:gd name="connsiteX1658" fmla="*/ 2219973 w 12192000"/>
              <a:gd name="connsiteY1658" fmla="*/ 6660494 h 6858000"/>
              <a:gd name="connsiteX1659" fmla="*/ 2219973 w 12192000"/>
              <a:gd name="connsiteY1659" fmla="*/ 6523055 h 6858000"/>
              <a:gd name="connsiteX1660" fmla="*/ 2186728 w 12192000"/>
              <a:gd name="connsiteY1660" fmla="*/ 6503396 h 6858000"/>
              <a:gd name="connsiteX1661" fmla="*/ 1779558 w 12192000"/>
              <a:gd name="connsiteY1661" fmla="*/ 6503396 h 6858000"/>
              <a:gd name="connsiteX1662" fmla="*/ 1761544 w 12192000"/>
              <a:gd name="connsiteY1662" fmla="*/ 6513809 h 6858000"/>
              <a:gd name="connsiteX1663" fmla="*/ 1625452 w 12192000"/>
              <a:gd name="connsiteY1663" fmla="*/ 6749487 h 6858000"/>
              <a:gd name="connsiteX1664" fmla="*/ 1625452 w 12192000"/>
              <a:gd name="connsiteY1664" fmla="*/ 6769715 h 6858000"/>
              <a:gd name="connsiteX1665" fmla="*/ 1625482 w 12192000"/>
              <a:gd name="connsiteY1665" fmla="*/ 6769626 h 6858000"/>
              <a:gd name="connsiteX1666" fmla="*/ 1658727 w 12192000"/>
              <a:gd name="connsiteY1666" fmla="*/ 6788746 h 6858000"/>
              <a:gd name="connsiteX1667" fmla="*/ 1778661 w 12192000"/>
              <a:gd name="connsiteY1667" fmla="*/ 6719504 h 6858000"/>
              <a:gd name="connsiteX1668" fmla="*/ 1776207 w 12192000"/>
              <a:gd name="connsiteY1668" fmla="*/ 6705080 h 6858000"/>
              <a:gd name="connsiteX1669" fmla="*/ 1778212 w 12192000"/>
              <a:gd name="connsiteY1669" fmla="*/ 6691944 h 6858000"/>
              <a:gd name="connsiteX1670" fmla="*/ 1778990 w 12192000"/>
              <a:gd name="connsiteY1670" fmla="*/ 6689550 h 6858000"/>
              <a:gd name="connsiteX1671" fmla="*/ 1812803 w 12192000"/>
              <a:gd name="connsiteY1671" fmla="*/ 6660494 h 6858000"/>
              <a:gd name="connsiteX1672" fmla="*/ 1812803 w 12192000"/>
              <a:gd name="connsiteY1672" fmla="*/ 6523055 h 6858000"/>
              <a:gd name="connsiteX1673" fmla="*/ 1779558 w 12192000"/>
              <a:gd name="connsiteY1673" fmla="*/ 6503396 h 6858000"/>
              <a:gd name="connsiteX1674" fmla="*/ 1372358 w 12192000"/>
              <a:gd name="connsiteY1674" fmla="*/ 6503396 h 6858000"/>
              <a:gd name="connsiteX1675" fmla="*/ 1354344 w 12192000"/>
              <a:gd name="connsiteY1675" fmla="*/ 6513809 h 6858000"/>
              <a:gd name="connsiteX1676" fmla="*/ 1218252 w 12192000"/>
              <a:gd name="connsiteY1676" fmla="*/ 6749487 h 6858000"/>
              <a:gd name="connsiteX1677" fmla="*/ 1218252 w 12192000"/>
              <a:gd name="connsiteY1677" fmla="*/ 6769715 h 6858000"/>
              <a:gd name="connsiteX1678" fmla="*/ 1218282 w 12192000"/>
              <a:gd name="connsiteY1678" fmla="*/ 6769626 h 6858000"/>
              <a:gd name="connsiteX1679" fmla="*/ 1251527 w 12192000"/>
              <a:gd name="connsiteY1679" fmla="*/ 6788746 h 6858000"/>
              <a:gd name="connsiteX1680" fmla="*/ 1371461 w 12192000"/>
              <a:gd name="connsiteY1680" fmla="*/ 6719504 h 6858000"/>
              <a:gd name="connsiteX1681" fmla="*/ 1369007 w 12192000"/>
              <a:gd name="connsiteY1681" fmla="*/ 6705080 h 6858000"/>
              <a:gd name="connsiteX1682" fmla="*/ 1371012 w 12192000"/>
              <a:gd name="connsiteY1682" fmla="*/ 6691944 h 6858000"/>
              <a:gd name="connsiteX1683" fmla="*/ 1371790 w 12192000"/>
              <a:gd name="connsiteY1683" fmla="*/ 6689550 h 6858000"/>
              <a:gd name="connsiteX1684" fmla="*/ 1405603 w 12192000"/>
              <a:gd name="connsiteY1684" fmla="*/ 6660494 h 6858000"/>
              <a:gd name="connsiteX1685" fmla="*/ 1405603 w 12192000"/>
              <a:gd name="connsiteY1685" fmla="*/ 6523055 h 6858000"/>
              <a:gd name="connsiteX1686" fmla="*/ 1372358 w 12192000"/>
              <a:gd name="connsiteY1686" fmla="*/ 6503396 h 6858000"/>
              <a:gd name="connsiteX1687" fmla="*/ 965188 w 12192000"/>
              <a:gd name="connsiteY1687" fmla="*/ 6503396 h 6858000"/>
              <a:gd name="connsiteX1688" fmla="*/ 947175 w 12192000"/>
              <a:gd name="connsiteY1688" fmla="*/ 6513809 h 6858000"/>
              <a:gd name="connsiteX1689" fmla="*/ 811082 w 12192000"/>
              <a:gd name="connsiteY1689" fmla="*/ 6749487 h 6858000"/>
              <a:gd name="connsiteX1690" fmla="*/ 811082 w 12192000"/>
              <a:gd name="connsiteY1690" fmla="*/ 6769715 h 6858000"/>
              <a:gd name="connsiteX1691" fmla="*/ 811112 w 12192000"/>
              <a:gd name="connsiteY1691" fmla="*/ 6769626 h 6858000"/>
              <a:gd name="connsiteX1692" fmla="*/ 844357 w 12192000"/>
              <a:gd name="connsiteY1692" fmla="*/ 6788746 h 6858000"/>
              <a:gd name="connsiteX1693" fmla="*/ 964291 w 12192000"/>
              <a:gd name="connsiteY1693" fmla="*/ 6719504 h 6858000"/>
              <a:gd name="connsiteX1694" fmla="*/ 961837 w 12192000"/>
              <a:gd name="connsiteY1694" fmla="*/ 6705080 h 6858000"/>
              <a:gd name="connsiteX1695" fmla="*/ 963842 w 12192000"/>
              <a:gd name="connsiteY1695" fmla="*/ 6691944 h 6858000"/>
              <a:gd name="connsiteX1696" fmla="*/ 964620 w 12192000"/>
              <a:gd name="connsiteY1696" fmla="*/ 6689550 h 6858000"/>
              <a:gd name="connsiteX1697" fmla="*/ 998434 w 12192000"/>
              <a:gd name="connsiteY1697" fmla="*/ 6660494 h 6858000"/>
              <a:gd name="connsiteX1698" fmla="*/ 998434 w 12192000"/>
              <a:gd name="connsiteY1698" fmla="*/ 6523055 h 6858000"/>
              <a:gd name="connsiteX1699" fmla="*/ 965188 w 12192000"/>
              <a:gd name="connsiteY1699" fmla="*/ 6503396 h 6858000"/>
              <a:gd name="connsiteX1700" fmla="*/ 557989 w 12192000"/>
              <a:gd name="connsiteY1700" fmla="*/ 6503396 h 6858000"/>
              <a:gd name="connsiteX1701" fmla="*/ 539975 w 12192000"/>
              <a:gd name="connsiteY1701" fmla="*/ 6513809 h 6858000"/>
              <a:gd name="connsiteX1702" fmla="*/ 403882 w 12192000"/>
              <a:gd name="connsiteY1702" fmla="*/ 6749487 h 6858000"/>
              <a:gd name="connsiteX1703" fmla="*/ 403882 w 12192000"/>
              <a:gd name="connsiteY1703" fmla="*/ 6769715 h 6858000"/>
              <a:gd name="connsiteX1704" fmla="*/ 403912 w 12192000"/>
              <a:gd name="connsiteY1704" fmla="*/ 6769626 h 6858000"/>
              <a:gd name="connsiteX1705" fmla="*/ 437157 w 12192000"/>
              <a:gd name="connsiteY1705" fmla="*/ 6788746 h 6858000"/>
              <a:gd name="connsiteX1706" fmla="*/ 557091 w 12192000"/>
              <a:gd name="connsiteY1706" fmla="*/ 6719504 h 6858000"/>
              <a:gd name="connsiteX1707" fmla="*/ 554637 w 12192000"/>
              <a:gd name="connsiteY1707" fmla="*/ 6705080 h 6858000"/>
              <a:gd name="connsiteX1708" fmla="*/ 556642 w 12192000"/>
              <a:gd name="connsiteY1708" fmla="*/ 6691944 h 6858000"/>
              <a:gd name="connsiteX1709" fmla="*/ 557420 w 12192000"/>
              <a:gd name="connsiteY1709" fmla="*/ 6689550 h 6858000"/>
              <a:gd name="connsiteX1710" fmla="*/ 591234 w 12192000"/>
              <a:gd name="connsiteY1710" fmla="*/ 6660494 h 6858000"/>
              <a:gd name="connsiteX1711" fmla="*/ 591234 w 12192000"/>
              <a:gd name="connsiteY1711" fmla="*/ 6523055 h 6858000"/>
              <a:gd name="connsiteX1712" fmla="*/ 557989 w 12192000"/>
              <a:gd name="connsiteY1712" fmla="*/ 6503396 h 6858000"/>
              <a:gd name="connsiteX1713" fmla="*/ 11796994 w 12192000"/>
              <a:gd name="connsiteY1713" fmla="*/ 6480811 h 6858000"/>
              <a:gd name="connsiteX1714" fmla="*/ 11677284 w 12192000"/>
              <a:gd name="connsiteY1714" fmla="*/ 6509380 h 6858000"/>
              <a:gd name="connsiteX1715" fmla="*/ 11762998 w 12192000"/>
              <a:gd name="connsiteY1715" fmla="*/ 6558865 h 6858000"/>
              <a:gd name="connsiteX1716" fmla="*/ 11762986 w 12192000"/>
              <a:gd name="connsiteY1716" fmla="*/ 6558874 h 6858000"/>
              <a:gd name="connsiteX1717" fmla="*/ 11763015 w 12192000"/>
              <a:gd name="connsiteY1717" fmla="*/ 6558874 h 6858000"/>
              <a:gd name="connsiteX1718" fmla="*/ 11762998 w 12192000"/>
              <a:gd name="connsiteY1718" fmla="*/ 6558865 h 6858000"/>
              <a:gd name="connsiteX1719" fmla="*/ 11777940 w 12192000"/>
              <a:gd name="connsiteY1719" fmla="*/ 6547376 h 6858000"/>
              <a:gd name="connsiteX1720" fmla="*/ 11796978 w 12192000"/>
              <a:gd name="connsiteY1720" fmla="*/ 6543104 h 6858000"/>
              <a:gd name="connsiteX1721" fmla="*/ 11830972 w 12192000"/>
              <a:gd name="connsiteY1721" fmla="*/ 6558874 h 6858000"/>
              <a:gd name="connsiteX1722" fmla="*/ 11916702 w 12192000"/>
              <a:gd name="connsiteY1722" fmla="*/ 6509380 h 6858000"/>
              <a:gd name="connsiteX1723" fmla="*/ 11796994 w 12192000"/>
              <a:gd name="connsiteY1723" fmla="*/ 6480811 h 6858000"/>
              <a:gd name="connsiteX1724" fmla="*/ 11389824 w 12192000"/>
              <a:gd name="connsiteY1724" fmla="*/ 6480811 h 6858000"/>
              <a:gd name="connsiteX1725" fmla="*/ 11270115 w 12192000"/>
              <a:gd name="connsiteY1725" fmla="*/ 6509380 h 6858000"/>
              <a:gd name="connsiteX1726" fmla="*/ 11355828 w 12192000"/>
              <a:gd name="connsiteY1726" fmla="*/ 6558864 h 6858000"/>
              <a:gd name="connsiteX1727" fmla="*/ 11355815 w 12192000"/>
              <a:gd name="connsiteY1727" fmla="*/ 6558874 h 6858000"/>
              <a:gd name="connsiteX1728" fmla="*/ 11355845 w 12192000"/>
              <a:gd name="connsiteY1728" fmla="*/ 6558874 h 6858000"/>
              <a:gd name="connsiteX1729" fmla="*/ 11355828 w 12192000"/>
              <a:gd name="connsiteY1729" fmla="*/ 6558864 h 6858000"/>
              <a:gd name="connsiteX1730" fmla="*/ 11370770 w 12192000"/>
              <a:gd name="connsiteY1730" fmla="*/ 6547376 h 6858000"/>
              <a:gd name="connsiteX1731" fmla="*/ 11389809 w 12192000"/>
              <a:gd name="connsiteY1731" fmla="*/ 6543104 h 6858000"/>
              <a:gd name="connsiteX1732" fmla="*/ 11423802 w 12192000"/>
              <a:gd name="connsiteY1732" fmla="*/ 6558874 h 6858000"/>
              <a:gd name="connsiteX1733" fmla="*/ 11509533 w 12192000"/>
              <a:gd name="connsiteY1733" fmla="*/ 6509380 h 6858000"/>
              <a:gd name="connsiteX1734" fmla="*/ 11389824 w 12192000"/>
              <a:gd name="connsiteY1734" fmla="*/ 6480811 h 6858000"/>
              <a:gd name="connsiteX1735" fmla="*/ 10982654 w 12192000"/>
              <a:gd name="connsiteY1735" fmla="*/ 6480811 h 6858000"/>
              <a:gd name="connsiteX1736" fmla="*/ 10862945 w 12192000"/>
              <a:gd name="connsiteY1736" fmla="*/ 6509380 h 6858000"/>
              <a:gd name="connsiteX1737" fmla="*/ 10948658 w 12192000"/>
              <a:gd name="connsiteY1737" fmla="*/ 6558864 h 6858000"/>
              <a:gd name="connsiteX1738" fmla="*/ 10948645 w 12192000"/>
              <a:gd name="connsiteY1738" fmla="*/ 6558874 h 6858000"/>
              <a:gd name="connsiteX1739" fmla="*/ 10948675 w 12192000"/>
              <a:gd name="connsiteY1739" fmla="*/ 6558874 h 6858000"/>
              <a:gd name="connsiteX1740" fmla="*/ 10948658 w 12192000"/>
              <a:gd name="connsiteY1740" fmla="*/ 6558864 h 6858000"/>
              <a:gd name="connsiteX1741" fmla="*/ 10963599 w 12192000"/>
              <a:gd name="connsiteY1741" fmla="*/ 6547376 h 6858000"/>
              <a:gd name="connsiteX1742" fmla="*/ 10982639 w 12192000"/>
              <a:gd name="connsiteY1742" fmla="*/ 6543104 h 6858000"/>
              <a:gd name="connsiteX1743" fmla="*/ 11016632 w 12192000"/>
              <a:gd name="connsiteY1743" fmla="*/ 6558874 h 6858000"/>
              <a:gd name="connsiteX1744" fmla="*/ 11102363 w 12192000"/>
              <a:gd name="connsiteY1744" fmla="*/ 6509380 h 6858000"/>
              <a:gd name="connsiteX1745" fmla="*/ 10982654 w 12192000"/>
              <a:gd name="connsiteY1745" fmla="*/ 6480811 h 6858000"/>
              <a:gd name="connsiteX1746" fmla="*/ 10575454 w 12192000"/>
              <a:gd name="connsiteY1746" fmla="*/ 6480811 h 6858000"/>
              <a:gd name="connsiteX1747" fmla="*/ 10455745 w 12192000"/>
              <a:gd name="connsiteY1747" fmla="*/ 6509380 h 6858000"/>
              <a:gd name="connsiteX1748" fmla="*/ 10541459 w 12192000"/>
              <a:gd name="connsiteY1748" fmla="*/ 6558864 h 6858000"/>
              <a:gd name="connsiteX1749" fmla="*/ 10541446 w 12192000"/>
              <a:gd name="connsiteY1749" fmla="*/ 6558874 h 6858000"/>
              <a:gd name="connsiteX1750" fmla="*/ 10541476 w 12192000"/>
              <a:gd name="connsiteY1750" fmla="*/ 6558874 h 6858000"/>
              <a:gd name="connsiteX1751" fmla="*/ 10541459 w 12192000"/>
              <a:gd name="connsiteY1751" fmla="*/ 6558864 h 6858000"/>
              <a:gd name="connsiteX1752" fmla="*/ 10556400 w 12192000"/>
              <a:gd name="connsiteY1752" fmla="*/ 6547376 h 6858000"/>
              <a:gd name="connsiteX1753" fmla="*/ 10575439 w 12192000"/>
              <a:gd name="connsiteY1753" fmla="*/ 6543104 h 6858000"/>
              <a:gd name="connsiteX1754" fmla="*/ 10609432 w 12192000"/>
              <a:gd name="connsiteY1754" fmla="*/ 6558874 h 6858000"/>
              <a:gd name="connsiteX1755" fmla="*/ 10695163 w 12192000"/>
              <a:gd name="connsiteY1755" fmla="*/ 6509380 h 6858000"/>
              <a:gd name="connsiteX1756" fmla="*/ 10575454 w 12192000"/>
              <a:gd name="connsiteY1756" fmla="*/ 6480811 h 6858000"/>
              <a:gd name="connsiteX1757" fmla="*/ 10168284 w 12192000"/>
              <a:gd name="connsiteY1757" fmla="*/ 6480811 h 6858000"/>
              <a:gd name="connsiteX1758" fmla="*/ 10048574 w 12192000"/>
              <a:gd name="connsiteY1758" fmla="*/ 6509380 h 6858000"/>
              <a:gd name="connsiteX1759" fmla="*/ 10134289 w 12192000"/>
              <a:gd name="connsiteY1759" fmla="*/ 6558864 h 6858000"/>
              <a:gd name="connsiteX1760" fmla="*/ 10134276 w 12192000"/>
              <a:gd name="connsiteY1760" fmla="*/ 6558874 h 6858000"/>
              <a:gd name="connsiteX1761" fmla="*/ 10134306 w 12192000"/>
              <a:gd name="connsiteY1761" fmla="*/ 6558874 h 6858000"/>
              <a:gd name="connsiteX1762" fmla="*/ 10134289 w 12192000"/>
              <a:gd name="connsiteY1762" fmla="*/ 6558864 h 6858000"/>
              <a:gd name="connsiteX1763" fmla="*/ 10149230 w 12192000"/>
              <a:gd name="connsiteY1763" fmla="*/ 6547376 h 6858000"/>
              <a:gd name="connsiteX1764" fmla="*/ 10168269 w 12192000"/>
              <a:gd name="connsiteY1764" fmla="*/ 6543104 h 6858000"/>
              <a:gd name="connsiteX1765" fmla="*/ 10202262 w 12192000"/>
              <a:gd name="connsiteY1765" fmla="*/ 6558874 h 6858000"/>
              <a:gd name="connsiteX1766" fmla="*/ 10287993 w 12192000"/>
              <a:gd name="connsiteY1766" fmla="*/ 6509380 h 6858000"/>
              <a:gd name="connsiteX1767" fmla="*/ 10168284 w 12192000"/>
              <a:gd name="connsiteY1767" fmla="*/ 6480811 h 6858000"/>
              <a:gd name="connsiteX1768" fmla="*/ 9761084 w 12192000"/>
              <a:gd name="connsiteY1768" fmla="*/ 6480811 h 6858000"/>
              <a:gd name="connsiteX1769" fmla="*/ 9641375 w 12192000"/>
              <a:gd name="connsiteY1769" fmla="*/ 6509380 h 6858000"/>
              <a:gd name="connsiteX1770" fmla="*/ 9727089 w 12192000"/>
              <a:gd name="connsiteY1770" fmla="*/ 6558864 h 6858000"/>
              <a:gd name="connsiteX1771" fmla="*/ 9727076 w 12192000"/>
              <a:gd name="connsiteY1771" fmla="*/ 6558874 h 6858000"/>
              <a:gd name="connsiteX1772" fmla="*/ 9727106 w 12192000"/>
              <a:gd name="connsiteY1772" fmla="*/ 6558874 h 6858000"/>
              <a:gd name="connsiteX1773" fmla="*/ 9727089 w 12192000"/>
              <a:gd name="connsiteY1773" fmla="*/ 6558864 h 6858000"/>
              <a:gd name="connsiteX1774" fmla="*/ 9742030 w 12192000"/>
              <a:gd name="connsiteY1774" fmla="*/ 6547376 h 6858000"/>
              <a:gd name="connsiteX1775" fmla="*/ 9761069 w 12192000"/>
              <a:gd name="connsiteY1775" fmla="*/ 6543104 h 6858000"/>
              <a:gd name="connsiteX1776" fmla="*/ 9795062 w 12192000"/>
              <a:gd name="connsiteY1776" fmla="*/ 6558874 h 6858000"/>
              <a:gd name="connsiteX1777" fmla="*/ 9880794 w 12192000"/>
              <a:gd name="connsiteY1777" fmla="*/ 6509380 h 6858000"/>
              <a:gd name="connsiteX1778" fmla="*/ 9761084 w 12192000"/>
              <a:gd name="connsiteY1778" fmla="*/ 6480811 h 6858000"/>
              <a:gd name="connsiteX1779" fmla="*/ 9353915 w 12192000"/>
              <a:gd name="connsiteY1779" fmla="*/ 6480811 h 6858000"/>
              <a:gd name="connsiteX1780" fmla="*/ 9234205 w 12192000"/>
              <a:gd name="connsiteY1780" fmla="*/ 6509380 h 6858000"/>
              <a:gd name="connsiteX1781" fmla="*/ 9319919 w 12192000"/>
              <a:gd name="connsiteY1781" fmla="*/ 6558864 h 6858000"/>
              <a:gd name="connsiteX1782" fmla="*/ 9319906 w 12192000"/>
              <a:gd name="connsiteY1782" fmla="*/ 6558874 h 6858000"/>
              <a:gd name="connsiteX1783" fmla="*/ 9319936 w 12192000"/>
              <a:gd name="connsiteY1783" fmla="*/ 6558874 h 6858000"/>
              <a:gd name="connsiteX1784" fmla="*/ 9319919 w 12192000"/>
              <a:gd name="connsiteY1784" fmla="*/ 6558864 h 6858000"/>
              <a:gd name="connsiteX1785" fmla="*/ 9334861 w 12192000"/>
              <a:gd name="connsiteY1785" fmla="*/ 6547376 h 6858000"/>
              <a:gd name="connsiteX1786" fmla="*/ 9353899 w 12192000"/>
              <a:gd name="connsiteY1786" fmla="*/ 6543104 h 6858000"/>
              <a:gd name="connsiteX1787" fmla="*/ 9387893 w 12192000"/>
              <a:gd name="connsiteY1787" fmla="*/ 6558874 h 6858000"/>
              <a:gd name="connsiteX1788" fmla="*/ 9473624 w 12192000"/>
              <a:gd name="connsiteY1788" fmla="*/ 6509380 h 6858000"/>
              <a:gd name="connsiteX1789" fmla="*/ 9353915 w 12192000"/>
              <a:gd name="connsiteY1789" fmla="*/ 6480811 h 6858000"/>
              <a:gd name="connsiteX1790" fmla="*/ 8946715 w 12192000"/>
              <a:gd name="connsiteY1790" fmla="*/ 6480811 h 6858000"/>
              <a:gd name="connsiteX1791" fmla="*/ 8827005 w 12192000"/>
              <a:gd name="connsiteY1791" fmla="*/ 6509380 h 6858000"/>
              <a:gd name="connsiteX1792" fmla="*/ 8912719 w 12192000"/>
              <a:gd name="connsiteY1792" fmla="*/ 6558865 h 6858000"/>
              <a:gd name="connsiteX1793" fmla="*/ 8912707 w 12192000"/>
              <a:gd name="connsiteY1793" fmla="*/ 6558874 h 6858000"/>
              <a:gd name="connsiteX1794" fmla="*/ 8912736 w 12192000"/>
              <a:gd name="connsiteY1794" fmla="*/ 6558874 h 6858000"/>
              <a:gd name="connsiteX1795" fmla="*/ 8912719 w 12192000"/>
              <a:gd name="connsiteY1795" fmla="*/ 6558865 h 6858000"/>
              <a:gd name="connsiteX1796" fmla="*/ 8927661 w 12192000"/>
              <a:gd name="connsiteY1796" fmla="*/ 6547376 h 6858000"/>
              <a:gd name="connsiteX1797" fmla="*/ 8946699 w 12192000"/>
              <a:gd name="connsiteY1797" fmla="*/ 6543104 h 6858000"/>
              <a:gd name="connsiteX1798" fmla="*/ 8980693 w 12192000"/>
              <a:gd name="connsiteY1798" fmla="*/ 6558874 h 6858000"/>
              <a:gd name="connsiteX1799" fmla="*/ 9066423 w 12192000"/>
              <a:gd name="connsiteY1799" fmla="*/ 6509380 h 6858000"/>
              <a:gd name="connsiteX1800" fmla="*/ 8946715 w 12192000"/>
              <a:gd name="connsiteY1800" fmla="*/ 6480811 h 6858000"/>
              <a:gd name="connsiteX1801" fmla="*/ 8539545 w 12192000"/>
              <a:gd name="connsiteY1801" fmla="*/ 6480811 h 6858000"/>
              <a:gd name="connsiteX1802" fmla="*/ 8419836 w 12192000"/>
              <a:gd name="connsiteY1802" fmla="*/ 6509380 h 6858000"/>
              <a:gd name="connsiteX1803" fmla="*/ 8505549 w 12192000"/>
              <a:gd name="connsiteY1803" fmla="*/ 6558864 h 6858000"/>
              <a:gd name="connsiteX1804" fmla="*/ 8505536 w 12192000"/>
              <a:gd name="connsiteY1804" fmla="*/ 6558874 h 6858000"/>
              <a:gd name="connsiteX1805" fmla="*/ 8505566 w 12192000"/>
              <a:gd name="connsiteY1805" fmla="*/ 6558874 h 6858000"/>
              <a:gd name="connsiteX1806" fmla="*/ 8505549 w 12192000"/>
              <a:gd name="connsiteY1806" fmla="*/ 6558864 h 6858000"/>
              <a:gd name="connsiteX1807" fmla="*/ 8520491 w 12192000"/>
              <a:gd name="connsiteY1807" fmla="*/ 6547376 h 6858000"/>
              <a:gd name="connsiteX1808" fmla="*/ 8539530 w 12192000"/>
              <a:gd name="connsiteY1808" fmla="*/ 6543104 h 6858000"/>
              <a:gd name="connsiteX1809" fmla="*/ 8573523 w 12192000"/>
              <a:gd name="connsiteY1809" fmla="*/ 6558874 h 6858000"/>
              <a:gd name="connsiteX1810" fmla="*/ 8659254 w 12192000"/>
              <a:gd name="connsiteY1810" fmla="*/ 6509380 h 6858000"/>
              <a:gd name="connsiteX1811" fmla="*/ 8539545 w 12192000"/>
              <a:gd name="connsiteY1811" fmla="*/ 6480811 h 6858000"/>
              <a:gd name="connsiteX1812" fmla="*/ 8132345 w 12192000"/>
              <a:gd name="connsiteY1812" fmla="*/ 6480811 h 6858000"/>
              <a:gd name="connsiteX1813" fmla="*/ 8012636 w 12192000"/>
              <a:gd name="connsiteY1813" fmla="*/ 6509380 h 6858000"/>
              <a:gd name="connsiteX1814" fmla="*/ 8098350 w 12192000"/>
              <a:gd name="connsiteY1814" fmla="*/ 6558864 h 6858000"/>
              <a:gd name="connsiteX1815" fmla="*/ 8098337 w 12192000"/>
              <a:gd name="connsiteY1815" fmla="*/ 6558874 h 6858000"/>
              <a:gd name="connsiteX1816" fmla="*/ 8098367 w 12192000"/>
              <a:gd name="connsiteY1816" fmla="*/ 6558874 h 6858000"/>
              <a:gd name="connsiteX1817" fmla="*/ 8098350 w 12192000"/>
              <a:gd name="connsiteY1817" fmla="*/ 6558864 h 6858000"/>
              <a:gd name="connsiteX1818" fmla="*/ 8113292 w 12192000"/>
              <a:gd name="connsiteY1818" fmla="*/ 6547376 h 6858000"/>
              <a:gd name="connsiteX1819" fmla="*/ 8132330 w 12192000"/>
              <a:gd name="connsiteY1819" fmla="*/ 6543104 h 6858000"/>
              <a:gd name="connsiteX1820" fmla="*/ 8166323 w 12192000"/>
              <a:gd name="connsiteY1820" fmla="*/ 6558874 h 6858000"/>
              <a:gd name="connsiteX1821" fmla="*/ 8252054 w 12192000"/>
              <a:gd name="connsiteY1821" fmla="*/ 6509380 h 6858000"/>
              <a:gd name="connsiteX1822" fmla="*/ 8132345 w 12192000"/>
              <a:gd name="connsiteY1822" fmla="*/ 6480811 h 6858000"/>
              <a:gd name="connsiteX1823" fmla="*/ 7725175 w 12192000"/>
              <a:gd name="connsiteY1823" fmla="*/ 6480811 h 6858000"/>
              <a:gd name="connsiteX1824" fmla="*/ 7605466 w 12192000"/>
              <a:gd name="connsiteY1824" fmla="*/ 6509380 h 6858000"/>
              <a:gd name="connsiteX1825" fmla="*/ 7691180 w 12192000"/>
              <a:gd name="connsiteY1825" fmla="*/ 6558864 h 6858000"/>
              <a:gd name="connsiteX1826" fmla="*/ 7691167 w 12192000"/>
              <a:gd name="connsiteY1826" fmla="*/ 6558874 h 6858000"/>
              <a:gd name="connsiteX1827" fmla="*/ 7691197 w 12192000"/>
              <a:gd name="connsiteY1827" fmla="*/ 6558874 h 6858000"/>
              <a:gd name="connsiteX1828" fmla="*/ 7691180 w 12192000"/>
              <a:gd name="connsiteY1828" fmla="*/ 6558864 h 6858000"/>
              <a:gd name="connsiteX1829" fmla="*/ 7706121 w 12192000"/>
              <a:gd name="connsiteY1829" fmla="*/ 6547376 h 6858000"/>
              <a:gd name="connsiteX1830" fmla="*/ 7725160 w 12192000"/>
              <a:gd name="connsiteY1830" fmla="*/ 6543104 h 6858000"/>
              <a:gd name="connsiteX1831" fmla="*/ 7759154 w 12192000"/>
              <a:gd name="connsiteY1831" fmla="*/ 6558874 h 6858000"/>
              <a:gd name="connsiteX1832" fmla="*/ 7844884 w 12192000"/>
              <a:gd name="connsiteY1832" fmla="*/ 6509380 h 6858000"/>
              <a:gd name="connsiteX1833" fmla="*/ 7725175 w 12192000"/>
              <a:gd name="connsiteY1833" fmla="*/ 6480811 h 6858000"/>
              <a:gd name="connsiteX1834" fmla="*/ 7318005 w 12192000"/>
              <a:gd name="connsiteY1834" fmla="*/ 6480811 h 6858000"/>
              <a:gd name="connsiteX1835" fmla="*/ 7198296 w 12192000"/>
              <a:gd name="connsiteY1835" fmla="*/ 6509380 h 6858000"/>
              <a:gd name="connsiteX1836" fmla="*/ 7284010 w 12192000"/>
              <a:gd name="connsiteY1836" fmla="*/ 6558864 h 6858000"/>
              <a:gd name="connsiteX1837" fmla="*/ 7283997 w 12192000"/>
              <a:gd name="connsiteY1837" fmla="*/ 6558874 h 6858000"/>
              <a:gd name="connsiteX1838" fmla="*/ 7284027 w 12192000"/>
              <a:gd name="connsiteY1838" fmla="*/ 6558874 h 6858000"/>
              <a:gd name="connsiteX1839" fmla="*/ 7284010 w 12192000"/>
              <a:gd name="connsiteY1839" fmla="*/ 6558864 h 6858000"/>
              <a:gd name="connsiteX1840" fmla="*/ 7298952 w 12192000"/>
              <a:gd name="connsiteY1840" fmla="*/ 6547376 h 6858000"/>
              <a:gd name="connsiteX1841" fmla="*/ 7317991 w 12192000"/>
              <a:gd name="connsiteY1841" fmla="*/ 6543104 h 6858000"/>
              <a:gd name="connsiteX1842" fmla="*/ 7351983 w 12192000"/>
              <a:gd name="connsiteY1842" fmla="*/ 6558874 h 6858000"/>
              <a:gd name="connsiteX1843" fmla="*/ 7437714 w 12192000"/>
              <a:gd name="connsiteY1843" fmla="*/ 6509380 h 6858000"/>
              <a:gd name="connsiteX1844" fmla="*/ 7318005 w 12192000"/>
              <a:gd name="connsiteY1844" fmla="*/ 6480811 h 6858000"/>
              <a:gd name="connsiteX1845" fmla="*/ 6910806 w 12192000"/>
              <a:gd name="connsiteY1845" fmla="*/ 6480811 h 6858000"/>
              <a:gd name="connsiteX1846" fmla="*/ 6791096 w 12192000"/>
              <a:gd name="connsiteY1846" fmla="*/ 6509380 h 6858000"/>
              <a:gd name="connsiteX1847" fmla="*/ 6876810 w 12192000"/>
              <a:gd name="connsiteY1847" fmla="*/ 6558864 h 6858000"/>
              <a:gd name="connsiteX1848" fmla="*/ 6876797 w 12192000"/>
              <a:gd name="connsiteY1848" fmla="*/ 6558874 h 6858000"/>
              <a:gd name="connsiteX1849" fmla="*/ 6876827 w 12192000"/>
              <a:gd name="connsiteY1849" fmla="*/ 6558874 h 6858000"/>
              <a:gd name="connsiteX1850" fmla="*/ 6876810 w 12192000"/>
              <a:gd name="connsiteY1850" fmla="*/ 6558864 h 6858000"/>
              <a:gd name="connsiteX1851" fmla="*/ 6891752 w 12192000"/>
              <a:gd name="connsiteY1851" fmla="*/ 6547376 h 6858000"/>
              <a:gd name="connsiteX1852" fmla="*/ 6910791 w 12192000"/>
              <a:gd name="connsiteY1852" fmla="*/ 6543104 h 6858000"/>
              <a:gd name="connsiteX1853" fmla="*/ 6944783 w 12192000"/>
              <a:gd name="connsiteY1853" fmla="*/ 6558874 h 6858000"/>
              <a:gd name="connsiteX1854" fmla="*/ 7030515 w 12192000"/>
              <a:gd name="connsiteY1854" fmla="*/ 6509380 h 6858000"/>
              <a:gd name="connsiteX1855" fmla="*/ 6910806 w 12192000"/>
              <a:gd name="connsiteY1855" fmla="*/ 6480811 h 6858000"/>
              <a:gd name="connsiteX1856" fmla="*/ 6503636 w 12192000"/>
              <a:gd name="connsiteY1856" fmla="*/ 6480811 h 6858000"/>
              <a:gd name="connsiteX1857" fmla="*/ 6383926 w 12192000"/>
              <a:gd name="connsiteY1857" fmla="*/ 6509380 h 6858000"/>
              <a:gd name="connsiteX1858" fmla="*/ 6469641 w 12192000"/>
              <a:gd name="connsiteY1858" fmla="*/ 6558864 h 6858000"/>
              <a:gd name="connsiteX1859" fmla="*/ 6469628 w 12192000"/>
              <a:gd name="connsiteY1859" fmla="*/ 6558874 h 6858000"/>
              <a:gd name="connsiteX1860" fmla="*/ 6469658 w 12192000"/>
              <a:gd name="connsiteY1860" fmla="*/ 6558874 h 6858000"/>
              <a:gd name="connsiteX1861" fmla="*/ 6469641 w 12192000"/>
              <a:gd name="connsiteY1861" fmla="*/ 6558864 h 6858000"/>
              <a:gd name="connsiteX1862" fmla="*/ 6484582 w 12192000"/>
              <a:gd name="connsiteY1862" fmla="*/ 6547376 h 6858000"/>
              <a:gd name="connsiteX1863" fmla="*/ 6503621 w 12192000"/>
              <a:gd name="connsiteY1863" fmla="*/ 6543104 h 6858000"/>
              <a:gd name="connsiteX1864" fmla="*/ 6537614 w 12192000"/>
              <a:gd name="connsiteY1864" fmla="*/ 6558874 h 6858000"/>
              <a:gd name="connsiteX1865" fmla="*/ 6623345 w 12192000"/>
              <a:gd name="connsiteY1865" fmla="*/ 6509380 h 6858000"/>
              <a:gd name="connsiteX1866" fmla="*/ 6503636 w 12192000"/>
              <a:gd name="connsiteY1866" fmla="*/ 6480811 h 6858000"/>
              <a:gd name="connsiteX1867" fmla="*/ 6096436 w 12192000"/>
              <a:gd name="connsiteY1867" fmla="*/ 6480811 h 6858000"/>
              <a:gd name="connsiteX1868" fmla="*/ 5976726 w 12192000"/>
              <a:gd name="connsiteY1868" fmla="*/ 6509380 h 6858000"/>
              <a:gd name="connsiteX1869" fmla="*/ 6062441 w 12192000"/>
              <a:gd name="connsiteY1869" fmla="*/ 6558864 h 6858000"/>
              <a:gd name="connsiteX1870" fmla="*/ 6062428 w 12192000"/>
              <a:gd name="connsiteY1870" fmla="*/ 6558874 h 6858000"/>
              <a:gd name="connsiteX1871" fmla="*/ 6062459 w 12192000"/>
              <a:gd name="connsiteY1871" fmla="*/ 6558874 h 6858000"/>
              <a:gd name="connsiteX1872" fmla="*/ 6062441 w 12192000"/>
              <a:gd name="connsiteY1872" fmla="*/ 6558864 h 6858000"/>
              <a:gd name="connsiteX1873" fmla="*/ 6077383 w 12192000"/>
              <a:gd name="connsiteY1873" fmla="*/ 6547376 h 6858000"/>
              <a:gd name="connsiteX1874" fmla="*/ 6096421 w 12192000"/>
              <a:gd name="connsiteY1874" fmla="*/ 6543104 h 6858000"/>
              <a:gd name="connsiteX1875" fmla="*/ 6130414 w 12192000"/>
              <a:gd name="connsiteY1875" fmla="*/ 6558874 h 6858000"/>
              <a:gd name="connsiteX1876" fmla="*/ 6216145 w 12192000"/>
              <a:gd name="connsiteY1876" fmla="*/ 6509380 h 6858000"/>
              <a:gd name="connsiteX1877" fmla="*/ 6096436 w 12192000"/>
              <a:gd name="connsiteY1877" fmla="*/ 6480811 h 6858000"/>
              <a:gd name="connsiteX1878" fmla="*/ 5689266 w 12192000"/>
              <a:gd name="connsiteY1878" fmla="*/ 6480811 h 6858000"/>
              <a:gd name="connsiteX1879" fmla="*/ 5569557 w 12192000"/>
              <a:gd name="connsiteY1879" fmla="*/ 6509380 h 6858000"/>
              <a:gd name="connsiteX1880" fmla="*/ 5655271 w 12192000"/>
              <a:gd name="connsiteY1880" fmla="*/ 6558864 h 6858000"/>
              <a:gd name="connsiteX1881" fmla="*/ 5655258 w 12192000"/>
              <a:gd name="connsiteY1881" fmla="*/ 6558874 h 6858000"/>
              <a:gd name="connsiteX1882" fmla="*/ 5655288 w 12192000"/>
              <a:gd name="connsiteY1882" fmla="*/ 6558874 h 6858000"/>
              <a:gd name="connsiteX1883" fmla="*/ 5655271 w 12192000"/>
              <a:gd name="connsiteY1883" fmla="*/ 6558864 h 6858000"/>
              <a:gd name="connsiteX1884" fmla="*/ 5670213 w 12192000"/>
              <a:gd name="connsiteY1884" fmla="*/ 6547376 h 6858000"/>
              <a:gd name="connsiteX1885" fmla="*/ 5689251 w 12192000"/>
              <a:gd name="connsiteY1885" fmla="*/ 6543104 h 6858000"/>
              <a:gd name="connsiteX1886" fmla="*/ 5723244 w 12192000"/>
              <a:gd name="connsiteY1886" fmla="*/ 6558874 h 6858000"/>
              <a:gd name="connsiteX1887" fmla="*/ 5808975 w 12192000"/>
              <a:gd name="connsiteY1887" fmla="*/ 6509380 h 6858000"/>
              <a:gd name="connsiteX1888" fmla="*/ 5689266 w 12192000"/>
              <a:gd name="connsiteY1888" fmla="*/ 6480811 h 6858000"/>
              <a:gd name="connsiteX1889" fmla="*/ 5282067 w 12192000"/>
              <a:gd name="connsiteY1889" fmla="*/ 6480811 h 6858000"/>
              <a:gd name="connsiteX1890" fmla="*/ 5162357 w 12192000"/>
              <a:gd name="connsiteY1890" fmla="*/ 6509380 h 6858000"/>
              <a:gd name="connsiteX1891" fmla="*/ 5248071 w 12192000"/>
              <a:gd name="connsiteY1891" fmla="*/ 6558864 h 6858000"/>
              <a:gd name="connsiteX1892" fmla="*/ 5248058 w 12192000"/>
              <a:gd name="connsiteY1892" fmla="*/ 6558874 h 6858000"/>
              <a:gd name="connsiteX1893" fmla="*/ 5248088 w 12192000"/>
              <a:gd name="connsiteY1893" fmla="*/ 6558874 h 6858000"/>
              <a:gd name="connsiteX1894" fmla="*/ 5248071 w 12192000"/>
              <a:gd name="connsiteY1894" fmla="*/ 6558864 h 6858000"/>
              <a:gd name="connsiteX1895" fmla="*/ 5263013 w 12192000"/>
              <a:gd name="connsiteY1895" fmla="*/ 6547376 h 6858000"/>
              <a:gd name="connsiteX1896" fmla="*/ 5282051 w 12192000"/>
              <a:gd name="connsiteY1896" fmla="*/ 6543104 h 6858000"/>
              <a:gd name="connsiteX1897" fmla="*/ 5316044 w 12192000"/>
              <a:gd name="connsiteY1897" fmla="*/ 6558874 h 6858000"/>
              <a:gd name="connsiteX1898" fmla="*/ 5401775 w 12192000"/>
              <a:gd name="connsiteY1898" fmla="*/ 6509380 h 6858000"/>
              <a:gd name="connsiteX1899" fmla="*/ 5282067 w 12192000"/>
              <a:gd name="connsiteY1899" fmla="*/ 6480811 h 6858000"/>
              <a:gd name="connsiteX1900" fmla="*/ 4874897 w 12192000"/>
              <a:gd name="connsiteY1900" fmla="*/ 6480811 h 6858000"/>
              <a:gd name="connsiteX1901" fmla="*/ 4755187 w 12192000"/>
              <a:gd name="connsiteY1901" fmla="*/ 6509380 h 6858000"/>
              <a:gd name="connsiteX1902" fmla="*/ 4840901 w 12192000"/>
              <a:gd name="connsiteY1902" fmla="*/ 6558864 h 6858000"/>
              <a:gd name="connsiteX1903" fmla="*/ 4840888 w 12192000"/>
              <a:gd name="connsiteY1903" fmla="*/ 6558874 h 6858000"/>
              <a:gd name="connsiteX1904" fmla="*/ 4840919 w 12192000"/>
              <a:gd name="connsiteY1904" fmla="*/ 6558874 h 6858000"/>
              <a:gd name="connsiteX1905" fmla="*/ 4840901 w 12192000"/>
              <a:gd name="connsiteY1905" fmla="*/ 6558864 h 6858000"/>
              <a:gd name="connsiteX1906" fmla="*/ 4855843 w 12192000"/>
              <a:gd name="connsiteY1906" fmla="*/ 6547376 h 6858000"/>
              <a:gd name="connsiteX1907" fmla="*/ 4874881 w 12192000"/>
              <a:gd name="connsiteY1907" fmla="*/ 6543104 h 6858000"/>
              <a:gd name="connsiteX1908" fmla="*/ 4908876 w 12192000"/>
              <a:gd name="connsiteY1908" fmla="*/ 6558874 h 6858000"/>
              <a:gd name="connsiteX1909" fmla="*/ 4994606 w 12192000"/>
              <a:gd name="connsiteY1909" fmla="*/ 6509380 h 6858000"/>
              <a:gd name="connsiteX1910" fmla="*/ 4874897 w 12192000"/>
              <a:gd name="connsiteY1910" fmla="*/ 6480811 h 6858000"/>
              <a:gd name="connsiteX1911" fmla="*/ 4467697 w 12192000"/>
              <a:gd name="connsiteY1911" fmla="*/ 6480811 h 6858000"/>
              <a:gd name="connsiteX1912" fmla="*/ 4347987 w 12192000"/>
              <a:gd name="connsiteY1912" fmla="*/ 6509380 h 6858000"/>
              <a:gd name="connsiteX1913" fmla="*/ 4433701 w 12192000"/>
              <a:gd name="connsiteY1913" fmla="*/ 6558864 h 6858000"/>
              <a:gd name="connsiteX1914" fmla="*/ 4433689 w 12192000"/>
              <a:gd name="connsiteY1914" fmla="*/ 6558874 h 6858000"/>
              <a:gd name="connsiteX1915" fmla="*/ 4433718 w 12192000"/>
              <a:gd name="connsiteY1915" fmla="*/ 6558874 h 6858000"/>
              <a:gd name="connsiteX1916" fmla="*/ 4433701 w 12192000"/>
              <a:gd name="connsiteY1916" fmla="*/ 6558864 h 6858000"/>
              <a:gd name="connsiteX1917" fmla="*/ 4448643 w 12192000"/>
              <a:gd name="connsiteY1917" fmla="*/ 6547376 h 6858000"/>
              <a:gd name="connsiteX1918" fmla="*/ 4467681 w 12192000"/>
              <a:gd name="connsiteY1918" fmla="*/ 6543104 h 6858000"/>
              <a:gd name="connsiteX1919" fmla="*/ 4501675 w 12192000"/>
              <a:gd name="connsiteY1919" fmla="*/ 6558874 h 6858000"/>
              <a:gd name="connsiteX1920" fmla="*/ 4587406 w 12192000"/>
              <a:gd name="connsiteY1920" fmla="*/ 6509380 h 6858000"/>
              <a:gd name="connsiteX1921" fmla="*/ 4467697 w 12192000"/>
              <a:gd name="connsiteY1921" fmla="*/ 6480811 h 6858000"/>
              <a:gd name="connsiteX1922" fmla="*/ 4060527 w 12192000"/>
              <a:gd name="connsiteY1922" fmla="*/ 6480811 h 6858000"/>
              <a:gd name="connsiteX1923" fmla="*/ 3940817 w 12192000"/>
              <a:gd name="connsiteY1923" fmla="*/ 6509380 h 6858000"/>
              <a:gd name="connsiteX1924" fmla="*/ 4026532 w 12192000"/>
              <a:gd name="connsiteY1924" fmla="*/ 6558864 h 6858000"/>
              <a:gd name="connsiteX1925" fmla="*/ 4026519 w 12192000"/>
              <a:gd name="connsiteY1925" fmla="*/ 6558874 h 6858000"/>
              <a:gd name="connsiteX1926" fmla="*/ 4026549 w 12192000"/>
              <a:gd name="connsiteY1926" fmla="*/ 6558874 h 6858000"/>
              <a:gd name="connsiteX1927" fmla="*/ 4026532 w 12192000"/>
              <a:gd name="connsiteY1927" fmla="*/ 6558864 h 6858000"/>
              <a:gd name="connsiteX1928" fmla="*/ 4041473 w 12192000"/>
              <a:gd name="connsiteY1928" fmla="*/ 6547376 h 6858000"/>
              <a:gd name="connsiteX1929" fmla="*/ 4060512 w 12192000"/>
              <a:gd name="connsiteY1929" fmla="*/ 6543104 h 6858000"/>
              <a:gd name="connsiteX1930" fmla="*/ 4094505 w 12192000"/>
              <a:gd name="connsiteY1930" fmla="*/ 6558874 h 6858000"/>
              <a:gd name="connsiteX1931" fmla="*/ 4180236 w 12192000"/>
              <a:gd name="connsiteY1931" fmla="*/ 6509380 h 6858000"/>
              <a:gd name="connsiteX1932" fmla="*/ 4060527 w 12192000"/>
              <a:gd name="connsiteY1932" fmla="*/ 6480811 h 6858000"/>
              <a:gd name="connsiteX1933" fmla="*/ 3653357 w 12192000"/>
              <a:gd name="connsiteY1933" fmla="*/ 6480811 h 6858000"/>
              <a:gd name="connsiteX1934" fmla="*/ 3533647 w 12192000"/>
              <a:gd name="connsiteY1934" fmla="*/ 6509380 h 6858000"/>
              <a:gd name="connsiteX1935" fmla="*/ 3619361 w 12192000"/>
              <a:gd name="connsiteY1935" fmla="*/ 6558864 h 6858000"/>
              <a:gd name="connsiteX1936" fmla="*/ 3619348 w 12192000"/>
              <a:gd name="connsiteY1936" fmla="*/ 6558874 h 6858000"/>
              <a:gd name="connsiteX1937" fmla="*/ 3619378 w 12192000"/>
              <a:gd name="connsiteY1937" fmla="*/ 6558874 h 6858000"/>
              <a:gd name="connsiteX1938" fmla="*/ 3619361 w 12192000"/>
              <a:gd name="connsiteY1938" fmla="*/ 6558864 h 6858000"/>
              <a:gd name="connsiteX1939" fmla="*/ 3634303 w 12192000"/>
              <a:gd name="connsiteY1939" fmla="*/ 6547376 h 6858000"/>
              <a:gd name="connsiteX1940" fmla="*/ 3653341 w 12192000"/>
              <a:gd name="connsiteY1940" fmla="*/ 6543104 h 6858000"/>
              <a:gd name="connsiteX1941" fmla="*/ 3687335 w 12192000"/>
              <a:gd name="connsiteY1941" fmla="*/ 6558874 h 6858000"/>
              <a:gd name="connsiteX1942" fmla="*/ 3773066 w 12192000"/>
              <a:gd name="connsiteY1942" fmla="*/ 6509380 h 6858000"/>
              <a:gd name="connsiteX1943" fmla="*/ 3653357 w 12192000"/>
              <a:gd name="connsiteY1943" fmla="*/ 6480811 h 6858000"/>
              <a:gd name="connsiteX1944" fmla="*/ 3246157 w 12192000"/>
              <a:gd name="connsiteY1944" fmla="*/ 6480811 h 6858000"/>
              <a:gd name="connsiteX1945" fmla="*/ 3126448 w 12192000"/>
              <a:gd name="connsiteY1945" fmla="*/ 6509380 h 6858000"/>
              <a:gd name="connsiteX1946" fmla="*/ 3212162 w 12192000"/>
              <a:gd name="connsiteY1946" fmla="*/ 6558864 h 6858000"/>
              <a:gd name="connsiteX1947" fmla="*/ 3212149 w 12192000"/>
              <a:gd name="connsiteY1947" fmla="*/ 6558874 h 6858000"/>
              <a:gd name="connsiteX1948" fmla="*/ 3212179 w 12192000"/>
              <a:gd name="connsiteY1948" fmla="*/ 6558874 h 6858000"/>
              <a:gd name="connsiteX1949" fmla="*/ 3212162 w 12192000"/>
              <a:gd name="connsiteY1949" fmla="*/ 6558864 h 6858000"/>
              <a:gd name="connsiteX1950" fmla="*/ 3227103 w 12192000"/>
              <a:gd name="connsiteY1950" fmla="*/ 6547376 h 6858000"/>
              <a:gd name="connsiteX1951" fmla="*/ 3246142 w 12192000"/>
              <a:gd name="connsiteY1951" fmla="*/ 6543104 h 6858000"/>
              <a:gd name="connsiteX1952" fmla="*/ 3280135 w 12192000"/>
              <a:gd name="connsiteY1952" fmla="*/ 6558874 h 6858000"/>
              <a:gd name="connsiteX1953" fmla="*/ 3365866 w 12192000"/>
              <a:gd name="connsiteY1953" fmla="*/ 6509380 h 6858000"/>
              <a:gd name="connsiteX1954" fmla="*/ 3246157 w 12192000"/>
              <a:gd name="connsiteY1954" fmla="*/ 6480811 h 6858000"/>
              <a:gd name="connsiteX1955" fmla="*/ 2838987 w 12192000"/>
              <a:gd name="connsiteY1955" fmla="*/ 6480811 h 6858000"/>
              <a:gd name="connsiteX1956" fmla="*/ 2719278 w 12192000"/>
              <a:gd name="connsiteY1956" fmla="*/ 6509380 h 6858000"/>
              <a:gd name="connsiteX1957" fmla="*/ 2804992 w 12192000"/>
              <a:gd name="connsiteY1957" fmla="*/ 6558864 h 6858000"/>
              <a:gd name="connsiteX1958" fmla="*/ 2804979 w 12192000"/>
              <a:gd name="connsiteY1958" fmla="*/ 6558874 h 6858000"/>
              <a:gd name="connsiteX1959" fmla="*/ 2805009 w 12192000"/>
              <a:gd name="connsiteY1959" fmla="*/ 6558874 h 6858000"/>
              <a:gd name="connsiteX1960" fmla="*/ 2804992 w 12192000"/>
              <a:gd name="connsiteY1960" fmla="*/ 6558864 h 6858000"/>
              <a:gd name="connsiteX1961" fmla="*/ 2819934 w 12192000"/>
              <a:gd name="connsiteY1961" fmla="*/ 6547376 h 6858000"/>
              <a:gd name="connsiteX1962" fmla="*/ 2838972 w 12192000"/>
              <a:gd name="connsiteY1962" fmla="*/ 6543104 h 6858000"/>
              <a:gd name="connsiteX1963" fmla="*/ 2872965 w 12192000"/>
              <a:gd name="connsiteY1963" fmla="*/ 6558874 h 6858000"/>
              <a:gd name="connsiteX1964" fmla="*/ 2958696 w 12192000"/>
              <a:gd name="connsiteY1964" fmla="*/ 6509380 h 6858000"/>
              <a:gd name="connsiteX1965" fmla="*/ 2838987 w 12192000"/>
              <a:gd name="connsiteY1965" fmla="*/ 6480811 h 6858000"/>
              <a:gd name="connsiteX1966" fmla="*/ 2431787 w 12192000"/>
              <a:gd name="connsiteY1966" fmla="*/ 6480811 h 6858000"/>
              <a:gd name="connsiteX1967" fmla="*/ 2312078 w 12192000"/>
              <a:gd name="connsiteY1967" fmla="*/ 6509380 h 6858000"/>
              <a:gd name="connsiteX1968" fmla="*/ 2397792 w 12192000"/>
              <a:gd name="connsiteY1968" fmla="*/ 6558864 h 6858000"/>
              <a:gd name="connsiteX1969" fmla="*/ 2397779 w 12192000"/>
              <a:gd name="connsiteY1969" fmla="*/ 6558874 h 6858000"/>
              <a:gd name="connsiteX1970" fmla="*/ 2397809 w 12192000"/>
              <a:gd name="connsiteY1970" fmla="*/ 6558874 h 6858000"/>
              <a:gd name="connsiteX1971" fmla="*/ 2397792 w 12192000"/>
              <a:gd name="connsiteY1971" fmla="*/ 6558864 h 6858000"/>
              <a:gd name="connsiteX1972" fmla="*/ 2412734 w 12192000"/>
              <a:gd name="connsiteY1972" fmla="*/ 6547376 h 6858000"/>
              <a:gd name="connsiteX1973" fmla="*/ 2431772 w 12192000"/>
              <a:gd name="connsiteY1973" fmla="*/ 6543104 h 6858000"/>
              <a:gd name="connsiteX1974" fmla="*/ 2465765 w 12192000"/>
              <a:gd name="connsiteY1974" fmla="*/ 6558874 h 6858000"/>
              <a:gd name="connsiteX1975" fmla="*/ 2551496 w 12192000"/>
              <a:gd name="connsiteY1975" fmla="*/ 6509380 h 6858000"/>
              <a:gd name="connsiteX1976" fmla="*/ 2431787 w 12192000"/>
              <a:gd name="connsiteY1976" fmla="*/ 6480811 h 6858000"/>
              <a:gd name="connsiteX1977" fmla="*/ 2024617 w 12192000"/>
              <a:gd name="connsiteY1977" fmla="*/ 6480811 h 6858000"/>
              <a:gd name="connsiteX1978" fmla="*/ 1904908 w 12192000"/>
              <a:gd name="connsiteY1978" fmla="*/ 6509380 h 6858000"/>
              <a:gd name="connsiteX1979" fmla="*/ 1990622 w 12192000"/>
              <a:gd name="connsiteY1979" fmla="*/ 6558864 h 6858000"/>
              <a:gd name="connsiteX1980" fmla="*/ 1990609 w 12192000"/>
              <a:gd name="connsiteY1980" fmla="*/ 6558874 h 6858000"/>
              <a:gd name="connsiteX1981" fmla="*/ 1990639 w 12192000"/>
              <a:gd name="connsiteY1981" fmla="*/ 6558874 h 6858000"/>
              <a:gd name="connsiteX1982" fmla="*/ 1990622 w 12192000"/>
              <a:gd name="connsiteY1982" fmla="*/ 6558864 h 6858000"/>
              <a:gd name="connsiteX1983" fmla="*/ 2005563 w 12192000"/>
              <a:gd name="connsiteY1983" fmla="*/ 6547376 h 6858000"/>
              <a:gd name="connsiteX1984" fmla="*/ 2024602 w 12192000"/>
              <a:gd name="connsiteY1984" fmla="*/ 6543104 h 6858000"/>
              <a:gd name="connsiteX1985" fmla="*/ 2058595 w 12192000"/>
              <a:gd name="connsiteY1985" fmla="*/ 6558874 h 6858000"/>
              <a:gd name="connsiteX1986" fmla="*/ 2144326 w 12192000"/>
              <a:gd name="connsiteY1986" fmla="*/ 6509380 h 6858000"/>
              <a:gd name="connsiteX1987" fmla="*/ 2024617 w 12192000"/>
              <a:gd name="connsiteY1987" fmla="*/ 6480811 h 6858000"/>
              <a:gd name="connsiteX1988" fmla="*/ 1617418 w 12192000"/>
              <a:gd name="connsiteY1988" fmla="*/ 6480811 h 6858000"/>
              <a:gd name="connsiteX1989" fmla="*/ 1497708 w 12192000"/>
              <a:gd name="connsiteY1989" fmla="*/ 6509380 h 6858000"/>
              <a:gd name="connsiteX1990" fmla="*/ 1583422 w 12192000"/>
              <a:gd name="connsiteY1990" fmla="*/ 6558864 h 6858000"/>
              <a:gd name="connsiteX1991" fmla="*/ 1583409 w 12192000"/>
              <a:gd name="connsiteY1991" fmla="*/ 6558874 h 6858000"/>
              <a:gd name="connsiteX1992" fmla="*/ 1583439 w 12192000"/>
              <a:gd name="connsiteY1992" fmla="*/ 6558874 h 6858000"/>
              <a:gd name="connsiteX1993" fmla="*/ 1583422 w 12192000"/>
              <a:gd name="connsiteY1993" fmla="*/ 6558864 h 6858000"/>
              <a:gd name="connsiteX1994" fmla="*/ 1598363 w 12192000"/>
              <a:gd name="connsiteY1994" fmla="*/ 6547376 h 6858000"/>
              <a:gd name="connsiteX1995" fmla="*/ 1617402 w 12192000"/>
              <a:gd name="connsiteY1995" fmla="*/ 6543104 h 6858000"/>
              <a:gd name="connsiteX1996" fmla="*/ 1651396 w 12192000"/>
              <a:gd name="connsiteY1996" fmla="*/ 6558874 h 6858000"/>
              <a:gd name="connsiteX1997" fmla="*/ 1737127 w 12192000"/>
              <a:gd name="connsiteY1997" fmla="*/ 6509380 h 6858000"/>
              <a:gd name="connsiteX1998" fmla="*/ 1617418 w 12192000"/>
              <a:gd name="connsiteY1998" fmla="*/ 6480811 h 6858000"/>
              <a:gd name="connsiteX1999" fmla="*/ 1210248 w 12192000"/>
              <a:gd name="connsiteY1999" fmla="*/ 6480811 h 6858000"/>
              <a:gd name="connsiteX2000" fmla="*/ 1090538 w 12192000"/>
              <a:gd name="connsiteY2000" fmla="*/ 6509380 h 6858000"/>
              <a:gd name="connsiteX2001" fmla="*/ 1176252 w 12192000"/>
              <a:gd name="connsiteY2001" fmla="*/ 6558864 h 6858000"/>
              <a:gd name="connsiteX2002" fmla="*/ 1176239 w 12192000"/>
              <a:gd name="connsiteY2002" fmla="*/ 6558874 h 6858000"/>
              <a:gd name="connsiteX2003" fmla="*/ 1176269 w 12192000"/>
              <a:gd name="connsiteY2003" fmla="*/ 6558874 h 6858000"/>
              <a:gd name="connsiteX2004" fmla="*/ 1176252 w 12192000"/>
              <a:gd name="connsiteY2004" fmla="*/ 6558864 h 6858000"/>
              <a:gd name="connsiteX2005" fmla="*/ 1191194 w 12192000"/>
              <a:gd name="connsiteY2005" fmla="*/ 6547376 h 6858000"/>
              <a:gd name="connsiteX2006" fmla="*/ 1210233 w 12192000"/>
              <a:gd name="connsiteY2006" fmla="*/ 6543104 h 6858000"/>
              <a:gd name="connsiteX2007" fmla="*/ 1244226 w 12192000"/>
              <a:gd name="connsiteY2007" fmla="*/ 6558874 h 6858000"/>
              <a:gd name="connsiteX2008" fmla="*/ 1329957 w 12192000"/>
              <a:gd name="connsiteY2008" fmla="*/ 6509380 h 6858000"/>
              <a:gd name="connsiteX2009" fmla="*/ 1210248 w 12192000"/>
              <a:gd name="connsiteY2009" fmla="*/ 6480811 h 6858000"/>
              <a:gd name="connsiteX2010" fmla="*/ 803048 w 12192000"/>
              <a:gd name="connsiteY2010" fmla="*/ 6480811 h 6858000"/>
              <a:gd name="connsiteX2011" fmla="*/ 683338 w 12192000"/>
              <a:gd name="connsiteY2011" fmla="*/ 6509380 h 6858000"/>
              <a:gd name="connsiteX2012" fmla="*/ 769053 w 12192000"/>
              <a:gd name="connsiteY2012" fmla="*/ 6558865 h 6858000"/>
              <a:gd name="connsiteX2013" fmla="*/ 769040 w 12192000"/>
              <a:gd name="connsiteY2013" fmla="*/ 6558874 h 6858000"/>
              <a:gd name="connsiteX2014" fmla="*/ 769069 w 12192000"/>
              <a:gd name="connsiteY2014" fmla="*/ 6558874 h 6858000"/>
              <a:gd name="connsiteX2015" fmla="*/ 769053 w 12192000"/>
              <a:gd name="connsiteY2015" fmla="*/ 6558865 h 6858000"/>
              <a:gd name="connsiteX2016" fmla="*/ 783994 w 12192000"/>
              <a:gd name="connsiteY2016" fmla="*/ 6547376 h 6858000"/>
              <a:gd name="connsiteX2017" fmla="*/ 803033 w 12192000"/>
              <a:gd name="connsiteY2017" fmla="*/ 6543104 h 6858000"/>
              <a:gd name="connsiteX2018" fmla="*/ 837026 w 12192000"/>
              <a:gd name="connsiteY2018" fmla="*/ 6558874 h 6858000"/>
              <a:gd name="connsiteX2019" fmla="*/ 922757 w 12192000"/>
              <a:gd name="connsiteY2019" fmla="*/ 6509380 h 6858000"/>
              <a:gd name="connsiteX2020" fmla="*/ 803048 w 12192000"/>
              <a:gd name="connsiteY2020" fmla="*/ 6480811 h 6858000"/>
              <a:gd name="connsiteX2021" fmla="*/ 395878 w 12192000"/>
              <a:gd name="connsiteY2021" fmla="*/ 6480811 h 6858000"/>
              <a:gd name="connsiteX2022" fmla="*/ 276169 w 12192000"/>
              <a:gd name="connsiteY2022" fmla="*/ 6509380 h 6858000"/>
              <a:gd name="connsiteX2023" fmla="*/ 361883 w 12192000"/>
              <a:gd name="connsiteY2023" fmla="*/ 6558864 h 6858000"/>
              <a:gd name="connsiteX2024" fmla="*/ 361870 w 12192000"/>
              <a:gd name="connsiteY2024" fmla="*/ 6558874 h 6858000"/>
              <a:gd name="connsiteX2025" fmla="*/ 361900 w 12192000"/>
              <a:gd name="connsiteY2025" fmla="*/ 6558874 h 6858000"/>
              <a:gd name="connsiteX2026" fmla="*/ 361883 w 12192000"/>
              <a:gd name="connsiteY2026" fmla="*/ 6558864 h 6858000"/>
              <a:gd name="connsiteX2027" fmla="*/ 376825 w 12192000"/>
              <a:gd name="connsiteY2027" fmla="*/ 6547376 h 6858000"/>
              <a:gd name="connsiteX2028" fmla="*/ 395863 w 12192000"/>
              <a:gd name="connsiteY2028" fmla="*/ 6543104 h 6858000"/>
              <a:gd name="connsiteX2029" fmla="*/ 429856 w 12192000"/>
              <a:gd name="connsiteY2029" fmla="*/ 6558874 h 6858000"/>
              <a:gd name="connsiteX2030" fmla="*/ 515587 w 12192000"/>
              <a:gd name="connsiteY2030" fmla="*/ 6509380 h 6858000"/>
              <a:gd name="connsiteX2031" fmla="*/ 395878 w 12192000"/>
              <a:gd name="connsiteY2031" fmla="*/ 6480811 h 6858000"/>
              <a:gd name="connsiteX2032" fmla="*/ 12000608 w 12192000"/>
              <a:gd name="connsiteY2032" fmla="*/ 6434542 h 6858000"/>
              <a:gd name="connsiteX2033" fmla="*/ 11965748 w 12192000"/>
              <a:gd name="connsiteY2033" fmla="*/ 6459947 h 6858000"/>
              <a:gd name="connsiteX2034" fmla="*/ 11964221 w 12192000"/>
              <a:gd name="connsiteY2034" fmla="*/ 6470360 h 6858000"/>
              <a:gd name="connsiteX2035" fmla="*/ 12000608 w 12192000"/>
              <a:gd name="connsiteY2035" fmla="*/ 6506956 h 6858000"/>
              <a:gd name="connsiteX2036" fmla="*/ 12036996 w 12192000"/>
              <a:gd name="connsiteY2036" fmla="*/ 6470360 h 6858000"/>
              <a:gd name="connsiteX2037" fmla="*/ 12035469 w 12192000"/>
              <a:gd name="connsiteY2037" fmla="*/ 6459947 h 6858000"/>
              <a:gd name="connsiteX2038" fmla="*/ 12000608 w 12192000"/>
              <a:gd name="connsiteY2038" fmla="*/ 6434542 h 6858000"/>
              <a:gd name="connsiteX2039" fmla="*/ 11593438 w 12192000"/>
              <a:gd name="connsiteY2039" fmla="*/ 6434542 h 6858000"/>
              <a:gd name="connsiteX2040" fmla="*/ 11558578 w 12192000"/>
              <a:gd name="connsiteY2040" fmla="*/ 6459947 h 6858000"/>
              <a:gd name="connsiteX2041" fmla="*/ 11557051 w 12192000"/>
              <a:gd name="connsiteY2041" fmla="*/ 6470360 h 6858000"/>
              <a:gd name="connsiteX2042" fmla="*/ 11593438 w 12192000"/>
              <a:gd name="connsiteY2042" fmla="*/ 6506956 h 6858000"/>
              <a:gd name="connsiteX2043" fmla="*/ 11629826 w 12192000"/>
              <a:gd name="connsiteY2043" fmla="*/ 6470360 h 6858000"/>
              <a:gd name="connsiteX2044" fmla="*/ 11628300 w 12192000"/>
              <a:gd name="connsiteY2044" fmla="*/ 6459947 h 6858000"/>
              <a:gd name="connsiteX2045" fmla="*/ 11593438 w 12192000"/>
              <a:gd name="connsiteY2045" fmla="*/ 6434542 h 6858000"/>
              <a:gd name="connsiteX2046" fmla="*/ 11186239 w 12192000"/>
              <a:gd name="connsiteY2046" fmla="*/ 6434542 h 6858000"/>
              <a:gd name="connsiteX2047" fmla="*/ 11151377 w 12192000"/>
              <a:gd name="connsiteY2047" fmla="*/ 6459947 h 6858000"/>
              <a:gd name="connsiteX2048" fmla="*/ 11149851 w 12192000"/>
              <a:gd name="connsiteY2048" fmla="*/ 6470360 h 6858000"/>
              <a:gd name="connsiteX2049" fmla="*/ 11186239 w 12192000"/>
              <a:gd name="connsiteY2049" fmla="*/ 6506956 h 6858000"/>
              <a:gd name="connsiteX2050" fmla="*/ 11222626 w 12192000"/>
              <a:gd name="connsiteY2050" fmla="*/ 6470360 h 6858000"/>
              <a:gd name="connsiteX2051" fmla="*/ 11221100 w 12192000"/>
              <a:gd name="connsiteY2051" fmla="*/ 6459947 h 6858000"/>
              <a:gd name="connsiteX2052" fmla="*/ 11186239 w 12192000"/>
              <a:gd name="connsiteY2052" fmla="*/ 6434542 h 6858000"/>
              <a:gd name="connsiteX2053" fmla="*/ 10779069 w 12192000"/>
              <a:gd name="connsiteY2053" fmla="*/ 6434542 h 6858000"/>
              <a:gd name="connsiteX2054" fmla="*/ 10744208 w 12192000"/>
              <a:gd name="connsiteY2054" fmla="*/ 6459947 h 6858000"/>
              <a:gd name="connsiteX2055" fmla="*/ 10742682 w 12192000"/>
              <a:gd name="connsiteY2055" fmla="*/ 6470360 h 6858000"/>
              <a:gd name="connsiteX2056" fmla="*/ 10779069 w 12192000"/>
              <a:gd name="connsiteY2056" fmla="*/ 6506956 h 6858000"/>
              <a:gd name="connsiteX2057" fmla="*/ 10815456 w 12192000"/>
              <a:gd name="connsiteY2057" fmla="*/ 6470360 h 6858000"/>
              <a:gd name="connsiteX2058" fmla="*/ 10813929 w 12192000"/>
              <a:gd name="connsiteY2058" fmla="*/ 6459947 h 6858000"/>
              <a:gd name="connsiteX2059" fmla="*/ 10779069 w 12192000"/>
              <a:gd name="connsiteY2059" fmla="*/ 6434542 h 6858000"/>
              <a:gd name="connsiteX2060" fmla="*/ 10371899 w 12192000"/>
              <a:gd name="connsiteY2060" fmla="*/ 6434542 h 6858000"/>
              <a:gd name="connsiteX2061" fmla="*/ 10337038 w 12192000"/>
              <a:gd name="connsiteY2061" fmla="*/ 6459947 h 6858000"/>
              <a:gd name="connsiteX2062" fmla="*/ 10335512 w 12192000"/>
              <a:gd name="connsiteY2062" fmla="*/ 6470360 h 6858000"/>
              <a:gd name="connsiteX2063" fmla="*/ 10371899 w 12192000"/>
              <a:gd name="connsiteY2063" fmla="*/ 6506956 h 6858000"/>
              <a:gd name="connsiteX2064" fmla="*/ 10408286 w 12192000"/>
              <a:gd name="connsiteY2064" fmla="*/ 6470360 h 6858000"/>
              <a:gd name="connsiteX2065" fmla="*/ 10406760 w 12192000"/>
              <a:gd name="connsiteY2065" fmla="*/ 6459947 h 6858000"/>
              <a:gd name="connsiteX2066" fmla="*/ 10371899 w 12192000"/>
              <a:gd name="connsiteY2066" fmla="*/ 6434542 h 6858000"/>
              <a:gd name="connsiteX2067" fmla="*/ 9964699 w 12192000"/>
              <a:gd name="connsiteY2067" fmla="*/ 6434542 h 6858000"/>
              <a:gd name="connsiteX2068" fmla="*/ 9929838 w 12192000"/>
              <a:gd name="connsiteY2068" fmla="*/ 6459947 h 6858000"/>
              <a:gd name="connsiteX2069" fmla="*/ 9928312 w 12192000"/>
              <a:gd name="connsiteY2069" fmla="*/ 6470360 h 6858000"/>
              <a:gd name="connsiteX2070" fmla="*/ 9964699 w 12192000"/>
              <a:gd name="connsiteY2070" fmla="*/ 6506956 h 6858000"/>
              <a:gd name="connsiteX2071" fmla="*/ 10001086 w 12192000"/>
              <a:gd name="connsiteY2071" fmla="*/ 6470360 h 6858000"/>
              <a:gd name="connsiteX2072" fmla="*/ 9999560 w 12192000"/>
              <a:gd name="connsiteY2072" fmla="*/ 6459947 h 6858000"/>
              <a:gd name="connsiteX2073" fmla="*/ 9964699 w 12192000"/>
              <a:gd name="connsiteY2073" fmla="*/ 6434542 h 6858000"/>
              <a:gd name="connsiteX2074" fmla="*/ 9557529 w 12192000"/>
              <a:gd name="connsiteY2074" fmla="*/ 6434542 h 6858000"/>
              <a:gd name="connsiteX2075" fmla="*/ 9522668 w 12192000"/>
              <a:gd name="connsiteY2075" fmla="*/ 6459947 h 6858000"/>
              <a:gd name="connsiteX2076" fmla="*/ 9521142 w 12192000"/>
              <a:gd name="connsiteY2076" fmla="*/ 6470360 h 6858000"/>
              <a:gd name="connsiteX2077" fmla="*/ 9557529 w 12192000"/>
              <a:gd name="connsiteY2077" fmla="*/ 6506956 h 6858000"/>
              <a:gd name="connsiteX2078" fmla="*/ 9593916 w 12192000"/>
              <a:gd name="connsiteY2078" fmla="*/ 6470360 h 6858000"/>
              <a:gd name="connsiteX2079" fmla="*/ 9592390 w 12192000"/>
              <a:gd name="connsiteY2079" fmla="*/ 6459947 h 6858000"/>
              <a:gd name="connsiteX2080" fmla="*/ 9557529 w 12192000"/>
              <a:gd name="connsiteY2080" fmla="*/ 6434542 h 6858000"/>
              <a:gd name="connsiteX2081" fmla="*/ 9150329 w 12192000"/>
              <a:gd name="connsiteY2081" fmla="*/ 6434542 h 6858000"/>
              <a:gd name="connsiteX2082" fmla="*/ 9115469 w 12192000"/>
              <a:gd name="connsiteY2082" fmla="*/ 6459947 h 6858000"/>
              <a:gd name="connsiteX2083" fmla="*/ 9113942 w 12192000"/>
              <a:gd name="connsiteY2083" fmla="*/ 6470360 h 6858000"/>
              <a:gd name="connsiteX2084" fmla="*/ 9150329 w 12192000"/>
              <a:gd name="connsiteY2084" fmla="*/ 6506956 h 6858000"/>
              <a:gd name="connsiteX2085" fmla="*/ 9186717 w 12192000"/>
              <a:gd name="connsiteY2085" fmla="*/ 6470360 h 6858000"/>
              <a:gd name="connsiteX2086" fmla="*/ 9185191 w 12192000"/>
              <a:gd name="connsiteY2086" fmla="*/ 6459947 h 6858000"/>
              <a:gd name="connsiteX2087" fmla="*/ 9150329 w 12192000"/>
              <a:gd name="connsiteY2087" fmla="*/ 6434542 h 6858000"/>
              <a:gd name="connsiteX2088" fmla="*/ 8743159 w 12192000"/>
              <a:gd name="connsiteY2088" fmla="*/ 6434542 h 6858000"/>
              <a:gd name="connsiteX2089" fmla="*/ 8708299 w 12192000"/>
              <a:gd name="connsiteY2089" fmla="*/ 6459947 h 6858000"/>
              <a:gd name="connsiteX2090" fmla="*/ 8706772 w 12192000"/>
              <a:gd name="connsiteY2090" fmla="*/ 6470360 h 6858000"/>
              <a:gd name="connsiteX2091" fmla="*/ 8743159 w 12192000"/>
              <a:gd name="connsiteY2091" fmla="*/ 6506956 h 6858000"/>
              <a:gd name="connsiteX2092" fmla="*/ 8779547 w 12192000"/>
              <a:gd name="connsiteY2092" fmla="*/ 6470360 h 6858000"/>
              <a:gd name="connsiteX2093" fmla="*/ 8778021 w 12192000"/>
              <a:gd name="connsiteY2093" fmla="*/ 6459947 h 6858000"/>
              <a:gd name="connsiteX2094" fmla="*/ 8743159 w 12192000"/>
              <a:gd name="connsiteY2094" fmla="*/ 6434542 h 6858000"/>
              <a:gd name="connsiteX2095" fmla="*/ 8335960 w 12192000"/>
              <a:gd name="connsiteY2095" fmla="*/ 6434542 h 6858000"/>
              <a:gd name="connsiteX2096" fmla="*/ 8301098 w 12192000"/>
              <a:gd name="connsiteY2096" fmla="*/ 6459947 h 6858000"/>
              <a:gd name="connsiteX2097" fmla="*/ 8299572 w 12192000"/>
              <a:gd name="connsiteY2097" fmla="*/ 6470360 h 6858000"/>
              <a:gd name="connsiteX2098" fmla="*/ 8335960 w 12192000"/>
              <a:gd name="connsiteY2098" fmla="*/ 6506956 h 6858000"/>
              <a:gd name="connsiteX2099" fmla="*/ 8372347 w 12192000"/>
              <a:gd name="connsiteY2099" fmla="*/ 6470360 h 6858000"/>
              <a:gd name="connsiteX2100" fmla="*/ 8370821 w 12192000"/>
              <a:gd name="connsiteY2100" fmla="*/ 6459947 h 6858000"/>
              <a:gd name="connsiteX2101" fmla="*/ 8335960 w 12192000"/>
              <a:gd name="connsiteY2101" fmla="*/ 6434542 h 6858000"/>
              <a:gd name="connsiteX2102" fmla="*/ 7928790 w 12192000"/>
              <a:gd name="connsiteY2102" fmla="*/ 6434542 h 6858000"/>
              <a:gd name="connsiteX2103" fmla="*/ 7893929 w 12192000"/>
              <a:gd name="connsiteY2103" fmla="*/ 6459947 h 6858000"/>
              <a:gd name="connsiteX2104" fmla="*/ 7892403 w 12192000"/>
              <a:gd name="connsiteY2104" fmla="*/ 6470360 h 6858000"/>
              <a:gd name="connsiteX2105" fmla="*/ 7928790 w 12192000"/>
              <a:gd name="connsiteY2105" fmla="*/ 6506956 h 6858000"/>
              <a:gd name="connsiteX2106" fmla="*/ 7965177 w 12192000"/>
              <a:gd name="connsiteY2106" fmla="*/ 6470360 h 6858000"/>
              <a:gd name="connsiteX2107" fmla="*/ 7963651 w 12192000"/>
              <a:gd name="connsiteY2107" fmla="*/ 6459947 h 6858000"/>
              <a:gd name="connsiteX2108" fmla="*/ 7928790 w 12192000"/>
              <a:gd name="connsiteY2108" fmla="*/ 6434542 h 6858000"/>
              <a:gd name="connsiteX2109" fmla="*/ 7521590 w 12192000"/>
              <a:gd name="connsiteY2109" fmla="*/ 6434542 h 6858000"/>
              <a:gd name="connsiteX2110" fmla="*/ 7486729 w 12192000"/>
              <a:gd name="connsiteY2110" fmla="*/ 6459947 h 6858000"/>
              <a:gd name="connsiteX2111" fmla="*/ 7485203 w 12192000"/>
              <a:gd name="connsiteY2111" fmla="*/ 6470360 h 6858000"/>
              <a:gd name="connsiteX2112" fmla="*/ 7521590 w 12192000"/>
              <a:gd name="connsiteY2112" fmla="*/ 6506956 h 6858000"/>
              <a:gd name="connsiteX2113" fmla="*/ 7557978 w 12192000"/>
              <a:gd name="connsiteY2113" fmla="*/ 6470360 h 6858000"/>
              <a:gd name="connsiteX2114" fmla="*/ 7556451 w 12192000"/>
              <a:gd name="connsiteY2114" fmla="*/ 6459947 h 6858000"/>
              <a:gd name="connsiteX2115" fmla="*/ 7521590 w 12192000"/>
              <a:gd name="connsiteY2115" fmla="*/ 6434542 h 6858000"/>
              <a:gd name="connsiteX2116" fmla="*/ 7114421 w 12192000"/>
              <a:gd name="connsiteY2116" fmla="*/ 6434542 h 6858000"/>
              <a:gd name="connsiteX2117" fmla="*/ 7079559 w 12192000"/>
              <a:gd name="connsiteY2117" fmla="*/ 6459947 h 6858000"/>
              <a:gd name="connsiteX2118" fmla="*/ 7078033 w 12192000"/>
              <a:gd name="connsiteY2118" fmla="*/ 6470360 h 6858000"/>
              <a:gd name="connsiteX2119" fmla="*/ 7114421 w 12192000"/>
              <a:gd name="connsiteY2119" fmla="*/ 6506956 h 6858000"/>
              <a:gd name="connsiteX2120" fmla="*/ 7150807 w 12192000"/>
              <a:gd name="connsiteY2120" fmla="*/ 6470360 h 6858000"/>
              <a:gd name="connsiteX2121" fmla="*/ 7149281 w 12192000"/>
              <a:gd name="connsiteY2121" fmla="*/ 6459947 h 6858000"/>
              <a:gd name="connsiteX2122" fmla="*/ 7114421 w 12192000"/>
              <a:gd name="connsiteY2122" fmla="*/ 6434542 h 6858000"/>
              <a:gd name="connsiteX2123" fmla="*/ 6707251 w 12192000"/>
              <a:gd name="connsiteY2123" fmla="*/ 6434542 h 6858000"/>
              <a:gd name="connsiteX2124" fmla="*/ 6672390 w 12192000"/>
              <a:gd name="connsiteY2124" fmla="*/ 6459947 h 6858000"/>
              <a:gd name="connsiteX2125" fmla="*/ 6670864 w 12192000"/>
              <a:gd name="connsiteY2125" fmla="*/ 6470360 h 6858000"/>
              <a:gd name="connsiteX2126" fmla="*/ 6707251 w 12192000"/>
              <a:gd name="connsiteY2126" fmla="*/ 6506956 h 6858000"/>
              <a:gd name="connsiteX2127" fmla="*/ 6743637 w 12192000"/>
              <a:gd name="connsiteY2127" fmla="*/ 6470360 h 6858000"/>
              <a:gd name="connsiteX2128" fmla="*/ 6742111 w 12192000"/>
              <a:gd name="connsiteY2128" fmla="*/ 6459947 h 6858000"/>
              <a:gd name="connsiteX2129" fmla="*/ 6707251 w 12192000"/>
              <a:gd name="connsiteY2129" fmla="*/ 6434542 h 6858000"/>
              <a:gd name="connsiteX2130" fmla="*/ 6300051 w 12192000"/>
              <a:gd name="connsiteY2130" fmla="*/ 6434542 h 6858000"/>
              <a:gd name="connsiteX2131" fmla="*/ 6265190 w 12192000"/>
              <a:gd name="connsiteY2131" fmla="*/ 6459947 h 6858000"/>
              <a:gd name="connsiteX2132" fmla="*/ 6263664 w 12192000"/>
              <a:gd name="connsiteY2132" fmla="*/ 6470360 h 6858000"/>
              <a:gd name="connsiteX2133" fmla="*/ 6300051 w 12192000"/>
              <a:gd name="connsiteY2133" fmla="*/ 6506956 h 6858000"/>
              <a:gd name="connsiteX2134" fmla="*/ 6336438 w 12192000"/>
              <a:gd name="connsiteY2134" fmla="*/ 6470360 h 6858000"/>
              <a:gd name="connsiteX2135" fmla="*/ 6334912 w 12192000"/>
              <a:gd name="connsiteY2135" fmla="*/ 6459947 h 6858000"/>
              <a:gd name="connsiteX2136" fmla="*/ 6300051 w 12192000"/>
              <a:gd name="connsiteY2136" fmla="*/ 6434542 h 6858000"/>
              <a:gd name="connsiteX2137" fmla="*/ 5892881 w 12192000"/>
              <a:gd name="connsiteY2137" fmla="*/ 6434542 h 6858000"/>
              <a:gd name="connsiteX2138" fmla="*/ 5858020 w 12192000"/>
              <a:gd name="connsiteY2138" fmla="*/ 6459947 h 6858000"/>
              <a:gd name="connsiteX2139" fmla="*/ 5856494 w 12192000"/>
              <a:gd name="connsiteY2139" fmla="*/ 6470360 h 6858000"/>
              <a:gd name="connsiteX2140" fmla="*/ 5892881 w 12192000"/>
              <a:gd name="connsiteY2140" fmla="*/ 6506956 h 6858000"/>
              <a:gd name="connsiteX2141" fmla="*/ 5929268 w 12192000"/>
              <a:gd name="connsiteY2141" fmla="*/ 6470360 h 6858000"/>
              <a:gd name="connsiteX2142" fmla="*/ 5927742 w 12192000"/>
              <a:gd name="connsiteY2142" fmla="*/ 6459947 h 6858000"/>
              <a:gd name="connsiteX2143" fmla="*/ 5892881 w 12192000"/>
              <a:gd name="connsiteY2143" fmla="*/ 6434542 h 6858000"/>
              <a:gd name="connsiteX2144" fmla="*/ 5485682 w 12192000"/>
              <a:gd name="connsiteY2144" fmla="*/ 6434542 h 6858000"/>
              <a:gd name="connsiteX2145" fmla="*/ 5450821 w 12192000"/>
              <a:gd name="connsiteY2145" fmla="*/ 6459947 h 6858000"/>
              <a:gd name="connsiteX2146" fmla="*/ 5449295 w 12192000"/>
              <a:gd name="connsiteY2146" fmla="*/ 6470360 h 6858000"/>
              <a:gd name="connsiteX2147" fmla="*/ 5485682 w 12192000"/>
              <a:gd name="connsiteY2147" fmla="*/ 6506956 h 6858000"/>
              <a:gd name="connsiteX2148" fmla="*/ 5522069 w 12192000"/>
              <a:gd name="connsiteY2148" fmla="*/ 6470360 h 6858000"/>
              <a:gd name="connsiteX2149" fmla="*/ 5520543 w 12192000"/>
              <a:gd name="connsiteY2149" fmla="*/ 6459947 h 6858000"/>
              <a:gd name="connsiteX2150" fmla="*/ 5485682 w 12192000"/>
              <a:gd name="connsiteY2150" fmla="*/ 6434542 h 6858000"/>
              <a:gd name="connsiteX2151" fmla="*/ 5078511 w 12192000"/>
              <a:gd name="connsiteY2151" fmla="*/ 6434542 h 6858000"/>
              <a:gd name="connsiteX2152" fmla="*/ 5043650 w 12192000"/>
              <a:gd name="connsiteY2152" fmla="*/ 6459947 h 6858000"/>
              <a:gd name="connsiteX2153" fmla="*/ 5042124 w 12192000"/>
              <a:gd name="connsiteY2153" fmla="*/ 6470360 h 6858000"/>
              <a:gd name="connsiteX2154" fmla="*/ 5078511 w 12192000"/>
              <a:gd name="connsiteY2154" fmla="*/ 6506956 h 6858000"/>
              <a:gd name="connsiteX2155" fmla="*/ 5114898 w 12192000"/>
              <a:gd name="connsiteY2155" fmla="*/ 6470360 h 6858000"/>
              <a:gd name="connsiteX2156" fmla="*/ 5113372 w 12192000"/>
              <a:gd name="connsiteY2156" fmla="*/ 6459947 h 6858000"/>
              <a:gd name="connsiteX2157" fmla="*/ 5078511 w 12192000"/>
              <a:gd name="connsiteY2157" fmla="*/ 6434542 h 6858000"/>
              <a:gd name="connsiteX2158" fmla="*/ 4671311 w 12192000"/>
              <a:gd name="connsiteY2158" fmla="*/ 6434542 h 6858000"/>
              <a:gd name="connsiteX2159" fmla="*/ 4636450 w 12192000"/>
              <a:gd name="connsiteY2159" fmla="*/ 6459947 h 6858000"/>
              <a:gd name="connsiteX2160" fmla="*/ 4634924 w 12192000"/>
              <a:gd name="connsiteY2160" fmla="*/ 6470360 h 6858000"/>
              <a:gd name="connsiteX2161" fmla="*/ 4671311 w 12192000"/>
              <a:gd name="connsiteY2161" fmla="*/ 6506956 h 6858000"/>
              <a:gd name="connsiteX2162" fmla="*/ 4707699 w 12192000"/>
              <a:gd name="connsiteY2162" fmla="*/ 6470360 h 6858000"/>
              <a:gd name="connsiteX2163" fmla="*/ 4706172 w 12192000"/>
              <a:gd name="connsiteY2163" fmla="*/ 6459947 h 6858000"/>
              <a:gd name="connsiteX2164" fmla="*/ 4671311 w 12192000"/>
              <a:gd name="connsiteY2164" fmla="*/ 6434542 h 6858000"/>
              <a:gd name="connsiteX2165" fmla="*/ 4264142 w 12192000"/>
              <a:gd name="connsiteY2165" fmla="*/ 6434542 h 6858000"/>
              <a:gd name="connsiteX2166" fmla="*/ 4229281 w 12192000"/>
              <a:gd name="connsiteY2166" fmla="*/ 6459947 h 6858000"/>
              <a:gd name="connsiteX2167" fmla="*/ 4227755 w 12192000"/>
              <a:gd name="connsiteY2167" fmla="*/ 6470360 h 6858000"/>
              <a:gd name="connsiteX2168" fmla="*/ 4264142 w 12192000"/>
              <a:gd name="connsiteY2168" fmla="*/ 6506956 h 6858000"/>
              <a:gd name="connsiteX2169" fmla="*/ 4300528 w 12192000"/>
              <a:gd name="connsiteY2169" fmla="*/ 6470360 h 6858000"/>
              <a:gd name="connsiteX2170" fmla="*/ 4299003 w 12192000"/>
              <a:gd name="connsiteY2170" fmla="*/ 6459947 h 6858000"/>
              <a:gd name="connsiteX2171" fmla="*/ 4264142 w 12192000"/>
              <a:gd name="connsiteY2171" fmla="*/ 6434542 h 6858000"/>
              <a:gd name="connsiteX2172" fmla="*/ 3856942 w 12192000"/>
              <a:gd name="connsiteY2172" fmla="*/ 6434542 h 6858000"/>
              <a:gd name="connsiteX2173" fmla="*/ 3822080 w 12192000"/>
              <a:gd name="connsiteY2173" fmla="*/ 6459947 h 6858000"/>
              <a:gd name="connsiteX2174" fmla="*/ 3820554 w 12192000"/>
              <a:gd name="connsiteY2174" fmla="*/ 6470360 h 6858000"/>
              <a:gd name="connsiteX2175" fmla="*/ 3856942 w 12192000"/>
              <a:gd name="connsiteY2175" fmla="*/ 6506956 h 6858000"/>
              <a:gd name="connsiteX2176" fmla="*/ 3893329 w 12192000"/>
              <a:gd name="connsiteY2176" fmla="*/ 6470360 h 6858000"/>
              <a:gd name="connsiteX2177" fmla="*/ 3891803 w 12192000"/>
              <a:gd name="connsiteY2177" fmla="*/ 6459947 h 6858000"/>
              <a:gd name="connsiteX2178" fmla="*/ 3856942 w 12192000"/>
              <a:gd name="connsiteY2178" fmla="*/ 6434542 h 6858000"/>
              <a:gd name="connsiteX2179" fmla="*/ 3449772 w 12192000"/>
              <a:gd name="connsiteY2179" fmla="*/ 6434542 h 6858000"/>
              <a:gd name="connsiteX2180" fmla="*/ 3414911 w 12192000"/>
              <a:gd name="connsiteY2180" fmla="*/ 6459947 h 6858000"/>
              <a:gd name="connsiteX2181" fmla="*/ 3413385 w 12192000"/>
              <a:gd name="connsiteY2181" fmla="*/ 6470360 h 6858000"/>
              <a:gd name="connsiteX2182" fmla="*/ 3449772 w 12192000"/>
              <a:gd name="connsiteY2182" fmla="*/ 6506956 h 6858000"/>
              <a:gd name="connsiteX2183" fmla="*/ 3486159 w 12192000"/>
              <a:gd name="connsiteY2183" fmla="*/ 6470360 h 6858000"/>
              <a:gd name="connsiteX2184" fmla="*/ 3484632 w 12192000"/>
              <a:gd name="connsiteY2184" fmla="*/ 6459947 h 6858000"/>
              <a:gd name="connsiteX2185" fmla="*/ 3449772 w 12192000"/>
              <a:gd name="connsiteY2185" fmla="*/ 6434542 h 6858000"/>
              <a:gd name="connsiteX2186" fmla="*/ 3042602 w 12192000"/>
              <a:gd name="connsiteY2186" fmla="*/ 6434542 h 6858000"/>
              <a:gd name="connsiteX2187" fmla="*/ 3007741 w 12192000"/>
              <a:gd name="connsiteY2187" fmla="*/ 6459947 h 6858000"/>
              <a:gd name="connsiteX2188" fmla="*/ 3006215 w 12192000"/>
              <a:gd name="connsiteY2188" fmla="*/ 6470360 h 6858000"/>
              <a:gd name="connsiteX2189" fmla="*/ 3042602 w 12192000"/>
              <a:gd name="connsiteY2189" fmla="*/ 6506956 h 6858000"/>
              <a:gd name="connsiteX2190" fmla="*/ 3078989 w 12192000"/>
              <a:gd name="connsiteY2190" fmla="*/ 6470360 h 6858000"/>
              <a:gd name="connsiteX2191" fmla="*/ 3077463 w 12192000"/>
              <a:gd name="connsiteY2191" fmla="*/ 6459947 h 6858000"/>
              <a:gd name="connsiteX2192" fmla="*/ 3042602 w 12192000"/>
              <a:gd name="connsiteY2192" fmla="*/ 6434542 h 6858000"/>
              <a:gd name="connsiteX2193" fmla="*/ 2635402 w 12192000"/>
              <a:gd name="connsiteY2193" fmla="*/ 6434542 h 6858000"/>
              <a:gd name="connsiteX2194" fmla="*/ 2600541 w 12192000"/>
              <a:gd name="connsiteY2194" fmla="*/ 6459947 h 6858000"/>
              <a:gd name="connsiteX2195" fmla="*/ 2599015 w 12192000"/>
              <a:gd name="connsiteY2195" fmla="*/ 6470360 h 6858000"/>
              <a:gd name="connsiteX2196" fmla="*/ 2635402 w 12192000"/>
              <a:gd name="connsiteY2196" fmla="*/ 6506956 h 6858000"/>
              <a:gd name="connsiteX2197" fmla="*/ 2671789 w 12192000"/>
              <a:gd name="connsiteY2197" fmla="*/ 6470360 h 6858000"/>
              <a:gd name="connsiteX2198" fmla="*/ 2670263 w 12192000"/>
              <a:gd name="connsiteY2198" fmla="*/ 6459947 h 6858000"/>
              <a:gd name="connsiteX2199" fmla="*/ 2635402 w 12192000"/>
              <a:gd name="connsiteY2199" fmla="*/ 6434542 h 6858000"/>
              <a:gd name="connsiteX2200" fmla="*/ 2228232 w 12192000"/>
              <a:gd name="connsiteY2200" fmla="*/ 6434542 h 6858000"/>
              <a:gd name="connsiteX2201" fmla="*/ 2193371 w 12192000"/>
              <a:gd name="connsiteY2201" fmla="*/ 6459947 h 6858000"/>
              <a:gd name="connsiteX2202" fmla="*/ 2191845 w 12192000"/>
              <a:gd name="connsiteY2202" fmla="*/ 6470360 h 6858000"/>
              <a:gd name="connsiteX2203" fmla="*/ 2228232 w 12192000"/>
              <a:gd name="connsiteY2203" fmla="*/ 6506956 h 6858000"/>
              <a:gd name="connsiteX2204" fmla="*/ 2264619 w 12192000"/>
              <a:gd name="connsiteY2204" fmla="*/ 6470360 h 6858000"/>
              <a:gd name="connsiteX2205" fmla="*/ 2263093 w 12192000"/>
              <a:gd name="connsiteY2205" fmla="*/ 6459947 h 6858000"/>
              <a:gd name="connsiteX2206" fmla="*/ 2228232 w 12192000"/>
              <a:gd name="connsiteY2206" fmla="*/ 6434542 h 6858000"/>
              <a:gd name="connsiteX2207" fmla="*/ 1821032 w 12192000"/>
              <a:gd name="connsiteY2207" fmla="*/ 6434542 h 6858000"/>
              <a:gd name="connsiteX2208" fmla="*/ 1786171 w 12192000"/>
              <a:gd name="connsiteY2208" fmla="*/ 6459947 h 6858000"/>
              <a:gd name="connsiteX2209" fmla="*/ 1784645 w 12192000"/>
              <a:gd name="connsiteY2209" fmla="*/ 6470360 h 6858000"/>
              <a:gd name="connsiteX2210" fmla="*/ 1821032 w 12192000"/>
              <a:gd name="connsiteY2210" fmla="*/ 6506956 h 6858000"/>
              <a:gd name="connsiteX2211" fmla="*/ 1857419 w 12192000"/>
              <a:gd name="connsiteY2211" fmla="*/ 6470360 h 6858000"/>
              <a:gd name="connsiteX2212" fmla="*/ 1855893 w 12192000"/>
              <a:gd name="connsiteY2212" fmla="*/ 6459947 h 6858000"/>
              <a:gd name="connsiteX2213" fmla="*/ 1821032 w 12192000"/>
              <a:gd name="connsiteY2213" fmla="*/ 6434542 h 6858000"/>
              <a:gd name="connsiteX2214" fmla="*/ 1413862 w 12192000"/>
              <a:gd name="connsiteY2214" fmla="*/ 6434542 h 6858000"/>
              <a:gd name="connsiteX2215" fmla="*/ 1379001 w 12192000"/>
              <a:gd name="connsiteY2215" fmla="*/ 6459947 h 6858000"/>
              <a:gd name="connsiteX2216" fmla="*/ 1377475 w 12192000"/>
              <a:gd name="connsiteY2216" fmla="*/ 6470360 h 6858000"/>
              <a:gd name="connsiteX2217" fmla="*/ 1413862 w 12192000"/>
              <a:gd name="connsiteY2217" fmla="*/ 6506956 h 6858000"/>
              <a:gd name="connsiteX2218" fmla="*/ 1450249 w 12192000"/>
              <a:gd name="connsiteY2218" fmla="*/ 6470360 h 6858000"/>
              <a:gd name="connsiteX2219" fmla="*/ 1448723 w 12192000"/>
              <a:gd name="connsiteY2219" fmla="*/ 6459947 h 6858000"/>
              <a:gd name="connsiteX2220" fmla="*/ 1413862 w 12192000"/>
              <a:gd name="connsiteY2220" fmla="*/ 6434542 h 6858000"/>
              <a:gd name="connsiteX2221" fmla="*/ 1006663 w 12192000"/>
              <a:gd name="connsiteY2221" fmla="*/ 6434542 h 6858000"/>
              <a:gd name="connsiteX2222" fmla="*/ 971802 w 12192000"/>
              <a:gd name="connsiteY2222" fmla="*/ 6459947 h 6858000"/>
              <a:gd name="connsiteX2223" fmla="*/ 970275 w 12192000"/>
              <a:gd name="connsiteY2223" fmla="*/ 6470360 h 6858000"/>
              <a:gd name="connsiteX2224" fmla="*/ 1006663 w 12192000"/>
              <a:gd name="connsiteY2224" fmla="*/ 6506956 h 6858000"/>
              <a:gd name="connsiteX2225" fmla="*/ 1043050 w 12192000"/>
              <a:gd name="connsiteY2225" fmla="*/ 6470360 h 6858000"/>
              <a:gd name="connsiteX2226" fmla="*/ 1041523 w 12192000"/>
              <a:gd name="connsiteY2226" fmla="*/ 6459947 h 6858000"/>
              <a:gd name="connsiteX2227" fmla="*/ 1006663 w 12192000"/>
              <a:gd name="connsiteY2227" fmla="*/ 6434542 h 6858000"/>
              <a:gd name="connsiteX2228" fmla="*/ 599493 w 12192000"/>
              <a:gd name="connsiteY2228" fmla="*/ 6434542 h 6858000"/>
              <a:gd name="connsiteX2229" fmla="*/ 564632 w 12192000"/>
              <a:gd name="connsiteY2229" fmla="*/ 6459947 h 6858000"/>
              <a:gd name="connsiteX2230" fmla="*/ 563106 w 12192000"/>
              <a:gd name="connsiteY2230" fmla="*/ 6470360 h 6858000"/>
              <a:gd name="connsiteX2231" fmla="*/ 599493 w 12192000"/>
              <a:gd name="connsiteY2231" fmla="*/ 6506956 h 6858000"/>
              <a:gd name="connsiteX2232" fmla="*/ 635880 w 12192000"/>
              <a:gd name="connsiteY2232" fmla="*/ 6470360 h 6858000"/>
              <a:gd name="connsiteX2233" fmla="*/ 634354 w 12192000"/>
              <a:gd name="connsiteY2233" fmla="*/ 6459947 h 6858000"/>
              <a:gd name="connsiteX2234" fmla="*/ 599493 w 12192000"/>
              <a:gd name="connsiteY2234" fmla="*/ 6434542 h 6858000"/>
              <a:gd name="connsiteX2235" fmla="*/ 192323 w 12192000"/>
              <a:gd name="connsiteY2235" fmla="*/ 6434542 h 6858000"/>
              <a:gd name="connsiteX2236" fmla="*/ 157462 w 12192000"/>
              <a:gd name="connsiteY2236" fmla="*/ 6459947 h 6858000"/>
              <a:gd name="connsiteX2237" fmla="*/ 155936 w 12192000"/>
              <a:gd name="connsiteY2237" fmla="*/ 6470360 h 6858000"/>
              <a:gd name="connsiteX2238" fmla="*/ 192323 w 12192000"/>
              <a:gd name="connsiteY2238" fmla="*/ 6506956 h 6858000"/>
              <a:gd name="connsiteX2239" fmla="*/ 228710 w 12192000"/>
              <a:gd name="connsiteY2239" fmla="*/ 6470360 h 6858000"/>
              <a:gd name="connsiteX2240" fmla="*/ 227184 w 12192000"/>
              <a:gd name="connsiteY2240" fmla="*/ 6459947 h 6858000"/>
              <a:gd name="connsiteX2241" fmla="*/ 192323 w 12192000"/>
              <a:gd name="connsiteY2241" fmla="*/ 6434542 h 6858000"/>
              <a:gd name="connsiteX2242" fmla="*/ 11762806 w 12192000"/>
              <a:gd name="connsiteY2242" fmla="*/ 6382624 h 6858000"/>
              <a:gd name="connsiteX2243" fmla="*/ 11642872 w 12192000"/>
              <a:gd name="connsiteY2243" fmla="*/ 6451867 h 6858000"/>
              <a:gd name="connsiteX2244" fmla="*/ 11646314 w 12192000"/>
              <a:gd name="connsiteY2244" fmla="*/ 6470360 h 6858000"/>
              <a:gd name="connsiteX2245" fmla="*/ 11645026 w 12192000"/>
              <a:gd name="connsiteY2245" fmla="*/ 6481641 h 6858000"/>
              <a:gd name="connsiteX2246" fmla="*/ 11644817 w 12192000"/>
              <a:gd name="connsiteY2246" fmla="*/ 6482479 h 6858000"/>
              <a:gd name="connsiteX2247" fmla="*/ 11644069 w 12192000"/>
              <a:gd name="connsiteY2247" fmla="*/ 6485322 h 6858000"/>
              <a:gd name="connsiteX2248" fmla="*/ 11642722 w 12192000"/>
              <a:gd name="connsiteY2248" fmla="*/ 6489421 h 6858000"/>
              <a:gd name="connsiteX2249" fmla="*/ 11649665 w 12192000"/>
              <a:gd name="connsiteY2249" fmla="*/ 6493431 h 6858000"/>
              <a:gd name="connsiteX2250" fmla="*/ 11660946 w 12192000"/>
              <a:gd name="connsiteY2250" fmla="*/ 6499954 h 6858000"/>
              <a:gd name="connsiteX2251" fmla="*/ 11660946 w 12192000"/>
              <a:gd name="connsiteY2251" fmla="*/ 6499984 h 6858000"/>
              <a:gd name="connsiteX2252" fmla="*/ 11933101 w 12192000"/>
              <a:gd name="connsiteY2252" fmla="*/ 6499984 h 6858000"/>
              <a:gd name="connsiteX2253" fmla="*/ 11951324 w 12192000"/>
              <a:gd name="connsiteY2253" fmla="*/ 6489451 h 6858000"/>
              <a:gd name="connsiteX2254" fmla="*/ 11949978 w 12192000"/>
              <a:gd name="connsiteY2254" fmla="*/ 6485352 h 6858000"/>
              <a:gd name="connsiteX2255" fmla="*/ 11949260 w 12192000"/>
              <a:gd name="connsiteY2255" fmla="*/ 6482509 h 6858000"/>
              <a:gd name="connsiteX2256" fmla="*/ 11949050 w 12192000"/>
              <a:gd name="connsiteY2256" fmla="*/ 6481641 h 6858000"/>
              <a:gd name="connsiteX2257" fmla="*/ 11947763 w 12192000"/>
              <a:gd name="connsiteY2257" fmla="*/ 6470360 h 6858000"/>
              <a:gd name="connsiteX2258" fmla="*/ 11951204 w 12192000"/>
              <a:gd name="connsiteY2258" fmla="*/ 6451867 h 6858000"/>
              <a:gd name="connsiteX2259" fmla="*/ 11831271 w 12192000"/>
              <a:gd name="connsiteY2259" fmla="*/ 6382624 h 6858000"/>
              <a:gd name="connsiteX2260" fmla="*/ 11797278 w 12192000"/>
              <a:gd name="connsiteY2260" fmla="*/ 6398394 h 6858000"/>
              <a:gd name="connsiteX2261" fmla="*/ 11797038 w 12192000"/>
              <a:gd name="connsiteY2261" fmla="*/ 6398394 h 6858000"/>
              <a:gd name="connsiteX2262" fmla="*/ 11796799 w 12192000"/>
              <a:gd name="connsiteY2262" fmla="*/ 6398394 h 6858000"/>
              <a:gd name="connsiteX2263" fmla="*/ 11762806 w 12192000"/>
              <a:gd name="connsiteY2263" fmla="*/ 6382624 h 6858000"/>
              <a:gd name="connsiteX2264" fmla="*/ 10948436 w 12192000"/>
              <a:gd name="connsiteY2264" fmla="*/ 6382624 h 6858000"/>
              <a:gd name="connsiteX2265" fmla="*/ 10828503 w 12192000"/>
              <a:gd name="connsiteY2265" fmla="*/ 6451867 h 6858000"/>
              <a:gd name="connsiteX2266" fmla="*/ 10831943 w 12192000"/>
              <a:gd name="connsiteY2266" fmla="*/ 6470360 h 6858000"/>
              <a:gd name="connsiteX2267" fmla="*/ 10830657 w 12192000"/>
              <a:gd name="connsiteY2267" fmla="*/ 6481641 h 6858000"/>
              <a:gd name="connsiteX2268" fmla="*/ 10830447 w 12192000"/>
              <a:gd name="connsiteY2268" fmla="*/ 6482479 h 6858000"/>
              <a:gd name="connsiteX2269" fmla="*/ 10829699 w 12192000"/>
              <a:gd name="connsiteY2269" fmla="*/ 6485322 h 6858000"/>
              <a:gd name="connsiteX2270" fmla="*/ 10828353 w 12192000"/>
              <a:gd name="connsiteY2270" fmla="*/ 6489421 h 6858000"/>
              <a:gd name="connsiteX2271" fmla="*/ 10835295 w 12192000"/>
              <a:gd name="connsiteY2271" fmla="*/ 6493431 h 6858000"/>
              <a:gd name="connsiteX2272" fmla="*/ 10846576 w 12192000"/>
              <a:gd name="connsiteY2272" fmla="*/ 6499954 h 6858000"/>
              <a:gd name="connsiteX2273" fmla="*/ 11118731 w 12192000"/>
              <a:gd name="connsiteY2273" fmla="*/ 6499954 h 6858000"/>
              <a:gd name="connsiteX2274" fmla="*/ 11136955 w 12192000"/>
              <a:gd name="connsiteY2274" fmla="*/ 6489421 h 6858000"/>
              <a:gd name="connsiteX2275" fmla="*/ 11135608 w 12192000"/>
              <a:gd name="connsiteY2275" fmla="*/ 6485322 h 6858000"/>
              <a:gd name="connsiteX2276" fmla="*/ 11134890 w 12192000"/>
              <a:gd name="connsiteY2276" fmla="*/ 6482479 h 6858000"/>
              <a:gd name="connsiteX2277" fmla="*/ 11134681 w 12192000"/>
              <a:gd name="connsiteY2277" fmla="*/ 6481641 h 6858000"/>
              <a:gd name="connsiteX2278" fmla="*/ 11133393 w 12192000"/>
              <a:gd name="connsiteY2278" fmla="*/ 6470360 h 6858000"/>
              <a:gd name="connsiteX2279" fmla="*/ 11136835 w 12192000"/>
              <a:gd name="connsiteY2279" fmla="*/ 6451867 h 6858000"/>
              <a:gd name="connsiteX2280" fmla="*/ 11016901 w 12192000"/>
              <a:gd name="connsiteY2280" fmla="*/ 6382624 h 6858000"/>
              <a:gd name="connsiteX2281" fmla="*/ 10982908 w 12192000"/>
              <a:gd name="connsiteY2281" fmla="*/ 6398394 h 6858000"/>
              <a:gd name="connsiteX2282" fmla="*/ 10982669 w 12192000"/>
              <a:gd name="connsiteY2282" fmla="*/ 6398394 h 6858000"/>
              <a:gd name="connsiteX2283" fmla="*/ 10982429 w 12192000"/>
              <a:gd name="connsiteY2283" fmla="*/ 6398394 h 6858000"/>
              <a:gd name="connsiteX2284" fmla="*/ 10948436 w 12192000"/>
              <a:gd name="connsiteY2284" fmla="*/ 6382624 h 6858000"/>
              <a:gd name="connsiteX2285" fmla="*/ 10134036 w 12192000"/>
              <a:gd name="connsiteY2285" fmla="*/ 6382624 h 6858000"/>
              <a:gd name="connsiteX2286" fmla="*/ 10014103 w 12192000"/>
              <a:gd name="connsiteY2286" fmla="*/ 6451867 h 6858000"/>
              <a:gd name="connsiteX2287" fmla="*/ 10017544 w 12192000"/>
              <a:gd name="connsiteY2287" fmla="*/ 6470360 h 6858000"/>
              <a:gd name="connsiteX2288" fmla="*/ 10016258 w 12192000"/>
              <a:gd name="connsiteY2288" fmla="*/ 6481641 h 6858000"/>
              <a:gd name="connsiteX2289" fmla="*/ 10016048 w 12192000"/>
              <a:gd name="connsiteY2289" fmla="*/ 6482479 h 6858000"/>
              <a:gd name="connsiteX2290" fmla="*/ 10015330 w 12192000"/>
              <a:gd name="connsiteY2290" fmla="*/ 6485322 h 6858000"/>
              <a:gd name="connsiteX2291" fmla="*/ 10013983 w 12192000"/>
              <a:gd name="connsiteY2291" fmla="*/ 6489421 h 6858000"/>
              <a:gd name="connsiteX2292" fmla="*/ 10020925 w 12192000"/>
              <a:gd name="connsiteY2292" fmla="*/ 6493431 h 6858000"/>
              <a:gd name="connsiteX2293" fmla="*/ 10032194 w 12192000"/>
              <a:gd name="connsiteY2293" fmla="*/ 6499947 h 6858000"/>
              <a:gd name="connsiteX2294" fmla="*/ 10032176 w 12192000"/>
              <a:gd name="connsiteY2294" fmla="*/ 6499954 h 6858000"/>
              <a:gd name="connsiteX2295" fmla="*/ 10032206 w 12192000"/>
              <a:gd name="connsiteY2295" fmla="*/ 6499954 h 6858000"/>
              <a:gd name="connsiteX2296" fmla="*/ 10032194 w 12192000"/>
              <a:gd name="connsiteY2296" fmla="*/ 6499947 h 6858000"/>
              <a:gd name="connsiteX2297" fmla="*/ 10098425 w 12192000"/>
              <a:gd name="connsiteY2297" fmla="*/ 6473596 h 6858000"/>
              <a:gd name="connsiteX2298" fmla="*/ 10304332 w 12192000"/>
              <a:gd name="connsiteY2298" fmla="*/ 6499954 h 6858000"/>
              <a:gd name="connsiteX2299" fmla="*/ 10322555 w 12192000"/>
              <a:gd name="connsiteY2299" fmla="*/ 6489421 h 6858000"/>
              <a:gd name="connsiteX2300" fmla="*/ 10321208 w 12192000"/>
              <a:gd name="connsiteY2300" fmla="*/ 6485322 h 6858000"/>
              <a:gd name="connsiteX2301" fmla="*/ 10320490 w 12192000"/>
              <a:gd name="connsiteY2301" fmla="*/ 6482479 h 6858000"/>
              <a:gd name="connsiteX2302" fmla="*/ 10320281 w 12192000"/>
              <a:gd name="connsiteY2302" fmla="*/ 6481641 h 6858000"/>
              <a:gd name="connsiteX2303" fmla="*/ 10318994 w 12192000"/>
              <a:gd name="connsiteY2303" fmla="*/ 6470360 h 6858000"/>
              <a:gd name="connsiteX2304" fmla="*/ 10322435 w 12192000"/>
              <a:gd name="connsiteY2304" fmla="*/ 6451867 h 6858000"/>
              <a:gd name="connsiteX2305" fmla="*/ 10202502 w 12192000"/>
              <a:gd name="connsiteY2305" fmla="*/ 6382624 h 6858000"/>
              <a:gd name="connsiteX2306" fmla="*/ 10168508 w 12192000"/>
              <a:gd name="connsiteY2306" fmla="*/ 6398394 h 6858000"/>
              <a:gd name="connsiteX2307" fmla="*/ 10168269 w 12192000"/>
              <a:gd name="connsiteY2307" fmla="*/ 6398394 h 6858000"/>
              <a:gd name="connsiteX2308" fmla="*/ 10168030 w 12192000"/>
              <a:gd name="connsiteY2308" fmla="*/ 6398394 h 6858000"/>
              <a:gd name="connsiteX2309" fmla="*/ 10134036 w 12192000"/>
              <a:gd name="connsiteY2309" fmla="*/ 6382624 h 6858000"/>
              <a:gd name="connsiteX2310" fmla="*/ 9726896 w 12192000"/>
              <a:gd name="connsiteY2310" fmla="*/ 6382624 h 6858000"/>
              <a:gd name="connsiteX2311" fmla="*/ 9606963 w 12192000"/>
              <a:gd name="connsiteY2311" fmla="*/ 6451867 h 6858000"/>
              <a:gd name="connsiteX2312" fmla="*/ 9610404 w 12192000"/>
              <a:gd name="connsiteY2312" fmla="*/ 6470360 h 6858000"/>
              <a:gd name="connsiteX2313" fmla="*/ 9609117 w 12192000"/>
              <a:gd name="connsiteY2313" fmla="*/ 6481641 h 6858000"/>
              <a:gd name="connsiteX2314" fmla="*/ 9608908 w 12192000"/>
              <a:gd name="connsiteY2314" fmla="*/ 6482479 h 6858000"/>
              <a:gd name="connsiteX2315" fmla="*/ 9608160 w 12192000"/>
              <a:gd name="connsiteY2315" fmla="*/ 6485322 h 6858000"/>
              <a:gd name="connsiteX2316" fmla="*/ 9606813 w 12192000"/>
              <a:gd name="connsiteY2316" fmla="*/ 6489421 h 6858000"/>
              <a:gd name="connsiteX2317" fmla="*/ 9613756 w 12192000"/>
              <a:gd name="connsiteY2317" fmla="*/ 6493431 h 6858000"/>
              <a:gd name="connsiteX2318" fmla="*/ 9625037 w 12192000"/>
              <a:gd name="connsiteY2318" fmla="*/ 6499954 h 6858000"/>
              <a:gd name="connsiteX2319" fmla="*/ 9625067 w 12192000"/>
              <a:gd name="connsiteY2319" fmla="*/ 6499954 h 6858000"/>
              <a:gd name="connsiteX2320" fmla="*/ 9897222 w 12192000"/>
              <a:gd name="connsiteY2320" fmla="*/ 6499954 h 6858000"/>
              <a:gd name="connsiteX2321" fmla="*/ 9915445 w 12192000"/>
              <a:gd name="connsiteY2321" fmla="*/ 6489421 h 6858000"/>
              <a:gd name="connsiteX2322" fmla="*/ 9914098 w 12192000"/>
              <a:gd name="connsiteY2322" fmla="*/ 6485322 h 6858000"/>
              <a:gd name="connsiteX2323" fmla="*/ 9913350 w 12192000"/>
              <a:gd name="connsiteY2323" fmla="*/ 6482479 h 6858000"/>
              <a:gd name="connsiteX2324" fmla="*/ 9913140 w 12192000"/>
              <a:gd name="connsiteY2324" fmla="*/ 6481641 h 6858000"/>
              <a:gd name="connsiteX2325" fmla="*/ 9911854 w 12192000"/>
              <a:gd name="connsiteY2325" fmla="*/ 6470360 h 6858000"/>
              <a:gd name="connsiteX2326" fmla="*/ 9915296 w 12192000"/>
              <a:gd name="connsiteY2326" fmla="*/ 6451867 h 6858000"/>
              <a:gd name="connsiteX2327" fmla="*/ 9795362 w 12192000"/>
              <a:gd name="connsiteY2327" fmla="*/ 6382624 h 6858000"/>
              <a:gd name="connsiteX2328" fmla="*/ 9761368 w 12192000"/>
              <a:gd name="connsiteY2328" fmla="*/ 6398394 h 6858000"/>
              <a:gd name="connsiteX2329" fmla="*/ 9761129 w 12192000"/>
              <a:gd name="connsiteY2329" fmla="*/ 6398394 h 6858000"/>
              <a:gd name="connsiteX2330" fmla="*/ 9760890 w 12192000"/>
              <a:gd name="connsiteY2330" fmla="*/ 6398394 h 6858000"/>
              <a:gd name="connsiteX2331" fmla="*/ 9726896 w 12192000"/>
              <a:gd name="connsiteY2331" fmla="*/ 6382624 h 6858000"/>
              <a:gd name="connsiteX2332" fmla="*/ 8912527 w 12192000"/>
              <a:gd name="connsiteY2332" fmla="*/ 6382624 h 6858000"/>
              <a:gd name="connsiteX2333" fmla="*/ 8792593 w 12192000"/>
              <a:gd name="connsiteY2333" fmla="*/ 6451867 h 6858000"/>
              <a:gd name="connsiteX2334" fmla="*/ 8796035 w 12192000"/>
              <a:gd name="connsiteY2334" fmla="*/ 6470360 h 6858000"/>
              <a:gd name="connsiteX2335" fmla="*/ 8794747 w 12192000"/>
              <a:gd name="connsiteY2335" fmla="*/ 6481641 h 6858000"/>
              <a:gd name="connsiteX2336" fmla="*/ 8794538 w 12192000"/>
              <a:gd name="connsiteY2336" fmla="*/ 6482479 h 6858000"/>
              <a:gd name="connsiteX2337" fmla="*/ 8793790 w 12192000"/>
              <a:gd name="connsiteY2337" fmla="*/ 6485322 h 6858000"/>
              <a:gd name="connsiteX2338" fmla="*/ 8792444 w 12192000"/>
              <a:gd name="connsiteY2338" fmla="*/ 6489421 h 6858000"/>
              <a:gd name="connsiteX2339" fmla="*/ 8799386 w 12192000"/>
              <a:gd name="connsiteY2339" fmla="*/ 6493431 h 6858000"/>
              <a:gd name="connsiteX2340" fmla="*/ 8810667 w 12192000"/>
              <a:gd name="connsiteY2340" fmla="*/ 6499954 h 6858000"/>
              <a:gd name="connsiteX2341" fmla="*/ 8810697 w 12192000"/>
              <a:gd name="connsiteY2341" fmla="*/ 6499954 h 6858000"/>
              <a:gd name="connsiteX2342" fmla="*/ 9082851 w 12192000"/>
              <a:gd name="connsiteY2342" fmla="*/ 6499954 h 6858000"/>
              <a:gd name="connsiteX2343" fmla="*/ 9101075 w 12192000"/>
              <a:gd name="connsiteY2343" fmla="*/ 6489421 h 6858000"/>
              <a:gd name="connsiteX2344" fmla="*/ 9099729 w 12192000"/>
              <a:gd name="connsiteY2344" fmla="*/ 6485322 h 6858000"/>
              <a:gd name="connsiteX2345" fmla="*/ 9098981 w 12192000"/>
              <a:gd name="connsiteY2345" fmla="*/ 6482479 h 6858000"/>
              <a:gd name="connsiteX2346" fmla="*/ 9098771 w 12192000"/>
              <a:gd name="connsiteY2346" fmla="*/ 6481641 h 6858000"/>
              <a:gd name="connsiteX2347" fmla="*/ 9097485 w 12192000"/>
              <a:gd name="connsiteY2347" fmla="*/ 6470360 h 6858000"/>
              <a:gd name="connsiteX2348" fmla="*/ 9100925 w 12192000"/>
              <a:gd name="connsiteY2348" fmla="*/ 6451867 h 6858000"/>
              <a:gd name="connsiteX2349" fmla="*/ 8980992 w 12192000"/>
              <a:gd name="connsiteY2349" fmla="*/ 6382624 h 6858000"/>
              <a:gd name="connsiteX2350" fmla="*/ 8946999 w 12192000"/>
              <a:gd name="connsiteY2350" fmla="*/ 6398394 h 6858000"/>
              <a:gd name="connsiteX2351" fmla="*/ 8946759 w 12192000"/>
              <a:gd name="connsiteY2351" fmla="*/ 6398394 h 6858000"/>
              <a:gd name="connsiteX2352" fmla="*/ 8946520 w 12192000"/>
              <a:gd name="connsiteY2352" fmla="*/ 6398394 h 6858000"/>
              <a:gd name="connsiteX2353" fmla="*/ 8912527 w 12192000"/>
              <a:gd name="connsiteY2353" fmla="*/ 6382624 h 6858000"/>
              <a:gd name="connsiteX2354" fmla="*/ 8098158 w 12192000"/>
              <a:gd name="connsiteY2354" fmla="*/ 6382624 h 6858000"/>
              <a:gd name="connsiteX2355" fmla="*/ 7978224 w 12192000"/>
              <a:gd name="connsiteY2355" fmla="*/ 6451867 h 6858000"/>
              <a:gd name="connsiteX2356" fmla="*/ 7981665 w 12192000"/>
              <a:gd name="connsiteY2356" fmla="*/ 6470360 h 6858000"/>
              <a:gd name="connsiteX2357" fmla="*/ 7980378 w 12192000"/>
              <a:gd name="connsiteY2357" fmla="*/ 6481641 h 6858000"/>
              <a:gd name="connsiteX2358" fmla="*/ 7980169 w 12192000"/>
              <a:gd name="connsiteY2358" fmla="*/ 6482479 h 6858000"/>
              <a:gd name="connsiteX2359" fmla="*/ 7979420 w 12192000"/>
              <a:gd name="connsiteY2359" fmla="*/ 6485322 h 6858000"/>
              <a:gd name="connsiteX2360" fmla="*/ 7978074 w 12192000"/>
              <a:gd name="connsiteY2360" fmla="*/ 6489421 h 6858000"/>
              <a:gd name="connsiteX2361" fmla="*/ 7985017 w 12192000"/>
              <a:gd name="connsiteY2361" fmla="*/ 6493431 h 6858000"/>
              <a:gd name="connsiteX2362" fmla="*/ 7996298 w 12192000"/>
              <a:gd name="connsiteY2362" fmla="*/ 6499954 h 6858000"/>
              <a:gd name="connsiteX2363" fmla="*/ 7996298 w 12192000"/>
              <a:gd name="connsiteY2363" fmla="*/ 6499984 h 6858000"/>
              <a:gd name="connsiteX2364" fmla="*/ 8268452 w 12192000"/>
              <a:gd name="connsiteY2364" fmla="*/ 6499984 h 6858000"/>
              <a:gd name="connsiteX2365" fmla="*/ 8286676 w 12192000"/>
              <a:gd name="connsiteY2365" fmla="*/ 6489451 h 6858000"/>
              <a:gd name="connsiteX2366" fmla="*/ 8285329 w 12192000"/>
              <a:gd name="connsiteY2366" fmla="*/ 6485352 h 6858000"/>
              <a:gd name="connsiteX2367" fmla="*/ 8284611 w 12192000"/>
              <a:gd name="connsiteY2367" fmla="*/ 6482509 h 6858000"/>
              <a:gd name="connsiteX2368" fmla="*/ 8284402 w 12192000"/>
              <a:gd name="connsiteY2368" fmla="*/ 6481641 h 6858000"/>
              <a:gd name="connsiteX2369" fmla="*/ 8283114 w 12192000"/>
              <a:gd name="connsiteY2369" fmla="*/ 6470360 h 6858000"/>
              <a:gd name="connsiteX2370" fmla="*/ 8286556 w 12192000"/>
              <a:gd name="connsiteY2370" fmla="*/ 6451867 h 6858000"/>
              <a:gd name="connsiteX2371" fmla="*/ 8166622 w 12192000"/>
              <a:gd name="connsiteY2371" fmla="*/ 6382624 h 6858000"/>
              <a:gd name="connsiteX2372" fmla="*/ 8132629 w 12192000"/>
              <a:gd name="connsiteY2372" fmla="*/ 6398394 h 6858000"/>
              <a:gd name="connsiteX2373" fmla="*/ 8132390 w 12192000"/>
              <a:gd name="connsiteY2373" fmla="*/ 6398394 h 6858000"/>
              <a:gd name="connsiteX2374" fmla="*/ 8132150 w 12192000"/>
              <a:gd name="connsiteY2374" fmla="*/ 6398394 h 6858000"/>
              <a:gd name="connsiteX2375" fmla="*/ 8098158 w 12192000"/>
              <a:gd name="connsiteY2375" fmla="*/ 6382624 h 6858000"/>
              <a:gd name="connsiteX2376" fmla="*/ 7283788 w 12192000"/>
              <a:gd name="connsiteY2376" fmla="*/ 6382624 h 6858000"/>
              <a:gd name="connsiteX2377" fmla="*/ 7163854 w 12192000"/>
              <a:gd name="connsiteY2377" fmla="*/ 6451867 h 6858000"/>
              <a:gd name="connsiteX2378" fmla="*/ 7167295 w 12192000"/>
              <a:gd name="connsiteY2378" fmla="*/ 6470360 h 6858000"/>
              <a:gd name="connsiteX2379" fmla="*/ 7166009 w 12192000"/>
              <a:gd name="connsiteY2379" fmla="*/ 6481641 h 6858000"/>
              <a:gd name="connsiteX2380" fmla="*/ 7165799 w 12192000"/>
              <a:gd name="connsiteY2380" fmla="*/ 6482479 h 6858000"/>
              <a:gd name="connsiteX2381" fmla="*/ 7165051 w 12192000"/>
              <a:gd name="connsiteY2381" fmla="*/ 6485322 h 6858000"/>
              <a:gd name="connsiteX2382" fmla="*/ 7163705 w 12192000"/>
              <a:gd name="connsiteY2382" fmla="*/ 6489421 h 6858000"/>
              <a:gd name="connsiteX2383" fmla="*/ 7170646 w 12192000"/>
              <a:gd name="connsiteY2383" fmla="*/ 6493431 h 6858000"/>
              <a:gd name="connsiteX2384" fmla="*/ 7181928 w 12192000"/>
              <a:gd name="connsiteY2384" fmla="*/ 6499954 h 6858000"/>
              <a:gd name="connsiteX2385" fmla="*/ 7454083 w 12192000"/>
              <a:gd name="connsiteY2385" fmla="*/ 6499954 h 6858000"/>
              <a:gd name="connsiteX2386" fmla="*/ 7472306 w 12192000"/>
              <a:gd name="connsiteY2386" fmla="*/ 6489421 h 6858000"/>
              <a:gd name="connsiteX2387" fmla="*/ 7470960 w 12192000"/>
              <a:gd name="connsiteY2387" fmla="*/ 6485322 h 6858000"/>
              <a:gd name="connsiteX2388" fmla="*/ 7470241 w 12192000"/>
              <a:gd name="connsiteY2388" fmla="*/ 6482479 h 6858000"/>
              <a:gd name="connsiteX2389" fmla="*/ 7470032 w 12192000"/>
              <a:gd name="connsiteY2389" fmla="*/ 6481641 h 6858000"/>
              <a:gd name="connsiteX2390" fmla="*/ 7468745 w 12192000"/>
              <a:gd name="connsiteY2390" fmla="*/ 6470360 h 6858000"/>
              <a:gd name="connsiteX2391" fmla="*/ 7472186 w 12192000"/>
              <a:gd name="connsiteY2391" fmla="*/ 6451867 h 6858000"/>
              <a:gd name="connsiteX2392" fmla="*/ 7352253 w 12192000"/>
              <a:gd name="connsiteY2392" fmla="*/ 6382624 h 6858000"/>
              <a:gd name="connsiteX2393" fmla="*/ 7318260 w 12192000"/>
              <a:gd name="connsiteY2393" fmla="*/ 6398394 h 6858000"/>
              <a:gd name="connsiteX2394" fmla="*/ 7318020 w 12192000"/>
              <a:gd name="connsiteY2394" fmla="*/ 6398394 h 6858000"/>
              <a:gd name="connsiteX2395" fmla="*/ 7317781 w 12192000"/>
              <a:gd name="connsiteY2395" fmla="*/ 6398394 h 6858000"/>
              <a:gd name="connsiteX2396" fmla="*/ 7283788 w 12192000"/>
              <a:gd name="connsiteY2396" fmla="*/ 6382624 h 6858000"/>
              <a:gd name="connsiteX2397" fmla="*/ 6469388 w 12192000"/>
              <a:gd name="connsiteY2397" fmla="*/ 6382624 h 6858000"/>
              <a:gd name="connsiteX2398" fmla="*/ 6349454 w 12192000"/>
              <a:gd name="connsiteY2398" fmla="*/ 6451867 h 6858000"/>
              <a:gd name="connsiteX2399" fmla="*/ 6352896 w 12192000"/>
              <a:gd name="connsiteY2399" fmla="*/ 6470360 h 6858000"/>
              <a:gd name="connsiteX2400" fmla="*/ 6351609 w 12192000"/>
              <a:gd name="connsiteY2400" fmla="*/ 6481641 h 6858000"/>
              <a:gd name="connsiteX2401" fmla="*/ 6351400 w 12192000"/>
              <a:gd name="connsiteY2401" fmla="*/ 6482479 h 6858000"/>
              <a:gd name="connsiteX2402" fmla="*/ 6350682 w 12192000"/>
              <a:gd name="connsiteY2402" fmla="*/ 6485322 h 6858000"/>
              <a:gd name="connsiteX2403" fmla="*/ 6349335 w 12192000"/>
              <a:gd name="connsiteY2403" fmla="*/ 6489421 h 6858000"/>
              <a:gd name="connsiteX2404" fmla="*/ 6356277 w 12192000"/>
              <a:gd name="connsiteY2404" fmla="*/ 6493431 h 6858000"/>
              <a:gd name="connsiteX2405" fmla="*/ 6367546 w 12192000"/>
              <a:gd name="connsiteY2405" fmla="*/ 6499947 h 6858000"/>
              <a:gd name="connsiteX2406" fmla="*/ 6367528 w 12192000"/>
              <a:gd name="connsiteY2406" fmla="*/ 6499954 h 6858000"/>
              <a:gd name="connsiteX2407" fmla="*/ 6367558 w 12192000"/>
              <a:gd name="connsiteY2407" fmla="*/ 6499954 h 6858000"/>
              <a:gd name="connsiteX2408" fmla="*/ 6367546 w 12192000"/>
              <a:gd name="connsiteY2408" fmla="*/ 6499947 h 6858000"/>
              <a:gd name="connsiteX2409" fmla="*/ 6433778 w 12192000"/>
              <a:gd name="connsiteY2409" fmla="*/ 6473596 h 6858000"/>
              <a:gd name="connsiteX2410" fmla="*/ 6639683 w 12192000"/>
              <a:gd name="connsiteY2410" fmla="*/ 6499954 h 6858000"/>
              <a:gd name="connsiteX2411" fmla="*/ 6657907 w 12192000"/>
              <a:gd name="connsiteY2411" fmla="*/ 6489421 h 6858000"/>
              <a:gd name="connsiteX2412" fmla="*/ 6656560 w 12192000"/>
              <a:gd name="connsiteY2412" fmla="*/ 6485322 h 6858000"/>
              <a:gd name="connsiteX2413" fmla="*/ 6655842 w 12192000"/>
              <a:gd name="connsiteY2413" fmla="*/ 6482479 h 6858000"/>
              <a:gd name="connsiteX2414" fmla="*/ 6655632 w 12192000"/>
              <a:gd name="connsiteY2414" fmla="*/ 6481641 h 6858000"/>
              <a:gd name="connsiteX2415" fmla="*/ 6654346 w 12192000"/>
              <a:gd name="connsiteY2415" fmla="*/ 6470360 h 6858000"/>
              <a:gd name="connsiteX2416" fmla="*/ 6657787 w 12192000"/>
              <a:gd name="connsiteY2416" fmla="*/ 6451867 h 6858000"/>
              <a:gd name="connsiteX2417" fmla="*/ 6537853 w 12192000"/>
              <a:gd name="connsiteY2417" fmla="*/ 6382624 h 6858000"/>
              <a:gd name="connsiteX2418" fmla="*/ 6503860 w 12192000"/>
              <a:gd name="connsiteY2418" fmla="*/ 6398394 h 6858000"/>
              <a:gd name="connsiteX2419" fmla="*/ 6503621 w 12192000"/>
              <a:gd name="connsiteY2419" fmla="*/ 6398394 h 6858000"/>
              <a:gd name="connsiteX2420" fmla="*/ 6503381 w 12192000"/>
              <a:gd name="connsiteY2420" fmla="*/ 6398394 h 6858000"/>
              <a:gd name="connsiteX2421" fmla="*/ 6469388 w 12192000"/>
              <a:gd name="connsiteY2421" fmla="*/ 6382624 h 6858000"/>
              <a:gd name="connsiteX2422" fmla="*/ 6062248 w 12192000"/>
              <a:gd name="connsiteY2422" fmla="*/ 6382624 h 6858000"/>
              <a:gd name="connsiteX2423" fmla="*/ 5942314 w 12192000"/>
              <a:gd name="connsiteY2423" fmla="*/ 6451867 h 6858000"/>
              <a:gd name="connsiteX2424" fmla="*/ 5945756 w 12192000"/>
              <a:gd name="connsiteY2424" fmla="*/ 6470360 h 6858000"/>
              <a:gd name="connsiteX2425" fmla="*/ 5944470 w 12192000"/>
              <a:gd name="connsiteY2425" fmla="*/ 6481641 h 6858000"/>
              <a:gd name="connsiteX2426" fmla="*/ 5944261 w 12192000"/>
              <a:gd name="connsiteY2426" fmla="*/ 6482479 h 6858000"/>
              <a:gd name="connsiteX2427" fmla="*/ 5943512 w 12192000"/>
              <a:gd name="connsiteY2427" fmla="*/ 6485322 h 6858000"/>
              <a:gd name="connsiteX2428" fmla="*/ 5942166 w 12192000"/>
              <a:gd name="connsiteY2428" fmla="*/ 6489421 h 6858000"/>
              <a:gd name="connsiteX2429" fmla="*/ 5949107 w 12192000"/>
              <a:gd name="connsiteY2429" fmla="*/ 6493431 h 6858000"/>
              <a:gd name="connsiteX2430" fmla="*/ 5960389 w 12192000"/>
              <a:gd name="connsiteY2430" fmla="*/ 6499954 h 6858000"/>
              <a:gd name="connsiteX2431" fmla="*/ 5960418 w 12192000"/>
              <a:gd name="connsiteY2431" fmla="*/ 6499954 h 6858000"/>
              <a:gd name="connsiteX2432" fmla="*/ 6232573 w 12192000"/>
              <a:gd name="connsiteY2432" fmla="*/ 6499954 h 6858000"/>
              <a:gd name="connsiteX2433" fmla="*/ 6250796 w 12192000"/>
              <a:gd name="connsiteY2433" fmla="*/ 6489421 h 6858000"/>
              <a:gd name="connsiteX2434" fmla="*/ 6249450 w 12192000"/>
              <a:gd name="connsiteY2434" fmla="*/ 6485322 h 6858000"/>
              <a:gd name="connsiteX2435" fmla="*/ 6248702 w 12192000"/>
              <a:gd name="connsiteY2435" fmla="*/ 6482479 h 6858000"/>
              <a:gd name="connsiteX2436" fmla="*/ 6248492 w 12192000"/>
              <a:gd name="connsiteY2436" fmla="*/ 6481641 h 6858000"/>
              <a:gd name="connsiteX2437" fmla="*/ 6247206 w 12192000"/>
              <a:gd name="connsiteY2437" fmla="*/ 6470360 h 6858000"/>
              <a:gd name="connsiteX2438" fmla="*/ 6250647 w 12192000"/>
              <a:gd name="connsiteY2438" fmla="*/ 6451867 h 6858000"/>
              <a:gd name="connsiteX2439" fmla="*/ 6130714 w 12192000"/>
              <a:gd name="connsiteY2439" fmla="*/ 6382624 h 6858000"/>
              <a:gd name="connsiteX2440" fmla="*/ 6096720 w 12192000"/>
              <a:gd name="connsiteY2440" fmla="*/ 6398394 h 6858000"/>
              <a:gd name="connsiteX2441" fmla="*/ 6096480 w 12192000"/>
              <a:gd name="connsiteY2441" fmla="*/ 6398394 h 6858000"/>
              <a:gd name="connsiteX2442" fmla="*/ 6096242 w 12192000"/>
              <a:gd name="connsiteY2442" fmla="*/ 6398394 h 6858000"/>
              <a:gd name="connsiteX2443" fmla="*/ 6062248 w 12192000"/>
              <a:gd name="connsiteY2443" fmla="*/ 6382624 h 6858000"/>
              <a:gd name="connsiteX2444" fmla="*/ 4840679 w 12192000"/>
              <a:gd name="connsiteY2444" fmla="*/ 6382624 h 6858000"/>
              <a:gd name="connsiteX2445" fmla="*/ 4720745 w 12192000"/>
              <a:gd name="connsiteY2445" fmla="*/ 6451867 h 6858000"/>
              <a:gd name="connsiteX2446" fmla="*/ 4724186 w 12192000"/>
              <a:gd name="connsiteY2446" fmla="*/ 6470360 h 6858000"/>
              <a:gd name="connsiteX2447" fmla="*/ 4722901 w 12192000"/>
              <a:gd name="connsiteY2447" fmla="*/ 6481641 h 6858000"/>
              <a:gd name="connsiteX2448" fmla="*/ 4722690 w 12192000"/>
              <a:gd name="connsiteY2448" fmla="*/ 6482479 h 6858000"/>
              <a:gd name="connsiteX2449" fmla="*/ 4721972 w 12192000"/>
              <a:gd name="connsiteY2449" fmla="*/ 6485322 h 6858000"/>
              <a:gd name="connsiteX2450" fmla="*/ 4720626 w 12192000"/>
              <a:gd name="connsiteY2450" fmla="*/ 6489421 h 6858000"/>
              <a:gd name="connsiteX2451" fmla="*/ 4727567 w 12192000"/>
              <a:gd name="connsiteY2451" fmla="*/ 6493431 h 6858000"/>
              <a:gd name="connsiteX2452" fmla="*/ 4738837 w 12192000"/>
              <a:gd name="connsiteY2452" fmla="*/ 6499947 h 6858000"/>
              <a:gd name="connsiteX2453" fmla="*/ 4738820 w 12192000"/>
              <a:gd name="connsiteY2453" fmla="*/ 6499954 h 6858000"/>
              <a:gd name="connsiteX2454" fmla="*/ 4738849 w 12192000"/>
              <a:gd name="connsiteY2454" fmla="*/ 6499954 h 6858000"/>
              <a:gd name="connsiteX2455" fmla="*/ 4738837 w 12192000"/>
              <a:gd name="connsiteY2455" fmla="*/ 6499947 h 6858000"/>
              <a:gd name="connsiteX2456" fmla="*/ 4805068 w 12192000"/>
              <a:gd name="connsiteY2456" fmla="*/ 6473596 h 6858000"/>
              <a:gd name="connsiteX2457" fmla="*/ 5010974 w 12192000"/>
              <a:gd name="connsiteY2457" fmla="*/ 6499954 h 6858000"/>
              <a:gd name="connsiteX2458" fmla="*/ 5029198 w 12192000"/>
              <a:gd name="connsiteY2458" fmla="*/ 6489421 h 6858000"/>
              <a:gd name="connsiteX2459" fmla="*/ 5027852 w 12192000"/>
              <a:gd name="connsiteY2459" fmla="*/ 6485322 h 6858000"/>
              <a:gd name="connsiteX2460" fmla="*/ 5027133 w 12192000"/>
              <a:gd name="connsiteY2460" fmla="*/ 6482479 h 6858000"/>
              <a:gd name="connsiteX2461" fmla="*/ 5026923 w 12192000"/>
              <a:gd name="connsiteY2461" fmla="*/ 6481641 h 6858000"/>
              <a:gd name="connsiteX2462" fmla="*/ 5025636 w 12192000"/>
              <a:gd name="connsiteY2462" fmla="*/ 6470360 h 6858000"/>
              <a:gd name="connsiteX2463" fmla="*/ 5029077 w 12192000"/>
              <a:gd name="connsiteY2463" fmla="*/ 6451867 h 6858000"/>
              <a:gd name="connsiteX2464" fmla="*/ 4909144 w 12192000"/>
              <a:gd name="connsiteY2464" fmla="*/ 6382624 h 6858000"/>
              <a:gd name="connsiteX2465" fmla="*/ 4875151 w 12192000"/>
              <a:gd name="connsiteY2465" fmla="*/ 6398394 h 6858000"/>
              <a:gd name="connsiteX2466" fmla="*/ 4874911 w 12192000"/>
              <a:gd name="connsiteY2466" fmla="*/ 6398394 h 6858000"/>
              <a:gd name="connsiteX2467" fmla="*/ 4874672 w 12192000"/>
              <a:gd name="connsiteY2467" fmla="*/ 6398394 h 6858000"/>
              <a:gd name="connsiteX2468" fmla="*/ 4840679 w 12192000"/>
              <a:gd name="connsiteY2468" fmla="*/ 6382624 h 6858000"/>
              <a:gd name="connsiteX2469" fmla="*/ 4433509 w 12192000"/>
              <a:gd name="connsiteY2469" fmla="*/ 6382624 h 6858000"/>
              <a:gd name="connsiteX2470" fmla="*/ 4313576 w 12192000"/>
              <a:gd name="connsiteY2470" fmla="*/ 6451867 h 6858000"/>
              <a:gd name="connsiteX2471" fmla="*/ 4317017 w 12192000"/>
              <a:gd name="connsiteY2471" fmla="*/ 6470360 h 6858000"/>
              <a:gd name="connsiteX2472" fmla="*/ 4315730 w 12192000"/>
              <a:gd name="connsiteY2472" fmla="*/ 6481641 h 6858000"/>
              <a:gd name="connsiteX2473" fmla="*/ 4315520 w 12192000"/>
              <a:gd name="connsiteY2473" fmla="*/ 6482479 h 6858000"/>
              <a:gd name="connsiteX2474" fmla="*/ 4314772 w 12192000"/>
              <a:gd name="connsiteY2474" fmla="*/ 6485322 h 6858000"/>
              <a:gd name="connsiteX2475" fmla="*/ 4313426 w 12192000"/>
              <a:gd name="connsiteY2475" fmla="*/ 6489421 h 6858000"/>
              <a:gd name="connsiteX2476" fmla="*/ 4320368 w 12192000"/>
              <a:gd name="connsiteY2476" fmla="*/ 6493431 h 6858000"/>
              <a:gd name="connsiteX2477" fmla="*/ 4331649 w 12192000"/>
              <a:gd name="connsiteY2477" fmla="*/ 6499954 h 6858000"/>
              <a:gd name="connsiteX2478" fmla="*/ 4331679 w 12192000"/>
              <a:gd name="connsiteY2478" fmla="*/ 6499954 h 6858000"/>
              <a:gd name="connsiteX2479" fmla="*/ 4603834 w 12192000"/>
              <a:gd name="connsiteY2479" fmla="*/ 6499954 h 6858000"/>
              <a:gd name="connsiteX2480" fmla="*/ 4622057 w 12192000"/>
              <a:gd name="connsiteY2480" fmla="*/ 6489421 h 6858000"/>
              <a:gd name="connsiteX2481" fmla="*/ 4620711 w 12192000"/>
              <a:gd name="connsiteY2481" fmla="*/ 6485322 h 6858000"/>
              <a:gd name="connsiteX2482" fmla="*/ 4619962 w 12192000"/>
              <a:gd name="connsiteY2482" fmla="*/ 6482479 h 6858000"/>
              <a:gd name="connsiteX2483" fmla="*/ 4619753 w 12192000"/>
              <a:gd name="connsiteY2483" fmla="*/ 6481641 h 6858000"/>
              <a:gd name="connsiteX2484" fmla="*/ 4618466 w 12192000"/>
              <a:gd name="connsiteY2484" fmla="*/ 6470360 h 6858000"/>
              <a:gd name="connsiteX2485" fmla="*/ 4621908 w 12192000"/>
              <a:gd name="connsiteY2485" fmla="*/ 6451867 h 6858000"/>
              <a:gd name="connsiteX2486" fmla="*/ 4501974 w 12192000"/>
              <a:gd name="connsiteY2486" fmla="*/ 6382624 h 6858000"/>
              <a:gd name="connsiteX2487" fmla="*/ 4467981 w 12192000"/>
              <a:gd name="connsiteY2487" fmla="*/ 6398394 h 6858000"/>
              <a:gd name="connsiteX2488" fmla="*/ 4467741 w 12192000"/>
              <a:gd name="connsiteY2488" fmla="*/ 6398394 h 6858000"/>
              <a:gd name="connsiteX2489" fmla="*/ 4467502 w 12192000"/>
              <a:gd name="connsiteY2489" fmla="*/ 6398394 h 6858000"/>
              <a:gd name="connsiteX2490" fmla="*/ 4433509 w 12192000"/>
              <a:gd name="connsiteY2490" fmla="*/ 6382624 h 6858000"/>
              <a:gd name="connsiteX2491" fmla="*/ 3619139 w 12192000"/>
              <a:gd name="connsiteY2491" fmla="*/ 6382624 h 6858000"/>
              <a:gd name="connsiteX2492" fmla="*/ 3499205 w 12192000"/>
              <a:gd name="connsiteY2492" fmla="*/ 6451867 h 6858000"/>
              <a:gd name="connsiteX2493" fmla="*/ 3502646 w 12192000"/>
              <a:gd name="connsiteY2493" fmla="*/ 6470360 h 6858000"/>
              <a:gd name="connsiteX2494" fmla="*/ 3501360 w 12192000"/>
              <a:gd name="connsiteY2494" fmla="*/ 6481641 h 6858000"/>
              <a:gd name="connsiteX2495" fmla="*/ 3501150 w 12192000"/>
              <a:gd name="connsiteY2495" fmla="*/ 6482479 h 6858000"/>
              <a:gd name="connsiteX2496" fmla="*/ 3500402 w 12192000"/>
              <a:gd name="connsiteY2496" fmla="*/ 6485322 h 6858000"/>
              <a:gd name="connsiteX2497" fmla="*/ 3499056 w 12192000"/>
              <a:gd name="connsiteY2497" fmla="*/ 6489421 h 6858000"/>
              <a:gd name="connsiteX2498" fmla="*/ 3505998 w 12192000"/>
              <a:gd name="connsiteY2498" fmla="*/ 6493431 h 6858000"/>
              <a:gd name="connsiteX2499" fmla="*/ 3517279 w 12192000"/>
              <a:gd name="connsiteY2499" fmla="*/ 6499954 h 6858000"/>
              <a:gd name="connsiteX2500" fmla="*/ 3517309 w 12192000"/>
              <a:gd name="connsiteY2500" fmla="*/ 6499954 h 6858000"/>
              <a:gd name="connsiteX2501" fmla="*/ 3789464 w 12192000"/>
              <a:gd name="connsiteY2501" fmla="*/ 6499954 h 6858000"/>
              <a:gd name="connsiteX2502" fmla="*/ 3807687 w 12192000"/>
              <a:gd name="connsiteY2502" fmla="*/ 6489421 h 6858000"/>
              <a:gd name="connsiteX2503" fmla="*/ 3806341 w 12192000"/>
              <a:gd name="connsiteY2503" fmla="*/ 6485322 h 6858000"/>
              <a:gd name="connsiteX2504" fmla="*/ 3805593 w 12192000"/>
              <a:gd name="connsiteY2504" fmla="*/ 6482479 h 6858000"/>
              <a:gd name="connsiteX2505" fmla="*/ 3805383 w 12192000"/>
              <a:gd name="connsiteY2505" fmla="*/ 6481641 h 6858000"/>
              <a:gd name="connsiteX2506" fmla="*/ 3804096 w 12192000"/>
              <a:gd name="connsiteY2506" fmla="*/ 6470360 h 6858000"/>
              <a:gd name="connsiteX2507" fmla="*/ 3807538 w 12192000"/>
              <a:gd name="connsiteY2507" fmla="*/ 6451867 h 6858000"/>
              <a:gd name="connsiteX2508" fmla="*/ 3687604 w 12192000"/>
              <a:gd name="connsiteY2508" fmla="*/ 6382624 h 6858000"/>
              <a:gd name="connsiteX2509" fmla="*/ 3653611 w 12192000"/>
              <a:gd name="connsiteY2509" fmla="*/ 6398394 h 6858000"/>
              <a:gd name="connsiteX2510" fmla="*/ 3653371 w 12192000"/>
              <a:gd name="connsiteY2510" fmla="*/ 6398394 h 6858000"/>
              <a:gd name="connsiteX2511" fmla="*/ 3653132 w 12192000"/>
              <a:gd name="connsiteY2511" fmla="*/ 6398394 h 6858000"/>
              <a:gd name="connsiteX2512" fmla="*/ 3619139 w 12192000"/>
              <a:gd name="connsiteY2512" fmla="*/ 6382624 h 6858000"/>
              <a:gd name="connsiteX2513" fmla="*/ 2804769 w 12192000"/>
              <a:gd name="connsiteY2513" fmla="*/ 6382624 h 6858000"/>
              <a:gd name="connsiteX2514" fmla="*/ 2684836 w 12192000"/>
              <a:gd name="connsiteY2514" fmla="*/ 6451867 h 6858000"/>
              <a:gd name="connsiteX2515" fmla="*/ 2688277 w 12192000"/>
              <a:gd name="connsiteY2515" fmla="*/ 6470360 h 6858000"/>
              <a:gd name="connsiteX2516" fmla="*/ 2686990 w 12192000"/>
              <a:gd name="connsiteY2516" fmla="*/ 6481641 h 6858000"/>
              <a:gd name="connsiteX2517" fmla="*/ 2686781 w 12192000"/>
              <a:gd name="connsiteY2517" fmla="*/ 6482479 h 6858000"/>
              <a:gd name="connsiteX2518" fmla="*/ 2686033 w 12192000"/>
              <a:gd name="connsiteY2518" fmla="*/ 6485322 h 6858000"/>
              <a:gd name="connsiteX2519" fmla="*/ 2684686 w 12192000"/>
              <a:gd name="connsiteY2519" fmla="*/ 6489421 h 6858000"/>
              <a:gd name="connsiteX2520" fmla="*/ 2691628 w 12192000"/>
              <a:gd name="connsiteY2520" fmla="*/ 6493431 h 6858000"/>
              <a:gd name="connsiteX2521" fmla="*/ 2702910 w 12192000"/>
              <a:gd name="connsiteY2521" fmla="*/ 6499954 h 6858000"/>
              <a:gd name="connsiteX2522" fmla="*/ 2702910 w 12192000"/>
              <a:gd name="connsiteY2522" fmla="*/ 6499984 h 6858000"/>
              <a:gd name="connsiteX2523" fmla="*/ 2975064 w 12192000"/>
              <a:gd name="connsiteY2523" fmla="*/ 6499984 h 6858000"/>
              <a:gd name="connsiteX2524" fmla="*/ 2993288 w 12192000"/>
              <a:gd name="connsiteY2524" fmla="*/ 6489451 h 6858000"/>
              <a:gd name="connsiteX2525" fmla="*/ 2991941 w 12192000"/>
              <a:gd name="connsiteY2525" fmla="*/ 6485352 h 6858000"/>
              <a:gd name="connsiteX2526" fmla="*/ 2991223 w 12192000"/>
              <a:gd name="connsiteY2526" fmla="*/ 6482509 h 6858000"/>
              <a:gd name="connsiteX2527" fmla="*/ 2991014 w 12192000"/>
              <a:gd name="connsiteY2527" fmla="*/ 6481641 h 6858000"/>
              <a:gd name="connsiteX2528" fmla="*/ 2989727 w 12192000"/>
              <a:gd name="connsiteY2528" fmla="*/ 6470360 h 6858000"/>
              <a:gd name="connsiteX2529" fmla="*/ 2993168 w 12192000"/>
              <a:gd name="connsiteY2529" fmla="*/ 6451867 h 6858000"/>
              <a:gd name="connsiteX2530" fmla="*/ 2873234 w 12192000"/>
              <a:gd name="connsiteY2530" fmla="*/ 6382624 h 6858000"/>
              <a:gd name="connsiteX2531" fmla="*/ 2839241 w 12192000"/>
              <a:gd name="connsiteY2531" fmla="*/ 6398394 h 6858000"/>
              <a:gd name="connsiteX2532" fmla="*/ 2839002 w 12192000"/>
              <a:gd name="connsiteY2532" fmla="*/ 6398394 h 6858000"/>
              <a:gd name="connsiteX2533" fmla="*/ 2838762 w 12192000"/>
              <a:gd name="connsiteY2533" fmla="*/ 6398394 h 6858000"/>
              <a:gd name="connsiteX2534" fmla="*/ 2804769 w 12192000"/>
              <a:gd name="connsiteY2534" fmla="*/ 6382624 h 6858000"/>
              <a:gd name="connsiteX2535" fmla="*/ 1990430 w 12192000"/>
              <a:gd name="connsiteY2535" fmla="*/ 6382624 h 6858000"/>
              <a:gd name="connsiteX2536" fmla="*/ 1870496 w 12192000"/>
              <a:gd name="connsiteY2536" fmla="*/ 6451867 h 6858000"/>
              <a:gd name="connsiteX2537" fmla="*/ 1873937 w 12192000"/>
              <a:gd name="connsiteY2537" fmla="*/ 6470360 h 6858000"/>
              <a:gd name="connsiteX2538" fmla="*/ 1872650 w 12192000"/>
              <a:gd name="connsiteY2538" fmla="*/ 6481641 h 6858000"/>
              <a:gd name="connsiteX2539" fmla="*/ 1872441 w 12192000"/>
              <a:gd name="connsiteY2539" fmla="*/ 6482479 h 6858000"/>
              <a:gd name="connsiteX2540" fmla="*/ 1871693 w 12192000"/>
              <a:gd name="connsiteY2540" fmla="*/ 6485322 h 6858000"/>
              <a:gd name="connsiteX2541" fmla="*/ 1870346 w 12192000"/>
              <a:gd name="connsiteY2541" fmla="*/ 6489421 h 6858000"/>
              <a:gd name="connsiteX2542" fmla="*/ 1877289 w 12192000"/>
              <a:gd name="connsiteY2542" fmla="*/ 6493431 h 6858000"/>
              <a:gd name="connsiteX2543" fmla="*/ 1888570 w 12192000"/>
              <a:gd name="connsiteY2543" fmla="*/ 6499954 h 6858000"/>
              <a:gd name="connsiteX2544" fmla="*/ 2160725 w 12192000"/>
              <a:gd name="connsiteY2544" fmla="*/ 6499954 h 6858000"/>
              <a:gd name="connsiteX2545" fmla="*/ 2178948 w 12192000"/>
              <a:gd name="connsiteY2545" fmla="*/ 6489421 h 6858000"/>
              <a:gd name="connsiteX2546" fmla="*/ 2177602 w 12192000"/>
              <a:gd name="connsiteY2546" fmla="*/ 6485322 h 6858000"/>
              <a:gd name="connsiteX2547" fmla="*/ 2176883 w 12192000"/>
              <a:gd name="connsiteY2547" fmla="*/ 6482479 h 6858000"/>
              <a:gd name="connsiteX2548" fmla="*/ 2176674 w 12192000"/>
              <a:gd name="connsiteY2548" fmla="*/ 6481641 h 6858000"/>
              <a:gd name="connsiteX2549" fmla="*/ 2175387 w 12192000"/>
              <a:gd name="connsiteY2549" fmla="*/ 6470360 h 6858000"/>
              <a:gd name="connsiteX2550" fmla="*/ 2178828 w 12192000"/>
              <a:gd name="connsiteY2550" fmla="*/ 6451867 h 6858000"/>
              <a:gd name="connsiteX2551" fmla="*/ 2058895 w 12192000"/>
              <a:gd name="connsiteY2551" fmla="*/ 6382624 h 6858000"/>
              <a:gd name="connsiteX2552" fmla="*/ 2024902 w 12192000"/>
              <a:gd name="connsiteY2552" fmla="*/ 6398394 h 6858000"/>
              <a:gd name="connsiteX2553" fmla="*/ 2024662 w 12192000"/>
              <a:gd name="connsiteY2553" fmla="*/ 6398394 h 6858000"/>
              <a:gd name="connsiteX2554" fmla="*/ 2024423 w 12192000"/>
              <a:gd name="connsiteY2554" fmla="*/ 6398394 h 6858000"/>
              <a:gd name="connsiteX2555" fmla="*/ 1990430 w 12192000"/>
              <a:gd name="connsiteY2555" fmla="*/ 6382624 h 6858000"/>
              <a:gd name="connsiteX2556" fmla="*/ 1176030 w 12192000"/>
              <a:gd name="connsiteY2556" fmla="*/ 6382624 h 6858000"/>
              <a:gd name="connsiteX2557" fmla="*/ 1056096 w 12192000"/>
              <a:gd name="connsiteY2557" fmla="*/ 6451867 h 6858000"/>
              <a:gd name="connsiteX2558" fmla="*/ 1059538 w 12192000"/>
              <a:gd name="connsiteY2558" fmla="*/ 6470360 h 6858000"/>
              <a:gd name="connsiteX2559" fmla="*/ 1058251 w 12192000"/>
              <a:gd name="connsiteY2559" fmla="*/ 6481641 h 6858000"/>
              <a:gd name="connsiteX2560" fmla="*/ 1058041 w 12192000"/>
              <a:gd name="connsiteY2560" fmla="*/ 6482479 h 6858000"/>
              <a:gd name="connsiteX2561" fmla="*/ 1057323 w 12192000"/>
              <a:gd name="connsiteY2561" fmla="*/ 6485322 h 6858000"/>
              <a:gd name="connsiteX2562" fmla="*/ 1055977 w 12192000"/>
              <a:gd name="connsiteY2562" fmla="*/ 6489421 h 6858000"/>
              <a:gd name="connsiteX2563" fmla="*/ 1062919 w 12192000"/>
              <a:gd name="connsiteY2563" fmla="*/ 6493431 h 6858000"/>
              <a:gd name="connsiteX2564" fmla="*/ 1074188 w 12192000"/>
              <a:gd name="connsiteY2564" fmla="*/ 6499947 h 6858000"/>
              <a:gd name="connsiteX2565" fmla="*/ 1074170 w 12192000"/>
              <a:gd name="connsiteY2565" fmla="*/ 6499954 h 6858000"/>
              <a:gd name="connsiteX2566" fmla="*/ 1074200 w 12192000"/>
              <a:gd name="connsiteY2566" fmla="*/ 6499954 h 6858000"/>
              <a:gd name="connsiteX2567" fmla="*/ 1074188 w 12192000"/>
              <a:gd name="connsiteY2567" fmla="*/ 6499947 h 6858000"/>
              <a:gd name="connsiteX2568" fmla="*/ 1140419 w 12192000"/>
              <a:gd name="connsiteY2568" fmla="*/ 6473596 h 6858000"/>
              <a:gd name="connsiteX2569" fmla="*/ 1346325 w 12192000"/>
              <a:gd name="connsiteY2569" fmla="*/ 6499954 h 6858000"/>
              <a:gd name="connsiteX2570" fmla="*/ 1364548 w 12192000"/>
              <a:gd name="connsiteY2570" fmla="*/ 6489421 h 6858000"/>
              <a:gd name="connsiteX2571" fmla="*/ 1363202 w 12192000"/>
              <a:gd name="connsiteY2571" fmla="*/ 6485322 h 6858000"/>
              <a:gd name="connsiteX2572" fmla="*/ 1362484 w 12192000"/>
              <a:gd name="connsiteY2572" fmla="*/ 6482479 h 6858000"/>
              <a:gd name="connsiteX2573" fmla="*/ 1362274 w 12192000"/>
              <a:gd name="connsiteY2573" fmla="*/ 6481641 h 6858000"/>
              <a:gd name="connsiteX2574" fmla="*/ 1360987 w 12192000"/>
              <a:gd name="connsiteY2574" fmla="*/ 6470360 h 6858000"/>
              <a:gd name="connsiteX2575" fmla="*/ 1364429 w 12192000"/>
              <a:gd name="connsiteY2575" fmla="*/ 6451867 h 6858000"/>
              <a:gd name="connsiteX2576" fmla="*/ 1244495 w 12192000"/>
              <a:gd name="connsiteY2576" fmla="*/ 6382624 h 6858000"/>
              <a:gd name="connsiteX2577" fmla="*/ 1210502 w 12192000"/>
              <a:gd name="connsiteY2577" fmla="*/ 6398394 h 6858000"/>
              <a:gd name="connsiteX2578" fmla="*/ 1210262 w 12192000"/>
              <a:gd name="connsiteY2578" fmla="*/ 6398394 h 6858000"/>
              <a:gd name="connsiteX2579" fmla="*/ 1210023 w 12192000"/>
              <a:gd name="connsiteY2579" fmla="*/ 6398394 h 6858000"/>
              <a:gd name="connsiteX2580" fmla="*/ 1176030 w 12192000"/>
              <a:gd name="connsiteY2580" fmla="*/ 6382624 h 6858000"/>
              <a:gd name="connsiteX2581" fmla="*/ 768860 w 12192000"/>
              <a:gd name="connsiteY2581" fmla="*/ 6382624 h 6858000"/>
              <a:gd name="connsiteX2582" fmla="*/ 648926 w 12192000"/>
              <a:gd name="connsiteY2582" fmla="*/ 6451867 h 6858000"/>
              <a:gd name="connsiteX2583" fmla="*/ 652368 w 12192000"/>
              <a:gd name="connsiteY2583" fmla="*/ 6470360 h 6858000"/>
              <a:gd name="connsiteX2584" fmla="*/ 651081 w 12192000"/>
              <a:gd name="connsiteY2584" fmla="*/ 6481641 h 6858000"/>
              <a:gd name="connsiteX2585" fmla="*/ 650871 w 12192000"/>
              <a:gd name="connsiteY2585" fmla="*/ 6482479 h 6858000"/>
              <a:gd name="connsiteX2586" fmla="*/ 650123 w 12192000"/>
              <a:gd name="connsiteY2586" fmla="*/ 6485322 h 6858000"/>
              <a:gd name="connsiteX2587" fmla="*/ 648777 w 12192000"/>
              <a:gd name="connsiteY2587" fmla="*/ 6489421 h 6858000"/>
              <a:gd name="connsiteX2588" fmla="*/ 655719 w 12192000"/>
              <a:gd name="connsiteY2588" fmla="*/ 6493431 h 6858000"/>
              <a:gd name="connsiteX2589" fmla="*/ 667000 w 12192000"/>
              <a:gd name="connsiteY2589" fmla="*/ 6499954 h 6858000"/>
              <a:gd name="connsiteX2590" fmla="*/ 667030 w 12192000"/>
              <a:gd name="connsiteY2590" fmla="*/ 6499954 h 6858000"/>
              <a:gd name="connsiteX2591" fmla="*/ 939185 w 12192000"/>
              <a:gd name="connsiteY2591" fmla="*/ 6499954 h 6858000"/>
              <a:gd name="connsiteX2592" fmla="*/ 957408 w 12192000"/>
              <a:gd name="connsiteY2592" fmla="*/ 6489421 h 6858000"/>
              <a:gd name="connsiteX2593" fmla="*/ 956062 w 12192000"/>
              <a:gd name="connsiteY2593" fmla="*/ 6485322 h 6858000"/>
              <a:gd name="connsiteX2594" fmla="*/ 955314 w 12192000"/>
              <a:gd name="connsiteY2594" fmla="*/ 6482479 h 6858000"/>
              <a:gd name="connsiteX2595" fmla="*/ 955104 w 12192000"/>
              <a:gd name="connsiteY2595" fmla="*/ 6481641 h 6858000"/>
              <a:gd name="connsiteX2596" fmla="*/ 953818 w 12192000"/>
              <a:gd name="connsiteY2596" fmla="*/ 6470360 h 6858000"/>
              <a:gd name="connsiteX2597" fmla="*/ 957259 w 12192000"/>
              <a:gd name="connsiteY2597" fmla="*/ 6451867 h 6858000"/>
              <a:gd name="connsiteX2598" fmla="*/ 837325 w 12192000"/>
              <a:gd name="connsiteY2598" fmla="*/ 6382624 h 6858000"/>
              <a:gd name="connsiteX2599" fmla="*/ 803332 w 12192000"/>
              <a:gd name="connsiteY2599" fmla="*/ 6398394 h 6858000"/>
              <a:gd name="connsiteX2600" fmla="*/ 803093 w 12192000"/>
              <a:gd name="connsiteY2600" fmla="*/ 6398394 h 6858000"/>
              <a:gd name="connsiteX2601" fmla="*/ 802853 w 12192000"/>
              <a:gd name="connsiteY2601" fmla="*/ 6398394 h 6858000"/>
              <a:gd name="connsiteX2602" fmla="*/ 768860 w 12192000"/>
              <a:gd name="connsiteY2602" fmla="*/ 6382624 h 6858000"/>
              <a:gd name="connsiteX2603" fmla="*/ 11355636 w 12192000"/>
              <a:gd name="connsiteY2603" fmla="*/ 6382594 h 6858000"/>
              <a:gd name="connsiteX2604" fmla="*/ 11235703 w 12192000"/>
              <a:gd name="connsiteY2604" fmla="*/ 6451838 h 6858000"/>
              <a:gd name="connsiteX2605" fmla="*/ 11239144 w 12192000"/>
              <a:gd name="connsiteY2605" fmla="*/ 6470330 h 6858000"/>
              <a:gd name="connsiteX2606" fmla="*/ 11237857 w 12192000"/>
              <a:gd name="connsiteY2606" fmla="*/ 6481611 h 6858000"/>
              <a:gd name="connsiteX2607" fmla="*/ 11237647 w 12192000"/>
              <a:gd name="connsiteY2607" fmla="*/ 6482449 h 6858000"/>
              <a:gd name="connsiteX2608" fmla="*/ 11236899 w 12192000"/>
              <a:gd name="connsiteY2608" fmla="*/ 6485322 h 6858000"/>
              <a:gd name="connsiteX2609" fmla="*/ 11235553 w 12192000"/>
              <a:gd name="connsiteY2609" fmla="*/ 6489421 h 6858000"/>
              <a:gd name="connsiteX2610" fmla="*/ 11242495 w 12192000"/>
              <a:gd name="connsiteY2610" fmla="*/ 6493431 h 6858000"/>
              <a:gd name="connsiteX2611" fmla="*/ 11253776 w 12192000"/>
              <a:gd name="connsiteY2611" fmla="*/ 6499954 h 6858000"/>
              <a:gd name="connsiteX2612" fmla="*/ 11253806 w 12192000"/>
              <a:gd name="connsiteY2612" fmla="*/ 6499924 h 6858000"/>
              <a:gd name="connsiteX2613" fmla="*/ 11525961 w 12192000"/>
              <a:gd name="connsiteY2613" fmla="*/ 6499924 h 6858000"/>
              <a:gd name="connsiteX2614" fmla="*/ 11544184 w 12192000"/>
              <a:gd name="connsiteY2614" fmla="*/ 6489391 h 6858000"/>
              <a:gd name="connsiteX2615" fmla="*/ 11542838 w 12192000"/>
              <a:gd name="connsiteY2615" fmla="*/ 6485292 h 6858000"/>
              <a:gd name="connsiteX2616" fmla="*/ 11542090 w 12192000"/>
              <a:gd name="connsiteY2616" fmla="*/ 6482449 h 6858000"/>
              <a:gd name="connsiteX2617" fmla="*/ 11541880 w 12192000"/>
              <a:gd name="connsiteY2617" fmla="*/ 6481611 h 6858000"/>
              <a:gd name="connsiteX2618" fmla="*/ 11540593 w 12192000"/>
              <a:gd name="connsiteY2618" fmla="*/ 6470330 h 6858000"/>
              <a:gd name="connsiteX2619" fmla="*/ 11544034 w 12192000"/>
              <a:gd name="connsiteY2619" fmla="*/ 6451838 h 6858000"/>
              <a:gd name="connsiteX2620" fmla="*/ 11424101 w 12192000"/>
              <a:gd name="connsiteY2620" fmla="*/ 6382594 h 6858000"/>
              <a:gd name="connsiteX2621" fmla="*/ 11390108 w 12192000"/>
              <a:gd name="connsiteY2621" fmla="*/ 6398364 h 6858000"/>
              <a:gd name="connsiteX2622" fmla="*/ 11389868 w 12192000"/>
              <a:gd name="connsiteY2622" fmla="*/ 6398364 h 6858000"/>
              <a:gd name="connsiteX2623" fmla="*/ 11389629 w 12192000"/>
              <a:gd name="connsiteY2623" fmla="*/ 6398364 h 6858000"/>
              <a:gd name="connsiteX2624" fmla="*/ 11355636 w 12192000"/>
              <a:gd name="connsiteY2624" fmla="*/ 6382594 h 6858000"/>
              <a:gd name="connsiteX2625" fmla="*/ 10541266 w 12192000"/>
              <a:gd name="connsiteY2625" fmla="*/ 6382594 h 6858000"/>
              <a:gd name="connsiteX2626" fmla="*/ 10421332 w 12192000"/>
              <a:gd name="connsiteY2626" fmla="*/ 6451838 h 6858000"/>
              <a:gd name="connsiteX2627" fmla="*/ 10424774 w 12192000"/>
              <a:gd name="connsiteY2627" fmla="*/ 6470330 h 6858000"/>
              <a:gd name="connsiteX2628" fmla="*/ 10423487 w 12192000"/>
              <a:gd name="connsiteY2628" fmla="*/ 6481611 h 6858000"/>
              <a:gd name="connsiteX2629" fmla="*/ 10423278 w 12192000"/>
              <a:gd name="connsiteY2629" fmla="*/ 6482449 h 6858000"/>
              <a:gd name="connsiteX2630" fmla="*/ 10422530 w 12192000"/>
              <a:gd name="connsiteY2630" fmla="*/ 6485322 h 6858000"/>
              <a:gd name="connsiteX2631" fmla="*/ 10421183 w 12192000"/>
              <a:gd name="connsiteY2631" fmla="*/ 6489421 h 6858000"/>
              <a:gd name="connsiteX2632" fmla="*/ 10428125 w 12192000"/>
              <a:gd name="connsiteY2632" fmla="*/ 6493431 h 6858000"/>
              <a:gd name="connsiteX2633" fmla="*/ 10439406 w 12192000"/>
              <a:gd name="connsiteY2633" fmla="*/ 6499954 h 6858000"/>
              <a:gd name="connsiteX2634" fmla="*/ 10439436 w 12192000"/>
              <a:gd name="connsiteY2634" fmla="*/ 6499924 h 6858000"/>
              <a:gd name="connsiteX2635" fmla="*/ 10711591 w 12192000"/>
              <a:gd name="connsiteY2635" fmla="*/ 6499924 h 6858000"/>
              <a:gd name="connsiteX2636" fmla="*/ 10729815 w 12192000"/>
              <a:gd name="connsiteY2636" fmla="*/ 6489391 h 6858000"/>
              <a:gd name="connsiteX2637" fmla="*/ 10728468 w 12192000"/>
              <a:gd name="connsiteY2637" fmla="*/ 6485292 h 6858000"/>
              <a:gd name="connsiteX2638" fmla="*/ 10727720 w 12192000"/>
              <a:gd name="connsiteY2638" fmla="*/ 6482449 h 6858000"/>
              <a:gd name="connsiteX2639" fmla="*/ 10727511 w 12192000"/>
              <a:gd name="connsiteY2639" fmla="*/ 6481611 h 6858000"/>
              <a:gd name="connsiteX2640" fmla="*/ 10726224 w 12192000"/>
              <a:gd name="connsiteY2640" fmla="*/ 6470330 h 6858000"/>
              <a:gd name="connsiteX2641" fmla="*/ 10729665 w 12192000"/>
              <a:gd name="connsiteY2641" fmla="*/ 6451838 h 6858000"/>
              <a:gd name="connsiteX2642" fmla="*/ 10609731 w 12192000"/>
              <a:gd name="connsiteY2642" fmla="*/ 6382594 h 6858000"/>
              <a:gd name="connsiteX2643" fmla="*/ 10575738 w 12192000"/>
              <a:gd name="connsiteY2643" fmla="*/ 6398364 h 6858000"/>
              <a:gd name="connsiteX2644" fmla="*/ 10575499 w 12192000"/>
              <a:gd name="connsiteY2644" fmla="*/ 6398364 h 6858000"/>
              <a:gd name="connsiteX2645" fmla="*/ 10575259 w 12192000"/>
              <a:gd name="connsiteY2645" fmla="*/ 6398364 h 6858000"/>
              <a:gd name="connsiteX2646" fmla="*/ 10541266 w 12192000"/>
              <a:gd name="connsiteY2646" fmla="*/ 6382594 h 6858000"/>
              <a:gd name="connsiteX2647" fmla="*/ 9319697 w 12192000"/>
              <a:gd name="connsiteY2647" fmla="*/ 6382594 h 6858000"/>
              <a:gd name="connsiteX2648" fmla="*/ 9199763 w 12192000"/>
              <a:gd name="connsiteY2648" fmla="*/ 6451838 h 6858000"/>
              <a:gd name="connsiteX2649" fmla="*/ 9203204 w 12192000"/>
              <a:gd name="connsiteY2649" fmla="*/ 6470330 h 6858000"/>
              <a:gd name="connsiteX2650" fmla="*/ 9201917 w 12192000"/>
              <a:gd name="connsiteY2650" fmla="*/ 6481611 h 6858000"/>
              <a:gd name="connsiteX2651" fmla="*/ 9201708 w 12192000"/>
              <a:gd name="connsiteY2651" fmla="*/ 6482449 h 6858000"/>
              <a:gd name="connsiteX2652" fmla="*/ 9200960 w 12192000"/>
              <a:gd name="connsiteY2652" fmla="*/ 6485322 h 6858000"/>
              <a:gd name="connsiteX2653" fmla="*/ 9199613 w 12192000"/>
              <a:gd name="connsiteY2653" fmla="*/ 6489421 h 6858000"/>
              <a:gd name="connsiteX2654" fmla="*/ 9206556 w 12192000"/>
              <a:gd name="connsiteY2654" fmla="*/ 6493431 h 6858000"/>
              <a:gd name="connsiteX2655" fmla="*/ 9217837 w 12192000"/>
              <a:gd name="connsiteY2655" fmla="*/ 6499954 h 6858000"/>
              <a:gd name="connsiteX2656" fmla="*/ 9217837 w 12192000"/>
              <a:gd name="connsiteY2656" fmla="*/ 6499924 h 6858000"/>
              <a:gd name="connsiteX2657" fmla="*/ 9489992 w 12192000"/>
              <a:gd name="connsiteY2657" fmla="*/ 6499924 h 6858000"/>
              <a:gd name="connsiteX2658" fmla="*/ 9508215 w 12192000"/>
              <a:gd name="connsiteY2658" fmla="*/ 6489391 h 6858000"/>
              <a:gd name="connsiteX2659" fmla="*/ 9506869 w 12192000"/>
              <a:gd name="connsiteY2659" fmla="*/ 6485292 h 6858000"/>
              <a:gd name="connsiteX2660" fmla="*/ 9506151 w 12192000"/>
              <a:gd name="connsiteY2660" fmla="*/ 6482449 h 6858000"/>
              <a:gd name="connsiteX2661" fmla="*/ 9505941 w 12192000"/>
              <a:gd name="connsiteY2661" fmla="*/ 6481611 h 6858000"/>
              <a:gd name="connsiteX2662" fmla="*/ 9504655 w 12192000"/>
              <a:gd name="connsiteY2662" fmla="*/ 6470330 h 6858000"/>
              <a:gd name="connsiteX2663" fmla="*/ 9508096 w 12192000"/>
              <a:gd name="connsiteY2663" fmla="*/ 6451838 h 6858000"/>
              <a:gd name="connsiteX2664" fmla="*/ 9388162 w 12192000"/>
              <a:gd name="connsiteY2664" fmla="*/ 6382594 h 6858000"/>
              <a:gd name="connsiteX2665" fmla="*/ 9354169 w 12192000"/>
              <a:gd name="connsiteY2665" fmla="*/ 6398364 h 6858000"/>
              <a:gd name="connsiteX2666" fmla="*/ 9353929 w 12192000"/>
              <a:gd name="connsiteY2666" fmla="*/ 6398364 h 6858000"/>
              <a:gd name="connsiteX2667" fmla="*/ 9353690 w 12192000"/>
              <a:gd name="connsiteY2667" fmla="*/ 6398364 h 6858000"/>
              <a:gd name="connsiteX2668" fmla="*/ 9319697 w 12192000"/>
              <a:gd name="connsiteY2668" fmla="*/ 6382594 h 6858000"/>
              <a:gd name="connsiteX2669" fmla="*/ 8505357 w 12192000"/>
              <a:gd name="connsiteY2669" fmla="*/ 6382594 h 6858000"/>
              <a:gd name="connsiteX2670" fmla="*/ 8385424 w 12192000"/>
              <a:gd name="connsiteY2670" fmla="*/ 6451838 h 6858000"/>
              <a:gd name="connsiteX2671" fmla="*/ 8388865 w 12192000"/>
              <a:gd name="connsiteY2671" fmla="*/ 6470330 h 6858000"/>
              <a:gd name="connsiteX2672" fmla="*/ 8387578 w 12192000"/>
              <a:gd name="connsiteY2672" fmla="*/ 6481611 h 6858000"/>
              <a:gd name="connsiteX2673" fmla="*/ 8387368 w 12192000"/>
              <a:gd name="connsiteY2673" fmla="*/ 6482449 h 6858000"/>
              <a:gd name="connsiteX2674" fmla="*/ 8386620 w 12192000"/>
              <a:gd name="connsiteY2674" fmla="*/ 6485322 h 6858000"/>
              <a:gd name="connsiteX2675" fmla="*/ 8385274 w 12192000"/>
              <a:gd name="connsiteY2675" fmla="*/ 6489421 h 6858000"/>
              <a:gd name="connsiteX2676" fmla="*/ 8392216 w 12192000"/>
              <a:gd name="connsiteY2676" fmla="*/ 6493431 h 6858000"/>
              <a:gd name="connsiteX2677" fmla="*/ 8403497 w 12192000"/>
              <a:gd name="connsiteY2677" fmla="*/ 6499954 h 6858000"/>
              <a:gd name="connsiteX2678" fmla="*/ 8403497 w 12192000"/>
              <a:gd name="connsiteY2678" fmla="*/ 6499924 h 6858000"/>
              <a:gd name="connsiteX2679" fmla="*/ 8675652 w 12192000"/>
              <a:gd name="connsiteY2679" fmla="*/ 6499924 h 6858000"/>
              <a:gd name="connsiteX2680" fmla="*/ 8693875 w 12192000"/>
              <a:gd name="connsiteY2680" fmla="*/ 6489391 h 6858000"/>
              <a:gd name="connsiteX2681" fmla="*/ 8692529 w 12192000"/>
              <a:gd name="connsiteY2681" fmla="*/ 6485292 h 6858000"/>
              <a:gd name="connsiteX2682" fmla="*/ 8691811 w 12192000"/>
              <a:gd name="connsiteY2682" fmla="*/ 6482449 h 6858000"/>
              <a:gd name="connsiteX2683" fmla="*/ 8691601 w 12192000"/>
              <a:gd name="connsiteY2683" fmla="*/ 6481611 h 6858000"/>
              <a:gd name="connsiteX2684" fmla="*/ 8690314 w 12192000"/>
              <a:gd name="connsiteY2684" fmla="*/ 6470330 h 6858000"/>
              <a:gd name="connsiteX2685" fmla="*/ 8693755 w 12192000"/>
              <a:gd name="connsiteY2685" fmla="*/ 6451838 h 6858000"/>
              <a:gd name="connsiteX2686" fmla="*/ 8573822 w 12192000"/>
              <a:gd name="connsiteY2686" fmla="*/ 6382594 h 6858000"/>
              <a:gd name="connsiteX2687" fmla="*/ 8539829 w 12192000"/>
              <a:gd name="connsiteY2687" fmla="*/ 6398364 h 6858000"/>
              <a:gd name="connsiteX2688" fmla="*/ 8539590 w 12192000"/>
              <a:gd name="connsiteY2688" fmla="*/ 6398364 h 6858000"/>
              <a:gd name="connsiteX2689" fmla="*/ 8539350 w 12192000"/>
              <a:gd name="connsiteY2689" fmla="*/ 6398364 h 6858000"/>
              <a:gd name="connsiteX2690" fmla="*/ 8505357 w 12192000"/>
              <a:gd name="connsiteY2690" fmla="*/ 6382594 h 6858000"/>
              <a:gd name="connsiteX2691" fmla="*/ 7690988 w 12192000"/>
              <a:gd name="connsiteY2691" fmla="*/ 6382594 h 6858000"/>
              <a:gd name="connsiteX2692" fmla="*/ 7571054 w 12192000"/>
              <a:gd name="connsiteY2692" fmla="*/ 6451838 h 6858000"/>
              <a:gd name="connsiteX2693" fmla="*/ 7574495 w 12192000"/>
              <a:gd name="connsiteY2693" fmla="*/ 6470330 h 6858000"/>
              <a:gd name="connsiteX2694" fmla="*/ 7573208 w 12192000"/>
              <a:gd name="connsiteY2694" fmla="*/ 6481611 h 6858000"/>
              <a:gd name="connsiteX2695" fmla="*/ 7572999 w 12192000"/>
              <a:gd name="connsiteY2695" fmla="*/ 6482449 h 6858000"/>
              <a:gd name="connsiteX2696" fmla="*/ 7572251 w 12192000"/>
              <a:gd name="connsiteY2696" fmla="*/ 6485322 h 6858000"/>
              <a:gd name="connsiteX2697" fmla="*/ 7570904 w 12192000"/>
              <a:gd name="connsiteY2697" fmla="*/ 6489421 h 6858000"/>
              <a:gd name="connsiteX2698" fmla="*/ 7577846 w 12192000"/>
              <a:gd name="connsiteY2698" fmla="*/ 6493431 h 6858000"/>
              <a:gd name="connsiteX2699" fmla="*/ 7589128 w 12192000"/>
              <a:gd name="connsiteY2699" fmla="*/ 6499954 h 6858000"/>
              <a:gd name="connsiteX2700" fmla="*/ 7589158 w 12192000"/>
              <a:gd name="connsiteY2700" fmla="*/ 6499924 h 6858000"/>
              <a:gd name="connsiteX2701" fmla="*/ 7861312 w 12192000"/>
              <a:gd name="connsiteY2701" fmla="*/ 6499924 h 6858000"/>
              <a:gd name="connsiteX2702" fmla="*/ 7879536 w 12192000"/>
              <a:gd name="connsiteY2702" fmla="*/ 6489391 h 6858000"/>
              <a:gd name="connsiteX2703" fmla="*/ 7878190 w 12192000"/>
              <a:gd name="connsiteY2703" fmla="*/ 6485292 h 6858000"/>
              <a:gd name="connsiteX2704" fmla="*/ 7877441 w 12192000"/>
              <a:gd name="connsiteY2704" fmla="*/ 6482449 h 6858000"/>
              <a:gd name="connsiteX2705" fmla="*/ 7877232 w 12192000"/>
              <a:gd name="connsiteY2705" fmla="*/ 6481611 h 6858000"/>
              <a:gd name="connsiteX2706" fmla="*/ 7875945 w 12192000"/>
              <a:gd name="connsiteY2706" fmla="*/ 6470330 h 6858000"/>
              <a:gd name="connsiteX2707" fmla="*/ 7879386 w 12192000"/>
              <a:gd name="connsiteY2707" fmla="*/ 6451838 h 6858000"/>
              <a:gd name="connsiteX2708" fmla="*/ 7759452 w 12192000"/>
              <a:gd name="connsiteY2708" fmla="*/ 6382594 h 6858000"/>
              <a:gd name="connsiteX2709" fmla="*/ 7725460 w 12192000"/>
              <a:gd name="connsiteY2709" fmla="*/ 6398364 h 6858000"/>
              <a:gd name="connsiteX2710" fmla="*/ 7725220 w 12192000"/>
              <a:gd name="connsiteY2710" fmla="*/ 6398364 h 6858000"/>
              <a:gd name="connsiteX2711" fmla="*/ 7724980 w 12192000"/>
              <a:gd name="connsiteY2711" fmla="*/ 6398364 h 6858000"/>
              <a:gd name="connsiteX2712" fmla="*/ 7690988 w 12192000"/>
              <a:gd name="connsiteY2712" fmla="*/ 6382594 h 6858000"/>
              <a:gd name="connsiteX2713" fmla="*/ 6876618 w 12192000"/>
              <a:gd name="connsiteY2713" fmla="*/ 6382594 h 6858000"/>
              <a:gd name="connsiteX2714" fmla="*/ 6756684 w 12192000"/>
              <a:gd name="connsiteY2714" fmla="*/ 6451838 h 6858000"/>
              <a:gd name="connsiteX2715" fmla="*/ 6760125 w 12192000"/>
              <a:gd name="connsiteY2715" fmla="*/ 6470330 h 6858000"/>
              <a:gd name="connsiteX2716" fmla="*/ 6758839 w 12192000"/>
              <a:gd name="connsiteY2716" fmla="*/ 6481611 h 6858000"/>
              <a:gd name="connsiteX2717" fmla="*/ 6758629 w 12192000"/>
              <a:gd name="connsiteY2717" fmla="*/ 6482449 h 6858000"/>
              <a:gd name="connsiteX2718" fmla="*/ 6757881 w 12192000"/>
              <a:gd name="connsiteY2718" fmla="*/ 6485322 h 6858000"/>
              <a:gd name="connsiteX2719" fmla="*/ 6756535 w 12192000"/>
              <a:gd name="connsiteY2719" fmla="*/ 6489421 h 6858000"/>
              <a:gd name="connsiteX2720" fmla="*/ 6763477 w 12192000"/>
              <a:gd name="connsiteY2720" fmla="*/ 6493431 h 6858000"/>
              <a:gd name="connsiteX2721" fmla="*/ 6774758 w 12192000"/>
              <a:gd name="connsiteY2721" fmla="*/ 6499954 h 6858000"/>
              <a:gd name="connsiteX2722" fmla="*/ 6774788 w 12192000"/>
              <a:gd name="connsiteY2722" fmla="*/ 6499924 h 6858000"/>
              <a:gd name="connsiteX2723" fmla="*/ 7046943 w 12192000"/>
              <a:gd name="connsiteY2723" fmla="*/ 6499924 h 6858000"/>
              <a:gd name="connsiteX2724" fmla="*/ 7065166 w 12192000"/>
              <a:gd name="connsiteY2724" fmla="*/ 6489391 h 6858000"/>
              <a:gd name="connsiteX2725" fmla="*/ 7063819 w 12192000"/>
              <a:gd name="connsiteY2725" fmla="*/ 6485292 h 6858000"/>
              <a:gd name="connsiteX2726" fmla="*/ 7063071 w 12192000"/>
              <a:gd name="connsiteY2726" fmla="*/ 6482449 h 6858000"/>
              <a:gd name="connsiteX2727" fmla="*/ 7062862 w 12192000"/>
              <a:gd name="connsiteY2727" fmla="*/ 6481611 h 6858000"/>
              <a:gd name="connsiteX2728" fmla="*/ 7061575 w 12192000"/>
              <a:gd name="connsiteY2728" fmla="*/ 6470330 h 6858000"/>
              <a:gd name="connsiteX2729" fmla="*/ 7065017 w 12192000"/>
              <a:gd name="connsiteY2729" fmla="*/ 6451838 h 6858000"/>
              <a:gd name="connsiteX2730" fmla="*/ 6945083 w 12192000"/>
              <a:gd name="connsiteY2730" fmla="*/ 6382594 h 6858000"/>
              <a:gd name="connsiteX2731" fmla="*/ 6911089 w 12192000"/>
              <a:gd name="connsiteY2731" fmla="*/ 6398364 h 6858000"/>
              <a:gd name="connsiteX2732" fmla="*/ 6910851 w 12192000"/>
              <a:gd name="connsiteY2732" fmla="*/ 6398364 h 6858000"/>
              <a:gd name="connsiteX2733" fmla="*/ 6910611 w 12192000"/>
              <a:gd name="connsiteY2733" fmla="*/ 6398364 h 6858000"/>
              <a:gd name="connsiteX2734" fmla="*/ 6876618 w 12192000"/>
              <a:gd name="connsiteY2734" fmla="*/ 6382594 h 6858000"/>
              <a:gd name="connsiteX2735" fmla="*/ 5655049 w 12192000"/>
              <a:gd name="connsiteY2735" fmla="*/ 6382594 h 6858000"/>
              <a:gd name="connsiteX2736" fmla="*/ 5535115 w 12192000"/>
              <a:gd name="connsiteY2736" fmla="*/ 6451838 h 6858000"/>
              <a:gd name="connsiteX2737" fmla="*/ 5538557 w 12192000"/>
              <a:gd name="connsiteY2737" fmla="*/ 6470330 h 6858000"/>
              <a:gd name="connsiteX2738" fmla="*/ 5537269 w 12192000"/>
              <a:gd name="connsiteY2738" fmla="*/ 6481611 h 6858000"/>
              <a:gd name="connsiteX2739" fmla="*/ 5537060 w 12192000"/>
              <a:gd name="connsiteY2739" fmla="*/ 6482449 h 6858000"/>
              <a:gd name="connsiteX2740" fmla="*/ 5536312 w 12192000"/>
              <a:gd name="connsiteY2740" fmla="*/ 6485322 h 6858000"/>
              <a:gd name="connsiteX2741" fmla="*/ 5534965 w 12192000"/>
              <a:gd name="connsiteY2741" fmla="*/ 6489421 h 6858000"/>
              <a:gd name="connsiteX2742" fmla="*/ 5541907 w 12192000"/>
              <a:gd name="connsiteY2742" fmla="*/ 6493431 h 6858000"/>
              <a:gd name="connsiteX2743" fmla="*/ 5553189 w 12192000"/>
              <a:gd name="connsiteY2743" fmla="*/ 6499954 h 6858000"/>
              <a:gd name="connsiteX2744" fmla="*/ 5553189 w 12192000"/>
              <a:gd name="connsiteY2744" fmla="*/ 6499924 h 6858000"/>
              <a:gd name="connsiteX2745" fmla="*/ 5825344 w 12192000"/>
              <a:gd name="connsiteY2745" fmla="*/ 6499924 h 6858000"/>
              <a:gd name="connsiteX2746" fmla="*/ 5843567 w 12192000"/>
              <a:gd name="connsiteY2746" fmla="*/ 6489391 h 6858000"/>
              <a:gd name="connsiteX2747" fmla="*/ 5842220 w 12192000"/>
              <a:gd name="connsiteY2747" fmla="*/ 6485292 h 6858000"/>
              <a:gd name="connsiteX2748" fmla="*/ 5841502 w 12192000"/>
              <a:gd name="connsiteY2748" fmla="*/ 6482449 h 6858000"/>
              <a:gd name="connsiteX2749" fmla="*/ 5841293 w 12192000"/>
              <a:gd name="connsiteY2749" fmla="*/ 6481611 h 6858000"/>
              <a:gd name="connsiteX2750" fmla="*/ 5840006 w 12192000"/>
              <a:gd name="connsiteY2750" fmla="*/ 6470330 h 6858000"/>
              <a:gd name="connsiteX2751" fmla="*/ 5843447 w 12192000"/>
              <a:gd name="connsiteY2751" fmla="*/ 6451838 h 6858000"/>
              <a:gd name="connsiteX2752" fmla="*/ 5723514 w 12192000"/>
              <a:gd name="connsiteY2752" fmla="*/ 6382594 h 6858000"/>
              <a:gd name="connsiteX2753" fmla="*/ 5689521 w 12192000"/>
              <a:gd name="connsiteY2753" fmla="*/ 6398364 h 6858000"/>
              <a:gd name="connsiteX2754" fmla="*/ 5689281 w 12192000"/>
              <a:gd name="connsiteY2754" fmla="*/ 6398364 h 6858000"/>
              <a:gd name="connsiteX2755" fmla="*/ 5689042 w 12192000"/>
              <a:gd name="connsiteY2755" fmla="*/ 6398364 h 6858000"/>
              <a:gd name="connsiteX2756" fmla="*/ 5655049 w 12192000"/>
              <a:gd name="connsiteY2756" fmla="*/ 6382594 h 6858000"/>
              <a:gd name="connsiteX2757" fmla="*/ 5247878 w 12192000"/>
              <a:gd name="connsiteY2757" fmla="*/ 6382594 h 6858000"/>
              <a:gd name="connsiteX2758" fmla="*/ 5127945 w 12192000"/>
              <a:gd name="connsiteY2758" fmla="*/ 6451838 h 6858000"/>
              <a:gd name="connsiteX2759" fmla="*/ 5131386 w 12192000"/>
              <a:gd name="connsiteY2759" fmla="*/ 6470330 h 6858000"/>
              <a:gd name="connsiteX2760" fmla="*/ 5130099 w 12192000"/>
              <a:gd name="connsiteY2760" fmla="*/ 6481611 h 6858000"/>
              <a:gd name="connsiteX2761" fmla="*/ 5129890 w 12192000"/>
              <a:gd name="connsiteY2761" fmla="*/ 6482449 h 6858000"/>
              <a:gd name="connsiteX2762" fmla="*/ 5129142 w 12192000"/>
              <a:gd name="connsiteY2762" fmla="*/ 6485322 h 6858000"/>
              <a:gd name="connsiteX2763" fmla="*/ 5127795 w 12192000"/>
              <a:gd name="connsiteY2763" fmla="*/ 6489421 h 6858000"/>
              <a:gd name="connsiteX2764" fmla="*/ 5134739 w 12192000"/>
              <a:gd name="connsiteY2764" fmla="*/ 6493431 h 6858000"/>
              <a:gd name="connsiteX2765" fmla="*/ 5146019 w 12192000"/>
              <a:gd name="connsiteY2765" fmla="*/ 6499954 h 6858000"/>
              <a:gd name="connsiteX2766" fmla="*/ 5146050 w 12192000"/>
              <a:gd name="connsiteY2766" fmla="*/ 6499924 h 6858000"/>
              <a:gd name="connsiteX2767" fmla="*/ 5418203 w 12192000"/>
              <a:gd name="connsiteY2767" fmla="*/ 6499924 h 6858000"/>
              <a:gd name="connsiteX2768" fmla="*/ 5436427 w 12192000"/>
              <a:gd name="connsiteY2768" fmla="*/ 6489391 h 6858000"/>
              <a:gd name="connsiteX2769" fmla="*/ 5435080 w 12192000"/>
              <a:gd name="connsiteY2769" fmla="*/ 6485292 h 6858000"/>
              <a:gd name="connsiteX2770" fmla="*/ 5434332 w 12192000"/>
              <a:gd name="connsiteY2770" fmla="*/ 6482449 h 6858000"/>
              <a:gd name="connsiteX2771" fmla="*/ 5434123 w 12192000"/>
              <a:gd name="connsiteY2771" fmla="*/ 6481611 h 6858000"/>
              <a:gd name="connsiteX2772" fmla="*/ 5432836 w 12192000"/>
              <a:gd name="connsiteY2772" fmla="*/ 6470330 h 6858000"/>
              <a:gd name="connsiteX2773" fmla="*/ 5436278 w 12192000"/>
              <a:gd name="connsiteY2773" fmla="*/ 6451838 h 6858000"/>
              <a:gd name="connsiteX2774" fmla="*/ 5316343 w 12192000"/>
              <a:gd name="connsiteY2774" fmla="*/ 6382594 h 6858000"/>
              <a:gd name="connsiteX2775" fmla="*/ 5282350 w 12192000"/>
              <a:gd name="connsiteY2775" fmla="*/ 6398364 h 6858000"/>
              <a:gd name="connsiteX2776" fmla="*/ 5282111 w 12192000"/>
              <a:gd name="connsiteY2776" fmla="*/ 6398364 h 6858000"/>
              <a:gd name="connsiteX2777" fmla="*/ 5281872 w 12192000"/>
              <a:gd name="connsiteY2777" fmla="*/ 6398364 h 6858000"/>
              <a:gd name="connsiteX2778" fmla="*/ 5247878 w 12192000"/>
              <a:gd name="connsiteY2778" fmla="*/ 6382594 h 6858000"/>
              <a:gd name="connsiteX2779" fmla="*/ 4026339 w 12192000"/>
              <a:gd name="connsiteY2779" fmla="*/ 6382594 h 6858000"/>
              <a:gd name="connsiteX2780" fmla="*/ 3906405 w 12192000"/>
              <a:gd name="connsiteY2780" fmla="*/ 6451838 h 6858000"/>
              <a:gd name="connsiteX2781" fmla="*/ 3909847 w 12192000"/>
              <a:gd name="connsiteY2781" fmla="*/ 6470330 h 6858000"/>
              <a:gd name="connsiteX2782" fmla="*/ 3908560 w 12192000"/>
              <a:gd name="connsiteY2782" fmla="*/ 6481611 h 6858000"/>
              <a:gd name="connsiteX2783" fmla="*/ 3908350 w 12192000"/>
              <a:gd name="connsiteY2783" fmla="*/ 6482449 h 6858000"/>
              <a:gd name="connsiteX2784" fmla="*/ 3907602 w 12192000"/>
              <a:gd name="connsiteY2784" fmla="*/ 6485322 h 6858000"/>
              <a:gd name="connsiteX2785" fmla="*/ 3906255 w 12192000"/>
              <a:gd name="connsiteY2785" fmla="*/ 6489421 h 6858000"/>
              <a:gd name="connsiteX2786" fmla="*/ 3913198 w 12192000"/>
              <a:gd name="connsiteY2786" fmla="*/ 6493431 h 6858000"/>
              <a:gd name="connsiteX2787" fmla="*/ 3924479 w 12192000"/>
              <a:gd name="connsiteY2787" fmla="*/ 6499954 h 6858000"/>
              <a:gd name="connsiteX2788" fmla="*/ 3924479 w 12192000"/>
              <a:gd name="connsiteY2788" fmla="*/ 6499924 h 6858000"/>
              <a:gd name="connsiteX2789" fmla="*/ 4196634 w 12192000"/>
              <a:gd name="connsiteY2789" fmla="*/ 6499924 h 6858000"/>
              <a:gd name="connsiteX2790" fmla="*/ 4214857 w 12192000"/>
              <a:gd name="connsiteY2790" fmla="*/ 6489391 h 6858000"/>
              <a:gd name="connsiteX2791" fmla="*/ 4213511 w 12192000"/>
              <a:gd name="connsiteY2791" fmla="*/ 6485292 h 6858000"/>
              <a:gd name="connsiteX2792" fmla="*/ 4212793 w 12192000"/>
              <a:gd name="connsiteY2792" fmla="*/ 6482449 h 6858000"/>
              <a:gd name="connsiteX2793" fmla="*/ 4212583 w 12192000"/>
              <a:gd name="connsiteY2793" fmla="*/ 6481611 h 6858000"/>
              <a:gd name="connsiteX2794" fmla="*/ 4211297 w 12192000"/>
              <a:gd name="connsiteY2794" fmla="*/ 6470330 h 6858000"/>
              <a:gd name="connsiteX2795" fmla="*/ 4214738 w 12192000"/>
              <a:gd name="connsiteY2795" fmla="*/ 6451838 h 6858000"/>
              <a:gd name="connsiteX2796" fmla="*/ 4094804 w 12192000"/>
              <a:gd name="connsiteY2796" fmla="*/ 6382594 h 6858000"/>
              <a:gd name="connsiteX2797" fmla="*/ 4060811 w 12192000"/>
              <a:gd name="connsiteY2797" fmla="*/ 6398364 h 6858000"/>
              <a:gd name="connsiteX2798" fmla="*/ 4060572 w 12192000"/>
              <a:gd name="connsiteY2798" fmla="*/ 6398364 h 6858000"/>
              <a:gd name="connsiteX2799" fmla="*/ 4060332 w 12192000"/>
              <a:gd name="connsiteY2799" fmla="*/ 6398364 h 6858000"/>
              <a:gd name="connsiteX2800" fmla="*/ 4026339 w 12192000"/>
              <a:gd name="connsiteY2800" fmla="*/ 6382594 h 6858000"/>
              <a:gd name="connsiteX2801" fmla="*/ 3211969 w 12192000"/>
              <a:gd name="connsiteY2801" fmla="*/ 6382594 h 6858000"/>
              <a:gd name="connsiteX2802" fmla="*/ 3092035 w 12192000"/>
              <a:gd name="connsiteY2802" fmla="*/ 6451838 h 6858000"/>
              <a:gd name="connsiteX2803" fmla="*/ 3095477 w 12192000"/>
              <a:gd name="connsiteY2803" fmla="*/ 6470330 h 6858000"/>
              <a:gd name="connsiteX2804" fmla="*/ 3094190 w 12192000"/>
              <a:gd name="connsiteY2804" fmla="*/ 6481611 h 6858000"/>
              <a:gd name="connsiteX2805" fmla="*/ 3093981 w 12192000"/>
              <a:gd name="connsiteY2805" fmla="*/ 6482449 h 6858000"/>
              <a:gd name="connsiteX2806" fmla="*/ 3093233 w 12192000"/>
              <a:gd name="connsiteY2806" fmla="*/ 6485322 h 6858000"/>
              <a:gd name="connsiteX2807" fmla="*/ 3091886 w 12192000"/>
              <a:gd name="connsiteY2807" fmla="*/ 6489421 h 6858000"/>
              <a:gd name="connsiteX2808" fmla="*/ 3098828 w 12192000"/>
              <a:gd name="connsiteY2808" fmla="*/ 6493431 h 6858000"/>
              <a:gd name="connsiteX2809" fmla="*/ 3110109 w 12192000"/>
              <a:gd name="connsiteY2809" fmla="*/ 6499954 h 6858000"/>
              <a:gd name="connsiteX2810" fmla="*/ 3110109 w 12192000"/>
              <a:gd name="connsiteY2810" fmla="*/ 6499924 h 6858000"/>
              <a:gd name="connsiteX2811" fmla="*/ 3382264 w 12192000"/>
              <a:gd name="connsiteY2811" fmla="*/ 6499924 h 6858000"/>
              <a:gd name="connsiteX2812" fmla="*/ 3400487 w 12192000"/>
              <a:gd name="connsiteY2812" fmla="*/ 6489391 h 6858000"/>
              <a:gd name="connsiteX2813" fmla="*/ 3399141 w 12192000"/>
              <a:gd name="connsiteY2813" fmla="*/ 6485292 h 6858000"/>
              <a:gd name="connsiteX2814" fmla="*/ 3398423 w 12192000"/>
              <a:gd name="connsiteY2814" fmla="*/ 6482449 h 6858000"/>
              <a:gd name="connsiteX2815" fmla="*/ 3398213 w 12192000"/>
              <a:gd name="connsiteY2815" fmla="*/ 6481611 h 6858000"/>
              <a:gd name="connsiteX2816" fmla="*/ 3396927 w 12192000"/>
              <a:gd name="connsiteY2816" fmla="*/ 6470330 h 6858000"/>
              <a:gd name="connsiteX2817" fmla="*/ 3400368 w 12192000"/>
              <a:gd name="connsiteY2817" fmla="*/ 6451838 h 6858000"/>
              <a:gd name="connsiteX2818" fmla="*/ 3280434 w 12192000"/>
              <a:gd name="connsiteY2818" fmla="*/ 6382594 h 6858000"/>
              <a:gd name="connsiteX2819" fmla="*/ 3246441 w 12192000"/>
              <a:gd name="connsiteY2819" fmla="*/ 6398364 h 6858000"/>
              <a:gd name="connsiteX2820" fmla="*/ 3246202 w 12192000"/>
              <a:gd name="connsiteY2820" fmla="*/ 6398364 h 6858000"/>
              <a:gd name="connsiteX2821" fmla="*/ 3245962 w 12192000"/>
              <a:gd name="connsiteY2821" fmla="*/ 6398364 h 6858000"/>
              <a:gd name="connsiteX2822" fmla="*/ 3211969 w 12192000"/>
              <a:gd name="connsiteY2822" fmla="*/ 6382594 h 6858000"/>
              <a:gd name="connsiteX2823" fmla="*/ 2397599 w 12192000"/>
              <a:gd name="connsiteY2823" fmla="*/ 6382594 h 6858000"/>
              <a:gd name="connsiteX2824" fmla="*/ 2277666 w 12192000"/>
              <a:gd name="connsiteY2824" fmla="*/ 6451838 h 6858000"/>
              <a:gd name="connsiteX2825" fmla="*/ 2281107 w 12192000"/>
              <a:gd name="connsiteY2825" fmla="*/ 6470330 h 6858000"/>
              <a:gd name="connsiteX2826" fmla="*/ 2279820 w 12192000"/>
              <a:gd name="connsiteY2826" fmla="*/ 6481611 h 6858000"/>
              <a:gd name="connsiteX2827" fmla="*/ 2279611 w 12192000"/>
              <a:gd name="connsiteY2827" fmla="*/ 6482449 h 6858000"/>
              <a:gd name="connsiteX2828" fmla="*/ 2278863 w 12192000"/>
              <a:gd name="connsiteY2828" fmla="*/ 6485322 h 6858000"/>
              <a:gd name="connsiteX2829" fmla="*/ 2277516 w 12192000"/>
              <a:gd name="connsiteY2829" fmla="*/ 6489421 h 6858000"/>
              <a:gd name="connsiteX2830" fmla="*/ 2284458 w 12192000"/>
              <a:gd name="connsiteY2830" fmla="*/ 6493431 h 6858000"/>
              <a:gd name="connsiteX2831" fmla="*/ 2295740 w 12192000"/>
              <a:gd name="connsiteY2831" fmla="*/ 6499954 h 6858000"/>
              <a:gd name="connsiteX2832" fmla="*/ 2295770 w 12192000"/>
              <a:gd name="connsiteY2832" fmla="*/ 6499924 h 6858000"/>
              <a:gd name="connsiteX2833" fmla="*/ 2567924 w 12192000"/>
              <a:gd name="connsiteY2833" fmla="*/ 6499924 h 6858000"/>
              <a:gd name="connsiteX2834" fmla="*/ 2586148 w 12192000"/>
              <a:gd name="connsiteY2834" fmla="*/ 6489391 h 6858000"/>
              <a:gd name="connsiteX2835" fmla="*/ 2584801 w 12192000"/>
              <a:gd name="connsiteY2835" fmla="*/ 6485292 h 6858000"/>
              <a:gd name="connsiteX2836" fmla="*/ 2584053 w 12192000"/>
              <a:gd name="connsiteY2836" fmla="*/ 6482449 h 6858000"/>
              <a:gd name="connsiteX2837" fmla="*/ 2583844 w 12192000"/>
              <a:gd name="connsiteY2837" fmla="*/ 6481611 h 6858000"/>
              <a:gd name="connsiteX2838" fmla="*/ 2582557 w 12192000"/>
              <a:gd name="connsiteY2838" fmla="*/ 6470330 h 6858000"/>
              <a:gd name="connsiteX2839" fmla="*/ 2585998 w 12192000"/>
              <a:gd name="connsiteY2839" fmla="*/ 6451838 h 6858000"/>
              <a:gd name="connsiteX2840" fmla="*/ 2466065 w 12192000"/>
              <a:gd name="connsiteY2840" fmla="*/ 6382594 h 6858000"/>
              <a:gd name="connsiteX2841" fmla="*/ 2432071 w 12192000"/>
              <a:gd name="connsiteY2841" fmla="*/ 6398364 h 6858000"/>
              <a:gd name="connsiteX2842" fmla="*/ 2431832 w 12192000"/>
              <a:gd name="connsiteY2842" fmla="*/ 6398364 h 6858000"/>
              <a:gd name="connsiteX2843" fmla="*/ 2431593 w 12192000"/>
              <a:gd name="connsiteY2843" fmla="*/ 6398364 h 6858000"/>
              <a:gd name="connsiteX2844" fmla="*/ 2397599 w 12192000"/>
              <a:gd name="connsiteY2844" fmla="*/ 6382594 h 6858000"/>
              <a:gd name="connsiteX2845" fmla="*/ 1583230 w 12192000"/>
              <a:gd name="connsiteY2845" fmla="*/ 6382594 h 6858000"/>
              <a:gd name="connsiteX2846" fmla="*/ 1463296 w 12192000"/>
              <a:gd name="connsiteY2846" fmla="*/ 6451838 h 6858000"/>
              <a:gd name="connsiteX2847" fmla="*/ 1466737 w 12192000"/>
              <a:gd name="connsiteY2847" fmla="*/ 6470330 h 6858000"/>
              <a:gd name="connsiteX2848" fmla="*/ 1465451 w 12192000"/>
              <a:gd name="connsiteY2848" fmla="*/ 6481611 h 6858000"/>
              <a:gd name="connsiteX2849" fmla="*/ 1465241 w 12192000"/>
              <a:gd name="connsiteY2849" fmla="*/ 6482449 h 6858000"/>
              <a:gd name="connsiteX2850" fmla="*/ 1464493 w 12192000"/>
              <a:gd name="connsiteY2850" fmla="*/ 6485322 h 6858000"/>
              <a:gd name="connsiteX2851" fmla="*/ 1463147 w 12192000"/>
              <a:gd name="connsiteY2851" fmla="*/ 6489421 h 6858000"/>
              <a:gd name="connsiteX2852" fmla="*/ 1470089 w 12192000"/>
              <a:gd name="connsiteY2852" fmla="*/ 6493431 h 6858000"/>
              <a:gd name="connsiteX2853" fmla="*/ 1481370 w 12192000"/>
              <a:gd name="connsiteY2853" fmla="*/ 6499954 h 6858000"/>
              <a:gd name="connsiteX2854" fmla="*/ 1481400 w 12192000"/>
              <a:gd name="connsiteY2854" fmla="*/ 6499924 h 6858000"/>
              <a:gd name="connsiteX2855" fmla="*/ 1753555 w 12192000"/>
              <a:gd name="connsiteY2855" fmla="*/ 6499924 h 6858000"/>
              <a:gd name="connsiteX2856" fmla="*/ 1771778 w 12192000"/>
              <a:gd name="connsiteY2856" fmla="*/ 6489391 h 6858000"/>
              <a:gd name="connsiteX2857" fmla="*/ 1770432 w 12192000"/>
              <a:gd name="connsiteY2857" fmla="*/ 6485292 h 6858000"/>
              <a:gd name="connsiteX2858" fmla="*/ 1769683 w 12192000"/>
              <a:gd name="connsiteY2858" fmla="*/ 6482449 h 6858000"/>
              <a:gd name="connsiteX2859" fmla="*/ 1769474 w 12192000"/>
              <a:gd name="connsiteY2859" fmla="*/ 6481611 h 6858000"/>
              <a:gd name="connsiteX2860" fmla="*/ 1768187 w 12192000"/>
              <a:gd name="connsiteY2860" fmla="*/ 6470330 h 6858000"/>
              <a:gd name="connsiteX2861" fmla="*/ 1771628 w 12192000"/>
              <a:gd name="connsiteY2861" fmla="*/ 6451838 h 6858000"/>
              <a:gd name="connsiteX2862" fmla="*/ 1651695 w 12192000"/>
              <a:gd name="connsiteY2862" fmla="*/ 6382594 h 6858000"/>
              <a:gd name="connsiteX2863" fmla="*/ 1617702 w 12192000"/>
              <a:gd name="connsiteY2863" fmla="*/ 6398364 h 6858000"/>
              <a:gd name="connsiteX2864" fmla="*/ 1617462 w 12192000"/>
              <a:gd name="connsiteY2864" fmla="*/ 6398364 h 6858000"/>
              <a:gd name="connsiteX2865" fmla="*/ 1617223 w 12192000"/>
              <a:gd name="connsiteY2865" fmla="*/ 6398364 h 6858000"/>
              <a:gd name="connsiteX2866" fmla="*/ 1583230 w 12192000"/>
              <a:gd name="connsiteY2866" fmla="*/ 6382594 h 6858000"/>
              <a:gd name="connsiteX2867" fmla="*/ 361690 w 12192000"/>
              <a:gd name="connsiteY2867" fmla="*/ 6382594 h 6858000"/>
              <a:gd name="connsiteX2868" fmla="*/ 241756 w 12192000"/>
              <a:gd name="connsiteY2868" fmla="*/ 6451838 h 6858000"/>
              <a:gd name="connsiteX2869" fmla="*/ 245198 w 12192000"/>
              <a:gd name="connsiteY2869" fmla="*/ 6470330 h 6858000"/>
              <a:gd name="connsiteX2870" fmla="*/ 243911 w 12192000"/>
              <a:gd name="connsiteY2870" fmla="*/ 6481611 h 6858000"/>
              <a:gd name="connsiteX2871" fmla="*/ 243702 w 12192000"/>
              <a:gd name="connsiteY2871" fmla="*/ 6482449 h 6858000"/>
              <a:gd name="connsiteX2872" fmla="*/ 242953 w 12192000"/>
              <a:gd name="connsiteY2872" fmla="*/ 6485322 h 6858000"/>
              <a:gd name="connsiteX2873" fmla="*/ 241607 w 12192000"/>
              <a:gd name="connsiteY2873" fmla="*/ 6489421 h 6858000"/>
              <a:gd name="connsiteX2874" fmla="*/ 248549 w 12192000"/>
              <a:gd name="connsiteY2874" fmla="*/ 6493431 h 6858000"/>
              <a:gd name="connsiteX2875" fmla="*/ 259830 w 12192000"/>
              <a:gd name="connsiteY2875" fmla="*/ 6499954 h 6858000"/>
              <a:gd name="connsiteX2876" fmla="*/ 259830 w 12192000"/>
              <a:gd name="connsiteY2876" fmla="*/ 6499924 h 6858000"/>
              <a:gd name="connsiteX2877" fmla="*/ 531985 w 12192000"/>
              <a:gd name="connsiteY2877" fmla="*/ 6499924 h 6858000"/>
              <a:gd name="connsiteX2878" fmla="*/ 550209 w 12192000"/>
              <a:gd name="connsiteY2878" fmla="*/ 6489391 h 6858000"/>
              <a:gd name="connsiteX2879" fmla="*/ 548862 w 12192000"/>
              <a:gd name="connsiteY2879" fmla="*/ 6485292 h 6858000"/>
              <a:gd name="connsiteX2880" fmla="*/ 548144 w 12192000"/>
              <a:gd name="connsiteY2880" fmla="*/ 6482449 h 6858000"/>
              <a:gd name="connsiteX2881" fmla="*/ 547934 w 12192000"/>
              <a:gd name="connsiteY2881" fmla="*/ 6481611 h 6858000"/>
              <a:gd name="connsiteX2882" fmla="*/ 546648 w 12192000"/>
              <a:gd name="connsiteY2882" fmla="*/ 6470330 h 6858000"/>
              <a:gd name="connsiteX2883" fmla="*/ 550089 w 12192000"/>
              <a:gd name="connsiteY2883" fmla="*/ 6451838 h 6858000"/>
              <a:gd name="connsiteX2884" fmla="*/ 430155 w 12192000"/>
              <a:gd name="connsiteY2884" fmla="*/ 6382594 h 6858000"/>
              <a:gd name="connsiteX2885" fmla="*/ 396162 w 12192000"/>
              <a:gd name="connsiteY2885" fmla="*/ 6398364 h 6858000"/>
              <a:gd name="connsiteX2886" fmla="*/ 395923 w 12192000"/>
              <a:gd name="connsiteY2886" fmla="*/ 6398364 h 6858000"/>
              <a:gd name="connsiteX2887" fmla="*/ 395683 w 12192000"/>
              <a:gd name="connsiteY2887" fmla="*/ 6398364 h 6858000"/>
              <a:gd name="connsiteX2888" fmla="*/ 361690 w 12192000"/>
              <a:gd name="connsiteY2888" fmla="*/ 6382594 h 6858000"/>
              <a:gd name="connsiteX2889" fmla="*/ 12000579 w 12192000"/>
              <a:gd name="connsiteY2889" fmla="*/ 6191741 h 6858000"/>
              <a:gd name="connsiteX2890" fmla="*/ 12000608 w 12192000"/>
              <a:gd name="connsiteY2890" fmla="*/ 6191741 h 6858000"/>
              <a:gd name="connsiteX2891" fmla="*/ 12000594 w 12192000"/>
              <a:gd name="connsiteY2891" fmla="*/ 6191745 h 6858000"/>
              <a:gd name="connsiteX2892" fmla="*/ 12128323 w 12192000"/>
              <a:gd name="connsiteY2892" fmla="*/ 6171873 h 6858000"/>
              <a:gd name="connsiteX2893" fmla="*/ 12042590 w 12192000"/>
              <a:gd name="connsiteY2893" fmla="*/ 6221366 h 6858000"/>
              <a:gd name="connsiteX2894" fmla="*/ 12045225 w 12192000"/>
              <a:gd name="connsiteY2894" fmla="*/ 6236358 h 6858000"/>
              <a:gd name="connsiteX2895" fmla="*/ 12008598 w 12192000"/>
              <a:gd name="connsiteY2895" fmla="*/ 6280226 h 6858000"/>
              <a:gd name="connsiteX2896" fmla="*/ 12008598 w 12192000"/>
              <a:gd name="connsiteY2896" fmla="*/ 6379213 h 6858000"/>
              <a:gd name="connsiteX2897" fmla="*/ 12128323 w 12192000"/>
              <a:gd name="connsiteY2897" fmla="*/ 6171873 h 6858000"/>
              <a:gd name="connsiteX2898" fmla="*/ 11872895 w 12192000"/>
              <a:gd name="connsiteY2898" fmla="*/ 6171873 h 6858000"/>
              <a:gd name="connsiteX2899" fmla="*/ 11992619 w 12192000"/>
              <a:gd name="connsiteY2899" fmla="*/ 6379213 h 6858000"/>
              <a:gd name="connsiteX2900" fmla="*/ 11992619 w 12192000"/>
              <a:gd name="connsiteY2900" fmla="*/ 6280226 h 6858000"/>
              <a:gd name="connsiteX2901" fmla="*/ 11955992 w 12192000"/>
              <a:gd name="connsiteY2901" fmla="*/ 6236358 h 6858000"/>
              <a:gd name="connsiteX2902" fmla="*/ 11958625 w 12192000"/>
              <a:gd name="connsiteY2902" fmla="*/ 6221366 h 6858000"/>
              <a:gd name="connsiteX2903" fmla="*/ 11721152 w 12192000"/>
              <a:gd name="connsiteY2903" fmla="*/ 6171873 h 6858000"/>
              <a:gd name="connsiteX2904" fmla="*/ 11635421 w 12192000"/>
              <a:gd name="connsiteY2904" fmla="*/ 6221366 h 6858000"/>
              <a:gd name="connsiteX2905" fmla="*/ 11638055 w 12192000"/>
              <a:gd name="connsiteY2905" fmla="*/ 6236358 h 6858000"/>
              <a:gd name="connsiteX2906" fmla="*/ 11601428 w 12192000"/>
              <a:gd name="connsiteY2906" fmla="*/ 6280226 h 6858000"/>
              <a:gd name="connsiteX2907" fmla="*/ 11601428 w 12192000"/>
              <a:gd name="connsiteY2907" fmla="*/ 6379213 h 6858000"/>
              <a:gd name="connsiteX2908" fmla="*/ 11721152 w 12192000"/>
              <a:gd name="connsiteY2908" fmla="*/ 6171873 h 6858000"/>
              <a:gd name="connsiteX2909" fmla="*/ 11465725 w 12192000"/>
              <a:gd name="connsiteY2909" fmla="*/ 6171873 h 6858000"/>
              <a:gd name="connsiteX2910" fmla="*/ 11585449 w 12192000"/>
              <a:gd name="connsiteY2910" fmla="*/ 6379213 h 6858000"/>
              <a:gd name="connsiteX2911" fmla="*/ 11585449 w 12192000"/>
              <a:gd name="connsiteY2911" fmla="*/ 6280226 h 6858000"/>
              <a:gd name="connsiteX2912" fmla="*/ 11548822 w 12192000"/>
              <a:gd name="connsiteY2912" fmla="*/ 6236358 h 6858000"/>
              <a:gd name="connsiteX2913" fmla="*/ 11551455 w 12192000"/>
              <a:gd name="connsiteY2913" fmla="*/ 6221366 h 6858000"/>
              <a:gd name="connsiteX2914" fmla="*/ 11313982 w 12192000"/>
              <a:gd name="connsiteY2914" fmla="*/ 6171873 h 6858000"/>
              <a:gd name="connsiteX2915" fmla="*/ 11228252 w 12192000"/>
              <a:gd name="connsiteY2915" fmla="*/ 6221366 h 6858000"/>
              <a:gd name="connsiteX2916" fmla="*/ 11230885 w 12192000"/>
              <a:gd name="connsiteY2916" fmla="*/ 6236358 h 6858000"/>
              <a:gd name="connsiteX2917" fmla="*/ 11194258 w 12192000"/>
              <a:gd name="connsiteY2917" fmla="*/ 6280226 h 6858000"/>
              <a:gd name="connsiteX2918" fmla="*/ 11194258 w 12192000"/>
              <a:gd name="connsiteY2918" fmla="*/ 6379213 h 6858000"/>
              <a:gd name="connsiteX2919" fmla="*/ 11313982 w 12192000"/>
              <a:gd name="connsiteY2919" fmla="*/ 6171873 h 6858000"/>
              <a:gd name="connsiteX2920" fmla="*/ 11058525 w 12192000"/>
              <a:gd name="connsiteY2920" fmla="*/ 6171873 h 6858000"/>
              <a:gd name="connsiteX2921" fmla="*/ 11178249 w 12192000"/>
              <a:gd name="connsiteY2921" fmla="*/ 6379213 h 6858000"/>
              <a:gd name="connsiteX2922" fmla="*/ 11178249 w 12192000"/>
              <a:gd name="connsiteY2922" fmla="*/ 6280226 h 6858000"/>
              <a:gd name="connsiteX2923" fmla="*/ 11141622 w 12192000"/>
              <a:gd name="connsiteY2923" fmla="*/ 6236358 h 6858000"/>
              <a:gd name="connsiteX2924" fmla="*/ 11144256 w 12192000"/>
              <a:gd name="connsiteY2924" fmla="*/ 6221366 h 6858000"/>
              <a:gd name="connsiteX2925" fmla="*/ 10906782 w 12192000"/>
              <a:gd name="connsiteY2925" fmla="*/ 6171873 h 6858000"/>
              <a:gd name="connsiteX2926" fmla="*/ 10821052 w 12192000"/>
              <a:gd name="connsiteY2926" fmla="*/ 6221366 h 6858000"/>
              <a:gd name="connsiteX2927" fmla="*/ 10823685 w 12192000"/>
              <a:gd name="connsiteY2927" fmla="*/ 6236358 h 6858000"/>
              <a:gd name="connsiteX2928" fmla="*/ 10787058 w 12192000"/>
              <a:gd name="connsiteY2928" fmla="*/ 6280226 h 6858000"/>
              <a:gd name="connsiteX2929" fmla="*/ 10787058 w 12192000"/>
              <a:gd name="connsiteY2929" fmla="*/ 6379213 h 6858000"/>
              <a:gd name="connsiteX2930" fmla="*/ 10906782 w 12192000"/>
              <a:gd name="connsiteY2930" fmla="*/ 6171873 h 6858000"/>
              <a:gd name="connsiteX2931" fmla="*/ 10651355 w 12192000"/>
              <a:gd name="connsiteY2931" fmla="*/ 6171873 h 6858000"/>
              <a:gd name="connsiteX2932" fmla="*/ 10771079 w 12192000"/>
              <a:gd name="connsiteY2932" fmla="*/ 6379213 h 6858000"/>
              <a:gd name="connsiteX2933" fmla="*/ 10771079 w 12192000"/>
              <a:gd name="connsiteY2933" fmla="*/ 6280226 h 6858000"/>
              <a:gd name="connsiteX2934" fmla="*/ 10734453 w 12192000"/>
              <a:gd name="connsiteY2934" fmla="*/ 6236358 h 6858000"/>
              <a:gd name="connsiteX2935" fmla="*/ 10737086 w 12192000"/>
              <a:gd name="connsiteY2935" fmla="*/ 6221366 h 6858000"/>
              <a:gd name="connsiteX2936" fmla="*/ 10499613 w 12192000"/>
              <a:gd name="connsiteY2936" fmla="*/ 6171873 h 6858000"/>
              <a:gd name="connsiteX2937" fmla="*/ 10413882 w 12192000"/>
              <a:gd name="connsiteY2937" fmla="*/ 6221366 h 6858000"/>
              <a:gd name="connsiteX2938" fmla="*/ 10416515 w 12192000"/>
              <a:gd name="connsiteY2938" fmla="*/ 6236358 h 6858000"/>
              <a:gd name="connsiteX2939" fmla="*/ 10379889 w 12192000"/>
              <a:gd name="connsiteY2939" fmla="*/ 6280226 h 6858000"/>
              <a:gd name="connsiteX2940" fmla="*/ 10379889 w 12192000"/>
              <a:gd name="connsiteY2940" fmla="*/ 6379213 h 6858000"/>
              <a:gd name="connsiteX2941" fmla="*/ 10499613 w 12192000"/>
              <a:gd name="connsiteY2941" fmla="*/ 6171873 h 6858000"/>
              <a:gd name="connsiteX2942" fmla="*/ 10244155 w 12192000"/>
              <a:gd name="connsiteY2942" fmla="*/ 6171873 h 6858000"/>
              <a:gd name="connsiteX2943" fmla="*/ 10363879 w 12192000"/>
              <a:gd name="connsiteY2943" fmla="*/ 6379213 h 6858000"/>
              <a:gd name="connsiteX2944" fmla="*/ 10363879 w 12192000"/>
              <a:gd name="connsiteY2944" fmla="*/ 6280226 h 6858000"/>
              <a:gd name="connsiteX2945" fmla="*/ 10327253 w 12192000"/>
              <a:gd name="connsiteY2945" fmla="*/ 6236358 h 6858000"/>
              <a:gd name="connsiteX2946" fmla="*/ 10329886 w 12192000"/>
              <a:gd name="connsiteY2946" fmla="*/ 6221366 h 6858000"/>
              <a:gd name="connsiteX2947" fmla="*/ 10092413 w 12192000"/>
              <a:gd name="connsiteY2947" fmla="*/ 6171873 h 6858000"/>
              <a:gd name="connsiteX2948" fmla="*/ 10006681 w 12192000"/>
              <a:gd name="connsiteY2948" fmla="*/ 6221366 h 6858000"/>
              <a:gd name="connsiteX2949" fmla="*/ 10009315 w 12192000"/>
              <a:gd name="connsiteY2949" fmla="*/ 6236358 h 6858000"/>
              <a:gd name="connsiteX2950" fmla="*/ 9972689 w 12192000"/>
              <a:gd name="connsiteY2950" fmla="*/ 6280226 h 6858000"/>
              <a:gd name="connsiteX2951" fmla="*/ 9972689 w 12192000"/>
              <a:gd name="connsiteY2951" fmla="*/ 6379213 h 6858000"/>
              <a:gd name="connsiteX2952" fmla="*/ 10092413 w 12192000"/>
              <a:gd name="connsiteY2952" fmla="*/ 6171873 h 6858000"/>
              <a:gd name="connsiteX2953" fmla="*/ 9836985 w 12192000"/>
              <a:gd name="connsiteY2953" fmla="*/ 6171873 h 6858000"/>
              <a:gd name="connsiteX2954" fmla="*/ 9956709 w 12192000"/>
              <a:gd name="connsiteY2954" fmla="*/ 6379213 h 6858000"/>
              <a:gd name="connsiteX2955" fmla="*/ 9956709 w 12192000"/>
              <a:gd name="connsiteY2955" fmla="*/ 6280226 h 6858000"/>
              <a:gd name="connsiteX2956" fmla="*/ 9920083 w 12192000"/>
              <a:gd name="connsiteY2956" fmla="*/ 6236358 h 6858000"/>
              <a:gd name="connsiteX2957" fmla="*/ 9922717 w 12192000"/>
              <a:gd name="connsiteY2957" fmla="*/ 6221366 h 6858000"/>
              <a:gd name="connsiteX2958" fmla="*/ 9685243 w 12192000"/>
              <a:gd name="connsiteY2958" fmla="*/ 6171873 h 6858000"/>
              <a:gd name="connsiteX2959" fmla="*/ 9599512 w 12192000"/>
              <a:gd name="connsiteY2959" fmla="*/ 6221366 h 6858000"/>
              <a:gd name="connsiteX2960" fmla="*/ 9602145 w 12192000"/>
              <a:gd name="connsiteY2960" fmla="*/ 6236358 h 6858000"/>
              <a:gd name="connsiteX2961" fmla="*/ 9565519 w 12192000"/>
              <a:gd name="connsiteY2961" fmla="*/ 6280226 h 6858000"/>
              <a:gd name="connsiteX2962" fmla="*/ 9565519 w 12192000"/>
              <a:gd name="connsiteY2962" fmla="*/ 6379213 h 6858000"/>
              <a:gd name="connsiteX2963" fmla="*/ 9685243 w 12192000"/>
              <a:gd name="connsiteY2963" fmla="*/ 6171873 h 6858000"/>
              <a:gd name="connsiteX2964" fmla="*/ 9429786 w 12192000"/>
              <a:gd name="connsiteY2964" fmla="*/ 6171873 h 6858000"/>
              <a:gd name="connsiteX2965" fmla="*/ 9549510 w 12192000"/>
              <a:gd name="connsiteY2965" fmla="*/ 6379213 h 6858000"/>
              <a:gd name="connsiteX2966" fmla="*/ 9549510 w 12192000"/>
              <a:gd name="connsiteY2966" fmla="*/ 6280226 h 6858000"/>
              <a:gd name="connsiteX2967" fmla="*/ 9512884 w 12192000"/>
              <a:gd name="connsiteY2967" fmla="*/ 6236358 h 6858000"/>
              <a:gd name="connsiteX2968" fmla="*/ 9515517 w 12192000"/>
              <a:gd name="connsiteY2968" fmla="*/ 6221366 h 6858000"/>
              <a:gd name="connsiteX2969" fmla="*/ 9278043 w 12192000"/>
              <a:gd name="connsiteY2969" fmla="*/ 6171873 h 6858000"/>
              <a:gd name="connsiteX2970" fmla="*/ 9192312 w 12192000"/>
              <a:gd name="connsiteY2970" fmla="*/ 6221366 h 6858000"/>
              <a:gd name="connsiteX2971" fmla="*/ 9194946 w 12192000"/>
              <a:gd name="connsiteY2971" fmla="*/ 6236358 h 6858000"/>
              <a:gd name="connsiteX2972" fmla="*/ 9158319 w 12192000"/>
              <a:gd name="connsiteY2972" fmla="*/ 6280226 h 6858000"/>
              <a:gd name="connsiteX2973" fmla="*/ 9158319 w 12192000"/>
              <a:gd name="connsiteY2973" fmla="*/ 6379213 h 6858000"/>
              <a:gd name="connsiteX2974" fmla="*/ 9278043 w 12192000"/>
              <a:gd name="connsiteY2974" fmla="*/ 6171873 h 6858000"/>
              <a:gd name="connsiteX2975" fmla="*/ 9022616 w 12192000"/>
              <a:gd name="connsiteY2975" fmla="*/ 6171873 h 6858000"/>
              <a:gd name="connsiteX2976" fmla="*/ 9142340 w 12192000"/>
              <a:gd name="connsiteY2976" fmla="*/ 6379213 h 6858000"/>
              <a:gd name="connsiteX2977" fmla="*/ 9142340 w 12192000"/>
              <a:gd name="connsiteY2977" fmla="*/ 6280226 h 6858000"/>
              <a:gd name="connsiteX2978" fmla="*/ 9105713 w 12192000"/>
              <a:gd name="connsiteY2978" fmla="*/ 6236358 h 6858000"/>
              <a:gd name="connsiteX2979" fmla="*/ 9108346 w 12192000"/>
              <a:gd name="connsiteY2979" fmla="*/ 6221366 h 6858000"/>
              <a:gd name="connsiteX2980" fmla="*/ 8870873 w 12192000"/>
              <a:gd name="connsiteY2980" fmla="*/ 6171873 h 6858000"/>
              <a:gd name="connsiteX2981" fmla="*/ 8785142 w 12192000"/>
              <a:gd name="connsiteY2981" fmla="*/ 6221366 h 6858000"/>
              <a:gd name="connsiteX2982" fmla="*/ 8787776 w 12192000"/>
              <a:gd name="connsiteY2982" fmla="*/ 6236358 h 6858000"/>
              <a:gd name="connsiteX2983" fmla="*/ 8751149 w 12192000"/>
              <a:gd name="connsiteY2983" fmla="*/ 6280226 h 6858000"/>
              <a:gd name="connsiteX2984" fmla="*/ 8751149 w 12192000"/>
              <a:gd name="connsiteY2984" fmla="*/ 6379213 h 6858000"/>
              <a:gd name="connsiteX2985" fmla="*/ 8870873 w 12192000"/>
              <a:gd name="connsiteY2985" fmla="*/ 6171873 h 6858000"/>
              <a:gd name="connsiteX2986" fmla="*/ 8615446 w 12192000"/>
              <a:gd name="connsiteY2986" fmla="*/ 6171873 h 6858000"/>
              <a:gd name="connsiteX2987" fmla="*/ 8735170 w 12192000"/>
              <a:gd name="connsiteY2987" fmla="*/ 6379213 h 6858000"/>
              <a:gd name="connsiteX2988" fmla="*/ 8735170 w 12192000"/>
              <a:gd name="connsiteY2988" fmla="*/ 6280226 h 6858000"/>
              <a:gd name="connsiteX2989" fmla="*/ 8698543 w 12192000"/>
              <a:gd name="connsiteY2989" fmla="*/ 6236358 h 6858000"/>
              <a:gd name="connsiteX2990" fmla="*/ 8701177 w 12192000"/>
              <a:gd name="connsiteY2990" fmla="*/ 6221366 h 6858000"/>
              <a:gd name="connsiteX2991" fmla="*/ 8463673 w 12192000"/>
              <a:gd name="connsiteY2991" fmla="*/ 6171873 h 6858000"/>
              <a:gd name="connsiteX2992" fmla="*/ 8377943 w 12192000"/>
              <a:gd name="connsiteY2992" fmla="*/ 6221366 h 6858000"/>
              <a:gd name="connsiteX2993" fmla="*/ 8380576 w 12192000"/>
              <a:gd name="connsiteY2993" fmla="*/ 6236358 h 6858000"/>
              <a:gd name="connsiteX2994" fmla="*/ 8343949 w 12192000"/>
              <a:gd name="connsiteY2994" fmla="*/ 6280226 h 6858000"/>
              <a:gd name="connsiteX2995" fmla="*/ 8343949 w 12192000"/>
              <a:gd name="connsiteY2995" fmla="*/ 6379213 h 6858000"/>
              <a:gd name="connsiteX2996" fmla="*/ 8463673 w 12192000"/>
              <a:gd name="connsiteY2996" fmla="*/ 6171873 h 6858000"/>
              <a:gd name="connsiteX2997" fmla="*/ 8208246 w 12192000"/>
              <a:gd name="connsiteY2997" fmla="*/ 6171873 h 6858000"/>
              <a:gd name="connsiteX2998" fmla="*/ 8327970 w 12192000"/>
              <a:gd name="connsiteY2998" fmla="*/ 6379213 h 6858000"/>
              <a:gd name="connsiteX2999" fmla="*/ 8327970 w 12192000"/>
              <a:gd name="connsiteY2999" fmla="*/ 6280226 h 6858000"/>
              <a:gd name="connsiteX3000" fmla="*/ 8291343 w 12192000"/>
              <a:gd name="connsiteY3000" fmla="*/ 6236358 h 6858000"/>
              <a:gd name="connsiteX3001" fmla="*/ 8293977 w 12192000"/>
              <a:gd name="connsiteY3001" fmla="*/ 6221366 h 6858000"/>
              <a:gd name="connsiteX3002" fmla="*/ 8056504 w 12192000"/>
              <a:gd name="connsiteY3002" fmla="*/ 6171873 h 6858000"/>
              <a:gd name="connsiteX3003" fmla="*/ 7970773 w 12192000"/>
              <a:gd name="connsiteY3003" fmla="*/ 6221366 h 6858000"/>
              <a:gd name="connsiteX3004" fmla="*/ 7973406 w 12192000"/>
              <a:gd name="connsiteY3004" fmla="*/ 6236358 h 6858000"/>
              <a:gd name="connsiteX3005" fmla="*/ 7936779 w 12192000"/>
              <a:gd name="connsiteY3005" fmla="*/ 6280226 h 6858000"/>
              <a:gd name="connsiteX3006" fmla="*/ 7936779 w 12192000"/>
              <a:gd name="connsiteY3006" fmla="*/ 6379213 h 6858000"/>
              <a:gd name="connsiteX3007" fmla="*/ 8056504 w 12192000"/>
              <a:gd name="connsiteY3007" fmla="*/ 6171873 h 6858000"/>
              <a:gd name="connsiteX3008" fmla="*/ 7801076 w 12192000"/>
              <a:gd name="connsiteY3008" fmla="*/ 6171873 h 6858000"/>
              <a:gd name="connsiteX3009" fmla="*/ 7920801 w 12192000"/>
              <a:gd name="connsiteY3009" fmla="*/ 6379213 h 6858000"/>
              <a:gd name="connsiteX3010" fmla="*/ 7920801 w 12192000"/>
              <a:gd name="connsiteY3010" fmla="*/ 6280226 h 6858000"/>
              <a:gd name="connsiteX3011" fmla="*/ 7884174 w 12192000"/>
              <a:gd name="connsiteY3011" fmla="*/ 6236358 h 6858000"/>
              <a:gd name="connsiteX3012" fmla="*/ 7886807 w 12192000"/>
              <a:gd name="connsiteY3012" fmla="*/ 6221366 h 6858000"/>
              <a:gd name="connsiteX3013" fmla="*/ 7649334 w 12192000"/>
              <a:gd name="connsiteY3013" fmla="*/ 6171873 h 6858000"/>
              <a:gd name="connsiteX3014" fmla="*/ 7563603 w 12192000"/>
              <a:gd name="connsiteY3014" fmla="*/ 6221366 h 6858000"/>
              <a:gd name="connsiteX3015" fmla="*/ 7566236 w 12192000"/>
              <a:gd name="connsiteY3015" fmla="*/ 6236358 h 6858000"/>
              <a:gd name="connsiteX3016" fmla="*/ 7529610 w 12192000"/>
              <a:gd name="connsiteY3016" fmla="*/ 6280226 h 6858000"/>
              <a:gd name="connsiteX3017" fmla="*/ 7529610 w 12192000"/>
              <a:gd name="connsiteY3017" fmla="*/ 6379213 h 6858000"/>
              <a:gd name="connsiteX3018" fmla="*/ 7649334 w 12192000"/>
              <a:gd name="connsiteY3018" fmla="*/ 6171873 h 6858000"/>
              <a:gd name="connsiteX3019" fmla="*/ 7393876 w 12192000"/>
              <a:gd name="connsiteY3019" fmla="*/ 6171873 h 6858000"/>
              <a:gd name="connsiteX3020" fmla="*/ 7513601 w 12192000"/>
              <a:gd name="connsiteY3020" fmla="*/ 6379213 h 6858000"/>
              <a:gd name="connsiteX3021" fmla="*/ 7513601 w 12192000"/>
              <a:gd name="connsiteY3021" fmla="*/ 6280226 h 6858000"/>
              <a:gd name="connsiteX3022" fmla="*/ 7476974 w 12192000"/>
              <a:gd name="connsiteY3022" fmla="*/ 6236358 h 6858000"/>
              <a:gd name="connsiteX3023" fmla="*/ 7479607 w 12192000"/>
              <a:gd name="connsiteY3023" fmla="*/ 6221366 h 6858000"/>
              <a:gd name="connsiteX3024" fmla="*/ 7242134 w 12192000"/>
              <a:gd name="connsiteY3024" fmla="*/ 6171873 h 6858000"/>
              <a:gd name="connsiteX3025" fmla="*/ 7156403 w 12192000"/>
              <a:gd name="connsiteY3025" fmla="*/ 6221366 h 6858000"/>
              <a:gd name="connsiteX3026" fmla="*/ 7159036 w 12192000"/>
              <a:gd name="connsiteY3026" fmla="*/ 6236358 h 6858000"/>
              <a:gd name="connsiteX3027" fmla="*/ 7122410 w 12192000"/>
              <a:gd name="connsiteY3027" fmla="*/ 6280226 h 6858000"/>
              <a:gd name="connsiteX3028" fmla="*/ 7122410 w 12192000"/>
              <a:gd name="connsiteY3028" fmla="*/ 6379213 h 6858000"/>
              <a:gd name="connsiteX3029" fmla="*/ 7242134 w 12192000"/>
              <a:gd name="connsiteY3029" fmla="*/ 6171873 h 6858000"/>
              <a:gd name="connsiteX3030" fmla="*/ 6986706 w 12192000"/>
              <a:gd name="connsiteY3030" fmla="*/ 6171873 h 6858000"/>
              <a:gd name="connsiteX3031" fmla="*/ 7106431 w 12192000"/>
              <a:gd name="connsiteY3031" fmla="*/ 6379213 h 6858000"/>
              <a:gd name="connsiteX3032" fmla="*/ 7106431 w 12192000"/>
              <a:gd name="connsiteY3032" fmla="*/ 6280226 h 6858000"/>
              <a:gd name="connsiteX3033" fmla="*/ 7069804 w 12192000"/>
              <a:gd name="connsiteY3033" fmla="*/ 6236358 h 6858000"/>
              <a:gd name="connsiteX3034" fmla="*/ 7072438 w 12192000"/>
              <a:gd name="connsiteY3034" fmla="*/ 6221366 h 6858000"/>
              <a:gd name="connsiteX3035" fmla="*/ 6834964 w 12192000"/>
              <a:gd name="connsiteY3035" fmla="*/ 6171873 h 6858000"/>
              <a:gd name="connsiteX3036" fmla="*/ 6749233 w 12192000"/>
              <a:gd name="connsiteY3036" fmla="*/ 6221366 h 6858000"/>
              <a:gd name="connsiteX3037" fmla="*/ 6751866 w 12192000"/>
              <a:gd name="connsiteY3037" fmla="*/ 6236358 h 6858000"/>
              <a:gd name="connsiteX3038" fmla="*/ 6715240 w 12192000"/>
              <a:gd name="connsiteY3038" fmla="*/ 6280226 h 6858000"/>
              <a:gd name="connsiteX3039" fmla="*/ 6715240 w 12192000"/>
              <a:gd name="connsiteY3039" fmla="*/ 6379213 h 6858000"/>
              <a:gd name="connsiteX3040" fmla="*/ 6834964 w 12192000"/>
              <a:gd name="connsiteY3040" fmla="*/ 6171873 h 6858000"/>
              <a:gd name="connsiteX3041" fmla="*/ 6579507 w 12192000"/>
              <a:gd name="connsiteY3041" fmla="*/ 6171873 h 6858000"/>
              <a:gd name="connsiteX3042" fmla="*/ 6699231 w 12192000"/>
              <a:gd name="connsiteY3042" fmla="*/ 6379213 h 6858000"/>
              <a:gd name="connsiteX3043" fmla="*/ 6699231 w 12192000"/>
              <a:gd name="connsiteY3043" fmla="*/ 6280226 h 6858000"/>
              <a:gd name="connsiteX3044" fmla="*/ 6662605 w 12192000"/>
              <a:gd name="connsiteY3044" fmla="*/ 6236358 h 6858000"/>
              <a:gd name="connsiteX3045" fmla="*/ 6665238 w 12192000"/>
              <a:gd name="connsiteY3045" fmla="*/ 6221366 h 6858000"/>
              <a:gd name="connsiteX3046" fmla="*/ 6427765 w 12192000"/>
              <a:gd name="connsiteY3046" fmla="*/ 6171873 h 6858000"/>
              <a:gd name="connsiteX3047" fmla="*/ 6342033 w 12192000"/>
              <a:gd name="connsiteY3047" fmla="*/ 6221366 h 6858000"/>
              <a:gd name="connsiteX3048" fmla="*/ 6344667 w 12192000"/>
              <a:gd name="connsiteY3048" fmla="*/ 6236358 h 6858000"/>
              <a:gd name="connsiteX3049" fmla="*/ 6308041 w 12192000"/>
              <a:gd name="connsiteY3049" fmla="*/ 6280226 h 6858000"/>
              <a:gd name="connsiteX3050" fmla="*/ 6308041 w 12192000"/>
              <a:gd name="connsiteY3050" fmla="*/ 6379213 h 6858000"/>
              <a:gd name="connsiteX3051" fmla="*/ 6427765 w 12192000"/>
              <a:gd name="connsiteY3051" fmla="*/ 6171873 h 6858000"/>
              <a:gd name="connsiteX3052" fmla="*/ 6172337 w 12192000"/>
              <a:gd name="connsiteY3052" fmla="*/ 6171873 h 6858000"/>
              <a:gd name="connsiteX3053" fmla="*/ 6292061 w 12192000"/>
              <a:gd name="connsiteY3053" fmla="*/ 6379213 h 6858000"/>
              <a:gd name="connsiteX3054" fmla="*/ 6292061 w 12192000"/>
              <a:gd name="connsiteY3054" fmla="*/ 6280226 h 6858000"/>
              <a:gd name="connsiteX3055" fmla="*/ 6255435 w 12192000"/>
              <a:gd name="connsiteY3055" fmla="*/ 6236358 h 6858000"/>
              <a:gd name="connsiteX3056" fmla="*/ 6258068 w 12192000"/>
              <a:gd name="connsiteY3056" fmla="*/ 6221366 h 6858000"/>
              <a:gd name="connsiteX3057" fmla="*/ 6020595 w 12192000"/>
              <a:gd name="connsiteY3057" fmla="*/ 6171873 h 6858000"/>
              <a:gd name="connsiteX3058" fmla="*/ 5934863 w 12192000"/>
              <a:gd name="connsiteY3058" fmla="*/ 6221366 h 6858000"/>
              <a:gd name="connsiteX3059" fmla="*/ 5937497 w 12192000"/>
              <a:gd name="connsiteY3059" fmla="*/ 6236358 h 6858000"/>
              <a:gd name="connsiteX3060" fmla="*/ 5900871 w 12192000"/>
              <a:gd name="connsiteY3060" fmla="*/ 6280226 h 6858000"/>
              <a:gd name="connsiteX3061" fmla="*/ 5900871 w 12192000"/>
              <a:gd name="connsiteY3061" fmla="*/ 6379213 h 6858000"/>
              <a:gd name="connsiteX3062" fmla="*/ 6020595 w 12192000"/>
              <a:gd name="connsiteY3062" fmla="*/ 6171873 h 6858000"/>
              <a:gd name="connsiteX3063" fmla="*/ 5765137 w 12192000"/>
              <a:gd name="connsiteY3063" fmla="*/ 6171873 h 6858000"/>
              <a:gd name="connsiteX3064" fmla="*/ 5884861 w 12192000"/>
              <a:gd name="connsiteY3064" fmla="*/ 6379213 h 6858000"/>
              <a:gd name="connsiteX3065" fmla="*/ 5884861 w 12192000"/>
              <a:gd name="connsiteY3065" fmla="*/ 6280226 h 6858000"/>
              <a:gd name="connsiteX3066" fmla="*/ 5848235 w 12192000"/>
              <a:gd name="connsiteY3066" fmla="*/ 6236358 h 6858000"/>
              <a:gd name="connsiteX3067" fmla="*/ 5850868 w 12192000"/>
              <a:gd name="connsiteY3067" fmla="*/ 6221366 h 6858000"/>
              <a:gd name="connsiteX3068" fmla="*/ 5613395 w 12192000"/>
              <a:gd name="connsiteY3068" fmla="*/ 6171873 h 6858000"/>
              <a:gd name="connsiteX3069" fmla="*/ 5527664 w 12192000"/>
              <a:gd name="connsiteY3069" fmla="*/ 6221366 h 6858000"/>
              <a:gd name="connsiteX3070" fmla="*/ 5530297 w 12192000"/>
              <a:gd name="connsiteY3070" fmla="*/ 6236358 h 6858000"/>
              <a:gd name="connsiteX3071" fmla="*/ 5493670 w 12192000"/>
              <a:gd name="connsiteY3071" fmla="*/ 6280226 h 6858000"/>
              <a:gd name="connsiteX3072" fmla="*/ 5493670 w 12192000"/>
              <a:gd name="connsiteY3072" fmla="*/ 6379213 h 6858000"/>
              <a:gd name="connsiteX3073" fmla="*/ 5613395 w 12192000"/>
              <a:gd name="connsiteY3073" fmla="*/ 6171873 h 6858000"/>
              <a:gd name="connsiteX3074" fmla="*/ 5357967 w 12192000"/>
              <a:gd name="connsiteY3074" fmla="*/ 6171873 h 6858000"/>
              <a:gd name="connsiteX3075" fmla="*/ 5477691 w 12192000"/>
              <a:gd name="connsiteY3075" fmla="*/ 6379213 h 6858000"/>
              <a:gd name="connsiteX3076" fmla="*/ 5477691 w 12192000"/>
              <a:gd name="connsiteY3076" fmla="*/ 6280226 h 6858000"/>
              <a:gd name="connsiteX3077" fmla="*/ 5441066 w 12192000"/>
              <a:gd name="connsiteY3077" fmla="*/ 6236358 h 6858000"/>
              <a:gd name="connsiteX3078" fmla="*/ 5443698 w 12192000"/>
              <a:gd name="connsiteY3078" fmla="*/ 6221366 h 6858000"/>
              <a:gd name="connsiteX3079" fmla="*/ 5206225 w 12192000"/>
              <a:gd name="connsiteY3079" fmla="*/ 6171873 h 6858000"/>
              <a:gd name="connsiteX3080" fmla="*/ 5120494 w 12192000"/>
              <a:gd name="connsiteY3080" fmla="*/ 6221366 h 6858000"/>
              <a:gd name="connsiteX3081" fmla="*/ 5123127 w 12192000"/>
              <a:gd name="connsiteY3081" fmla="*/ 6236358 h 6858000"/>
              <a:gd name="connsiteX3082" fmla="*/ 5086501 w 12192000"/>
              <a:gd name="connsiteY3082" fmla="*/ 6280226 h 6858000"/>
              <a:gd name="connsiteX3083" fmla="*/ 5086501 w 12192000"/>
              <a:gd name="connsiteY3083" fmla="*/ 6379213 h 6858000"/>
              <a:gd name="connsiteX3084" fmla="*/ 5206225 w 12192000"/>
              <a:gd name="connsiteY3084" fmla="*/ 6171873 h 6858000"/>
              <a:gd name="connsiteX3085" fmla="*/ 4950798 w 12192000"/>
              <a:gd name="connsiteY3085" fmla="*/ 6171873 h 6858000"/>
              <a:gd name="connsiteX3086" fmla="*/ 5070522 w 12192000"/>
              <a:gd name="connsiteY3086" fmla="*/ 6379213 h 6858000"/>
              <a:gd name="connsiteX3087" fmla="*/ 5070522 w 12192000"/>
              <a:gd name="connsiteY3087" fmla="*/ 6280226 h 6858000"/>
              <a:gd name="connsiteX3088" fmla="*/ 5033895 w 12192000"/>
              <a:gd name="connsiteY3088" fmla="*/ 6236358 h 6858000"/>
              <a:gd name="connsiteX3089" fmla="*/ 5036528 w 12192000"/>
              <a:gd name="connsiteY3089" fmla="*/ 6221366 h 6858000"/>
              <a:gd name="connsiteX3090" fmla="*/ 4799025 w 12192000"/>
              <a:gd name="connsiteY3090" fmla="*/ 6171873 h 6858000"/>
              <a:gd name="connsiteX3091" fmla="*/ 4713294 w 12192000"/>
              <a:gd name="connsiteY3091" fmla="*/ 6221366 h 6858000"/>
              <a:gd name="connsiteX3092" fmla="*/ 4715928 w 12192000"/>
              <a:gd name="connsiteY3092" fmla="*/ 6236358 h 6858000"/>
              <a:gd name="connsiteX3093" fmla="*/ 4679301 w 12192000"/>
              <a:gd name="connsiteY3093" fmla="*/ 6280226 h 6858000"/>
              <a:gd name="connsiteX3094" fmla="*/ 4679301 w 12192000"/>
              <a:gd name="connsiteY3094" fmla="*/ 6379213 h 6858000"/>
              <a:gd name="connsiteX3095" fmla="*/ 4799025 w 12192000"/>
              <a:gd name="connsiteY3095" fmla="*/ 6171873 h 6858000"/>
              <a:gd name="connsiteX3096" fmla="*/ 4543597 w 12192000"/>
              <a:gd name="connsiteY3096" fmla="*/ 6171873 h 6858000"/>
              <a:gd name="connsiteX3097" fmla="*/ 4663323 w 12192000"/>
              <a:gd name="connsiteY3097" fmla="*/ 6379213 h 6858000"/>
              <a:gd name="connsiteX3098" fmla="*/ 4663323 w 12192000"/>
              <a:gd name="connsiteY3098" fmla="*/ 6280226 h 6858000"/>
              <a:gd name="connsiteX3099" fmla="*/ 4626695 w 12192000"/>
              <a:gd name="connsiteY3099" fmla="*/ 6236358 h 6858000"/>
              <a:gd name="connsiteX3100" fmla="*/ 4629329 w 12192000"/>
              <a:gd name="connsiteY3100" fmla="*/ 6221366 h 6858000"/>
              <a:gd name="connsiteX3101" fmla="*/ 4391855 w 12192000"/>
              <a:gd name="connsiteY3101" fmla="*/ 6171873 h 6858000"/>
              <a:gd name="connsiteX3102" fmla="*/ 4306124 w 12192000"/>
              <a:gd name="connsiteY3102" fmla="*/ 6221366 h 6858000"/>
              <a:gd name="connsiteX3103" fmla="*/ 4308757 w 12192000"/>
              <a:gd name="connsiteY3103" fmla="*/ 6236358 h 6858000"/>
              <a:gd name="connsiteX3104" fmla="*/ 4272131 w 12192000"/>
              <a:gd name="connsiteY3104" fmla="*/ 6280226 h 6858000"/>
              <a:gd name="connsiteX3105" fmla="*/ 4272131 w 12192000"/>
              <a:gd name="connsiteY3105" fmla="*/ 6379213 h 6858000"/>
              <a:gd name="connsiteX3106" fmla="*/ 4391855 w 12192000"/>
              <a:gd name="connsiteY3106" fmla="*/ 6171873 h 6858000"/>
              <a:gd name="connsiteX3107" fmla="*/ 4136428 w 12192000"/>
              <a:gd name="connsiteY3107" fmla="*/ 6171873 h 6858000"/>
              <a:gd name="connsiteX3108" fmla="*/ 4256152 w 12192000"/>
              <a:gd name="connsiteY3108" fmla="*/ 6379213 h 6858000"/>
              <a:gd name="connsiteX3109" fmla="*/ 4256152 w 12192000"/>
              <a:gd name="connsiteY3109" fmla="*/ 6280226 h 6858000"/>
              <a:gd name="connsiteX3110" fmla="*/ 4219526 w 12192000"/>
              <a:gd name="connsiteY3110" fmla="*/ 6236358 h 6858000"/>
              <a:gd name="connsiteX3111" fmla="*/ 4222160 w 12192000"/>
              <a:gd name="connsiteY3111" fmla="*/ 6221366 h 6858000"/>
              <a:gd name="connsiteX3112" fmla="*/ 3984685 w 12192000"/>
              <a:gd name="connsiteY3112" fmla="*/ 6171873 h 6858000"/>
              <a:gd name="connsiteX3113" fmla="*/ 3898954 w 12192000"/>
              <a:gd name="connsiteY3113" fmla="*/ 6221366 h 6858000"/>
              <a:gd name="connsiteX3114" fmla="*/ 3901588 w 12192000"/>
              <a:gd name="connsiteY3114" fmla="*/ 6236358 h 6858000"/>
              <a:gd name="connsiteX3115" fmla="*/ 3864961 w 12192000"/>
              <a:gd name="connsiteY3115" fmla="*/ 6280226 h 6858000"/>
              <a:gd name="connsiteX3116" fmla="*/ 3864961 w 12192000"/>
              <a:gd name="connsiteY3116" fmla="*/ 6379213 h 6858000"/>
              <a:gd name="connsiteX3117" fmla="*/ 3984685 w 12192000"/>
              <a:gd name="connsiteY3117" fmla="*/ 6171873 h 6858000"/>
              <a:gd name="connsiteX3118" fmla="*/ 3729228 w 12192000"/>
              <a:gd name="connsiteY3118" fmla="*/ 6171873 h 6858000"/>
              <a:gd name="connsiteX3119" fmla="*/ 3848952 w 12192000"/>
              <a:gd name="connsiteY3119" fmla="*/ 6379213 h 6858000"/>
              <a:gd name="connsiteX3120" fmla="*/ 3848952 w 12192000"/>
              <a:gd name="connsiteY3120" fmla="*/ 6280226 h 6858000"/>
              <a:gd name="connsiteX3121" fmla="*/ 3812325 w 12192000"/>
              <a:gd name="connsiteY3121" fmla="*/ 6236358 h 6858000"/>
              <a:gd name="connsiteX3122" fmla="*/ 3814959 w 12192000"/>
              <a:gd name="connsiteY3122" fmla="*/ 6221366 h 6858000"/>
              <a:gd name="connsiteX3123" fmla="*/ 3577485 w 12192000"/>
              <a:gd name="connsiteY3123" fmla="*/ 6171873 h 6858000"/>
              <a:gd name="connsiteX3124" fmla="*/ 3491754 w 12192000"/>
              <a:gd name="connsiteY3124" fmla="*/ 6221366 h 6858000"/>
              <a:gd name="connsiteX3125" fmla="*/ 3494388 w 12192000"/>
              <a:gd name="connsiteY3125" fmla="*/ 6236358 h 6858000"/>
              <a:gd name="connsiteX3126" fmla="*/ 3457761 w 12192000"/>
              <a:gd name="connsiteY3126" fmla="*/ 6280226 h 6858000"/>
              <a:gd name="connsiteX3127" fmla="*/ 3457761 w 12192000"/>
              <a:gd name="connsiteY3127" fmla="*/ 6379213 h 6858000"/>
              <a:gd name="connsiteX3128" fmla="*/ 3577485 w 12192000"/>
              <a:gd name="connsiteY3128" fmla="*/ 6171873 h 6858000"/>
              <a:gd name="connsiteX3129" fmla="*/ 3322058 w 12192000"/>
              <a:gd name="connsiteY3129" fmla="*/ 6171873 h 6858000"/>
              <a:gd name="connsiteX3130" fmla="*/ 3441782 w 12192000"/>
              <a:gd name="connsiteY3130" fmla="*/ 6379213 h 6858000"/>
              <a:gd name="connsiteX3131" fmla="*/ 3441782 w 12192000"/>
              <a:gd name="connsiteY3131" fmla="*/ 6280226 h 6858000"/>
              <a:gd name="connsiteX3132" fmla="*/ 3405156 w 12192000"/>
              <a:gd name="connsiteY3132" fmla="*/ 6236358 h 6858000"/>
              <a:gd name="connsiteX3133" fmla="*/ 3407789 w 12192000"/>
              <a:gd name="connsiteY3133" fmla="*/ 6221366 h 6858000"/>
              <a:gd name="connsiteX3134" fmla="*/ 3170316 w 12192000"/>
              <a:gd name="connsiteY3134" fmla="*/ 6171873 h 6858000"/>
              <a:gd name="connsiteX3135" fmla="*/ 3084585 w 12192000"/>
              <a:gd name="connsiteY3135" fmla="*/ 6221366 h 6858000"/>
              <a:gd name="connsiteX3136" fmla="*/ 3087218 w 12192000"/>
              <a:gd name="connsiteY3136" fmla="*/ 6236358 h 6858000"/>
              <a:gd name="connsiteX3137" fmla="*/ 3050591 w 12192000"/>
              <a:gd name="connsiteY3137" fmla="*/ 6280226 h 6858000"/>
              <a:gd name="connsiteX3138" fmla="*/ 3050591 w 12192000"/>
              <a:gd name="connsiteY3138" fmla="*/ 6379213 h 6858000"/>
              <a:gd name="connsiteX3139" fmla="*/ 3170316 w 12192000"/>
              <a:gd name="connsiteY3139" fmla="*/ 6171873 h 6858000"/>
              <a:gd name="connsiteX3140" fmla="*/ 2914858 w 12192000"/>
              <a:gd name="connsiteY3140" fmla="*/ 6171873 h 6858000"/>
              <a:gd name="connsiteX3141" fmla="*/ 3034582 w 12192000"/>
              <a:gd name="connsiteY3141" fmla="*/ 6379213 h 6858000"/>
              <a:gd name="connsiteX3142" fmla="*/ 3034582 w 12192000"/>
              <a:gd name="connsiteY3142" fmla="*/ 6280226 h 6858000"/>
              <a:gd name="connsiteX3143" fmla="*/ 2997956 w 12192000"/>
              <a:gd name="connsiteY3143" fmla="*/ 6236358 h 6858000"/>
              <a:gd name="connsiteX3144" fmla="*/ 3000589 w 12192000"/>
              <a:gd name="connsiteY3144" fmla="*/ 6221366 h 6858000"/>
              <a:gd name="connsiteX3145" fmla="*/ 2763116 w 12192000"/>
              <a:gd name="connsiteY3145" fmla="*/ 6171873 h 6858000"/>
              <a:gd name="connsiteX3146" fmla="*/ 2677385 w 12192000"/>
              <a:gd name="connsiteY3146" fmla="*/ 6221366 h 6858000"/>
              <a:gd name="connsiteX3147" fmla="*/ 2680018 w 12192000"/>
              <a:gd name="connsiteY3147" fmla="*/ 6236358 h 6858000"/>
              <a:gd name="connsiteX3148" fmla="*/ 2643392 w 12192000"/>
              <a:gd name="connsiteY3148" fmla="*/ 6280226 h 6858000"/>
              <a:gd name="connsiteX3149" fmla="*/ 2643392 w 12192000"/>
              <a:gd name="connsiteY3149" fmla="*/ 6379213 h 6858000"/>
              <a:gd name="connsiteX3150" fmla="*/ 2763116 w 12192000"/>
              <a:gd name="connsiteY3150" fmla="*/ 6171873 h 6858000"/>
              <a:gd name="connsiteX3151" fmla="*/ 2507688 w 12192000"/>
              <a:gd name="connsiteY3151" fmla="*/ 6171873 h 6858000"/>
              <a:gd name="connsiteX3152" fmla="*/ 2627412 w 12192000"/>
              <a:gd name="connsiteY3152" fmla="*/ 6379213 h 6858000"/>
              <a:gd name="connsiteX3153" fmla="*/ 2627412 w 12192000"/>
              <a:gd name="connsiteY3153" fmla="*/ 6280226 h 6858000"/>
              <a:gd name="connsiteX3154" fmla="*/ 2590786 w 12192000"/>
              <a:gd name="connsiteY3154" fmla="*/ 6236358 h 6858000"/>
              <a:gd name="connsiteX3155" fmla="*/ 2593419 w 12192000"/>
              <a:gd name="connsiteY3155" fmla="*/ 6221366 h 6858000"/>
              <a:gd name="connsiteX3156" fmla="*/ 2355946 w 12192000"/>
              <a:gd name="connsiteY3156" fmla="*/ 6171873 h 6858000"/>
              <a:gd name="connsiteX3157" fmla="*/ 2270215 w 12192000"/>
              <a:gd name="connsiteY3157" fmla="*/ 6221366 h 6858000"/>
              <a:gd name="connsiteX3158" fmla="*/ 2272848 w 12192000"/>
              <a:gd name="connsiteY3158" fmla="*/ 6236358 h 6858000"/>
              <a:gd name="connsiteX3159" fmla="*/ 2236222 w 12192000"/>
              <a:gd name="connsiteY3159" fmla="*/ 6280226 h 6858000"/>
              <a:gd name="connsiteX3160" fmla="*/ 2236222 w 12192000"/>
              <a:gd name="connsiteY3160" fmla="*/ 6379213 h 6858000"/>
              <a:gd name="connsiteX3161" fmla="*/ 2355946 w 12192000"/>
              <a:gd name="connsiteY3161" fmla="*/ 6171873 h 6858000"/>
              <a:gd name="connsiteX3162" fmla="*/ 2100488 w 12192000"/>
              <a:gd name="connsiteY3162" fmla="*/ 6171873 h 6858000"/>
              <a:gd name="connsiteX3163" fmla="*/ 2220213 w 12192000"/>
              <a:gd name="connsiteY3163" fmla="*/ 6379213 h 6858000"/>
              <a:gd name="connsiteX3164" fmla="*/ 2220213 w 12192000"/>
              <a:gd name="connsiteY3164" fmla="*/ 6280226 h 6858000"/>
              <a:gd name="connsiteX3165" fmla="*/ 2183586 w 12192000"/>
              <a:gd name="connsiteY3165" fmla="*/ 6236358 h 6858000"/>
              <a:gd name="connsiteX3166" fmla="*/ 2186219 w 12192000"/>
              <a:gd name="connsiteY3166" fmla="*/ 6221366 h 6858000"/>
              <a:gd name="connsiteX3167" fmla="*/ 1948746 w 12192000"/>
              <a:gd name="connsiteY3167" fmla="*/ 6171873 h 6858000"/>
              <a:gd name="connsiteX3168" fmla="*/ 1863015 w 12192000"/>
              <a:gd name="connsiteY3168" fmla="*/ 6221366 h 6858000"/>
              <a:gd name="connsiteX3169" fmla="*/ 1865648 w 12192000"/>
              <a:gd name="connsiteY3169" fmla="*/ 6236358 h 6858000"/>
              <a:gd name="connsiteX3170" fmla="*/ 1829022 w 12192000"/>
              <a:gd name="connsiteY3170" fmla="*/ 6280226 h 6858000"/>
              <a:gd name="connsiteX3171" fmla="*/ 1829022 w 12192000"/>
              <a:gd name="connsiteY3171" fmla="*/ 6379213 h 6858000"/>
              <a:gd name="connsiteX3172" fmla="*/ 1948746 w 12192000"/>
              <a:gd name="connsiteY3172" fmla="*/ 6171873 h 6858000"/>
              <a:gd name="connsiteX3173" fmla="*/ 1693318 w 12192000"/>
              <a:gd name="connsiteY3173" fmla="*/ 6171873 h 6858000"/>
              <a:gd name="connsiteX3174" fmla="*/ 1813043 w 12192000"/>
              <a:gd name="connsiteY3174" fmla="*/ 6379213 h 6858000"/>
              <a:gd name="connsiteX3175" fmla="*/ 1813043 w 12192000"/>
              <a:gd name="connsiteY3175" fmla="*/ 6280226 h 6858000"/>
              <a:gd name="connsiteX3176" fmla="*/ 1776416 w 12192000"/>
              <a:gd name="connsiteY3176" fmla="*/ 6236358 h 6858000"/>
              <a:gd name="connsiteX3177" fmla="*/ 1779050 w 12192000"/>
              <a:gd name="connsiteY3177" fmla="*/ 6221366 h 6858000"/>
              <a:gd name="connsiteX3178" fmla="*/ 1541576 w 12192000"/>
              <a:gd name="connsiteY3178" fmla="*/ 6171873 h 6858000"/>
              <a:gd name="connsiteX3179" fmla="*/ 1455845 w 12192000"/>
              <a:gd name="connsiteY3179" fmla="*/ 6221366 h 6858000"/>
              <a:gd name="connsiteX3180" fmla="*/ 1458478 w 12192000"/>
              <a:gd name="connsiteY3180" fmla="*/ 6236358 h 6858000"/>
              <a:gd name="connsiteX3181" fmla="*/ 1421852 w 12192000"/>
              <a:gd name="connsiteY3181" fmla="*/ 6280226 h 6858000"/>
              <a:gd name="connsiteX3182" fmla="*/ 1421852 w 12192000"/>
              <a:gd name="connsiteY3182" fmla="*/ 6379213 h 6858000"/>
              <a:gd name="connsiteX3183" fmla="*/ 1541576 w 12192000"/>
              <a:gd name="connsiteY3183" fmla="*/ 6171873 h 6858000"/>
              <a:gd name="connsiteX3184" fmla="*/ 1286149 w 12192000"/>
              <a:gd name="connsiteY3184" fmla="*/ 6171873 h 6858000"/>
              <a:gd name="connsiteX3185" fmla="*/ 1405873 w 12192000"/>
              <a:gd name="connsiteY3185" fmla="*/ 6379213 h 6858000"/>
              <a:gd name="connsiteX3186" fmla="*/ 1405873 w 12192000"/>
              <a:gd name="connsiteY3186" fmla="*/ 6280226 h 6858000"/>
              <a:gd name="connsiteX3187" fmla="*/ 1369246 w 12192000"/>
              <a:gd name="connsiteY3187" fmla="*/ 6236358 h 6858000"/>
              <a:gd name="connsiteX3188" fmla="*/ 1371880 w 12192000"/>
              <a:gd name="connsiteY3188" fmla="*/ 6221366 h 6858000"/>
              <a:gd name="connsiteX3189" fmla="*/ 1134376 w 12192000"/>
              <a:gd name="connsiteY3189" fmla="*/ 6171873 h 6858000"/>
              <a:gd name="connsiteX3190" fmla="*/ 1048645 w 12192000"/>
              <a:gd name="connsiteY3190" fmla="*/ 6221366 h 6858000"/>
              <a:gd name="connsiteX3191" fmla="*/ 1051279 w 12192000"/>
              <a:gd name="connsiteY3191" fmla="*/ 6236358 h 6858000"/>
              <a:gd name="connsiteX3192" fmla="*/ 1014652 w 12192000"/>
              <a:gd name="connsiteY3192" fmla="*/ 6280226 h 6858000"/>
              <a:gd name="connsiteX3193" fmla="*/ 1014652 w 12192000"/>
              <a:gd name="connsiteY3193" fmla="*/ 6379213 h 6858000"/>
              <a:gd name="connsiteX3194" fmla="*/ 1134376 w 12192000"/>
              <a:gd name="connsiteY3194" fmla="*/ 6171873 h 6858000"/>
              <a:gd name="connsiteX3195" fmla="*/ 878949 w 12192000"/>
              <a:gd name="connsiteY3195" fmla="*/ 6171873 h 6858000"/>
              <a:gd name="connsiteX3196" fmla="*/ 998673 w 12192000"/>
              <a:gd name="connsiteY3196" fmla="*/ 6379213 h 6858000"/>
              <a:gd name="connsiteX3197" fmla="*/ 998673 w 12192000"/>
              <a:gd name="connsiteY3197" fmla="*/ 6280226 h 6858000"/>
              <a:gd name="connsiteX3198" fmla="*/ 962047 w 12192000"/>
              <a:gd name="connsiteY3198" fmla="*/ 6236358 h 6858000"/>
              <a:gd name="connsiteX3199" fmla="*/ 964680 w 12192000"/>
              <a:gd name="connsiteY3199" fmla="*/ 6221366 h 6858000"/>
              <a:gd name="connsiteX3200" fmla="*/ 727206 w 12192000"/>
              <a:gd name="connsiteY3200" fmla="*/ 6171873 h 6858000"/>
              <a:gd name="connsiteX3201" fmla="*/ 641475 w 12192000"/>
              <a:gd name="connsiteY3201" fmla="*/ 6221366 h 6858000"/>
              <a:gd name="connsiteX3202" fmla="*/ 644109 w 12192000"/>
              <a:gd name="connsiteY3202" fmla="*/ 6236358 h 6858000"/>
              <a:gd name="connsiteX3203" fmla="*/ 607482 w 12192000"/>
              <a:gd name="connsiteY3203" fmla="*/ 6280226 h 6858000"/>
              <a:gd name="connsiteX3204" fmla="*/ 607482 w 12192000"/>
              <a:gd name="connsiteY3204" fmla="*/ 6379213 h 6858000"/>
              <a:gd name="connsiteX3205" fmla="*/ 727206 w 12192000"/>
              <a:gd name="connsiteY3205" fmla="*/ 6171873 h 6858000"/>
              <a:gd name="connsiteX3206" fmla="*/ 471779 w 12192000"/>
              <a:gd name="connsiteY3206" fmla="*/ 6171873 h 6858000"/>
              <a:gd name="connsiteX3207" fmla="*/ 591503 w 12192000"/>
              <a:gd name="connsiteY3207" fmla="*/ 6379213 h 6858000"/>
              <a:gd name="connsiteX3208" fmla="*/ 591503 w 12192000"/>
              <a:gd name="connsiteY3208" fmla="*/ 6280226 h 6858000"/>
              <a:gd name="connsiteX3209" fmla="*/ 554877 w 12192000"/>
              <a:gd name="connsiteY3209" fmla="*/ 6236358 h 6858000"/>
              <a:gd name="connsiteX3210" fmla="*/ 557510 w 12192000"/>
              <a:gd name="connsiteY3210" fmla="*/ 6221366 h 6858000"/>
              <a:gd name="connsiteX3211" fmla="*/ 320037 w 12192000"/>
              <a:gd name="connsiteY3211" fmla="*/ 6171873 h 6858000"/>
              <a:gd name="connsiteX3212" fmla="*/ 234306 w 12192000"/>
              <a:gd name="connsiteY3212" fmla="*/ 6221366 h 6858000"/>
              <a:gd name="connsiteX3213" fmla="*/ 236939 w 12192000"/>
              <a:gd name="connsiteY3213" fmla="*/ 6236358 h 6858000"/>
              <a:gd name="connsiteX3214" fmla="*/ 200312 w 12192000"/>
              <a:gd name="connsiteY3214" fmla="*/ 6280226 h 6858000"/>
              <a:gd name="connsiteX3215" fmla="*/ 200312 w 12192000"/>
              <a:gd name="connsiteY3215" fmla="*/ 6379213 h 6858000"/>
              <a:gd name="connsiteX3216" fmla="*/ 320037 w 12192000"/>
              <a:gd name="connsiteY3216" fmla="*/ 6171873 h 6858000"/>
              <a:gd name="connsiteX3217" fmla="*/ 64609 w 12192000"/>
              <a:gd name="connsiteY3217" fmla="*/ 6171843 h 6858000"/>
              <a:gd name="connsiteX3218" fmla="*/ 184333 w 12192000"/>
              <a:gd name="connsiteY3218" fmla="*/ 6379183 h 6858000"/>
              <a:gd name="connsiteX3219" fmla="*/ 184333 w 12192000"/>
              <a:gd name="connsiteY3219" fmla="*/ 6280196 h 6858000"/>
              <a:gd name="connsiteX3220" fmla="*/ 147707 w 12192000"/>
              <a:gd name="connsiteY3220" fmla="*/ 6236328 h 6858000"/>
              <a:gd name="connsiteX3221" fmla="*/ 150340 w 12192000"/>
              <a:gd name="connsiteY3221" fmla="*/ 6221336 h 6858000"/>
              <a:gd name="connsiteX3222" fmla="*/ 11838543 w 12192000"/>
              <a:gd name="connsiteY3222" fmla="*/ 6152093 h 6858000"/>
              <a:gd name="connsiteX3223" fmla="*/ 11805297 w 12192000"/>
              <a:gd name="connsiteY3223" fmla="*/ 6171753 h 6858000"/>
              <a:gd name="connsiteX3224" fmla="*/ 11805297 w 12192000"/>
              <a:gd name="connsiteY3224" fmla="*/ 6309191 h 6858000"/>
              <a:gd name="connsiteX3225" fmla="*/ 11839111 w 12192000"/>
              <a:gd name="connsiteY3225" fmla="*/ 6338247 h 6858000"/>
              <a:gd name="connsiteX3226" fmla="*/ 11839889 w 12192000"/>
              <a:gd name="connsiteY3226" fmla="*/ 6340641 h 6858000"/>
              <a:gd name="connsiteX3227" fmla="*/ 11841894 w 12192000"/>
              <a:gd name="connsiteY3227" fmla="*/ 6353778 h 6858000"/>
              <a:gd name="connsiteX3228" fmla="*/ 11839440 w 12192000"/>
              <a:gd name="connsiteY3228" fmla="*/ 6368201 h 6858000"/>
              <a:gd name="connsiteX3229" fmla="*/ 11959373 w 12192000"/>
              <a:gd name="connsiteY3229" fmla="*/ 6437444 h 6858000"/>
              <a:gd name="connsiteX3230" fmla="*/ 11992619 w 12192000"/>
              <a:gd name="connsiteY3230" fmla="*/ 6418323 h 6858000"/>
              <a:gd name="connsiteX3231" fmla="*/ 11992619 w 12192000"/>
              <a:gd name="connsiteY3231" fmla="*/ 6398184 h 6858000"/>
              <a:gd name="connsiteX3232" fmla="*/ 11856557 w 12192000"/>
              <a:gd name="connsiteY3232" fmla="*/ 6162506 h 6858000"/>
              <a:gd name="connsiteX3233" fmla="*/ 11431342 w 12192000"/>
              <a:gd name="connsiteY3233" fmla="*/ 6152063 h 6858000"/>
              <a:gd name="connsiteX3234" fmla="*/ 11398097 w 12192000"/>
              <a:gd name="connsiteY3234" fmla="*/ 6171723 h 6858000"/>
              <a:gd name="connsiteX3235" fmla="*/ 11398097 w 12192000"/>
              <a:gd name="connsiteY3235" fmla="*/ 6309161 h 6858000"/>
              <a:gd name="connsiteX3236" fmla="*/ 11431911 w 12192000"/>
              <a:gd name="connsiteY3236" fmla="*/ 6338217 h 6858000"/>
              <a:gd name="connsiteX3237" fmla="*/ 11432689 w 12192000"/>
              <a:gd name="connsiteY3237" fmla="*/ 6340611 h 6858000"/>
              <a:gd name="connsiteX3238" fmla="*/ 11434694 w 12192000"/>
              <a:gd name="connsiteY3238" fmla="*/ 6353748 h 6858000"/>
              <a:gd name="connsiteX3239" fmla="*/ 11434694 w 12192000"/>
              <a:gd name="connsiteY3239" fmla="*/ 6353838 h 6858000"/>
              <a:gd name="connsiteX3240" fmla="*/ 11432240 w 12192000"/>
              <a:gd name="connsiteY3240" fmla="*/ 6368260 h 6858000"/>
              <a:gd name="connsiteX3241" fmla="*/ 11552174 w 12192000"/>
              <a:gd name="connsiteY3241" fmla="*/ 6437504 h 6858000"/>
              <a:gd name="connsiteX3242" fmla="*/ 11585419 w 12192000"/>
              <a:gd name="connsiteY3242" fmla="*/ 6418382 h 6858000"/>
              <a:gd name="connsiteX3243" fmla="*/ 11585419 w 12192000"/>
              <a:gd name="connsiteY3243" fmla="*/ 6398154 h 6858000"/>
              <a:gd name="connsiteX3244" fmla="*/ 11449357 w 12192000"/>
              <a:gd name="connsiteY3244" fmla="*/ 6162476 h 6858000"/>
              <a:gd name="connsiteX3245" fmla="*/ 11024172 w 12192000"/>
              <a:gd name="connsiteY3245" fmla="*/ 6152063 h 6858000"/>
              <a:gd name="connsiteX3246" fmla="*/ 10990928 w 12192000"/>
              <a:gd name="connsiteY3246" fmla="*/ 6171723 h 6858000"/>
              <a:gd name="connsiteX3247" fmla="*/ 10990928 w 12192000"/>
              <a:gd name="connsiteY3247" fmla="*/ 6309161 h 6858000"/>
              <a:gd name="connsiteX3248" fmla="*/ 11024741 w 12192000"/>
              <a:gd name="connsiteY3248" fmla="*/ 6338217 h 6858000"/>
              <a:gd name="connsiteX3249" fmla="*/ 11025520 w 12192000"/>
              <a:gd name="connsiteY3249" fmla="*/ 6340611 h 6858000"/>
              <a:gd name="connsiteX3250" fmla="*/ 11027524 w 12192000"/>
              <a:gd name="connsiteY3250" fmla="*/ 6353748 h 6858000"/>
              <a:gd name="connsiteX3251" fmla="*/ 11027524 w 12192000"/>
              <a:gd name="connsiteY3251" fmla="*/ 6353838 h 6858000"/>
              <a:gd name="connsiteX3252" fmla="*/ 11025070 w 12192000"/>
              <a:gd name="connsiteY3252" fmla="*/ 6368260 h 6858000"/>
              <a:gd name="connsiteX3253" fmla="*/ 11145004 w 12192000"/>
              <a:gd name="connsiteY3253" fmla="*/ 6437504 h 6858000"/>
              <a:gd name="connsiteX3254" fmla="*/ 11178249 w 12192000"/>
              <a:gd name="connsiteY3254" fmla="*/ 6418382 h 6858000"/>
              <a:gd name="connsiteX3255" fmla="*/ 11178249 w 12192000"/>
              <a:gd name="connsiteY3255" fmla="*/ 6398154 h 6858000"/>
              <a:gd name="connsiteX3256" fmla="*/ 11042186 w 12192000"/>
              <a:gd name="connsiteY3256" fmla="*/ 6162476 h 6858000"/>
              <a:gd name="connsiteX3257" fmla="*/ 10617003 w 12192000"/>
              <a:gd name="connsiteY3257" fmla="*/ 6152063 h 6858000"/>
              <a:gd name="connsiteX3258" fmla="*/ 10583758 w 12192000"/>
              <a:gd name="connsiteY3258" fmla="*/ 6171723 h 6858000"/>
              <a:gd name="connsiteX3259" fmla="*/ 10583758 w 12192000"/>
              <a:gd name="connsiteY3259" fmla="*/ 6309161 h 6858000"/>
              <a:gd name="connsiteX3260" fmla="*/ 10617571 w 12192000"/>
              <a:gd name="connsiteY3260" fmla="*/ 6338217 h 6858000"/>
              <a:gd name="connsiteX3261" fmla="*/ 10618349 w 12192000"/>
              <a:gd name="connsiteY3261" fmla="*/ 6340611 h 6858000"/>
              <a:gd name="connsiteX3262" fmla="*/ 10620354 w 12192000"/>
              <a:gd name="connsiteY3262" fmla="*/ 6353748 h 6858000"/>
              <a:gd name="connsiteX3263" fmla="*/ 10620354 w 12192000"/>
              <a:gd name="connsiteY3263" fmla="*/ 6353838 h 6858000"/>
              <a:gd name="connsiteX3264" fmla="*/ 10617900 w 12192000"/>
              <a:gd name="connsiteY3264" fmla="*/ 6368260 h 6858000"/>
              <a:gd name="connsiteX3265" fmla="*/ 10737834 w 12192000"/>
              <a:gd name="connsiteY3265" fmla="*/ 6437504 h 6858000"/>
              <a:gd name="connsiteX3266" fmla="*/ 10771079 w 12192000"/>
              <a:gd name="connsiteY3266" fmla="*/ 6418382 h 6858000"/>
              <a:gd name="connsiteX3267" fmla="*/ 10771079 w 12192000"/>
              <a:gd name="connsiteY3267" fmla="*/ 6398154 h 6858000"/>
              <a:gd name="connsiteX3268" fmla="*/ 10635017 w 12192000"/>
              <a:gd name="connsiteY3268" fmla="*/ 6162476 h 6858000"/>
              <a:gd name="connsiteX3269" fmla="*/ 9802633 w 12192000"/>
              <a:gd name="connsiteY3269" fmla="*/ 6152063 h 6858000"/>
              <a:gd name="connsiteX3270" fmla="*/ 9769388 w 12192000"/>
              <a:gd name="connsiteY3270" fmla="*/ 6171723 h 6858000"/>
              <a:gd name="connsiteX3271" fmla="*/ 9769388 w 12192000"/>
              <a:gd name="connsiteY3271" fmla="*/ 6309161 h 6858000"/>
              <a:gd name="connsiteX3272" fmla="*/ 9803201 w 12192000"/>
              <a:gd name="connsiteY3272" fmla="*/ 6338217 h 6858000"/>
              <a:gd name="connsiteX3273" fmla="*/ 9803979 w 12192000"/>
              <a:gd name="connsiteY3273" fmla="*/ 6340611 h 6858000"/>
              <a:gd name="connsiteX3274" fmla="*/ 9805985 w 12192000"/>
              <a:gd name="connsiteY3274" fmla="*/ 6353748 h 6858000"/>
              <a:gd name="connsiteX3275" fmla="*/ 9805985 w 12192000"/>
              <a:gd name="connsiteY3275" fmla="*/ 6353838 h 6858000"/>
              <a:gd name="connsiteX3276" fmla="*/ 9803531 w 12192000"/>
              <a:gd name="connsiteY3276" fmla="*/ 6368260 h 6858000"/>
              <a:gd name="connsiteX3277" fmla="*/ 9923465 w 12192000"/>
              <a:gd name="connsiteY3277" fmla="*/ 6437504 h 6858000"/>
              <a:gd name="connsiteX3278" fmla="*/ 9956709 w 12192000"/>
              <a:gd name="connsiteY3278" fmla="*/ 6418382 h 6858000"/>
              <a:gd name="connsiteX3279" fmla="*/ 9956709 w 12192000"/>
              <a:gd name="connsiteY3279" fmla="*/ 6398154 h 6858000"/>
              <a:gd name="connsiteX3280" fmla="*/ 9820647 w 12192000"/>
              <a:gd name="connsiteY3280" fmla="*/ 6162476 h 6858000"/>
              <a:gd name="connsiteX3281" fmla="*/ 9395434 w 12192000"/>
              <a:gd name="connsiteY3281" fmla="*/ 6152063 h 6858000"/>
              <a:gd name="connsiteX3282" fmla="*/ 9362188 w 12192000"/>
              <a:gd name="connsiteY3282" fmla="*/ 6171723 h 6858000"/>
              <a:gd name="connsiteX3283" fmla="*/ 9362188 w 12192000"/>
              <a:gd name="connsiteY3283" fmla="*/ 6309161 h 6858000"/>
              <a:gd name="connsiteX3284" fmla="*/ 9396002 w 12192000"/>
              <a:gd name="connsiteY3284" fmla="*/ 6338217 h 6858000"/>
              <a:gd name="connsiteX3285" fmla="*/ 9396780 w 12192000"/>
              <a:gd name="connsiteY3285" fmla="*/ 6340611 h 6858000"/>
              <a:gd name="connsiteX3286" fmla="*/ 9398785 w 12192000"/>
              <a:gd name="connsiteY3286" fmla="*/ 6353748 h 6858000"/>
              <a:gd name="connsiteX3287" fmla="*/ 9398785 w 12192000"/>
              <a:gd name="connsiteY3287" fmla="*/ 6353838 h 6858000"/>
              <a:gd name="connsiteX3288" fmla="*/ 9396331 w 12192000"/>
              <a:gd name="connsiteY3288" fmla="*/ 6368260 h 6858000"/>
              <a:gd name="connsiteX3289" fmla="*/ 9516265 w 12192000"/>
              <a:gd name="connsiteY3289" fmla="*/ 6437504 h 6858000"/>
              <a:gd name="connsiteX3290" fmla="*/ 9549510 w 12192000"/>
              <a:gd name="connsiteY3290" fmla="*/ 6418382 h 6858000"/>
              <a:gd name="connsiteX3291" fmla="*/ 9549510 w 12192000"/>
              <a:gd name="connsiteY3291" fmla="*/ 6398154 h 6858000"/>
              <a:gd name="connsiteX3292" fmla="*/ 9413447 w 12192000"/>
              <a:gd name="connsiteY3292" fmla="*/ 6162476 h 6858000"/>
              <a:gd name="connsiteX3293" fmla="*/ 8988264 w 12192000"/>
              <a:gd name="connsiteY3293" fmla="*/ 6152063 h 6858000"/>
              <a:gd name="connsiteX3294" fmla="*/ 8955018 w 12192000"/>
              <a:gd name="connsiteY3294" fmla="*/ 6171723 h 6858000"/>
              <a:gd name="connsiteX3295" fmla="*/ 8955018 w 12192000"/>
              <a:gd name="connsiteY3295" fmla="*/ 6309161 h 6858000"/>
              <a:gd name="connsiteX3296" fmla="*/ 8988832 w 12192000"/>
              <a:gd name="connsiteY3296" fmla="*/ 6338217 h 6858000"/>
              <a:gd name="connsiteX3297" fmla="*/ 8989610 w 12192000"/>
              <a:gd name="connsiteY3297" fmla="*/ 6340611 h 6858000"/>
              <a:gd name="connsiteX3298" fmla="*/ 8991615 w 12192000"/>
              <a:gd name="connsiteY3298" fmla="*/ 6353748 h 6858000"/>
              <a:gd name="connsiteX3299" fmla="*/ 8991615 w 12192000"/>
              <a:gd name="connsiteY3299" fmla="*/ 6353838 h 6858000"/>
              <a:gd name="connsiteX3300" fmla="*/ 8989161 w 12192000"/>
              <a:gd name="connsiteY3300" fmla="*/ 6368260 h 6858000"/>
              <a:gd name="connsiteX3301" fmla="*/ 9109095 w 12192000"/>
              <a:gd name="connsiteY3301" fmla="*/ 6437504 h 6858000"/>
              <a:gd name="connsiteX3302" fmla="*/ 9142340 w 12192000"/>
              <a:gd name="connsiteY3302" fmla="*/ 6418382 h 6858000"/>
              <a:gd name="connsiteX3303" fmla="*/ 9142340 w 12192000"/>
              <a:gd name="connsiteY3303" fmla="*/ 6398154 h 6858000"/>
              <a:gd name="connsiteX3304" fmla="*/ 9006278 w 12192000"/>
              <a:gd name="connsiteY3304" fmla="*/ 6162476 h 6858000"/>
              <a:gd name="connsiteX3305" fmla="*/ 8581063 w 12192000"/>
              <a:gd name="connsiteY3305" fmla="*/ 6152063 h 6858000"/>
              <a:gd name="connsiteX3306" fmla="*/ 8547819 w 12192000"/>
              <a:gd name="connsiteY3306" fmla="*/ 6171723 h 6858000"/>
              <a:gd name="connsiteX3307" fmla="*/ 8547819 w 12192000"/>
              <a:gd name="connsiteY3307" fmla="*/ 6309161 h 6858000"/>
              <a:gd name="connsiteX3308" fmla="*/ 8581632 w 12192000"/>
              <a:gd name="connsiteY3308" fmla="*/ 6338217 h 6858000"/>
              <a:gd name="connsiteX3309" fmla="*/ 8582410 w 12192000"/>
              <a:gd name="connsiteY3309" fmla="*/ 6340611 h 6858000"/>
              <a:gd name="connsiteX3310" fmla="*/ 8584415 w 12192000"/>
              <a:gd name="connsiteY3310" fmla="*/ 6353748 h 6858000"/>
              <a:gd name="connsiteX3311" fmla="*/ 8584415 w 12192000"/>
              <a:gd name="connsiteY3311" fmla="*/ 6353838 h 6858000"/>
              <a:gd name="connsiteX3312" fmla="*/ 8581961 w 12192000"/>
              <a:gd name="connsiteY3312" fmla="*/ 6368260 h 6858000"/>
              <a:gd name="connsiteX3313" fmla="*/ 8701895 w 12192000"/>
              <a:gd name="connsiteY3313" fmla="*/ 6437504 h 6858000"/>
              <a:gd name="connsiteX3314" fmla="*/ 8735140 w 12192000"/>
              <a:gd name="connsiteY3314" fmla="*/ 6418382 h 6858000"/>
              <a:gd name="connsiteX3315" fmla="*/ 8735140 w 12192000"/>
              <a:gd name="connsiteY3315" fmla="*/ 6398154 h 6858000"/>
              <a:gd name="connsiteX3316" fmla="*/ 8599078 w 12192000"/>
              <a:gd name="connsiteY3316" fmla="*/ 6162476 h 6858000"/>
              <a:gd name="connsiteX3317" fmla="*/ 8173893 w 12192000"/>
              <a:gd name="connsiteY3317" fmla="*/ 6152063 h 6858000"/>
              <a:gd name="connsiteX3318" fmla="*/ 8140649 w 12192000"/>
              <a:gd name="connsiteY3318" fmla="*/ 6171723 h 6858000"/>
              <a:gd name="connsiteX3319" fmla="*/ 8140649 w 12192000"/>
              <a:gd name="connsiteY3319" fmla="*/ 6309161 h 6858000"/>
              <a:gd name="connsiteX3320" fmla="*/ 8174463 w 12192000"/>
              <a:gd name="connsiteY3320" fmla="*/ 6338217 h 6858000"/>
              <a:gd name="connsiteX3321" fmla="*/ 8175241 w 12192000"/>
              <a:gd name="connsiteY3321" fmla="*/ 6340611 h 6858000"/>
              <a:gd name="connsiteX3322" fmla="*/ 8177245 w 12192000"/>
              <a:gd name="connsiteY3322" fmla="*/ 6353748 h 6858000"/>
              <a:gd name="connsiteX3323" fmla="*/ 8177245 w 12192000"/>
              <a:gd name="connsiteY3323" fmla="*/ 6353838 h 6858000"/>
              <a:gd name="connsiteX3324" fmla="*/ 8174791 w 12192000"/>
              <a:gd name="connsiteY3324" fmla="*/ 6368260 h 6858000"/>
              <a:gd name="connsiteX3325" fmla="*/ 8294725 w 12192000"/>
              <a:gd name="connsiteY3325" fmla="*/ 6437504 h 6858000"/>
              <a:gd name="connsiteX3326" fmla="*/ 8327970 w 12192000"/>
              <a:gd name="connsiteY3326" fmla="*/ 6418382 h 6858000"/>
              <a:gd name="connsiteX3327" fmla="*/ 8327970 w 12192000"/>
              <a:gd name="connsiteY3327" fmla="*/ 6398154 h 6858000"/>
              <a:gd name="connsiteX3328" fmla="*/ 8191907 w 12192000"/>
              <a:gd name="connsiteY3328" fmla="*/ 6162476 h 6858000"/>
              <a:gd name="connsiteX3329" fmla="*/ 7766694 w 12192000"/>
              <a:gd name="connsiteY3329" fmla="*/ 6152063 h 6858000"/>
              <a:gd name="connsiteX3330" fmla="*/ 7733449 w 12192000"/>
              <a:gd name="connsiteY3330" fmla="*/ 6171723 h 6858000"/>
              <a:gd name="connsiteX3331" fmla="*/ 7733449 w 12192000"/>
              <a:gd name="connsiteY3331" fmla="*/ 6309161 h 6858000"/>
              <a:gd name="connsiteX3332" fmla="*/ 7767263 w 12192000"/>
              <a:gd name="connsiteY3332" fmla="*/ 6338217 h 6858000"/>
              <a:gd name="connsiteX3333" fmla="*/ 7768041 w 12192000"/>
              <a:gd name="connsiteY3333" fmla="*/ 6340611 h 6858000"/>
              <a:gd name="connsiteX3334" fmla="*/ 7770045 w 12192000"/>
              <a:gd name="connsiteY3334" fmla="*/ 6353748 h 6858000"/>
              <a:gd name="connsiteX3335" fmla="*/ 7770045 w 12192000"/>
              <a:gd name="connsiteY3335" fmla="*/ 6353838 h 6858000"/>
              <a:gd name="connsiteX3336" fmla="*/ 7767592 w 12192000"/>
              <a:gd name="connsiteY3336" fmla="*/ 6368260 h 6858000"/>
              <a:gd name="connsiteX3337" fmla="*/ 7887525 w 12192000"/>
              <a:gd name="connsiteY3337" fmla="*/ 6437504 h 6858000"/>
              <a:gd name="connsiteX3338" fmla="*/ 7920771 w 12192000"/>
              <a:gd name="connsiteY3338" fmla="*/ 6418382 h 6858000"/>
              <a:gd name="connsiteX3339" fmla="*/ 7920771 w 12192000"/>
              <a:gd name="connsiteY3339" fmla="*/ 6398154 h 6858000"/>
              <a:gd name="connsiteX3340" fmla="*/ 7784708 w 12192000"/>
              <a:gd name="connsiteY3340" fmla="*/ 6162476 h 6858000"/>
              <a:gd name="connsiteX3341" fmla="*/ 7359524 w 12192000"/>
              <a:gd name="connsiteY3341" fmla="*/ 6152063 h 6858000"/>
              <a:gd name="connsiteX3342" fmla="*/ 7326279 w 12192000"/>
              <a:gd name="connsiteY3342" fmla="*/ 6171723 h 6858000"/>
              <a:gd name="connsiteX3343" fmla="*/ 7326279 w 12192000"/>
              <a:gd name="connsiteY3343" fmla="*/ 6309161 h 6858000"/>
              <a:gd name="connsiteX3344" fmla="*/ 7360093 w 12192000"/>
              <a:gd name="connsiteY3344" fmla="*/ 6338217 h 6858000"/>
              <a:gd name="connsiteX3345" fmla="*/ 7360871 w 12192000"/>
              <a:gd name="connsiteY3345" fmla="*/ 6340611 h 6858000"/>
              <a:gd name="connsiteX3346" fmla="*/ 7362876 w 12192000"/>
              <a:gd name="connsiteY3346" fmla="*/ 6353748 h 6858000"/>
              <a:gd name="connsiteX3347" fmla="*/ 7362876 w 12192000"/>
              <a:gd name="connsiteY3347" fmla="*/ 6353838 h 6858000"/>
              <a:gd name="connsiteX3348" fmla="*/ 7360422 w 12192000"/>
              <a:gd name="connsiteY3348" fmla="*/ 6368260 h 6858000"/>
              <a:gd name="connsiteX3349" fmla="*/ 7480355 w 12192000"/>
              <a:gd name="connsiteY3349" fmla="*/ 6437504 h 6858000"/>
              <a:gd name="connsiteX3350" fmla="*/ 7513601 w 12192000"/>
              <a:gd name="connsiteY3350" fmla="*/ 6418382 h 6858000"/>
              <a:gd name="connsiteX3351" fmla="*/ 7513601 w 12192000"/>
              <a:gd name="connsiteY3351" fmla="*/ 6398154 h 6858000"/>
              <a:gd name="connsiteX3352" fmla="*/ 7377538 w 12192000"/>
              <a:gd name="connsiteY3352" fmla="*/ 6162476 h 6858000"/>
              <a:gd name="connsiteX3353" fmla="*/ 6952354 w 12192000"/>
              <a:gd name="connsiteY3353" fmla="*/ 6152063 h 6858000"/>
              <a:gd name="connsiteX3354" fmla="*/ 6919110 w 12192000"/>
              <a:gd name="connsiteY3354" fmla="*/ 6171723 h 6858000"/>
              <a:gd name="connsiteX3355" fmla="*/ 6919110 w 12192000"/>
              <a:gd name="connsiteY3355" fmla="*/ 6309161 h 6858000"/>
              <a:gd name="connsiteX3356" fmla="*/ 6952923 w 12192000"/>
              <a:gd name="connsiteY3356" fmla="*/ 6338217 h 6858000"/>
              <a:gd name="connsiteX3357" fmla="*/ 6953701 w 12192000"/>
              <a:gd name="connsiteY3357" fmla="*/ 6340611 h 6858000"/>
              <a:gd name="connsiteX3358" fmla="*/ 6955706 w 12192000"/>
              <a:gd name="connsiteY3358" fmla="*/ 6353748 h 6858000"/>
              <a:gd name="connsiteX3359" fmla="*/ 6955706 w 12192000"/>
              <a:gd name="connsiteY3359" fmla="*/ 6353838 h 6858000"/>
              <a:gd name="connsiteX3360" fmla="*/ 6953252 w 12192000"/>
              <a:gd name="connsiteY3360" fmla="*/ 6368260 h 6858000"/>
              <a:gd name="connsiteX3361" fmla="*/ 7073186 w 12192000"/>
              <a:gd name="connsiteY3361" fmla="*/ 6437504 h 6858000"/>
              <a:gd name="connsiteX3362" fmla="*/ 7106431 w 12192000"/>
              <a:gd name="connsiteY3362" fmla="*/ 6418382 h 6858000"/>
              <a:gd name="connsiteX3363" fmla="*/ 7106431 w 12192000"/>
              <a:gd name="connsiteY3363" fmla="*/ 6398154 h 6858000"/>
              <a:gd name="connsiteX3364" fmla="*/ 6970368 w 12192000"/>
              <a:gd name="connsiteY3364" fmla="*/ 6162476 h 6858000"/>
              <a:gd name="connsiteX3365" fmla="*/ 6545155 w 12192000"/>
              <a:gd name="connsiteY3365" fmla="*/ 6152063 h 6858000"/>
              <a:gd name="connsiteX3366" fmla="*/ 6511909 w 12192000"/>
              <a:gd name="connsiteY3366" fmla="*/ 6171723 h 6858000"/>
              <a:gd name="connsiteX3367" fmla="*/ 6511909 w 12192000"/>
              <a:gd name="connsiteY3367" fmla="*/ 6309161 h 6858000"/>
              <a:gd name="connsiteX3368" fmla="*/ 6545723 w 12192000"/>
              <a:gd name="connsiteY3368" fmla="*/ 6338217 h 6858000"/>
              <a:gd name="connsiteX3369" fmla="*/ 6546501 w 12192000"/>
              <a:gd name="connsiteY3369" fmla="*/ 6340611 h 6858000"/>
              <a:gd name="connsiteX3370" fmla="*/ 6548506 w 12192000"/>
              <a:gd name="connsiteY3370" fmla="*/ 6353748 h 6858000"/>
              <a:gd name="connsiteX3371" fmla="*/ 6548506 w 12192000"/>
              <a:gd name="connsiteY3371" fmla="*/ 6353838 h 6858000"/>
              <a:gd name="connsiteX3372" fmla="*/ 6546052 w 12192000"/>
              <a:gd name="connsiteY3372" fmla="*/ 6368260 h 6858000"/>
              <a:gd name="connsiteX3373" fmla="*/ 6665986 w 12192000"/>
              <a:gd name="connsiteY3373" fmla="*/ 6437504 h 6858000"/>
              <a:gd name="connsiteX3374" fmla="*/ 6699231 w 12192000"/>
              <a:gd name="connsiteY3374" fmla="*/ 6418382 h 6858000"/>
              <a:gd name="connsiteX3375" fmla="*/ 6699231 w 12192000"/>
              <a:gd name="connsiteY3375" fmla="*/ 6398154 h 6858000"/>
              <a:gd name="connsiteX3376" fmla="*/ 6563169 w 12192000"/>
              <a:gd name="connsiteY3376" fmla="*/ 6162476 h 6858000"/>
              <a:gd name="connsiteX3377" fmla="*/ 6137985 w 12192000"/>
              <a:gd name="connsiteY3377" fmla="*/ 6152063 h 6858000"/>
              <a:gd name="connsiteX3378" fmla="*/ 6104739 w 12192000"/>
              <a:gd name="connsiteY3378" fmla="*/ 6171723 h 6858000"/>
              <a:gd name="connsiteX3379" fmla="*/ 6104739 w 12192000"/>
              <a:gd name="connsiteY3379" fmla="*/ 6309161 h 6858000"/>
              <a:gd name="connsiteX3380" fmla="*/ 6138553 w 12192000"/>
              <a:gd name="connsiteY3380" fmla="*/ 6338217 h 6858000"/>
              <a:gd name="connsiteX3381" fmla="*/ 6139331 w 12192000"/>
              <a:gd name="connsiteY3381" fmla="*/ 6340611 h 6858000"/>
              <a:gd name="connsiteX3382" fmla="*/ 6141336 w 12192000"/>
              <a:gd name="connsiteY3382" fmla="*/ 6353748 h 6858000"/>
              <a:gd name="connsiteX3383" fmla="*/ 6141336 w 12192000"/>
              <a:gd name="connsiteY3383" fmla="*/ 6353838 h 6858000"/>
              <a:gd name="connsiteX3384" fmla="*/ 6138883 w 12192000"/>
              <a:gd name="connsiteY3384" fmla="*/ 6368260 h 6858000"/>
              <a:gd name="connsiteX3385" fmla="*/ 6258816 w 12192000"/>
              <a:gd name="connsiteY3385" fmla="*/ 6437504 h 6858000"/>
              <a:gd name="connsiteX3386" fmla="*/ 6292061 w 12192000"/>
              <a:gd name="connsiteY3386" fmla="*/ 6418382 h 6858000"/>
              <a:gd name="connsiteX3387" fmla="*/ 6292061 w 12192000"/>
              <a:gd name="connsiteY3387" fmla="*/ 6398154 h 6858000"/>
              <a:gd name="connsiteX3388" fmla="*/ 6155999 w 12192000"/>
              <a:gd name="connsiteY3388" fmla="*/ 6162476 h 6858000"/>
              <a:gd name="connsiteX3389" fmla="*/ 5730785 w 12192000"/>
              <a:gd name="connsiteY3389" fmla="*/ 6152063 h 6858000"/>
              <a:gd name="connsiteX3390" fmla="*/ 5697541 w 12192000"/>
              <a:gd name="connsiteY3390" fmla="*/ 6171723 h 6858000"/>
              <a:gd name="connsiteX3391" fmla="*/ 5697541 w 12192000"/>
              <a:gd name="connsiteY3391" fmla="*/ 6309161 h 6858000"/>
              <a:gd name="connsiteX3392" fmla="*/ 5731353 w 12192000"/>
              <a:gd name="connsiteY3392" fmla="*/ 6338217 h 6858000"/>
              <a:gd name="connsiteX3393" fmla="*/ 5732132 w 12192000"/>
              <a:gd name="connsiteY3393" fmla="*/ 6340611 h 6858000"/>
              <a:gd name="connsiteX3394" fmla="*/ 5734137 w 12192000"/>
              <a:gd name="connsiteY3394" fmla="*/ 6353748 h 6858000"/>
              <a:gd name="connsiteX3395" fmla="*/ 5734137 w 12192000"/>
              <a:gd name="connsiteY3395" fmla="*/ 6353838 h 6858000"/>
              <a:gd name="connsiteX3396" fmla="*/ 5731683 w 12192000"/>
              <a:gd name="connsiteY3396" fmla="*/ 6368260 h 6858000"/>
              <a:gd name="connsiteX3397" fmla="*/ 5851616 w 12192000"/>
              <a:gd name="connsiteY3397" fmla="*/ 6437504 h 6858000"/>
              <a:gd name="connsiteX3398" fmla="*/ 5884861 w 12192000"/>
              <a:gd name="connsiteY3398" fmla="*/ 6418382 h 6858000"/>
              <a:gd name="connsiteX3399" fmla="*/ 5884861 w 12192000"/>
              <a:gd name="connsiteY3399" fmla="*/ 6398154 h 6858000"/>
              <a:gd name="connsiteX3400" fmla="*/ 5748799 w 12192000"/>
              <a:gd name="connsiteY3400" fmla="*/ 6162476 h 6858000"/>
              <a:gd name="connsiteX3401" fmla="*/ 5323616 w 12192000"/>
              <a:gd name="connsiteY3401" fmla="*/ 6152063 h 6858000"/>
              <a:gd name="connsiteX3402" fmla="*/ 5290370 w 12192000"/>
              <a:gd name="connsiteY3402" fmla="*/ 6171723 h 6858000"/>
              <a:gd name="connsiteX3403" fmla="*/ 5290370 w 12192000"/>
              <a:gd name="connsiteY3403" fmla="*/ 6309161 h 6858000"/>
              <a:gd name="connsiteX3404" fmla="*/ 5324183 w 12192000"/>
              <a:gd name="connsiteY3404" fmla="*/ 6338217 h 6858000"/>
              <a:gd name="connsiteX3405" fmla="*/ 5324961 w 12192000"/>
              <a:gd name="connsiteY3405" fmla="*/ 6340611 h 6858000"/>
              <a:gd name="connsiteX3406" fmla="*/ 5326966 w 12192000"/>
              <a:gd name="connsiteY3406" fmla="*/ 6353748 h 6858000"/>
              <a:gd name="connsiteX3407" fmla="*/ 5326966 w 12192000"/>
              <a:gd name="connsiteY3407" fmla="*/ 6353838 h 6858000"/>
              <a:gd name="connsiteX3408" fmla="*/ 5324513 w 12192000"/>
              <a:gd name="connsiteY3408" fmla="*/ 6368260 h 6858000"/>
              <a:gd name="connsiteX3409" fmla="*/ 5444446 w 12192000"/>
              <a:gd name="connsiteY3409" fmla="*/ 6437504 h 6858000"/>
              <a:gd name="connsiteX3410" fmla="*/ 5477691 w 12192000"/>
              <a:gd name="connsiteY3410" fmla="*/ 6418382 h 6858000"/>
              <a:gd name="connsiteX3411" fmla="*/ 5477691 w 12192000"/>
              <a:gd name="connsiteY3411" fmla="*/ 6398154 h 6858000"/>
              <a:gd name="connsiteX3412" fmla="*/ 5341630 w 12192000"/>
              <a:gd name="connsiteY3412" fmla="*/ 6162476 h 6858000"/>
              <a:gd name="connsiteX3413" fmla="*/ 4916415 w 12192000"/>
              <a:gd name="connsiteY3413" fmla="*/ 6152063 h 6858000"/>
              <a:gd name="connsiteX3414" fmla="*/ 4883170 w 12192000"/>
              <a:gd name="connsiteY3414" fmla="*/ 6171723 h 6858000"/>
              <a:gd name="connsiteX3415" fmla="*/ 4883170 w 12192000"/>
              <a:gd name="connsiteY3415" fmla="*/ 6309161 h 6858000"/>
              <a:gd name="connsiteX3416" fmla="*/ 4916984 w 12192000"/>
              <a:gd name="connsiteY3416" fmla="*/ 6338217 h 6858000"/>
              <a:gd name="connsiteX3417" fmla="*/ 4917762 w 12192000"/>
              <a:gd name="connsiteY3417" fmla="*/ 6340611 h 6858000"/>
              <a:gd name="connsiteX3418" fmla="*/ 4919767 w 12192000"/>
              <a:gd name="connsiteY3418" fmla="*/ 6353748 h 6858000"/>
              <a:gd name="connsiteX3419" fmla="*/ 4919767 w 12192000"/>
              <a:gd name="connsiteY3419" fmla="*/ 6353838 h 6858000"/>
              <a:gd name="connsiteX3420" fmla="*/ 4917313 w 12192000"/>
              <a:gd name="connsiteY3420" fmla="*/ 6368260 h 6858000"/>
              <a:gd name="connsiteX3421" fmla="*/ 5037247 w 12192000"/>
              <a:gd name="connsiteY3421" fmla="*/ 6437504 h 6858000"/>
              <a:gd name="connsiteX3422" fmla="*/ 5070492 w 12192000"/>
              <a:gd name="connsiteY3422" fmla="*/ 6418382 h 6858000"/>
              <a:gd name="connsiteX3423" fmla="*/ 5070492 w 12192000"/>
              <a:gd name="connsiteY3423" fmla="*/ 6398154 h 6858000"/>
              <a:gd name="connsiteX3424" fmla="*/ 4934429 w 12192000"/>
              <a:gd name="connsiteY3424" fmla="*/ 6162476 h 6858000"/>
              <a:gd name="connsiteX3425" fmla="*/ 4509245 w 12192000"/>
              <a:gd name="connsiteY3425" fmla="*/ 6152063 h 6858000"/>
              <a:gd name="connsiteX3426" fmla="*/ 4476001 w 12192000"/>
              <a:gd name="connsiteY3426" fmla="*/ 6171723 h 6858000"/>
              <a:gd name="connsiteX3427" fmla="*/ 4476001 w 12192000"/>
              <a:gd name="connsiteY3427" fmla="*/ 6309161 h 6858000"/>
              <a:gd name="connsiteX3428" fmla="*/ 4509814 w 12192000"/>
              <a:gd name="connsiteY3428" fmla="*/ 6338217 h 6858000"/>
              <a:gd name="connsiteX3429" fmla="*/ 4510592 w 12192000"/>
              <a:gd name="connsiteY3429" fmla="*/ 6340611 h 6858000"/>
              <a:gd name="connsiteX3430" fmla="*/ 4512597 w 12192000"/>
              <a:gd name="connsiteY3430" fmla="*/ 6353748 h 6858000"/>
              <a:gd name="connsiteX3431" fmla="*/ 4512597 w 12192000"/>
              <a:gd name="connsiteY3431" fmla="*/ 6353838 h 6858000"/>
              <a:gd name="connsiteX3432" fmla="*/ 4510143 w 12192000"/>
              <a:gd name="connsiteY3432" fmla="*/ 6368260 h 6858000"/>
              <a:gd name="connsiteX3433" fmla="*/ 4630077 w 12192000"/>
              <a:gd name="connsiteY3433" fmla="*/ 6437504 h 6858000"/>
              <a:gd name="connsiteX3434" fmla="*/ 4663323 w 12192000"/>
              <a:gd name="connsiteY3434" fmla="*/ 6418382 h 6858000"/>
              <a:gd name="connsiteX3435" fmla="*/ 4663323 w 12192000"/>
              <a:gd name="connsiteY3435" fmla="*/ 6398154 h 6858000"/>
              <a:gd name="connsiteX3436" fmla="*/ 4527259 w 12192000"/>
              <a:gd name="connsiteY3436" fmla="*/ 6162476 h 6858000"/>
              <a:gd name="connsiteX3437" fmla="*/ 4102046 w 12192000"/>
              <a:gd name="connsiteY3437" fmla="*/ 6152063 h 6858000"/>
              <a:gd name="connsiteX3438" fmla="*/ 4068801 w 12192000"/>
              <a:gd name="connsiteY3438" fmla="*/ 6171723 h 6858000"/>
              <a:gd name="connsiteX3439" fmla="*/ 4068801 w 12192000"/>
              <a:gd name="connsiteY3439" fmla="*/ 6309161 h 6858000"/>
              <a:gd name="connsiteX3440" fmla="*/ 4102614 w 12192000"/>
              <a:gd name="connsiteY3440" fmla="*/ 6338217 h 6858000"/>
              <a:gd name="connsiteX3441" fmla="*/ 4103392 w 12192000"/>
              <a:gd name="connsiteY3441" fmla="*/ 6340611 h 6858000"/>
              <a:gd name="connsiteX3442" fmla="*/ 4105397 w 12192000"/>
              <a:gd name="connsiteY3442" fmla="*/ 6353748 h 6858000"/>
              <a:gd name="connsiteX3443" fmla="*/ 4105397 w 12192000"/>
              <a:gd name="connsiteY3443" fmla="*/ 6353838 h 6858000"/>
              <a:gd name="connsiteX3444" fmla="*/ 4102943 w 12192000"/>
              <a:gd name="connsiteY3444" fmla="*/ 6368260 h 6858000"/>
              <a:gd name="connsiteX3445" fmla="*/ 4222877 w 12192000"/>
              <a:gd name="connsiteY3445" fmla="*/ 6437504 h 6858000"/>
              <a:gd name="connsiteX3446" fmla="*/ 4256122 w 12192000"/>
              <a:gd name="connsiteY3446" fmla="*/ 6418382 h 6858000"/>
              <a:gd name="connsiteX3447" fmla="*/ 4256122 w 12192000"/>
              <a:gd name="connsiteY3447" fmla="*/ 6398154 h 6858000"/>
              <a:gd name="connsiteX3448" fmla="*/ 4120060 w 12192000"/>
              <a:gd name="connsiteY3448" fmla="*/ 6162476 h 6858000"/>
              <a:gd name="connsiteX3449" fmla="*/ 3694875 w 12192000"/>
              <a:gd name="connsiteY3449" fmla="*/ 6152063 h 6858000"/>
              <a:gd name="connsiteX3450" fmla="*/ 3661630 w 12192000"/>
              <a:gd name="connsiteY3450" fmla="*/ 6171723 h 6858000"/>
              <a:gd name="connsiteX3451" fmla="*/ 3661630 w 12192000"/>
              <a:gd name="connsiteY3451" fmla="*/ 6309161 h 6858000"/>
              <a:gd name="connsiteX3452" fmla="*/ 3695444 w 12192000"/>
              <a:gd name="connsiteY3452" fmla="*/ 6338217 h 6858000"/>
              <a:gd name="connsiteX3453" fmla="*/ 3696222 w 12192000"/>
              <a:gd name="connsiteY3453" fmla="*/ 6340611 h 6858000"/>
              <a:gd name="connsiteX3454" fmla="*/ 3698227 w 12192000"/>
              <a:gd name="connsiteY3454" fmla="*/ 6353748 h 6858000"/>
              <a:gd name="connsiteX3455" fmla="*/ 3698227 w 12192000"/>
              <a:gd name="connsiteY3455" fmla="*/ 6353838 h 6858000"/>
              <a:gd name="connsiteX3456" fmla="*/ 3695773 w 12192000"/>
              <a:gd name="connsiteY3456" fmla="*/ 6368260 h 6858000"/>
              <a:gd name="connsiteX3457" fmla="*/ 3815707 w 12192000"/>
              <a:gd name="connsiteY3457" fmla="*/ 6437504 h 6858000"/>
              <a:gd name="connsiteX3458" fmla="*/ 3848952 w 12192000"/>
              <a:gd name="connsiteY3458" fmla="*/ 6418382 h 6858000"/>
              <a:gd name="connsiteX3459" fmla="*/ 3848952 w 12192000"/>
              <a:gd name="connsiteY3459" fmla="*/ 6398154 h 6858000"/>
              <a:gd name="connsiteX3460" fmla="*/ 3712889 w 12192000"/>
              <a:gd name="connsiteY3460" fmla="*/ 6162476 h 6858000"/>
              <a:gd name="connsiteX3461" fmla="*/ 3287706 w 12192000"/>
              <a:gd name="connsiteY3461" fmla="*/ 6152063 h 6858000"/>
              <a:gd name="connsiteX3462" fmla="*/ 3254461 w 12192000"/>
              <a:gd name="connsiteY3462" fmla="*/ 6171723 h 6858000"/>
              <a:gd name="connsiteX3463" fmla="*/ 3254461 w 12192000"/>
              <a:gd name="connsiteY3463" fmla="*/ 6309161 h 6858000"/>
              <a:gd name="connsiteX3464" fmla="*/ 3288274 w 12192000"/>
              <a:gd name="connsiteY3464" fmla="*/ 6338217 h 6858000"/>
              <a:gd name="connsiteX3465" fmla="*/ 3289052 w 12192000"/>
              <a:gd name="connsiteY3465" fmla="*/ 6340611 h 6858000"/>
              <a:gd name="connsiteX3466" fmla="*/ 3291057 w 12192000"/>
              <a:gd name="connsiteY3466" fmla="*/ 6353748 h 6858000"/>
              <a:gd name="connsiteX3467" fmla="*/ 3291057 w 12192000"/>
              <a:gd name="connsiteY3467" fmla="*/ 6353838 h 6858000"/>
              <a:gd name="connsiteX3468" fmla="*/ 3288604 w 12192000"/>
              <a:gd name="connsiteY3468" fmla="*/ 6368260 h 6858000"/>
              <a:gd name="connsiteX3469" fmla="*/ 3408537 w 12192000"/>
              <a:gd name="connsiteY3469" fmla="*/ 6437504 h 6858000"/>
              <a:gd name="connsiteX3470" fmla="*/ 3441782 w 12192000"/>
              <a:gd name="connsiteY3470" fmla="*/ 6418382 h 6858000"/>
              <a:gd name="connsiteX3471" fmla="*/ 3441782 w 12192000"/>
              <a:gd name="connsiteY3471" fmla="*/ 6398154 h 6858000"/>
              <a:gd name="connsiteX3472" fmla="*/ 3305720 w 12192000"/>
              <a:gd name="connsiteY3472" fmla="*/ 6162476 h 6858000"/>
              <a:gd name="connsiteX3473" fmla="*/ 2880506 w 12192000"/>
              <a:gd name="connsiteY3473" fmla="*/ 6152063 h 6858000"/>
              <a:gd name="connsiteX3474" fmla="*/ 2847261 w 12192000"/>
              <a:gd name="connsiteY3474" fmla="*/ 6171723 h 6858000"/>
              <a:gd name="connsiteX3475" fmla="*/ 2847261 w 12192000"/>
              <a:gd name="connsiteY3475" fmla="*/ 6309161 h 6858000"/>
              <a:gd name="connsiteX3476" fmla="*/ 2881074 w 12192000"/>
              <a:gd name="connsiteY3476" fmla="*/ 6338217 h 6858000"/>
              <a:gd name="connsiteX3477" fmla="*/ 2881852 w 12192000"/>
              <a:gd name="connsiteY3477" fmla="*/ 6340611 h 6858000"/>
              <a:gd name="connsiteX3478" fmla="*/ 2883857 w 12192000"/>
              <a:gd name="connsiteY3478" fmla="*/ 6353748 h 6858000"/>
              <a:gd name="connsiteX3479" fmla="*/ 2883857 w 12192000"/>
              <a:gd name="connsiteY3479" fmla="*/ 6353838 h 6858000"/>
              <a:gd name="connsiteX3480" fmla="*/ 2881404 w 12192000"/>
              <a:gd name="connsiteY3480" fmla="*/ 6368260 h 6858000"/>
              <a:gd name="connsiteX3481" fmla="*/ 3001337 w 12192000"/>
              <a:gd name="connsiteY3481" fmla="*/ 6437504 h 6858000"/>
              <a:gd name="connsiteX3482" fmla="*/ 3034582 w 12192000"/>
              <a:gd name="connsiteY3482" fmla="*/ 6418382 h 6858000"/>
              <a:gd name="connsiteX3483" fmla="*/ 3034582 w 12192000"/>
              <a:gd name="connsiteY3483" fmla="*/ 6398154 h 6858000"/>
              <a:gd name="connsiteX3484" fmla="*/ 2898520 w 12192000"/>
              <a:gd name="connsiteY3484" fmla="*/ 6162476 h 6858000"/>
              <a:gd name="connsiteX3485" fmla="*/ 2473336 w 12192000"/>
              <a:gd name="connsiteY3485" fmla="*/ 6152063 h 6858000"/>
              <a:gd name="connsiteX3486" fmla="*/ 2440091 w 12192000"/>
              <a:gd name="connsiteY3486" fmla="*/ 6171723 h 6858000"/>
              <a:gd name="connsiteX3487" fmla="*/ 2440091 w 12192000"/>
              <a:gd name="connsiteY3487" fmla="*/ 6309161 h 6858000"/>
              <a:gd name="connsiteX3488" fmla="*/ 2473904 w 12192000"/>
              <a:gd name="connsiteY3488" fmla="*/ 6338217 h 6858000"/>
              <a:gd name="connsiteX3489" fmla="*/ 2474683 w 12192000"/>
              <a:gd name="connsiteY3489" fmla="*/ 6340611 h 6858000"/>
              <a:gd name="connsiteX3490" fmla="*/ 2476687 w 12192000"/>
              <a:gd name="connsiteY3490" fmla="*/ 6353748 h 6858000"/>
              <a:gd name="connsiteX3491" fmla="*/ 2476687 w 12192000"/>
              <a:gd name="connsiteY3491" fmla="*/ 6353838 h 6858000"/>
              <a:gd name="connsiteX3492" fmla="*/ 2474234 w 12192000"/>
              <a:gd name="connsiteY3492" fmla="*/ 6368260 h 6858000"/>
              <a:gd name="connsiteX3493" fmla="*/ 2594167 w 12192000"/>
              <a:gd name="connsiteY3493" fmla="*/ 6437504 h 6858000"/>
              <a:gd name="connsiteX3494" fmla="*/ 2627412 w 12192000"/>
              <a:gd name="connsiteY3494" fmla="*/ 6418382 h 6858000"/>
              <a:gd name="connsiteX3495" fmla="*/ 2627412 w 12192000"/>
              <a:gd name="connsiteY3495" fmla="*/ 6398154 h 6858000"/>
              <a:gd name="connsiteX3496" fmla="*/ 2491350 w 12192000"/>
              <a:gd name="connsiteY3496" fmla="*/ 6162476 h 6858000"/>
              <a:gd name="connsiteX3497" fmla="*/ 2066136 w 12192000"/>
              <a:gd name="connsiteY3497" fmla="*/ 6152063 h 6858000"/>
              <a:gd name="connsiteX3498" fmla="*/ 2032891 w 12192000"/>
              <a:gd name="connsiteY3498" fmla="*/ 6171723 h 6858000"/>
              <a:gd name="connsiteX3499" fmla="*/ 2032891 w 12192000"/>
              <a:gd name="connsiteY3499" fmla="*/ 6309161 h 6858000"/>
              <a:gd name="connsiteX3500" fmla="*/ 2066705 w 12192000"/>
              <a:gd name="connsiteY3500" fmla="*/ 6338217 h 6858000"/>
              <a:gd name="connsiteX3501" fmla="*/ 2067483 w 12192000"/>
              <a:gd name="connsiteY3501" fmla="*/ 6340611 h 6858000"/>
              <a:gd name="connsiteX3502" fmla="*/ 2069488 w 12192000"/>
              <a:gd name="connsiteY3502" fmla="*/ 6353748 h 6858000"/>
              <a:gd name="connsiteX3503" fmla="*/ 2069488 w 12192000"/>
              <a:gd name="connsiteY3503" fmla="*/ 6353838 h 6858000"/>
              <a:gd name="connsiteX3504" fmla="*/ 2067034 w 12192000"/>
              <a:gd name="connsiteY3504" fmla="*/ 6368260 h 6858000"/>
              <a:gd name="connsiteX3505" fmla="*/ 2186967 w 12192000"/>
              <a:gd name="connsiteY3505" fmla="*/ 6437504 h 6858000"/>
              <a:gd name="connsiteX3506" fmla="*/ 2220213 w 12192000"/>
              <a:gd name="connsiteY3506" fmla="*/ 6418382 h 6858000"/>
              <a:gd name="connsiteX3507" fmla="*/ 2220213 w 12192000"/>
              <a:gd name="connsiteY3507" fmla="*/ 6398154 h 6858000"/>
              <a:gd name="connsiteX3508" fmla="*/ 2084150 w 12192000"/>
              <a:gd name="connsiteY3508" fmla="*/ 6162476 h 6858000"/>
              <a:gd name="connsiteX3509" fmla="*/ 1658966 w 12192000"/>
              <a:gd name="connsiteY3509" fmla="*/ 6152063 h 6858000"/>
              <a:gd name="connsiteX3510" fmla="*/ 1625721 w 12192000"/>
              <a:gd name="connsiteY3510" fmla="*/ 6171723 h 6858000"/>
              <a:gd name="connsiteX3511" fmla="*/ 1625721 w 12192000"/>
              <a:gd name="connsiteY3511" fmla="*/ 6309161 h 6858000"/>
              <a:gd name="connsiteX3512" fmla="*/ 1659535 w 12192000"/>
              <a:gd name="connsiteY3512" fmla="*/ 6338217 h 6858000"/>
              <a:gd name="connsiteX3513" fmla="*/ 1660313 w 12192000"/>
              <a:gd name="connsiteY3513" fmla="*/ 6340611 h 6858000"/>
              <a:gd name="connsiteX3514" fmla="*/ 1662318 w 12192000"/>
              <a:gd name="connsiteY3514" fmla="*/ 6353748 h 6858000"/>
              <a:gd name="connsiteX3515" fmla="*/ 1662318 w 12192000"/>
              <a:gd name="connsiteY3515" fmla="*/ 6353838 h 6858000"/>
              <a:gd name="connsiteX3516" fmla="*/ 1659864 w 12192000"/>
              <a:gd name="connsiteY3516" fmla="*/ 6368260 h 6858000"/>
              <a:gd name="connsiteX3517" fmla="*/ 1779798 w 12192000"/>
              <a:gd name="connsiteY3517" fmla="*/ 6437504 h 6858000"/>
              <a:gd name="connsiteX3518" fmla="*/ 1813043 w 12192000"/>
              <a:gd name="connsiteY3518" fmla="*/ 6418382 h 6858000"/>
              <a:gd name="connsiteX3519" fmla="*/ 1813043 w 12192000"/>
              <a:gd name="connsiteY3519" fmla="*/ 6398154 h 6858000"/>
              <a:gd name="connsiteX3520" fmla="*/ 1676980 w 12192000"/>
              <a:gd name="connsiteY3520" fmla="*/ 6162476 h 6858000"/>
              <a:gd name="connsiteX3521" fmla="*/ 1251766 w 12192000"/>
              <a:gd name="connsiteY3521" fmla="*/ 6152063 h 6858000"/>
              <a:gd name="connsiteX3522" fmla="*/ 1218521 w 12192000"/>
              <a:gd name="connsiteY3522" fmla="*/ 6171723 h 6858000"/>
              <a:gd name="connsiteX3523" fmla="*/ 1218521 w 12192000"/>
              <a:gd name="connsiteY3523" fmla="*/ 6309161 h 6858000"/>
              <a:gd name="connsiteX3524" fmla="*/ 1252335 w 12192000"/>
              <a:gd name="connsiteY3524" fmla="*/ 6338217 h 6858000"/>
              <a:gd name="connsiteX3525" fmla="*/ 1253113 w 12192000"/>
              <a:gd name="connsiteY3525" fmla="*/ 6340611 h 6858000"/>
              <a:gd name="connsiteX3526" fmla="*/ 1255118 w 12192000"/>
              <a:gd name="connsiteY3526" fmla="*/ 6353748 h 6858000"/>
              <a:gd name="connsiteX3527" fmla="*/ 1255118 w 12192000"/>
              <a:gd name="connsiteY3527" fmla="*/ 6353838 h 6858000"/>
              <a:gd name="connsiteX3528" fmla="*/ 1252664 w 12192000"/>
              <a:gd name="connsiteY3528" fmla="*/ 6368260 h 6858000"/>
              <a:gd name="connsiteX3529" fmla="*/ 1372598 w 12192000"/>
              <a:gd name="connsiteY3529" fmla="*/ 6437504 h 6858000"/>
              <a:gd name="connsiteX3530" fmla="*/ 1405843 w 12192000"/>
              <a:gd name="connsiteY3530" fmla="*/ 6418382 h 6858000"/>
              <a:gd name="connsiteX3531" fmla="*/ 1405843 w 12192000"/>
              <a:gd name="connsiteY3531" fmla="*/ 6398154 h 6858000"/>
              <a:gd name="connsiteX3532" fmla="*/ 1269780 w 12192000"/>
              <a:gd name="connsiteY3532" fmla="*/ 6162476 h 6858000"/>
              <a:gd name="connsiteX3533" fmla="*/ 844597 w 12192000"/>
              <a:gd name="connsiteY3533" fmla="*/ 6152063 h 6858000"/>
              <a:gd name="connsiteX3534" fmla="*/ 811352 w 12192000"/>
              <a:gd name="connsiteY3534" fmla="*/ 6171723 h 6858000"/>
              <a:gd name="connsiteX3535" fmla="*/ 811352 w 12192000"/>
              <a:gd name="connsiteY3535" fmla="*/ 6309161 h 6858000"/>
              <a:gd name="connsiteX3536" fmla="*/ 845165 w 12192000"/>
              <a:gd name="connsiteY3536" fmla="*/ 6338217 h 6858000"/>
              <a:gd name="connsiteX3537" fmla="*/ 845943 w 12192000"/>
              <a:gd name="connsiteY3537" fmla="*/ 6340611 h 6858000"/>
              <a:gd name="connsiteX3538" fmla="*/ 847948 w 12192000"/>
              <a:gd name="connsiteY3538" fmla="*/ 6353748 h 6858000"/>
              <a:gd name="connsiteX3539" fmla="*/ 847948 w 12192000"/>
              <a:gd name="connsiteY3539" fmla="*/ 6353838 h 6858000"/>
              <a:gd name="connsiteX3540" fmla="*/ 845494 w 12192000"/>
              <a:gd name="connsiteY3540" fmla="*/ 6368260 h 6858000"/>
              <a:gd name="connsiteX3541" fmla="*/ 965428 w 12192000"/>
              <a:gd name="connsiteY3541" fmla="*/ 6437504 h 6858000"/>
              <a:gd name="connsiteX3542" fmla="*/ 998673 w 12192000"/>
              <a:gd name="connsiteY3542" fmla="*/ 6418382 h 6858000"/>
              <a:gd name="connsiteX3543" fmla="*/ 998673 w 12192000"/>
              <a:gd name="connsiteY3543" fmla="*/ 6398154 h 6858000"/>
              <a:gd name="connsiteX3544" fmla="*/ 862610 w 12192000"/>
              <a:gd name="connsiteY3544" fmla="*/ 6162476 h 6858000"/>
              <a:gd name="connsiteX3545" fmla="*/ 437397 w 12192000"/>
              <a:gd name="connsiteY3545" fmla="*/ 6152063 h 6858000"/>
              <a:gd name="connsiteX3546" fmla="*/ 404152 w 12192000"/>
              <a:gd name="connsiteY3546" fmla="*/ 6171723 h 6858000"/>
              <a:gd name="connsiteX3547" fmla="*/ 404152 w 12192000"/>
              <a:gd name="connsiteY3547" fmla="*/ 6309161 h 6858000"/>
              <a:gd name="connsiteX3548" fmla="*/ 437965 w 12192000"/>
              <a:gd name="connsiteY3548" fmla="*/ 6338217 h 6858000"/>
              <a:gd name="connsiteX3549" fmla="*/ 438743 w 12192000"/>
              <a:gd name="connsiteY3549" fmla="*/ 6340611 h 6858000"/>
              <a:gd name="connsiteX3550" fmla="*/ 440748 w 12192000"/>
              <a:gd name="connsiteY3550" fmla="*/ 6353748 h 6858000"/>
              <a:gd name="connsiteX3551" fmla="*/ 440748 w 12192000"/>
              <a:gd name="connsiteY3551" fmla="*/ 6353838 h 6858000"/>
              <a:gd name="connsiteX3552" fmla="*/ 438294 w 12192000"/>
              <a:gd name="connsiteY3552" fmla="*/ 6368260 h 6858000"/>
              <a:gd name="connsiteX3553" fmla="*/ 558228 w 12192000"/>
              <a:gd name="connsiteY3553" fmla="*/ 6437504 h 6858000"/>
              <a:gd name="connsiteX3554" fmla="*/ 591473 w 12192000"/>
              <a:gd name="connsiteY3554" fmla="*/ 6418382 h 6858000"/>
              <a:gd name="connsiteX3555" fmla="*/ 591473 w 12192000"/>
              <a:gd name="connsiteY3555" fmla="*/ 6398154 h 6858000"/>
              <a:gd name="connsiteX3556" fmla="*/ 455411 w 12192000"/>
              <a:gd name="connsiteY3556" fmla="*/ 6162476 h 6858000"/>
              <a:gd name="connsiteX3557" fmla="*/ 10209803 w 12192000"/>
              <a:gd name="connsiteY3557" fmla="*/ 6152033 h 6858000"/>
              <a:gd name="connsiteX3558" fmla="*/ 10176558 w 12192000"/>
              <a:gd name="connsiteY3558" fmla="*/ 6171693 h 6858000"/>
              <a:gd name="connsiteX3559" fmla="*/ 10176558 w 12192000"/>
              <a:gd name="connsiteY3559" fmla="*/ 6309132 h 6858000"/>
              <a:gd name="connsiteX3560" fmla="*/ 10210371 w 12192000"/>
              <a:gd name="connsiteY3560" fmla="*/ 6338217 h 6858000"/>
              <a:gd name="connsiteX3561" fmla="*/ 10211149 w 12192000"/>
              <a:gd name="connsiteY3561" fmla="*/ 6340611 h 6858000"/>
              <a:gd name="connsiteX3562" fmla="*/ 10213154 w 12192000"/>
              <a:gd name="connsiteY3562" fmla="*/ 6353748 h 6858000"/>
              <a:gd name="connsiteX3563" fmla="*/ 10213154 w 12192000"/>
              <a:gd name="connsiteY3563" fmla="*/ 6353808 h 6858000"/>
              <a:gd name="connsiteX3564" fmla="*/ 10210701 w 12192000"/>
              <a:gd name="connsiteY3564" fmla="*/ 6368231 h 6858000"/>
              <a:gd name="connsiteX3565" fmla="*/ 10330634 w 12192000"/>
              <a:gd name="connsiteY3565" fmla="*/ 6437474 h 6858000"/>
              <a:gd name="connsiteX3566" fmla="*/ 10363879 w 12192000"/>
              <a:gd name="connsiteY3566" fmla="*/ 6418353 h 6858000"/>
              <a:gd name="connsiteX3567" fmla="*/ 10363879 w 12192000"/>
              <a:gd name="connsiteY3567" fmla="*/ 6398124 h 6858000"/>
              <a:gd name="connsiteX3568" fmla="*/ 10227817 w 12192000"/>
              <a:gd name="connsiteY3568" fmla="*/ 6162446 h 6858000"/>
              <a:gd name="connsiteX3569" fmla="*/ 11755535 w 12192000"/>
              <a:gd name="connsiteY3569" fmla="*/ 6152003 h 6858000"/>
              <a:gd name="connsiteX3570" fmla="*/ 11737521 w 12192000"/>
              <a:gd name="connsiteY3570" fmla="*/ 6162416 h 6858000"/>
              <a:gd name="connsiteX3571" fmla="*/ 11601428 w 12192000"/>
              <a:gd name="connsiteY3571" fmla="*/ 6398094 h 6858000"/>
              <a:gd name="connsiteX3572" fmla="*/ 11601428 w 12192000"/>
              <a:gd name="connsiteY3572" fmla="*/ 6418323 h 6858000"/>
              <a:gd name="connsiteX3573" fmla="*/ 11601458 w 12192000"/>
              <a:gd name="connsiteY3573" fmla="*/ 6418233 h 6858000"/>
              <a:gd name="connsiteX3574" fmla="*/ 11634703 w 12192000"/>
              <a:gd name="connsiteY3574" fmla="*/ 6437354 h 6858000"/>
              <a:gd name="connsiteX3575" fmla="*/ 11754637 w 12192000"/>
              <a:gd name="connsiteY3575" fmla="*/ 6368111 h 6858000"/>
              <a:gd name="connsiteX3576" fmla="*/ 11752183 w 12192000"/>
              <a:gd name="connsiteY3576" fmla="*/ 6353688 h 6858000"/>
              <a:gd name="connsiteX3577" fmla="*/ 11754187 w 12192000"/>
              <a:gd name="connsiteY3577" fmla="*/ 6340551 h 6858000"/>
              <a:gd name="connsiteX3578" fmla="*/ 11754965 w 12192000"/>
              <a:gd name="connsiteY3578" fmla="*/ 6338158 h 6858000"/>
              <a:gd name="connsiteX3579" fmla="*/ 11788779 w 12192000"/>
              <a:gd name="connsiteY3579" fmla="*/ 6309102 h 6858000"/>
              <a:gd name="connsiteX3580" fmla="*/ 11788779 w 12192000"/>
              <a:gd name="connsiteY3580" fmla="*/ 6171663 h 6858000"/>
              <a:gd name="connsiteX3581" fmla="*/ 11755535 w 12192000"/>
              <a:gd name="connsiteY3581" fmla="*/ 6152003 h 6858000"/>
              <a:gd name="connsiteX3582" fmla="*/ 11348364 w 12192000"/>
              <a:gd name="connsiteY3582" fmla="*/ 6152003 h 6858000"/>
              <a:gd name="connsiteX3583" fmla="*/ 11330350 w 12192000"/>
              <a:gd name="connsiteY3583" fmla="*/ 6162416 h 6858000"/>
              <a:gd name="connsiteX3584" fmla="*/ 11194258 w 12192000"/>
              <a:gd name="connsiteY3584" fmla="*/ 6398094 h 6858000"/>
              <a:gd name="connsiteX3585" fmla="*/ 11194258 w 12192000"/>
              <a:gd name="connsiteY3585" fmla="*/ 6418323 h 6858000"/>
              <a:gd name="connsiteX3586" fmla="*/ 11194288 w 12192000"/>
              <a:gd name="connsiteY3586" fmla="*/ 6418233 h 6858000"/>
              <a:gd name="connsiteX3587" fmla="*/ 11227533 w 12192000"/>
              <a:gd name="connsiteY3587" fmla="*/ 6437354 h 6858000"/>
              <a:gd name="connsiteX3588" fmla="*/ 11347467 w 12192000"/>
              <a:gd name="connsiteY3588" fmla="*/ 6368111 h 6858000"/>
              <a:gd name="connsiteX3589" fmla="*/ 11345013 w 12192000"/>
              <a:gd name="connsiteY3589" fmla="*/ 6353688 h 6858000"/>
              <a:gd name="connsiteX3590" fmla="*/ 11347018 w 12192000"/>
              <a:gd name="connsiteY3590" fmla="*/ 6340551 h 6858000"/>
              <a:gd name="connsiteX3591" fmla="*/ 11347796 w 12192000"/>
              <a:gd name="connsiteY3591" fmla="*/ 6338158 h 6858000"/>
              <a:gd name="connsiteX3592" fmla="*/ 11381610 w 12192000"/>
              <a:gd name="connsiteY3592" fmla="*/ 6309102 h 6858000"/>
              <a:gd name="connsiteX3593" fmla="*/ 11381610 w 12192000"/>
              <a:gd name="connsiteY3593" fmla="*/ 6171663 h 6858000"/>
              <a:gd name="connsiteX3594" fmla="*/ 11348364 w 12192000"/>
              <a:gd name="connsiteY3594" fmla="*/ 6152003 h 6858000"/>
              <a:gd name="connsiteX3595" fmla="*/ 10941164 w 12192000"/>
              <a:gd name="connsiteY3595" fmla="*/ 6152003 h 6858000"/>
              <a:gd name="connsiteX3596" fmla="*/ 10923150 w 12192000"/>
              <a:gd name="connsiteY3596" fmla="*/ 6162416 h 6858000"/>
              <a:gd name="connsiteX3597" fmla="*/ 10787058 w 12192000"/>
              <a:gd name="connsiteY3597" fmla="*/ 6398094 h 6858000"/>
              <a:gd name="connsiteX3598" fmla="*/ 10787058 w 12192000"/>
              <a:gd name="connsiteY3598" fmla="*/ 6418323 h 6858000"/>
              <a:gd name="connsiteX3599" fmla="*/ 10787088 w 12192000"/>
              <a:gd name="connsiteY3599" fmla="*/ 6418233 h 6858000"/>
              <a:gd name="connsiteX3600" fmla="*/ 10820333 w 12192000"/>
              <a:gd name="connsiteY3600" fmla="*/ 6437354 h 6858000"/>
              <a:gd name="connsiteX3601" fmla="*/ 10940267 w 12192000"/>
              <a:gd name="connsiteY3601" fmla="*/ 6368111 h 6858000"/>
              <a:gd name="connsiteX3602" fmla="*/ 10937813 w 12192000"/>
              <a:gd name="connsiteY3602" fmla="*/ 6353688 h 6858000"/>
              <a:gd name="connsiteX3603" fmla="*/ 10939818 w 12192000"/>
              <a:gd name="connsiteY3603" fmla="*/ 6340551 h 6858000"/>
              <a:gd name="connsiteX3604" fmla="*/ 10940596 w 12192000"/>
              <a:gd name="connsiteY3604" fmla="*/ 6338158 h 6858000"/>
              <a:gd name="connsiteX3605" fmla="*/ 10974410 w 12192000"/>
              <a:gd name="connsiteY3605" fmla="*/ 6309102 h 6858000"/>
              <a:gd name="connsiteX3606" fmla="*/ 10974410 w 12192000"/>
              <a:gd name="connsiteY3606" fmla="*/ 6171663 h 6858000"/>
              <a:gd name="connsiteX3607" fmla="*/ 10941164 w 12192000"/>
              <a:gd name="connsiteY3607" fmla="*/ 6152003 h 6858000"/>
              <a:gd name="connsiteX3608" fmla="*/ 10533995 w 12192000"/>
              <a:gd name="connsiteY3608" fmla="*/ 6152003 h 6858000"/>
              <a:gd name="connsiteX3609" fmla="*/ 10515981 w 12192000"/>
              <a:gd name="connsiteY3609" fmla="*/ 6162416 h 6858000"/>
              <a:gd name="connsiteX3610" fmla="*/ 10379889 w 12192000"/>
              <a:gd name="connsiteY3610" fmla="*/ 6398094 h 6858000"/>
              <a:gd name="connsiteX3611" fmla="*/ 10379889 w 12192000"/>
              <a:gd name="connsiteY3611" fmla="*/ 6418323 h 6858000"/>
              <a:gd name="connsiteX3612" fmla="*/ 10379919 w 12192000"/>
              <a:gd name="connsiteY3612" fmla="*/ 6418233 h 6858000"/>
              <a:gd name="connsiteX3613" fmla="*/ 10413163 w 12192000"/>
              <a:gd name="connsiteY3613" fmla="*/ 6437354 h 6858000"/>
              <a:gd name="connsiteX3614" fmla="*/ 10533097 w 12192000"/>
              <a:gd name="connsiteY3614" fmla="*/ 6368111 h 6858000"/>
              <a:gd name="connsiteX3615" fmla="*/ 10530643 w 12192000"/>
              <a:gd name="connsiteY3615" fmla="*/ 6353688 h 6858000"/>
              <a:gd name="connsiteX3616" fmla="*/ 10532648 w 12192000"/>
              <a:gd name="connsiteY3616" fmla="*/ 6340551 h 6858000"/>
              <a:gd name="connsiteX3617" fmla="*/ 10533426 w 12192000"/>
              <a:gd name="connsiteY3617" fmla="*/ 6338158 h 6858000"/>
              <a:gd name="connsiteX3618" fmla="*/ 10567240 w 12192000"/>
              <a:gd name="connsiteY3618" fmla="*/ 6309102 h 6858000"/>
              <a:gd name="connsiteX3619" fmla="*/ 10567240 w 12192000"/>
              <a:gd name="connsiteY3619" fmla="*/ 6171663 h 6858000"/>
              <a:gd name="connsiteX3620" fmla="*/ 10533995 w 12192000"/>
              <a:gd name="connsiteY3620" fmla="*/ 6152003 h 6858000"/>
              <a:gd name="connsiteX3621" fmla="*/ 10126795 w 12192000"/>
              <a:gd name="connsiteY3621" fmla="*/ 6152003 h 6858000"/>
              <a:gd name="connsiteX3622" fmla="*/ 10108781 w 12192000"/>
              <a:gd name="connsiteY3622" fmla="*/ 6162416 h 6858000"/>
              <a:gd name="connsiteX3623" fmla="*/ 9972689 w 12192000"/>
              <a:gd name="connsiteY3623" fmla="*/ 6398094 h 6858000"/>
              <a:gd name="connsiteX3624" fmla="*/ 9972689 w 12192000"/>
              <a:gd name="connsiteY3624" fmla="*/ 6418323 h 6858000"/>
              <a:gd name="connsiteX3625" fmla="*/ 9972719 w 12192000"/>
              <a:gd name="connsiteY3625" fmla="*/ 6418233 h 6858000"/>
              <a:gd name="connsiteX3626" fmla="*/ 10005963 w 12192000"/>
              <a:gd name="connsiteY3626" fmla="*/ 6437354 h 6858000"/>
              <a:gd name="connsiteX3627" fmla="*/ 10125897 w 12192000"/>
              <a:gd name="connsiteY3627" fmla="*/ 6368111 h 6858000"/>
              <a:gd name="connsiteX3628" fmla="*/ 10123443 w 12192000"/>
              <a:gd name="connsiteY3628" fmla="*/ 6353688 h 6858000"/>
              <a:gd name="connsiteX3629" fmla="*/ 10125449 w 12192000"/>
              <a:gd name="connsiteY3629" fmla="*/ 6340551 h 6858000"/>
              <a:gd name="connsiteX3630" fmla="*/ 10126227 w 12192000"/>
              <a:gd name="connsiteY3630" fmla="*/ 6338158 h 6858000"/>
              <a:gd name="connsiteX3631" fmla="*/ 10160040 w 12192000"/>
              <a:gd name="connsiteY3631" fmla="*/ 6309102 h 6858000"/>
              <a:gd name="connsiteX3632" fmla="*/ 10160040 w 12192000"/>
              <a:gd name="connsiteY3632" fmla="*/ 6171663 h 6858000"/>
              <a:gd name="connsiteX3633" fmla="*/ 10126795 w 12192000"/>
              <a:gd name="connsiteY3633" fmla="*/ 6152003 h 6858000"/>
              <a:gd name="connsiteX3634" fmla="*/ 9719625 w 12192000"/>
              <a:gd name="connsiteY3634" fmla="*/ 6152003 h 6858000"/>
              <a:gd name="connsiteX3635" fmla="*/ 9701611 w 12192000"/>
              <a:gd name="connsiteY3635" fmla="*/ 6162416 h 6858000"/>
              <a:gd name="connsiteX3636" fmla="*/ 9565519 w 12192000"/>
              <a:gd name="connsiteY3636" fmla="*/ 6398094 h 6858000"/>
              <a:gd name="connsiteX3637" fmla="*/ 9565519 w 12192000"/>
              <a:gd name="connsiteY3637" fmla="*/ 6418323 h 6858000"/>
              <a:gd name="connsiteX3638" fmla="*/ 9565549 w 12192000"/>
              <a:gd name="connsiteY3638" fmla="*/ 6418233 h 6858000"/>
              <a:gd name="connsiteX3639" fmla="*/ 9598794 w 12192000"/>
              <a:gd name="connsiteY3639" fmla="*/ 6437354 h 6858000"/>
              <a:gd name="connsiteX3640" fmla="*/ 9718727 w 12192000"/>
              <a:gd name="connsiteY3640" fmla="*/ 6368111 h 6858000"/>
              <a:gd name="connsiteX3641" fmla="*/ 9716274 w 12192000"/>
              <a:gd name="connsiteY3641" fmla="*/ 6353688 h 6858000"/>
              <a:gd name="connsiteX3642" fmla="*/ 9718279 w 12192000"/>
              <a:gd name="connsiteY3642" fmla="*/ 6340551 h 6858000"/>
              <a:gd name="connsiteX3643" fmla="*/ 9719057 w 12192000"/>
              <a:gd name="connsiteY3643" fmla="*/ 6338158 h 6858000"/>
              <a:gd name="connsiteX3644" fmla="*/ 9752870 w 12192000"/>
              <a:gd name="connsiteY3644" fmla="*/ 6309102 h 6858000"/>
              <a:gd name="connsiteX3645" fmla="*/ 9752870 w 12192000"/>
              <a:gd name="connsiteY3645" fmla="*/ 6171663 h 6858000"/>
              <a:gd name="connsiteX3646" fmla="*/ 9719625 w 12192000"/>
              <a:gd name="connsiteY3646" fmla="*/ 6152003 h 6858000"/>
              <a:gd name="connsiteX3647" fmla="*/ 9312425 w 12192000"/>
              <a:gd name="connsiteY3647" fmla="*/ 6152003 h 6858000"/>
              <a:gd name="connsiteX3648" fmla="*/ 9294412 w 12192000"/>
              <a:gd name="connsiteY3648" fmla="*/ 6162416 h 6858000"/>
              <a:gd name="connsiteX3649" fmla="*/ 9158319 w 12192000"/>
              <a:gd name="connsiteY3649" fmla="*/ 6398094 h 6858000"/>
              <a:gd name="connsiteX3650" fmla="*/ 9158319 w 12192000"/>
              <a:gd name="connsiteY3650" fmla="*/ 6418323 h 6858000"/>
              <a:gd name="connsiteX3651" fmla="*/ 9158349 w 12192000"/>
              <a:gd name="connsiteY3651" fmla="*/ 6418233 h 6858000"/>
              <a:gd name="connsiteX3652" fmla="*/ 9191594 w 12192000"/>
              <a:gd name="connsiteY3652" fmla="*/ 6437354 h 6858000"/>
              <a:gd name="connsiteX3653" fmla="*/ 9311528 w 12192000"/>
              <a:gd name="connsiteY3653" fmla="*/ 6368111 h 6858000"/>
              <a:gd name="connsiteX3654" fmla="*/ 9309074 w 12192000"/>
              <a:gd name="connsiteY3654" fmla="*/ 6353688 h 6858000"/>
              <a:gd name="connsiteX3655" fmla="*/ 9311079 w 12192000"/>
              <a:gd name="connsiteY3655" fmla="*/ 6340551 h 6858000"/>
              <a:gd name="connsiteX3656" fmla="*/ 9311857 w 12192000"/>
              <a:gd name="connsiteY3656" fmla="*/ 6338158 h 6858000"/>
              <a:gd name="connsiteX3657" fmla="*/ 9345670 w 12192000"/>
              <a:gd name="connsiteY3657" fmla="*/ 6309102 h 6858000"/>
              <a:gd name="connsiteX3658" fmla="*/ 9345670 w 12192000"/>
              <a:gd name="connsiteY3658" fmla="*/ 6171663 h 6858000"/>
              <a:gd name="connsiteX3659" fmla="*/ 9312425 w 12192000"/>
              <a:gd name="connsiteY3659" fmla="*/ 6152003 h 6858000"/>
              <a:gd name="connsiteX3660" fmla="*/ 8905256 w 12192000"/>
              <a:gd name="connsiteY3660" fmla="*/ 6152003 h 6858000"/>
              <a:gd name="connsiteX3661" fmla="*/ 8887242 w 12192000"/>
              <a:gd name="connsiteY3661" fmla="*/ 6162416 h 6858000"/>
              <a:gd name="connsiteX3662" fmla="*/ 8751149 w 12192000"/>
              <a:gd name="connsiteY3662" fmla="*/ 6398094 h 6858000"/>
              <a:gd name="connsiteX3663" fmla="*/ 8751149 w 12192000"/>
              <a:gd name="connsiteY3663" fmla="*/ 6418323 h 6858000"/>
              <a:gd name="connsiteX3664" fmla="*/ 8751179 w 12192000"/>
              <a:gd name="connsiteY3664" fmla="*/ 6418233 h 6858000"/>
              <a:gd name="connsiteX3665" fmla="*/ 8784424 w 12192000"/>
              <a:gd name="connsiteY3665" fmla="*/ 6437354 h 6858000"/>
              <a:gd name="connsiteX3666" fmla="*/ 8904358 w 12192000"/>
              <a:gd name="connsiteY3666" fmla="*/ 6368111 h 6858000"/>
              <a:gd name="connsiteX3667" fmla="*/ 8901904 w 12192000"/>
              <a:gd name="connsiteY3667" fmla="*/ 6353688 h 6858000"/>
              <a:gd name="connsiteX3668" fmla="*/ 8903909 w 12192000"/>
              <a:gd name="connsiteY3668" fmla="*/ 6340551 h 6858000"/>
              <a:gd name="connsiteX3669" fmla="*/ 8904687 w 12192000"/>
              <a:gd name="connsiteY3669" fmla="*/ 6338158 h 6858000"/>
              <a:gd name="connsiteX3670" fmla="*/ 8938500 w 12192000"/>
              <a:gd name="connsiteY3670" fmla="*/ 6309102 h 6858000"/>
              <a:gd name="connsiteX3671" fmla="*/ 8938500 w 12192000"/>
              <a:gd name="connsiteY3671" fmla="*/ 6171663 h 6858000"/>
              <a:gd name="connsiteX3672" fmla="*/ 8905256 w 12192000"/>
              <a:gd name="connsiteY3672" fmla="*/ 6152003 h 6858000"/>
              <a:gd name="connsiteX3673" fmla="*/ 8498056 w 12192000"/>
              <a:gd name="connsiteY3673" fmla="*/ 6152003 h 6858000"/>
              <a:gd name="connsiteX3674" fmla="*/ 8480042 w 12192000"/>
              <a:gd name="connsiteY3674" fmla="*/ 6162416 h 6858000"/>
              <a:gd name="connsiteX3675" fmla="*/ 8343949 w 12192000"/>
              <a:gd name="connsiteY3675" fmla="*/ 6398094 h 6858000"/>
              <a:gd name="connsiteX3676" fmla="*/ 8343949 w 12192000"/>
              <a:gd name="connsiteY3676" fmla="*/ 6418323 h 6858000"/>
              <a:gd name="connsiteX3677" fmla="*/ 8343979 w 12192000"/>
              <a:gd name="connsiteY3677" fmla="*/ 6418263 h 6858000"/>
              <a:gd name="connsiteX3678" fmla="*/ 8377225 w 12192000"/>
              <a:gd name="connsiteY3678" fmla="*/ 6437384 h 6858000"/>
              <a:gd name="connsiteX3679" fmla="*/ 8497158 w 12192000"/>
              <a:gd name="connsiteY3679" fmla="*/ 6368141 h 6858000"/>
              <a:gd name="connsiteX3680" fmla="*/ 8494705 w 12192000"/>
              <a:gd name="connsiteY3680" fmla="*/ 6353718 h 6858000"/>
              <a:gd name="connsiteX3681" fmla="*/ 8496709 w 12192000"/>
              <a:gd name="connsiteY3681" fmla="*/ 6340581 h 6858000"/>
              <a:gd name="connsiteX3682" fmla="*/ 8497487 w 12192000"/>
              <a:gd name="connsiteY3682" fmla="*/ 6338158 h 6858000"/>
              <a:gd name="connsiteX3683" fmla="*/ 8531301 w 12192000"/>
              <a:gd name="connsiteY3683" fmla="*/ 6309102 h 6858000"/>
              <a:gd name="connsiteX3684" fmla="*/ 8531301 w 12192000"/>
              <a:gd name="connsiteY3684" fmla="*/ 6171663 h 6858000"/>
              <a:gd name="connsiteX3685" fmla="*/ 8498056 w 12192000"/>
              <a:gd name="connsiteY3685" fmla="*/ 6152003 h 6858000"/>
              <a:gd name="connsiteX3686" fmla="*/ 8090886 w 12192000"/>
              <a:gd name="connsiteY3686" fmla="*/ 6152003 h 6858000"/>
              <a:gd name="connsiteX3687" fmla="*/ 8072872 w 12192000"/>
              <a:gd name="connsiteY3687" fmla="*/ 6162416 h 6858000"/>
              <a:gd name="connsiteX3688" fmla="*/ 7936779 w 12192000"/>
              <a:gd name="connsiteY3688" fmla="*/ 6398094 h 6858000"/>
              <a:gd name="connsiteX3689" fmla="*/ 7936779 w 12192000"/>
              <a:gd name="connsiteY3689" fmla="*/ 6418323 h 6858000"/>
              <a:gd name="connsiteX3690" fmla="*/ 7936809 w 12192000"/>
              <a:gd name="connsiteY3690" fmla="*/ 6418233 h 6858000"/>
              <a:gd name="connsiteX3691" fmla="*/ 7970055 w 12192000"/>
              <a:gd name="connsiteY3691" fmla="*/ 6437354 h 6858000"/>
              <a:gd name="connsiteX3692" fmla="*/ 8089989 w 12192000"/>
              <a:gd name="connsiteY3692" fmla="*/ 6368111 h 6858000"/>
              <a:gd name="connsiteX3693" fmla="*/ 8087535 w 12192000"/>
              <a:gd name="connsiteY3693" fmla="*/ 6353688 h 6858000"/>
              <a:gd name="connsiteX3694" fmla="*/ 8089539 w 12192000"/>
              <a:gd name="connsiteY3694" fmla="*/ 6340551 h 6858000"/>
              <a:gd name="connsiteX3695" fmla="*/ 8090317 w 12192000"/>
              <a:gd name="connsiteY3695" fmla="*/ 6338158 h 6858000"/>
              <a:gd name="connsiteX3696" fmla="*/ 8124131 w 12192000"/>
              <a:gd name="connsiteY3696" fmla="*/ 6309102 h 6858000"/>
              <a:gd name="connsiteX3697" fmla="*/ 8124131 w 12192000"/>
              <a:gd name="connsiteY3697" fmla="*/ 6171663 h 6858000"/>
              <a:gd name="connsiteX3698" fmla="*/ 8090886 w 12192000"/>
              <a:gd name="connsiteY3698" fmla="*/ 6152003 h 6858000"/>
              <a:gd name="connsiteX3699" fmla="*/ 7683716 w 12192000"/>
              <a:gd name="connsiteY3699" fmla="*/ 6152003 h 6858000"/>
              <a:gd name="connsiteX3700" fmla="*/ 7665702 w 12192000"/>
              <a:gd name="connsiteY3700" fmla="*/ 6162416 h 6858000"/>
              <a:gd name="connsiteX3701" fmla="*/ 7529610 w 12192000"/>
              <a:gd name="connsiteY3701" fmla="*/ 6398094 h 6858000"/>
              <a:gd name="connsiteX3702" fmla="*/ 7529610 w 12192000"/>
              <a:gd name="connsiteY3702" fmla="*/ 6418323 h 6858000"/>
              <a:gd name="connsiteX3703" fmla="*/ 7529640 w 12192000"/>
              <a:gd name="connsiteY3703" fmla="*/ 6418233 h 6858000"/>
              <a:gd name="connsiteX3704" fmla="*/ 7562885 w 12192000"/>
              <a:gd name="connsiteY3704" fmla="*/ 6437354 h 6858000"/>
              <a:gd name="connsiteX3705" fmla="*/ 7682819 w 12192000"/>
              <a:gd name="connsiteY3705" fmla="*/ 6368111 h 6858000"/>
              <a:gd name="connsiteX3706" fmla="*/ 7680365 w 12192000"/>
              <a:gd name="connsiteY3706" fmla="*/ 6353688 h 6858000"/>
              <a:gd name="connsiteX3707" fmla="*/ 7682369 w 12192000"/>
              <a:gd name="connsiteY3707" fmla="*/ 6340551 h 6858000"/>
              <a:gd name="connsiteX3708" fmla="*/ 7683147 w 12192000"/>
              <a:gd name="connsiteY3708" fmla="*/ 6338158 h 6858000"/>
              <a:gd name="connsiteX3709" fmla="*/ 7716961 w 12192000"/>
              <a:gd name="connsiteY3709" fmla="*/ 6309102 h 6858000"/>
              <a:gd name="connsiteX3710" fmla="*/ 7716961 w 12192000"/>
              <a:gd name="connsiteY3710" fmla="*/ 6171663 h 6858000"/>
              <a:gd name="connsiteX3711" fmla="*/ 7683716 w 12192000"/>
              <a:gd name="connsiteY3711" fmla="*/ 6152003 h 6858000"/>
              <a:gd name="connsiteX3712" fmla="*/ 7276516 w 12192000"/>
              <a:gd name="connsiteY3712" fmla="*/ 6152003 h 6858000"/>
              <a:gd name="connsiteX3713" fmla="*/ 7258502 w 12192000"/>
              <a:gd name="connsiteY3713" fmla="*/ 6162416 h 6858000"/>
              <a:gd name="connsiteX3714" fmla="*/ 7122410 w 12192000"/>
              <a:gd name="connsiteY3714" fmla="*/ 6398094 h 6858000"/>
              <a:gd name="connsiteX3715" fmla="*/ 7122410 w 12192000"/>
              <a:gd name="connsiteY3715" fmla="*/ 6418323 h 6858000"/>
              <a:gd name="connsiteX3716" fmla="*/ 7122440 w 12192000"/>
              <a:gd name="connsiteY3716" fmla="*/ 6418233 h 6858000"/>
              <a:gd name="connsiteX3717" fmla="*/ 7155685 w 12192000"/>
              <a:gd name="connsiteY3717" fmla="*/ 6437354 h 6858000"/>
              <a:gd name="connsiteX3718" fmla="*/ 7275618 w 12192000"/>
              <a:gd name="connsiteY3718" fmla="*/ 6368111 h 6858000"/>
              <a:gd name="connsiteX3719" fmla="*/ 7273165 w 12192000"/>
              <a:gd name="connsiteY3719" fmla="*/ 6353688 h 6858000"/>
              <a:gd name="connsiteX3720" fmla="*/ 7275170 w 12192000"/>
              <a:gd name="connsiteY3720" fmla="*/ 6340551 h 6858000"/>
              <a:gd name="connsiteX3721" fmla="*/ 7275948 w 12192000"/>
              <a:gd name="connsiteY3721" fmla="*/ 6338158 h 6858000"/>
              <a:gd name="connsiteX3722" fmla="*/ 7309762 w 12192000"/>
              <a:gd name="connsiteY3722" fmla="*/ 6309102 h 6858000"/>
              <a:gd name="connsiteX3723" fmla="*/ 7309762 w 12192000"/>
              <a:gd name="connsiteY3723" fmla="*/ 6171663 h 6858000"/>
              <a:gd name="connsiteX3724" fmla="*/ 7276516 w 12192000"/>
              <a:gd name="connsiteY3724" fmla="*/ 6152003 h 6858000"/>
              <a:gd name="connsiteX3725" fmla="*/ 6869346 w 12192000"/>
              <a:gd name="connsiteY3725" fmla="*/ 6152003 h 6858000"/>
              <a:gd name="connsiteX3726" fmla="*/ 6851332 w 12192000"/>
              <a:gd name="connsiteY3726" fmla="*/ 6162416 h 6858000"/>
              <a:gd name="connsiteX3727" fmla="*/ 6715240 w 12192000"/>
              <a:gd name="connsiteY3727" fmla="*/ 6398094 h 6858000"/>
              <a:gd name="connsiteX3728" fmla="*/ 6715240 w 12192000"/>
              <a:gd name="connsiteY3728" fmla="*/ 6418323 h 6858000"/>
              <a:gd name="connsiteX3729" fmla="*/ 6715270 w 12192000"/>
              <a:gd name="connsiteY3729" fmla="*/ 6418233 h 6858000"/>
              <a:gd name="connsiteX3730" fmla="*/ 6748515 w 12192000"/>
              <a:gd name="connsiteY3730" fmla="*/ 6437354 h 6858000"/>
              <a:gd name="connsiteX3731" fmla="*/ 6868448 w 12192000"/>
              <a:gd name="connsiteY3731" fmla="*/ 6368111 h 6858000"/>
              <a:gd name="connsiteX3732" fmla="*/ 6865995 w 12192000"/>
              <a:gd name="connsiteY3732" fmla="*/ 6353688 h 6858000"/>
              <a:gd name="connsiteX3733" fmla="*/ 6868000 w 12192000"/>
              <a:gd name="connsiteY3733" fmla="*/ 6340551 h 6858000"/>
              <a:gd name="connsiteX3734" fmla="*/ 6868778 w 12192000"/>
              <a:gd name="connsiteY3734" fmla="*/ 6338158 h 6858000"/>
              <a:gd name="connsiteX3735" fmla="*/ 6902592 w 12192000"/>
              <a:gd name="connsiteY3735" fmla="*/ 6309102 h 6858000"/>
              <a:gd name="connsiteX3736" fmla="*/ 6902592 w 12192000"/>
              <a:gd name="connsiteY3736" fmla="*/ 6171663 h 6858000"/>
              <a:gd name="connsiteX3737" fmla="*/ 6869346 w 12192000"/>
              <a:gd name="connsiteY3737" fmla="*/ 6152003 h 6858000"/>
              <a:gd name="connsiteX3738" fmla="*/ 6462147 w 12192000"/>
              <a:gd name="connsiteY3738" fmla="*/ 6152003 h 6858000"/>
              <a:gd name="connsiteX3739" fmla="*/ 6444133 w 12192000"/>
              <a:gd name="connsiteY3739" fmla="*/ 6162416 h 6858000"/>
              <a:gd name="connsiteX3740" fmla="*/ 6308041 w 12192000"/>
              <a:gd name="connsiteY3740" fmla="*/ 6398094 h 6858000"/>
              <a:gd name="connsiteX3741" fmla="*/ 6308041 w 12192000"/>
              <a:gd name="connsiteY3741" fmla="*/ 6418323 h 6858000"/>
              <a:gd name="connsiteX3742" fmla="*/ 6308071 w 12192000"/>
              <a:gd name="connsiteY3742" fmla="*/ 6418233 h 6858000"/>
              <a:gd name="connsiteX3743" fmla="*/ 6341315 w 12192000"/>
              <a:gd name="connsiteY3743" fmla="*/ 6437354 h 6858000"/>
              <a:gd name="connsiteX3744" fmla="*/ 6461249 w 12192000"/>
              <a:gd name="connsiteY3744" fmla="*/ 6368111 h 6858000"/>
              <a:gd name="connsiteX3745" fmla="*/ 6458795 w 12192000"/>
              <a:gd name="connsiteY3745" fmla="*/ 6353688 h 6858000"/>
              <a:gd name="connsiteX3746" fmla="*/ 6460800 w 12192000"/>
              <a:gd name="connsiteY3746" fmla="*/ 6340551 h 6858000"/>
              <a:gd name="connsiteX3747" fmla="*/ 6461578 w 12192000"/>
              <a:gd name="connsiteY3747" fmla="*/ 6338158 h 6858000"/>
              <a:gd name="connsiteX3748" fmla="*/ 6495392 w 12192000"/>
              <a:gd name="connsiteY3748" fmla="*/ 6309102 h 6858000"/>
              <a:gd name="connsiteX3749" fmla="*/ 6495392 w 12192000"/>
              <a:gd name="connsiteY3749" fmla="*/ 6171663 h 6858000"/>
              <a:gd name="connsiteX3750" fmla="*/ 6462147 w 12192000"/>
              <a:gd name="connsiteY3750" fmla="*/ 6152003 h 6858000"/>
              <a:gd name="connsiteX3751" fmla="*/ 6054978 w 12192000"/>
              <a:gd name="connsiteY3751" fmla="*/ 6152003 h 6858000"/>
              <a:gd name="connsiteX3752" fmla="*/ 6036964 w 12192000"/>
              <a:gd name="connsiteY3752" fmla="*/ 6162416 h 6858000"/>
              <a:gd name="connsiteX3753" fmla="*/ 5900871 w 12192000"/>
              <a:gd name="connsiteY3753" fmla="*/ 6398094 h 6858000"/>
              <a:gd name="connsiteX3754" fmla="*/ 5900871 w 12192000"/>
              <a:gd name="connsiteY3754" fmla="*/ 6418323 h 6858000"/>
              <a:gd name="connsiteX3755" fmla="*/ 5900900 w 12192000"/>
              <a:gd name="connsiteY3755" fmla="*/ 6418233 h 6858000"/>
              <a:gd name="connsiteX3756" fmla="*/ 5934146 w 12192000"/>
              <a:gd name="connsiteY3756" fmla="*/ 6437354 h 6858000"/>
              <a:gd name="connsiteX3757" fmla="*/ 6054079 w 12192000"/>
              <a:gd name="connsiteY3757" fmla="*/ 6368111 h 6858000"/>
              <a:gd name="connsiteX3758" fmla="*/ 6051625 w 12192000"/>
              <a:gd name="connsiteY3758" fmla="*/ 6353688 h 6858000"/>
              <a:gd name="connsiteX3759" fmla="*/ 6053630 w 12192000"/>
              <a:gd name="connsiteY3759" fmla="*/ 6340551 h 6858000"/>
              <a:gd name="connsiteX3760" fmla="*/ 6054408 w 12192000"/>
              <a:gd name="connsiteY3760" fmla="*/ 6338158 h 6858000"/>
              <a:gd name="connsiteX3761" fmla="*/ 6088222 w 12192000"/>
              <a:gd name="connsiteY3761" fmla="*/ 6309102 h 6858000"/>
              <a:gd name="connsiteX3762" fmla="*/ 6088222 w 12192000"/>
              <a:gd name="connsiteY3762" fmla="*/ 6171663 h 6858000"/>
              <a:gd name="connsiteX3763" fmla="*/ 6054978 w 12192000"/>
              <a:gd name="connsiteY3763" fmla="*/ 6152003 h 6858000"/>
              <a:gd name="connsiteX3764" fmla="*/ 5647777 w 12192000"/>
              <a:gd name="connsiteY3764" fmla="*/ 6152003 h 6858000"/>
              <a:gd name="connsiteX3765" fmla="*/ 5629763 w 12192000"/>
              <a:gd name="connsiteY3765" fmla="*/ 6162416 h 6858000"/>
              <a:gd name="connsiteX3766" fmla="*/ 5493670 w 12192000"/>
              <a:gd name="connsiteY3766" fmla="*/ 6398094 h 6858000"/>
              <a:gd name="connsiteX3767" fmla="*/ 5493670 w 12192000"/>
              <a:gd name="connsiteY3767" fmla="*/ 6418323 h 6858000"/>
              <a:gd name="connsiteX3768" fmla="*/ 5493700 w 12192000"/>
              <a:gd name="connsiteY3768" fmla="*/ 6418233 h 6858000"/>
              <a:gd name="connsiteX3769" fmla="*/ 5526945 w 12192000"/>
              <a:gd name="connsiteY3769" fmla="*/ 6437354 h 6858000"/>
              <a:gd name="connsiteX3770" fmla="*/ 5646879 w 12192000"/>
              <a:gd name="connsiteY3770" fmla="*/ 6368111 h 6858000"/>
              <a:gd name="connsiteX3771" fmla="*/ 5644425 w 12192000"/>
              <a:gd name="connsiteY3771" fmla="*/ 6353688 h 6858000"/>
              <a:gd name="connsiteX3772" fmla="*/ 5646431 w 12192000"/>
              <a:gd name="connsiteY3772" fmla="*/ 6340551 h 6858000"/>
              <a:gd name="connsiteX3773" fmla="*/ 5647208 w 12192000"/>
              <a:gd name="connsiteY3773" fmla="*/ 6338158 h 6858000"/>
              <a:gd name="connsiteX3774" fmla="*/ 5681022 w 12192000"/>
              <a:gd name="connsiteY3774" fmla="*/ 6309102 h 6858000"/>
              <a:gd name="connsiteX3775" fmla="*/ 5681022 w 12192000"/>
              <a:gd name="connsiteY3775" fmla="*/ 6171663 h 6858000"/>
              <a:gd name="connsiteX3776" fmla="*/ 5647777 w 12192000"/>
              <a:gd name="connsiteY3776" fmla="*/ 6152003 h 6858000"/>
              <a:gd name="connsiteX3777" fmla="*/ 5240607 w 12192000"/>
              <a:gd name="connsiteY3777" fmla="*/ 6152003 h 6858000"/>
              <a:gd name="connsiteX3778" fmla="*/ 5222593 w 12192000"/>
              <a:gd name="connsiteY3778" fmla="*/ 6162416 h 6858000"/>
              <a:gd name="connsiteX3779" fmla="*/ 5086501 w 12192000"/>
              <a:gd name="connsiteY3779" fmla="*/ 6398094 h 6858000"/>
              <a:gd name="connsiteX3780" fmla="*/ 5086501 w 12192000"/>
              <a:gd name="connsiteY3780" fmla="*/ 6418323 h 6858000"/>
              <a:gd name="connsiteX3781" fmla="*/ 5086531 w 12192000"/>
              <a:gd name="connsiteY3781" fmla="*/ 6418233 h 6858000"/>
              <a:gd name="connsiteX3782" fmla="*/ 5119776 w 12192000"/>
              <a:gd name="connsiteY3782" fmla="*/ 6437354 h 6858000"/>
              <a:gd name="connsiteX3783" fmla="*/ 5239709 w 12192000"/>
              <a:gd name="connsiteY3783" fmla="*/ 6368111 h 6858000"/>
              <a:gd name="connsiteX3784" fmla="*/ 5237256 w 12192000"/>
              <a:gd name="connsiteY3784" fmla="*/ 6353688 h 6858000"/>
              <a:gd name="connsiteX3785" fmla="*/ 5239260 w 12192000"/>
              <a:gd name="connsiteY3785" fmla="*/ 6340551 h 6858000"/>
              <a:gd name="connsiteX3786" fmla="*/ 5240038 w 12192000"/>
              <a:gd name="connsiteY3786" fmla="*/ 6338158 h 6858000"/>
              <a:gd name="connsiteX3787" fmla="*/ 5273852 w 12192000"/>
              <a:gd name="connsiteY3787" fmla="*/ 6309102 h 6858000"/>
              <a:gd name="connsiteX3788" fmla="*/ 5273852 w 12192000"/>
              <a:gd name="connsiteY3788" fmla="*/ 6171663 h 6858000"/>
              <a:gd name="connsiteX3789" fmla="*/ 5240607 w 12192000"/>
              <a:gd name="connsiteY3789" fmla="*/ 6152003 h 6858000"/>
              <a:gd name="connsiteX3790" fmla="*/ 4833407 w 12192000"/>
              <a:gd name="connsiteY3790" fmla="*/ 6152003 h 6858000"/>
              <a:gd name="connsiteX3791" fmla="*/ 4815393 w 12192000"/>
              <a:gd name="connsiteY3791" fmla="*/ 6162416 h 6858000"/>
              <a:gd name="connsiteX3792" fmla="*/ 4679301 w 12192000"/>
              <a:gd name="connsiteY3792" fmla="*/ 6398094 h 6858000"/>
              <a:gd name="connsiteX3793" fmla="*/ 4679301 w 12192000"/>
              <a:gd name="connsiteY3793" fmla="*/ 6418323 h 6858000"/>
              <a:gd name="connsiteX3794" fmla="*/ 4679331 w 12192000"/>
              <a:gd name="connsiteY3794" fmla="*/ 6418233 h 6858000"/>
              <a:gd name="connsiteX3795" fmla="*/ 4712577 w 12192000"/>
              <a:gd name="connsiteY3795" fmla="*/ 6437354 h 6858000"/>
              <a:gd name="connsiteX3796" fmla="*/ 4832510 w 12192000"/>
              <a:gd name="connsiteY3796" fmla="*/ 6368111 h 6858000"/>
              <a:gd name="connsiteX3797" fmla="*/ 4830056 w 12192000"/>
              <a:gd name="connsiteY3797" fmla="*/ 6353688 h 6858000"/>
              <a:gd name="connsiteX3798" fmla="*/ 4832061 w 12192000"/>
              <a:gd name="connsiteY3798" fmla="*/ 6340551 h 6858000"/>
              <a:gd name="connsiteX3799" fmla="*/ 4832840 w 12192000"/>
              <a:gd name="connsiteY3799" fmla="*/ 6338158 h 6858000"/>
              <a:gd name="connsiteX3800" fmla="*/ 4866652 w 12192000"/>
              <a:gd name="connsiteY3800" fmla="*/ 6309102 h 6858000"/>
              <a:gd name="connsiteX3801" fmla="*/ 4866652 w 12192000"/>
              <a:gd name="connsiteY3801" fmla="*/ 6171663 h 6858000"/>
              <a:gd name="connsiteX3802" fmla="*/ 4833407 w 12192000"/>
              <a:gd name="connsiteY3802" fmla="*/ 6152003 h 6858000"/>
              <a:gd name="connsiteX3803" fmla="*/ 4426237 w 12192000"/>
              <a:gd name="connsiteY3803" fmla="*/ 6152003 h 6858000"/>
              <a:gd name="connsiteX3804" fmla="*/ 4408223 w 12192000"/>
              <a:gd name="connsiteY3804" fmla="*/ 6162416 h 6858000"/>
              <a:gd name="connsiteX3805" fmla="*/ 4272131 w 12192000"/>
              <a:gd name="connsiteY3805" fmla="*/ 6398094 h 6858000"/>
              <a:gd name="connsiteX3806" fmla="*/ 4272131 w 12192000"/>
              <a:gd name="connsiteY3806" fmla="*/ 6418323 h 6858000"/>
              <a:gd name="connsiteX3807" fmla="*/ 4272162 w 12192000"/>
              <a:gd name="connsiteY3807" fmla="*/ 6418233 h 6858000"/>
              <a:gd name="connsiteX3808" fmla="*/ 4305406 w 12192000"/>
              <a:gd name="connsiteY3808" fmla="*/ 6437354 h 6858000"/>
              <a:gd name="connsiteX3809" fmla="*/ 4425340 w 12192000"/>
              <a:gd name="connsiteY3809" fmla="*/ 6368111 h 6858000"/>
              <a:gd name="connsiteX3810" fmla="*/ 4422886 w 12192000"/>
              <a:gd name="connsiteY3810" fmla="*/ 6353688 h 6858000"/>
              <a:gd name="connsiteX3811" fmla="*/ 4424891 w 12192000"/>
              <a:gd name="connsiteY3811" fmla="*/ 6340551 h 6858000"/>
              <a:gd name="connsiteX3812" fmla="*/ 4425669 w 12192000"/>
              <a:gd name="connsiteY3812" fmla="*/ 6338158 h 6858000"/>
              <a:gd name="connsiteX3813" fmla="*/ 4459482 w 12192000"/>
              <a:gd name="connsiteY3813" fmla="*/ 6309102 h 6858000"/>
              <a:gd name="connsiteX3814" fmla="*/ 4459482 w 12192000"/>
              <a:gd name="connsiteY3814" fmla="*/ 6171663 h 6858000"/>
              <a:gd name="connsiteX3815" fmla="*/ 4426237 w 12192000"/>
              <a:gd name="connsiteY3815" fmla="*/ 6152003 h 6858000"/>
              <a:gd name="connsiteX3816" fmla="*/ 4019068 w 12192000"/>
              <a:gd name="connsiteY3816" fmla="*/ 6152003 h 6858000"/>
              <a:gd name="connsiteX3817" fmla="*/ 4001054 w 12192000"/>
              <a:gd name="connsiteY3817" fmla="*/ 6162416 h 6858000"/>
              <a:gd name="connsiteX3818" fmla="*/ 3864961 w 12192000"/>
              <a:gd name="connsiteY3818" fmla="*/ 6398094 h 6858000"/>
              <a:gd name="connsiteX3819" fmla="*/ 3864961 w 12192000"/>
              <a:gd name="connsiteY3819" fmla="*/ 6418323 h 6858000"/>
              <a:gd name="connsiteX3820" fmla="*/ 3864991 w 12192000"/>
              <a:gd name="connsiteY3820" fmla="*/ 6418233 h 6858000"/>
              <a:gd name="connsiteX3821" fmla="*/ 3898236 w 12192000"/>
              <a:gd name="connsiteY3821" fmla="*/ 6437354 h 6858000"/>
              <a:gd name="connsiteX3822" fmla="*/ 4018170 w 12192000"/>
              <a:gd name="connsiteY3822" fmla="*/ 6368111 h 6858000"/>
              <a:gd name="connsiteX3823" fmla="*/ 4015716 w 12192000"/>
              <a:gd name="connsiteY3823" fmla="*/ 6353688 h 6858000"/>
              <a:gd name="connsiteX3824" fmla="*/ 4017721 w 12192000"/>
              <a:gd name="connsiteY3824" fmla="*/ 6340551 h 6858000"/>
              <a:gd name="connsiteX3825" fmla="*/ 4018499 w 12192000"/>
              <a:gd name="connsiteY3825" fmla="*/ 6338158 h 6858000"/>
              <a:gd name="connsiteX3826" fmla="*/ 4052313 w 12192000"/>
              <a:gd name="connsiteY3826" fmla="*/ 6309102 h 6858000"/>
              <a:gd name="connsiteX3827" fmla="*/ 4052313 w 12192000"/>
              <a:gd name="connsiteY3827" fmla="*/ 6171663 h 6858000"/>
              <a:gd name="connsiteX3828" fmla="*/ 4019068 w 12192000"/>
              <a:gd name="connsiteY3828" fmla="*/ 6152003 h 6858000"/>
              <a:gd name="connsiteX3829" fmla="*/ 3611867 w 12192000"/>
              <a:gd name="connsiteY3829" fmla="*/ 6152003 h 6858000"/>
              <a:gd name="connsiteX3830" fmla="*/ 3593853 w 12192000"/>
              <a:gd name="connsiteY3830" fmla="*/ 6162416 h 6858000"/>
              <a:gd name="connsiteX3831" fmla="*/ 3457761 w 12192000"/>
              <a:gd name="connsiteY3831" fmla="*/ 6398094 h 6858000"/>
              <a:gd name="connsiteX3832" fmla="*/ 3457761 w 12192000"/>
              <a:gd name="connsiteY3832" fmla="*/ 6418323 h 6858000"/>
              <a:gd name="connsiteX3833" fmla="*/ 3457791 w 12192000"/>
              <a:gd name="connsiteY3833" fmla="*/ 6418233 h 6858000"/>
              <a:gd name="connsiteX3834" fmla="*/ 3491036 w 12192000"/>
              <a:gd name="connsiteY3834" fmla="*/ 6437354 h 6858000"/>
              <a:gd name="connsiteX3835" fmla="*/ 3610970 w 12192000"/>
              <a:gd name="connsiteY3835" fmla="*/ 6368111 h 6858000"/>
              <a:gd name="connsiteX3836" fmla="*/ 3608516 w 12192000"/>
              <a:gd name="connsiteY3836" fmla="*/ 6353688 h 6858000"/>
              <a:gd name="connsiteX3837" fmla="*/ 3610521 w 12192000"/>
              <a:gd name="connsiteY3837" fmla="*/ 6340551 h 6858000"/>
              <a:gd name="connsiteX3838" fmla="*/ 3611299 w 12192000"/>
              <a:gd name="connsiteY3838" fmla="*/ 6338158 h 6858000"/>
              <a:gd name="connsiteX3839" fmla="*/ 3645113 w 12192000"/>
              <a:gd name="connsiteY3839" fmla="*/ 6309102 h 6858000"/>
              <a:gd name="connsiteX3840" fmla="*/ 3645113 w 12192000"/>
              <a:gd name="connsiteY3840" fmla="*/ 6171663 h 6858000"/>
              <a:gd name="connsiteX3841" fmla="*/ 3611867 w 12192000"/>
              <a:gd name="connsiteY3841" fmla="*/ 6152003 h 6858000"/>
              <a:gd name="connsiteX3842" fmla="*/ 3204698 w 12192000"/>
              <a:gd name="connsiteY3842" fmla="*/ 6152003 h 6858000"/>
              <a:gd name="connsiteX3843" fmla="*/ 3186684 w 12192000"/>
              <a:gd name="connsiteY3843" fmla="*/ 6162416 h 6858000"/>
              <a:gd name="connsiteX3844" fmla="*/ 3050591 w 12192000"/>
              <a:gd name="connsiteY3844" fmla="*/ 6398094 h 6858000"/>
              <a:gd name="connsiteX3845" fmla="*/ 3050591 w 12192000"/>
              <a:gd name="connsiteY3845" fmla="*/ 6418323 h 6858000"/>
              <a:gd name="connsiteX3846" fmla="*/ 3050621 w 12192000"/>
              <a:gd name="connsiteY3846" fmla="*/ 6418233 h 6858000"/>
              <a:gd name="connsiteX3847" fmla="*/ 3083866 w 12192000"/>
              <a:gd name="connsiteY3847" fmla="*/ 6437354 h 6858000"/>
              <a:gd name="connsiteX3848" fmla="*/ 3203800 w 12192000"/>
              <a:gd name="connsiteY3848" fmla="*/ 6368111 h 6858000"/>
              <a:gd name="connsiteX3849" fmla="*/ 3201346 w 12192000"/>
              <a:gd name="connsiteY3849" fmla="*/ 6353688 h 6858000"/>
              <a:gd name="connsiteX3850" fmla="*/ 3203351 w 12192000"/>
              <a:gd name="connsiteY3850" fmla="*/ 6340551 h 6858000"/>
              <a:gd name="connsiteX3851" fmla="*/ 3204129 w 12192000"/>
              <a:gd name="connsiteY3851" fmla="*/ 6338158 h 6858000"/>
              <a:gd name="connsiteX3852" fmla="*/ 3237943 w 12192000"/>
              <a:gd name="connsiteY3852" fmla="*/ 6309102 h 6858000"/>
              <a:gd name="connsiteX3853" fmla="*/ 3237943 w 12192000"/>
              <a:gd name="connsiteY3853" fmla="*/ 6171663 h 6858000"/>
              <a:gd name="connsiteX3854" fmla="*/ 3204698 w 12192000"/>
              <a:gd name="connsiteY3854" fmla="*/ 6152003 h 6858000"/>
              <a:gd name="connsiteX3855" fmla="*/ 2797498 w 12192000"/>
              <a:gd name="connsiteY3855" fmla="*/ 6152003 h 6858000"/>
              <a:gd name="connsiteX3856" fmla="*/ 2779484 w 12192000"/>
              <a:gd name="connsiteY3856" fmla="*/ 6162416 h 6858000"/>
              <a:gd name="connsiteX3857" fmla="*/ 2643392 w 12192000"/>
              <a:gd name="connsiteY3857" fmla="*/ 6398094 h 6858000"/>
              <a:gd name="connsiteX3858" fmla="*/ 2643392 w 12192000"/>
              <a:gd name="connsiteY3858" fmla="*/ 6418323 h 6858000"/>
              <a:gd name="connsiteX3859" fmla="*/ 2643422 w 12192000"/>
              <a:gd name="connsiteY3859" fmla="*/ 6418233 h 6858000"/>
              <a:gd name="connsiteX3860" fmla="*/ 2676667 w 12192000"/>
              <a:gd name="connsiteY3860" fmla="*/ 6437354 h 6858000"/>
              <a:gd name="connsiteX3861" fmla="*/ 2796600 w 12192000"/>
              <a:gd name="connsiteY3861" fmla="*/ 6368111 h 6858000"/>
              <a:gd name="connsiteX3862" fmla="*/ 2794146 w 12192000"/>
              <a:gd name="connsiteY3862" fmla="*/ 6353688 h 6858000"/>
              <a:gd name="connsiteX3863" fmla="*/ 2796151 w 12192000"/>
              <a:gd name="connsiteY3863" fmla="*/ 6340551 h 6858000"/>
              <a:gd name="connsiteX3864" fmla="*/ 2796929 w 12192000"/>
              <a:gd name="connsiteY3864" fmla="*/ 6338158 h 6858000"/>
              <a:gd name="connsiteX3865" fmla="*/ 2830743 w 12192000"/>
              <a:gd name="connsiteY3865" fmla="*/ 6309102 h 6858000"/>
              <a:gd name="connsiteX3866" fmla="*/ 2830743 w 12192000"/>
              <a:gd name="connsiteY3866" fmla="*/ 6171663 h 6858000"/>
              <a:gd name="connsiteX3867" fmla="*/ 2797498 w 12192000"/>
              <a:gd name="connsiteY3867" fmla="*/ 6152003 h 6858000"/>
              <a:gd name="connsiteX3868" fmla="*/ 2390328 w 12192000"/>
              <a:gd name="connsiteY3868" fmla="*/ 6152003 h 6858000"/>
              <a:gd name="connsiteX3869" fmla="*/ 2372314 w 12192000"/>
              <a:gd name="connsiteY3869" fmla="*/ 6162416 h 6858000"/>
              <a:gd name="connsiteX3870" fmla="*/ 2236222 w 12192000"/>
              <a:gd name="connsiteY3870" fmla="*/ 6398094 h 6858000"/>
              <a:gd name="connsiteX3871" fmla="*/ 2236222 w 12192000"/>
              <a:gd name="connsiteY3871" fmla="*/ 6418323 h 6858000"/>
              <a:gd name="connsiteX3872" fmla="*/ 2236252 w 12192000"/>
              <a:gd name="connsiteY3872" fmla="*/ 6418233 h 6858000"/>
              <a:gd name="connsiteX3873" fmla="*/ 2269497 w 12192000"/>
              <a:gd name="connsiteY3873" fmla="*/ 6437354 h 6858000"/>
              <a:gd name="connsiteX3874" fmla="*/ 2389430 w 12192000"/>
              <a:gd name="connsiteY3874" fmla="*/ 6368111 h 6858000"/>
              <a:gd name="connsiteX3875" fmla="*/ 2386977 w 12192000"/>
              <a:gd name="connsiteY3875" fmla="*/ 6353688 h 6858000"/>
              <a:gd name="connsiteX3876" fmla="*/ 2388981 w 12192000"/>
              <a:gd name="connsiteY3876" fmla="*/ 6340551 h 6858000"/>
              <a:gd name="connsiteX3877" fmla="*/ 2389759 w 12192000"/>
              <a:gd name="connsiteY3877" fmla="*/ 6338158 h 6858000"/>
              <a:gd name="connsiteX3878" fmla="*/ 2423573 w 12192000"/>
              <a:gd name="connsiteY3878" fmla="*/ 6309102 h 6858000"/>
              <a:gd name="connsiteX3879" fmla="*/ 2423573 w 12192000"/>
              <a:gd name="connsiteY3879" fmla="*/ 6171663 h 6858000"/>
              <a:gd name="connsiteX3880" fmla="*/ 2390328 w 12192000"/>
              <a:gd name="connsiteY3880" fmla="*/ 6152003 h 6858000"/>
              <a:gd name="connsiteX3881" fmla="*/ 1983128 w 12192000"/>
              <a:gd name="connsiteY3881" fmla="*/ 6152003 h 6858000"/>
              <a:gd name="connsiteX3882" fmla="*/ 1965114 w 12192000"/>
              <a:gd name="connsiteY3882" fmla="*/ 6162416 h 6858000"/>
              <a:gd name="connsiteX3883" fmla="*/ 1829022 w 12192000"/>
              <a:gd name="connsiteY3883" fmla="*/ 6398094 h 6858000"/>
              <a:gd name="connsiteX3884" fmla="*/ 1829022 w 12192000"/>
              <a:gd name="connsiteY3884" fmla="*/ 6418323 h 6858000"/>
              <a:gd name="connsiteX3885" fmla="*/ 1829052 w 12192000"/>
              <a:gd name="connsiteY3885" fmla="*/ 6418233 h 6858000"/>
              <a:gd name="connsiteX3886" fmla="*/ 1862297 w 12192000"/>
              <a:gd name="connsiteY3886" fmla="*/ 6437354 h 6858000"/>
              <a:gd name="connsiteX3887" fmla="*/ 1982230 w 12192000"/>
              <a:gd name="connsiteY3887" fmla="*/ 6368111 h 6858000"/>
              <a:gd name="connsiteX3888" fmla="*/ 1979777 w 12192000"/>
              <a:gd name="connsiteY3888" fmla="*/ 6353688 h 6858000"/>
              <a:gd name="connsiteX3889" fmla="*/ 1981782 w 12192000"/>
              <a:gd name="connsiteY3889" fmla="*/ 6340551 h 6858000"/>
              <a:gd name="connsiteX3890" fmla="*/ 1982560 w 12192000"/>
              <a:gd name="connsiteY3890" fmla="*/ 6338158 h 6858000"/>
              <a:gd name="connsiteX3891" fmla="*/ 2016373 w 12192000"/>
              <a:gd name="connsiteY3891" fmla="*/ 6309102 h 6858000"/>
              <a:gd name="connsiteX3892" fmla="*/ 2016373 w 12192000"/>
              <a:gd name="connsiteY3892" fmla="*/ 6171663 h 6858000"/>
              <a:gd name="connsiteX3893" fmla="*/ 1983128 w 12192000"/>
              <a:gd name="connsiteY3893" fmla="*/ 6152003 h 6858000"/>
              <a:gd name="connsiteX3894" fmla="*/ 1575958 w 12192000"/>
              <a:gd name="connsiteY3894" fmla="*/ 6152003 h 6858000"/>
              <a:gd name="connsiteX3895" fmla="*/ 1557944 w 12192000"/>
              <a:gd name="connsiteY3895" fmla="*/ 6162416 h 6858000"/>
              <a:gd name="connsiteX3896" fmla="*/ 1421852 w 12192000"/>
              <a:gd name="connsiteY3896" fmla="*/ 6398094 h 6858000"/>
              <a:gd name="connsiteX3897" fmla="*/ 1421852 w 12192000"/>
              <a:gd name="connsiteY3897" fmla="*/ 6418323 h 6858000"/>
              <a:gd name="connsiteX3898" fmla="*/ 1421882 w 12192000"/>
              <a:gd name="connsiteY3898" fmla="*/ 6418233 h 6858000"/>
              <a:gd name="connsiteX3899" fmla="*/ 1455127 w 12192000"/>
              <a:gd name="connsiteY3899" fmla="*/ 6437354 h 6858000"/>
              <a:gd name="connsiteX3900" fmla="*/ 1575061 w 12192000"/>
              <a:gd name="connsiteY3900" fmla="*/ 6368111 h 6858000"/>
              <a:gd name="connsiteX3901" fmla="*/ 1572607 w 12192000"/>
              <a:gd name="connsiteY3901" fmla="*/ 6353688 h 6858000"/>
              <a:gd name="connsiteX3902" fmla="*/ 1574612 w 12192000"/>
              <a:gd name="connsiteY3902" fmla="*/ 6340551 h 6858000"/>
              <a:gd name="connsiteX3903" fmla="*/ 1575390 w 12192000"/>
              <a:gd name="connsiteY3903" fmla="*/ 6338158 h 6858000"/>
              <a:gd name="connsiteX3904" fmla="*/ 1609203 w 12192000"/>
              <a:gd name="connsiteY3904" fmla="*/ 6309102 h 6858000"/>
              <a:gd name="connsiteX3905" fmla="*/ 1609203 w 12192000"/>
              <a:gd name="connsiteY3905" fmla="*/ 6171663 h 6858000"/>
              <a:gd name="connsiteX3906" fmla="*/ 1575958 w 12192000"/>
              <a:gd name="connsiteY3906" fmla="*/ 6152003 h 6858000"/>
              <a:gd name="connsiteX3907" fmla="*/ 1168759 w 12192000"/>
              <a:gd name="connsiteY3907" fmla="*/ 6152003 h 6858000"/>
              <a:gd name="connsiteX3908" fmla="*/ 1150744 w 12192000"/>
              <a:gd name="connsiteY3908" fmla="*/ 6162416 h 6858000"/>
              <a:gd name="connsiteX3909" fmla="*/ 1014652 w 12192000"/>
              <a:gd name="connsiteY3909" fmla="*/ 6398094 h 6858000"/>
              <a:gd name="connsiteX3910" fmla="*/ 1014652 w 12192000"/>
              <a:gd name="connsiteY3910" fmla="*/ 6418323 h 6858000"/>
              <a:gd name="connsiteX3911" fmla="*/ 1014682 w 12192000"/>
              <a:gd name="connsiteY3911" fmla="*/ 6418263 h 6858000"/>
              <a:gd name="connsiteX3912" fmla="*/ 1047927 w 12192000"/>
              <a:gd name="connsiteY3912" fmla="*/ 6437384 h 6858000"/>
              <a:gd name="connsiteX3913" fmla="*/ 1167861 w 12192000"/>
              <a:gd name="connsiteY3913" fmla="*/ 6368141 h 6858000"/>
              <a:gd name="connsiteX3914" fmla="*/ 1165407 w 12192000"/>
              <a:gd name="connsiteY3914" fmla="*/ 6353718 h 6858000"/>
              <a:gd name="connsiteX3915" fmla="*/ 1167412 w 12192000"/>
              <a:gd name="connsiteY3915" fmla="*/ 6340581 h 6858000"/>
              <a:gd name="connsiteX3916" fmla="*/ 1168190 w 12192000"/>
              <a:gd name="connsiteY3916" fmla="*/ 6338158 h 6858000"/>
              <a:gd name="connsiteX3917" fmla="*/ 1202004 w 12192000"/>
              <a:gd name="connsiteY3917" fmla="*/ 6309102 h 6858000"/>
              <a:gd name="connsiteX3918" fmla="*/ 1202004 w 12192000"/>
              <a:gd name="connsiteY3918" fmla="*/ 6171663 h 6858000"/>
              <a:gd name="connsiteX3919" fmla="*/ 1168759 w 12192000"/>
              <a:gd name="connsiteY3919" fmla="*/ 6152003 h 6858000"/>
              <a:gd name="connsiteX3920" fmla="*/ 761589 w 12192000"/>
              <a:gd name="connsiteY3920" fmla="*/ 6152003 h 6858000"/>
              <a:gd name="connsiteX3921" fmla="*/ 743575 w 12192000"/>
              <a:gd name="connsiteY3921" fmla="*/ 6162416 h 6858000"/>
              <a:gd name="connsiteX3922" fmla="*/ 607482 w 12192000"/>
              <a:gd name="connsiteY3922" fmla="*/ 6398094 h 6858000"/>
              <a:gd name="connsiteX3923" fmla="*/ 607482 w 12192000"/>
              <a:gd name="connsiteY3923" fmla="*/ 6418323 h 6858000"/>
              <a:gd name="connsiteX3924" fmla="*/ 607512 w 12192000"/>
              <a:gd name="connsiteY3924" fmla="*/ 6418233 h 6858000"/>
              <a:gd name="connsiteX3925" fmla="*/ 640757 w 12192000"/>
              <a:gd name="connsiteY3925" fmla="*/ 6437354 h 6858000"/>
              <a:gd name="connsiteX3926" fmla="*/ 760691 w 12192000"/>
              <a:gd name="connsiteY3926" fmla="*/ 6368111 h 6858000"/>
              <a:gd name="connsiteX3927" fmla="*/ 758237 w 12192000"/>
              <a:gd name="connsiteY3927" fmla="*/ 6353688 h 6858000"/>
              <a:gd name="connsiteX3928" fmla="*/ 760242 w 12192000"/>
              <a:gd name="connsiteY3928" fmla="*/ 6340551 h 6858000"/>
              <a:gd name="connsiteX3929" fmla="*/ 761020 w 12192000"/>
              <a:gd name="connsiteY3929" fmla="*/ 6338158 h 6858000"/>
              <a:gd name="connsiteX3930" fmla="*/ 794834 w 12192000"/>
              <a:gd name="connsiteY3930" fmla="*/ 6309102 h 6858000"/>
              <a:gd name="connsiteX3931" fmla="*/ 794834 w 12192000"/>
              <a:gd name="connsiteY3931" fmla="*/ 6171663 h 6858000"/>
              <a:gd name="connsiteX3932" fmla="*/ 761589 w 12192000"/>
              <a:gd name="connsiteY3932" fmla="*/ 6152003 h 6858000"/>
              <a:gd name="connsiteX3933" fmla="*/ 354449 w 12192000"/>
              <a:gd name="connsiteY3933" fmla="*/ 6151914 h 6858000"/>
              <a:gd name="connsiteX3934" fmla="*/ 336435 w 12192000"/>
              <a:gd name="connsiteY3934" fmla="*/ 6162327 h 6858000"/>
              <a:gd name="connsiteX3935" fmla="*/ 200342 w 12192000"/>
              <a:gd name="connsiteY3935" fmla="*/ 6398005 h 6858000"/>
              <a:gd name="connsiteX3936" fmla="*/ 200342 w 12192000"/>
              <a:gd name="connsiteY3936" fmla="*/ 6418233 h 6858000"/>
              <a:gd name="connsiteX3937" fmla="*/ 233587 w 12192000"/>
              <a:gd name="connsiteY3937" fmla="*/ 6437354 h 6858000"/>
              <a:gd name="connsiteX3938" fmla="*/ 353521 w 12192000"/>
              <a:gd name="connsiteY3938" fmla="*/ 6368111 h 6858000"/>
              <a:gd name="connsiteX3939" fmla="*/ 351067 w 12192000"/>
              <a:gd name="connsiteY3939" fmla="*/ 6353688 h 6858000"/>
              <a:gd name="connsiteX3940" fmla="*/ 353072 w 12192000"/>
              <a:gd name="connsiteY3940" fmla="*/ 6340551 h 6858000"/>
              <a:gd name="connsiteX3941" fmla="*/ 353850 w 12192000"/>
              <a:gd name="connsiteY3941" fmla="*/ 6338158 h 6858000"/>
              <a:gd name="connsiteX3942" fmla="*/ 387664 w 12192000"/>
              <a:gd name="connsiteY3942" fmla="*/ 6309102 h 6858000"/>
              <a:gd name="connsiteX3943" fmla="*/ 387664 w 12192000"/>
              <a:gd name="connsiteY3943" fmla="*/ 6171663 h 6858000"/>
              <a:gd name="connsiteX3944" fmla="*/ 387694 w 12192000"/>
              <a:gd name="connsiteY3944" fmla="*/ 6171573 h 6858000"/>
              <a:gd name="connsiteX3945" fmla="*/ 354449 w 12192000"/>
              <a:gd name="connsiteY3945" fmla="*/ 6151914 h 6858000"/>
              <a:gd name="connsiteX3946" fmla="*/ 12000594 w 12192000"/>
              <a:gd name="connsiteY3946" fmla="*/ 6129449 h 6858000"/>
              <a:gd name="connsiteX3947" fmla="*/ 11880884 w 12192000"/>
              <a:gd name="connsiteY3947" fmla="*/ 6158018 h 6858000"/>
              <a:gd name="connsiteX3948" fmla="*/ 11966615 w 12192000"/>
              <a:gd name="connsiteY3948" fmla="*/ 6207511 h 6858000"/>
              <a:gd name="connsiteX3949" fmla="*/ 11981570 w 12192000"/>
              <a:gd name="connsiteY3949" fmla="*/ 6196013 h 6858000"/>
              <a:gd name="connsiteX3950" fmla="*/ 12000594 w 12192000"/>
              <a:gd name="connsiteY3950" fmla="*/ 6191745 h 6858000"/>
              <a:gd name="connsiteX3951" fmla="*/ 12019606 w 12192000"/>
              <a:gd name="connsiteY3951" fmla="*/ 6196013 h 6858000"/>
              <a:gd name="connsiteX3952" fmla="*/ 12034572 w 12192000"/>
              <a:gd name="connsiteY3952" fmla="*/ 6207511 h 6858000"/>
              <a:gd name="connsiteX3953" fmla="*/ 12120302 w 12192000"/>
              <a:gd name="connsiteY3953" fmla="*/ 6158018 h 6858000"/>
              <a:gd name="connsiteX3954" fmla="*/ 12000594 w 12192000"/>
              <a:gd name="connsiteY3954" fmla="*/ 6129449 h 6858000"/>
              <a:gd name="connsiteX3955" fmla="*/ 11593424 w 12192000"/>
              <a:gd name="connsiteY3955" fmla="*/ 6129419 h 6858000"/>
              <a:gd name="connsiteX3956" fmla="*/ 11473714 w 12192000"/>
              <a:gd name="connsiteY3956" fmla="*/ 6157988 h 6858000"/>
              <a:gd name="connsiteX3957" fmla="*/ 11559428 w 12192000"/>
              <a:gd name="connsiteY3957" fmla="*/ 6207471 h 6858000"/>
              <a:gd name="connsiteX3958" fmla="*/ 11559415 w 12192000"/>
              <a:gd name="connsiteY3958" fmla="*/ 6207481 h 6858000"/>
              <a:gd name="connsiteX3959" fmla="*/ 11559445 w 12192000"/>
              <a:gd name="connsiteY3959" fmla="*/ 6207481 h 6858000"/>
              <a:gd name="connsiteX3960" fmla="*/ 11559428 w 12192000"/>
              <a:gd name="connsiteY3960" fmla="*/ 6207471 h 6858000"/>
              <a:gd name="connsiteX3961" fmla="*/ 11574370 w 12192000"/>
              <a:gd name="connsiteY3961" fmla="*/ 6195983 h 6858000"/>
              <a:gd name="connsiteX3962" fmla="*/ 11593408 w 12192000"/>
              <a:gd name="connsiteY3962" fmla="*/ 6191711 h 6858000"/>
              <a:gd name="connsiteX3963" fmla="*/ 11627402 w 12192000"/>
              <a:gd name="connsiteY3963" fmla="*/ 6207481 h 6858000"/>
              <a:gd name="connsiteX3964" fmla="*/ 11713132 w 12192000"/>
              <a:gd name="connsiteY3964" fmla="*/ 6157988 h 6858000"/>
              <a:gd name="connsiteX3965" fmla="*/ 11593424 w 12192000"/>
              <a:gd name="connsiteY3965" fmla="*/ 6129419 h 6858000"/>
              <a:gd name="connsiteX3966" fmla="*/ 11186224 w 12192000"/>
              <a:gd name="connsiteY3966" fmla="*/ 6129419 h 6858000"/>
              <a:gd name="connsiteX3967" fmla="*/ 11066515 w 12192000"/>
              <a:gd name="connsiteY3967" fmla="*/ 6157988 h 6858000"/>
              <a:gd name="connsiteX3968" fmla="*/ 11152228 w 12192000"/>
              <a:gd name="connsiteY3968" fmla="*/ 6207471 h 6858000"/>
              <a:gd name="connsiteX3969" fmla="*/ 11152215 w 12192000"/>
              <a:gd name="connsiteY3969" fmla="*/ 6207481 h 6858000"/>
              <a:gd name="connsiteX3970" fmla="*/ 11152245 w 12192000"/>
              <a:gd name="connsiteY3970" fmla="*/ 6207481 h 6858000"/>
              <a:gd name="connsiteX3971" fmla="*/ 11152228 w 12192000"/>
              <a:gd name="connsiteY3971" fmla="*/ 6207471 h 6858000"/>
              <a:gd name="connsiteX3972" fmla="*/ 11167170 w 12192000"/>
              <a:gd name="connsiteY3972" fmla="*/ 6195983 h 6858000"/>
              <a:gd name="connsiteX3973" fmla="*/ 11186209 w 12192000"/>
              <a:gd name="connsiteY3973" fmla="*/ 6191711 h 6858000"/>
              <a:gd name="connsiteX3974" fmla="*/ 11220202 w 12192000"/>
              <a:gd name="connsiteY3974" fmla="*/ 6207481 h 6858000"/>
              <a:gd name="connsiteX3975" fmla="*/ 11305933 w 12192000"/>
              <a:gd name="connsiteY3975" fmla="*/ 6157988 h 6858000"/>
              <a:gd name="connsiteX3976" fmla="*/ 11186224 w 12192000"/>
              <a:gd name="connsiteY3976" fmla="*/ 6129419 h 6858000"/>
              <a:gd name="connsiteX3977" fmla="*/ 10779054 w 12192000"/>
              <a:gd name="connsiteY3977" fmla="*/ 6129419 h 6858000"/>
              <a:gd name="connsiteX3978" fmla="*/ 10659345 w 12192000"/>
              <a:gd name="connsiteY3978" fmla="*/ 6157988 h 6858000"/>
              <a:gd name="connsiteX3979" fmla="*/ 10745058 w 12192000"/>
              <a:gd name="connsiteY3979" fmla="*/ 6207471 h 6858000"/>
              <a:gd name="connsiteX3980" fmla="*/ 10745045 w 12192000"/>
              <a:gd name="connsiteY3980" fmla="*/ 6207481 h 6858000"/>
              <a:gd name="connsiteX3981" fmla="*/ 10745075 w 12192000"/>
              <a:gd name="connsiteY3981" fmla="*/ 6207481 h 6858000"/>
              <a:gd name="connsiteX3982" fmla="*/ 10745058 w 12192000"/>
              <a:gd name="connsiteY3982" fmla="*/ 6207471 h 6858000"/>
              <a:gd name="connsiteX3983" fmla="*/ 10760000 w 12192000"/>
              <a:gd name="connsiteY3983" fmla="*/ 6195983 h 6858000"/>
              <a:gd name="connsiteX3984" fmla="*/ 10779039 w 12192000"/>
              <a:gd name="connsiteY3984" fmla="*/ 6191711 h 6858000"/>
              <a:gd name="connsiteX3985" fmla="*/ 10813032 w 12192000"/>
              <a:gd name="connsiteY3985" fmla="*/ 6207481 h 6858000"/>
              <a:gd name="connsiteX3986" fmla="*/ 10898763 w 12192000"/>
              <a:gd name="connsiteY3986" fmla="*/ 6157988 h 6858000"/>
              <a:gd name="connsiteX3987" fmla="*/ 10779054 w 12192000"/>
              <a:gd name="connsiteY3987" fmla="*/ 6129419 h 6858000"/>
              <a:gd name="connsiteX3988" fmla="*/ 10371854 w 12192000"/>
              <a:gd name="connsiteY3988" fmla="*/ 6129419 h 6858000"/>
              <a:gd name="connsiteX3989" fmla="*/ 10252145 w 12192000"/>
              <a:gd name="connsiteY3989" fmla="*/ 6157988 h 6858000"/>
              <a:gd name="connsiteX3990" fmla="*/ 10337859 w 12192000"/>
              <a:gd name="connsiteY3990" fmla="*/ 6207471 h 6858000"/>
              <a:gd name="connsiteX3991" fmla="*/ 10337846 w 12192000"/>
              <a:gd name="connsiteY3991" fmla="*/ 6207481 h 6858000"/>
              <a:gd name="connsiteX3992" fmla="*/ 10337876 w 12192000"/>
              <a:gd name="connsiteY3992" fmla="*/ 6207481 h 6858000"/>
              <a:gd name="connsiteX3993" fmla="*/ 10337859 w 12192000"/>
              <a:gd name="connsiteY3993" fmla="*/ 6207471 h 6858000"/>
              <a:gd name="connsiteX3994" fmla="*/ 10352800 w 12192000"/>
              <a:gd name="connsiteY3994" fmla="*/ 6195983 h 6858000"/>
              <a:gd name="connsiteX3995" fmla="*/ 10371839 w 12192000"/>
              <a:gd name="connsiteY3995" fmla="*/ 6191711 h 6858000"/>
              <a:gd name="connsiteX3996" fmla="*/ 10405832 w 12192000"/>
              <a:gd name="connsiteY3996" fmla="*/ 6207481 h 6858000"/>
              <a:gd name="connsiteX3997" fmla="*/ 10491563 w 12192000"/>
              <a:gd name="connsiteY3997" fmla="*/ 6157988 h 6858000"/>
              <a:gd name="connsiteX3998" fmla="*/ 10371854 w 12192000"/>
              <a:gd name="connsiteY3998" fmla="*/ 6129419 h 6858000"/>
              <a:gd name="connsiteX3999" fmla="*/ 9964684 w 12192000"/>
              <a:gd name="connsiteY3999" fmla="*/ 6129419 h 6858000"/>
              <a:gd name="connsiteX4000" fmla="*/ 9844975 w 12192000"/>
              <a:gd name="connsiteY4000" fmla="*/ 6157988 h 6858000"/>
              <a:gd name="connsiteX4001" fmla="*/ 9930689 w 12192000"/>
              <a:gd name="connsiteY4001" fmla="*/ 6207471 h 6858000"/>
              <a:gd name="connsiteX4002" fmla="*/ 9930676 w 12192000"/>
              <a:gd name="connsiteY4002" fmla="*/ 6207481 h 6858000"/>
              <a:gd name="connsiteX4003" fmla="*/ 9930706 w 12192000"/>
              <a:gd name="connsiteY4003" fmla="*/ 6207481 h 6858000"/>
              <a:gd name="connsiteX4004" fmla="*/ 9930689 w 12192000"/>
              <a:gd name="connsiteY4004" fmla="*/ 6207471 h 6858000"/>
              <a:gd name="connsiteX4005" fmla="*/ 9945630 w 12192000"/>
              <a:gd name="connsiteY4005" fmla="*/ 6195983 h 6858000"/>
              <a:gd name="connsiteX4006" fmla="*/ 9964669 w 12192000"/>
              <a:gd name="connsiteY4006" fmla="*/ 6191711 h 6858000"/>
              <a:gd name="connsiteX4007" fmla="*/ 9998662 w 12192000"/>
              <a:gd name="connsiteY4007" fmla="*/ 6207481 h 6858000"/>
              <a:gd name="connsiteX4008" fmla="*/ 10084394 w 12192000"/>
              <a:gd name="connsiteY4008" fmla="*/ 6157988 h 6858000"/>
              <a:gd name="connsiteX4009" fmla="*/ 9964684 w 12192000"/>
              <a:gd name="connsiteY4009" fmla="*/ 6129419 h 6858000"/>
              <a:gd name="connsiteX4010" fmla="*/ 9557515 w 12192000"/>
              <a:gd name="connsiteY4010" fmla="*/ 6129419 h 6858000"/>
              <a:gd name="connsiteX4011" fmla="*/ 9437805 w 12192000"/>
              <a:gd name="connsiteY4011" fmla="*/ 6157988 h 6858000"/>
              <a:gd name="connsiteX4012" fmla="*/ 9523519 w 12192000"/>
              <a:gd name="connsiteY4012" fmla="*/ 6207471 h 6858000"/>
              <a:gd name="connsiteX4013" fmla="*/ 9523506 w 12192000"/>
              <a:gd name="connsiteY4013" fmla="*/ 6207481 h 6858000"/>
              <a:gd name="connsiteX4014" fmla="*/ 9523536 w 12192000"/>
              <a:gd name="connsiteY4014" fmla="*/ 6207481 h 6858000"/>
              <a:gd name="connsiteX4015" fmla="*/ 9523519 w 12192000"/>
              <a:gd name="connsiteY4015" fmla="*/ 6207471 h 6858000"/>
              <a:gd name="connsiteX4016" fmla="*/ 9538460 w 12192000"/>
              <a:gd name="connsiteY4016" fmla="*/ 6195983 h 6858000"/>
              <a:gd name="connsiteX4017" fmla="*/ 9557499 w 12192000"/>
              <a:gd name="connsiteY4017" fmla="*/ 6191711 h 6858000"/>
              <a:gd name="connsiteX4018" fmla="*/ 9591492 w 12192000"/>
              <a:gd name="connsiteY4018" fmla="*/ 6207481 h 6858000"/>
              <a:gd name="connsiteX4019" fmla="*/ 9677224 w 12192000"/>
              <a:gd name="connsiteY4019" fmla="*/ 6157988 h 6858000"/>
              <a:gd name="connsiteX4020" fmla="*/ 9557515 w 12192000"/>
              <a:gd name="connsiteY4020" fmla="*/ 6129419 h 6858000"/>
              <a:gd name="connsiteX4021" fmla="*/ 9150314 w 12192000"/>
              <a:gd name="connsiteY4021" fmla="*/ 6129419 h 6858000"/>
              <a:gd name="connsiteX4022" fmla="*/ 9030605 w 12192000"/>
              <a:gd name="connsiteY4022" fmla="*/ 6157988 h 6858000"/>
              <a:gd name="connsiteX4023" fmla="*/ 9116320 w 12192000"/>
              <a:gd name="connsiteY4023" fmla="*/ 6207471 h 6858000"/>
              <a:gd name="connsiteX4024" fmla="*/ 9116307 w 12192000"/>
              <a:gd name="connsiteY4024" fmla="*/ 6207481 h 6858000"/>
              <a:gd name="connsiteX4025" fmla="*/ 9116337 w 12192000"/>
              <a:gd name="connsiteY4025" fmla="*/ 6207481 h 6858000"/>
              <a:gd name="connsiteX4026" fmla="*/ 9116320 w 12192000"/>
              <a:gd name="connsiteY4026" fmla="*/ 6207471 h 6858000"/>
              <a:gd name="connsiteX4027" fmla="*/ 9131261 w 12192000"/>
              <a:gd name="connsiteY4027" fmla="*/ 6195983 h 6858000"/>
              <a:gd name="connsiteX4028" fmla="*/ 9150299 w 12192000"/>
              <a:gd name="connsiteY4028" fmla="*/ 6191711 h 6858000"/>
              <a:gd name="connsiteX4029" fmla="*/ 9184293 w 12192000"/>
              <a:gd name="connsiteY4029" fmla="*/ 6207481 h 6858000"/>
              <a:gd name="connsiteX4030" fmla="*/ 9270023 w 12192000"/>
              <a:gd name="connsiteY4030" fmla="*/ 6157988 h 6858000"/>
              <a:gd name="connsiteX4031" fmla="*/ 9150314 w 12192000"/>
              <a:gd name="connsiteY4031" fmla="*/ 6129419 h 6858000"/>
              <a:gd name="connsiteX4032" fmla="*/ 8743145 w 12192000"/>
              <a:gd name="connsiteY4032" fmla="*/ 6129419 h 6858000"/>
              <a:gd name="connsiteX4033" fmla="*/ 8623435 w 12192000"/>
              <a:gd name="connsiteY4033" fmla="*/ 6157988 h 6858000"/>
              <a:gd name="connsiteX4034" fmla="*/ 8709149 w 12192000"/>
              <a:gd name="connsiteY4034" fmla="*/ 6207471 h 6858000"/>
              <a:gd name="connsiteX4035" fmla="*/ 8709136 w 12192000"/>
              <a:gd name="connsiteY4035" fmla="*/ 6207481 h 6858000"/>
              <a:gd name="connsiteX4036" fmla="*/ 8709166 w 12192000"/>
              <a:gd name="connsiteY4036" fmla="*/ 6207481 h 6858000"/>
              <a:gd name="connsiteX4037" fmla="*/ 8709149 w 12192000"/>
              <a:gd name="connsiteY4037" fmla="*/ 6207471 h 6858000"/>
              <a:gd name="connsiteX4038" fmla="*/ 8724091 w 12192000"/>
              <a:gd name="connsiteY4038" fmla="*/ 6195983 h 6858000"/>
              <a:gd name="connsiteX4039" fmla="*/ 8743129 w 12192000"/>
              <a:gd name="connsiteY4039" fmla="*/ 6191711 h 6858000"/>
              <a:gd name="connsiteX4040" fmla="*/ 8777123 w 12192000"/>
              <a:gd name="connsiteY4040" fmla="*/ 6207481 h 6858000"/>
              <a:gd name="connsiteX4041" fmla="*/ 8862853 w 12192000"/>
              <a:gd name="connsiteY4041" fmla="*/ 6157988 h 6858000"/>
              <a:gd name="connsiteX4042" fmla="*/ 8743145 w 12192000"/>
              <a:gd name="connsiteY4042" fmla="*/ 6129419 h 6858000"/>
              <a:gd name="connsiteX4043" fmla="*/ 8335945 w 12192000"/>
              <a:gd name="connsiteY4043" fmla="*/ 6129419 h 6858000"/>
              <a:gd name="connsiteX4044" fmla="*/ 8216236 w 12192000"/>
              <a:gd name="connsiteY4044" fmla="*/ 6157988 h 6858000"/>
              <a:gd name="connsiteX4045" fmla="*/ 8301949 w 12192000"/>
              <a:gd name="connsiteY4045" fmla="*/ 6207471 h 6858000"/>
              <a:gd name="connsiteX4046" fmla="*/ 8301936 w 12192000"/>
              <a:gd name="connsiteY4046" fmla="*/ 6207481 h 6858000"/>
              <a:gd name="connsiteX4047" fmla="*/ 8301966 w 12192000"/>
              <a:gd name="connsiteY4047" fmla="*/ 6207481 h 6858000"/>
              <a:gd name="connsiteX4048" fmla="*/ 8301949 w 12192000"/>
              <a:gd name="connsiteY4048" fmla="*/ 6207471 h 6858000"/>
              <a:gd name="connsiteX4049" fmla="*/ 8316891 w 12192000"/>
              <a:gd name="connsiteY4049" fmla="*/ 6195983 h 6858000"/>
              <a:gd name="connsiteX4050" fmla="*/ 8335930 w 12192000"/>
              <a:gd name="connsiteY4050" fmla="*/ 6191711 h 6858000"/>
              <a:gd name="connsiteX4051" fmla="*/ 8369923 w 12192000"/>
              <a:gd name="connsiteY4051" fmla="*/ 6207481 h 6858000"/>
              <a:gd name="connsiteX4052" fmla="*/ 8455654 w 12192000"/>
              <a:gd name="connsiteY4052" fmla="*/ 6157988 h 6858000"/>
              <a:gd name="connsiteX4053" fmla="*/ 8335945 w 12192000"/>
              <a:gd name="connsiteY4053" fmla="*/ 6129419 h 6858000"/>
              <a:gd name="connsiteX4054" fmla="*/ 7928775 w 12192000"/>
              <a:gd name="connsiteY4054" fmla="*/ 6129419 h 6858000"/>
              <a:gd name="connsiteX4055" fmla="*/ 7809066 w 12192000"/>
              <a:gd name="connsiteY4055" fmla="*/ 6157988 h 6858000"/>
              <a:gd name="connsiteX4056" fmla="*/ 7894780 w 12192000"/>
              <a:gd name="connsiteY4056" fmla="*/ 6207471 h 6858000"/>
              <a:gd name="connsiteX4057" fmla="*/ 7894767 w 12192000"/>
              <a:gd name="connsiteY4057" fmla="*/ 6207481 h 6858000"/>
              <a:gd name="connsiteX4058" fmla="*/ 7894797 w 12192000"/>
              <a:gd name="connsiteY4058" fmla="*/ 6207481 h 6858000"/>
              <a:gd name="connsiteX4059" fmla="*/ 7894780 w 12192000"/>
              <a:gd name="connsiteY4059" fmla="*/ 6207471 h 6858000"/>
              <a:gd name="connsiteX4060" fmla="*/ 7909721 w 12192000"/>
              <a:gd name="connsiteY4060" fmla="*/ 6195983 h 6858000"/>
              <a:gd name="connsiteX4061" fmla="*/ 7928760 w 12192000"/>
              <a:gd name="connsiteY4061" fmla="*/ 6191711 h 6858000"/>
              <a:gd name="connsiteX4062" fmla="*/ 7962754 w 12192000"/>
              <a:gd name="connsiteY4062" fmla="*/ 6207481 h 6858000"/>
              <a:gd name="connsiteX4063" fmla="*/ 8048484 w 12192000"/>
              <a:gd name="connsiteY4063" fmla="*/ 6157988 h 6858000"/>
              <a:gd name="connsiteX4064" fmla="*/ 7928775 w 12192000"/>
              <a:gd name="connsiteY4064" fmla="*/ 6129419 h 6858000"/>
              <a:gd name="connsiteX4065" fmla="*/ 7521575 w 12192000"/>
              <a:gd name="connsiteY4065" fmla="*/ 6129419 h 6858000"/>
              <a:gd name="connsiteX4066" fmla="*/ 7401866 w 12192000"/>
              <a:gd name="connsiteY4066" fmla="*/ 6157988 h 6858000"/>
              <a:gd name="connsiteX4067" fmla="*/ 7487580 w 12192000"/>
              <a:gd name="connsiteY4067" fmla="*/ 6207471 h 6858000"/>
              <a:gd name="connsiteX4068" fmla="*/ 7487567 w 12192000"/>
              <a:gd name="connsiteY4068" fmla="*/ 6207481 h 6858000"/>
              <a:gd name="connsiteX4069" fmla="*/ 7487597 w 12192000"/>
              <a:gd name="connsiteY4069" fmla="*/ 6207481 h 6858000"/>
              <a:gd name="connsiteX4070" fmla="*/ 7487580 w 12192000"/>
              <a:gd name="connsiteY4070" fmla="*/ 6207471 h 6858000"/>
              <a:gd name="connsiteX4071" fmla="*/ 7502522 w 12192000"/>
              <a:gd name="connsiteY4071" fmla="*/ 6195983 h 6858000"/>
              <a:gd name="connsiteX4072" fmla="*/ 7521560 w 12192000"/>
              <a:gd name="connsiteY4072" fmla="*/ 6191711 h 6858000"/>
              <a:gd name="connsiteX4073" fmla="*/ 7555554 w 12192000"/>
              <a:gd name="connsiteY4073" fmla="*/ 6207481 h 6858000"/>
              <a:gd name="connsiteX4074" fmla="*/ 7641284 w 12192000"/>
              <a:gd name="connsiteY4074" fmla="*/ 6157988 h 6858000"/>
              <a:gd name="connsiteX4075" fmla="*/ 7521575 w 12192000"/>
              <a:gd name="connsiteY4075" fmla="*/ 6129419 h 6858000"/>
              <a:gd name="connsiteX4076" fmla="*/ 7114405 w 12192000"/>
              <a:gd name="connsiteY4076" fmla="*/ 6129419 h 6858000"/>
              <a:gd name="connsiteX4077" fmla="*/ 6994696 w 12192000"/>
              <a:gd name="connsiteY4077" fmla="*/ 6157988 h 6858000"/>
              <a:gd name="connsiteX4078" fmla="*/ 7080410 w 12192000"/>
              <a:gd name="connsiteY4078" fmla="*/ 6207471 h 6858000"/>
              <a:gd name="connsiteX4079" fmla="*/ 7080397 w 12192000"/>
              <a:gd name="connsiteY4079" fmla="*/ 6207481 h 6858000"/>
              <a:gd name="connsiteX4080" fmla="*/ 7080427 w 12192000"/>
              <a:gd name="connsiteY4080" fmla="*/ 6207481 h 6858000"/>
              <a:gd name="connsiteX4081" fmla="*/ 7080410 w 12192000"/>
              <a:gd name="connsiteY4081" fmla="*/ 6207471 h 6858000"/>
              <a:gd name="connsiteX4082" fmla="*/ 7095352 w 12192000"/>
              <a:gd name="connsiteY4082" fmla="*/ 6195983 h 6858000"/>
              <a:gd name="connsiteX4083" fmla="*/ 7114391 w 12192000"/>
              <a:gd name="connsiteY4083" fmla="*/ 6191711 h 6858000"/>
              <a:gd name="connsiteX4084" fmla="*/ 7148383 w 12192000"/>
              <a:gd name="connsiteY4084" fmla="*/ 6207481 h 6858000"/>
              <a:gd name="connsiteX4085" fmla="*/ 7234115 w 12192000"/>
              <a:gd name="connsiteY4085" fmla="*/ 6157988 h 6858000"/>
              <a:gd name="connsiteX4086" fmla="*/ 7114405 w 12192000"/>
              <a:gd name="connsiteY4086" fmla="*/ 6129419 h 6858000"/>
              <a:gd name="connsiteX4087" fmla="*/ 6707206 w 12192000"/>
              <a:gd name="connsiteY4087" fmla="*/ 6129419 h 6858000"/>
              <a:gd name="connsiteX4088" fmla="*/ 6587496 w 12192000"/>
              <a:gd name="connsiteY4088" fmla="*/ 6157988 h 6858000"/>
              <a:gd name="connsiteX4089" fmla="*/ 6673210 w 12192000"/>
              <a:gd name="connsiteY4089" fmla="*/ 6207471 h 6858000"/>
              <a:gd name="connsiteX4090" fmla="*/ 6673197 w 12192000"/>
              <a:gd name="connsiteY4090" fmla="*/ 6207481 h 6858000"/>
              <a:gd name="connsiteX4091" fmla="*/ 6673227 w 12192000"/>
              <a:gd name="connsiteY4091" fmla="*/ 6207481 h 6858000"/>
              <a:gd name="connsiteX4092" fmla="*/ 6673210 w 12192000"/>
              <a:gd name="connsiteY4092" fmla="*/ 6207471 h 6858000"/>
              <a:gd name="connsiteX4093" fmla="*/ 6688152 w 12192000"/>
              <a:gd name="connsiteY4093" fmla="*/ 6195983 h 6858000"/>
              <a:gd name="connsiteX4094" fmla="*/ 6707191 w 12192000"/>
              <a:gd name="connsiteY4094" fmla="*/ 6191711 h 6858000"/>
              <a:gd name="connsiteX4095" fmla="*/ 6741184 w 12192000"/>
              <a:gd name="connsiteY4095" fmla="*/ 6207481 h 6858000"/>
              <a:gd name="connsiteX4096" fmla="*/ 6826915 w 12192000"/>
              <a:gd name="connsiteY4096" fmla="*/ 6157988 h 6858000"/>
              <a:gd name="connsiteX4097" fmla="*/ 6707206 w 12192000"/>
              <a:gd name="connsiteY4097" fmla="*/ 6129419 h 6858000"/>
              <a:gd name="connsiteX4098" fmla="*/ 6300036 w 12192000"/>
              <a:gd name="connsiteY4098" fmla="*/ 6129419 h 6858000"/>
              <a:gd name="connsiteX4099" fmla="*/ 6180326 w 12192000"/>
              <a:gd name="connsiteY4099" fmla="*/ 6157988 h 6858000"/>
              <a:gd name="connsiteX4100" fmla="*/ 6266041 w 12192000"/>
              <a:gd name="connsiteY4100" fmla="*/ 6207471 h 6858000"/>
              <a:gd name="connsiteX4101" fmla="*/ 6266028 w 12192000"/>
              <a:gd name="connsiteY4101" fmla="*/ 6207481 h 6858000"/>
              <a:gd name="connsiteX4102" fmla="*/ 6266058 w 12192000"/>
              <a:gd name="connsiteY4102" fmla="*/ 6207481 h 6858000"/>
              <a:gd name="connsiteX4103" fmla="*/ 6266041 w 12192000"/>
              <a:gd name="connsiteY4103" fmla="*/ 6207471 h 6858000"/>
              <a:gd name="connsiteX4104" fmla="*/ 6280982 w 12192000"/>
              <a:gd name="connsiteY4104" fmla="*/ 6195983 h 6858000"/>
              <a:gd name="connsiteX4105" fmla="*/ 6300021 w 12192000"/>
              <a:gd name="connsiteY4105" fmla="*/ 6191711 h 6858000"/>
              <a:gd name="connsiteX4106" fmla="*/ 6334014 w 12192000"/>
              <a:gd name="connsiteY4106" fmla="*/ 6207481 h 6858000"/>
              <a:gd name="connsiteX4107" fmla="*/ 6419745 w 12192000"/>
              <a:gd name="connsiteY4107" fmla="*/ 6157988 h 6858000"/>
              <a:gd name="connsiteX4108" fmla="*/ 6300036 w 12192000"/>
              <a:gd name="connsiteY4108" fmla="*/ 6129419 h 6858000"/>
              <a:gd name="connsiteX4109" fmla="*/ 5892866 w 12192000"/>
              <a:gd name="connsiteY4109" fmla="*/ 6129419 h 6858000"/>
              <a:gd name="connsiteX4110" fmla="*/ 5773157 w 12192000"/>
              <a:gd name="connsiteY4110" fmla="*/ 6157988 h 6858000"/>
              <a:gd name="connsiteX4111" fmla="*/ 5858871 w 12192000"/>
              <a:gd name="connsiteY4111" fmla="*/ 6207471 h 6858000"/>
              <a:gd name="connsiteX4112" fmla="*/ 5858858 w 12192000"/>
              <a:gd name="connsiteY4112" fmla="*/ 6207481 h 6858000"/>
              <a:gd name="connsiteX4113" fmla="*/ 5858888 w 12192000"/>
              <a:gd name="connsiteY4113" fmla="*/ 6207481 h 6858000"/>
              <a:gd name="connsiteX4114" fmla="*/ 5858871 w 12192000"/>
              <a:gd name="connsiteY4114" fmla="*/ 6207471 h 6858000"/>
              <a:gd name="connsiteX4115" fmla="*/ 5873813 w 12192000"/>
              <a:gd name="connsiteY4115" fmla="*/ 6195983 h 6858000"/>
              <a:gd name="connsiteX4116" fmla="*/ 5892851 w 12192000"/>
              <a:gd name="connsiteY4116" fmla="*/ 6191711 h 6858000"/>
              <a:gd name="connsiteX4117" fmla="*/ 5926845 w 12192000"/>
              <a:gd name="connsiteY4117" fmla="*/ 6207481 h 6858000"/>
              <a:gd name="connsiteX4118" fmla="*/ 6012575 w 12192000"/>
              <a:gd name="connsiteY4118" fmla="*/ 6157988 h 6858000"/>
              <a:gd name="connsiteX4119" fmla="*/ 5892866 w 12192000"/>
              <a:gd name="connsiteY4119" fmla="*/ 6129419 h 6858000"/>
              <a:gd name="connsiteX4120" fmla="*/ 5485667 w 12192000"/>
              <a:gd name="connsiteY4120" fmla="*/ 6129419 h 6858000"/>
              <a:gd name="connsiteX4121" fmla="*/ 5365958 w 12192000"/>
              <a:gd name="connsiteY4121" fmla="*/ 6157988 h 6858000"/>
              <a:gd name="connsiteX4122" fmla="*/ 5451671 w 12192000"/>
              <a:gd name="connsiteY4122" fmla="*/ 6207471 h 6858000"/>
              <a:gd name="connsiteX4123" fmla="*/ 5451658 w 12192000"/>
              <a:gd name="connsiteY4123" fmla="*/ 6207481 h 6858000"/>
              <a:gd name="connsiteX4124" fmla="*/ 5451688 w 12192000"/>
              <a:gd name="connsiteY4124" fmla="*/ 6207481 h 6858000"/>
              <a:gd name="connsiteX4125" fmla="*/ 5451671 w 12192000"/>
              <a:gd name="connsiteY4125" fmla="*/ 6207471 h 6858000"/>
              <a:gd name="connsiteX4126" fmla="*/ 5466613 w 12192000"/>
              <a:gd name="connsiteY4126" fmla="*/ 6195983 h 6858000"/>
              <a:gd name="connsiteX4127" fmla="*/ 5485651 w 12192000"/>
              <a:gd name="connsiteY4127" fmla="*/ 6191711 h 6858000"/>
              <a:gd name="connsiteX4128" fmla="*/ 5519644 w 12192000"/>
              <a:gd name="connsiteY4128" fmla="*/ 6207481 h 6858000"/>
              <a:gd name="connsiteX4129" fmla="*/ 5605375 w 12192000"/>
              <a:gd name="connsiteY4129" fmla="*/ 6157988 h 6858000"/>
              <a:gd name="connsiteX4130" fmla="*/ 5485667 w 12192000"/>
              <a:gd name="connsiteY4130" fmla="*/ 6129419 h 6858000"/>
              <a:gd name="connsiteX4131" fmla="*/ 5078496 w 12192000"/>
              <a:gd name="connsiteY4131" fmla="*/ 6129419 h 6858000"/>
              <a:gd name="connsiteX4132" fmla="*/ 4958787 w 12192000"/>
              <a:gd name="connsiteY4132" fmla="*/ 6157988 h 6858000"/>
              <a:gd name="connsiteX4133" fmla="*/ 5044501 w 12192000"/>
              <a:gd name="connsiteY4133" fmla="*/ 6207471 h 6858000"/>
              <a:gd name="connsiteX4134" fmla="*/ 5044488 w 12192000"/>
              <a:gd name="connsiteY4134" fmla="*/ 6207481 h 6858000"/>
              <a:gd name="connsiteX4135" fmla="*/ 5044519 w 12192000"/>
              <a:gd name="connsiteY4135" fmla="*/ 6207481 h 6858000"/>
              <a:gd name="connsiteX4136" fmla="*/ 5044501 w 12192000"/>
              <a:gd name="connsiteY4136" fmla="*/ 6207471 h 6858000"/>
              <a:gd name="connsiteX4137" fmla="*/ 5059443 w 12192000"/>
              <a:gd name="connsiteY4137" fmla="*/ 6195983 h 6858000"/>
              <a:gd name="connsiteX4138" fmla="*/ 5078481 w 12192000"/>
              <a:gd name="connsiteY4138" fmla="*/ 6191711 h 6858000"/>
              <a:gd name="connsiteX4139" fmla="*/ 5112474 w 12192000"/>
              <a:gd name="connsiteY4139" fmla="*/ 6207481 h 6858000"/>
              <a:gd name="connsiteX4140" fmla="*/ 5198205 w 12192000"/>
              <a:gd name="connsiteY4140" fmla="*/ 6157988 h 6858000"/>
              <a:gd name="connsiteX4141" fmla="*/ 5078496 w 12192000"/>
              <a:gd name="connsiteY4141" fmla="*/ 6129419 h 6858000"/>
              <a:gd name="connsiteX4142" fmla="*/ 4671297 w 12192000"/>
              <a:gd name="connsiteY4142" fmla="*/ 6129419 h 6858000"/>
              <a:gd name="connsiteX4143" fmla="*/ 4551587 w 12192000"/>
              <a:gd name="connsiteY4143" fmla="*/ 6157988 h 6858000"/>
              <a:gd name="connsiteX4144" fmla="*/ 4637301 w 12192000"/>
              <a:gd name="connsiteY4144" fmla="*/ 6207471 h 6858000"/>
              <a:gd name="connsiteX4145" fmla="*/ 4637289 w 12192000"/>
              <a:gd name="connsiteY4145" fmla="*/ 6207481 h 6858000"/>
              <a:gd name="connsiteX4146" fmla="*/ 4637318 w 12192000"/>
              <a:gd name="connsiteY4146" fmla="*/ 6207481 h 6858000"/>
              <a:gd name="connsiteX4147" fmla="*/ 4637301 w 12192000"/>
              <a:gd name="connsiteY4147" fmla="*/ 6207471 h 6858000"/>
              <a:gd name="connsiteX4148" fmla="*/ 4652243 w 12192000"/>
              <a:gd name="connsiteY4148" fmla="*/ 6195983 h 6858000"/>
              <a:gd name="connsiteX4149" fmla="*/ 4671281 w 12192000"/>
              <a:gd name="connsiteY4149" fmla="*/ 6191711 h 6858000"/>
              <a:gd name="connsiteX4150" fmla="*/ 4705276 w 12192000"/>
              <a:gd name="connsiteY4150" fmla="*/ 6207481 h 6858000"/>
              <a:gd name="connsiteX4151" fmla="*/ 4791006 w 12192000"/>
              <a:gd name="connsiteY4151" fmla="*/ 6157988 h 6858000"/>
              <a:gd name="connsiteX4152" fmla="*/ 4671297 w 12192000"/>
              <a:gd name="connsiteY4152" fmla="*/ 6129419 h 6858000"/>
              <a:gd name="connsiteX4153" fmla="*/ 4264127 w 12192000"/>
              <a:gd name="connsiteY4153" fmla="*/ 6129419 h 6858000"/>
              <a:gd name="connsiteX4154" fmla="*/ 4144417 w 12192000"/>
              <a:gd name="connsiteY4154" fmla="*/ 6157988 h 6858000"/>
              <a:gd name="connsiteX4155" fmla="*/ 4230131 w 12192000"/>
              <a:gd name="connsiteY4155" fmla="*/ 6207471 h 6858000"/>
              <a:gd name="connsiteX4156" fmla="*/ 4230118 w 12192000"/>
              <a:gd name="connsiteY4156" fmla="*/ 6207481 h 6858000"/>
              <a:gd name="connsiteX4157" fmla="*/ 4230148 w 12192000"/>
              <a:gd name="connsiteY4157" fmla="*/ 6207481 h 6858000"/>
              <a:gd name="connsiteX4158" fmla="*/ 4230131 w 12192000"/>
              <a:gd name="connsiteY4158" fmla="*/ 6207471 h 6858000"/>
              <a:gd name="connsiteX4159" fmla="*/ 4245073 w 12192000"/>
              <a:gd name="connsiteY4159" fmla="*/ 6195983 h 6858000"/>
              <a:gd name="connsiteX4160" fmla="*/ 4264113 w 12192000"/>
              <a:gd name="connsiteY4160" fmla="*/ 6191711 h 6858000"/>
              <a:gd name="connsiteX4161" fmla="*/ 4298105 w 12192000"/>
              <a:gd name="connsiteY4161" fmla="*/ 6207481 h 6858000"/>
              <a:gd name="connsiteX4162" fmla="*/ 4383837 w 12192000"/>
              <a:gd name="connsiteY4162" fmla="*/ 6157988 h 6858000"/>
              <a:gd name="connsiteX4163" fmla="*/ 4264127 w 12192000"/>
              <a:gd name="connsiteY4163" fmla="*/ 6129419 h 6858000"/>
              <a:gd name="connsiteX4164" fmla="*/ 3856927 w 12192000"/>
              <a:gd name="connsiteY4164" fmla="*/ 6129419 h 6858000"/>
              <a:gd name="connsiteX4165" fmla="*/ 3737217 w 12192000"/>
              <a:gd name="connsiteY4165" fmla="*/ 6157988 h 6858000"/>
              <a:gd name="connsiteX4166" fmla="*/ 3822931 w 12192000"/>
              <a:gd name="connsiteY4166" fmla="*/ 6207471 h 6858000"/>
              <a:gd name="connsiteX4167" fmla="*/ 3822918 w 12192000"/>
              <a:gd name="connsiteY4167" fmla="*/ 6207481 h 6858000"/>
              <a:gd name="connsiteX4168" fmla="*/ 3822948 w 12192000"/>
              <a:gd name="connsiteY4168" fmla="*/ 6207481 h 6858000"/>
              <a:gd name="connsiteX4169" fmla="*/ 3822931 w 12192000"/>
              <a:gd name="connsiteY4169" fmla="*/ 6207471 h 6858000"/>
              <a:gd name="connsiteX4170" fmla="*/ 3837873 w 12192000"/>
              <a:gd name="connsiteY4170" fmla="*/ 6195983 h 6858000"/>
              <a:gd name="connsiteX4171" fmla="*/ 3856912 w 12192000"/>
              <a:gd name="connsiteY4171" fmla="*/ 6191711 h 6858000"/>
              <a:gd name="connsiteX4172" fmla="*/ 3890905 w 12192000"/>
              <a:gd name="connsiteY4172" fmla="*/ 6207481 h 6858000"/>
              <a:gd name="connsiteX4173" fmla="*/ 3976636 w 12192000"/>
              <a:gd name="connsiteY4173" fmla="*/ 6157988 h 6858000"/>
              <a:gd name="connsiteX4174" fmla="*/ 3856927 w 12192000"/>
              <a:gd name="connsiteY4174" fmla="*/ 6129419 h 6858000"/>
              <a:gd name="connsiteX4175" fmla="*/ 3449757 w 12192000"/>
              <a:gd name="connsiteY4175" fmla="*/ 6129419 h 6858000"/>
              <a:gd name="connsiteX4176" fmla="*/ 3330048 w 12192000"/>
              <a:gd name="connsiteY4176" fmla="*/ 6157988 h 6858000"/>
              <a:gd name="connsiteX4177" fmla="*/ 3415762 w 12192000"/>
              <a:gd name="connsiteY4177" fmla="*/ 6207471 h 6858000"/>
              <a:gd name="connsiteX4178" fmla="*/ 3415749 w 12192000"/>
              <a:gd name="connsiteY4178" fmla="*/ 6207481 h 6858000"/>
              <a:gd name="connsiteX4179" fmla="*/ 3415779 w 12192000"/>
              <a:gd name="connsiteY4179" fmla="*/ 6207481 h 6858000"/>
              <a:gd name="connsiteX4180" fmla="*/ 3415762 w 12192000"/>
              <a:gd name="connsiteY4180" fmla="*/ 6207471 h 6858000"/>
              <a:gd name="connsiteX4181" fmla="*/ 3430703 w 12192000"/>
              <a:gd name="connsiteY4181" fmla="*/ 6195983 h 6858000"/>
              <a:gd name="connsiteX4182" fmla="*/ 3449742 w 12192000"/>
              <a:gd name="connsiteY4182" fmla="*/ 6191711 h 6858000"/>
              <a:gd name="connsiteX4183" fmla="*/ 3483735 w 12192000"/>
              <a:gd name="connsiteY4183" fmla="*/ 6207481 h 6858000"/>
              <a:gd name="connsiteX4184" fmla="*/ 3569466 w 12192000"/>
              <a:gd name="connsiteY4184" fmla="*/ 6157988 h 6858000"/>
              <a:gd name="connsiteX4185" fmla="*/ 3449757 w 12192000"/>
              <a:gd name="connsiteY4185" fmla="*/ 6129419 h 6858000"/>
              <a:gd name="connsiteX4186" fmla="*/ 3042557 w 12192000"/>
              <a:gd name="connsiteY4186" fmla="*/ 6129419 h 6858000"/>
              <a:gd name="connsiteX4187" fmla="*/ 2922848 w 12192000"/>
              <a:gd name="connsiteY4187" fmla="*/ 6157988 h 6858000"/>
              <a:gd name="connsiteX4188" fmla="*/ 3008562 w 12192000"/>
              <a:gd name="connsiteY4188" fmla="*/ 6207471 h 6858000"/>
              <a:gd name="connsiteX4189" fmla="*/ 3008549 w 12192000"/>
              <a:gd name="connsiteY4189" fmla="*/ 6207481 h 6858000"/>
              <a:gd name="connsiteX4190" fmla="*/ 3008579 w 12192000"/>
              <a:gd name="connsiteY4190" fmla="*/ 6207481 h 6858000"/>
              <a:gd name="connsiteX4191" fmla="*/ 3008562 w 12192000"/>
              <a:gd name="connsiteY4191" fmla="*/ 6207471 h 6858000"/>
              <a:gd name="connsiteX4192" fmla="*/ 3023504 w 12192000"/>
              <a:gd name="connsiteY4192" fmla="*/ 6195983 h 6858000"/>
              <a:gd name="connsiteX4193" fmla="*/ 3042542 w 12192000"/>
              <a:gd name="connsiteY4193" fmla="*/ 6191711 h 6858000"/>
              <a:gd name="connsiteX4194" fmla="*/ 3076535 w 12192000"/>
              <a:gd name="connsiteY4194" fmla="*/ 6207481 h 6858000"/>
              <a:gd name="connsiteX4195" fmla="*/ 3162266 w 12192000"/>
              <a:gd name="connsiteY4195" fmla="*/ 6157988 h 6858000"/>
              <a:gd name="connsiteX4196" fmla="*/ 3042557 w 12192000"/>
              <a:gd name="connsiteY4196" fmla="*/ 6129419 h 6858000"/>
              <a:gd name="connsiteX4197" fmla="*/ 2635387 w 12192000"/>
              <a:gd name="connsiteY4197" fmla="*/ 6129419 h 6858000"/>
              <a:gd name="connsiteX4198" fmla="*/ 2515678 w 12192000"/>
              <a:gd name="connsiteY4198" fmla="*/ 6157988 h 6858000"/>
              <a:gd name="connsiteX4199" fmla="*/ 2601392 w 12192000"/>
              <a:gd name="connsiteY4199" fmla="*/ 6207471 h 6858000"/>
              <a:gd name="connsiteX4200" fmla="*/ 2601379 w 12192000"/>
              <a:gd name="connsiteY4200" fmla="*/ 6207481 h 6858000"/>
              <a:gd name="connsiteX4201" fmla="*/ 2601409 w 12192000"/>
              <a:gd name="connsiteY4201" fmla="*/ 6207481 h 6858000"/>
              <a:gd name="connsiteX4202" fmla="*/ 2601392 w 12192000"/>
              <a:gd name="connsiteY4202" fmla="*/ 6207471 h 6858000"/>
              <a:gd name="connsiteX4203" fmla="*/ 2616334 w 12192000"/>
              <a:gd name="connsiteY4203" fmla="*/ 6195983 h 6858000"/>
              <a:gd name="connsiteX4204" fmla="*/ 2635372 w 12192000"/>
              <a:gd name="connsiteY4204" fmla="*/ 6191711 h 6858000"/>
              <a:gd name="connsiteX4205" fmla="*/ 2669365 w 12192000"/>
              <a:gd name="connsiteY4205" fmla="*/ 6207481 h 6858000"/>
              <a:gd name="connsiteX4206" fmla="*/ 2755096 w 12192000"/>
              <a:gd name="connsiteY4206" fmla="*/ 6157988 h 6858000"/>
              <a:gd name="connsiteX4207" fmla="*/ 2635387 w 12192000"/>
              <a:gd name="connsiteY4207" fmla="*/ 6129419 h 6858000"/>
              <a:gd name="connsiteX4208" fmla="*/ 2228217 w 12192000"/>
              <a:gd name="connsiteY4208" fmla="*/ 6129419 h 6858000"/>
              <a:gd name="connsiteX4209" fmla="*/ 2108508 w 12192000"/>
              <a:gd name="connsiteY4209" fmla="*/ 6157988 h 6858000"/>
              <a:gd name="connsiteX4210" fmla="*/ 2194222 w 12192000"/>
              <a:gd name="connsiteY4210" fmla="*/ 6207471 h 6858000"/>
              <a:gd name="connsiteX4211" fmla="*/ 2194209 w 12192000"/>
              <a:gd name="connsiteY4211" fmla="*/ 6207481 h 6858000"/>
              <a:gd name="connsiteX4212" fmla="*/ 2194239 w 12192000"/>
              <a:gd name="connsiteY4212" fmla="*/ 6207481 h 6858000"/>
              <a:gd name="connsiteX4213" fmla="*/ 2194222 w 12192000"/>
              <a:gd name="connsiteY4213" fmla="*/ 6207471 h 6858000"/>
              <a:gd name="connsiteX4214" fmla="*/ 2209164 w 12192000"/>
              <a:gd name="connsiteY4214" fmla="*/ 6195983 h 6858000"/>
              <a:gd name="connsiteX4215" fmla="*/ 2228202 w 12192000"/>
              <a:gd name="connsiteY4215" fmla="*/ 6191711 h 6858000"/>
              <a:gd name="connsiteX4216" fmla="*/ 2262195 w 12192000"/>
              <a:gd name="connsiteY4216" fmla="*/ 6207481 h 6858000"/>
              <a:gd name="connsiteX4217" fmla="*/ 2347926 w 12192000"/>
              <a:gd name="connsiteY4217" fmla="*/ 6157988 h 6858000"/>
              <a:gd name="connsiteX4218" fmla="*/ 2228217 w 12192000"/>
              <a:gd name="connsiteY4218" fmla="*/ 6129419 h 6858000"/>
              <a:gd name="connsiteX4219" fmla="*/ 1821017 w 12192000"/>
              <a:gd name="connsiteY4219" fmla="*/ 6129419 h 6858000"/>
              <a:gd name="connsiteX4220" fmla="*/ 1701308 w 12192000"/>
              <a:gd name="connsiteY4220" fmla="*/ 6157988 h 6858000"/>
              <a:gd name="connsiteX4221" fmla="*/ 1787022 w 12192000"/>
              <a:gd name="connsiteY4221" fmla="*/ 6207471 h 6858000"/>
              <a:gd name="connsiteX4222" fmla="*/ 1787009 w 12192000"/>
              <a:gd name="connsiteY4222" fmla="*/ 6207481 h 6858000"/>
              <a:gd name="connsiteX4223" fmla="*/ 1787039 w 12192000"/>
              <a:gd name="connsiteY4223" fmla="*/ 6207481 h 6858000"/>
              <a:gd name="connsiteX4224" fmla="*/ 1787022 w 12192000"/>
              <a:gd name="connsiteY4224" fmla="*/ 6207471 h 6858000"/>
              <a:gd name="connsiteX4225" fmla="*/ 1801963 w 12192000"/>
              <a:gd name="connsiteY4225" fmla="*/ 6195983 h 6858000"/>
              <a:gd name="connsiteX4226" fmla="*/ 1821002 w 12192000"/>
              <a:gd name="connsiteY4226" fmla="*/ 6191711 h 6858000"/>
              <a:gd name="connsiteX4227" fmla="*/ 1854995 w 12192000"/>
              <a:gd name="connsiteY4227" fmla="*/ 6207481 h 6858000"/>
              <a:gd name="connsiteX4228" fmla="*/ 1940727 w 12192000"/>
              <a:gd name="connsiteY4228" fmla="*/ 6157988 h 6858000"/>
              <a:gd name="connsiteX4229" fmla="*/ 1821017 w 12192000"/>
              <a:gd name="connsiteY4229" fmla="*/ 6129419 h 6858000"/>
              <a:gd name="connsiteX4230" fmla="*/ 1413848 w 12192000"/>
              <a:gd name="connsiteY4230" fmla="*/ 6129419 h 6858000"/>
              <a:gd name="connsiteX4231" fmla="*/ 1294138 w 12192000"/>
              <a:gd name="connsiteY4231" fmla="*/ 6157988 h 6858000"/>
              <a:gd name="connsiteX4232" fmla="*/ 1379852 w 12192000"/>
              <a:gd name="connsiteY4232" fmla="*/ 6207471 h 6858000"/>
              <a:gd name="connsiteX4233" fmla="*/ 1379839 w 12192000"/>
              <a:gd name="connsiteY4233" fmla="*/ 6207481 h 6858000"/>
              <a:gd name="connsiteX4234" fmla="*/ 1379869 w 12192000"/>
              <a:gd name="connsiteY4234" fmla="*/ 6207481 h 6858000"/>
              <a:gd name="connsiteX4235" fmla="*/ 1379852 w 12192000"/>
              <a:gd name="connsiteY4235" fmla="*/ 6207471 h 6858000"/>
              <a:gd name="connsiteX4236" fmla="*/ 1394794 w 12192000"/>
              <a:gd name="connsiteY4236" fmla="*/ 6195983 h 6858000"/>
              <a:gd name="connsiteX4237" fmla="*/ 1413832 w 12192000"/>
              <a:gd name="connsiteY4237" fmla="*/ 6191711 h 6858000"/>
              <a:gd name="connsiteX4238" fmla="*/ 1447826 w 12192000"/>
              <a:gd name="connsiteY4238" fmla="*/ 6207481 h 6858000"/>
              <a:gd name="connsiteX4239" fmla="*/ 1533557 w 12192000"/>
              <a:gd name="connsiteY4239" fmla="*/ 6157988 h 6858000"/>
              <a:gd name="connsiteX4240" fmla="*/ 1413848 w 12192000"/>
              <a:gd name="connsiteY4240" fmla="*/ 6129419 h 6858000"/>
              <a:gd name="connsiteX4241" fmla="*/ 1006648 w 12192000"/>
              <a:gd name="connsiteY4241" fmla="*/ 6129419 h 6858000"/>
              <a:gd name="connsiteX4242" fmla="*/ 886938 w 12192000"/>
              <a:gd name="connsiteY4242" fmla="*/ 6157988 h 6858000"/>
              <a:gd name="connsiteX4243" fmla="*/ 972652 w 12192000"/>
              <a:gd name="connsiteY4243" fmla="*/ 6207471 h 6858000"/>
              <a:gd name="connsiteX4244" fmla="*/ 972639 w 12192000"/>
              <a:gd name="connsiteY4244" fmla="*/ 6207481 h 6858000"/>
              <a:gd name="connsiteX4245" fmla="*/ 972669 w 12192000"/>
              <a:gd name="connsiteY4245" fmla="*/ 6207481 h 6858000"/>
              <a:gd name="connsiteX4246" fmla="*/ 972652 w 12192000"/>
              <a:gd name="connsiteY4246" fmla="*/ 6207471 h 6858000"/>
              <a:gd name="connsiteX4247" fmla="*/ 987594 w 12192000"/>
              <a:gd name="connsiteY4247" fmla="*/ 6195983 h 6858000"/>
              <a:gd name="connsiteX4248" fmla="*/ 1006633 w 12192000"/>
              <a:gd name="connsiteY4248" fmla="*/ 6191711 h 6858000"/>
              <a:gd name="connsiteX4249" fmla="*/ 1040626 w 12192000"/>
              <a:gd name="connsiteY4249" fmla="*/ 6207481 h 6858000"/>
              <a:gd name="connsiteX4250" fmla="*/ 1126357 w 12192000"/>
              <a:gd name="connsiteY4250" fmla="*/ 6157988 h 6858000"/>
              <a:gd name="connsiteX4251" fmla="*/ 1006648 w 12192000"/>
              <a:gd name="connsiteY4251" fmla="*/ 6129419 h 6858000"/>
              <a:gd name="connsiteX4252" fmla="*/ 599478 w 12192000"/>
              <a:gd name="connsiteY4252" fmla="*/ 6129419 h 6858000"/>
              <a:gd name="connsiteX4253" fmla="*/ 479768 w 12192000"/>
              <a:gd name="connsiteY4253" fmla="*/ 6157988 h 6858000"/>
              <a:gd name="connsiteX4254" fmla="*/ 565483 w 12192000"/>
              <a:gd name="connsiteY4254" fmla="*/ 6207471 h 6858000"/>
              <a:gd name="connsiteX4255" fmla="*/ 565470 w 12192000"/>
              <a:gd name="connsiteY4255" fmla="*/ 6207481 h 6858000"/>
              <a:gd name="connsiteX4256" fmla="*/ 565500 w 12192000"/>
              <a:gd name="connsiteY4256" fmla="*/ 6207481 h 6858000"/>
              <a:gd name="connsiteX4257" fmla="*/ 565483 w 12192000"/>
              <a:gd name="connsiteY4257" fmla="*/ 6207471 h 6858000"/>
              <a:gd name="connsiteX4258" fmla="*/ 580424 w 12192000"/>
              <a:gd name="connsiteY4258" fmla="*/ 6195983 h 6858000"/>
              <a:gd name="connsiteX4259" fmla="*/ 599463 w 12192000"/>
              <a:gd name="connsiteY4259" fmla="*/ 6191711 h 6858000"/>
              <a:gd name="connsiteX4260" fmla="*/ 633456 w 12192000"/>
              <a:gd name="connsiteY4260" fmla="*/ 6207481 h 6858000"/>
              <a:gd name="connsiteX4261" fmla="*/ 719187 w 12192000"/>
              <a:gd name="connsiteY4261" fmla="*/ 6157988 h 6858000"/>
              <a:gd name="connsiteX4262" fmla="*/ 599478 w 12192000"/>
              <a:gd name="connsiteY4262" fmla="*/ 6129419 h 6858000"/>
              <a:gd name="connsiteX4263" fmla="*/ 192308 w 12192000"/>
              <a:gd name="connsiteY4263" fmla="*/ 6129419 h 6858000"/>
              <a:gd name="connsiteX4264" fmla="*/ 72599 w 12192000"/>
              <a:gd name="connsiteY4264" fmla="*/ 6157988 h 6858000"/>
              <a:gd name="connsiteX4265" fmla="*/ 158330 w 12192000"/>
              <a:gd name="connsiteY4265" fmla="*/ 6207481 h 6858000"/>
              <a:gd name="connsiteX4266" fmla="*/ 192323 w 12192000"/>
              <a:gd name="connsiteY4266" fmla="*/ 6191711 h 6858000"/>
              <a:gd name="connsiteX4267" fmla="*/ 211351 w 12192000"/>
              <a:gd name="connsiteY4267" fmla="*/ 6195983 h 6858000"/>
              <a:gd name="connsiteX4268" fmla="*/ 226303 w 12192000"/>
              <a:gd name="connsiteY4268" fmla="*/ 6207471 h 6858000"/>
              <a:gd name="connsiteX4269" fmla="*/ 226286 w 12192000"/>
              <a:gd name="connsiteY4269" fmla="*/ 6207481 h 6858000"/>
              <a:gd name="connsiteX4270" fmla="*/ 226316 w 12192000"/>
              <a:gd name="connsiteY4270" fmla="*/ 6207481 h 6858000"/>
              <a:gd name="connsiteX4271" fmla="*/ 226303 w 12192000"/>
              <a:gd name="connsiteY4271" fmla="*/ 6207471 h 6858000"/>
              <a:gd name="connsiteX4272" fmla="*/ 312017 w 12192000"/>
              <a:gd name="connsiteY4272" fmla="*/ 6157988 h 6858000"/>
              <a:gd name="connsiteX4273" fmla="*/ 192308 w 12192000"/>
              <a:gd name="connsiteY4273" fmla="*/ 6129419 h 6858000"/>
              <a:gd name="connsiteX4274" fmla="*/ 11797038 w 12192000"/>
              <a:gd name="connsiteY4274" fmla="*/ 6083149 h 6858000"/>
              <a:gd name="connsiteX4275" fmla="*/ 11762178 w 12192000"/>
              <a:gd name="connsiteY4275" fmla="*/ 6108554 h 6858000"/>
              <a:gd name="connsiteX4276" fmla="*/ 11760651 w 12192000"/>
              <a:gd name="connsiteY4276" fmla="*/ 6118938 h 6858000"/>
              <a:gd name="connsiteX4277" fmla="*/ 11797038 w 12192000"/>
              <a:gd name="connsiteY4277" fmla="*/ 6155564 h 6858000"/>
              <a:gd name="connsiteX4278" fmla="*/ 11797038 w 12192000"/>
              <a:gd name="connsiteY4278" fmla="*/ 6155594 h 6858000"/>
              <a:gd name="connsiteX4279" fmla="*/ 11833426 w 12192000"/>
              <a:gd name="connsiteY4279" fmla="*/ 6118968 h 6858000"/>
              <a:gd name="connsiteX4280" fmla="*/ 11831900 w 12192000"/>
              <a:gd name="connsiteY4280" fmla="*/ 6108554 h 6858000"/>
              <a:gd name="connsiteX4281" fmla="*/ 11797038 w 12192000"/>
              <a:gd name="connsiteY4281" fmla="*/ 6083149 h 6858000"/>
              <a:gd name="connsiteX4282" fmla="*/ 10982669 w 12192000"/>
              <a:gd name="connsiteY4282" fmla="*/ 6083149 h 6858000"/>
              <a:gd name="connsiteX4283" fmla="*/ 10947807 w 12192000"/>
              <a:gd name="connsiteY4283" fmla="*/ 6108554 h 6858000"/>
              <a:gd name="connsiteX4284" fmla="*/ 10946281 w 12192000"/>
              <a:gd name="connsiteY4284" fmla="*/ 6118938 h 6858000"/>
              <a:gd name="connsiteX4285" fmla="*/ 10982669 w 12192000"/>
              <a:gd name="connsiteY4285" fmla="*/ 6155564 h 6858000"/>
              <a:gd name="connsiteX4286" fmla="*/ 10982669 w 12192000"/>
              <a:gd name="connsiteY4286" fmla="*/ 6155594 h 6858000"/>
              <a:gd name="connsiteX4287" fmla="*/ 11019056 w 12192000"/>
              <a:gd name="connsiteY4287" fmla="*/ 6118968 h 6858000"/>
              <a:gd name="connsiteX4288" fmla="*/ 11017529 w 12192000"/>
              <a:gd name="connsiteY4288" fmla="*/ 6108554 h 6858000"/>
              <a:gd name="connsiteX4289" fmla="*/ 10982669 w 12192000"/>
              <a:gd name="connsiteY4289" fmla="*/ 6083149 h 6858000"/>
              <a:gd name="connsiteX4290" fmla="*/ 10575469 w 12192000"/>
              <a:gd name="connsiteY4290" fmla="*/ 6083149 h 6858000"/>
              <a:gd name="connsiteX4291" fmla="*/ 10540608 w 12192000"/>
              <a:gd name="connsiteY4291" fmla="*/ 6108554 h 6858000"/>
              <a:gd name="connsiteX4292" fmla="*/ 10539082 w 12192000"/>
              <a:gd name="connsiteY4292" fmla="*/ 6118938 h 6858000"/>
              <a:gd name="connsiteX4293" fmla="*/ 10575469 w 12192000"/>
              <a:gd name="connsiteY4293" fmla="*/ 6155564 h 6858000"/>
              <a:gd name="connsiteX4294" fmla="*/ 10611856 w 12192000"/>
              <a:gd name="connsiteY4294" fmla="*/ 6118938 h 6858000"/>
              <a:gd name="connsiteX4295" fmla="*/ 10610330 w 12192000"/>
              <a:gd name="connsiteY4295" fmla="*/ 6108554 h 6858000"/>
              <a:gd name="connsiteX4296" fmla="*/ 10575469 w 12192000"/>
              <a:gd name="connsiteY4296" fmla="*/ 6083149 h 6858000"/>
              <a:gd name="connsiteX4297" fmla="*/ 9761099 w 12192000"/>
              <a:gd name="connsiteY4297" fmla="*/ 6083149 h 6858000"/>
              <a:gd name="connsiteX4298" fmla="*/ 9726238 w 12192000"/>
              <a:gd name="connsiteY4298" fmla="*/ 6108554 h 6858000"/>
              <a:gd name="connsiteX4299" fmla="*/ 9724712 w 12192000"/>
              <a:gd name="connsiteY4299" fmla="*/ 6118938 h 6858000"/>
              <a:gd name="connsiteX4300" fmla="*/ 9761099 w 12192000"/>
              <a:gd name="connsiteY4300" fmla="*/ 6155564 h 6858000"/>
              <a:gd name="connsiteX4301" fmla="*/ 9761099 w 12192000"/>
              <a:gd name="connsiteY4301" fmla="*/ 6155594 h 6858000"/>
              <a:gd name="connsiteX4302" fmla="*/ 9797486 w 12192000"/>
              <a:gd name="connsiteY4302" fmla="*/ 6118968 h 6858000"/>
              <a:gd name="connsiteX4303" fmla="*/ 9795960 w 12192000"/>
              <a:gd name="connsiteY4303" fmla="*/ 6108554 h 6858000"/>
              <a:gd name="connsiteX4304" fmla="*/ 9761099 w 12192000"/>
              <a:gd name="connsiteY4304" fmla="*/ 6083149 h 6858000"/>
              <a:gd name="connsiteX4305" fmla="*/ 8946729 w 12192000"/>
              <a:gd name="connsiteY4305" fmla="*/ 6083149 h 6858000"/>
              <a:gd name="connsiteX4306" fmla="*/ 8911869 w 12192000"/>
              <a:gd name="connsiteY4306" fmla="*/ 6108554 h 6858000"/>
              <a:gd name="connsiteX4307" fmla="*/ 8910342 w 12192000"/>
              <a:gd name="connsiteY4307" fmla="*/ 6118938 h 6858000"/>
              <a:gd name="connsiteX4308" fmla="*/ 8946729 w 12192000"/>
              <a:gd name="connsiteY4308" fmla="*/ 6155564 h 6858000"/>
              <a:gd name="connsiteX4309" fmla="*/ 8946729 w 12192000"/>
              <a:gd name="connsiteY4309" fmla="*/ 6155594 h 6858000"/>
              <a:gd name="connsiteX4310" fmla="*/ 8983117 w 12192000"/>
              <a:gd name="connsiteY4310" fmla="*/ 6118968 h 6858000"/>
              <a:gd name="connsiteX4311" fmla="*/ 8981591 w 12192000"/>
              <a:gd name="connsiteY4311" fmla="*/ 6108554 h 6858000"/>
              <a:gd name="connsiteX4312" fmla="*/ 8946729 w 12192000"/>
              <a:gd name="connsiteY4312" fmla="*/ 6083149 h 6858000"/>
              <a:gd name="connsiteX4313" fmla="*/ 8132390 w 12192000"/>
              <a:gd name="connsiteY4313" fmla="*/ 6083149 h 6858000"/>
              <a:gd name="connsiteX4314" fmla="*/ 8097529 w 12192000"/>
              <a:gd name="connsiteY4314" fmla="*/ 6108554 h 6858000"/>
              <a:gd name="connsiteX4315" fmla="*/ 8096003 w 12192000"/>
              <a:gd name="connsiteY4315" fmla="*/ 6118938 h 6858000"/>
              <a:gd name="connsiteX4316" fmla="*/ 8132390 w 12192000"/>
              <a:gd name="connsiteY4316" fmla="*/ 6155564 h 6858000"/>
              <a:gd name="connsiteX4317" fmla="*/ 8132390 w 12192000"/>
              <a:gd name="connsiteY4317" fmla="*/ 6155594 h 6858000"/>
              <a:gd name="connsiteX4318" fmla="*/ 8168777 w 12192000"/>
              <a:gd name="connsiteY4318" fmla="*/ 6118968 h 6858000"/>
              <a:gd name="connsiteX4319" fmla="*/ 8167250 w 12192000"/>
              <a:gd name="connsiteY4319" fmla="*/ 6108554 h 6858000"/>
              <a:gd name="connsiteX4320" fmla="*/ 8132390 w 12192000"/>
              <a:gd name="connsiteY4320" fmla="*/ 6083149 h 6858000"/>
              <a:gd name="connsiteX4321" fmla="*/ 7318020 w 12192000"/>
              <a:gd name="connsiteY4321" fmla="*/ 6083149 h 6858000"/>
              <a:gd name="connsiteX4322" fmla="*/ 7283159 w 12192000"/>
              <a:gd name="connsiteY4322" fmla="*/ 6108554 h 6858000"/>
              <a:gd name="connsiteX4323" fmla="*/ 7281633 w 12192000"/>
              <a:gd name="connsiteY4323" fmla="*/ 6118938 h 6858000"/>
              <a:gd name="connsiteX4324" fmla="*/ 7318020 w 12192000"/>
              <a:gd name="connsiteY4324" fmla="*/ 6155564 h 6858000"/>
              <a:gd name="connsiteX4325" fmla="*/ 7354407 w 12192000"/>
              <a:gd name="connsiteY4325" fmla="*/ 6118938 h 6858000"/>
              <a:gd name="connsiteX4326" fmla="*/ 7352881 w 12192000"/>
              <a:gd name="connsiteY4326" fmla="*/ 6108554 h 6858000"/>
              <a:gd name="connsiteX4327" fmla="*/ 7318020 w 12192000"/>
              <a:gd name="connsiteY4327" fmla="*/ 6083149 h 6858000"/>
              <a:gd name="connsiteX4328" fmla="*/ 6910821 w 12192000"/>
              <a:gd name="connsiteY4328" fmla="*/ 6083149 h 6858000"/>
              <a:gd name="connsiteX4329" fmla="*/ 6875959 w 12192000"/>
              <a:gd name="connsiteY4329" fmla="*/ 6108554 h 6858000"/>
              <a:gd name="connsiteX4330" fmla="*/ 6874433 w 12192000"/>
              <a:gd name="connsiteY4330" fmla="*/ 6118938 h 6858000"/>
              <a:gd name="connsiteX4331" fmla="*/ 6910821 w 12192000"/>
              <a:gd name="connsiteY4331" fmla="*/ 6155564 h 6858000"/>
              <a:gd name="connsiteX4332" fmla="*/ 6910821 w 12192000"/>
              <a:gd name="connsiteY4332" fmla="*/ 6155594 h 6858000"/>
              <a:gd name="connsiteX4333" fmla="*/ 6947207 w 12192000"/>
              <a:gd name="connsiteY4333" fmla="*/ 6118968 h 6858000"/>
              <a:gd name="connsiteX4334" fmla="*/ 6945681 w 12192000"/>
              <a:gd name="connsiteY4334" fmla="*/ 6108554 h 6858000"/>
              <a:gd name="connsiteX4335" fmla="*/ 6910821 w 12192000"/>
              <a:gd name="connsiteY4335" fmla="*/ 6083149 h 6858000"/>
              <a:gd name="connsiteX4336" fmla="*/ 6096451 w 12192000"/>
              <a:gd name="connsiteY4336" fmla="*/ 6083149 h 6858000"/>
              <a:gd name="connsiteX4337" fmla="*/ 6061590 w 12192000"/>
              <a:gd name="connsiteY4337" fmla="*/ 6108554 h 6858000"/>
              <a:gd name="connsiteX4338" fmla="*/ 6060064 w 12192000"/>
              <a:gd name="connsiteY4338" fmla="*/ 6118938 h 6858000"/>
              <a:gd name="connsiteX4339" fmla="*/ 6096451 w 12192000"/>
              <a:gd name="connsiteY4339" fmla="*/ 6155564 h 6858000"/>
              <a:gd name="connsiteX4340" fmla="*/ 6096451 w 12192000"/>
              <a:gd name="connsiteY4340" fmla="*/ 6155594 h 6858000"/>
              <a:gd name="connsiteX4341" fmla="*/ 6132838 w 12192000"/>
              <a:gd name="connsiteY4341" fmla="*/ 6118968 h 6858000"/>
              <a:gd name="connsiteX4342" fmla="*/ 6131312 w 12192000"/>
              <a:gd name="connsiteY4342" fmla="*/ 6108554 h 6858000"/>
              <a:gd name="connsiteX4343" fmla="*/ 6096451 w 12192000"/>
              <a:gd name="connsiteY4343" fmla="*/ 6083149 h 6858000"/>
              <a:gd name="connsiteX4344" fmla="*/ 5282082 w 12192000"/>
              <a:gd name="connsiteY4344" fmla="*/ 6083149 h 6858000"/>
              <a:gd name="connsiteX4345" fmla="*/ 5247221 w 12192000"/>
              <a:gd name="connsiteY4345" fmla="*/ 6108554 h 6858000"/>
              <a:gd name="connsiteX4346" fmla="*/ 5245694 w 12192000"/>
              <a:gd name="connsiteY4346" fmla="*/ 6118938 h 6858000"/>
              <a:gd name="connsiteX4347" fmla="*/ 5282082 w 12192000"/>
              <a:gd name="connsiteY4347" fmla="*/ 6155564 h 6858000"/>
              <a:gd name="connsiteX4348" fmla="*/ 5282082 w 12192000"/>
              <a:gd name="connsiteY4348" fmla="*/ 6155594 h 6858000"/>
              <a:gd name="connsiteX4349" fmla="*/ 5318469 w 12192000"/>
              <a:gd name="connsiteY4349" fmla="*/ 6118968 h 6858000"/>
              <a:gd name="connsiteX4350" fmla="*/ 5316943 w 12192000"/>
              <a:gd name="connsiteY4350" fmla="*/ 6108554 h 6858000"/>
              <a:gd name="connsiteX4351" fmla="*/ 5282082 w 12192000"/>
              <a:gd name="connsiteY4351" fmla="*/ 6083149 h 6858000"/>
              <a:gd name="connsiteX4352" fmla="*/ 4467741 w 12192000"/>
              <a:gd name="connsiteY4352" fmla="*/ 6083149 h 6858000"/>
              <a:gd name="connsiteX4353" fmla="*/ 4432880 w 12192000"/>
              <a:gd name="connsiteY4353" fmla="*/ 6108554 h 6858000"/>
              <a:gd name="connsiteX4354" fmla="*/ 4431354 w 12192000"/>
              <a:gd name="connsiteY4354" fmla="*/ 6118938 h 6858000"/>
              <a:gd name="connsiteX4355" fmla="*/ 4467741 w 12192000"/>
              <a:gd name="connsiteY4355" fmla="*/ 6155564 h 6858000"/>
              <a:gd name="connsiteX4356" fmla="*/ 4467741 w 12192000"/>
              <a:gd name="connsiteY4356" fmla="*/ 6155594 h 6858000"/>
              <a:gd name="connsiteX4357" fmla="*/ 4504128 w 12192000"/>
              <a:gd name="connsiteY4357" fmla="*/ 6118968 h 6858000"/>
              <a:gd name="connsiteX4358" fmla="*/ 4502602 w 12192000"/>
              <a:gd name="connsiteY4358" fmla="*/ 6108554 h 6858000"/>
              <a:gd name="connsiteX4359" fmla="*/ 4467741 w 12192000"/>
              <a:gd name="connsiteY4359" fmla="*/ 6083149 h 6858000"/>
              <a:gd name="connsiteX4360" fmla="*/ 3653371 w 12192000"/>
              <a:gd name="connsiteY4360" fmla="*/ 6083149 h 6858000"/>
              <a:gd name="connsiteX4361" fmla="*/ 3618511 w 12192000"/>
              <a:gd name="connsiteY4361" fmla="*/ 6108554 h 6858000"/>
              <a:gd name="connsiteX4362" fmla="*/ 3616985 w 12192000"/>
              <a:gd name="connsiteY4362" fmla="*/ 6118938 h 6858000"/>
              <a:gd name="connsiteX4363" fmla="*/ 3653371 w 12192000"/>
              <a:gd name="connsiteY4363" fmla="*/ 6155564 h 6858000"/>
              <a:gd name="connsiteX4364" fmla="*/ 3653371 w 12192000"/>
              <a:gd name="connsiteY4364" fmla="*/ 6155594 h 6858000"/>
              <a:gd name="connsiteX4365" fmla="*/ 3689759 w 12192000"/>
              <a:gd name="connsiteY4365" fmla="*/ 6118968 h 6858000"/>
              <a:gd name="connsiteX4366" fmla="*/ 3688232 w 12192000"/>
              <a:gd name="connsiteY4366" fmla="*/ 6108554 h 6858000"/>
              <a:gd name="connsiteX4367" fmla="*/ 3653371 w 12192000"/>
              <a:gd name="connsiteY4367" fmla="*/ 6083149 h 6858000"/>
              <a:gd name="connsiteX4368" fmla="*/ 2839002 w 12192000"/>
              <a:gd name="connsiteY4368" fmla="*/ 6083149 h 6858000"/>
              <a:gd name="connsiteX4369" fmla="*/ 2804141 w 12192000"/>
              <a:gd name="connsiteY4369" fmla="*/ 6108554 h 6858000"/>
              <a:gd name="connsiteX4370" fmla="*/ 2802615 w 12192000"/>
              <a:gd name="connsiteY4370" fmla="*/ 6118938 h 6858000"/>
              <a:gd name="connsiteX4371" fmla="*/ 2839002 w 12192000"/>
              <a:gd name="connsiteY4371" fmla="*/ 6155564 h 6858000"/>
              <a:gd name="connsiteX4372" fmla="*/ 2839002 w 12192000"/>
              <a:gd name="connsiteY4372" fmla="*/ 6155594 h 6858000"/>
              <a:gd name="connsiteX4373" fmla="*/ 2875389 w 12192000"/>
              <a:gd name="connsiteY4373" fmla="*/ 6118968 h 6858000"/>
              <a:gd name="connsiteX4374" fmla="*/ 2873863 w 12192000"/>
              <a:gd name="connsiteY4374" fmla="*/ 6108554 h 6858000"/>
              <a:gd name="connsiteX4375" fmla="*/ 2839002 w 12192000"/>
              <a:gd name="connsiteY4375" fmla="*/ 6083149 h 6858000"/>
              <a:gd name="connsiteX4376" fmla="*/ 2431802 w 12192000"/>
              <a:gd name="connsiteY4376" fmla="*/ 6083149 h 6858000"/>
              <a:gd name="connsiteX4377" fmla="*/ 2396941 w 12192000"/>
              <a:gd name="connsiteY4377" fmla="*/ 6108554 h 6858000"/>
              <a:gd name="connsiteX4378" fmla="*/ 2395415 w 12192000"/>
              <a:gd name="connsiteY4378" fmla="*/ 6118938 h 6858000"/>
              <a:gd name="connsiteX4379" fmla="*/ 2431802 w 12192000"/>
              <a:gd name="connsiteY4379" fmla="*/ 6155564 h 6858000"/>
              <a:gd name="connsiteX4380" fmla="*/ 2468189 w 12192000"/>
              <a:gd name="connsiteY4380" fmla="*/ 6118938 h 6858000"/>
              <a:gd name="connsiteX4381" fmla="*/ 2466663 w 12192000"/>
              <a:gd name="connsiteY4381" fmla="*/ 6108554 h 6858000"/>
              <a:gd name="connsiteX4382" fmla="*/ 2431802 w 12192000"/>
              <a:gd name="connsiteY4382" fmla="*/ 6083149 h 6858000"/>
              <a:gd name="connsiteX4383" fmla="*/ 1617432 w 12192000"/>
              <a:gd name="connsiteY4383" fmla="*/ 6083149 h 6858000"/>
              <a:gd name="connsiteX4384" fmla="*/ 1582571 w 12192000"/>
              <a:gd name="connsiteY4384" fmla="*/ 6108554 h 6858000"/>
              <a:gd name="connsiteX4385" fmla="*/ 1581045 w 12192000"/>
              <a:gd name="connsiteY4385" fmla="*/ 6118938 h 6858000"/>
              <a:gd name="connsiteX4386" fmla="*/ 1617432 w 12192000"/>
              <a:gd name="connsiteY4386" fmla="*/ 6155564 h 6858000"/>
              <a:gd name="connsiteX4387" fmla="*/ 1617432 w 12192000"/>
              <a:gd name="connsiteY4387" fmla="*/ 6155594 h 6858000"/>
              <a:gd name="connsiteX4388" fmla="*/ 1653819 w 12192000"/>
              <a:gd name="connsiteY4388" fmla="*/ 6118968 h 6858000"/>
              <a:gd name="connsiteX4389" fmla="*/ 1652293 w 12192000"/>
              <a:gd name="connsiteY4389" fmla="*/ 6108554 h 6858000"/>
              <a:gd name="connsiteX4390" fmla="*/ 1617432 w 12192000"/>
              <a:gd name="connsiteY4390" fmla="*/ 6083149 h 6858000"/>
              <a:gd name="connsiteX4391" fmla="*/ 803093 w 12192000"/>
              <a:gd name="connsiteY4391" fmla="*/ 6083149 h 6858000"/>
              <a:gd name="connsiteX4392" fmla="*/ 768232 w 12192000"/>
              <a:gd name="connsiteY4392" fmla="*/ 6108554 h 6858000"/>
              <a:gd name="connsiteX4393" fmla="*/ 766705 w 12192000"/>
              <a:gd name="connsiteY4393" fmla="*/ 6118938 h 6858000"/>
              <a:gd name="connsiteX4394" fmla="*/ 803093 w 12192000"/>
              <a:gd name="connsiteY4394" fmla="*/ 6155564 h 6858000"/>
              <a:gd name="connsiteX4395" fmla="*/ 803093 w 12192000"/>
              <a:gd name="connsiteY4395" fmla="*/ 6155594 h 6858000"/>
              <a:gd name="connsiteX4396" fmla="*/ 839480 w 12192000"/>
              <a:gd name="connsiteY4396" fmla="*/ 6118968 h 6858000"/>
              <a:gd name="connsiteX4397" fmla="*/ 837954 w 12192000"/>
              <a:gd name="connsiteY4397" fmla="*/ 6108554 h 6858000"/>
              <a:gd name="connsiteX4398" fmla="*/ 803093 w 12192000"/>
              <a:gd name="connsiteY4398" fmla="*/ 6083149 h 6858000"/>
              <a:gd name="connsiteX4399" fmla="*/ 395893 w 12192000"/>
              <a:gd name="connsiteY4399" fmla="*/ 6083149 h 6858000"/>
              <a:gd name="connsiteX4400" fmla="*/ 361032 w 12192000"/>
              <a:gd name="connsiteY4400" fmla="*/ 6108554 h 6858000"/>
              <a:gd name="connsiteX4401" fmla="*/ 361032 w 12192000"/>
              <a:gd name="connsiteY4401" fmla="*/ 6108525 h 6858000"/>
              <a:gd name="connsiteX4402" fmla="*/ 359506 w 12192000"/>
              <a:gd name="connsiteY4402" fmla="*/ 6118938 h 6858000"/>
              <a:gd name="connsiteX4403" fmla="*/ 395893 w 12192000"/>
              <a:gd name="connsiteY4403" fmla="*/ 6155564 h 6858000"/>
              <a:gd name="connsiteX4404" fmla="*/ 432280 w 12192000"/>
              <a:gd name="connsiteY4404" fmla="*/ 6118938 h 6858000"/>
              <a:gd name="connsiteX4405" fmla="*/ 430754 w 12192000"/>
              <a:gd name="connsiteY4405" fmla="*/ 6108554 h 6858000"/>
              <a:gd name="connsiteX4406" fmla="*/ 395893 w 12192000"/>
              <a:gd name="connsiteY4406" fmla="*/ 6083149 h 6858000"/>
              <a:gd name="connsiteX4407" fmla="*/ 11389839 w 12192000"/>
              <a:gd name="connsiteY4407" fmla="*/ 6083119 h 6858000"/>
              <a:gd name="connsiteX4408" fmla="*/ 11354977 w 12192000"/>
              <a:gd name="connsiteY4408" fmla="*/ 6108525 h 6858000"/>
              <a:gd name="connsiteX4409" fmla="*/ 11353451 w 12192000"/>
              <a:gd name="connsiteY4409" fmla="*/ 6118938 h 6858000"/>
              <a:gd name="connsiteX4410" fmla="*/ 11389839 w 12192000"/>
              <a:gd name="connsiteY4410" fmla="*/ 6155564 h 6858000"/>
              <a:gd name="connsiteX4411" fmla="*/ 11389839 w 12192000"/>
              <a:gd name="connsiteY4411" fmla="*/ 6155534 h 6858000"/>
              <a:gd name="connsiteX4412" fmla="*/ 11426226 w 12192000"/>
              <a:gd name="connsiteY4412" fmla="*/ 6118908 h 6858000"/>
              <a:gd name="connsiteX4413" fmla="*/ 11424700 w 12192000"/>
              <a:gd name="connsiteY4413" fmla="*/ 6108525 h 6858000"/>
              <a:gd name="connsiteX4414" fmla="*/ 11389839 w 12192000"/>
              <a:gd name="connsiteY4414" fmla="*/ 6083119 h 6858000"/>
              <a:gd name="connsiteX4415" fmla="*/ 10168299 w 12192000"/>
              <a:gd name="connsiteY4415" fmla="*/ 6083119 h 6858000"/>
              <a:gd name="connsiteX4416" fmla="*/ 10133438 w 12192000"/>
              <a:gd name="connsiteY4416" fmla="*/ 6108525 h 6858000"/>
              <a:gd name="connsiteX4417" fmla="*/ 10131912 w 12192000"/>
              <a:gd name="connsiteY4417" fmla="*/ 6118938 h 6858000"/>
              <a:gd name="connsiteX4418" fmla="*/ 10168299 w 12192000"/>
              <a:gd name="connsiteY4418" fmla="*/ 6155564 h 6858000"/>
              <a:gd name="connsiteX4419" fmla="*/ 10168299 w 12192000"/>
              <a:gd name="connsiteY4419" fmla="*/ 6155534 h 6858000"/>
              <a:gd name="connsiteX4420" fmla="*/ 10204686 w 12192000"/>
              <a:gd name="connsiteY4420" fmla="*/ 6118908 h 6858000"/>
              <a:gd name="connsiteX4421" fmla="*/ 10203160 w 12192000"/>
              <a:gd name="connsiteY4421" fmla="*/ 6108525 h 6858000"/>
              <a:gd name="connsiteX4422" fmla="*/ 10168299 w 12192000"/>
              <a:gd name="connsiteY4422" fmla="*/ 6083119 h 6858000"/>
              <a:gd name="connsiteX4423" fmla="*/ 9353929 w 12192000"/>
              <a:gd name="connsiteY4423" fmla="*/ 6083119 h 6858000"/>
              <a:gd name="connsiteX4424" fmla="*/ 9319069 w 12192000"/>
              <a:gd name="connsiteY4424" fmla="*/ 6108525 h 6858000"/>
              <a:gd name="connsiteX4425" fmla="*/ 9317542 w 12192000"/>
              <a:gd name="connsiteY4425" fmla="*/ 6118938 h 6858000"/>
              <a:gd name="connsiteX4426" fmla="*/ 9353929 w 12192000"/>
              <a:gd name="connsiteY4426" fmla="*/ 6155564 h 6858000"/>
              <a:gd name="connsiteX4427" fmla="*/ 9353929 w 12192000"/>
              <a:gd name="connsiteY4427" fmla="*/ 6155534 h 6858000"/>
              <a:gd name="connsiteX4428" fmla="*/ 9390316 w 12192000"/>
              <a:gd name="connsiteY4428" fmla="*/ 6118908 h 6858000"/>
              <a:gd name="connsiteX4429" fmla="*/ 9388790 w 12192000"/>
              <a:gd name="connsiteY4429" fmla="*/ 6108525 h 6858000"/>
              <a:gd name="connsiteX4430" fmla="*/ 9353929 w 12192000"/>
              <a:gd name="connsiteY4430" fmla="*/ 6083119 h 6858000"/>
              <a:gd name="connsiteX4431" fmla="*/ 8539560 w 12192000"/>
              <a:gd name="connsiteY4431" fmla="*/ 6083119 h 6858000"/>
              <a:gd name="connsiteX4432" fmla="*/ 8504699 w 12192000"/>
              <a:gd name="connsiteY4432" fmla="*/ 6108525 h 6858000"/>
              <a:gd name="connsiteX4433" fmla="*/ 8503172 w 12192000"/>
              <a:gd name="connsiteY4433" fmla="*/ 6118938 h 6858000"/>
              <a:gd name="connsiteX4434" fmla="*/ 8539560 w 12192000"/>
              <a:gd name="connsiteY4434" fmla="*/ 6155564 h 6858000"/>
              <a:gd name="connsiteX4435" fmla="*/ 8539560 w 12192000"/>
              <a:gd name="connsiteY4435" fmla="*/ 6155534 h 6858000"/>
              <a:gd name="connsiteX4436" fmla="*/ 8575947 w 12192000"/>
              <a:gd name="connsiteY4436" fmla="*/ 6118908 h 6858000"/>
              <a:gd name="connsiteX4437" fmla="*/ 8574421 w 12192000"/>
              <a:gd name="connsiteY4437" fmla="*/ 6108525 h 6858000"/>
              <a:gd name="connsiteX4438" fmla="*/ 8539560 w 12192000"/>
              <a:gd name="connsiteY4438" fmla="*/ 6083119 h 6858000"/>
              <a:gd name="connsiteX4439" fmla="*/ 7725190 w 12192000"/>
              <a:gd name="connsiteY4439" fmla="*/ 6083119 h 6858000"/>
              <a:gd name="connsiteX4440" fmla="*/ 7690329 w 12192000"/>
              <a:gd name="connsiteY4440" fmla="*/ 6108525 h 6858000"/>
              <a:gd name="connsiteX4441" fmla="*/ 7688803 w 12192000"/>
              <a:gd name="connsiteY4441" fmla="*/ 6118938 h 6858000"/>
              <a:gd name="connsiteX4442" fmla="*/ 7725190 w 12192000"/>
              <a:gd name="connsiteY4442" fmla="*/ 6155564 h 6858000"/>
              <a:gd name="connsiteX4443" fmla="*/ 7725190 w 12192000"/>
              <a:gd name="connsiteY4443" fmla="*/ 6155534 h 6858000"/>
              <a:gd name="connsiteX4444" fmla="*/ 7761578 w 12192000"/>
              <a:gd name="connsiteY4444" fmla="*/ 6118908 h 6858000"/>
              <a:gd name="connsiteX4445" fmla="*/ 7760051 w 12192000"/>
              <a:gd name="connsiteY4445" fmla="*/ 6108525 h 6858000"/>
              <a:gd name="connsiteX4446" fmla="*/ 7725190 w 12192000"/>
              <a:gd name="connsiteY4446" fmla="*/ 6083119 h 6858000"/>
              <a:gd name="connsiteX4447" fmla="*/ 6503651 w 12192000"/>
              <a:gd name="connsiteY4447" fmla="*/ 6083119 h 6858000"/>
              <a:gd name="connsiteX4448" fmla="*/ 6468790 w 12192000"/>
              <a:gd name="connsiteY4448" fmla="*/ 6108525 h 6858000"/>
              <a:gd name="connsiteX4449" fmla="*/ 6467264 w 12192000"/>
              <a:gd name="connsiteY4449" fmla="*/ 6118938 h 6858000"/>
              <a:gd name="connsiteX4450" fmla="*/ 6503651 w 12192000"/>
              <a:gd name="connsiteY4450" fmla="*/ 6155564 h 6858000"/>
              <a:gd name="connsiteX4451" fmla="*/ 6503651 w 12192000"/>
              <a:gd name="connsiteY4451" fmla="*/ 6155534 h 6858000"/>
              <a:gd name="connsiteX4452" fmla="*/ 6540037 w 12192000"/>
              <a:gd name="connsiteY4452" fmla="*/ 6118908 h 6858000"/>
              <a:gd name="connsiteX4453" fmla="*/ 6538511 w 12192000"/>
              <a:gd name="connsiteY4453" fmla="*/ 6108525 h 6858000"/>
              <a:gd name="connsiteX4454" fmla="*/ 6503651 w 12192000"/>
              <a:gd name="connsiteY4454" fmla="*/ 6083119 h 6858000"/>
              <a:gd name="connsiteX4455" fmla="*/ 5689281 w 12192000"/>
              <a:gd name="connsiteY4455" fmla="*/ 6083119 h 6858000"/>
              <a:gd name="connsiteX4456" fmla="*/ 5654420 w 12192000"/>
              <a:gd name="connsiteY4456" fmla="*/ 6108525 h 6858000"/>
              <a:gd name="connsiteX4457" fmla="*/ 5652895 w 12192000"/>
              <a:gd name="connsiteY4457" fmla="*/ 6118938 h 6858000"/>
              <a:gd name="connsiteX4458" fmla="*/ 5689281 w 12192000"/>
              <a:gd name="connsiteY4458" fmla="*/ 6155564 h 6858000"/>
              <a:gd name="connsiteX4459" fmla="*/ 5689281 w 12192000"/>
              <a:gd name="connsiteY4459" fmla="*/ 6155534 h 6858000"/>
              <a:gd name="connsiteX4460" fmla="*/ 5725668 w 12192000"/>
              <a:gd name="connsiteY4460" fmla="*/ 6118908 h 6858000"/>
              <a:gd name="connsiteX4461" fmla="*/ 5724142 w 12192000"/>
              <a:gd name="connsiteY4461" fmla="*/ 6108525 h 6858000"/>
              <a:gd name="connsiteX4462" fmla="*/ 5689281 w 12192000"/>
              <a:gd name="connsiteY4462" fmla="*/ 6083119 h 6858000"/>
              <a:gd name="connsiteX4463" fmla="*/ 4874911 w 12192000"/>
              <a:gd name="connsiteY4463" fmla="*/ 6083119 h 6858000"/>
              <a:gd name="connsiteX4464" fmla="*/ 4840050 w 12192000"/>
              <a:gd name="connsiteY4464" fmla="*/ 6108525 h 6858000"/>
              <a:gd name="connsiteX4465" fmla="*/ 4838524 w 12192000"/>
              <a:gd name="connsiteY4465" fmla="*/ 6118938 h 6858000"/>
              <a:gd name="connsiteX4466" fmla="*/ 4874911 w 12192000"/>
              <a:gd name="connsiteY4466" fmla="*/ 6155564 h 6858000"/>
              <a:gd name="connsiteX4467" fmla="*/ 4874911 w 12192000"/>
              <a:gd name="connsiteY4467" fmla="*/ 6155534 h 6858000"/>
              <a:gd name="connsiteX4468" fmla="*/ 4911298 w 12192000"/>
              <a:gd name="connsiteY4468" fmla="*/ 6118908 h 6858000"/>
              <a:gd name="connsiteX4469" fmla="*/ 4909772 w 12192000"/>
              <a:gd name="connsiteY4469" fmla="*/ 6108525 h 6858000"/>
              <a:gd name="connsiteX4470" fmla="*/ 4874911 w 12192000"/>
              <a:gd name="connsiteY4470" fmla="*/ 6083119 h 6858000"/>
              <a:gd name="connsiteX4471" fmla="*/ 4060542 w 12192000"/>
              <a:gd name="connsiteY4471" fmla="*/ 6083119 h 6858000"/>
              <a:gd name="connsiteX4472" fmla="*/ 4025681 w 12192000"/>
              <a:gd name="connsiteY4472" fmla="*/ 6108525 h 6858000"/>
              <a:gd name="connsiteX4473" fmla="*/ 4024154 w 12192000"/>
              <a:gd name="connsiteY4473" fmla="*/ 6118938 h 6858000"/>
              <a:gd name="connsiteX4474" fmla="*/ 4060542 w 12192000"/>
              <a:gd name="connsiteY4474" fmla="*/ 6155564 h 6858000"/>
              <a:gd name="connsiteX4475" fmla="*/ 4060542 w 12192000"/>
              <a:gd name="connsiteY4475" fmla="*/ 6155534 h 6858000"/>
              <a:gd name="connsiteX4476" fmla="*/ 4096928 w 12192000"/>
              <a:gd name="connsiteY4476" fmla="*/ 6118908 h 6858000"/>
              <a:gd name="connsiteX4477" fmla="*/ 4095403 w 12192000"/>
              <a:gd name="connsiteY4477" fmla="*/ 6108525 h 6858000"/>
              <a:gd name="connsiteX4478" fmla="*/ 4060542 w 12192000"/>
              <a:gd name="connsiteY4478" fmla="*/ 6083119 h 6858000"/>
              <a:gd name="connsiteX4479" fmla="*/ 3246172 w 12192000"/>
              <a:gd name="connsiteY4479" fmla="*/ 6083119 h 6858000"/>
              <a:gd name="connsiteX4480" fmla="*/ 3211311 w 12192000"/>
              <a:gd name="connsiteY4480" fmla="*/ 6108525 h 6858000"/>
              <a:gd name="connsiteX4481" fmla="*/ 3209785 w 12192000"/>
              <a:gd name="connsiteY4481" fmla="*/ 6118938 h 6858000"/>
              <a:gd name="connsiteX4482" fmla="*/ 3246172 w 12192000"/>
              <a:gd name="connsiteY4482" fmla="*/ 6155564 h 6858000"/>
              <a:gd name="connsiteX4483" fmla="*/ 3246172 w 12192000"/>
              <a:gd name="connsiteY4483" fmla="*/ 6155534 h 6858000"/>
              <a:gd name="connsiteX4484" fmla="*/ 3282559 w 12192000"/>
              <a:gd name="connsiteY4484" fmla="*/ 6118908 h 6858000"/>
              <a:gd name="connsiteX4485" fmla="*/ 3281033 w 12192000"/>
              <a:gd name="connsiteY4485" fmla="*/ 6108525 h 6858000"/>
              <a:gd name="connsiteX4486" fmla="*/ 3246172 w 12192000"/>
              <a:gd name="connsiteY4486" fmla="*/ 6083119 h 6858000"/>
              <a:gd name="connsiteX4487" fmla="*/ 2024632 w 12192000"/>
              <a:gd name="connsiteY4487" fmla="*/ 6083119 h 6858000"/>
              <a:gd name="connsiteX4488" fmla="*/ 1989771 w 12192000"/>
              <a:gd name="connsiteY4488" fmla="*/ 6108525 h 6858000"/>
              <a:gd name="connsiteX4489" fmla="*/ 1988245 w 12192000"/>
              <a:gd name="connsiteY4489" fmla="*/ 6118938 h 6858000"/>
              <a:gd name="connsiteX4490" fmla="*/ 2024632 w 12192000"/>
              <a:gd name="connsiteY4490" fmla="*/ 6155564 h 6858000"/>
              <a:gd name="connsiteX4491" fmla="*/ 2024632 w 12192000"/>
              <a:gd name="connsiteY4491" fmla="*/ 6155534 h 6858000"/>
              <a:gd name="connsiteX4492" fmla="*/ 2061019 w 12192000"/>
              <a:gd name="connsiteY4492" fmla="*/ 6118908 h 6858000"/>
              <a:gd name="connsiteX4493" fmla="*/ 2059493 w 12192000"/>
              <a:gd name="connsiteY4493" fmla="*/ 6108525 h 6858000"/>
              <a:gd name="connsiteX4494" fmla="*/ 2024632 w 12192000"/>
              <a:gd name="connsiteY4494" fmla="*/ 6083119 h 6858000"/>
              <a:gd name="connsiteX4495" fmla="*/ 1210262 w 12192000"/>
              <a:gd name="connsiteY4495" fmla="*/ 6083119 h 6858000"/>
              <a:gd name="connsiteX4496" fmla="*/ 1175401 w 12192000"/>
              <a:gd name="connsiteY4496" fmla="*/ 6108525 h 6858000"/>
              <a:gd name="connsiteX4497" fmla="*/ 1173875 w 12192000"/>
              <a:gd name="connsiteY4497" fmla="*/ 6118938 h 6858000"/>
              <a:gd name="connsiteX4498" fmla="*/ 1210262 w 12192000"/>
              <a:gd name="connsiteY4498" fmla="*/ 6155564 h 6858000"/>
              <a:gd name="connsiteX4499" fmla="*/ 1210262 w 12192000"/>
              <a:gd name="connsiteY4499" fmla="*/ 6155534 h 6858000"/>
              <a:gd name="connsiteX4500" fmla="*/ 1246650 w 12192000"/>
              <a:gd name="connsiteY4500" fmla="*/ 6118908 h 6858000"/>
              <a:gd name="connsiteX4501" fmla="*/ 1245123 w 12192000"/>
              <a:gd name="connsiteY4501" fmla="*/ 6108525 h 6858000"/>
              <a:gd name="connsiteX4502" fmla="*/ 1210262 w 12192000"/>
              <a:gd name="connsiteY4502" fmla="*/ 6083119 h 6858000"/>
              <a:gd name="connsiteX4503" fmla="*/ 11966376 w 12192000"/>
              <a:gd name="connsiteY4503" fmla="*/ 6031232 h 6858000"/>
              <a:gd name="connsiteX4504" fmla="*/ 11846442 w 12192000"/>
              <a:gd name="connsiteY4504" fmla="*/ 6100475 h 6858000"/>
              <a:gd name="connsiteX4505" fmla="*/ 11849884 w 12192000"/>
              <a:gd name="connsiteY4505" fmla="*/ 6118968 h 6858000"/>
              <a:gd name="connsiteX4506" fmla="*/ 11848596 w 12192000"/>
              <a:gd name="connsiteY4506" fmla="*/ 6130248 h 6858000"/>
              <a:gd name="connsiteX4507" fmla="*/ 11848387 w 12192000"/>
              <a:gd name="connsiteY4507" fmla="*/ 6131086 h 6858000"/>
              <a:gd name="connsiteX4508" fmla="*/ 11847669 w 12192000"/>
              <a:gd name="connsiteY4508" fmla="*/ 6133930 h 6858000"/>
              <a:gd name="connsiteX4509" fmla="*/ 11846322 w 12192000"/>
              <a:gd name="connsiteY4509" fmla="*/ 6138029 h 6858000"/>
              <a:gd name="connsiteX4510" fmla="*/ 11853265 w 12192000"/>
              <a:gd name="connsiteY4510" fmla="*/ 6142039 h 6858000"/>
              <a:gd name="connsiteX4511" fmla="*/ 11864534 w 12192000"/>
              <a:gd name="connsiteY4511" fmla="*/ 6148555 h 6858000"/>
              <a:gd name="connsiteX4512" fmla="*/ 11864516 w 12192000"/>
              <a:gd name="connsiteY4512" fmla="*/ 6148562 h 6858000"/>
              <a:gd name="connsiteX4513" fmla="*/ 11864546 w 12192000"/>
              <a:gd name="connsiteY4513" fmla="*/ 6148562 h 6858000"/>
              <a:gd name="connsiteX4514" fmla="*/ 11864534 w 12192000"/>
              <a:gd name="connsiteY4514" fmla="*/ 6148555 h 6858000"/>
              <a:gd name="connsiteX4515" fmla="*/ 11930765 w 12192000"/>
              <a:gd name="connsiteY4515" fmla="*/ 6122204 h 6858000"/>
              <a:gd name="connsiteX4516" fmla="*/ 12136671 w 12192000"/>
              <a:gd name="connsiteY4516" fmla="*/ 6148562 h 6858000"/>
              <a:gd name="connsiteX4517" fmla="*/ 12154894 w 12192000"/>
              <a:gd name="connsiteY4517" fmla="*/ 6138029 h 6858000"/>
              <a:gd name="connsiteX4518" fmla="*/ 12153547 w 12192000"/>
              <a:gd name="connsiteY4518" fmla="*/ 6133930 h 6858000"/>
              <a:gd name="connsiteX4519" fmla="*/ 12152830 w 12192000"/>
              <a:gd name="connsiteY4519" fmla="*/ 6131086 h 6858000"/>
              <a:gd name="connsiteX4520" fmla="*/ 12152619 w 12192000"/>
              <a:gd name="connsiteY4520" fmla="*/ 6130248 h 6858000"/>
              <a:gd name="connsiteX4521" fmla="*/ 12151334 w 12192000"/>
              <a:gd name="connsiteY4521" fmla="*/ 6118968 h 6858000"/>
              <a:gd name="connsiteX4522" fmla="*/ 12154774 w 12192000"/>
              <a:gd name="connsiteY4522" fmla="*/ 6100475 h 6858000"/>
              <a:gd name="connsiteX4523" fmla="*/ 12034841 w 12192000"/>
              <a:gd name="connsiteY4523" fmla="*/ 6031232 h 6858000"/>
              <a:gd name="connsiteX4524" fmla="*/ 12000848 w 12192000"/>
              <a:gd name="connsiteY4524" fmla="*/ 6047002 h 6858000"/>
              <a:gd name="connsiteX4525" fmla="*/ 12000608 w 12192000"/>
              <a:gd name="connsiteY4525" fmla="*/ 6047002 h 6858000"/>
              <a:gd name="connsiteX4526" fmla="*/ 12000369 w 12192000"/>
              <a:gd name="connsiteY4526" fmla="*/ 6047002 h 6858000"/>
              <a:gd name="connsiteX4527" fmla="*/ 11966376 w 12192000"/>
              <a:gd name="connsiteY4527" fmla="*/ 6031232 h 6858000"/>
              <a:gd name="connsiteX4528" fmla="*/ 11559206 w 12192000"/>
              <a:gd name="connsiteY4528" fmla="*/ 6031232 h 6858000"/>
              <a:gd name="connsiteX4529" fmla="*/ 11439272 w 12192000"/>
              <a:gd name="connsiteY4529" fmla="*/ 6100475 h 6858000"/>
              <a:gd name="connsiteX4530" fmla="*/ 11442714 w 12192000"/>
              <a:gd name="connsiteY4530" fmla="*/ 6118968 h 6858000"/>
              <a:gd name="connsiteX4531" fmla="*/ 11441427 w 12192000"/>
              <a:gd name="connsiteY4531" fmla="*/ 6130248 h 6858000"/>
              <a:gd name="connsiteX4532" fmla="*/ 11441217 w 12192000"/>
              <a:gd name="connsiteY4532" fmla="*/ 6131086 h 6858000"/>
              <a:gd name="connsiteX4533" fmla="*/ 11440469 w 12192000"/>
              <a:gd name="connsiteY4533" fmla="*/ 6133930 h 6858000"/>
              <a:gd name="connsiteX4534" fmla="*/ 11439123 w 12192000"/>
              <a:gd name="connsiteY4534" fmla="*/ 6138029 h 6858000"/>
              <a:gd name="connsiteX4535" fmla="*/ 11446065 w 12192000"/>
              <a:gd name="connsiteY4535" fmla="*/ 6142039 h 6858000"/>
              <a:gd name="connsiteX4536" fmla="*/ 11457346 w 12192000"/>
              <a:gd name="connsiteY4536" fmla="*/ 6148562 h 6858000"/>
              <a:gd name="connsiteX4537" fmla="*/ 11457376 w 12192000"/>
              <a:gd name="connsiteY4537" fmla="*/ 6148562 h 6858000"/>
              <a:gd name="connsiteX4538" fmla="*/ 11729530 w 12192000"/>
              <a:gd name="connsiteY4538" fmla="*/ 6148562 h 6858000"/>
              <a:gd name="connsiteX4539" fmla="*/ 11747754 w 12192000"/>
              <a:gd name="connsiteY4539" fmla="*/ 6138029 h 6858000"/>
              <a:gd name="connsiteX4540" fmla="*/ 11746408 w 12192000"/>
              <a:gd name="connsiteY4540" fmla="*/ 6133930 h 6858000"/>
              <a:gd name="connsiteX4541" fmla="*/ 11745660 w 12192000"/>
              <a:gd name="connsiteY4541" fmla="*/ 6131086 h 6858000"/>
              <a:gd name="connsiteX4542" fmla="*/ 11745450 w 12192000"/>
              <a:gd name="connsiteY4542" fmla="*/ 6130248 h 6858000"/>
              <a:gd name="connsiteX4543" fmla="*/ 11744163 w 12192000"/>
              <a:gd name="connsiteY4543" fmla="*/ 6118968 h 6858000"/>
              <a:gd name="connsiteX4544" fmla="*/ 11747604 w 12192000"/>
              <a:gd name="connsiteY4544" fmla="*/ 6100475 h 6858000"/>
              <a:gd name="connsiteX4545" fmla="*/ 11627671 w 12192000"/>
              <a:gd name="connsiteY4545" fmla="*/ 6031232 h 6858000"/>
              <a:gd name="connsiteX4546" fmla="*/ 11593678 w 12192000"/>
              <a:gd name="connsiteY4546" fmla="*/ 6047002 h 6858000"/>
              <a:gd name="connsiteX4547" fmla="*/ 11593438 w 12192000"/>
              <a:gd name="connsiteY4547" fmla="*/ 6047002 h 6858000"/>
              <a:gd name="connsiteX4548" fmla="*/ 11593199 w 12192000"/>
              <a:gd name="connsiteY4548" fmla="*/ 6047002 h 6858000"/>
              <a:gd name="connsiteX4549" fmla="*/ 11559206 w 12192000"/>
              <a:gd name="connsiteY4549" fmla="*/ 6031232 h 6858000"/>
              <a:gd name="connsiteX4550" fmla="*/ 10744866 w 12192000"/>
              <a:gd name="connsiteY4550" fmla="*/ 6031232 h 6858000"/>
              <a:gd name="connsiteX4551" fmla="*/ 10624932 w 12192000"/>
              <a:gd name="connsiteY4551" fmla="*/ 6100475 h 6858000"/>
              <a:gd name="connsiteX4552" fmla="*/ 10628373 w 12192000"/>
              <a:gd name="connsiteY4552" fmla="*/ 6118968 h 6858000"/>
              <a:gd name="connsiteX4553" fmla="*/ 10627087 w 12192000"/>
              <a:gd name="connsiteY4553" fmla="*/ 6130248 h 6858000"/>
              <a:gd name="connsiteX4554" fmla="*/ 10626877 w 12192000"/>
              <a:gd name="connsiteY4554" fmla="*/ 6131086 h 6858000"/>
              <a:gd name="connsiteX4555" fmla="*/ 10626129 w 12192000"/>
              <a:gd name="connsiteY4555" fmla="*/ 6133930 h 6858000"/>
              <a:gd name="connsiteX4556" fmla="*/ 10624783 w 12192000"/>
              <a:gd name="connsiteY4556" fmla="*/ 6138029 h 6858000"/>
              <a:gd name="connsiteX4557" fmla="*/ 10631725 w 12192000"/>
              <a:gd name="connsiteY4557" fmla="*/ 6142039 h 6858000"/>
              <a:gd name="connsiteX4558" fmla="*/ 10643006 w 12192000"/>
              <a:gd name="connsiteY4558" fmla="*/ 6148562 h 6858000"/>
              <a:gd name="connsiteX4559" fmla="*/ 10643036 w 12192000"/>
              <a:gd name="connsiteY4559" fmla="*/ 6148562 h 6858000"/>
              <a:gd name="connsiteX4560" fmla="*/ 10915191 w 12192000"/>
              <a:gd name="connsiteY4560" fmla="*/ 6148562 h 6858000"/>
              <a:gd name="connsiteX4561" fmla="*/ 10933415 w 12192000"/>
              <a:gd name="connsiteY4561" fmla="*/ 6138029 h 6858000"/>
              <a:gd name="connsiteX4562" fmla="*/ 10932068 w 12192000"/>
              <a:gd name="connsiteY4562" fmla="*/ 6133930 h 6858000"/>
              <a:gd name="connsiteX4563" fmla="*/ 10931319 w 12192000"/>
              <a:gd name="connsiteY4563" fmla="*/ 6131086 h 6858000"/>
              <a:gd name="connsiteX4564" fmla="*/ 10931111 w 12192000"/>
              <a:gd name="connsiteY4564" fmla="*/ 6130248 h 6858000"/>
              <a:gd name="connsiteX4565" fmla="*/ 10929823 w 12192000"/>
              <a:gd name="connsiteY4565" fmla="*/ 6118968 h 6858000"/>
              <a:gd name="connsiteX4566" fmla="*/ 10933265 w 12192000"/>
              <a:gd name="connsiteY4566" fmla="*/ 6100475 h 6858000"/>
              <a:gd name="connsiteX4567" fmla="*/ 10813331 w 12192000"/>
              <a:gd name="connsiteY4567" fmla="*/ 6031232 h 6858000"/>
              <a:gd name="connsiteX4568" fmla="*/ 10779338 w 12192000"/>
              <a:gd name="connsiteY4568" fmla="*/ 6047002 h 6858000"/>
              <a:gd name="connsiteX4569" fmla="*/ 10779099 w 12192000"/>
              <a:gd name="connsiteY4569" fmla="*/ 6047002 h 6858000"/>
              <a:gd name="connsiteX4570" fmla="*/ 10778859 w 12192000"/>
              <a:gd name="connsiteY4570" fmla="*/ 6047002 h 6858000"/>
              <a:gd name="connsiteX4571" fmla="*/ 10744866 w 12192000"/>
              <a:gd name="connsiteY4571" fmla="*/ 6031232 h 6858000"/>
              <a:gd name="connsiteX4572" fmla="*/ 9930496 w 12192000"/>
              <a:gd name="connsiteY4572" fmla="*/ 6031232 h 6858000"/>
              <a:gd name="connsiteX4573" fmla="*/ 9810563 w 12192000"/>
              <a:gd name="connsiteY4573" fmla="*/ 6100475 h 6858000"/>
              <a:gd name="connsiteX4574" fmla="*/ 9814004 w 12192000"/>
              <a:gd name="connsiteY4574" fmla="*/ 6118968 h 6858000"/>
              <a:gd name="connsiteX4575" fmla="*/ 9812718 w 12192000"/>
              <a:gd name="connsiteY4575" fmla="*/ 6130248 h 6858000"/>
              <a:gd name="connsiteX4576" fmla="*/ 9812508 w 12192000"/>
              <a:gd name="connsiteY4576" fmla="*/ 6131086 h 6858000"/>
              <a:gd name="connsiteX4577" fmla="*/ 9811760 w 12192000"/>
              <a:gd name="connsiteY4577" fmla="*/ 6133930 h 6858000"/>
              <a:gd name="connsiteX4578" fmla="*/ 9810413 w 12192000"/>
              <a:gd name="connsiteY4578" fmla="*/ 6138029 h 6858000"/>
              <a:gd name="connsiteX4579" fmla="*/ 9817356 w 12192000"/>
              <a:gd name="connsiteY4579" fmla="*/ 6142039 h 6858000"/>
              <a:gd name="connsiteX4580" fmla="*/ 9828636 w 12192000"/>
              <a:gd name="connsiteY4580" fmla="*/ 6148562 h 6858000"/>
              <a:gd name="connsiteX4581" fmla="*/ 9828636 w 12192000"/>
              <a:gd name="connsiteY4581" fmla="*/ 6148592 h 6858000"/>
              <a:gd name="connsiteX4582" fmla="*/ 10100792 w 12192000"/>
              <a:gd name="connsiteY4582" fmla="*/ 6148592 h 6858000"/>
              <a:gd name="connsiteX4583" fmla="*/ 10119015 w 12192000"/>
              <a:gd name="connsiteY4583" fmla="*/ 6138059 h 6858000"/>
              <a:gd name="connsiteX4584" fmla="*/ 10117668 w 12192000"/>
              <a:gd name="connsiteY4584" fmla="*/ 6133960 h 6858000"/>
              <a:gd name="connsiteX4585" fmla="*/ 10116950 w 12192000"/>
              <a:gd name="connsiteY4585" fmla="*/ 6131116 h 6858000"/>
              <a:gd name="connsiteX4586" fmla="*/ 10116740 w 12192000"/>
              <a:gd name="connsiteY4586" fmla="*/ 6130248 h 6858000"/>
              <a:gd name="connsiteX4587" fmla="*/ 10115454 w 12192000"/>
              <a:gd name="connsiteY4587" fmla="*/ 6118968 h 6858000"/>
              <a:gd name="connsiteX4588" fmla="*/ 10118895 w 12192000"/>
              <a:gd name="connsiteY4588" fmla="*/ 6100475 h 6858000"/>
              <a:gd name="connsiteX4589" fmla="*/ 9998962 w 12192000"/>
              <a:gd name="connsiteY4589" fmla="*/ 6031232 h 6858000"/>
              <a:gd name="connsiteX4590" fmla="*/ 9964968 w 12192000"/>
              <a:gd name="connsiteY4590" fmla="*/ 6047002 h 6858000"/>
              <a:gd name="connsiteX4591" fmla="*/ 9964729 w 12192000"/>
              <a:gd name="connsiteY4591" fmla="*/ 6047002 h 6858000"/>
              <a:gd name="connsiteX4592" fmla="*/ 9964490 w 12192000"/>
              <a:gd name="connsiteY4592" fmla="*/ 6047002 h 6858000"/>
              <a:gd name="connsiteX4593" fmla="*/ 9930496 w 12192000"/>
              <a:gd name="connsiteY4593" fmla="*/ 6031232 h 6858000"/>
              <a:gd name="connsiteX4594" fmla="*/ 9116127 w 12192000"/>
              <a:gd name="connsiteY4594" fmla="*/ 6031232 h 6858000"/>
              <a:gd name="connsiteX4595" fmla="*/ 8996193 w 12192000"/>
              <a:gd name="connsiteY4595" fmla="*/ 6100475 h 6858000"/>
              <a:gd name="connsiteX4596" fmla="*/ 8999635 w 12192000"/>
              <a:gd name="connsiteY4596" fmla="*/ 6118968 h 6858000"/>
              <a:gd name="connsiteX4597" fmla="*/ 8998347 w 12192000"/>
              <a:gd name="connsiteY4597" fmla="*/ 6130248 h 6858000"/>
              <a:gd name="connsiteX4598" fmla="*/ 8998138 w 12192000"/>
              <a:gd name="connsiteY4598" fmla="*/ 6131086 h 6858000"/>
              <a:gd name="connsiteX4599" fmla="*/ 8997390 w 12192000"/>
              <a:gd name="connsiteY4599" fmla="*/ 6133930 h 6858000"/>
              <a:gd name="connsiteX4600" fmla="*/ 8996043 w 12192000"/>
              <a:gd name="connsiteY4600" fmla="*/ 6138029 h 6858000"/>
              <a:gd name="connsiteX4601" fmla="*/ 9002986 w 12192000"/>
              <a:gd name="connsiteY4601" fmla="*/ 6142039 h 6858000"/>
              <a:gd name="connsiteX4602" fmla="*/ 9014267 w 12192000"/>
              <a:gd name="connsiteY4602" fmla="*/ 6148562 h 6858000"/>
              <a:gd name="connsiteX4603" fmla="*/ 9286422 w 12192000"/>
              <a:gd name="connsiteY4603" fmla="*/ 6148562 h 6858000"/>
              <a:gd name="connsiteX4604" fmla="*/ 9304645 w 12192000"/>
              <a:gd name="connsiteY4604" fmla="*/ 6138029 h 6858000"/>
              <a:gd name="connsiteX4605" fmla="*/ 9303299 w 12192000"/>
              <a:gd name="connsiteY4605" fmla="*/ 6133930 h 6858000"/>
              <a:gd name="connsiteX4606" fmla="*/ 9302581 w 12192000"/>
              <a:gd name="connsiteY4606" fmla="*/ 6131086 h 6858000"/>
              <a:gd name="connsiteX4607" fmla="*/ 9302371 w 12192000"/>
              <a:gd name="connsiteY4607" fmla="*/ 6130248 h 6858000"/>
              <a:gd name="connsiteX4608" fmla="*/ 9301085 w 12192000"/>
              <a:gd name="connsiteY4608" fmla="*/ 6118968 h 6858000"/>
              <a:gd name="connsiteX4609" fmla="*/ 9304525 w 12192000"/>
              <a:gd name="connsiteY4609" fmla="*/ 6100475 h 6858000"/>
              <a:gd name="connsiteX4610" fmla="*/ 9184592 w 12192000"/>
              <a:gd name="connsiteY4610" fmla="*/ 6031232 h 6858000"/>
              <a:gd name="connsiteX4611" fmla="*/ 9150599 w 12192000"/>
              <a:gd name="connsiteY4611" fmla="*/ 6047002 h 6858000"/>
              <a:gd name="connsiteX4612" fmla="*/ 9150359 w 12192000"/>
              <a:gd name="connsiteY4612" fmla="*/ 6047002 h 6858000"/>
              <a:gd name="connsiteX4613" fmla="*/ 9150120 w 12192000"/>
              <a:gd name="connsiteY4613" fmla="*/ 6047002 h 6858000"/>
              <a:gd name="connsiteX4614" fmla="*/ 9116127 w 12192000"/>
              <a:gd name="connsiteY4614" fmla="*/ 6031232 h 6858000"/>
              <a:gd name="connsiteX4615" fmla="*/ 8301727 w 12192000"/>
              <a:gd name="connsiteY4615" fmla="*/ 6031232 h 6858000"/>
              <a:gd name="connsiteX4616" fmla="*/ 8181794 w 12192000"/>
              <a:gd name="connsiteY4616" fmla="*/ 6100475 h 6858000"/>
              <a:gd name="connsiteX4617" fmla="*/ 8185235 w 12192000"/>
              <a:gd name="connsiteY4617" fmla="*/ 6118968 h 6858000"/>
              <a:gd name="connsiteX4618" fmla="*/ 8183948 w 12192000"/>
              <a:gd name="connsiteY4618" fmla="*/ 6130248 h 6858000"/>
              <a:gd name="connsiteX4619" fmla="*/ 8183738 w 12192000"/>
              <a:gd name="connsiteY4619" fmla="*/ 6131086 h 6858000"/>
              <a:gd name="connsiteX4620" fmla="*/ 8183020 w 12192000"/>
              <a:gd name="connsiteY4620" fmla="*/ 6133930 h 6858000"/>
              <a:gd name="connsiteX4621" fmla="*/ 8181674 w 12192000"/>
              <a:gd name="connsiteY4621" fmla="*/ 6138029 h 6858000"/>
              <a:gd name="connsiteX4622" fmla="*/ 8188616 w 12192000"/>
              <a:gd name="connsiteY4622" fmla="*/ 6142039 h 6858000"/>
              <a:gd name="connsiteX4623" fmla="*/ 8199886 w 12192000"/>
              <a:gd name="connsiteY4623" fmla="*/ 6148555 h 6858000"/>
              <a:gd name="connsiteX4624" fmla="*/ 8199868 w 12192000"/>
              <a:gd name="connsiteY4624" fmla="*/ 6148562 h 6858000"/>
              <a:gd name="connsiteX4625" fmla="*/ 8199898 w 12192000"/>
              <a:gd name="connsiteY4625" fmla="*/ 6148562 h 6858000"/>
              <a:gd name="connsiteX4626" fmla="*/ 8199886 w 12192000"/>
              <a:gd name="connsiteY4626" fmla="*/ 6148555 h 6858000"/>
              <a:gd name="connsiteX4627" fmla="*/ 8266117 w 12192000"/>
              <a:gd name="connsiteY4627" fmla="*/ 6122204 h 6858000"/>
              <a:gd name="connsiteX4628" fmla="*/ 8472022 w 12192000"/>
              <a:gd name="connsiteY4628" fmla="*/ 6148562 h 6858000"/>
              <a:gd name="connsiteX4629" fmla="*/ 8490246 w 12192000"/>
              <a:gd name="connsiteY4629" fmla="*/ 6138029 h 6858000"/>
              <a:gd name="connsiteX4630" fmla="*/ 8488899 w 12192000"/>
              <a:gd name="connsiteY4630" fmla="*/ 6133930 h 6858000"/>
              <a:gd name="connsiteX4631" fmla="*/ 8488181 w 12192000"/>
              <a:gd name="connsiteY4631" fmla="*/ 6131086 h 6858000"/>
              <a:gd name="connsiteX4632" fmla="*/ 8487972 w 12192000"/>
              <a:gd name="connsiteY4632" fmla="*/ 6130248 h 6858000"/>
              <a:gd name="connsiteX4633" fmla="*/ 8486684 w 12192000"/>
              <a:gd name="connsiteY4633" fmla="*/ 6118968 h 6858000"/>
              <a:gd name="connsiteX4634" fmla="*/ 8490126 w 12192000"/>
              <a:gd name="connsiteY4634" fmla="*/ 6100475 h 6858000"/>
              <a:gd name="connsiteX4635" fmla="*/ 8370192 w 12192000"/>
              <a:gd name="connsiteY4635" fmla="*/ 6031232 h 6858000"/>
              <a:gd name="connsiteX4636" fmla="*/ 8336199 w 12192000"/>
              <a:gd name="connsiteY4636" fmla="*/ 6047002 h 6858000"/>
              <a:gd name="connsiteX4637" fmla="*/ 8335960 w 12192000"/>
              <a:gd name="connsiteY4637" fmla="*/ 6047002 h 6858000"/>
              <a:gd name="connsiteX4638" fmla="*/ 8335720 w 12192000"/>
              <a:gd name="connsiteY4638" fmla="*/ 6047002 h 6858000"/>
              <a:gd name="connsiteX4639" fmla="*/ 8301727 w 12192000"/>
              <a:gd name="connsiteY4639" fmla="*/ 6031232 h 6858000"/>
              <a:gd name="connsiteX4640" fmla="*/ 7894558 w 12192000"/>
              <a:gd name="connsiteY4640" fmla="*/ 6031232 h 6858000"/>
              <a:gd name="connsiteX4641" fmla="*/ 7774624 w 12192000"/>
              <a:gd name="connsiteY4641" fmla="*/ 6100475 h 6858000"/>
              <a:gd name="connsiteX4642" fmla="*/ 7778065 w 12192000"/>
              <a:gd name="connsiteY4642" fmla="*/ 6118968 h 6858000"/>
              <a:gd name="connsiteX4643" fmla="*/ 7776778 w 12192000"/>
              <a:gd name="connsiteY4643" fmla="*/ 6130248 h 6858000"/>
              <a:gd name="connsiteX4644" fmla="*/ 7776569 w 12192000"/>
              <a:gd name="connsiteY4644" fmla="*/ 6131086 h 6858000"/>
              <a:gd name="connsiteX4645" fmla="*/ 7775821 w 12192000"/>
              <a:gd name="connsiteY4645" fmla="*/ 6133930 h 6858000"/>
              <a:gd name="connsiteX4646" fmla="*/ 7774474 w 12192000"/>
              <a:gd name="connsiteY4646" fmla="*/ 6138029 h 6858000"/>
              <a:gd name="connsiteX4647" fmla="*/ 7781417 w 12192000"/>
              <a:gd name="connsiteY4647" fmla="*/ 6142039 h 6858000"/>
              <a:gd name="connsiteX4648" fmla="*/ 7792698 w 12192000"/>
              <a:gd name="connsiteY4648" fmla="*/ 6148562 h 6858000"/>
              <a:gd name="connsiteX4649" fmla="*/ 7792728 w 12192000"/>
              <a:gd name="connsiteY4649" fmla="*/ 6148562 h 6858000"/>
              <a:gd name="connsiteX4650" fmla="*/ 8064882 w 12192000"/>
              <a:gd name="connsiteY4650" fmla="*/ 6148562 h 6858000"/>
              <a:gd name="connsiteX4651" fmla="*/ 8083106 w 12192000"/>
              <a:gd name="connsiteY4651" fmla="*/ 6138029 h 6858000"/>
              <a:gd name="connsiteX4652" fmla="*/ 8081760 w 12192000"/>
              <a:gd name="connsiteY4652" fmla="*/ 6133930 h 6858000"/>
              <a:gd name="connsiteX4653" fmla="*/ 8081012 w 12192000"/>
              <a:gd name="connsiteY4653" fmla="*/ 6131086 h 6858000"/>
              <a:gd name="connsiteX4654" fmla="*/ 8080802 w 12192000"/>
              <a:gd name="connsiteY4654" fmla="*/ 6130248 h 6858000"/>
              <a:gd name="connsiteX4655" fmla="*/ 8079515 w 12192000"/>
              <a:gd name="connsiteY4655" fmla="*/ 6118968 h 6858000"/>
              <a:gd name="connsiteX4656" fmla="*/ 8082956 w 12192000"/>
              <a:gd name="connsiteY4656" fmla="*/ 6100475 h 6858000"/>
              <a:gd name="connsiteX4657" fmla="*/ 7963022 w 12192000"/>
              <a:gd name="connsiteY4657" fmla="*/ 6031232 h 6858000"/>
              <a:gd name="connsiteX4658" fmla="*/ 7929030 w 12192000"/>
              <a:gd name="connsiteY4658" fmla="*/ 6047002 h 6858000"/>
              <a:gd name="connsiteX4659" fmla="*/ 7928790 w 12192000"/>
              <a:gd name="connsiteY4659" fmla="*/ 6047002 h 6858000"/>
              <a:gd name="connsiteX4660" fmla="*/ 7928550 w 12192000"/>
              <a:gd name="connsiteY4660" fmla="*/ 6047002 h 6858000"/>
              <a:gd name="connsiteX4661" fmla="*/ 7894558 w 12192000"/>
              <a:gd name="connsiteY4661" fmla="*/ 6031232 h 6858000"/>
              <a:gd name="connsiteX4662" fmla="*/ 7080217 w 12192000"/>
              <a:gd name="connsiteY4662" fmla="*/ 6031232 h 6858000"/>
              <a:gd name="connsiteX4663" fmla="*/ 6960284 w 12192000"/>
              <a:gd name="connsiteY4663" fmla="*/ 6100475 h 6858000"/>
              <a:gd name="connsiteX4664" fmla="*/ 6963725 w 12192000"/>
              <a:gd name="connsiteY4664" fmla="*/ 6118968 h 6858000"/>
              <a:gd name="connsiteX4665" fmla="*/ 6962439 w 12192000"/>
              <a:gd name="connsiteY4665" fmla="*/ 6130248 h 6858000"/>
              <a:gd name="connsiteX4666" fmla="*/ 6962229 w 12192000"/>
              <a:gd name="connsiteY4666" fmla="*/ 6131086 h 6858000"/>
              <a:gd name="connsiteX4667" fmla="*/ 6961481 w 12192000"/>
              <a:gd name="connsiteY4667" fmla="*/ 6133930 h 6858000"/>
              <a:gd name="connsiteX4668" fmla="*/ 6960135 w 12192000"/>
              <a:gd name="connsiteY4668" fmla="*/ 6138029 h 6858000"/>
              <a:gd name="connsiteX4669" fmla="*/ 6967077 w 12192000"/>
              <a:gd name="connsiteY4669" fmla="*/ 6142039 h 6858000"/>
              <a:gd name="connsiteX4670" fmla="*/ 6978358 w 12192000"/>
              <a:gd name="connsiteY4670" fmla="*/ 6148562 h 6858000"/>
              <a:gd name="connsiteX4671" fmla="*/ 6978388 w 12192000"/>
              <a:gd name="connsiteY4671" fmla="*/ 6148562 h 6858000"/>
              <a:gd name="connsiteX4672" fmla="*/ 7250543 w 12192000"/>
              <a:gd name="connsiteY4672" fmla="*/ 6148562 h 6858000"/>
              <a:gd name="connsiteX4673" fmla="*/ 7268766 w 12192000"/>
              <a:gd name="connsiteY4673" fmla="*/ 6138029 h 6858000"/>
              <a:gd name="connsiteX4674" fmla="*/ 7267419 w 12192000"/>
              <a:gd name="connsiteY4674" fmla="*/ 6133930 h 6858000"/>
              <a:gd name="connsiteX4675" fmla="*/ 7266671 w 12192000"/>
              <a:gd name="connsiteY4675" fmla="*/ 6131086 h 6858000"/>
              <a:gd name="connsiteX4676" fmla="*/ 7266462 w 12192000"/>
              <a:gd name="connsiteY4676" fmla="*/ 6130248 h 6858000"/>
              <a:gd name="connsiteX4677" fmla="*/ 7265175 w 12192000"/>
              <a:gd name="connsiteY4677" fmla="*/ 6118968 h 6858000"/>
              <a:gd name="connsiteX4678" fmla="*/ 7268617 w 12192000"/>
              <a:gd name="connsiteY4678" fmla="*/ 6100475 h 6858000"/>
              <a:gd name="connsiteX4679" fmla="*/ 7148683 w 12192000"/>
              <a:gd name="connsiteY4679" fmla="*/ 6031232 h 6858000"/>
              <a:gd name="connsiteX4680" fmla="*/ 7114689 w 12192000"/>
              <a:gd name="connsiteY4680" fmla="*/ 6047002 h 6858000"/>
              <a:gd name="connsiteX4681" fmla="*/ 7114451 w 12192000"/>
              <a:gd name="connsiteY4681" fmla="*/ 6047002 h 6858000"/>
              <a:gd name="connsiteX4682" fmla="*/ 7114211 w 12192000"/>
              <a:gd name="connsiteY4682" fmla="*/ 6047002 h 6858000"/>
              <a:gd name="connsiteX4683" fmla="*/ 7080217 w 12192000"/>
              <a:gd name="connsiteY4683" fmla="*/ 6031232 h 6858000"/>
              <a:gd name="connsiteX4684" fmla="*/ 6265848 w 12192000"/>
              <a:gd name="connsiteY4684" fmla="*/ 6031232 h 6858000"/>
              <a:gd name="connsiteX4685" fmla="*/ 6145914 w 12192000"/>
              <a:gd name="connsiteY4685" fmla="*/ 6100475 h 6858000"/>
              <a:gd name="connsiteX4686" fmla="*/ 6149356 w 12192000"/>
              <a:gd name="connsiteY4686" fmla="*/ 6118968 h 6858000"/>
              <a:gd name="connsiteX4687" fmla="*/ 6148069 w 12192000"/>
              <a:gd name="connsiteY4687" fmla="*/ 6130248 h 6858000"/>
              <a:gd name="connsiteX4688" fmla="*/ 6147860 w 12192000"/>
              <a:gd name="connsiteY4688" fmla="*/ 6131086 h 6858000"/>
              <a:gd name="connsiteX4689" fmla="*/ 6147112 w 12192000"/>
              <a:gd name="connsiteY4689" fmla="*/ 6133930 h 6858000"/>
              <a:gd name="connsiteX4690" fmla="*/ 6145764 w 12192000"/>
              <a:gd name="connsiteY4690" fmla="*/ 6138029 h 6858000"/>
              <a:gd name="connsiteX4691" fmla="*/ 6152707 w 12192000"/>
              <a:gd name="connsiteY4691" fmla="*/ 6142039 h 6858000"/>
              <a:gd name="connsiteX4692" fmla="*/ 6163988 w 12192000"/>
              <a:gd name="connsiteY4692" fmla="*/ 6148562 h 6858000"/>
              <a:gd name="connsiteX4693" fmla="*/ 6163988 w 12192000"/>
              <a:gd name="connsiteY4693" fmla="*/ 6148592 h 6858000"/>
              <a:gd name="connsiteX4694" fmla="*/ 6436143 w 12192000"/>
              <a:gd name="connsiteY4694" fmla="*/ 6148592 h 6858000"/>
              <a:gd name="connsiteX4695" fmla="*/ 6454367 w 12192000"/>
              <a:gd name="connsiteY4695" fmla="*/ 6138059 h 6858000"/>
              <a:gd name="connsiteX4696" fmla="*/ 6453020 w 12192000"/>
              <a:gd name="connsiteY4696" fmla="*/ 6133960 h 6858000"/>
              <a:gd name="connsiteX4697" fmla="*/ 6452302 w 12192000"/>
              <a:gd name="connsiteY4697" fmla="*/ 6131116 h 6858000"/>
              <a:gd name="connsiteX4698" fmla="*/ 6452092 w 12192000"/>
              <a:gd name="connsiteY4698" fmla="*/ 6130248 h 6858000"/>
              <a:gd name="connsiteX4699" fmla="*/ 6450806 w 12192000"/>
              <a:gd name="connsiteY4699" fmla="*/ 6118968 h 6858000"/>
              <a:gd name="connsiteX4700" fmla="*/ 6454247 w 12192000"/>
              <a:gd name="connsiteY4700" fmla="*/ 6100475 h 6858000"/>
              <a:gd name="connsiteX4701" fmla="*/ 6334313 w 12192000"/>
              <a:gd name="connsiteY4701" fmla="*/ 6031232 h 6858000"/>
              <a:gd name="connsiteX4702" fmla="*/ 6300320 w 12192000"/>
              <a:gd name="connsiteY4702" fmla="*/ 6047002 h 6858000"/>
              <a:gd name="connsiteX4703" fmla="*/ 6300080 w 12192000"/>
              <a:gd name="connsiteY4703" fmla="*/ 6047002 h 6858000"/>
              <a:gd name="connsiteX4704" fmla="*/ 6299842 w 12192000"/>
              <a:gd name="connsiteY4704" fmla="*/ 6047002 h 6858000"/>
              <a:gd name="connsiteX4705" fmla="*/ 6265848 w 12192000"/>
              <a:gd name="connsiteY4705" fmla="*/ 6031232 h 6858000"/>
              <a:gd name="connsiteX4706" fmla="*/ 5451478 w 12192000"/>
              <a:gd name="connsiteY4706" fmla="*/ 6031232 h 6858000"/>
              <a:gd name="connsiteX4707" fmla="*/ 5331545 w 12192000"/>
              <a:gd name="connsiteY4707" fmla="*/ 6100475 h 6858000"/>
              <a:gd name="connsiteX4708" fmla="*/ 5334986 w 12192000"/>
              <a:gd name="connsiteY4708" fmla="*/ 6118968 h 6858000"/>
              <a:gd name="connsiteX4709" fmla="*/ 5333699 w 12192000"/>
              <a:gd name="connsiteY4709" fmla="*/ 6130248 h 6858000"/>
              <a:gd name="connsiteX4710" fmla="*/ 5333490 w 12192000"/>
              <a:gd name="connsiteY4710" fmla="*/ 6131086 h 6858000"/>
              <a:gd name="connsiteX4711" fmla="*/ 5332742 w 12192000"/>
              <a:gd name="connsiteY4711" fmla="*/ 6133930 h 6858000"/>
              <a:gd name="connsiteX4712" fmla="*/ 5331395 w 12192000"/>
              <a:gd name="connsiteY4712" fmla="*/ 6138029 h 6858000"/>
              <a:gd name="connsiteX4713" fmla="*/ 5338339 w 12192000"/>
              <a:gd name="connsiteY4713" fmla="*/ 6142039 h 6858000"/>
              <a:gd name="connsiteX4714" fmla="*/ 5349618 w 12192000"/>
              <a:gd name="connsiteY4714" fmla="*/ 6148562 h 6858000"/>
              <a:gd name="connsiteX4715" fmla="*/ 5621773 w 12192000"/>
              <a:gd name="connsiteY4715" fmla="*/ 6148562 h 6858000"/>
              <a:gd name="connsiteX4716" fmla="*/ 5639997 w 12192000"/>
              <a:gd name="connsiteY4716" fmla="*/ 6138029 h 6858000"/>
              <a:gd name="connsiteX4717" fmla="*/ 5638650 w 12192000"/>
              <a:gd name="connsiteY4717" fmla="*/ 6133930 h 6858000"/>
              <a:gd name="connsiteX4718" fmla="*/ 5637932 w 12192000"/>
              <a:gd name="connsiteY4718" fmla="*/ 6131086 h 6858000"/>
              <a:gd name="connsiteX4719" fmla="*/ 5637723 w 12192000"/>
              <a:gd name="connsiteY4719" fmla="*/ 6130248 h 6858000"/>
              <a:gd name="connsiteX4720" fmla="*/ 5636437 w 12192000"/>
              <a:gd name="connsiteY4720" fmla="*/ 6118968 h 6858000"/>
              <a:gd name="connsiteX4721" fmla="*/ 5639877 w 12192000"/>
              <a:gd name="connsiteY4721" fmla="*/ 6100475 h 6858000"/>
              <a:gd name="connsiteX4722" fmla="*/ 5519943 w 12192000"/>
              <a:gd name="connsiteY4722" fmla="*/ 6031232 h 6858000"/>
              <a:gd name="connsiteX4723" fmla="*/ 5485950 w 12192000"/>
              <a:gd name="connsiteY4723" fmla="*/ 6047002 h 6858000"/>
              <a:gd name="connsiteX4724" fmla="*/ 5485711 w 12192000"/>
              <a:gd name="connsiteY4724" fmla="*/ 6047002 h 6858000"/>
              <a:gd name="connsiteX4725" fmla="*/ 5485471 w 12192000"/>
              <a:gd name="connsiteY4725" fmla="*/ 6047002 h 6858000"/>
              <a:gd name="connsiteX4726" fmla="*/ 5451478 w 12192000"/>
              <a:gd name="connsiteY4726" fmla="*/ 6031232 h 6858000"/>
              <a:gd name="connsiteX4727" fmla="*/ 4637109 w 12192000"/>
              <a:gd name="connsiteY4727" fmla="*/ 6031232 h 6858000"/>
              <a:gd name="connsiteX4728" fmla="*/ 4517176 w 12192000"/>
              <a:gd name="connsiteY4728" fmla="*/ 6100475 h 6858000"/>
              <a:gd name="connsiteX4729" fmla="*/ 4520616 w 12192000"/>
              <a:gd name="connsiteY4729" fmla="*/ 6118968 h 6858000"/>
              <a:gd name="connsiteX4730" fmla="*/ 4519330 w 12192000"/>
              <a:gd name="connsiteY4730" fmla="*/ 6130248 h 6858000"/>
              <a:gd name="connsiteX4731" fmla="*/ 4519120 w 12192000"/>
              <a:gd name="connsiteY4731" fmla="*/ 6131086 h 6858000"/>
              <a:gd name="connsiteX4732" fmla="*/ 4518372 w 12192000"/>
              <a:gd name="connsiteY4732" fmla="*/ 6133930 h 6858000"/>
              <a:gd name="connsiteX4733" fmla="*/ 4517026 w 12192000"/>
              <a:gd name="connsiteY4733" fmla="*/ 6138029 h 6858000"/>
              <a:gd name="connsiteX4734" fmla="*/ 4523968 w 12192000"/>
              <a:gd name="connsiteY4734" fmla="*/ 6142039 h 6858000"/>
              <a:gd name="connsiteX4735" fmla="*/ 4535249 w 12192000"/>
              <a:gd name="connsiteY4735" fmla="*/ 6148562 h 6858000"/>
              <a:gd name="connsiteX4736" fmla="*/ 4535249 w 12192000"/>
              <a:gd name="connsiteY4736" fmla="*/ 6148592 h 6858000"/>
              <a:gd name="connsiteX4737" fmla="*/ 4807404 w 12192000"/>
              <a:gd name="connsiteY4737" fmla="*/ 6148592 h 6858000"/>
              <a:gd name="connsiteX4738" fmla="*/ 4825627 w 12192000"/>
              <a:gd name="connsiteY4738" fmla="*/ 6138059 h 6858000"/>
              <a:gd name="connsiteX4739" fmla="*/ 4824281 w 12192000"/>
              <a:gd name="connsiteY4739" fmla="*/ 6133960 h 6858000"/>
              <a:gd name="connsiteX4740" fmla="*/ 4823562 w 12192000"/>
              <a:gd name="connsiteY4740" fmla="*/ 6131116 h 6858000"/>
              <a:gd name="connsiteX4741" fmla="*/ 4823353 w 12192000"/>
              <a:gd name="connsiteY4741" fmla="*/ 6130248 h 6858000"/>
              <a:gd name="connsiteX4742" fmla="*/ 4822066 w 12192000"/>
              <a:gd name="connsiteY4742" fmla="*/ 6118968 h 6858000"/>
              <a:gd name="connsiteX4743" fmla="*/ 4825508 w 12192000"/>
              <a:gd name="connsiteY4743" fmla="*/ 6100475 h 6858000"/>
              <a:gd name="connsiteX4744" fmla="*/ 4705574 w 12192000"/>
              <a:gd name="connsiteY4744" fmla="*/ 6031232 h 6858000"/>
              <a:gd name="connsiteX4745" fmla="*/ 4671581 w 12192000"/>
              <a:gd name="connsiteY4745" fmla="*/ 6047002 h 6858000"/>
              <a:gd name="connsiteX4746" fmla="*/ 4671341 w 12192000"/>
              <a:gd name="connsiteY4746" fmla="*/ 6047002 h 6858000"/>
              <a:gd name="connsiteX4747" fmla="*/ 4671102 w 12192000"/>
              <a:gd name="connsiteY4747" fmla="*/ 6047002 h 6858000"/>
              <a:gd name="connsiteX4748" fmla="*/ 4637109 w 12192000"/>
              <a:gd name="connsiteY4748" fmla="*/ 6031232 h 6858000"/>
              <a:gd name="connsiteX4749" fmla="*/ 3822739 w 12192000"/>
              <a:gd name="connsiteY4749" fmla="*/ 6031232 h 6858000"/>
              <a:gd name="connsiteX4750" fmla="*/ 3702805 w 12192000"/>
              <a:gd name="connsiteY4750" fmla="*/ 6100475 h 6858000"/>
              <a:gd name="connsiteX4751" fmla="*/ 3706247 w 12192000"/>
              <a:gd name="connsiteY4751" fmla="*/ 6118968 h 6858000"/>
              <a:gd name="connsiteX4752" fmla="*/ 3704960 w 12192000"/>
              <a:gd name="connsiteY4752" fmla="*/ 6130248 h 6858000"/>
              <a:gd name="connsiteX4753" fmla="*/ 3704750 w 12192000"/>
              <a:gd name="connsiteY4753" fmla="*/ 6131086 h 6858000"/>
              <a:gd name="connsiteX4754" fmla="*/ 3704002 w 12192000"/>
              <a:gd name="connsiteY4754" fmla="*/ 6133930 h 6858000"/>
              <a:gd name="connsiteX4755" fmla="*/ 3702656 w 12192000"/>
              <a:gd name="connsiteY4755" fmla="*/ 6138029 h 6858000"/>
              <a:gd name="connsiteX4756" fmla="*/ 3709598 w 12192000"/>
              <a:gd name="connsiteY4756" fmla="*/ 6142039 h 6858000"/>
              <a:gd name="connsiteX4757" fmla="*/ 3720879 w 12192000"/>
              <a:gd name="connsiteY4757" fmla="*/ 6148562 h 6858000"/>
              <a:gd name="connsiteX4758" fmla="*/ 3993034 w 12192000"/>
              <a:gd name="connsiteY4758" fmla="*/ 6148562 h 6858000"/>
              <a:gd name="connsiteX4759" fmla="*/ 4011258 w 12192000"/>
              <a:gd name="connsiteY4759" fmla="*/ 6138029 h 6858000"/>
              <a:gd name="connsiteX4760" fmla="*/ 4009911 w 12192000"/>
              <a:gd name="connsiteY4760" fmla="*/ 6133930 h 6858000"/>
              <a:gd name="connsiteX4761" fmla="*/ 4009193 w 12192000"/>
              <a:gd name="connsiteY4761" fmla="*/ 6131086 h 6858000"/>
              <a:gd name="connsiteX4762" fmla="*/ 4008983 w 12192000"/>
              <a:gd name="connsiteY4762" fmla="*/ 6130248 h 6858000"/>
              <a:gd name="connsiteX4763" fmla="*/ 4007697 w 12192000"/>
              <a:gd name="connsiteY4763" fmla="*/ 6118968 h 6858000"/>
              <a:gd name="connsiteX4764" fmla="*/ 4011138 w 12192000"/>
              <a:gd name="connsiteY4764" fmla="*/ 6100475 h 6858000"/>
              <a:gd name="connsiteX4765" fmla="*/ 3891204 w 12192000"/>
              <a:gd name="connsiteY4765" fmla="*/ 6031232 h 6858000"/>
              <a:gd name="connsiteX4766" fmla="*/ 3857211 w 12192000"/>
              <a:gd name="connsiteY4766" fmla="*/ 6047002 h 6858000"/>
              <a:gd name="connsiteX4767" fmla="*/ 3856971 w 12192000"/>
              <a:gd name="connsiteY4767" fmla="*/ 6047002 h 6858000"/>
              <a:gd name="connsiteX4768" fmla="*/ 3856732 w 12192000"/>
              <a:gd name="connsiteY4768" fmla="*/ 6047002 h 6858000"/>
              <a:gd name="connsiteX4769" fmla="*/ 3822739 w 12192000"/>
              <a:gd name="connsiteY4769" fmla="*/ 6031232 h 6858000"/>
              <a:gd name="connsiteX4770" fmla="*/ 3008339 w 12192000"/>
              <a:gd name="connsiteY4770" fmla="*/ 6031232 h 6858000"/>
              <a:gd name="connsiteX4771" fmla="*/ 2888406 w 12192000"/>
              <a:gd name="connsiteY4771" fmla="*/ 6100475 h 6858000"/>
              <a:gd name="connsiteX4772" fmla="*/ 2891847 w 12192000"/>
              <a:gd name="connsiteY4772" fmla="*/ 6118968 h 6858000"/>
              <a:gd name="connsiteX4773" fmla="*/ 2890560 w 12192000"/>
              <a:gd name="connsiteY4773" fmla="*/ 6130248 h 6858000"/>
              <a:gd name="connsiteX4774" fmla="*/ 2890351 w 12192000"/>
              <a:gd name="connsiteY4774" fmla="*/ 6131086 h 6858000"/>
              <a:gd name="connsiteX4775" fmla="*/ 2889632 w 12192000"/>
              <a:gd name="connsiteY4775" fmla="*/ 6133930 h 6858000"/>
              <a:gd name="connsiteX4776" fmla="*/ 2888286 w 12192000"/>
              <a:gd name="connsiteY4776" fmla="*/ 6138029 h 6858000"/>
              <a:gd name="connsiteX4777" fmla="*/ 2895228 w 12192000"/>
              <a:gd name="connsiteY4777" fmla="*/ 6142039 h 6858000"/>
              <a:gd name="connsiteX4778" fmla="*/ 2906497 w 12192000"/>
              <a:gd name="connsiteY4778" fmla="*/ 6148555 h 6858000"/>
              <a:gd name="connsiteX4779" fmla="*/ 2906479 w 12192000"/>
              <a:gd name="connsiteY4779" fmla="*/ 6148562 h 6858000"/>
              <a:gd name="connsiteX4780" fmla="*/ 2906509 w 12192000"/>
              <a:gd name="connsiteY4780" fmla="*/ 6148562 h 6858000"/>
              <a:gd name="connsiteX4781" fmla="*/ 2906497 w 12192000"/>
              <a:gd name="connsiteY4781" fmla="*/ 6148555 h 6858000"/>
              <a:gd name="connsiteX4782" fmla="*/ 2972728 w 12192000"/>
              <a:gd name="connsiteY4782" fmla="*/ 6122204 h 6858000"/>
              <a:gd name="connsiteX4783" fmla="*/ 3178634 w 12192000"/>
              <a:gd name="connsiteY4783" fmla="*/ 6148562 h 6858000"/>
              <a:gd name="connsiteX4784" fmla="*/ 3196858 w 12192000"/>
              <a:gd name="connsiteY4784" fmla="*/ 6138029 h 6858000"/>
              <a:gd name="connsiteX4785" fmla="*/ 3195511 w 12192000"/>
              <a:gd name="connsiteY4785" fmla="*/ 6133930 h 6858000"/>
              <a:gd name="connsiteX4786" fmla="*/ 3194793 w 12192000"/>
              <a:gd name="connsiteY4786" fmla="*/ 6131086 h 6858000"/>
              <a:gd name="connsiteX4787" fmla="*/ 3194584 w 12192000"/>
              <a:gd name="connsiteY4787" fmla="*/ 6130248 h 6858000"/>
              <a:gd name="connsiteX4788" fmla="*/ 3193297 w 12192000"/>
              <a:gd name="connsiteY4788" fmla="*/ 6118968 h 6858000"/>
              <a:gd name="connsiteX4789" fmla="*/ 3196738 w 12192000"/>
              <a:gd name="connsiteY4789" fmla="*/ 6100475 h 6858000"/>
              <a:gd name="connsiteX4790" fmla="*/ 3076804 w 12192000"/>
              <a:gd name="connsiteY4790" fmla="*/ 6031232 h 6858000"/>
              <a:gd name="connsiteX4791" fmla="*/ 3042811 w 12192000"/>
              <a:gd name="connsiteY4791" fmla="*/ 6047002 h 6858000"/>
              <a:gd name="connsiteX4792" fmla="*/ 3042572 w 12192000"/>
              <a:gd name="connsiteY4792" fmla="*/ 6047002 h 6858000"/>
              <a:gd name="connsiteX4793" fmla="*/ 3042332 w 12192000"/>
              <a:gd name="connsiteY4793" fmla="*/ 6047002 h 6858000"/>
              <a:gd name="connsiteX4794" fmla="*/ 3008339 w 12192000"/>
              <a:gd name="connsiteY4794" fmla="*/ 6031232 h 6858000"/>
              <a:gd name="connsiteX4795" fmla="*/ 2601199 w 12192000"/>
              <a:gd name="connsiteY4795" fmla="*/ 6031232 h 6858000"/>
              <a:gd name="connsiteX4796" fmla="*/ 2481266 w 12192000"/>
              <a:gd name="connsiteY4796" fmla="*/ 6100475 h 6858000"/>
              <a:gd name="connsiteX4797" fmla="*/ 2484707 w 12192000"/>
              <a:gd name="connsiteY4797" fmla="*/ 6118968 h 6858000"/>
              <a:gd name="connsiteX4798" fmla="*/ 2483420 w 12192000"/>
              <a:gd name="connsiteY4798" fmla="*/ 6130248 h 6858000"/>
              <a:gd name="connsiteX4799" fmla="*/ 2483211 w 12192000"/>
              <a:gd name="connsiteY4799" fmla="*/ 6131086 h 6858000"/>
              <a:gd name="connsiteX4800" fmla="*/ 2482463 w 12192000"/>
              <a:gd name="connsiteY4800" fmla="*/ 6133930 h 6858000"/>
              <a:gd name="connsiteX4801" fmla="*/ 2481116 w 12192000"/>
              <a:gd name="connsiteY4801" fmla="*/ 6138029 h 6858000"/>
              <a:gd name="connsiteX4802" fmla="*/ 2488058 w 12192000"/>
              <a:gd name="connsiteY4802" fmla="*/ 6142039 h 6858000"/>
              <a:gd name="connsiteX4803" fmla="*/ 2499340 w 12192000"/>
              <a:gd name="connsiteY4803" fmla="*/ 6148562 h 6858000"/>
              <a:gd name="connsiteX4804" fmla="*/ 2499369 w 12192000"/>
              <a:gd name="connsiteY4804" fmla="*/ 6148562 h 6858000"/>
              <a:gd name="connsiteX4805" fmla="*/ 2771524 w 12192000"/>
              <a:gd name="connsiteY4805" fmla="*/ 6148562 h 6858000"/>
              <a:gd name="connsiteX4806" fmla="*/ 2789748 w 12192000"/>
              <a:gd name="connsiteY4806" fmla="*/ 6138029 h 6858000"/>
              <a:gd name="connsiteX4807" fmla="*/ 2788401 w 12192000"/>
              <a:gd name="connsiteY4807" fmla="*/ 6133930 h 6858000"/>
              <a:gd name="connsiteX4808" fmla="*/ 2787653 w 12192000"/>
              <a:gd name="connsiteY4808" fmla="*/ 6131086 h 6858000"/>
              <a:gd name="connsiteX4809" fmla="*/ 2787444 w 12192000"/>
              <a:gd name="connsiteY4809" fmla="*/ 6130248 h 6858000"/>
              <a:gd name="connsiteX4810" fmla="*/ 2786157 w 12192000"/>
              <a:gd name="connsiteY4810" fmla="*/ 6118968 h 6858000"/>
              <a:gd name="connsiteX4811" fmla="*/ 2789598 w 12192000"/>
              <a:gd name="connsiteY4811" fmla="*/ 6100475 h 6858000"/>
              <a:gd name="connsiteX4812" fmla="*/ 2669664 w 12192000"/>
              <a:gd name="connsiteY4812" fmla="*/ 6031232 h 6858000"/>
              <a:gd name="connsiteX4813" fmla="*/ 2635671 w 12192000"/>
              <a:gd name="connsiteY4813" fmla="*/ 6047002 h 6858000"/>
              <a:gd name="connsiteX4814" fmla="*/ 2635432 w 12192000"/>
              <a:gd name="connsiteY4814" fmla="*/ 6047002 h 6858000"/>
              <a:gd name="connsiteX4815" fmla="*/ 2635193 w 12192000"/>
              <a:gd name="connsiteY4815" fmla="*/ 6047002 h 6858000"/>
              <a:gd name="connsiteX4816" fmla="*/ 2601199 w 12192000"/>
              <a:gd name="connsiteY4816" fmla="*/ 6031232 h 6858000"/>
              <a:gd name="connsiteX4817" fmla="*/ 1786830 w 12192000"/>
              <a:gd name="connsiteY4817" fmla="*/ 6031232 h 6858000"/>
              <a:gd name="connsiteX4818" fmla="*/ 1666896 w 12192000"/>
              <a:gd name="connsiteY4818" fmla="*/ 6100475 h 6858000"/>
              <a:gd name="connsiteX4819" fmla="*/ 1670337 w 12192000"/>
              <a:gd name="connsiteY4819" fmla="*/ 6118968 h 6858000"/>
              <a:gd name="connsiteX4820" fmla="*/ 1669051 w 12192000"/>
              <a:gd name="connsiteY4820" fmla="*/ 6130248 h 6858000"/>
              <a:gd name="connsiteX4821" fmla="*/ 1668841 w 12192000"/>
              <a:gd name="connsiteY4821" fmla="*/ 6131086 h 6858000"/>
              <a:gd name="connsiteX4822" fmla="*/ 1668093 w 12192000"/>
              <a:gd name="connsiteY4822" fmla="*/ 6133930 h 6858000"/>
              <a:gd name="connsiteX4823" fmla="*/ 1666746 w 12192000"/>
              <a:gd name="connsiteY4823" fmla="*/ 6138029 h 6858000"/>
              <a:gd name="connsiteX4824" fmla="*/ 1673689 w 12192000"/>
              <a:gd name="connsiteY4824" fmla="*/ 6142039 h 6858000"/>
              <a:gd name="connsiteX4825" fmla="*/ 1684970 w 12192000"/>
              <a:gd name="connsiteY4825" fmla="*/ 6148562 h 6858000"/>
              <a:gd name="connsiteX4826" fmla="*/ 1685000 w 12192000"/>
              <a:gd name="connsiteY4826" fmla="*/ 6148562 h 6858000"/>
              <a:gd name="connsiteX4827" fmla="*/ 1957155 w 12192000"/>
              <a:gd name="connsiteY4827" fmla="*/ 6148562 h 6858000"/>
              <a:gd name="connsiteX4828" fmla="*/ 1975378 w 12192000"/>
              <a:gd name="connsiteY4828" fmla="*/ 6138029 h 6858000"/>
              <a:gd name="connsiteX4829" fmla="*/ 1974031 w 12192000"/>
              <a:gd name="connsiteY4829" fmla="*/ 6133930 h 6858000"/>
              <a:gd name="connsiteX4830" fmla="*/ 1973283 w 12192000"/>
              <a:gd name="connsiteY4830" fmla="*/ 6131086 h 6858000"/>
              <a:gd name="connsiteX4831" fmla="*/ 1973074 w 12192000"/>
              <a:gd name="connsiteY4831" fmla="*/ 6130248 h 6858000"/>
              <a:gd name="connsiteX4832" fmla="*/ 1971787 w 12192000"/>
              <a:gd name="connsiteY4832" fmla="*/ 6118968 h 6858000"/>
              <a:gd name="connsiteX4833" fmla="*/ 1975228 w 12192000"/>
              <a:gd name="connsiteY4833" fmla="*/ 6100475 h 6858000"/>
              <a:gd name="connsiteX4834" fmla="*/ 1855295 w 12192000"/>
              <a:gd name="connsiteY4834" fmla="*/ 6031232 h 6858000"/>
              <a:gd name="connsiteX4835" fmla="*/ 1821302 w 12192000"/>
              <a:gd name="connsiteY4835" fmla="*/ 6047002 h 6858000"/>
              <a:gd name="connsiteX4836" fmla="*/ 1821062 w 12192000"/>
              <a:gd name="connsiteY4836" fmla="*/ 6047002 h 6858000"/>
              <a:gd name="connsiteX4837" fmla="*/ 1820823 w 12192000"/>
              <a:gd name="connsiteY4837" fmla="*/ 6047002 h 6858000"/>
              <a:gd name="connsiteX4838" fmla="*/ 1786830 w 12192000"/>
              <a:gd name="connsiteY4838" fmla="*/ 6031232 h 6858000"/>
              <a:gd name="connsiteX4839" fmla="*/ 972460 w 12192000"/>
              <a:gd name="connsiteY4839" fmla="*/ 6031232 h 6858000"/>
              <a:gd name="connsiteX4840" fmla="*/ 852526 w 12192000"/>
              <a:gd name="connsiteY4840" fmla="*/ 6100475 h 6858000"/>
              <a:gd name="connsiteX4841" fmla="*/ 855967 w 12192000"/>
              <a:gd name="connsiteY4841" fmla="*/ 6118968 h 6858000"/>
              <a:gd name="connsiteX4842" fmla="*/ 854681 w 12192000"/>
              <a:gd name="connsiteY4842" fmla="*/ 6130248 h 6858000"/>
              <a:gd name="connsiteX4843" fmla="*/ 854471 w 12192000"/>
              <a:gd name="connsiteY4843" fmla="*/ 6131086 h 6858000"/>
              <a:gd name="connsiteX4844" fmla="*/ 853723 w 12192000"/>
              <a:gd name="connsiteY4844" fmla="*/ 6133930 h 6858000"/>
              <a:gd name="connsiteX4845" fmla="*/ 852377 w 12192000"/>
              <a:gd name="connsiteY4845" fmla="*/ 6138029 h 6858000"/>
              <a:gd name="connsiteX4846" fmla="*/ 859319 w 12192000"/>
              <a:gd name="connsiteY4846" fmla="*/ 6142039 h 6858000"/>
              <a:gd name="connsiteX4847" fmla="*/ 870600 w 12192000"/>
              <a:gd name="connsiteY4847" fmla="*/ 6148562 h 6858000"/>
              <a:gd name="connsiteX4848" fmla="*/ 870600 w 12192000"/>
              <a:gd name="connsiteY4848" fmla="*/ 6148592 h 6858000"/>
              <a:gd name="connsiteX4849" fmla="*/ 1142755 w 12192000"/>
              <a:gd name="connsiteY4849" fmla="*/ 6148592 h 6858000"/>
              <a:gd name="connsiteX4850" fmla="*/ 1160978 w 12192000"/>
              <a:gd name="connsiteY4850" fmla="*/ 6138059 h 6858000"/>
              <a:gd name="connsiteX4851" fmla="*/ 1159632 w 12192000"/>
              <a:gd name="connsiteY4851" fmla="*/ 6133960 h 6858000"/>
              <a:gd name="connsiteX4852" fmla="*/ 1158914 w 12192000"/>
              <a:gd name="connsiteY4852" fmla="*/ 6131116 h 6858000"/>
              <a:gd name="connsiteX4853" fmla="*/ 1158704 w 12192000"/>
              <a:gd name="connsiteY4853" fmla="*/ 6130248 h 6858000"/>
              <a:gd name="connsiteX4854" fmla="*/ 1157417 w 12192000"/>
              <a:gd name="connsiteY4854" fmla="*/ 6118968 h 6858000"/>
              <a:gd name="connsiteX4855" fmla="*/ 1160859 w 12192000"/>
              <a:gd name="connsiteY4855" fmla="*/ 6100475 h 6858000"/>
              <a:gd name="connsiteX4856" fmla="*/ 1040925 w 12192000"/>
              <a:gd name="connsiteY4856" fmla="*/ 6031232 h 6858000"/>
              <a:gd name="connsiteX4857" fmla="*/ 1006932 w 12192000"/>
              <a:gd name="connsiteY4857" fmla="*/ 6047002 h 6858000"/>
              <a:gd name="connsiteX4858" fmla="*/ 1006693 w 12192000"/>
              <a:gd name="connsiteY4858" fmla="*/ 6047002 h 6858000"/>
              <a:gd name="connsiteX4859" fmla="*/ 1006453 w 12192000"/>
              <a:gd name="connsiteY4859" fmla="*/ 6047002 h 6858000"/>
              <a:gd name="connsiteX4860" fmla="*/ 972460 w 12192000"/>
              <a:gd name="connsiteY4860" fmla="*/ 6031232 h 6858000"/>
              <a:gd name="connsiteX4861" fmla="*/ 158060 w 12192000"/>
              <a:gd name="connsiteY4861" fmla="*/ 6031232 h 6858000"/>
              <a:gd name="connsiteX4862" fmla="*/ 38127 w 12192000"/>
              <a:gd name="connsiteY4862" fmla="*/ 6100475 h 6858000"/>
              <a:gd name="connsiteX4863" fmla="*/ 41568 w 12192000"/>
              <a:gd name="connsiteY4863" fmla="*/ 6118968 h 6858000"/>
              <a:gd name="connsiteX4864" fmla="*/ 40281 w 12192000"/>
              <a:gd name="connsiteY4864" fmla="*/ 6130248 h 6858000"/>
              <a:gd name="connsiteX4865" fmla="*/ 40072 w 12192000"/>
              <a:gd name="connsiteY4865" fmla="*/ 6131086 h 6858000"/>
              <a:gd name="connsiteX4866" fmla="*/ 39324 w 12192000"/>
              <a:gd name="connsiteY4866" fmla="*/ 6133930 h 6858000"/>
              <a:gd name="connsiteX4867" fmla="*/ 37977 w 12192000"/>
              <a:gd name="connsiteY4867" fmla="*/ 6138029 h 6858000"/>
              <a:gd name="connsiteX4868" fmla="*/ 44919 w 12192000"/>
              <a:gd name="connsiteY4868" fmla="*/ 6142039 h 6858000"/>
              <a:gd name="connsiteX4869" fmla="*/ 56200 w 12192000"/>
              <a:gd name="connsiteY4869" fmla="*/ 6148562 h 6858000"/>
              <a:gd name="connsiteX4870" fmla="*/ 328355 w 12192000"/>
              <a:gd name="connsiteY4870" fmla="*/ 6148562 h 6858000"/>
              <a:gd name="connsiteX4871" fmla="*/ 346579 w 12192000"/>
              <a:gd name="connsiteY4871" fmla="*/ 6138029 h 6858000"/>
              <a:gd name="connsiteX4872" fmla="*/ 345232 w 12192000"/>
              <a:gd name="connsiteY4872" fmla="*/ 6133930 h 6858000"/>
              <a:gd name="connsiteX4873" fmla="*/ 344514 w 12192000"/>
              <a:gd name="connsiteY4873" fmla="*/ 6131086 h 6858000"/>
              <a:gd name="connsiteX4874" fmla="*/ 344305 w 12192000"/>
              <a:gd name="connsiteY4874" fmla="*/ 6130248 h 6858000"/>
              <a:gd name="connsiteX4875" fmla="*/ 343018 w 12192000"/>
              <a:gd name="connsiteY4875" fmla="*/ 6118968 h 6858000"/>
              <a:gd name="connsiteX4876" fmla="*/ 346459 w 12192000"/>
              <a:gd name="connsiteY4876" fmla="*/ 6100475 h 6858000"/>
              <a:gd name="connsiteX4877" fmla="*/ 226525 w 12192000"/>
              <a:gd name="connsiteY4877" fmla="*/ 6031232 h 6858000"/>
              <a:gd name="connsiteX4878" fmla="*/ 192532 w 12192000"/>
              <a:gd name="connsiteY4878" fmla="*/ 6047002 h 6858000"/>
              <a:gd name="connsiteX4879" fmla="*/ 192293 w 12192000"/>
              <a:gd name="connsiteY4879" fmla="*/ 6047002 h 6858000"/>
              <a:gd name="connsiteX4880" fmla="*/ 192053 w 12192000"/>
              <a:gd name="connsiteY4880" fmla="*/ 6047002 h 6858000"/>
              <a:gd name="connsiteX4881" fmla="*/ 158060 w 12192000"/>
              <a:gd name="connsiteY4881" fmla="*/ 6031232 h 6858000"/>
              <a:gd name="connsiteX4882" fmla="*/ 11152036 w 12192000"/>
              <a:gd name="connsiteY4882" fmla="*/ 6031202 h 6858000"/>
              <a:gd name="connsiteX4883" fmla="*/ 11032103 w 12192000"/>
              <a:gd name="connsiteY4883" fmla="*/ 6100445 h 6858000"/>
              <a:gd name="connsiteX4884" fmla="*/ 11035543 w 12192000"/>
              <a:gd name="connsiteY4884" fmla="*/ 6118938 h 6858000"/>
              <a:gd name="connsiteX4885" fmla="*/ 11034257 w 12192000"/>
              <a:gd name="connsiteY4885" fmla="*/ 6130219 h 6858000"/>
              <a:gd name="connsiteX4886" fmla="*/ 11034047 w 12192000"/>
              <a:gd name="connsiteY4886" fmla="*/ 6131056 h 6858000"/>
              <a:gd name="connsiteX4887" fmla="*/ 11033299 w 12192000"/>
              <a:gd name="connsiteY4887" fmla="*/ 6133930 h 6858000"/>
              <a:gd name="connsiteX4888" fmla="*/ 11031953 w 12192000"/>
              <a:gd name="connsiteY4888" fmla="*/ 6138029 h 6858000"/>
              <a:gd name="connsiteX4889" fmla="*/ 11038895 w 12192000"/>
              <a:gd name="connsiteY4889" fmla="*/ 6142039 h 6858000"/>
              <a:gd name="connsiteX4890" fmla="*/ 11050177 w 12192000"/>
              <a:gd name="connsiteY4890" fmla="*/ 6148562 h 6858000"/>
              <a:gd name="connsiteX4891" fmla="*/ 11050177 w 12192000"/>
              <a:gd name="connsiteY4891" fmla="*/ 6148532 h 6858000"/>
              <a:gd name="connsiteX4892" fmla="*/ 11322331 w 12192000"/>
              <a:gd name="connsiteY4892" fmla="*/ 6148532 h 6858000"/>
              <a:gd name="connsiteX4893" fmla="*/ 11340554 w 12192000"/>
              <a:gd name="connsiteY4893" fmla="*/ 6137999 h 6858000"/>
              <a:gd name="connsiteX4894" fmla="*/ 11339208 w 12192000"/>
              <a:gd name="connsiteY4894" fmla="*/ 6133900 h 6858000"/>
              <a:gd name="connsiteX4895" fmla="*/ 11338490 w 12192000"/>
              <a:gd name="connsiteY4895" fmla="*/ 6131056 h 6858000"/>
              <a:gd name="connsiteX4896" fmla="*/ 11338280 w 12192000"/>
              <a:gd name="connsiteY4896" fmla="*/ 6130219 h 6858000"/>
              <a:gd name="connsiteX4897" fmla="*/ 11336993 w 12192000"/>
              <a:gd name="connsiteY4897" fmla="*/ 6118938 h 6858000"/>
              <a:gd name="connsiteX4898" fmla="*/ 11340435 w 12192000"/>
              <a:gd name="connsiteY4898" fmla="*/ 6100445 h 6858000"/>
              <a:gd name="connsiteX4899" fmla="*/ 11220501 w 12192000"/>
              <a:gd name="connsiteY4899" fmla="*/ 6031202 h 6858000"/>
              <a:gd name="connsiteX4900" fmla="*/ 11186508 w 12192000"/>
              <a:gd name="connsiteY4900" fmla="*/ 6046972 h 6858000"/>
              <a:gd name="connsiteX4901" fmla="*/ 11186269 w 12192000"/>
              <a:gd name="connsiteY4901" fmla="*/ 6046972 h 6858000"/>
              <a:gd name="connsiteX4902" fmla="*/ 11186029 w 12192000"/>
              <a:gd name="connsiteY4902" fmla="*/ 6046972 h 6858000"/>
              <a:gd name="connsiteX4903" fmla="*/ 11152036 w 12192000"/>
              <a:gd name="connsiteY4903" fmla="*/ 6031202 h 6858000"/>
              <a:gd name="connsiteX4904" fmla="*/ 10337666 w 12192000"/>
              <a:gd name="connsiteY4904" fmla="*/ 6031202 h 6858000"/>
              <a:gd name="connsiteX4905" fmla="*/ 10217732 w 12192000"/>
              <a:gd name="connsiteY4905" fmla="*/ 6100445 h 6858000"/>
              <a:gd name="connsiteX4906" fmla="*/ 10221174 w 12192000"/>
              <a:gd name="connsiteY4906" fmla="*/ 6118938 h 6858000"/>
              <a:gd name="connsiteX4907" fmla="*/ 10219887 w 12192000"/>
              <a:gd name="connsiteY4907" fmla="*/ 6130219 h 6858000"/>
              <a:gd name="connsiteX4908" fmla="*/ 10219678 w 12192000"/>
              <a:gd name="connsiteY4908" fmla="*/ 6131056 h 6858000"/>
              <a:gd name="connsiteX4909" fmla="*/ 10218930 w 12192000"/>
              <a:gd name="connsiteY4909" fmla="*/ 6133930 h 6858000"/>
              <a:gd name="connsiteX4910" fmla="*/ 10217583 w 12192000"/>
              <a:gd name="connsiteY4910" fmla="*/ 6138029 h 6858000"/>
              <a:gd name="connsiteX4911" fmla="*/ 10224525 w 12192000"/>
              <a:gd name="connsiteY4911" fmla="*/ 6142039 h 6858000"/>
              <a:gd name="connsiteX4912" fmla="*/ 10235806 w 12192000"/>
              <a:gd name="connsiteY4912" fmla="*/ 6148562 h 6858000"/>
              <a:gd name="connsiteX4913" fmla="*/ 10235806 w 12192000"/>
              <a:gd name="connsiteY4913" fmla="*/ 6148532 h 6858000"/>
              <a:gd name="connsiteX4914" fmla="*/ 10507961 w 12192000"/>
              <a:gd name="connsiteY4914" fmla="*/ 6148532 h 6858000"/>
              <a:gd name="connsiteX4915" fmla="*/ 10526185 w 12192000"/>
              <a:gd name="connsiteY4915" fmla="*/ 6137999 h 6858000"/>
              <a:gd name="connsiteX4916" fmla="*/ 10524838 w 12192000"/>
              <a:gd name="connsiteY4916" fmla="*/ 6133900 h 6858000"/>
              <a:gd name="connsiteX4917" fmla="*/ 10524120 w 12192000"/>
              <a:gd name="connsiteY4917" fmla="*/ 6131056 h 6858000"/>
              <a:gd name="connsiteX4918" fmla="*/ 10523911 w 12192000"/>
              <a:gd name="connsiteY4918" fmla="*/ 6130219 h 6858000"/>
              <a:gd name="connsiteX4919" fmla="*/ 10522624 w 12192000"/>
              <a:gd name="connsiteY4919" fmla="*/ 6118938 h 6858000"/>
              <a:gd name="connsiteX4920" fmla="*/ 10526065 w 12192000"/>
              <a:gd name="connsiteY4920" fmla="*/ 6100445 h 6858000"/>
              <a:gd name="connsiteX4921" fmla="*/ 10406131 w 12192000"/>
              <a:gd name="connsiteY4921" fmla="*/ 6031202 h 6858000"/>
              <a:gd name="connsiteX4922" fmla="*/ 10372138 w 12192000"/>
              <a:gd name="connsiteY4922" fmla="*/ 6046972 h 6858000"/>
              <a:gd name="connsiteX4923" fmla="*/ 10371899 w 12192000"/>
              <a:gd name="connsiteY4923" fmla="*/ 6046972 h 6858000"/>
              <a:gd name="connsiteX4924" fmla="*/ 10371660 w 12192000"/>
              <a:gd name="connsiteY4924" fmla="*/ 6046972 h 6858000"/>
              <a:gd name="connsiteX4925" fmla="*/ 10337666 w 12192000"/>
              <a:gd name="connsiteY4925" fmla="*/ 6031202 h 6858000"/>
              <a:gd name="connsiteX4926" fmla="*/ 9523297 w 12192000"/>
              <a:gd name="connsiteY4926" fmla="*/ 6031202 h 6858000"/>
              <a:gd name="connsiteX4927" fmla="*/ 9403363 w 12192000"/>
              <a:gd name="connsiteY4927" fmla="*/ 6100445 h 6858000"/>
              <a:gd name="connsiteX4928" fmla="*/ 9406804 w 12192000"/>
              <a:gd name="connsiteY4928" fmla="*/ 6118938 h 6858000"/>
              <a:gd name="connsiteX4929" fmla="*/ 9405517 w 12192000"/>
              <a:gd name="connsiteY4929" fmla="*/ 6130219 h 6858000"/>
              <a:gd name="connsiteX4930" fmla="*/ 9405308 w 12192000"/>
              <a:gd name="connsiteY4930" fmla="*/ 6131056 h 6858000"/>
              <a:gd name="connsiteX4931" fmla="*/ 9404560 w 12192000"/>
              <a:gd name="connsiteY4931" fmla="*/ 6133930 h 6858000"/>
              <a:gd name="connsiteX4932" fmla="*/ 9403213 w 12192000"/>
              <a:gd name="connsiteY4932" fmla="*/ 6138029 h 6858000"/>
              <a:gd name="connsiteX4933" fmla="*/ 9410156 w 12192000"/>
              <a:gd name="connsiteY4933" fmla="*/ 6142039 h 6858000"/>
              <a:gd name="connsiteX4934" fmla="*/ 9421437 w 12192000"/>
              <a:gd name="connsiteY4934" fmla="*/ 6148562 h 6858000"/>
              <a:gd name="connsiteX4935" fmla="*/ 9421467 w 12192000"/>
              <a:gd name="connsiteY4935" fmla="*/ 6148532 h 6858000"/>
              <a:gd name="connsiteX4936" fmla="*/ 9693622 w 12192000"/>
              <a:gd name="connsiteY4936" fmla="*/ 6148532 h 6858000"/>
              <a:gd name="connsiteX4937" fmla="*/ 9711845 w 12192000"/>
              <a:gd name="connsiteY4937" fmla="*/ 6137999 h 6858000"/>
              <a:gd name="connsiteX4938" fmla="*/ 9710498 w 12192000"/>
              <a:gd name="connsiteY4938" fmla="*/ 6133900 h 6858000"/>
              <a:gd name="connsiteX4939" fmla="*/ 9709750 w 12192000"/>
              <a:gd name="connsiteY4939" fmla="*/ 6131056 h 6858000"/>
              <a:gd name="connsiteX4940" fmla="*/ 9709541 w 12192000"/>
              <a:gd name="connsiteY4940" fmla="*/ 6130219 h 6858000"/>
              <a:gd name="connsiteX4941" fmla="*/ 9708254 w 12192000"/>
              <a:gd name="connsiteY4941" fmla="*/ 6118938 h 6858000"/>
              <a:gd name="connsiteX4942" fmla="*/ 9711696 w 12192000"/>
              <a:gd name="connsiteY4942" fmla="*/ 6100445 h 6858000"/>
              <a:gd name="connsiteX4943" fmla="*/ 9591762 w 12192000"/>
              <a:gd name="connsiteY4943" fmla="*/ 6031202 h 6858000"/>
              <a:gd name="connsiteX4944" fmla="*/ 9557769 w 12192000"/>
              <a:gd name="connsiteY4944" fmla="*/ 6046972 h 6858000"/>
              <a:gd name="connsiteX4945" fmla="*/ 9557529 w 12192000"/>
              <a:gd name="connsiteY4945" fmla="*/ 6046972 h 6858000"/>
              <a:gd name="connsiteX4946" fmla="*/ 9557290 w 12192000"/>
              <a:gd name="connsiteY4946" fmla="*/ 6046972 h 6858000"/>
              <a:gd name="connsiteX4947" fmla="*/ 9523297 w 12192000"/>
              <a:gd name="connsiteY4947" fmla="*/ 6031202 h 6858000"/>
              <a:gd name="connsiteX4948" fmla="*/ 8708927 w 12192000"/>
              <a:gd name="connsiteY4948" fmla="*/ 6031202 h 6858000"/>
              <a:gd name="connsiteX4949" fmla="*/ 8588994 w 12192000"/>
              <a:gd name="connsiteY4949" fmla="*/ 6100445 h 6858000"/>
              <a:gd name="connsiteX4950" fmla="*/ 8592435 w 12192000"/>
              <a:gd name="connsiteY4950" fmla="*/ 6118938 h 6858000"/>
              <a:gd name="connsiteX4951" fmla="*/ 8591148 w 12192000"/>
              <a:gd name="connsiteY4951" fmla="*/ 6130219 h 6858000"/>
              <a:gd name="connsiteX4952" fmla="*/ 8590938 w 12192000"/>
              <a:gd name="connsiteY4952" fmla="*/ 6131056 h 6858000"/>
              <a:gd name="connsiteX4953" fmla="*/ 8590190 w 12192000"/>
              <a:gd name="connsiteY4953" fmla="*/ 6133930 h 6858000"/>
              <a:gd name="connsiteX4954" fmla="*/ 8588844 w 12192000"/>
              <a:gd name="connsiteY4954" fmla="*/ 6138029 h 6858000"/>
              <a:gd name="connsiteX4955" fmla="*/ 8595786 w 12192000"/>
              <a:gd name="connsiteY4955" fmla="*/ 6142039 h 6858000"/>
              <a:gd name="connsiteX4956" fmla="*/ 8607067 w 12192000"/>
              <a:gd name="connsiteY4956" fmla="*/ 6148562 h 6858000"/>
              <a:gd name="connsiteX4957" fmla="*/ 8607097 w 12192000"/>
              <a:gd name="connsiteY4957" fmla="*/ 6148532 h 6858000"/>
              <a:gd name="connsiteX4958" fmla="*/ 8879252 w 12192000"/>
              <a:gd name="connsiteY4958" fmla="*/ 6148532 h 6858000"/>
              <a:gd name="connsiteX4959" fmla="*/ 8897475 w 12192000"/>
              <a:gd name="connsiteY4959" fmla="*/ 6137999 h 6858000"/>
              <a:gd name="connsiteX4960" fmla="*/ 8896129 w 12192000"/>
              <a:gd name="connsiteY4960" fmla="*/ 6133900 h 6858000"/>
              <a:gd name="connsiteX4961" fmla="*/ 8895381 w 12192000"/>
              <a:gd name="connsiteY4961" fmla="*/ 6131056 h 6858000"/>
              <a:gd name="connsiteX4962" fmla="*/ 8895171 w 12192000"/>
              <a:gd name="connsiteY4962" fmla="*/ 6130219 h 6858000"/>
              <a:gd name="connsiteX4963" fmla="*/ 8893884 w 12192000"/>
              <a:gd name="connsiteY4963" fmla="*/ 6118938 h 6858000"/>
              <a:gd name="connsiteX4964" fmla="*/ 8897325 w 12192000"/>
              <a:gd name="connsiteY4964" fmla="*/ 6100445 h 6858000"/>
              <a:gd name="connsiteX4965" fmla="*/ 8777392 w 12192000"/>
              <a:gd name="connsiteY4965" fmla="*/ 6031202 h 6858000"/>
              <a:gd name="connsiteX4966" fmla="*/ 8743399 w 12192000"/>
              <a:gd name="connsiteY4966" fmla="*/ 6046972 h 6858000"/>
              <a:gd name="connsiteX4967" fmla="*/ 8743159 w 12192000"/>
              <a:gd name="connsiteY4967" fmla="*/ 6046972 h 6858000"/>
              <a:gd name="connsiteX4968" fmla="*/ 8742920 w 12192000"/>
              <a:gd name="connsiteY4968" fmla="*/ 6046972 h 6858000"/>
              <a:gd name="connsiteX4969" fmla="*/ 8708927 w 12192000"/>
              <a:gd name="connsiteY4969" fmla="*/ 6031202 h 6858000"/>
              <a:gd name="connsiteX4970" fmla="*/ 7487388 w 12192000"/>
              <a:gd name="connsiteY4970" fmla="*/ 6031202 h 6858000"/>
              <a:gd name="connsiteX4971" fmla="*/ 7367454 w 12192000"/>
              <a:gd name="connsiteY4971" fmla="*/ 6100445 h 6858000"/>
              <a:gd name="connsiteX4972" fmla="*/ 7370895 w 12192000"/>
              <a:gd name="connsiteY4972" fmla="*/ 6118938 h 6858000"/>
              <a:gd name="connsiteX4973" fmla="*/ 7369609 w 12192000"/>
              <a:gd name="connsiteY4973" fmla="*/ 6130219 h 6858000"/>
              <a:gd name="connsiteX4974" fmla="*/ 7369399 w 12192000"/>
              <a:gd name="connsiteY4974" fmla="*/ 6131056 h 6858000"/>
              <a:gd name="connsiteX4975" fmla="*/ 7368651 w 12192000"/>
              <a:gd name="connsiteY4975" fmla="*/ 6133930 h 6858000"/>
              <a:gd name="connsiteX4976" fmla="*/ 7367305 w 12192000"/>
              <a:gd name="connsiteY4976" fmla="*/ 6138029 h 6858000"/>
              <a:gd name="connsiteX4977" fmla="*/ 7374246 w 12192000"/>
              <a:gd name="connsiteY4977" fmla="*/ 6142039 h 6858000"/>
              <a:gd name="connsiteX4978" fmla="*/ 7385528 w 12192000"/>
              <a:gd name="connsiteY4978" fmla="*/ 6148562 h 6858000"/>
              <a:gd name="connsiteX4979" fmla="*/ 7385528 w 12192000"/>
              <a:gd name="connsiteY4979" fmla="*/ 6148532 h 6858000"/>
              <a:gd name="connsiteX4980" fmla="*/ 7657682 w 12192000"/>
              <a:gd name="connsiteY4980" fmla="*/ 6148532 h 6858000"/>
              <a:gd name="connsiteX4981" fmla="*/ 7675906 w 12192000"/>
              <a:gd name="connsiteY4981" fmla="*/ 6137999 h 6858000"/>
              <a:gd name="connsiteX4982" fmla="*/ 7674560 w 12192000"/>
              <a:gd name="connsiteY4982" fmla="*/ 6133900 h 6858000"/>
              <a:gd name="connsiteX4983" fmla="*/ 7673841 w 12192000"/>
              <a:gd name="connsiteY4983" fmla="*/ 6131056 h 6858000"/>
              <a:gd name="connsiteX4984" fmla="*/ 7673632 w 12192000"/>
              <a:gd name="connsiteY4984" fmla="*/ 6130219 h 6858000"/>
              <a:gd name="connsiteX4985" fmla="*/ 7672345 w 12192000"/>
              <a:gd name="connsiteY4985" fmla="*/ 6118938 h 6858000"/>
              <a:gd name="connsiteX4986" fmla="*/ 7675786 w 12192000"/>
              <a:gd name="connsiteY4986" fmla="*/ 6100445 h 6858000"/>
              <a:gd name="connsiteX4987" fmla="*/ 7555853 w 12192000"/>
              <a:gd name="connsiteY4987" fmla="*/ 6031202 h 6858000"/>
              <a:gd name="connsiteX4988" fmla="*/ 7521860 w 12192000"/>
              <a:gd name="connsiteY4988" fmla="*/ 6046972 h 6858000"/>
              <a:gd name="connsiteX4989" fmla="*/ 7521620 w 12192000"/>
              <a:gd name="connsiteY4989" fmla="*/ 6046972 h 6858000"/>
              <a:gd name="connsiteX4990" fmla="*/ 7521381 w 12192000"/>
              <a:gd name="connsiteY4990" fmla="*/ 6046972 h 6858000"/>
              <a:gd name="connsiteX4991" fmla="*/ 7487388 w 12192000"/>
              <a:gd name="connsiteY4991" fmla="*/ 6031202 h 6858000"/>
              <a:gd name="connsiteX4992" fmla="*/ 6673018 w 12192000"/>
              <a:gd name="connsiteY4992" fmla="*/ 6031202 h 6858000"/>
              <a:gd name="connsiteX4993" fmla="*/ 6553084 w 12192000"/>
              <a:gd name="connsiteY4993" fmla="*/ 6100445 h 6858000"/>
              <a:gd name="connsiteX4994" fmla="*/ 6556525 w 12192000"/>
              <a:gd name="connsiteY4994" fmla="*/ 6118938 h 6858000"/>
              <a:gd name="connsiteX4995" fmla="*/ 6555239 w 12192000"/>
              <a:gd name="connsiteY4995" fmla="*/ 6130219 h 6858000"/>
              <a:gd name="connsiteX4996" fmla="*/ 6555029 w 12192000"/>
              <a:gd name="connsiteY4996" fmla="*/ 6131056 h 6858000"/>
              <a:gd name="connsiteX4997" fmla="*/ 6554281 w 12192000"/>
              <a:gd name="connsiteY4997" fmla="*/ 6133930 h 6858000"/>
              <a:gd name="connsiteX4998" fmla="*/ 6552935 w 12192000"/>
              <a:gd name="connsiteY4998" fmla="*/ 6138029 h 6858000"/>
              <a:gd name="connsiteX4999" fmla="*/ 6559877 w 12192000"/>
              <a:gd name="connsiteY4999" fmla="*/ 6142039 h 6858000"/>
              <a:gd name="connsiteX5000" fmla="*/ 6571158 w 12192000"/>
              <a:gd name="connsiteY5000" fmla="*/ 6148562 h 6858000"/>
              <a:gd name="connsiteX5001" fmla="*/ 6571158 w 12192000"/>
              <a:gd name="connsiteY5001" fmla="*/ 6148532 h 6858000"/>
              <a:gd name="connsiteX5002" fmla="*/ 6843313 w 12192000"/>
              <a:gd name="connsiteY5002" fmla="*/ 6148532 h 6858000"/>
              <a:gd name="connsiteX5003" fmla="*/ 6861537 w 12192000"/>
              <a:gd name="connsiteY5003" fmla="*/ 6137999 h 6858000"/>
              <a:gd name="connsiteX5004" fmla="*/ 6860189 w 12192000"/>
              <a:gd name="connsiteY5004" fmla="*/ 6133900 h 6858000"/>
              <a:gd name="connsiteX5005" fmla="*/ 6859471 w 12192000"/>
              <a:gd name="connsiteY5005" fmla="*/ 6131056 h 6858000"/>
              <a:gd name="connsiteX5006" fmla="*/ 6859262 w 12192000"/>
              <a:gd name="connsiteY5006" fmla="*/ 6130219 h 6858000"/>
              <a:gd name="connsiteX5007" fmla="*/ 6857975 w 12192000"/>
              <a:gd name="connsiteY5007" fmla="*/ 6118938 h 6858000"/>
              <a:gd name="connsiteX5008" fmla="*/ 6861417 w 12192000"/>
              <a:gd name="connsiteY5008" fmla="*/ 6100445 h 6858000"/>
              <a:gd name="connsiteX5009" fmla="*/ 6741483 w 12192000"/>
              <a:gd name="connsiteY5009" fmla="*/ 6031202 h 6858000"/>
              <a:gd name="connsiteX5010" fmla="*/ 6707490 w 12192000"/>
              <a:gd name="connsiteY5010" fmla="*/ 6046972 h 6858000"/>
              <a:gd name="connsiteX5011" fmla="*/ 6707251 w 12192000"/>
              <a:gd name="connsiteY5011" fmla="*/ 6046972 h 6858000"/>
              <a:gd name="connsiteX5012" fmla="*/ 6707011 w 12192000"/>
              <a:gd name="connsiteY5012" fmla="*/ 6046972 h 6858000"/>
              <a:gd name="connsiteX5013" fmla="*/ 6673018 w 12192000"/>
              <a:gd name="connsiteY5013" fmla="*/ 6031202 h 6858000"/>
              <a:gd name="connsiteX5014" fmla="*/ 5858649 w 12192000"/>
              <a:gd name="connsiteY5014" fmla="*/ 6031202 h 6858000"/>
              <a:gd name="connsiteX5015" fmla="*/ 5738716 w 12192000"/>
              <a:gd name="connsiteY5015" fmla="*/ 6100445 h 6858000"/>
              <a:gd name="connsiteX5016" fmla="*/ 5742157 w 12192000"/>
              <a:gd name="connsiteY5016" fmla="*/ 6118938 h 6858000"/>
              <a:gd name="connsiteX5017" fmla="*/ 5740869 w 12192000"/>
              <a:gd name="connsiteY5017" fmla="*/ 6130219 h 6858000"/>
              <a:gd name="connsiteX5018" fmla="*/ 5740660 w 12192000"/>
              <a:gd name="connsiteY5018" fmla="*/ 6131056 h 6858000"/>
              <a:gd name="connsiteX5019" fmla="*/ 5739912 w 12192000"/>
              <a:gd name="connsiteY5019" fmla="*/ 6133930 h 6858000"/>
              <a:gd name="connsiteX5020" fmla="*/ 5738565 w 12192000"/>
              <a:gd name="connsiteY5020" fmla="*/ 6138029 h 6858000"/>
              <a:gd name="connsiteX5021" fmla="*/ 5745507 w 12192000"/>
              <a:gd name="connsiteY5021" fmla="*/ 6142039 h 6858000"/>
              <a:gd name="connsiteX5022" fmla="*/ 5756789 w 12192000"/>
              <a:gd name="connsiteY5022" fmla="*/ 6148562 h 6858000"/>
              <a:gd name="connsiteX5023" fmla="*/ 5756818 w 12192000"/>
              <a:gd name="connsiteY5023" fmla="*/ 6148532 h 6858000"/>
              <a:gd name="connsiteX5024" fmla="*/ 6028973 w 12192000"/>
              <a:gd name="connsiteY5024" fmla="*/ 6148532 h 6858000"/>
              <a:gd name="connsiteX5025" fmla="*/ 6047196 w 12192000"/>
              <a:gd name="connsiteY5025" fmla="*/ 6137999 h 6858000"/>
              <a:gd name="connsiteX5026" fmla="*/ 6045850 w 12192000"/>
              <a:gd name="connsiteY5026" fmla="*/ 6133900 h 6858000"/>
              <a:gd name="connsiteX5027" fmla="*/ 6045102 w 12192000"/>
              <a:gd name="connsiteY5027" fmla="*/ 6131056 h 6858000"/>
              <a:gd name="connsiteX5028" fmla="*/ 6044892 w 12192000"/>
              <a:gd name="connsiteY5028" fmla="*/ 6130219 h 6858000"/>
              <a:gd name="connsiteX5029" fmla="*/ 6043606 w 12192000"/>
              <a:gd name="connsiteY5029" fmla="*/ 6118938 h 6858000"/>
              <a:gd name="connsiteX5030" fmla="*/ 6047047 w 12192000"/>
              <a:gd name="connsiteY5030" fmla="*/ 6100445 h 6858000"/>
              <a:gd name="connsiteX5031" fmla="*/ 5927114 w 12192000"/>
              <a:gd name="connsiteY5031" fmla="*/ 6031202 h 6858000"/>
              <a:gd name="connsiteX5032" fmla="*/ 5893121 w 12192000"/>
              <a:gd name="connsiteY5032" fmla="*/ 6046972 h 6858000"/>
              <a:gd name="connsiteX5033" fmla="*/ 5892881 w 12192000"/>
              <a:gd name="connsiteY5033" fmla="*/ 6046972 h 6858000"/>
              <a:gd name="connsiteX5034" fmla="*/ 5892642 w 12192000"/>
              <a:gd name="connsiteY5034" fmla="*/ 6046972 h 6858000"/>
              <a:gd name="connsiteX5035" fmla="*/ 5858649 w 12192000"/>
              <a:gd name="connsiteY5035" fmla="*/ 6031202 h 6858000"/>
              <a:gd name="connsiteX5036" fmla="*/ 5044279 w 12192000"/>
              <a:gd name="connsiteY5036" fmla="*/ 6031202 h 6858000"/>
              <a:gd name="connsiteX5037" fmla="*/ 4924345 w 12192000"/>
              <a:gd name="connsiteY5037" fmla="*/ 6100445 h 6858000"/>
              <a:gd name="connsiteX5038" fmla="*/ 4927786 w 12192000"/>
              <a:gd name="connsiteY5038" fmla="*/ 6118938 h 6858000"/>
              <a:gd name="connsiteX5039" fmla="*/ 4926501 w 12192000"/>
              <a:gd name="connsiteY5039" fmla="*/ 6130219 h 6858000"/>
              <a:gd name="connsiteX5040" fmla="*/ 4926290 w 12192000"/>
              <a:gd name="connsiteY5040" fmla="*/ 6131056 h 6858000"/>
              <a:gd name="connsiteX5041" fmla="*/ 4925542 w 12192000"/>
              <a:gd name="connsiteY5041" fmla="*/ 6133930 h 6858000"/>
              <a:gd name="connsiteX5042" fmla="*/ 4924195 w 12192000"/>
              <a:gd name="connsiteY5042" fmla="*/ 6138029 h 6858000"/>
              <a:gd name="connsiteX5043" fmla="*/ 4931138 w 12192000"/>
              <a:gd name="connsiteY5043" fmla="*/ 6142039 h 6858000"/>
              <a:gd name="connsiteX5044" fmla="*/ 4942420 w 12192000"/>
              <a:gd name="connsiteY5044" fmla="*/ 6148562 h 6858000"/>
              <a:gd name="connsiteX5045" fmla="*/ 4942449 w 12192000"/>
              <a:gd name="connsiteY5045" fmla="*/ 6148532 h 6858000"/>
              <a:gd name="connsiteX5046" fmla="*/ 5214603 w 12192000"/>
              <a:gd name="connsiteY5046" fmla="*/ 6148532 h 6858000"/>
              <a:gd name="connsiteX5047" fmla="*/ 5232828 w 12192000"/>
              <a:gd name="connsiteY5047" fmla="*/ 6137999 h 6858000"/>
              <a:gd name="connsiteX5048" fmla="*/ 5231480 w 12192000"/>
              <a:gd name="connsiteY5048" fmla="*/ 6133900 h 6858000"/>
              <a:gd name="connsiteX5049" fmla="*/ 5230733 w 12192000"/>
              <a:gd name="connsiteY5049" fmla="*/ 6131056 h 6858000"/>
              <a:gd name="connsiteX5050" fmla="*/ 5230524 w 12192000"/>
              <a:gd name="connsiteY5050" fmla="*/ 6130219 h 6858000"/>
              <a:gd name="connsiteX5051" fmla="*/ 5229236 w 12192000"/>
              <a:gd name="connsiteY5051" fmla="*/ 6118938 h 6858000"/>
              <a:gd name="connsiteX5052" fmla="*/ 5232677 w 12192000"/>
              <a:gd name="connsiteY5052" fmla="*/ 6100445 h 6858000"/>
              <a:gd name="connsiteX5053" fmla="*/ 5112744 w 12192000"/>
              <a:gd name="connsiteY5053" fmla="*/ 6031202 h 6858000"/>
              <a:gd name="connsiteX5054" fmla="*/ 5078751 w 12192000"/>
              <a:gd name="connsiteY5054" fmla="*/ 6046972 h 6858000"/>
              <a:gd name="connsiteX5055" fmla="*/ 5078511 w 12192000"/>
              <a:gd name="connsiteY5055" fmla="*/ 6046972 h 6858000"/>
              <a:gd name="connsiteX5056" fmla="*/ 5078272 w 12192000"/>
              <a:gd name="connsiteY5056" fmla="*/ 6046972 h 6858000"/>
              <a:gd name="connsiteX5057" fmla="*/ 5044279 w 12192000"/>
              <a:gd name="connsiteY5057" fmla="*/ 6031202 h 6858000"/>
              <a:gd name="connsiteX5058" fmla="*/ 4229909 w 12192000"/>
              <a:gd name="connsiteY5058" fmla="*/ 6031202 h 6858000"/>
              <a:gd name="connsiteX5059" fmla="*/ 4109975 w 12192000"/>
              <a:gd name="connsiteY5059" fmla="*/ 6100445 h 6858000"/>
              <a:gd name="connsiteX5060" fmla="*/ 4113416 w 12192000"/>
              <a:gd name="connsiteY5060" fmla="*/ 6118938 h 6858000"/>
              <a:gd name="connsiteX5061" fmla="*/ 4112130 w 12192000"/>
              <a:gd name="connsiteY5061" fmla="*/ 6130219 h 6858000"/>
              <a:gd name="connsiteX5062" fmla="*/ 4111920 w 12192000"/>
              <a:gd name="connsiteY5062" fmla="*/ 6131056 h 6858000"/>
              <a:gd name="connsiteX5063" fmla="*/ 4111172 w 12192000"/>
              <a:gd name="connsiteY5063" fmla="*/ 6133930 h 6858000"/>
              <a:gd name="connsiteX5064" fmla="*/ 4109826 w 12192000"/>
              <a:gd name="connsiteY5064" fmla="*/ 6138029 h 6858000"/>
              <a:gd name="connsiteX5065" fmla="*/ 4116768 w 12192000"/>
              <a:gd name="connsiteY5065" fmla="*/ 6142039 h 6858000"/>
              <a:gd name="connsiteX5066" fmla="*/ 4128049 w 12192000"/>
              <a:gd name="connsiteY5066" fmla="*/ 6148562 h 6858000"/>
              <a:gd name="connsiteX5067" fmla="*/ 4128079 w 12192000"/>
              <a:gd name="connsiteY5067" fmla="*/ 6148532 h 6858000"/>
              <a:gd name="connsiteX5068" fmla="*/ 4400234 w 12192000"/>
              <a:gd name="connsiteY5068" fmla="*/ 6148532 h 6858000"/>
              <a:gd name="connsiteX5069" fmla="*/ 4418457 w 12192000"/>
              <a:gd name="connsiteY5069" fmla="*/ 6137999 h 6858000"/>
              <a:gd name="connsiteX5070" fmla="*/ 4417111 w 12192000"/>
              <a:gd name="connsiteY5070" fmla="*/ 6133900 h 6858000"/>
              <a:gd name="connsiteX5071" fmla="*/ 4416362 w 12192000"/>
              <a:gd name="connsiteY5071" fmla="*/ 6131056 h 6858000"/>
              <a:gd name="connsiteX5072" fmla="*/ 4416153 w 12192000"/>
              <a:gd name="connsiteY5072" fmla="*/ 6130219 h 6858000"/>
              <a:gd name="connsiteX5073" fmla="*/ 4414866 w 12192000"/>
              <a:gd name="connsiteY5073" fmla="*/ 6118938 h 6858000"/>
              <a:gd name="connsiteX5074" fmla="*/ 4418309 w 12192000"/>
              <a:gd name="connsiteY5074" fmla="*/ 6100445 h 6858000"/>
              <a:gd name="connsiteX5075" fmla="*/ 4298374 w 12192000"/>
              <a:gd name="connsiteY5075" fmla="*/ 6031202 h 6858000"/>
              <a:gd name="connsiteX5076" fmla="*/ 4264381 w 12192000"/>
              <a:gd name="connsiteY5076" fmla="*/ 6046972 h 6858000"/>
              <a:gd name="connsiteX5077" fmla="*/ 4264142 w 12192000"/>
              <a:gd name="connsiteY5077" fmla="*/ 6046972 h 6858000"/>
              <a:gd name="connsiteX5078" fmla="*/ 4263902 w 12192000"/>
              <a:gd name="connsiteY5078" fmla="*/ 6046972 h 6858000"/>
              <a:gd name="connsiteX5079" fmla="*/ 4229909 w 12192000"/>
              <a:gd name="connsiteY5079" fmla="*/ 6031202 h 6858000"/>
              <a:gd name="connsiteX5080" fmla="*/ 3415569 w 12192000"/>
              <a:gd name="connsiteY5080" fmla="*/ 6031202 h 6858000"/>
              <a:gd name="connsiteX5081" fmla="*/ 3295636 w 12192000"/>
              <a:gd name="connsiteY5081" fmla="*/ 6100445 h 6858000"/>
              <a:gd name="connsiteX5082" fmla="*/ 3299077 w 12192000"/>
              <a:gd name="connsiteY5082" fmla="*/ 6118938 h 6858000"/>
              <a:gd name="connsiteX5083" fmla="*/ 3297790 w 12192000"/>
              <a:gd name="connsiteY5083" fmla="*/ 6130219 h 6858000"/>
              <a:gd name="connsiteX5084" fmla="*/ 3297581 w 12192000"/>
              <a:gd name="connsiteY5084" fmla="*/ 6131056 h 6858000"/>
              <a:gd name="connsiteX5085" fmla="*/ 3296833 w 12192000"/>
              <a:gd name="connsiteY5085" fmla="*/ 6133930 h 6858000"/>
              <a:gd name="connsiteX5086" fmla="*/ 3295486 w 12192000"/>
              <a:gd name="connsiteY5086" fmla="*/ 6138029 h 6858000"/>
              <a:gd name="connsiteX5087" fmla="*/ 3302428 w 12192000"/>
              <a:gd name="connsiteY5087" fmla="*/ 6142039 h 6858000"/>
              <a:gd name="connsiteX5088" fmla="*/ 3313709 w 12192000"/>
              <a:gd name="connsiteY5088" fmla="*/ 6148562 h 6858000"/>
              <a:gd name="connsiteX5089" fmla="*/ 3313739 w 12192000"/>
              <a:gd name="connsiteY5089" fmla="*/ 6148532 h 6858000"/>
              <a:gd name="connsiteX5090" fmla="*/ 3585894 w 12192000"/>
              <a:gd name="connsiteY5090" fmla="*/ 6148532 h 6858000"/>
              <a:gd name="connsiteX5091" fmla="*/ 3604117 w 12192000"/>
              <a:gd name="connsiteY5091" fmla="*/ 6137999 h 6858000"/>
              <a:gd name="connsiteX5092" fmla="*/ 3602771 w 12192000"/>
              <a:gd name="connsiteY5092" fmla="*/ 6133900 h 6858000"/>
              <a:gd name="connsiteX5093" fmla="*/ 3602023 w 12192000"/>
              <a:gd name="connsiteY5093" fmla="*/ 6131056 h 6858000"/>
              <a:gd name="connsiteX5094" fmla="*/ 3601813 w 12192000"/>
              <a:gd name="connsiteY5094" fmla="*/ 6130219 h 6858000"/>
              <a:gd name="connsiteX5095" fmla="*/ 3600527 w 12192000"/>
              <a:gd name="connsiteY5095" fmla="*/ 6118938 h 6858000"/>
              <a:gd name="connsiteX5096" fmla="*/ 3603968 w 12192000"/>
              <a:gd name="connsiteY5096" fmla="*/ 6100445 h 6858000"/>
              <a:gd name="connsiteX5097" fmla="*/ 3484034 w 12192000"/>
              <a:gd name="connsiteY5097" fmla="*/ 6031202 h 6858000"/>
              <a:gd name="connsiteX5098" fmla="*/ 3450041 w 12192000"/>
              <a:gd name="connsiteY5098" fmla="*/ 6046972 h 6858000"/>
              <a:gd name="connsiteX5099" fmla="*/ 3449802 w 12192000"/>
              <a:gd name="connsiteY5099" fmla="*/ 6046972 h 6858000"/>
              <a:gd name="connsiteX5100" fmla="*/ 3449562 w 12192000"/>
              <a:gd name="connsiteY5100" fmla="*/ 6046972 h 6858000"/>
              <a:gd name="connsiteX5101" fmla="*/ 3415569 w 12192000"/>
              <a:gd name="connsiteY5101" fmla="*/ 6031202 h 6858000"/>
              <a:gd name="connsiteX5102" fmla="*/ 2194000 w 12192000"/>
              <a:gd name="connsiteY5102" fmla="*/ 6031202 h 6858000"/>
              <a:gd name="connsiteX5103" fmla="*/ 2074066 w 12192000"/>
              <a:gd name="connsiteY5103" fmla="*/ 6100445 h 6858000"/>
              <a:gd name="connsiteX5104" fmla="*/ 2077507 w 12192000"/>
              <a:gd name="connsiteY5104" fmla="*/ 6118938 h 6858000"/>
              <a:gd name="connsiteX5105" fmla="*/ 2076220 w 12192000"/>
              <a:gd name="connsiteY5105" fmla="*/ 6130219 h 6858000"/>
              <a:gd name="connsiteX5106" fmla="*/ 2076011 w 12192000"/>
              <a:gd name="connsiteY5106" fmla="*/ 6131056 h 6858000"/>
              <a:gd name="connsiteX5107" fmla="*/ 2075263 w 12192000"/>
              <a:gd name="connsiteY5107" fmla="*/ 6133930 h 6858000"/>
              <a:gd name="connsiteX5108" fmla="*/ 2073916 w 12192000"/>
              <a:gd name="connsiteY5108" fmla="*/ 6138029 h 6858000"/>
              <a:gd name="connsiteX5109" fmla="*/ 2080859 w 12192000"/>
              <a:gd name="connsiteY5109" fmla="*/ 6142039 h 6858000"/>
              <a:gd name="connsiteX5110" fmla="*/ 2092140 w 12192000"/>
              <a:gd name="connsiteY5110" fmla="*/ 6148562 h 6858000"/>
              <a:gd name="connsiteX5111" fmla="*/ 2092140 w 12192000"/>
              <a:gd name="connsiteY5111" fmla="*/ 6148532 h 6858000"/>
              <a:gd name="connsiteX5112" fmla="*/ 2364294 w 12192000"/>
              <a:gd name="connsiteY5112" fmla="*/ 6148532 h 6858000"/>
              <a:gd name="connsiteX5113" fmla="*/ 2382518 w 12192000"/>
              <a:gd name="connsiteY5113" fmla="*/ 6137999 h 6858000"/>
              <a:gd name="connsiteX5114" fmla="*/ 2381171 w 12192000"/>
              <a:gd name="connsiteY5114" fmla="*/ 6133900 h 6858000"/>
              <a:gd name="connsiteX5115" fmla="*/ 2380453 w 12192000"/>
              <a:gd name="connsiteY5115" fmla="*/ 6131056 h 6858000"/>
              <a:gd name="connsiteX5116" fmla="*/ 2380244 w 12192000"/>
              <a:gd name="connsiteY5116" fmla="*/ 6130219 h 6858000"/>
              <a:gd name="connsiteX5117" fmla="*/ 2378957 w 12192000"/>
              <a:gd name="connsiteY5117" fmla="*/ 6118938 h 6858000"/>
              <a:gd name="connsiteX5118" fmla="*/ 2382398 w 12192000"/>
              <a:gd name="connsiteY5118" fmla="*/ 6100445 h 6858000"/>
              <a:gd name="connsiteX5119" fmla="*/ 2262465 w 12192000"/>
              <a:gd name="connsiteY5119" fmla="*/ 6031202 h 6858000"/>
              <a:gd name="connsiteX5120" fmla="*/ 2228472 w 12192000"/>
              <a:gd name="connsiteY5120" fmla="*/ 6046972 h 6858000"/>
              <a:gd name="connsiteX5121" fmla="*/ 2228232 w 12192000"/>
              <a:gd name="connsiteY5121" fmla="*/ 6046972 h 6858000"/>
              <a:gd name="connsiteX5122" fmla="*/ 2227993 w 12192000"/>
              <a:gd name="connsiteY5122" fmla="*/ 6046972 h 6858000"/>
              <a:gd name="connsiteX5123" fmla="*/ 2194000 w 12192000"/>
              <a:gd name="connsiteY5123" fmla="*/ 6031202 h 6858000"/>
              <a:gd name="connsiteX5124" fmla="*/ 1379630 w 12192000"/>
              <a:gd name="connsiteY5124" fmla="*/ 6031202 h 6858000"/>
              <a:gd name="connsiteX5125" fmla="*/ 1259696 w 12192000"/>
              <a:gd name="connsiteY5125" fmla="*/ 6100445 h 6858000"/>
              <a:gd name="connsiteX5126" fmla="*/ 1263137 w 12192000"/>
              <a:gd name="connsiteY5126" fmla="*/ 6118938 h 6858000"/>
              <a:gd name="connsiteX5127" fmla="*/ 1261851 w 12192000"/>
              <a:gd name="connsiteY5127" fmla="*/ 6130219 h 6858000"/>
              <a:gd name="connsiteX5128" fmla="*/ 1261641 w 12192000"/>
              <a:gd name="connsiteY5128" fmla="*/ 6131056 h 6858000"/>
              <a:gd name="connsiteX5129" fmla="*/ 1260893 w 12192000"/>
              <a:gd name="connsiteY5129" fmla="*/ 6133930 h 6858000"/>
              <a:gd name="connsiteX5130" fmla="*/ 1259547 w 12192000"/>
              <a:gd name="connsiteY5130" fmla="*/ 6138029 h 6858000"/>
              <a:gd name="connsiteX5131" fmla="*/ 1266489 w 12192000"/>
              <a:gd name="connsiteY5131" fmla="*/ 6142039 h 6858000"/>
              <a:gd name="connsiteX5132" fmla="*/ 1277770 w 12192000"/>
              <a:gd name="connsiteY5132" fmla="*/ 6148562 h 6858000"/>
              <a:gd name="connsiteX5133" fmla="*/ 1277770 w 12192000"/>
              <a:gd name="connsiteY5133" fmla="*/ 6148532 h 6858000"/>
              <a:gd name="connsiteX5134" fmla="*/ 1549925 w 12192000"/>
              <a:gd name="connsiteY5134" fmla="*/ 6148532 h 6858000"/>
              <a:gd name="connsiteX5135" fmla="*/ 1568148 w 12192000"/>
              <a:gd name="connsiteY5135" fmla="*/ 6137999 h 6858000"/>
              <a:gd name="connsiteX5136" fmla="*/ 1566802 w 12192000"/>
              <a:gd name="connsiteY5136" fmla="*/ 6133900 h 6858000"/>
              <a:gd name="connsiteX5137" fmla="*/ 1566083 w 12192000"/>
              <a:gd name="connsiteY5137" fmla="*/ 6131056 h 6858000"/>
              <a:gd name="connsiteX5138" fmla="*/ 1565874 w 12192000"/>
              <a:gd name="connsiteY5138" fmla="*/ 6130219 h 6858000"/>
              <a:gd name="connsiteX5139" fmla="*/ 1564587 w 12192000"/>
              <a:gd name="connsiteY5139" fmla="*/ 6118938 h 6858000"/>
              <a:gd name="connsiteX5140" fmla="*/ 1568029 w 12192000"/>
              <a:gd name="connsiteY5140" fmla="*/ 6100445 h 6858000"/>
              <a:gd name="connsiteX5141" fmla="*/ 1448095 w 12192000"/>
              <a:gd name="connsiteY5141" fmla="*/ 6031202 h 6858000"/>
              <a:gd name="connsiteX5142" fmla="*/ 1414102 w 12192000"/>
              <a:gd name="connsiteY5142" fmla="*/ 6046972 h 6858000"/>
              <a:gd name="connsiteX5143" fmla="*/ 1413862 w 12192000"/>
              <a:gd name="connsiteY5143" fmla="*/ 6046972 h 6858000"/>
              <a:gd name="connsiteX5144" fmla="*/ 1413623 w 12192000"/>
              <a:gd name="connsiteY5144" fmla="*/ 6046972 h 6858000"/>
              <a:gd name="connsiteX5145" fmla="*/ 1379630 w 12192000"/>
              <a:gd name="connsiteY5145" fmla="*/ 6031202 h 6858000"/>
              <a:gd name="connsiteX5146" fmla="*/ 565260 w 12192000"/>
              <a:gd name="connsiteY5146" fmla="*/ 6031202 h 6858000"/>
              <a:gd name="connsiteX5147" fmla="*/ 445326 w 12192000"/>
              <a:gd name="connsiteY5147" fmla="*/ 6100445 h 6858000"/>
              <a:gd name="connsiteX5148" fmla="*/ 448768 w 12192000"/>
              <a:gd name="connsiteY5148" fmla="*/ 6118938 h 6858000"/>
              <a:gd name="connsiteX5149" fmla="*/ 447481 w 12192000"/>
              <a:gd name="connsiteY5149" fmla="*/ 6130219 h 6858000"/>
              <a:gd name="connsiteX5150" fmla="*/ 447271 w 12192000"/>
              <a:gd name="connsiteY5150" fmla="*/ 6131056 h 6858000"/>
              <a:gd name="connsiteX5151" fmla="*/ 446523 w 12192000"/>
              <a:gd name="connsiteY5151" fmla="*/ 6133930 h 6858000"/>
              <a:gd name="connsiteX5152" fmla="*/ 445177 w 12192000"/>
              <a:gd name="connsiteY5152" fmla="*/ 6138029 h 6858000"/>
              <a:gd name="connsiteX5153" fmla="*/ 452119 w 12192000"/>
              <a:gd name="connsiteY5153" fmla="*/ 6142039 h 6858000"/>
              <a:gd name="connsiteX5154" fmla="*/ 463400 w 12192000"/>
              <a:gd name="connsiteY5154" fmla="*/ 6148562 h 6858000"/>
              <a:gd name="connsiteX5155" fmla="*/ 463430 w 12192000"/>
              <a:gd name="connsiteY5155" fmla="*/ 6148532 h 6858000"/>
              <a:gd name="connsiteX5156" fmla="*/ 735585 w 12192000"/>
              <a:gd name="connsiteY5156" fmla="*/ 6148532 h 6858000"/>
              <a:gd name="connsiteX5157" fmla="*/ 753808 w 12192000"/>
              <a:gd name="connsiteY5157" fmla="*/ 6137999 h 6858000"/>
              <a:gd name="connsiteX5158" fmla="*/ 752462 w 12192000"/>
              <a:gd name="connsiteY5158" fmla="*/ 6133900 h 6858000"/>
              <a:gd name="connsiteX5159" fmla="*/ 751714 w 12192000"/>
              <a:gd name="connsiteY5159" fmla="*/ 6131056 h 6858000"/>
              <a:gd name="connsiteX5160" fmla="*/ 751504 w 12192000"/>
              <a:gd name="connsiteY5160" fmla="*/ 6130219 h 6858000"/>
              <a:gd name="connsiteX5161" fmla="*/ 750218 w 12192000"/>
              <a:gd name="connsiteY5161" fmla="*/ 6118938 h 6858000"/>
              <a:gd name="connsiteX5162" fmla="*/ 753659 w 12192000"/>
              <a:gd name="connsiteY5162" fmla="*/ 6100445 h 6858000"/>
              <a:gd name="connsiteX5163" fmla="*/ 633725 w 12192000"/>
              <a:gd name="connsiteY5163" fmla="*/ 6031202 h 6858000"/>
              <a:gd name="connsiteX5164" fmla="*/ 599732 w 12192000"/>
              <a:gd name="connsiteY5164" fmla="*/ 6046972 h 6858000"/>
              <a:gd name="connsiteX5165" fmla="*/ 599493 w 12192000"/>
              <a:gd name="connsiteY5165" fmla="*/ 6046972 h 6858000"/>
              <a:gd name="connsiteX5166" fmla="*/ 599253 w 12192000"/>
              <a:gd name="connsiteY5166" fmla="*/ 6046972 h 6858000"/>
              <a:gd name="connsiteX5167" fmla="*/ 565260 w 12192000"/>
              <a:gd name="connsiteY5167" fmla="*/ 6031202 h 6858000"/>
              <a:gd name="connsiteX5168" fmla="*/ 11797008 w 12192000"/>
              <a:gd name="connsiteY5168" fmla="*/ 5840349 h 6858000"/>
              <a:gd name="connsiteX5169" fmla="*/ 11797038 w 12192000"/>
              <a:gd name="connsiteY5169" fmla="*/ 5840349 h 6858000"/>
              <a:gd name="connsiteX5170" fmla="*/ 11797023 w 12192000"/>
              <a:gd name="connsiteY5170" fmla="*/ 5840353 h 6858000"/>
              <a:gd name="connsiteX5171" fmla="*/ 11924752 w 12192000"/>
              <a:gd name="connsiteY5171" fmla="*/ 5820480 h 6858000"/>
              <a:gd name="connsiteX5172" fmla="*/ 11839021 w 12192000"/>
              <a:gd name="connsiteY5172" fmla="*/ 5869973 h 6858000"/>
              <a:gd name="connsiteX5173" fmla="*/ 11841655 w 12192000"/>
              <a:gd name="connsiteY5173" fmla="*/ 5884965 h 6858000"/>
              <a:gd name="connsiteX5174" fmla="*/ 11805028 w 12192000"/>
              <a:gd name="connsiteY5174" fmla="*/ 5928833 h 6858000"/>
              <a:gd name="connsiteX5175" fmla="*/ 11805028 w 12192000"/>
              <a:gd name="connsiteY5175" fmla="*/ 6027820 h 6858000"/>
              <a:gd name="connsiteX5176" fmla="*/ 11924752 w 12192000"/>
              <a:gd name="connsiteY5176" fmla="*/ 5820480 h 6858000"/>
              <a:gd name="connsiteX5177" fmla="*/ 11669295 w 12192000"/>
              <a:gd name="connsiteY5177" fmla="*/ 5820480 h 6858000"/>
              <a:gd name="connsiteX5178" fmla="*/ 11789019 w 12192000"/>
              <a:gd name="connsiteY5178" fmla="*/ 6027820 h 6858000"/>
              <a:gd name="connsiteX5179" fmla="*/ 11789019 w 12192000"/>
              <a:gd name="connsiteY5179" fmla="*/ 5928833 h 6858000"/>
              <a:gd name="connsiteX5180" fmla="*/ 11752392 w 12192000"/>
              <a:gd name="connsiteY5180" fmla="*/ 5884965 h 6858000"/>
              <a:gd name="connsiteX5181" fmla="*/ 11755025 w 12192000"/>
              <a:gd name="connsiteY5181" fmla="*/ 5869973 h 6858000"/>
              <a:gd name="connsiteX5182" fmla="*/ 11517552 w 12192000"/>
              <a:gd name="connsiteY5182" fmla="*/ 5820480 h 6858000"/>
              <a:gd name="connsiteX5183" fmla="*/ 11431821 w 12192000"/>
              <a:gd name="connsiteY5183" fmla="*/ 5869973 h 6858000"/>
              <a:gd name="connsiteX5184" fmla="*/ 11434455 w 12192000"/>
              <a:gd name="connsiteY5184" fmla="*/ 5884965 h 6858000"/>
              <a:gd name="connsiteX5185" fmla="*/ 11397828 w 12192000"/>
              <a:gd name="connsiteY5185" fmla="*/ 5928833 h 6858000"/>
              <a:gd name="connsiteX5186" fmla="*/ 11397828 w 12192000"/>
              <a:gd name="connsiteY5186" fmla="*/ 6027820 h 6858000"/>
              <a:gd name="connsiteX5187" fmla="*/ 11517552 w 12192000"/>
              <a:gd name="connsiteY5187" fmla="*/ 5820480 h 6858000"/>
              <a:gd name="connsiteX5188" fmla="*/ 11262125 w 12192000"/>
              <a:gd name="connsiteY5188" fmla="*/ 5820480 h 6858000"/>
              <a:gd name="connsiteX5189" fmla="*/ 11381849 w 12192000"/>
              <a:gd name="connsiteY5189" fmla="*/ 6027820 h 6858000"/>
              <a:gd name="connsiteX5190" fmla="*/ 11381849 w 12192000"/>
              <a:gd name="connsiteY5190" fmla="*/ 5928833 h 6858000"/>
              <a:gd name="connsiteX5191" fmla="*/ 11345222 w 12192000"/>
              <a:gd name="connsiteY5191" fmla="*/ 5884965 h 6858000"/>
              <a:gd name="connsiteX5192" fmla="*/ 11347856 w 12192000"/>
              <a:gd name="connsiteY5192" fmla="*/ 5869973 h 6858000"/>
              <a:gd name="connsiteX5193" fmla="*/ 11110382 w 12192000"/>
              <a:gd name="connsiteY5193" fmla="*/ 5820480 h 6858000"/>
              <a:gd name="connsiteX5194" fmla="*/ 11024652 w 12192000"/>
              <a:gd name="connsiteY5194" fmla="*/ 5869973 h 6858000"/>
              <a:gd name="connsiteX5195" fmla="*/ 11027285 w 12192000"/>
              <a:gd name="connsiteY5195" fmla="*/ 5884965 h 6858000"/>
              <a:gd name="connsiteX5196" fmla="*/ 10990658 w 12192000"/>
              <a:gd name="connsiteY5196" fmla="*/ 5928833 h 6858000"/>
              <a:gd name="connsiteX5197" fmla="*/ 10990658 w 12192000"/>
              <a:gd name="connsiteY5197" fmla="*/ 6027820 h 6858000"/>
              <a:gd name="connsiteX5198" fmla="*/ 11110382 w 12192000"/>
              <a:gd name="connsiteY5198" fmla="*/ 5820480 h 6858000"/>
              <a:gd name="connsiteX5199" fmla="*/ 10854925 w 12192000"/>
              <a:gd name="connsiteY5199" fmla="*/ 5820480 h 6858000"/>
              <a:gd name="connsiteX5200" fmla="*/ 10974649 w 12192000"/>
              <a:gd name="connsiteY5200" fmla="*/ 6027820 h 6858000"/>
              <a:gd name="connsiteX5201" fmla="*/ 10974649 w 12192000"/>
              <a:gd name="connsiteY5201" fmla="*/ 5928833 h 6858000"/>
              <a:gd name="connsiteX5202" fmla="*/ 10938022 w 12192000"/>
              <a:gd name="connsiteY5202" fmla="*/ 5884965 h 6858000"/>
              <a:gd name="connsiteX5203" fmla="*/ 10940656 w 12192000"/>
              <a:gd name="connsiteY5203" fmla="*/ 5869973 h 6858000"/>
              <a:gd name="connsiteX5204" fmla="*/ 10703182 w 12192000"/>
              <a:gd name="connsiteY5204" fmla="*/ 5820480 h 6858000"/>
              <a:gd name="connsiteX5205" fmla="*/ 10617452 w 12192000"/>
              <a:gd name="connsiteY5205" fmla="*/ 5869973 h 6858000"/>
              <a:gd name="connsiteX5206" fmla="*/ 10620085 w 12192000"/>
              <a:gd name="connsiteY5206" fmla="*/ 5884965 h 6858000"/>
              <a:gd name="connsiteX5207" fmla="*/ 10583458 w 12192000"/>
              <a:gd name="connsiteY5207" fmla="*/ 5928833 h 6858000"/>
              <a:gd name="connsiteX5208" fmla="*/ 10583458 w 12192000"/>
              <a:gd name="connsiteY5208" fmla="*/ 6027820 h 6858000"/>
              <a:gd name="connsiteX5209" fmla="*/ 10703182 w 12192000"/>
              <a:gd name="connsiteY5209" fmla="*/ 5820480 h 6858000"/>
              <a:gd name="connsiteX5210" fmla="*/ 10447755 w 12192000"/>
              <a:gd name="connsiteY5210" fmla="*/ 5820480 h 6858000"/>
              <a:gd name="connsiteX5211" fmla="*/ 10567479 w 12192000"/>
              <a:gd name="connsiteY5211" fmla="*/ 6027820 h 6858000"/>
              <a:gd name="connsiteX5212" fmla="*/ 10567479 w 12192000"/>
              <a:gd name="connsiteY5212" fmla="*/ 5928833 h 6858000"/>
              <a:gd name="connsiteX5213" fmla="*/ 10530853 w 12192000"/>
              <a:gd name="connsiteY5213" fmla="*/ 5884965 h 6858000"/>
              <a:gd name="connsiteX5214" fmla="*/ 10533486 w 12192000"/>
              <a:gd name="connsiteY5214" fmla="*/ 5869973 h 6858000"/>
              <a:gd name="connsiteX5215" fmla="*/ 10296013 w 12192000"/>
              <a:gd name="connsiteY5215" fmla="*/ 5820480 h 6858000"/>
              <a:gd name="connsiteX5216" fmla="*/ 10210282 w 12192000"/>
              <a:gd name="connsiteY5216" fmla="*/ 5869973 h 6858000"/>
              <a:gd name="connsiteX5217" fmla="*/ 10212915 w 12192000"/>
              <a:gd name="connsiteY5217" fmla="*/ 5884965 h 6858000"/>
              <a:gd name="connsiteX5218" fmla="*/ 10176289 w 12192000"/>
              <a:gd name="connsiteY5218" fmla="*/ 5928833 h 6858000"/>
              <a:gd name="connsiteX5219" fmla="*/ 10176289 w 12192000"/>
              <a:gd name="connsiteY5219" fmla="*/ 6027820 h 6858000"/>
              <a:gd name="connsiteX5220" fmla="*/ 10296013 w 12192000"/>
              <a:gd name="connsiteY5220" fmla="*/ 5820480 h 6858000"/>
              <a:gd name="connsiteX5221" fmla="*/ 10040585 w 12192000"/>
              <a:gd name="connsiteY5221" fmla="*/ 5820480 h 6858000"/>
              <a:gd name="connsiteX5222" fmla="*/ 10160309 w 12192000"/>
              <a:gd name="connsiteY5222" fmla="*/ 6027820 h 6858000"/>
              <a:gd name="connsiteX5223" fmla="*/ 10160309 w 12192000"/>
              <a:gd name="connsiteY5223" fmla="*/ 5928833 h 6858000"/>
              <a:gd name="connsiteX5224" fmla="*/ 10123683 w 12192000"/>
              <a:gd name="connsiteY5224" fmla="*/ 5884965 h 6858000"/>
              <a:gd name="connsiteX5225" fmla="*/ 10126317 w 12192000"/>
              <a:gd name="connsiteY5225" fmla="*/ 5869973 h 6858000"/>
              <a:gd name="connsiteX5226" fmla="*/ 9888813 w 12192000"/>
              <a:gd name="connsiteY5226" fmla="*/ 5820480 h 6858000"/>
              <a:gd name="connsiteX5227" fmla="*/ 9803082 w 12192000"/>
              <a:gd name="connsiteY5227" fmla="*/ 5869973 h 6858000"/>
              <a:gd name="connsiteX5228" fmla="*/ 9805715 w 12192000"/>
              <a:gd name="connsiteY5228" fmla="*/ 5884965 h 6858000"/>
              <a:gd name="connsiteX5229" fmla="*/ 9769089 w 12192000"/>
              <a:gd name="connsiteY5229" fmla="*/ 5928833 h 6858000"/>
              <a:gd name="connsiteX5230" fmla="*/ 9769089 w 12192000"/>
              <a:gd name="connsiteY5230" fmla="*/ 6027820 h 6858000"/>
              <a:gd name="connsiteX5231" fmla="*/ 9888813 w 12192000"/>
              <a:gd name="connsiteY5231" fmla="*/ 5820480 h 6858000"/>
              <a:gd name="connsiteX5232" fmla="*/ 9633385 w 12192000"/>
              <a:gd name="connsiteY5232" fmla="*/ 5820480 h 6858000"/>
              <a:gd name="connsiteX5233" fmla="*/ 9753109 w 12192000"/>
              <a:gd name="connsiteY5233" fmla="*/ 6027820 h 6858000"/>
              <a:gd name="connsiteX5234" fmla="*/ 9753109 w 12192000"/>
              <a:gd name="connsiteY5234" fmla="*/ 5928833 h 6858000"/>
              <a:gd name="connsiteX5235" fmla="*/ 9716483 w 12192000"/>
              <a:gd name="connsiteY5235" fmla="*/ 5884965 h 6858000"/>
              <a:gd name="connsiteX5236" fmla="*/ 9719117 w 12192000"/>
              <a:gd name="connsiteY5236" fmla="*/ 5869973 h 6858000"/>
              <a:gd name="connsiteX5237" fmla="*/ 9481643 w 12192000"/>
              <a:gd name="connsiteY5237" fmla="*/ 5820480 h 6858000"/>
              <a:gd name="connsiteX5238" fmla="*/ 9395912 w 12192000"/>
              <a:gd name="connsiteY5238" fmla="*/ 5869973 h 6858000"/>
              <a:gd name="connsiteX5239" fmla="*/ 9398545 w 12192000"/>
              <a:gd name="connsiteY5239" fmla="*/ 5884965 h 6858000"/>
              <a:gd name="connsiteX5240" fmla="*/ 9361919 w 12192000"/>
              <a:gd name="connsiteY5240" fmla="*/ 5928833 h 6858000"/>
              <a:gd name="connsiteX5241" fmla="*/ 9361919 w 12192000"/>
              <a:gd name="connsiteY5241" fmla="*/ 6027820 h 6858000"/>
              <a:gd name="connsiteX5242" fmla="*/ 9481643 w 12192000"/>
              <a:gd name="connsiteY5242" fmla="*/ 5820480 h 6858000"/>
              <a:gd name="connsiteX5243" fmla="*/ 9226216 w 12192000"/>
              <a:gd name="connsiteY5243" fmla="*/ 5820480 h 6858000"/>
              <a:gd name="connsiteX5244" fmla="*/ 9345940 w 12192000"/>
              <a:gd name="connsiteY5244" fmla="*/ 6027820 h 6858000"/>
              <a:gd name="connsiteX5245" fmla="*/ 9345940 w 12192000"/>
              <a:gd name="connsiteY5245" fmla="*/ 5928833 h 6858000"/>
              <a:gd name="connsiteX5246" fmla="*/ 9309314 w 12192000"/>
              <a:gd name="connsiteY5246" fmla="*/ 5884965 h 6858000"/>
              <a:gd name="connsiteX5247" fmla="*/ 9311946 w 12192000"/>
              <a:gd name="connsiteY5247" fmla="*/ 5869973 h 6858000"/>
              <a:gd name="connsiteX5248" fmla="*/ 9074473 w 12192000"/>
              <a:gd name="connsiteY5248" fmla="*/ 5820480 h 6858000"/>
              <a:gd name="connsiteX5249" fmla="*/ 8988742 w 12192000"/>
              <a:gd name="connsiteY5249" fmla="*/ 5869973 h 6858000"/>
              <a:gd name="connsiteX5250" fmla="*/ 8991376 w 12192000"/>
              <a:gd name="connsiteY5250" fmla="*/ 5884965 h 6858000"/>
              <a:gd name="connsiteX5251" fmla="*/ 8954749 w 12192000"/>
              <a:gd name="connsiteY5251" fmla="*/ 5928833 h 6858000"/>
              <a:gd name="connsiteX5252" fmla="*/ 8954749 w 12192000"/>
              <a:gd name="connsiteY5252" fmla="*/ 6027820 h 6858000"/>
              <a:gd name="connsiteX5253" fmla="*/ 9074473 w 12192000"/>
              <a:gd name="connsiteY5253" fmla="*/ 5820480 h 6858000"/>
              <a:gd name="connsiteX5254" fmla="*/ 8819016 w 12192000"/>
              <a:gd name="connsiteY5254" fmla="*/ 5820480 h 6858000"/>
              <a:gd name="connsiteX5255" fmla="*/ 8938740 w 12192000"/>
              <a:gd name="connsiteY5255" fmla="*/ 6027820 h 6858000"/>
              <a:gd name="connsiteX5256" fmla="*/ 8938740 w 12192000"/>
              <a:gd name="connsiteY5256" fmla="*/ 5928833 h 6858000"/>
              <a:gd name="connsiteX5257" fmla="*/ 8902113 w 12192000"/>
              <a:gd name="connsiteY5257" fmla="*/ 5884965 h 6858000"/>
              <a:gd name="connsiteX5258" fmla="*/ 8904746 w 12192000"/>
              <a:gd name="connsiteY5258" fmla="*/ 5869973 h 6858000"/>
              <a:gd name="connsiteX5259" fmla="*/ 8667273 w 12192000"/>
              <a:gd name="connsiteY5259" fmla="*/ 5820480 h 6858000"/>
              <a:gd name="connsiteX5260" fmla="*/ 8581542 w 12192000"/>
              <a:gd name="connsiteY5260" fmla="*/ 5869973 h 6858000"/>
              <a:gd name="connsiteX5261" fmla="*/ 8584176 w 12192000"/>
              <a:gd name="connsiteY5261" fmla="*/ 5884965 h 6858000"/>
              <a:gd name="connsiteX5262" fmla="*/ 8547549 w 12192000"/>
              <a:gd name="connsiteY5262" fmla="*/ 5928833 h 6858000"/>
              <a:gd name="connsiteX5263" fmla="*/ 8547549 w 12192000"/>
              <a:gd name="connsiteY5263" fmla="*/ 6027820 h 6858000"/>
              <a:gd name="connsiteX5264" fmla="*/ 8667273 w 12192000"/>
              <a:gd name="connsiteY5264" fmla="*/ 5820480 h 6858000"/>
              <a:gd name="connsiteX5265" fmla="*/ 8411846 w 12192000"/>
              <a:gd name="connsiteY5265" fmla="*/ 5820480 h 6858000"/>
              <a:gd name="connsiteX5266" fmla="*/ 8531570 w 12192000"/>
              <a:gd name="connsiteY5266" fmla="*/ 6027820 h 6858000"/>
              <a:gd name="connsiteX5267" fmla="*/ 8531570 w 12192000"/>
              <a:gd name="connsiteY5267" fmla="*/ 5928833 h 6858000"/>
              <a:gd name="connsiteX5268" fmla="*/ 8494943 w 12192000"/>
              <a:gd name="connsiteY5268" fmla="*/ 5884965 h 6858000"/>
              <a:gd name="connsiteX5269" fmla="*/ 8497577 w 12192000"/>
              <a:gd name="connsiteY5269" fmla="*/ 5869973 h 6858000"/>
              <a:gd name="connsiteX5270" fmla="*/ 8260103 w 12192000"/>
              <a:gd name="connsiteY5270" fmla="*/ 5820480 h 6858000"/>
              <a:gd name="connsiteX5271" fmla="*/ 8174373 w 12192000"/>
              <a:gd name="connsiteY5271" fmla="*/ 5869973 h 6858000"/>
              <a:gd name="connsiteX5272" fmla="*/ 8177006 w 12192000"/>
              <a:gd name="connsiteY5272" fmla="*/ 5884965 h 6858000"/>
              <a:gd name="connsiteX5273" fmla="*/ 8140379 w 12192000"/>
              <a:gd name="connsiteY5273" fmla="*/ 5928833 h 6858000"/>
              <a:gd name="connsiteX5274" fmla="*/ 8140379 w 12192000"/>
              <a:gd name="connsiteY5274" fmla="*/ 6027820 h 6858000"/>
              <a:gd name="connsiteX5275" fmla="*/ 8260103 w 12192000"/>
              <a:gd name="connsiteY5275" fmla="*/ 5820480 h 6858000"/>
              <a:gd name="connsiteX5276" fmla="*/ 8004647 w 12192000"/>
              <a:gd name="connsiteY5276" fmla="*/ 5820480 h 6858000"/>
              <a:gd name="connsiteX5277" fmla="*/ 8124370 w 12192000"/>
              <a:gd name="connsiteY5277" fmla="*/ 6027820 h 6858000"/>
              <a:gd name="connsiteX5278" fmla="*/ 8124370 w 12192000"/>
              <a:gd name="connsiteY5278" fmla="*/ 5928833 h 6858000"/>
              <a:gd name="connsiteX5279" fmla="*/ 8087744 w 12192000"/>
              <a:gd name="connsiteY5279" fmla="*/ 5884965 h 6858000"/>
              <a:gd name="connsiteX5280" fmla="*/ 8090377 w 12192000"/>
              <a:gd name="connsiteY5280" fmla="*/ 5869973 h 6858000"/>
              <a:gd name="connsiteX5281" fmla="*/ 7852904 w 12192000"/>
              <a:gd name="connsiteY5281" fmla="*/ 5820480 h 6858000"/>
              <a:gd name="connsiteX5282" fmla="*/ 7767173 w 12192000"/>
              <a:gd name="connsiteY5282" fmla="*/ 5869973 h 6858000"/>
              <a:gd name="connsiteX5283" fmla="*/ 7769807 w 12192000"/>
              <a:gd name="connsiteY5283" fmla="*/ 5884965 h 6858000"/>
              <a:gd name="connsiteX5284" fmla="*/ 7733180 w 12192000"/>
              <a:gd name="connsiteY5284" fmla="*/ 5928833 h 6858000"/>
              <a:gd name="connsiteX5285" fmla="*/ 7733180 w 12192000"/>
              <a:gd name="connsiteY5285" fmla="*/ 6027820 h 6858000"/>
              <a:gd name="connsiteX5286" fmla="*/ 7852904 w 12192000"/>
              <a:gd name="connsiteY5286" fmla="*/ 5820480 h 6858000"/>
              <a:gd name="connsiteX5287" fmla="*/ 7597476 w 12192000"/>
              <a:gd name="connsiteY5287" fmla="*/ 5820480 h 6858000"/>
              <a:gd name="connsiteX5288" fmla="*/ 7717201 w 12192000"/>
              <a:gd name="connsiteY5288" fmla="*/ 6027820 h 6858000"/>
              <a:gd name="connsiteX5289" fmla="*/ 7717201 w 12192000"/>
              <a:gd name="connsiteY5289" fmla="*/ 5928833 h 6858000"/>
              <a:gd name="connsiteX5290" fmla="*/ 7680574 w 12192000"/>
              <a:gd name="connsiteY5290" fmla="*/ 5884965 h 6858000"/>
              <a:gd name="connsiteX5291" fmla="*/ 7683207 w 12192000"/>
              <a:gd name="connsiteY5291" fmla="*/ 5869973 h 6858000"/>
              <a:gd name="connsiteX5292" fmla="*/ 7445734 w 12192000"/>
              <a:gd name="connsiteY5292" fmla="*/ 5820480 h 6858000"/>
              <a:gd name="connsiteX5293" fmla="*/ 7360003 w 12192000"/>
              <a:gd name="connsiteY5293" fmla="*/ 5869973 h 6858000"/>
              <a:gd name="connsiteX5294" fmla="*/ 7362636 w 12192000"/>
              <a:gd name="connsiteY5294" fmla="*/ 5884965 h 6858000"/>
              <a:gd name="connsiteX5295" fmla="*/ 7326010 w 12192000"/>
              <a:gd name="connsiteY5295" fmla="*/ 5928833 h 6858000"/>
              <a:gd name="connsiteX5296" fmla="*/ 7326010 w 12192000"/>
              <a:gd name="connsiteY5296" fmla="*/ 6027820 h 6858000"/>
              <a:gd name="connsiteX5297" fmla="*/ 7445734 w 12192000"/>
              <a:gd name="connsiteY5297" fmla="*/ 5820480 h 6858000"/>
              <a:gd name="connsiteX5298" fmla="*/ 7190276 w 12192000"/>
              <a:gd name="connsiteY5298" fmla="*/ 5820480 h 6858000"/>
              <a:gd name="connsiteX5299" fmla="*/ 7310001 w 12192000"/>
              <a:gd name="connsiteY5299" fmla="*/ 6027820 h 6858000"/>
              <a:gd name="connsiteX5300" fmla="*/ 7310001 w 12192000"/>
              <a:gd name="connsiteY5300" fmla="*/ 5928833 h 6858000"/>
              <a:gd name="connsiteX5301" fmla="*/ 7273374 w 12192000"/>
              <a:gd name="connsiteY5301" fmla="*/ 5884965 h 6858000"/>
              <a:gd name="connsiteX5302" fmla="*/ 7276008 w 12192000"/>
              <a:gd name="connsiteY5302" fmla="*/ 5869973 h 6858000"/>
              <a:gd name="connsiteX5303" fmla="*/ 7038534 w 12192000"/>
              <a:gd name="connsiteY5303" fmla="*/ 5820480 h 6858000"/>
              <a:gd name="connsiteX5304" fmla="*/ 6952803 w 12192000"/>
              <a:gd name="connsiteY5304" fmla="*/ 5869973 h 6858000"/>
              <a:gd name="connsiteX5305" fmla="*/ 6955436 w 12192000"/>
              <a:gd name="connsiteY5305" fmla="*/ 5884965 h 6858000"/>
              <a:gd name="connsiteX5306" fmla="*/ 6918810 w 12192000"/>
              <a:gd name="connsiteY5306" fmla="*/ 5928833 h 6858000"/>
              <a:gd name="connsiteX5307" fmla="*/ 6918810 w 12192000"/>
              <a:gd name="connsiteY5307" fmla="*/ 6027820 h 6858000"/>
              <a:gd name="connsiteX5308" fmla="*/ 7038534 w 12192000"/>
              <a:gd name="connsiteY5308" fmla="*/ 5820480 h 6858000"/>
              <a:gd name="connsiteX5309" fmla="*/ 6783107 w 12192000"/>
              <a:gd name="connsiteY5309" fmla="*/ 5820480 h 6858000"/>
              <a:gd name="connsiteX5310" fmla="*/ 6902831 w 12192000"/>
              <a:gd name="connsiteY5310" fmla="*/ 6027820 h 6858000"/>
              <a:gd name="connsiteX5311" fmla="*/ 6902831 w 12192000"/>
              <a:gd name="connsiteY5311" fmla="*/ 5928833 h 6858000"/>
              <a:gd name="connsiteX5312" fmla="*/ 6866204 w 12192000"/>
              <a:gd name="connsiteY5312" fmla="*/ 5884965 h 6858000"/>
              <a:gd name="connsiteX5313" fmla="*/ 6868838 w 12192000"/>
              <a:gd name="connsiteY5313" fmla="*/ 5869973 h 6858000"/>
              <a:gd name="connsiteX5314" fmla="*/ 6631364 w 12192000"/>
              <a:gd name="connsiteY5314" fmla="*/ 5820480 h 6858000"/>
              <a:gd name="connsiteX5315" fmla="*/ 6545633 w 12192000"/>
              <a:gd name="connsiteY5315" fmla="*/ 5869973 h 6858000"/>
              <a:gd name="connsiteX5316" fmla="*/ 6548266 w 12192000"/>
              <a:gd name="connsiteY5316" fmla="*/ 5884965 h 6858000"/>
              <a:gd name="connsiteX5317" fmla="*/ 6511640 w 12192000"/>
              <a:gd name="connsiteY5317" fmla="*/ 5928833 h 6858000"/>
              <a:gd name="connsiteX5318" fmla="*/ 6511640 w 12192000"/>
              <a:gd name="connsiteY5318" fmla="*/ 6027820 h 6858000"/>
              <a:gd name="connsiteX5319" fmla="*/ 6631364 w 12192000"/>
              <a:gd name="connsiteY5319" fmla="*/ 5820480 h 6858000"/>
              <a:gd name="connsiteX5320" fmla="*/ 6375937 w 12192000"/>
              <a:gd name="connsiteY5320" fmla="*/ 5820480 h 6858000"/>
              <a:gd name="connsiteX5321" fmla="*/ 6495661 w 12192000"/>
              <a:gd name="connsiteY5321" fmla="*/ 6027820 h 6858000"/>
              <a:gd name="connsiteX5322" fmla="*/ 6495661 w 12192000"/>
              <a:gd name="connsiteY5322" fmla="*/ 5928833 h 6858000"/>
              <a:gd name="connsiteX5323" fmla="*/ 6459035 w 12192000"/>
              <a:gd name="connsiteY5323" fmla="*/ 5884965 h 6858000"/>
              <a:gd name="connsiteX5324" fmla="*/ 6461668 w 12192000"/>
              <a:gd name="connsiteY5324" fmla="*/ 5869973 h 6858000"/>
              <a:gd name="connsiteX5325" fmla="*/ 6224165 w 12192000"/>
              <a:gd name="connsiteY5325" fmla="*/ 5820480 h 6858000"/>
              <a:gd name="connsiteX5326" fmla="*/ 6138433 w 12192000"/>
              <a:gd name="connsiteY5326" fmla="*/ 5869973 h 6858000"/>
              <a:gd name="connsiteX5327" fmla="*/ 6141067 w 12192000"/>
              <a:gd name="connsiteY5327" fmla="*/ 5884965 h 6858000"/>
              <a:gd name="connsiteX5328" fmla="*/ 6104441 w 12192000"/>
              <a:gd name="connsiteY5328" fmla="*/ 5928833 h 6858000"/>
              <a:gd name="connsiteX5329" fmla="*/ 6104441 w 12192000"/>
              <a:gd name="connsiteY5329" fmla="*/ 6027820 h 6858000"/>
              <a:gd name="connsiteX5330" fmla="*/ 6224165 w 12192000"/>
              <a:gd name="connsiteY5330" fmla="*/ 5820480 h 6858000"/>
              <a:gd name="connsiteX5331" fmla="*/ 5968737 w 12192000"/>
              <a:gd name="connsiteY5331" fmla="*/ 5820480 h 6858000"/>
              <a:gd name="connsiteX5332" fmla="*/ 6088461 w 12192000"/>
              <a:gd name="connsiteY5332" fmla="*/ 6027820 h 6858000"/>
              <a:gd name="connsiteX5333" fmla="*/ 6088461 w 12192000"/>
              <a:gd name="connsiteY5333" fmla="*/ 5928833 h 6858000"/>
              <a:gd name="connsiteX5334" fmla="*/ 6051835 w 12192000"/>
              <a:gd name="connsiteY5334" fmla="*/ 5884965 h 6858000"/>
              <a:gd name="connsiteX5335" fmla="*/ 6054468 w 12192000"/>
              <a:gd name="connsiteY5335" fmla="*/ 5869973 h 6858000"/>
              <a:gd name="connsiteX5336" fmla="*/ 5816995 w 12192000"/>
              <a:gd name="connsiteY5336" fmla="*/ 5820480 h 6858000"/>
              <a:gd name="connsiteX5337" fmla="*/ 5731264 w 12192000"/>
              <a:gd name="connsiteY5337" fmla="*/ 5869973 h 6858000"/>
              <a:gd name="connsiteX5338" fmla="*/ 5733897 w 12192000"/>
              <a:gd name="connsiteY5338" fmla="*/ 5884965 h 6858000"/>
              <a:gd name="connsiteX5339" fmla="*/ 5697271 w 12192000"/>
              <a:gd name="connsiteY5339" fmla="*/ 5928833 h 6858000"/>
              <a:gd name="connsiteX5340" fmla="*/ 5697271 w 12192000"/>
              <a:gd name="connsiteY5340" fmla="*/ 6027820 h 6858000"/>
              <a:gd name="connsiteX5341" fmla="*/ 5816995 w 12192000"/>
              <a:gd name="connsiteY5341" fmla="*/ 5820480 h 6858000"/>
              <a:gd name="connsiteX5342" fmla="*/ 5561568 w 12192000"/>
              <a:gd name="connsiteY5342" fmla="*/ 5820480 h 6858000"/>
              <a:gd name="connsiteX5343" fmla="*/ 5681292 w 12192000"/>
              <a:gd name="connsiteY5343" fmla="*/ 6027820 h 6858000"/>
              <a:gd name="connsiteX5344" fmla="*/ 5681292 w 12192000"/>
              <a:gd name="connsiteY5344" fmla="*/ 5928833 h 6858000"/>
              <a:gd name="connsiteX5345" fmla="*/ 5644666 w 12192000"/>
              <a:gd name="connsiteY5345" fmla="*/ 5884965 h 6858000"/>
              <a:gd name="connsiteX5346" fmla="*/ 5647298 w 12192000"/>
              <a:gd name="connsiteY5346" fmla="*/ 5869973 h 6858000"/>
              <a:gd name="connsiteX5347" fmla="*/ 5409826 w 12192000"/>
              <a:gd name="connsiteY5347" fmla="*/ 5820480 h 6858000"/>
              <a:gd name="connsiteX5348" fmla="*/ 5324094 w 12192000"/>
              <a:gd name="connsiteY5348" fmla="*/ 5869973 h 6858000"/>
              <a:gd name="connsiteX5349" fmla="*/ 5326727 w 12192000"/>
              <a:gd name="connsiteY5349" fmla="*/ 5884965 h 6858000"/>
              <a:gd name="connsiteX5350" fmla="*/ 5290102 w 12192000"/>
              <a:gd name="connsiteY5350" fmla="*/ 5928833 h 6858000"/>
              <a:gd name="connsiteX5351" fmla="*/ 5290102 w 12192000"/>
              <a:gd name="connsiteY5351" fmla="*/ 6027820 h 6858000"/>
              <a:gd name="connsiteX5352" fmla="*/ 5409826 w 12192000"/>
              <a:gd name="connsiteY5352" fmla="*/ 5820480 h 6858000"/>
              <a:gd name="connsiteX5353" fmla="*/ 5154367 w 12192000"/>
              <a:gd name="connsiteY5353" fmla="*/ 5820480 h 6858000"/>
              <a:gd name="connsiteX5354" fmla="*/ 5274091 w 12192000"/>
              <a:gd name="connsiteY5354" fmla="*/ 6027820 h 6858000"/>
              <a:gd name="connsiteX5355" fmla="*/ 5274091 w 12192000"/>
              <a:gd name="connsiteY5355" fmla="*/ 5928833 h 6858000"/>
              <a:gd name="connsiteX5356" fmla="*/ 5237465 w 12192000"/>
              <a:gd name="connsiteY5356" fmla="*/ 5884965 h 6858000"/>
              <a:gd name="connsiteX5357" fmla="*/ 5240098 w 12192000"/>
              <a:gd name="connsiteY5357" fmla="*/ 5869973 h 6858000"/>
              <a:gd name="connsiteX5358" fmla="*/ 5002625 w 12192000"/>
              <a:gd name="connsiteY5358" fmla="*/ 5820480 h 6858000"/>
              <a:gd name="connsiteX5359" fmla="*/ 4916894 w 12192000"/>
              <a:gd name="connsiteY5359" fmla="*/ 5869973 h 6858000"/>
              <a:gd name="connsiteX5360" fmla="*/ 4919527 w 12192000"/>
              <a:gd name="connsiteY5360" fmla="*/ 5884965 h 6858000"/>
              <a:gd name="connsiteX5361" fmla="*/ 4882901 w 12192000"/>
              <a:gd name="connsiteY5361" fmla="*/ 5928833 h 6858000"/>
              <a:gd name="connsiteX5362" fmla="*/ 4882901 w 12192000"/>
              <a:gd name="connsiteY5362" fmla="*/ 6027820 h 6858000"/>
              <a:gd name="connsiteX5363" fmla="*/ 5002625 w 12192000"/>
              <a:gd name="connsiteY5363" fmla="*/ 5820480 h 6858000"/>
              <a:gd name="connsiteX5364" fmla="*/ 4747197 w 12192000"/>
              <a:gd name="connsiteY5364" fmla="*/ 5820480 h 6858000"/>
              <a:gd name="connsiteX5365" fmla="*/ 4866922 w 12192000"/>
              <a:gd name="connsiteY5365" fmla="*/ 6027820 h 6858000"/>
              <a:gd name="connsiteX5366" fmla="*/ 4866922 w 12192000"/>
              <a:gd name="connsiteY5366" fmla="*/ 5928833 h 6858000"/>
              <a:gd name="connsiteX5367" fmla="*/ 4830295 w 12192000"/>
              <a:gd name="connsiteY5367" fmla="*/ 5884965 h 6858000"/>
              <a:gd name="connsiteX5368" fmla="*/ 4832929 w 12192000"/>
              <a:gd name="connsiteY5368" fmla="*/ 5869973 h 6858000"/>
              <a:gd name="connsiteX5369" fmla="*/ 4595455 w 12192000"/>
              <a:gd name="connsiteY5369" fmla="*/ 5820480 h 6858000"/>
              <a:gd name="connsiteX5370" fmla="*/ 4509725 w 12192000"/>
              <a:gd name="connsiteY5370" fmla="*/ 5869973 h 6858000"/>
              <a:gd name="connsiteX5371" fmla="*/ 4512357 w 12192000"/>
              <a:gd name="connsiteY5371" fmla="*/ 5884965 h 6858000"/>
              <a:gd name="connsiteX5372" fmla="*/ 4475731 w 12192000"/>
              <a:gd name="connsiteY5372" fmla="*/ 5928833 h 6858000"/>
              <a:gd name="connsiteX5373" fmla="*/ 4475731 w 12192000"/>
              <a:gd name="connsiteY5373" fmla="*/ 6027820 h 6858000"/>
              <a:gd name="connsiteX5374" fmla="*/ 4595455 w 12192000"/>
              <a:gd name="connsiteY5374" fmla="*/ 5820480 h 6858000"/>
              <a:gd name="connsiteX5375" fmla="*/ 4339998 w 12192000"/>
              <a:gd name="connsiteY5375" fmla="*/ 5820480 h 6858000"/>
              <a:gd name="connsiteX5376" fmla="*/ 4459722 w 12192000"/>
              <a:gd name="connsiteY5376" fmla="*/ 6027820 h 6858000"/>
              <a:gd name="connsiteX5377" fmla="*/ 4459722 w 12192000"/>
              <a:gd name="connsiteY5377" fmla="*/ 5928833 h 6858000"/>
              <a:gd name="connsiteX5378" fmla="*/ 4423095 w 12192000"/>
              <a:gd name="connsiteY5378" fmla="*/ 5884965 h 6858000"/>
              <a:gd name="connsiteX5379" fmla="*/ 4425729 w 12192000"/>
              <a:gd name="connsiteY5379" fmla="*/ 5869973 h 6858000"/>
              <a:gd name="connsiteX5380" fmla="*/ 4188255 w 12192000"/>
              <a:gd name="connsiteY5380" fmla="*/ 5820480 h 6858000"/>
              <a:gd name="connsiteX5381" fmla="*/ 4102524 w 12192000"/>
              <a:gd name="connsiteY5381" fmla="*/ 5869973 h 6858000"/>
              <a:gd name="connsiteX5382" fmla="*/ 4105157 w 12192000"/>
              <a:gd name="connsiteY5382" fmla="*/ 5884965 h 6858000"/>
              <a:gd name="connsiteX5383" fmla="*/ 4068531 w 12192000"/>
              <a:gd name="connsiteY5383" fmla="*/ 5928833 h 6858000"/>
              <a:gd name="connsiteX5384" fmla="*/ 4068531 w 12192000"/>
              <a:gd name="connsiteY5384" fmla="*/ 6027820 h 6858000"/>
              <a:gd name="connsiteX5385" fmla="*/ 4188255 w 12192000"/>
              <a:gd name="connsiteY5385" fmla="*/ 5820480 h 6858000"/>
              <a:gd name="connsiteX5386" fmla="*/ 3932828 w 12192000"/>
              <a:gd name="connsiteY5386" fmla="*/ 5820480 h 6858000"/>
              <a:gd name="connsiteX5387" fmla="*/ 4052552 w 12192000"/>
              <a:gd name="connsiteY5387" fmla="*/ 6027820 h 6858000"/>
              <a:gd name="connsiteX5388" fmla="*/ 4052552 w 12192000"/>
              <a:gd name="connsiteY5388" fmla="*/ 5928833 h 6858000"/>
              <a:gd name="connsiteX5389" fmla="*/ 4015926 w 12192000"/>
              <a:gd name="connsiteY5389" fmla="*/ 5884965 h 6858000"/>
              <a:gd name="connsiteX5390" fmla="*/ 4018559 w 12192000"/>
              <a:gd name="connsiteY5390" fmla="*/ 5869973 h 6858000"/>
              <a:gd name="connsiteX5391" fmla="*/ 3781085 w 12192000"/>
              <a:gd name="connsiteY5391" fmla="*/ 5820480 h 6858000"/>
              <a:gd name="connsiteX5392" fmla="*/ 3695354 w 12192000"/>
              <a:gd name="connsiteY5392" fmla="*/ 5869973 h 6858000"/>
              <a:gd name="connsiteX5393" fmla="*/ 3697988 w 12192000"/>
              <a:gd name="connsiteY5393" fmla="*/ 5884965 h 6858000"/>
              <a:gd name="connsiteX5394" fmla="*/ 3661361 w 12192000"/>
              <a:gd name="connsiteY5394" fmla="*/ 5928833 h 6858000"/>
              <a:gd name="connsiteX5395" fmla="*/ 3661361 w 12192000"/>
              <a:gd name="connsiteY5395" fmla="*/ 6027820 h 6858000"/>
              <a:gd name="connsiteX5396" fmla="*/ 3781085 w 12192000"/>
              <a:gd name="connsiteY5396" fmla="*/ 5820480 h 6858000"/>
              <a:gd name="connsiteX5397" fmla="*/ 3525658 w 12192000"/>
              <a:gd name="connsiteY5397" fmla="*/ 5820480 h 6858000"/>
              <a:gd name="connsiteX5398" fmla="*/ 3645382 w 12192000"/>
              <a:gd name="connsiteY5398" fmla="*/ 6027820 h 6858000"/>
              <a:gd name="connsiteX5399" fmla="*/ 3645382 w 12192000"/>
              <a:gd name="connsiteY5399" fmla="*/ 5928833 h 6858000"/>
              <a:gd name="connsiteX5400" fmla="*/ 3608756 w 12192000"/>
              <a:gd name="connsiteY5400" fmla="*/ 5884965 h 6858000"/>
              <a:gd name="connsiteX5401" fmla="*/ 3611389 w 12192000"/>
              <a:gd name="connsiteY5401" fmla="*/ 5869973 h 6858000"/>
              <a:gd name="connsiteX5402" fmla="*/ 3373886 w 12192000"/>
              <a:gd name="connsiteY5402" fmla="*/ 5820480 h 6858000"/>
              <a:gd name="connsiteX5403" fmla="*/ 3288155 w 12192000"/>
              <a:gd name="connsiteY5403" fmla="*/ 5869973 h 6858000"/>
              <a:gd name="connsiteX5404" fmla="*/ 3290788 w 12192000"/>
              <a:gd name="connsiteY5404" fmla="*/ 5884965 h 6858000"/>
              <a:gd name="connsiteX5405" fmla="*/ 3254161 w 12192000"/>
              <a:gd name="connsiteY5405" fmla="*/ 5928833 h 6858000"/>
              <a:gd name="connsiteX5406" fmla="*/ 3254161 w 12192000"/>
              <a:gd name="connsiteY5406" fmla="*/ 6027820 h 6858000"/>
              <a:gd name="connsiteX5407" fmla="*/ 3373886 w 12192000"/>
              <a:gd name="connsiteY5407" fmla="*/ 5820480 h 6858000"/>
              <a:gd name="connsiteX5408" fmla="*/ 3118458 w 12192000"/>
              <a:gd name="connsiteY5408" fmla="*/ 5820480 h 6858000"/>
              <a:gd name="connsiteX5409" fmla="*/ 3238182 w 12192000"/>
              <a:gd name="connsiteY5409" fmla="*/ 6027820 h 6858000"/>
              <a:gd name="connsiteX5410" fmla="*/ 3238182 w 12192000"/>
              <a:gd name="connsiteY5410" fmla="*/ 5928833 h 6858000"/>
              <a:gd name="connsiteX5411" fmla="*/ 3201556 w 12192000"/>
              <a:gd name="connsiteY5411" fmla="*/ 5884965 h 6858000"/>
              <a:gd name="connsiteX5412" fmla="*/ 3204189 w 12192000"/>
              <a:gd name="connsiteY5412" fmla="*/ 5869973 h 6858000"/>
              <a:gd name="connsiteX5413" fmla="*/ 2966716 w 12192000"/>
              <a:gd name="connsiteY5413" fmla="*/ 5820480 h 6858000"/>
              <a:gd name="connsiteX5414" fmla="*/ 2880985 w 12192000"/>
              <a:gd name="connsiteY5414" fmla="*/ 5869973 h 6858000"/>
              <a:gd name="connsiteX5415" fmla="*/ 2883618 w 12192000"/>
              <a:gd name="connsiteY5415" fmla="*/ 5884965 h 6858000"/>
              <a:gd name="connsiteX5416" fmla="*/ 2846991 w 12192000"/>
              <a:gd name="connsiteY5416" fmla="*/ 5928833 h 6858000"/>
              <a:gd name="connsiteX5417" fmla="*/ 2846991 w 12192000"/>
              <a:gd name="connsiteY5417" fmla="*/ 6027820 h 6858000"/>
              <a:gd name="connsiteX5418" fmla="*/ 2966716 w 12192000"/>
              <a:gd name="connsiteY5418" fmla="*/ 5820480 h 6858000"/>
              <a:gd name="connsiteX5419" fmla="*/ 2711288 w 12192000"/>
              <a:gd name="connsiteY5419" fmla="*/ 5820480 h 6858000"/>
              <a:gd name="connsiteX5420" fmla="*/ 2831012 w 12192000"/>
              <a:gd name="connsiteY5420" fmla="*/ 6027820 h 6858000"/>
              <a:gd name="connsiteX5421" fmla="*/ 2831012 w 12192000"/>
              <a:gd name="connsiteY5421" fmla="*/ 5928833 h 6858000"/>
              <a:gd name="connsiteX5422" fmla="*/ 2794386 w 12192000"/>
              <a:gd name="connsiteY5422" fmla="*/ 5884965 h 6858000"/>
              <a:gd name="connsiteX5423" fmla="*/ 2797019 w 12192000"/>
              <a:gd name="connsiteY5423" fmla="*/ 5869973 h 6858000"/>
              <a:gd name="connsiteX5424" fmla="*/ 2559516 w 12192000"/>
              <a:gd name="connsiteY5424" fmla="*/ 5820480 h 6858000"/>
              <a:gd name="connsiteX5425" fmla="*/ 2473785 w 12192000"/>
              <a:gd name="connsiteY5425" fmla="*/ 5869973 h 6858000"/>
              <a:gd name="connsiteX5426" fmla="*/ 2476418 w 12192000"/>
              <a:gd name="connsiteY5426" fmla="*/ 5884965 h 6858000"/>
              <a:gd name="connsiteX5427" fmla="*/ 2439792 w 12192000"/>
              <a:gd name="connsiteY5427" fmla="*/ 5928833 h 6858000"/>
              <a:gd name="connsiteX5428" fmla="*/ 2439792 w 12192000"/>
              <a:gd name="connsiteY5428" fmla="*/ 6027820 h 6858000"/>
              <a:gd name="connsiteX5429" fmla="*/ 2559516 w 12192000"/>
              <a:gd name="connsiteY5429" fmla="*/ 5820480 h 6858000"/>
              <a:gd name="connsiteX5430" fmla="*/ 2304088 w 12192000"/>
              <a:gd name="connsiteY5430" fmla="*/ 5820480 h 6858000"/>
              <a:gd name="connsiteX5431" fmla="*/ 2423812 w 12192000"/>
              <a:gd name="connsiteY5431" fmla="*/ 6027820 h 6858000"/>
              <a:gd name="connsiteX5432" fmla="*/ 2423812 w 12192000"/>
              <a:gd name="connsiteY5432" fmla="*/ 5928833 h 6858000"/>
              <a:gd name="connsiteX5433" fmla="*/ 2387186 w 12192000"/>
              <a:gd name="connsiteY5433" fmla="*/ 5884965 h 6858000"/>
              <a:gd name="connsiteX5434" fmla="*/ 2389819 w 12192000"/>
              <a:gd name="connsiteY5434" fmla="*/ 5869973 h 6858000"/>
              <a:gd name="connsiteX5435" fmla="*/ 2152346 w 12192000"/>
              <a:gd name="connsiteY5435" fmla="*/ 5820480 h 6858000"/>
              <a:gd name="connsiteX5436" fmla="*/ 2066615 w 12192000"/>
              <a:gd name="connsiteY5436" fmla="*/ 5869973 h 6858000"/>
              <a:gd name="connsiteX5437" fmla="*/ 2069248 w 12192000"/>
              <a:gd name="connsiteY5437" fmla="*/ 5884965 h 6858000"/>
              <a:gd name="connsiteX5438" fmla="*/ 2032622 w 12192000"/>
              <a:gd name="connsiteY5438" fmla="*/ 5928833 h 6858000"/>
              <a:gd name="connsiteX5439" fmla="*/ 2032622 w 12192000"/>
              <a:gd name="connsiteY5439" fmla="*/ 6027820 h 6858000"/>
              <a:gd name="connsiteX5440" fmla="*/ 2152346 w 12192000"/>
              <a:gd name="connsiteY5440" fmla="*/ 5820480 h 6858000"/>
              <a:gd name="connsiteX5441" fmla="*/ 1896918 w 12192000"/>
              <a:gd name="connsiteY5441" fmla="*/ 5820480 h 6858000"/>
              <a:gd name="connsiteX5442" fmla="*/ 2016643 w 12192000"/>
              <a:gd name="connsiteY5442" fmla="*/ 6027820 h 6858000"/>
              <a:gd name="connsiteX5443" fmla="*/ 2016643 w 12192000"/>
              <a:gd name="connsiteY5443" fmla="*/ 5928833 h 6858000"/>
              <a:gd name="connsiteX5444" fmla="*/ 1980016 w 12192000"/>
              <a:gd name="connsiteY5444" fmla="*/ 5884965 h 6858000"/>
              <a:gd name="connsiteX5445" fmla="*/ 1982649 w 12192000"/>
              <a:gd name="connsiteY5445" fmla="*/ 5869973 h 6858000"/>
              <a:gd name="connsiteX5446" fmla="*/ 1745176 w 12192000"/>
              <a:gd name="connsiteY5446" fmla="*/ 5820480 h 6858000"/>
              <a:gd name="connsiteX5447" fmla="*/ 1659445 w 12192000"/>
              <a:gd name="connsiteY5447" fmla="*/ 5869973 h 6858000"/>
              <a:gd name="connsiteX5448" fmla="*/ 1662078 w 12192000"/>
              <a:gd name="connsiteY5448" fmla="*/ 5884965 h 6858000"/>
              <a:gd name="connsiteX5449" fmla="*/ 1625452 w 12192000"/>
              <a:gd name="connsiteY5449" fmla="*/ 5928833 h 6858000"/>
              <a:gd name="connsiteX5450" fmla="*/ 1625452 w 12192000"/>
              <a:gd name="connsiteY5450" fmla="*/ 6027820 h 6858000"/>
              <a:gd name="connsiteX5451" fmla="*/ 1745176 w 12192000"/>
              <a:gd name="connsiteY5451" fmla="*/ 5820480 h 6858000"/>
              <a:gd name="connsiteX5452" fmla="*/ 1489719 w 12192000"/>
              <a:gd name="connsiteY5452" fmla="*/ 5820480 h 6858000"/>
              <a:gd name="connsiteX5453" fmla="*/ 1609443 w 12192000"/>
              <a:gd name="connsiteY5453" fmla="*/ 6027820 h 6858000"/>
              <a:gd name="connsiteX5454" fmla="*/ 1609443 w 12192000"/>
              <a:gd name="connsiteY5454" fmla="*/ 5928833 h 6858000"/>
              <a:gd name="connsiteX5455" fmla="*/ 1572816 w 12192000"/>
              <a:gd name="connsiteY5455" fmla="*/ 5884965 h 6858000"/>
              <a:gd name="connsiteX5456" fmla="*/ 1575450 w 12192000"/>
              <a:gd name="connsiteY5456" fmla="*/ 5869973 h 6858000"/>
              <a:gd name="connsiteX5457" fmla="*/ 1337976 w 12192000"/>
              <a:gd name="connsiteY5457" fmla="*/ 5820480 h 6858000"/>
              <a:gd name="connsiteX5458" fmla="*/ 1252245 w 12192000"/>
              <a:gd name="connsiteY5458" fmla="*/ 5869973 h 6858000"/>
              <a:gd name="connsiteX5459" fmla="*/ 1254879 w 12192000"/>
              <a:gd name="connsiteY5459" fmla="*/ 5884965 h 6858000"/>
              <a:gd name="connsiteX5460" fmla="*/ 1218252 w 12192000"/>
              <a:gd name="connsiteY5460" fmla="*/ 5928833 h 6858000"/>
              <a:gd name="connsiteX5461" fmla="*/ 1218252 w 12192000"/>
              <a:gd name="connsiteY5461" fmla="*/ 6027820 h 6858000"/>
              <a:gd name="connsiteX5462" fmla="*/ 1337976 w 12192000"/>
              <a:gd name="connsiteY5462" fmla="*/ 5820480 h 6858000"/>
              <a:gd name="connsiteX5463" fmla="*/ 1082549 w 12192000"/>
              <a:gd name="connsiteY5463" fmla="*/ 5820480 h 6858000"/>
              <a:gd name="connsiteX5464" fmla="*/ 1202273 w 12192000"/>
              <a:gd name="connsiteY5464" fmla="*/ 6027820 h 6858000"/>
              <a:gd name="connsiteX5465" fmla="*/ 1202273 w 12192000"/>
              <a:gd name="connsiteY5465" fmla="*/ 5928833 h 6858000"/>
              <a:gd name="connsiteX5466" fmla="*/ 1165646 w 12192000"/>
              <a:gd name="connsiteY5466" fmla="*/ 5884965 h 6858000"/>
              <a:gd name="connsiteX5467" fmla="*/ 1168280 w 12192000"/>
              <a:gd name="connsiteY5467" fmla="*/ 5869973 h 6858000"/>
              <a:gd name="connsiteX5468" fmla="*/ 930806 w 12192000"/>
              <a:gd name="connsiteY5468" fmla="*/ 5820480 h 6858000"/>
              <a:gd name="connsiteX5469" fmla="*/ 845075 w 12192000"/>
              <a:gd name="connsiteY5469" fmla="*/ 5869973 h 6858000"/>
              <a:gd name="connsiteX5470" fmla="*/ 847709 w 12192000"/>
              <a:gd name="connsiteY5470" fmla="*/ 5884965 h 6858000"/>
              <a:gd name="connsiteX5471" fmla="*/ 811082 w 12192000"/>
              <a:gd name="connsiteY5471" fmla="*/ 5928833 h 6858000"/>
              <a:gd name="connsiteX5472" fmla="*/ 811082 w 12192000"/>
              <a:gd name="connsiteY5472" fmla="*/ 6027820 h 6858000"/>
              <a:gd name="connsiteX5473" fmla="*/ 930806 w 12192000"/>
              <a:gd name="connsiteY5473" fmla="*/ 5820480 h 6858000"/>
              <a:gd name="connsiteX5474" fmla="*/ 675349 w 12192000"/>
              <a:gd name="connsiteY5474" fmla="*/ 5820480 h 6858000"/>
              <a:gd name="connsiteX5475" fmla="*/ 795073 w 12192000"/>
              <a:gd name="connsiteY5475" fmla="*/ 6027820 h 6858000"/>
              <a:gd name="connsiteX5476" fmla="*/ 795073 w 12192000"/>
              <a:gd name="connsiteY5476" fmla="*/ 5928833 h 6858000"/>
              <a:gd name="connsiteX5477" fmla="*/ 758447 w 12192000"/>
              <a:gd name="connsiteY5477" fmla="*/ 5884965 h 6858000"/>
              <a:gd name="connsiteX5478" fmla="*/ 761080 w 12192000"/>
              <a:gd name="connsiteY5478" fmla="*/ 5869973 h 6858000"/>
              <a:gd name="connsiteX5479" fmla="*/ 523607 w 12192000"/>
              <a:gd name="connsiteY5479" fmla="*/ 5820480 h 6858000"/>
              <a:gd name="connsiteX5480" fmla="*/ 437875 w 12192000"/>
              <a:gd name="connsiteY5480" fmla="*/ 5869973 h 6858000"/>
              <a:gd name="connsiteX5481" fmla="*/ 440509 w 12192000"/>
              <a:gd name="connsiteY5481" fmla="*/ 5884965 h 6858000"/>
              <a:gd name="connsiteX5482" fmla="*/ 403882 w 12192000"/>
              <a:gd name="connsiteY5482" fmla="*/ 5928833 h 6858000"/>
              <a:gd name="connsiteX5483" fmla="*/ 403882 w 12192000"/>
              <a:gd name="connsiteY5483" fmla="*/ 6027820 h 6858000"/>
              <a:gd name="connsiteX5484" fmla="*/ 523607 w 12192000"/>
              <a:gd name="connsiteY5484" fmla="*/ 5820480 h 6858000"/>
              <a:gd name="connsiteX5485" fmla="*/ 268179 w 12192000"/>
              <a:gd name="connsiteY5485" fmla="*/ 5820480 h 6858000"/>
              <a:gd name="connsiteX5486" fmla="*/ 387903 w 12192000"/>
              <a:gd name="connsiteY5486" fmla="*/ 6027820 h 6858000"/>
              <a:gd name="connsiteX5487" fmla="*/ 387903 w 12192000"/>
              <a:gd name="connsiteY5487" fmla="*/ 5928833 h 6858000"/>
              <a:gd name="connsiteX5488" fmla="*/ 351277 w 12192000"/>
              <a:gd name="connsiteY5488" fmla="*/ 5884965 h 6858000"/>
              <a:gd name="connsiteX5489" fmla="*/ 353910 w 12192000"/>
              <a:gd name="connsiteY5489" fmla="*/ 5869973 h 6858000"/>
              <a:gd name="connsiteX5490" fmla="*/ 11634942 w 12192000"/>
              <a:gd name="connsiteY5490" fmla="*/ 5800671 h 6858000"/>
              <a:gd name="connsiteX5491" fmla="*/ 11601697 w 12192000"/>
              <a:gd name="connsiteY5491" fmla="*/ 5820331 h 6858000"/>
              <a:gd name="connsiteX5492" fmla="*/ 11601697 w 12192000"/>
              <a:gd name="connsiteY5492" fmla="*/ 5957769 h 6858000"/>
              <a:gd name="connsiteX5493" fmla="*/ 11635511 w 12192000"/>
              <a:gd name="connsiteY5493" fmla="*/ 5986825 h 6858000"/>
              <a:gd name="connsiteX5494" fmla="*/ 11635511 w 12192000"/>
              <a:gd name="connsiteY5494" fmla="*/ 5986855 h 6858000"/>
              <a:gd name="connsiteX5495" fmla="*/ 11636289 w 12192000"/>
              <a:gd name="connsiteY5495" fmla="*/ 5989249 h 6858000"/>
              <a:gd name="connsiteX5496" fmla="*/ 11638294 w 12192000"/>
              <a:gd name="connsiteY5496" fmla="*/ 6002385 h 6858000"/>
              <a:gd name="connsiteX5497" fmla="*/ 11635840 w 12192000"/>
              <a:gd name="connsiteY5497" fmla="*/ 6016808 h 6858000"/>
              <a:gd name="connsiteX5498" fmla="*/ 11755773 w 12192000"/>
              <a:gd name="connsiteY5498" fmla="*/ 6086052 h 6858000"/>
              <a:gd name="connsiteX5499" fmla="*/ 11789019 w 12192000"/>
              <a:gd name="connsiteY5499" fmla="*/ 6066930 h 6858000"/>
              <a:gd name="connsiteX5500" fmla="*/ 11789019 w 12192000"/>
              <a:gd name="connsiteY5500" fmla="*/ 6046762 h 6858000"/>
              <a:gd name="connsiteX5501" fmla="*/ 11652957 w 12192000"/>
              <a:gd name="connsiteY5501" fmla="*/ 5811084 h 6858000"/>
              <a:gd name="connsiteX5502" fmla="*/ 11227772 w 12192000"/>
              <a:gd name="connsiteY5502" fmla="*/ 5800671 h 6858000"/>
              <a:gd name="connsiteX5503" fmla="*/ 11194528 w 12192000"/>
              <a:gd name="connsiteY5503" fmla="*/ 5820331 h 6858000"/>
              <a:gd name="connsiteX5504" fmla="*/ 11194528 w 12192000"/>
              <a:gd name="connsiteY5504" fmla="*/ 5957769 h 6858000"/>
              <a:gd name="connsiteX5505" fmla="*/ 11228341 w 12192000"/>
              <a:gd name="connsiteY5505" fmla="*/ 5986825 h 6858000"/>
              <a:gd name="connsiteX5506" fmla="*/ 11229119 w 12192000"/>
              <a:gd name="connsiteY5506" fmla="*/ 5989219 h 6858000"/>
              <a:gd name="connsiteX5507" fmla="*/ 11231124 w 12192000"/>
              <a:gd name="connsiteY5507" fmla="*/ 6002355 h 6858000"/>
              <a:gd name="connsiteX5508" fmla="*/ 11231124 w 12192000"/>
              <a:gd name="connsiteY5508" fmla="*/ 6002445 h 6858000"/>
              <a:gd name="connsiteX5509" fmla="*/ 11228670 w 12192000"/>
              <a:gd name="connsiteY5509" fmla="*/ 6016868 h 6858000"/>
              <a:gd name="connsiteX5510" fmla="*/ 11348604 w 12192000"/>
              <a:gd name="connsiteY5510" fmla="*/ 6086111 h 6858000"/>
              <a:gd name="connsiteX5511" fmla="*/ 11381849 w 12192000"/>
              <a:gd name="connsiteY5511" fmla="*/ 6066990 h 6858000"/>
              <a:gd name="connsiteX5512" fmla="*/ 11381849 w 12192000"/>
              <a:gd name="connsiteY5512" fmla="*/ 6046762 h 6858000"/>
              <a:gd name="connsiteX5513" fmla="*/ 11245786 w 12192000"/>
              <a:gd name="connsiteY5513" fmla="*/ 5811084 h 6858000"/>
              <a:gd name="connsiteX5514" fmla="*/ 10820572 w 12192000"/>
              <a:gd name="connsiteY5514" fmla="*/ 5800671 h 6858000"/>
              <a:gd name="connsiteX5515" fmla="*/ 10787328 w 12192000"/>
              <a:gd name="connsiteY5515" fmla="*/ 5820331 h 6858000"/>
              <a:gd name="connsiteX5516" fmla="*/ 10787328 w 12192000"/>
              <a:gd name="connsiteY5516" fmla="*/ 5957769 h 6858000"/>
              <a:gd name="connsiteX5517" fmla="*/ 10821141 w 12192000"/>
              <a:gd name="connsiteY5517" fmla="*/ 5986825 h 6858000"/>
              <a:gd name="connsiteX5518" fmla="*/ 10821920 w 12192000"/>
              <a:gd name="connsiteY5518" fmla="*/ 5989219 h 6858000"/>
              <a:gd name="connsiteX5519" fmla="*/ 10823924 w 12192000"/>
              <a:gd name="connsiteY5519" fmla="*/ 6002355 h 6858000"/>
              <a:gd name="connsiteX5520" fmla="*/ 10823924 w 12192000"/>
              <a:gd name="connsiteY5520" fmla="*/ 6002445 h 6858000"/>
              <a:gd name="connsiteX5521" fmla="*/ 10821470 w 12192000"/>
              <a:gd name="connsiteY5521" fmla="*/ 6016868 h 6858000"/>
              <a:gd name="connsiteX5522" fmla="*/ 10941404 w 12192000"/>
              <a:gd name="connsiteY5522" fmla="*/ 6086111 h 6858000"/>
              <a:gd name="connsiteX5523" fmla="*/ 10974649 w 12192000"/>
              <a:gd name="connsiteY5523" fmla="*/ 6066990 h 6858000"/>
              <a:gd name="connsiteX5524" fmla="*/ 10974649 w 12192000"/>
              <a:gd name="connsiteY5524" fmla="*/ 6046762 h 6858000"/>
              <a:gd name="connsiteX5525" fmla="*/ 10838586 w 12192000"/>
              <a:gd name="connsiteY5525" fmla="*/ 5811084 h 6858000"/>
              <a:gd name="connsiteX5526" fmla="*/ 10006203 w 12192000"/>
              <a:gd name="connsiteY5526" fmla="*/ 5800671 h 6858000"/>
              <a:gd name="connsiteX5527" fmla="*/ 9972958 w 12192000"/>
              <a:gd name="connsiteY5527" fmla="*/ 5820331 h 6858000"/>
              <a:gd name="connsiteX5528" fmla="*/ 9972958 w 12192000"/>
              <a:gd name="connsiteY5528" fmla="*/ 5957769 h 6858000"/>
              <a:gd name="connsiteX5529" fmla="*/ 10006771 w 12192000"/>
              <a:gd name="connsiteY5529" fmla="*/ 5986825 h 6858000"/>
              <a:gd name="connsiteX5530" fmla="*/ 10007549 w 12192000"/>
              <a:gd name="connsiteY5530" fmla="*/ 5989219 h 6858000"/>
              <a:gd name="connsiteX5531" fmla="*/ 10009555 w 12192000"/>
              <a:gd name="connsiteY5531" fmla="*/ 6002355 h 6858000"/>
              <a:gd name="connsiteX5532" fmla="*/ 10009555 w 12192000"/>
              <a:gd name="connsiteY5532" fmla="*/ 6002445 h 6858000"/>
              <a:gd name="connsiteX5533" fmla="*/ 10007101 w 12192000"/>
              <a:gd name="connsiteY5533" fmla="*/ 6016868 h 6858000"/>
              <a:gd name="connsiteX5534" fmla="*/ 10127035 w 12192000"/>
              <a:gd name="connsiteY5534" fmla="*/ 6086111 h 6858000"/>
              <a:gd name="connsiteX5535" fmla="*/ 10160279 w 12192000"/>
              <a:gd name="connsiteY5535" fmla="*/ 6066990 h 6858000"/>
              <a:gd name="connsiteX5536" fmla="*/ 10160279 w 12192000"/>
              <a:gd name="connsiteY5536" fmla="*/ 6046762 h 6858000"/>
              <a:gd name="connsiteX5537" fmla="*/ 10024217 w 12192000"/>
              <a:gd name="connsiteY5537" fmla="*/ 5811084 h 6858000"/>
              <a:gd name="connsiteX5538" fmla="*/ 9191864 w 12192000"/>
              <a:gd name="connsiteY5538" fmla="*/ 5800671 h 6858000"/>
              <a:gd name="connsiteX5539" fmla="*/ 9158618 w 12192000"/>
              <a:gd name="connsiteY5539" fmla="*/ 5820331 h 6858000"/>
              <a:gd name="connsiteX5540" fmla="*/ 9158618 w 12192000"/>
              <a:gd name="connsiteY5540" fmla="*/ 5957769 h 6858000"/>
              <a:gd name="connsiteX5541" fmla="*/ 9192432 w 12192000"/>
              <a:gd name="connsiteY5541" fmla="*/ 5986825 h 6858000"/>
              <a:gd name="connsiteX5542" fmla="*/ 9193210 w 12192000"/>
              <a:gd name="connsiteY5542" fmla="*/ 5989219 h 6858000"/>
              <a:gd name="connsiteX5543" fmla="*/ 9195215 w 12192000"/>
              <a:gd name="connsiteY5543" fmla="*/ 6002355 h 6858000"/>
              <a:gd name="connsiteX5544" fmla="*/ 9195215 w 12192000"/>
              <a:gd name="connsiteY5544" fmla="*/ 6002445 h 6858000"/>
              <a:gd name="connsiteX5545" fmla="*/ 9192761 w 12192000"/>
              <a:gd name="connsiteY5545" fmla="*/ 6016868 h 6858000"/>
              <a:gd name="connsiteX5546" fmla="*/ 9312695 w 12192000"/>
              <a:gd name="connsiteY5546" fmla="*/ 6086111 h 6858000"/>
              <a:gd name="connsiteX5547" fmla="*/ 9345940 w 12192000"/>
              <a:gd name="connsiteY5547" fmla="*/ 6066990 h 6858000"/>
              <a:gd name="connsiteX5548" fmla="*/ 9345940 w 12192000"/>
              <a:gd name="connsiteY5548" fmla="*/ 6046762 h 6858000"/>
              <a:gd name="connsiteX5549" fmla="*/ 9209878 w 12192000"/>
              <a:gd name="connsiteY5549" fmla="*/ 5811084 h 6858000"/>
              <a:gd name="connsiteX5550" fmla="*/ 8377493 w 12192000"/>
              <a:gd name="connsiteY5550" fmla="*/ 5800671 h 6858000"/>
              <a:gd name="connsiteX5551" fmla="*/ 8344249 w 12192000"/>
              <a:gd name="connsiteY5551" fmla="*/ 5820331 h 6858000"/>
              <a:gd name="connsiteX5552" fmla="*/ 8344249 w 12192000"/>
              <a:gd name="connsiteY5552" fmla="*/ 5957769 h 6858000"/>
              <a:gd name="connsiteX5553" fmla="*/ 8378062 w 12192000"/>
              <a:gd name="connsiteY5553" fmla="*/ 5986825 h 6858000"/>
              <a:gd name="connsiteX5554" fmla="*/ 8378840 w 12192000"/>
              <a:gd name="connsiteY5554" fmla="*/ 5989219 h 6858000"/>
              <a:gd name="connsiteX5555" fmla="*/ 8380845 w 12192000"/>
              <a:gd name="connsiteY5555" fmla="*/ 6002355 h 6858000"/>
              <a:gd name="connsiteX5556" fmla="*/ 8380845 w 12192000"/>
              <a:gd name="connsiteY5556" fmla="*/ 6002445 h 6858000"/>
              <a:gd name="connsiteX5557" fmla="*/ 8378391 w 12192000"/>
              <a:gd name="connsiteY5557" fmla="*/ 6016868 h 6858000"/>
              <a:gd name="connsiteX5558" fmla="*/ 8498325 w 12192000"/>
              <a:gd name="connsiteY5558" fmla="*/ 6086111 h 6858000"/>
              <a:gd name="connsiteX5559" fmla="*/ 8531570 w 12192000"/>
              <a:gd name="connsiteY5559" fmla="*/ 6066990 h 6858000"/>
              <a:gd name="connsiteX5560" fmla="*/ 8531570 w 12192000"/>
              <a:gd name="connsiteY5560" fmla="*/ 6046762 h 6858000"/>
              <a:gd name="connsiteX5561" fmla="*/ 8395507 w 12192000"/>
              <a:gd name="connsiteY5561" fmla="*/ 5811084 h 6858000"/>
              <a:gd name="connsiteX5562" fmla="*/ 7563124 w 12192000"/>
              <a:gd name="connsiteY5562" fmla="*/ 5800671 h 6858000"/>
              <a:gd name="connsiteX5563" fmla="*/ 7529879 w 12192000"/>
              <a:gd name="connsiteY5563" fmla="*/ 5820331 h 6858000"/>
              <a:gd name="connsiteX5564" fmla="*/ 7529879 w 12192000"/>
              <a:gd name="connsiteY5564" fmla="*/ 5957769 h 6858000"/>
              <a:gd name="connsiteX5565" fmla="*/ 7563693 w 12192000"/>
              <a:gd name="connsiteY5565" fmla="*/ 5986825 h 6858000"/>
              <a:gd name="connsiteX5566" fmla="*/ 7564471 w 12192000"/>
              <a:gd name="connsiteY5566" fmla="*/ 5989219 h 6858000"/>
              <a:gd name="connsiteX5567" fmla="*/ 7566475 w 12192000"/>
              <a:gd name="connsiteY5567" fmla="*/ 6002355 h 6858000"/>
              <a:gd name="connsiteX5568" fmla="*/ 7566475 w 12192000"/>
              <a:gd name="connsiteY5568" fmla="*/ 6002445 h 6858000"/>
              <a:gd name="connsiteX5569" fmla="*/ 7564022 w 12192000"/>
              <a:gd name="connsiteY5569" fmla="*/ 6016868 h 6858000"/>
              <a:gd name="connsiteX5570" fmla="*/ 7683955 w 12192000"/>
              <a:gd name="connsiteY5570" fmla="*/ 6086111 h 6858000"/>
              <a:gd name="connsiteX5571" fmla="*/ 7717201 w 12192000"/>
              <a:gd name="connsiteY5571" fmla="*/ 6066990 h 6858000"/>
              <a:gd name="connsiteX5572" fmla="*/ 7717201 w 12192000"/>
              <a:gd name="connsiteY5572" fmla="*/ 6046762 h 6858000"/>
              <a:gd name="connsiteX5573" fmla="*/ 7581138 w 12192000"/>
              <a:gd name="connsiteY5573" fmla="*/ 5811084 h 6858000"/>
              <a:gd name="connsiteX5574" fmla="*/ 7155924 w 12192000"/>
              <a:gd name="connsiteY5574" fmla="*/ 5800671 h 6858000"/>
              <a:gd name="connsiteX5575" fmla="*/ 7122680 w 12192000"/>
              <a:gd name="connsiteY5575" fmla="*/ 5820331 h 6858000"/>
              <a:gd name="connsiteX5576" fmla="*/ 7122680 w 12192000"/>
              <a:gd name="connsiteY5576" fmla="*/ 5957769 h 6858000"/>
              <a:gd name="connsiteX5577" fmla="*/ 7156493 w 12192000"/>
              <a:gd name="connsiteY5577" fmla="*/ 5986825 h 6858000"/>
              <a:gd name="connsiteX5578" fmla="*/ 7157271 w 12192000"/>
              <a:gd name="connsiteY5578" fmla="*/ 5989219 h 6858000"/>
              <a:gd name="connsiteX5579" fmla="*/ 7159276 w 12192000"/>
              <a:gd name="connsiteY5579" fmla="*/ 6002355 h 6858000"/>
              <a:gd name="connsiteX5580" fmla="*/ 7159276 w 12192000"/>
              <a:gd name="connsiteY5580" fmla="*/ 6002445 h 6858000"/>
              <a:gd name="connsiteX5581" fmla="*/ 7156822 w 12192000"/>
              <a:gd name="connsiteY5581" fmla="*/ 6016868 h 6858000"/>
              <a:gd name="connsiteX5582" fmla="*/ 7276756 w 12192000"/>
              <a:gd name="connsiteY5582" fmla="*/ 6086111 h 6858000"/>
              <a:gd name="connsiteX5583" fmla="*/ 7310001 w 12192000"/>
              <a:gd name="connsiteY5583" fmla="*/ 6066990 h 6858000"/>
              <a:gd name="connsiteX5584" fmla="*/ 7310001 w 12192000"/>
              <a:gd name="connsiteY5584" fmla="*/ 6046762 h 6858000"/>
              <a:gd name="connsiteX5585" fmla="*/ 7173938 w 12192000"/>
              <a:gd name="connsiteY5585" fmla="*/ 5811084 h 6858000"/>
              <a:gd name="connsiteX5586" fmla="*/ 6341555 w 12192000"/>
              <a:gd name="connsiteY5586" fmla="*/ 5800671 h 6858000"/>
              <a:gd name="connsiteX5587" fmla="*/ 6308309 w 12192000"/>
              <a:gd name="connsiteY5587" fmla="*/ 5820331 h 6858000"/>
              <a:gd name="connsiteX5588" fmla="*/ 6308309 w 12192000"/>
              <a:gd name="connsiteY5588" fmla="*/ 5957769 h 6858000"/>
              <a:gd name="connsiteX5589" fmla="*/ 6342123 w 12192000"/>
              <a:gd name="connsiteY5589" fmla="*/ 5986825 h 6858000"/>
              <a:gd name="connsiteX5590" fmla="*/ 6342901 w 12192000"/>
              <a:gd name="connsiteY5590" fmla="*/ 5989219 h 6858000"/>
              <a:gd name="connsiteX5591" fmla="*/ 6344906 w 12192000"/>
              <a:gd name="connsiteY5591" fmla="*/ 6002355 h 6858000"/>
              <a:gd name="connsiteX5592" fmla="*/ 6344906 w 12192000"/>
              <a:gd name="connsiteY5592" fmla="*/ 6002445 h 6858000"/>
              <a:gd name="connsiteX5593" fmla="*/ 6342453 w 12192000"/>
              <a:gd name="connsiteY5593" fmla="*/ 6016868 h 6858000"/>
              <a:gd name="connsiteX5594" fmla="*/ 6462386 w 12192000"/>
              <a:gd name="connsiteY5594" fmla="*/ 6086111 h 6858000"/>
              <a:gd name="connsiteX5595" fmla="*/ 6495631 w 12192000"/>
              <a:gd name="connsiteY5595" fmla="*/ 6066990 h 6858000"/>
              <a:gd name="connsiteX5596" fmla="*/ 6495631 w 12192000"/>
              <a:gd name="connsiteY5596" fmla="*/ 6046762 h 6858000"/>
              <a:gd name="connsiteX5597" fmla="*/ 6359569 w 12192000"/>
              <a:gd name="connsiteY5597" fmla="*/ 5811084 h 6858000"/>
              <a:gd name="connsiteX5598" fmla="*/ 5527215 w 12192000"/>
              <a:gd name="connsiteY5598" fmla="*/ 5800671 h 6858000"/>
              <a:gd name="connsiteX5599" fmla="*/ 5493970 w 12192000"/>
              <a:gd name="connsiteY5599" fmla="*/ 5820331 h 6858000"/>
              <a:gd name="connsiteX5600" fmla="*/ 5493970 w 12192000"/>
              <a:gd name="connsiteY5600" fmla="*/ 5957769 h 6858000"/>
              <a:gd name="connsiteX5601" fmla="*/ 5527783 w 12192000"/>
              <a:gd name="connsiteY5601" fmla="*/ 5986825 h 6858000"/>
              <a:gd name="connsiteX5602" fmla="*/ 5528561 w 12192000"/>
              <a:gd name="connsiteY5602" fmla="*/ 5989219 h 6858000"/>
              <a:gd name="connsiteX5603" fmla="*/ 5530566 w 12192000"/>
              <a:gd name="connsiteY5603" fmla="*/ 6002355 h 6858000"/>
              <a:gd name="connsiteX5604" fmla="*/ 5530566 w 12192000"/>
              <a:gd name="connsiteY5604" fmla="*/ 6002445 h 6858000"/>
              <a:gd name="connsiteX5605" fmla="*/ 5528113 w 12192000"/>
              <a:gd name="connsiteY5605" fmla="*/ 6016868 h 6858000"/>
              <a:gd name="connsiteX5606" fmla="*/ 5648046 w 12192000"/>
              <a:gd name="connsiteY5606" fmla="*/ 6086111 h 6858000"/>
              <a:gd name="connsiteX5607" fmla="*/ 5681292 w 12192000"/>
              <a:gd name="connsiteY5607" fmla="*/ 6066990 h 6858000"/>
              <a:gd name="connsiteX5608" fmla="*/ 5681292 w 12192000"/>
              <a:gd name="connsiteY5608" fmla="*/ 6046762 h 6858000"/>
              <a:gd name="connsiteX5609" fmla="*/ 5545229 w 12192000"/>
              <a:gd name="connsiteY5609" fmla="*/ 5811084 h 6858000"/>
              <a:gd name="connsiteX5610" fmla="*/ 4712845 w 12192000"/>
              <a:gd name="connsiteY5610" fmla="*/ 5800671 h 6858000"/>
              <a:gd name="connsiteX5611" fmla="*/ 4679600 w 12192000"/>
              <a:gd name="connsiteY5611" fmla="*/ 5820331 h 6858000"/>
              <a:gd name="connsiteX5612" fmla="*/ 4679600 w 12192000"/>
              <a:gd name="connsiteY5612" fmla="*/ 5957769 h 6858000"/>
              <a:gd name="connsiteX5613" fmla="*/ 4713414 w 12192000"/>
              <a:gd name="connsiteY5613" fmla="*/ 5986825 h 6858000"/>
              <a:gd name="connsiteX5614" fmla="*/ 4714192 w 12192000"/>
              <a:gd name="connsiteY5614" fmla="*/ 5989219 h 6858000"/>
              <a:gd name="connsiteX5615" fmla="*/ 4716198 w 12192000"/>
              <a:gd name="connsiteY5615" fmla="*/ 6002355 h 6858000"/>
              <a:gd name="connsiteX5616" fmla="*/ 4716198 w 12192000"/>
              <a:gd name="connsiteY5616" fmla="*/ 6002445 h 6858000"/>
              <a:gd name="connsiteX5617" fmla="*/ 4713743 w 12192000"/>
              <a:gd name="connsiteY5617" fmla="*/ 6016868 h 6858000"/>
              <a:gd name="connsiteX5618" fmla="*/ 4833677 w 12192000"/>
              <a:gd name="connsiteY5618" fmla="*/ 6086111 h 6858000"/>
              <a:gd name="connsiteX5619" fmla="*/ 4866922 w 12192000"/>
              <a:gd name="connsiteY5619" fmla="*/ 6066990 h 6858000"/>
              <a:gd name="connsiteX5620" fmla="*/ 4866922 w 12192000"/>
              <a:gd name="connsiteY5620" fmla="*/ 6046762 h 6858000"/>
              <a:gd name="connsiteX5621" fmla="*/ 4730859 w 12192000"/>
              <a:gd name="connsiteY5621" fmla="*/ 5811084 h 6858000"/>
              <a:gd name="connsiteX5622" fmla="*/ 3898475 w 12192000"/>
              <a:gd name="connsiteY5622" fmla="*/ 5800671 h 6858000"/>
              <a:gd name="connsiteX5623" fmla="*/ 3865230 w 12192000"/>
              <a:gd name="connsiteY5623" fmla="*/ 5820331 h 6858000"/>
              <a:gd name="connsiteX5624" fmla="*/ 3865230 w 12192000"/>
              <a:gd name="connsiteY5624" fmla="*/ 5957769 h 6858000"/>
              <a:gd name="connsiteX5625" fmla="*/ 3899044 w 12192000"/>
              <a:gd name="connsiteY5625" fmla="*/ 5986825 h 6858000"/>
              <a:gd name="connsiteX5626" fmla="*/ 3899822 w 12192000"/>
              <a:gd name="connsiteY5626" fmla="*/ 5989219 h 6858000"/>
              <a:gd name="connsiteX5627" fmla="*/ 3901827 w 12192000"/>
              <a:gd name="connsiteY5627" fmla="*/ 6002355 h 6858000"/>
              <a:gd name="connsiteX5628" fmla="*/ 3901827 w 12192000"/>
              <a:gd name="connsiteY5628" fmla="*/ 6002445 h 6858000"/>
              <a:gd name="connsiteX5629" fmla="*/ 3899373 w 12192000"/>
              <a:gd name="connsiteY5629" fmla="*/ 6016868 h 6858000"/>
              <a:gd name="connsiteX5630" fmla="*/ 4019307 w 12192000"/>
              <a:gd name="connsiteY5630" fmla="*/ 6086111 h 6858000"/>
              <a:gd name="connsiteX5631" fmla="*/ 4052552 w 12192000"/>
              <a:gd name="connsiteY5631" fmla="*/ 6066990 h 6858000"/>
              <a:gd name="connsiteX5632" fmla="*/ 4052552 w 12192000"/>
              <a:gd name="connsiteY5632" fmla="*/ 6046762 h 6858000"/>
              <a:gd name="connsiteX5633" fmla="*/ 3916489 w 12192000"/>
              <a:gd name="connsiteY5633" fmla="*/ 5811084 h 6858000"/>
              <a:gd name="connsiteX5634" fmla="*/ 3084106 w 12192000"/>
              <a:gd name="connsiteY5634" fmla="*/ 5800671 h 6858000"/>
              <a:gd name="connsiteX5635" fmla="*/ 3050861 w 12192000"/>
              <a:gd name="connsiteY5635" fmla="*/ 5820331 h 6858000"/>
              <a:gd name="connsiteX5636" fmla="*/ 3050861 w 12192000"/>
              <a:gd name="connsiteY5636" fmla="*/ 5957769 h 6858000"/>
              <a:gd name="connsiteX5637" fmla="*/ 3084674 w 12192000"/>
              <a:gd name="connsiteY5637" fmla="*/ 5986825 h 6858000"/>
              <a:gd name="connsiteX5638" fmla="*/ 3085452 w 12192000"/>
              <a:gd name="connsiteY5638" fmla="*/ 5989219 h 6858000"/>
              <a:gd name="connsiteX5639" fmla="*/ 3087457 w 12192000"/>
              <a:gd name="connsiteY5639" fmla="*/ 6002355 h 6858000"/>
              <a:gd name="connsiteX5640" fmla="*/ 3087457 w 12192000"/>
              <a:gd name="connsiteY5640" fmla="*/ 6002445 h 6858000"/>
              <a:gd name="connsiteX5641" fmla="*/ 3085004 w 12192000"/>
              <a:gd name="connsiteY5641" fmla="*/ 6016868 h 6858000"/>
              <a:gd name="connsiteX5642" fmla="*/ 3204937 w 12192000"/>
              <a:gd name="connsiteY5642" fmla="*/ 6086111 h 6858000"/>
              <a:gd name="connsiteX5643" fmla="*/ 3238182 w 12192000"/>
              <a:gd name="connsiteY5643" fmla="*/ 6066990 h 6858000"/>
              <a:gd name="connsiteX5644" fmla="*/ 3238182 w 12192000"/>
              <a:gd name="connsiteY5644" fmla="*/ 6046762 h 6858000"/>
              <a:gd name="connsiteX5645" fmla="*/ 3102120 w 12192000"/>
              <a:gd name="connsiteY5645" fmla="*/ 5811084 h 6858000"/>
              <a:gd name="connsiteX5646" fmla="*/ 2676906 w 12192000"/>
              <a:gd name="connsiteY5646" fmla="*/ 5800671 h 6858000"/>
              <a:gd name="connsiteX5647" fmla="*/ 2643661 w 12192000"/>
              <a:gd name="connsiteY5647" fmla="*/ 5820331 h 6858000"/>
              <a:gd name="connsiteX5648" fmla="*/ 2643661 w 12192000"/>
              <a:gd name="connsiteY5648" fmla="*/ 5957769 h 6858000"/>
              <a:gd name="connsiteX5649" fmla="*/ 2677475 w 12192000"/>
              <a:gd name="connsiteY5649" fmla="*/ 5986825 h 6858000"/>
              <a:gd name="connsiteX5650" fmla="*/ 2678253 w 12192000"/>
              <a:gd name="connsiteY5650" fmla="*/ 5989219 h 6858000"/>
              <a:gd name="connsiteX5651" fmla="*/ 2680257 w 12192000"/>
              <a:gd name="connsiteY5651" fmla="*/ 6002355 h 6858000"/>
              <a:gd name="connsiteX5652" fmla="*/ 2680257 w 12192000"/>
              <a:gd name="connsiteY5652" fmla="*/ 6002445 h 6858000"/>
              <a:gd name="connsiteX5653" fmla="*/ 2677804 w 12192000"/>
              <a:gd name="connsiteY5653" fmla="*/ 6016868 h 6858000"/>
              <a:gd name="connsiteX5654" fmla="*/ 2797737 w 12192000"/>
              <a:gd name="connsiteY5654" fmla="*/ 6086111 h 6858000"/>
              <a:gd name="connsiteX5655" fmla="*/ 2830982 w 12192000"/>
              <a:gd name="connsiteY5655" fmla="*/ 6066990 h 6858000"/>
              <a:gd name="connsiteX5656" fmla="*/ 2830982 w 12192000"/>
              <a:gd name="connsiteY5656" fmla="*/ 6046762 h 6858000"/>
              <a:gd name="connsiteX5657" fmla="*/ 2694920 w 12192000"/>
              <a:gd name="connsiteY5657" fmla="*/ 5811084 h 6858000"/>
              <a:gd name="connsiteX5658" fmla="*/ 1862566 w 12192000"/>
              <a:gd name="connsiteY5658" fmla="*/ 5800671 h 6858000"/>
              <a:gd name="connsiteX5659" fmla="*/ 1829321 w 12192000"/>
              <a:gd name="connsiteY5659" fmla="*/ 5820331 h 6858000"/>
              <a:gd name="connsiteX5660" fmla="*/ 1829321 w 12192000"/>
              <a:gd name="connsiteY5660" fmla="*/ 5957769 h 6858000"/>
              <a:gd name="connsiteX5661" fmla="*/ 1863135 w 12192000"/>
              <a:gd name="connsiteY5661" fmla="*/ 5986825 h 6858000"/>
              <a:gd name="connsiteX5662" fmla="*/ 1863913 w 12192000"/>
              <a:gd name="connsiteY5662" fmla="*/ 5989219 h 6858000"/>
              <a:gd name="connsiteX5663" fmla="*/ 1865918 w 12192000"/>
              <a:gd name="connsiteY5663" fmla="*/ 6002355 h 6858000"/>
              <a:gd name="connsiteX5664" fmla="*/ 1865918 w 12192000"/>
              <a:gd name="connsiteY5664" fmla="*/ 6002445 h 6858000"/>
              <a:gd name="connsiteX5665" fmla="*/ 1863464 w 12192000"/>
              <a:gd name="connsiteY5665" fmla="*/ 6016868 h 6858000"/>
              <a:gd name="connsiteX5666" fmla="*/ 1983398 w 12192000"/>
              <a:gd name="connsiteY5666" fmla="*/ 6086111 h 6858000"/>
              <a:gd name="connsiteX5667" fmla="*/ 2016643 w 12192000"/>
              <a:gd name="connsiteY5667" fmla="*/ 6066990 h 6858000"/>
              <a:gd name="connsiteX5668" fmla="*/ 2016643 w 12192000"/>
              <a:gd name="connsiteY5668" fmla="*/ 6046762 h 6858000"/>
              <a:gd name="connsiteX5669" fmla="*/ 1880580 w 12192000"/>
              <a:gd name="connsiteY5669" fmla="*/ 5811084 h 6858000"/>
              <a:gd name="connsiteX5670" fmla="*/ 1048196 w 12192000"/>
              <a:gd name="connsiteY5670" fmla="*/ 5800671 h 6858000"/>
              <a:gd name="connsiteX5671" fmla="*/ 1014951 w 12192000"/>
              <a:gd name="connsiteY5671" fmla="*/ 5820331 h 6858000"/>
              <a:gd name="connsiteX5672" fmla="*/ 1014951 w 12192000"/>
              <a:gd name="connsiteY5672" fmla="*/ 5957769 h 6858000"/>
              <a:gd name="connsiteX5673" fmla="*/ 1048765 w 12192000"/>
              <a:gd name="connsiteY5673" fmla="*/ 5986825 h 6858000"/>
              <a:gd name="connsiteX5674" fmla="*/ 1049543 w 12192000"/>
              <a:gd name="connsiteY5674" fmla="*/ 5989219 h 6858000"/>
              <a:gd name="connsiteX5675" fmla="*/ 1051548 w 12192000"/>
              <a:gd name="connsiteY5675" fmla="*/ 6002355 h 6858000"/>
              <a:gd name="connsiteX5676" fmla="*/ 1051548 w 12192000"/>
              <a:gd name="connsiteY5676" fmla="*/ 6002445 h 6858000"/>
              <a:gd name="connsiteX5677" fmla="*/ 1049094 w 12192000"/>
              <a:gd name="connsiteY5677" fmla="*/ 6016868 h 6858000"/>
              <a:gd name="connsiteX5678" fmla="*/ 1169028 w 12192000"/>
              <a:gd name="connsiteY5678" fmla="*/ 6086111 h 6858000"/>
              <a:gd name="connsiteX5679" fmla="*/ 1202273 w 12192000"/>
              <a:gd name="connsiteY5679" fmla="*/ 6066990 h 6858000"/>
              <a:gd name="connsiteX5680" fmla="*/ 1202273 w 12192000"/>
              <a:gd name="connsiteY5680" fmla="*/ 6046762 h 6858000"/>
              <a:gd name="connsiteX5681" fmla="*/ 1066210 w 12192000"/>
              <a:gd name="connsiteY5681" fmla="*/ 5811084 h 6858000"/>
              <a:gd name="connsiteX5682" fmla="*/ 233827 w 12192000"/>
              <a:gd name="connsiteY5682" fmla="*/ 5800671 h 6858000"/>
              <a:gd name="connsiteX5683" fmla="*/ 200582 w 12192000"/>
              <a:gd name="connsiteY5683" fmla="*/ 5820331 h 6858000"/>
              <a:gd name="connsiteX5684" fmla="*/ 200582 w 12192000"/>
              <a:gd name="connsiteY5684" fmla="*/ 5957769 h 6858000"/>
              <a:gd name="connsiteX5685" fmla="*/ 234395 w 12192000"/>
              <a:gd name="connsiteY5685" fmla="*/ 5986825 h 6858000"/>
              <a:gd name="connsiteX5686" fmla="*/ 235173 w 12192000"/>
              <a:gd name="connsiteY5686" fmla="*/ 5989219 h 6858000"/>
              <a:gd name="connsiteX5687" fmla="*/ 237178 w 12192000"/>
              <a:gd name="connsiteY5687" fmla="*/ 6002355 h 6858000"/>
              <a:gd name="connsiteX5688" fmla="*/ 237178 w 12192000"/>
              <a:gd name="connsiteY5688" fmla="*/ 6002445 h 6858000"/>
              <a:gd name="connsiteX5689" fmla="*/ 234724 w 12192000"/>
              <a:gd name="connsiteY5689" fmla="*/ 6016868 h 6858000"/>
              <a:gd name="connsiteX5690" fmla="*/ 354658 w 12192000"/>
              <a:gd name="connsiteY5690" fmla="*/ 6086111 h 6858000"/>
              <a:gd name="connsiteX5691" fmla="*/ 387903 w 12192000"/>
              <a:gd name="connsiteY5691" fmla="*/ 6066990 h 6858000"/>
              <a:gd name="connsiteX5692" fmla="*/ 387903 w 12192000"/>
              <a:gd name="connsiteY5692" fmla="*/ 6046762 h 6858000"/>
              <a:gd name="connsiteX5693" fmla="*/ 251841 w 12192000"/>
              <a:gd name="connsiteY5693" fmla="*/ 5811084 h 6858000"/>
              <a:gd name="connsiteX5694" fmla="*/ 10413403 w 12192000"/>
              <a:gd name="connsiteY5694" fmla="*/ 5800641 h 6858000"/>
              <a:gd name="connsiteX5695" fmla="*/ 10380158 w 12192000"/>
              <a:gd name="connsiteY5695" fmla="*/ 5820301 h 6858000"/>
              <a:gd name="connsiteX5696" fmla="*/ 10380158 w 12192000"/>
              <a:gd name="connsiteY5696" fmla="*/ 5957739 h 6858000"/>
              <a:gd name="connsiteX5697" fmla="*/ 10413971 w 12192000"/>
              <a:gd name="connsiteY5697" fmla="*/ 5986795 h 6858000"/>
              <a:gd name="connsiteX5698" fmla="*/ 10413971 w 12192000"/>
              <a:gd name="connsiteY5698" fmla="*/ 5986825 h 6858000"/>
              <a:gd name="connsiteX5699" fmla="*/ 10414749 w 12192000"/>
              <a:gd name="connsiteY5699" fmla="*/ 5989219 h 6858000"/>
              <a:gd name="connsiteX5700" fmla="*/ 10416754 w 12192000"/>
              <a:gd name="connsiteY5700" fmla="*/ 6002355 h 6858000"/>
              <a:gd name="connsiteX5701" fmla="*/ 10416754 w 12192000"/>
              <a:gd name="connsiteY5701" fmla="*/ 6002415 h 6858000"/>
              <a:gd name="connsiteX5702" fmla="*/ 10414301 w 12192000"/>
              <a:gd name="connsiteY5702" fmla="*/ 6016838 h 6858000"/>
              <a:gd name="connsiteX5703" fmla="*/ 10534234 w 12192000"/>
              <a:gd name="connsiteY5703" fmla="*/ 6086082 h 6858000"/>
              <a:gd name="connsiteX5704" fmla="*/ 10567479 w 12192000"/>
              <a:gd name="connsiteY5704" fmla="*/ 6066960 h 6858000"/>
              <a:gd name="connsiteX5705" fmla="*/ 10567479 w 12192000"/>
              <a:gd name="connsiteY5705" fmla="*/ 6046732 h 6858000"/>
              <a:gd name="connsiteX5706" fmla="*/ 10431417 w 12192000"/>
              <a:gd name="connsiteY5706" fmla="*/ 5811054 h 6858000"/>
              <a:gd name="connsiteX5707" fmla="*/ 9599033 w 12192000"/>
              <a:gd name="connsiteY5707" fmla="*/ 5800641 h 6858000"/>
              <a:gd name="connsiteX5708" fmla="*/ 9565788 w 12192000"/>
              <a:gd name="connsiteY5708" fmla="*/ 5820301 h 6858000"/>
              <a:gd name="connsiteX5709" fmla="*/ 9565788 w 12192000"/>
              <a:gd name="connsiteY5709" fmla="*/ 5957739 h 6858000"/>
              <a:gd name="connsiteX5710" fmla="*/ 9599602 w 12192000"/>
              <a:gd name="connsiteY5710" fmla="*/ 5986795 h 6858000"/>
              <a:gd name="connsiteX5711" fmla="*/ 9599602 w 12192000"/>
              <a:gd name="connsiteY5711" fmla="*/ 5986825 h 6858000"/>
              <a:gd name="connsiteX5712" fmla="*/ 9600380 w 12192000"/>
              <a:gd name="connsiteY5712" fmla="*/ 5989219 h 6858000"/>
              <a:gd name="connsiteX5713" fmla="*/ 9602385 w 12192000"/>
              <a:gd name="connsiteY5713" fmla="*/ 6002355 h 6858000"/>
              <a:gd name="connsiteX5714" fmla="*/ 9602385 w 12192000"/>
              <a:gd name="connsiteY5714" fmla="*/ 6002415 h 6858000"/>
              <a:gd name="connsiteX5715" fmla="*/ 9599931 w 12192000"/>
              <a:gd name="connsiteY5715" fmla="*/ 6016838 h 6858000"/>
              <a:gd name="connsiteX5716" fmla="*/ 9719865 w 12192000"/>
              <a:gd name="connsiteY5716" fmla="*/ 6086082 h 6858000"/>
              <a:gd name="connsiteX5717" fmla="*/ 9753109 w 12192000"/>
              <a:gd name="connsiteY5717" fmla="*/ 6066960 h 6858000"/>
              <a:gd name="connsiteX5718" fmla="*/ 9753109 w 12192000"/>
              <a:gd name="connsiteY5718" fmla="*/ 6046732 h 6858000"/>
              <a:gd name="connsiteX5719" fmla="*/ 9617047 w 12192000"/>
              <a:gd name="connsiteY5719" fmla="*/ 5811054 h 6858000"/>
              <a:gd name="connsiteX5720" fmla="*/ 8784664 w 12192000"/>
              <a:gd name="connsiteY5720" fmla="*/ 5800641 h 6858000"/>
              <a:gd name="connsiteX5721" fmla="*/ 8751418 w 12192000"/>
              <a:gd name="connsiteY5721" fmla="*/ 5820301 h 6858000"/>
              <a:gd name="connsiteX5722" fmla="*/ 8751418 w 12192000"/>
              <a:gd name="connsiteY5722" fmla="*/ 5957739 h 6858000"/>
              <a:gd name="connsiteX5723" fmla="*/ 8785232 w 12192000"/>
              <a:gd name="connsiteY5723" fmla="*/ 5986795 h 6858000"/>
              <a:gd name="connsiteX5724" fmla="*/ 8785232 w 12192000"/>
              <a:gd name="connsiteY5724" fmla="*/ 5986825 h 6858000"/>
              <a:gd name="connsiteX5725" fmla="*/ 8786010 w 12192000"/>
              <a:gd name="connsiteY5725" fmla="*/ 5989219 h 6858000"/>
              <a:gd name="connsiteX5726" fmla="*/ 8788015 w 12192000"/>
              <a:gd name="connsiteY5726" fmla="*/ 6002355 h 6858000"/>
              <a:gd name="connsiteX5727" fmla="*/ 8788015 w 12192000"/>
              <a:gd name="connsiteY5727" fmla="*/ 6002415 h 6858000"/>
              <a:gd name="connsiteX5728" fmla="*/ 8785561 w 12192000"/>
              <a:gd name="connsiteY5728" fmla="*/ 6016838 h 6858000"/>
              <a:gd name="connsiteX5729" fmla="*/ 8905494 w 12192000"/>
              <a:gd name="connsiteY5729" fmla="*/ 6086082 h 6858000"/>
              <a:gd name="connsiteX5730" fmla="*/ 8938740 w 12192000"/>
              <a:gd name="connsiteY5730" fmla="*/ 6066960 h 6858000"/>
              <a:gd name="connsiteX5731" fmla="*/ 8938740 w 12192000"/>
              <a:gd name="connsiteY5731" fmla="*/ 6046732 h 6858000"/>
              <a:gd name="connsiteX5732" fmla="*/ 8802678 w 12192000"/>
              <a:gd name="connsiteY5732" fmla="*/ 5811054 h 6858000"/>
              <a:gd name="connsiteX5733" fmla="*/ 7970294 w 12192000"/>
              <a:gd name="connsiteY5733" fmla="*/ 5800641 h 6858000"/>
              <a:gd name="connsiteX5734" fmla="*/ 7937049 w 12192000"/>
              <a:gd name="connsiteY5734" fmla="*/ 5820301 h 6858000"/>
              <a:gd name="connsiteX5735" fmla="*/ 7937049 w 12192000"/>
              <a:gd name="connsiteY5735" fmla="*/ 5957739 h 6858000"/>
              <a:gd name="connsiteX5736" fmla="*/ 7970863 w 12192000"/>
              <a:gd name="connsiteY5736" fmla="*/ 5986795 h 6858000"/>
              <a:gd name="connsiteX5737" fmla="*/ 7970863 w 12192000"/>
              <a:gd name="connsiteY5737" fmla="*/ 5986825 h 6858000"/>
              <a:gd name="connsiteX5738" fmla="*/ 7971641 w 12192000"/>
              <a:gd name="connsiteY5738" fmla="*/ 5989219 h 6858000"/>
              <a:gd name="connsiteX5739" fmla="*/ 7973645 w 12192000"/>
              <a:gd name="connsiteY5739" fmla="*/ 6002355 h 6858000"/>
              <a:gd name="connsiteX5740" fmla="*/ 7973645 w 12192000"/>
              <a:gd name="connsiteY5740" fmla="*/ 6002415 h 6858000"/>
              <a:gd name="connsiteX5741" fmla="*/ 7971191 w 12192000"/>
              <a:gd name="connsiteY5741" fmla="*/ 6016838 h 6858000"/>
              <a:gd name="connsiteX5742" fmla="*/ 8091125 w 12192000"/>
              <a:gd name="connsiteY5742" fmla="*/ 6086082 h 6858000"/>
              <a:gd name="connsiteX5743" fmla="*/ 8124370 w 12192000"/>
              <a:gd name="connsiteY5743" fmla="*/ 6066960 h 6858000"/>
              <a:gd name="connsiteX5744" fmla="*/ 8124370 w 12192000"/>
              <a:gd name="connsiteY5744" fmla="*/ 6046732 h 6858000"/>
              <a:gd name="connsiteX5745" fmla="*/ 7988308 w 12192000"/>
              <a:gd name="connsiteY5745" fmla="*/ 5811054 h 6858000"/>
              <a:gd name="connsiteX5746" fmla="*/ 6748754 w 12192000"/>
              <a:gd name="connsiteY5746" fmla="*/ 5800641 h 6858000"/>
              <a:gd name="connsiteX5747" fmla="*/ 6715509 w 12192000"/>
              <a:gd name="connsiteY5747" fmla="*/ 5820301 h 6858000"/>
              <a:gd name="connsiteX5748" fmla="*/ 6715509 w 12192000"/>
              <a:gd name="connsiteY5748" fmla="*/ 5957739 h 6858000"/>
              <a:gd name="connsiteX5749" fmla="*/ 6749323 w 12192000"/>
              <a:gd name="connsiteY5749" fmla="*/ 5986795 h 6858000"/>
              <a:gd name="connsiteX5750" fmla="*/ 6749323 w 12192000"/>
              <a:gd name="connsiteY5750" fmla="*/ 5986825 h 6858000"/>
              <a:gd name="connsiteX5751" fmla="*/ 6750101 w 12192000"/>
              <a:gd name="connsiteY5751" fmla="*/ 5989219 h 6858000"/>
              <a:gd name="connsiteX5752" fmla="*/ 6752106 w 12192000"/>
              <a:gd name="connsiteY5752" fmla="*/ 6002355 h 6858000"/>
              <a:gd name="connsiteX5753" fmla="*/ 6752106 w 12192000"/>
              <a:gd name="connsiteY5753" fmla="*/ 6002415 h 6858000"/>
              <a:gd name="connsiteX5754" fmla="*/ 6749652 w 12192000"/>
              <a:gd name="connsiteY5754" fmla="*/ 6016838 h 6858000"/>
              <a:gd name="connsiteX5755" fmla="*/ 6869586 w 12192000"/>
              <a:gd name="connsiteY5755" fmla="*/ 6086082 h 6858000"/>
              <a:gd name="connsiteX5756" fmla="*/ 6902831 w 12192000"/>
              <a:gd name="connsiteY5756" fmla="*/ 6066960 h 6858000"/>
              <a:gd name="connsiteX5757" fmla="*/ 6902831 w 12192000"/>
              <a:gd name="connsiteY5757" fmla="*/ 6046732 h 6858000"/>
              <a:gd name="connsiteX5758" fmla="*/ 6766768 w 12192000"/>
              <a:gd name="connsiteY5758" fmla="*/ 5811054 h 6858000"/>
              <a:gd name="connsiteX5759" fmla="*/ 5934385 w 12192000"/>
              <a:gd name="connsiteY5759" fmla="*/ 5800641 h 6858000"/>
              <a:gd name="connsiteX5760" fmla="*/ 5901139 w 12192000"/>
              <a:gd name="connsiteY5760" fmla="*/ 5820301 h 6858000"/>
              <a:gd name="connsiteX5761" fmla="*/ 5901139 w 12192000"/>
              <a:gd name="connsiteY5761" fmla="*/ 5957739 h 6858000"/>
              <a:gd name="connsiteX5762" fmla="*/ 5934953 w 12192000"/>
              <a:gd name="connsiteY5762" fmla="*/ 5986795 h 6858000"/>
              <a:gd name="connsiteX5763" fmla="*/ 5934953 w 12192000"/>
              <a:gd name="connsiteY5763" fmla="*/ 5986825 h 6858000"/>
              <a:gd name="connsiteX5764" fmla="*/ 5935731 w 12192000"/>
              <a:gd name="connsiteY5764" fmla="*/ 5989219 h 6858000"/>
              <a:gd name="connsiteX5765" fmla="*/ 5937738 w 12192000"/>
              <a:gd name="connsiteY5765" fmla="*/ 6002355 h 6858000"/>
              <a:gd name="connsiteX5766" fmla="*/ 5937738 w 12192000"/>
              <a:gd name="connsiteY5766" fmla="*/ 6002415 h 6858000"/>
              <a:gd name="connsiteX5767" fmla="*/ 5935283 w 12192000"/>
              <a:gd name="connsiteY5767" fmla="*/ 6016838 h 6858000"/>
              <a:gd name="connsiteX5768" fmla="*/ 6055216 w 12192000"/>
              <a:gd name="connsiteY5768" fmla="*/ 6086082 h 6858000"/>
              <a:gd name="connsiteX5769" fmla="*/ 6088461 w 12192000"/>
              <a:gd name="connsiteY5769" fmla="*/ 6066960 h 6858000"/>
              <a:gd name="connsiteX5770" fmla="*/ 6088461 w 12192000"/>
              <a:gd name="connsiteY5770" fmla="*/ 6046732 h 6858000"/>
              <a:gd name="connsiteX5771" fmla="*/ 5952399 w 12192000"/>
              <a:gd name="connsiteY5771" fmla="*/ 5811054 h 6858000"/>
              <a:gd name="connsiteX5772" fmla="*/ 5120016 w 12192000"/>
              <a:gd name="connsiteY5772" fmla="*/ 5800641 h 6858000"/>
              <a:gd name="connsiteX5773" fmla="*/ 5086770 w 12192000"/>
              <a:gd name="connsiteY5773" fmla="*/ 5820301 h 6858000"/>
              <a:gd name="connsiteX5774" fmla="*/ 5086770 w 12192000"/>
              <a:gd name="connsiteY5774" fmla="*/ 5957739 h 6858000"/>
              <a:gd name="connsiteX5775" fmla="*/ 5120584 w 12192000"/>
              <a:gd name="connsiteY5775" fmla="*/ 5986795 h 6858000"/>
              <a:gd name="connsiteX5776" fmla="*/ 5120584 w 12192000"/>
              <a:gd name="connsiteY5776" fmla="*/ 5986825 h 6858000"/>
              <a:gd name="connsiteX5777" fmla="*/ 5121362 w 12192000"/>
              <a:gd name="connsiteY5777" fmla="*/ 5989219 h 6858000"/>
              <a:gd name="connsiteX5778" fmla="*/ 5123366 w 12192000"/>
              <a:gd name="connsiteY5778" fmla="*/ 6002355 h 6858000"/>
              <a:gd name="connsiteX5779" fmla="*/ 5123366 w 12192000"/>
              <a:gd name="connsiteY5779" fmla="*/ 6002415 h 6858000"/>
              <a:gd name="connsiteX5780" fmla="*/ 5120913 w 12192000"/>
              <a:gd name="connsiteY5780" fmla="*/ 6016838 h 6858000"/>
              <a:gd name="connsiteX5781" fmla="*/ 5240846 w 12192000"/>
              <a:gd name="connsiteY5781" fmla="*/ 6086082 h 6858000"/>
              <a:gd name="connsiteX5782" fmla="*/ 5274091 w 12192000"/>
              <a:gd name="connsiteY5782" fmla="*/ 6066960 h 6858000"/>
              <a:gd name="connsiteX5783" fmla="*/ 5274091 w 12192000"/>
              <a:gd name="connsiteY5783" fmla="*/ 6046732 h 6858000"/>
              <a:gd name="connsiteX5784" fmla="*/ 5138030 w 12192000"/>
              <a:gd name="connsiteY5784" fmla="*/ 5811054 h 6858000"/>
              <a:gd name="connsiteX5785" fmla="*/ 4305645 w 12192000"/>
              <a:gd name="connsiteY5785" fmla="*/ 5800641 h 6858000"/>
              <a:gd name="connsiteX5786" fmla="*/ 4272401 w 12192000"/>
              <a:gd name="connsiteY5786" fmla="*/ 5820301 h 6858000"/>
              <a:gd name="connsiteX5787" fmla="*/ 4272401 w 12192000"/>
              <a:gd name="connsiteY5787" fmla="*/ 5957739 h 6858000"/>
              <a:gd name="connsiteX5788" fmla="*/ 4306214 w 12192000"/>
              <a:gd name="connsiteY5788" fmla="*/ 5986795 h 6858000"/>
              <a:gd name="connsiteX5789" fmla="*/ 4306214 w 12192000"/>
              <a:gd name="connsiteY5789" fmla="*/ 5986825 h 6858000"/>
              <a:gd name="connsiteX5790" fmla="*/ 4306992 w 12192000"/>
              <a:gd name="connsiteY5790" fmla="*/ 5989219 h 6858000"/>
              <a:gd name="connsiteX5791" fmla="*/ 4308997 w 12192000"/>
              <a:gd name="connsiteY5791" fmla="*/ 6002355 h 6858000"/>
              <a:gd name="connsiteX5792" fmla="*/ 4308997 w 12192000"/>
              <a:gd name="connsiteY5792" fmla="*/ 6002415 h 6858000"/>
              <a:gd name="connsiteX5793" fmla="*/ 4306543 w 12192000"/>
              <a:gd name="connsiteY5793" fmla="*/ 6016838 h 6858000"/>
              <a:gd name="connsiteX5794" fmla="*/ 4426477 w 12192000"/>
              <a:gd name="connsiteY5794" fmla="*/ 6086082 h 6858000"/>
              <a:gd name="connsiteX5795" fmla="*/ 4459722 w 12192000"/>
              <a:gd name="connsiteY5795" fmla="*/ 6066960 h 6858000"/>
              <a:gd name="connsiteX5796" fmla="*/ 4459722 w 12192000"/>
              <a:gd name="connsiteY5796" fmla="*/ 6046732 h 6858000"/>
              <a:gd name="connsiteX5797" fmla="*/ 4323659 w 12192000"/>
              <a:gd name="connsiteY5797" fmla="*/ 5811054 h 6858000"/>
              <a:gd name="connsiteX5798" fmla="*/ 3491276 w 12192000"/>
              <a:gd name="connsiteY5798" fmla="*/ 5800641 h 6858000"/>
              <a:gd name="connsiteX5799" fmla="*/ 3458031 w 12192000"/>
              <a:gd name="connsiteY5799" fmla="*/ 5820301 h 6858000"/>
              <a:gd name="connsiteX5800" fmla="*/ 3458031 w 12192000"/>
              <a:gd name="connsiteY5800" fmla="*/ 5957739 h 6858000"/>
              <a:gd name="connsiteX5801" fmla="*/ 3491844 w 12192000"/>
              <a:gd name="connsiteY5801" fmla="*/ 5986795 h 6858000"/>
              <a:gd name="connsiteX5802" fmla="*/ 3491844 w 12192000"/>
              <a:gd name="connsiteY5802" fmla="*/ 5986825 h 6858000"/>
              <a:gd name="connsiteX5803" fmla="*/ 3492622 w 12192000"/>
              <a:gd name="connsiteY5803" fmla="*/ 5989219 h 6858000"/>
              <a:gd name="connsiteX5804" fmla="*/ 3494627 w 12192000"/>
              <a:gd name="connsiteY5804" fmla="*/ 6002355 h 6858000"/>
              <a:gd name="connsiteX5805" fmla="*/ 3494627 w 12192000"/>
              <a:gd name="connsiteY5805" fmla="*/ 6002415 h 6858000"/>
              <a:gd name="connsiteX5806" fmla="*/ 3492173 w 12192000"/>
              <a:gd name="connsiteY5806" fmla="*/ 6016838 h 6858000"/>
              <a:gd name="connsiteX5807" fmla="*/ 3612107 w 12192000"/>
              <a:gd name="connsiteY5807" fmla="*/ 6086082 h 6858000"/>
              <a:gd name="connsiteX5808" fmla="*/ 3645352 w 12192000"/>
              <a:gd name="connsiteY5808" fmla="*/ 6066960 h 6858000"/>
              <a:gd name="connsiteX5809" fmla="*/ 3645352 w 12192000"/>
              <a:gd name="connsiteY5809" fmla="*/ 6046732 h 6858000"/>
              <a:gd name="connsiteX5810" fmla="*/ 3509290 w 12192000"/>
              <a:gd name="connsiteY5810" fmla="*/ 5811054 h 6858000"/>
              <a:gd name="connsiteX5811" fmla="*/ 2269736 w 12192000"/>
              <a:gd name="connsiteY5811" fmla="*/ 5800641 h 6858000"/>
              <a:gd name="connsiteX5812" fmla="*/ 2236491 w 12192000"/>
              <a:gd name="connsiteY5812" fmla="*/ 5820301 h 6858000"/>
              <a:gd name="connsiteX5813" fmla="*/ 2236491 w 12192000"/>
              <a:gd name="connsiteY5813" fmla="*/ 5957739 h 6858000"/>
              <a:gd name="connsiteX5814" fmla="*/ 2270305 w 12192000"/>
              <a:gd name="connsiteY5814" fmla="*/ 5986795 h 6858000"/>
              <a:gd name="connsiteX5815" fmla="*/ 2270305 w 12192000"/>
              <a:gd name="connsiteY5815" fmla="*/ 5986825 h 6858000"/>
              <a:gd name="connsiteX5816" fmla="*/ 2271083 w 12192000"/>
              <a:gd name="connsiteY5816" fmla="*/ 5989219 h 6858000"/>
              <a:gd name="connsiteX5817" fmla="*/ 2273088 w 12192000"/>
              <a:gd name="connsiteY5817" fmla="*/ 6002355 h 6858000"/>
              <a:gd name="connsiteX5818" fmla="*/ 2273088 w 12192000"/>
              <a:gd name="connsiteY5818" fmla="*/ 6002415 h 6858000"/>
              <a:gd name="connsiteX5819" fmla="*/ 2270634 w 12192000"/>
              <a:gd name="connsiteY5819" fmla="*/ 6016838 h 6858000"/>
              <a:gd name="connsiteX5820" fmla="*/ 2390567 w 12192000"/>
              <a:gd name="connsiteY5820" fmla="*/ 6086082 h 6858000"/>
              <a:gd name="connsiteX5821" fmla="*/ 2423812 w 12192000"/>
              <a:gd name="connsiteY5821" fmla="*/ 6066960 h 6858000"/>
              <a:gd name="connsiteX5822" fmla="*/ 2423812 w 12192000"/>
              <a:gd name="connsiteY5822" fmla="*/ 6046732 h 6858000"/>
              <a:gd name="connsiteX5823" fmla="*/ 2287750 w 12192000"/>
              <a:gd name="connsiteY5823" fmla="*/ 5811054 h 6858000"/>
              <a:gd name="connsiteX5824" fmla="*/ 1455366 w 12192000"/>
              <a:gd name="connsiteY5824" fmla="*/ 5800641 h 6858000"/>
              <a:gd name="connsiteX5825" fmla="*/ 1422121 w 12192000"/>
              <a:gd name="connsiteY5825" fmla="*/ 5820301 h 6858000"/>
              <a:gd name="connsiteX5826" fmla="*/ 1422121 w 12192000"/>
              <a:gd name="connsiteY5826" fmla="*/ 5957739 h 6858000"/>
              <a:gd name="connsiteX5827" fmla="*/ 1455935 w 12192000"/>
              <a:gd name="connsiteY5827" fmla="*/ 5986795 h 6858000"/>
              <a:gd name="connsiteX5828" fmla="*/ 1455935 w 12192000"/>
              <a:gd name="connsiteY5828" fmla="*/ 5986825 h 6858000"/>
              <a:gd name="connsiteX5829" fmla="*/ 1456713 w 12192000"/>
              <a:gd name="connsiteY5829" fmla="*/ 5989219 h 6858000"/>
              <a:gd name="connsiteX5830" fmla="*/ 1458718 w 12192000"/>
              <a:gd name="connsiteY5830" fmla="*/ 6002355 h 6858000"/>
              <a:gd name="connsiteX5831" fmla="*/ 1458718 w 12192000"/>
              <a:gd name="connsiteY5831" fmla="*/ 6002415 h 6858000"/>
              <a:gd name="connsiteX5832" fmla="*/ 1456264 w 12192000"/>
              <a:gd name="connsiteY5832" fmla="*/ 6016838 h 6858000"/>
              <a:gd name="connsiteX5833" fmla="*/ 1576198 w 12192000"/>
              <a:gd name="connsiteY5833" fmla="*/ 6086082 h 6858000"/>
              <a:gd name="connsiteX5834" fmla="*/ 1609443 w 12192000"/>
              <a:gd name="connsiteY5834" fmla="*/ 6066960 h 6858000"/>
              <a:gd name="connsiteX5835" fmla="*/ 1609443 w 12192000"/>
              <a:gd name="connsiteY5835" fmla="*/ 6046732 h 6858000"/>
              <a:gd name="connsiteX5836" fmla="*/ 1473380 w 12192000"/>
              <a:gd name="connsiteY5836" fmla="*/ 5811054 h 6858000"/>
              <a:gd name="connsiteX5837" fmla="*/ 640997 w 12192000"/>
              <a:gd name="connsiteY5837" fmla="*/ 5800641 h 6858000"/>
              <a:gd name="connsiteX5838" fmla="*/ 607752 w 12192000"/>
              <a:gd name="connsiteY5838" fmla="*/ 5820301 h 6858000"/>
              <a:gd name="connsiteX5839" fmla="*/ 607752 w 12192000"/>
              <a:gd name="connsiteY5839" fmla="*/ 5957739 h 6858000"/>
              <a:gd name="connsiteX5840" fmla="*/ 641565 w 12192000"/>
              <a:gd name="connsiteY5840" fmla="*/ 5986795 h 6858000"/>
              <a:gd name="connsiteX5841" fmla="*/ 641565 w 12192000"/>
              <a:gd name="connsiteY5841" fmla="*/ 5986825 h 6858000"/>
              <a:gd name="connsiteX5842" fmla="*/ 642343 w 12192000"/>
              <a:gd name="connsiteY5842" fmla="*/ 5989219 h 6858000"/>
              <a:gd name="connsiteX5843" fmla="*/ 644348 w 12192000"/>
              <a:gd name="connsiteY5843" fmla="*/ 6002355 h 6858000"/>
              <a:gd name="connsiteX5844" fmla="*/ 644348 w 12192000"/>
              <a:gd name="connsiteY5844" fmla="*/ 6002415 h 6858000"/>
              <a:gd name="connsiteX5845" fmla="*/ 641894 w 12192000"/>
              <a:gd name="connsiteY5845" fmla="*/ 6016838 h 6858000"/>
              <a:gd name="connsiteX5846" fmla="*/ 761828 w 12192000"/>
              <a:gd name="connsiteY5846" fmla="*/ 6086082 h 6858000"/>
              <a:gd name="connsiteX5847" fmla="*/ 795073 w 12192000"/>
              <a:gd name="connsiteY5847" fmla="*/ 6066960 h 6858000"/>
              <a:gd name="connsiteX5848" fmla="*/ 795073 w 12192000"/>
              <a:gd name="connsiteY5848" fmla="*/ 6046732 h 6858000"/>
              <a:gd name="connsiteX5849" fmla="*/ 659011 w 12192000"/>
              <a:gd name="connsiteY5849" fmla="*/ 5811054 h 6858000"/>
              <a:gd name="connsiteX5850" fmla="*/ 11959135 w 12192000"/>
              <a:gd name="connsiteY5850" fmla="*/ 5800611 h 6858000"/>
              <a:gd name="connsiteX5851" fmla="*/ 11941121 w 12192000"/>
              <a:gd name="connsiteY5851" fmla="*/ 5811024 h 6858000"/>
              <a:gd name="connsiteX5852" fmla="*/ 11805028 w 12192000"/>
              <a:gd name="connsiteY5852" fmla="*/ 6046702 h 6858000"/>
              <a:gd name="connsiteX5853" fmla="*/ 11805028 w 12192000"/>
              <a:gd name="connsiteY5853" fmla="*/ 6066930 h 6858000"/>
              <a:gd name="connsiteX5854" fmla="*/ 11838273 w 12192000"/>
              <a:gd name="connsiteY5854" fmla="*/ 6086052 h 6858000"/>
              <a:gd name="connsiteX5855" fmla="*/ 11838303 w 12192000"/>
              <a:gd name="connsiteY5855" fmla="*/ 6085962 h 6858000"/>
              <a:gd name="connsiteX5856" fmla="*/ 11958237 w 12192000"/>
              <a:gd name="connsiteY5856" fmla="*/ 6016719 h 6858000"/>
              <a:gd name="connsiteX5857" fmla="*/ 11955783 w 12192000"/>
              <a:gd name="connsiteY5857" fmla="*/ 6002296 h 6858000"/>
              <a:gd name="connsiteX5858" fmla="*/ 11957787 w 12192000"/>
              <a:gd name="connsiteY5858" fmla="*/ 5989159 h 6858000"/>
              <a:gd name="connsiteX5859" fmla="*/ 11958565 w 12192000"/>
              <a:gd name="connsiteY5859" fmla="*/ 5986765 h 6858000"/>
              <a:gd name="connsiteX5860" fmla="*/ 11992379 w 12192000"/>
              <a:gd name="connsiteY5860" fmla="*/ 5957709 h 6858000"/>
              <a:gd name="connsiteX5861" fmla="*/ 11992379 w 12192000"/>
              <a:gd name="connsiteY5861" fmla="*/ 5820271 h 6858000"/>
              <a:gd name="connsiteX5862" fmla="*/ 11959135 w 12192000"/>
              <a:gd name="connsiteY5862" fmla="*/ 5800611 h 6858000"/>
              <a:gd name="connsiteX5863" fmla="*/ 11551935 w 12192000"/>
              <a:gd name="connsiteY5863" fmla="*/ 5800611 h 6858000"/>
              <a:gd name="connsiteX5864" fmla="*/ 11533921 w 12192000"/>
              <a:gd name="connsiteY5864" fmla="*/ 5811024 h 6858000"/>
              <a:gd name="connsiteX5865" fmla="*/ 11397828 w 12192000"/>
              <a:gd name="connsiteY5865" fmla="*/ 6046702 h 6858000"/>
              <a:gd name="connsiteX5866" fmla="*/ 11397828 w 12192000"/>
              <a:gd name="connsiteY5866" fmla="*/ 6066930 h 6858000"/>
              <a:gd name="connsiteX5867" fmla="*/ 11397858 w 12192000"/>
              <a:gd name="connsiteY5867" fmla="*/ 6066870 h 6858000"/>
              <a:gd name="connsiteX5868" fmla="*/ 11431103 w 12192000"/>
              <a:gd name="connsiteY5868" fmla="*/ 6085992 h 6858000"/>
              <a:gd name="connsiteX5869" fmla="*/ 11551037 w 12192000"/>
              <a:gd name="connsiteY5869" fmla="*/ 6016748 h 6858000"/>
              <a:gd name="connsiteX5870" fmla="*/ 11548583 w 12192000"/>
              <a:gd name="connsiteY5870" fmla="*/ 6002325 h 6858000"/>
              <a:gd name="connsiteX5871" fmla="*/ 11550588 w 12192000"/>
              <a:gd name="connsiteY5871" fmla="*/ 5989189 h 6858000"/>
              <a:gd name="connsiteX5872" fmla="*/ 11551366 w 12192000"/>
              <a:gd name="connsiteY5872" fmla="*/ 5986795 h 6858000"/>
              <a:gd name="connsiteX5873" fmla="*/ 11551366 w 12192000"/>
              <a:gd name="connsiteY5873" fmla="*/ 5986765 h 6858000"/>
              <a:gd name="connsiteX5874" fmla="*/ 11585179 w 12192000"/>
              <a:gd name="connsiteY5874" fmla="*/ 5957709 h 6858000"/>
              <a:gd name="connsiteX5875" fmla="*/ 11585179 w 12192000"/>
              <a:gd name="connsiteY5875" fmla="*/ 5820271 h 6858000"/>
              <a:gd name="connsiteX5876" fmla="*/ 11551935 w 12192000"/>
              <a:gd name="connsiteY5876" fmla="*/ 5800611 h 6858000"/>
              <a:gd name="connsiteX5877" fmla="*/ 11144764 w 12192000"/>
              <a:gd name="connsiteY5877" fmla="*/ 5800611 h 6858000"/>
              <a:gd name="connsiteX5878" fmla="*/ 11126750 w 12192000"/>
              <a:gd name="connsiteY5878" fmla="*/ 5811024 h 6858000"/>
              <a:gd name="connsiteX5879" fmla="*/ 10990658 w 12192000"/>
              <a:gd name="connsiteY5879" fmla="*/ 6046702 h 6858000"/>
              <a:gd name="connsiteX5880" fmla="*/ 10990658 w 12192000"/>
              <a:gd name="connsiteY5880" fmla="*/ 6066930 h 6858000"/>
              <a:gd name="connsiteX5881" fmla="*/ 10990688 w 12192000"/>
              <a:gd name="connsiteY5881" fmla="*/ 6066841 h 6858000"/>
              <a:gd name="connsiteX5882" fmla="*/ 11023933 w 12192000"/>
              <a:gd name="connsiteY5882" fmla="*/ 6085962 h 6858000"/>
              <a:gd name="connsiteX5883" fmla="*/ 11143867 w 12192000"/>
              <a:gd name="connsiteY5883" fmla="*/ 6016719 h 6858000"/>
              <a:gd name="connsiteX5884" fmla="*/ 11141413 w 12192000"/>
              <a:gd name="connsiteY5884" fmla="*/ 6002296 h 6858000"/>
              <a:gd name="connsiteX5885" fmla="*/ 11143418 w 12192000"/>
              <a:gd name="connsiteY5885" fmla="*/ 5989159 h 6858000"/>
              <a:gd name="connsiteX5886" fmla="*/ 11144196 w 12192000"/>
              <a:gd name="connsiteY5886" fmla="*/ 5986765 h 6858000"/>
              <a:gd name="connsiteX5887" fmla="*/ 11178010 w 12192000"/>
              <a:gd name="connsiteY5887" fmla="*/ 5957709 h 6858000"/>
              <a:gd name="connsiteX5888" fmla="*/ 11178010 w 12192000"/>
              <a:gd name="connsiteY5888" fmla="*/ 5820271 h 6858000"/>
              <a:gd name="connsiteX5889" fmla="*/ 11144764 w 12192000"/>
              <a:gd name="connsiteY5889" fmla="*/ 5800611 h 6858000"/>
              <a:gd name="connsiteX5890" fmla="*/ 10737564 w 12192000"/>
              <a:gd name="connsiteY5890" fmla="*/ 5800611 h 6858000"/>
              <a:gd name="connsiteX5891" fmla="*/ 10719551 w 12192000"/>
              <a:gd name="connsiteY5891" fmla="*/ 5811024 h 6858000"/>
              <a:gd name="connsiteX5892" fmla="*/ 10583458 w 12192000"/>
              <a:gd name="connsiteY5892" fmla="*/ 6046702 h 6858000"/>
              <a:gd name="connsiteX5893" fmla="*/ 10583458 w 12192000"/>
              <a:gd name="connsiteY5893" fmla="*/ 6066930 h 6858000"/>
              <a:gd name="connsiteX5894" fmla="*/ 10583488 w 12192000"/>
              <a:gd name="connsiteY5894" fmla="*/ 6066870 h 6858000"/>
              <a:gd name="connsiteX5895" fmla="*/ 10616733 w 12192000"/>
              <a:gd name="connsiteY5895" fmla="*/ 6085992 h 6858000"/>
              <a:gd name="connsiteX5896" fmla="*/ 10736667 w 12192000"/>
              <a:gd name="connsiteY5896" fmla="*/ 6016748 h 6858000"/>
              <a:gd name="connsiteX5897" fmla="*/ 10734213 w 12192000"/>
              <a:gd name="connsiteY5897" fmla="*/ 6002325 h 6858000"/>
              <a:gd name="connsiteX5898" fmla="*/ 10736218 w 12192000"/>
              <a:gd name="connsiteY5898" fmla="*/ 5989189 h 6858000"/>
              <a:gd name="connsiteX5899" fmla="*/ 10736996 w 12192000"/>
              <a:gd name="connsiteY5899" fmla="*/ 5986795 h 6858000"/>
              <a:gd name="connsiteX5900" fmla="*/ 10736996 w 12192000"/>
              <a:gd name="connsiteY5900" fmla="*/ 5986765 h 6858000"/>
              <a:gd name="connsiteX5901" fmla="*/ 10770810 w 12192000"/>
              <a:gd name="connsiteY5901" fmla="*/ 5957709 h 6858000"/>
              <a:gd name="connsiteX5902" fmla="*/ 10770810 w 12192000"/>
              <a:gd name="connsiteY5902" fmla="*/ 5820271 h 6858000"/>
              <a:gd name="connsiteX5903" fmla="*/ 10737564 w 12192000"/>
              <a:gd name="connsiteY5903" fmla="*/ 5800611 h 6858000"/>
              <a:gd name="connsiteX5904" fmla="*/ 10330395 w 12192000"/>
              <a:gd name="connsiteY5904" fmla="*/ 5800611 h 6858000"/>
              <a:gd name="connsiteX5905" fmla="*/ 10312381 w 12192000"/>
              <a:gd name="connsiteY5905" fmla="*/ 5811024 h 6858000"/>
              <a:gd name="connsiteX5906" fmla="*/ 10176289 w 12192000"/>
              <a:gd name="connsiteY5906" fmla="*/ 6046702 h 6858000"/>
              <a:gd name="connsiteX5907" fmla="*/ 10176289 w 12192000"/>
              <a:gd name="connsiteY5907" fmla="*/ 6066930 h 6858000"/>
              <a:gd name="connsiteX5908" fmla="*/ 10176319 w 12192000"/>
              <a:gd name="connsiteY5908" fmla="*/ 6066841 h 6858000"/>
              <a:gd name="connsiteX5909" fmla="*/ 10209563 w 12192000"/>
              <a:gd name="connsiteY5909" fmla="*/ 6085962 h 6858000"/>
              <a:gd name="connsiteX5910" fmla="*/ 10329497 w 12192000"/>
              <a:gd name="connsiteY5910" fmla="*/ 6016719 h 6858000"/>
              <a:gd name="connsiteX5911" fmla="*/ 10327043 w 12192000"/>
              <a:gd name="connsiteY5911" fmla="*/ 6002296 h 6858000"/>
              <a:gd name="connsiteX5912" fmla="*/ 10329049 w 12192000"/>
              <a:gd name="connsiteY5912" fmla="*/ 5989159 h 6858000"/>
              <a:gd name="connsiteX5913" fmla="*/ 10329826 w 12192000"/>
              <a:gd name="connsiteY5913" fmla="*/ 5986765 h 6858000"/>
              <a:gd name="connsiteX5914" fmla="*/ 10363640 w 12192000"/>
              <a:gd name="connsiteY5914" fmla="*/ 5957709 h 6858000"/>
              <a:gd name="connsiteX5915" fmla="*/ 10363640 w 12192000"/>
              <a:gd name="connsiteY5915" fmla="*/ 5820271 h 6858000"/>
              <a:gd name="connsiteX5916" fmla="*/ 10330395 w 12192000"/>
              <a:gd name="connsiteY5916" fmla="*/ 5800611 h 6858000"/>
              <a:gd name="connsiteX5917" fmla="*/ 9923195 w 12192000"/>
              <a:gd name="connsiteY5917" fmla="*/ 5800611 h 6858000"/>
              <a:gd name="connsiteX5918" fmla="*/ 9905181 w 12192000"/>
              <a:gd name="connsiteY5918" fmla="*/ 5811024 h 6858000"/>
              <a:gd name="connsiteX5919" fmla="*/ 9769089 w 12192000"/>
              <a:gd name="connsiteY5919" fmla="*/ 6046702 h 6858000"/>
              <a:gd name="connsiteX5920" fmla="*/ 9769089 w 12192000"/>
              <a:gd name="connsiteY5920" fmla="*/ 6066930 h 6858000"/>
              <a:gd name="connsiteX5921" fmla="*/ 9769119 w 12192000"/>
              <a:gd name="connsiteY5921" fmla="*/ 6066841 h 6858000"/>
              <a:gd name="connsiteX5922" fmla="*/ 9802364 w 12192000"/>
              <a:gd name="connsiteY5922" fmla="*/ 6085962 h 6858000"/>
              <a:gd name="connsiteX5923" fmla="*/ 9922297 w 12192000"/>
              <a:gd name="connsiteY5923" fmla="*/ 6016719 h 6858000"/>
              <a:gd name="connsiteX5924" fmla="*/ 9919844 w 12192000"/>
              <a:gd name="connsiteY5924" fmla="*/ 6002296 h 6858000"/>
              <a:gd name="connsiteX5925" fmla="*/ 9921849 w 12192000"/>
              <a:gd name="connsiteY5925" fmla="*/ 5989159 h 6858000"/>
              <a:gd name="connsiteX5926" fmla="*/ 9922627 w 12192000"/>
              <a:gd name="connsiteY5926" fmla="*/ 5986765 h 6858000"/>
              <a:gd name="connsiteX5927" fmla="*/ 9956440 w 12192000"/>
              <a:gd name="connsiteY5927" fmla="*/ 5957709 h 6858000"/>
              <a:gd name="connsiteX5928" fmla="*/ 9956440 w 12192000"/>
              <a:gd name="connsiteY5928" fmla="*/ 5820271 h 6858000"/>
              <a:gd name="connsiteX5929" fmla="*/ 9923195 w 12192000"/>
              <a:gd name="connsiteY5929" fmla="*/ 5800611 h 6858000"/>
              <a:gd name="connsiteX5930" fmla="*/ 9516025 w 12192000"/>
              <a:gd name="connsiteY5930" fmla="*/ 5800611 h 6858000"/>
              <a:gd name="connsiteX5931" fmla="*/ 9498011 w 12192000"/>
              <a:gd name="connsiteY5931" fmla="*/ 5811024 h 6858000"/>
              <a:gd name="connsiteX5932" fmla="*/ 9361919 w 12192000"/>
              <a:gd name="connsiteY5932" fmla="*/ 6046702 h 6858000"/>
              <a:gd name="connsiteX5933" fmla="*/ 9361919 w 12192000"/>
              <a:gd name="connsiteY5933" fmla="*/ 6066930 h 6858000"/>
              <a:gd name="connsiteX5934" fmla="*/ 9361949 w 12192000"/>
              <a:gd name="connsiteY5934" fmla="*/ 6066870 h 6858000"/>
              <a:gd name="connsiteX5935" fmla="*/ 9395194 w 12192000"/>
              <a:gd name="connsiteY5935" fmla="*/ 6085992 h 6858000"/>
              <a:gd name="connsiteX5936" fmla="*/ 9515128 w 12192000"/>
              <a:gd name="connsiteY5936" fmla="*/ 6016748 h 6858000"/>
              <a:gd name="connsiteX5937" fmla="*/ 9512674 w 12192000"/>
              <a:gd name="connsiteY5937" fmla="*/ 6002325 h 6858000"/>
              <a:gd name="connsiteX5938" fmla="*/ 9514679 w 12192000"/>
              <a:gd name="connsiteY5938" fmla="*/ 5989189 h 6858000"/>
              <a:gd name="connsiteX5939" fmla="*/ 9515457 w 12192000"/>
              <a:gd name="connsiteY5939" fmla="*/ 5986795 h 6858000"/>
              <a:gd name="connsiteX5940" fmla="*/ 9515457 w 12192000"/>
              <a:gd name="connsiteY5940" fmla="*/ 5986765 h 6858000"/>
              <a:gd name="connsiteX5941" fmla="*/ 9549270 w 12192000"/>
              <a:gd name="connsiteY5941" fmla="*/ 5957709 h 6858000"/>
              <a:gd name="connsiteX5942" fmla="*/ 9549270 w 12192000"/>
              <a:gd name="connsiteY5942" fmla="*/ 5820271 h 6858000"/>
              <a:gd name="connsiteX5943" fmla="*/ 9516025 w 12192000"/>
              <a:gd name="connsiteY5943" fmla="*/ 5800611 h 6858000"/>
              <a:gd name="connsiteX5944" fmla="*/ 9108856 w 12192000"/>
              <a:gd name="connsiteY5944" fmla="*/ 5800611 h 6858000"/>
              <a:gd name="connsiteX5945" fmla="*/ 9090842 w 12192000"/>
              <a:gd name="connsiteY5945" fmla="*/ 5811024 h 6858000"/>
              <a:gd name="connsiteX5946" fmla="*/ 8954749 w 12192000"/>
              <a:gd name="connsiteY5946" fmla="*/ 6046702 h 6858000"/>
              <a:gd name="connsiteX5947" fmla="*/ 8954749 w 12192000"/>
              <a:gd name="connsiteY5947" fmla="*/ 6066930 h 6858000"/>
              <a:gd name="connsiteX5948" fmla="*/ 8954779 w 12192000"/>
              <a:gd name="connsiteY5948" fmla="*/ 6066841 h 6858000"/>
              <a:gd name="connsiteX5949" fmla="*/ 8988024 w 12192000"/>
              <a:gd name="connsiteY5949" fmla="*/ 6085962 h 6858000"/>
              <a:gd name="connsiteX5950" fmla="*/ 9107958 w 12192000"/>
              <a:gd name="connsiteY5950" fmla="*/ 6016719 h 6858000"/>
              <a:gd name="connsiteX5951" fmla="*/ 9105504 w 12192000"/>
              <a:gd name="connsiteY5951" fmla="*/ 6002296 h 6858000"/>
              <a:gd name="connsiteX5952" fmla="*/ 9107508 w 12192000"/>
              <a:gd name="connsiteY5952" fmla="*/ 5989159 h 6858000"/>
              <a:gd name="connsiteX5953" fmla="*/ 9108287 w 12192000"/>
              <a:gd name="connsiteY5953" fmla="*/ 5986765 h 6858000"/>
              <a:gd name="connsiteX5954" fmla="*/ 9142100 w 12192000"/>
              <a:gd name="connsiteY5954" fmla="*/ 5957709 h 6858000"/>
              <a:gd name="connsiteX5955" fmla="*/ 9142100 w 12192000"/>
              <a:gd name="connsiteY5955" fmla="*/ 5820271 h 6858000"/>
              <a:gd name="connsiteX5956" fmla="*/ 9108856 w 12192000"/>
              <a:gd name="connsiteY5956" fmla="*/ 5800611 h 6858000"/>
              <a:gd name="connsiteX5957" fmla="*/ 8701656 w 12192000"/>
              <a:gd name="connsiteY5957" fmla="*/ 5800611 h 6858000"/>
              <a:gd name="connsiteX5958" fmla="*/ 8683642 w 12192000"/>
              <a:gd name="connsiteY5958" fmla="*/ 5811024 h 6858000"/>
              <a:gd name="connsiteX5959" fmla="*/ 8547549 w 12192000"/>
              <a:gd name="connsiteY5959" fmla="*/ 6046702 h 6858000"/>
              <a:gd name="connsiteX5960" fmla="*/ 8547549 w 12192000"/>
              <a:gd name="connsiteY5960" fmla="*/ 6066930 h 6858000"/>
              <a:gd name="connsiteX5961" fmla="*/ 8547579 w 12192000"/>
              <a:gd name="connsiteY5961" fmla="*/ 6066870 h 6858000"/>
              <a:gd name="connsiteX5962" fmla="*/ 8580824 w 12192000"/>
              <a:gd name="connsiteY5962" fmla="*/ 6085992 h 6858000"/>
              <a:gd name="connsiteX5963" fmla="*/ 8700758 w 12192000"/>
              <a:gd name="connsiteY5963" fmla="*/ 6016748 h 6858000"/>
              <a:gd name="connsiteX5964" fmla="*/ 8698304 w 12192000"/>
              <a:gd name="connsiteY5964" fmla="*/ 6002325 h 6858000"/>
              <a:gd name="connsiteX5965" fmla="*/ 8700309 w 12192000"/>
              <a:gd name="connsiteY5965" fmla="*/ 5989189 h 6858000"/>
              <a:gd name="connsiteX5966" fmla="*/ 8701087 w 12192000"/>
              <a:gd name="connsiteY5966" fmla="*/ 5986795 h 6858000"/>
              <a:gd name="connsiteX5967" fmla="*/ 8701087 w 12192000"/>
              <a:gd name="connsiteY5967" fmla="*/ 5986765 h 6858000"/>
              <a:gd name="connsiteX5968" fmla="*/ 8734900 w 12192000"/>
              <a:gd name="connsiteY5968" fmla="*/ 5957709 h 6858000"/>
              <a:gd name="connsiteX5969" fmla="*/ 8734900 w 12192000"/>
              <a:gd name="connsiteY5969" fmla="*/ 5820271 h 6858000"/>
              <a:gd name="connsiteX5970" fmla="*/ 8701656 w 12192000"/>
              <a:gd name="connsiteY5970" fmla="*/ 5800611 h 6858000"/>
              <a:gd name="connsiteX5971" fmla="*/ 8294485 w 12192000"/>
              <a:gd name="connsiteY5971" fmla="*/ 5800611 h 6858000"/>
              <a:gd name="connsiteX5972" fmla="*/ 8276471 w 12192000"/>
              <a:gd name="connsiteY5972" fmla="*/ 5811024 h 6858000"/>
              <a:gd name="connsiteX5973" fmla="*/ 8140379 w 12192000"/>
              <a:gd name="connsiteY5973" fmla="*/ 6046702 h 6858000"/>
              <a:gd name="connsiteX5974" fmla="*/ 8140379 w 12192000"/>
              <a:gd name="connsiteY5974" fmla="*/ 6066930 h 6858000"/>
              <a:gd name="connsiteX5975" fmla="*/ 8140409 w 12192000"/>
              <a:gd name="connsiteY5975" fmla="*/ 6066841 h 6858000"/>
              <a:gd name="connsiteX5976" fmla="*/ 8173655 w 12192000"/>
              <a:gd name="connsiteY5976" fmla="*/ 6085962 h 6858000"/>
              <a:gd name="connsiteX5977" fmla="*/ 8293588 w 12192000"/>
              <a:gd name="connsiteY5977" fmla="*/ 6016719 h 6858000"/>
              <a:gd name="connsiteX5978" fmla="*/ 8291134 w 12192000"/>
              <a:gd name="connsiteY5978" fmla="*/ 6002296 h 6858000"/>
              <a:gd name="connsiteX5979" fmla="*/ 8293139 w 12192000"/>
              <a:gd name="connsiteY5979" fmla="*/ 5989159 h 6858000"/>
              <a:gd name="connsiteX5980" fmla="*/ 8293917 w 12192000"/>
              <a:gd name="connsiteY5980" fmla="*/ 5986765 h 6858000"/>
              <a:gd name="connsiteX5981" fmla="*/ 8327731 w 12192000"/>
              <a:gd name="connsiteY5981" fmla="*/ 5957709 h 6858000"/>
              <a:gd name="connsiteX5982" fmla="*/ 8327731 w 12192000"/>
              <a:gd name="connsiteY5982" fmla="*/ 5820271 h 6858000"/>
              <a:gd name="connsiteX5983" fmla="*/ 8294485 w 12192000"/>
              <a:gd name="connsiteY5983" fmla="*/ 5800611 h 6858000"/>
              <a:gd name="connsiteX5984" fmla="*/ 7887286 w 12192000"/>
              <a:gd name="connsiteY5984" fmla="*/ 5800611 h 6858000"/>
              <a:gd name="connsiteX5985" fmla="*/ 7869272 w 12192000"/>
              <a:gd name="connsiteY5985" fmla="*/ 5811024 h 6858000"/>
              <a:gd name="connsiteX5986" fmla="*/ 7733180 w 12192000"/>
              <a:gd name="connsiteY5986" fmla="*/ 6046702 h 6858000"/>
              <a:gd name="connsiteX5987" fmla="*/ 7733180 w 12192000"/>
              <a:gd name="connsiteY5987" fmla="*/ 6066930 h 6858000"/>
              <a:gd name="connsiteX5988" fmla="*/ 7733209 w 12192000"/>
              <a:gd name="connsiteY5988" fmla="*/ 6066870 h 6858000"/>
              <a:gd name="connsiteX5989" fmla="*/ 7766455 w 12192000"/>
              <a:gd name="connsiteY5989" fmla="*/ 6085992 h 6858000"/>
              <a:gd name="connsiteX5990" fmla="*/ 7886389 w 12192000"/>
              <a:gd name="connsiteY5990" fmla="*/ 6016748 h 6858000"/>
              <a:gd name="connsiteX5991" fmla="*/ 7883935 w 12192000"/>
              <a:gd name="connsiteY5991" fmla="*/ 6002325 h 6858000"/>
              <a:gd name="connsiteX5992" fmla="*/ 7885939 w 12192000"/>
              <a:gd name="connsiteY5992" fmla="*/ 5989189 h 6858000"/>
              <a:gd name="connsiteX5993" fmla="*/ 7886717 w 12192000"/>
              <a:gd name="connsiteY5993" fmla="*/ 5986795 h 6858000"/>
              <a:gd name="connsiteX5994" fmla="*/ 7886717 w 12192000"/>
              <a:gd name="connsiteY5994" fmla="*/ 5986765 h 6858000"/>
              <a:gd name="connsiteX5995" fmla="*/ 7920531 w 12192000"/>
              <a:gd name="connsiteY5995" fmla="*/ 5957709 h 6858000"/>
              <a:gd name="connsiteX5996" fmla="*/ 7920531 w 12192000"/>
              <a:gd name="connsiteY5996" fmla="*/ 5820271 h 6858000"/>
              <a:gd name="connsiteX5997" fmla="*/ 7887286 w 12192000"/>
              <a:gd name="connsiteY5997" fmla="*/ 5800611 h 6858000"/>
              <a:gd name="connsiteX5998" fmla="*/ 7480116 w 12192000"/>
              <a:gd name="connsiteY5998" fmla="*/ 5800611 h 6858000"/>
              <a:gd name="connsiteX5999" fmla="*/ 7462102 w 12192000"/>
              <a:gd name="connsiteY5999" fmla="*/ 5811024 h 6858000"/>
              <a:gd name="connsiteX6000" fmla="*/ 7326010 w 12192000"/>
              <a:gd name="connsiteY6000" fmla="*/ 6046702 h 6858000"/>
              <a:gd name="connsiteX6001" fmla="*/ 7326010 w 12192000"/>
              <a:gd name="connsiteY6001" fmla="*/ 6066930 h 6858000"/>
              <a:gd name="connsiteX6002" fmla="*/ 7326040 w 12192000"/>
              <a:gd name="connsiteY6002" fmla="*/ 6066841 h 6858000"/>
              <a:gd name="connsiteX6003" fmla="*/ 7359285 w 12192000"/>
              <a:gd name="connsiteY6003" fmla="*/ 6085962 h 6858000"/>
              <a:gd name="connsiteX6004" fmla="*/ 7479219 w 12192000"/>
              <a:gd name="connsiteY6004" fmla="*/ 6016719 h 6858000"/>
              <a:gd name="connsiteX6005" fmla="*/ 7476765 w 12192000"/>
              <a:gd name="connsiteY6005" fmla="*/ 6002296 h 6858000"/>
              <a:gd name="connsiteX6006" fmla="*/ 7478770 w 12192000"/>
              <a:gd name="connsiteY6006" fmla="*/ 5989159 h 6858000"/>
              <a:gd name="connsiteX6007" fmla="*/ 7479548 w 12192000"/>
              <a:gd name="connsiteY6007" fmla="*/ 5986765 h 6858000"/>
              <a:gd name="connsiteX6008" fmla="*/ 7513361 w 12192000"/>
              <a:gd name="connsiteY6008" fmla="*/ 5957709 h 6858000"/>
              <a:gd name="connsiteX6009" fmla="*/ 7513361 w 12192000"/>
              <a:gd name="connsiteY6009" fmla="*/ 5820271 h 6858000"/>
              <a:gd name="connsiteX6010" fmla="*/ 7480116 w 12192000"/>
              <a:gd name="connsiteY6010" fmla="*/ 5800611 h 6858000"/>
              <a:gd name="connsiteX6011" fmla="*/ 7072916 w 12192000"/>
              <a:gd name="connsiteY6011" fmla="*/ 5800611 h 6858000"/>
              <a:gd name="connsiteX6012" fmla="*/ 7054902 w 12192000"/>
              <a:gd name="connsiteY6012" fmla="*/ 5811024 h 6858000"/>
              <a:gd name="connsiteX6013" fmla="*/ 6918810 w 12192000"/>
              <a:gd name="connsiteY6013" fmla="*/ 6046702 h 6858000"/>
              <a:gd name="connsiteX6014" fmla="*/ 6918810 w 12192000"/>
              <a:gd name="connsiteY6014" fmla="*/ 6066930 h 6858000"/>
              <a:gd name="connsiteX6015" fmla="*/ 6918840 w 12192000"/>
              <a:gd name="connsiteY6015" fmla="*/ 6066841 h 6858000"/>
              <a:gd name="connsiteX6016" fmla="*/ 6952085 w 12192000"/>
              <a:gd name="connsiteY6016" fmla="*/ 6085962 h 6858000"/>
              <a:gd name="connsiteX6017" fmla="*/ 7072018 w 12192000"/>
              <a:gd name="connsiteY6017" fmla="*/ 6016719 h 6858000"/>
              <a:gd name="connsiteX6018" fmla="*/ 7069565 w 12192000"/>
              <a:gd name="connsiteY6018" fmla="*/ 6002296 h 6858000"/>
              <a:gd name="connsiteX6019" fmla="*/ 7071570 w 12192000"/>
              <a:gd name="connsiteY6019" fmla="*/ 5989159 h 6858000"/>
              <a:gd name="connsiteX6020" fmla="*/ 7072348 w 12192000"/>
              <a:gd name="connsiteY6020" fmla="*/ 5986765 h 6858000"/>
              <a:gd name="connsiteX6021" fmla="*/ 7106162 w 12192000"/>
              <a:gd name="connsiteY6021" fmla="*/ 5957709 h 6858000"/>
              <a:gd name="connsiteX6022" fmla="*/ 7106162 w 12192000"/>
              <a:gd name="connsiteY6022" fmla="*/ 5820271 h 6858000"/>
              <a:gd name="connsiteX6023" fmla="*/ 7072916 w 12192000"/>
              <a:gd name="connsiteY6023" fmla="*/ 5800611 h 6858000"/>
              <a:gd name="connsiteX6024" fmla="*/ 6665746 w 12192000"/>
              <a:gd name="connsiteY6024" fmla="*/ 5800611 h 6858000"/>
              <a:gd name="connsiteX6025" fmla="*/ 6647732 w 12192000"/>
              <a:gd name="connsiteY6025" fmla="*/ 5811024 h 6858000"/>
              <a:gd name="connsiteX6026" fmla="*/ 6511640 w 12192000"/>
              <a:gd name="connsiteY6026" fmla="*/ 6046702 h 6858000"/>
              <a:gd name="connsiteX6027" fmla="*/ 6511640 w 12192000"/>
              <a:gd name="connsiteY6027" fmla="*/ 6066930 h 6858000"/>
              <a:gd name="connsiteX6028" fmla="*/ 6511670 w 12192000"/>
              <a:gd name="connsiteY6028" fmla="*/ 6066870 h 6858000"/>
              <a:gd name="connsiteX6029" fmla="*/ 6544915 w 12192000"/>
              <a:gd name="connsiteY6029" fmla="*/ 6085992 h 6858000"/>
              <a:gd name="connsiteX6030" fmla="*/ 6664849 w 12192000"/>
              <a:gd name="connsiteY6030" fmla="*/ 6016748 h 6858000"/>
              <a:gd name="connsiteX6031" fmla="*/ 6662395 w 12192000"/>
              <a:gd name="connsiteY6031" fmla="*/ 6002325 h 6858000"/>
              <a:gd name="connsiteX6032" fmla="*/ 6664400 w 12192000"/>
              <a:gd name="connsiteY6032" fmla="*/ 5989189 h 6858000"/>
              <a:gd name="connsiteX6033" fmla="*/ 6665178 w 12192000"/>
              <a:gd name="connsiteY6033" fmla="*/ 5986795 h 6858000"/>
              <a:gd name="connsiteX6034" fmla="*/ 6665178 w 12192000"/>
              <a:gd name="connsiteY6034" fmla="*/ 5986765 h 6858000"/>
              <a:gd name="connsiteX6035" fmla="*/ 6698992 w 12192000"/>
              <a:gd name="connsiteY6035" fmla="*/ 5957709 h 6858000"/>
              <a:gd name="connsiteX6036" fmla="*/ 6698992 w 12192000"/>
              <a:gd name="connsiteY6036" fmla="*/ 5820271 h 6858000"/>
              <a:gd name="connsiteX6037" fmla="*/ 6665746 w 12192000"/>
              <a:gd name="connsiteY6037" fmla="*/ 5800611 h 6858000"/>
              <a:gd name="connsiteX6038" fmla="*/ 6258547 w 12192000"/>
              <a:gd name="connsiteY6038" fmla="*/ 5800611 h 6858000"/>
              <a:gd name="connsiteX6039" fmla="*/ 6240533 w 12192000"/>
              <a:gd name="connsiteY6039" fmla="*/ 5811024 h 6858000"/>
              <a:gd name="connsiteX6040" fmla="*/ 6104441 w 12192000"/>
              <a:gd name="connsiteY6040" fmla="*/ 6046702 h 6858000"/>
              <a:gd name="connsiteX6041" fmla="*/ 6104441 w 12192000"/>
              <a:gd name="connsiteY6041" fmla="*/ 6066930 h 6858000"/>
              <a:gd name="connsiteX6042" fmla="*/ 6104471 w 12192000"/>
              <a:gd name="connsiteY6042" fmla="*/ 6066841 h 6858000"/>
              <a:gd name="connsiteX6043" fmla="*/ 6137715 w 12192000"/>
              <a:gd name="connsiteY6043" fmla="*/ 6085962 h 6858000"/>
              <a:gd name="connsiteX6044" fmla="*/ 6257649 w 12192000"/>
              <a:gd name="connsiteY6044" fmla="*/ 6016719 h 6858000"/>
              <a:gd name="connsiteX6045" fmla="*/ 6255195 w 12192000"/>
              <a:gd name="connsiteY6045" fmla="*/ 6002296 h 6858000"/>
              <a:gd name="connsiteX6046" fmla="*/ 6257201 w 12192000"/>
              <a:gd name="connsiteY6046" fmla="*/ 5989159 h 6858000"/>
              <a:gd name="connsiteX6047" fmla="*/ 6257978 w 12192000"/>
              <a:gd name="connsiteY6047" fmla="*/ 5986765 h 6858000"/>
              <a:gd name="connsiteX6048" fmla="*/ 6291792 w 12192000"/>
              <a:gd name="connsiteY6048" fmla="*/ 5957709 h 6858000"/>
              <a:gd name="connsiteX6049" fmla="*/ 6291792 w 12192000"/>
              <a:gd name="connsiteY6049" fmla="*/ 5820271 h 6858000"/>
              <a:gd name="connsiteX6050" fmla="*/ 6258547 w 12192000"/>
              <a:gd name="connsiteY6050" fmla="*/ 5800611 h 6858000"/>
              <a:gd name="connsiteX6051" fmla="*/ 5851377 w 12192000"/>
              <a:gd name="connsiteY6051" fmla="*/ 5800611 h 6858000"/>
              <a:gd name="connsiteX6052" fmla="*/ 5833364 w 12192000"/>
              <a:gd name="connsiteY6052" fmla="*/ 5811024 h 6858000"/>
              <a:gd name="connsiteX6053" fmla="*/ 5697271 w 12192000"/>
              <a:gd name="connsiteY6053" fmla="*/ 6046702 h 6858000"/>
              <a:gd name="connsiteX6054" fmla="*/ 5697271 w 12192000"/>
              <a:gd name="connsiteY6054" fmla="*/ 6066930 h 6858000"/>
              <a:gd name="connsiteX6055" fmla="*/ 5697300 w 12192000"/>
              <a:gd name="connsiteY6055" fmla="*/ 6066870 h 6858000"/>
              <a:gd name="connsiteX6056" fmla="*/ 5730545 w 12192000"/>
              <a:gd name="connsiteY6056" fmla="*/ 6085992 h 6858000"/>
              <a:gd name="connsiteX6057" fmla="*/ 5850479 w 12192000"/>
              <a:gd name="connsiteY6057" fmla="*/ 6016748 h 6858000"/>
              <a:gd name="connsiteX6058" fmla="*/ 5848025 w 12192000"/>
              <a:gd name="connsiteY6058" fmla="*/ 6002325 h 6858000"/>
              <a:gd name="connsiteX6059" fmla="*/ 5850031 w 12192000"/>
              <a:gd name="connsiteY6059" fmla="*/ 5989189 h 6858000"/>
              <a:gd name="connsiteX6060" fmla="*/ 5850809 w 12192000"/>
              <a:gd name="connsiteY6060" fmla="*/ 5986795 h 6858000"/>
              <a:gd name="connsiteX6061" fmla="*/ 5850809 w 12192000"/>
              <a:gd name="connsiteY6061" fmla="*/ 5986765 h 6858000"/>
              <a:gd name="connsiteX6062" fmla="*/ 5884622 w 12192000"/>
              <a:gd name="connsiteY6062" fmla="*/ 5957709 h 6858000"/>
              <a:gd name="connsiteX6063" fmla="*/ 5884622 w 12192000"/>
              <a:gd name="connsiteY6063" fmla="*/ 5820271 h 6858000"/>
              <a:gd name="connsiteX6064" fmla="*/ 5851377 w 12192000"/>
              <a:gd name="connsiteY6064" fmla="*/ 5800611 h 6858000"/>
              <a:gd name="connsiteX6065" fmla="*/ 5444207 w 12192000"/>
              <a:gd name="connsiteY6065" fmla="*/ 5800611 h 6858000"/>
              <a:gd name="connsiteX6066" fmla="*/ 5426193 w 12192000"/>
              <a:gd name="connsiteY6066" fmla="*/ 5811024 h 6858000"/>
              <a:gd name="connsiteX6067" fmla="*/ 5290102 w 12192000"/>
              <a:gd name="connsiteY6067" fmla="*/ 6046702 h 6858000"/>
              <a:gd name="connsiteX6068" fmla="*/ 5290102 w 12192000"/>
              <a:gd name="connsiteY6068" fmla="*/ 6066930 h 6858000"/>
              <a:gd name="connsiteX6069" fmla="*/ 5290131 w 12192000"/>
              <a:gd name="connsiteY6069" fmla="*/ 6066841 h 6858000"/>
              <a:gd name="connsiteX6070" fmla="*/ 5323376 w 12192000"/>
              <a:gd name="connsiteY6070" fmla="*/ 6085962 h 6858000"/>
              <a:gd name="connsiteX6071" fmla="*/ 5443309 w 12192000"/>
              <a:gd name="connsiteY6071" fmla="*/ 6016719 h 6858000"/>
              <a:gd name="connsiteX6072" fmla="*/ 5440856 w 12192000"/>
              <a:gd name="connsiteY6072" fmla="*/ 6002296 h 6858000"/>
              <a:gd name="connsiteX6073" fmla="*/ 5442860 w 12192000"/>
              <a:gd name="connsiteY6073" fmla="*/ 5989159 h 6858000"/>
              <a:gd name="connsiteX6074" fmla="*/ 5443638 w 12192000"/>
              <a:gd name="connsiteY6074" fmla="*/ 5986765 h 6858000"/>
              <a:gd name="connsiteX6075" fmla="*/ 5477453 w 12192000"/>
              <a:gd name="connsiteY6075" fmla="*/ 5957709 h 6858000"/>
              <a:gd name="connsiteX6076" fmla="*/ 5477453 w 12192000"/>
              <a:gd name="connsiteY6076" fmla="*/ 5820271 h 6858000"/>
              <a:gd name="connsiteX6077" fmla="*/ 5444207 w 12192000"/>
              <a:gd name="connsiteY6077" fmla="*/ 5800611 h 6858000"/>
              <a:gd name="connsiteX6078" fmla="*/ 5037007 w 12192000"/>
              <a:gd name="connsiteY6078" fmla="*/ 5800611 h 6858000"/>
              <a:gd name="connsiteX6079" fmla="*/ 5018993 w 12192000"/>
              <a:gd name="connsiteY6079" fmla="*/ 5811024 h 6858000"/>
              <a:gd name="connsiteX6080" fmla="*/ 4882901 w 12192000"/>
              <a:gd name="connsiteY6080" fmla="*/ 6046702 h 6858000"/>
              <a:gd name="connsiteX6081" fmla="*/ 4882901 w 12192000"/>
              <a:gd name="connsiteY6081" fmla="*/ 6066930 h 6858000"/>
              <a:gd name="connsiteX6082" fmla="*/ 4882931 w 12192000"/>
              <a:gd name="connsiteY6082" fmla="*/ 6066841 h 6858000"/>
              <a:gd name="connsiteX6083" fmla="*/ 4916177 w 12192000"/>
              <a:gd name="connsiteY6083" fmla="*/ 6085962 h 6858000"/>
              <a:gd name="connsiteX6084" fmla="*/ 5036110 w 12192000"/>
              <a:gd name="connsiteY6084" fmla="*/ 6016719 h 6858000"/>
              <a:gd name="connsiteX6085" fmla="*/ 5033656 w 12192000"/>
              <a:gd name="connsiteY6085" fmla="*/ 6002296 h 6858000"/>
              <a:gd name="connsiteX6086" fmla="*/ 5035661 w 12192000"/>
              <a:gd name="connsiteY6086" fmla="*/ 5989159 h 6858000"/>
              <a:gd name="connsiteX6087" fmla="*/ 5036439 w 12192000"/>
              <a:gd name="connsiteY6087" fmla="*/ 5986765 h 6858000"/>
              <a:gd name="connsiteX6088" fmla="*/ 5070252 w 12192000"/>
              <a:gd name="connsiteY6088" fmla="*/ 5957709 h 6858000"/>
              <a:gd name="connsiteX6089" fmla="*/ 5070252 w 12192000"/>
              <a:gd name="connsiteY6089" fmla="*/ 5820271 h 6858000"/>
              <a:gd name="connsiteX6090" fmla="*/ 5037007 w 12192000"/>
              <a:gd name="connsiteY6090" fmla="*/ 5800611 h 6858000"/>
              <a:gd name="connsiteX6091" fmla="*/ 4629838 w 12192000"/>
              <a:gd name="connsiteY6091" fmla="*/ 5800611 h 6858000"/>
              <a:gd name="connsiteX6092" fmla="*/ 4611824 w 12192000"/>
              <a:gd name="connsiteY6092" fmla="*/ 5811024 h 6858000"/>
              <a:gd name="connsiteX6093" fmla="*/ 4475731 w 12192000"/>
              <a:gd name="connsiteY6093" fmla="*/ 6046702 h 6858000"/>
              <a:gd name="connsiteX6094" fmla="*/ 4475731 w 12192000"/>
              <a:gd name="connsiteY6094" fmla="*/ 6066930 h 6858000"/>
              <a:gd name="connsiteX6095" fmla="*/ 4475761 w 12192000"/>
              <a:gd name="connsiteY6095" fmla="*/ 6066841 h 6858000"/>
              <a:gd name="connsiteX6096" fmla="*/ 4509006 w 12192000"/>
              <a:gd name="connsiteY6096" fmla="*/ 6085962 h 6858000"/>
              <a:gd name="connsiteX6097" fmla="*/ 4628940 w 12192000"/>
              <a:gd name="connsiteY6097" fmla="*/ 6016719 h 6858000"/>
              <a:gd name="connsiteX6098" fmla="*/ 4626486 w 12192000"/>
              <a:gd name="connsiteY6098" fmla="*/ 6002296 h 6858000"/>
              <a:gd name="connsiteX6099" fmla="*/ 4628491 w 12192000"/>
              <a:gd name="connsiteY6099" fmla="*/ 5989159 h 6858000"/>
              <a:gd name="connsiteX6100" fmla="*/ 4629269 w 12192000"/>
              <a:gd name="connsiteY6100" fmla="*/ 5986765 h 6858000"/>
              <a:gd name="connsiteX6101" fmla="*/ 4663082 w 12192000"/>
              <a:gd name="connsiteY6101" fmla="*/ 5957709 h 6858000"/>
              <a:gd name="connsiteX6102" fmla="*/ 4663082 w 12192000"/>
              <a:gd name="connsiteY6102" fmla="*/ 5820271 h 6858000"/>
              <a:gd name="connsiteX6103" fmla="*/ 4629838 w 12192000"/>
              <a:gd name="connsiteY6103" fmla="*/ 5800611 h 6858000"/>
              <a:gd name="connsiteX6104" fmla="*/ 4222637 w 12192000"/>
              <a:gd name="connsiteY6104" fmla="*/ 5800611 h 6858000"/>
              <a:gd name="connsiteX6105" fmla="*/ 4204624 w 12192000"/>
              <a:gd name="connsiteY6105" fmla="*/ 5811024 h 6858000"/>
              <a:gd name="connsiteX6106" fmla="*/ 4068531 w 12192000"/>
              <a:gd name="connsiteY6106" fmla="*/ 6046702 h 6858000"/>
              <a:gd name="connsiteX6107" fmla="*/ 4068531 w 12192000"/>
              <a:gd name="connsiteY6107" fmla="*/ 6066930 h 6858000"/>
              <a:gd name="connsiteX6108" fmla="*/ 4068561 w 12192000"/>
              <a:gd name="connsiteY6108" fmla="*/ 6066870 h 6858000"/>
              <a:gd name="connsiteX6109" fmla="*/ 4101806 w 12192000"/>
              <a:gd name="connsiteY6109" fmla="*/ 6085992 h 6858000"/>
              <a:gd name="connsiteX6110" fmla="*/ 4221740 w 12192000"/>
              <a:gd name="connsiteY6110" fmla="*/ 6016748 h 6858000"/>
              <a:gd name="connsiteX6111" fmla="*/ 4219286 w 12192000"/>
              <a:gd name="connsiteY6111" fmla="*/ 6002325 h 6858000"/>
              <a:gd name="connsiteX6112" fmla="*/ 4221291 w 12192000"/>
              <a:gd name="connsiteY6112" fmla="*/ 5989189 h 6858000"/>
              <a:gd name="connsiteX6113" fmla="*/ 4222069 w 12192000"/>
              <a:gd name="connsiteY6113" fmla="*/ 5986795 h 6858000"/>
              <a:gd name="connsiteX6114" fmla="*/ 4222069 w 12192000"/>
              <a:gd name="connsiteY6114" fmla="*/ 5986765 h 6858000"/>
              <a:gd name="connsiteX6115" fmla="*/ 4255884 w 12192000"/>
              <a:gd name="connsiteY6115" fmla="*/ 5957709 h 6858000"/>
              <a:gd name="connsiteX6116" fmla="*/ 4255884 w 12192000"/>
              <a:gd name="connsiteY6116" fmla="*/ 5820271 h 6858000"/>
              <a:gd name="connsiteX6117" fmla="*/ 4222637 w 12192000"/>
              <a:gd name="connsiteY6117" fmla="*/ 5800611 h 6858000"/>
              <a:gd name="connsiteX6118" fmla="*/ 3815467 w 12192000"/>
              <a:gd name="connsiteY6118" fmla="*/ 5800611 h 6858000"/>
              <a:gd name="connsiteX6119" fmla="*/ 3797453 w 12192000"/>
              <a:gd name="connsiteY6119" fmla="*/ 5811024 h 6858000"/>
              <a:gd name="connsiteX6120" fmla="*/ 3661361 w 12192000"/>
              <a:gd name="connsiteY6120" fmla="*/ 6046702 h 6858000"/>
              <a:gd name="connsiteX6121" fmla="*/ 3661361 w 12192000"/>
              <a:gd name="connsiteY6121" fmla="*/ 6066930 h 6858000"/>
              <a:gd name="connsiteX6122" fmla="*/ 3661391 w 12192000"/>
              <a:gd name="connsiteY6122" fmla="*/ 6066841 h 6858000"/>
              <a:gd name="connsiteX6123" fmla="*/ 3694636 w 12192000"/>
              <a:gd name="connsiteY6123" fmla="*/ 6085962 h 6858000"/>
              <a:gd name="connsiteX6124" fmla="*/ 3814570 w 12192000"/>
              <a:gd name="connsiteY6124" fmla="*/ 6016719 h 6858000"/>
              <a:gd name="connsiteX6125" fmla="*/ 3812116 w 12192000"/>
              <a:gd name="connsiteY6125" fmla="*/ 6002296 h 6858000"/>
              <a:gd name="connsiteX6126" fmla="*/ 3814121 w 12192000"/>
              <a:gd name="connsiteY6126" fmla="*/ 5989159 h 6858000"/>
              <a:gd name="connsiteX6127" fmla="*/ 3814899 w 12192000"/>
              <a:gd name="connsiteY6127" fmla="*/ 5986765 h 6858000"/>
              <a:gd name="connsiteX6128" fmla="*/ 3848713 w 12192000"/>
              <a:gd name="connsiteY6128" fmla="*/ 5957709 h 6858000"/>
              <a:gd name="connsiteX6129" fmla="*/ 3848713 w 12192000"/>
              <a:gd name="connsiteY6129" fmla="*/ 5820271 h 6858000"/>
              <a:gd name="connsiteX6130" fmla="*/ 3815467 w 12192000"/>
              <a:gd name="connsiteY6130" fmla="*/ 5800611 h 6858000"/>
              <a:gd name="connsiteX6131" fmla="*/ 3408268 w 12192000"/>
              <a:gd name="connsiteY6131" fmla="*/ 5800611 h 6858000"/>
              <a:gd name="connsiteX6132" fmla="*/ 3390254 w 12192000"/>
              <a:gd name="connsiteY6132" fmla="*/ 5811024 h 6858000"/>
              <a:gd name="connsiteX6133" fmla="*/ 3254161 w 12192000"/>
              <a:gd name="connsiteY6133" fmla="*/ 6046702 h 6858000"/>
              <a:gd name="connsiteX6134" fmla="*/ 3254161 w 12192000"/>
              <a:gd name="connsiteY6134" fmla="*/ 6066930 h 6858000"/>
              <a:gd name="connsiteX6135" fmla="*/ 3254191 w 12192000"/>
              <a:gd name="connsiteY6135" fmla="*/ 6066870 h 6858000"/>
              <a:gd name="connsiteX6136" fmla="*/ 3287436 w 12192000"/>
              <a:gd name="connsiteY6136" fmla="*/ 6085992 h 6858000"/>
              <a:gd name="connsiteX6137" fmla="*/ 3407370 w 12192000"/>
              <a:gd name="connsiteY6137" fmla="*/ 6016748 h 6858000"/>
              <a:gd name="connsiteX6138" fmla="*/ 3404916 w 12192000"/>
              <a:gd name="connsiteY6138" fmla="*/ 6002325 h 6858000"/>
              <a:gd name="connsiteX6139" fmla="*/ 3406921 w 12192000"/>
              <a:gd name="connsiteY6139" fmla="*/ 5989189 h 6858000"/>
              <a:gd name="connsiteX6140" fmla="*/ 3407699 w 12192000"/>
              <a:gd name="connsiteY6140" fmla="*/ 5986795 h 6858000"/>
              <a:gd name="connsiteX6141" fmla="*/ 3407699 w 12192000"/>
              <a:gd name="connsiteY6141" fmla="*/ 5986765 h 6858000"/>
              <a:gd name="connsiteX6142" fmla="*/ 3441513 w 12192000"/>
              <a:gd name="connsiteY6142" fmla="*/ 5957709 h 6858000"/>
              <a:gd name="connsiteX6143" fmla="*/ 3441513 w 12192000"/>
              <a:gd name="connsiteY6143" fmla="*/ 5820271 h 6858000"/>
              <a:gd name="connsiteX6144" fmla="*/ 3408268 w 12192000"/>
              <a:gd name="connsiteY6144" fmla="*/ 5800611 h 6858000"/>
              <a:gd name="connsiteX6145" fmla="*/ 3001098 w 12192000"/>
              <a:gd name="connsiteY6145" fmla="*/ 5800611 h 6858000"/>
              <a:gd name="connsiteX6146" fmla="*/ 2983084 w 12192000"/>
              <a:gd name="connsiteY6146" fmla="*/ 5811024 h 6858000"/>
              <a:gd name="connsiteX6147" fmla="*/ 2846991 w 12192000"/>
              <a:gd name="connsiteY6147" fmla="*/ 6046702 h 6858000"/>
              <a:gd name="connsiteX6148" fmla="*/ 2846991 w 12192000"/>
              <a:gd name="connsiteY6148" fmla="*/ 6066930 h 6858000"/>
              <a:gd name="connsiteX6149" fmla="*/ 2847021 w 12192000"/>
              <a:gd name="connsiteY6149" fmla="*/ 6066841 h 6858000"/>
              <a:gd name="connsiteX6150" fmla="*/ 2880266 w 12192000"/>
              <a:gd name="connsiteY6150" fmla="*/ 6085962 h 6858000"/>
              <a:gd name="connsiteX6151" fmla="*/ 3000200 w 12192000"/>
              <a:gd name="connsiteY6151" fmla="*/ 6016719 h 6858000"/>
              <a:gd name="connsiteX6152" fmla="*/ 2997746 w 12192000"/>
              <a:gd name="connsiteY6152" fmla="*/ 6002296 h 6858000"/>
              <a:gd name="connsiteX6153" fmla="*/ 2999751 w 12192000"/>
              <a:gd name="connsiteY6153" fmla="*/ 5989159 h 6858000"/>
              <a:gd name="connsiteX6154" fmla="*/ 3000529 w 12192000"/>
              <a:gd name="connsiteY6154" fmla="*/ 5986765 h 6858000"/>
              <a:gd name="connsiteX6155" fmla="*/ 3034343 w 12192000"/>
              <a:gd name="connsiteY6155" fmla="*/ 5957709 h 6858000"/>
              <a:gd name="connsiteX6156" fmla="*/ 3034343 w 12192000"/>
              <a:gd name="connsiteY6156" fmla="*/ 5820271 h 6858000"/>
              <a:gd name="connsiteX6157" fmla="*/ 3001098 w 12192000"/>
              <a:gd name="connsiteY6157" fmla="*/ 5800611 h 6858000"/>
              <a:gd name="connsiteX6158" fmla="*/ 2593898 w 12192000"/>
              <a:gd name="connsiteY6158" fmla="*/ 5800611 h 6858000"/>
              <a:gd name="connsiteX6159" fmla="*/ 2575884 w 12192000"/>
              <a:gd name="connsiteY6159" fmla="*/ 5811024 h 6858000"/>
              <a:gd name="connsiteX6160" fmla="*/ 2439792 w 12192000"/>
              <a:gd name="connsiteY6160" fmla="*/ 6046702 h 6858000"/>
              <a:gd name="connsiteX6161" fmla="*/ 2439792 w 12192000"/>
              <a:gd name="connsiteY6161" fmla="*/ 6066930 h 6858000"/>
              <a:gd name="connsiteX6162" fmla="*/ 2439822 w 12192000"/>
              <a:gd name="connsiteY6162" fmla="*/ 6066870 h 6858000"/>
              <a:gd name="connsiteX6163" fmla="*/ 2473067 w 12192000"/>
              <a:gd name="connsiteY6163" fmla="*/ 6085992 h 6858000"/>
              <a:gd name="connsiteX6164" fmla="*/ 2593000 w 12192000"/>
              <a:gd name="connsiteY6164" fmla="*/ 6016748 h 6858000"/>
              <a:gd name="connsiteX6165" fmla="*/ 2590547 w 12192000"/>
              <a:gd name="connsiteY6165" fmla="*/ 6002325 h 6858000"/>
              <a:gd name="connsiteX6166" fmla="*/ 2592551 w 12192000"/>
              <a:gd name="connsiteY6166" fmla="*/ 5989189 h 6858000"/>
              <a:gd name="connsiteX6167" fmla="*/ 2593330 w 12192000"/>
              <a:gd name="connsiteY6167" fmla="*/ 5986795 h 6858000"/>
              <a:gd name="connsiteX6168" fmla="*/ 2593330 w 12192000"/>
              <a:gd name="connsiteY6168" fmla="*/ 5986765 h 6858000"/>
              <a:gd name="connsiteX6169" fmla="*/ 2627143 w 12192000"/>
              <a:gd name="connsiteY6169" fmla="*/ 5957709 h 6858000"/>
              <a:gd name="connsiteX6170" fmla="*/ 2627143 w 12192000"/>
              <a:gd name="connsiteY6170" fmla="*/ 5820271 h 6858000"/>
              <a:gd name="connsiteX6171" fmla="*/ 2593898 w 12192000"/>
              <a:gd name="connsiteY6171" fmla="*/ 5800611 h 6858000"/>
              <a:gd name="connsiteX6172" fmla="*/ 2186728 w 12192000"/>
              <a:gd name="connsiteY6172" fmla="*/ 5800611 h 6858000"/>
              <a:gd name="connsiteX6173" fmla="*/ 2168714 w 12192000"/>
              <a:gd name="connsiteY6173" fmla="*/ 5811024 h 6858000"/>
              <a:gd name="connsiteX6174" fmla="*/ 2032622 w 12192000"/>
              <a:gd name="connsiteY6174" fmla="*/ 6046702 h 6858000"/>
              <a:gd name="connsiteX6175" fmla="*/ 2032622 w 12192000"/>
              <a:gd name="connsiteY6175" fmla="*/ 6066930 h 6858000"/>
              <a:gd name="connsiteX6176" fmla="*/ 2032652 w 12192000"/>
              <a:gd name="connsiteY6176" fmla="*/ 6066841 h 6858000"/>
              <a:gd name="connsiteX6177" fmla="*/ 2065897 w 12192000"/>
              <a:gd name="connsiteY6177" fmla="*/ 6085962 h 6858000"/>
              <a:gd name="connsiteX6178" fmla="*/ 2185831 w 12192000"/>
              <a:gd name="connsiteY6178" fmla="*/ 6016719 h 6858000"/>
              <a:gd name="connsiteX6179" fmla="*/ 2183377 w 12192000"/>
              <a:gd name="connsiteY6179" fmla="*/ 6002296 h 6858000"/>
              <a:gd name="connsiteX6180" fmla="*/ 2185382 w 12192000"/>
              <a:gd name="connsiteY6180" fmla="*/ 5989159 h 6858000"/>
              <a:gd name="connsiteX6181" fmla="*/ 2186160 w 12192000"/>
              <a:gd name="connsiteY6181" fmla="*/ 5986765 h 6858000"/>
              <a:gd name="connsiteX6182" fmla="*/ 2219973 w 12192000"/>
              <a:gd name="connsiteY6182" fmla="*/ 5957709 h 6858000"/>
              <a:gd name="connsiteX6183" fmla="*/ 2219973 w 12192000"/>
              <a:gd name="connsiteY6183" fmla="*/ 5820271 h 6858000"/>
              <a:gd name="connsiteX6184" fmla="*/ 2186728 w 12192000"/>
              <a:gd name="connsiteY6184" fmla="*/ 5800611 h 6858000"/>
              <a:gd name="connsiteX6185" fmla="*/ 1779558 w 12192000"/>
              <a:gd name="connsiteY6185" fmla="*/ 5800611 h 6858000"/>
              <a:gd name="connsiteX6186" fmla="*/ 1761544 w 12192000"/>
              <a:gd name="connsiteY6186" fmla="*/ 5811024 h 6858000"/>
              <a:gd name="connsiteX6187" fmla="*/ 1625452 w 12192000"/>
              <a:gd name="connsiteY6187" fmla="*/ 6046702 h 6858000"/>
              <a:gd name="connsiteX6188" fmla="*/ 1625452 w 12192000"/>
              <a:gd name="connsiteY6188" fmla="*/ 6066930 h 6858000"/>
              <a:gd name="connsiteX6189" fmla="*/ 1625482 w 12192000"/>
              <a:gd name="connsiteY6189" fmla="*/ 6066841 h 6858000"/>
              <a:gd name="connsiteX6190" fmla="*/ 1658727 w 12192000"/>
              <a:gd name="connsiteY6190" fmla="*/ 6085962 h 6858000"/>
              <a:gd name="connsiteX6191" fmla="*/ 1778661 w 12192000"/>
              <a:gd name="connsiteY6191" fmla="*/ 6016719 h 6858000"/>
              <a:gd name="connsiteX6192" fmla="*/ 1776207 w 12192000"/>
              <a:gd name="connsiteY6192" fmla="*/ 6002296 h 6858000"/>
              <a:gd name="connsiteX6193" fmla="*/ 1778212 w 12192000"/>
              <a:gd name="connsiteY6193" fmla="*/ 5989159 h 6858000"/>
              <a:gd name="connsiteX6194" fmla="*/ 1778990 w 12192000"/>
              <a:gd name="connsiteY6194" fmla="*/ 5986765 h 6858000"/>
              <a:gd name="connsiteX6195" fmla="*/ 1812803 w 12192000"/>
              <a:gd name="connsiteY6195" fmla="*/ 5957709 h 6858000"/>
              <a:gd name="connsiteX6196" fmla="*/ 1812803 w 12192000"/>
              <a:gd name="connsiteY6196" fmla="*/ 5820271 h 6858000"/>
              <a:gd name="connsiteX6197" fmla="*/ 1779558 w 12192000"/>
              <a:gd name="connsiteY6197" fmla="*/ 5800611 h 6858000"/>
              <a:gd name="connsiteX6198" fmla="*/ 1372358 w 12192000"/>
              <a:gd name="connsiteY6198" fmla="*/ 5800611 h 6858000"/>
              <a:gd name="connsiteX6199" fmla="*/ 1354344 w 12192000"/>
              <a:gd name="connsiteY6199" fmla="*/ 5811024 h 6858000"/>
              <a:gd name="connsiteX6200" fmla="*/ 1218252 w 12192000"/>
              <a:gd name="connsiteY6200" fmla="*/ 6046702 h 6858000"/>
              <a:gd name="connsiteX6201" fmla="*/ 1218252 w 12192000"/>
              <a:gd name="connsiteY6201" fmla="*/ 6066930 h 6858000"/>
              <a:gd name="connsiteX6202" fmla="*/ 1218282 w 12192000"/>
              <a:gd name="connsiteY6202" fmla="*/ 6066870 h 6858000"/>
              <a:gd name="connsiteX6203" fmla="*/ 1251527 w 12192000"/>
              <a:gd name="connsiteY6203" fmla="*/ 6085992 h 6858000"/>
              <a:gd name="connsiteX6204" fmla="*/ 1371461 w 12192000"/>
              <a:gd name="connsiteY6204" fmla="*/ 6016748 h 6858000"/>
              <a:gd name="connsiteX6205" fmla="*/ 1369007 w 12192000"/>
              <a:gd name="connsiteY6205" fmla="*/ 6002325 h 6858000"/>
              <a:gd name="connsiteX6206" fmla="*/ 1371012 w 12192000"/>
              <a:gd name="connsiteY6206" fmla="*/ 5989189 h 6858000"/>
              <a:gd name="connsiteX6207" fmla="*/ 1371790 w 12192000"/>
              <a:gd name="connsiteY6207" fmla="*/ 5986795 h 6858000"/>
              <a:gd name="connsiteX6208" fmla="*/ 1371790 w 12192000"/>
              <a:gd name="connsiteY6208" fmla="*/ 5986765 h 6858000"/>
              <a:gd name="connsiteX6209" fmla="*/ 1405603 w 12192000"/>
              <a:gd name="connsiteY6209" fmla="*/ 5957709 h 6858000"/>
              <a:gd name="connsiteX6210" fmla="*/ 1405603 w 12192000"/>
              <a:gd name="connsiteY6210" fmla="*/ 5820271 h 6858000"/>
              <a:gd name="connsiteX6211" fmla="*/ 1372358 w 12192000"/>
              <a:gd name="connsiteY6211" fmla="*/ 5800611 h 6858000"/>
              <a:gd name="connsiteX6212" fmla="*/ 965188 w 12192000"/>
              <a:gd name="connsiteY6212" fmla="*/ 5800611 h 6858000"/>
              <a:gd name="connsiteX6213" fmla="*/ 947175 w 12192000"/>
              <a:gd name="connsiteY6213" fmla="*/ 5811024 h 6858000"/>
              <a:gd name="connsiteX6214" fmla="*/ 811082 w 12192000"/>
              <a:gd name="connsiteY6214" fmla="*/ 6046702 h 6858000"/>
              <a:gd name="connsiteX6215" fmla="*/ 811082 w 12192000"/>
              <a:gd name="connsiteY6215" fmla="*/ 6066930 h 6858000"/>
              <a:gd name="connsiteX6216" fmla="*/ 811112 w 12192000"/>
              <a:gd name="connsiteY6216" fmla="*/ 6066841 h 6858000"/>
              <a:gd name="connsiteX6217" fmla="*/ 844357 w 12192000"/>
              <a:gd name="connsiteY6217" fmla="*/ 6085962 h 6858000"/>
              <a:gd name="connsiteX6218" fmla="*/ 964291 w 12192000"/>
              <a:gd name="connsiteY6218" fmla="*/ 6016719 h 6858000"/>
              <a:gd name="connsiteX6219" fmla="*/ 961837 w 12192000"/>
              <a:gd name="connsiteY6219" fmla="*/ 6002296 h 6858000"/>
              <a:gd name="connsiteX6220" fmla="*/ 963842 w 12192000"/>
              <a:gd name="connsiteY6220" fmla="*/ 5989159 h 6858000"/>
              <a:gd name="connsiteX6221" fmla="*/ 964620 w 12192000"/>
              <a:gd name="connsiteY6221" fmla="*/ 5986765 h 6858000"/>
              <a:gd name="connsiteX6222" fmla="*/ 998434 w 12192000"/>
              <a:gd name="connsiteY6222" fmla="*/ 5957709 h 6858000"/>
              <a:gd name="connsiteX6223" fmla="*/ 998434 w 12192000"/>
              <a:gd name="connsiteY6223" fmla="*/ 5820271 h 6858000"/>
              <a:gd name="connsiteX6224" fmla="*/ 965188 w 12192000"/>
              <a:gd name="connsiteY6224" fmla="*/ 5800611 h 6858000"/>
              <a:gd name="connsiteX6225" fmla="*/ 558048 w 12192000"/>
              <a:gd name="connsiteY6225" fmla="*/ 5800551 h 6858000"/>
              <a:gd name="connsiteX6226" fmla="*/ 540035 w 12192000"/>
              <a:gd name="connsiteY6226" fmla="*/ 5810964 h 6858000"/>
              <a:gd name="connsiteX6227" fmla="*/ 403942 w 12192000"/>
              <a:gd name="connsiteY6227" fmla="*/ 6046642 h 6858000"/>
              <a:gd name="connsiteX6228" fmla="*/ 403942 w 12192000"/>
              <a:gd name="connsiteY6228" fmla="*/ 6066870 h 6858000"/>
              <a:gd name="connsiteX6229" fmla="*/ 437187 w 12192000"/>
              <a:gd name="connsiteY6229" fmla="*/ 6085992 h 6858000"/>
              <a:gd name="connsiteX6230" fmla="*/ 557121 w 12192000"/>
              <a:gd name="connsiteY6230" fmla="*/ 6016748 h 6858000"/>
              <a:gd name="connsiteX6231" fmla="*/ 554667 w 12192000"/>
              <a:gd name="connsiteY6231" fmla="*/ 6002325 h 6858000"/>
              <a:gd name="connsiteX6232" fmla="*/ 556672 w 12192000"/>
              <a:gd name="connsiteY6232" fmla="*/ 5989189 h 6858000"/>
              <a:gd name="connsiteX6233" fmla="*/ 557450 w 12192000"/>
              <a:gd name="connsiteY6233" fmla="*/ 5986795 h 6858000"/>
              <a:gd name="connsiteX6234" fmla="*/ 557450 w 12192000"/>
              <a:gd name="connsiteY6234" fmla="*/ 5986765 h 6858000"/>
              <a:gd name="connsiteX6235" fmla="*/ 591264 w 12192000"/>
              <a:gd name="connsiteY6235" fmla="*/ 5957709 h 6858000"/>
              <a:gd name="connsiteX6236" fmla="*/ 591264 w 12192000"/>
              <a:gd name="connsiteY6236" fmla="*/ 5820271 h 6858000"/>
              <a:gd name="connsiteX6237" fmla="*/ 591294 w 12192000"/>
              <a:gd name="connsiteY6237" fmla="*/ 5820211 h 6858000"/>
              <a:gd name="connsiteX6238" fmla="*/ 558048 w 12192000"/>
              <a:gd name="connsiteY6238" fmla="*/ 5800551 h 6858000"/>
              <a:gd name="connsiteX6239" fmla="*/ 11797023 w 12192000"/>
              <a:gd name="connsiteY6239" fmla="*/ 5778056 h 6858000"/>
              <a:gd name="connsiteX6240" fmla="*/ 11677314 w 12192000"/>
              <a:gd name="connsiteY6240" fmla="*/ 5806625 h 6858000"/>
              <a:gd name="connsiteX6241" fmla="*/ 11763045 w 12192000"/>
              <a:gd name="connsiteY6241" fmla="*/ 5856119 h 6858000"/>
              <a:gd name="connsiteX6242" fmla="*/ 11777999 w 12192000"/>
              <a:gd name="connsiteY6242" fmla="*/ 5844621 h 6858000"/>
              <a:gd name="connsiteX6243" fmla="*/ 11797023 w 12192000"/>
              <a:gd name="connsiteY6243" fmla="*/ 5840353 h 6858000"/>
              <a:gd name="connsiteX6244" fmla="*/ 11816036 w 12192000"/>
              <a:gd name="connsiteY6244" fmla="*/ 5844621 h 6858000"/>
              <a:gd name="connsiteX6245" fmla="*/ 11831002 w 12192000"/>
              <a:gd name="connsiteY6245" fmla="*/ 5856119 h 6858000"/>
              <a:gd name="connsiteX6246" fmla="*/ 11916732 w 12192000"/>
              <a:gd name="connsiteY6246" fmla="*/ 5806625 h 6858000"/>
              <a:gd name="connsiteX6247" fmla="*/ 11797023 w 12192000"/>
              <a:gd name="connsiteY6247" fmla="*/ 5778056 h 6858000"/>
              <a:gd name="connsiteX6248" fmla="*/ 11389824 w 12192000"/>
              <a:gd name="connsiteY6248" fmla="*/ 5778056 h 6858000"/>
              <a:gd name="connsiteX6249" fmla="*/ 11270115 w 12192000"/>
              <a:gd name="connsiteY6249" fmla="*/ 5806625 h 6858000"/>
              <a:gd name="connsiteX6250" fmla="*/ 11355828 w 12192000"/>
              <a:gd name="connsiteY6250" fmla="*/ 5856109 h 6858000"/>
              <a:gd name="connsiteX6251" fmla="*/ 11355815 w 12192000"/>
              <a:gd name="connsiteY6251" fmla="*/ 5856119 h 6858000"/>
              <a:gd name="connsiteX6252" fmla="*/ 11355845 w 12192000"/>
              <a:gd name="connsiteY6252" fmla="*/ 5856119 h 6858000"/>
              <a:gd name="connsiteX6253" fmla="*/ 11355828 w 12192000"/>
              <a:gd name="connsiteY6253" fmla="*/ 5856109 h 6858000"/>
              <a:gd name="connsiteX6254" fmla="*/ 11370770 w 12192000"/>
              <a:gd name="connsiteY6254" fmla="*/ 5844621 h 6858000"/>
              <a:gd name="connsiteX6255" fmla="*/ 11389809 w 12192000"/>
              <a:gd name="connsiteY6255" fmla="*/ 5840349 h 6858000"/>
              <a:gd name="connsiteX6256" fmla="*/ 11423802 w 12192000"/>
              <a:gd name="connsiteY6256" fmla="*/ 5856119 h 6858000"/>
              <a:gd name="connsiteX6257" fmla="*/ 11509533 w 12192000"/>
              <a:gd name="connsiteY6257" fmla="*/ 5806625 h 6858000"/>
              <a:gd name="connsiteX6258" fmla="*/ 11389824 w 12192000"/>
              <a:gd name="connsiteY6258" fmla="*/ 5778056 h 6858000"/>
              <a:gd name="connsiteX6259" fmla="*/ 10982654 w 12192000"/>
              <a:gd name="connsiteY6259" fmla="*/ 5778056 h 6858000"/>
              <a:gd name="connsiteX6260" fmla="*/ 10862945 w 12192000"/>
              <a:gd name="connsiteY6260" fmla="*/ 5806625 h 6858000"/>
              <a:gd name="connsiteX6261" fmla="*/ 10948658 w 12192000"/>
              <a:gd name="connsiteY6261" fmla="*/ 5856109 h 6858000"/>
              <a:gd name="connsiteX6262" fmla="*/ 10948645 w 12192000"/>
              <a:gd name="connsiteY6262" fmla="*/ 5856119 h 6858000"/>
              <a:gd name="connsiteX6263" fmla="*/ 10948675 w 12192000"/>
              <a:gd name="connsiteY6263" fmla="*/ 5856119 h 6858000"/>
              <a:gd name="connsiteX6264" fmla="*/ 10948658 w 12192000"/>
              <a:gd name="connsiteY6264" fmla="*/ 5856109 h 6858000"/>
              <a:gd name="connsiteX6265" fmla="*/ 10963599 w 12192000"/>
              <a:gd name="connsiteY6265" fmla="*/ 5844621 h 6858000"/>
              <a:gd name="connsiteX6266" fmla="*/ 10982639 w 12192000"/>
              <a:gd name="connsiteY6266" fmla="*/ 5840349 h 6858000"/>
              <a:gd name="connsiteX6267" fmla="*/ 11016632 w 12192000"/>
              <a:gd name="connsiteY6267" fmla="*/ 5856119 h 6858000"/>
              <a:gd name="connsiteX6268" fmla="*/ 11102363 w 12192000"/>
              <a:gd name="connsiteY6268" fmla="*/ 5806625 h 6858000"/>
              <a:gd name="connsiteX6269" fmla="*/ 10982654 w 12192000"/>
              <a:gd name="connsiteY6269" fmla="*/ 5778056 h 6858000"/>
              <a:gd name="connsiteX6270" fmla="*/ 10575454 w 12192000"/>
              <a:gd name="connsiteY6270" fmla="*/ 5778056 h 6858000"/>
              <a:gd name="connsiteX6271" fmla="*/ 10455745 w 12192000"/>
              <a:gd name="connsiteY6271" fmla="*/ 5806625 h 6858000"/>
              <a:gd name="connsiteX6272" fmla="*/ 10541459 w 12192000"/>
              <a:gd name="connsiteY6272" fmla="*/ 5856109 h 6858000"/>
              <a:gd name="connsiteX6273" fmla="*/ 10541446 w 12192000"/>
              <a:gd name="connsiteY6273" fmla="*/ 5856119 h 6858000"/>
              <a:gd name="connsiteX6274" fmla="*/ 10541476 w 12192000"/>
              <a:gd name="connsiteY6274" fmla="*/ 5856119 h 6858000"/>
              <a:gd name="connsiteX6275" fmla="*/ 10541459 w 12192000"/>
              <a:gd name="connsiteY6275" fmla="*/ 5856109 h 6858000"/>
              <a:gd name="connsiteX6276" fmla="*/ 10556400 w 12192000"/>
              <a:gd name="connsiteY6276" fmla="*/ 5844621 h 6858000"/>
              <a:gd name="connsiteX6277" fmla="*/ 10575439 w 12192000"/>
              <a:gd name="connsiteY6277" fmla="*/ 5840349 h 6858000"/>
              <a:gd name="connsiteX6278" fmla="*/ 10609432 w 12192000"/>
              <a:gd name="connsiteY6278" fmla="*/ 5856119 h 6858000"/>
              <a:gd name="connsiteX6279" fmla="*/ 10695163 w 12192000"/>
              <a:gd name="connsiteY6279" fmla="*/ 5806625 h 6858000"/>
              <a:gd name="connsiteX6280" fmla="*/ 10575454 w 12192000"/>
              <a:gd name="connsiteY6280" fmla="*/ 5778056 h 6858000"/>
              <a:gd name="connsiteX6281" fmla="*/ 10168284 w 12192000"/>
              <a:gd name="connsiteY6281" fmla="*/ 5778056 h 6858000"/>
              <a:gd name="connsiteX6282" fmla="*/ 10048574 w 12192000"/>
              <a:gd name="connsiteY6282" fmla="*/ 5806625 h 6858000"/>
              <a:gd name="connsiteX6283" fmla="*/ 10134289 w 12192000"/>
              <a:gd name="connsiteY6283" fmla="*/ 5856109 h 6858000"/>
              <a:gd name="connsiteX6284" fmla="*/ 10134276 w 12192000"/>
              <a:gd name="connsiteY6284" fmla="*/ 5856119 h 6858000"/>
              <a:gd name="connsiteX6285" fmla="*/ 10134306 w 12192000"/>
              <a:gd name="connsiteY6285" fmla="*/ 5856119 h 6858000"/>
              <a:gd name="connsiteX6286" fmla="*/ 10134289 w 12192000"/>
              <a:gd name="connsiteY6286" fmla="*/ 5856109 h 6858000"/>
              <a:gd name="connsiteX6287" fmla="*/ 10149230 w 12192000"/>
              <a:gd name="connsiteY6287" fmla="*/ 5844621 h 6858000"/>
              <a:gd name="connsiteX6288" fmla="*/ 10168269 w 12192000"/>
              <a:gd name="connsiteY6288" fmla="*/ 5840349 h 6858000"/>
              <a:gd name="connsiteX6289" fmla="*/ 10202262 w 12192000"/>
              <a:gd name="connsiteY6289" fmla="*/ 5856119 h 6858000"/>
              <a:gd name="connsiteX6290" fmla="*/ 10287993 w 12192000"/>
              <a:gd name="connsiteY6290" fmla="*/ 5806625 h 6858000"/>
              <a:gd name="connsiteX6291" fmla="*/ 10168284 w 12192000"/>
              <a:gd name="connsiteY6291" fmla="*/ 5778056 h 6858000"/>
              <a:gd name="connsiteX6292" fmla="*/ 9761084 w 12192000"/>
              <a:gd name="connsiteY6292" fmla="*/ 5778056 h 6858000"/>
              <a:gd name="connsiteX6293" fmla="*/ 9641375 w 12192000"/>
              <a:gd name="connsiteY6293" fmla="*/ 5806625 h 6858000"/>
              <a:gd name="connsiteX6294" fmla="*/ 9727089 w 12192000"/>
              <a:gd name="connsiteY6294" fmla="*/ 5856109 h 6858000"/>
              <a:gd name="connsiteX6295" fmla="*/ 9727076 w 12192000"/>
              <a:gd name="connsiteY6295" fmla="*/ 5856119 h 6858000"/>
              <a:gd name="connsiteX6296" fmla="*/ 9727106 w 12192000"/>
              <a:gd name="connsiteY6296" fmla="*/ 5856119 h 6858000"/>
              <a:gd name="connsiteX6297" fmla="*/ 9727089 w 12192000"/>
              <a:gd name="connsiteY6297" fmla="*/ 5856109 h 6858000"/>
              <a:gd name="connsiteX6298" fmla="*/ 9742030 w 12192000"/>
              <a:gd name="connsiteY6298" fmla="*/ 5844621 h 6858000"/>
              <a:gd name="connsiteX6299" fmla="*/ 9761069 w 12192000"/>
              <a:gd name="connsiteY6299" fmla="*/ 5840349 h 6858000"/>
              <a:gd name="connsiteX6300" fmla="*/ 9795062 w 12192000"/>
              <a:gd name="connsiteY6300" fmla="*/ 5856119 h 6858000"/>
              <a:gd name="connsiteX6301" fmla="*/ 9880794 w 12192000"/>
              <a:gd name="connsiteY6301" fmla="*/ 5806625 h 6858000"/>
              <a:gd name="connsiteX6302" fmla="*/ 9761084 w 12192000"/>
              <a:gd name="connsiteY6302" fmla="*/ 5778056 h 6858000"/>
              <a:gd name="connsiteX6303" fmla="*/ 9353915 w 12192000"/>
              <a:gd name="connsiteY6303" fmla="*/ 5778056 h 6858000"/>
              <a:gd name="connsiteX6304" fmla="*/ 9234205 w 12192000"/>
              <a:gd name="connsiteY6304" fmla="*/ 5806625 h 6858000"/>
              <a:gd name="connsiteX6305" fmla="*/ 9319919 w 12192000"/>
              <a:gd name="connsiteY6305" fmla="*/ 5856109 h 6858000"/>
              <a:gd name="connsiteX6306" fmla="*/ 9319906 w 12192000"/>
              <a:gd name="connsiteY6306" fmla="*/ 5856119 h 6858000"/>
              <a:gd name="connsiteX6307" fmla="*/ 9319936 w 12192000"/>
              <a:gd name="connsiteY6307" fmla="*/ 5856119 h 6858000"/>
              <a:gd name="connsiteX6308" fmla="*/ 9319919 w 12192000"/>
              <a:gd name="connsiteY6308" fmla="*/ 5856109 h 6858000"/>
              <a:gd name="connsiteX6309" fmla="*/ 9334861 w 12192000"/>
              <a:gd name="connsiteY6309" fmla="*/ 5844621 h 6858000"/>
              <a:gd name="connsiteX6310" fmla="*/ 9353899 w 12192000"/>
              <a:gd name="connsiteY6310" fmla="*/ 5840349 h 6858000"/>
              <a:gd name="connsiteX6311" fmla="*/ 9387893 w 12192000"/>
              <a:gd name="connsiteY6311" fmla="*/ 5856119 h 6858000"/>
              <a:gd name="connsiteX6312" fmla="*/ 9473624 w 12192000"/>
              <a:gd name="connsiteY6312" fmla="*/ 5806625 h 6858000"/>
              <a:gd name="connsiteX6313" fmla="*/ 9353915 w 12192000"/>
              <a:gd name="connsiteY6313" fmla="*/ 5778056 h 6858000"/>
              <a:gd name="connsiteX6314" fmla="*/ 8946715 w 12192000"/>
              <a:gd name="connsiteY6314" fmla="*/ 5778056 h 6858000"/>
              <a:gd name="connsiteX6315" fmla="*/ 8827005 w 12192000"/>
              <a:gd name="connsiteY6315" fmla="*/ 5806625 h 6858000"/>
              <a:gd name="connsiteX6316" fmla="*/ 8912719 w 12192000"/>
              <a:gd name="connsiteY6316" fmla="*/ 5856110 h 6858000"/>
              <a:gd name="connsiteX6317" fmla="*/ 8912707 w 12192000"/>
              <a:gd name="connsiteY6317" fmla="*/ 5856119 h 6858000"/>
              <a:gd name="connsiteX6318" fmla="*/ 8912736 w 12192000"/>
              <a:gd name="connsiteY6318" fmla="*/ 5856119 h 6858000"/>
              <a:gd name="connsiteX6319" fmla="*/ 8912719 w 12192000"/>
              <a:gd name="connsiteY6319" fmla="*/ 5856110 h 6858000"/>
              <a:gd name="connsiteX6320" fmla="*/ 8927661 w 12192000"/>
              <a:gd name="connsiteY6320" fmla="*/ 5844621 h 6858000"/>
              <a:gd name="connsiteX6321" fmla="*/ 8946699 w 12192000"/>
              <a:gd name="connsiteY6321" fmla="*/ 5840349 h 6858000"/>
              <a:gd name="connsiteX6322" fmla="*/ 8980693 w 12192000"/>
              <a:gd name="connsiteY6322" fmla="*/ 5856119 h 6858000"/>
              <a:gd name="connsiteX6323" fmla="*/ 9066423 w 12192000"/>
              <a:gd name="connsiteY6323" fmla="*/ 5806625 h 6858000"/>
              <a:gd name="connsiteX6324" fmla="*/ 8946715 w 12192000"/>
              <a:gd name="connsiteY6324" fmla="*/ 5778056 h 6858000"/>
              <a:gd name="connsiteX6325" fmla="*/ 8539545 w 12192000"/>
              <a:gd name="connsiteY6325" fmla="*/ 5778056 h 6858000"/>
              <a:gd name="connsiteX6326" fmla="*/ 8419836 w 12192000"/>
              <a:gd name="connsiteY6326" fmla="*/ 5806625 h 6858000"/>
              <a:gd name="connsiteX6327" fmla="*/ 8505549 w 12192000"/>
              <a:gd name="connsiteY6327" fmla="*/ 5856109 h 6858000"/>
              <a:gd name="connsiteX6328" fmla="*/ 8505536 w 12192000"/>
              <a:gd name="connsiteY6328" fmla="*/ 5856119 h 6858000"/>
              <a:gd name="connsiteX6329" fmla="*/ 8505566 w 12192000"/>
              <a:gd name="connsiteY6329" fmla="*/ 5856119 h 6858000"/>
              <a:gd name="connsiteX6330" fmla="*/ 8505549 w 12192000"/>
              <a:gd name="connsiteY6330" fmla="*/ 5856109 h 6858000"/>
              <a:gd name="connsiteX6331" fmla="*/ 8520491 w 12192000"/>
              <a:gd name="connsiteY6331" fmla="*/ 5844621 h 6858000"/>
              <a:gd name="connsiteX6332" fmla="*/ 8539530 w 12192000"/>
              <a:gd name="connsiteY6332" fmla="*/ 5840349 h 6858000"/>
              <a:gd name="connsiteX6333" fmla="*/ 8573523 w 12192000"/>
              <a:gd name="connsiteY6333" fmla="*/ 5856119 h 6858000"/>
              <a:gd name="connsiteX6334" fmla="*/ 8659254 w 12192000"/>
              <a:gd name="connsiteY6334" fmla="*/ 5806625 h 6858000"/>
              <a:gd name="connsiteX6335" fmla="*/ 8539545 w 12192000"/>
              <a:gd name="connsiteY6335" fmla="*/ 5778056 h 6858000"/>
              <a:gd name="connsiteX6336" fmla="*/ 8132345 w 12192000"/>
              <a:gd name="connsiteY6336" fmla="*/ 5778056 h 6858000"/>
              <a:gd name="connsiteX6337" fmla="*/ 8012636 w 12192000"/>
              <a:gd name="connsiteY6337" fmla="*/ 5806625 h 6858000"/>
              <a:gd name="connsiteX6338" fmla="*/ 8098350 w 12192000"/>
              <a:gd name="connsiteY6338" fmla="*/ 5856109 h 6858000"/>
              <a:gd name="connsiteX6339" fmla="*/ 8098337 w 12192000"/>
              <a:gd name="connsiteY6339" fmla="*/ 5856119 h 6858000"/>
              <a:gd name="connsiteX6340" fmla="*/ 8098367 w 12192000"/>
              <a:gd name="connsiteY6340" fmla="*/ 5856119 h 6858000"/>
              <a:gd name="connsiteX6341" fmla="*/ 8098350 w 12192000"/>
              <a:gd name="connsiteY6341" fmla="*/ 5856109 h 6858000"/>
              <a:gd name="connsiteX6342" fmla="*/ 8113292 w 12192000"/>
              <a:gd name="connsiteY6342" fmla="*/ 5844621 h 6858000"/>
              <a:gd name="connsiteX6343" fmla="*/ 8132330 w 12192000"/>
              <a:gd name="connsiteY6343" fmla="*/ 5840349 h 6858000"/>
              <a:gd name="connsiteX6344" fmla="*/ 8166323 w 12192000"/>
              <a:gd name="connsiteY6344" fmla="*/ 5856119 h 6858000"/>
              <a:gd name="connsiteX6345" fmla="*/ 8252054 w 12192000"/>
              <a:gd name="connsiteY6345" fmla="*/ 5806625 h 6858000"/>
              <a:gd name="connsiteX6346" fmla="*/ 8132345 w 12192000"/>
              <a:gd name="connsiteY6346" fmla="*/ 5778056 h 6858000"/>
              <a:gd name="connsiteX6347" fmla="*/ 7725175 w 12192000"/>
              <a:gd name="connsiteY6347" fmla="*/ 5778056 h 6858000"/>
              <a:gd name="connsiteX6348" fmla="*/ 7605466 w 12192000"/>
              <a:gd name="connsiteY6348" fmla="*/ 5806625 h 6858000"/>
              <a:gd name="connsiteX6349" fmla="*/ 7691180 w 12192000"/>
              <a:gd name="connsiteY6349" fmla="*/ 5856109 h 6858000"/>
              <a:gd name="connsiteX6350" fmla="*/ 7691167 w 12192000"/>
              <a:gd name="connsiteY6350" fmla="*/ 5856119 h 6858000"/>
              <a:gd name="connsiteX6351" fmla="*/ 7691197 w 12192000"/>
              <a:gd name="connsiteY6351" fmla="*/ 5856119 h 6858000"/>
              <a:gd name="connsiteX6352" fmla="*/ 7691180 w 12192000"/>
              <a:gd name="connsiteY6352" fmla="*/ 5856109 h 6858000"/>
              <a:gd name="connsiteX6353" fmla="*/ 7706121 w 12192000"/>
              <a:gd name="connsiteY6353" fmla="*/ 5844621 h 6858000"/>
              <a:gd name="connsiteX6354" fmla="*/ 7725160 w 12192000"/>
              <a:gd name="connsiteY6354" fmla="*/ 5840349 h 6858000"/>
              <a:gd name="connsiteX6355" fmla="*/ 7759154 w 12192000"/>
              <a:gd name="connsiteY6355" fmla="*/ 5856119 h 6858000"/>
              <a:gd name="connsiteX6356" fmla="*/ 7844884 w 12192000"/>
              <a:gd name="connsiteY6356" fmla="*/ 5806625 h 6858000"/>
              <a:gd name="connsiteX6357" fmla="*/ 7725175 w 12192000"/>
              <a:gd name="connsiteY6357" fmla="*/ 5778056 h 6858000"/>
              <a:gd name="connsiteX6358" fmla="*/ 7318005 w 12192000"/>
              <a:gd name="connsiteY6358" fmla="*/ 5778056 h 6858000"/>
              <a:gd name="connsiteX6359" fmla="*/ 7198296 w 12192000"/>
              <a:gd name="connsiteY6359" fmla="*/ 5806625 h 6858000"/>
              <a:gd name="connsiteX6360" fmla="*/ 7284010 w 12192000"/>
              <a:gd name="connsiteY6360" fmla="*/ 5856109 h 6858000"/>
              <a:gd name="connsiteX6361" fmla="*/ 7283997 w 12192000"/>
              <a:gd name="connsiteY6361" fmla="*/ 5856119 h 6858000"/>
              <a:gd name="connsiteX6362" fmla="*/ 7284027 w 12192000"/>
              <a:gd name="connsiteY6362" fmla="*/ 5856119 h 6858000"/>
              <a:gd name="connsiteX6363" fmla="*/ 7284010 w 12192000"/>
              <a:gd name="connsiteY6363" fmla="*/ 5856109 h 6858000"/>
              <a:gd name="connsiteX6364" fmla="*/ 7298952 w 12192000"/>
              <a:gd name="connsiteY6364" fmla="*/ 5844621 h 6858000"/>
              <a:gd name="connsiteX6365" fmla="*/ 7317991 w 12192000"/>
              <a:gd name="connsiteY6365" fmla="*/ 5840349 h 6858000"/>
              <a:gd name="connsiteX6366" fmla="*/ 7351983 w 12192000"/>
              <a:gd name="connsiteY6366" fmla="*/ 5856119 h 6858000"/>
              <a:gd name="connsiteX6367" fmla="*/ 7437714 w 12192000"/>
              <a:gd name="connsiteY6367" fmla="*/ 5806625 h 6858000"/>
              <a:gd name="connsiteX6368" fmla="*/ 7318005 w 12192000"/>
              <a:gd name="connsiteY6368" fmla="*/ 5778056 h 6858000"/>
              <a:gd name="connsiteX6369" fmla="*/ 6910806 w 12192000"/>
              <a:gd name="connsiteY6369" fmla="*/ 5778056 h 6858000"/>
              <a:gd name="connsiteX6370" fmla="*/ 6791096 w 12192000"/>
              <a:gd name="connsiteY6370" fmla="*/ 5806625 h 6858000"/>
              <a:gd name="connsiteX6371" fmla="*/ 6876810 w 12192000"/>
              <a:gd name="connsiteY6371" fmla="*/ 5856109 h 6858000"/>
              <a:gd name="connsiteX6372" fmla="*/ 6876797 w 12192000"/>
              <a:gd name="connsiteY6372" fmla="*/ 5856119 h 6858000"/>
              <a:gd name="connsiteX6373" fmla="*/ 6876827 w 12192000"/>
              <a:gd name="connsiteY6373" fmla="*/ 5856119 h 6858000"/>
              <a:gd name="connsiteX6374" fmla="*/ 6876810 w 12192000"/>
              <a:gd name="connsiteY6374" fmla="*/ 5856109 h 6858000"/>
              <a:gd name="connsiteX6375" fmla="*/ 6891752 w 12192000"/>
              <a:gd name="connsiteY6375" fmla="*/ 5844621 h 6858000"/>
              <a:gd name="connsiteX6376" fmla="*/ 6910791 w 12192000"/>
              <a:gd name="connsiteY6376" fmla="*/ 5840349 h 6858000"/>
              <a:gd name="connsiteX6377" fmla="*/ 6944783 w 12192000"/>
              <a:gd name="connsiteY6377" fmla="*/ 5856119 h 6858000"/>
              <a:gd name="connsiteX6378" fmla="*/ 7030515 w 12192000"/>
              <a:gd name="connsiteY6378" fmla="*/ 5806625 h 6858000"/>
              <a:gd name="connsiteX6379" fmla="*/ 6910806 w 12192000"/>
              <a:gd name="connsiteY6379" fmla="*/ 5778056 h 6858000"/>
              <a:gd name="connsiteX6380" fmla="*/ 6503636 w 12192000"/>
              <a:gd name="connsiteY6380" fmla="*/ 5778056 h 6858000"/>
              <a:gd name="connsiteX6381" fmla="*/ 6383926 w 12192000"/>
              <a:gd name="connsiteY6381" fmla="*/ 5806625 h 6858000"/>
              <a:gd name="connsiteX6382" fmla="*/ 6469641 w 12192000"/>
              <a:gd name="connsiteY6382" fmla="*/ 5856109 h 6858000"/>
              <a:gd name="connsiteX6383" fmla="*/ 6469628 w 12192000"/>
              <a:gd name="connsiteY6383" fmla="*/ 5856119 h 6858000"/>
              <a:gd name="connsiteX6384" fmla="*/ 6469658 w 12192000"/>
              <a:gd name="connsiteY6384" fmla="*/ 5856119 h 6858000"/>
              <a:gd name="connsiteX6385" fmla="*/ 6469641 w 12192000"/>
              <a:gd name="connsiteY6385" fmla="*/ 5856109 h 6858000"/>
              <a:gd name="connsiteX6386" fmla="*/ 6484582 w 12192000"/>
              <a:gd name="connsiteY6386" fmla="*/ 5844621 h 6858000"/>
              <a:gd name="connsiteX6387" fmla="*/ 6503621 w 12192000"/>
              <a:gd name="connsiteY6387" fmla="*/ 5840349 h 6858000"/>
              <a:gd name="connsiteX6388" fmla="*/ 6537614 w 12192000"/>
              <a:gd name="connsiteY6388" fmla="*/ 5856119 h 6858000"/>
              <a:gd name="connsiteX6389" fmla="*/ 6623345 w 12192000"/>
              <a:gd name="connsiteY6389" fmla="*/ 5806625 h 6858000"/>
              <a:gd name="connsiteX6390" fmla="*/ 6503636 w 12192000"/>
              <a:gd name="connsiteY6390" fmla="*/ 5778056 h 6858000"/>
              <a:gd name="connsiteX6391" fmla="*/ 6096436 w 12192000"/>
              <a:gd name="connsiteY6391" fmla="*/ 5778056 h 6858000"/>
              <a:gd name="connsiteX6392" fmla="*/ 5976726 w 12192000"/>
              <a:gd name="connsiteY6392" fmla="*/ 5806625 h 6858000"/>
              <a:gd name="connsiteX6393" fmla="*/ 6062441 w 12192000"/>
              <a:gd name="connsiteY6393" fmla="*/ 5856109 h 6858000"/>
              <a:gd name="connsiteX6394" fmla="*/ 6062428 w 12192000"/>
              <a:gd name="connsiteY6394" fmla="*/ 5856119 h 6858000"/>
              <a:gd name="connsiteX6395" fmla="*/ 6062459 w 12192000"/>
              <a:gd name="connsiteY6395" fmla="*/ 5856119 h 6858000"/>
              <a:gd name="connsiteX6396" fmla="*/ 6062441 w 12192000"/>
              <a:gd name="connsiteY6396" fmla="*/ 5856109 h 6858000"/>
              <a:gd name="connsiteX6397" fmla="*/ 6077383 w 12192000"/>
              <a:gd name="connsiteY6397" fmla="*/ 5844621 h 6858000"/>
              <a:gd name="connsiteX6398" fmla="*/ 6096421 w 12192000"/>
              <a:gd name="connsiteY6398" fmla="*/ 5840349 h 6858000"/>
              <a:gd name="connsiteX6399" fmla="*/ 6130414 w 12192000"/>
              <a:gd name="connsiteY6399" fmla="*/ 5856119 h 6858000"/>
              <a:gd name="connsiteX6400" fmla="*/ 6216145 w 12192000"/>
              <a:gd name="connsiteY6400" fmla="*/ 5806625 h 6858000"/>
              <a:gd name="connsiteX6401" fmla="*/ 6096436 w 12192000"/>
              <a:gd name="connsiteY6401" fmla="*/ 5778056 h 6858000"/>
              <a:gd name="connsiteX6402" fmla="*/ 5689266 w 12192000"/>
              <a:gd name="connsiteY6402" fmla="*/ 5778056 h 6858000"/>
              <a:gd name="connsiteX6403" fmla="*/ 5569557 w 12192000"/>
              <a:gd name="connsiteY6403" fmla="*/ 5806625 h 6858000"/>
              <a:gd name="connsiteX6404" fmla="*/ 5655271 w 12192000"/>
              <a:gd name="connsiteY6404" fmla="*/ 5856109 h 6858000"/>
              <a:gd name="connsiteX6405" fmla="*/ 5655258 w 12192000"/>
              <a:gd name="connsiteY6405" fmla="*/ 5856119 h 6858000"/>
              <a:gd name="connsiteX6406" fmla="*/ 5655288 w 12192000"/>
              <a:gd name="connsiteY6406" fmla="*/ 5856119 h 6858000"/>
              <a:gd name="connsiteX6407" fmla="*/ 5655271 w 12192000"/>
              <a:gd name="connsiteY6407" fmla="*/ 5856109 h 6858000"/>
              <a:gd name="connsiteX6408" fmla="*/ 5670213 w 12192000"/>
              <a:gd name="connsiteY6408" fmla="*/ 5844621 h 6858000"/>
              <a:gd name="connsiteX6409" fmla="*/ 5689251 w 12192000"/>
              <a:gd name="connsiteY6409" fmla="*/ 5840349 h 6858000"/>
              <a:gd name="connsiteX6410" fmla="*/ 5723244 w 12192000"/>
              <a:gd name="connsiteY6410" fmla="*/ 5856119 h 6858000"/>
              <a:gd name="connsiteX6411" fmla="*/ 5808975 w 12192000"/>
              <a:gd name="connsiteY6411" fmla="*/ 5806625 h 6858000"/>
              <a:gd name="connsiteX6412" fmla="*/ 5689266 w 12192000"/>
              <a:gd name="connsiteY6412" fmla="*/ 5778056 h 6858000"/>
              <a:gd name="connsiteX6413" fmla="*/ 5282067 w 12192000"/>
              <a:gd name="connsiteY6413" fmla="*/ 5778056 h 6858000"/>
              <a:gd name="connsiteX6414" fmla="*/ 5162357 w 12192000"/>
              <a:gd name="connsiteY6414" fmla="*/ 5806625 h 6858000"/>
              <a:gd name="connsiteX6415" fmla="*/ 5248071 w 12192000"/>
              <a:gd name="connsiteY6415" fmla="*/ 5856109 h 6858000"/>
              <a:gd name="connsiteX6416" fmla="*/ 5248058 w 12192000"/>
              <a:gd name="connsiteY6416" fmla="*/ 5856119 h 6858000"/>
              <a:gd name="connsiteX6417" fmla="*/ 5248088 w 12192000"/>
              <a:gd name="connsiteY6417" fmla="*/ 5856119 h 6858000"/>
              <a:gd name="connsiteX6418" fmla="*/ 5248071 w 12192000"/>
              <a:gd name="connsiteY6418" fmla="*/ 5856109 h 6858000"/>
              <a:gd name="connsiteX6419" fmla="*/ 5263013 w 12192000"/>
              <a:gd name="connsiteY6419" fmla="*/ 5844621 h 6858000"/>
              <a:gd name="connsiteX6420" fmla="*/ 5282051 w 12192000"/>
              <a:gd name="connsiteY6420" fmla="*/ 5840349 h 6858000"/>
              <a:gd name="connsiteX6421" fmla="*/ 5316044 w 12192000"/>
              <a:gd name="connsiteY6421" fmla="*/ 5856119 h 6858000"/>
              <a:gd name="connsiteX6422" fmla="*/ 5401775 w 12192000"/>
              <a:gd name="connsiteY6422" fmla="*/ 5806625 h 6858000"/>
              <a:gd name="connsiteX6423" fmla="*/ 5282067 w 12192000"/>
              <a:gd name="connsiteY6423" fmla="*/ 5778056 h 6858000"/>
              <a:gd name="connsiteX6424" fmla="*/ 4874897 w 12192000"/>
              <a:gd name="connsiteY6424" fmla="*/ 5778056 h 6858000"/>
              <a:gd name="connsiteX6425" fmla="*/ 4755187 w 12192000"/>
              <a:gd name="connsiteY6425" fmla="*/ 5806625 h 6858000"/>
              <a:gd name="connsiteX6426" fmla="*/ 4840901 w 12192000"/>
              <a:gd name="connsiteY6426" fmla="*/ 5856109 h 6858000"/>
              <a:gd name="connsiteX6427" fmla="*/ 4840888 w 12192000"/>
              <a:gd name="connsiteY6427" fmla="*/ 5856119 h 6858000"/>
              <a:gd name="connsiteX6428" fmla="*/ 4840919 w 12192000"/>
              <a:gd name="connsiteY6428" fmla="*/ 5856119 h 6858000"/>
              <a:gd name="connsiteX6429" fmla="*/ 4840901 w 12192000"/>
              <a:gd name="connsiteY6429" fmla="*/ 5856109 h 6858000"/>
              <a:gd name="connsiteX6430" fmla="*/ 4855843 w 12192000"/>
              <a:gd name="connsiteY6430" fmla="*/ 5844621 h 6858000"/>
              <a:gd name="connsiteX6431" fmla="*/ 4874881 w 12192000"/>
              <a:gd name="connsiteY6431" fmla="*/ 5840349 h 6858000"/>
              <a:gd name="connsiteX6432" fmla="*/ 4908876 w 12192000"/>
              <a:gd name="connsiteY6432" fmla="*/ 5856119 h 6858000"/>
              <a:gd name="connsiteX6433" fmla="*/ 4994606 w 12192000"/>
              <a:gd name="connsiteY6433" fmla="*/ 5806625 h 6858000"/>
              <a:gd name="connsiteX6434" fmla="*/ 4874897 w 12192000"/>
              <a:gd name="connsiteY6434" fmla="*/ 5778056 h 6858000"/>
              <a:gd name="connsiteX6435" fmla="*/ 4467697 w 12192000"/>
              <a:gd name="connsiteY6435" fmla="*/ 5778056 h 6858000"/>
              <a:gd name="connsiteX6436" fmla="*/ 4347987 w 12192000"/>
              <a:gd name="connsiteY6436" fmla="*/ 5806625 h 6858000"/>
              <a:gd name="connsiteX6437" fmla="*/ 4433701 w 12192000"/>
              <a:gd name="connsiteY6437" fmla="*/ 5856109 h 6858000"/>
              <a:gd name="connsiteX6438" fmla="*/ 4433689 w 12192000"/>
              <a:gd name="connsiteY6438" fmla="*/ 5856119 h 6858000"/>
              <a:gd name="connsiteX6439" fmla="*/ 4433718 w 12192000"/>
              <a:gd name="connsiteY6439" fmla="*/ 5856119 h 6858000"/>
              <a:gd name="connsiteX6440" fmla="*/ 4433701 w 12192000"/>
              <a:gd name="connsiteY6440" fmla="*/ 5856109 h 6858000"/>
              <a:gd name="connsiteX6441" fmla="*/ 4448643 w 12192000"/>
              <a:gd name="connsiteY6441" fmla="*/ 5844621 h 6858000"/>
              <a:gd name="connsiteX6442" fmla="*/ 4467681 w 12192000"/>
              <a:gd name="connsiteY6442" fmla="*/ 5840349 h 6858000"/>
              <a:gd name="connsiteX6443" fmla="*/ 4501675 w 12192000"/>
              <a:gd name="connsiteY6443" fmla="*/ 5856119 h 6858000"/>
              <a:gd name="connsiteX6444" fmla="*/ 4587406 w 12192000"/>
              <a:gd name="connsiteY6444" fmla="*/ 5806625 h 6858000"/>
              <a:gd name="connsiteX6445" fmla="*/ 4467697 w 12192000"/>
              <a:gd name="connsiteY6445" fmla="*/ 5778056 h 6858000"/>
              <a:gd name="connsiteX6446" fmla="*/ 4060527 w 12192000"/>
              <a:gd name="connsiteY6446" fmla="*/ 5778056 h 6858000"/>
              <a:gd name="connsiteX6447" fmla="*/ 3940817 w 12192000"/>
              <a:gd name="connsiteY6447" fmla="*/ 5806625 h 6858000"/>
              <a:gd name="connsiteX6448" fmla="*/ 4026532 w 12192000"/>
              <a:gd name="connsiteY6448" fmla="*/ 5856109 h 6858000"/>
              <a:gd name="connsiteX6449" fmla="*/ 4026519 w 12192000"/>
              <a:gd name="connsiteY6449" fmla="*/ 5856119 h 6858000"/>
              <a:gd name="connsiteX6450" fmla="*/ 4026549 w 12192000"/>
              <a:gd name="connsiteY6450" fmla="*/ 5856119 h 6858000"/>
              <a:gd name="connsiteX6451" fmla="*/ 4026532 w 12192000"/>
              <a:gd name="connsiteY6451" fmla="*/ 5856109 h 6858000"/>
              <a:gd name="connsiteX6452" fmla="*/ 4041473 w 12192000"/>
              <a:gd name="connsiteY6452" fmla="*/ 5844621 h 6858000"/>
              <a:gd name="connsiteX6453" fmla="*/ 4060512 w 12192000"/>
              <a:gd name="connsiteY6453" fmla="*/ 5840349 h 6858000"/>
              <a:gd name="connsiteX6454" fmla="*/ 4094505 w 12192000"/>
              <a:gd name="connsiteY6454" fmla="*/ 5856119 h 6858000"/>
              <a:gd name="connsiteX6455" fmla="*/ 4180236 w 12192000"/>
              <a:gd name="connsiteY6455" fmla="*/ 5806625 h 6858000"/>
              <a:gd name="connsiteX6456" fmla="*/ 4060527 w 12192000"/>
              <a:gd name="connsiteY6456" fmla="*/ 5778056 h 6858000"/>
              <a:gd name="connsiteX6457" fmla="*/ 3653357 w 12192000"/>
              <a:gd name="connsiteY6457" fmla="*/ 5778056 h 6858000"/>
              <a:gd name="connsiteX6458" fmla="*/ 3533647 w 12192000"/>
              <a:gd name="connsiteY6458" fmla="*/ 5806625 h 6858000"/>
              <a:gd name="connsiteX6459" fmla="*/ 3619361 w 12192000"/>
              <a:gd name="connsiteY6459" fmla="*/ 5856109 h 6858000"/>
              <a:gd name="connsiteX6460" fmla="*/ 3619348 w 12192000"/>
              <a:gd name="connsiteY6460" fmla="*/ 5856119 h 6858000"/>
              <a:gd name="connsiteX6461" fmla="*/ 3619378 w 12192000"/>
              <a:gd name="connsiteY6461" fmla="*/ 5856119 h 6858000"/>
              <a:gd name="connsiteX6462" fmla="*/ 3619361 w 12192000"/>
              <a:gd name="connsiteY6462" fmla="*/ 5856109 h 6858000"/>
              <a:gd name="connsiteX6463" fmla="*/ 3634303 w 12192000"/>
              <a:gd name="connsiteY6463" fmla="*/ 5844621 h 6858000"/>
              <a:gd name="connsiteX6464" fmla="*/ 3653341 w 12192000"/>
              <a:gd name="connsiteY6464" fmla="*/ 5840349 h 6858000"/>
              <a:gd name="connsiteX6465" fmla="*/ 3687335 w 12192000"/>
              <a:gd name="connsiteY6465" fmla="*/ 5856119 h 6858000"/>
              <a:gd name="connsiteX6466" fmla="*/ 3773066 w 12192000"/>
              <a:gd name="connsiteY6466" fmla="*/ 5806625 h 6858000"/>
              <a:gd name="connsiteX6467" fmla="*/ 3653357 w 12192000"/>
              <a:gd name="connsiteY6467" fmla="*/ 5778056 h 6858000"/>
              <a:gd name="connsiteX6468" fmla="*/ 3246157 w 12192000"/>
              <a:gd name="connsiteY6468" fmla="*/ 5778056 h 6858000"/>
              <a:gd name="connsiteX6469" fmla="*/ 3126448 w 12192000"/>
              <a:gd name="connsiteY6469" fmla="*/ 5806625 h 6858000"/>
              <a:gd name="connsiteX6470" fmla="*/ 3212162 w 12192000"/>
              <a:gd name="connsiteY6470" fmla="*/ 5856109 h 6858000"/>
              <a:gd name="connsiteX6471" fmla="*/ 3212149 w 12192000"/>
              <a:gd name="connsiteY6471" fmla="*/ 5856119 h 6858000"/>
              <a:gd name="connsiteX6472" fmla="*/ 3212179 w 12192000"/>
              <a:gd name="connsiteY6472" fmla="*/ 5856119 h 6858000"/>
              <a:gd name="connsiteX6473" fmla="*/ 3212162 w 12192000"/>
              <a:gd name="connsiteY6473" fmla="*/ 5856109 h 6858000"/>
              <a:gd name="connsiteX6474" fmla="*/ 3227103 w 12192000"/>
              <a:gd name="connsiteY6474" fmla="*/ 5844621 h 6858000"/>
              <a:gd name="connsiteX6475" fmla="*/ 3246142 w 12192000"/>
              <a:gd name="connsiteY6475" fmla="*/ 5840349 h 6858000"/>
              <a:gd name="connsiteX6476" fmla="*/ 3280135 w 12192000"/>
              <a:gd name="connsiteY6476" fmla="*/ 5856119 h 6858000"/>
              <a:gd name="connsiteX6477" fmla="*/ 3365866 w 12192000"/>
              <a:gd name="connsiteY6477" fmla="*/ 5806625 h 6858000"/>
              <a:gd name="connsiteX6478" fmla="*/ 3246157 w 12192000"/>
              <a:gd name="connsiteY6478" fmla="*/ 5778056 h 6858000"/>
              <a:gd name="connsiteX6479" fmla="*/ 2838987 w 12192000"/>
              <a:gd name="connsiteY6479" fmla="*/ 5778056 h 6858000"/>
              <a:gd name="connsiteX6480" fmla="*/ 2719278 w 12192000"/>
              <a:gd name="connsiteY6480" fmla="*/ 5806625 h 6858000"/>
              <a:gd name="connsiteX6481" fmla="*/ 2804992 w 12192000"/>
              <a:gd name="connsiteY6481" fmla="*/ 5856109 h 6858000"/>
              <a:gd name="connsiteX6482" fmla="*/ 2804979 w 12192000"/>
              <a:gd name="connsiteY6482" fmla="*/ 5856119 h 6858000"/>
              <a:gd name="connsiteX6483" fmla="*/ 2805009 w 12192000"/>
              <a:gd name="connsiteY6483" fmla="*/ 5856119 h 6858000"/>
              <a:gd name="connsiteX6484" fmla="*/ 2804992 w 12192000"/>
              <a:gd name="connsiteY6484" fmla="*/ 5856109 h 6858000"/>
              <a:gd name="connsiteX6485" fmla="*/ 2819934 w 12192000"/>
              <a:gd name="connsiteY6485" fmla="*/ 5844621 h 6858000"/>
              <a:gd name="connsiteX6486" fmla="*/ 2838972 w 12192000"/>
              <a:gd name="connsiteY6486" fmla="*/ 5840349 h 6858000"/>
              <a:gd name="connsiteX6487" fmla="*/ 2872965 w 12192000"/>
              <a:gd name="connsiteY6487" fmla="*/ 5856119 h 6858000"/>
              <a:gd name="connsiteX6488" fmla="*/ 2958696 w 12192000"/>
              <a:gd name="connsiteY6488" fmla="*/ 5806625 h 6858000"/>
              <a:gd name="connsiteX6489" fmla="*/ 2838987 w 12192000"/>
              <a:gd name="connsiteY6489" fmla="*/ 5778056 h 6858000"/>
              <a:gd name="connsiteX6490" fmla="*/ 2431787 w 12192000"/>
              <a:gd name="connsiteY6490" fmla="*/ 5778056 h 6858000"/>
              <a:gd name="connsiteX6491" fmla="*/ 2312078 w 12192000"/>
              <a:gd name="connsiteY6491" fmla="*/ 5806625 h 6858000"/>
              <a:gd name="connsiteX6492" fmla="*/ 2397792 w 12192000"/>
              <a:gd name="connsiteY6492" fmla="*/ 5856109 h 6858000"/>
              <a:gd name="connsiteX6493" fmla="*/ 2397779 w 12192000"/>
              <a:gd name="connsiteY6493" fmla="*/ 5856119 h 6858000"/>
              <a:gd name="connsiteX6494" fmla="*/ 2397809 w 12192000"/>
              <a:gd name="connsiteY6494" fmla="*/ 5856119 h 6858000"/>
              <a:gd name="connsiteX6495" fmla="*/ 2397792 w 12192000"/>
              <a:gd name="connsiteY6495" fmla="*/ 5856109 h 6858000"/>
              <a:gd name="connsiteX6496" fmla="*/ 2412734 w 12192000"/>
              <a:gd name="connsiteY6496" fmla="*/ 5844621 h 6858000"/>
              <a:gd name="connsiteX6497" fmla="*/ 2431772 w 12192000"/>
              <a:gd name="connsiteY6497" fmla="*/ 5840349 h 6858000"/>
              <a:gd name="connsiteX6498" fmla="*/ 2465765 w 12192000"/>
              <a:gd name="connsiteY6498" fmla="*/ 5856119 h 6858000"/>
              <a:gd name="connsiteX6499" fmla="*/ 2551496 w 12192000"/>
              <a:gd name="connsiteY6499" fmla="*/ 5806625 h 6858000"/>
              <a:gd name="connsiteX6500" fmla="*/ 2431787 w 12192000"/>
              <a:gd name="connsiteY6500" fmla="*/ 5778056 h 6858000"/>
              <a:gd name="connsiteX6501" fmla="*/ 2024617 w 12192000"/>
              <a:gd name="connsiteY6501" fmla="*/ 5778056 h 6858000"/>
              <a:gd name="connsiteX6502" fmla="*/ 1904908 w 12192000"/>
              <a:gd name="connsiteY6502" fmla="*/ 5806625 h 6858000"/>
              <a:gd name="connsiteX6503" fmla="*/ 1990622 w 12192000"/>
              <a:gd name="connsiteY6503" fmla="*/ 5856109 h 6858000"/>
              <a:gd name="connsiteX6504" fmla="*/ 1990609 w 12192000"/>
              <a:gd name="connsiteY6504" fmla="*/ 5856119 h 6858000"/>
              <a:gd name="connsiteX6505" fmla="*/ 1990639 w 12192000"/>
              <a:gd name="connsiteY6505" fmla="*/ 5856119 h 6858000"/>
              <a:gd name="connsiteX6506" fmla="*/ 1990622 w 12192000"/>
              <a:gd name="connsiteY6506" fmla="*/ 5856109 h 6858000"/>
              <a:gd name="connsiteX6507" fmla="*/ 2005563 w 12192000"/>
              <a:gd name="connsiteY6507" fmla="*/ 5844621 h 6858000"/>
              <a:gd name="connsiteX6508" fmla="*/ 2024602 w 12192000"/>
              <a:gd name="connsiteY6508" fmla="*/ 5840349 h 6858000"/>
              <a:gd name="connsiteX6509" fmla="*/ 2058595 w 12192000"/>
              <a:gd name="connsiteY6509" fmla="*/ 5856119 h 6858000"/>
              <a:gd name="connsiteX6510" fmla="*/ 2144326 w 12192000"/>
              <a:gd name="connsiteY6510" fmla="*/ 5806625 h 6858000"/>
              <a:gd name="connsiteX6511" fmla="*/ 2024617 w 12192000"/>
              <a:gd name="connsiteY6511" fmla="*/ 5778056 h 6858000"/>
              <a:gd name="connsiteX6512" fmla="*/ 1617418 w 12192000"/>
              <a:gd name="connsiteY6512" fmla="*/ 5778056 h 6858000"/>
              <a:gd name="connsiteX6513" fmla="*/ 1497708 w 12192000"/>
              <a:gd name="connsiteY6513" fmla="*/ 5806625 h 6858000"/>
              <a:gd name="connsiteX6514" fmla="*/ 1583422 w 12192000"/>
              <a:gd name="connsiteY6514" fmla="*/ 5856109 h 6858000"/>
              <a:gd name="connsiteX6515" fmla="*/ 1583409 w 12192000"/>
              <a:gd name="connsiteY6515" fmla="*/ 5856119 h 6858000"/>
              <a:gd name="connsiteX6516" fmla="*/ 1583439 w 12192000"/>
              <a:gd name="connsiteY6516" fmla="*/ 5856119 h 6858000"/>
              <a:gd name="connsiteX6517" fmla="*/ 1583422 w 12192000"/>
              <a:gd name="connsiteY6517" fmla="*/ 5856109 h 6858000"/>
              <a:gd name="connsiteX6518" fmla="*/ 1598363 w 12192000"/>
              <a:gd name="connsiteY6518" fmla="*/ 5844621 h 6858000"/>
              <a:gd name="connsiteX6519" fmla="*/ 1617402 w 12192000"/>
              <a:gd name="connsiteY6519" fmla="*/ 5840349 h 6858000"/>
              <a:gd name="connsiteX6520" fmla="*/ 1651396 w 12192000"/>
              <a:gd name="connsiteY6520" fmla="*/ 5856119 h 6858000"/>
              <a:gd name="connsiteX6521" fmla="*/ 1737127 w 12192000"/>
              <a:gd name="connsiteY6521" fmla="*/ 5806625 h 6858000"/>
              <a:gd name="connsiteX6522" fmla="*/ 1617418 w 12192000"/>
              <a:gd name="connsiteY6522" fmla="*/ 5778056 h 6858000"/>
              <a:gd name="connsiteX6523" fmla="*/ 1210248 w 12192000"/>
              <a:gd name="connsiteY6523" fmla="*/ 5778056 h 6858000"/>
              <a:gd name="connsiteX6524" fmla="*/ 1090538 w 12192000"/>
              <a:gd name="connsiteY6524" fmla="*/ 5806625 h 6858000"/>
              <a:gd name="connsiteX6525" fmla="*/ 1176252 w 12192000"/>
              <a:gd name="connsiteY6525" fmla="*/ 5856109 h 6858000"/>
              <a:gd name="connsiteX6526" fmla="*/ 1176239 w 12192000"/>
              <a:gd name="connsiteY6526" fmla="*/ 5856119 h 6858000"/>
              <a:gd name="connsiteX6527" fmla="*/ 1176269 w 12192000"/>
              <a:gd name="connsiteY6527" fmla="*/ 5856119 h 6858000"/>
              <a:gd name="connsiteX6528" fmla="*/ 1176252 w 12192000"/>
              <a:gd name="connsiteY6528" fmla="*/ 5856109 h 6858000"/>
              <a:gd name="connsiteX6529" fmla="*/ 1191194 w 12192000"/>
              <a:gd name="connsiteY6529" fmla="*/ 5844621 h 6858000"/>
              <a:gd name="connsiteX6530" fmla="*/ 1210233 w 12192000"/>
              <a:gd name="connsiteY6530" fmla="*/ 5840349 h 6858000"/>
              <a:gd name="connsiteX6531" fmla="*/ 1244226 w 12192000"/>
              <a:gd name="connsiteY6531" fmla="*/ 5856119 h 6858000"/>
              <a:gd name="connsiteX6532" fmla="*/ 1329957 w 12192000"/>
              <a:gd name="connsiteY6532" fmla="*/ 5806625 h 6858000"/>
              <a:gd name="connsiteX6533" fmla="*/ 1210248 w 12192000"/>
              <a:gd name="connsiteY6533" fmla="*/ 5778056 h 6858000"/>
              <a:gd name="connsiteX6534" fmla="*/ 803048 w 12192000"/>
              <a:gd name="connsiteY6534" fmla="*/ 5778056 h 6858000"/>
              <a:gd name="connsiteX6535" fmla="*/ 683338 w 12192000"/>
              <a:gd name="connsiteY6535" fmla="*/ 5806625 h 6858000"/>
              <a:gd name="connsiteX6536" fmla="*/ 769053 w 12192000"/>
              <a:gd name="connsiteY6536" fmla="*/ 5856110 h 6858000"/>
              <a:gd name="connsiteX6537" fmla="*/ 769040 w 12192000"/>
              <a:gd name="connsiteY6537" fmla="*/ 5856119 h 6858000"/>
              <a:gd name="connsiteX6538" fmla="*/ 769069 w 12192000"/>
              <a:gd name="connsiteY6538" fmla="*/ 5856119 h 6858000"/>
              <a:gd name="connsiteX6539" fmla="*/ 769053 w 12192000"/>
              <a:gd name="connsiteY6539" fmla="*/ 5856110 h 6858000"/>
              <a:gd name="connsiteX6540" fmla="*/ 783994 w 12192000"/>
              <a:gd name="connsiteY6540" fmla="*/ 5844621 h 6858000"/>
              <a:gd name="connsiteX6541" fmla="*/ 803033 w 12192000"/>
              <a:gd name="connsiteY6541" fmla="*/ 5840349 h 6858000"/>
              <a:gd name="connsiteX6542" fmla="*/ 837026 w 12192000"/>
              <a:gd name="connsiteY6542" fmla="*/ 5856119 h 6858000"/>
              <a:gd name="connsiteX6543" fmla="*/ 922757 w 12192000"/>
              <a:gd name="connsiteY6543" fmla="*/ 5806625 h 6858000"/>
              <a:gd name="connsiteX6544" fmla="*/ 803048 w 12192000"/>
              <a:gd name="connsiteY6544" fmla="*/ 5778056 h 6858000"/>
              <a:gd name="connsiteX6545" fmla="*/ 395878 w 12192000"/>
              <a:gd name="connsiteY6545" fmla="*/ 5778056 h 6858000"/>
              <a:gd name="connsiteX6546" fmla="*/ 276169 w 12192000"/>
              <a:gd name="connsiteY6546" fmla="*/ 5806625 h 6858000"/>
              <a:gd name="connsiteX6547" fmla="*/ 361900 w 12192000"/>
              <a:gd name="connsiteY6547" fmla="*/ 5856119 h 6858000"/>
              <a:gd name="connsiteX6548" fmla="*/ 395893 w 12192000"/>
              <a:gd name="connsiteY6548" fmla="*/ 5840349 h 6858000"/>
              <a:gd name="connsiteX6549" fmla="*/ 414921 w 12192000"/>
              <a:gd name="connsiteY6549" fmla="*/ 5844621 h 6858000"/>
              <a:gd name="connsiteX6550" fmla="*/ 429873 w 12192000"/>
              <a:gd name="connsiteY6550" fmla="*/ 5856109 h 6858000"/>
              <a:gd name="connsiteX6551" fmla="*/ 429856 w 12192000"/>
              <a:gd name="connsiteY6551" fmla="*/ 5856119 h 6858000"/>
              <a:gd name="connsiteX6552" fmla="*/ 429886 w 12192000"/>
              <a:gd name="connsiteY6552" fmla="*/ 5856119 h 6858000"/>
              <a:gd name="connsiteX6553" fmla="*/ 429873 w 12192000"/>
              <a:gd name="connsiteY6553" fmla="*/ 5856109 h 6858000"/>
              <a:gd name="connsiteX6554" fmla="*/ 515587 w 12192000"/>
              <a:gd name="connsiteY6554" fmla="*/ 5806625 h 6858000"/>
              <a:gd name="connsiteX6555" fmla="*/ 395878 w 12192000"/>
              <a:gd name="connsiteY6555" fmla="*/ 5778056 h 6858000"/>
              <a:gd name="connsiteX6556" fmla="*/ 11947763 w 12192000"/>
              <a:gd name="connsiteY6556" fmla="*/ 5767575 h 6858000"/>
              <a:gd name="connsiteX6557" fmla="*/ 11947765 w 12192000"/>
              <a:gd name="connsiteY6557" fmla="*/ 5767594 h 6858000"/>
              <a:gd name="connsiteX6558" fmla="*/ 11947763 w 12192000"/>
              <a:gd name="connsiteY6558" fmla="*/ 5767605 h 6858000"/>
              <a:gd name="connsiteX6559" fmla="*/ 599493 w 12192000"/>
              <a:gd name="connsiteY6559" fmla="*/ 5731757 h 6858000"/>
              <a:gd name="connsiteX6560" fmla="*/ 564632 w 12192000"/>
              <a:gd name="connsiteY6560" fmla="*/ 5757162 h 6858000"/>
              <a:gd name="connsiteX6561" fmla="*/ 563106 w 12192000"/>
              <a:gd name="connsiteY6561" fmla="*/ 5767575 h 6858000"/>
              <a:gd name="connsiteX6562" fmla="*/ 599493 w 12192000"/>
              <a:gd name="connsiteY6562" fmla="*/ 5804201 h 6858000"/>
              <a:gd name="connsiteX6563" fmla="*/ 635880 w 12192000"/>
              <a:gd name="connsiteY6563" fmla="*/ 5767575 h 6858000"/>
              <a:gd name="connsiteX6564" fmla="*/ 634354 w 12192000"/>
              <a:gd name="connsiteY6564" fmla="*/ 5757162 h 6858000"/>
              <a:gd name="connsiteX6565" fmla="*/ 599493 w 12192000"/>
              <a:gd name="connsiteY6565" fmla="*/ 5731757 h 6858000"/>
              <a:gd name="connsiteX6566" fmla="*/ 192323 w 12192000"/>
              <a:gd name="connsiteY6566" fmla="*/ 5731757 h 6858000"/>
              <a:gd name="connsiteX6567" fmla="*/ 157462 w 12192000"/>
              <a:gd name="connsiteY6567" fmla="*/ 5757162 h 6858000"/>
              <a:gd name="connsiteX6568" fmla="*/ 155936 w 12192000"/>
              <a:gd name="connsiteY6568" fmla="*/ 5767575 h 6858000"/>
              <a:gd name="connsiteX6569" fmla="*/ 192323 w 12192000"/>
              <a:gd name="connsiteY6569" fmla="*/ 5804201 h 6858000"/>
              <a:gd name="connsiteX6570" fmla="*/ 228710 w 12192000"/>
              <a:gd name="connsiteY6570" fmla="*/ 5767575 h 6858000"/>
              <a:gd name="connsiteX6571" fmla="*/ 227184 w 12192000"/>
              <a:gd name="connsiteY6571" fmla="*/ 5757162 h 6858000"/>
              <a:gd name="connsiteX6572" fmla="*/ 192323 w 12192000"/>
              <a:gd name="connsiteY6572" fmla="*/ 5731757 h 6858000"/>
              <a:gd name="connsiteX6573" fmla="*/ 12000608 w 12192000"/>
              <a:gd name="connsiteY6573" fmla="*/ 5731727 h 6858000"/>
              <a:gd name="connsiteX6574" fmla="*/ 11965748 w 12192000"/>
              <a:gd name="connsiteY6574" fmla="*/ 5757132 h 6858000"/>
              <a:gd name="connsiteX6575" fmla="*/ 11964221 w 12192000"/>
              <a:gd name="connsiteY6575" fmla="*/ 5767545 h 6858000"/>
              <a:gd name="connsiteX6576" fmla="*/ 12000608 w 12192000"/>
              <a:gd name="connsiteY6576" fmla="*/ 5804171 h 6858000"/>
              <a:gd name="connsiteX6577" fmla="*/ 12036996 w 12192000"/>
              <a:gd name="connsiteY6577" fmla="*/ 5767545 h 6858000"/>
              <a:gd name="connsiteX6578" fmla="*/ 12035469 w 12192000"/>
              <a:gd name="connsiteY6578" fmla="*/ 5757132 h 6858000"/>
              <a:gd name="connsiteX6579" fmla="*/ 12000608 w 12192000"/>
              <a:gd name="connsiteY6579" fmla="*/ 5731727 h 6858000"/>
              <a:gd name="connsiteX6580" fmla="*/ 11593438 w 12192000"/>
              <a:gd name="connsiteY6580" fmla="*/ 5731727 h 6858000"/>
              <a:gd name="connsiteX6581" fmla="*/ 11558578 w 12192000"/>
              <a:gd name="connsiteY6581" fmla="*/ 5757132 h 6858000"/>
              <a:gd name="connsiteX6582" fmla="*/ 11557051 w 12192000"/>
              <a:gd name="connsiteY6582" fmla="*/ 5767545 h 6858000"/>
              <a:gd name="connsiteX6583" fmla="*/ 11593438 w 12192000"/>
              <a:gd name="connsiteY6583" fmla="*/ 5804171 h 6858000"/>
              <a:gd name="connsiteX6584" fmla="*/ 11629826 w 12192000"/>
              <a:gd name="connsiteY6584" fmla="*/ 5767545 h 6858000"/>
              <a:gd name="connsiteX6585" fmla="*/ 11628300 w 12192000"/>
              <a:gd name="connsiteY6585" fmla="*/ 5757132 h 6858000"/>
              <a:gd name="connsiteX6586" fmla="*/ 11593438 w 12192000"/>
              <a:gd name="connsiteY6586" fmla="*/ 5731727 h 6858000"/>
              <a:gd name="connsiteX6587" fmla="*/ 11186239 w 12192000"/>
              <a:gd name="connsiteY6587" fmla="*/ 5731727 h 6858000"/>
              <a:gd name="connsiteX6588" fmla="*/ 11151377 w 12192000"/>
              <a:gd name="connsiteY6588" fmla="*/ 5757132 h 6858000"/>
              <a:gd name="connsiteX6589" fmla="*/ 11149851 w 12192000"/>
              <a:gd name="connsiteY6589" fmla="*/ 5767545 h 6858000"/>
              <a:gd name="connsiteX6590" fmla="*/ 11186239 w 12192000"/>
              <a:gd name="connsiteY6590" fmla="*/ 5804171 h 6858000"/>
              <a:gd name="connsiteX6591" fmla="*/ 11222626 w 12192000"/>
              <a:gd name="connsiteY6591" fmla="*/ 5767545 h 6858000"/>
              <a:gd name="connsiteX6592" fmla="*/ 11221100 w 12192000"/>
              <a:gd name="connsiteY6592" fmla="*/ 5757132 h 6858000"/>
              <a:gd name="connsiteX6593" fmla="*/ 11186239 w 12192000"/>
              <a:gd name="connsiteY6593" fmla="*/ 5731727 h 6858000"/>
              <a:gd name="connsiteX6594" fmla="*/ 10779069 w 12192000"/>
              <a:gd name="connsiteY6594" fmla="*/ 5731727 h 6858000"/>
              <a:gd name="connsiteX6595" fmla="*/ 10744208 w 12192000"/>
              <a:gd name="connsiteY6595" fmla="*/ 5757132 h 6858000"/>
              <a:gd name="connsiteX6596" fmla="*/ 10742682 w 12192000"/>
              <a:gd name="connsiteY6596" fmla="*/ 5767545 h 6858000"/>
              <a:gd name="connsiteX6597" fmla="*/ 10779069 w 12192000"/>
              <a:gd name="connsiteY6597" fmla="*/ 5804171 h 6858000"/>
              <a:gd name="connsiteX6598" fmla="*/ 10815456 w 12192000"/>
              <a:gd name="connsiteY6598" fmla="*/ 5767545 h 6858000"/>
              <a:gd name="connsiteX6599" fmla="*/ 10813929 w 12192000"/>
              <a:gd name="connsiteY6599" fmla="*/ 5757132 h 6858000"/>
              <a:gd name="connsiteX6600" fmla="*/ 10779069 w 12192000"/>
              <a:gd name="connsiteY6600" fmla="*/ 5731727 h 6858000"/>
              <a:gd name="connsiteX6601" fmla="*/ 10371899 w 12192000"/>
              <a:gd name="connsiteY6601" fmla="*/ 5731727 h 6858000"/>
              <a:gd name="connsiteX6602" fmla="*/ 10337038 w 12192000"/>
              <a:gd name="connsiteY6602" fmla="*/ 5757132 h 6858000"/>
              <a:gd name="connsiteX6603" fmla="*/ 10335512 w 12192000"/>
              <a:gd name="connsiteY6603" fmla="*/ 5767545 h 6858000"/>
              <a:gd name="connsiteX6604" fmla="*/ 10371899 w 12192000"/>
              <a:gd name="connsiteY6604" fmla="*/ 5804171 h 6858000"/>
              <a:gd name="connsiteX6605" fmla="*/ 10408286 w 12192000"/>
              <a:gd name="connsiteY6605" fmla="*/ 5767545 h 6858000"/>
              <a:gd name="connsiteX6606" fmla="*/ 10406760 w 12192000"/>
              <a:gd name="connsiteY6606" fmla="*/ 5757132 h 6858000"/>
              <a:gd name="connsiteX6607" fmla="*/ 10371899 w 12192000"/>
              <a:gd name="connsiteY6607" fmla="*/ 5731727 h 6858000"/>
              <a:gd name="connsiteX6608" fmla="*/ 9964699 w 12192000"/>
              <a:gd name="connsiteY6608" fmla="*/ 5731727 h 6858000"/>
              <a:gd name="connsiteX6609" fmla="*/ 9929838 w 12192000"/>
              <a:gd name="connsiteY6609" fmla="*/ 5757132 h 6858000"/>
              <a:gd name="connsiteX6610" fmla="*/ 9928312 w 12192000"/>
              <a:gd name="connsiteY6610" fmla="*/ 5767545 h 6858000"/>
              <a:gd name="connsiteX6611" fmla="*/ 9964699 w 12192000"/>
              <a:gd name="connsiteY6611" fmla="*/ 5804171 h 6858000"/>
              <a:gd name="connsiteX6612" fmla="*/ 10001086 w 12192000"/>
              <a:gd name="connsiteY6612" fmla="*/ 5767545 h 6858000"/>
              <a:gd name="connsiteX6613" fmla="*/ 9999560 w 12192000"/>
              <a:gd name="connsiteY6613" fmla="*/ 5757132 h 6858000"/>
              <a:gd name="connsiteX6614" fmla="*/ 9964699 w 12192000"/>
              <a:gd name="connsiteY6614" fmla="*/ 5731727 h 6858000"/>
              <a:gd name="connsiteX6615" fmla="*/ 9557529 w 12192000"/>
              <a:gd name="connsiteY6615" fmla="*/ 5731727 h 6858000"/>
              <a:gd name="connsiteX6616" fmla="*/ 9522668 w 12192000"/>
              <a:gd name="connsiteY6616" fmla="*/ 5757132 h 6858000"/>
              <a:gd name="connsiteX6617" fmla="*/ 9521142 w 12192000"/>
              <a:gd name="connsiteY6617" fmla="*/ 5767545 h 6858000"/>
              <a:gd name="connsiteX6618" fmla="*/ 9557529 w 12192000"/>
              <a:gd name="connsiteY6618" fmla="*/ 5804171 h 6858000"/>
              <a:gd name="connsiteX6619" fmla="*/ 9593916 w 12192000"/>
              <a:gd name="connsiteY6619" fmla="*/ 5767545 h 6858000"/>
              <a:gd name="connsiteX6620" fmla="*/ 9592390 w 12192000"/>
              <a:gd name="connsiteY6620" fmla="*/ 5757132 h 6858000"/>
              <a:gd name="connsiteX6621" fmla="*/ 9557529 w 12192000"/>
              <a:gd name="connsiteY6621" fmla="*/ 5731727 h 6858000"/>
              <a:gd name="connsiteX6622" fmla="*/ 9150329 w 12192000"/>
              <a:gd name="connsiteY6622" fmla="*/ 5731727 h 6858000"/>
              <a:gd name="connsiteX6623" fmla="*/ 9115469 w 12192000"/>
              <a:gd name="connsiteY6623" fmla="*/ 5757132 h 6858000"/>
              <a:gd name="connsiteX6624" fmla="*/ 9113942 w 12192000"/>
              <a:gd name="connsiteY6624" fmla="*/ 5767545 h 6858000"/>
              <a:gd name="connsiteX6625" fmla="*/ 9150329 w 12192000"/>
              <a:gd name="connsiteY6625" fmla="*/ 5804171 h 6858000"/>
              <a:gd name="connsiteX6626" fmla="*/ 9186717 w 12192000"/>
              <a:gd name="connsiteY6626" fmla="*/ 5767545 h 6858000"/>
              <a:gd name="connsiteX6627" fmla="*/ 9185191 w 12192000"/>
              <a:gd name="connsiteY6627" fmla="*/ 5757132 h 6858000"/>
              <a:gd name="connsiteX6628" fmla="*/ 9150329 w 12192000"/>
              <a:gd name="connsiteY6628" fmla="*/ 5731727 h 6858000"/>
              <a:gd name="connsiteX6629" fmla="*/ 8743159 w 12192000"/>
              <a:gd name="connsiteY6629" fmla="*/ 5731727 h 6858000"/>
              <a:gd name="connsiteX6630" fmla="*/ 8708299 w 12192000"/>
              <a:gd name="connsiteY6630" fmla="*/ 5757132 h 6858000"/>
              <a:gd name="connsiteX6631" fmla="*/ 8706772 w 12192000"/>
              <a:gd name="connsiteY6631" fmla="*/ 5767545 h 6858000"/>
              <a:gd name="connsiteX6632" fmla="*/ 8743159 w 12192000"/>
              <a:gd name="connsiteY6632" fmla="*/ 5804171 h 6858000"/>
              <a:gd name="connsiteX6633" fmla="*/ 8779547 w 12192000"/>
              <a:gd name="connsiteY6633" fmla="*/ 5767545 h 6858000"/>
              <a:gd name="connsiteX6634" fmla="*/ 8778021 w 12192000"/>
              <a:gd name="connsiteY6634" fmla="*/ 5757132 h 6858000"/>
              <a:gd name="connsiteX6635" fmla="*/ 8743159 w 12192000"/>
              <a:gd name="connsiteY6635" fmla="*/ 5731727 h 6858000"/>
              <a:gd name="connsiteX6636" fmla="*/ 8335960 w 12192000"/>
              <a:gd name="connsiteY6636" fmla="*/ 5731727 h 6858000"/>
              <a:gd name="connsiteX6637" fmla="*/ 8301098 w 12192000"/>
              <a:gd name="connsiteY6637" fmla="*/ 5757132 h 6858000"/>
              <a:gd name="connsiteX6638" fmla="*/ 8299572 w 12192000"/>
              <a:gd name="connsiteY6638" fmla="*/ 5767545 h 6858000"/>
              <a:gd name="connsiteX6639" fmla="*/ 8335960 w 12192000"/>
              <a:gd name="connsiteY6639" fmla="*/ 5804171 h 6858000"/>
              <a:gd name="connsiteX6640" fmla="*/ 8372347 w 12192000"/>
              <a:gd name="connsiteY6640" fmla="*/ 5767545 h 6858000"/>
              <a:gd name="connsiteX6641" fmla="*/ 8370821 w 12192000"/>
              <a:gd name="connsiteY6641" fmla="*/ 5757132 h 6858000"/>
              <a:gd name="connsiteX6642" fmla="*/ 8335960 w 12192000"/>
              <a:gd name="connsiteY6642" fmla="*/ 5731727 h 6858000"/>
              <a:gd name="connsiteX6643" fmla="*/ 7928790 w 12192000"/>
              <a:gd name="connsiteY6643" fmla="*/ 5731727 h 6858000"/>
              <a:gd name="connsiteX6644" fmla="*/ 7893929 w 12192000"/>
              <a:gd name="connsiteY6644" fmla="*/ 5757132 h 6858000"/>
              <a:gd name="connsiteX6645" fmla="*/ 7892403 w 12192000"/>
              <a:gd name="connsiteY6645" fmla="*/ 5767545 h 6858000"/>
              <a:gd name="connsiteX6646" fmla="*/ 7928790 w 12192000"/>
              <a:gd name="connsiteY6646" fmla="*/ 5804171 h 6858000"/>
              <a:gd name="connsiteX6647" fmla="*/ 7965177 w 12192000"/>
              <a:gd name="connsiteY6647" fmla="*/ 5767545 h 6858000"/>
              <a:gd name="connsiteX6648" fmla="*/ 7963651 w 12192000"/>
              <a:gd name="connsiteY6648" fmla="*/ 5757132 h 6858000"/>
              <a:gd name="connsiteX6649" fmla="*/ 7928790 w 12192000"/>
              <a:gd name="connsiteY6649" fmla="*/ 5731727 h 6858000"/>
              <a:gd name="connsiteX6650" fmla="*/ 7521590 w 12192000"/>
              <a:gd name="connsiteY6650" fmla="*/ 5731727 h 6858000"/>
              <a:gd name="connsiteX6651" fmla="*/ 7486729 w 12192000"/>
              <a:gd name="connsiteY6651" fmla="*/ 5757132 h 6858000"/>
              <a:gd name="connsiteX6652" fmla="*/ 7485203 w 12192000"/>
              <a:gd name="connsiteY6652" fmla="*/ 5767545 h 6858000"/>
              <a:gd name="connsiteX6653" fmla="*/ 7521590 w 12192000"/>
              <a:gd name="connsiteY6653" fmla="*/ 5804171 h 6858000"/>
              <a:gd name="connsiteX6654" fmla="*/ 7557978 w 12192000"/>
              <a:gd name="connsiteY6654" fmla="*/ 5767545 h 6858000"/>
              <a:gd name="connsiteX6655" fmla="*/ 7556451 w 12192000"/>
              <a:gd name="connsiteY6655" fmla="*/ 5757132 h 6858000"/>
              <a:gd name="connsiteX6656" fmla="*/ 7521590 w 12192000"/>
              <a:gd name="connsiteY6656" fmla="*/ 5731727 h 6858000"/>
              <a:gd name="connsiteX6657" fmla="*/ 7114421 w 12192000"/>
              <a:gd name="connsiteY6657" fmla="*/ 5731727 h 6858000"/>
              <a:gd name="connsiteX6658" fmla="*/ 7079559 w 12192000"/>
              <a:gd name="connsiteY6658" fmla="*/ 5757132 h 6858000"/>
              <a:gd name="connsiteX6659" fmla="*/ 7078033 w 12192000"/>
              <a:gd name="connsiteY6659" fmla="*/ 5767545 h 6858000"/>
              <a:gd name="connsiteX6660" fmla="*/ 7114421 w 12192000"/>
              <a:gd name="connsiteY6660" fmla="*/ 5804171 h 6858000"/>
              <a:gd name="connsiteX6661" fmla="*/ 7150807 w 12192000"/>
              <a:gd name="connsiteY6661" fmla="*/ 5767545 h 6858000"/>
              <a:gd name="connsiteX6662" fmla="*/ 7149281 w 12192000"/>
              <a:gd name="connsiteY6662" fmla="*/ 5757132 h 6858000"/>
              <a:gd name="connsiteX6663" fmla="*/ 7114421 w 12192000"/>
              <a:gd name="connsiteY6663" fmla="*/ 5731727 h 6858000"/>
              <a:gd name="connsiteX6664" fmla="*/ 6707251 w 12192000"/>
              <a:gd name="connsiteY6664" fmla="*/ 5731727 h 6858000"/>
              <a:gd name="connsiteX6665" fmla="*/ 6672390 w 12192000"/>
              <a:gd name="connsiteY6665" fmla="*/ 5757132 h 6858000"/>
              <a:gd name="connsiteX6666" fmla="*/ 6670864 w 12192000"/>
              <a:gd name="connsiteY6666" fmla="*/ 5767545 h 6858000"/>
              <a:gd name="connsiteX6667" fmla="*/ 6707251 w 12192000"/>
              <a:gd name="connsiteY6667" fmla="*/ 5804171 h 6858000"/>
              <a:gd name="connsiteX6668" fmla="*/ 6743637 w 12192000"/>
              <a:gd name="connsiteY6668" fmla="*/ 5767545 h 6858000"/>
              <a:gd name="connsiteX6669" fmla="*/ 6742111 w 12192000"/>
              <a:gd name="connsiteY6669" fmla="*/ 5757132 h 6858000"/>
              <a:gd name="connsiteX6670" fmla="*/ 6707251 w 12192000"/>
              <a:gd name="connsiteY6670" fmla="*/ 5731727 h 6858000"/>
              <a:gd name="connsiteX6671" fmla="*/ 6300051 w 12192000"/>
              <a:gd name="connsiteY6671" fmla="*/ 5731727 h 6858000"/>
              <a:gd name="connsiteX6672" fmla="*/ 6265190 w 12192000"/>
              <a:gd name="connsiteY6672" fmla="*/ 5757132 h 6858000"/>
              <a:gd name="connsiteX6673" fmla="*/ 6263664 w 12192000"/>
              <a:gd name="connsiteY6673" fmla="*/ 5767545 h 6858000"/>
              <a:gd name="connsiteX6674" fmla="*/ 6300051 w 12192000"/>
              <a:gd name="connsiteY6674" fmla="*/ 5804171 h 6858000"/>
              <a:gd name="connsiteX6675" fmla="*/ 6336438 w 12192000"/>
              <a:gd name="connsiteY6675" fmla="*/ 5767545 h 6858000"/>
              <a:gd name="connsiteX6676" fmla="*/ 6334912 w 12192000"/>
              <a:gd name="connsiteY6676" fmla="*/ 5757132 h 6858000"/>
              <a:gd name="connsiteX6677" fmla="*/ 6300051 w 12192000"/>
              <a:gd name="connsiteY6677" fmla="*/ 5731727 h 6858000"/>
              <a:gd name="connsiteX6678" fmla="*/ 5892881 w 12192000"/>
              <a:gd name="connsiteY6678" fmla="*/ 5731727 h 6858000"/>
              <a:gd name="connsiteX6679" fmla="*/ 5858020 w 12192000"/>
              <a:gd name="connsiteY6679" fmla="*/ 5757132 h 6858000"/>
              <a:gd name="connsiteX6680" fmla="*/ 5856494 w 12192000"/>
              <a:gd name="connsiteY6680" fmla="*/ 5767545 h 6858000"/>
              <a:gd name="connsiteX6681" fmla="*/ 5892881 w 12192000"/>
              <a:gd name="connsiteY6681" fmla="*/ 5804171 h 6858000"/>
              <a:gd name="connsiteX6682" fmla="*/ 5929268 w 12192000"/>
              <a:gd name="connsiteY6682" fmla="*/ 5767545 h 6858000"/>
              <a:gd name="connsiteX6683" fmla="*/ 5927742 w 12192000"/>
              <a:gd name="connsiteY6683" fmla="*/ 5757132 h 6858000"/>
              <a:gd name="connsiteX6684" fmla="*/ 5892881 w 12192000"/>
              <a:gd name="connsiteY6684" fmla="*/ 5731727 h 6858000"/>
              <a:gd name="connsiteX6685" fmla="*/ 5485682 w 12192000"/>
              <a:gd name="connsiteY6685" fmla="*/ 5731727 h 6858000"/>
              <a:gd name="connsiteX6686" fmla="*/ 5450821 w 12192000"/>
              <a:gd name="connsiteY6686" fmla="*/ 5757132 h 6858000"/>
              <a:gd name="connsiteX6687" fmla="*/ 5449295 w 12192000"/>
              <a:gd name="connsiteY6687" fmla="*/ 5767545 h 6858000"/>
              <a:gd name="connsiteX6688" fmla="*/ 5485682 w 12192000"/>
              <a:gd name="connsiteY6688" fmla="*/ 5804171 h 6858000"/>
              <a:gd name="connsiteX6689" fmla="*/ 5522069 w 12192000"/>
              <a:gd name="connsiteY6689" fmla="*/ 5767545 h 6858000"/>
              <a:gd name="connsiteX6690" fmla="*/ 5520543 w 12192000"/>
              <a:gd name="connsiteY6690" fmla="*/ 5757132 h 6858000"/>
              <a:gd name="connsiteX6691" fmla="*/ 5485682 w 12192000"/>
              <a:gd name="connsiteY6691" fmla="*/ 5731727 h 6858000"/>
              <a:gd name="connsiteX6692" fmla="*/ 5078511 w 12192000"/>
              <a:gd name="connsiteY6692" fmla="*/ 5731727 h 6858000"/>
              <a:gd name="connsiteX6693" fmla="*/ 5043650 w 12192000"/>
              <a:gd name="connsiteY6693" fmla="*/ 5757132 h 6858000"/>
              <a:gd name="connsiteX6694" fmla="*/ 5042124 w 12192000"/>
              <a:gd name="connsiteY6694" fmla="*/ 5767545 h 6858000"/>
              <a:gd name="connsiteX6695" fmla="*/ 5078511 w 12192000"/>
              <a:gd name="connsiteY6695" fmla="*/ 5804171 h 6858000"/>
              <a:gd name="connsiteX6696" fmla="*/ 5114898 w 12192000"/>
              <a:gd name="connsiteY6696" fmla="*/ 5767545 h 6858000"/>
              <a:gd name="connsiteX6697" fmla="*/ 5113372 w 12192000"/>
              <a:gd name="connsiteY6697" fmla="*/ 5757132 h 6858000"/>
              <a:gd name="connsiteX6698" fmla="*/ 5078511 w 12192000"/>
              <a:gd name="connsiteY6698" fmla="*/ 5731727 h 6858000"/>
              <a:gd name="connsiteX6699" fmla="*/ 4671311 w 12192000"/>
              <a:gd name="connsiteY6699" fmla="*/ 5731727 h 6858000"/>
              <a:gd name="connsiteX6700" fmla="*/ 4636450 w 12192000"/>
              <a:gd name="connsiteY6700" fmla="*/ 5757132 h 6858000"/>
              <a:gd name="connsiteX6701" fmla="*/ 4634924 w 12192000"/>
              <a:gd name="connsiteY6701" fmla="*/ 5767545 h 6858000"/>
              <a:gd name="connsiteX6702" fmla="*/ 4671311 w 12192000"/>
              <a:gd name="connsiteY6702" fmla="*/ 5804171 h 6858000"/>
              <a:gd name="connsiteX6703" fmla="*/ 4707699 w 12192000"/>
              <a:gd name="connsiteY6703" fmla="*/ 5767545 h 6858000"/>
              <a:gd name="connsiteX6704" fmla="*/ 4706172 w 12192000"/>
              <a:gd name="connsiteY6704" fmla="*/ 5757132 h 6858000"/>
              <a:gd name="connsiteX6705" fmla="*/ 4671311 w 12192000"/>
              <a:gd name="connsiteY6705" fmla="*/ 5731727 h 6858000"/>
              <a:gd name="connsiteX6706" fmla="*/ 4264142 w 12192000"/>
              <a:gd name="connsiteY6706" fmla="*/ 5731727 h 6858000"/>
              <a:gd name="connsiteX6707" fmla="*/ 4229281 w 12192000"/>
              <a:gd name="connsiteY6707" fmla="*/ 5757132 h 6858000"/>
              <a:gd name="connsiteX6708" fmla="*/ 4227755 w 12192000"/>
              <a:gd name="connsiteY6708" fmla="*/ 5767545 h 6858000"/>
              <a:gd name="connsiteX6709" fmla="*/ 4264142 w 12192000"/>
              <a:gd name="connsiteY6709" fmla="*/ 5804171 h 6858000"/>
              <a:gd name="connsiteX6710" fmla="*/ 4300528 w 12192000"/>
              <a:gd name="connsiteY6710" fmla="*/ 5767545 h 6858000"/>
              <a:gd name="connsiteX6711" fmla="*/ 4299003 w 12192000"/>
              <a:gd name="connsiteY6711" fmla="*/ 5757132 h 6858000"/>
              <a:gd name="connsiteX6712" fmla="*/ 4264142 w 12192000"/>
              <a:gd name="connsiteY6712" fmla="*/ 5731727 h 6858000"/>
              <a:gd name="connsiteX6713" fmla="*/ 3856942 w 12192000"/>
              <a:gd name="connsiteY6713" fmla="*/ 5731727 h 6858000"/>
              <a:gd name="connsiteX6714" fmla="*/ 3822080 w 12192000"/>
              <a:gd name="connsiteY6714" fmla="*/ 5757132 h 6858000"/>
              <a:gd name="connsiteX6715" fmla="*/ 3820554 w 12192000"/>
              <a:gd name="connsiteY6715" fmla="*/ 5767545 h 6858000"/>
              <a:gd name="connsiteX6716" fmla="*/ 3856942 w 12192000"/>
              <a:gd name="connsiteY6716" fmla="*/ 5804171 h 6858000"/>
              <a:gd name="connsiteX6717" fmla="*/ 3893329 w 12192000"/>
              <a:gd name="connsiteY6717" fmla="*/ 5767545 h 6858000"/>
              <a:gd name="connsiteX6718" fmla="*/ 3891803 w 12192000"/>
              <a:gd name="connsiteY6718" fmla="*/ 5757132 h 6858000"/>
              <a:gd name="connsiteX6719" fmla="*/ 3856942 w 12192000"/>
              <a:gd name="connsiteY6719" fmla="*/ 5731727 h 6858000"/>
              <a:gd name="connsiteX6720" fmla="*/ 3449772 w 12192000"/>
              <a:gd name="connsiteY6720" fmla="*/ 5731727 h 6858000"/>
              <a:gd name="connsiteX6721" fmla="*/ 3414911 w 12192000"/>
              <a:gd name="connsiteY6721" fmla="*/ 5757132 h 6858000"/>
              <a:gd name="connsiteX6722" fmla="*/ 3413385 w 12192000"/>
              <a:gd name="connsiteY6722" fmla="*/ 5767545 h 6858000"/>
              <a:gd name="connsiteX6723" fmla="*/ 3449772 w 12192000"/>
              <a:gd name="connsiteY6723" fmla="*/ 5804171 h 6858000"/>
              <a:gd name="connsiteX6724" fmla="*/ 3486159 w 12192000"/>
              <a:gd name="connsiteY6724" fmla="*/ 5767545 h 6858000"/>
              <a:gd name="connsiteX6725" fmla="*/ 3484632 w 12192000"/>
              <a:gd name="connsiteY6725" fmla="*/ 5757132 h 6858000"/>
              <a:gd name="connsiteX6726" fmla="*/ 3449772 w 12192000"/>
              <a:gd name="connsiteY6726" fmla="*/ 5731727 h 6858000"/>
              <a:gd name="connsiteX6727" fmla="*/ 3042602 w 12192000"/>
              <a:gd name="connsiteY6727" fmla="*/ 5731727 h 6858000"/>
              <a:gd name="connsiteX6728" fmla="*/ 3007741 w 12192000"/>
              <a:gd name="connsiteY6728" fmla="*/ 5757132 h 6858000"/>
              <a:gd name="connsiteX6729" fmla="*/ 3006215 w 12192000"/>
              <a:gd name="connsiteY6729" fmla="*/ 5767545 h 6858000"/>
              <a:gd name="connsiteX6730" fmla="*/ 3042602 w 12192000"/>
              <a:gd name="connsiteY6730" fmla="*/ 5804171 h 6858000"/>
              <a:gd name="connsiteX6731" fmla="*/ 3078989 w 12192000"/>
              <a:gd name="connsiteY6731" fmla="*/ 5767545 h 6858000"/>
              <a:gd name="connsiteX6732" fmla="*/ 3077463 w 12192000"/>
              <a:gd name="connsiteY6732" fmla="*/ 5757132 h 6858000"/>
              <a:gd name="connsiteX6733" fmla="*/ 3042602 w 12192000"/>
              <a:gd name="connsiteY6733" fmla="*/ 5731727 h 6858000"/>
              <a:gd name="connsiteX6734" fmla="*/ 2635402 w 12192000"/>
              <a:gd name="connsiteY6734" fmla="*/ 5731727 h 6858000"/>
              <a:gd name="connsiteX6735" fmla="*/ 2600541 w 12192000"/>
              <a:gd name="connsiteY6735" fmla="*/ 5757132 h 6858000"/>
              <a:gd name="connsiteX6736" fmla="*/ 2599015 w 12192000"/>
              <a:gd name="connsiteY6736" fmla="*/ 5767545 h 6858000"/>
              <a:gd name="connsiteX6737" fmla="*/ 2635402 w 12192000"/>
              <a:gd name="connsiteY6737" fmla="*/ 5804171 h 6858000"/>
              <a:gd name="connsiteX6738" fmla="*/ 2671789 w 12192000"/>
              <a:gd name="connsiteY6738" fmla="*/ 5767545 h 6858000"/>
              <a:gd name="connsiteX6739" fmla="*/ 2670263 w 12192000"/>
              <a:gd name="connsiteY6739" fmla="*/ 5757132 h 6858000"/>
              <a:gd name="connsiteX6740" fmla="*/ 2635402 w 12192000"/>
              <a:gd name="connsiteY6740" fmla="*/ 5731727 h 6858000"/>
              <a:gd name="connsiteX6741" fmla="*/ 2228232 w 12192000"/>
              <a:gd name="connsiteY6741" fmla="*/ 5731727 h 6858000"/>
              <a:gd name="connsiteX6742" fmla="*/ 2193371 w 12192000"/>
              <a:gd name="connsiteY6742" fmla="*/ 5757132 h 6858000"/>
              <a:gd name="connsiteX6743" fmla="*/ 2191845 w 12192000"/>
              <a:gd name="connsiteY6743" fmla="*/ 5767545 h 6858000"/>
              <a:gd name="connsiteX6744" fmla="*/ 2228232 w 12192000"/>
              <a:gd name="connsiteY6744" fmla="*/ 5804171 h 6858000"/>
              <a:gd name="connsiteX6745" fmla="*/ 2264619 w 12192000"/>
              <a:gd name="connsiteY6745" fmla="*/ 5767545 h 6858000"/>
              <a:gd name="connsiteX6746" fmla="*/ 2263093 w 12192000"/>
              <a:gd name="connsiteY6746" fmla="*/ 5757132 h 6858000"/>
              <a:gd name="connsiteX6747" fmla="*/ 2228232 w 12192000"/>
              <a:gd name="connsiteY6747" fmla="*/ 5731727 h 6858000"/>
              <a:gd name="connsiteX6748" fmla="*/ 1821032 w 12192000"/>
              <a:gd name="connsiteY6748" fmla="*/ 5731727 h 6858000"/>
              <a:gd name="connsiteX6749" fmla="*/ 1786171 w 12192000"/>
              <a:gd name="connsiteY6749" fmla="*/ 5757132 h 6858000"/>
              <a:gd name="connsiteX6750" fmla="*/ 1784645 w 12192000"/>
              <a:gd name="connsiteY6750" fmla="*/ 5767545 h 6858000"/>
              <a:gd name="connsiteX6751" fmla="*/ 1821032 w 12192000"/>
              <a:gd name="connsiteY6751" fmla="*/ 5804171 h 6858000"/>
              <a:gd name="connsiteX6752" fmla="*/ 1857419 w 12192000"/>
              <a:gd name="connsiteY6752" fmla="*/ 5767545 h 6858000"/>
              <a:gd name="connsiteX6753" fmla="*/ 1855893 w 12192000"/>
              <a:gd name="connsiteY6753" fmla="*/ 5757132 h 6858000"/>
              <a:gd name="connsiteX6754" fmla="*/ 1821032 w 12192000"/>
              <a:gd name="connsiteY6754" fmla="*/ 5731727 h 6858000"/>
              <a:gd name="connsiteX6755" fmla="*/ 1413862 w 12192000"/>
              <a:gd name="connsiteY6755" fmla="*/ 5731727 h 6858000"/>
              <a:gd name="connsiteX6756" fmla="*/ 1379001 w 12192000"/>
              <a:gd name="connsiteY6756" fmla="*/ 5757132 h 6858000"/>
              <a:gd name="connsiteX6757" fmla="*/ 1377475 w 12192000"/>
              <a:gd name="connsiteY6757" fmla="*/ 5767545 h 6858000"/>
              <a:gd name="connsiteX6758" fmla="*/ 1413862 w 12192000"/>
              <a:gd name="connsiteY6758" fmla="*/ 5804171 h 6858000"/>
              <a:gd name="connsiteX6759" fmla="*/ 1450249 w 12192000"/>
              <a:gd name="connsiteY6759" fmla="*/ 5767545 h 6858000"/>
              <a:gd name="connsiteX6760" fmla="*/ 1448723 w 12192000"/>
              <a:gd name="connsiteY6760" fmla="*/ 5757132 h 6858000"/>
              <a:gd name="connsiteX6761" fmla="*/ 1413862 w 12192000"/>
              <a:gd name="connsiteY6761" fmla="*/ 5731727 h 6858000"/>
              <a:gd name="connsiteX6762" fmla="*/ 1006663 w 12192000"/>
              <a:gd name="connsiteY6762" fmla="*/ 5731727 h 6858000"/>
              <a:gd name="connsiteX6763" fmla="*/ 971802 w 12192000"/>
              <a:gd name="connsiteY6763" fmla="*/ 5757132 h 6858000"/>
              <a:gd name="connsiteX6764" fmla="*/ 970275 w 12192000"/>
              <a:gd name="connsiteY6764" fmla="*/ 5767545 h 6858000"/>
              <a:gd name="connsiteX6765" fmla="*/ 1006663 w 12192000"/>
              <a:gd name="connsiteY6765" fmla="*/ 5804171 h 6858000"/>
              <a:gd name="connsiteX6766" fmla="*/ 1043050 w 12192000"/>
              <a:gd name="connsiteY6766" fmla="*/ 5767545 h 6858000"/>
              <a:gd name="connsiteX6767" fmla="*/ 1041523 w 12192000"/>
              <a:gd name="connsiteY6767" fmla="*/ 5757132 h 6858000"/>
              <a:gd name="connsiteX6768" fmla="*/ 1006663 w 12192000"/>
              <a:gd name="connsiteY6768" fmla="*/ 5731727 h 6858000"/>
              <a:gd name="connsiteX6769" fmla="*/ 11762806 w 12192000"/>
              <a:gd name="connsiteY6769" fmla="*/ 5679869 h 6858000"/>
              <a:gd name="connsiteX6770" fmla="*/ 11642872 w 12192000"/>
              <a:gd name="connsiteY6770" fmla="*/ 5749112 h 6858000"/>
              <a:gd name="connsiteX6771" fmla="*/ 11646314 w 12192000"/>
              <a:gd name="connsiteY6771" fmla="*/ 5767605 h 6858000"/>
              <a:gd name="connsiteX6772" fmla="*/ 11645026 w 12192000"/>
              <a:gd name="connsiteY6772" fmla="*/ 5778886 h 6858000"/>
              <a:gd name="connsiteX6773" fmla="*/ 11644817 w 12192000"/>
              <a:gd name="connsiteY6773" fmla="*/ 5779724 h 6858000"/>
              <a:gd name="connsiteX6774" fmla="*/ 11644069 w 12192000"/>
              <a:gd name="connsiteY6774" fmla="*/ 5782567 h 6858000"/>
              <a:gd name="connsiteX6775" fmla="*/ 11642722 w 12192000"/>
              <a:gd name="connsiteY6775" fmla="*/ 5786667 h 6858000"/>
              <a:gd name="connsiteX6776" fmla="*/ 11649665 w 12192000"/>
              <a:gd name="connsiteY6776" fmla="*/ 5790676 h 6858000"/>
              <a:gd name="connsiteX6777" fmla="*/ 11660946 w 12192000"/>
              <a:gd name="connsiteY6777" fmla="*/ 5797200 h 6858000"/>
              <a:gd name="connsiteX6778" fmla="*/ 11933101 w 12192000"/>
              <a:gd name="connsiteY6778" fmla="*/ 5797200 h 6858000"/>
              <a:gd name="connsiteX6779" fmla="*/ 11951324 w 12192000"/>
              <a:gd name="connsiteY6779" fmla="*/ 5786667 h 6858000"/>
              <a:gd name="connsiteX6780" fmla="*/ 11949978 w 12192000"/>
              <a:gd name="connsiteY6780" fmla="*/ 5782567 h 6858000"/>
              <a:gd name="connsiteX6781" fmla="*/ 11949260 w 12192000"/>
              <a:gd name="connsiteY6781" fmla="*/ 5779724 h 6858000"/>
              <a:gd name="connsiteX6782" fmla="*/ 11949050 w 12192000"/>
              <a:gd name="connsiteY6782" fmla="*/ 5778856 h 6858000"/>
              <a:gd name="connsiteX6783" fmla="*/ 11947765 w 12192000"/>
              <a:gd name="connsiteY6783" fmla="*/ 5767594 h 6858000"/>
              <a:gd name="connsiteX6784" fmla="*/ 11951204 w 12192000"/>
              <a:gd name="connsiteY6784" fmla="*/ 5749112 h 6858000"/>
              <a:gd name="connsiteX6785" fmla="*/ 11831271 w 12192000"/>
              <a:gd name="connsiteY6785" fmla="*/ 5679869 h 6858000"/>
              <a:gd name="connsiteX6786" fmla="*/ 11797278 w 12192000"/>
              <a:gd name="connsiteY6786" fmla="*/ 5695639 h 6858000"/>
              <a:gd name="connsiteX6787" fmla="*/ 11797038 w 12192000"/>
              <a:gd name="connsiteY6787" fmla="*/ 5695639 h 6858000"/>
              <a:gd name="connsiteX6788" fmla="*/ 11796799 w 12192000"/>
              <a:gd name="connsiteY6788" fmla="*/ 5695639 h 6858000"/>
              <a:gd name="connsiteX6789" fmla="*/ 11762806 w 12192000"/>
              <a:gd name="connsiteY6789" fmla="*/ 5679869 h 6858000"/>
              <a:gd name="connsiteX6790" fmla="*/ 10948436 w 12192000"/>
              <a:gd name="connsiteY6790" fmla="*/ 5679839 h 6858000"/>
              <a:gd name="connsiteX6791" fmla="*/ 10828503 w 12192000"/>
              <a:gd name="connsiteY6791" fmla="*/ 5749082 h 6858000"/>
              <a:gd name="connsiteX6792" fmla="*/ 10831943 w 12192000"/>
              <a:gd name="connsiteY6792" fmla="*/ 5767575 h 6858000"/>
              <a:gd name="connsiteX6793" fmla="*/ 10830657 w 12192000"/>
              <a:gd name="connsiteY6793" fmla="*/ 5778856 h 6858000"/>
              <a:gd name="connsiteX6794" fmla="*/ 10830447 w 12192000"/>
              <a:gd name="connsiteY6794" fmla="*/ 5779694 h 6858000"/>
              <a:gd name="connsiteX6795" fmla="*/ 10829699 w 12192000"/>
              <a:gd name="connsiteY6795" fmla="*/ 5782537 h 6858000"/>
              <a:gd name="connsiteX6796" fmla="*/ 10828353 w 12192000"/>
              <a:gd name="connsiteY6796" fmla="*/ 5786637 h 6858000"/>
              <a:gd name="connsiteX6797" fmla="*/ 10835295 w 12192000"/>
              <a:gd name="connsiteY6797" fmla="*/ 5790646 h 6858000"/>
              <a:gd name="connsiteX6798" fmla="*/ 10846576 w 12192000"/>
              <a:gd name="connsiteY6798" fmla="*/ 5797170 h 6858000"/>
              <a:gd name="connsiteX6799" fmla="*/ 11118731 w 12192000"/>
              <a:gd name="connsiteY6799" fmla="*/ 5797170 h 6858000"/>
              <a:gd name="connsiteX6800" fmla="*/ 11136955 w 12192000"/>
              <a:gd name="connsiteY6800" fmla="*/ 5786637 h 6858000"/>
              <a:gd name="connsiteX6801" fmla="*/ 11135608 w 12192000"/>
              <a:gd name="connsiteY6801" fmla="*/ 5782537 h 6858000"/>
              <a:gd name="connsiteX6802" fmla="*/ 11134890 w 12192000"/>
              <a:gd name="connsiteY6802" fmla="*/ 5779694 h 6858000"/>
              <a:gd name="connsiteX6803" fmla="*/ 11134681 w 12192000"/>
              <a:gd name="connsiteY6803" fmla="*/ 5778856 h 6858000"/>
              <a:gd name="connsiteX6804" fmla="*/ 11133393 w 12192000"/>
              <a:gd name="connsiteY6804" fmla="*/ 5767575 h 6858000"/>
              <a:gd name="connsiteX6805" fmla="*/ 11136835 w 12192000"/>
              <a:gd name="connsiteY6805" fmla="*/ 5749082 h 6858000"/>
              <a:gd name="connsiteX6806" fmla="*/ 11016901 w 12192000"/>
              <a:gd name="connsiteY6806" fmla="*/ 5679839 h 6858000"/>
              <a:gd name="connsiteX6807" fmla="*/ 10982908 w 12192000"/>
              <a:gd name="connsiteY6807" fmla="*/ 5695609 h 6858000"/>
              <a:gd name="connsiteX6808" fmla="*/ 10982669 w 12192000"/>
              <a:gd name="connsiteY6808" fmla="*/ 5695609 h 6858000"/>
              <a:gd name="connsiteX6809" fmla="*/ 10982429 w 12192000"/>
              <a:gd name="connsiteY6809" fmla="*/ 5695609 h 6858000"/>
              <a:gd name="connsiteX6810" fmla="*/ 10948436 w 12192000"/>
              <a:gd name="connsiteY6810" fmla="*/ 5679839 h 6858000"/>
              <a:gd name="connsiteX6811" fmla="*/ 10134036 w 12192000"/>
              <a:gd name="connsiteY6811" fmla="*/ 5679839 h 6858000"/>
              <a:gd name="connsiteX6812" fmla="*/ 10014103 w 12192000"/>
              <a:gd name="connsiteY6812" fmla="*/ 5749082 h 6858000"/>
              <a:gd name="connsiteX6813" fmla="*/ 10017544 w 12192000"/>
              <a:gd name="connsiteY6813" fmla="*/ 5767575 h 6858000"/>
              <a:gd name="connsiteX6814" fmla="*/ 10016258 w 12192000"/>
              <a:gd name="connsiteY6814" fmla="*/ 5778856 h 6858000"/>
              <a:gd name="connsiteX6815" fmla="*/ 10016048 w 12192000"/>
              <a:gd name="connsiteY6815" fmla="*/ 5779694 h 6858000"/>
              <a:gd name="connsiteX6816" fmla="*/ 10015330 w 12192000"/>
              <a:gd name="connsiteY6816" fmla="*/ 5782537 h 6858000"/>
              <a:gd name="connsiteX6817" fmla="*/ 10013983 w 12192000"/>
              <a:gd name="connsiteY6817" fmla="*/ 5786637 h 6858000"/>
              <a:gd name="connsiteX6818" fmla="*/ 10020925 w 12192000"/>
              <a:gd name="connsiteY6818" fmla="*/ 5790646 h 6858000"/>
              <a:gd name="connsiteX6819" fmla="*/ 10032194 w 12192000"/>
              <a:gd name="connsiteY6819" fmla="*/ 5797163 h 6858000"/>
              <a:gd name="connsiteX6820" fmla="*/ 10032176 w 12192000"/>
              <a:gd name="connsiteY6820" fmla="*/ 5797170 h 6858000"/>
              <a:gd name="connsiteX6821" fmla="*/ 10032206 w 12192000"/>
              <a:gd name="connsiteY6821" fmla="*/ 5797170 h 6858000"/>
              <a:gd name="connsiteX6822" fmla="*/ 10032194 w 12192000"/>
              <a:gd name="connsiteY6822" fmla="*/ 5797163 h 6858000"/>
              <a:gd name="connsiteX6823" fmla="*/ 10098425 w 12192000"/>
              <a:gd name="connsiteY6823" fmla="*/ 5770811 h 6858000"/>
              <a:gd name="connsiteX6824" fmla="*/ 10304332 w 12192000"/>
              <a:gd name="connsiteY6824" fmla="*/ 5797170 h 6858000"/>
              <a:gd name="connsiteX6825" fmla="*/ 10322555 w 12192000"/>
              <a:gd name="connsiteY6825" fmla="*/ 5786637 h 6858000"/>
              <a:gd name="connsiteX6826" fmla="*/ 10321208 w 12192000"/>
              <a:gd name="connsiteY6826" fmla="*/ 5782537 h 6858000"/>
              <a:gd name="connsiteX6827" fmla="*/ 10320490 w 12192000"/>
              <a:gd name="connsiteY6827" fmla="*/ 5779694 h 6858000"/>
              <a:gd name="connsiteX6828" fmla="*/ 10320281 w 12192000"/>
              <a:gd name="connsiteY6828" fmla="*/ 5778856 h 6858000"/>
              <a:gd name="connsiteX6829" fmla="*/ 10318994 w 12192000"/>
              <a:gd name="connsiteY6829" fmla="*/ 5767575 h 6858000"/>
              <a:gd name="connsiteX6830" fmla="*/ 10322435 w 12192000"/>
              <a:gd name="connsiteY6830" fmla="*/ 5749082 h 6858000"/>
              <a:gd name="connsiteX6831" fmla="*/ 10202502 w 12192000"/>
              <a:gd name="connsiteY6831" fmla="*/ 5679839 h 6858000"/>
              <a:gd name="connsiteX6832" fmla="*/ 10168508 w 12192000"/>
              <a:gd name="connsiteY6832" fmla="*/ 5695609 h 6858000"/>
              <a:gd name="connsiteX6833" fmla="*/ 10168269 w 12192000"/>
              <a:gd name="connsiteY6833" fmla="*/ 5695609 h 6858000"/>
              <a:gd name="connsiteX6834" fmla="*/ 10168030 w 12192000"/>
              <a:gd name="connsiteY6834" fmla="*/ 5695609 h 6858000"/>
              <a:gd name="connsiteX6835" fmla="*/ 10134036 w 12192000"/>
              <a:gd name="connsiteY6835" fmla="*/ 5679839 h 6858000"/>
              <a:gd name="connsiteX6836" fmla="*/ 9726896 w 12192000"/>
              <a:gd name="connsiteY6836" fmla="*/ 5679839 h 6858000"/>
              <a:gd name="connsiteX6837" fmla="*/ 9606963 w 12192000"/>
              <a:gd name="connsiteY6837" fmla="*/ 5749082 h 6858000"/>
              <a:gd name="connsiteX6838" fmla="*/ 9610404 w 12192000"/>
              <a:gd name="connsiteY6838" fmla="*/ 5767575 h 6858000"/>
              <a:gd name="connsiteX6839" fmla="*/ 9609117 w 12192000"/>
              <a:gd name="connsiteY6839" fmla="*/ 5778856 h 6858000"/>
              <a:gd name="connsiteX6840" fmla="*/ 9608908 w 12192000"/>
              <a:gd name="connsiteY6840" fmla="*/ 5779694 h 6858000"/>
              <a:gd name="connsiteX6841" fmla="*/ 9608160 w 12192000"/>
              <a:gd name="connsiteY6841" fmla="*/ 5782537 h 6858000"/>
              <a:gd name="connsiteX6842" fmla="*/ 9606813 w 12192000"/>
              <a:gd name="connsiteY6842" fmla="*/ 5786637 h 6858000"/>
              <a:gd name="connsiteX6843" fmla="*/ 9613756 w 12192000"/>
              <a:gd name="connsiteY6843" fmla="*/ 5790646 h 6858000"/>
              <a:gd name="connsiteX6844" fmla="*/ 9625037 w 12192000"/>
              <a:gd name="connsiteY6844" fmla="*/ 5797170 h 6858000"/>
              <a:gd name="connsiteX6845" fmla="*/ 9625067 w 12192000"/>
              <a:gd name="connsiteY6845" fmla="*/ 5797170 h 6858000"/>
              <a:gd name="connsiteX6846" fmla="*/ 9897222 w 12192000"/>
              <a:gd name="connsiteY6846" fmla="*/ 5797170 h 6858000"/>
              <a:gd name="connsiteX6847" fmla="*/ 9915445 w 12192000"/>
              <a:gd name="connsiteY6847" fmla="*/ 5786637 h 6858000"/>
              <a:gd name="connsiteX6848" fmla="*/ 9914098 w 12192000"/>
              <a:gd name="connsiteY6848" fmla="*/ 5782537 h 6858000"/>
              <a:gd name="connsiteX6849" fmla="*/ 9913350 w 12192000"/>
              <a:gd name="connsiteY6849" fmla="*/ 5779694 h 6858000"/>
              <a:gd name="connsiteX6850" fmla="*/ 9913140 w 12192000"/>
              <a:gd name="connsiteY6850" fmla="*/ 5778856 h 6858000"/>
              <a:gd name="connsiteX6851" fmla="*/ 9911854 w 12192000"/>
              <a:gd name="connsiteY6851" fmla="*/ 5767575 h 6858000"/>
              <a:gd name="connsiteX6852" fmla="*/ 9915296 w 12192000"/>
              <a:gd name="connsiteY6852" fmla="*/ 5749082 h 6858000"/>
              <a:gd name="connsiteX6853" fmla="*/ 9795362 w 12192000"/>
              <a:gd name="connsiteY6853" fmla="*/ 5679839 h 6858000"/>
              <a:gd name="connsiteX6854" fmla="*/ 9761368 w 12192000"/>
              <a:gd name="connsiteY6854" fmla="*/ 5695609 h 6858000"/>
              <a:gd name="connsiteX6855" fmla="*/ 9761129 w 12192000"/>
              <a:gd name="connsiteY6855" fmla="*/ 5695609 h 6858000"/>
              <a:gd name="connsiteX6856" fmla="*/ 9760890 w 12192000"/>
              <a:gd name="connsiteY6856" fmla="*/ 5695609 h 6858000"/>
              <a:gd name="connsiteX6857" fmla="*/ 9726896 w 12192000"/>
              <a:gd name="connsiteY6857" fmla="*/ 5679839 h 6858000"/>
              <a:gd name="connsiteX6858" fmla="*/ 8912527 w 12192000"/>
              <a:gd name="connsiteY6858" fmla="*/ 5679839 h 6858000"/>
              <a:gd name="connsiteX6859" fmla="*/ 8792593 w 12192000"/>
              <a:gd name="connsiteY6859" fmla="*/ 5749082 h 6858000"/>
              <a:gd name="connsiteX6860" fmla="*/ 8796035 w 12192000"/>
              <a:gd name="connsiteY6860" fmla="*/ 5767575 h 6858000"/>
              <a:gd name="connsiteX6861" fmla="*/ 8794747 w 12192000"/>
              <a:gd name="connsiteY6861" fmla="*/ 5778856 h 6858000"/>
              <a:gd name="connsiteX6862" fmla="*/ 8794538 w 12192000"/>
              <a:gd name="connsiteY6862" fmla="*/ 5779694 h 6858000"/>
              <a:gd name="connsiteX6863" fmla="*/ 8793790 w 12192000"/>
              <a:gd name="connsiteY6863" fmla="*/ 5782537 h 6858000"/>
              <a:gd name="connsiteX6864" fmla="*/ 8792444 w 12192000"/>
              <a:gd name="connsiteY6864" fmla="*/ 5786637 h 6858000"/>
              <a:gd name="connsiteX6865" fmla="*/ 8799386 w 12192000"/>
              <a:gd name="connsiteY6865" fmla="*/ 5790646 h 6858000"/>
              <a:gd name="connsiteX6866" fmla="*/ 8810667 w 12192000"/>
              <a:gd name="connsiteY6866" fmla="*/ 5797170 h 6858000"/>
              <a:gd name="connsiteX6867" fmla="*/ 8810697 w 12192000"/>
              <a:gd name="connsiteY6867" fmla="*/ 5797170 h 6858000"/>
              <a:gd name="connsiteX6868" fmla="*/ 9082851 w 12192000"/>
              <a:gd name="connsiteY6868" fmla="*/ 5797170 h 6858000"/>
              <a:gd name="connsiteX6869" fmla="*/ 9101075 w 12192000"/>
              <a:gd name="connsiteY6869" fmla="*/ 5786637 h 6858000"/>
              <a:gd name="connsiteX6870" fmla="*/ 9099729 w 12192000"/>
              <a:gd name="connsiteY6870" fmla="*/ 5782537 h 6858000"/>
              <a:gd name="connsiteX6871" fmla="*/ 9098981 w 12192000"/>
              <a:gd name="connsiteY6871" fmla="*/ 5779694 h 6858000"/>
              <a:gd name="connsiteX6872" fmla="*/ 9098771 w 12192000"/>
              <a:gd name="connsiteY6872" fmla="*/ 5778856 h 6858000"/>
              <a:gd name="connsiteX6873" fmla="*/ 9097485 w 12192000"/>
              <a:gd name="connsiteY6873" fmla="*/ 5767575 h 6858000"/>
              <a:gd name="connsiteX6874" fmla="*/ 9100925 w 12192000"/>
              <a:gd name="connsiteY6874" fmla="*/ 5749082 h 6858000"/>
              <a:gd name="connsiteX6875" fmla="*/ 8980992 w 12192000"/>
              <a:gd name="connsiteY6875" fmla="*/ 5679839 h 6858000"/>
              <a:gd name="connsiteX6876" fmla="*/ 8946999 w 12192000"/>
              <a:gd name="connsiteY6876" fmla="*/ 5695609 h 6858000"/>
              <a:gd name="connsiteX6877" fmla="*/ 8946759 w 12192000"/>
              <a:gd name="connsiteY6877" fmla="*/ 5695609 h 6858000"/>
              <a:gd name="connsiteX6878" fmla="*/ 8946520 w 12192000"/>
              <a:gd name="connsiteY6878" fmla="*/ 5695609 h 6858000"/>
              <a:gd name="connsiteX6879" fmla="*/ 8912527 w 12192000"/>
              <a:gd name="connsiteY6879" fmla="*/ 5679839 h 6858000"/>
              <a:gd name="connsiteX6880" fmla="*/ 8098158 w 12192000"/>
              <a:gd name="connsiteY6880" fmla="*/ 5679839 h 6858000"/>
              <a:gd name="connsiteX6881" fmla="*/ 7978224 w 12192000"/>
              <a:gd name="connsiteY6881" fmla="*/ 5749082 h 6858000"/>
              <a:gd name="connsiteX6882" fmla="*/ 7981665 w 12192000"/>
              <a:gd name="connsiteY6882" fmla="*/ 5767575 h 6858000"/>
              <a:gd name="connsiteX6883" fmla="*/ 7980378 w 12192000"/>
              <a:gd name="connsiteY6883" fmla="*/ 5778856 h 6858000"/>
              <a:gd name="connsiteX6884" fmla="*/ 7980169 w 12192000"/>
              <a:gd name="connsiteY6884" fmla="*/ 5779694 h 6858000"/>
              <a:gd name="connsiteX6885" fmla="*/ 7979420 w 12192000"/>
              <a:gd name="connsiteY6885" fmla="*/ 5782537 h 6858000"/>
              <a:gd name="connsiteX6886" fmla="*/ 7978074 w 12192000"/>
              <a:gd name="connsiteY6886" fmla="*/ 5786637 h 6858000"/>
              <a:gd name="connsiteX6887" fmla="*/ 7985017 w 12192000"/>
              <a:gd name="connsiteY6887" fmla="*/ 5790646 h 6858000"/>
              <a:gd name="connsiteX6888" fmla="*/ 7996298 w 12192000"/>
              <a:gd name="connsiteY6888" fmla="*/ 5797170 h 6858000"/>
              <a:gd name="connsiteX6889" fmla="*/ 7996298 w 12192000"/>
              <a:gd name="connsiteY6889" fmla="*/ 5797200 h 6858000"/>
              <a:gd name="connsiteX6890" fmla="*/ 8268452 w 12192000"/>
              <a:gd name="connsiteY6890" fmla="*/ 5797200 h 6858000"/>
              <a:gd name="connsiteX6891" fmla="*/ 8286676 w 12192000"/>
              <a:gd name="connsiteY6891" fmla="*/ 5786667 h 6858000"/>
              <a:gd name="connsiteX6892" fmla="*/ 8285329 w 12192000"/>
              <a:gd name="connsiteY6892" fmla="*/ 5782567 h 6858000"/>
              <a:gd name="connsiteX6893" fmla="*/ 8284611 w 12192000"/>
              <a:gd name="connsiteY6893" fmla="*/ 5779724 h 6858000"/>
              <a:gd name="connsiteX6894" fmla="*/ 8284402 w 12192000"/>
              <a:gd name="connsiteY6894" fmla="*/ 5778856 h 6858000"/>
              <a:gd name="connsiteX6895" fmla="*/ 8283114 w 12192000"/>
              <a:gd name="connsiteY6895" fmla="*/ 5767575 h 6858000"/>
              <a:gd name="connsiteX6896" fmla="*/ 8286556 w 12192000"/>
              <a:gd name="connsiteY6896" fmla="*/ 5749082 h 6858000"/>
              <a:gd name="connsiteX6897" fmla="*/ 8166622 w 12192000"/>
              <a:gd name="connsiteY6897" fmla="*/ 5679839 h 6858000"/>
              <a:gd name="connsiteX6898" fmla="*/ 8132629 w 12192000"/>
              <a:gd name="connsiteY6898" fmla="*/ 5695609 h 6858000"/>
              <a:gd name="connsiteX6899" fmla="*/ 8132390 w 12192000"/>
              <a:gd name="connsiteY6899" fmla="*/ 5695609 h 6858000"/>
              <a:gd name="connsiteX6900" fmla="*/ 8132150 w 12192000"/>
              <a:gd name="connsiteY6900" fmla="*/ 5695609 h 6858000"/>
              <a:gd name="connsiteX6901" fmla="*/ 8098158 w 12192000"/>
              <a:gd name="connsiteY6901" fmla="*/ 5679839 h 6858000"/>
              <a:gd name="connsiteX6902" fmla="*/ 7283788 w 12192000"/>
              <a:gd name="connsiteY6902" fmla="*/ 5679839 h 6858000"/>
              <a:gd name="connsiteX6903" fmla="*/ 7163854 w 12192000"/>
              <a:gd name="connsiteY6903" fmla="*/ 5749082 h 6858000"/>
              <a:gd name="connsiteX6904" fmla="*/ 7167295 w 12192000"/>
              <a:gd name="connsiteY6904" fmla="*/ 5767575 h 6858000"/>
              <a:gd name="connsiteX6905" fmla="*/ 7166009 w 12192000"/>
              <a:gd name="connsiteY6905" fmla="*/ 5778856 h 6858000"/>
              <a:gd name="connsiteX6906" fmla="*/ 7165799 w 12192000"/>
              <a:gd name="connsiteY6906" fmla="*/ 5779694 h 6858000"/>
              <a:gd name="connsiteX6907" fmla="*/ 7165051 w 12192000"/>
              <a:gd name="connsiteY6907" fmla="*/ 5782537 h 6858000"/>
              <a:gd name="connsiteX6908" fmla="*/ 7163705 w 12192000"/>
              <a:gd name="connsiteY6908" fmla="*/ 5786637 h 6858000"/>
              <a:gd name="connsiteX6909" fmla="*/ 7170646 w 12192000"/>
              <a:gd name="connsiteY6909" fmla="*/ 5790646 h 6858000"/>
              <a:gd name="connsiteX6910" fmla="*/ 7181928 w 12192000"/>
              <a:gd name="connsiteY6910" fmla="*/ 5797170 h 6858000"/>
              <a:gd name="connsiteX6911" fmla="*/ 7454083 w 12192000"/>
              <a:gd name="connsiteY6911" fmla="*/ 5797170 h 6858000"/>
              <a:gd name="connsiteX6912" fmla="*/ 7472306 w 12192000"/>
              <a:gd name="connsiteY6912" fmla="*/ 5786637 h 6858000"/>
              <a:gd name="connsiteX6913" fmla="*/ 7470960 w 12192000"/>
              <a:gd name="connsiteY6913" fmla="*/ 5782537 h 6858000"/>
              <a:gd name="connsiteX6914" fmla="*/ 7470241 w 12192000"/>
              <a:gd name="connsiteY6914" fmla="*/ 5779694 h 6858000"/>
              <a:gd name="connsiteX6915" fmla="*/ 7470032 w 12192000"/>
              <a:gd name="connsiteY6915" fmla="*/ 5778856 h 6858000"/>
              <a:gd name="connsiteX6916" fmla="*/ 7468745 w 12192000"/>
              <a:gd name="connsiteY6916" fmla="*/ 5767575 h 6858000"/>
              <a:gd name="connsiteX6917" fmla="*/ 7472186 w 12192000"/>
              <a:gd name="connsiteY6917" fmla="*/ 5749082 h 6858000"/>
              <a:gd name="connsiteX6918" fmla="*/ 7352253 w 12192000"/>
              <a:gd name="connsiteY6918" fmla="*/ 5679839 h 6858000"/>
              <a:gd name="connsiteX6919" fmla="*/ 7318260 w 12192000"/>
              <a:gd name="connsiteY6919" fmla="*/ 5695609 h 6858000"/>
              <a:gd name="connsiteX6920" fmla="*/ 7318020 w 12192000"/>
              <a:gd name="connsiteY6920" fmla="*/ 5695609 h 6858000"/>
              <a:gd name="connsiteX6921" fmla="*/ 7317781 w 12192000"/>
              <a:gd name="connsiteY6921" fmla="*/ 5695609 h 6858000"/>
              <a:gd name="connsiteX6922" fmla="*/ 7283788 w 12192000"/>
              <a:gd name="connsiteY6922" fmla="*/ 5679839 h 6858000"/>
              <a:gd name="connsiteX6923" fmla="*/ 6469388 w 12192000"/>
              <a:gd name="connsiteY6923" fmla="*/ 5679839 h 6858000"/>
              <a:gd name="connsiteX6924" fmla="*/ 6349454 w 12192000"/>
              <a:gd name="connsiteY6924" fmla="*/ 5749082 h 6858000"/>
              <a:gd name="connsiteX6925" fmla="*/ 6352896 w 12192000"/>
              <a:gd name="connsiteY6925" fmla="*/ 5767575 h 6858000"/>
              <a:gd name="connsiteX6926" fmla="*/ 6351609 w 12192000"/>
              <a:gd name="connsiteY6926" fmla="*/ 5778856 h 6858000"/>
              <a:gd name="connsiteX6927" fmla="*/ 6351400 w 12192000"/>
              <a:gd name="connsiteY6927" fmla="*/ 5779694 h 6858000"/>
              <a:gd name="connsiteX6928" fmla="*/ 6350682 w 12192000"/>
              <a:gd name="connsiteY6928" fmla="*/ 5782537 h 6858000"/>
              <a:gd name="connsiteX6929" fmla="*/ 6349335 w 12192000"/>
              <a:gd name="connsiteY6929" fmla="*/ 5786637 h 6858000"/>
              <a:gd name="connsiteX6930" fmla="*/ 6356277 w 12192000"/>
              <a:gd name="connsiteY6930" fmla="*/ 5790646 h 6858000"/>
              <a:gd name="connsiteX6931" fmla="*/ 6367546 w 12192000"/>
              <a:gd name="connsiteY6931" fmla="*/ 5797163 h 6858000"/>
              <a:gd name="connsiteX6932" fmla="*/ 6367528 w 12192000"/>
              <a:gd name="connsiteY6932" fmla="*/ 5797170 h 6858000"/>
              <a:gd name="connsiteX6933" fmla="*/ 6367558 w 12192000"/>
              <a:gd name="connsiteY6933" fmla="*/ 5797170 h 6858000"/>
              <a:gd name="connsiteX6934" fmla="*/ 6367546 w 12192000"/>
              <a:gd name="connsiteY6934" fmla="*/ 5797163 h 6858000"/>
              <a:gd name="connsiteX6935" fmla="*/ 6433778 w 12192000"/>
              <a:gd name="connsiteY6935" fmla="*/ 5770811 h 6858000"/>
              <a:gd name="connsiteX6936" fmla="*/ 6639683 w 12192000"/>
              <a:gd name="connsiteY6936" fmla="*/ 5797170 h 6858000"/>
              <a:gd name="connsiteX6937" fmla="*/ 6657907 w 12192000"/>
              <a:gd name="connsiteY6937" fmla="*/ 5786637 h 6858000"/>
              <a:gd name="connsiteX6938" fmla="*/ 6656560 w 12192000"/>
              <a:gd name="connsiteY6938" fmla="*/ 5782537 h 6858000"/>
              <a:gd name="connsiteX6939" fmla="*/ 6655842 w 12192000"/>
              <a:gd name="connsiteY6939" fmla="*/ 5779694 h 6858000"/>
              <a:gd name="connsiteX6940" fmla="*/ 6655632 w 12192000"/>
              <a:gd name="connsiteY6940" fmla="*/ 5778856 h 6858000"/>
              <a:gd name="connsiteX6941" fmla="*/ 6654346 w 12192000"/>
              <a:gd name="connsiteY6941" fmla="*/ 5767575 h 6858000"/>
              <a:gd name="connsiteX6942" fmla="*/ 6657787 w 12192000"/>
              <a:gd name="connsiteY6942" fmla="*/ 5749082 h 6858000"/>
              <a:gd name="connsiteX6943" fmla="*/ 6537853 w 12192000"/>
              <a:gd name="connsiteY6943" fmla="*/ 5679839 h 6858000"/>
              <a:gd name="connsiteX6944" fmla="*/ 6503860 w 12192000"/>
              <a:gd name="connsiteY6944" fmla="*/ 5695609 h 6858000"/>
              <a:gd name="connsiteX6945" fmla="*/ 6503621 w 12192000"/>
              <a:gd name="connsiteY6945" fmla="*/ 5695609 h 6858000"/>
              <a:gd name="connsiteX6946" fmla="*/ 6503381 w 12192000"/>
              <a:gd name="connsiteY6946" fmla="*/ 5695609 h 6858000"/>
              <a:gd name="connsiteX6947" fmla="*/ 6469388 w 12192000"/>
              <a:gd name="connsiteY6947" fmla="*/ 5679839 h 6858000"/>
              <a:gd name="connsiteX6948" fmla="*/ 6062248 w 12192000"/>
              <a:gd name="connsiteY6948" fmla="*/ 5679839 h 6858000"/>
              <a:gd name="connsiteX6949" fmla="*/ 5942314 w 12192000"/>
              <a:gd name="connsiteY6949" fmla="*/ 5749082 h 6858000"/>
              <a:gd name="connsiteX6950" fmla="*/ 5945756 w 12192000"/>
              <a:gd name="connsiteY6950" fmla="*/ 5767575 h 6858000"/>
              <a:gd name="connsiteX6951" fmla="*/ 5944470 w 12192000"/>
              <a:gd name="connsiteY6951" fmla="*/ 5778856 h 6858000"/>
              <a:gd name="connsiteX6952" fmla="*/ 5944261 w 12192000"/>
              <a:gd name="connsiteY6952" fmla="*/ 5779694 h 6858000"/>
              <a:gd name="connsiteX6953" fmla="*/ 5943512 w 12192000"/>
              <a:gd name="connsiteY6953" fmla="*/ 5782537 h 6858000"/>
              <a:gd name="connsiteX6954" fmla="*/ 5942166 w 12192000"/>
              <a:gd name="connsiteY6954" fmla="*/ 5786637 h 6858000"/>
              <a:gd name="connsiteX6955" fmla="*/ 5949107 w 12192000"/>
              <a:gd name="connsiteY6955" fmla="*/ 5790646 h 6858000"/>
              <a:gd name="connsiteX6956" fmla="*/ 5960389 w 12192000"/>
              <a:gd name="connsiteY6956" fmla="*/ 5797170 h 6858000"/>
              <a:gd name="connsiteX6957" fmla="*/ 5960418 w 12192000"/>
              <a:gd name="connsiteY6957" fmla="*/ 5797170 h 6858000"/>
              <a:gd name="connsiteX6958" fmla="*/ 6232573 w 12192000"/>
              <a:gd name="connsiteY6958" fmla="*/ 5797170 h 6858000"/>
              <a:gd name="connsiteX6959" fmla="*/ 6250796 w 12192000"/>
              <a:gd name="connsiteY6959" fmla="*/ 5786637 h 6858000"/>
              <a:gd name="connsiteX6960" fmla="*/ 6249450 w 12192000"/>
              <a:gd name="connsiteY6960" fmla="*/ 5782537 h 6858000"/>
              <a:gd name="connsiteX6961" fmla="*/ 6248702 w 12192000"/>
              <a:gd name="connsiteY6961" fmla="*/ 5779694 h 6858000"/>
              <a:gd name="connsiteX6962" fmla="*/ 6248492 w 12192000"/>
              <a:gd name="connsiteY6962" fmla="*/ 5778856 h 6858000"/>
              <a:gd name="connsiteX6963" fmla="*/ 6247206 w 12192000"/>
              <a:gd name="connsiteY6963" fmla="*/ 5767575 h 6858000"/>
              <a:gd name="connsiteX6964" fmla="*/ 6250647 w 12192000"/>
              <a:gd name="connsiteY6964" fmla="*/ 5749082 h 6858000"/>
              <a:gd name="connsiteX6965" fmla="*/ 6130714 w 12192000"/>
              <a:gd name="connsiteY6965" fmla="*/ 5679839 h 6858000"/>
              <a:gd name="connsiteX6966" fmla="*/ 6096720 w 12192000"/>
              <a:gd name="connsiteY6966" fmla="*/ 5695609 h 6858000"/>
              <a:gd name="connsiteX6967" fmla="*/ 6096480 w 12192000"/>
              <a:gd name="connsiteY6967" fmla="*/ 5695609 h 6858000"/>
              <a:gd name="connsiteX6968" fmla="*/ 6096242 w 12192000"/>
              <a:gd name="connsiteY6968" fmla="*/ 5695609 h 6858000"/>
              <a:gd name="connsiteX6969" fmla="*/ 6062248 w 12192000"/>
              <a:gd name="connsiteY6969" fmla="*/ 5679839 h 6858000"/>
              <a:gd name="connsiteX6970" fmla="*/ 4840679 w 12192000"/>
              <a:gd name="connsiteY6970" fmla="*/ 5679839 h 6858000"/>
              <a:gd name="connsiteX6971" fmla="*/ 4720745 w 12192000"/>
              <a:gd name="connsiteY6971" fmla="*/ 5749082 h 6858000"/>
              <a:gd name="connsiteX6972" fmla="*/ 4724186 w 12192000"/>
              <a:gd name="connsiteY6972" fmla="*/ 5767575 h 6858000"/>
              <a:gd name="connsiteX6973" fmla="*/ 4722901 w 12192000"/>
              <a:gd name="connsiteY6973" fmla="*/ 5778856 h 6858000"/>
              <a:gd name="connsiteX6974" fmla="*/ 4722690 w 12192000"/>
              <a:gd name="connsiteY6974" fmla="*/ 5779694 h 6858000"/>
              <a:gd name="connsiteX6975" fmla="*/ 4721972 w 12192000"/>
              <a:gd name="connsiteY6975" fmla="*/ 5782537 h 6858000"/>
              <a:gd name="connsiteX6976" fmla="*/ 4720626 w 12192000"/>
              <a:gd name="connsiteY6976" fmla="*/ 5786637 h 6858000"/>
              <a:gd name="connsiteX6977" fmla="*/ 4727567 w 12192000"/>
              <a:gd name="connsiteY6977" fmla="*/ 5790646 h 6858000"/>
              <a:gd name="connsiteX6978" fmla="*/ 4738837 w 12192000"/>
              <a:gd name="connsiteY6978" fmla="*/ 5797163 h 6858000"/>
              <a:gd name="connsiteX6979" fmla="*/ 4738820 w 12192000"/>
              <a:gd name="connsiteY6979" fmla="*/ 5797170 h 6858000"/>
              <a:gd name="connsiteX6980" fmla="*/ 4738849 w 12192000"/>
              <a:gd name="connsiteY6980" fmla="*/ 5797170 h 6858000"/>
              <a:gd name="connsiteX6981" fmla="*/ 4738837 w 12192000"/>
              <a:gd name="connsiteY6981" fmla="*/ 5797163 h 6858000"/>
              <a:gd name="connsiteX6982" fmla="*/ 4805068 w 12192000"/>
              <a:gd name="connsiteY6982" fmla="*/ 5770811 h 6858000"/>
              <a:gd name="connsiteX6983" fmla="*/ 5010974 w 12192000"/>
              <a:gd name="connsiteY6983" fmla="*/ 5797170 h 6858000"/>
              <a:gd name="connsiteX6984" fmla="*/ 5029198 w 12192000"/>
              <a:gd name="connsiteY6984" fmla="*/ 5786637 h 6858000"/>
              <a:gd name="connsiteX6985" fmla="*/ 5027852 w 12192000"/>
              <a:gd name="connsiteY6985" fmla="*/ 5782537 h 6858000"/>
              <a:gd name="connsiteX6986" fmla="*/ 5027133 w 12192000"/>
              <a:gd name="connsiteY6986" fmla="*/ 5779694 h 6858000"/>
              <a:gd name="connsiteX6987" fmla="*/ 5026923 w 12192000"/>
              <a:gd name="connsiteY6987" fmla="*/ 5778856 h 6858000"/>
              <a:gd name="connsiteX6988" fmla="*/ 5025636 w 12192000"/>
              <a:gd name="connsiteY6988" fmla="*/ 5767575 h 6858000"/>
              <a:gd name="connsiteX6989" fmla="*/ 5029077 w 12192000"/>
              <a:gd name="connsiteY6989" fmla="*/ 5749082 h 6858000"/>
              <a:gd name="connsiteX6990" fmla="*/ 4909144 w 12192000"/>
              <a:gd name="connsiteY6990" fmla="*/ 5679839 h 6858000"/>
              <a:gd name="connsiteX6991" fmla="*/ 4875151 w 12192000"/>
              <a:gd name="connsiteY6991" fmla="*/ 5695609 h 6858000"/>
              <a:gd name="connsiteX6992" fmla="*/ 4874911 w 12192000"/>
              <a:gd name="connsiteY6992" fmla="*/ 5695609 h 6858000"/>
              <a:gd name="connsiteX6993" fmla="*/ 4874672 w 12192000"/>
              <a:gd name="connsiteY6993" fmla="*/ 5695609 h 6858000"/>
              <a:gd name="connsiteX6994" fmla="*/ 4840679 w 12192000"/>
              <a:gd name="connsiteY6994" fmla="*/ 5679839 h 6858000"/>
              <a:gd name="connsiteX6995" fmla="*/ 4433509 w 12192000"/>
              <a:gd name="connsiteY6995" fmla="*/ 5679839 h 6858000"/>
              <a:gd name="connsiteX6996" fmla="*/ 4313576 w 12192000"/>
              <a:gd name="connsiteY6996" fmla="*/ 5749082 h 6858000"/>
              <a:gd name="connsiteX6997" fmla="*/ 4317017 w 12192000"/>
              <a:gd name="connsiteY6997" fmla="*/ 5767575 h 6858000"/>
              <a:gd name="connsiteX6998" fmla="*/ 4315730 w 12192000"/>
              <a:gd name="connsiteY6998" fmla="*/ 5778856 h 6858000"/>
              <a:gd name="connsiteX6999" fmla="*/ 4315520 w 12192000"/>
              <a:gd name="connsiteY6999" fmla="*/ 5779694 h 6858000"/>
              <a:gd name="connsiteX7000" fmla="*/ 4314772 w 12192000"/>
              <a:gd name="connsiteY7000" fmla="*/ 5782537 h 6858000"/>
              <a:gd name="connsiteX7001" fmla="*/ 4313426 w 12192000"/>
              <a:gd name="connsiteY7001" fmla="*/ 5786637 h 6858000"/>
              <a:gd name="connsiteX7002" fmla="*/ 4320368 w 12192000"/>
              <a:gd name="connsiteY7002" fmla="*/ 5790646 h 6858000"/>
              <a:gd name="connsiteX7003" fmla="*/ 4331649 w 12192000"/>
              <a:gd name="connsiteY7003" fmla="*/ 5797170 h 6858000"/>
              <a:gd name="connsiteX7004" fmla="*/ 4331679 w 12192000"/>
              <a:gd name="connsiteY7004" fmla="*/ 5797170 h 6858000"/>
              <a:gd name="connsiteX7005" fmla="*/ 4603834 w 12192000"/>
              <a:gd name="connsiteY7005" fmla="*/ 5797170 h 6858000"/>
              <a:gd name="connsiteX7006" fmla="*/ 4622057 w 12192000"/>
              <a:gd name="connsiteY7006" fmla="*/ 5786637 h 6858000"/>
              <a:gd name="connsiteX7007" fmla="*/ 4620711 w 12192000"/>
              <a:gd name="connsiteY7007" fmla="*/ 5782537 h 6858000"/>
              <a:gd name="connsiteX7008" fmla="*/ 4619962 w 12192000"/>
              <a:gd name="connsiteY7008" fmla="*/ 5779694 h 6858000"/>
              <a:gd name="connsiteX7009" fmla="*/ 4619753 w 12192000"/>
              <a:gd name="connsiteY7009" fmla="*/ 5778856 h 6858000"/>
              <a:gd name="connsiteX7010" fmla="*/ 4618466 w 12192000"/>
              <a:gd name="connsiteY7010" fmla="*/ 5767575 h 6858000"/>
              <a:gd name="connsiteX7011" fmla="*/ 4621908 w 12192000"/>
              <a:gd name="connsiteY7011" fmla="*/ 5749082 h 6858000"/>
              <a:gd name="connsiteX7012" fmla="*/ 4501974 w 12192000"/>
              <a:gd name="connsiteY7012" fmla="*/ 5679839 h 6858000"/>
              <a:gd name="connsiteX7013" fmla="*/ 4467981 w 12192000"/>
              <a:gd name="connsiteY7013" fmla="*/ 5695609 h 6858000"/>
              <a:gd name="connsiteX7014" fmla="*/ 4467741 w 12192000"/>
              <a:gd name="connsiteY7014" fmla="*/ 5695609 h 6858000"/>
              <a:gd name="connsiteX7015" fmla="*/ 4467502 w 12192000"/>
              <a:gd name="connsiteY7015" fmla="*/ 5695609 h 6858000"/>
              <a:gd name="connsiteX7016" fmla="*/ 4433509 w 12192000"/>
              <a:gd name="connsiteY7016" fmla="*/ 5679839 h 6858000"/>
              <a:gd name="connsiteX7017" fmla="*/ 3619139 w 12192000"/>
              <a:gd name="connsiteY7017" fmla="*/ 5679839 h 6858000"/>
              <a:gd name="connsiteX7018" fmla="*/ 3499205 w 12192000"/>
              <a:gd name="connsiteY7018" fmla="*/ 5749082 h 6858000"/>
              <a:gd name="connsiteX7019" fmla="*/ 3502646 w 12192000"/>
              <a:gd name="connsiteY7019" fmla="*/ 5767575 h 6858000"/>
              <a:gd name="connsiteX7020" fmla="*/ 3501360 w 12192000"/>
              <a:gd name="connsiteY7020" fmla="*/ 5778856 h 6858000"/>
              <a:gd name="connsiteX7021" fmla="*/ 3501150 w 12192000"/>
              <a:gd name="connsiteY7021" fmla="*/ 5779694 h 6858000"/>
              <a:gd name="connsiteX7022" fmla="*/ 3500402 w 12192000"/>
              <a:gd name="connsiteY7022" fmla="*/ 5782537 h 6858000"/>
              <a:gd name="connsiteX7023" fmla="*/ 3499056 w 12192000"/>
              <a:gd name="connsiteY7023" fmla="*/ 5786637 h 6858000"/>
              <a:gd name="connsiteX7024" fmla="*/ 3505998 w 12192000"/>
              <a:gd name="connsiteY7024" fmla="*/ 5790646 h 6858000"/>
              <a:gd name="connsiteX7025" fmla="*/ 3517279 w 12192000"/>
              <a:gd name="connsiteY7025" fmla="*/ 5797170 h 6858000"/>
              <a:gd name="connsiteX7026" fmla="*/ 3517309 w 12192000"/>
              <a:gd name="connsiteY7026" fmla="*/ 5797170 h 6858000"/>
              <a:gd name="connsiteX7027" fmla="*/ 3789464 w 12192000"/>
              <a:gd name="connsiteY7027" fmla="*/ 5797170 h 6858000"/>
              <a:gd name="connsiteX7028" fmla="*/ 3807687 w 12192000"/>
              <a:gd name="connsiteY7028" fmla="*/ 5786637 h 6858000"/>
              <a:gd name="connsiteX7029" fmla="*/ 3806341 w 12192000"/>
              <a:gd name="connsiteY7029" fmla="*/ 5782537 h 6858000"/>
              <a:gd name="connsiteX7030" fmla="*/ 3805593 w 12192000"/>
              <a:gd name="connsiteY7030" fmla="*/ 5779694 h 6858000"/>
              <a:gd name="connsiteX7031" fmla="*/ 3805383 w 12192000"/>
              <a:gd name="connsiteY7031" fmla="*/ 5778856 h 6858000"/>
              <a:gd name="connsiteX7032" fmla="*/ 3804096 w 12192000"/>
              <a:gd name="connsiteY7032" fmla="*/ 5767575 h 6858000"/>
              <a:gd name="connsiteX7033" fmla="*/ 3807538 w 12192000"/>
              <a:gd name="connsiteY7033" fmla="*/ 5749082 h 6858000"/>
              <a:gd name="connsiteX7034" fmla="*/ 3687604 w 12192000"/>
              <a:gd name="connsiteY7034" fmla="*/ 5679839 h 6858000"/>
              <a:gd name="connsiteX7035" fmla="*/ 3653611 w 12192000"/>
              <a:gd name="connsiteY7035" fmla="*/ 5695609 h 6858000"/>
              <a:gd name="connsiteX7036" fmla="*/ 3653371 w 12192000"/>
              <a:gd name="connsiteY7036" fmla="*/ 5695609 h 6858000"/>
              <a:gd name="connsiteX7037" fmla="*/ 3653132 w 12192000"/>
              <a:gd name="connsiteY7037" fmla="*/ 5695609 h 6858000"/>
              <a:gd name="connsiteX7038" fmla="*/ 3619139 w 12192000"/>
              <a:gd name="connsiteY7038" fmla="*/ 5679839 h 6858000"/>
              <a:gd name="connsiteX7039" fmla="*/ 2804769 w 12192000"/>
              <a:gd name="connsiteY7039" fmla="*/ 5679839 h 6858000"/>
              <a:gd name="connsiteX7040" fmla="*/ 2684836 w 12192000"/>
              <a:gd name="connsiteY7040" fmla="*/ 5749082 h 6858000"/>
              <a:gd name="connsiteX7041" fmla="*/ 2688277 w 12192000"/>
              <a:gd name="connsiteY7041" fmla="*/ 5767575 h 6858000"/>
              <a:gd name="connsiteX7042" fmla="*/ 2686990 w 12192000"/>
              <a:gd name="connsiteY7042" fmla="*/ 5778856 h 6858000"/>
              <a:gd name="connsiteX7043" fmla="*/ 2686781 w 12192000"/>
              <a:gd name="connsiteY7043" fmla="*/ 5779694 h 6858000"/>
              <a:gd name="connsiteX7044" fmla="*/ 2686033 w 12192000"/>
              <a:gd name="connsiteY7044" fmla="*/ 5782537 h 6858000"/>
              <a:gd name="connsiteX7045" fmla="*/ 2684686 w 12192000"/>
              <a:gd name="connsiteY7045" fmla="*/ 5786637 h 6858000"/>
              <a:gd name="connsiteX7046" fmla="*/ 2691628 w 12192000"/>
              <a:gd name="connsiteY7046" fmla="*/ 5790646 h 6858000"/>
              <a:gd name="connsiteX7047" fmla="*/ 2702910 w 12192000"/>
              <a:gd name="connsiteY7047" fmla="*/ 5797170 h 6858000"/>
              <a:gd name="connsiteX7048" fmla="*/ 2702910 w 12192000"/>
              <a:gd name="connsiteY7048" fmla="*/ 5797200 h 6858000"/>
              <a:gd name="connsiteX7049" fmla="*/ 2975064 w 12192000"/>
              <a:gd name="connsiteY7049" fmla="*/ 5797200 h 6858000"/>
              <a:gd name="connsiteX7050" fmla="*/ 2993288 w 12192000"/>
              <a:gd name="connsiteY7050" fmla="*/ 5786667 h 6858000"/>
              <a:gd name="connsiteX7051" fmla="*/ 2991941 w 12192000"/>
              <a:gd name="connsiteY7051" fmla="*/ 5782567 h 6858000"/>
              <a:gd name="connsiteX7052" fmla="*/ 2991223 w 12192000"/>
              <a:gd name="connsiteY7052" fmla="*/ 5779724 h 6858000"/>
              <a:gd name="connsiteX7053" fmla="*/ 2991014 w 12192000"/>
              <a:gd name="connsiteY7053" fmla="*/ 5778856 h 6858000"/>
              <a:gd name="connsiteX7054" fmla="*/ 2989727 w 12192000"/>
              <a:gd name="connsiteY7054" fmla="*/ 5767575 h 6858000"/>
              <a:gd name="connsiteX7055" fmla="*/ 2993168 w 12192000"/>
              <a:gd name="connsiteY7055" fmla="*/ 5749082 h 6858000"/>
              <a:gd name="connsiteX7056" fmla="*/ 2873234 w 12192000"/>
              <a:gd name="connsiteY7056" fmla="*/ 5679839 h 6858000"/>
              <a:gd name="connsiteX7057" fmla="*/ 2839241 w 12192000"/>
              <a:gd name="connsiteY7057" fmla="*/ 5695609 h 6858000"/>
              <a:gd name="connsiteX7058" fmla="*/ 2839002 w 12192000"/>
              <a:gd name="connsiteY7058" fmla="*/ 5695609 h 6858000"/>
              <a:gd name="connsiteX7059" fmla="*/ 2838762 w 12192000"/>
              <a:gd name="connsiteY7059" fmla="*/ 5695609 h 6858000"/>
              <a:gd name="connsiteX7060" fmla="*/ 2804769 w 12192000"/>
              <a:gd name="connsiteY7060" fmla="*/ 5679839 h 6858000"/>
              <a:gd name="connsiteX7061" fmla="*/ 1990430 w 12192000"/>
              <a:gd name="connsiteY7061" fmla="*/ 5679839 h 6858000"/>
              <a:gd name="connsiteX7062" fmla="*/ 1870496 w 12192000"/>
              <a:gd name="connsiteY7062" fmla="*/ 5749082 h 6858000"/>
              <a:gd name="connsiteX7063" fmla="*/ 1873937 w 12192000"/>
              <a:gd name="connsiteY7063" fmla="*/ 5767575 h 6858000"/>
              <a:gd name="connsiteX7064" fmla="*/ 1872650 w 12192000"/>
              <a:gd name="connsiteY7064" fmla="*/ 5778856 h 6858000"/>
              <a:gd name="connsiteX7065" fmla="*/ 1872441 w 12192000"/>
              <a:gd name="connsiteY7065" fmla="*/ 5779694 h 6858000"/>
              <a:gd name="connsiteX7066" fmla="*/ 1871693 w 12192000"/>
              <a:gd name="connsiteY7066" fmla="*/ 5782537 h 6858000"/>
              <a:gd name="connsiteX7067" fmla="*/ 1870346 w 12192000"/>
              <a:gd name="connsiteY7067" fmla="*/ 5786637 h 6858000"/>
              <a:gd name="connsiteX7068" fmla="*/ 1877289 w 12192000"/>
              <a:gd name="connsiteY7068" fmla="*/ 5790646 h 6858000"/>
              <a:gd name="connsiteX7069" fmla="*/ 1888570 w 12192000"/>
              <a:gd name="connsiteY7069" fmla="*/ 5797170 h 6858000"/>
              <a:gd name="connsiteX7070" fmla="*/ 2160725 w 12192000"/>
              <a:gd name="connsiteY7070" fmla="*/ 5797170 h 6858000"/>
              <a:gd name="connsiteX7071" fmla="*/ 2178948 w 12192000"/>
              <a:gd name="connsiteY7071" fmla="*/ 5786637 h 6858000"/>
              <a:gd name="connsiteX7072" fmla="*/ 2177602 w 12192000"/>
              <a:gd name="connsiteY7072" fmla="*/ 5782537 h 6858000"/>
              <a:gd name="connsiteX7073" fmla="*/ 2176883 w 12192000"/>
              <a:gd name="connsiteY7073" fmla="*/ 5779694 h 6858000"/>
              <a:gd name="connsiteX7074" fmla="*/ 2176674 w 12192000"/>
              <a:gd name="connsiteY7074" fmla="*/ 5778856 h 6858000"/>
              <a:gd name="connsiteX7075" fmla="*/ 2175387 w 12192000"/>
              <a:gd name="connsiteY7075" fmla="*/ 5767575 h 6858000"/>
              <a:gd name="connsiteX7076" fmla="*/ 2178828 w 12192000"/>
              <a:gd name="connsiteY7076" fmla="*/ 5749082 h 6858000"/>
              <a:gd name="connsiteX7077" fmla="*/ 2058895 w 12192000"/>
              <a:gd name="connsiteY7077" fmla="*/ 5679839 h 6858000"/>
              <a:gd name="connsiteX7078" fmla="*/ 2024902 w 12192000"/>
              <a:gd name="connsiteY7078" fmla="*/ 5695609 h 6858000"/>
              <a:gd name="connsiteX7079" fmla="*/ 2024662 w 12192000"/>
              <a:gd name="connsiteY7079" fmla="*/ 5695609 h 6858000"/>
              <a:gd name="connsiteX7080" fmla="*/ 2024423 w 12192000"/>
              <a:gd name="connsiteY7080" fmla="*/ 5695609 h 6858000"/>
              <a:gd name="connsiteX7081" fmla="*/ 1990430 w 12192000"/>
              <a:gd name="connsiteY7081" fmla="*/ 5679839 h 6858000"/>
              <a:gd name="connsiteX7082" fmla="*/ 1176030 w 12192000"/>
              <a:gd name="connsiteY7082" fmla="*/ 5679839 h 6858000"/>
              <a:gd name="connsiteX7083" fmla="*/ 1056096 w 12192000"/>
              <a:gd name="connsiteY7083" fmla="*/ 5749082 h 6858000"/>
              <a:gd name="connsiteX7084" fmla="*/ 1059538 w 12192000"/>
              <a:gd name="connsiteY7084" fmla="*/ 5767575 h 6858000"/>
              <a:gd name="connsiteX7085" fmla="*/ 1058251 w 12192000"/>
              <a:gd name="connsiteY7085" fmla="*/ 5778856 h 6858000"/>
              <a:gd name="connsiteX7086" fmla="*/ 1058041 w 12192000"/>
              <a:gd name="connsiteY7086" fmla="*/ 5779694 h 6858000"/>
              <a:gd name="connsiteX7087" fmla="*/ 1057323 w 12192000"/>
              <a:gd name="connsiteY7087" fmla="*/ 5782537 h 6858000"/>
              <a:gd name="connsiteX7088" fmla="*/ 1055977 w 12192000"/>
              <a:gd name="connsiteY7088" fmla="*/ 5786637 h 6858000"/>
              <a:gd name="connsiteX7089" fmla="*/ 1062919 w 12192000"/>
              <a:gd name="connsiteY7089" fmla="*/ 5790646 h 6858000"/>
              <a:gd name="connsiteX7090" fmla="*/ 1074188 w 12192000"/>
              <a:gd name="connsiteY7090" fmla="*/ 5797163 h 6858000"/>
              <a:gd name="connsiteX7091" fmla="*/ 1074170 w 12192000"/>
              <a:gd name="connsiteY7091" fmla="*/ 5797170 h 6858000"/>
              <a:gd name="connsiteX7092" fmla="*/ 1074200 w 12192000"/>
              <a:gd name="connsiteY7092" fmla="*/ 5797170 h 6858000"/>
              <a:gd name="connsiteX7093" fmla="*/ 1074188 w 12192000"/>
              <a:gd name="connsiteY7093" fmla="*/ 5797163 h 6858000"/>
              <a:gd name="connsiteX7094" fmla="*/ 1140419 w 12192000"/>
              <a:gd name="connsiteY7094" fmla="*/ 5770811 h 6858000"/>
              <a:gd name="connsiteX7095" fmla="*/ 1346325 w 12192000"/>
              <a:gd name="connsiteY7095" fmla="*/ 5797170 h 6858000"/>
              <a:gd name="connsiteX7096" fmla="*/ 1364548 w 12192000"/>
              <a:gd name="connsiteY7096" fmla="*/ 5786637 h 6858000"/>
              <a:gd name="connsiteX7097" fmla="*/ 1363202 w 12192000"/>
              <a:gd name="connsiteY7097" fmla="*/ 5782537 h 6858000"/>
              <a:gd name="connsiteX7098" fmla="*/ 1362484 w 12192000"/>
              <a:gd name="connsiteY7098" fmla="*/ 5779694 h 6858000"/>
              <a:gd name="connsiteX7099" fmla="*/ 1362274 w 12192000"/>
              <a:gd name="connsiteY7099" fmla="*/ 5778856 h 6858000"/>
              <a:gd name="connsiteX7100" fmla="*/ 1360987 w 12192000"/>
              <a:gd name="connsiteY7100" fmla="*/ 5767575 h 6858000"/>
              <a:gd name="connsiteX7101" fmla="*/ 1364429 w 12192000"/>
              <a:gd name="connsiteY7101" fmla="*/ 5749082 h 6858000"/>
              <a:gd name="connsiteX7102" fmla="*/ 1244495 w 12192000"/>
              <a:gd name="connsiteY7102" fmla="*/ 5679839 h 6858000"/>
              <a:gd name="connsiteX7103" fmla="*/ 1210502 w 12192000"/>
              <a:gd name="connsiteY7103" fmla="*/ 5695609 h 6858000"/>
              <a:gd name="connsiteX7104" fmla="*/ 1210262 w 12192000"/>
              <a:gd name="connsiteY7104" fmla="*/ 5695609 h 6858000"/>
              <a:gd name="connsiteX7105" fmla="*/ 1210023 w 12192000"/>
              <a:gd name="connsiteY7105" fmla="*/ 5695609 h 6858000"/>
              <a:gd name="connsiteX7106" fmla="*/ 1176030 w 12192000"/>
              <a:gd name="connsiteY7106" fmla="*/ 5679839 h 6858000"/>
              <a:gd name="connsiteX7107" fmla="*/ 768860 w 12192000"/>
              <a:gd name="connsiteY7107" fmla="*/ 5679839 h 6858000"/>
              <a:gd name="connsiteX7108" fmla="*/ 648926 w 12192000"/>
              <a:gd name="connsiteY7108" fmla="*/ 5749082 h 6858000"/>
              <a:gd name="connsiteX7109" fmla="*/ 652368 w 12192000"/>
              <a:gd name="connsiteY7109" fmla="*/ 5767575 h 6858000"/>
              <a:gd name="connsiteX7110" fmla="*/ 651081 w 12192000"/>
              <a:gd name="connsiteY7110" fmla="*/ 5778856 h 6858000"/>
              <a:gd name="connsiteX7111" fmla="*/ 650871 w 12192000"/>
              <a:gd name="connsiteY7111" fmla="*/ 5779694 h 6858000"/>
              <a:gd name="connsiteX7112" fmla="*/ 650123 w 12192000"/>
              <a:gd name="connsiteY7112" fmla="*/ 5782537 h 6858000"/>
              <a:gd name="connsiteX7113" fmla="*/ 648777 w 12192000"/>
              <a:gd name="connsiteY7113" fmla="*/ 5786637 h 6858000"/>
              <a:gd name="connsiteX7114" fmla="*/ 655719 w 12192000"/>
              <a:gd name="connsiteY7114" fmla="*/ 5790646 h 6858000"/>
              <a:gd name="connsiteX7115" fmla="*/ 667000 w 12192000"/>
              <a:gd name="connsiteY7115" fmla="*/ 5797170 h 6858000"/>
              <a:gd name="connsiteX7116" fmla="*/ 667030 w 12192000"/>
              <a:gd name="connsiteY7116" fmla="*/ 5797170 h 6858000"/>
              <a:gd name="connsiteX7117" fmla="*/ 939185 w 12192000"/>
              <a:gd name="connsiteY7117" fmla="*/ 5797170 h 6858000"/>
              <a:gd name="connsiteX7118" fmla="*/ 957408 w 12192000"/>
              <a:gd name="connsiteY7118" fmla="*/ 5786637 h 6858000"/>
              <a:gd name="connsiteX7119" fmla="*/ 956062 w 12192000"/>
              <a:gd name="connsiteY7119" fmla="*/ 5782537 h 6858000"/>
              <a:gd name="connsiteX7120" fmla="*/ 955314 w 12192000"/>
              <a:gd name="connsiteY7120" fmla="*/ 5779694 h 6858000"/>
              <a:gd name="connsiteX7121" fmla="*/ 955104 w 12192000"/>
              <a:gd name="connsiteY7121" fmla="*/ 5778856 h 6858000"/>
              <a:gd name="connsiteX7122" fmla="*/ 953818 w 12192000"/>
              <a:gd name="connsiteY7122" fmla="*/ 5767575 h 6858000"/>
              <a:gd name="connsiteX7123" fmla="*/ 957259 w 12192000"/>
              <a:gd name="connsiteY7123" fmla="*/ 5749082 h 6858000"/>
              <a:gd name="connsiteX7124" fmla="*/ 837325 w 12192000"/>
              <a:gd name="connsiteY7124" fmla="*/ 5679839 h 6858000"/>
              <a:gd name="connsiteX7125" fmla="*/ 803332 w 12192000"/>
              <a:gd name="connsiteY7125" fmla="*/ 5695609 h 6858000"/>
              <a:gd name="connsiteX7126" fmla="*/ 803093 w 12192000"/>
              <a:gd name="connsiteY7126" fmla="*/ 5695609 h 6858000"/>
              <a:gd name="connsiteX7127" fmla="*/ 802853 w 12192000"/>
              <a:gd name="connsiteY7127" fmla="*/ 5695609 h 6858000"/>
              <a:gd name="connsiteX7128" fmla="*/ 768860 w 12192000"/>
              <a:gd name="connsiteY7128" fmla="*/ 5679839 h 6858000"/>
              <a:gd name="connsiteX7129" fmla="*/ 11355636 w 12192000"/>
              <a:gd name="connsiteY7129" fmla="*/ 5679809 h 6858000"/>
              <a:gd name="connsiteX7130" fmla="*/ 11235703 w 12192000"/>
              <a:gd name="connsiteY7130" fmla="*/ 5749052 h 6858000"/>
              <a:gd name="connsiteX7131" fmla="*/ 11239144 w 12192000"/>
              <a:gd name="connsiteY7131" fmla="*/ 5767545 h 6858000"/>
              <a:gd name="connsiteX7132" fmla="*/ 11237857 w 12192000"/>
              <a:gd name="connsiteY7132" fmla="*/ 5778826 h 6858000"/>
              <a:gd name="connsiteX7133" fmla="*/ 11237647 w 12192000"/>
              <a:gd name="connsiteY7133" fmla="*/ 5779664 h 6858000"/>
              <a:gd name="connsiteX7134" fmla="*/ 11236899 w 12192000"/>
              <a:gd name="connsiteY7134" fmla="*/ 5782537 h 6858000"/>
              <a:gd name="connsiteX7135" fmla="*/ 11235553 w 12192000"/>
              <a:gd name="connsiteY7135" fmla="*/ 5786637 h 6858000"/>
              <a:gd name="connsiteX7136" fmla="*/ 11242495 w 12192000"/>
              <a:gd name="connsiteY7136" fmla="*/ 5790646 h 6858000"/>
              <a:gd name="connsiteX7137" fmla="*/ 11253776 w 12192000"/>
              <a:gd name="connsiteY7137" fmla="*/ 5797170 h 6858000"/>
              <a:gd name="connsiteX7138" fmla="*/ 11253806 w 12192000"/>
              <a:gd name="connsiteY7138" fmla="*/ 5797140 h 6858000"/>
              <a:gd name="connsiteX7139" fmla="*/ 11525961 w 12192000"/>
              <a:gd name="connsiteY7139" fmla="*/ 5797140 h 6858000"/>
              <a:gd name="connsiteX7140" fmla="*/ 11544184 w 12192000"/>
              <a:gd name="connsiteY7140" fmla="*/ 5786607 h 6858000"/>
              <a:gd name="connsiteX7141" fmla="*/ 11542838 w 12192000"/>
              <a:gd name="connsiteY7141" fmla="*/ 5782507 h 6858000"/>
              <a:gd name="connsiteX7142" fmla="*/ 11542090 w 12192000"/>
              <a:gd name="connsiteY7142" fmla="*/ 5779664 h 6858000"/>
              <a:gd name="connsiteX7143" fmla="*/ 11541880 w 12192000"/>
              <a:gd name="connsiteY7143" fmla="*/ 5778826 h 6858000"/>
              <a:gd name="connsiteX7144" fmla="*/ 11540593 w 12192000"/>
              <a:gd name="connsiteY7144" fmla="*/ 5767545 h 6858000"/>
              <a:gd name="connsiteX7145" fmla="*/ 11544034 w 12192000"/>
              <a:gd name="connsiteY7145" fmla="*/ 5749052 h 6858000"/>
              <a:gd name="connsiteX7146" fmla="*/ 11424101 w 12192000"/>
              <a:gd name="connsiteY7146" fmla="*/ 5679809 h 6858000"/>
              <a:gd name="connsiteX7147" fmla="*/ 11390108 w 12192000"/>
              <a:gd name="connsiteY7147" fmla="*/ 5695579 h 6858000"/>
              <a:gd name="connsiteX7148" fmla="*/ 11389868 w 12192000"/>
              <a:gd name="connsiteY7148" fmla="*/ 5695579 h 6858000"/>
              <a:gd name="connsiteX7149" fmla="*/ 11389629 w 12192000"/>
              <a:gd name="connsiteY7149" fmla="*/ 5695579 h 6858000"/>
              <a:gd name="connsiteX7150" fmla="*/ 11355636 w 12192000"/>
              <a:gd name="connsiteY7150" fmla="*/ 5679809 h 6858000"/>
              <a:gd name="connsiteX7151" fmla="*/ 10541266 w 12192000"/>
              <a:gd name="connsiteY7151" fmla="*/ 5679809 h 6858000"/>
              <a:gd name="connsiteX7152" fmla="*/ 10421332 w 12192000"/>
              <a:gd name="connsiteY7152" fmla="*/ 5749052 h 6858000"/>
              <a:gd name="connsiteX7153" fmla="*/ 10424774 w 12192000"/>
              <a:gd name="connsiteY7153" fmla="*/ 5767545 h 6858000"/>
              <a:gd name="connsiteX7154" fmla="*/ 10423487 w 12192000"/>
              <a:gd name="connsiteY7154" fmla="*/ 5778826 h 6858000"/>
              <a:gd name="connsiteX7155" fmla="*/ 10423278 w 12192000"/>
              <a:gd name="connsiteY7155" fmla="*/ 5779664 h 6858000"/>
              <a:gd name="connsiteX7156" fmla="*/ 10422530 w 12192000"/>
              <a:gd name="connsiteY7156" fmla="*/ 5782537 h 6858000"/>
              <a:gd name="connsiteX7157" fmla="*/ 10421183 w 12192000"/>
              <a:gd name="connsiteY7157" fmla="*/ 5786637 h 6858000"/>
              <a:gd name="connsiteX7158" fmla="*/ 10428125 w 12192000"/>
              <a:gd name="connsiteY7158" fmla="*/ 5790646 h 6858000"/>
              <a:gd name="connsiteX7159" fmla="*/ 10439406 w 12192000"/>
              <a:gd name="connsiteY7159" fmla="*/ 5797170 h 6858000"/>
              <a:gd name="connsiteX7160" fmla="*/ 10439436 w 12192000"/>
              <a:gd name="connsiteY7160" fmla="*/ 5797140 h 6858000"/>
              <a:gd name="connsiteX7161" fmla="*/ 10711591 w 12192000"/>
              <a:gd name="connsiteY7161" fmla="*/ 5797140 h 6858000"/>
              <a:gd name="connsiteX7162" fmla="*/ 10729815 w 12192000"/>
              <a:gd name="connsiteY7162" fmla="*/ 5786607 h 6858000"/>
              <a:gd name="connsiteX7163" fmla="*/ 10728468 w 12192000"/>
              <a:gd name="connsiteY7163" fmla="*/ 5782507 h 6858000"/>
              <a:gd name="connsiteX7164" fmla="*/ 10727720 w 12192000"/>
              <a:gd name="connsiteY7164" fmla="*/ 5779664 h 6858000"/>
              <a:gd name="connsiteX7165" fmla="*/ 10727511 w 12192000"/>
              <a:gd name="connsiteY7165" fmla="*/ 5778826 h 6858000"/>
              <a:gd name="connsiteX7166" fmla="*/ 10726224 w 12192000"/>
              <a:gd name="connsiteY7166" fmla="*/ 5767545 h 6858000"/>
              <a:gd name="connsiteX7167" fmla="*/ 10729665 w 12192000"/>
              <a:gd name="connsiteY7167" fmla="*/ 5749052 h 6858000"/>
              <a:gd name="connsiteX7168" fmla="*/ 10609731 w 12192000"/>
              <a:gd name="connsiteY7168" fmla="*/ 5679809 h 6858000"/>
              <a:gd name="connsiteX7169" fmla="*/ 10575738 w 12192000"/>
              <a:gd name="connsiteY7169" fmla="*/ 5695579 h 6858000"/>
              <a:gd name="connsiteX7170" fmla="*/ 10575499 w 12192000"/>
              <a:gd name="connsiteY7170" fmla="*/ 5695579 h 6858000"/>
              <a:gd name="connsiteX7171" fmla="*/ 10575259 w 12192000"/>
              <a:gd name="connsiteY7171" fmla="*/ 5695579 h 6858000"/>
              <a:gd name="connsiteX7172" fmla="*/ 10541266 w 12192000"/>
              <a:gd name="connsiteY7172" fmla="*/ 5679809 h 6858000"/>
              <a:gd name="connsiteX7173" fmla="*/ 9319697 w 12192000"/>
              <a:gd name="connsiteY7173" fmla="*/ 5679809 h 6858000"/>
              <a:gd name="connsiteX7174" fmla="*/ 9199763 w 12192000"/>
              <a:gd name="connsiteY7174" fmla="*/ 5749052 h 6858000"/>
              <a:gd name="connsiteX7175" fmla="*/ 9203204 w 12192000"/>
              <a:gd name="connsiteY7175" fmla="*/ 5767545 h 6858000"/>
              <a:gd name="connsiteX7176" fmla="*/ 9201917 w 12192000"/>
              <a:gd name="connsiteY7176" fmla="*/ 5778826 h 6858000"/>
              <a:gd name="connsiteX7177" fmla="*/ 9201708 w 12192000"/>
              <a:gd name="connsiteY7177" fmla="*/ 5779664 h 6858000"/>
              <a:gd name="connsiteX7178" fmla="*/ 9200960 w 12192000"/>
              <a:gd name="connsiteY7178" fmla="*/ 5782537 h 6858000"/>
              <a:gd name="connsiteX7179" fmla="*/ 9199613 w 12192000"/>
              <a:gd name="connsiteY7179" fmla="*/ 5786637 h 6858000"/>
              <a:gd name="connsiteX7180" fmla="*/ 9206556 w 12192000"/>
              <a:gd name="connsiteY7180" fmla="*/ 5790646 h 6858000"/>
              <a:gd name="connsiteX7181" fmla="*/ 9217837 w 12192000"/>
              <a:gd name="connsiteY7181" fmla="*/ 5797170 h 6858000"/>
              <a:gd name="connsiteX7182" fmla="*/ 9217837 w 12192000"/>
              <a:gd name="connsiteY7182" fmla="*/ 5797140 h 6858000"/>
              <a:gd name="connsiteX7183" fmla="*/ 9489992 w 12192000"/>
              <a:gd name="connsiteY7183" fmla="*/ 5797140 h 6858000"/>
              <a:gd name="connsiteX7184" fmla="*/ 9508215 w 12192000"/>
              <a:gd name="connsiteY7184" fmla="*/ 5786607 h 6858000"/>
              <a:gd name="connsiteX7185" fmla="*/ 9506869 w 12192000"/>
              <a:gd name="connsiteY7185" fmla="*/ 5782507 h 6858000"/>
              <a:gd name="connsiteX7186" fmla="*/ 9506151 w 12192000"/>
              <a:gd name="connsiteY7186" fmla="*/ 5779664 h 6858000"/>
              <a:gd name="connsiteX7187" fmla="*/ 9505941 w 12192000"/>
              <a:gd name="connsiteY7187" fmla="*/ 5778826 h 6858000"/>
              <a:gd name="connsiteX7188" fmla="*/ 9504655 w 12192000"/>
              <a:gd name="connsiteY7188" fmla="*/ 5767545 h 6858000"/>
              <a:gd name="connsiteX7189" fmla="*/ 9508096 w 12192000"/>
              <a:gd name="connsiteY7189" fmla="*/ 5749052 h 6858000"/>
              <a:gd name="connsiteX7190" fmla="*/ 9388162 w 12192000"/>
              <a:gd name="connsiteY7190" fmla="*/ 5679809 h 6858000"/>
              <a:gd name="connsiteX7191" fmla="*/ 9354169 w 12192000"/>
              <a:gd name="connsiteY7191" fmla="*/ 5695579 h 6858000"/>
              <a:gd name="connsiteX7192" fmla="*/ 9353929 w 12192000"/>
              <a:gd name="connsiteY7192" fmla="*/ 5695579 h 6858000"/>
              <a:gd name="connsiteX7193" fmla="*/ 9353690 w 12192000"/>
              <a:gd name="connsiteY7193" fmla="*/ 5695579 h 6858000"/>
              <a:gd name="connsiteX7194" fmla="*/ 9319697 w 12192000"/>
              <a:gd name="connsiteY7194" fmla="*/ 5679809 h 6858000"/>
              <a:gd name="connsiteX7195" fmla="*/ 8505357 w 12192000"/>
              <a:gd name="connsiteY7195" fmla="*/ 5679809 h 6858000"/>
              <a:gd name="connsiteX7196" fmla="*/ 8385424 w 12192000"/>
              <a:gd name="connsiteY7196" fmla="*/ 5749052 h 6858000"/>
              <a:gd name="connsiteX7197" fmla="*/ 8388865 w 12192000"/>
              <a:gd name="connsiteY7197" fmla="*/ 5767545 h 6858000"/>
              <a:gd name="connsiteX7198" fmla="*/ 8387578 w 12192000"/>
              <a:gd name="connsiteY7198" fmla="*/ 5778826 h 6858000"/>
              <a:gd name="connsiteX7199" fmla="*/ 8387368 w 12192000"/>
              <a:gd name="connsiteY7199" fmla="*/ 5779664 h 6858000"/>
              <a:gd name="connsiteX7200" fmla="*/ 8386620 w 12192000"/>
              <a:gd name="connsiteY7200" fmla="*/ 5782537 h 6858000"/>
              <a:gd name="connsiteX7201" fmla="*/ 8385274 w 12192000"/>
              <a:gd name="connsiteY7201" fmla="*/ 5786637 h 6858000"/>
              <a:gd name="connsiteX7202" fmla="*/ 8392216 w 12192000"/>
              <a:gd name="connsiteY7202" fmla="*/ 5790646 h 6858000"/>
              <a:gd name="connsiteX7203" fmla="*/ 8403497 w 12192000"/>
              <a:gd name="connsiteY7203" fmla="*/ 5797170 h 6858000"/>
              <a:gd name="connsiteX7204" fmla="*/ 8403497 w 12192000"/>
              <a:gd name="connsiteY7204" fmla="*/ 5797140 h 6858000"/>
              <a:gd name="connsiteX7205" fmla="*/ 8675652 w 12192000"/>
              <a:gd name="connsiteY7205" fmla="*/ 5797140 h 6858000"/>
              <a:gd name="connsiteX7206" fmla="*/ 8693875 w 12192000"/>
              <a:gd name="connsiteY7206" fmla="*/ 5786607 h 6858000"/>
              <a:gd name="connsiteX7207" fmla="*/ 8692529 w 12192000"/>
              <a:gd name="connsiteY7207" fmla="*/ 5782507 h 6858000"/>
              <a:gd name="connsiteX7208" fmla="*/ 8691811 w 12192000"/>
              <a:gd name="connsiteY7208" fmla="*/ 5779664 h 6858000"/>
              <a:gd name="connsiteX7209" fmla="*/ 8691601 w 12192000"/>
              <a:gd name="connsiteY7209" fmla="*/ 5778826 h 6858000"/>
              <a:gd name="connsiteX7210" fmla="*/ 8690314 w 12192000"/>
              <a:gd name="connsiteY7210" fmla="*/ 5767545 h 6858000"/>
              <a:gd name="connsiteX7211" fmla="*/ 8693755 w 12192000"/>
              <a:gd name="connsiteY7211" fmla="*/ 5749052 h 6858000"/>
              <a:gd name="connsiteX7212" fmla="*/ 8573822 w 12192000"/>
              <a:gd name="connsiteY7212" fmla="*/ 5679809 h 6858000"/>
              <a:gd name="connsiteX7213" fmla="*/ 8539829 w 12192000"/>
              <a:gd name="connsiteY7213" fmla="*/ 5695579 h 6858000"/>
              <a:gd name="connsiteX7214" fmla="*/ 8539590 w 12192000"/>
              <a:gd name="connsiteY7214" fmla="*/ 5695579 h 6858000"/>
              <a:gd name="connsiteX7215" fmla="*/ 8539350 w 12192000"/>
              <a:gd name="connsiteY7215" fmla="*/ 5695579 h 6858000"/>
              <a:gd name="connsiteX7216" fmla="*/ 8505357 w 12192000"/>
              <a:gd name="connsiteY7216" fmla="*/ 5679809 h 6858000"/>
              <a:gd name="connsiteX7217" fmla="*/ 7690988 w 12192000"/>
              <a:gd name="connsiteY7217" fmla="*/ 5679809 h 6858000"/>
              <a:gd name="connsiteX7218" fmla="*/ 7571054 w 12192000"/>
              <a:gd name="connsiteY7218" fmla="*/ 5749052 h 6858000"/>
              <a:gd name="connsiteX7219" fmla="*/ 7574495 w 12192000"/>
              <a:gd name="connsiteY7219" fmla="*/ 5767545 h 6858000"/>
              <a:gd name="connsiteX7220" fmla="*/ 7573208 w 12192000"/>
              <a:gd name="connsiteY7220" fmla="*/ 5778826 h 6858000"/>
              <a:gd name="connsiteX7221" fmla="*/ 7572999 w 12192000"/>
              <a:gd name="connsiteY7221" fmla="*/ 5779664 h 6858000"/>
              <a:gd name="connsiteX7222" fmla="*/ 7572251 w 12192000"/>
              <a:gd name="connsiteY7222" fmla="*/ 5782537 h 6858000"/>
              <a:gd name="connsiteX7223" fmla="*/ 7570904 w 12192000"/>
              <a:gd name="connsiteY7223" fmla="*/ 5786637 h 6858000"/>
              <a:gd name="connsiteX7224" fmla="*/ 7577846 w 12192000"/>
              <a:gd name="connsiteY7224" fmla="*/ 5790646 h 6858000"/>
              <a:gd name="connsiteX7225" fmla="*/ 7589128 w 12192000"/>
              <a:gd name="connsiteY7225" fmla="*/ 5797170 h 6858000"/>
              <a:gd name="connsiteX7226" fmla="*/ 7589158 w 12192000"/>
              <a:gd name="connsiteY7226" fmla="*/ 5797140 h 6858000"/>
              <a:gd name="connsiteX7227" fmla="*/ 7861312 w 12192000"/>
              <a:gd name="connsiteY7227" fmla="*/ 5797140 h 6858000"/>
              <a:gd name="connsiteX7228" fmla="*/ 7879536 w 12192000"/>
              <a:gd name="connsiteY7228" fmla="*/ 5786607 h 6858000"/>
              <a:gd name="connsiteX7229" fmla="*/ 7878190 w 12192000"/>
              <a:gd name="connsiteY7229" fmla="*/ 5782507 h 6858000"/>
              <a:gd name="connsiteX7230" fmla="*/ 7877441 w 12192000"/>
              <a:gd name="connsiteY7230" fmla="*/ 5779664 h 6858000"/>
              <a:gd name="connsiteX7231" fmla="*/ 7877232 w 12192000"/>
              <a:gd name="connsiteY7231" fmla="*/ 5778826 h 6858000"/>
              <a:gd name="connsiteX7232" fmla="*/ 7875945 w 12192000"/>
              <a:gd name="connsiteY7232" fmla="*/ 5767545 h 6858000"/>
              <a:gd name="connsiteX7233" fmla="*/ 7879386 w 12192000"/>
              <a:gd name="connsiteY7233" fmla="*/ 5749052 h 6858000"/>
              <a:gd name="connsiteX7234" fmla="*/ 7759452 w 12192000"/>
              <a:gd name="connsiteY7234" fmla="*/ 5679809 h 6858000"/>
              <a:gd name="connsiteX7235" fmla="*/ 7725460 w 12192000"/>
              <a:gd name="connsiteY7235" fmla="*/ 5695579 h 6858000"/>
              <a:gd name="connsiteX7236" fmla="*/ 7725220 w 12192000"/>
              <a:gd name="connsiteY7236" fmla="*/ 5695579 h 6858000"/>
              <a:gd name="connsiteX7237" fmla="*/ 7724980 w 12192000"/>
              <a:gd name="connsiteY7237" fmla="*/ 5695579 h 6858000"/>
              <a:gd name="connsiteX7238" fmla="*/ 7690988 w 12192000"/>
              <a:gd name="connsiteY7238" fmla="*/ 5679809 h 6858000"/>
              <a:gd name="connsiteX7239" fmla="*/ 6876618 w 12192000"/>
              <a:gd name="connsiteY7239" fmla="*/ 5679809 h 6858000"/>
              <a:gd name="connsiteX7240" fmla="*/ 6756684 w 12192000"/>
              <a:gd name="connsiteY7240" fmla="*/ 5749052 h 6858000"/>
              <a:gd name="connsiteX7241" fmla="*/ 6760125 w 12192000"/>
              <a:gd name="connsiteY7241" fmla="*/ 5767545 h 6858000"/>
              <a:gd name="connsiteX7242" fmla="*/ 6758839 w 12192000"/>
              <a:gd name="connsiteY7242" fmla="*/ 5778826 h 6858000"/>
              <a:gd name="connsiteX7243" fmla="*/ 6758629 w 12192000"/>
              <a:gd name="connsiteY7243" fmla="*/ 5779664 h 6858000"/>
              <a:gd name="connsiteX7244" fmla="*/ 6757881 w 12192000"/>
              <a:gd name="connsiteY7244" fmla="*/ 5782537 h 6858000"/>
              <a:gd name="connsiteX7245" fmla="*/ 6756535 w 12192000"/>
              <a:gd name="connsiteY7245" fmla="*/ 5786637 h 6858000"/>
              <a:gd name="connsiteX7246" fmla="*/ 6763477 w 12192000"/>
              <a:gd name="connsiteY7246" fmla="*/ 5790646 h 6858000"/>
              <a:gd name="connsiteX7247" fmla="*/ 6774758 w 12192000"/>
              <a:gd name="connsiteY7247" fmla="*/ 5797170 h 6858000"/>
              <a:gd name="connsiteX7248" fmla="*/ 6774788 w 12192000"/>
              <a:gd name="connsiteY7248" fmla="*/ 5797140 h 6858000"/>
              <a:gd name="connsiteX7249" fmla="*/ 7046943 w 12192000"/>
              <a:gd name="connsiteY7249" fmla="*/ 5797140 h 6858000"/>
              <a:gd name="connsiteX7250" fmla="*/ 7065166 w 12192000"/>
              <a:gd name="connsiteY7250" fmla="*/ 5786607 h 6858000"/>
              <a:gd name="connsiteX7251" fmla="*/ 7063819 w 12192000"/>
              <a:gd name="connsiteY7251" fmla="*/ 5782507 h 6858000"/>
              <a:gd name="connsiteX7252" fmla="*/ 7063071 w 12192000"/>
              <a:gd name="connsiteY7252" fmla="*/ 5779664 h 6858000"/>
              <a:gd name="connsiteX7253" fmla="*/ 7062862 w 12192000"/>
              <a:gd name="connsiteY7253" fmla="*/ 5778826 h 6858000"/>
              <a:gd name="connsiteX7254" fmla="*/ 7061575 w 12192000"/>
              <a:gd name="connsiteY7254" fmla="*/ 5767545 h 6858000"/>
              <a:gd name="connsiteX7255" fmla="*/ 7065017 w 12192000"/>
              <a:gd name="connsiteY7255" fmla="*/ 5749052 h 6858000"/>
              <a:gd name="connsiteX7256" fmla="*/ 6945083 w 12192000"/>
              <a:gd name="connsiteY7256" fmla="*/ 5679809 h 6858000"/>
              <a:gd name="connsiteX7257" fmla="*/ 6911089 w 12192000"/>
              <a:gd name="connsiteY7257" fmla="*/ 5695579 h 6858000"/>
              <a:gd name="connsiteX7258" fmla="*/ 6910851 w 12192000"/>
              <a:gd name="connsiteY7258" fmla="*/ 5695579 h 6858000"/>
              <a:gd name="connsiteX7259" fmla="*/ 6910611 w 12192000"/>
              <a:gd name="connsiteY7259" fmla="*/ 5695579 h 6858000"/>
              <a:gd name="connsiteX7260" fmla="*/ 6876618 w 12192000"/>
              <a:gd name="connsiteY7260" fmla="*/ 5679809 h 6858000"/>
              <a:gd name="connsiteX7261" fmla="*/ 5655049 w 12192000"/>
              <a:gd name="connsiteY7261" fmla="*/ 5679809 h 6858000"/>
              <a:gd name="connsiteX7262" fmla="*/ 5535115 w 12192000"/>
              <a:gd name="connsiteY7262" fmla="*/ 5749052 h 6858000"/>
              <a:gd name="connsiteX7263" fmla="*/ 5538557 w 12192000"/>
              <a:gd name="connsiteY7263" fmla="*/ 5767545 h 6858000"/>
              <a:gd name="connsiteX7264" fmla="*/ 5537269 w 12192000"/>
              <a:gd name="connsiteY7264" fmla="*/ 5778826 h 6858000"/>
              <a:gd name="connsiteX7265" fmla="*/ 5537060 w 12192000"/>
              <a:gd name="connsiteY7265" fmla="*/ 5779664 h 6858000"/>
              <a:gd name="connsiteX7266" fmla="*/ 5536312 w 12192000"/>
              <a:gd name="connsiteY7266" fmla="*/ 5782537 h 6858000"/>
              <a:gd name="connsiteX7267" fmla="*/ 5534965 w 12192000"/>
              <a:gd name="connsiteY7267" fmla="*/ 5786637 h 6858000"/>
              <a:gd name="connsiteX7268" fmla="*/ 5541907 w 12192000"/>
              <a:gd name="connsiteY7268" fmla="*/ 5790646 h 6858000"/>
              <a:gd name="connsiteX7269" fmla="*/ 5553189 w 12192000"/>
              <a:gd name="connsiteY7269" fmla="*/ 5797170 h 6858000"/>
              <a:gd name="connsiteX7270" fmla="*/ 5553189 w 12192000"/>
              <a:gd name="connsiteY7270" fmla="*/ 5797140 h 6858000"/>
              <a:gd name="connsiteX7271" fmla="*/ 5825344 w 12192000"/>
              <a:gd name="connsiteY7271" fmla="*/ 5797140 h 6858000"/>
              <a:gd name="connsiteX7272" fmla="*/ 5843567 w 12192000"/>
              <a:gd name="connsiteY7272" fmla="*/ 5786607 h 6858000"/>
              <a:gd name="connsiteX7273" fmla="*/ 5842220 w 12192000"/>
              <a:gd name="connsiteY7273" fmla="*/ 5782507 h 6858000"/>
              <a:gd name="connsiteX7274" fmla="*/ 5841502 w 12192000"/>
              <a:gd name="connsiteY7274" fmla="*/ 5779664 h 6858000"/>
              <a:gd name="connsiteX7275" fmla="*/ 5841293 w 12192000"/>
              <a:gd name="connsiteY7275" fmla="*/ 5778826 h 6858000"/>
              <a:gd name="connsiteX7276" fmla="*/ 5840006 w 12192000"/>
              <a:gd name="connsiteY7276" fmla="*/ 5767545 h 6858000"/>
              <a:gd name="connsiteX7277" fmla="*/ 5843447 w 12192000"/>
              <a:gd name="connsiteY7277" fmla="*/ 5749052 h 6858000"/>
              <a:gd name="connsiteX7278" fmla="*/ 5723514 w 12192000"/>
              <a:gd name="connsiteY7278" fmla="*/ 5679809 h 6858000"/>
              <a:gd name="connsiteX7279" fmla="*/ 5689521 w 12192000"/>
              <a:gd name="connsiteY7279" fmla="*/ 5695579 h 6858000"/>
              <a:gd name="connsiteX7280" fmla="*/ 5689281 w 12192000"/>
              <a:gd name="connsiteY7280" fmla="*/ 5695579 h 6858000"/>
              <a:gd name="connsiteX7281" fmla="*/ 5689042 w 12192000"/>
              <a:gd name="connsiteY7281" fmla="*/ 5695579 h 6858000"/>
              <a:gd name="connsiteX7282" fmla="*/ 5655049 w 12192000"/>
              <a:gd name="connsiteY7282" fmla="*/ 5679809 h 6858000"/>
              <a:gd name="connsiteX7283" fmla="*/ 5247878 w 12192000"/>
              <a:gd name="connsiteY7283" fmla="*/ 5679809 h 6858000"/>
              <a:gd name="connsiteX7284" fmla="*/ 5127945 w 12192000"/>
              <a:gd name="connsiteY7284" fmla="*/ 5749052 h 6858000"/>
              <a:gd name="connsiteX7285" fmla="*/ 5131386 w 12192000"/>
              <a:gd name="connsiteY7285" fmla="*/ 5767545 h 6858000"/>
              <a:gd name="connsiteX7286" fmla="*/ 5130099 w 12192000"/>
              <a:gd name="connsiteY7286" fmla="*/ 5778826 h 6858000"/>
              <a:gd name="connsiteX7287" fmla="*/ 5129890 w 12192000"/>
              <a:gd name="connsiteY7287" fmla="*/ 5779664 h 6858000"/>
              <a:gd name="connsiteX7288" fmla="*/ 5129142 w 12192000"/>
              <a:gd name="connsiteY7288" fmla="*/ 5782537 h 6858000"/>
              <a:gd name="connsiteX7289" fmla="*/ 5127795 w 12192000"/>
              <a:gd name="connsiteY7289" fmla="*/ 5786637 h 6858000"/>
              <a:gd name="connsiteX7290" fmla="*/ 5134739 w 12192000"/>
              <a:gd name="connsiteY7290" fmla="*/ 5790646 h 6858000"/>
              <a:gd name="connsiteX7291" fmla="*/ 5146019 w 12192000"/>
              <a:gd name="connsiteY7291" fmla="*/ 5797170 h 6858000"/>
              <a:gd name="connsiteX7292" fmla="*/ 5146050 w 12192000"/>
              <a:gd name="connsiteY7292" fmla="*/ 5797140 h 6858000"/>
              <a:gd name="connsiteX7293" fmla="*/ 5418203 w 12192000"/>
              <a:gd name="connsiteY7293" fmla="*/ 5797140 h 6858000"/>
              <a:gd name="connsiteX7294" fmla="*/ 5436427 w 12192000"/>
              <a:gd name="connsiteY7294" fmla="*/ 5786607 h 6858000"/>
              <a:gd name="connsiteX7295" fmla="*/ 5435080 w 12192000"/>
              <a:gd name="connsiteY7295" fmla="*/ 5782507 h 6858000"/>
              <a:gd name="connsiteX7296" fmla="*/ 5434332 w 12192000"/>
              <a:gd name="connsiteY7296" fmla="*/ 5779664 h 6858000"/>
              <a:gd name="connsiteX7297" fmla="*/ 5434123 w 12192000"/>
              <a:gd name="connsiteY7297" fmla="*/ 5778826 h 6858000"/>
              <a:gd name="connsiteX7298" fmla="*/ 5432836 w 12192000"/>
              <a:gd name="connsiteY7298" fmla="*/ 5767545 h 6858000"/>
              <a:gd name="connsiteX7299" fmla="*/ 5436278 w 12192000"/>
              <a:gd name="connsiteY7299" fmla="*/ 5749052 h 6858000"/>
              <a:gd name="connsiteX7300" fmla="*/ 5316343 w 12192000"/>
              <a:gd name="connsiteY7300" fmla="*/ 5679809 h 6858000"/>
              <a:gd name="connsiteX7301" fmla="*/ 5282350 w 12192000"/>
              <a:gd name="connsiteY7301" fmla="*/ 5695579 h 6858000"/>
              <a:gd name="connsiteX7302" fmla="*/ 5282111 w 12192000"/>
              <a:gd name="connsiteY7302" fmla="*/ 5695579 h 6858000"/>
              <a:gd name="connsiteX7303" fmla="*/ 5281872 w 12192000"/>
              <a:gd name="connsiteY7303" fmla="*/ 5695579 h 6858000"/>
              <a:gd name="connsiteX7304" fmla="*/ 5247878 w 12192000"/>
              <a:gd name="connsiteY7304" fmla="*/ 5679809 h 6858000"/>
              <a:gd name="connsiteX7305" fmla="*/ 4026339 w 12192000"/>
              <a:gd name="connsiteY7305" fmla="*/ 5679809 h 6858000"/>
              <a:gd name="connsiteX7306" fmla="*/ 3906405 w 12192000"/>
              <a:gd name="connsiteY7306" fmla="*/ 5749052 h 6858000"/>
              <a:gd name="connsiteX7307" fmla="*/ 3909847 w 12192000"/>
              <a:gd name="connsiteY7307" fmla="*/ 5767545 h 6858000"/>
              <a:gd name="connsiteX7308" fmla="*/ 3908560 w 12192000"/>
              <a:gd name="connsiteY7308" fmla="*/ 5778826 h 6858000"/>
              <a:gd name="connsiteX7309" fmla="*/ 3908350 w 12192000"/>
              <a:gd name="connsiteY7309" fmla="*/ 5779664 h 6858000"/>
              <a:gd name="connsiteX7310" fmla="*/ 3907602 w 12192000"/>
              <a:gd name="connsiteY7310" fmla="*/ 5782537 h 6858000"/>
              <a:gd name="connsiteX7311" fmla="*/ 3906255 w 12192000"/>
              <a:gd name="connsiteY7311" fmla="*/ 5786637 h 6858000"/>
              <a:gd name="connsiteX7312" fmla="*/ 3913198 w 12192000"/>
              <a:gd name="connsiteY7312" fmla="*/ 5790646 h 6858000"/>
              <a:gd name="connsiteX7313" fmla="*/ 3924479 w 12192000"/>
              <a:gd name="connsiteY7313" fmla="*/ 5797170 h 6858000"/>
              <a:gd name="connsiteX7314" fmla="*/ 3924479 w 12192000"/>
              <a:gd name="connsiteY7314" fmla="*/ 5797140 h 6858000"/>
              <a:gd name="connsiteX7315" fmla="*/ 4196634 w 12192000"/>
              <a:gd name="connsiteY7315" fmla="*/ 5797140 h 6858000"/>
              <a:gd name="connsiteX7316" fmla="*/ 4214857 w 12192000"/>
              <a:gd name="connsiteY7316" fmla="*/ 5786607 h 6858000"/>
              <a:gd name="connsiteX7317" fmla="*/ 4213511 w 12192000"/>
              <a:gd name="connsiteY7317" fmla="*/ 5782507 h 6858000"/>
              <a:gd name="connsiteX7318" fmla="*/ 4212793 w 12192000"/>
              <a:gd name="connsiteY7318" fmla="*/ 5779664 h 6858000"/>
              <a:gd name="connsiteX7319" fmla="*/ 4212583 w 12192000"/>
              <a:gd name="connsiteY7319" fmla="*/ 5778826 h 6858000"/>
              <a:gd name="connsiteX7320" fmla="*/ 4211297 w 12192000"/>
              <a:gd name="connsiteY7320" fmla="*/ 5767545 h 6858000"/>
              <a:gd name="connsiteX7321" fmla="*/ 4214738 w 12192000"/>
              <a:gd name="connsiteY7321" fmla="*/ 5749052 h 6858000"/>
              <a:gd name="connsiteX7322" fmla="*/ 4094804 w 12192000"/>
              <a:gd name="connsiteY7322" fmla="*/ 5679809 h 6858000"/>
              <a:gd name="connsiteX7323" fmla="*/ 4060811 w 12192000"/>
              <a:gd name="connsiteY7323" fmla="*/ 5695579 h 6858000"/>
              <a:gd name="connsiteX7324" fmla="*/ 4060572 w 12192000"/>
              <a:gd name="connsiteY7324" fmla="*/ 5695579 h 6858000"/>
              <a:gd name="connsiteX7325" fmla="*/ 4060332 w 12192000"/>
              <a:gd name="connsiteY7325" fmla="*/ 5695579 h 6858000"/>
              <a:gd name="connsiteX7326" fmla="*/ 4026339 w 12192000"/>
              <a:gd name="connsiteY7326" fmla="*/ 5679809 h 6858000"/>
              <a:gd name="connsiteX7327" fmla="*/ 3211969 w 12192000"/>
              <a:gd name="connsiteY7327" fmla="*/ 5679809 h 6858000"/>
              <a:gd name="connsiteX7328" fmla="*/ 3092035 w 12192000"/>
              <a:gd name="connsiteY7328" fmla="*/ 5749052 h 6858000"/>
              <a:gd name="connsiteX7329" fmla="*/ 3095477 w 12192000"/>
              <a:gd name="connsiteY7329" fmla="*/ 5767545 h 6858000"/>
              <a:gd name="connsiteX7330" fmla="*/ 3094190 w 12192000"/>
              <a:gd name="connsiteY7330" fmla="*/ 5778826 h 6858000"/>
              <a:gd name="connsiteX7331" fmla="*/ 3093981 w 12192000"/>
              <a:gd name="connsiteY7331" fmla="*/ 5779664 h 6858000"/>
              <a:gd name="connsiteX7332" fmla="*/ 3093233 w 12192000"/>
              <a:gd name="connsiteY7332" fmla="*/ 5782537 h 6858000"/>
              <a:gd name="connsiteX7333" fmla="*/ 3091886 w 12192000"/>
              <a:gd name="connsiteY7333" fmla="*/ 5786637 h 6858000"/>
              <a:gd name="connsiteX7334" fmla="*/ 3098828 w 12192000"/>
              <a:gd name="connsiteY7334" fmla="*/ 5790646 h 6858000"/>
              <a:gd name="connsiteX7335" fmla="*/ 3110109 w 12192000"/>
              <a:gd name="connsiteY7335" fmla="*/ 5797170 h 6858000"/>
              <a:gd name="connsiteX7336" fmla="*/ 3110109 w 12192000"/>
              <a:gd name="connsiteY7336" fmla="*/ 5797140 h 6858000"/>
              <a:gd name="connsiteX7337" fmla="*/ 3382264 w 12192000"/>
              <a:gd name="connsiteY7337" fmla="*/ 5797140 h 6858000"/>
              <a:gd name="connsiteX7338" fmla="*/ 3400487 w 12192000"/>
              <a:gd name="connsiteY7338" fmla="*/ 5786607 h 6858000"/>
              <a:gd name="connsiteX7339" fmla="*/ 3399141 w 12192000"/>
              <a:gd name="connsiteY7339" fmla="*/ 5782507 h 6858000"/>
              <a:gd name="connsiteX7340" fmla="*/ 3398423 w 12192000"/>
              <a:gd name="connsiteY7340" fmla="*/ 5779664 h 6858000"/>
              <a:gd name="connsiteX7341" fmla="*/ 3398213 w 12192000"/>
              <a:gd name="connsiteY7341" fmla="*/ 5778826 h 6858000"/>
              <a:gd name="connsiteX7342" fmla="*/ 3396927 w 12192000"/>
              <a:gd name="connsiteY7342" fmla="*/ 5767545 h 6858000"/>
              <a:gd name="connsiteX7343" fmla="*/ 3400368 w 12192000"/>
              <a:gd name="connsiteY7343" fmla="*/ 5749052 h 6858000"/>
              <a:gd name="connsiteX7344" fmla="*/ 3280434 w 12192000"/>
              <a:gd name="connsiteY7344" fmla="*/ 5679809 h 6858000"/>
              <a:gd name="connsiteX7345" fmla="*/ 3246441 w 12192000"/>
              <a:gd name="connsiteY7345" fmla="*/ 5695579 h 6858000"/>
              <a:gd name="connsiteX7346" fmla="*/ 3246202 w 12192000"/>
              <a:gd name="connsiteY7346" fmla="*/ 5695579 h 6858000"/>
              <a:gd name="connsiteX7347" fmla="*/ 3245962 w 12192000"/>
              <a:gd name="connsiteY7347" fmla="*/ 5695579 h 6858000"/>
              <a:gd name="connsiteX7348" fmla="*/ 3211969 w 12192000"/>
              <a:gd name="connsiteY7348" fmla="*/ 5679809 h 6858000"/>
              <a:gd name="connsiteX7349" fmla="*/ 2397599 w 12192000"/>
              <a:gd name="connsiteY7349" fmla="*/ 5679809 h 6858000"/>
              <a:gd name="connsiteX7350" fmla="*/ 2277666 w 12192000"/>
              <a:gd name="connsiteY7350" fmla="*/ 5749052 h 6858000"/>
              <a:gd name="connsiteX7351" fmla="*/ 2281107 w 12192000"/>
              <a:gd name="connsiteY7351" fmla="*/ 5767545 h 6858000"/>
              <a:gd name="connsiteX7352" fmla="*/ 2279820 w 12192000"/>
              <a:gd name="connsiteY7352" fmla="*/ 5778826 h 6858000"/>
              <a:gd name="connsiteX7353" fmla="*/ 2279611 w 12192000"/>
              <a:gd name="connsiteY7353" fmla="*/ 5779664 h 6858000"/>
              <a:gd name="connsiteX7354" fmla="*/ 2278863 w 12192000"/>
              <a:gd name="connsiteY7354" fmla="*/ 5782537 h 6858000"/>
              <a:gd name="connsiteX7355" fmla="*/ 2277516 w 12192000"/>
              <a:gd name="connsiteY7355" fmla="*/ 5786637 h 6858000"/>
              <a:gd name="connsiteX7356" fmla="*/ 2284458 w 12192000"/>
              <a:gd name="connsiteY7356" fmla="*/ 5790646 h 6858000"/>
              <a:gd name="connsiteX7357" fmla="*/ 2295740 w 12192000"/>
              <a:gd name="connsiteY7357" fmla="*/ 5797170 h 6858000"/>
              <a:gd name="connsiteX7358" fmla="*/ 2295770 w 12192000"/>
              <a:gd name="connsiteY7358" fmla="*/ 5797140 h 6858000"/>
              <a:gd name="connsiteX7359" fmla="*/ 2567924 w 12192000"/>
              <a:gd name="connsiteY7359" fmla="*/ 5797140 h 6858000"/>
              <a:gd name="connsiteX7360" fmla="*/ 2586148 w 12192000"/>
              <a:gd name="connsiteY7360" fmla="*/ 5786607 h 6858000"/>
              <a:gd name="connsiteX7361" fmla="*/ 2584801 w 12192000"/>
              <a:gd name="connsiteY7361" fmla="*/ 5782507 h 6858000"/>
              <a:gd name="connsiteX7362" fmla="*/ 2584053 w 12192000"/>
              <a:gd name="connsiteY7362" fmla="*/ 5779664 h 6858000"/>
              <a:gd name="connsiteX7363" fmla="*/ 2583844 w 12192000"/>
              <a:gd name="connsiteY7363" fmla="*/ 5778826 h 6858000"/>
              <a:gd name="connsiteX7364" fmla="*/ 2582557 w 12192000"/>
              <a:gd name="connsiteY7364" fmla="*/ 5767545 h 6858000"/>
              <a:gd name="connsiteX7365" fmla="*/ 2585998 w 12192000"/>
              <a:gd name="connsiteY7365" fmla="*/ 5749052 h 6858000"/>
              <a:gd name="connsiteX7366" fmla="*/ 2466065 w 12192000"/>
              <a:gd name="connsiteY7366" fmla="*/ 5679809 h 6858000"/>
              <a:gd name="connsiteX7367" fmla="*/ 2432071 w 12192000"/>
              <a:gd name="connsiteY7367" fmla="*/ 5695579 h 6858000"/>
              <a:gd name="connsiteX7368" fmla="*/ 2431832 w 12192000"/>
              <a:gd name="connsiteY7368" fmla="*/ 5695579 h 6858000"/>
              <a:gd name="connsiteX7369" fmla="*/ 2431593 w 12192000"/>
              <a:gd name="connsiteY7369" fmla="*/ 5695579 h 6858000"/>
              <a:gd name="connsiteX7370" fmla="*/ 2397599 w 12192000"/>
              <a:gd name="connsiteY7370" fmla="*/ 5679809 h 6858000"/>
              <a:gd name="connsiteX7371" fmla="*/ 1583230 w 12192000"/>
              <a:gd name="connsiteY7371" fmla="*/ 5679809 h 6858000"/>
              <a:gd name="connsiteX7372" fmla="*/ 1463296 w 12192000"/>
              <a:gd name="connsiteY7372" fmla="*/ 5749052 h 6858000"/>
              <a:gd name="connsiteX7373" fmla="*/ 1466737 w 12192000"/>
              <a:gd name="connsiteY7373" fmla="*/ 5767545 h 6858000"/>
              <a:gd name="connsiteX7374" fmla="*/ 1465451 w 12192000"/>
              <a:gd name="connsiteY7374" fmla="*/ 5778826 h 6858000"/>
              <a:gd name="connsiteX7375" fmla="*/ 1465241 w 12192000"/>
              <a:gd name="connsiteY7375" fmla="*/ 5779664 h 6858000"/>
              <a:gd name="connsiteX7376" fmla="*/ 1464493 w 12192000"/>
              <a:gd name="connsiteY7376" fmla="*/ 5782537 h 6858000"/>
              <a:gd name="connsiteX7377" fmla="*/ 1463147 w 12192000"/>
              <a:gd name="connsiteY7377" fmla="*/ 5786637 h 6858000"/>
              <a:gd name="connsiteX7378" fmla="*/ 1470089 w 12192000"/>
              <a:gd name="connsiteY7378" fmla="*/ 5790646 h 6858000"/>
              <a:gd name="connsiteX7379" fmla="*/ 1481370 w 12192000"/>
              <a:gd name="connsiteY7379" fmla="*/ 5797170 h 6858000"/>
              <a:gd name="connsiteX7380" fmla="*/ 1481400 w 12192000"/>
              <a:gd name="connsiteY7380" fmla="*/ 5797140 h 6858000"/>
              <a:gd name="connsiteX7381" fmla="*/ 1753555 w 12192000"/>
              <a:gd name="connsiteY7381" fmla="*/ 5797140 h 6858000"/>
              <a:gd name="connsiteX7382" fmla="*/ 1771778 w 12192000"/>
              <a:gd name="connsiteY7382" fmla="*/ 5786607 h 6858000"/>
              <a:gd name="connsiteX7383" fmla="*/ 1770432 w 12192000"/>
              <a:gd name="connsiteY7383" fmla="*/ 5782507 h 6858000"/>
              <a:gd name="connsiteX7384" fmla="*/ 1769683 w 12192000"/>
              <a:gd name="connsiteY7384" fmla="*/ 5779664 h 6858000"/>
              <a:gd name="connsiteX7385" fmla="*/ 1769474 w 12192000"/>
              <a:gd name="connsiteY7385" fmla="*/ 5778826 h 6858000"/>
              <a:gd name="connsiteX7386" fmla="*/ 1768187 w 12192000"/>
              <a:gd name="connsiteY7386" fmla="*/ 5767545 h 6858000"/>
              <a:gd name="connsiteX7387" fmla="*/ 1771628 w 12192000"/>
              <a:gd name="connsiteY7387" fmla="*/ 5749052 h 6858000"/>
              <a:gd name="connsiteX7388" fmla="*/ 1651695 w 12192000"/>
              <a:gd name="connsiteY7388" fmla="*/ 5679809 h 6858000"/>
              <a:gd name="connsiteX7389" fmla="*/ 1617702 w 12192000"/>
              <a:gd name="connsiteY7389" fmla="*/ 5695579 h 6858000"/>
              <a:gd name="connsiteX7390" fmla="*/ 1617462 w 12192000"/>
              <a:gd name="connsiteY7390" fmla="*/ 5695579 h 6858000"/>
              <a:gd name="connsiteX7391" fmla="*/ 1617223 w 12192000"/>
              <a:gd name="connsiteY7391" fmla="*/ 5695579 h 6858000"/>
              <a:gd name="connsiteX7392" fmla="*/ 1583230 w 12192000"/>
              <a:gd name="connsiteY7392" fmla="*/ 5679809 h 6858000"/>
              <a:gd name="connsiteX7393" fmla="*/ 361660 w 12192000"/>
              <a:gd name="connsiteY7393" fmla="*/ 5679809 h 6858000"/>
              <a:gd name="connsiteX7394" fmla="*/ 241727 w 12192000"/>
              <a:gd name="connsiteY7394" fmla="*/ 5749052 h 6858000"/>
              <a:gd name="connsiteX7395" fmla="*/ 245168 w 12192000"/>
              <a:gd name="connsiteY7395" fmla="*/ 5767545 h 6858000"/>
              <a:gd name="connsiteX7396" fmla="*/ 243881 w 12192000"/>
              <a:gd name="connsiteY7396" fmla="*/ 5778826 h 6858000"/>
              <a:gd name="connsiteX7397" fmla="*/ 243672 w 12192000"/>
              <a:gd name="connsiteY7397" fmla="*/ 5779664 h 6858000"/>
              <a:gd name="connsiteX7398" fmla="*/ 242924 w 12192000"/>
              <a:gd name="connsiteY7398" fmla="*/ 5782537 h 6858000"/>
              <a:gd name="connsiteX7399" fmla="*/ 242924 w 12192000"/>
              <a:gd name="connsiteY7399" fmla="*/ 5782507 h 6858000"/>
              <a:gd name="connsiteX7400" fmla="*/ 241577 w 12192000"/>
              <a:gd name="connsiteY7400" fmla="*/ 5786607 h 6858000"/>
              <a:gd name="connsiteX7401" fmla="*/ 248519 w 12192000"/>
              <a:gd name="connsiteY7401" fmla="*/ 5790616 h 6858000"/>
              <a:gd name="connsiteX7402" fmla="*/ 259800 w 12192000"/>
              <a:gd name="connsiteY7402" fmla="*/ 5797140 h 6858000"/>
              <a:gd name="connsiteX7403" fmla="*/ 531955 w 12192000"/>
              <a:gd name="connsiteY7403" fmla="*/ 5797140 h 6858000"/>
              <a:gd name="connsiteX7404" fmla="*/ 550179 w 12192000"/>
              <a:gd name="connsiteY7404" fmla="*/ 5786607 h 6858000"/>
              <a:gd name="connsiteX7405" fmla="*/ 548832 w 12192000"/>
              <a:gd name="connsiteY7405" fmla="*/ 5782507 h 6858000"/>
              <a:gd name="connsiteX7406" fmla="*/ 548114 w 12192000"/>
              <a:gd name="connsiteY7406" fmla="*/ 5779664 h 6858000"/>
              <a:gd name="connsiteX7407" fmla="*/ 547904 w 12192000"/>
              <a:gd name="connsiteY7407" fmla="*/ 5778826 h 6858000"/>
              <a:gd name="connsiteX7408" fmla="*/ 546618 w 12192000"/>
              <a:gd name="connsiteY7408" fmla="*/ 5767545 h 6858000"/>
              <a:gd name="connsiteX7409" fmla="*/ 550059 w 12192000"/>
              <a:gd name="connsiteY7409" fmla="*/ 5749052 h 6858000"/>
              <a:gd name="connsiteX7410" fmla="*/ 430125 w 12192000"/>
              <a:gd name="connsiteY7410" fmla="*/ 5679809 h 6858000"/>
              <a:gd name="connsiteX7411" fmla="*/ 396132 w 12192000"/>
              <a:gd name="connsiteY7411" fmla="*/ 5695579 h 6858000"/>
              <a:gd name="connsiteX7412" fmla="*/ 395893 w 12192000"/>
              <a:gd name="connsiteY7412" fmla="*/ 5695579 h 6858000"/>
              <a:gd name="connsiteX7413" fmla="*/ 395653 w 12192000"/>
              <a:gd name="connsiteY7413" fmla="*/ 5695579 h 6858000"/>
              <a:gd name="connsiteX7414" fmla="*/ 361660 w 12192000"/>
              <a:gd name="connsiteY7414" fmla="*/ 5679809 h 6858000"/>
              <a:gd name="connsiteX7415" fmla="*/ 12000579 w 12192000"/>
              <a:gd name="connsiteY7415" fmla="*/ 5488957 h 6858000"/>
              <a:gd name="connsiteX7416" fmla="*/ 12000608 w 12192000"/>
              <a:gd name="connsiteY7416" fmla="*/ 5488957 h 6858000"/>
              <a:gd name="connsiteX7417" fmla="*/ 12000594 w 12192000"/>
              <a:gd name="connsiteY7417" fmla="*/ 5488961 h 6858000"/>
              <a:gd name="connsiteX7418" fmla="*/ 11593408 w 12192000"/>
              <a:gd name="connsiteY7418" fmla="*/ 5488957 h 6858000"/>
              <a:gd name="connsiteX7419" fmla="*/ 11593438 w 12192000"/>
              <a:gd name="connsiteY7419" fmla="*/ 5488957 h 6858000"/>
              <a:gd name="connsiteX7420" fmla="*/ 11593423 w 12192000"/>
              <a:gd name="connsiteY7420" fmla="*/ 5488961 h 6858000"/>
              <a:gd name="connsiteX7421" fmla="*/ 12128323 w 12192000"/>
              <a:gd name="connsiteY7421" fmla="*/ 5469088 h 6858000"/>
              <a:gd name="connsiteX7422" fmla="*/ 12042590 w 12192000"/>
              <a:gd name="connsiteY7422" fmla="*/ 5518581 h 6858000"/>
              <a:gd name="connsiteX7423" fmla="*/ 12045225 w 12192000"/>
              <a:gd name="connsiteY7423" fmla="*/ 5533573 h 6858000"/>
              <a:gd name="connsiteX7424" fmla="*/ 12008598 w 12192000"/>
              <a:gd name="connsiteY7424" fmla="*/ 5577441 h 6858000"/>
              <a:gd name="connsiteX7425" fmla="*/ 12008598 w 12192000"/>
              <a:gd name="connsiteY7425" fmla="*/ 5676428 h 6858000"/>
              <a:gd name="connsiteX7426" fmla="*/ 12128323 w 12192000"/>
              <a:gd name="connsiteY7426" fmla="*/ 5469088 h 6858000"/>
              <a:gd name="connsiteX7427" fmla="*/ 11872895 w 12192000"/>
              <a:gd name="connsiteY7427" fmla="*/ 5469088 h 6858000"/>
              <a:gd name="connsiteX7428" fmla="*/ 11992619 w 12192000"/>
              <a:gd name="connsiteY7428" fmla="*/ 5676428 h 6858000"/>
              <a:gd name="connsiteX7429" fmla="*/ 11992619 w 12192000"/>
              <a:gd name="connsiteY7429" fmla="*/ 5577441 h 6858000"/>
              <a:gd name="connsiteX7430" fmla="*/ 11955992 w 12192000"/>
              <a:gd name="connsiteY7430" fmla="*/ 5533573 h 6858000"/>
              <a:gd name="connsiteX7431" fmla="*/ 11958625 w 12192000"/>
              <a:gd name="connsiteY7431" fmla="*/ 5518581 h 6858000"/>
              <a:gd name="connsiteX7432" fmla="*/ 11721152 w 12192000"/>
              <a:gd name="connsiteY7432" fmla="*/ 5469088 h 6858000"/>
              <a:gd name="connsiteX7433" fmla="*/ 11635421 w 12192000"/>
              <a:gd name="connsiteY7433" fmla="*/ 5518581 h 6858000"/>
              <a:gd name="connsiteX7434" fmla="*/ 11638055 w 12192000"/>
              <a:gd name="connsiteY7434" fmla="*/ 5533573 h 6858000"/>
              <a:gd name="connsiteX7435" fmla="*/ 11601428 w 12192000"/>
              <a:gd name="connsiteY7435" fmla="*/ 5577441 h 6858000"/>
              <a:gd name="connsiteX7436" fmla="*/ 11601428 w 12192000"/>
              <a:gd name="connsiteY7436" fmla="*/ 5676428 h 6858000"/>
              <a:gd name="connsiteX7437" fmla="*/ 11721152 w 12192000"/>
              <a:gd name="connsiteY7437" fmla="*/ 5469088 h 6858000"/>
              <a:gd name="connsiteX7438" fmla="*/ 11465725 w 12192000"/>
              <a:gd name="connsiteY7438" fmla="*/ 5469088 h 6858000"/>
              <a:gd name="connsiteX7439" fmla="*/ 11585449 w 12192000"/>
              <a:gd name="connsiteY7439" fmla="*/ 5676428 h 6858000"/>
              <a:gd name="connsiteX7440" fmla="*/ 11585449 w 12192000"/>
              <a:gd name="connsiteY7440" fmla="*/ 5577441 h 6858000"/>
              <a:gd name="connsiteX7441" fmla="*/ 11548822 w 12192000"/>
              <a:gd name="connsiteY7441" fmla="*/ 5533573 h 6858000"/>
              <a:gd name="connsiteX7442" fmla="*/ 11551455 w 12192000"/>
              <a:gd name="connsiteY7442" fmla="*/ 5518581 h 6858000"/>
              <a:gd name="connsiteX7443" fmla="*/ 11313982 w 12192000"/>
              <a:gd name="connsiteY7443" fmla="*/ 5469088 h 6858000"/>
              <a:gd name="connsiteX7444" fmla="*/ 11228252 w 12192000"/>
              <a:gd name="connsiteY7444" fmla="*/ 5518581 h 6858000"/>
              <a:gd name="connsiteX7445" fmla="*/ 11230885 w 12192000"/>
              <a:gd name="connsiteY7445" fmla="*/ 5533573 h 6858000"/>
              <a:gd name="connsiteX7446" fmla="*/ 11194258 w 12192000"/>
              <a:gd name="connsiteY7446" fmla="*/ 5577441 h 6858000"/>
              <a:gd name="connsiteX7447" fmla="*/ 11194258 w 12192000"/>
              <a:gd name="connsiteY7447" fmla="*/ 5676428 h 6858000"/>
              <a:gd name="connsiteX7448" fmla="*/ 11313982 w 12192000"/>
              <a:gd name="connsiteY7448" fmla="*/ 5469088 h 6858000"/>
              <a:gd name="connsiteX7449" fmla="*/ 11058525 w 12192000"/>
              <a:gd name="connsiteY7449" fmla="*/ 5469088 h 6858000"/>
              <a:gd name="connsiteX7450" fmla="*/ 11178249 w 12192000"/>
              <a:gd name="connsiteY7450" fmla="*/ 5676428 h 6858000"/>
              <a:gd name="connsiteX7451" fmla="*/ 11178249 w 12192000"/>
              <a:gd name="connsiteY7451" fmla="*/ 5577441 h 6858000"/>
              <a:gd name="connsiteX7452" fmla="*/ 11141622 w 12192000"/>
              <a:gd name="connsiteY7452" fmla="*/ 5533573 h 6858000"/>
              <a:gd name="connsiteX7453" fmla="*/ 11144256 w 12192000"/>
              <a:gd name="connsiteY7453" fmla="*/ 5518581 h 6858000"/>
              <a:gd name="connsiteX7454" fmla="*/ 10906782 w 12192000"/>
              <a:gd name="connsiteY7454" fmla="*/ 5469088 h 6858000"/>
              <a:gd name="connsiteX7455" fmla="*/ 10821052 w 12192000"/>
              <a:gd name="connsiteY7455" fmla="*/ 5518581 h 6858000"/>
              <a:gd name="connsiteX7456" fmla="*/ 10823685 w 12192000"/>
              <a:gd name="connsiteY7456" fmla="*/ 5533573 h 6858000"/>
              <a:gd name="connsiteX7457" fmla="*/ 10787058 w 12192000"/>
              <a:gd name="connsiteY7457" fmla="*/ 5577441 h 6858000"/>
              <a:gd name="connsiteX7458" fmla="*/ 10787058 w 12192000"/>
              <a:gd name="connsiteY7458" fmla="*/ 5676428 h 6858000"/>
              <a:gd name="connsiteX7459" fmla="*/ 10906782 w 12192000"/>
              <a:gd name="connsiteY7459" fmla="*/ 5469088 h 6858000"/>
              <a:gd name="connsiteX7460" fmla="*/ 10651355 w 12192000"/>
              <a:gd name="connsiteY7460" fmla="*/ 5469088 h 6858000"/>
              <a:gd name="connsiteX7461" fmla="*/ 10771079 w 12192000"/>
              <a:gd name="connsiteY7461" fmla="*/ 5676428 h 6858000"/>
              <a:gd name="connsiteX7462" fmla="*/ 10771079 w 12192000"/>
              <a:gd name="connsiteY7462" fmla="*/ 5577441 h 6858000"/>
              <a:gd name="connsiteX7463" fmla="*/ 10734453 w 12192000"/>
              <a:gd name="connsiteY7463" fmla="*/ 5533573 h 6858000"/>
              <a:gd name="connsiteX7464" fmla="*/ 10737086 w 12192000"/>
              <a:gd name="connsiteY7464" fmla="*/ 5518581 h 6858000"/>
              <a:gd name="connsiteX7465" fmla="*/ 10499613 w 12192000"/>
              <a:gd name="connsiteY7465" fmla="*/ 5469088 h 6858000"/>
              <a:gd name="connsiteX7466" fmla="*/ 10413882 w 12192000"/>
              <a:gd name="connsiteY7466" fmla="*/ 5518581 h 6858000"/>
              <a:gd name="connsiteX7467" fmla="*/ 10416515 w 12192000"/>
              <a:gd name="connsiteY7467" fmla="*/ 5533573 h 6858000"/>
              <a:gd name="connsiteX7468" fmla="*/ 10379889 w 12192000"/>
              <a:gd name="connsiteY7468" fmla="*/ 5577441 h 6858000"/>
              <a:gd name="connsiteX7469" fmla="*/ 10379889 w 12192000"/>
              <a:gd name="connsiteY7469" fmla="*/ 5676428 h 6858000"/>
              <a:gd name="connsiteX7470" fmla="*/ 10499613 w 12192000"/>
              <a:gd name="connsiteY7470" fmla="*/ 5469088 h 6858000"/>
              <a:gd name="connsiteX7471" fmla="*/ 10244155 w 12192000"/>
              <a:gd name="connsiteY7471" fmla="*/ 5469088 h 6858000"/>
              <a:gd name="connsiteX7472" fmla="*/ 10363879 w 12192000"/>
              <a:gd name="connsiteY7472" fmla="*/ 5676428 h 6858000"/>
              <a:gd name="connsiteX7473" fmla="*/ 10363879 w 12192000"/>
              <a:gd name="connsiteY7473" fmla="*/ 5577441 h 6858000"/>
              <a:gd name="connsiteX7474" fmla="*/ 10327253 w 12192000"/>
              <a:gd name="connsiteY7474" fmla="*/ 5533573 h 6858000"/>
              <a:gd name="connsiteX7475" fmla="*/ 10329886 w 12192000"/>
              <a:gd name="connsiteY7475" fmla="*/ 5518581 h 6858000"/>
              <a:gd name="connsiteX7476" fmla="*/ 10092413 w 12192000"/>
              <a:gd name="connsiteY7476" fmla="*/ 5469088 h 6858000"/>
              <a:gd name="connsiteX7477" fmla="*/ 10006681 w 12192000"/>
              <a:gd name="connsiteY7477" fmla="*/ 5518581 h 6858000"/>
              <a:gd name="connsiteX7478" fmla="*/ 10009315 w 12192000"/>
              <a:gd name="connsiteY7478" fmla="*/ 5533573 h 6858000"/>
              <a:gd name="connsiteX7479" fmla="*/ 9972689 w 12192000"/>
              <a:gd name="connsiteY7479" fmla="*/ 5577441 h 6858000"/>
              <a:gd name="connsiteX7480" fmla="*/ 9972689 w 12192000"/>
              <a:gd name="connsiteY7480" fmla="*/ 5676428 h 6858000"/>
              <a:gd name="connsiteX7481" fmla="*/ 10092413 w 12192000"/>
              <a:gd name="connsiteY7481" fmla="*/ 5469088 h 6858000"/>
              <a:gd name="connsiteX7482" fmla="*/ 9836985 w 12192000"/>
              <a:gd name="connsiteY7482" fmla="*/ 5469088 h 6858000"/>
              <a:gd name="connsiteX7483" fmla="*/ 9956709 w 12192000"/>
              <a:gd name="connsiteY7483" fmla="*/ 5676428 h 6858000"/>
              <a:gd name="connsiteX7484" fmla="*/ 9956709 w 12192000"/>
              <a:gd name="connsiteY7484" fmla="*/ 5577441 h 6858000"/>
              <a:gd name="connsiteX7485" fmla="*/ 9920083 w 12192000"/>
              <a:gd name="connsiteY7485" fmla="*/ 5533573 h 6858000"/>
              <a:gd name="connsiteX7486" fmla="*/ 9922717 w 12192000"/>
              <a:gd name="connsiteY7486" fmla="*/ 5518581 h 6858000"/>
              <a:gd name="connsiteX7487" fmla="*/ 9685243 w 12192000"/>
              <a:gd name="connsiteY7487" fmla="*/ 5469088 h 6858000"/>
              <a:gd name="connsiteX7488" fmla="*/ 9599512 w 12192000"/>
              <a:gd name="connsiteY7488" fmla="*/ 5518581 h 6858000"/>
              <a:gd name="connsiteX7489" fmla="*/ 9602145 w 12192000"/>
              <a:gd name="connsiteY7489" fmla="*/ 5533573 h 6858000"/>
              <a:gd name="connsiteX7490" fmla="*/ 9565519 w 12192000"/>
              <a:gd name="connsiteY7490" fmla="*/ 5577441 h 6858000"/>
              <a:gd name="connsiteX7491" fmla="*/ 9565519 w 12192000"/>
              <a:gd name="connsiteY7491" fmla="*/ 5676428 h 6858000"/>
              <a:gd name="connsiteX7492" fmla="*/ 9685243 w 12192000"/>
              <a:gd name="connsiteY7492" fmla="*/ 5469088 h 6858000"/>
              <a:gd name="connsiteX7493" fmla="*/ 9429786 w 12192000"/>
              <a:gd name="connsiteY7493" fmla="*/ 5469088 h 6858000"/>
              <a:gd name="connsiteX7494" fmla="*/ 9549510 w 12192000"/>
              <a:gd name="connsiteY7494" fmla="*/ 5676428 h 6858000"/>
              <a:gd name="connsiteX7495" fmla="*/ 9549510 w 12192000"/>
              <a:gd name="connsiteY7495" fmla="*/ 5577441 h 6858000"/>
              <a:gd name="connsiteX7496" fmla="*/ 9512884 w 12192000"/>
              <a:gd name="connsiteY7496" fmla="*/ 5533573 h 6858000"/>
              <a:gd name="connsiteX7497" fmla="*/ 9515517 w 12192000"/>
              <a:gd name="connsiteY7497" fmla="*/ 5518581 h 6858000"/>
              <a:gd name="connsiteX7498" fmla="*/ 9278043 w 12192000"/>
              <a:gd name="connsiteY7498" fmla="*/ 5469088 h 6858000"/>
              <a:gd name="connsiteX7499" fmla="*/ 9192312 w 12192000"/>
              <a:gd name="connsiteY7499" fmla="*/ 5518581 h 6858000"/>
              <a:gd name="connsiteX7500" fmla="*/ 9194946 w 12192000"/>
              <a:gd name="connsiteY7500" fmla="*/ 5533573 h 6858000"/>
              <a:gd name="connsiteX7501" fmla="*/ 9158319 w 12192000"/>
              <a:gd name="connsiteY7501" fmla="*/ 5577441 h 6858000"/>
              <a:gd name="connsiteX7502" fmla="*/ 9158319 w 12192000"/>
              <a:gd name="connsiteY7502" fmla="*/ 5676428 h 6858000"/>
              <a:gd name="connsiteX7503" fmla="*/ 9278043 w 12192000"/>
              <a:gd name="connsiteY7503" fmla="*/ 5469088 h 6858000"/>
              <a:gd name="connsiteX7504" fmla="*/ 9022616 w 12192000"/>
              <a:gd name="connsiteY7504" fmla="*/ 5469088 h 6858000"/>
              <a:gd name="connsiteX7505" fmla="*/ 9142340 w 12192000"/>
              <a:gd name="connsiteY7505" fmla="*/ 5676428 h 6858000"/>
              <a:gd name="connsiteX7506" fmla="*/ 9142340 w 12192000"/>
              <a:gd name="connsiteY7506" fmla="*/ 5577441 h 6858000"/>
              <a:gd name="connsiteX7507" fmla="*/ 9105713 w 12192000"/>
              <a:gd name="connsiteY7507" fmla="*/ 5533573 h 6858000"/>
              <a:gd name="connsiteX7508" fmla="*/ 9108346 w 12192000"/>
              <a:gd name="connsiteY7508" fmla="*/ 5518581 h 6858000"/>
              <a:gd name="connsiteX7509" fmla="*/ 8870873 w 12192000"/>
              <a:gd name="connsiteY7509" fmla="*/ 5469088 h 6858000"/>
              <a:gd name="connsiteX7510" fmla="*/ 8785142 w 12192000"/>
              <a:gd name="connsiteY7510" fmla="*/ 5518581 h 6858000"/>
              <a:gd name="connsiteX7511" fmla="*/ 8787776 w 12192000"/>
              <a:gd name="connsiteY7511" fmla="*/ 5533573 h 6858000"/>
              <a:gd name="connsiteX7512" fmla="*/ 8751149 w 12192000"/>
              <a:gd name="connsiteY7512" fmla="*/ 5577441 h 6858000"/>
              <a:gd name="connsiteX7513" fmla="*/ 8751149 w 12192000"/>
              <a:gd name="connsiteY7513" fmla="*/ 5676428 h 6858000"/>
              <a:gd name="connsiteX7514" fmla="*/ 8870873 w 12192000"/>
              <a:gd name="connsiteY7514" fmla="*/ 5469088 h 6858000"/>
              <a:gd name="connsiteX7515" fmla="*/ 8615446 w 12192000"/>
              <a:gd name="connsiteY7515" fmla="*/ 5469088 h 6858000"/>
              <a:gd name="connsiteX7516" fmla="*/ 8735170 w 12192000"/>
              <a:gd name="connsiteY7516" fmla="*/ 5676428 h 6858000"/>
              <a:gd name="connsiteX7517" fmla="*/ 8735170 w 12192000"/>
              <a:gd name="connsiteY7517" fmla="*/ 5577441 h 6858000"/>
              <a:gd name="connsiteX7518" fmla="*/ 8698543 w 12192000"/>
              <a:gd name="connsiteY7518" fmla="*/ 5533573 h 6858000"/>
              <a:gd name="connsiteX7519" fmla="*/ 8701177 w 12192000"/>
              <a:gd name="connsiteY7519" fmla="*/ 5518581 h 6858000"/>
              <a:gd name="connsiteX7520" fmla="*/ 8463673 w 12192000"/>
              <a:gd name="connsiteY7520" fmla="*/ 5469088 h 6858000"/>
              <a:gd name="connsiteX7521" fmla="*/ 8377943 w 12192000"/>
              <a:gd name="connsiteY7521" fmla="*/ 5518581 h 6858000"/>
              <a:gd name="connsiteX7522" fmla="*/ 8380576 w 12192000"/>
              <a:gd name="connsiteY7522" fmla="*/ 5533573 h 6858000"/>
              <a:gd name="connsiteX7523" fmla="*/ 8343949 w 12192000"/>
              <a:gd name="connsiteY7523" fmla="*/ 5577441 h 6858000"/>
              <a:gd name="connsiteX7524" fmla="*/ 8343949 w 12192000"/>
              <a:gd name="connsiteY7524" fmla="*/ 5676428 h 6858000"/>
              <a:gd name="connsiteX7525" fmla="*/ 8463673 w 12192000"/>
              <a:gd name="connsiteY7525" fmla="*/ 5469088 h 6858000"/>
              <a:gd name="connsiteX7526" fmla="*/ 8208246 w 12192000"/>
              <a:gd name="connsiteY7526" fmla="*/ 5469088 h 6858000"/>
              <a:gd name="connsiteX7527" fmla="*/ 8327970 w 12192000"/>
              <a:gd name="connsiteY7527" fmla="*/ 5676428 h 6858000"/>
              <a:gd name="connsiteX7528" fmla="*/ 8327970 w 12192000"/>
              <a:gd name="connsiteY7528" fmla="*/ 5577441 h 6858000"/>
              <a:gd name="connsiteX7529" fmla="*/ 8291343 w 12192000"/>
              <a:gd name="connsiteY7529" fmla="*/ 5533573 h 6858000"/>
              <a:gd name="connsiteX7530" fmla="*/ 8293977 w 12192000"/>
              <a:gd name="connsiteY7530" fmla="*/ 5518581 h 6858000"/>
              <a:gd name="connsiteX7531" fmla="*/ 8056504 w 12192000"/>
              <a:gd name="connsiteY7531" fmla="*/ 5469088 h 6858000"/>
              <a:gd name="connsiteX7532" fmla="*/ 7970773 w 12192000"/>
              <a:gd name="connsiteY7532" fmla="*/ 5518581 h 6858000"/>
              <a:gd name="connsiteX7533" fmla="*/ 7973406 w 12192000"/>
              <a:gd name="connsiteY7533" fmla="*/ 5533573 h 6858000"/>
              <a:gd name="connsiteX7534" fmla="*/ 7936779 w 12192000"/>
              <a:gd name="connsiteY7534" fmla="*/ 5577441 h 6858000"/>
              <a:gd name="connsiteX7535" fmla="*/ 7936779 w 12192000"/>
              <a:gd name="connsiteY7535" fmla="*/ 5676428 h 6858000"/>
              <a:gd name="connsiteX7536" fmla="*/ 8056504 w 12192000"/>
              <a:gd name="connsiteY7536" fmla="*/ 5469088 h 6858000"/>
              <a:gd name="connsiteX7537" fmla="*/ 7801076 w 12192000"/>
              <a:gd name="connsiteY7537" fmla="*/ 5469088 h 6858000"/>
              <a:gd name="connsiteX7538" fmla="*/ 7920801 w 12192000"/>
              <a:gd name="connsiteY7538" fmla="*/ 5676428 h 6858000"/>
              <a:gd name="connsiteX7539" fmla="*/ 7920801 w 12192000"/>
              <a:gd name="connsiteY7539" fmla="*/ 5577441 h 6858000"/>
              <a:gd name="connsiteX7540" fmla="*/ 7884174 w 12192000"/>
              <a:gd name="connsiteY7540" fmla="*/ 5533573 h 6858000"/>
              <a:gd name="connsiteX7541" fmla="*/ 7886807 w 12192000"/>
              <a:gd name="connsiteY7541" fmla="*/ 5518581 h 6858000"/>
              <a:gd name="connsiteX7542" fmla="*/ 7649334 w 12192000"/>
              <a:gd name="connsiteY7542" fmla="*/ 5469088 h 6858000"/>
              <a:gd name="connsiteX7543" fmla="*/ 7563603 w 12192000"/>
              <a:gd name="connsiteY7543" fmla="*/ 5518581 h 6858000"/>
              <a:gd name="connsiteX7544" fmla="*/ 7566236 w 12192000"/>
              <a:gd name="connsiteY7544" fmla="*/ 5533573 h 6858000"/>
              <a:gd name="connsiteX7545" fmla="*/ 7529610 w 12192000"/>
              <a:gd name="connsiteY7545" fmla="*/ 5577441 h 6858000"/>
              <a:gd name="connsiteX7546" fmla="*/ 7529610 w 12192000"/>
              <a:gd name="connsiteY7546" fmla="*/ 5676428 h 6858000"/>
              <a:gd name="connsiteX7547" fmla="*/ 7649334 w 12192000"/>
              <a:gd name="connsiteY7547" fmla="*/ 5469088 h 6858000"/>
              <a:gd name="connsiteX7548" fmla="*/ 7393876 w 12192000"/>
              <a:gd name="connsiteY7548" fmla="*/ 5469088 h 6858000"/>
              <a:gd name="connsiteX7549" fmla="*/ 7513601 w 12192000"/>
              <a:gd name="connsiteY7549" fmla="*/ 5676428 h 6858000"/>
              <a:gd name="connsiteX7550" fmla="*/ 7513601 w 12192000"/>
              <a:gd name="connsiteY7550" fmla="*/ 5577441 h 6858000"/>
              <a:gd name="connsiteX7551" fmla="*/ 7476974 w 12192000"/>
              <a:gd name="connsiteY7551" fmla="*/ 5533573 h 6858000"/>
              <a:gd name="connsiteX7552" fmla="*/ 7479607 w 12192000"/>
              <a:gd name="connsiteY7552" fmla="*/ 5518581 h 6858000"/>
              <a:gd name="connsiteX7553" fmla="*/ 7242134 w 12192000"/>
              <a:gd name="connsiteY7553" fmla="*/ 5469088 h 6858000"/>
              <a:gd name="connsiteX7554" fmla="*/ 7156403 w 12192000"/>
              <a:gd name="connsiteY7554" fmla="*/ 5518581 h 6858000"/>
              <a:gd name="connsiteX7555" fmla="*/ 7159036 w 12192000"/>
              <a:gd name="connsiteY7555" fmla="*/ 5533573 h 6858000"/>
              <a:gd name="connsiteX7556" fmla="*/ 7122410 w 12192000"/>
              <a:gd name="connsiteY7556" fmla="*/ 5577441 h 6858000"/>
              <a:gd name="connsiteX7557" fmla="*/ 7122410 w 12192000"/>
              <a:gd name="connsiteY7557" fmla="*/ 5676428 h 6858000"/>
              <a:gd name="connsiteX7558" fmla="*/ 7242134 w 12192000"/>
              <a:gd name="connsiteY7558" fmla="*/ 5469088 h 6858000"/>
              <a:gd name="connsiteX7559" fmla="*/ 6986706 w 12192000"/>
              <a:gd name="connsiteY7559" fmla="*/ 5469088 h 6858000"/>
              <a:gd name="connsiteX7560" fmla="*/ 7106431 w 12192000"/>
              <a:gd name="connsiteY7560" fmla="*/ 5676428 h 6858000"/>
              <a:gd name="connsiteX7561" fmla="*/ 7106431 w 12192000"/>
              <a:gd name="connsiteY7561" fmla="*/ 5577441 h 6858000"/>
              <a:gd name="connsiteX7562" fmla="*/ 7069804 w 12192000"/>
              <a:gd name="connsiteY7562" fmla="*/ 5533573 h 6858000"/>
              <a:gd name="connsiteX7563" fmla="*/ 7072438 w 12192000"/>
              <a:gd name="connsiteY7563" fmla="*/ 5518581 h 6858000"/>
              <a:gd name="connsiteX7564" fmla="*/ 6834964 w 12192000"/>
              <a:gd name="connsiteY7564" fmla="*/ 5469088 h 6858000"/>
              <a:gd name="connsiteX7565" fmla="*/ 6749233 w 12192000"/>
              <a:gd name="connsiteY7565" fmla="*/ 5518581 h 6858000"/>
              <a:gd name="connsiteX7566" fmla="*/ 6751866 w 12192000"/>
              <a:gd name="connsiteY7566" fmla="*/ 5533573 h 6858000"/>
              <a:gd name="connsiteX7567" fmla="*/ 6715240 w 12192000"/>
              <a:gd name="connsiteY7567" fmla="*/ 5577441 h 6858000"/>
              <a:gd name="connsiteX7568" fmla="*/ 6715240 w 12192000"/>
              <a:gd name="connsiteY7568" fmla="*/ 5676428 h 6858000"/>
              <a:gd name="connsiteX7569" fmla="*/ 6834964 w 12192000"/>
              <a:gd name="connsiteY7569" fmla="*/ 5469088 h 6858000"/>
              <a:gd name="connsiteX7570" fmla="*/ 6579507 w 12192000"/>
              <a:gd name="connsiteY7570" fmla="*/ 5469088 h 6858000"/>
              <a:gd name="connsiteX7571" fmla="*/ 6699231 w 12192000"/>
              <a:gd name="connsiteY7571" fmla="*/ 5676428 h 6858000"/>
              <a:gd name="connsiteX7572" fmla="*/ 6699231 w 12192000"/>
              <a:gd name="connsiteY7572" fmla="*/ 5577441 h 6858000"/>
              <a:gd name="connsiteX7573" fmla="*/ 6662605 w 12192000"/>
              <a:gd name="connsiteY7573" fmla="*/ 5533573 h 6858000"/>
              <a:gd name="connsiteX7574" fmla="*/ 6665238 w 12192000"/>
              <a:gd name="connsiteY7574" fmla="*/ 5518581 h 6858000"/>
              <a:gd name="connsiteX7575" fmla="*/ 6427765 w 12192000"/>
              <a:gd name="connsiteY7575" fmla="*/ 5469088 h 6858000"/>
              <a:gd name="connsiteX7576" fmla="*/ 6342033 w 12192000"/>
              <a:gd name="connsiteY7576" fmla="*/ 5518581 h 6858000"/>
              <a:gd name="connsiteX7577" fmla="*/ 6344667 w 12192000"/>
              <a:gd name="connsiteY7577" fmla="*/ 5533573 h 6858000"/>
              <a:gd name="connsiteX7578" fmla="*/ 6308041 w 12192000"/>
              <a:gd name="connsiteY7578" fmla="*/ 5577441 h 6858000"/>
              <a:gd name="connsiteX7579" fmla="*/ 6308041 w 12192000"/>
              <a:gd name="connsiteY7579" fmla="*/ 5676428 h 6858000"/>
              <a:gd name="connsiteX7580" fmla="*/ 6427765 w 12192000"/>
              <a:gd name="connsiteY7580" fmla="*/ 5469088 h 6858000"/>
              <a:gd name="connsiteX7581" fmla="*/ 6172337 w 12192000"/>
              <a:gd name="connsiteY7581" fmla="*/ 5469088 h 6858000"/>
              <a:gd name="connsiteX7582" fmla="*/ 6292061 w 12192000"/>
              <a:gd name="connsiteY7582" fmla="*/ 5676428 h 6858000"/>
              <a:gd name="connsiteX7583" fmla="*/ 6292061 w 12192000"/>
              <a:gd name="connsiteY7583" fmla="*/ 5577441 h 6858000"/>
              <a:gd name="connsiteX7584" fmla="*/ 6255435 w 12192000"/>
              <a:gd name="connsiteY7584" fmla="*/ 5533573 h 6858000"/>
              <a:gd name="connsiteX7585" fmla="*/ 6258068 w 12192000"/>
              <a:gd name="connsiteY7585" fmla="*/ 5518581 h 6858000"/>
              <a:gd name="connsiteX7586" fmla="*/ 6020595 w 12192000"/>
              <a:gd name="connsiteY7586" fmla="*/ 5469088 h 6858000"/>
              <a:gd name="connsiteX7587" fmla="*/ 5934863 w 12192000"/>
              <a:gd name="connsiteY7587" fmla="*/ 5518581 h 6858000"/>
              <a:gd name="connsiteX7588" fmla="*/ 5937497 w 12192000"/>
              <a:gd name="connsiteY7588" fmla="*/ 5533573 h 6858000"/>
              <a:gd name="connsiteX7589" fmla="*/ 5900871 w 12192000"/>
              <a:gd name="connsiteY7589" fmla="*/ 5577441 h 6858000"/>
              <a:gd name="connsiteX7590" fmla="*/ 5900871 w 12192000"/>
              <a:gd name="connsiteY7590" fmla="*/ 5676428 h 6858000"/>
              <a:gd name="connsiteX7591" fmla="*/ 6020595 w 12192000"/>
              <a:gd name="connsiteY7591" fmla="*/ 5469088 h 6858000"/>
              <a:gd name="connsiteX7592" fmla="*/ 5765137 w 12192000"/>
              <a:gd name="connsiteY7592" fmla="*/ 5469088 h 6858000"/>
              <a:gd name="connsiteX7593" fmla="*/ 5884861 w 12192000"/>
              <a:gd name="connsiteY7593" fmla="*/ 5676428 h 6858000"/>
              <a:gd name="connsiteX7594" fmla="*/ 5884861 w 12192000"/>
              <a:gd name="connsiteY7594" fmla="*/ 5577441 h 6858000"/>
              <a:gd name="connsiteX7595" fmla="*/ 5848235 w 12192000"/>
              <a:gd name="connsiteY7595" fmla="*/ 5533573 h 6858000"/>
              <a:gd name="connsiteX7596" fmla="*/ 5850868 w 12192000"/>
              <a:gd name="connsiteY7596" fmla="*/ 5518581 h 6858000"/>
              <a:gd name="connsiteX7597" fmla="*/ 5613395 w 12192000"/>
              <a:gd name="connsiteY7597" fmla="*/ 5469088 h 6858000"/>
              <a:gd name="connsiteX7598" fmla="*/ 5527664 w 12192000"/>
              <a:gd name="connsiteY7598" fmla="*/ 5518581 h 6858000"/>
              <a:gd name="connsiteX7599" fmla="*/ 5530297 w 12192000"/>
              <a:gd name="connsiteY7599" fmla="*/ 5533573 h 6858000"/>
              <a:gd name="connsiteX7600" fmla="*/ 5493670 w 12192000"/>
              <a:gd name="connsiteY7600" fmla="*/ 5577441 h 6858000"/>
              <a:gd name="connsiteX7601" fmla="*/ 5493670 w 12192000"/>
              <a:gd name="connsiteY7601" fmla="*/ 5676428 h 6858000"/>
              <a:gd name="connsiteX7602" fmla="*/ 5613395 w 12192000"/>
              <a:gd name="connsiteY7602" fmla="*/ 5469088 h 6858000"/>
              <a:gd name="connsiteX7603" fmla="*/ 5357967 w 12192000"/>
              <a:gd name="connsiteY7603" fmla="*/ 5469088 h 6858000"/>
              <a:gd name="connsiteX7604" fmla="*/ 5477691 w 12192000"/>
              <a:gd name="connsiteY7604" fmla="*/ 5676428 h 6858000"/>
              <a:gd name="connsiteX7605" fmla="*/ 5477691 w 12192000"/>
              <a:gd name="connsiteY7605" fmla="*/ 5577441 h 6858000"/>
              <a:gd name="connsiteX7606" fmla="*/ 5441066 w 12192000"/>
              <a:gd name="connsiteY7606" fmla="*/ 5533573 h 6858000"/>
              <a:gd name="connsiteX7607" fmla="*/ 5443698 w 12192000"/>
              <a:gd name="connsiteY7607" fmla="*/ 5518581 h 6858000"/>
              <a:gd name="connsiteX7608" fmla="*/ 5206225 w 12192000"/>
              <a:gd name="connsiteY7608" fmla="*/ 5469088 h 6858000"/>
              <a:gd name="connsiteX7609" fmla="*/ 5120494 w 12192000"/>
              <a:gd name="connsiteY7609" fmla="*/ 5518581 h 6858000"/>
              <a:gd name="connsiteX7610" fmla="*/ 5123127 w 12192000"/>
              <a:gd name="connsiteY7610" fmla="*/ 5533573 h 6858000"/>
              <a:gd name="connsiteX7611" fmla="*/ 5086501 w 12192000"/>
              <a:gd name="connsiteY7611" fmla="*/ 5577441 h 6858000"/>
              <a:gd name="connsiteX7612" fmla="*/ 5086501 w 12192000"/>
              <a:gd name="connsiteY7612" fmla="*/ 5676428 h 6858000"/>
              <a:gd name="connsiteX7613" fmla="*/ 5206225 w 12192000"/>
              <a:gd name="connsiteY7613" fmla="*/ 5469088 h 6858000"/>
              <a:gd name="connsiteX7614" fmla="*/ 4950798 w 12192000"/>
              <a:gd name="connsiteY7614" fmla="*/ 5469088 h 6858000"/>
              <a:gd name="connsiteX7615" fmla="*/ 5070522 w 12192000"/>
              <a:gd name="connsiteY7615" fmla="*/ 5676428 h 6858000"/>
              <a:gd name="connsiteX7616" fmla="*/ 5070522 w 12192000"/>
              <a:gd name="connsiteY7616" fmla="*/ 5577441 h 6858000"/>
              <a:gd name="connsiteX7617" fmla="*/ 5033895 w 12192000"/>
              <a:gd name="connsiteY7617" fmla="*/ 5533573 h 6858000"/>
              <a:gd name="connsiteX7618" fmla="*/ 5036528 w 12192000"/>
              <a:gd name="connsiteY7618" fmla="*/ 5518581 h 6858000"/>
              <a:gd name="connsiteX7619" fmla="*/ 4799025 w 12192000"/>
              <a:gd name="connsiteY7619" fmla="*/ 5469088 h 6858000"/>
              <a:gd name="connsiteX7620" fmla="*/ 4713294 w 12192000"/>
              <a:gd name="connsiteY7620" fmla="*/ 5518581 h 6858000"/>
              <a:gd name="connsiteX7621" fmla="*/ 4715928 w 12192000"/>
              <a:gd name="connsiteY7621" fmla="*/ 5533573 h 6858000"/>
              <a:gd name="connsiteX7622" fmla="*/ 4679301 w 12192000"/>
              <a:gd name="connsiteY7622" fmla="*/ 5577441 h 6858000"/>
              <a:gd name="connsiteX7623" fmla="*/ 4679301 w 12192000"/>
              <a:gd name="connsiteY7623" fmla="*/ 5676428 h 6858000"/>
              <a:gd name="connsiteX7624" fmla="*/ 4799025 w 12192000"/>
              <a:gd name="connsiteY7624" fmla="*/ 5469088 h 6858000"/>
              <a:gd name="connsiteX7625" fmla="*/ 4543597 w 12192000"/>
              <a:gd name="connsiteY7625" fmla="*/ 5469088 h 6858000"/>
              <a:gd name="connsiteX7626" fmla="*/ 4663323 w 12192000"/>
              <a:gd name="connsiteY7626" fmla="*/ 5676428 h 6858000"/>
              <a:gd name="connsiteX7627" fmla="*/ 4663323 w 12192000"/>
              <a:gd name="connsiteY7627" fmla="*/ 5577441 h 6858000"/>
              <a:gd name="connsiteX7628" fmla="*/ 4626695 w 12192000"/>
              <a:gd name="connsiteY7628" fmla="*/ 5533573 h 6858000"/>
              <a:gd name="connsiteX7629" fmla="*/ 4629329 w 12192000"/>
              <a:gd name="connsiteY7629" fmla="*/ 5518581 h 6858000"/>
              <a:gd name="connsiteX7630" fmla="*/ 4391855 w 12192000"/>
              <a:gd name="connsiteY7630" fmla="*/ 5469088 h 6858000"/>
              <a:gd name="connsiteX7631" fmla="*/ 4306124 w 12192000"/>
              <a:gd name="connsiteY7631" fmla="*/ 5518581 h 6858000"/>
              <a:gd name="connsiteX7632" fmla="*/ 4308757 w 12192000"/>
              <a:gd name="connsiteY7632" fmla="*/ 5533573 h 6858000"/>
              <a:gd name="connsiteX7633" fmla="*/ 4272131 w 12192000"/>
              <a:gd name="connsiteY7633" fmla="*/ 5577441 h 6858000"/>
              <a:gd name="connsiteX7634" fmla="*/ 4272131 w 12192000"/>
              <a:gd name="connsiteY7634" fmla="*/ 5676428 h 6858000"/>
              <a:gd name="connsiteX7635" fmla="*/ 4391855 w 12192000"/>
              <a:gd name="connsiteY7635" fmla="*/ 5469088 h 6858000"/>
              <a:gd name="connsiteX7636" fmla="*/ 4136428 w 12192000"/>
              <a:gd name="connsiteY7636" fmla="*/ 5469088 h 6858000"/>
              <a:gd name="connsiteX7637" fmla="*/ 4256152 w 12192000"/>
              <a:gd name="connsiteY7637" fmla="*/ 5676428 h 6858000"/>
              <a:gd name="connsiteX7638" fmla="*/ 4256152 w 12192000"/>
              <a:gd name="connsiteY7638" fmla="*/ 5577441 h 6858000"/>
              <a:gd name="connsiteX7639" fmla="*/ 4219526 w 12192000"/>
              <a:gd name="connsiteY7639" fmla="*/ 5533573 h 6858000"/>
              <a:gd name="connsiteX7640" fmla="*/ 4222160 w 12192000"/>
              <a:gd name="connsiteY7640" fmla="*/ 5518581 h 6858000"/>
              <a:gd name="connsiteX7641" fmla="*/ 3984685 w 12192000"/>
              <a:gd name="connsiteY7641" fmla="*/ 5469088 h 6858000"/>
              <a:gd name="connsiteX7642" fmla="*/ 3898954 w 12192000"/>
              <a:gd name="connsiteY7642" fmla="*/ 5518581 h 6858000"/>
              <a:gd name="connsiteX7643" fmla="*/ 3901588 w 12192000"/>
              <a:gd name="connsiteY7643" fmla="*/ 5533573 h 6858000"/>
              <a:gd name="connsiteX7644" fmla="*/ 3864961 w 12192000"/>
              <a:gd name="connsiteY7644" fmla="*/ 5577441 h 6858000"/>
              <a:gd name="connsiteX7645" fmla="*/ 3864961 w 12192000"/>
              <a:gd name="connsiteY7645" fmla="*/ 5676428 h 6858000"/>
              <a:gd name="connsiteX7646" fmla="*/ 3984685 w 12192000"/>
              <a:gd name="connsiteY7646" fmla="*/ 5469088 h 6858000"/>
              <a:gd name="connsiteX7647" fmla="*/ 3729228 w 12192000"/>
              <a:gd name="connsiteY7647" fmla="*/ 5469088 h 6858000"/>
              <a:gd name="connsiteX7648" fmla="*/ 3848952 w 12192000"/>
              <a:gd name="connsiteY7648" fmla="*/ 5676428 h 6858000"/>
              <a:gd name="connsiteX7649" fmla="*/ 3848952 w 12192000"/>
              <a:gd name="connsiteY7649" fmla="*/ 5577441 h 6858000"/>
              <a:gd name="connsiteX7650" fmla="*/ 3812325 w 12192000"/>
              <a:gd name="connsiteY7650" fmla="*/ 5533573 h 6858000"/>
              <a:gd name="connsiteX7651" fmla="*/ 3814959 w 12192000"/>
              <a:gd name="connsiteY7651" fmla="*/ 5518581 h 6858000"/>
              <a:gd name="connsiteX7652" fmla="*/ 3577485 w 12192000"/>
              <a:gd name="connsiteY7652" fmla="*/ 5469088 h 6858000"/>
              <a:gd name="connsiteX7653" fmla="*/ 3491754 w 12192000"/>
              <a:gd name="connsiteY7653" fmla="*/ 5518581 h 6858000"/>
              <a:gd name="connsiteX7654" fmla="*/ 3494388 w 12192000"/>
              <a:gd name="connsiteY7654" fmla="*/ 5533573 h 6858000"/>
              <a:gd name="connsiteX7655" fmla="*/ 3457761 w 12192000"/>
              <a:gd name="connsiteY7655" fmla="*/ 5577441 h 6858000"/>
              <a:gd name="connsiteX7656" fmla="*/ 3457761 w 12192000"/>
              <a:gd name="connsiteY7656" fmla="*/ 5676428 h 6858000"/>
              <a:gd name="connsiteX7657" fmla="*/ 3577485 w 12192000"/>
              <a:gd name="connsiteY7657" fmla="*/ 5469088 h 6858000"/>
              <a:gd name="connsiteX7658" fmla="*/ 3322058 w 12192000"/>
              <a:gd name="connsiteY7658" fmla="*/ 5469088 h 6858000"/>
              <a:gd name="connsiteX7659" fmla="*/ 3441782 w 12192000"/>
              <a:gd name="connsiteY7659" fmla="*/ 5676428 h 6858000"/>
              <a:gd name="connsiteX7660" fmla="*/ 3441782 w 12192000"/>
              <a:gd name="connsiteY7660" fmla="*/ 5577441 h 6858000"/>
              <a:gd name="connsiteX7661" fmla="*/ 3405156 w 12192000"/>
              <a:gd name="connsiteY7661" fmla="*/ 5533573 h 6858000"/>
              <a:gd name="connsiteX7662" fmla="*/ 3407789 w 12192000"/>
              <a:gd name="connsiteY7662" fmla="*/ 5518581 h 6858000"/>
              <a:gd name="connsiteX7663" fmla="*/ 3170316 w 12192000"/>
              <a:gd name="connsiteY7663" fmla="*/ 5469088 h 6858000"/>
              <a:gd name="connsiteX7664" fmla="*/ 3084585 w 12192000"/>
              <a:gd name="connsiteY7664" fmla="*/ 5518581 h 6858000"/>
              <a:gd name="connsiteX7665" fmla="*/ 3087218 w 12192000"/>
              <a:gd name="connsiteY7665" fmla="*/ 5533573 h 6858000"/>
              <a:gd name="connsiteX7666" fmla="*/ 3050591 w 12192000"/>
              <a:gd name="connsiteY7666" fmla="*/ 5577441 h 6858000"/>
              <a:gd name="connsiteX7667" fmla="*/ 3050591 w 12192000"/>
              <a:gd name="connsiteY7667" fmla="*/ 5676428 h 6858000"/>
              <a:gd name="connsiteX7668" fmla="*/ 3170316 w 12192000"/>
              <a:gd name="connsiteY7668" fmla="*/ 5469088 h 6858000"/>
              <a:gd name="connsiteX7669" fmla="*/ 2914858 w 12192000"/>
              <a:gd name="connsiteY7669" fmla="*/ 5469088 h 6858000"/>
              <a:gd name="connsiteX7670" fmla="*/ 3034582 w 12192000"/>
              <a:gd name="connsiteY7670" fmla="*/ 5676428 h 6858000"/>
              <a:gd name="connsiteX7671" fmla="*/ 3034582 w 12192000"/>
              <a:gd name="connsiteY7671" fmla="*/ 5577441 h 6858000"/>
              <a:gd name="connsiteX7672" fmla="*/ 2997956 w 12192000"/>
              <a:gd name="connsiteY7672" fmla="*/ 5533573 h 6858000"/>
              <a:gd name="connsiteX7673" fmla="*/ 3000589 w 12192000"/>
              <a:gd name="connsiteY7673" fmla="*/ 5518581 h 6858000"/>
              <a:gd name="connsiteX7674" fmla="*/ 2763116 w 12192000"/>
              <a:gd name="connsiteY7674" fmla="*/ 5469088 h 6858000"/>
              <a:gd name="connsiteX7675" fmla="*/ 2677385 w 12192000"/>
              <a:gd name="connsiteY7675" fmla="*/ 5518581 h 6858000"/>
              <a:gd name="connsiteX7676" fmla="*/ 2680018 w 12192000"/>
              <a:gd name="connsiteY7676" fmla="*/ 5533573 h 6858000"/>
              <a:gd name="connsiteX7677" fmla="*/ 2643392 w 12192000"/>
              <a:gd name="connsiteY7677" fmla="*/ 5577441 h 6858000"/>
              <a:gd name="connsiteX7678" fmla="*/ 2643392 w 12192000"/>
              <a:gd name="connsiteY7678" fmla="*/ 5676428 h 6858000"/>
              <a:gd name="connsiteX7679" fmla="*/ 2763116 w 12192000"/>
              <a:gd name="connsiteY7679" fmla="*/ 5469088 h 6858000"/>
              <a:gd name="connsiteX7680" fmla="*/ 2507688 w 12192000"/>
              <a:gd name="connsiteY7680" fmla="*/ 5469088 h 6858000"/>
              <a:gd name="connsiteX7681" fmla="*/ 2627412 w 12192000"/>
              <a:gd name="connsiteY7681" fmla="*/ 5676428 h 6858000"/>
              <a:gd name="connsiteX7682" fmla="*/ 2627412 w 12192000"/>
              <a:gd name="connsiteY7682" fmla="*/ 5577441 h 6858000"/>
              <a:gd name="connsiteX7683" fmla="*/ 2590786 w 12192000"/>
              <a:gd name="connsiteY7683" fmla="*/ 5533573 h 6858000"/>
              <a:gd name="connsiteX7684" fmla="*/ 2593419 w 12192000"/>
              <a:gd name="connsiteY7684" fmla="*/ 5518581 h 6858000"/>
              <a:gd name="connsiteX7685" fmla="*/ 2355946 w 12192000"/>
              <a:gd name="connsiteY7685" fmla="*/ 5469088 h 6858000"/>
              <a:gd name="connsiteX7686" fmla="*/ 2270215 w 12192000"/>
              <a:gd name="connsiteY7686" fmla="*/ 5518581 h 6858000"/>
              <a:gd name="connsiteX7687" fmla="*/ 2272848 w 12192000"/>
              <a:gd name="connsiteY7687" fmla="*/ 5533573 h 6858000"/>
              <a:gd name="connsiteX7688" fmla="*/ 2236222 w 12192000"/>
              <a:gd name="connsiteY7688" fmla="*/ 5577441 h 6858000"/>
              <a:gd name="connsiteX7689" fmla="*/ 2236222 w 12192000"/>
              <a:gd name="connsiteY7689" fmla="*/ 5676428 h 6858000"/>
              <a:gd name="connsiteX7690" fmla="*/ 2355946 w 12192000"/>
              <a:gd name="connsiteY7690" fmla="*/ 5469088 h 6858000"/>
              <a:gd name="connsiteX7691" fmla="*/ 2100488 w 12192000"/>
              <a:gd name="connsiteY7691" fmla="*/ 5469088 h 6858000"/>
              <a:gd name="connsiteX7692" fmla="*/ 2220213 w 12192000"/>
              <a:gd name="connsiteY7692" fmla="*/ 5676428 h 6858000"/>
              <a:gd name="connsiteX7693" fmla="*/ 2220213 w 12192000"/>
              <a:gd name="connsiteY7693" fmla="*/ 5577441 h 6858000"/>
              <a:gd name="connsiteX7694" fmla="*/ 2183586 w 12192000"/>
              <a:gd name="connsiteY7694" fmla="*/ 5533573 h 6858000"/>
              <a:gd name="connsiteX7695" fmla="*/ 2186219 w 12192000"/>
              <a:gd name="connsiteY7695" fmla="*/ 5518581 h 6858000"/>
              <a:gd name="connsiteX7696" fmla="*/ 1948746 w 12192000"/>
              <a:gd name="connsiteY7696" fmla="*/ 5469088 h 6858000"/>
              <a:gd name="connsiteX7697" fmla="*/ 1863015 w 12192000"/>
              <a:gd name="connsiteY7697" fmla="*/ 5518581 h 6858000"/>
              <a:gd name="connsiteX7698" fmla="*/ 1865648 w 12192000"/>
              <a:gd name="connsiteY7698" fmla="*/ 5533573 h 6858000"/>
              <a:gd name="connsiteX7699" fmla="*/ 1829022 w 12192000"/>
              <a:gd name="connsiteY7699" fmla="*/ 5577441 h 6858000"/>
              <a:gd name="connsiteX7700" fmla="*/ 1829022 w 12192000"/>
              <a:gd name="connsiteY7700" fmla="*/ 5676428 h 6858000"/>
              <a:gd name="connsiteX7701" fmla="*/ 1948746 w 12192000"/>
              <a:gd name="connsiteY7701" fmla="*/ 5469088 h 6858000"/>
              <a:gd name="connsiteX7702" fmla="*/ 1693318 w 12192000"/>
              <a:gd name="connsiteY7702" fmla="*/ 5469088 h 6858000"/>
              <a:gd name="connsiteX7703" fmla="*/ 1813043 w 12192000"/>
              <a:gd name="connsiteY7703" fmla="*/ 5676428 h 6858000"/>
              <a:gd name="connsiteX7704" fmla="*/ 1813043 w 12192000"/>
              <a:gd name="connsiteY7704" fmla="*/ 5577441 h 6858000"/>
              <a:gd name="connsiteX7705" fmla="*/ 1776416 w 12192000"/>
              <a:gd name="connsiteY7705" fmla="*/ 5533573 h 6858000"/>
              <a:gd name="connsiteX7706" fmla="*/ 1779050 w 12192000"/>
              <a:gd name="connsiteY7706" fmla="*/ 5518581 h 6858000"/>
              <a:gd name="connsiteX7707" fmla="*/ 1541576 w 12192000"/>
              <a:gd name="connsiteY7707" fmla="*/ 5469088 h 6858000"/>
              <a:gd name="connsiteX7708" fmla="*/ 1455845 w 12192000"/>
              <a:gd name="connsiteY7708" fmla="*/ 5518581 h 6858000"/>
              <a:gd name="connsiteX7709" fmla="*/ 1458478 w 12192000"/>
              <a:gd name="connsiteY7709" fmla="*/ 5533573 h 6858000"/>
              <a:gd name="connsiteX7710" fmla="*/ 1421852 w 12192000"/>
              <a:gd name="connsiteY7710" fmla="*/ 5577441 h 6858000"/>
              <a:gd name="connsiteX7711" fmla="*/ 1421852 w 12192000"/>
              <a:gd name="connsiteY7711" fmla="*/ 5676428 h 6858000"/>
              <a:gd name="connsiteX7712" fmla="*/ 1541576 w 12192000"/>
              <a:gd name="connsiteY7712" fmla="*/ 5469088 h 6858000"/>
              <a:gd name="connsiteX7713" fmla="*/ 1286149 w 12192000"/>
              <a:gd name="connsiteY7713" fmla="*/ 5469088 h 6858000"/>
              <a:gd name="connsiteX7714" fmla="*/ 1405873 w 12192000"/>
              <a:gd name="connsiteY7714" fmla="*/ 5676428 h 6858000"/>
              <a:gd name="connsiteX7715" fmla="*/ 1405873 w 12192000"/>
              <a:gd name="connsiteY7715" fmla="*/ 5577441 h 6858000"/>
              <a:gd name="connsiteX7716" fmla="*/ 1369246 w 12192000"/>
              <a:gd name="connsiteY7716" fmla="*/ 5533573 h 6858000"/>
              <a:gd name="connsiteX7717" fmla="*/ 1371880 w 12192000"/>
              <a:gd name="connsiteY7717" fmla="*/ 5518581 h 6858000"/>
              <a:gd name="connsiteX7718" fmla="*/ 1134376 w 12192000"/>
              <a:gd name="connsiteY7718" fmla="*/ 5469088 h 6858000"/>
              <a:gd name="connsiteX7719" fmla="*/ 1048645 w 12192000"/>
              <a:gd name="connsiteY7719" fmla="*/ 5518581 h 6858000"/>
              <a:gd name="connsiteX7720" fmla="*/ 1051279 w 12192000"/>
              <a:gd name="connsiteY7720" fmla="*/ 5533573 h 6858000"/>
              <a:gd name="connsiteX7721" fmla="*/ 1014652 w 12192000"/>
              <a:gd name="connsiteY7721" fmla="*/ 5577441 h 6858000"/>
              <a:gd name="connsiteX7722" fmla="*/ 1014652 w 12192000"/>
              <a:gd name="connsiteY7722" fmla="*/ 5676428 h 6858000"/>
              <a:gd name="connsiteX7723" fmla="*/ 1134376 w 12192000"/>
              <a:gd name="connsiteY7723" fmla="*/ 5469088 h 6858000"/>
              <a:gd name="connsiteX7724" fmla="*/ 878949 w 12192000"/>
              <a:gd name="connsiteY7724" fmla="*/ 5469088 h 6858000"/>
              <a:gd name="connsiteX7725" fmla="*/ 998673 w 12192000"/>
              <a:gd name="connsiteY7725" fmla="*/ 5676428 h 6858000"/>
              <a:gd name="connsiteX7726" fmla="*/ 998673 w 12192000"/>
              <a:gd name="connsiteY7726" fmla="*/ 5577441 h 6858000"/>
              <a:gd name="connsiteX7727" fmla="*/ 962047 w 12192000"/>
              <a:gd name="connsiteY7727" fmla="*/ 5533573 h 6858000"/>
              <a:gd name="connsiteX7728" fmla="*/ 964680 w 12192000"/>
              <a:gd name="connsiteY7728" fmla="*/ 5518581 h 6858000"/>
              <a:gd name="connsiteX7729" fmla="*/ 727206 w 12192000"/>
              <a:gd name="connsiteY7729" fmla="*/ 5469088 h 6858000"/>
              <a:gd name="connsiteX7730" fmla="*/ 641475 w 12192000"/>
              <a:gd name="connsiteY7730" fmla="*/ 5518581 h 6858000"/>
              <a:gd name="connsiteX7731" fmla="*/ 644109 w 12192000"/>
              <a:gd name="connsiteY7731" fmla="*/ 5533573 h 6858000"/>
              <a:gd name="connsiteX7732" fmla="*/ 607482 w 12192000"/>
              <a:gd name="connsiteY7732" fmla="*/ 5577441 h 6858000"/>
              <a:gd name="connsiteX7733" fmla="*/ 607482 w 12192000"/>
              <a:gd name="connsiteY7733" fmla="*/ 5676428 h 6858000"/>
              <a:gd name="connsiteX7734" fmla="*/ 727206 w 12192000"/>
              <a:gd name="connsiteY7734" fmla="*/ 5469088 h 6858000"/>
              <a:gd name="connsiteX7735" fmla="*/ 471779 w 12192000"/>
              <a:gd name="connsiteY7735" fmla="*/ 5469088 h 6858000"/>
              <a:gd name="connsiteX7736" fmla="*/ 591503 w 12192000"/>
              <a:gd name="connsiteY7736" fmla="*/ 5676428 h 6858000"/>
              <a:gd name="connsiteX7737" fmla="*/ 591503 w 12192000"/>
              <a:gd name="connsiteY7737" fmla="*/ 5577441 h 6858000"/>
              <a:gd name="connsiteX7738" fmla="*/ 554877 w 12192000"/>
              <a:gd name="connsiteY7738" fmla="*/ 5533573 h 6858000"/>
              <a:gd name="connsiteX7739" fmla="*/ 557510 w 12192000"/>
              <a:gd name="connsiteY7739" fmla="*/ 5518581 h 6858000"/>
              <a:gd name="connsiteX7740" fmla="*/ 320037 w 12192000"/>
              <a:gd name="connsiteY7740" fmla="*/ 5469088 h 6858000"/>
              <a:gd name="connsiteX7741" fmla="*/ 234306 w 12192000"/>
              <a:gd name="connsiteY7741" fmla="*/ 5518581 h 6858000"/>
              <a:gd name="connsiteX7742" fmla="*/ 236939 w 12192000"/>
              <a:gd name="connsiteY7742" fmla="*/ 5533573 h 6858000"/>
              <a:gd name="connsiteX7743" fmla="*/ 200312 w 12192000"/>
              <a:gd name="connsiteY7743" fmla="*/ 5577441 h 6858000"/>
              <a:gd name="connsiteX7744" fmla="*/ 200312 w 12192000"/>
              <a:gd name="connsiteY7744" fmla="*/ 5676428 h 6858000"/>
              <a:gd name="connsiteX7745" fmla="*/ 320037 w 12192000"/>
              <a:gd name="connsiteY7745" fmla="*/ 5469088 h 6858000"/>
              <a:gd name="connsiteX7746" fmla="*/ 64609 w 12192000"/>
              <a:gd name="connsiteY7746" fmla="*/ 5469088 h 6858000"/>
              <a:gd name="connsiteX7747" fmla="*/ 184333 w 12192000"/>
              <a:gd name="connsiteY7747" fmla="*/ 5676428 h 6858000"/>
              <a:gd name="connsiteX7748" fmla="*/ 184333 w 12192000"/>
              <a:gd name="connsiteY7748" fmla="*/ 5577441 h 6858000"/>
              <a:gd name="connsiteX7749" fmla="*/ 147707 w 12192000"/>
              <a:gd name="connsiteY7749" fmla="*/ 5533573 h 6858000"/>
              <a:gd name="connsiteX7750" fmla="*/ 150340 w 12192000"/>
              <a:gd name="connsiteY7750" fmla="*/ 5518581 h 6858000"/>
              <a:gd name="connsiteX7751" fmla="*/ 11838543 w 12192000"/>
              <a:gd name="connsiteY7751" fmla="*/ 5449308 h 6858000"/>
              <a:gd name="connsiteX7752" fmla="*/ 11805297 w 12192000"/>
              <a:gd name="connsiteY7752" fmla="*/ 5468968 h 6858000"/>
              <a:gd name="connsiteX7753" fmla="*/ 11805297 w 12192000"/>
              <a:gd name="connsiteY7753" fmla="*/ 5606407 h 6858000"/>
              <a:gd name="connsiteX7754" fmla="*/ 11839111 w 12192000"/>
              <a:gd name="connsiteY7754" fmla="*/ 5635463 h 6858000"/>
              <a:gd name="connsiteX7755" fmla="*/ 11839889 w 12192000"/>
              <a:gd name="connsiteY7755" fmla="*/ 5637856 h 6858000"/>
              <a:gd name="connsiteX7756" fmla="*/ 11841894 w 12192000"/>
              <a:gd name="connsiteY7756" fmla="*/ 5650993 h 6858000"/>
              <a:gd name="connsiteX7757" fmla="*/ 11839440 w 12192000"/>
              <a:gd name="connsiteY7757" fmla="*/ 5665416 h 6858000"/>
              <a:gd name="connsiteX7758" fmla="*/ 11959373 w 12192000"/>
              <a:gd name="connsiteY7758" fmla="*/ 5734659 h 6858000"/>
              <a:gd name="connsiteX7759" fmla="*/ 11992619 w 12192000"/>
              <a:gd name="connsiteY7759" fmla="*/ 5715538 h 6858000"/>
              <a:gd name="connsiteX7760" fmla="*/ 11992619 w 12192000"/>
              <a:gd name="connsiteY7760" fmla="*/ 5695400 h 6858000"/>
              <a:gd name="connsiteX7761" fmla="*/ 11856557 w 12192000"/>
              <a:gd name="connsiteY7761" fmla="*/ 5459722 h 6858000"/>
              <a:gd name="connsiteX7762" fmla="*/ 11431372 w 12192000"/>
              <a:gd name="connsiteY7762" fmla="*/ 5449308 h 6858000"/>
              <a:gd name="connsiteX7763" fmla="*/ 11398127 w 12192000"/>
              <a:gd name="connsiteY7763" fmla="*/ 5468968 h 6858000"/>
              <a:gd name="connsiteX7764" fmla="*/ 11398127 w 12192000"/>
              <a:gd name="connsiteY7764" fmla="*/ 5606407 h 6858000"/>
              <a:gd name="connsiteX7765" fmla="*/ 11431941 w 12192000"/>
              <a:gd name="connsiteY7765" fmla="*/ 5635463 h 6858000"/>
              <a:gd name="connsiteX7766" fmla="*/ 11432719 w 12192000"/>
              <a:gd name="connsiteY7766" fmla="*/ 5637856 h 6858000"/>
              <a:gd name="connsiteX7767" fmla="*/ 11434724 w 12192000"/>
              <a:gd name="connsiteY7767" fmla="*/ 5650993 h 6858000"/>
              <a:gd name="connsiteX7768" fmla="*/ 11432270 w 12192000"/>
              <a:gd name="connsiteY7768" fmla="*/ 5665416 h 6858000"/>
              <a:gd name="connsiteX7769" fmla="*/ 11552203 w 12192000"/>
              <a:gd name="connsiteY7769" fmla="*/ 5734659 h 6858000"/>
              <a:gd name="connsiteX7770" fmla="*/ 11585449 w 12192000"/>
              <a:gd name="connsiteY7770" fmla="*/ 5715538 h 6858000"/>
              <a:gd name="connsiteX7771" fmla="*/ 11585449 w 12192000"/>
              <a:gd name="connsiteY7771" fmla="*/ 5695400 h 6858000"/>
              <a:gd name="connsiteX7772" fmla="*/ 11449386 w 12192000"/>
              <a:gd name="connsiteY7772" fmla="*/ 5459722 h 6858000"/>
              <a:gd name="connsiteX7773" fmla="*/ 11024172 w 12192000"/>
              <a:gd name="connsiteY7773" fmla="*/ 5449308 h 6858000"/>
              <a:gd name="connsiteX7774" fmla="*/ 10990928 w 12192000"/>
              <a:gd name="connsiteY7774" fmla="*/ 5468968 h 6858000"/>
              <a:gd name="connsiteX7775" fmla="*/ 10990928 w 12192000"/>
              <a:gd name="connsiteY7775" fmla="*/ 5606407 h 6858000"/>
              <a:gd name="connsiteX7776" fmla="*/ 11024741 w 12192000"/>
              <a:gd name="connsiteY7776" fmla="*/ 5635463 h 6858000"/>
              <a:gd name="connsiteX7777" fmla="*/ 11025520 w 12192000"/>
              <a:gd name="connsiteY7777" fmla="*/ 5637856 h 6858000"/>
              <a:gd name="connsiteX7778" fmla="*/ 11027524 w 12192000"/>
              <a:gd name="connsiteY7778" fmla="*/ 5650993 h 6858000"/>
              <a:gd name="connsiteX7779" fmla="*/ 11027524 w 12192000"/>
              <a:gd name="connsiteY7779" fmla="*/ 5651083 h 6858000"/>
              <a:gd name="connsiteX7780" fmla="*/ 11025070 w 12192000"/>
              <a:gd name="connsiteY7780" fmla="*/ 5665506 h 6858000"/>
              <a:gd name="connsiteX7781" fmla="*/ 11145004 w 12192000"/>
              <a:gd name="connsiteY7781" fmla="*/ 5734749 h 6858000"/>
              <a:gd name="connsiteX7782" fmla="*/ 11178249 w 12192000"/>
              <a:gd name="connsiteY7782" fmla="*/ 5715628 h 6858000"/>
              <a:gd name="connsiteX7783" fmla="*/ 11178249 w 12192000"/>
              <a:gd name="connsiteY7783" fmla="*/ 5695400 h 6858000"/>
              <a:gd name="connsiteX7784" fmla="*/ 11042186 w 12192000"/>
              <a:gd name="connsiteY7784" fmla="*/ 5459722 h 6858000"/>
              <a:gd name="connsiteX7785" fmla="*/ 10617003 w 12192000"/>
              <a:gd name="connsiteY7785" fmla="*/ 5449308 h 6858000"/>
              <a:gd name="connsiteX7786" fmla="*/ 10583758 w 12192000"/>
              <a:gd name="connsiteY7786" fmla="*/ 5468968 h 6858000"/>
              <a:gd name="connsiteX7787" fmla="*/ 10583758 w 12192000"/>
              <a:gd name="connsiteY7787" fmla="*/ 5606407 h 6858000"/>
              <a:gd name="connsiteX7788" fmla="*/ 10617571 w 12192000"/>
              <a:gd name="connsiteY7788" fmla="*/ 5635463 h 6858000"/>
              <a:gd name="connsiteX7789" fmla="*/ 10618349 w 12192000"/>
              <a:gd name="connsiteY7789" fmla="*/ 5637856 h 6858000"/>
              <a:gd name="connsiteX7790" fmla="*/ 10620354 w 12192000"/>
              <a:gd name="connsiteY7790" fmla="*/ 5650993 h 6858000"/>
              <a:gd name="connsiteX7791" fmla="*/ 10620354 w 12192000"/>
              <a:gd name="connsiteY7791" fmla="*/ 5651083 h 6858000"/>
              <a:gd name="connsiteX7792" fmla="*/ 10617900 w 12192000"/>
              <a:gd name="connsiteY7792" fmla="*/ 5665506 h 6858000"/>
              <a:gd name="connsiteX7793" fmla="*/ 10737834 w 12192000"/>
              <a:gd name="connsiteY7793" fmla="*/ 5734749 h 6858000"/>
              <a:gd name="connsiteX7794" fmla="*/ 10771079 w 12192000"/>
              <a:gd name="connsiteY7794" fmla="*/ 5715628 h 6858000"/>
              <a:gd name="connsiteX7795" fmla="*/ 10771079 w 12192000"/>
              <a:gd name="connsiteY7795" fmla="*/ 5695400 h 6858000"/>
              <a:gd name="connsiteX7796" fmla="*/ 10635017 w 12192000"/>
              <a:gd name="connsiteY7796" fmla="*/ 5459722 h 6858000"/>
              <a:gd name="connsiteX7797" fmla="*/ 9802633 w 12192000"/>
              <a:gd name="connsiteY7797" fmla="*/ 5449308 h 6858000"/>
              <a:gd name="connsiteX7798" fmla="*/ 9769388 w 12192000"/>
              <a:gd name="connsiteY7798" fmla="*/ 5468968 h 6858000"/>
              <a:gd name="connsiteX7799" fmla="*/ 9769388 w 12192000"/>
              <a:gd name="connsiteY7799" fmla="*/ 5606407 h 6858000"/>
              <a:gd name="connsiteX7800" fmla="*/ 9803201 w 12192000"/>
              <a:gd name="connsiteY7800" fmla="*/ 5635463 h 6858000"/>
              <a:gd name="connsiteX7801" fmla="*/ 9803979 w 12192000"/>
              <a:gd name="connsiteY7801" fmla="*/ 5637856 h 6858000"/>
              <a:gd name="connsiteX7802" fmla="*/ 9805985 w 12192000"/>
              <a:gd name="connsiteY7802" fmla="*/ 5650993 h 6858000"/>
              <a:gd name="connsiteX7803" fmla="*/ 9805985 w 12192000"/>
              <a:gd name="connsiteY7803" fmla="*/ 5651083 h 6858000"/>
              <a:gd name="connsiteX7804" fmla="*/ 9803531 w 12192000"/>
              <a:gd name="connsiteY7804" fmla="*/ 5665506 h 6858000"/>
              <a:gd name="connsiteX7805" fmla="*/ 9923465 w 12192000"/>
              <a:gd name="connsiteY7805" fmla="*/ 5734749 h 6858000"/>
              <a:gd name="connsiteX7806" fmla="*/ 9956709 w 12192000"/>
              <a:gd name="connsiteY7806" fmla="*/ 5715628 h 6858000"/>
              <a:gd name="connsiteX7807" fmla="*/ 9956709 w 12192000"/>
              <a:gd name="connsiteY7807" fmla="*/ 5695400 h 6858000"/>
              <a:gd name="connsiteX7808" fmla="*/ 9820647 w 12192000"/>
              <a:gd name="connsiteY7808" fmla="*/ 5459722 h 6858000"/>
              <a:gd name="connsiteX7809" fmla="*/ 9395434 w 12192000"/>
              <a:gd name="connsiteY7809" fmla="*/ 5449308 h 6858000"/>
              <a:gd name="connsiteX7810" fmla="*/ 9362188 w 12192000"/>
              <a:gd name="connsiteY7810" fmla="*/ 5468968 h 6858000"/>
              <a:gd name="connsiteX7811" fmla="*/ 9362188 w 12192000"/>
              <a:gd name="connsiteY7811" fmla="*/ 5606407 h 6858000"/>
              <a:gd name="connsiteX7812" fmla="*/ 9396002 w 12192000"/>
              <a:gd name="connsiteY7812" fmla="*/ 5635463 h 6858000"/>
              <a:gd name="connsiteX7813" fmla="*/ 9396780 w 12192000"/>
              <a:gd name="connsiteY7813" fmla="*/ 5637856 h 6858000"/>
              <a:gd name="connsiteX7814" fmla="*/ 9398785 w 12192000"/>
              <a:gd name="connsiteY7814" fmla="*/ 5650993 h 6858000"/>
              <a:gd name="connsiteX7815" fmla="*/ 9398785 w 12192000"/>
              <a:gd name="connsiteY7815" fmla="*/ 5651083 h 6858000"/>
              <a:gd name="connsiteX7816" fmla="*/ 9396331 w 12192000"/>
              <a:gd name="connsiteY7816" fmla="*/ 5665506 h 6858000"/>
              <a:gd name="connsiteX7817" fmla="*/ 9516265 w 12192000"/>
              <a:gd name="connsiteY7817" fmla="*/ 5734749 h 6858000"/>
              <a:gd name="connsiteX7818" fmla="*/ 9549510 w 12192000"/>
              <a:gd name="connsiteY7818" fmla="*/ 5715628 h 6858000"/>
              <a:gd name="connsiteX7819" fmla="*/ 9549510 w 12192000"/>
              <a:gd name="connsiteY7819" fmla="*/ 5695400 h 6858000"/>
              <a:gd name="connsiteX7820" fmla="*/ 9413447 w 12192000"/>
              <a:gd name="connsiteY7820" fmla="*/ 5459722 h 6858000"/>
              <a:gd name="connsiteX7821" fmla="*/ 8988264 w 12192000"/>
              <a:gd name="connsiteY7821" fmla="*/ 5449308 h 6858000"/>
              <a:gd name="connsiteX7822" fmla="*/ 8955018 w 12192000"/>
              <a:gd name="connsiteY7822" fmla="*/ 5468968 h 6858000"/>
              <a:gd name="connsiteX7823" fmla="*/ 8955018 w 12192000"/>
              <a:gd name="connsiteY7823" fmla="*/ 5606407 h 6858000"/>
              <a:gd name="connsiteX7824" fmla="*/ 8988832 w 12192000"/>
              <a:gd name="connsiteY7824" fmla="*/ 5635463 h 6858000"/>
              <a:gd name="connsiteX7825" fmla="*/ 8989610 w 12192000"/>
              <a:gd name="connsiteY7825" fmla="*/ 5637856 h 6858000"/>
              <a:gd name="connsiteX7826" fmla="*/ 8991615 w 12192000"/>
              <a:gd name="connsiteY7826" fmla="*/ 5650993 h 6858000"/>
              <a:gd name="connsiteX7827" fmla="*/ 8991615 w 12192000"/>
              <a:gd name="connsiteY7827" fmla="*/ 5651083 h 6858000"/>
              <a:gd name="connsiteX7828" fmla="*/ 8989161 w 12192000"/>
              <a:gd name="connsiteY7828" fmla="*/ 5665506 h 6858000"/>
              <a:gd name="connsiteX7829" fmla="*/ 9109095 w 12192000"/>
              <a:gd name="connsiteY7829" fmla="*/ 5734749 h 6858000"/>
              <a:gd name="connsiteX7830" fmla="*/ 9142340 w 12192000"/>
              <a:gd name="connsiteY7830" fmla="*/ 5715628 h 6858000"/>
              <a:gd name="connsiteX7831" fmla="*/ 9142340 w 12192000"/>
              <a:gd name="connsiteY7831" fmla="*/ 5695400 h 6858000"/>
              <a:gd name="connsiteX7832" fmla="*/ 9006278 w 12192000"/>
              <a:gd name="connsiteY7832" fmla="*/ 5459722 h 6858000"/>
              <a:gd name="connsiteX7833" fmla="*/ 8581063 w 12192000"/>
              <a:gd name="connsiteY7833" fmla="*/ 5449308 h 6858000"/>
              <a:gd name="connsiteX7834" fmla="*/ 8547819 w 12192000"/>
              <a:gd name="connsiteY7834" fmla="*/ 5468968 h 6858000"/>
              <a:gd name="connsiteX7835" fmla="*/ 8547819 w 12192000"/>
              <a:gd name="connsiteY7835" fmla="*/ 5606407 h 6858000"/>
              <a:gd name="connsiteX7836" fmla="*/ 8581632 w 12192000"/>
              <a:gd name="connsiteY7836" fmla="*/ 5635463 h 6858000"/>
              <a:gd name="connsiteX7837" fmla="*/ 8582410 w 12192000"/>
              <a:gd name="connsiteY7837" fmla="*/ 5637856 h 6858000"/>
              <a:gd name="connsiteX7838" fmla="*/ 8584415 w 12192000"/>
              <a:gd name="connsiteY7838" fmla="*/ 5650993 h 6858000"/>
              <a:gd name="connsiteX7839" fmla="*/ 8584415 w 12192000"/>
              <a:gd name="connsiteY7839" fmla="*/ 5651083 h 6858000"/>
              <a:gd name="connsiteX7840" fmla="*/ 8581961 w 12192000"/>
              <a:gd name="connsiteY7840" fmla="*/ 5665506 h 6858000"/>
              <a:gd name="connsiteX7841" fmla="*/ 8701895 w 12192000"/>
              <a:gd name="connsiteY7841" fmla="*/ 5734749 h 6858000"/>
              <a:gd name="connsiteX7842" fmla="*/ 8735140 w 12192000"/>
              <a:gd name="connsiteY7842" fmla="*/ 5715628 h 6858000"/>
              <a:gd name="connsiteX7843" fmla="*/ 8735140 w 12192000"/>
              <a:gd name="connsiteY7843" fmla="*/ 5695400 h 6858000"/>
              <a:gd name="connsiteX7844" fmla="*/ 8599078 w 12192000"/>
              <a:gd name="connsiteY7844" fmla="*/ 5459722 h 6858000"/>
              <a:gd name="connsiteX7845" fmla="*/ 8173893 w 12192000"/>
              <a:gd name="connsiteY7845" fmla="*/ 5449308 h 6858000"/>
              <a:gd name="connsiteX7846" fmla="*/ 8140649 w 12192000"/>
              <a:gd name="connsiteY7846" fmla="*/ 5468968 h 6858000"/>
              <a:gd name="connsiteX7847" fmla="*/ 8140649 w 12192000"/>
              <a:gd name="connsiteY7847" fmla="*/ 5606407 h 6858000"/>
              <a:gd name="connsiteX7848" fmla="*/ 8174463 w 12192000"/>
              <a:gd name="connsiteY7848" fmla="*/ 5635463 h 6858000"/>
              <a:gd name="connsiteX7849" fmla="*/ 8175241 w 12192000"/>
              <a:gd name="connsiteY7849" fmla="*/ 5637856 h 6858000"/>
              <a:gd name="connsiteX7850" fmla="*/ 8177245 w 12192000"/>
              <a:gd name="connsiteY7850" fmla="*/ 5650993 h 6858000"/>
              <a:gd name="connsiteX7851" fmla="*/ 8177245 w 12192000"/>
              <a:gd name="connsiteY7851" fmla="*/ 5651083 h 6858000"/>
              <a:gd name="connsiteX7852" fmla="*/ 8174791 w 12192000"/>
              <a:gd name="connsiteY7852" fmla="*/ 5665506 h 6858000"/>
              <a:gd name="connsiteX7853" fmla="*/ 8294725 w 12192000"/>
              <a:gd name="connsiteY7853" fmla="*/ 5734749 h 6858000"/>
              <a:gd name="connsiteX7854" fmla="*/ 8327970 w 12192000"/>
              <a:gd name="connsiteY7854" fmla="*/ 5715628 h 6858000"/>
              <a:gd name="connsiteX7855" fmla="*/ 8327970 w 12192000"/>
              <a:gd name="connsiteY7855" fmla="*/ 5695400 h 6858000"/>
              <a:gd name="connsiteX7856" fmla="*/ 8191907 w 12192000"/>
              <a:gd name="connsiteY7856" fmla="*/ 5459722 h 6858000"/>
              <a:gd name="connsiteX7857" fmla="*/ 7766694 w 12192000"/>
              <a:gd name="connsiteY7857" fmla="*/ 5449308 h 6858000"/>
              <a:gd name="connsiteX7858" fmla="*/ 7733449 w 12192000"/>
              <a:gd name="connsiteY7858" fmla="*/ 5468968 h 6858000"/>
              <a:gd name="connsiteX7859" fmla="*/ 7733449 w 12192000"/>
              <a:gd name="connsiteY7859" fmla="*/ 5606407 h 6858000"/>
              <a:gd name="connsiteX7860" fmla="*/ 7767263 w 12192000"/>
              <a:gd name="connsiteY7860" fmla="*/ 5635463 h 6858000"/>
              <a:gd name="connsiteX7861" fmla="*/ 7768041 w 12192000"/>
              <a:gd name="connsiteY7861" fmla="*/ 5637856 h 6858000"/>
              <a:gd name="connsiteX7862" fmla="*/ 7770045 w 12192000"/>
              <a:gd name="connsiteY7862" fmla="*/ 5650993 h 6858000"/>
              <a:gd name="connsiteX7863" fmla="*/ 7770045 w 12192000"/>
              <a:gd name="connsiteY7863" fmla="*/ 5651083 h 6858000"/>
              <a:gd name="connsiteX7864" fmla="*/ 7767592 w 12192000"/>
              <a:gd name="connsiteY7864" fmla="*/ 5665506 h 6858000"/>
              <a:gd name="connsiteX7865" fmla="*/ 7887525 w 12192000"/>
              <a:gd name="connsiteY7865" fmla="*/ 5734749 h 6858000"/>
              <a:gd name="connsiteX7866" fmla="*/ 7920771 w 12192000"/>
              <a:gd name="connsiteY7866" fmla="*/ 5715628 h 6858000"/>
              <a:gd name="connsiteX7867" fmla="*/ 7920771 w 12192000"/>
              <a:gd name="connsiteY7867" fmla="*/ 5695400 h 6858000"/>
              <a:gd name="connsiteX7868" fmla="*/ 7784708 w 12192000"/>
              <a:gd name="connsiteY7868" fmla="*/ 5459722 h 6858000"/>
              <a:gd name="connsiteX7869" fmla="*/ 7359524 w 12192000"/>
              <a:gd name="connsiteY7869" fmla="*/ 5449308 h 6858000"/>
              <a:gd name="connsiteX7870" fmla="*/ 7326279 w 12192000"/>
              <a:gd name="connsiteY7870" fmla="*/ 5468968 h 6858000"/>
              <a:gd name="connsiteX7871" fmla="*/ 7326279 w 12192000"/>
              <a:gd name="connsiteY7871" fmla="*/ 5606407 h 6858000"/>
              <a:gd name="connsiteX7872" fmla="*/ 7360093 w 12192000"/>
              <a:gd name="connsiteY7872" fmla="*/ 5635463 h 6858000"/>
              <a:gd name="connsiteX7873" fmla="*/ 7360871 w 12192000"/>
              <a:gd name="connsiteY7873" fmla="*/ 5637856 h 6858000"/>
              <a:gd name="connsiteX7874" fmla="*/ 7362876 w 12192000"/>
              <a:gd name="connsiteY7874" fmla="*/ 5650993 h 6858000"/>
              <a:gd name="connsiteX7875" fmla="*/ 7362876 w 12192000"/>
              <a:gd name="connsiteY7875" fmla="*/ 5651083 h 6858000"/>
              <a:gd name="connsiteX7876" fmla="*/ 7360422 w 12192000"/>
              <a:gd name="connsiteY7876" fmla="*/ 5665506 h 6858000"/>
              <a:gd name="connsiteX7877" fmla="*/ 7480355 w 12192000"/>
              <a:gd name="connsiteY7877" fmla="*/ 5734749 h 6858000"/>
              <a:gd name="connsiteX7878" fmla="*/ 7513601 w 12192000"/>
              <a:gd name="connsiteY7878" fmla="*/ 5715628 h 6858000"/>
              <a:gd name="connsiteX7879" fmla="*/ 7513601 w 12192000"/>
              <a:gd name="connsiteY7879" fmla="*/ 5695400 h 6858000"/>
              <a:gd name="connsiteX7880" fmla="*/ 7377538 w 12192000"/>
              <a:gd name="connsiteY7880" fmla="*/ 5459722 h 6858000"/>
              <a:gd name="connsiteX7881" fmla="*/ 6952354 w 12192000"/>
              <a:gd name="connsiteY7881" fmla="*/ 5449308 h 6858000"/>
              <a:gd name="connsiteX7882" fmla="*/ 6919110 w 12192000"/>
              <a:gd name="connsiteY7882" fmla="*/ 5468968 h 6858000"/>
              <a:gd name="connsiteX7883" fmla="*/ 6919110 w 12192000"/>
              <a:gd name="connsiteY7883" fmla="*/ 5606407 h 6858000"/>
              <a:gd name="connsiteX7884" fmla="*/ 6952923 w 12192000"/>
              <a:gd name="connsiteY7884" fmla="*/ 5635463 h 6858000"/>
              <a:gd name="connsiteX7885" fmla="*/ 6953701 w 12192000"/>
              <a:gd name="connsiteY7885" fmla="*/ 5637856 h 6858000"/>
              <a:gd name="connsiteX7886" fmla="*/ 6955706 w 12192000"/>
              <a:gd name="connsiteY7886" fmla="*/ 5650993 h 6858000"/>
              <a:gd name="connsiteX7887" fmla="*/ 6955706 w 12192000"/>
              <a:gd name="connsiteY7887" fmla="*/ 5651083 h 6858000"/>
              <a:gd name="connsiteX7888" fmla="*/ 6953252 w 12192000"/>
              <a:gd name="connsiteY7888" fmla="*/ 5665506 h 6858000"/>
              <a:gd name="connsiteX7889" fmla="*/ 7073186 w 12192000"/>
              <a:gd name="connsiteY7889" fmla="*/ 5734749 h 6858000"/>
              <a:gd name="connsiteX7890" fmla="*/ 7106431 w 12192000"/>
              <a:gd name="connsiteY7890" fmla="*/ 5715628 h 6858000"/>
              <a:gd name="connsiteX7891" fmla="*/ 7106431 w 12192000"/>
              <a:gd name="connsiteY7891" fmla="*/ 5695400 h 6858000"/>
              <a:gd name="connsiteX7892" fmla="*/ 6970368 w 12192000"/>
              <a:gd name="connsiteY7892" fmla="*/ 5459722 h 6858000"/>
              <a:gd name="connsiteX7893" fmla="*/ 6545155 w 12192000"/>
              <a:gd name="connsiteY7893" fmla="*/ 5449308 h 6858000"/>
              <a:gd name="connsiteX7894" fmla="*/ 6511909 w 12192000"/>
              <a:gd name="connsiteY7894" fmla="*/ 5468968 h 6858000"/>
              <a:gd name="connsiteX7895" fmla="*/ 6511909 w 12192000"/>
              <a:gd name="connsiteY7895" fmla="*/ 5606407 h 6858000"/>
              <a:gd name="connsiteX7896" fmla="*/ 6545723 w 12192000"/>
              <a:gd name="connsiteY7896" fmla="*/ 5635463 h 6858000"/>
              <a:gd name="connsiteX7897" fmla="*/ 6546501 w 12192000"/>
              <a:gd name="connsiteY7897" fmla="*/ 5637856 h 6858000"/>
              <a:gd name="connsiteX7898" fmla="*/ 6548506 w 12192000"/>
              <a:gd name="connsiteY7898" fmla="*/ 5650993 h 6858000"/>
              <a:gd name="connsiteX7899" fmla="*/ 6548506 w 12192000"/>
              <a:gd name="connsiteY7899" fmla="*/ 5651083 h 6858000"/>
              <a:gd name="connsiteX7900" fmla="*/ 6546052 w 12192000"/>
              <a:gd name="connsiteY7900" fmla="*/ 5665506 h 6858000"/>
              <a:gd name="connsiteX7901" fmla="*/ 6665986 w 12192000"/>
              <a:gd name="connsiteY7901" fmla="*/ 5734749 h 6858000"/>
              <a:gd name="connsiteX7902" fmla="*/ 6699231 w 12192000"/>
              <a:gd name="connsiteY7902" fmla="*/ 5715628 h 6858000"/>
              <a:gd name="connsiteX7903" fmla="*/ 6699231 w 12192000"/>
              <a:gd name="connsiteY7903" fmla="*/ 5695400 h 6858000"/>
              <a:gd name="connsiteX7904" fmla="*/ 6563169 w 12192000"/>
              <a:gd name="connsiteY7904" fmla="*/ 5459722 h 6858000"/>
              <a:gd name="connsiteX7905" fmla="*/ 6137985 w 12192000"/>
              <a:gd name="connsiteY7905" fmla="*/ 5449308 h 6858000"/>
              <a:gd name="connsiteX7906" fmla="*/ 6104739 w 12192000"/>
              <a:gd name="connsiteY7906" fmla="*/ 5468968 h 6858000"/>
              <a:gd name="connsiteX7907" fmla="*/ 6104739 w 12192000"/>
              <a:gd name="connsiteY7907" fmla="*/ 5606407 h 6858000"/>
              <a:gd name="connsiteX7908" fmla="*/ 6138553 w 12192000"/>
              <a:gd name="connsiteY7908" fmla="*/ 5635463 h 6858000"/>
              <a:gd name="connsiteX7909" fmla="*/ 6139331 w 12192000"/>
              <a:gd name="connsiteY7909" fmla="*/ 5637856 h 6858000"/>
              <a:gd name="connsiteX7910" fmla="*/ 6141336 w 12192000"/>
              <a:gd name="connsiteY7910" fmla="*/ 5650993 h 6858000"/>
              <a:gd name="connsiteX7911" fmla="*/ 6141336 w 12192000"/>
              <a:gd name="connsiteY7911" fmla="*/ 5651083 h 6858000"/>
              <a:gd name="connsiteX7912" fmla="*/ 6138883 w 12192000"/>
              <a:gd name="connsiteY7912" fmla="*/ 5665506 h 6858000"/>
              <a:gd name="connsiteX7913" fmla="*/ 6258816 w 12192000"/>
              <a:gd name="connsiteY7913" fmla="*/ 5734749 h 6858000"/>
              <a:gd name="connsiteX7914" fmla="*/ 6292061 w 12192000"/>
              <a:gd name="connsiteY7914" fmla="*/ 5715628 h 6858000"/>
              <a:gd name="connsiteX7915" fmla="*/ 6292061 w 12192000"/>
              <a:gd name="connsiteY7915" fmla="*/ 5695400 h 6858000"/>
              <a:gd name="connsiteX7916" fmla="*/ 6155999 w 12192000"/>
              <a:gd name="connsiteY7916" fmla="*/ 5459722 h 6858000"/>
              <a:gd name="connsiteX7917" fmla="*/ 5730785 w 12192000"/>
              <a:gd name="connsiteY7917" fmla="*/ 5449308 h 6858000"/>
              <a:gd name="connsiteX7918" fmla="*/ 5697541 w 12192000"/>
              <a:gd name="connsiteY7918" fmla="*/ 5468968 h 6858000"/>
              <a:gd name="connsiteX7919" fmla="*/ 5697541 w 12192000"/>
              <a:gd name="connsiteY7919" fmla="*/ 5606407 h 6858000"/>
              <a:gd name="connsiteX7920" fmla="*/ 5731353 w 12192000"/>
              <a:gd name="connsiteY7920" fmla="*/ 5635463 h 6858000"/>
              <a:gd name="connsiteX7921" fmla="*/ 5732132 w 12192000"/>
              <a:gd name="connsiteY7921" fmla="*/ 5637856 h 6858000"/>
              <a:gd name="connsiteX7922" fmla="*/ 5734137 w 12192000"/>
              <a:gd name="connsiteY7922" fmla="*/ 5650993 h 6858000"/>
              <a:gd name="connsiteX7923" fmla="*/ 5734137 w 12192000"/>
              <a:gd name="connsiteY7923" fmla="*/ 5651083 h 6858000"/>
              <a:gd name="connsiteX7924" fmla="*/ 5731683 w 12192000"/>
              <a:gd name="connsiteY7924" fmla="*/ 5665506 h 6858000"/>
              <a:gd name="connsiteX7925" fmla="*/ 5851616 w 12192000"/>
              <a:gd name="connsiteY7925" fmla="*/ 5734749 h 6858000"/>
              <a:gd name="connsiteX7926" fmla="*/ 5884861 w 12192000"/>
              <a:gd name="connsiteY7926" fmla="*/ 5715628 h 6858000"/>
              <a:gd name="connsiteX7927" fmla="*/ 5884861 w 12192000"/>
              <a:gd name="connsiteY7927" fmla="*/ 5695400 h 6858000"/>
              <a:gd name="connsiteX7928" fmla="*/ 5748799 w 12192000"/>
              <a:gd name="connsiteY7928" fmla="*/ 5459722 h 6858000"/>
              <a:gd name="connsiteX7929" fmla="*/ 5323616 w 12192000"/>
              <a:gd name="connsiteY7929" fmla="*/ 5449308 h 6858000"/>
              <a:gd name="connsiteX7930" fmla="*/ 5290370 w 12192000"/>
              <a:gd name="connsiteY7930" fmla="*/ 5468968 h 6858000"/>
              <a:gd name="connsiteX7931" fmla="*/ 5290370 w 12192000"/>
              <a:gd name="connsiteY7931" fmla="*/ 5606407 h 6858000"/>
              <a:gd name="connsiteX7932" fmla="*/ 5324183 w 12192000"/>
              <a:gd name="connsiteY7932" fmla="*/ 5635463 h 6858000"/>
              <a:gd name="connsiteX7933" fmla="*/ 5324961 w 12192000"/>
              <a:gd name="connsiteY7933" fmla="*/ 5637856 h 6858000"/>
              <a:gd name="connsiteX7934" fmla="*/ 5326966 w 12192000"/>
              <a:gd name="connsiteY7934" fmla="*/ 5650993 h 6858000"/>
              <a:gd name="connsiteX7935" fmla="*/ 5326966 w 12192000"/>
              <a:gd name="connsiteY7935" fmla="*/ 5651083 h 6858000"/>
              <a:gd name="connsiteX7936" fmla="*/ 5324513 w 12192000"/>
              <a:gd name="connsiteY7936" fmla="*/ 5665506 h 6858000"/>
              <a:gd name="connsiteX7937" fmla="*/ 5444446 w 12192000"/>
              <a:gd name="connsiteY7937" fmla="*/ 5734749 h 6858000"/>
              <a:gd name="connsiteX7938" fmla="*/ 5477691 w 12192000"/>
              <a:gd name="connsiteY7938" fmla="*/ 5715628 h 6858000"/>
              <a:gd name="connsiteX7939" fmla="*/ 5477691 w 12192000"/>
              <a:gd name="connsiteY7939" fmla="*/ 5695400 h 6858000"/>
              <a:gd name="connsiteX7940" fmla="*/ 5341630 w 12192000"/>
              <a:gd name="connsiteY7940" fmla="*/ 5459722 h 6858000"/>
              <a:gd name="connsiteX7941" fmla="*/ 4916415 w 12192000"/>
              <a:gd name="connsiteY7941" fmla="*/ 5449308 h 6858000"/>
              <a:gd name="connsiteX7942" fmla="*/ 4883170 w 12192000"/>
              <a:gd name="connsiteY7942" fmla="*/ 5468968 h 6858000"/>
              <a:gd name="connsiteX7943" fmla="*/ 4883170 w 12192000"/>
              <a:gd name="connsiteY7943" fmla="*/ 5606407 h 6858000"/>
              <a:gd name="connsiteX7944" fmla="*/ 4916984 w 12192000"/>
              <a:gd name="connsiteY7944" fmla="*/ 5635463 h 6858000"/>
              <a:gd name="connsiteX7945" fmla="*/ 4917762 w 12192000"/>
              <a:gd name="connsiteY7945" fmla="*/ 5637856 h 6858000"/>
              <a:gd name="connsiteX7946" fmla="*/ 4919767 w 12192000"/>
              <a:gd name="connsiteY7946" fmla="*/ 5650993 h 6858000"/>
              <a:gd name="connsiteX7947" fmla="*/ 4919767 w 12192000"/>
              <a:gd name="connsiteY7947" fmla="*/ 5651083 h 6858000"/>
              <a:gd name="connsiteX7948" fmla="*/ 4917313 w 12192000"/>
              <a:gd name="connsiteY7948" fmla="*/ 5665506 h 6858000"/>
              <a:gd name="connsiteX7949" fmla="*/ 5037247 w 12192000"/>
              <a:gd name="connsiteY7949" fmla="*/ 5734749 h 6858000"/>
              <a:gd name="connsiteX7950" fmla="*/ 5070492 w 12192000"/>
              <a:gd name="connsiteY7950" fmla="*/ 5715628 h 6858000"/>
              <a:gd name="connsiteX7951" fmla="*/ 5070492 w 12192000"/>
              <a:gd name="connsiteY7951" fmla="*/ 5695400 h 6858000"/>
              <a:gd name="connsiteX7952" fmla="*/ 4934429 w 12192000"/>
              <a:gd name="connsiteY7952" fmla="*/ 5459722 h 6858000"/>
              <a:gd name="connsiteX7953" fmla="*/ 4509245 w 12192000"/>
              <a:gd name="connsiteY7953" fmla="*/ 5449308 h 6858000"/>
              <a:gd name="connsiteX7954" fmla="*/ 4476001 w 12192000"/>
              <a:gd name="connsiteY7954" fmla="*/ 5468968 h 6858000"/>
              <a:gd name="connsiteX7955" fmla="*/ 4476001 w 12192000"/>
              <a:gd name="connsiteY7955" fmla="*/ 5606407 h 6858000"/>
              <a:gd name="connsiteX7956" fmla="*/ 4509814 w 12192000"/>
              <a:gd name="connsiteY7956" fmla="*/ 5635463 h 6858000"/>
              <a:gd name="connsiteX7957" fmla="*/ 4510592 w 12192000"/>
              <a:gd name="connsiteY7957" fmla="*/ 5637856 h 6858000"/>
              <a:gd name="connsiteX7958" fmla="*/ 4512597 w 12192000"/>
              <a:gd name="connsiteY7958" fmla="*/ 5650993 h 6858000"/>
              <a:gd name="connsiteX7959" fmla="*/ 4512597 w 12192000"/>
              <a:gd name="connsiteY7959" fmla="*/ 5651083 h 6858000"/>
              <a:gd name="connsiteX7960" fmla="*/ 4510143 w 12192000"/>
              <a:gd name="connsiteY7960" fmla="*/ 5665506 h 6858000"/>
              <a:gd name="connsiteX7961" fmla="*/ 4630077 w 12192000"/>
              <a:gd name="connsiteY7961" fmla="*/ 5734749 h 6858000"/>
              <a:gd name="connsiteX7962" fmla="*/ 4663323 w 12192000"/>
              <a:gd name="connsiteY7962" fmla="*/ 5715628 h 6858000"/>
              <a:gd name="connsiteX7963" fmla="*/ 4663323 w 12192000"/>
              <a:gd name="connsiteY7963" fmla="*/ 5695400 h 6858000"/>
              <a:gd name="connsiteX7964" fmla="*/ 4527259 w 12192000"/>
              <a:gd name="connsiteY7964" fmla="*/ 5459722 h 6858000"/>
              <a:gd name="connsiteX7965" fmla="*/ 4102046 w 12192000"/>
              <a:gd name="connsiteY7965" fmla="*/ 5449308 h 6858000"/>
              <a:gd name="connsiteX7966" fmla="*/ 4068801 w 12192000"/>
              <a:gd name="connsiteY7966" fmla="*/ 5468968 h 6858000"/>
              <a:gd name="connsiteX7967" fmla="*/ 4068801 w 12192000"/>
              <a:gd name="connsiteY7967" fmla="*/ 5606407 h 6858000"/>
              <a:gd name="connsiteX7968" fmla="*/ 4102614 w 12192000"/>
              <a:gd name="connsiteY7968" fmla="*/ 5635463 h 6858000"/>
              <a:gd name="connsiteX7969" fmla="*/ 4103392 w 12192000"/>
              <a:gd name="connsiteY7969" fmla="*/ 5637856 h 6858000"/>
              <a:gd name="connsiteX7970" fmla="*/ 4105397 w 12192000"/>
              <a:gd name="connsiteY7970" fmla="*/ 5650993 h 6858000"/>
              <a:gd name="connsiteX7971" fmla="*/ 4105397 w 12192000"/>
              <a:gd name="connsiteY7971" fmla="*/ 5651083 h 6858000"/>
              <a:gd name="connsiteX7972" fmla="*/ 4102943 w 12192000"/>
              <a:gd name="connsiteY7972" fmla="*/ 5665506 h 6858000"/>
              <a:gd name="connsiteX7973" fmla="*/ 4222877 w 12192000"/>
              <a:gd name="connsiteY7973" fmla="*/ 5734749 h 6858000"/>
              <a:gd name="connsiteX7974" fmla="*/ 4256122 w 12192000"/>
              <a:gd name="connsiteY7974" fmla="*/ 5715628 h 6858000"/>
              <a:gd name="connsiteX7975" fmla="*/ 4256122 w 12192000"/>
              <a:gd name="connsiteY7975" fmla="*/ 5695400 h 6858000"/>
              <a:gd name="connsiteX7976" fmla="*/ 4120060 w 12192000"/>
              <a:gd name="connsiteY7976" fmla="*/ 5459722 h 6858000"/>
              <a:gd name="connsiteX7977" fmla="*/ 3694875 w 12192000"/>
              <a:gd name="connsiteY7977" fmla="*/ 5449308 h 6858000"/>
              <a:gd name="connsiteX7978" fmla="*/ 3661630 w 12192000"/>
              <a:gd name="connsiteY7978" fmla="*/ 5468968 h 6858000"/>
              <a:gd name="connsiteX7979" fmla="*/ 3661630 w 12192000"/>
              <a:gd name="connsiteY7979" fmla="*/ 5606407 h 6858000"/>
              <a:gd name="connsiteX7980" fmla="*/ 3695444 w 12192000"/>
              <a:gd name="connsiteY7980" fmla="*/ 5635463 h 6858000"/>
              <a:gd name="connsiteX7981" fmla="*/ 3696222 w 12192000"/>
              <a:gd name="connsiteY7981" fmla="*/ 5637856 h 6858000"/>
              <a:gd name="connsiteX7982" fmla="*/ 3698227 w 12192000"/>
              <a:gd name="connsiteY7982" fmla="*/ 5650993 h 6858000"/>
              <a:gd name="connsiteX7983" fmla="*/ 3698227 w 12192000"/>
              <a:gd name="connsiteY7983" fmla="*/ 5651083 h 6858000"/>
              <a:gd name="connsiteX7984" fmla="*/ 3695773 w 12192000"/>
              <a:gd name="connsiteY7984" fmla="*/ 5665506 h 6858000"/>
              <a:gd name="connsiteX7985" fmla="*/ 3815707 w 12192000"/>
              <a:gd name="connsiteY7985" fmla="*/ 5734749 h 6858000"/>
              <a:gd name="connsiteX7986" fmla="*/ 3848952 w 12192000"/>
              <a:gd name="connsiteY7986" fmla="*/ 5715628 h 6858000"/>
              <a:gd name="connsiteX7987" fmla="*/ 3848952 w 12192000"/>
              <a:gd name="connsiteY7987" fmla="*/ 5695400 h 6858000"/>
              <a:gd name="connsiteX7988" fmla="*/ 3712889 w 12192000"/>
              <a:gd name="connsiteY7988" fmla="*/ 5459722 h 6858000"/>
              <a:gd name="connsiteX7989" fmla="*/ 3287706 w 12192000"/>
              <a:gd name="connsiteY7989" fmla="*/ 5449308 h 6858000"/>
              <a:gd name="connsiteX7990" fmla="*/ 3254461 w 12192000"/>
              <a:gd name="connsiteY7990" fmla="*/ 5468968 h 6858000"/>
              <a:gd name="connsiteX7991" fmla="*/ 3254461 w 12192000"/>
              <a:gd name="connsiteY7991" fmla="*/ 5606407 h 6858000"/>
              <a:gd name="connsiteX7992" fmla="*/ 3288274 w 12192000"/>
              <a:gd name="connsiteY7992" fmla="*/ 5635463 h 6858000"/>
              <a:gd name="connsiteX7993" fmla="*/ 3289052 w 12192000"/>
              <a:gd name="connsiteY7993" fmla="*/ 5637856 h 6858000"/>
              <a:gd name="connsiteX7994" fmla="*/ 3291057 w 12192000"/>
              <a:gd name="connsiteY7994" fmla="*/ 5650993 h 6858000"/>
              <a:gd name="connsiteX7995" fmla="*/ 3291057 w 12192000"/>
              <a:gd name="connsiteY7995" fmla="*/ 5651083 h 6858000"/>
              <a:gd name="connsiteX7996" fmla="*/ 3288604 w 12192000"/>
              <a:gd name="connsiteY7996" fmla="*/ 5665506 h 6858000"/>
              <a:gd name="connsiteX7997" fmla="*/ 3408537 w 12192000"/>
              <a:gd name="connsiteY7997" fmla="*/ 5734749 h 6858000"/>
              <a:gd name="connsiteX7998" fmla="*/ 3441782 w 12192000"/>
              <a:gd name="connsiteY7998" fmla="*/ 5715628 h 6858000"/>
              <a:gd name="connsiteX7999" fmla="*/ 3441782 w 12192000"/>
              <a:gd name="connsiteY7999" fmla="*/ 5695400 h 6858000"/>
              <a:gd name="connsiteX8000" fmla="*/ 3305720 w 12192000"/>
              <a:gd name="connsiteY8000" fmla="*/ 5459722 h 6858000"/>
              <a:gd name="connsiteX8001" fmla="*/ 2880506 w 12192000"/>
              <a:gd name="connsiteY8001" fmla="*/ 5449308 h 6858000"/>
              <a:gd name="connsiteX8002" fmla="*/ 2847261 w 12192000"/>
              <a:gd name="connsiteY8002" fmla="*/ 5468968 h 6858000"/>
              <a:gd name="connsiteX8003" fmla="*/ 2847261 w 12192000"/>
              <a:gd name="connsiteY8003" fmla="*/ 5606407 h 6858000"/>
              <a:gd name="connsiteX8004" fmla="*/ 2881074 w 12192000"/>
              <a:gd name="connsiteY8004" fmla="*/ 5635463 h 6858000"/>
              <a:gd name="connsiteX8005" fmla="*/ 2881852 w 12192000"/>
              <a:gd name="connsiteY8005" fmla="*/ 5637856 h 6858000"/>
              <a:gd name="connsiteX8006" fmla="*/ 2883857 w 12192000"/>
              <a:gd name="connsiteY8006" fmla="*/ 5650993 h 6858000"/>
              <a:gd name="connsiteX8007" fmla="*/ 2883857 w 12192000"/>
              <a:gd name="connsiteY8007" fmla="*/ 5651083 h 6858000"/>
              <a:gd name="connsiteX8008" fmla="*/ 2881404 w 12192000"/>
              <a:gd name="connsiteY8008" fmla="*/ 5665506 h 6858000"/>
              <a:gd name="connsiteX8009" fmla="*/ 3001337 w 12192000"/>
              <a:gd name="connsiteY8009" fmla="*/ 5734749 h 6858000"/>
              <a:gd name="connsiteX8010" fmla="*/ 3034582 w 12192000"/>
              <a:gd name="connsiteY8010" fmla="*/ 5715628 h 6858000"/>
              <a:gd name="connsiteX8011" fmla="*/ 3034582 w 12192000"/>
              <a:gd name="connsiteY8011" fmla="*/ 5695400 h 6858000"/>
              <a:gd name="connsiteX8012" fmla="*/ 2898520 w 12192000"/>
              <a:gd name="connsiteY8012" fmla="*/ 5459722 h 6858000"/>
              <a:gd name="connsiteX8013" fmla="*/ 2473336 w 12192000"/>
              <a:gd name="connsiteY8013" fmla="*/ 5449308 h 6858000"/>
              <a:gd name="connsiteX8014" fmla="*/ 2440091 w 12192000"/>
              <a:gd name="connsiteY8014" fmla="*/ 5468968 h 6858000"/>
              <a:gd name="connsiteX8015" fmla="*/ 2440091 w 12192000"/>
              <a:gd name="connsiteY8015" fmla="*/ 5606407 h 6858000"/>
              <a:gd name="connsiteX8016" fmla="*/ 2473904 w 12192000"/>
              <a:gd name="connsiteY8016" fmla="*/ 5635463 h 6858000"/>
              <a:gd name="connsiteX8017" fmla="*/ 2474683 w 12192000"/>
              <a:gd name="connsiteY8017" fmla="*/ 5637856 h 6858000"/>
              <a:gd name="connsiteX8018" fmla="*/ 2476687 w 12192000"/>
              <a:gd name="connsiteY8018" fmla="*/ 5650993 h 6858000"/>
              <a:gd name="connsiteX8019" fmla="*/ 2476687 w 12192000"/>
              <a:gd name="connsiteY8019" fmla="*/ 5651083 h 6858000"/>
              <a:gd name="connsiteX8020" fmla="*/ 2474234 w 12192000"/>
              <a:gd name="connsiteY8020" fmla="*/ 5665506 h 6858000"/>
              <a:gd name="connsiteX8021" fmla="*/ 2594167 w 12192000"/>
              <a:gd name="connsiteY8021" fmla="*/ 5734749 h 6858000"/>
              <a:gd name="connsiteX8022" fmla="*/ 2627412 w 12192000"/>
              <a:gd name="connsiteY8022" fmla="*/ 5715628 h 6858000"/>
              <a:gd name="connsiteX8023" fmla="*/ 2627412 w 12192000"/>
              <a:gd name="connsiteY8023" fmla="*/ 5695400 h 6858000"/>
              <a:gd name="connsiteX8024" fmla="*/ 2491350 w 12192000"/>
              <a:gd name="connsiteY8024" fmla="*/ 5459722 h 6858000"/>
              <a:gd name="connsiteX8025" fmla="*/ 2066136 w 12192000"/>
              <a:gd name="connsiteY8025" fmla="*/ 5449308 h 6858000"/>
              <a:gd name="connsiteX8026" fmla="*/ 2032891 w 12192000"/>
              <a:gd name="connsiteY8026" fmla="*/ 5468968 h 6858000"/>
              <a:gd name="connsiteX8027" fmla="*/ 2032891 w 12192000"/>
              <a:gd name="connsiteY8027" fmla="*/ 5606407 h 6858000"/>
              <a:gd name="connsiteX8028" fmla="*/ 2066705 w 12192000"/>
              <a:gd name="connsiteY8028" fmla="*/ 5635463 h 6858000"/>
              <a:gd name="connsiteX8029" fmla="*/ 2067483 w 12192000"/>
              <a:gd name="connsiteY8029" fmla="*/ 5637856 h 6858000"/>
              <a:gd name="connsiteX8030" fmla="*/ 2069488 w 12192000"/>
              <a:gd name="connsiteY8030" fmla="*/ 5650993 h 6858000"/>
              <a:gd name="connsiteX8031" fmla="*/ 2069488 w 12192000"/>
              <a:gd name="connsiteY8031" fmla="*/ 5651083 h 6858000"/>
              <a:gd name="connsiteX8032" fmla="*/ 2067034 w 12192000"/>
              <a:gd name="connsiteY8032" fmla="*/ 5665506 h 6858000"/>
              <a:gd name="connsiteX8033" fmla="*/ 2186967 w 12192000"/>
              <a:gd name="connsiteY8033" fmla="*/ 5734749 h 6858000"/>
              <a:gd name="connsiteX8034" fmla="*/ 2220213 w 12192000"/>
              <a:gd name="connsiteY8034" fmla="*/ 5715628 h 6858000"/>
              <a:gd name="connsiteX8035" fmla="*/ 2220213 w 12192000"/>
              <a:gd name="connsiteY8035" fmla="*/ 5695400 h 6858000"/>
              <a:gd name="connsiteX8036" fmla="*/ 2084150 w 12192000"/>
              <a:gd name="connsiteY8036" fmla="*/ 5459722 h 6858000"/>
              <a:gd name="connsiteX8037" fmla="*/ 1658966 w 12192000"/>
              <a:gd name="connsiteY8037" fmla="*/ 5449308 h 6858000"/>
              <a:gd name="connsiteX8038" fmla="*/ 1625721 w 12192000"/>
              <a:gd name="connsiteY8038" fmla="*/ 5468968 h 6858000"/>
              <a:gd name="connsiteX8039" fmla="*/ 1625721 w 12192000"/>
              <a:gd name="connsiteY8039" fmla="*/ 5606407 h 6858000"/>
              <a:gd name="connsiteX8040" fmla="*/ 1659535 w 12192000"/>
              <a:gd name="connsiteY8040" fmla="*/ 5635463 h 6858000"/>
              <a:gd name="connsiteX8041" fmla="*/ 1660313 w 12192000"/>
              <a:gd name="connsiteY8041" fmla="*/ 5637856 h 6858000"/>
              <a:gd name="connsiteX8042" fmla="*/ 1662318 w 12192000"/>
              <a:gd name="connsiteY8042" fmla="*/ 5650993 h 6858000"/>
              <a:gd name="connsiteX8043" fmla="*/ 1662318 w 12192000"/>
              <a:gd name="connsiteY8043" fmla="*/ 5651083 h 6858000"/>
              <a:gd name="connsiteX8044" fmla="*/ 1659864 w 12192000"/>
              <a:gd name="connsiteY8044" fmla="*/ 5665506 h 6858000"/>
              <a:gd name="connsiteX8045" fmla="*/ 1779798 w 12192000"/>
              <a:gd name="connsiteY8045" fmla="*/ 5734749 h 6858000"/>
              <a:gd name="connsiteX8046" fmla="*/ 1813043 w 12192000"/>
              <a:gd name="connsiteY8046" fmla="*/ 5715628 h 6858000"/>
              <a:gd name="connsiteX8047" fmla="*/ 1813043 w 12192000"/>
              <a:gd name="connsiteY8047" fmla="*/ 5695400 h 6858000"/>
              <a:gd name="connsiteX8048" fmla="*/ 1676980 w 12192000"/>
              <a:gd name="connsiteY8048" fmla="*/ 5459722 h 6858000"/>
              <a:gd name="connsiteX8049" fmla="*/ 1251766 w 12192000"/>
              <a:gd name="connsiteY8049" fmla="*/ 5449308 h 6858000"/>
              <a:gd name="connsiteX8050" fmla="*/ 1218521 w 12192000"/>
              <a:gd name="connsiteY8050" fmla="*/ 5468968 h 6858000"/>
              <a:gd name="connsiteX8051" fmla="*/ 1218521 w 12192000"/>
              <a:gd name="connsiteY8051" fmla="*/ 5606407 h 6858000"/>
              <a:gd name="connsiteX8052" fmla="*/ 1252335 w 12192000"/>
              <a:gd name="connsiteY8052" fmla="*/ 5635463 h 6858000"/>
              <a:gd name="connsiteX8053" fmla="*/ 1253113 w 12192000"/>
              <a:gd name="connsiteY8053" fmla="*/ 5637856 h 6858000"/>
              <a:gd name="connsiteX8054" fmla="*/ 1255118 w 12192000"/>
              <a:gd name="connsiteY8054" fmla="*/ 5650993 h 6858000"/>
              <a:gd name="connsiteX8055" fmla="*/ 1255118 w 12192000"/>
              <a:gd name="connsiteY8055" fmla="*/ 5651083 h 6858000"/>
              <a:gd name="connsiteX8056" fmla="*/ 1252664 w 12192000"/>
              <a:gd name="connsiteY8056" fmla="*/ 5665506 h 6858000"/>
              <a:gd name="connsiteX8057" fmla="*/ 1372598 w 12192000"/>
              <a:gd name="connsiteY8057" fmla="*/ 5734749 h 6858000"/>
              <a:gd name="connsiteX8058" fmla="*/ 1405843 w 12192000"/>
              <a:gd name="connsiteY8058" fmla="*/ 5715628 h 6858000"/>
              <a:gd name="connsiteX8059" fmla="*/ 1405843 w 12192000"/>
              <a:gd name="connsiteY8059" fmla="*/ 5695400 h 6858000"/>
              <a:gd name="connsiteX8060" fmla="*/ 1269780 w 12192000"/>
              <a:gd name="connsiteY8060" fmla="*/ 5459722 h 6858000"/>
              <a:gd name="connsiteX8061" fmla="*/ 844597 w 12192000"/>
              <a:gd name="connsiteY8061" fmla="*/ 5449308 h 6858000"/>
              <a:gd name="connsiteX8062" fmla="*/ 811352 w 12192000"/>
              <a:gd name="connsiteY8062" fmla="*/ 5468968 h 6858000"/>
              <a:gd name="connsiteX8063" fmla="*/ 811352 w 12192000"/>
              <a:gd name="connsiteY8063" fmla="*/ 5606407 h 6858000"/>
              <a:gd name="connsiteX8064" fmla="*/ 845165 w 12192000"/>
              <a:gd name="connsiteY8064" fmla="*/ 5635463 h 6858000"/>
              <a:gd name="connsiteX8065" fmla="*/ 845943 w 12192000"/>
              <a:gd name="connsiteY8065" fmla="*/ 5637856 h 6858000"/>
              <a:gd name="connsiteX8066" fmla="*/ 847948 w 12192000"/>
              <a:gd name="connsiteY8066" fmla="*/ 5650993 h 6858000"/>
              <a:gd name="connsiteX8067" fmla="*/ 847948 w 12192000"/>
              <a:gd name="connsiteY8067" fmla="*/ 5651083 h 6858000"/>
              <a:gd name="connsiteX8068" fmla="*/ 845494 w 12192000"/>
              <a:gd name="connsiteY8068" fmla="*/ 5665506 h 6858000"/>
              <a:gd name="connsiteX8069" fmla="*/ 965428 w 12192000"/>
              <a:gd name="connsiteY8069" fmla="*/ 5734749 h 6858000"/>
              <a:gd name="connsiteX8070" fmla="*/ 998673 w 12192000"/>
              <a:gd name="connsiteY8070" fmla="*/ 5715628 h 6858000"/>
              <a:gd name="connsiteX8071" fmla="*/ 998673 w 12192000"/>
              <a:gd name="connsiteY8071" fmla="*/ 5695400 h 6858000"/>
              <a:gd name="connsiteX8072" fmla="*/ 862610 w 12192000"/>
              <a:gd name="connsiteY8072" fmla="*/ 5459722 h 6858000"/>
              <a:gd name="connsiteX8073" fmla="*/ 437397 w 12192000"/>
              <a:gd name="connsiteY8073" fmla="*/ 5449308 h 6858000"/>
              <a:gd name="connsiteX8074" fmla="*/ 404152 w 12192000"/>
              <a:gd name="connsiteY8074" fmla="*/ 5468968 h 6858000"/>
              <a:gd name="connsiteX8075" fmla="*/ 404152 w 12192000"/>
              <a:gd name="connsiteY8075" fmla="*/ 5606407 h 6858000"/>
              <a:gd name="connsiteX8076" fmla="*/ 437965 w 12192000"/>
              <a:gd name="connsiteY8076" fmla="*/ 5635463 h 6858000"/>
              <a:gd name="connsiteX8077" fmla="*/ 438743 w 12192000"/>
              <a:gd name="connsiteY8077" fmla="*/ 5637856 h 6858000"/>
              <a:gd name="connsiteX8078" fmla="*/ 440748 w 12192000"/>
              <a:gd name="connsiteY8078" fmla="*/ 5650993 h 6858000"/>
              <a:gd name="connsiteX8079" fmla="*/ 440748 w 12192000"/>
              <a:gd name="connsiteY8079" fmla="*/ 5651083 h 6858000"/>
              <a:gd name="connsiteX8080" fmla="*/ 438294 w 12192000"/>
              <a:gd name="connsiteY8080" fmla="*/ 5665506 h 6858000"/>
              <a:gd name="connsiteX8081" fmla="*/ 558228 w 12192000"/>
              <a:gd name="connsiteY8081" fmla="*/ 5734749 h 6858000"/>
              <a:gd name="connsiteX8082" fmla="*/ 591473 w 12192000"/>
              <a:gd name="connsiteY8082" fmla="*/ 5715628 h 6858000"/>
              <a:gd name="connsiteX8083" fmla="*/ 591473 w 12192000"/>
              <a:gd name="connsiteY8083" fmla="*/ 5695400 h 6858000"/>
              <a:gd name="connsiteX8084" fmla="*/ 455411 w 12192000"/>
              <a:gd name="connsiteY8084" fmla="*/ 5459722 h 6858000"/>
              <a:gd name="connsiteX8085" fmla="*/ 10209803 w 12192000"/>
              <a:gd name="connsiteY8085" fmla="*/ 5449278 h 6858000"/>
              <a:gd name="connsiteX8086" fmla="*/ 10176558 w 12192000"/>
              <a:gd name="connsiteY8086" fmla="*/ 5468938 h 6858000"/>
              <a:gd name="connsiteX8087" fmla="*/ 10176558 w 12192000"/>
              <a:gd name="connsiteY8087" fmla="*/ 5606377 h 6858000"/>
              <a:gd name="connsiteX8088" fmla="*/ 10210371 w 12192000"/>
              <a:gd name="connsiteY8088" fmla="*/ 5635463 h 6858000"/>
              <a:gd name="connsiteX8089" fmla="*/ 10211149 w 12192000"/>
              <a:gd name="connsiteY8089" fmla="*/ 5637856 h 6858000"/>
              <a:gd name="connsiteX8090" fmla="*/ 10213154 w 12192000"/>
              <a:gd name="connsiteY8090" fmla="*/ 5650993 h 6858000"/>
              <a:gd name="connsiteX8091" fmla="*/ 10213154 w 12192000"/>
              <a:gd name="connsiteY8091" fmla="*/ 5651053 h 6858000"/>
              <a:gd name="connsiteX8092" fmla="*/ 10210701 w 12192000"/>
              <a:gd name="connsiteY8092" fmla="*/ 5665476 h 6858000"/>
              <a:gd name="connsiteX8093" fmla="*/ 10330634 w 12192000"/>
              <a:gd name="connsiteY8093" fmla="*/ 5734719 h 6858000"/>
              <a:gd name="connsiteX8094" fmla="*/ 10363879 w 12192000"/>
              <a:gd name="connsiteY8094" fmla="*/ 5715598 h 6858000"/>
              <a:gd name="connsiteX8095" fmla="*/ 10363879 w 12192000"/>
              <a:gd name="connsiteY8095" fmla="*/ 5695370 h 6858000"/>
              <a:gd name="connsiteX8096" fmla="*/ 10227817 w 12192000"/>
              <a:gd name="connsiteY8096" fmla="*/ 5459692 h 6858000"/>
              <a:gd name="connsiteX8097" fmla="*/ 11348364 w 12192000"/>
              <a:gd name="connsiteY8097" fmla="*/ 5449218 h 6858000"/>
              <a:gd name="connsiteX8098" fmla="*/ 11330350 w 12192000"/>
              <a:gd name="connsiteY8098" fmla="*/ 5459632 h 6858000"/>
              <a:gd name="connsiteX8099" fmla="*/ 11194258 w 12192000"/>
              <a:gd name="connsiteY8099" fmla="*/ 5695310 h 6858000"/>
              <a:gd name="connsiteX8100" fmla="*/ 11194258 w 12192000"/>
              <a:gd name="connsiteY8100" fmla="*/ 5715538 h 6858000"/>
              <a:gd name="connsiteX8101" fmla="*/ 11194288 w 12192000"/>
              <a:gd name="connsiteY8101" fmla="*/ 5715448 h 6858000"/>
              <a:gd name="connsiteX8102" fmla="*/ 11227533 w 12192000"/>
              <a:gd name="connsiteY8102" fmla="*/ 5734570 h 6858000"/>
              <a:gd name="connsiteX8103" fmla="*/ 11347467 w 12192000"/>
              <a:gd name="connsiteY8103" fmla="*/ 5665326 h 6858000"/>
              <a:gd name="connsiteX8104" fmla="*/ 11345013 w 12192000"/>
              <a:gd name="connsiteY8104" fmla="*/ 5650903 h 6858000"/>
              <a:gd name="connsiteX8105" fmla="*/ 11347018 w 12192000"/>
              <a:gd name="connsiteY8105" fmla="*/ 5637767 h 6858000"/>
              <a:gd name="connsiteX8106" fmla="*/ 11347796 w 12192000"/>
              <a:gd name="connsiteY8106" fmla="*/ 5635373 h 6858000"/>
              <a:gd name="connsiteX8107" fmla="*/ 11381610 w 12192000"/>
              <a:gd name="connsiteY8107" fmla="*/ 5606317 h 6858000"/>
              <a:gd name="connsiteX8108" fmla="*/ 11381610 w 12192000"/>
              <a:gd name="connsiteY8108" fmla="*/ 5468878 h 6858000"/>
              <a:gd name="connsiteX8109" fmla="*/ 11348364 w 12192000"/>
              <a:gd name="connsiteY8109" fmla="*/ 5449218 h 6858000"/>
              <a:gd name="connsiteX8110" fmla="*/ 10941164 w 12192000"/>
              <a:gd name="connsiteY8110" fmla="*/ 5449218 h 6858000"/>
              <a:gd name="connsiteX8111" fmla="*/ 10923150 w 12192000"/>
              <a:gd name="connsiteY8111" fmla="*/ 5459632 h 6858000"/>
              <a:gd name="connsiteX8112" fmla="*/ 10787058 w 12192000"/>
              <a:gd name="connsiteY8112" fmla="*/ 5695310 h 6858000"/>
              <a:gd name="connsiteX8113" fmla="*/ 10787058 w 12192000"/>
              <a:gd name="connsiteY8113" fmla="*/ 5715538 h 6858000"/>
              <a:gd name="connsiteX8114" fmla="*/ 10787088 w 12192000"/>
              <a:gd name="connsiteY8114" fmla="*/ 5715448 h 6858000"/>
              <a:gd name="connsiteX8115" fmla="*/ 10820333 w 12192000"/>
              <a:gd name="connsiteY8115" fmla="*/ 5734570 h 6858000"/>
              <a:gd name="connsiteX8116" fmla="*/ 10940267 w 12192000"/>
              <a:gd name="connsiteY8116" fmla="*/ 5665326 h 6858000"/>
              <a:gd name="connsiteX8117" fmla="*/ 10937813 w 12192000"/>
              <a:gd name="connsiteY8117" fmla="*/ 5650903 h 6858000"/>
              <a:gd name="connsiteX8118" fmla="*/ 10939818 w 12192000"/>
              <a:gd name="connsiteY8118" fmla="*/ 5637767 h 6858000"/>
              <a:gd name="connsiteX8119" fmla="*/ 10940596 w 12192000"/>
              <a:gd name="connsiteY8119" fmla="*/ 5635373 h 6858000"/>
              <a:gd name="connsiteX8120" fmla="*/ 10974410 w 12192000"/>
              <a:gd name="connsiteY8120" fmla="*/ 5606317 h 6858000"/>
              <a:gd name="connsiteX8121" fmla="*/ 10974410 w 12192000"/>
              <a:gd name="connsiteY8121" fmla="*/ 5468878 h 6858000"/>
              <a:gd name="connsiteX8122" fmla="*/ 10941164 w 12192000"/>
              <a:gd name="connsiteY8122" fmla="*/ 5449218 h 6858000"/>
              <a:gd name="connsiteX8123" fmla="*/ 10533995 w 12192000"/>
              <a:gd name="connsiteY8123" fmla="*/ 5449218 h 6858000"/>
              <a:gd name="connsiteX8124" fmla="*/ 10515981 w 12192000"/>
              <a:gd name="connsiteY8124" fmla="*/ 5459632 h 6858000"/>
              <a:gd name="connsiteX8125" fmla="*/ 10379889 w 12192000"/>
              <a:gd name="connsiteY8125" fmla="*/ 5695310 h 6858000"/>
              <a:gd name="connsiteX8126" fmla="*/ 10379889 w 12192000"/>
              <a:gd name="connsiteY8126" fmla="*/ 5715538 h 6858000"/>
              <a:gd name="connsiteX8127" fmla="*/ 10379919 w 12192000"/>
              <a:gd name="connsiteY8127" fmla="*/ 5715448 h 6858000"/>
              <a:gd name="connsiteX8128" fmla="*/ 10413163 w 12192000"/>
              <a:gd name="connsiteY8128" fmla="*/ 5734570 h 6858000"/>
              <a:gd name="connsiteX8129" fmla="*/ 10533097 w 12192000"/>
              <a:gd name="connsiteY8129" fmla="*/ 5665326 h 6858000"/>
              <a:gd name="connsiteX8130" fmla="*/ 10530643 w 12192000"/>
              <a:gd name="connsiteY8130" fmla="*/ 5650903 h 6858000"/>
              <a:gd name="connsiteX8131" fmla="*/ 10532648 w 12192000"/>
              <a:gd name="connsiteY8131" fmla="*/ 5637767 h 6858000"/>
              <a:gd name="connsiteX8132" fmla="*/ 10533426 w 12192000"/>
              <a:gd name="connsiteY8132" fmla="*/ 5635373 h 6858000"/>
              <a:gd name="connsiteX8133" fmla="*/ 10567240 w 12192000"/>
              <a:gd name="connsiteY8133" fmla="*/ 5606317 h 6858000"/>
              <a:gd name="connsiteX8134" fmla="*/ 10567240 w 12192000"/>
              <a:gd name="connsiteY8134" fmla="*/ 5468878 h 6858000"/>
              <a:gd name="connsiteX8135" fmla="*/ 10533995 w 12192000"/>
              <a:gd name="connsiteY8135" fmla="*/ 5449218 h 6858000"/>
              <a:gd name="connsiteX8136" fmla="*/ 10126795 w 12192000"/>
              <a:gd name="connsiteY8136" fmla="*/ 5449218 h 6858000"/>
              <a:gd name="connsiteX8137" fmla="*/ 10108781 w 12192000"/>
              <a:gd name="connsiteY8137" fmla="*/ 5459632 h 6858000"/>
              <a:gd name="connsiteX8138" fmla="*/ 9972689 w 12192000"/>
              <a:gd name="connsiteY8138" fmla="*/ 5695310 h 6858000"/>
              <a:gd name="connsiteX8139" fmla="*/ 9972689 w 12192000"/>
              <a:gd name="connsiteY8139" fmla="*/ 5715538 h 6858000"/>
              <a:gd name="connsiteX8140" fmla="*/ 9972719 w 12192000"/>
              <a:gd name="connsiteY8140" fmla="*/ 5715448 h 6858000"/>
              <a:gd name="connsiteX8141" fmla="*/ 10005963 w 12192000"/>
              <a:gd name="connsiteY8141" fmla="*/ 5734570 h 6858000"/>
              <a:gd name="connsiteX8142" fmla="*/ 10125897 w 12192000"/>
              <a:gd name="connsiteY8142" fmla="*/ 5665326 h 6858000"/>
              <a:gd name="connsiteX8143" fmla="*/ 10123443 w 12192000"/>
              <a:gd name="connsiteY8143" fmla="*/ 5650903 h 6858000"/>
              <a:gd name="connsiteX8144" fmla="*/ 10125449 w 12192000"/>
              <a:gd name="connsiteY8144" fmla="*/ 5637767 h 6858000"/>
              <a:gd name="connsiteX8145" fmla="*/ 10126227 w 12192000"/>
              <a:gd name="connsiteY8145" fmla="*/ 5635373 h 6858000"/>
              <a:gd name="connsiteX8146" fmla="*/ 10160040 w 12192000"/>
              <a:gd name="connsiteY8146" fmla="*/ 5606317 h 6858000"/>
              <a:gd name="connsiteX8147" fmla="*/ 10160040 w 12192000"/>
              <a:gd name="connsiteY8147" fmla="*/ 5468878 h 6858000"/>
              <a:gd name="connsiteX8148" fmla="*/ 10126795 w 12192000"/>
              <a:gd name="connsiteY8148" fmla="*/ 5449218 h 6858000"/>
              <a:gd name="connsiteX8149" fmla="*/ 9719625 w 12192000"/>
              <a:gd name="connsiteY8149" fmla="*/ 5449218 h 6858000"/>
              <a:gd name="connsiteX8150" fmla="*/ 9701611 w 12192000"/>
              <a:gd name="connsiteY8150" fmla="*/ 5459632 h 6858000"/>
              <a:gd name="connsiteX8151" fmla="*/ 9565519 w 12192000"/>
              <a:gd name="connsiteY8151" fmla="*/ 5695310 h 6858000"/>
              <a:gd name="connsiteX8152" fmla="*/ 9565519 w 12192000"/>
              <a:gd name="connsiteY8152" fmla="*/ 5715538 h 6858000"/>
              <a:gd name="connsiteX8153" fmla="*/ 9565549 w 12192000"/>
              <a:gd name="connsiteY8153" fmla="*/ 5715448 h 6858000"/>
              <a:gd name="connsiteX8154" fmla="*/ 9598794 w 12192000"/>
              <a:gd name="connsiteY8154" fmla="*/ 5734570 h 6858000"/>
              <a:gd name="connsiteX8155" fmla="*/ 9718727 w 12192000"/>
              <a:gd name="connsiteY8155" fmla="*/ 5665326 h 6858000"/>
              <a:gd name="connsiteX8156" fmla="*/ 9716274 w 12192000"/>
              <a:gd name="connsiteY8156" fmla="*/ 5650903 h 6858000"/>
              <a:gd name="connsiteX8157" fmla="*/ 9718279 w 12192000"/>
              <a:gd name="connsiteY8157" fmla="*/ 5637767 h 6858000"/>
              <a:gd name="connsiteX8158" fmla="*/ 9719057 w 12192000"/>
              <a:gd name="connsiteY8158" fmla="*/ 5635373 h 6858000"/>
              <a:gd name="connsiteX8159" fmla="*/ 9752870 w 12192000"/>
              <a:gd name="connsiteY8159" fmla="*/ 5606317 h 6858000"/>
              <a:gd name="connsiteX8160" fmla="*/ 9752870 w 12192000"/>
              <a:gd name="connsiteY8160" fmla="*/ 5468878 h 6858000"/>
              <a:gd name="connsiteX8161" fmla="*/ 9719625 w 12192000"/>
              <a:gd name="connsiteY8161" fmla="*/ 5449218 h 6858000"/>
              <a:gd name="connsiteX8162" fmla="*/ 9312425 w 12192000"/>
              <a:gd name="connsiteY8162" fmla="*/ 5449218 h 6858000"/>
              <a:gd name="connsiteX8163" fmla="*/ 9294412 w 12192000"/>
              <a:gd name="connsiteY8163" fmla="*/ 5459632 h 6858000"/>
              <a:gd name="connsiteX8164" fmla="*/ 9158319 w 12192000"/>
              <a:gd name="connsiteY8164" fmla="*/ 5695310 h 6858000"/>
              <a:gd name="connsiteX8165" fmla="*/ 9158319 w 12192000"/>
              <a:gd name="connsiteY8165" fmla="*/ 5715538 h 6858000"/>
              <a:gd name="connsiteX8166" fmla="*/ 9158349 w 12192000"/>
              <a:gd name="connsiteY8166" fmla="*/ 5715448 h 6858000"/>
              <a:gd name="connsiteX8167" fmla="*/ 9191594 w 12192000"/>
              <a:gd name="connsiteY8167" fmla="*/ 5734570 h 6858000"/>
              <a:gd name="connsiteX8168" fmla="*/ 9311528 w 12192000"/>
              <a:gd name="connsiteY8168" fmla="*/ 5665326 h 6858000"/>
              <a:gd name="connsiteX8169" fmla="*/ 9309074 w 12192000"/>
              <a:gd name="connsiteY8169" fmla="*/ 5650903 h 6858000"/>
              <a:gd name="connsiteX8170" fmla="*/ 9311079 w 12192000"/>
              <a:gd name="connsiteY8170" fmla="*/ 5637767 h 6858000"/>
              <a:gd name="connsiteX8171" fmla="*/ 9311857 w 12192000"/>
              <a:gd name="connsiteY8171" fmla="*/ 5635373 h 6858000"/>
              <a:gd name="connsiteX8172" fmla="*/ 9345670 w 12192000"/>
              <a:gd name="connsiteY8172" fmla="*/ 5606317 h 6858000"/>
              <a:gd name="connsiteX8173" fmla="*/ 9345670 w 12192000"/>
              <a:gd name="connsiteY8173" fmla="*/ 5468878 h 6858000"/>
              <a:gd name="connsiteX8174" fmla="*/ 9312425 w 12192000"/>
              <a:gd name="connsiteY8174" fmla="*/ 5449218 h 6858000"/>
              <a:gd name="connsiteX8175" fmla="*/ 8905256 w 12192000"/>
              <a:gd name="connsiteY8175" fmla="*/ 5449218 h 6858000"/>
              <a:gd name="connsiteX8176" fmla="*/ 8887242 w 12192000"/>
              <a:gd name="connsiteY8176" fmla="*/ 5459632 h 6858000"/>
              <a:gd name="connsiteX8177" fmla="*/ 8751149 w 12192000"/>
              <a:gd name="connsiteY8177" fmla="*/ 5695310 h 6858000"/>
              <a:gd name="connsiteX8178" fmla="*/ 8751149 w 12192000"/>
              <a:gd name="connsiteY8178" fmla="*/ 5715538 h 6858000"/>
              <a:gd name="connsiteX8179" fmla="*/ 8751179 w 12192000"/>
              <a:gd name="connsiteY8179" fmla="*/ 5715448 h 6858000"/>
              <a:gd name="connsiteX8180" fmla="*/ 8784424 w 12192000"/>
              <a:gd name="connsiteY8180" fmla="*/ 5734570 h 6858000"/>
              <a:gd name="connsiteX8181" fmla="*/ 8904358 w 12192000"/>
              <a:gd name="connsiteY8181" fmla="*/ 5665326 h 6858000"/>
              <a:gd name="connsiteX8182" fmla="*/ 8901904 w 12192000"/>
              <a:gd name="connsiteY8182" fmla="*/ 5650903 h 6858000"/>
              <a:gd name="connsiteX8183" fmla="*/ 8903909 w 12192000"/>
              <a:gd name="connsiteY8183" fmla="*/ 5637767 h 6858000"/>
              <a:gd name="connsiteX8184" fmla="*/ 8904687 w 12192000"/>
              <a:gd name="connsiteY8184" fmla="*/ 5635373 h 6858000"/>
              <a:gd name="connsiteX8185" fmla="*/ 8938500 w 12192000"/>
              <a:gd name="connsiteY8185" fmla="*/ 5606317 h 6858000"/>
              <a:gd name="connsiteX8186" fmla="*/ 8938500 w 12192000"/>
              <a:gd name="connsiteY8186" fmla="*/ 5468878 h 6858000"/>
              <a:gd name="connsiteX8187" fmla="*/ 8905256 w 12192000"/>
              <a:gd name="connsiteY8187" fmla="*/ 5449218 h 6858000"/>
              <a:gd name="connsiteX8188" fmla="*/ 8498056 w 12192000"/>
              <a:gd name="connsiteY8188" fmla="*/ 5449218 h 6858000"/>
              <a:gd name="connsiteX8189" fmla="*/ 8480042 w 12192000"/>
              <a:gd name="connsiteY8189" fmla="*/ 5459632 h 6858000"/>
              <a:gd name="connsiteX8190" fmla="*/ 8343949 w 12192000"/>
              <a:gd name="connsiteY8190" fmla="*/ 5695310 h 6858000"/>
              <a:gd name="connsiteX8191" fmla="*/ 8343949 w 12192000"/>
              <a:gd name="connsiteY8191" fmla="*/ 5715538 h 6858000"/>
              <a:gd name="connsiteX8192" fmla="*/ 8343979 w 12192000"/>
              <a:gd name="connsiteY8192" fmla="*/ 5715478 h 6858000"/>
              <a:gd name="connsiteX8193" fmla="*/ 8377225 w 12192000"/>
              <a:gd name="connsiteY8193" fmla="*/ 5734599 h 6858000"/>
              <a:gd name="connsiteX8194" fmla="*/ 8497158 w 12192000"/>
              <a:gd name="connsiteY8194" fmla="*/ 5665356 h 6858000"/>
              <a:gd name="connsiteX8195" fmla="*/ 8494705 w 12192000"/>
              <a:gd name="connsiteY8195" fmla="*/ 5650933 h 6858000"/>
              <a:gd name="connsiteX8196" fmla="*/ 8496709 w 12192000"/>
              <a:gd name="connsiteY8196" fmla="*/ 5637797 h 6858000"/>
              <a:gd name="connsiteX8197" fmla="*/ 8497487 w 12192000"/>
              <a:gd name="connsiteY8197" fmla="*/ 5635373 h 6858000"/>
              <a:gd name="connsiteX8198" fmla="*/ 8531301 w 12192000"/>
              <a:gd name="connsiteY8198" fmla="*/ 5606317 h 6858000"/>
              <a:gd name="connsiteX8199" fmla="*/ 8531301 w 12192000"/>
              <a:gd name="connsiteY8199" fmla="*/ 5468878 h 6858000"/>
              <a:gd name="connsiteX8200" fmla="*/ 8498056 w 12192000"/>
              <a:gd name="connsiteY8200" fmla="*/ 5449218 h 6858000"/>
              <a:gd name="connsiteX8201" fmla="*/ 8090886 w 12192000"/>
              <a:gd name="connsiteY8201" fmla="*/ 5449218 h 6858000"/>
              <a:gd name="connsiteX8202" fmla="*/ 8072872 w 12192000"/>
              <a:gd name="connsiteY8202" fmla="*/ 5459632 h 6858000"/>
              <a:gd name="connsiteX8203" fmla="*/ 7936779 w 12192000"/>
              <a:gd name="connsiteY8203" fmla="*/ 5695310 h 6858000"/>
              <a:gd name="connsiteX8204" fmla="*/ 7936779 w 12192000"/>
              <a:gd name="connsiteY8204" fmla="*/ 5715538 h 6858000"/>
              <a:gd name="connsiteX8205" fmla="*/ 7936809 w 12192000"/>
              <a:gd name="connsiteY8205" fmla="*/ 5715448 h 6858000"/>
              <a:gd name="connsiteX8206" fmla="*/ 7970055 w 12192000"/>
              <a:gd name="connsiteY8206" fmla="*/ 5734570 h 6858000"/>
              <a:gd name="connsiteX8207" fmla="*/ 8089989 w 12192000"/>
              <a:gd name="connsiteY8207" fmla="*/ 5665326 h 6858000"/>
              <a:gd name="connsiteX8208" fmla="*/ 8087535 w 12192000"/>
              <a:gd name="connsiteY8208" fmla="*/ 5650903 h 6858000"/>
              <a:gd name="connsiteX8209" fmla="*/ 8089539 w 12192000"/>
              <a:gd name="connsiteY8209" fmla="*/ 5637767 h 6858000"/>
              <a:gd name="connsiteX8210" fmla="*/ 8090317 w 12192000"/>
              <a:gd name="connsiteY8210" fmla="*/ 5635373 h 6858000"/>
              <a:gd name="connsiteX8211" fmla="*/ 8124131 w 12192000"/>
              <a:gd name="connsiteY8211" fmla="*/ 5606317 h 6858000"/>
              <a:gd name="connsiteX8212" fmla="*/ 8124131 w 12192000"/>
              <a:gd name="connsiteY8212" fmla="*/ 5468878 h 6858000"/>
              <a:gd name="connsiteX8213" fmla="*/ 8090886 w 12192000"/>
              <a:gd name="connsiteY8213" fmla="*/ 5449218 h 6858000"/>
              <a:gd name="connsiteX8214" fmla="*/ 7683716 w 12192000"/>
              <a:gd name="connsiteY8214" fmla="*/ 5449218 h 6858000"/>
              <a:gd name="connsiteX8215" fmla="*/ 7665702 w 12192000"/>
              <a:gd name="connsiteY8215" fmla="*/ 5459632 h 6858000"/>
              <a:gd name="connsiteX8216" fmla="*/ 7529610 w 12192000"/>
              <a:gd name="connsiteY8216" fmla="*/ 5695310 h 6858000"/>
              <a:gd name="connsiteX8217" fmla="*/ 7529610 w 12192000"/>
              <a:gd name="connsiteY8217" fmla="*/ 5715538 h 6858000"/>
              <a:gd name="connsiteX8218" fmla="*/ 7529640 w 12192000"/>
              <a:gd name="connsiteY8218" fmla="*/ 5715448 h 6858000"/>
              <a:gd name="connsiteX8219" fmla="*/ 7562885 w 12192000"/>
              <a:gd name="connsiteY8219" fmla="*/ 5734570 h 6858000"/>
              <a:gd name="connsiteX8220" fmla="*/ 7682819 w 12192000"/>
              <a:gd name="connsiteY8220" fmla="*/ 5665326 h 6858000"/>
              <a:gd name="connsiteX8221" fmla="*/ 7680365 w 12192000"/>
              <a:gd name="connsiteY8221" fmla="*/ 5650903 h 6858000"/>
              <a:gd name="connsiteX8222" fmla="*/ 7682369 w 12192000"/>
              <a:gd name="connsiteY8222" fmla="*/ 5637767 h 6858000"/>
              <a:gd name="connsiteX8223" fmla="*/ 7683147 w 12192000"/>
              <a:gd name="connsiteY8223" fmla="*/ 5635373 h 6858000"/>
              <a:gd name="connsiteX8224" fmla="*/ 7716961 w 12192000"/>
              <a:gd name="connsiteY8224" fmla="*/ 5606317 h 6858000"/>
              <a:gd name="connsiteX8225" fmla="*/ 7716961 w 12192000"/>
              <a:gd name="connsiteY8225" fmla="*/ 5468878 h 6858000"/>
              <a:gd name="connsiteX8226" fmla="*/ 7683716 w 12192000"/>
              <a:gd name="connsiteY8226" fmla="*/ 5449218 h 6858000"/>
              <a:gd name="connsiteX8227" fmla="*/ 7276516 w 12192000"/>
              <a:gd name="connsiteY8227" fmla="*/ 5449218 h 6858000"/>
              <a:gd name="connsiteX8228" fmla="*/ 7258502 w 12192000"/>
              <a:gd name="connsiteY8228" fmla="*/ 5459632 h 6858000"/>
              <a:gd name="connsiteX8229" fmla="*/ 7122410 w 12192000"/>
              <a:gd name="connsiteY8229" fmla="*/ 5695310 h 6858000"/>
              <a:gd name="connsiteX8230" fmla="*/ 7122410 w 12192000"/>
              <a:gd name="connsiteY8230" fmla="*/ 5715538 h 6858000"/>
              <a:gd name="connsiteX8231" fmla="*/ 7122440 w 12192000"/>
              <a:gd name="connsiteY8231" fmla="*/ 5715448 h 6858000"/>
              <a:gd name="connsiteX8232" fmla="*/ 7155685 w 12192000"/>
              <a:gd name="connsiteY8232" fmla="*/ 5734570 h 6858000"/>
              <a:gd name="connsiteX8233" fmla="*/ 7275618 w 12192000"/>
              <a:gd name="connsiteY8233" fmla="*/ 5665326 h 6858000"/>
              <a:gd name="connsiteX8234" fmla="*/ 7273165 w 12192000"/>
              <a:gd name="connsiteY8234" fmla="*/ 5650903 h 6858000"/>
              <a:gd name="connsiteX8235" fmla="*/ 7275170 w 12192000"/>
              <a:gd name="connsiteY8235" fmla="*/ 5637767 h 6858000"/>
              <a:gd name="connsiteX8236" fmla="*/ 7275948 w 12192000"/>
              <a:gd name="connsiteY8236" fmla="*/ 5635373 h 6858000"/>
              <a:gd name="connsiteX8237" fmla="*/ 7309762 w 12192000"/>
              <a:gd name="connsiteY8237" fmla="*/ 5606317 h 6858000"/>
              <a:gd name="connsiteX8238" fmla="*/ 7309762 w 12192000"/>
              <a:gd name="connsiteY8238" fmla="*/ 5468878 h 6858000"/>
              <a:gd name="connsiteX8239" fmla="*/ 7276516 w 12192000"/>
              <a:gd name="connsiteY8239" fmla="*/ 5449218 h 6858000"/>
              <a:gd name="connsiteX8240" fmla="*/ 6869346 w 12192000"/>
              <a:gd name="connsiteY8240" fmla="*/ 5449218 h 6858000"/>
              <a:gd name="connsiteX8241" fmla="*/ 6851332 w 12192000"/>
              <a:gd name="connsiteY8241" fmla="*/ 5459632 h 6858000"/>
              <a:gd name="connsiteX8242" fmla="*/ 6715240 w 12192000"/>
              <a:gd name="connsiteY8242" fmla="*/ 5695310 h 6858000"/>
              <a:gd name="connsiteX8243" fmla="*/ 6715240 w 12192000"/>
              <a:gd name="connsiteY8243" fmla="*/ 5715538 h 6858000"/>
              <a:gd name="connsiteX8244" fmla="*/ 6715270 w 12192000"/>
              <a:gd name="connsiteY8244" fmla="*/ 5715448 h 6858000"/>
              <a:gd name="connsiteX8245" fmla="*/ 6748515 w 12192000"/>
              <a:gd name="connsiteY8245" fmla="*/ 5734570 h 6858000"/>
              <a:gd name="connsiteX8246" fmla="*/ 6868448 w 12192000"/>
              <a:gd name="connsiteY8246" fmla="*/ 5665326 h 6858000"/>
              <a:gd name="connsiteX8247" fmla="*/ 6865995 w 12192000"/>
              <a:gd name="connsiteY8247" fmla="*/ 5650903 h 6858000"/>
              <a:gd name="connsiteX8248" fmla="*/ 6868000 w 12192000"/>
              <a:gd name="connsiteY8248" fmla="*/ 5637767 h 6858000"/>
              <a:gd name="connsiteX8249" fmla="*/ 6868778 w 12192000"/>
              <a:gd name="connsiteY8249" fmla="*/ 5635373 h 6858000"/>
              <a:gd name="connsiteX8250" fmla="*/ 6902592 w 12192000"/>
              <a:gd name="connsiteY8250" fmla="*/ 5606317 h 6858000"/>
              <a:gd name="connsiteX8251" fmla="*/ 6902592 w 12192000"/>
              <a:gd name="connsiteY8251" fmla="*/ 5468878 h 6858000"/>
              <a:gd name="connsiteX8252" fmla="*/ 6869346 w 12192000"/>
              <a:gd name="connsiteY8252" fmla="*/ 5449218 h 6858000"/>
              <a:gd name="connsiteX8253" fmla="*/ 6462147 w 12192000"/>
              <a:gd name="connsiteY8253" fmla="*/ 5449218 h 6858000"/>
              <a:gd name="connsiteX8254" fmla="*/ 6444133 w 12192000"/>
              <a:gd name="connsiteY8254" fmla="*/ 5459632 h 6858000"/>
              <a:gd name="connsiteX8255" fmla="*/ 6308041 w 12192000"/>
              <a:gd name="connsiteY8255" fmla="*/ 5695310 h 6858000"/>
              <a:gd name="connsiteX8256" fmla="*/ 6308041 w 12192000"/>
              <a:gd name="connsiteY8256" fmla="*/ 5715538 h 6858000"/>
              <a:gd name="connsiteX8257" fmla="*/ 6308071 w 12192000"/>
              <a:gd name="connsiteY8257" fmla="*/ 5715448 h 6858000"/>
              <a:gd name="connsiteX8258" fmla="*/ 6341315 w 12192000"/>
              <a:gd name="connsiteY8258" fmla="*/ 5734570 h 6858000"/>
              <a:gd name="connsiteX8259" fmla="*/ 6461249 w 12192000"/>
              <a:gd name="connsiteY8259" fmla="*/ 5665326 h 6858000"/>
              <a:gd name="connsiteX8260" fmla="*/ 6458795 w 12192000"/>
              <a:gd name="connsiteY8260" fmla="*/ 5650903 h 6858000"/>
              <a:gd name="connsiteX8261" fmla="*/ 6460800 w 12192000"/>
              <a:gd name="connsiteY8261" fmla="*/ 5637767 h 6858000"/>
              <a:gd name="connsiteX8262" fmla="*/ 6461578 w 12192000"/>
              <a:gd name="connsiteY8262" fmla="*/ 5635373 h 6858000"/>
              <a:gd name="connsiteX8263" fmla="*/ 6495392 w 12192000"/>
              <a:gd name="connsiteY8263" fmla="*/ 5606317 h 6858000"/>
              <a:gd name="connsiteX8264" fmla="*/ 6495392 w 12192000"/>
              <a:gd name="connsiteY8264" fmla="*/ 5468878 h 6858000"/>
              <a:gd name="connsiteX8265" fmla="*/ 6462147 w 12192000"/>
              <a:gd name="connsiteY8265" fmla="*/ 5449218 h 6858000"/>
              <a:gd name="connsiteX8266" fmla="*/ 6054978 w 12192000"/>
              <a:gd name="connsiteY8266" fmla="*/ 5449218 h 6858000"/>
              <a:gd name="connsiteX8267" fmla="*/ 6036964 w 12192000"/>
              <a:gd name="connsiteY8267" fmla="*/ 5459632 h 6858000"/>
              <a:gd name="connsiteX8268" fmla="*/ 5900871 w 12192000"/>
              <a:gd name="connsiteY8268" fmla="*/ 5695310 h 6858000"/>
              <a:gd name="connsiteX8269" fmla="*/ 5900871 w 12192000"/>
              <a:gd name="connsiteY8269" fmla="*/ 5715538 h 6858000"/>
              <a:gd name="connsiteX8270" fmla="*/ 5900900 w 12192000"/>
              <a:gd name="connsiteY8270" fmla="*/ 5715448 h 6858000"/>
              <a:gd name="connsiteX8271" fmla="*/ 5934146 w 12192000"/>
              <a:gd name="connsiteY8271" fmla="*/ 5734570 h 6858000"/>
              <a:gd name="connsiteX8272" fmla="*/ 6054079 w 12192000"/>
              <a:gd name="connsiteY8272" fmla="*/ 5665326 h 6858000"/>
              <a:gd name="connsiteX8273" fmla="*/ 6051625 w 12192000"/>
              <a:gd name="connsiteY8273" fmla="*/ 5650903 h 6858000"/>
              <a:gd name="connsiteX8274" fmla="*/ 6053630 w 12192000"/>
              <a:gd name="connsiteY8274" fmla="*/ 5637767 h 6858000"/>
              <a:gd name="connsiteX8275" fmla="*/ 6054408 w 12192000"/>
              <a:gd name="connsiteY8275" fmla="*/ 5635373 h 6858000"/>
              <a:gd name="connsiteX8276" fmla="*/ 6088222 w 12192000"/>
              <a:gd name="connsiteY8276" fmla="*/ 5606317 h 6858000"/>
              <a:gd name="connsiteX8277" fmla="*/ 6088222 w 12192000"/>
              <a:gd name="connsiteY8277" fmla="*/ 5468878 h 6858000"/>
              <a:gd name="connsiteX8278" fmla="*/ 6054978 w 12192000"/>
              <a:gd name="connsiteY8278" fmla="*/ 5449218 h 6858000"/>
              <a:gd name="connsiteX8279" fmla="*/ 5647777 w 12192000"/>
              <a:gd name="connsiteY8279" fmla="*/ 5449218 h 6858000"/>
              <a:gd name="connsiteX8280" fmla="*/ 5629763 w 12192000"/>
              <a:gd name="connsiteY8280" fmla="*/ 5459632 h 6858000"/>
              <a:gd name="connsiteX8281" fmla="*/ 5493670 w 12192000"/>
              <a:gd name="connsiteY8281" fmla="*/ 5695310 h 6858000"/>
              <a:gd name="connsiteX8282" fmla="*/ 5493670 w 12192000"/>
              <a:gd name="connsiteY8282" fmla="*/ 5715538 h 6858000"/>
              <a:gd name="connsiteX8283" fmla="*/ 5493700 w 12192000"/>
              <a:gd name="connsiteY8283" fmla="*/ 5715448 h 6858000"/>
              <a:gd name="connsiteX8284" fmla="*/ 5526945 w 12192000"/>
              <a:gd name="connsiteY8284" fmla="*/ 5734570 h 6858000"/>
              <a:gd name="connsiteX8285" fmla="*/ 5646879 w 12192000"/>
              <a:gd name="connsiteY8285" fmla="*/ 5665326 h 6858000"/>
              <a:gd name="connsiteX8286" fmla="*/ 5644425 w 12192000"/>
              <a:gd name="connsiteY8286" fmla="*/ 5650903 h 6858000"/>
              <a:gd name="connsiteX8287" fmla="*/ 5646431 w 12192000"/>
              <a:gd name="connsiteY8287" fmla="*/ 5637767 h 6858000"/>
              <a:gd name="connsiteX8288" fmla="*/ 5647208 w 12192000"/>
              <a:gd name="connsiteY8288" fmla="*/ 5635373 h 6858000"/>
              <a:gd name="connsiteX8289" fmla="*/ 5681022 w 12192000"/>
              <a:gd name="connsiteY8289" fmla="*/ 5606317 h 6858000"/>
              <a:gd name="connsiteX8290" fmla="*/ 5681022 w 12192000"/>
              <a:gd name="connsiteY8290" fmla="*/ 5468878 h 6858000"/>
              <a:gd name="connsiteX8291" fmla="*/ 5647777 w 12192000"/>
              <a:gd name="connsiteY8291" fmla="*/ 5449218 h 6858000"/>
              <a:gd name="connsiteX8292" fmla="*/ 5240607 w 12192000"/>
              <a:gd name="connsiteY8292" fmla="*/ 5449218 h 6858000"/>
              <a:gd name="connsiteX8293" fmla="*/ 5222593 w 12192000"/>
              <a:gd name="connsiteY8293" fmla="*/ 5459632 h 6858000"/>
              <a:gd name="connsiteX8294" fmla="*/ 5086501 w 12192000"/>
              <a:gd name="connsiteY8294" fmla="*/ 5695310 h 6858000"/>
              <a:gd name="connsiteX8295" fmla="*/ 5086501 w 12192000"/>
              <a:gd name="connsiteY8295" fmla="*/ 5715538 h 6858000"/>
              <a:gd name="connsiteX8296" fmla="*/ 5086531 w 12192000"/>
              <a:gd name="connsiteY8296" fmla="*/ 5715448 h 6858000"/>
              <a:gd name="connsiteX8297" fmla="*/ 5119776 w 12192000"/>
              <a:gd name="connsiteY8297" fmla="*/ 5734570 h 6858000"/>
              <a:gd name="connsiteX8298" fmla="*/ 5239709 w 12192000"/>
              <a:gd name="connsiteY8298" fmla="*/ 5665326 h 6858000"/>
              <a:gd name="connsiteX8299" fmla="*/ 5237256 w 12192000"/>
              <a:gd name="connsiteY8299" fmla="*/ 5650903 h 6858000"/>
              <a:gd name="connsiteX8300" fmla="*/ 5239260 w 12192000"/>
              <a:gd name="connsiteY8300" fmla="*/ 5637767 h 6858000"/>
              <a:gd name="connsiteX8301" fmla="*/ 5240038 w 12192000"/>
              <a:gd name="connsiteY8301" fmla="*/ 5635373 h 6858000"/>
              <a:gd name="connsiteX8302" fmla="*/ 5273852 w 12192000"/>
              <a:gd name="connsiteY8302" fmla="*/ 5606317 h 6858000"/>
              <a:gd name="connsiteX8303" fmla="*/ 5273852 w 12192000"/>
              <a:gd name="connsiteY8303" fmla="*/ 5468878 h 6858000"/>
              <a:gd name="connsiteX8304" fmla="*/ 5240607 w 12192000"/>
              <a:gd name="connsiteY8304" fmla="*/ 5449218 h 6858000"/>
              <a:gd name="connsiteX8305" fmla="*/ 4833407 w 12192000"/>
              <a:gd name="connsiteY8305" fmla="*/ 5449218 h 6858000"/>
              <a:gd name="connsiteX8306" fmla="*/ 4815393 w 12192000"/>
              <a:gd name="connsiteY8306" fmla="*/ 5459632 h 6858000"/>
              <a:gd name="connsiteX8307" fmla="*/ 4679301 w 12192000"/>
              <a:gd name="connsiteY8307" fmla="*/ 5695310 h 6858000"/>
              <a:gd name="connsiteX8308" fmla="*/ 4679301 w 12192000"/>
              <a:gd name="connsiteY8308" fmla="*/ 5715538 h 6858000"/>
              <a:gd name="connsiteX8309" fmla="*/ 4679331 w 12192000"/>
              <a:gd name="connsiteY8309" fmla="*/ 5715448 h 6858000"/>
              <a:gd name="connsiteX8310" fmla="*/ 4712577 w 12192000"/>
              <a:gd name="connsiteY8310" fmla="*/ 5734570 h 6858000"/>
              <a:gd name="connsiteX8311" fmla="*/ 4832510 w 12192000"/>
              <a:gd name="connsiteY8311" fmla="*/ 5665326 h 6858000"/>
              <a:gd name="connsiteX8312" fmla="*/ 4830056 w 12192000"/>
              <a:gd name="connsiteY8312" fmla="*/ 5650903 h 6858000"/>
              <a:gd name="connsiteX8313" fmla="*/ 4832061 w 12192000"/>
              <a:gd name="connsiteY8313" fmla="*/ 5637767 h 6858000"/>
              <a:gd name="connsiteX8314" fmla="*/ 4832840 w 12192000"/>
              <a:gd name="connsiteY8314" fmla="*/ 5635373 h 6858000"/>
              <a:gd name="connsiteX8315" fmla="*/ 4866652 w 12192000"/>
              <a:gd name="connsiteY8315" fmla="*/ 5606317 h 6858000"/>
              <a:gd name="connsiteX8316" fmla="*/ 4866652 w 12192000"/>
              <a:gd name="connsiteY8316" fmla="*/ 5468878 h 6858000"/>
              <a:gd name="connsiteX8317" fmla="*/ 4833407 w 12192000"/>
              <a:gd name="connsiteY8317" fmla="*/ 5449218 h 6858000"/>
              <a:gd name="connsiteX8318" fmla="*/ 4426237 w 12192000"/>
              <a:gd name="connsiteY8318" fmla="*/ 5449218 h 6858000"/>
              <a:gd name="connsiteX8319" fmla="*/ 4408223 w 12192000"/>
              <a:gd name="connsiteY8319" fmla="*/ 5459632 h 6858000"/>
              <a:gd name="connsiteX8320" fmla="*/ 4272131 w 12192000"/>
              <a:gd name="connsiteY8320" fmla="*/ 5695310 h 6858000"/>
              <a:gd name="connsiteX8321" fmla="*/ 4272131 w 12192000"/>
              <a:gd name="connsiteY8321" fmla="*/ 5715538 h 6858000"/>
              <a:gd name="connsiteX8322" fmla="*/ 4272162 w 12192000"/>
              <a:gd name="connsiteY8322" fmla="*/ 5715448 h 6858000"/>
              <a:gd name="connsiteX8323" fmla="*/ 4305406 w 12192000"/>
              <a:gd name="connsiteY8323" fmla="*/ 5734570 h 6858000"/>
              <a:gd name="connsiteX8324" fmla="*/ 4425340 w 12192000"/>
              <a:gd name="connsiteY8324" fmla="*/ 5665326 h 6858000"/>
              <a:gd name="connsiteX8325" fmla="*/ 4422886 w 12192000"/>
              <a:gd name="connsiteY8325" fmla="*/ 5650903 h 6858000"/>
              <a:gd name="connsiteX8326" fmla="*/ 4424891 w 12192000"/>
              <a:gd name="connsiteY8326" fmla="*/ 5637767 h 6858000"/>
              <a:gd name="connsiteX8327" fmla="*/ 4425669 w 12192000"/>
              <a:gd name="connsiteY8327" fmla="*/ 5635373 h 6858000"/>
              <a:gd name="connsiteX8328" fmla="*/ 4459482 w 12192000"/>
              <a:gd name="connsiteY8328" fmla="*/ 5606317 h 6858000"/>
              <a:gd name="connsiteX8329" fmla="*/ 4459482 w 12192000"/>
              <a:gd name="connsiteY8329" fmla="*/ 5468878 h 6858000"/>
              <a:gd name="connsiteX8330" fmla="*/ 4426237 w 12192000"/>
              <a:gd name="connsiteY8330" fmla="*/ 5449218 h 6858000"/>
              <a:gd name="connsiteX8331" fmla="*/ 4019068 w 12192000"/>
              <a:gd name="connsiteY8331" fmla="*/ 5449218 h 6858000"/>
              <a:gd name="connsiteX8332" fmla="*/ 4001054 w 12192000"/>
              <a:gd name="connsiteY8332" fmla="*/ 5459632 h 6858000"/>
              <a:gd name="connsiteX8333" fmla="*/ 3864961 w 12192000"/>
              <a:gd name="connsiteY8333" fmla="*/ 5695310 h 6858000"/>
              <a:gd name="connsiteX8334" fmla="*/ 3864961 w 12192000"/>
              <a:gd name="connsiteY8334" fmla="*/ 5715538 h 6858000"/>
              <a:gd name="connsiteX8335" fmla="*/ 3864991 w 12192000"/>
              <a:gd name="connsiteY8335" fmla="*/ 5715448 h 6858000"/>
              <a:gd name="connsiteX8336" fmla="*/ 3898236 w 12192000"/>
              <a:gd name="connsiteY8336" fmla="*/ 5734570 h 6858000"/>
              <a:gd name="connsiteX8337" fmla="*/ 4018170 w 12192000"/>
              <a:gd name="connsiteY8337" fmla="*/ 5665326 h 6858000"/>
              <a:gd name="connsiteX8338" fmla="*/ 4015716 w 12192000"/>
              <a:gd name="connsiteY8338" fmla="*/ 5650903 h 6858000"/>
              <a:gd name="connsiteX8339" fmla="*/ 4017721 w 12192000"/>
              <a:gd name="connsiteY8339" fmla="*/ 5637767 h 6858000"/>
              <a:gd name="connsiteX8340" fmla="*/ 4018499 w 12192000"/>
              <a:gd name="connsiteY8340" fmla="*/ 5635373 h 6858000"/>
              <a:gd name="connsiteX8341" fmla="*/ 4052313 w 12192000"/>
              <a:gd name="connsiteY8341" fmla="*/ 5606317 h 6858000"/>
              <a:gd name="connsiteX8342" fmla="*/ 4052313 w 12192000"/>
              <a:gd name="connsiteY8342" fmla="*/ 5468878 h 6858000"/>
              <a:gd name="connsiteX8343" fmla="*/ 4019068 w 12192000"/>
              <a:gd name="connsiteY8343" fmla="*/ 5449218 h 6858000"/>
              <a:gd name="connsiteX8344" fmla="*/ 3611867 w 12192000"/>
              <a:gd name="connsiteY8344" fmla="*/ 5449218 h 6858000"/>
              <a:gd name="connsiteX8345" fmla="*/ 3593853 w 12192000"/>
              <a:gd name="connsiteY8345" fmla="*/ 5459632 h 6858000"/>
              <a:gd name="connsiteX8346" fmla="*/ 3457761 w 12192000"/>
              <a:gd name="connsiteY8346" fmla="*/ 5695310 h 6858000"/>
              <a:gd name="connsiteX8347" fmla="*/ 3457761 w 12192000"/>
              <a:gd name="connsiteY8347" fmla="*/ 5715538 h 6858000"/>
              <a:gd name="connsiteX8348" fmla="*/ 3457791 w 12192000"/>
              <a:gd name="connsiteY8348" fmla="*/ 5715448 h 6858000"/>
              <a:gd name="connsiteX8349" fmla="*/ 3491036 w 12192000"/>
              <a:gd name="connsiteY8349" fmla="*/ 5734570 h 6858000"/>
              <a:gd name="connsiteX8350" fmla="*/ 3610970 w 12192000"/>
              <a:gd name="connsiteY8350" fmla="*/ 5665326 h 6858000"/>
              <a:gd name="connsiteX8351" fmla="*/ 3608516 w 12192000"/>
              <a:gd name="connsiteY8351" fmla="*/ 5650903 h 6858000"/>
              <a:gd name="connsiteX8352" fmla="*/ 3610521 w 12192000"/>
              <a:gd name="connsiteY8352" fmla="*/ 5637767 h 6858000"/>
              <a:gd name="connsiteX8353" fmla="*/ 3611299 w 12192000"/>
              <a:gd name="connsiteY8353" fmla="*/ 5635373 h 6858000"/>
              <a:gd name="connsiteX8354" fmla="*/ 3645113 w 12192000"/>
              <a:gd name="connsiteY8354" fmla="*/ 5606317 h 6858000"/>
              <a:gd name="connsiteX8355" fmla="*/ 3645113 w 12192000"/>
              <a:gd name="connsiteY8355" fmla="*/ 5468878 h 6858000"/>
              <a:gd name="connsiteX8356" fmla="*/ 3611867 w 12192000"/>
              <a:gd name="connsiteY8356" fmla="*/ 5449218 h 6858000"/>
              <a:gd name="connsiteX8357" fmla="*/ 3204698 w 12192000"/>
              <a:gd name="connsiteY8357" fmla="*/ 5449218 h 6858000"/>
              <a:gd name="connsiteX8358" fmla="*/ 3186684 w 12192000"/>
              <a:gd name="connsiteY8358" fmla="*/ 5459632 h 6858000"/>
              <a:gd name="connsiteX8359" fmla="*/ 3050591 w 12192000"/>
              <a:gd name="connsiteY8359" fmla="*/ 5695310 h 6858000"/>
              <a:gd name="connsiteX8360" fmla="*/ 3050591 w 12192000"/>
              <a:gd name="connsiteY8360" fmla="*/ 5715538 h 6858000"/>
              <a:gd name="connsiteX8361" fmla="*/ 3050621 w 12192000"/>
              <a:gd name="connsiteY8361" fmla="*/ 5715448 h 6858000"/>
              <a:gd name="connsiteX8362" fmla="*/ 3083866 w 12192000"/>
              <a:gd name="connsiteY8362" fmla="*/ 5734570 h 6858000"/>
              <a:gd name="connsiteX8363" fmla="*/ 3203800 w 12192000"/>
              <a:gd name="connsiteY8363" fmla="*/ 5665326 h 6858000"/>
              <a:gd name="connsiteX8364" fmla="*/ 3201346 w 12192000"/>
              <a:gd name="connsiteY8364" fmla="*/ 5650903 h 6858000"/>
              <a:gd name="connsiteX8365" fmla="*/ 3203351 w 12192000"/>
              <a:gd name="connsiteY8365" fmla="*/ 5637767 h 6858000"/>
              <a:gd name="connsiteX8366" fmla="*/ 3204129 w 12192000"/>
              <a:gd name="connsiteY8366" fmla="*/ 5635373 h 6858000"/>
              <a:gd name="connsiteX8367" fmla="*/ 3237943 w 12192000"/>
              <a:gd name="connsiteY8367" fmla="*/ 5606317 h 6858000"/>
              <a:gd name="connsiteX8368" fmla="*/ 3237943 w 12192000"/>
              <a:gd name="connsiteY8368" fmla="*/ 5468878 h 6858000"/>
              <a:gd name="connsiteX8369" fmla="*/ 3204698 w 12192000"/>
              <a:gd name="connsiteY8369" fmla="*/ 5449218 h 6858000"/>
              <a:gd name="connsiteX8370" fmla="*/ 2797498 w 12192000"/>
              <a:gd name="connsiteY8370" fmla="*/ 5449218 h 6858000"/>
              <a:gd name="connsiteX8371" fmla="*/ 2779484 w 12192000"/>
              <a:gd name="connsiteY8371" fmla="*/ 5459632 h 6858000"/>
              <a:gd name="connsiteX8372" fmla="*/ 2643392 w 12192000"/>
              <a:gd name="connsiteY8372" fmla="*/ 5695310 h 6858000"/>
              <a:gd name="connsiteX8373" fmla="*/ 2643392 w 12192000"/>
              <a:gd name="connsiteY8373" fmla="*/ 5715538 h 6858000"/>
              <a:gd name="connsiteX8374" fmla="*/ 2643422 w 12192000"/>
              <a:gd name="connsiteY8374" fmla="*/ 5715448 h 6858000"/>
              <a:gd name="connsiteX8375" fmla="*/ 2676667 w 12192000"/>
              <a:gd name="connsiteY8375" fmla="*/ 5734570 h 6858000"/>
              <a:gd name="connsiteX8376" fmla="*/ 2796600 w 12192000"/>
              <a:gd name="connsiteY8376" fmla="*/ 5665326 h 6858000"/>
              <a:gd name="connsiteX8377" fmla="*/ 2794146 w 12192000"/>
              <a:gd name="connsiteY8377" fmla="*/ 5650903 h 6858000"/>
              <a:gd name="connsiteX8378" fmla="*/ 2796151 w 12192000"/>
              <a:gd name="connsiteY8378" fmla="*/ 5637767 h 6858000"/>
              <a:gd name="connsiteX8379" fmla="*/ 2796929 w 12192000"/>
              <a:gd name="connsiteY8379" fmla="*/ 5635373 h 6858000"/>
              <a:gd name="connsiteX8380" fmla="*/ 2830743 w 12192000"/>
              <a:gd name="connsiteY8380" fmla="*/ 5606317 h 6858000"/>
              <a:gd name="connsiteX8381" fmla="*/ 2830743 w 12192000"/>
              <a:gd name="connsiteY8381" fmla="*/ 5468878 h 6858000"/>
              <a:gd name="connsiteX8382" fmla="*/ 2797498 w 12192000"/>
              <a:gd name="connsiteY8382" fmla="*/ 5449218 h 6858000"/>
              <a:gd name="connsiteX8383" fmla="*/ 2390328 w 12192000"/>
              <a:gd name="connsiteY8383" fmla="*/ 5449218 h 6858000"/>
              <a:gd name="connsiteX8384" fmla="*/ 2372314 w 12192000"/>
              <a:gd name="connsiteY8384" fmla="*/ 5459632 h 6858000"/>
              <a:gd name="connsiteX8385" fmla="*/ 2236222 w 12192000"/>
              <a:gd name="connsiteY8385" fmla="*/ 5695310 h 6858000"/>
              <a:gd name="connsiteX8386" fmla="*/ 2236222 w 12192000"/>
              <a:gd name="connsiteY8386" fmla="*/ 5715538 h 6858000"/>
              <a:gd name="connsiteX8387" fmla="*/ 2236252 w 12192000"/>
              <a:gd name="connsiteY8387" fmla="*/ 5715448 h 6858000"/>
              <a:gd name="connsiteX8388" fmla="*/ 2269497 w 12192000"/>
              <a:gd name="connsiteY8388" fmla="*/ 5734570 h 6858000"/>
              <a:gd name="connsiteX8389" fmla="*/ 2389430 w 12192000"/>
              <a:gd name="connsiteY8389" fmla="*/ 5665326 h 6858000"/>
              <a:gd name="connsiteX8390" fmla="*/ 2386977 w 12192000"/>
              <a:gd name="connsiteY8390" fmla="*/ 5650903 h 6858000"/>
              <a:gd name="connsiteX8391" fmla="*/ 2388981 w 12192000"/>
              <a:gd name="connsiteY8391" fmla="*/ 5637767 h 6858000"/>
              <a:gd name="connsiteX8392" fmla="*/ 2389759 w 12192000"/>
              <a:gd name="connsiteY8392" fmla="*/ 5635373 h 6858000"/>
              <a:gd name="connsiteX8393" fmla="*/ 2423573 w 12192000"/>
              <a:gd name="connsiteY8393" fmla="*/ 5606317 h 6858000"/>
              <a:gd name="connsiteX8394" fmla="*/ 2423573 w 12192000"/>
              <a:gd name="connsiteY8394" fmla="*/ 5468878 h 6858000"/>
              <a:gd name="connsiteX8395" fmla="*/ 2390328 w 12192000"/>
              <a:gd name="connsiteY8395" fmla="*/ 5449218 h 6858000"/>
              <a:gd name="connsiteX8396" fmla="*/ 1983128 w 12192000"/>
              <a:gd name="connsiteY8396" fmla="*/ 5449218 h 6858000"/>
              <a:gd name="connsiteX8397" fmla="*/ 1965114 w 12192000"/>
              <a:gd name="connsiteY8397" fmla="*/ 5459632 h 6858000"/>
              <a:gd name="connsiteX8398" fmla="*/ 1829022 w 12192000"/>
              <a:gd name="connsiteY8398" fmla="*/ 5695310 h 6858000"/>
              <a:gd name="connsiteX8399" fmla="*/ 1829022 w 12192000"/>
              <a:gd name="connsiteY8399" fmla="*/ 5715538 h 6858000"/>
              <a:gd name="connsiteX8400" fmla="*/ 1829052 w 12192000"/>
              <a:gd name="connsiteY8400" fmla="*/ 5715448 h 6858000"/>
              <a:gd name="connsiteX8401" fmla="*/ 1862297 w 12192000"/>
              <a:gd name="connsiteY8401" fmla="*/ 5734570 h 6858000"/>
              <a:gd name="connsiteX8402" fmla="*/ 1982230 w 12192000"/>
              <a:gd name="connsiteY8402" fmla="*/ 5665326 h 6858000"/>
              <a:gd name="connsiteX8403" fmla="*/ 1979777 w 12192000"/>
              <a:gd name="connsiteY8403" fmla="*/ 5650903 h 6858000"/>
              <a:gd name="connsiteX8404" fmla="*/ 1981782 w 12192000"/>
              <a:gd name="connsiteY8404" fmla="*/ 5637767 h 6858000"/>
              <a:gd name="connsiteX8405" fmla="*/ 1982560 w 12192000"/>
              <a:gd name="connsiteY8405" fmla="*/ 5635373 h 6858000"/>
              <a:gd name="connsiteX8406" fmla="*/ 2016373 w 12192000"/>
              <a:gd name="connsiteY8406" fmla="*/ 5606317 h 6858000"/>
              <a:gd name="connsiteX8407" fmla="*/ 2016373 w 12192000"/>
              <a:gd name="connsiteY8407" fmla="*/ 5468878 h 6858000"/>
              <a:gd name="connsiteX8408" fmla="*/ 1983128 w 12192000"/>
              <a:gd name="connsiteY8408" fmla="*/ 5449218 h 6858000"/>
              <a:gd name="connsiteX8409" fmla="*/ 1575958 w 12192000"/>
              <a:gd name="connsiteY8409" fmla="*/ 5449218 h 6858000"/>
              <a:gd name="connsiteX8410" fmla="*/ 1557944 w 12192000"/>
              <a:gd name="connsiteY8410" fmla="*/ 5459632 h 6858000"/>
              <a:gd name="connsiteX8411" fmla="*/ 1421852 w 12192000"/>
              <a:gd name="connsiteY8411" fmla="*/ 5695310 h 6858000"/>
              <a:gd name="connsiteX8412" fmla="*/ 1421852 w 12192000"/>
              <a:gd name="connsiteY8412" fmla="*/ 5715538 h 6858000"/>
              <a:gd name="connsiteX8413" fmla="*/ 1421882 w 12192000"/>
              <a:gd name="connsiteY8413" fmla="*/ 5715448 h 6858000"/>
              <a:gd name="connsiteX8414" fmla="*/ 1455127 w 12192000"/>
              <a:gd name="connsiteY8414" fmla="*/ 5734570 h 6858000"/>
              <a:gd name="connsiteX8415" fmla="*/ 1575061 w 12192000"/>
              <a:gd name="connsiteY8415" fmla="*/ 5665326 h 6858000"/>
              <a:gd name="connsiteX8416" fmla="*/ 1572607 w 12192000"/>
              <a:gd name="connsiteY8416" fmla="*/ 5650903 h 6858000"/>
              <a:gd name="connsiteX8417" fmla="*/ 1574612 w 12192000"/>
              <a:gd name="connsiteY8417" fmla="*/ 5637767 h 6858000"/>
              <a:gd name="connsiteX8418" fmla="*/ 1575390 w 12192000"/>
              <a:gd name="connsiteY8418" fmla="*/ 5635373 h 6858000"/>
              <a:gd name="connsiteX8419" fmla="*/ 1609203 w 12192000"/>
              <a:gd name="connsiteY8419" fmla="*/ 5606317 h 6858000"/>
              <a:gd name="connsiteX8420" fmla="*/ 1609203 w 12192000"/>
              <a:gd name="connsiteY8420" fmla="*/ 5468878 h 6858000"/>
              <a:gd name="connsiteX8421" fmla="*/ 1575958 w 12192000"/>
              <a:gd name="connsiteY8421" fmla="*/ 5449218 h 6858000"/>
              <a:gd name="connsiteX8422" fmla="*/ 1168759 w 12192000"/>
              <a:gd name="connsiteY8422" fmla="*/ 5449218 h 6858000"/>
              <a:gd name="connsiteX8423" fmla="*/ 1150744 w 12192000"/>
              <a:gd name="connsiteY8423" fmla="*/ 5459632 h 6858000"/>
              <a:gd name="connsiteX8424" fmla="*/ 1014652 w 12192000"/>
              <a:gd name="connsiteY8424" fmla="*/ 5695310 h 6858000"/>
              <a:gd name="connsiteX8425" fmla="*/ 1014652 w 12192000"/>
              <a:gd name="connsiteY8425" fmla="*/ 5715538 h 6858000"/>
              <a:gd name="connsiteX8426" fmla="*/ 1014682 w 12192000"/>
              <a:gd name="connsiteY8426" fmla="*/ 5715478 h 6858000"/>
              <a:gd name="connsiteX8427" fmla="*/ 1047927 w 12192000"/>
              <a:gd name="connsiteY8427" fmla="*/ 5734599 h 6858000"/>
              <a:gd name="connsiteX8428" fmla="*/ 1167861 w 12192000"/>
              <a:gd name="connsiteY8428" fmla="*/ 5665356 h 6858000"/>
              <a:gd name="connsiteX8429" fmla="*/ 1165407 w 12192000"/>
              <a:gd name="connsiteY8429" fmla="*/ 5650933 h 6858000"/>
              <a:gd name="connsiteX8430" fmla="*/ 1167412 w 12192000"/>
              <a:gd name="connsiteY8430" fmla="*/ 5637797 h 6858000"/>
              <a:gd name="connsiteX8431" fmla="*/ 1168190 w 12192000"/>
              <a:gd name="connsiteY8431" fmla="*/ 5635373 h 6858000"/>
              <a:gd name="connsiteX8432" fmla="*/ 1202004 w 12192000"/>
              <a:gd name="connsiteY8432" fmla="*/ 5606317 h 6858000"/>
              <a:gd name="connsiteX8433" fmla="*/ 1202004 w 12192000"/>
              <a:gd name="connsiteY8433" fmla="*/ 5468878 h 6858000"/>
              <a:gd name="connsiteX8434" fmla="*/ 1168759 w 12192000"/>
              <a:gd name="connsiteY8434" fmla="*/ 5449218 h 6858000"/>
              <a:gd name="connsiteX8435" fmla="*/ 11755565 w 12192000"/>
              <a:gd name="connsiteY8435" fmla="*/ 5449159 h 6858000"/>
              <a:gd name="connsiteX8436" fmla="*/ 11737550 w 12192000"/>
              <a:gd name="connsiteY8436" fmla="*/ 5459572 h 6858000"/>
              <a:gd name="connsiteX8437" fmla="*/ 11601458 w 12192000"/>
              <a:gd name="connsiteY8437" fmla="*/ 5695250 h 6858000"/>
              <a:gd name="connsiteX8438" fmla="*/ 11601458 w 12192000"/>
              <a:gd name="connsiteY8438" fmla="*/ 5715478 h 6858000"/>
              <a:gd name="connsiteX8439" fmla="*/ 11634703 w 12192000"/>
              <a:gd name="connsiteY8439" fmla="*/ 5734599 h 6858000"/>
              <a:gd name="connsiteX8440" fmla="*/ 11754637 w 12192000"/>
              <a:gd name="connsiteY8440" fmla="*/ 5665356 h 6858000"/>
              <a:gd name="connsiteX8441" fmla="*/ 11752183 w 12192000"/>
              <a:gd name="connsiteY8441" fmla="*/ 5650933 h 6858000"/>
              <a:gd name="connsiteX8442" fmla="*/ 11754187 w 12192000"/>
              <a:gd name="connsiteY8442" fmla="*/ 5637797 h 6858000"/>
              <a:gd name="connsiteX8443" fmla="*/ 11754965 w 12192000"/>
              <a:gd name="connsiteY8443" fmla="*/ 5635403 h 6858000"/>
              <a:gd name="connsiteX8444" fmla="*/ 11754995 w 12192000"/>
              <a:gd name="connsiteY8444" fmla="*/ 5635313 h 6858000"/>
              <a:gd name="connsiteX8445" fmla="*/ 11788809 w 12192000"/>
              <a:gd name="connsiteY8445" fmla="*/ 5606257 h 6858000"/>
              <a:gd name="connsiteX8446" fmla="*/ 11788809 w 12192000"/>
              <a:gd name="connsiteY8446" fmla="*/ 5468818 h 6858000"/>
              <a:gd name="connsiteX8447" fmla="*/ 11755565 w 12192000"/>
              <a:gd name="connsiteY8447" fmla="*/ 5449159 h 6858000"/>
              <a:gd name="connsiteX8448" fmla="*/ 761618 w 12192000"/>
              <a:gd name="connsiteY8448" fmla="*/ 5449159 h 6858000"/>
              <a:gd name="connsiteX8449" fmla="*/ 743604 w 12192000"/>
              <a:gd name="connsiteY8449" fmla="*/ 5459572 h 6858000"/>
              <a:gd name="connsiteX8450" fmla="*/ 607512 w 12192000"/>
              <a:gd name="connsiteY8450" fmla="*/ 5695250 h 6858000"/>
              <a:gd name="connsiteX8451" fmla="*/ 607512 w 12192000"/>
              <a:gd name="connsiteY8451" fmla="*/ 5715478 h 6858000"/>
              <a:gd name="connsiteX8452" fmla="*/ 640757 w 12192000"/>
              <a:gd name="connsiteY8452" fmla="*/ 5734599 h 6858000"/>
              <a:gd name="connsiteX8453" fmla="*/ 760691 w 12192000"/>
              <a:gd name="connsiteY8453" fmla="*/ 5665356 h 6858000"/>
              <a:gd name="connsiteX8454" fmla="*/ 758237 w 12192000"/>
              <a:gd name="connsiteY8454" fmla="*/ 5650933 h 6858000"/>
              <a:gd name="connsiteX8455" fmla="*/ 760242 w 12192000"/>
              <a:gd name="connsiteY8455" fmla="*/ 5637797 h 6858000"/>
              <a:gd name="connsiteX8456" fmla="*/ 761020 w 12192000"/>
              <a:gd name="connsiteY8456" fmla="*/ 5635403 h 6858000"/>
              <a:gd name="connsiteX8457" fmla="*/ 794834 w 12192000"/>
              <a:gd name="connsiteY8457" fmla="*/ 5606347 h 6858000"/>
              <a:gd name="connsiteX8458" fmla="*/ 794834 w 12192000"/>
              <a:gd name="connsiteY8458" fmla="*/ 5468908 h 6858000"/>
              <a:gd name="connsiteX8459" fmla="*/ 794864 w 12192000"/>
              <a:gd name="connsiteY8459" fmla="*/ 5468818 h 6858000"/>
              <a:gd name="connsiteX8460" fmla="*/ 761618 w 12192000"/>
              <a:gd name="connsiteY8460" fmla="*/ 5449159 h 6858000"/>
              <a:gd name="connsiteX8461" fmla="*/ 354449 w 12192000"/>
              <a:gd name="connsiteY8461" fmla="*/ 5449159 h 6858000"/>
              <a:gd name="connsiteX8462" fmla="*/ 336435 w 12192000"/>
              <a:gd name="connsiteY8462" fmla="*/ 5459572 h 6858000"/>
              <a:gd name="connsiteX8463" fmla="*/ 200342 w 12192000"/>
              <a:gd name="connsiteY8463" fmla="*/ 5695250 h 6858000"/>
              <a:gd name="connsiteX8464" fmla="*/ 200342 w 12192000"/>
              <a:gd name="connsiteY8464" fmla="*/ 5715478 h 6858000"/>
              <a:gd name="connsiteX8465" fmla="*/ 233587 w 12192000"/>
              <a:gd name="connsiteY8465" fmla="*/ 5734599 h 6858000"/>
              <a:gd name="connsiteX8466" fmla="*/ 353521 w 12192000"/>
              <a:gd name="connsiteY8466" fmla="*/ 5665356 h 6858000"/>
              <a:gd name="connsiteX8467" fmla="*/ 351067 w 12192000"/>
              <a:gd name="connsiteY8467" fmla="*/ 5650933 h 6858000"/>
              <a:gd name="connsiteX8468" fmla="*/ 353072 w 12192000"/>
              <a:gd name="connsiteY8468" fmla="*/ 5637797 h 6858000"/>
              <a:gd name="connsiteX8469" fmla="*/ 353850 w 12192000"/>
              <a:gd name="connsiteY8469" fmla="*/ 5635403 h 6858000"/>
              <a:gd name="connsiteX8470" fmla="*/ 387664 w 12192000"/>
              <a:gd name="connsiteY8470" fmla="*/ 5606347 h 6858000"/>
              <a:gd name="connsiteX8471" fmla="*/ 387664 w 12192000"/>
              <a:gd name="connsiteY8471" fmla="*/ 5468908 h 6858000"/>
              <a:gd name="connsiteX8472" fmla="*/ 387694 w 12192000"/>
              <a:gd name="connsiteY8472" fmla="*/ 5468818 h 6858000"/>
              <a:gd name="connsiteX8473" fmla="*/ 354449 w 12192000"/>
              <a:gd name="connsiteY8473" fmla="*/ 5449159 h 6858000"/>
              <a:gd name="connsiteX8474" fmla="*/ 12000594 w 12192000"/>
              <a:gd name="connsiteY8474" fmla="*/ 5426664 h 6858000"/>
              <a:gd name="connsiteX8475" fmla="*/ 11880884 w 12192000"/>
              <a:gd name="connsiteY8475" fmla="*/ 5455233 h 6858000"/>
              <a:gd name="connsiteX8476" fmla="*/ 11966615 w 12192000"/>
              <a:gd name="connsiteY8476" fmla="*/ 5504726 h 6858000"/>
              <a:gd name="connsiteX8477" fmla="*/ 11981570 w 12192000"/>
              <a:gd name="connsiteY8477" fmla="*/ 5493229 h 6858000"/>
              <a:gd name="connsiteX8478" fmla="*/ 12000594 w 12192000"/>
              <a:gd name="connsiteY8478" fmla="*/ 5488961 h 6858000"/>
              <a:gd name="connsiteX8479" fmla="*/ 12019606 w 12192000"/>
              <a:gd name="connsiteY8479" fmla="*/ 5493229 h 6858000"/>
              <a:gd name="connsiteX8480" fmla="*/ 12034572 w 12192000"/>
              <a:gd name="connsiteY8480" fmla="*/ 5504726 h 6858000"/>
              <a:gd name="connsiteX8481" fmla="*/ 12120302 w 12192000"/>
              <a:gd name="connsiteY8481" fmla="*/ 5455233 h 6858000"/>
              <a:gd name="connsiteX8482" fmla="*/ 12000594 w 12192000"/>
              <a:gd name="connsiteY8482" fmla="*/ 5426664 h 6858000"/>
              <a:gd name="connsiteX8483" fmla="*/ 11593424 w 12192000"/>
              <a:gd name="connsiteY8483" fmla="*/ 5426664 h 6858000"/>
              <a:gd name="connsiteX8484" fmla="*/ 11473714 w 12192000"/>
              <a:gd name="connsiteY8484" fmla="*/ 5455233 h 6858000"/>
              <a:gd name="connsiteX8485" fmla="*/ 11559445 w 12192000"/>
              <a:gd name="connsiteY8485" fmla="*/ 5504726 h 6858000"/>
              <a:gd name="connsiteX8486" fmla="*/ 11574400 w 12192000"/>
              <a:gd name="connsiteY8486" fmla="*/ 5493229 h 6858000"/>
              <a:gd name="connsiteX8487" fmla="*/ 11593423 w 12192000"/>
              <a:gd name="connsiteY8487" fmla="*/ 5488961 h 6858000"/>
              <a:gd name="connsiteX8488" fmla="*/ 11612436 w 12192000"/>
              <a:gd name="connsiteY8488" fmla="*/ 5493229 h 6858000"/>
              <a:gd name="connsiteX8489" fmla="*/ 11627402 w 12192000"/>
              <a:gd name="connsiteY8489" fmla="*/ 5504726 h 6858000"/>
              <a:gd name="connsiteX8490" fmla="*/ 11713132 w 12192000"/>
              <a:gd name="connsiteY8490" fmla="*/ 5455233 h 6858000"/>
              <a:gd name="connsiteX8491" fmla="*/ 11593424 w 12192000"/>
              <a:gd name="connsiteY8491" fmla="*/ 5426664 h 6858000"/>
              <a:gd name="connsiteX8492" fmla="*/ 11186224 w 12192000"/>
              <a:gd name="connsiteY8492" fmla="*/ 5426664 h 6858000"/>
              <a:gd name="connsiteX8493" fmla="*/ 11066515 w 12192000"/>
              <a:gd name="connsiteY8493" fmla="*/ 5455233 h 6858000"/>
              <a:gd name="connsiteX8494" fmla="*/ 11152228 w 12192000"/>
              <a:gd name="connsiteY8494" fmla="*/ 5504716 h 6858000"/>
              <a:gd name="connsiteX8495" fmla="*/ 11152215 w 12192000"/>
              <a:gd name="connsiteY8495" fmla="*/ 5504726 h 6858000"/>
              <a:gd name="connsiteX8496" fmla="*/ 11152245 w 12192000"/>
              <a:gd name="connsiteY8496" fmla="*/ 5504726 h 6858000"/>
              <a:gd name="connsiteX8497" fmla="*/ 11152228 w 12192000"/>
              <a:gd name="connsiteY8497" fmla="*/ 5504716 h 6858000"/>
              <a:gd name="connsiteX8498" fmla="*/ 11167170 w 12192000"/>
              <a:gd name="connsiteY8498" fmla="*/ 5493229 h 6858000"/>
              <a:gd name="connsiteX8499" fmla="*/ 11186209 w 12192000"/>
              <a:gd name="connsiteY8499" fmla="*/ 5488957 h 6858000"/>
              <a:gd name="connsiteX8500" fmla="*/ 11220202 w 12192000"/>
              <a:gd name="connsiteY8500" fmla="*/ 5504726 h 6858000"/>
              <a:gd name="connsiteX8501" fmla="*/ 11305933 w 12192000"/>
              <a:gd name="connsiteY8501" fmla="*/ 5455233 h 6858000"/>
              <a:gd name="connsiteX8502" fmla="*/ 11186224 w 12192000"/>
              <a:gd name="connsiteY8502" fmla="*/ 5426664 h 6858000"/>
              <a:gd name="connsiteX8503" fmla="*/ 10779054 w 12192000"/>
              <a:gd name="connsiteY8503" fmla="*/ 5426664 h 6858000"/>
              <a:gd name="connsiteX8504" fmla="*/ 10659345 w 12192000"/>
              <a:gd name="connsiteY8504" fmla="*/ 5455233 h 6858000"/>
              <a:gd name="connsiteX8505" fmla="*/ 10745058 w 12192000"/>
              <a:gd name="connsiteY8505" fmla="*/ 5504716 h 6858000"/>
              <a:gd name="connsiteX8506" fmla="*/ 10745045 w 12192000"/>
              <a:gd name="connsiteY8506" fmla="*/ 5504726 h 6858000"/>
              <a:gd name="connsiteX8507" fmla="*/ 10745075 w 12192000"/>
              <a:gd name="connsiteY8507" fmla="*/ 5504726 h 6858000"/>
              <a:gd name="connsiteX8508" fmla="*/ 10745058 w 12192000"/>
              <a:gd name="connsiteY8508" fmla="*/ 5504716 h 6858000"/>
              <a:gd name="connsiteX8509" fmla="*/ 10760000 w 12192000"/>
              <a:gd name="connsiteY8509" fmla="*/ 5493229 h 6858000"/>
              <a:gd name="connsiteX8510" fmla="*/ 10779039 w 12192000"/>
              <a:gd name="connsiteY8510" fmla="*/ 5488957 h 6858000"/>
              <a:gd name="connsiteX8511" fmla="*/ 10813032 w 12192000"/>
              <a:gd name="connsiteY8511" fmla="*/ 5504726 h 6858000"/>
              <a:gd name="connsiteX8512" fmla="*/ 10898763 w 12192000"/>
              <a:gd name="connsiteY8512" fmla="*/ 5455233 h 6858000"/>
              <a:gd name="connsiteX8513" fmla="*/ 10779054 w 12192000"/>
              <a:gd name="connsiteY8513" fmla="*/ 5426664 h 6858000"/>
              <a:gd name="connsiteX8514" fmla="*/ 10371854 w 12192000"/>
              <a:gd name="connsiteY8514" fmla="*/ 5426664 h 6858000"/>
              <a:gd name="connsiteX8515" fmla="*/ 10252145 w 12192000"/>
              <a:gd name="connsiteY8515" fmla="*/ 5455233 h 6858000"/>
              <a:gd name="connsiteX8516" fmla="*/ 10337859 w 12192000"/>
              <a:gd name="connsiteY8516" fmla="*/ 5504716 h 6858000"/>
              <a:gd name="connsiteX8517" fmla="*/ 10337846 w 12192000"/>
              <a:gd name="connsiteY8517" fmla="*/ 5504726 h 6858000"/>
              <a:gd name="connsiteX8518" fmla="*/ 10337876 w 12192000"/>
              <a:gd name="connsiteY8518" fmla="*/ 5504726 h 6858000"/>
              <a:gd name="connsiteX8519" fmla="*/ 10337859 w 12192000"/>
              <a:gd name="connsiteY8519" fmla="*/ 5504716 h 6858000"/>
              <a:gd name="connsiteX8520" fmla="*/ 10352800 w 12192000"/>
              <a:gd name="connsiteY8520" fmla="*/ 5493229 h 6858000"/>
              <a:gd name="connsiteX8521" fmla="*/ 10371839 w 12192000"/>
              <a:gd name="connsiteY8521" fmla="*/ 5488957 h 6858000"/>
              <a:gd name="connsiteX8522" fmla="*/ 10405832 w 12192000"/>
              <a:gd name="connsiteY8522" fmla="*/ 5504726 h 6858000"/>
              <a:gd name="connsiteX8523" fmla="*/ 10491563 w 12192000"/>
              <a:gd name="connsiteY8523" fmla="*/ 5455233 h 6858000"/>
              <a:gd name="connsiteX8524" fmla="*/ 10371854 w 12192000"/>
              <a:gd name="connsiteY8524" fmla="*/ 5426664 h 6858000"/>
              <a:gd name="connsiteX8525" fmla="*/ 9964684 w 12192000"/>
              <a:gd name="connsiteY8525" fmla="*/ 5426664 h 6858000"/>
              <a:gd name="connsiteX8526" fmla="*/ 9844975 w 12192000"/>
              <a:gd name="connsiteY8526" fmla="*/ 5455233 h 6858000"/>
              <a:gd name="connsiteX8527" fmla="*/ 9930689 w 12192000"/>
              <a:gd name="connsiteY8527" fmla="*/ 5504716 h 6858000"/>
              <a:gd name="connsiteX8528" fmla="*/ 9930676 w 12192000"/>
              <a:gd name="connsiteY8528" fmla="*/ 5504726 h 6858000"/>
              <a:gd name="connsiteX8529" fmla="*/ 9930706 w 12192000"/>
              <a:gd name="connsiteY8529" fmla="*/ 5504726 h 6858000"/>
              <a:gd name="connsiteX8530" fmla="*/ 9930689 w 12192000"/>
              <a:gd name="connsiteY8530" fmla="*/ 5504716 h 6858000"/>
              <a:gd name="connsiteX8531" fmla="*/ 9945630 w 12192000"/>
              <a:gd name="connsiteY8531" fmla="*/ 5493229 h 6858000"/>
              <a:gd name="connsiteX8532" fmla="*/ 9964669 w 12192000"/>
              <a:gd name="connsiteY8532" fmla="*/ 5488957 h 6858000"/>
              <a:gd name="connsiteX8533" fmla="*/ 9998662 w 12192000"/>
              <a:gd name="connsiteY8533" fmla="*/ 5504726 h 6858000"/>
              <a:gd name="connsiteX8534" fmla="*/ 10084394 w 12192000"/>
              <a:gd name="connsiteY8534" fmla="*/ 5455233 h 6858000"/>
              <a:gd name="connsiteX8535" fmla="*/ 9964684 w 12192000"/>
              <a:gd name="connsiteY8535" fmla="*/ 5426664 h 6858000"/>
              <a:gd name="connsiteX8536" fmla="*/ 9557515 w 12192000"/>
              <a:gd name="connsiteY8536" fmla="*/ 5426664 h 6858000"/>
              <a:gd name="connsiteX8537" fmla="*/ 9437805 w 12192000"/>
              <a:gd name="connsiteY8537" fmla="*/ 5455233 h 6858000"/>
              <a:gd name="connsiteX8538" fmla="*/ 9523519 w 12192000"/>
              <a:gd name="connsiteY8538" fmla="*/ 5504716 h 6858000"/>
              <a:gd name="connsiteX8539" fmla="*/ 9523506 w 12192000"/>
              <a:gd name="connsiteY8539" fmla="*/ 5504726 h 6858000"/>
              <a:gd name="connsiteX8540" fmla="*/ 9523536 w 12192000"/>
              <a:gd name="connsiteY8540" fmla="*/ 5504726 h 6858000"/>
              <a:gd name="connsiteX8541" fmla="*/ 9523519 w 12192000"/>
              <a:gd name="connsiteY8541" fmla="*/ 5504716 h 6858000"/>
              <a:gd name="connsiteX8542" fmla="*/ 9538460 w 12192000"/>
              <a:gd name="connsiteY8542" fmla="*/ 5493229 h 6858000"/>
              <a:gd name="connsiteX8543" fmla="*/ 9557499 w 12192000"/>
              <a:gd name="connsiteY8543" fmla="*/ 5488957 h 6858000"/>
              <a:gd name="connsiteX8544" fmla="*/ 9591492 w 12192000"/>
              <a:gd name="connsiteY8544" fmla="*/ 5504726 h 6858000"/>
              <a:gd name="connsiteX8545" fmla="*/ 9677224 w 12192000"/>
              <a:gd name="connsiteY8545" fmla="*/ 5455233 h 6858000"/>
              <a:gd name="connsiteX8546" fmla="*/ 9557515 w 12192000"/>
              <a:gd name="connsiteY8546" fmla="*/ 5426664 h 6858000"/>
              <a:gd name="connsiteX8547" fmla="*/ 9150314 w 12192000"/>
              <a:gd name="connsiteY8547" fmla="*/ 5426664 h 6858000"/>
              <a:gd name="connsiteX8548" fmla="*/ 9030605 w 12192000"/>
              <a:gd name="connsiteY8548" fmla="*/ 5455233 h 6858000"/>
              <a:gd name="connsiteX8549" fmla="*/ 9116320 w 12192000"/>
              <a:gd name="connsiteY8549" fmla="*/ 5504716 h 6858000"/>
              <a:gd name="connsiteX8550" fmla="*/ 9116307 w 12192000"/>
              <a:gd name="connsiteY8550" fmla="*/ 5504726 h 6858000"/>
              <a:gd name="connsiteX8551" fmla="*/ 9116337 w 12192000"/>
              <a:gd name="connsiteY8551" fmla="*/ 5504726 h 6858000"/>
              <a:gd name="connsiteX8552" fmla="*/ 9116320 w 12192000"/>
              <a:gd name="connsiteY8552" fmla="*/ 5504716 h 6858000"/>
              <a:gd name="connsiteX8553" fmla="*/ 9131261 w 12192000"/>
              <a:gd name="connsiteY8553" fmla="*/ 5493229 h 6858000"/>
              <a:gd name="connsiteX8554" fmla="*/ 9150299 w 12192000"/>
              <a:gd name="connsiteY8554" fmla="*/ 5488957 h 6858000"/>
              <a:gd name="connsiteX8555" fmla="*/ 9184293 w 12192000"/>
              <a:gd name="connsiteY8555" fmla="*/ 5504726 h 6858000"/>
              <a:gd name="connsiteX8556" fmla="*/ 9270023 w 12192000"/>
              <a:gd name="connsiteY8556" fmla="*/ 5455233 h 6858000"/>
              <a:gd name="connsiteX8557" fmla="*/ 9150314 w 12192000"/>
              <a:gd name="connsiteY8557" fmla="*/ 5426664 h 6858000"/>
              <a:gd name="connsiteX8558" fmla="*/ 8743145 w 12192000"/>
              <a:gd name="connsiteY8558" fmla="*/ 5426664 h 6858000"/>
              <a:gd name="connsiteX8559" fmla="*/ 8623435 w 12192000"/>
              <a:gd name="connsiteY8559" fmla="*/ 5455233 h 6858000"/>
              <a:gd name="connsiteX8560" fmla="*/ 8709149 w 12192000"/>
              <a:gd name="connsiteY8560" fmla="*/ 5504716 h 6858000"/>
              <a:gd name="connsiteX8561" fmla="*/ 8709136 w 12192000"/>
              <a:gd name="connsiteY8561" fmla="*/ 5504726 h 6858000"/>
              <a:gd name="connsiteX8562" fmla="*/ 8709166 w 12192000"/>
              <a:gd name="connsiteY8562" fmla="*/ 5504726 h 6858000"/>
              <a:gd name="connsiteX8563" fmla="*/ 8709149 w 12192000"/>
              <a:gd name="connsiteY8563" fmla="*/ 5504716 h 6858000"/>
              <a:gd name="connsiteX8564" fmla="*/ 8724091 w 12192000"/>
              <a:gd name="connsiteY8564" fmla="*/ 5493229 h 6858000"/>
              <a:gd name="connsiteX8565" fmla="*/ 8743129 w 12192000"/>
              <a:gd name="connsiteY8565" fmla="*/ 5488957 h 6858000"/>
              <a:gd name="connsiteX8566" fmla="*/ 8777123 w 12192000"/>
              <a:gd name="connsiteY8566" fmla="*/ 5504726 h 6858000"/>
              <a:gd name="connsiteX8567" fmla="*/ 8862853 w 12192000"/>
              <a:gd name="connsiteY8567" fmla="*/ 5455233 h 6858000"/>
              <a:gd name="connsiteX8568" fmla="*/ 8743145 w 12192000"/>
              <a:gd name="connsiteY8568" fmla="*/ 5426664 h 6858000"/>
              <a:gd name="connsiteX8569" fmla="*/ 8335945 w 12192000"/>
              <a:gd name="connsiteY8569" fmla="*/ 5426664 h 6858000"/>
              <a:gd name="connsiteX8570" fmla="*/ 8216236 w 12192000"/>
              <a:gd name="connsiteY8570" fmla="*/ 5455233 h 6858000"/>
              <a:gd name="connsiteX8571" fmla="*/ 8301949 w 12192000"/>
              <a:gd name="connsiteY8571" fmla="*/ 5504716 h 6858000"/>
              <a:gd name="connsiteX8572" fmla="*/ 8301936 w 12192000"/>
              <a:gd name="connsiteY8572" fmla="*/ 5504726 h 6858000"/>
              <a:gd name="connsiteX8573" fmla="*/ 8301966 w 12192000"/>
              <a:gd name="connsiteY8573" fmla="*/ 5504726 h 6858000"/>
              <a:gd name="connsiteX8574" fmla="*/ 8301949 w 12192000"/>
              <a:gd name="connsiteY8574" fmla="*/ 5504716 h 6858000"/>
              <a:gd name="connsiteX8575" fmla="*/ 8316891 w 12192000"/>
              <a:gd name="connsiteY8575" fmla="*/ 5493229 h 6858000"/>
              <a:gd name="connsiteX8576" fmla="*/ 8335930 w 12192000"/>
              <a:gd name="connsiteY8576" fmla="*/ 5488957 h 6858000"/>
              <a:gd name="connsiteX8577" fmla="*/ 8369923 w 12192000"/>
              <a:gd name="connsiteY8577" fmla="*/ 5504726 h 6858000"/>
              <a:gd name="connsiteX8578" fmla="*/ 8455654 w 12192000"/>
              <a:gd name="connsiteY8578" fmla="*/ 5455233 h 6858000"/>
              <a:gd name="connsiteX8579" fmla="*/ 8335945 w 12192000"/>
              <a:gd name="connsiteY8579" fmla="*/ 5426664 h 6858000"/>
              <a:gd name="connsiteX8580" fmla="*/ 7928775 w 12192000"/>
              <a:gd name="connsiteY8580" fmla="*/ 5426664 h 6858000"/>
              <a:gd name="connsiteX8581" fmla="*/ 7809066 w 12192000"/>
              <a:gd name="connsiteY8581" fmla="*/ 5455233 h 6858000"/>
              <a:gd name="connsiteX8582" fmla="*/ 7894780 w 12192000"/>
              <a:gd name="connsiteY8582" fmla="*/ 5504716 h 6858000"/>
              <a:gd name="connsiteX8583" fmla="*/ 7894767 w 12192000"/>
              <a:gd name="connsiteY8583" fmla="*/ 5504726 h 6858000"/>
              <a:gd name="connsiteX8584" fmla="*/ 7894797 w 12192000"/>
              <a:gd name="connsiteY8584" fmla="*/ 5504726 h 6858000"/>
              <a:gd name="connsiteX8585" fmla="*/ 7894780 w 12192000"/>
              <a:gd name="connsiteY8585" fmla="*/ 5504716 h 6858000"/>
              <a:gd name="connsiteX8586" fmla="*/ 7909721 w 12192000"/>
              <a:gd name="connsiteY8586" fmla="*/ 5493229 h 6858000"/>
              <a:gd name="connsiteX8587" fmla="*/ 7928760 w 12192000"/>
              <a:gd name="connsiteY8587" fmla="*/ 5488957 h 6858000"/>
              <a:gd name="connsiteX8588" fmla="*/ 7962754 w 12192000"/>
              <a:gd name="connsiteY8588" fmla="*/ 5504726 h 6858000"/>
              <a:gd name="connsiteX8589" fmla="*/ 8048484 w 12192000"/>
              <a:gd name="connsiteY8589" fmla="*/ 5455233 h 6858000"/>
              <a:gd name="connsiteX8590" fmla="*/ 7928775 w 12192000"/>
              <a:gd name="connsiteY8590" fmla="*/ 5426664 h 6858000"/>
              <a:gd name="connsiteX8591" fmla="*/ 7521575 w 12192000"/>
              <a:gd name="connsiteY8591" fmla="*/ 5426664 h 6858000"/>
              <a:gd name="connsiteX8592" fmla="*/ 7401866 w 12192000"/>
              <a:gd name="connsiteY8592" fmla="*/ 5455233 h 6858000"/>
              <a:gd name="connsiteX8593" fmla="*/ 7487580 w 12192000"/>
              <a:gd name="connsiteY8593" fmla="*/ 5504716 h 6858000"/>
              <a:gd name="connsiteX8594" fmla="*/ 7487567 w 12192000"/>
              <a:gd name="connsiteY8594" fmla="*/ 5504726 h 6858000"/>
              <a:gd name="connsiteX8595" fmla="*/ 7487597 w 12192000"/>
              <a:gd name="connsiteY8595" fmla="*/ 5504726 h 6858000"/>
              <a:gd name="connsiteX8596" fmla="*/ 7487580 w 12192000"/>
              <a:gd name="connsiteY8596" fmla="*/ 5504716 h 6858000"/>
              <a:gd name="connsiteX8597" fmla="*/ 7502522 w 12192000"/>
              <a:gd name="connsiteY8597" fmla="*/ 5493229 h 6858000"/>
              <a:gd name="connsiteX8598" fmla="*/ 7521560 w 12192000"/>
              <a:gd name="connsiteY8598" fmla="*/ 5488957 h 6858000"/>
              <a:gd name="connsiteX8599" fmla="*/ 7555554 w 12192000"/>
              <a:gd name="connsiteY8599" fmla="*/ 5504726 h 6858000"/>
              <a:gd name="connsiteX8600" fmla="*/ 7641284 w 12192000"/>
              <a:gd name="connsiteY8600" fmla="*/ 5455233 h 6858000"/>
              <a:gd name="connsiteX8601" fmla="*/ 7521575 w 12192000"/>
              <a:gd name="connsiteY8601" fmla="*/ 5426664 h 6858000"/>
              <a:gd name="connsiteX8602" fmla="*/ 7114405 w 12192000"/>
              <a:gd name="connsiteY8602" fmla="*/ 5426664 h 6858000"/>
              <a:gd name="connsiteX8603" fmla="*/ 6994696 w 12192000"/>
              <a:gd name="connsiteY8603" fmla="*/ 5455233 h 6858000"/>
              <a:gd name="connsiteX8604" fmla="*/ 7080410 w 12192000"/>
              <a:gd name="connsiteY8604" fmla="*/ 5504716 h 6858000"/>
              <a:gd name="connsiteX8605" fmla="*/ 7080397 w 12192000"/>
              <a:gd name="connsiteY8605" fmla="*/ 5504726 h 6858000"/>
              <a:gd name="connsiteX8606" fmla="*/ 7080427 w 12192000"/>
              <a:gd name="connsiteY8606" fmla="*/ 5504726 h 6858000"/>
              <a:gd name="connsiteX8607" fmla="*/ 7080410 w 12192000"/>
              <a:gd name="connsiteY8607" fmla="*/ 5504716 h 6858000"/>
              <a:gd name="connsiteX8608" fmla="*/ 7095352 w 12192000"/>
              <a:gd name="connsiteY8608" fmla="*/ 5493229 h 6858000"/>
              <a:gd name="connsiteX8609" fmla="*/ 7114391 w 12192000"/>
              <a:gd name="connsiteY8609" fmla="*/ 5488957 h 6858000"/>
              <a:gd name="connsiteX8610" fmla="*/ 7148383 w 12192000"/>
              <a:gd name="connsiteY8610" fmla="*/ 5504726 h 6858000"/>
              <a:gd name="connsiteX8611" fmla="*/ 7234115 w 12192000"/>
              <a:gd name="connsiteY8611" fmla="*/ 5455233 h 6858000"/>
              <a:gd name="connsiteX8612" fmla="*/ 7114405 w 12192000"/>
              <a:gd name="connsiteY8612" fmla="*/ 5426664 h 6858000"/>
              <a:gd name="connsiteX8613" fmla="*/ 6707206 w 12192000"/>
              <a:gd name="connsiteY8613" fmla="*/ 5426664 h 6858000"/>
              <a:gd name="connsiteX8614" fmla="*/ 6587496 w 12192000"/>
              <a:gd name="connsiteY8614" fmla="*/ 5455233 h 6858000"/>
              <a:gd name="connsiteX8615" fmla="*/ 6673210 w 12192000"/>
              <a:gd name="connsiteY8615" fmla="*/ 5504716 h 6858000"/>
              <a:gd name="connsiteX8616" fmla="*/ 6673197 w 12192000"/>
              <a:gd name="connsiteY8616" fmla="*/ 5504726 h 6858000"/>
              <a:gd name="connsiteX8617" fmla="*/ 6673227 w 12192000"/>
              <a:gd name="connsiteY8617" fmla="*/ 5504726 h 6858000"/>
              <a:gd name="connsiteX8618" fmla="*/ 6673210 w 12192000"/>
              <a:gd name="connsiteY8618" fmla="*/ 5504716 h 6858000"/>
              <a:gd name="connsiteX8619" fmla="*/ 6688152 w 12192000"/>
              <a:gd name="connsiteY8619" fmla="*/ 5493229 h 6858000"/>
              <a:gd name="connsiteX8620" fmla="*/ 6707191 w 12192000"/>
              <a:gd name="connsiteY8620" fmla="*/ 5488957 h 6858000"/>
              <a:gd name="connsiteX8621" fmla="*/ 6741184 w 12192000"/>
              <a:gd name="connsiteY8621" fmla="*/ 5504726 h 6858000"/>
              <a:gd name="connsiteX8622" fmla="*/ 6826915 w 12192000"/>
              <a:gd name="connsiteY8622" fmla="*/ 5455233 h 6858000"/>
              <a:gd name="connsiteX8623" fmla="*/ 6707206 w 12192000"/>
              <a:gd name="connsiteY8623" fmla="*/ 5426664 h 6858000"/>
              <a:gd name="connsiteX8624" fmla="*/ 6300036 w 12192000"/>
              <a:gd name="connsiteY8624" fmla="*/ 5426664 h 6858000"/>
              <a:gd name="connsiteX8625" fmla="*/ 6180326 w 12192000"/>
              <a:gd name="connsiteY8625" fmla="*/ 5455233 h 6858000"/>
              <a:gd name="connsiteX8626" fmla="*/ 6266041 w 12192000"/>
              <a:gd name="connsiteY8626" fmla="*/ 5504716 h 6858000"/>
              <a:gd name="connsiteX8627" fmla="*/ 6266028 w 12192000"/>
              <a:gd name="connsiteY8627" fmla="*/ 5504726 h 6858000"/>
              <a:gd name="connsiteX8628" fmla="*/ 6266058 w 12192000"/>
              <a:gd name="connsiteY8628" fmla="*/ 5504726 h 6858000"/>
              <a:gd name="connsiteX8629" fmla="*/ 6266041 w 12192000"/>
              <a:gd name="connsiteY8629" fmla="*/ 5504716 h 6858000"/>
              <a:gd name="connsiteX8630" fmla="*/ 6280982 w 12192000"/>
              <a:gd name="connsiteY8630" fmla="*/ 5493229 h 6858000"/>
              <a:gd name="connsiteX8631" fmla="*/ 6300021 w 12192000"/>
              <a:gd name="connsiteY8631" fmla="*/ 5488957 h 6858000"/>
              <a:gd name="connsiteX8632" fmla="*/ 6334014 w 12192000"/>
              <a:gd name="connsiteY8632" fmla="*/ 5504726 h 6858000"/>
              <a:gd name="connsiteX8633" fmla="*/ 6419745 w 12192000"/>
              <a:gd name="connsiteY8633" fmla="*/ 5455233 h 6858000"/>
              <a:gd name="connsiteX8634" fmla="*/ 6300036 w 12192000"/>
              <a:gd name="connsiteY8634" fmla="*/ 5426664 h 6858000"/>
              <a:gd name="connsiteX8635" fmla="*/ 5892866 w 12192000"/>
              <a:gd name="connsiteY8635" fmla="*/ 5426664 h 6858000"/>
              <a:gd name="connsiteX8636" fmla="*/ 5773157 w 12192000"/>
              <a:gd name="connsiteY8636" fmla="*/ 5455233 h 6858000"/>
              <a:gd name="connsiteX8637" fmla="*/ 5858871 w 12192000"/>
              <a:gd name="connsiteY8637" fmla="*/ 5504716 h 6858000"/>
              <a:gd name="connsiteX8638" fmla="*/ 5858858 w 12192000"/>
              <a:gd name="connsiteY8638" fmla="*/ 5504726 h 6858000"/>
              <a:gd name="connsiteX8639" fmla="*/ 5858888 w 12192000"/>
              <a:gd name="connsiteY8639" fmla="*/ 5504726 h 6858000"/>
              <a:gd name="connsiteX8640" fmla="*/ 5858871 w 12192000"/>
              <a:gd name="connsiteY8640" fmla="*/ 5504716 h 6858000"/>
              <a:gd name="connsiteX8641" fmla="*/ 5873813 w 12192000"/>
              <a:gd name="connsiteY8641" fmla="*/ 5493229 h 6858000"/>
              <a:gd name="connsiteX8642" fmla="*/ 5892851 w 12192000"/>
              <a:gd name="connsiteY8642" fmla="*/ 5488957 h 6858000"/>
              <a:gd name="connsiteX8643" fmla="*/ 5926845 w 12192000"/>
              <a:gd name="connsiteY8643" fmla="*/ 5504726 h 6858000"/>
              <a:gd name="connsiteX8644" fmla="*/ 6012575 w 12192000"/>
              <a:gd name="connsiteY8644" fmla="*/ 5455233 h 6858000"/>
              <a:gd name="connsiteX8645" fmla="*/ 5892866 w 12192000"/>
              <a:gd name="connsiteY8645" fmla="*/ 5426664 h 6858000"/>
              <a:gd name="connsiteX8646" fmla="*/ 5485667 w 12192000"/>
              <a:gd name="connsiteY8646" fmla="*/ 5426664 h 6858000"/>
              <a:gd name="connsiteX8647" fmla="*/ 5365958 w 12192000"/>
              <a:gd name="connsiteY8647" fmla="*/ 5455233 h 6858000"/>
              <a:gd name="connsiteX8648" fmla="*/ 5451671 w 12192000"/>
              <a:gd name="connsiteY8648" fmla="*/ 5504716 h 6858000"/>
              <a:gd name="connsiteX8649" fmla="*/ 5451658 w 12192000"/>
              <a:gd name="connsiteY8649" fmla="*/ 5504726 h 6858000"/>
              <a:gd name="connsiteX8650" fmla="*/ 5451688 w 12192000"/>
              <a:gd name="connsiteY8650" fmla="*/ 5504726 h 6858000"/>
              <a:gd name="connsiteX8651" fmla="*/ 5451671 w 12192000"/>
              <a:gd name="connsiteY8651" fmla="*/ 5504716 h 6858000"/>
              <a:gd name="connsiteX8652" fmla="*/ 5466613 w 12192000"/>
              <a:gd name="connsiteY8652" fmla="*/ 5493229 h 6858000"/>
              <a:gd name="connsiteX8653" fmla="*/ 5485651 w 12192000"/>
              <a:gd name="connsiteY8653" fmla="*/ 5488957 h 6858000"/>
              <a:gd name="connsiteX8654" fmla="*/ 5519644 w 12192000"/>
              <a:gd name="connsiteY8654" fmla="*/ 5504726 h 6858000"/>
              <a:gd name="connsiteX8655" fmla="*/ 5605375 w 12192000"/>
              <a:gd name="connsiteY8655" fmla="*/ 5455233 h 6858000"/>
              <a:gd name="connsiteX8656" fmla="*/ 5485667 w 12192000"/>
              <a:gd name="connsiteY8656" fmla="*/ 5426664 h 6858000"/>
              <a:gd name="connsiteX8657" fmla="*/ 5078496 w 12192000"/>
              <a:gd name="connsiteY8657" fmla="*/ 5426664 h 6858000"/>
              <a:gd name="connsiteX8658" fmla="*/ 4958787 w 12192000"/>
              <a:gd name="connsiteY8658" fmla="*/ 5455233 h 6858000"/>
              <a:gd name="connsiteX8659" fmla="*/ 5044501 w 12192000"/>
              <a:gd name="connsiteY8659" fmla="*/ 5504716 h 6858000"/>
              <a:gd name="connsiteX8660" fmla="*/ 5044488 w 12192000"/>
              <a:gd name="connsiteY8660" fmla="*/ 5504726 h 6858000"/>
              <a:gd name="connsiteX8661" fmla="*/ 5044519 w 12192000"/>
              <a:gd name="connsiteY8661" fmla="*/ 5504726 h 6858000"/>
              <a:gd name="connsiteX8662" fmla="*/ 5044501 w 12192000"/>
              <a:gd name="connsiteY8662" fmla="*/ 5504716 h 6858000"/>
              <a:gd name="connsiteX8663" fmla="*/ 5059443 w 12192000"/>
              <a:gd name="connsiteY8663" fmla="*/ 5493229 h 6858000"/>
              <a:gd name="connsiteX8664" fmla="*/ 5078481 w 12192000"/>
              <a:gd name="connsiteY8664" fmla="*/ 5488957 h 6858000"/>
              <a:gd name="connsiteX8665" fmla="*/ 5112474 w 12192000"/>
              <a:gd name="connsiteY8665" fmla="*/ 5504726 h 6858000"/>
              <a:gd name="connsiteX8666" fmla="*/ 5198205 w 12192000"/>
              <a:gd name="connsiteY8666" fmla="*/ 5455233 h 6858000"/>
              <a:gd name="connsiteX8667" fmla="*/ 5078496 w 12192000"/>
              <a:gd name="connsiteY8667" fmla="*/ 5426664 h 6858000"/>
              <a:gd name="connsiteX8668" fmla="*/ 4671297 w 12192000"/>
              <a:gd name="connsiteY8668" fmla="*/ 5426664 h 6858000"/>
              <a:gd name="connsiteX8669" fmla="*/ 4551587 w 12192000"/>
              <a:gd name="connsiteY8669" fmla="*/ 5455233 h 6858000"/>
              <a:gd name="connsiteX8670" fmla="*/ 4637301 w 12192000"/>
              <a:gd name="connsiteY8670" fmla="*/ 5504716 h 6858000"/>
              <a:gd name="connsiteX8671" fmla="*/ 4637289 w 12192000"/>
              <a:gd name="connsiteY8671" fmla="*/ 5504726 h 6858000"/>
              <a:gd name="connsiteX8672" fmla="*/ 4637318 w 12192000"/>
              <a:gd name="connsiteY8672" fmla="*/ 5504726 h 6858000"/>
              <a:gd name="connsiteX8673" fmla="*/ 4637301 w 12192000"/>
              <a:gd name="connsiteY8673" fmla="*/ 5504716 h 6858000"/>
              <a:gd name="connsiteX8674" fmla="*/ 4652243 w 12192000"/>
              <a:gd name="connsiteY8674" fmla="*/ 5493229 h 6858000"/>
              <a:gd name="connsiteX8675" fmla="*/ 4671281 w 12192000"/>
              <a:gd name="connsiteY8675" fmla="*/ 5488957 h 6858000"/>
              <a:gd name="connsiteX8676" fmla="*/ 4705276 w 12192000"/>
              <a:gd name="connsiteY8676" fmla="*/ 5504726 h 6858000"/>
              <a:gd name="connsiteX8677" fmla="*/ 4791006 w 12192000"/>
              <a:gd name="connsiteY8677" fmla="*/ 5455233 h 6858000"/>
              <a:gd name="connsiteX8678" fmla="*/ 4671297 w 12192000"/>
              <a:gd name="connsiteY8678" fmla="*/ 5426664 h 6858000"/>
              <a:gd name="connsiteX8679" fmla="*/ 4264127 w 12192000"/>
              <a:gd name="connsiteY8679" fmla="*/ 5426664 h 6858000"/>
              <a:gd name="connsiteX8680" fmla="*/ 4144417 w 12192000"/>
              <a:gd name="connsiteY8680" fmla="*/ 5455233 h 6858000"/>
              <a:gd name="connsiteX8681" fmla="*/ 4230131 w 12192000"/>
              <a:gd name="connsiteY8681" fmla="*/ 5504716 h 6858000"/>
              <a:gd name="connsiteX8682" fmla="*/ 4230118 w 12192000"/>
              <a:gd name="connsiteY8682" fmla="*/ 5504726 h 6858000"/>
              <a:gd name="connsiteX8683" fmla="*/ 4230148 w 12192000"/>
              <a:gd name="connsiteY8683" fmla="*/ 5504726 h 6858000"/>
              <a:gd name="connsiteX8684" fmla="*/ 4230131 w 12192000"/>
              <a:gd name="connsiteY8684" fmla="*/ 5504716 h 6858000"/>
              <a:gd name="connsiteX8685" fmla="*/ 4245073 w 12192000"/>
              <a:gd name="connsiteY8685" fmla="*/ 5493229 h 6858000"/>
              <a:gd name="connsiteX8686" fmla="*/ 4264113 w 12192000"/>
              <a:gd name="connsiteY8686" fmla="*/ 5488957 h 6858000"/>
              <a:gd name="connsiteX8687" fmla="*/ 4298105 w 12192000"/>
              <a:gd name="connsiteY8687" fmla="*/ 5504726 h 6858000"/>
              <a:gd name="connsiteX8688" fmla="*/ 4383837 w 12192000"/>
              <a:gd name="connsiteY8688" fmla="*/ 5455233 h 6858000"/>
              <a:gd name="connsiteX8689" fmla="*/ 4264127 w 12192000"/>
              <a:gd name="connsiteY8689" fmla="*/ 5426664 h 6858000"/>
              <a:gd name="connsiteX8690" fmla="*/ 3856927 w 12192000"/>
              <a:gd name="connsiteY8690" fmla="*/ 5426664 h 6858000"/>
              <a:gd name="connsiteX8691" fmla="*/ 3737217 w 12192000"/>
              <a:gd name="connsiteY8691" fmla="*/ 5455233 h 6858000"/>
              <a:gd name="connsiteX8692" fmla="*/ 3822931 w 12192000"/>
              <a:gd name="connsiteY8692" fmla="*/ 5504716 h 6858000"/>
              <a:gd name="connsiteX8693" fmla="*/ 3822918 w 12192000"/>
              <a:gd name="connsiteY8693" fmla="*/ 5504726 h 6858000"/>
              <a:gd name="connsiteX8694" fmla="*/ 3822948 w 12192000"/>
              <a:gd name="connsiteY8694" fmla="*/ 5504726 h 6858000"/>
              <a:gd name="connsiteX8695" fmla="*/ 3822931 w 12192000"/>
              <a:gd name="connsiteY8695" fmla="*/ 5504716 h 6858000"/>
              <a:gd name="connsiteX8696" fmla="*/ 3837873 w 12192000"/>
              <a:gd name="connsiteY8696" fmla="*/ 5493229 h 6858000"/>
              <a:gd name="connsiteX8697" fmla="*/ 3856912 w 12192000"/>
              <a:gd name="connsiteY8697" fmla="*/ 5488957 h 6858000"/>
              <a:gd name="connsiteX8698" fmla="*/ 3890905 w 12192000"/>
              <a:gd name="connsiteY8698" fmla="*/ 5504726 h 6858000"/>
              <a:gd name="connsiteX8699" fmla="*/ 3976636 w 12192000"/>
              <a:gd name="connsiteY8699" fmla="*/ 5455233 h 6858000"/>
              <a:gd name="connsiteX8700" fmla="*/ 3856927 w 12192000"/>
              <a:gd name="connsiteY8700" fmla="*/ 5426664 h 6858000"/>
              <a:gd name="connsiteX8701" fmla="*/ 3449757 w 12192000"/>
              <a:gd name="connsiteY8701" fmla="*/ 5426664 h 6858000"/>
              <a:gd name="connsiteX8702" fmla="*/ 3330048 w 12192000"/>
              <a:gd name="connsiteY8702" fmla="*/ 5455233 h 6858000"/>
              <a:gd name="connsiteX8703" fmla="*/ 3415762 w 12192000"/>
              <a:gd name="connsiteY8703" fmla="*/ 5504716 h 6858000"/>
              <a:gd name="connsiteX8704" fmla="*/ 3415749 w 12192000"/>
              <a:gd name="connsiteY8704" fmla="*/ 5504726 h 6858000"/>
              <a:gd name="connsiteX8705" fmla="*/ 3415779 w 12192000"/>
              <a:gd name="connsiteY8705" fmla="*/ 5504726 h 6858000"/>
              <a:gd name="connsiteX8706" fmla="*/ 3415762 w 12192000"/>
              <a:gd name="connsiteY8706" fmla="*/ 5504716 h 6858000"/>
              <a:gd name="connsiteX8707" fmla="*/ 3430703 w 12192000"/>
              <a:gd name="connsiteY8707" fmla="*/ 5493229 h 6858000"/>
              <a:gd name="connsiteX8708" fmla="*/ 3449742 w 12192000"/>
              <a:gd name="connsiteY8708" fmla="*/ 5488957 h 6858000"/>
              <a:gd name="connsiteX8709" fmla="*/ 3483735 w 12192000"/>
              <a:gd name="connsiteY8709" fmla="*/ 5504726 h 6858000"/>
              <a:gd name="connsiteX8710" fmla="*/ 3569466 w 12192000"/>
              <a:gd name="connsiteY8710" fmla="*/ 5455233 h 6858000"/>
              <a:gd name="connsiteX8711" fmla="*/ 3449757 w 12192000"/>
              <a:gd name="connsiteY8711" fmla="*/ 5426664 h 6858000"/>
              <a:gd name="connsiteX8712" fmla="*/ 3042557 w 12192000"/>
              <a:gd name="connsiteY8712" fmla="*/ 5426664 h 6858000"/>
              <a:gd name="connsiteX8713" fmla="*/ 2922848 w 12192000"/>
              <a:gd name="connsiteY8713" fmla="*/ 5455233 h 6858000"/>
              <a:gd name="connsiteX8714" fmla="*/ 3008562 w 12192000"/>
              <a:gd name="connsiteY8714" fmla="*/ 5504716 h 6858000"/>
              <a:gd name="connsiteX8715" fmla="*/ 3008549 w 12192000"/>
              <a:gd name="connsiteY8715" fmla="*/ 5504726 h 6858000"/>
              <a:gd name="connsiteX8716" fmla="*/ 3008579 w 12192000"/>
              <a:gd name="connsiteY8716" fmla="*/ 5504726 h 6858000"/>
              <a:gd name="connsiteX8717" fmla="*/ 3008562 w 12192000"/>
              <a:gd name="connsiteY8717" fmla="*/ 5504716 h 6858000"/>
              <a:gd name="connsiteX8718" fmla="*/ 3023504 w 12192000"/>
              <a:gd name="connsiteY8718" fmla="*/ 5493229 h 6858000"/>
              <a:gd name="connsiteX8719" fmla="*/ 3042542 w 12192000"/>
              <a:gd name="connsiteY8719" fmla="*/ 5488957 h 6858000"/>
              <a:gd name="connsiteX8720" fmla="*/ 3076535 w 12192000"/>
              <a:gd name="connsiteY8720" fmla="*/ 5504726 h 6858000"/>
              <a:gd name="connsiteX8721" fmla="*/ 3162266 w 12192000"/>
              <a:gd name="connsiteY8721" fmla="*/ 5455233 h 6858000"/>
              <a:gd name="connsiteX8722" fmla="*/ 3042557 w 12192000"/>
              <a:gd name="connsiteY8722" fmla="*/ 5426664 h 6858000"/>
              <a:gd name="connsiteX8723" fmla="*/ 2635387 w 12192000"/>
              <a:gd name="connsiteY8723" fmla="*/ 5426664 h 6858000"/>
              <a:gd name="connsiteX8724" fmla="*/ 2515678 w 12192000"/>
              <a:gd name="connsiteY8724" fmla="*/ 5455233 h 6858000"/>
              <a:gd name="connsiteX8725" fmla="*/ 2601392 w 12192000"/>
              <a:gd name="connsiteY8725" fmla="*/ 5504716 h 6858000"/>
              <a:gd name="connsiteX8726" fmla="*/ 2601379 w 12192000"/>
              <a:gd name="connsiteY8726" fmla="*/ 5504726 h 6858000"/>
              <a:gd name="connsiteX8727" fmla="*/ 2601409 w 12192000"/>
              <a:gd name="connsiteY8727" fmla="*/ 5504726 h 6858000"/>
              <a:gd name="connsiteX8728" fmla="*/ 2601392 w 12192000"/>
              <a:gd name="connsiteY8728" fmla="*/ 5504716 h 6858000"/>
              <a:gd name="connsiteX8729" fmla="*/ 2616334 w 12192000"/>
              <a:gd name="connsiteY8729" fmla="*/ 5493229 h 6858000"/>
              <a:gd name="connsiteX8730" fmla="*/ 2635372 w 12192000"/>
              <a:gd name="connsiteY8730" fmla="*/ 5488957 h 6858000"/>
              <a:gd name="connsiteX8731" fmla="*/ 2669365 w 12192000"/>
              <a:gd name="connsiteY8731" fmla="*/ 5504726 h 6858000"/>
              <a:gd name="connsiteX8732" fmla="*/ 2755096 w 12192000"/>
              <a:gd name="connsiteY8732" fmla="*/ 5455233 h 6858000"/>
              <a:gd name="connsiteX8733" fmla="*/ 2635387 w 12192000"/>
              <a:gd name="connsiteY8733" fmla="*/ 5426664 h 6858000"/>
              <a:gd name="connsiteX8734" fmla="*/ 2228217 w 12192000"/>
              <a:gd name="connsiteY8734" fmla="*/ 5426664 h 6858000"/>
              <a:gd name="connsiteX8735" fmla="*/ 2108508 w 12192000"/>
              <a:gd name="connsiteY8735" fmla="*/ 5455233 h 6858000"/>
              <a:gd name="connsiteX8736" fmla="*/ 2194222 w 12192000"/>
              <a:gd name="connsiteY8736" fmla="*/ 5504716 h 6858000"/>
              <a:gd name="connsiteX8737" fmla="*/ 2194209 w 12192000"/>
              <a:gd name="connsiteY8737" fmla="*/ 5504726 h 6858000"/>
              <a:gd name="connsiteX8738" fmla="*/ 2194239 w 12192000"/>
              <a:gd name="connsiteY8738" fmla="*/ 5504726 h 6858000"/>
              <a:gd name="connsiteX8739" fmla="*/ 2194222 w 12192000"/>
              <a:gd name="connsiteY8739" fmla="*/ 5504716 h 6858000"/>
              <a:gd name="connsiteX8740" fmla="*/ 2209164 w 12192000"/>
              <a:gd name="connsiteY8740" fmla="*/ 5493229 h 6858000"/>
              <a:gd name="connsiteX8741" fmla="*/ 2228202 w 12192000"/>
              <a:gd name="connsiteY8741" fmla="*/ 5488957 h 6858000"/>
              <a:gd name="connsiteX8742" fmla="*/ 2262195 w 12192000"/>
              <a:gd name="connsiteY8742" fmla="*/ 5504726 h 6858000"/>
              <a:gd name="connsiteX8743" fmla="*/ 2347926 w 12192000"/>
              <a:gd name="connsiteY8743" fmla="*/ 5455233 h 6858000"/>
              <a:gd name="connsiteX8744" fmla="*/ 2228217 w 12192000"/>
              <a:gd name="connsiteY8744" fmla="*/ 5426664 h 6858000"/>
              <a:gd name="connsiteX8745" fmla="*/ 1821017 w 12192000"/>
              <a:gd name="connsiteY8745" fmla="*/ 5426664 h 6858000"/>
              <a:gd name="connsiteX8746" fmla="*/ 1701308 w 12192000"/>
              <a:gd name="connsiteY8746" fmla="*/ 5455233 h 6858000"/>
              <a:gd name="connsiteX8747" fmla="*/ 1787022 w 12192000"/>
              <a:gd name="connsiteY8747" fmla="*/ 5504716 h 6858000"/>
              <a:gd name="connsiteX8748" fmla="*/ 1787009 w 12192000"/>
              <a:gd name="connsiteY8748" fmla="*/ 5504726 h 6858000"/>
              <a:gd name="connsiteX8749" fmla="*/ 1787039 w 12192000"/>
              <a:gd name="connsiteY8749" fmla="*/ 5504726 h 6858000"/>
              <a:gd name="connsiteX8750" fmla="*/ 1787022 w 12192000"/>
              <a:gd name="connsiteY8750" fmla="*/ 5504716 h 6858000"/>
              <a:gd name="connsiteX8751" fmla="*/ 1801963 w 12192000"/>
              <a:gd name="connsiteY8751" fmla="*/ 5493229 h 6858000"/>
              <a:gd name="connsiteX8752" fmla="*/ 1821002 w 12192000"/>
              <a:gd name="connsiteY8752" fmla="*/ 5488957 h 6858000"/>
              <a:gd name="connsiteX8753" fmla="*/ 1854995 w 12192000"/>
              <a:gd name="connsiteY8753" fmla="*/ 5504726 h 6858000"/>
              <a:gd name="connsiteX8754" fmla="*/ 1940727 w 12192000"/>
              <a:gd name="connsiteY8754" fmla="*/ 5455233 h 6858000"/>
              <a:gd name="connsiteX8755" fmla="*/ 1821017 w 12192000"/>
              <a:gd name="connsiteY8755" fmla="*/ 5426664 h 6858000"/>
              <a:gd name="connsiteX8756" fmla="*/ 1413848 w 12192000"/>
              <a:gd name="connsiteY8756" fmla="*/ 5426664 h 6858000"/>
              <a:gd name="connsiteX8757" fmla="*/ 1294138 w 12192000"/>
              <a:gd name="connsiteY8757" fmla="*/ 5455233 h 6858000"/>
              <a:gd name="connsiteX8758" fmla="*/ 1379852 w 12192000"/>
              <a:gd name="connsiteY8758" fmla="*/ 5504716 h 6858000"/>
              <a:gd name="connsiteX8759" fmla="*/ 1379839 w 12192000"/>
              <a:gd name="connsiteY8759" fmla="*/ 5504726 h 6858000"/>
              <a:gd name="connsiteX8760" fmla="*/ 1379869 w 12192000"/>
              <a:gd name="connsiteY8760" fmla="*/ 5504726 h 6858000"/>
              <a:gd name="connsiteX8761" fmla="*/ 1379852 w 12192000"/>
              <a:gd name="connsiteY8761" fmla="*/ 5504716 h 6858000"/>
              <a:gd name="connsiteX8762" fmla="*/ 1394794 w 12192000"/>
              <a:gd name="connsiteY8762" fmla="*/ 5493229 h 6858000"/>
              <a:gd name="connsiteX8763" fmla="*/ 1413832 w 12192000"/>
              <a:gd name="connsiteY8763" fmla="*/ 5488957 h 6858000"/>
              <a:gd name="connsiteX8764" fmla="*/ 1447826 w 12192000"/>
              <a:gd name="connsiteY8764" fmla="*/ 5504726 h 6858000"/>
              <a:gd name="connsiteX8765" fmla="*/ 1533557 w 12192000"/>
              <a:gd name="connsiteY8765" fmla="*/ 5455233 h 6858000"/>
              <a:gd name="connsiteX8766" fmla="*/ 1413848 w 12192000"/>
              <a:gd name="connsiteY8766" fmla="*/ 5426664 h 6858000"/>
              <a:gd name="connsiteX8767" fmla="*/ 1006648 w 12192000"/>
              <a:gd name="connsiteY8767" fmla="*/ 5426664 h 6858000"/>
              <a:gd name="connsiteX8768" fmla="*/ 886938 w 12192000"/>
              <a:gd name="connsiteY8768" fmla="*/ 5455233 h 6858000"/>
              <a:gd name="connsiteX8769" fmla="*/ 972652 w 12192000"/>
              <a:gd name="connsiteY8769" fmla="*/ 5504716 h 6858000"/>
              <a:gd name="connsiteX8770" fmla="*/ 972639 w 12192000"/>
              <a:gd name="connsiteY8770" fmla="*/ 5504726 h 6858000"/>
              <a:gd name="connsiteX8771" fmla="*/ 972669 w 12192000"/>
              <a:gd name="connsiteY8771" fmla="*/ 5504726 h 6858000"/>
              <a:gd name="connsiteX8772" fmla="*/ 972652 w 12192000"/>
              <a:gd name="connsiteY8772" fmla="*/ 5504716 h 6858000"/>
              <a:gd name="connsiteX8773" fmla="*/ 987594 w 12192000"/>
              <a:gd name="connsiteY8773" fmla="*/ 5493229 h 6858000"/>
              <a:gd name="connsiteX8774" fmla="*/ 1006633 w 12192000"/>
              <a:gd name="connsiteY8774" fmla="*/ 5488957 h 6858000"/>
              <a:gd name="connsiteX8775" fmla="*/ 1040626 w 12192000"/>
              <a:gd name="connsiteY8775" fmla="*/ 5504726 h 6858000"/>
              <a:gd name="connsiteX8776" fmla="*/ 1126357 w 12192000"/>
              <a:gd name="connsiteY8776" fmla="*/ 5455233 h 6858000"/>
              <a:gd name="connsiteX8777" fmla="*/ 1006648 w 12192000"/>
              <a:gd name="connsiteY8777" fmla="*/ 5426664 h 6858000"/>
              <a:gd name="connsiteX8778" fmla="*/ 599478 w 12192000"/>
              <a:gd name="connsiteY8778" fmla="*/ 5426664 h 6858000"/>
              <a:gd name="connsiteX8779" fmla="*/ 479768 w 12192000"/>
              <a:gd name="connsiteY8779" fmla="*/ 5455233 h 6858000"/>
              <a:gd name="connsiteX8780" fmla="*/ 565500 w 12192000"/>
              <a:gd name="connsiteY8780" fmla="*/ 5504726 h 6858000"/>
              <a:gd name="connsiteX8781" fmla="*/ 599493 w 12192000"/>
              <a:gd name="connsiteY8781" fmla="*/ 5488957 h 6858000"/>
              <a:gd name="connsiteX8782" fmla="*/ 618521 w 12192000"/>
              <a:gd name="connsiteY8782" fmla="*/ 5493229 h 6858000"/>
              <a:gd name="connsiteX8783" fmla="*/ 633473 w 12192000"/>
              <a:gd name="connsiteY8783" fmla="*/ 5504716 h 6858000"/>
              <a:gd name="connsiteX8784" fmla="*/ 633456 w 12192000"/>
              <a:gd name="connsiteY8784" fmla="*/ 5504726 h 6858000"/>
              <a:gd name="connsiteX8785" fmla="*/ 633486 w 12192000"/>
              <a:gd name="connsiteY8785" fmla="*/ 5504726 h 6858000"/>
              <a:gd name="connsiteX8786" fmla="*/ 633473 w 12192000"/>
              <a:gd name="connsiteY8786" fmla="*/ 5504716 h 6858000"/>
              <a:gd name="connsiteX8787" fmla="*/ 719187 w 12192000"/>
              <a:gd name="connsiteY8787" fmla="*/ 5455233 h 6858000"/>
              <a:gd name="connsiteX8788" fmla="*/ 599478 w 12192000"/>
              <a:gd name="connsiteY8788" fmla="*/ 5426664 h 6858000"/>
              <a:gd name="connsiteX8789" fmla="*/ 192308 w 12192000"/>
              <a:gd name="connsiteY8789" fmla="*/ 5426664 h 6858000"/>
              <a:gd name="connsiteX8790" fmla="*/ 72599 w 12192000"/>
              <a:gd name="connsiteY8790" fmla="*/ 5455233 h 6858000"/>
              <a:gd name="connsiteX8791" fmla="*/ 158330 w 12192000"/>
              <a:gd name="connsiteY8791" fmla="*/ 5504726 h 6858000"/>
              <a:gd name="connsiteX8792" fmla="*/ 192323 w 12192000"/>
              <a:gd name="connsiteY8792" fmla="*/ 5488957 h 6858000"/>
              <a:gd name="connsiteX8793" fmla="*/ 211351 w 12192000"/>
              <a:gd name="connsiteY8793" fmla="*/ 5493229 h 6858000"/>
              <a:gd name="connsiteX8794" fmla="*/ 226303 w 12192000"/>
              <a:gd name="connsiteY8794" fmla="*/ 5504716 h 6858000"/>
              <a:gd name="connsiteX8795" fmla="*/ 226286 w 12192000"/>
              <a:gd name="connsiteY8795" fmla="*/ 5504726 h 6858000"/>
              <a:gd name="connsiteX8796" fmla="*/ 226316 w 12192000"/>
              <a:gd name="connsiteY8796" fmla="*/ 5504726 h 6858000"/>
              <a:gd name="connsiteX8797" fmla="*/ 226303 w 12192000"/>
              <a:gd name="connsiteY8797" fmla="*/ 5504716 h 6858000"/>
              <a:gd name="connsiteX8798" fmla="*/ 312017 w 12192000"/>
              <a:gd name="connsiteY8798" fmla="*/ 5455233 h 6858000"/>
              <a:gd name="connsiteX8799" fmla="*/ 192308 w 12192000"/>
              <a:gd name="connsiteY8799" fmla="*/ 5426664 h 6858000"/>
              <a:gd name="connsiteX8800" fmla="*/ 11797038 w 12192000"/>
              <a:gd name="connsiteY8800" fmla="*/ 5380394 h 6858000"/>
              <a:gd name="connsiteX8801" fmla="*/ 11762178 w 12192000"/>
              <a:gd name="connsiteY8801" fmla="*/ 5405799 h 6858000"/>
              <a:gd name="connsiteX8802" fmla="*/ 11760651 w 12192000"/>
              <a:gd name="connsiteY8802" fmla="*/ 5416183 h 6858000"/>
              <a:gd name="connsiteX8803" fmla="*/ 11797038 w 12192000"/>
              <a:gd name="connsiteY8803" fmla="*/ 5452779 h 6858000"/>
              <a:gd name="connsiteX8804" fmla="*/ 11797038 w 12192000"/>
              <a:gd name="connsiteY8804" fmla="*/ 5452809 h 6858000"/>
              <a:gd name="connsiteX8805" fmla="*/ 11833426 w 12192000"/>
              <a:gd name="connsiteY8805" fmla="*/ 5416213 h 6858000"/>
              <a:gd name="connsiteX8806" fmla="*/ 11831900 w 12192000"/>
              <a:gd name="connsiteY8806" fmla="*/ 5405799 h 6858000"/>
              <a:gd name="connsiteX8807" fmla="*/ 11797038 w 12192000"/>
              <a:gd name="connsiteY8807" fmla="*/ 5380394 h 6858000"/>
              <a:gd name="connsiteX8808" fmla="*/ 10982669 w 12192000"/>
              <a:gd name="connsiteY8808" fmla="*/ 5380394 h 6858000"/>
              <a:gd name="connsiteX8809" fmla="*/ 10947807 w 12192000"/>
              <a:gd name="connsiteY8809" fmla="*/ 5405799 h 6858000"/>
              <a:gd name="connsiteX8810" fmla="*/ 10946281 w 12192000"/>
              <a:gd name="connsiteY8810" fmla="*/ 5416183 h 6858000"/>
              <a:gd name="connsiteX8811" fmla="*/ 10982669 w 12192000"/>
              <a:gd name="connsiteY8811" fmla="*/ 5452779 h 6858000"/>
              <a:gd name="connsiteX8812" fmla="*/ 10982669 w 12192000"/>
              <a:gd name="connsiteY8812" fmla="*/ 5452809 h 6858000"/>
              <a:gd name="connsiteX8813" fmla="*/ 11019056 w 12192000"/>
              <a:gd name="connsiteY8813" fmla="*/ 5416213 h 6858000"/>
              <a:gd name="connsiteX8814" fmla="*/ 11017529 w 12192000"/>
              <a:gd name="connsiteY8814" fmla="*/ 5405799 h 6858000"/>
              <a:gd name="connsiteX8815" fmla="*/ 10982669 w 12192000"/>
              <a:gd name="connsiteY8815" fmla="*/ 5380394 h 6858000"/>
              <a:gd name="connsiteX8816" fmla="*/ 10575469 w 12192000"/>
              <a:gd name="connsiteY8816" fmla="*/ 5380394 h 6858000"/>
              <a:gd name="connsiteX8817" fmla="*/ 10540608 w 12192000"/>
              <a:gd name="connsiteY8817" fmla="*/ 5405799 h 6858000"/>
              <a:gd name="connsiteX8818" fmla="*/ 10539082 w 12192000"/>
              <a:gd name="connsiteY8818" fmla="*/ 5416183 h 6858000"/>
              <a:gd name="connsiteX8819" fmla="*/ 10575469 w 12192000"/>
              <a:gd name="connsiteY8819" fmla="*/ 5452779 h 6858000"/>
              <a:gd name="connsiteX8820" fmla="*/ 10611856 w 12192000"/>
              <a:gd name="connsiteY8820" fmla="*/ 5416183 h 6858000"/>
              <a:gd name="connsiteX8821" fmla="*/ 10610330 w 12192000"/>
              <a:gd name="connsiteY8821" fmla="*/ 5405799 h 6858000"/>
              <a:gd name="connsiteX8822" fmla="*/ 10575469 w 12192000"/>
              <a:gd name="connsiteY8822" fmla="*/ 5380394 h 6858000"/>
              <a:gd name="connsiteX8823" fmla="*/ 9761099 w 12192000"/>
              <a:gd name="connsiteY8823" fmla="*/ 5380394 h 6858000"/>
              <a:gd name="connsiteX8824" fmla="*/ 9726238 w 12192000"/>
              <a:gd name="connsiteY8824" fmla="*/ 5405799 h 6858000"/>
              <a:gd name="connsiteX8825" fmla="*/ 9724712 w 12192000"/>
              <a:gd name="connsiteY8825" fmla="*/ 5416183 h 6858000"/>
              <a:gd name="connsiteX8826" fmla="*/ 9761099 w 12192000"/>
              <a:gd name="connsiteY8826" fmla="*/ 5452779 h 6858000"/>
              <a:gd name="connsiteX8827" fmla="*/ 9761099 w 12192000"/>
              <a:gd name="connsiteY8827" fmla="*/ 5452809 h 6858000"/>
              <a:gd name="connsiteX8828" fmla="*/ 9797486 w 12192000"/>
              <a:gd name="connsiteY8828" fmla="*/ 5416213 h 6858000"/>
              <a:gd name="connsiteX8829" fmla="*/ 9795960 w 12192000"/>
              <a:gd name="connsiteY8829" fmla="*/ 5405799 h 6858000"/>
              <a:gd name="connsiteX8830" fmla="*/ 9761099 w 12192000"/>
              <a:gd name="connsiteY8830" fmla="*/ 5380394 h 6858000"/>
              <a:gd name="connsiteX8831" fmla="*/ 8946729 w 12192000"/>
              <a:gd name="connsiteY8831" fmla="*/ 5380394 h 6858000"/>
              <a:gd name="connsiteX8832" fmla="*/ 8911869 w 12192000"/>
              <a:gd name="connsiteY8832" fmla="*/ 5405799 h 6858000"/>
              <a:gd name="connsiteX8833" fmla="*/ 8910342 w 12192000"/>
              <a:gd name="connsiteY8833" fmla="*/ 5416183 h 6858000"/>
              <a:gd name="connsiteX8834" fmla="*/ 8946729 w 12192000"/>
              <a:gd name="connsiteY8834" fmla="*/ 5452779 h 6858000"/>
              <a:gd name="connsiteX8835" fmla="*/ 8946729 w 12192000"/>
              <a:gd name="connsiteY8835" fmla="*/ 5452809 h 6858000"/>
              <a:gd name="connsiteX8836" fmla="*/ 8983117 w 12192000"/>
              <a:gd name="connsiteY8836" fmla="*/ 5416213 h 6858000"/>
              <a:gd name="connsiteX8837" fmla="*/ 8981591 w 12192000"/>
              <a:gd name="connsiteY8837" fmla="*/ 5405799 h 6858000"/>
              <a:gd name="connsiteX8838" fmla="*/ 8946729 w 12192000"/>
              <a:gd name="connsiteY8838" fmla="*/ 5380394 h 6858000"/>
              <a:gd name="connsiteX8839" fmla="*/ 8132390 w 12192000"/>
              <a:gd name="connsiteY8839" fmla="*/ 5380394 h 6858000"/>
              <a:gd name="connsiteX8840" fmla="*/ 8097529 w 12192000"/>
              <a:gd name="connsiteY8840" fmla="*/ 5405799 h 6858000"/>
              <a:gd name="connsiteX8841" fmla="*/ 8096003 w 12192000"/>
              <a:gd name="connsiteY8841" fmla="*/ 5416183 h 6858000"/>
              <a:gd name="connsiteX8842" fmla="*/ 8132390 w 12192000"/>
              <a:gd name="connsiteY8842" fmla="*/ 5452779 h 6858000"/>
              <a:gd name="connsiteX8843" fmla="*/ 8132390 w 12192000"/>
              <a:gd name="connsiteY8843" fmla="*/ 5452809 h 6858000"/>
              <a:gd name="connsiteX8844" fmla="*/ 8168777 w 12192000"/>
              <a:gd name="connsiteY8844" fmla="*/ 5416213 h 6858000"/>
              <a:gd name="connsiteX8845" fmla="*/ 8167250 w 12192000"/>
              <a:gd name="connsiteY8845" fmla="*/ 5405799 h 6858000"/>
              <a:gd name="connsiteX8846" fmla="*/ 8132390 w 12192000"/>
              <a:gd name="connsiteY8846" fmla="*/ 5380394 h 6858000"/>
              <a:gd name="connsiteX8847" fmla="*/ 7318020 w 12192000"/>
              <a:gd name="connsiteY8847" fmla="*/ 5380394 h 6858000"/>
              <a:gd name="connsiteX8848" fmla="*/ 7283159 w 12192000"/>
              <a:gd name="connsiteY8848" fmla="*/ 5405799 h 6858000"/>
              <a:gd name="connsiteX8849" fmla="*/ 7281633 w 12192000"/>
              <a:gd name="connsiteY8849" fmla="*/ 5416183 h 6858000"/>
              <a:gd name="connsiteX8850" fmla="*/ 7318020 w 12192000"/>
              <a:gd name="connsiteY8850" fmla="*/ 5452779 h 6858000"/>
              <a:gd name="connsiteX8851" fmla="*/ 7354407 w 12192000"/>
              <a:gd name="connsiteY8851" fmla="*/ 5416183 h 6858000"/>
              <a:gd name="connsiteX8852" fmla="*/ 7352881 w 12192000"/>
              <a:gd name="connsiteY8852" fmla="*/ 5405799 h 6858000"/>
              <a:gd name="connsiteX8853" fmla="*/ 7318020 w 12192000"/>
              <a:gd name="connsiteY8853" fmla="*/ 5380394 h 6858000"/>
              <a:gd name="connsiteX8854" fmla="*/ 6910821 w 12192000"/>
              <a:gd name="connsiteY8854" fmla="*/ 5380394 h 6858000"/>
              <a:gd name="connsiteX8855" fmla="*/ 6875959 w 12192000"/>
              <a:gd name="connsiteY8855" fmla="*/ 5405799 h 6858000"/>
              <a:gd name="connsiteX8856" fmla="*/ 6874433 w 12192000"/>
              <a:gd name="connsiteY8856" fmla="*/ 5416183 h 6858000"/>
              <a:gd name="connsiteX8857" fmla="*/ 6910821 w 12192000"/>
              <a:gd name="connsiteY8857" fmla="*/ 5452779 h 6858000"/>
              <a:gd name="connsiteX8858" fmla="*/ 6910821 w 12192000"/>
              <a:gd name="connsiteY8858" fmla="*/ 5452809 h 6858000"/>
              <a:gd name="connsiteX8859" fmla="*/ 6947207 w 12192000"/>
              <a:gd name="connsiteY8859" fmla="*/ 5416213 h 6858000"/>
              <a:gd name="connsiteX8860" fmla="*/ 6945681 w 12192000"/>
              <a:gd name="connsiteY8860" fmla="*/ 5405799 h 6858000"/>
              <a:gd name="connsiteX8861" fmla="*/ 6910821 w 12192000"/>
              <a:gd name="connsiteY8861" fmla="*/ 5380394 h 6858000"/>
              <a:gd name="connsiteX8862" fmla="*/ 6096451 w 12192000"/>
              <a:gd name="connsiteY8862" fmla="*/ 5380394 h 6858000"/>
              <a:gd name="connsiteX8863" fmla="*/ 6061590 w 12192000"/>
              <a:gd name="connsiteY8863" fmla="*/ 5405799 h 6858000"/>
              <a:gd name="connsiteX8864" fmla="*/ 6060064 w 12192000"/>
              <a:gd name="connsiteY8864" fmla="*/ 5416183 h 6858000"/>
              <a:gd name="connsiteX8865" fmla="*/ 6096451 w 12192000"/>
              <a:gd name="connsiteY8865" fmla="*/ 5452779 h 6858000"/>
              <a:gd name="connsiteX8866" fmla="*/ 6096451 w 12192000"/>
              <a:gd name="connsiteY8866" fmla="*/ 5452809 h 6858000"/>
              <a:gd name="connsiteX8867" fmla="*/ 6132838 w 12192000"/>
              <a:gd name="connsiteY8867" fmla="*/ 5416213 h 6858000"/>
              <a:gd name="connsiteX8868" fmla="*/ 6131312 w 12192000"/>
              <a:gd name="connsiteY8868" fmla="*/ 5405799 h 6858000"/>
              <a:gd name="connsiteX8869" fmla="*/ 6096451 w 12192000"/>
              <a:gd name="connsiteY8869" fmla="*/ 5380394 h 6858000"/>
              <a:gd name="connsiteX8870" fmla="*/ 5282082 w 12192000"/>
              <a:gd name="connsiteY8870" fmla="*/ 5380394 h 6858000"/>
              <a:gd name="connsiteX8871" fmla="*/ 5247221 w 12192000"/>
              <a:gd name="connsiteY8871" fmla="*/ 5405799 h 6858000"/>
              <a:gd name="connsiteX8872" fmla="*/ 5245694 w 12192000"/>
              <a:gd name="connsiteY8872" fmla="*/ 5416183 h 6858000"/>
              <a:gd name="connsiteX8873" fmla="*/ 5282082 w 12192000"/>
              <a:gd name="connsiteY8873" fmla="*/ 5452779 h 6858000"/>
              <a:gd name="connsiteX8874" fmla="*/ 5282082 w 12192000"/>
              <a:gd name="connsiteY8874" fmla="*/ 5452809 h 6858000"/>
              <a:gd name="connsiteX8875" fmla="*/ 5318469 w 12192000"/>
              <a:gd name="connsiteY8875" fmla="*/ 5416213 h 6858000"/>
              <a:gd name="connsiteX8876" fmla="*/ 5316943 w 12192000"/>
              <a:gd name="connsiteY8876" fmla="*/ 5405799 h 6858000"/>
              <a:gd name="connsiteX8877" fmla="*/ 5282082 w 12192000"/>
              <a:gd name="connsiteY8877" fmla="*/ 5380394 h 6858000"/>
              <a:gd name="connsiteX8878" fmla="*/ 4467741 w 12192000"/>
              <a:gd name="connsiteY8878" fmla="*/ 5380394 h 6858000"/>
              <a:gd name="connsiteX8879" fmla="*/ 4432880 w 12192000"/>
              <a:gd name="connsiteY8879" fmla="*/ 5405799 h 6858000"/>
              <a:gd name="connsiteX8880" fmla="*/ 4431354 w 12192000"/>
              <a:gd name="connsiteY8880" fmla="*/ 5416183 h 6858000"/>
              <a:gd name="connsiteX8881" fmla="*/ 4467741 w 12192000"/>
              <a:gd name="connsiteY8881" fmla="*/ 5452779 h 6858000"/>
              <a:gd name="connsiteX8882" fmla="*/ 4467741 w 12192000"/>
              <a:gd name="connsiteY8882" fmla="*/ 5452809 h 6858000"/>
              <a:gd name="connsiteX8883" fmla="*/ 4504128 w 12192000"/>
              <a:gd name="connsiteY8883" fmla="*/ 5416213 h 6858000"/>
              <a:gd name="connsiteX8884" fmla="*/ 4502602 w 12192000"/>
              <a:gd name="connsiteY8884" fmla="*/ 5405799 h 6858000"/>
              <a:gd name="connsiteX8885" fmla="*/ 4467741 w 12192000"/>
              <a:gd name="connsiteY8885" fmla="*/ 5380394 h 6858000"/>
              <a:gd name="connsiteX8886" fmla="*/ 3653371 w 12192000"/>
              <a:gd name="connsiteY8886" fmla="*/ 5380394 h 6858000"/>
              <a:gd name="connsiteX8887" fmla="*/ 3618511 w 12192000"/>
              <a:gd name="connsiteY8887" fmla="*/ 5405799 h 6858000"/>
              <a:gd name="connsiteX8888" fmla="*/ 3616985 w 12192000"/>
              <a:gd name="connsiteY8888" fmla="*/ 5416183 h 6858000"/>
              <a:gd name="connsiteX8889" fmla="*/ 3653371 w 12192000"/>
              <a:gd name="connsiteY8889" fmla="*/ 5452779 h 6858000"/>
              <a:gd name="connsiteX8890" fmla="*/ 3653371 w 12192000"/>
              <a:gd name="connsiteY8890" fmla="*/ 5452809 h 6858000"/>
              <a:gd name="connsiteX8891" fmla="*/ 3689759 w 12192000"/>
              <a:gd name="connsiteY8891" fmla="*/ 5416213 h 6858000"/>
              <a:gd name="connsiteX8892" fmla="*/ 3688232 w 12192000"/>
              <a:gd name="connsiteY8892" fmla="*/ 5405799 h 6858000"/>
              <a:gd name="connsiteX8893" fmla="*/ 3653371 w 12192000"/>
              <a:gd name="connsiteY8893" fmla="*/ 5380394 h 6858000"/>
              <a:gd name="connsiteX8894" fmla="*/ 2839002 w 12192000"/>
              <a:gd name="connsiteY8894" fmla="*/ 5380394 h 6858000"/>
              <a:gd name="connsiteX8895" fmla="*/ 2804141 w 12192000"/>
              <a:gd name="connsiteY8895" fmla="*/ 5405799 h 6858000"/>
              <a:gd name="connsiteX8896" fmla="*/ 2802615 w 12192000"/>
              <a:gd name="connsiteY8896" fmla="*/ 5416183 h 6858000"/>
              <a:gd name="connsiteX8897" fmla="*/ 2839002 w 12192000"/>
              <a:gd name="connsiteY8897" fmla="*/ 5452779 h 6858000"/>
              <a:gd name="connsiteX8898" fmla="*/ 2839002 w 12192000"/>
              <a:gd name="connsiteY8898" fmla="*/ 5452809 h 6858000"/>
              <a:gd name="connsiteX8899" fmla="*/ 2875389 w 12192000"/>
              <a:gd name="connsiteY8899" fmla="*/ 5416213 h 6858000"/>
              <a:gd name="connsiteX8900" fmla="*/ 2873863 w 12192000"/>
              <a:gd name="connsiteY8900" fmla="*/ 5405799 h 6858000"/>
              <a:gd name="connsiteX8901" fmla="*/ 2839002 w 12192000"/>
              <a:gd name="connsiteY8901" fmla="*/ 5380394 h 6858000"/>
              <a:gd name="connsiteX8902" fmla="*/ 2431802 w 12192000"/>
              <a:gd name="connsiteY8902" fmla="*/ 5380394 h 6858000"/>
              <a:gd name="connsiteX8903" fmla="*/ 2396941 w 12192000"/>
              <a:gd name="connsiteY8903" fmla="*/ 5405799 h 6858000"/>
              <a:gd name="connsiteX8904" fmla="*/ 2395415 w 12192000"/>
              <a:gd name="connsiteY8904" fmla="*/ 5416183 h 6858000"/>
              <a:gd name="connsiteX8905" fmla="*/ 2431802 w 12192000"/>
              <a:gd name="connsiteY8905" fmla="*/ 5452779 h 6858000"/>
              <a:gd name="connsiteX8906" fmla="*/ 2468189 w 12192000"/>
              <a:gd name="connsiteY8906" fmla="*/ 5416183 h 6858000"/>
              <a:gd name="connsiteX8907" fmla="*/ 2466663 w 12192000"/>
              <a:gd name="connsiteY8907" fmla="*/ 5405799 h 6858000"/>
              <a:gd name="connsiteX8908" fmla="*/ 2431802 w 12192000"/>
              <a:gd name="connsiteY8908" fmla="*/ 5380394 h 6858000"/>
              <a:gd name="connsiteX8909" fmla="*/ 1617432 w 12192000"/>
              <a:gd name="connsiteY8909" fmla="*/ 5380394 h 6858000"/>
              <a:gd name="connsiteX8910" fmla="*/ 1582571 w 12192000"/>
              <a:gd name="connsiteY8910" fmla="*/ 5405799 h 6858000"/>
              <a:gd name="connsiteX8911" fmla="*/ 1581045 w 12192000"/>
              <a:gd name="connsiteY8911" fmla="*/ 5416183 h 6858000"/>
              <a:gd name="connsiteX8912" fmla="*/ 1617432 w 12192000"/>
              <a:gd name="connsiteY8912" fmla="*/ 5452779 h 6858000"/>
              <a:gd name="connsiteX8913" fmla="*/ 1617432 w 12192000"/>
              <a:gd name="connsiteY8913" fmla="*/ 5452809 h 6858000"/>
              <a:gd name="connsiteX8914" fmla="*/ 1653819 w 12192000"/>
              <a:gd name="connsiteY8914" fmla="*/ 5416213 h 6858000"/>
              <a:gd name="connsiteX8915" fmla="*/ 1652293 w 12192000"/>
              <a:gd name="connsiteY8915" fmla="*/ 5405799 h 6858000"/>
              <a:gd name="connsiteX8916" fmla="*/ 1617432 w 12192000"/>
              <a:gd name="connsiteY8916" fmla="*/ 5380394 h 6858000"/>
              <a:gd name="connsiteX8917" fmla="*/ 11389839 w 12192000"/>
              <a:gd name="connsiteY8917" fmla="*/ 5380364 h 6858000"/>
              <a:gd name="connsiteX8918" fmla="*/ 11354977 w 12192000"/>
              <a:gd name="connsiteY8918" fmla="*/ 5405769 h 6858000"/>
              <a:gd name="connsiteX8919" fmla="*/ 11353451 w 12192000"/>
              <a:gd name="connsiteY8919" fmla="*/ 5416183 h 6858000"/>
              <a:gd name="connsiteX8920" fmla="*/ 11389839 w 12192000"/>
              <a:gd name="connsiteY8920" fmla="*/ 5452779 h 6858000"/>
              <a:gd name="connsiteX8921" fmla="*/ 11389839 w 12192000"/>
              <a:gd name="connsiteY8921" fmla="*/ 5452749 h 6858000"/>
              <a:gd name="connsiteX8922" fmla="*/ 11426226 w 12192000"/>
              <a:gd name="connsiteY8922" fmla="*/ 5416153 h 6858000"/>
              <a:gd name="connsiteX8923" fmla="*/ 11424700 w 12192000"/>
              <a:gd name="connsiteY8923" fmla="*/ 5405769 h 6858000"/>
              <a:gd name="connsiteX8924" fmla="*/ 11389839 w 12192000"/>
              <a:gd name="connsiteY8924" fmla="*/ 5380364 h 6858000"/>
              <a:gd name="connsiteX8925" fmla="*/ 10168299 w 12192000"/>
              <a:gd name="connsiteY8925" fmla="*/ 5380364 h 6858000"/>
              <a:gd name="connsiteX8926" fmla="*/ 10133438 w 12192000"/>
              <a:gd name="connsiteY8926" fmla="*/ 5405769 h 6858000"/>
              <a:gd name="connsiteX8927" fmla="*/ 10131912 w 12192000"/>
              <a:gd name="connsiteY8927" fmla="*/ 5416183 h 6858000"/>
              <a:gd name="connsiteX8928" fmla="*/ 10168299 w 12192000"/>
              <a:gd name="connsiteY8928" fmla="*/ 5452779 h 6858000"/>
              <a:gd name="connsiteX8929" fmla="*/ 10168299 w 12192000"/>
              <a:gd name="connsiteY8929" fmla="*/ 5452749 h 6858000"/>
              <a:gd name="connsiteX8930" fmla="*/ 10204686 w 12192000"/>
              <a:gd name="connsiteY8930" fmla="*/ 5416153 h 6858000"/>
              <a:gd name="connsiteX8931" fmla="*/ 10203160 w 12192000"/>
              <a:gd name="connsiteY8931" fmla="*/ 5405769 h 6858000"/>
              <a:gd name="connsiteX8932" fmla="*/ 10168299 w 12192000"/>
              <a:gd name="connsiteY8932" fmla="*/ 5380364 h 6858000"/>
              <a:gd name="connsiteX8933" fmla="*/ 9353929 w 12192000"/>
              <a:gd name="connsiteY8933" fmla="*/ 5380364 h 6858000"/>
              <a:gd name="connsiteX8934" fmla="*/ 9319069 w 12192000"/>
              <a:gd name="connsiteY8934" fmla="*/ 5405769 h 6858000"/>
              <a:gd name="connsiteX8935" fmla="*/ 9317542 w 12192000"/>
              <a:gd name="connsiteY8935" fmla="*/ 5416183 h 6858000"/>
              <a:gd name="connsiteX8936" fmla="*/ 9353929 w 12192000"/>
              <a:gd name="connsiteY8936" fmla="*/ 5452779 h 6858000"/>
              <a:gd name="connsiteX8937" fmla="*/ 9353929 w 12192000"/>
              <a:gd name="connsiteY8937" fmla="*/ 5452749 h 6858000"/>
              <a:gd name="connsiteX8938" fmla="*/ 9390316 w 12192000"/>
              <a:gd name="connsiteY8938" fmla="*/ 5416153 h 6858000"/>
              <a:gd name="connsiteX8939" fmla="*/ 9388790 w 12192000"/>
              <a:gd name="connsiteY8939" fmla="*/ 5405769 h 6858000"/>
              <a:gd name="connsiteX8940" fmla="*/ 9353929 w 12192000"/>
              <a:gd name="connsiteY8940" fmla="*/ 5380364 h 6858000"/>
              <a:gd name="connsiteX8941" fmla="*/ 8539560 w 12192000"/>
              <a:gd name="connsiteY8941" fmla="*/ 5380364 h 6858000"/>
              <a:gd name="connsiteX8942" fmla="*/ 8504699 w 12192000"/>
              <a:gd name="connsiteY8942" fmla="*/ 5405769 h 6858000"/>
              <a:gd name="connsiteX8943" fmla="*/ 8503172 w 12192000"/>
              <a:gd name="connsiteY8943" fmla="*/ 5416183 h 6858000"/>
              <a:gd name="connsiteX8944" fmla="*/ 8539560 w 12192000"/>
              <a:gd name="connsiteY8944" fmla="*/ 5452779 h 6858000"/>
              <a:gd name="connsiteX8945" fmla="*/ 8539560 w 12192000"/>
              <a:gd name="connsiteY8945" fmla="*/ 5452749 h 6858000"/>
              <a:gd name="connsiteX8946" fmla="*/ 8575947 w 12192000"/>
              <a:gd name="connsiteY8946" fmla="*/ 5416153 h 6858000"/>
              <a:gd name="connsiteX8947" fmla="*/ 8574421 w 12192000"/>
              <a:gd name="connsiteY8947" fmla="*/ 5405769 h 6858000"/>
              <a:gd name="connsiteX8948" fmla="*/ 8539560 w 12192000"/>
              <a:gd name="connsiteY8948" fmla="*/ 5380364 h 6858000"/>
              <a:gd name="connsiteX8949" fmla="*/ 7725190 w 12192000"/>
              <a:gd name="connsiteY8949" fmla="*/ 5380364 h 6858000"/>
              <a:gd name="connsiteX8950" fmla="*/ 7690329 w 12192000"/>
              <a:gd name="connsiteY8950" fmla="*/ 5405769 h 6858000"/>
              <a:gd name="connsiteX8951" fmla="*/ 7688803 w 12192000"/>
              <a:gd name="connsiteY8951" fmla="*/ 5416183 h 6858000"/>
              <a:gd name="connsiteX8952" fmla="*/ 7725190 w 12192000"/>
              <a:gd name="connsiteY8952" fmla="*/ 5452779 h 6858000"/>
              <a:gd name="connsiteX8953" fmla="*/ 7725190 w 12192000"/>
              <a:gd name="connsiteY8953" fmla="*/ 5452749 h 6858000"/>
              <a:gd name="connsiteX8954" fmla="*/ 7761578 w 12192000"/>
              <a:gd name="connsiteY8954" fmla="*/ 5416153 h 6858000"/>
              <a:gd name="connsiteX8955" fmla="*/ 7760051 w 12192000"/>
              <a:gd name="connsiteY8955" fmla="*/ 5405769 h 6858000"/>
              <a:gd name="connsiteX8956" fmla="*/ 7725190 w 12192000"/>
              <a:gd name="connsiteY8956" fmla="*/ 5380364 h 6858000"/>
              <a:gd name="connsiteX8957" fmla="*/ 6503651 w 12192000"/>
              <a:gd name="connsiteY8957" fmla="*/ 5380364 h 6858000"/>
              <a:gd name="connsiteX8958" fmla="*/ 6468790 w 12192000"/>
              <a:gd name="connsiteY8958" fmla="*/ 5405769 h 6858000"/>
              <a:gd name="connsiteX8959" fmla="*/ 6467264 w 12192000"/>
              <a:gd name="connsiteY8959" fmla="*/ 5416183 h 6858000"/>
              <a:gd name="connsiteX8960" fmla="*/ 6503651 w 12192000"/>
              <a:gd name="connsiteY8960" fmla="*/ 5452779 h 6858000"/>
              <a:gd name="connsiteX8961" fmla="*/ 6503651 w 12192000"/>
              <a:gd name="connsiteY8961" fmla="*/ 5452749 h 6858000"/>
              <a:gd name="connsiteX8962" fmla="*/ 6540037 w 12192000"/>
              <a:gd name="connsiteY8962" fmla="*/ 5416153 h 6858000"/>
              <a:gd name="connsiteX8963" fmla="*/ 6538511 w 12192000"/>
              <a:gd name="connsiteY8963" fmla="*/ 5405769 h 6858000"/>
              <a:gd name="connsiteX8964" fmla="*/ 6503651 w 12192000"/>
              <a:gd name="connsiteY8964" fmla="*/ 5380364 h 6858000"/>
              <a:gd name="connsiteX8965" fmla="*/ 5689281 w 12192000"/>
              <a:gd name="connsiteY8965" fmla="*/ 5380364 h 6858000"/>
              <a:gd name="connsiteX8966" fmla="*/ 5654420 w 12192000"/>
              <a:gd name="connsiteY8966" fmla="*/ 5405769 h 6858000"/>
              <a:gd name="connsiteX8967" fmla="*/ 5652895 w 12192000"/>
              <a:gd name="connsiteY8967" fmla="*/ 5416183 h 6858000"/>
              <a:gd name="connsiteX8968" fmla="*/ 5689281 w 12192000"/>
              <a:gd name="connsiteY8968" fmla="*/ 5452779 h 6858000"/>
              <a:gd name="connsiteX8969" fmla="*/ 5689281 w 12192000"/>
              <a:gd name="connsiteY8969" fmla="*/ 5452749 h 6858000"/>
              <a:gd name="connsiteX8970" fmla="*/ 5725668 w 12192000"/>
              <a:gd name="connsiteY8970" fmla="*/ 5416153 h 6858000"/>
              <a:gd name="connsiteX8971" fmla="*/ 5724142 w 12192000"/>
              <a:gd name="connsiteY8971" fmla="*/ 5405769 h 6858000"/>
              <a:gd name="connsiteX8972" fmla="*/ 5689281 w 12192000"/>
              <a:gd name="connsiteY8972" fmla="*/ 5380364 h 6858000"/>
              <a:gd name="connsiteX8973" fmla="*/ 4874911 w 12192000"/>
              <a:gd name="connsiteY8973" fmla="*/ 5380364 h 6858000"/>
              <a:gd name="connsiteX8974" fmla="*/ 4840050 w 12192000"/>
              <a:gd name="connsiteY8974" fmla="*/ 5405769 h 6858000"/>
              <a:gd name="connsiteX8975" fmla="*/ 4838524 w 12192000"/>
              <a:gd name="connsiteY8975" fmla="*/ 5416183 h 6858000"/>
              <a:gd name="connsiteX8976" fmla="*/ 4874911 w 12192000"/>
              <a:gd name="connsiteY8976" fmla="*/ 5452779 h 6858000"/>
              <a:gd name="connsiteX8977" fmla="*/ 4874911 w 12192000"/>
              <a:gd name="connsiteY8977" fmla="*/ 5452749 h 6858000"/>
              <a:gd name="connsiteX8978" fmla="*/ 4911298 w 12192000"/>
              <a:gd name="connsiteY8978" fmla="*/ 5416153 h 6858000"/>
              <a:gd name="connsiteX8979" fmla="*/ 4909772 w 12192000"/>
              <a:gd name="connsiteY8979" fmla="*/ 5405769 h 6858000"/>
              <a:gd name="connsiteX8980" fmla="*/ 4874911 w 12192000"/>
              <a:gd name="connsiteY8980" fmla="*/ 5380364 h 6858000"/>
              <a:gd name="connsiteX8981" fmla="*/ 4060542 w 12192000"/>
              <a:gd name="connsiteY8981" fmla="*/ 5380364 h 6858000"/>
              <a:gd name="connsiteX8982" fmla="*/ 4025681 w 12192000"/>
              <a:gd name="connsiteY8982" fmla="*/ 5405769 h 6858000"/>
              <a:gd name="connsiteX8983" fmla="*/ 4024154 w 12192000"/>
              <a:gd name="connsiteY8983" fmla="*/ 5416183 h 6858000"/>
              <a:gd name="connsiteX8984" fmla="*/ 4060542 w 12192000"/>
              <a:gd name="connsiteY8984" fmla="*/ 5452779 h 6858000"/>
              <a:gd name="connsiteX8985" fmla="*/ 4060542 w 12192000"/>
              <a:gd name="connsiteY8985" fmla="*/ 5452749 h 6858000"/>
              <a:gd name="connsiteX8986" fmla="*/ 4096928 w 12192000"/>
              <a:gd name="connsiteY8986" fmla="*/ 5416153 h 6858000"/>
              <a:gd name="connsiteX8987" fmla="*/ 4095403 w 12192000"/>
              <a:gd name="connsiteY8987" fmla="*/ 5405769 h 6858000"/>
              <a:gd name="connsiteX8988" fmla="*/ 4060542 w 12192000"/>
              <a:gd name="connsiteY8988" fmla="*/ 5380364 h 6858000"/>
              <a:gd name="connsiteX8989" fmla="*/ 3246172 w 12192000"/>
              <a:gd name="connsiteY8989" fmla="*/ 5380364 h 6858000"/>
              <a:gd name="connsiteX8990" fmla="*/ 3211311 w 12192000"/>
              <a:gd name="connsiteY8990" fmla="*/ 5405769 h 6858000"/>
              <a:gd name="connsiteX8991" fmla="*/ 3209785 w 12192000"/>
              <a:gd name="connsiteY8991" fmla="*/ 5416183 h 6858000"/>
              <a:gd name="connsiteX8992" fmla="*/ 3246172 w 12192000"/>
              <a:gd name="connsiteY8992" fmla="*/ 5452779 h 6858000"/>
              <a:gd name="connsiteX8993" fmla="*/ 3246172 w 12192000"/>
              <a:gd name="connsiteY8993" fmla="*/ 5452749 h 6858000"/>
              <a:gd name="connsiteX8994" fmla="*/ 3282559 w 12192000"/>
              <a:gd name="connsiteY8994" fmla="*/ 5416153 h 6858000"/>
              <a:gd name="connsiteX8995" fmla="*/ 3281033 w 12192000"/>
              <a:gd name="connsiteY8995" fmla="*/ 5405769 h 6858000"/>
              <a:gd name="connsiteX8996" fmla="*/ 3246172 w 12192000"/>
              <a:gd name="connsiteY8996" fmla="*/ 5380364 h 6858000"/>
              <a:gd name="connsiteX8997" fmla="*/ 2024632 w 12192000"/>
              <a:gd name="connsiteY8997" fmla="*/ 5380364 h 6858000"/>
              <a:gd name="connsiteX8998" fmla="*/ 1989771 w 12192000"/>
              <a:gd name="connsiteY8998" fmla="*/ 5405769 h 6858000"/>
              <a:gd name="connsiteX8999" fmla="*/ 1988245 w 12192000"/>
              <a:gd name="connsiteY8999" fmla="*/ 5416183 h 6858000"/>
              <a:gd name="connsiteX9000" fmla="*/ 2024632 w 12192000"/>
              <a:gd name="connsiteY9000" fmla="*/ 5452779 h 6858000"/>
              <a:gd name="connsiteX9001" fmla="*/ 2024632 w 12192000"/>
              <a:gd name="connsiteY9001" fmla="*/ 5452749 h 6858000"/>
              <a:gd name="connsiteX9002" fmla="*/ 2061019 w 12192000"/>
              <a:gd name="connsiteY9002" fmla="*/ 5416153 h 6858000"/>
              <a:gd name="connsiteX9003" fmla="*/ 2059493 w 12192000"/>
              <a:gd name="connsiteY9003" fmla="*/ 5405769 h 6858000"/>
              <a:gd name="connsiteX9004" fmla="*/ 2024632 w 12192000"/>
              <a:gd name="connsiteY9004" fmla="*/ 5380364 h 6858000"/>
              <a:gd name="connsiteX9005" fmla="*/ 1210262 w 12192000"/>
              <a:gd name="connsiteY9005" fmla="*/ 5380364 h 6858000"/>
              <a:gd name="connsiteX9006" fmla="*/ 1175401 w 12192000"/>
              <a:gd name="connsiteY9006" fmla="*/ 5405769 h 6858000"/>
              <a:gd name="connsiteX9007" fmla="*/ 1173875 w 12192000"/>
              <a:gd name="connsiteY9007" fmla="*/ 5416183 h 6858000"/>
              <a:gd name="connsiteX9008" fmla="*/ 1210262 w 12192000"/>
              <a:gd name="connsiteY9008" fmla="*/ 5452779 h 6858000"/>
              <a:gd name="connsiteX9009" fmla="*/ 1210262 w 12192000"/>
              <a:gd name="connsiteY9009" fmla="*/ 5452749 h 6858000"/>
              <a:gd name="connsiteX9010" fmla="*/ 1246650 w 12192000"/>
              <a:gd name="connsiteY9010" fmla="*/ 5416153 h 6858000"/>
              <a:gd name="connsiteX9011" fmla="*/ 1245123 w 12192000"/>
              <a:gd name="connsiteY9011" fmla="*/ 5405769 h 6858000"/>
              <a:gd name="connsiteX9012" fmla="*/ 1210262 w 12192000"/>
              <a:gd name="connsiteY9012" fmla="*/ 5380364 h 6858000"/>
              <a:gd name="connsiteX9013" fmla="*/ 803093 w 12192000"/>
              <a:gd name="connsiteY9013" fmla="*/ 5380364 h 6858000"/>
              <a:gd name="connsiteX9014" fmla="*/ 768232 w 12192000"/>
              <a:gd name="connsiteY9014" fmla="*/ 5405769 h 6858000"/>
              <a:gd name="connsiteX9015" fmla="*/ 768232 w 12192000"/>
              <a:gd name="connsiteY9015" fmla="*/ 5405799 h 6858000"/>
              <a:gd name="connsiteX9016" fmla="*/ 766705 w 12192000"/>
              <a:gd name="connsiteY9016" fmla="*/ 5416183 h 6858000"/>
              <a:gd name="connsiteX9017" fmla="*/ 803093 w 12192000"/>
              <a:gd name="connsiteY9017" fmla="*/ 5452779 h 6858000"/>
              <a:gd name="connsiteX9018" fmla="*/ 839480 w 12192000"/>
              <a:gd name="connsiteY9018" fmla="*/ 5416183 h 6858000"/>
              <a:gd name="connsiteX9019" fmla="*/ 837954 w 12192000"/>
              <a:gd name="connsiteY9019" fmla="*/ 5405769 h 6858000"/>
              <a:gd name="connsiteX9020" fmla="*/ 803093 w 12192000"/>
              <a:gd name="connsiteY9020" fmla="*/ 5380364 h 6858000"/>
              <a:gd name="connsiteX9021" fmla="*/ 395893 w 12192000"/>
              <a:gd name="connsiteY9021" fmla="*/ 5380364 h 6858000"/>
              <a:gd name="connsiteX9022" fmla="*/ 361032 w 12192000"/>
              <a:gd name="connsiteY9022" fmla="*/ 5405769 h 6858000"/>
              <a:gd name="connsiteX9023" fmla="*/ 361032 w 12192000"/>
              <a:gd name="connsiteY9023" fmla="*/ 5405739 h 6858000"/>
              <a:gd name="connsiteX9024" fmla="*/ 359506 w 12192000"/>
              <a:gd name="connsiteY9024" fmla="*/ 5416153 h 6858000"/>
              <a:gd name="connsiteX9025" fmla="*/ 395893 w 12192000"/>
              <a:gd name="connsiteY9025" fmla="*/ 5452749 h 6858000"/>
              <a:gd name="connsiteX9026" fmla="*/ 432280 w 12192000"/>
              <a:gd name="connsiteY9026" fmla="*/ 5416153 h 6858000"/>
              <a:gd name="connsiteX9027" fmla="*/ 430754 w 12192000"/>
              <a:gd name="connsiteY9027" fmla="*/ 5405769 h 6858000"/>
              <a:gd name="connsiteX9028" fmla="*/ 395893 w 12192000"/>
              <a:gd name="connsiteY9028" fmla="*/ 5380364 h 6858000"/>
              <a:gd name="connsiteX9029" fmla="*/ 11966376 w 12192000"/>
              <a:gd name="connsiteY9029" fmla="*/ 5328447 h 6858000"/>
              <a:gd name="connsiteX9030" fmla="*/ 11846442 w 12192000"/>
              <a:gd name="connsiteY9030" fmla="*/ 5397690 h 6858000"/>
              <a:gd name="connsiteX9031" fmla="*/ 11849884 w 12192000"/>
              <a:gd name="connsiteY9031" fmla="*/ 5416183 h 6858000"/>
              <a:gd name="connsiteX9032" fmla="*/ 11848596 w 12192000"/>
              <a:gd name="connsiteY9032" fmla="*/ 5427464 h 6858000"/>
              <a:gd name="connsiteX9033" fmla="*/ 11848387 w 12192000"/>
              <a:gd name="connsiteY9033" fmla="*/ 5428302 h 6858000"/>
              <a:gd name="connsiteX9034" fmla="*/ 11847669 w 12192000"/>
              <a:gd name="connsiteY9034" fmla="*/ 5431145 h 6858000"/>
              <a:gd name="connsiteX9035" fmla="*/ 11846322 w 12192000"/>
              <a:gd name="connsiteY9035" fmla="*/ 5435244 h 6858000"/>
              <a:gd name="connsiteX9036" fmla="*/ 11853265 w 12192000"/>
              <a:gd name="connsiteY9036" fmla="*/ 5439254 h 6858000"/>
              <a:gd name="connsiteX9037" fmla="*/ 11864534 w 12192000"/>
              <a:gd name="connsiteY9037" fmla="*/ 5445770 h 6858000"/>
              <a:gd name="connsiteX9038" fmla="*/ 11864516 w 12192000"/>
              <a:gd name="connsiteY9038" fmla="*/ 5445777 h 6858000"/>
              <a:gd name="connsiteX9039" fmla="*/ 11864546 w 12192000"/>
              <a:gd name="connsiteY9039" fmla="*/ 5445777 h 6858000"/>
              <a:gd name="connsiteX9040" fmla="*/ 11864534 w 12192000"/>
              <a:gd name="connsiteY9040" fmla="*/ 5445770 h 6858000"/>
              <a:gd name="connsiteX9041" fmla="*/ 11930765 w 12192000"/>
              <a:gd name="connsiteY9041" fmla="*/ 5419419 h 6858000"/>
              <a:gd name="connsiteX9042" fmla="*/ 12136671 w 12192000"/>
              <a:gd name="connsiteY9042" fmla="*/ 5445777 h 6858000"/>
              <a:gd name="connsiteX9043" fmla="*/ 12154894 w 12192000"/>
              <a:gd name="connsiteY9043" fmla="*/ 5435244 h 6858000"/>
              <a:gd name="connsiteX9044" fmla="*/ 12153547 w 12192000"/>
              <a:gd name="connsiteY9044" fmla="*/ 5431145 h 6858000"/>
              <a:gd name="connsiteX9045" fmla="*/ 12152830 w 12192000"/>
              <a:gd name="connsiteY9045" fmla="*/ 5428302 h 6858000"/>
              <a:gd name="connsiteX9046" fmla="*/ 12152619 w 12192000"/>
              <a:gd name="connsiteY9046" fmla="*/ 5427464 h 6858000"/>
              <a:gd name="connsiteX9047" fmla="*/ 12151334 w 12192000"/>
              <a:gd name="connsiteY9047" fmla="*/ 5416183 h 6858000"/>
              <a:gd name="connsiteX9048" fmla="*/ 12154774 w 12192000"/>
              <a:gd name="connsiteY9048" fmla="*/ 5397690 h 6858000"/>
              <a:gd name="connsiteX9049" fmla="*/ 12034841 w 12192000"/>
              <a:gd name="connsiteY9049" fmla="*/ 5328447 h 6858000"/>
              <a:gd name="connsiteX9050" fmla="*/ 12000848 w 12192000"/>
              <a:gd name="connsiteY9050" fmla="*/ 5344216 h 6858000"/>
              <a:gd name="connsiteX9051" fmla="*/ 12000608 w 12192000"/>
              <a:gd name="connsiteY9051" fmla="*/ 5344216 h 6858000"/>
              <a:gd name="connsiteX9052" fmla="*/ 12000369 w 12192000"/>
              <a:gd name="connsiteY9052" fmla="*/ 5344216 h 6858000"/>
              <a:gd name="connsiteX9053" fmla="*/ 11966376 w 12192000"/>
              <a:gd name="connsiteY9053" fmla="*/ 5328447 h 6858000"/>
              <a:gd name="connsiteX9054" fmla="*/ 11559236 w 12192000"/>
              <a:gd name="connsiteY9054" fmla="*/ 5328447 h 6858000"/>
              <a:gd name="connsiteX9055" fmla="*/ 11439302 w 12192000"/>
              <a:gd name="connsiteY9055" fmla="*/ 5397690 h 6858000"/>
              <a:gd name="connsiteX9056" fmla="*/ 11442744 w 12192000"/>
              <a:gd name="connsiteY9056" fmla="*/ 5416183 h 6858000"/>
              <a:gd name="connsiteX9057" fmla="*/ 11441457 w 12192000"/>
              <a:gd name="connsiteY9057" fmla="*/ 5427464 h 6858000"/>
              <a:gd name="connsiteX9058" fmla="*/ 11441247 w 12192000"/>
              <a:gd name="connsiteY9058" fmla="*/ 5428302 h 6858000"/>
              <a:gd name="connsiteX9059" fmla="*/ 11440499 w 12192000"/>
              <a:gd name="connsiteY9059" fmla="*/ 5431145 h 6858000"/>
              <a:gd name="connsiteX9060" fmla="*/ 11439153 w 12192000"/>
              <a:gd name="connsiteY9060" fmla="*/ 5435244 h 6858000"/>
              <a:gd name="connsiteX9061" fmla="*/ 11446095 w 12192000"/>
              <a:gd name="connsiteY9061" fmla="*/ 5439254 h 6858000"/>
              <a:gd name="connsiteX9062" fmla="*/ 11457376 w 12192000"/>
              <a:gd name="connsiteY9062" fmla="*/ 5445777 h 6858000"/>
              <a:gd name="connsiteX9063" fmla="*/ 11729530 w 12192000"/>
              <a:gd name="connsiteY9063" fmla="*/ 5445777 h 6858000"/>
              <a:gd name="connsiteX9064" fmla="*/ 11747754 w 12192000"/>
              <a:gd name="connsiteY9064" fmla="*/ 5435244 h 6858000"/>
              <a:gd name="connsiteX9065" fmla="*/ 11746408 w 12192000"/>
              <a:gd name="connsiteY9065" fmla="*/ 5431145 h 6858000"/>
              <a:gd name="connsiteX9066" fmla="*/ 11745660 w 12192000"/>
              <a:gd name="connsiteY9066" fmla="*/ 5428302 h 6858000"/>
              <a:gd name="connsiteX9067" fmla="*/ 11745450 w 12192000"/>
              <a:gd name="connsiteY9067" fmla="*/ 5427464 h 6858000"/>
              <a:gd name="connsiteX9068" fmla="*/ 11744163 w 12192000"/>
              <a:gd name="connsiteY9068" fmla="*/ 5416183 h 6858000"/>
              <a:gd name="connsiteX9069" fmla="*/ 11744193 w 12192000"/>
              <a:gd name="connsiteY9069" fmla="*/ 5416183 h 6858000"/>
              <a:gd name="connsiteX9070" fmla="*/ 11747634 w 12192000"/>
              <a:gd name="connsiteY9070" fmla="*/ 5397690 h 6858000"/>
              <a:gd name="connsiteX9071" fmla="*/ 11627701 w 12192000"/>
              <a:gd name="connsiteY9071" fmla="*/ 5328447 h 6858000"/>
              <a:gd name="connsiteX9072" fmla="*/ 11593708 w 12192000"/>
              <a:gd name="connsiteY9072" fmla="*/ 5344216 h 6858000"/>
              <a:gd name="connsiteX9073" fmla="*/ 11593468 w 12192000"/>
              <a:gd name="connsiteY9073" fmla="*/ 5344216 h 6858000"/>
              <a:gd name="connsiteX9074" fmla="*/ 11593229 w 12192000"/>
              <a:gd name="connsiteY9074" fmla="*/ 5344216 h 6858000"/>
              <a:gd name="connsiteX9075" fmla="*/ 11559236 w 12192000"/>
              <a:gd name="connsiteY9075" fmla="*/ 5328447 h 6858000"/>
              <a:gd name="connsiteX9076" fmla="*/ 10744866 w 12192000"/>
              <a:gd name="connsiteY9076" fmla="*/ 5328447 h 6858000"/>
              <a:gd name="connsiteX9077" fmla="*/ 10624932 w 12192000"/>
              <a:gd name="connsiteY9077" fmla="*/ 5397690 h 6858000"/>
              <a:gd name="connsiteX9078" fmla="*/ 10628373 w 12192000"/>
              <a:gd name="connsiteY9078" fmla="*/ 5416183 h 6858000"/>
              <a:gd name="connsiteX9079" fmla="*/ 10627087 w 12192000"/>
              <a:gd name="connsiteY9079" fmla="*/ 5427464 h 6858000"/>
              <a:gd name="connsiteX9080" fmla="*/ 10626877 w 12192000"/>
              <a:gd name="connsiteY9080" fmla="*/ 5428302 h 6858000"/>
              <a:gd name="connsiteX9081" fmla="*/ 10626129 w 12192000"/>
              <a:gd name="connsiteY9081" fmla="*/ 5431145 h 6858000"/>
              <a:gd name="connsiteX9082" fmla="*/ 10624783 w 12192000"/>
              <a:gd name="connsiteY9082" fmla="*/ 5435244 h 6858000"/>
              <a:gd name="connsiteX9083" fmla="*/ 10631725 w 12192000"/>
              <a:gd name="connsiteY9083" fmla="*/ 5439254 h 6858000"/>
              <a:gd name="connsiteX9084" fmla="*/ 10643006 w 12192000"/>
              <a:gd name="connsiteY9084" fmla="*/ 5445777 h 6858000"/>
              <a:gd name="connsiteX9085" fmla="*/ 10643036 w 12192000"/>
              <a:gd name="connsiteY9085" fmla="*/ 5445777 h 6858000"/>
              <a:gd name="connsiteX9086" fmla="*/ 10915191 w 12192000"/>
              <a:gd name="connsiteY9086" fmla="*/ 5445777 h 6858000"/>
              <a:gd name="connsiteX9087" fmla="*/ 10933415 w 12192000"/>
              <a:gd name="connsiteY9087" fmla="*/ 5435244 h 6858000"/>
              <a:gd name="connsiteX9088" fmla="*/ 10932068 w 12192000"/>
              <a:gd name="connsiteY9088" fmla="*/ 5431145 h 6858000"/>
              <a:gd name="connsiteX9089" fmla="*/ 10931319 w 12192000"/>
              <a:gd name="connsiteY9089" fmla="*/ 5428302 h 6858000"/>
              <a:gd name="connsiteX9090" fmla="*/ 10931111 w 12192000"/>
              <a:gd name="connsiteY9090" fmla="*/ 5427464 h 6858000"/>
              <a:gd name="connsiteX9091" fmla="*/ 10929823 w 12192000"/>
              <a:gd name="connsiteY9091" fmla="*/ 5416183 h 6858000"/>
              <a:gd name="connsiteX9092" fmla="*/ 10933265 w 12192000"/>
              <a:gd name="connsiteY9092" fmla="*/ 5397690 h 6858000"/>
              <a:gd name="connsiteX9093" fmla="*/ 10813331 w 12192000"/>
              <a:gd name="connsiteY9093" fmla="*/ 5328447 h 6858000"/>
              <a:gd name="connsiteX9094" fmla="*/ 10779338 w 12192000"/>
              <a:gd name="connsiteY9094" fmla="*/ 5344216 h 6858000"/>
              <a:gd name="connsiteX9095" fmla="*/ 10779099 w 12192000"/>
              <a:gd name="connsiteY9095" fmla="*/ 5344216 h 6858000"/>
              <a:gd name="connsiteX9096" fmla="*/ 10778859 w 12192000"/>
              <a:gd name="connsiteY9096" fmla="*/ 5344216 h 6858000"/>
              <a:gd name="connsiteX9097" fmla="*/ 10744866 w 12192000"/>
              <a:gd name="connsiteY9097" fmla="*/ 5328447 h 6858000"/>
              <a:gd name="connsiteX9098" fmla="*/ 9930496 w 12192000"/>
              <a:gd name="connsiteY9098" fmla="*/ 5328447 h 6858000"/>
              <a:gd name="connsiteX9099" fmla="*/ 9810563 w 12192000"/>
              <a:gd name="connsiteY9099" fmla="*/ 5397690 h 6858000"/>
              <a:gd name="connsiteX9100" fmla="*/ 9814004 w 12192000"/>
              <a:gd name="connsiteY9100" fmla="*/ 5416183 h 6858000"/>
              <a:gd name="connsiteX9101" fmla="*/ 9812718 w 12192000"/>
              <a:gd name="connsiteY9101" fmla="*/ 5427464 h 6858000"/>
              <a:gd name="connsiteX9102" fmla="*/ 9812508 w 12192000"/>
              <a:gd name="connsiteY9102" fmla="*/ 5428302 h 6858000"/>
              <a:gd name="connsiteX9103" fmla="*/ 9811760 w 12192000"/>
              <a:gd name="connsiteY9103" fmla="*/ 5431145 h 6858000"/>
              <a:gd name="connsiteX9104" fmla="*/ 9810413 w 12192000"/>
              <a:gd name="connsiteY9104" fmla="*/ 5435244 h 6858000"/>
              <a:gd name="connsiteX9105" fmla="*/ 9817356 w 12192000"/>
              <a:gd name="connsiteY9105" fmla="*/ 5439254 h 6858000"/>
              <a:gd name="connsiteX9106" fmla="*/ 9828636 w 12192000"/>
              <a:gd name="connsiteY9106" fmla="*/ 5445777 h 6858000"/>
              <a:gd name="connsiteX9107" fmla="*/ 9828636 w 12192000"/>
              <a:gd name="connsiteY9107" fmla="*/ 5445807 h 6858000"/>
              <a:gd name="connsiteX9108" fmla="*/ 10100792 w 12192000"/>
              <a:gd name="connsiteY9108" fmla="*/ 5445807 h 6858000"/>
              <a:gd name="connsiteX9109" fmla="*/ 10119015 w 12192000"/>
              <a:gd name="connsiteY9109" fmla="*/ 5435274 h 6858000"/>
              <a:gd name="connsiteX9110" fmla="*/ 10117668 w 12192000"/>
              <a:gd name="connsiteY9110" fmla="*/ 5431174 h 6858000"/>
              <a:gd name="connsiteX9111" fmla="*/ 10116950 w 12192000"/>
              <a:gd name="connsiteY9111" fmla="*/ 5428332 h 6858000"/>
              <a:gd name="connsiteX9112" fmla="*/ 10116740 w 12192000"/>
              <a:gd name="connsiteY9112" fmla="*/ 5427464 h 6858000"/>
              <a:gd name="connsiteX9113" fmla="*/ 10115454 w 12192000"/>
              <a:gd name="connsiteY9113" fmla="*/ 5416183 h 6858000"/>
              <a:gd name="connsiteX9114" fmla="*/ 10118895 w 12192000"/>
              <a:gd name="connsiteY9114" fmla="*/ 5397690 h 6858000"/>
              <a:gd name="connsiteX9115" fmla="*/ 9998962 w 12192000"/>
              <a:gd name="connsiteY9115" fmla="*/ 5328447 h 6858000"/>
              <a:gd name="connsiteX9116" fmla="*/ 9964968 w 12192000"/>
              <a:gd name="connsiteY9116" fmla="*/ 5344216 h 6858000"/>
              <a:gd name="connsiteX9117" fmla="*/ 9964729 w 12192000"/>
              <a:gd name="connsiteY9117" fmla="*/ 5344216 h 6858000"/>
              <a:gd name="connsiteX9118" fmla="*/ 9964490 w 12192000"/>
              <a:gd name="connsiteY9118" fmla="*/ 5344216 h 6858000"/>
              <a:gd name="connsiteX9119" fmla="*/ 9930496 w 12192000"/>
              <a:gd name="connsiteY9119" fmla="*/ 5328447 h 6858000"/>
              <a:gd name="connsiteX9120" fmla="*/ 9116127 w 12192000"/>
              <a:gd name="connsiteY9120" fmla="*/ 5328447 h 6858000"/>
              <a:gd name="connsiteX9121" fmla="*/ 8996193 w 12192000"/>
              <a:gd name="connsiteY9121" fmla="*/ 5397690 h 6858000"/>
              <a:gd name="connsiteX9122" fmla="*/ 8999635 w 12192000"/>
              <a:gd name="connsiteY9122" fmla="*/ 5416183 h 6858000"/>
              <a:gd name="connsiteX9123" fmla="*/ 8998347 w 12192000"/>
              <a:gd name="connsiteY9123" fmla="*/ 5427464 h 6858000"/>
              <a:gd name="connsiteX9124" fmla="*/ 8998138 w 12192000"/>
              <a:gd name="connsiteY9124" fmla="*/ 5428302 h 6858000"/>
              <a:gd name="connsiteX9125" fmla="*/ 8997390 w 12192000"/>
              <a:gd name="connsiteY9125" fmla="*/ 5431145 h 6858000"/>
              <a:gd name="connsiteX9126" fmla="*/ 8996043 w 12192000"/>
              <a:gd name="connsiteY9126" fmla="*/ 5435244 h 6858000"/>
              <a:gd name="connsiteX9127" fmla="*/ 9002986 w 12192000"/>
              <a:gd name="connsiteY9127" fmla="*/ 5439254 h 6858000"/>
              <a:gd name="connsiteX9128" fmla="*/ 9014267 w 12192000"/>
              <a:gd name="connsiteY9128" fmla="*/ 5445777 h 6858000"/>
              <a:gd name="connsiteX9129" fmla="*/ 9286422 w 12192000"/>
              <a:gd name="connsiteY9129" fmla="*/ 5445777 h 6858000"/>
              <a:gd name="connsiteX9130" fmla="*/ 9304645 w 12192000"/>
              <a:gd name="connsiteY9130" fmla="*/ 5435244 h 6858000"/>
              <a:gd name="connsiteX9131" fmla="*/ 9303299 w 12192000"/>
              <a:gd name="connsiteY9131" fmla="*/ 5431145 h 6858000"/>
              <a:gd name="connsiteX9132" fmla="*/ 9302581 w 12192000"/>
              <a:gd name="connsiteY9132" fmla="*/ 5428302 h 6858000"/>
              <a:gd name="connsiteX9133" fmla="*/ 9302371 w 12192000"/>
              <a:gd name="connsiteY9133" fmla="*/ 5427464 h 6858000"/>
              <a:gd name="connsiteX9134" fmla="*/ 9301085 w 12192000"/>
              <a:gd name="connsiteY9134" fmla="*/ 5416183 h 6858000"/>
              <a:gd name="connsiteX9135" fmla="*/ 9304525 w 12192000"/>
              <a:gd name="connsiteY9135" fmla="*/ 5397690 h 6858000"/>
              <a:gd name="connsiteX9136" fmla="*/ 9184592 w 12192000"/>
              <a:gd name="connsiteY9136" fmla="*/ 5328447 h 6858000"/>
              <a:gd name="connsiteX9137" fmla="*/ 9150599 w 12192000"/>
              <a:gd name="connsiteY9137" fmla="*/ 5344216 h 6858000"/>
              <a:gd name="connsiteX9138" fmla="*/ 9150359 w 12192000"/>
              <a:gd name="connsiteY9138" fmla="*/ 5344216 h 6858000"/>
              <a:gd name="connsiteX9139" fmla="*/ 9150120 w 12192000"/>
              <a:gd name="connsiteY9139" fmla="*/ 5344216 h 6858000"/>
              <a:gd name="connsiteX9140" fmla="*/ 9116127 w 12192000"/>
              <a:gd name="connsiteY9140" fmla="*/ 5328447 h 6858000"/>
              <a:gd name="connsiteX9141" fmla="*/ 8301727 w 12192000"/>
              <a:gd name="connsiteY9141" fmla="*/ 5328447 h 6858000"/>
              <a:gd name="connsiteX9142" fmla="*/ 8181794 w 12192000"/>
              <a:gd name="connsiteY9142" fmla="*/ 5397690 h 6858000"/>
              <a:gd name="connsiteX9143" fmla="*/ 8185235 w 12192000"/>
              <a:gd name="connsiteY9143" fmla="*/ 5416183 h 6858000"/>
              <a:gd name="connsiteX9144" fmla="*/ 8183948 w 12192000"/>
              <a:gd name="connsiteY9144" fmla="*/ 5427464 h 6858000"/>
              <a:gd name="connsiteX9145" fmla="*/ 8183738 w 12192000"/>
              <a:gd name="connsiteY9145" fmla="*/ 5428302 h 6858000"/>
              <a:gd name="connsiteX9146" fmla="*/ 8183020 w 12192000"/>
              <a:gd name="connsiteY9146" fmla="*/ 5431145 h 6858000"/>
              <a:gd name="connsiteX9147" fmla="*/ 8181674 w 12192000"/>
              <a:gd name="connsiteY9147" fmla="*/ 5435244 h 6858000"/>
              <a:gd name="connsiteX9148" fmla="*/ 8188616 w 12192000"/>
              <a:gd name="connsiteY9148" fmla="*/ 5439254 h 6858000"/>
              <a:gd name="connsiteX9149" fmla="*/ 8199886 w 12192000"/>
              <a:gd name="connsiteY9149" fmla="*/ 5445770 h 6858000"/>
              <a:gd name="connsiteX9150" fmla="*/ 8199868 w 12192000"/>
              <a:gd name="connsiteY9150" fmla="*/ 5445777 h 6858000"/>
              <a:gd name="connsiteX9151" fmla="*/ 8199898 w 12192000"/>
              <a:gd name="connsiteY9151" fmla="*/ 5445777 h 6858000"/>
              <a:gd name="connsiteX9152" fmla="*/ 8199886 w 12192000"/>
              <a:gd name="connsiteY9152" fmla="*/ 5445770 h 6858000"/>
              <a:gd name="connsiteX9153" fmla="*/ 8266117 w 12192000"/>
              <a:gd name="connsiteY9153" fmla="*/ 5419419 h 6858000"/>
              <a:gd name="connsiteX9154" fmla="*/ 8472022 w 12192000"/>
              <a:gd name="connsiteY9154" fmla="*/ 5445777 h 6858000"/>
              <a:gd name="connsiteX9155" fmla="*/ 8490246 w 12192000"/>
              <a:gd name="connsiteY9155" fmla="*/ 5435244 h 6858000"/>
              <a:gd name="connsiteX9156" fmla="*/ 8488899 w 12192000"/>
              <a:gd name="connsiteY9156" fmla="*/ 5431145 h 6858000"/>
              <a:gd name="connsiteX9157" fmla="*/ 8488181 w 12192000"/>
              <a:gd name="connsiteY9157" fmla="*/ 5428302 h 6858000"/>
              <a:gd name="connsiteX9158" fmla="*/ 8487972 w 12192000"/>
              <a:gd name="connsiteY9158" fmla="*/ 5427464 h 6858000"/>
              <a:gd name="connsiteX9159" fmla="*/ 8486684 w 12192000"/>
              <a:gd name="connsiteY9159" fmla="*/ 5416183 h 6858000"/>
              <a:gd name="connsiteX9160" fmla="*/ 8490126 w 12192000"/>
              <a:gd name="connsiteY9160" fmla="*/ 5397690 h 6858000"/>
              <a:gd name="connsiteX9161" fmla="*/ 8370192 w 12192000"/>
              <a:gd name="connsiteY9161" fmla="*/ 5328447 h 6858000"/>
              <a:gd name="connsiteX9162" fmla="*/ 8336199 w 12192000"/>
              <a:gd name="connsiteY9162" fmla="*/ 5344216 h 6858000"/>
              <a:gd name="connsiteX9163" fmla="*/ 8335960 w 12192000"/>
              <a:gd name="connsiteY9163" fmla="*/ 5344216 h 6858000"/>
              <a:gd name="connsiteX9164" fmla="*/ 8335720 w 12192000"/>
              <a:gd name="connsiteY9164" fmla="*/ 5344216 h 6858000"/>
              <a:gd name="connsiteX9165" fmla="*/ 8301727 w 12192000"/>
              <a:gd name="connsiteY9165" fmla="*/ 5328447 h 6858000"/>
              <a:gd name="connsiteX9166" fmla="*/ 7894558 w 12192000"/>
              <a:gd name="connsiteY9166" fmla="*/ 5328447 h 6858000"/>
              <a:gd name="connsiteX9167" fmla="*/ 7774624 w 12192000"/>
              <a:gd name="connsiteY9167" fmla="*/ 5397690 h 6858000"/>
              <a:gd name="connsiteX9168" fmla="*/ 7778065 w 12192000"/>
              <a:gd name="connsiteY9168" fmla="*/ 5416183 h 6858000"/>
              <a:gd name="connsiteX9169" fmla="*/ 7776778 w 12192000"/>
              <a:gd name="connsiteY9169" fmla="*/ 5427464 h 6858000"/>
              <a:gd name="connsiteX9170" fmla="*/ 7776569 w 12192000"/>
              <a:gd name="connsiteY9170" fmla="*/ 5428302 h 6858000"/>
              <a:gd name="connsiteX9171" fmla="*/ 7775821 w 12192000"/>
              <a:gd name="connsiteY9171" fmla="*/ 5431145 h 6858000"/>
              <a:gd name="connsiteX9172" fmla="*/ 7774474 w 12192000"/>
              <a:gd name="connsiteY9172" fmla="*/ 5435244 h 6858000"/>
              <a:gd name="connsiteX9173" fmla="*/ 7781417 w 12192000"/>
              <a:gd name="connsiteY9173" fmla="*/ 5439254 h 6858000"/>
              <a:gd name="connsiteX9174" fmla="*/ 7792698 w 12192000"/>
              <a:gd name="connsiteY9174" fmla="*/ 5445777 h 6858000"/>
              <a:gd name="connsiteX9175" fmla="*/ 7792728 w 12192000"/>
              <a:gd name="connsiteY9175" fmla="*/ 5445777 h 6858000"/>
              <a:gd name="connsiteX9176" fmla="*/ 8064882 w 12192000"/>
              <a:gd name="connsiteY9176" fmla="*/ 5445777 h 6858000"/>
              <a:gd name="connsiteX9177" fmla="*/ 8083106 w 12192000"/>
              <a:gd name="connsiteY9177" fmla="*/ 5435244 h 6858000"/>
              <a:gd name="connsiteX9178" fmla="*/ 8081760 w 12192000"/>
              <a:gd name="connsiteY9178" fmla="*/ 5431145 h 6858000"/>
              <a:gd name="connsiteX9179" fmla="*/ 8081012 w 12192000"/>
              <a:gd name="connsiteY9179" fmla="*/ 5428302 h 6858000"/>
              <a:gd name="connsiteX9180" fmla="*/ 8080802 w 12192000"/>
              <a:gd name="connsiteY9180" fmla="*/ 5427464 h 6858000"/>
              <a:gd name="connsiteX9181" fmla="*/ 8079515 w 12192000"/>
              <a:gd name="connsiteY9181" fmla="*/ 5416183 h 6858000"/>
              <a:gd name="connsiteX9182" fmla="*/ 8082956 w 12192000"/>
              <a:gd name="connsiteY9182" fmla="*/ 5397690 h 6858000"/>
              <a:gd name="connsiteX9183" fmla="*/ 7963022 w 12192000"/>
              <a:gd name="connsiteY9183" fmla="*/ 5328447 h 6858000"/>
              <a:gd name="connsiteX9184" fmla="*/ 7929030 w 12192000"/>
              <a:gd name="connsiteY9184" fmla="*/ 5344216 h 6858000"/>
              <a:gd name="connsiteX9185" fmla="*/ 7928790 w 12192000"/>
              <a:gd name="connsiteY9185" fmla="*/ 5344216 h 6858000"/>
              <a:gd name="connsiteX9186" fmla="*/ 7928550 w 12192000"/>
              <a:gd name="connsiteY9186" fmla="*/ 5344216 h 6858000"/>
              <a:gd name="connsiteX9187" fmla="*/ 7894558 w 12192000"/>
              <a:gd name="connsiteY9187" fmla="*/ 5328447 h 6858000"/>
              <a:gd name="connsiteX9188" fmla="*/ 7080217 w 12192000"/>
              <a:gd name="connsiteY9188" fmla="*/ 5328447 h 6858000"/>
              <a:gd name="connsiteX9189" fmla="*/ 6960284 w 12192000"/>
              <a:gd name="connsiteY9189" fmla="*/ 5397690 h 6858000"/>
              <a:gd name="connsiteX9190" fmla="*/ 6963725 w 12192000"/>
              <a:gd name="connsiteY9190" fmla="*/ 5416183 h 6858000"/>
              <a:gd name="connsiteX9191" fmla="*/ 6962439 w 12192000"/>
              <a:gd name="connsiteY9191" fmla="*/ 5427464 h 6858000"/>
              <a:gd name="connsiteX9192" fmla="*/ 6962229 w 12192000"/>
              <a:gd name="connsiteY9192" fmla="*/ 5428302 h 6858000"/>
              <a:gd name="connsiteX9193" fmla="*/ 6961481 w 12192000"/>
              <a:gd name="connsiteY9193" fmla="*/ 5431145 h 6858000"/>
              <a:gd name="connsiteX9194" fmla="*/ 6960135 w 12192000"/>
              <a:gd name="connsiteY9194" fmla="*/ 5435244 h 6858000"/>
              <a:gd name="connsiteX9195" fmla="*/ 6967077 w 12192000"/>
              <a:gd name="connsiteY9195" fmla="*/ 5439254 h 6858000"/>
              <a:gd name="connsiteX9196" fmla="*/ 6978358 w 12192000"/>
              <a:gd name="connsiteY9196" fmla="*/ 5445777 h 6858000"/>
              <a:gd name="connsiteX9197" fmla="*/ 6978388 w 12192000"/>
              <a:gd name="connsiteY9197" fmla="*/ 5445777 h 6858000"/>
              <a:gd name="connsiteX9198" fmla="*/ 7250543 w 12192000"/>
              <a:gd name="connsiteY9198" fmla="*/ 5445777 h 6858000"/>
              <a:gd name="connsiteX9199" fmla="*/ 7268766 w 12192000"/>
              <a:gd name="connsiteY9199" fmla="*/ 5435244 h 6858000"/>
              <a:gd name="connsiteX9200" fmla="*/ 7267419 w 12192000"/>
              <a:gd name="connsiteY9200" fmla="*/ 5431145 h 6858000"/>
              <a:gd name="connsiteX9201" fmla="*/ 7266671 w 12192000"/>
              <a:gd name="connsiteY9201" fmla="*/ 5428302 h 6858000"/>
              <a:gd name="connsiteX9202" fmla="*/ 7266462 w 12192000"/>
              <a:gd name="connsiteY9202" fmla="*/ 5427464 h 6858000"/>
              <a:gd name="connsiteX9203" fmla="*/ 7265175 w 12192000"/>
              <a:gd name="connsiteY9203" fmla="*/ 5416183 h 6858000"/>
              <a:gd name="connsiteX9204" fmla="*/ 7268617 w 12192000"/>
              <a:gd name="connsiteY9204" fmla="*/ 5397690 h 6858000"/>
              <a:gd name="connsiteX9205" fmla="*/ 7148683 w 12192000"/>
              <a:gd name="connsiteY9205" fmla="*/ 5328447 h 6858000"/>
              <a:gd name="connsiteX9206" fmla="*/ 7114689 w 12192000"/>
              <a:gd name="connsiteY9206" fmla="*/ 5344216 h 6858000"/>
              <a:gd name="connsiteX9207" fmla="*/ 7114451 w 12192000"/>
              <a:gd name="connsiteY9207" fmla="*/ 5344216 h 6858000"/>
              <a:gd name="connsiteX9208" fmla="*/ 7114211 w 12192000"/>
              <a:gd name="connsiteY9208" fmla="*/ 5344216 h 6858000"/>
              <a:gd name="connsiteX9209" fmla="*/ 7080217 w 12192000"/>
              <a:gd name="connsiteY9209" fmla="*/ 5328447 h 6858000"/>
              <a:gd name="connsiteX9210" fmla="*/ 6265848 w 12192000"/>
              <a:gd name="connsiteY9210" fmla="*/ 5328447 h 6858000"/>
              <a:gd name="connsiteX9211" fmla="*/ 6145914 w 12192000"/>
              <a:gd name="connsiteY9211" fmla="*/ 5397690 h 6858000"/>
              <a:gd name="connsiteX9212" fmla="*/ 6149356 w 12192000"/>
              <a:gd name="connsiteY9212" fmla="*/ 5416183 h 6858000"/>
              <a:gd name="connsiteX9213" fmla="*/ 6148069 w 12192000"/>
              <a:gd name="connsiteY9213" fmla="*/ 5427464 h 6858000"/>
              <a:gd name="connsiteX9214" fmla="*/ 6147860 w 12192000"/>
              <a:gd name="connsiteY9214" fmla="*/ 5428302 h 6858000"/>
              <a:gd name="connsiteX9215" fmla="*/ 6147112 w 12192000"/>
              <a:gd name="connsiteY9215" fmla="*/ 5431145 h 6858000"/>
              <a:gd name="connsiteX9216" fmla="*/ 6145764 w 12192000"/>
              <a:gd name="connsiteY9216" fmla="*/ 5435244 h 6858000"/>
              <a:gd name="connsiteX9217" fmla="*/ 6152707 w 12192000"/>
              <a:gd name="connsiteY9217" fmla="*/ 5439254 h 6858000"/>
              <a:gd name="connsiteX9218" fmla="*/ 6163988 w 12192000"/>
              <a:gd name="connsiteY9218" fmla="*/ 5445777 h 6858000"/>
              <a:gd name="connsiteX9219" fmla="*/ 6163988 w 12192000"/>
              <a:gd name="connsiteY9219" fmla="*/ 5445807 h 6858000"/>
              <a:gd name="connsiteX9220" fmla="*/ 6436143 w 12192000"/>
              <a:gd name="connsiteY9220" fmla="*/ 5445807 h 6858000"/>
              <a:gd name="connsiteX9221" fmla="*/ 6454367 w 12192000"/>
              <a:gd name="connsiteY9221" fmla="*/ 5435274 h 6858000"/>
              <a:gd name="connsiteX9222" fmla="*/ 6453020 w 12192000"/>
              <a:gd name="connsiteY9222" fmla="*/ 5431174 h 6858000"/>
              <a:gd name="connsiteX9223" fmla="*/ 6452302 w 12192000"/>
              <a:gd name="connsiteY9223" fmla="*/ 5428332 h 6858000"/>
              <a:gd name="connsiteX9224" fmla="*/ 6452092 w 12192000"/>
              <a:gd name="connsiteY9224" fmla="*/ 5427464 h 6858000"/>
              <a:gd name="connsiteX9225" fmla="*/ 6450806 w 12192000"/>
              <a:gd name="connsiteY9225" fmla="*/ 5416183 h 6858000"/>
              <a:gd name="connsiteX9226" fmla="*/ 6454247 w 12192000"/>
              <a:gd name="connsiteY9226" fmla="*/ 5397690 h 6858000"/>
              <a:gd name="connsiteX9227" fmla="*/ 6334313 w 12192000"/>
              <a:gd name="connsiteY9227" fmla="*/ 5328447 h 6858000"/>
              <a:gd name="connsiteX9228" fmla="*/ 6300320 w 12192000"/>
              <a:gd name="connsiteY9228" fmla="*/ 5344216 h 6858000"/>
              <a:gd name="connsiteX9229" fmla="*/ 6300080 w 12192000"/>
              <a:gd name="connsiteY9229" fmla="*/ 5344216 h 6858000"/>
              <a:gd name="connsiteX9230" fmla="*/ 6299842 w 12192000"/>
              <a:gd name="connsiteY9230" fmla="*/ 5344216 h 6858000"/>
              <a:gd name="connsiteX9231" fmla="*/ 6265848 w 12192000"/>
              <a:gd name="connsiteY9231" fmla="*/ 5328447 h 6858000"/>
              <a:gd name="connsiteX9232" fmla="*/ 5451478 w 12192000"/>
              <a:gd name="connsiteY9232" fmla="*/ 5328447 h 6858000"/>
              <a:gd name="connsiteX9233" fmla="*/ 5331545 w 12192000"/>
              <a:gd name="connsiteY9233" fmla="*/ 5397690 h 6858000"/>
              <a:gd name="connsiteX9234" fmla="*/ 5334986 w 12192000"/>
              <a:gd name="connsiteY9234" fmla="*/ 5416183 h 6858000"/>
              <a:gd name="connsiteX9235" fmla="*/ 5333699 w 12192000"/>
              <a:gd name="connsiteY9235" fmla="*/ 5427464 h 6858000"/>
              <a:gd name="connsiteX9236" fmla="*/ 5333490 w 12192000"/>
              <a:gd name="connsiteY9236" fmla="*/ 5428302 h 6858000"/>
              <a:gd name="connsiteX9237" fmla="*/ 5332742 w 12192000"/>
              <a:gd name="connsiteY9237" fmla="*/ 5431145 h 6858000"/>
              <a:gd name="connsiteX9238" fmla="*/ 5331395 w 12192000"/>
              <a:gd name="connsiteY9238" fmla="*/ 5435244 h 6858000"/>
              <a:gd name="connsiteX9239" fmla="*/ 5338339 w 12192000"/>
              <a:gd name="connsiteY9239" fmla="*/ 5439254 h 6858000"/>
              <a:gd name="connsiteX9240" fmla="*/ 5349618 w 12192000"/>
              <a:gd name="connsiteY9240" fmla="*/ 5445777 h 6858000"/>
              <a:gd name="connsiteX9241" fmla="*/ 5621773 w 12192000"/>
              <a:gd name="connsiteY9241" fmla="*/ 5445777 h 6858000"/>
              <a:gd name="connsiteX9242" fmla="*/ 5639997 w 12192000"/>
              <a:gd name="connsiteY9242" fmla="*/ 5435244 h 6858000"/>
              <a:gd name="connsiteX9243" fmla="*/ 5638650 w 12192000"/>
              <a:gd name="connsiteY9243" fmla="*/ 5431145 h 6858000"/>
              <a:gd name="connsiteX9244" fmla="*/ 5637932 w 12192000"/>
              <a:gd name="connsiteY9244" fmla="*/ 5428302 h 6858000"/>
              <a:gd name="connsiteX9245" fmla="*/ 5637723 w 12192000"/>
              <a:gd name="connsiteY9245" fmla="*/ 5427464 h 6858000"/>
              <a:gd name="connsiteX9246" fmla="*/ 5636437 w 12192000"/>
              <a:gd name="connsiteY9246" fmla="*/ 5416183 h 6858000"/>
              <a:gd name="connsiteX9247" fmla="*/ 5639877 w 12192000"/>
              <a:gd name="connsiteY9247" fmla="*/ 5397690 h 6858000"/>
              <a:gd name="connsiteX9248" fmla="*/ 5519943 w 12192000"/>
              <a:gd name="connsiteY9248" fmla="*/ 5328447 h 6858000"/>
              <a:gd name="connsiteX9249" fmla="*/ 5485950 w 12192000"/>
              <a:gd name="connsiteY9249" fmla="*/ 5344216 h 6858000"/>
              <a:gd name="connsiteX9250" fmla="*/ 5485711 w 12192000"/>
              <a:gd name="connsiteY9250" fmla="*/ 5344216 h 6858000"/>
              <a:gd name="connsiteX9251" fmla="*/ 5485471 w 12192000"/>
              <a:gd name="connsiteY9251" fmla="*/ 5344216 h 6858000"/>
              <a:gd name="connsiteX9252" fmla="*/ 5451478 w 12192000"/>
              <a:gd name="connsiteY9252" fmla="*/ 5328447 h 6858000"/>
              <a:gd name="connsiteX9253" fmla="*/ 4637109 w 12192000"/>
              <a:gd name="connsiteY9253" fmla="*/ 5328447 h 6858000"/>
              <a:gd name="connsiteX9254" fmla="*/ 4517176 w 12192000"/>
              <a:gd name="connsiteY9254" fmla="*/ 5397690 h 6858000"/>
              <a:gd name="connsiteX9255" fmla="*/ 4520616 w 12192000"/>
              <a:gd name="connsiteY9255" fmla="*/ 5416183 h 6858000"/>
              <a:gd name="connsiteX9256" fmla="*/ 4519330 w 12192000"/>
              <a:gd name="connsiteY9256" fmla="*/ 5427464 h 6858000"/>
              <a:gd name="connsiteX9257" fmla="*/ 4519120 w 12192000"/>
              <a:gd name="connsiteY9257" fmla="*/ 5428302 h 6858000"/>
              <a:gd name="connsiteX9258" fmla="*/ 4518372 w 12192000"/>
              <a:gd name="connsiteY9258" fmla="*/ 5431145 h 6858000"/>
              <a:gd name="connsiteX9259" fmla="*/ 4517026 w 12192000"/>
              <a:gd name="connsiteY9259" fmla="*/ 5435244 h 6858000"/>
              <a:gd name="connsiteX9260" fmla="*/ 4523968 w 12192000"/>
              <a:gd name="connsiteY9260" fmla="*/ 5439254 h 6858000"/>
              <a:gd name="connsiteX9261" fmla="*/ 4535249 w 12192000"/>
              <a:gd name="connsiteY9261" fmla="*/ 5445777 h 6858000"/>
              <a:gd name="connsiteX9262" fmla="*/ 4535249 w 12192000"/>
              <a:gd name="connsiteY9262" fmla="*/ 5445807 h 6858000"/>
              <a:gd name="connsiteX9263" fmla="*/ 4807404 w 12192000"/>
              <a:gd name="connsiteY9263" fmla="*/ 5445807 h 6858000"/>
              <a:gd name="connsiteX9264" fmla="*/ 4825627 w 12192000"/>
              <a:gd name="connsiteY9264" fmla="*/ 5435274 h 6858000"/>
              <a:gd name="connsiteX9265" fmla="*/ 4824281 w 12192000"/>
              <a:gd name="connsiteY9265" fmla="*/ 5431174 h 6858000"/>
              <a:gd name="connsiteX9266" fmla="*/ 4823562 w 12192000"/>
              <a:gd name="connsiteY9266" fmla="*/ 5428332 h 6858000"/>
              <a:gd name="connsiteX9267" fmla="*/ 4823353 w 12192000"/>
              <a:gd name="connsiteY9267" fmla="*/ 5427464 h 6858000"/>
              <a:gd name="connsiteX9268" fmla="*/ 4822066 w 12192000"/>
              <a:gd name="connsiteY9268" fmla="*/ 5416183 h 6858000"/>
              <a:gd name="connsiteX9269" fmla="*/ 4825508 w 12192000"/>
              <a:gd name="connsiteY9269" fmla="*/ 5397690 h 6858000"/>
              <a:gd name="connsiteX9270" fmla="*/ 4705574 w 12192000"/>
              <a:gd name="connsiteY9270" fmla="*/ 5328447 h 6858000"/>
              <a:gd name="connsiteX9271" fmla="*/ 4671581 w 12192000"/>
              <a:gd name="connsiteY9271" fmla="*/ 5344216 h 6858000"/>
              <a:gd name="connsiteX9272" fmla="*/ 4671341 w 12192000"/>
              <a:gd name="connsiteY9272" fmla="*/ 5344216 h 6858000"/>
              <a:gd name="connsiteX9273" fmla="*/ 4671102 w 12192000"/>
              <a:gd name="connsiteY9273" fmla="*/ 5344216 h 6858000"/>
              <a:gd name="connsiteX9274" fmla="*/ 4637109 w 12192000"/>
              <a:gd name="connsiteY9274" fmla="*/ 5328447 h 6858000"/>
              <a:gd name="connsiteX9275" fmla="*/ 3822739 w 12192000"/>
              <a:gd name="connsiteY9275" fmla="*/ 5328447 h 6858000"/>
              <a:gd name="connsiteX9276" fmla="*/ 3702805 w 12192000"/>
              <a:gd name="connsiteY9276" fmla="*/ 5397690 h 6858000"/>
              <a:gd name="connsiteX9277" fmla="*/ 3706247 w 12192000"/>
              <a:gd name="connsiteY9277" fmla="*/ 5416183 h 6858000"/>
              <a:gd name="connsiteX9278" fmla="*/ 3704960 w 12192000"/>
              <a:gd name="connsiteY9278" fmla="*/ 5427464 h 6858000"/>
              <a:gd name="connsiteX9279" fmla="*/ 3704750 w 12192000"/>
              <a:gd name="connsiteY9279" fmla="*/ 5428302 h 6858000"/>
              <a:gd name="connsiteX9280" fmla="*/ 3704002 w 12192000"/>
              <a:gd name="connsiteY9280" fmla="*/ 5431145 h 6858000"/>
              <a:gd name="connsiteX9281" fmla="*/ 3702656 w 12192000"/>
              <a:gd name="connsiteY9281" fmla="*/ 5435244 h 6858000"/>
              <a:gd name="connsiteX9282" fmla="*/ 3709598 w 12192000"/>
              <a:gd name="connsiteY9282" fmla="*/ 5439254 h 6858000"/>
              <a:gd name="connsiteX9283" fmla="*/ 3720879 w 12192000"/>
              <a:gd name="connsiteY9283" fmla="*/ 5445777 h 6858000"/>
              <a:gd name="connsiteX9284" fmla="*/ 3993034 w 12192000"/>
              <a:gd name="connsiteY9284" fmla="*/ 5445777 h 6858000"/>
              <a:gd name="connsiteX9285" fmla="*/ 4011258 w 12192000"/>
              <a:gd name="connsiteY9285" fmla="*/ 5435244 h 6858000"/>
              <a:gd name="connsiteX9286" fmla="*/ 4009911 w 12192000"/>
              <a:gd name="connsiteY9286" fmla="*/ 5431145 h 6858000"/>
              <a:gd name="connsiteX9287" fmla="*/ 4009193 w 12192000"/>
              <a:gd name="connsiteY9287" fmla="*/ 5428302 h 6858000"/>
              <a:gd name="connsiteX9288" fmla="*/ 4008983 w 12192000"/>
              <a:gd name="connsiteY9288" fmla="*/ 5427464 h 6858000"/>
              <a:gd name="connsiteX9289" fmla="*/ 4007697 w 12192000"/>
              <a:gd name="connsiteY9289" fmla="*/ 5416183 h 6858000"/>
              <a:gd name="connsiteX9290" fmla="*/ 4011138 w 12192000"/>
              <a:gd name="connsiteY9290" fmla="*/ 5397690 h 6858000"/>
              <a:gd name="connsiteX9291" fmla="*/ 3891204 w 12192000"/>
              <a:gd name="connsiteY9291" fmla="*/ 5328447 h 6858000"/>
              <a:gd name="connsiteX9292" fmla="*/ 3857211 w 12192000"/>
              <a:gd name="connsiteY9292" fmla="*/ 5344216 h 6858000"/>
              <a:gd name="connsiteX9293" fmla="*/ 3856971 w 12192000"/>
              <a:gd name="connsiteY9293" fmla="*/ 5344216 h 6858000"/>
              <a:gd name="connsiteX9294" fmla="*/ 3856732 w 12192000"/>
              <a:gd name="connsiteY9294" fmla="*/ 5344216 h 6858000"/>
              <a:gd name="connsiteX9295" fmla="*/ 3822739 w 12192000"/>
              <a:gd name="connsiteY9295" fmla="*/ 5328447 h 6858000"/>
              <a:gd name="connsiteX9296" fmla="*/ 3008339 w 12192000"/>
              <a:gd name="connsiteY9296" fmla="*/ 5328447 h 6858000"/>
              <a:gd name="connsiteX9297" fmla="*/ 2888406 w 12192000"/>
              <a:gd name="connsiteY9297" fmla="*/ 5397690 h 6858000"/>
              <a:gd name="connsiteX9298" fmla="*/ 2891847 w 12192000"/>
              <a:gd name="connsiteY9298" fmla="*/ 5416183 h 6858000"/>
              <a:gd name="connsiteX9299" fmla="*/ 2890560 w 12192000"/>
              <a:gd name="connsiteY9299" fmla="*/ 5427464 h 6858000"/>
              <a:gd name="connsiteX9300" fmla="*/ 2890351 w 12192000"/>
              <a:gd name="connsiteY9300" fmla="*/ 5428302 h 6858000"/>
              <a:gd name="connsiteX9301" fmla="*/ 2889632 w 12192000"/>
              <a:gd name="connsiteY9301" fmla="*/ 5431145 h 6858000"/>
              <a:gd name="connsiteX9302" fmla="*/ 2888286 w 12192000"/>
              <a:gd name="connsiteY9302" fmla="*/ 5435244 h 6858000"/>
              <a:gd name="connsiteX9303" fmla="*/ 2895228 w 12192000"/>
              <a:gd name="connsiteY9303" fmla="*/ 5439254 h 6858000"/>
              <a:gd name="connsiteX9304" fmla="*/ 2906497 w 12192000"/>
              <a:gd name="connsiteY9304" fmla="*/ 5445770 h 6858000"/>
              <a:gd name="connsiteX9305" fmla="*/ 2906479 w 12192000"/>
              <a:gd name="connsiteY9305" fmla="*/ 5445777 h 6858000"/>
              <a:gd name="connsiteX9306" fmla="*/ 2906509 w 12192000"/>
              <a:gd name="connsiteY9306" fmla="*/ 5445777 h 6858000"/>
              <a:gd name="connsiteX9307" fmla="*/ 2906497 w 12192000"/>
              <a:gd name="connsiteY9307" fmla="*/ 5445770 h 6858000"/>
              <a:gd name="connsiteX9308" fmla="*/ 2972728 w 12192000"/>
              <a:gd name="connsiteY9308" fmla="*/ 5419419 h 6858000"/>
              <a:gd name="connsiteX9309" fmla="*/ 3178634 w 12192000"/>
              <a:gd name="connsiteY9309" fmla="*/ 5445777 h 6858000"/>
              <a:gd name="connsiteX9310" fmla="*/ 3196858 w 12192000"/>
              <a:gd name="connsiteY9310" fmla="*/ 5435244 h 6858000"/>
              <a:gd name="connsiteX9311" fmla="*/ 3195511 w 12192000"/>
              <a:gd name="connsiteY9311" fmla="*/ 5431145 h 6858000"/>
              <a:gd name="connsiteX9312" fmla="*/ 3194793 w 12192000"/>
              <a:gd name="connsiteY9312" fmla="*/ 5428302 h 6858000"/>
              <a:gd name="connsiteX9313" fmla="*/ 3194584 w 12192000"/>
              <a:gd name="connsiteY9313" fmla="*/ 5427464 h 6858000"/>
              <a:gd name="connsiteX9314" fmla="*/ 3193297 w 12192000"/>
              <a:gd name="connsiteY9314" fmla="*/ 5416183 h 6858000"/>
              <a:gd name="connsiteX9315" fmla="*/ 3196738 w 12192000"/>
              <a:gd name="connsiteY9315" fmla="*/ 5397690 h 6858000"/>
              <a:gd name="connsiteX9316" fmla="*/ 3076804 w 12192000"/>
              <a:gd name="connsiteY9316" fmla="*/ 5328447 h 6858000"/>
              <a:gd name="connsiteX9317" fmla="*/ 3042811 w 12192000"/>
              <a:gd name="connsiteY9317" fmla="*/ 5344216 h 6858000"/>
              <a:gd name="connsiteX9318" fmla="*/ 3042572 w 12192000"/>
              <a:gd name="connsiteY9318" fmla="*/ 5344216 h 6858000"/>
              <a:gd name="connsiteX9319" fmla="*/ 3042332 w 12192000"/>
              <a:gd name="connsiteY9319" fmla="*/ 5344216 h 6858000"/>
              <a:gd name="connsiteX9320" fmla="*/ 3008339 w 12192000"/>
              <a:gd name="connsiteY9320" fmla="*/ 5328447 h 6858000"/>
              <a:gd name="connsiteX9321" fmla="*/ 2601199 w 12192000"/>
              <a:gd name="connsiteY9321" fmla="*/ 5328447 h 6858000"/>
              <a:gd name="connsiteX9322" fmla="*/ 2481266 w 12192000"/>
              <a:gd name="connsiteY9322" fmla="*/ 5397690 h 6858000"/>
              <a:gd name="connsiteX9323" fmla="*/ 2484707 w 12192000"/>
              <a:gd name="connsiteY9323" fmla="*/ 5416183 h 6858000"/>
              <a:gd name="connsiteX9324" fmla="*/ 2483420 w 12192000"/>
              <a:gd name="connsiteY9324" fmla="*/ 5427464 h 6858000"/>
              <a:gd name="connsiteX9325" fmla="*/ 2483211 w 12192000"/>
              <a:gd name="connsiteY9325" fmla="*/ 5428302 h 6858000"/>
              <a:gd name="connsiteX9326" fmla="*/ 2482463 w 12192000"/>
              <a:gd name="connsiteY9326" fmla="*/ 5431145 h 6858000"/>
              <a:gd name="connsiteX9327" fmla="*/ 2481116 w 12192000"/>
              <a:gd name="connsiteY9327" fmla="*/ 5435244 h 6858000"/>
              <a:gd name="connsiteX9328" fmla="*/ 2488058 w 12192000"/>
              <a:gd name="connsiteY9328" fmla="*/ 5439254 h 6858000"/>
              <a:gd name="connsiteX9329" fmla="*/ 2499340 w 12192000"/>
              <a:gd name="connsiteY9329" fmla="*/ 5445777 h 6858000"/>
              <a:gd name="connsiteX9330" fmla="*/ 2499369 w 12192000"/>
              <a:gd name="connsiteY9330" fmla="*/ 5445777 h 6858000"/>
              <a:gd name="connsiteX9331" fmla="*/ 2771524 w 12192000"/>
              <a:gd name="connsiteY9331" fmla="*/ 5445777 h 6858000"/>
              <a:gd name="connsiteX9332" fmla="*/ 2789748 w 12192000"/>
              <a:gd name="connsiteY9332" fmla="*/ 5435244 h 6858000"/>
              <a:gd name="connsiteX9333" fmla="*/ 2788401 w 12192000"/>
              <a:gd name="connsiteY9333" fmla="*/ 5431145 h 6858000"/>
              <a:gd name="connsiteX9334" fmla="*/ 2787653 w 12192000"/>
              <a:gd name="connsiteY9334" fmla="*/ 5428302 h 6858000"/>
              <a:gd name="connsiteX9335" fmla="*/ 2787444 w 12192000"/>
              <a:gd name="connsiteY9335" fmla="*/ 5427464 h 6858000"/>
              <a:gd name="connsiteX9336" fmla="*/ 2786157 w 12192000"/>
              <a:gd name="connsiteY9336" fmla="*/ 5416183 h 6858000"/>
              <a:gd name="connsiteX9337" fmla="*/ 2789598 w 12192000"/>
              <a:gd name="connsiteY9337" fmla="*/ 5397690 h 6858000"/>
              <a:gd name="connsiteX9338" fmla="*/ 2669664 w 12192000"/>
              <a:gd name="connsiteY9338" fmla="*/ 5328447 h 6858000"/>
              <a:gd name="connsiteX9339" fmla="*/ 2635671 w 12192000"/>
              <a:gd name="connsiteY9339" fmla="*/ 5344216 h 6858000"/>
              <a:gd name="connsiteX9340" fmla="*/ 2635432 w 12192000"/>
              <a:gd name="connsiteY9340" fmla="*/ 5344216 h 6858000"/>
              <a:gd name="connsiteX9341" fmla="*/ 2635193 w 12192000"/>
              <a:gd name="connsiteY9341" fmla="*/ 5344216 h 6858000"/>
              <a:gd name="connsiteX9342" fmla="*/ 2601199 w 12192000"/>
              <a:gd name="connsiteY9342" fmla="*/ 5328447 h 6858000"/>
              <a:gd name="connsiteX9343" fmla="*/ 1786830 w 12192000"/>
              <a:gd name="connsiteY9343" fmla="*/ 5328447 h 6858000"/>
              <a:gd name="connsiteX9344" fmla="*/ 1666896 w 12192000"/>
              <a:gd name="connsiteY9344" fmla="*/ 5397690 h 6858000"/>
              <a:gd name="connsiteX9345" fmla="*/ 1670337 w 12192000"/>
              <a:gd name="connsiteY9345" fmla="*/ 5416183 h 6858000"/>
              <a:gd name="connsiteX9346" fmla="*/ 1669051 w 12192000"/>
              <a:gd name="connsiteY9346" fmla="*/ 5427464 h 6858000"/>
              <a:gd name="connsiteX9347" fmla="*/ 1668841 w 12192000"/>
              <a:gd name="connsiteY9347" fmla="*/ 5428302 h 6858000"/>
              <a:gd name="connsiteX9348" fmla="*/ 1668093 w 12192000"/>
              <a:gd name="connsiteY9348" fmla="*/ 5431145 h 6858000"/>
              <a:gd name="connsiteX9349" fmla="*/ 1666746 w 12192000"/>
              <a:gd name="connsiteY9349" fmla="*/ 5435244 h 6858000"/>
              <a:gd name="connsiteX9350" fmla="*/ 1673689 w 12192000"/>
              <a:gd name="connsiteY9350" fmla="*/ 5439254 h 6858000"/>
              <a:gd name="connsiteX9351" fmla="*/ 1684970 w 12192000"/>
              <a:gd name="connsiteY9351" fmla="*/ 5445777 h 6858000"/>
              <a:gd name="connsiteX9352" fmla="*/ 1685000 w 12192000"/>
              <a:gd name="connsiteY9352" fmla="*/ 5445777 h 6858000"/>
              <a:gd name="connsiteX9353" fmla="*/ 1957155 w 12192000"/>
              <a:gd name="connsiteY9353" fmla="*/ 5445777 h 6858000"/>
              <a:gd name="connsiteX9354" fmla="*/ 1975378 w 12192000"/>
              <a:gd name="connsiteY9354" fmla="*/ 5435244 h 6858000"/>
              <a:gd name="connsiteX9355" fmla="*/ 1974031 w 12192000"/>
              <a:gd name="connsiteY9355" fmla="*/ 5431145 h 6858000"/>
              <a:gd name="connsiteX9356" fmla="*/ 1973283 w 12192000"/>
              <a:gd name="connsiteY9356" fmla="*/ 5428302 h 6858000"/>
              <a:gd name="connsiteX9357" fmla="*/ 1973074 w 12192000"/>
              <a:gd name="connsiteY9357" fmla="*/ 5427464 h 6858000"/>
              <a:gd name="connsiteX9358" fmla="*/ 1971787 w 12192000"/>
              <a:gd name="connsiteY9358" fmla="*/ 5416183 h 6858000"/>
              <a:gd name="connsiteX9359" fmla="*/ 1975228 w 12192000"/>
              <a:gd name="connsiteY9359" fmla="*/ 5397690 h 6858000"/>
              <a:gd name="connsiteX9360" fmla="*/ 1855295 w 12192000"/>
              <a:gd name="connsiteY9360" fmla="*/ 5328447 h 6858000"/>
              <a:gd name="connsiteX9361" fmla="*/ 1821302 w 12192000"/>
              <a:gd name="connsiteY9361" fmla="*/ 5344216 h 6858000"/>
              <a:gd name="connsiteX9362" fmla="*/ 1821062 w 12192000"/>
              <a:gd name="connsiteY9362" fmla="*/ 5344216 h 6858000"/>
              <a:gd name="connsiteX9363" fmla="*/ 1820823 w 12192000"/>
              <a:gd name="connsiteY9363" fmla="*/ 5344216 h 6858000"/>
              <a:gd name="connsiteX9364" fmla="*/ 1786830 w 12192000"/>
              <a:gd name="connsiteY9364" fmla="*/ 5328447 h 6858000"/>
              <a:gd name="connsiteX9365" fmla="*/ 972460 w 12192000"/>
              <a:gd name="connsiteY9365" fmla="*/ 5328447 h 6858000"/>
              <a:gd name="connsiteX9366" fmla="*/ 852526 w 12192000"/>
              <a:gd name="connsiteY9366" fmla="*/ 5397690 h 6858000"/>
              <a:gd name="connsiteX9367" fmla="*/ 855967 w 12192000"/>
              <a:gd name="connsiteY9367" fmla="*/ 5416183 h 6858000"/>
              <a:gd name="connsiteX9368" fmla="*/ 854681 w 12192000"/>
              <a:gd name="connsiteY9368" fmla="*/ 5427464 h 6858000"/>
              <a:gd name="connsiteX9369" fmla="*/ 854471 w 12192000"/>
              <a:gd name="connsiteY9369" fmla="*/ 5428302 h 6858000"/>
              <a:gd name="connsiteX9370" fmla="*/ 853723 w 12192000"/>
              <a:gd name="connsiteY9370" fmla="*/ 5431145 h 6858000"/>
              <a:gd name="connsiteX9371" fmla="*/ 852377 w 12192000"/>
              <a:gd name="connsiteY9371" fmla="*/ 5435244 h 6858000"/>
              <a:gd name="connsiteX9372" fmla="*/ 859319 w 12192000"/>
              <a:gd name="connsiteY9372" fmla="*/ 5439254 h 6858000"/>
              <a:gd name="connsiteX9373" fmla="*/ 870600 w 12192000"/>
              <a:gd name="connsiteY9373" fmla="*/ 5445777 h 6858000"/>
              <a:gd name="connsiteX9374" fmla="*/ 870600 w 12192000"/>
              <a:gd name="connsiteY9374" fmla="*/ 5445807 h 6858000"/>
              <a:gd name="connsiteX9375" fmla="*/ 1142755 w 12192000"/>
              <a:gd name="connsiteY9375" fmla="*/ 5445807 h 6858000"/>
              <a:gd name="connsiteX9376" fmla="*/ 1160978 w 12192000"/>
              <a:gd name="connsiteY9376" fmla="*/ 5435274 h 6858000"/>
              <a:gd name="connsiteX9377" fmla="*/ 1159632 w 12192000"/>
              <a:gd name="connsiteY9377" fmla="*/ 5431174 h 6858000"/>
              <a:gd name="connsiteX9378" fmla="*/ 1158914 w 12192000"/>
              <a:gd name="connsiteY9378" fmla="*/ 5428332 h 6858000"/>
              <a:gd name="connsiteX9379" fmla="*/ 1158704 w 12192000"/>
              <a:gd name="connsiteY9379" fmla="*/ 5427464 h 6858000"/>
              <a:gd name="connsiteX9380" fmla="*/ 1157417 w 12192000"/>
              <a:gd name="connsiteY9380" fmla="*/ 5416183 h 6858000"/>
              <a:gd name="connsiteX9381" fmla="*/ 1160859 w 12192000"/>
              <a:gd name="connsiteY9381" fmla="*/ 5397690 h 6858000"/>
              <a:gd name="connsiteX9382" fmla="*/ 1040925 w 12192000"/>
              <a:gd name="connsiteY9382" fmla="*/ 5328447 h 6858000"/>
              <a:gd name="connsiteX9383" fmla="*/ 1006932 w 12192000"/>
              <a:gd name="connsiteY9383" fmla="*/ 5344216 h 6858000"/>
              <a:gd name="connsiteX9384" fmla="*/ 1006693 w 12192000"/>
              <a:gd name="connsiteY9384" fmla="*/ 5344216 h 6858000"/>
              <a:gd name="connsiteX9385" fmla="*/ 1006453 w 12192000"/>
              <a:gd name="connsiteY9385" fmla="*/ 5344216 h 6858000"/>
              <a:gd name="connsiteX9386" fmla="*/ 972460 w 12192000"/>
              <a:gd name="connsiteY9386" fmla="*/ 5328447 h 6858000"/>
              <a:gd name="connsiteX9387" fmla="*/ 158060 w 12192000"/>
              <a:gd name="connsiteY9387" fmla="*/ 5328447 h 6858000"/>
              <a:gd name="connsiteX9388" fmla="*/ 38127 w 12192000"/>
              <a:gd name="connsiteY9388" fmla="*/ 5397690 h 6858000"/>
              <a:gd name="connsiteX9389" fmla="*/ 41568 w 12192000"/>
              <a:gd name="connsiteY9389" fmla="*/ 5416183 h 6858000"/>
              <a:gd name="connsiteX9390" fmla="*/ 40281 w 12192000"/>
              <a:gd name="connsiteY9390" fmla="*/ 5427464 h 6858000"/>
              <a:gd name="connsiteX9391" fmla="*/ 40072 w 12192000"/>
              <a:gd name="connsiteY9391" fmla="*/ 5428302 h 6858000"/>
              <a:gd name="connsiteX9392" fmla="*/ 39324 w 12192000"/>
              <a:gd name="connsiteY9392" fmla="*/ 5431145 h 6858000"/>
              <a:gd name="connsiteX9393" fmla="*/ 37977 w 12192000"/>
              <a:gd name="connsiteY9393" fmla="*/ 5435244 h 6858000"/>
              <a:gd name="connsiteX9394" fmla="*/ 44919 w 12192000"/>
              <a:gd name="connsiteY9394" fmla="*/ 5439254 h 6858000"/>
              <a:gd name="connsiteX9395" fmla="*/ 56200 w 12192000"/>
              <a:gd name="connsiteY9395" fmla="*/ 5445777 h 6858000"/>
              <a:gd name="connsiteX9396" fmla="*/ 328355 w 12192000"/>
              <a:gd name="connsiteY9396" fmla="*/ 5445777 h 6858000"/>
              <a:gd name="connsiteX9397" fmla="*/ 346579 w 12192000"/>
              <a:gd name="connsiteY9397" fmla="*/ 5435244 h 6858000"/>
              <a:gd name="connsiteX9398" fmla="*/ 345232 w 12192000"/>
              <a:gd name="connsiteY9398" fmla="*/ 5431145 h 6858000"/>
              <a:gd name="connsiteX9399" fmla="*/ 344514 w 12192000"/>
              <a:gd name="connsiteY9399" fmla="*/ 5428302 h 6858000"/>
              <a:gd name="connsiteX9400" fmla="*/ 344305 w 12192000"/>
              <a:gd name="connsiteY9400" fmla="*/ 5427464 h 6858000"/>
              <a:gd name="connsiteX9401" fmla="*/ 343018 w 12192000"/>
              <a:gd name="connsiteY9401" fmla="*/ 5416183 h 6858000"/>
              <a:gd name="connsiteX9402" fmla="*/ 346459 w 12192000"/>
              <a:gd name="connsiteY9402" fmla="*/ 5397690 h 6858000"/>
              <a:gd name="connsiteX9403" fmla="*/ 226525 w 12192000"/>
              <a:gd name="connsiteY9403" fmla="*/ 5328447 h 6858000"/>
              <a:gd name="connsiteX9404" fmla="*/ 192532 w 12192000"/>
              <a:gd name="connsiteY9404" fmla="*/ 5344216 h 6858000"/>
              <a:gd name="connsiteX9405" fmla="*/ 192293 w 12192000"/>
              <a:gd name="connsiteY9405" fmla="*/ 5344216 h 6858000"/>
              <a:gd name="connsiteX9406" fmla="*/ 192053 w 12192000"/>
              <a:gd name="connsiteY9406" fmla="*/ 5344216 h 6858000"/>
              <a:gd name="connsiteX9407" fmla="*/ 158060 w 12192000"/>
              <a:gd name="connsiteY9407" fmla="*/ 5328447 h 6858000"/>
              <a:gd name="connsiteX9408" fmla="*/ 11152036 w 12192000"/>
              <a:gd name="connsiteY9408" fmla="*/ 5328417 h 6858000"/>
              <a:gd name="connsiteX9409" fmla="*/ 11032103 w 12192000"/>
              <a:gd name="connsiteY9409" fmla="*/ 5397660 h 6858000"/>
              <a:gd name="connsiteX9410" fmla="*/ 11035543 w 12192000"/>
              <a:gd name="connsiteY9410" fmla="*/ 5416153 h 6858000"/>
              <a:gd name="connsiteX9411" fmla="*/ 11034257 w 12192000"/>
              <a:gd name="connsiteY9411" fmla="*/ 5427434 h 6858000"/>
              <a:gd name="connsiteX9412" fmla="*/ 11034047 w 12192000"/>
              <a:gd name="connsiteY9412" fmla="*/ 5428272 h 6858000"/>
              <a:gd name="connsiteX9413" fmla="*/ 11033299 w 12192000"/>
              <a:gd name="connsiteY9413" fmla="*/ 5431145 h 6858000"/>
              <a:gd name="connsiteX9414" fmla="*/ 11031953 w 12192000"/>
              <a:gd name="connsiteY9414" fmla="*/ 5435244 h 6858000"/>
              <a:gd name="connsiteX9415" fmla="*/ 11038895 w 12192000"/>
              <a:gd name="connsiteY9415" fmla="*/ 5439254 h 6858000"/>
              <a:gd name="connsiteX9416" fmla="*/ 11050177 w 12192000"/>
              <a:gd name="connsiteY9416" fmla="*/ 5445777 h 6858000"/>
              <a:gd name="connsiteX9417" fmla="*/ 11050177 w 12192000"/>
              <a:gd name="connsiteY9417" fmla="*/ 5445747 h 6858000"/>
              <a:gd name="connsiteX9418" fmla="*/ 11322331 w 12192000"/>
              <a:gd name="connsiteY9418" fmla="*/ 5445747 h 6858000"/>
              <a:gd name="connsiteX9419" fmla="*/ 11340554 w 12192000"/>
              <a:gd name="connsiteY9419" fmla="*/ 5435214 h 6858000"/>
              <a:gd name="connsiteX9420" fmla="*/ 11339208 w 12192000"/>
              <a:gd name="connsiteY9420" fmla="*/ 5431115 h 6858000"/>
              <a:gd name="connsiteX9421" fmla="*/ 11338490 w 12192000"/>
              <a:gd name="connsiteY9421" fmla="*/ 5428272 h 6858000"/>
              <a:gd name="connsiteX9422" fmla="*/ 11338280 w 12192000"/>
              <a:gd name="connsiteY9422" fmla="*/ 5427434 h 6858000"/>
              <a:gd name="connsiteX9423" fmla="*/ 11336993 w 12192000"/>
              <a:gd name="connsiteY9423" fmla="*/ 5416153 h 6858000"/>
              <a:gd name="connsiteX9424" fmla="*/ 11340435 w 12192000"/>
              <a:gd name="connsiteY9424" fmla="*/ 5397660 h 6858000"/>
              <a:gd name="connsiteX9425" fmla="*/ 11220501 w 12192000"/>
              <a:gd name="connsiteY9425" fmla="*/ 5328417 h 6858000"/>
              <a:gd name="connsiteX9426" fmla="*/ 11186508 w 12192000"/>
              <a:gd name="connsiteY9426" fmla="*/ 5344186 h 6858000"/>
              <a:gd name="connsiteX9427" fmla="*/ 11186269 w 12192000"/>
              <a:gd name="connsiteY9427" fmla="*/ 5344186 h 6858000"/>
              <a:gd name="connsiteX9428" fmla="*/ 11186029 w 12192000"/>
              <a:gd name="connsiteY9428" fmla="*/ 5344186 h 6858000"/>
              <a:gd name="connsiteX9429" fmla="*/ 11152036 w 12192000"/>
              <a:gd name="connsiteY9429" fmla="*/ 5328417 h 6858000"/>
              <a:gd name="connsiteX9430" fmla="*/ 10337666 w 12192000"/>
              <a:gd name="connsiteY9430" fmla="*/ 5328417 h 6858000"/>
              <a:gd name="connsiteX9431" fmla="*/ 10217732 w 12192000"/>
              <a:gd name="connsiteY9431" fmla="*/ 5397660 h 6858000"/>
              <a:gd name="connsiteX9432" fmla="*/ 10221174 w 12192000"/>
              <a:gd name="connsiteY9432" fmla="*/ 5416153 h 6858000"/>
              <a:gd name="connsiteX9433" fmla="*/ 10219887 w 12192000"/>
              <a:gd name="connsiteY9433" fmla="*/ 5427434 h 6858000"/>
              <a:gd name="connsiteX9434" fmla="*/ 10219678 w 12192000"/>
              <a:gd name="connsiteY9434" fmla="*/ 5428272 h 6858000"/>
              <a:gd name="connsiteX9435" fmla="*/ 10218930 w 12192000"/>
              <a:gd name="connsiteY9435" fmla="*/ 5431145 h 6858000"/>
              <a:gd name="connsiteX9436" fmla="*/ 10217583 w 12192000"/>
              <a:gd name="connsiteY9436" fmla="*/ 5435244 h 6858000"/>
              <a:gd name="connsiteX9437" fmla="*/ 10224525 w 12192000"/>
              <a:gd name="connsiteY9437" fmla="*/ 5439254 h 6858000"/>
              <a:gd name="connsiteX9438" fmla="*/ 10235806 w 12192000"/>
              <a:gd name="connsiteY9438" fmla="*/ 5445777 h 6858000"/>
              <a:gd name="connsiteX9439" fmla="*/ 10235806 w 12192000"/>
              <a:gd name="connsiteY9439" fmla="*/ 5445747 h 6858000"/>
              <a:gd name="connsiteX9440" fmla="*/ 10507961 w 12192000"/>
              <a:gd name="connsiteY9440" fmla="*/ 5445747 h 6858000"/>
              <a:gd name="connsiteX9441" fmla="*/ 10526185 w 12192000"/>
              <a:gd name="connsiteY9441" fmla="*/ 5435214 h 6858000"/>
              <a:gd name="connsiteX9442" fmla="*/ 10524838 w 12192000"/>
              <a:gd name="connsiteY9442" fmla="*/ 5431115 h 6858000"/>
              <a:gd name="connsiteX9443" fmla="*/ 10524120 w 12192000"/>
              <a:gd name="connsiteY9443" fmla="*/ 5428272 h 6858000"/>
              <a:gd name="connsiteX9444" fmla="*/ 10523911 w 12192000"/>
              <a:gd name="connsiteY9444" fmla="*/ 5427434 h 6858000"/>
              <a:gd name="connsiteX9445" fmla="*/ 10522624 w 12192000"/>
              <a:gd name="connsiteY9445" fmla="*/ 5416153 h 6858000"/>
              <a:gd name="connsiteX9446" fmla="*/ 10526065 w 12192000"/>
              <a:gd name="connsiteY9446" fmla="*/ 5397660 h 6858000"/>
              <a:gd name="connsiteX9447" fmla="*/ 10406131 w 12192000"/>
              <a:gd name="connsiteY9447" fmla="*/ 5328417 h 6858000"/>
              <a:gd name="connsiteX9448" fmla="*/ 10372138 w 12192000"/>
              <a:gd name="connsiteY9448" fmla="*/ 5344186 h 6858000"/>
              <a:gd name="connsiteX9449" fmla="*/ 10371899 w 12192000"/>
              <a:gd name="connsiteY9449" fmla="*/ 5344186 h 6858000"/>
              <a:gd name="connsiteX9450" fmla="*/ 10371660 w 12192000"/>
              <a:gd name="connsiteY9450" fmla="*/ 5344186 h 6858000"/>
              <a:gd name="connsiteX9451" fmla="*/ 10337666 w 12192000"/>
              <a:gd name="connsiteY9451" fmla="*/ 5328417 h 6858000"/>
              <a:gd name="connsiteX9452" fmla="*/ 9523297 w 12192000"/>
              <a:gd name="connsiteY9452" fmla="*/ 5328417 h 6858000"/>
              <a:gd name="connsiteX9453" fmla="*/ 9403363 w 12192000"/>
              <a:gd name="connsiteY9453" fmla="*/ 5397660 h 6858000"/>
              <a:gd name="connsiteX9454" fmla="*/ 9406804 w 12192000"/>
              <a:gd name="connsiteY9454" fmla="*/ 5416153 h 6858000"/>
              <a:gd name="connsiteX9455" fmla="*/ 9405517 w 12192000"/>
              <a:gd name="connsiteY9455" fmla="*/ 5427434 h 6858000"/>
              <a:gd name="connsiteX9456" fmla="*/ 9405308 w 12192000"/>
              <a:gd name="connsiteY9456" fmla="*/ 5428272 h 6858000"/>
              <a:gd name="connsiteX9457" fmla="*/ 9404560 w 12192000"/>
              <a:gd name="connsiteY9457" fmla="*/ 5431145 h 6858000"/>
              <a:gd name="connsiteX9458" fmla="*/ 9403213 w 12192000"/>
              <a:gd name="connsiteY9458" fmla="*/ 5435244 h 6858000"/>
              <a:gd name="connsiteX9459" fmla="*/ 9410156 w 12192000"/>
              <a:gd name="connsiteY9459" fmla="*/ 5439254 h 6858000"/>
              <a:gd name="connsiteX9460" fmla="*/ 9421437 w 12192000"/>
              <a:gd name="connsiteY9460" fmla="*/ 5445777 h 6858000"/>
              <a:gd name="connsiteX9461" fmla="*/ 9421467 w 12192000"/>
              <a:gd name="connsiteY9461" fmla="*/ 5445747 h 6858000"/>
              <a:gd name="connsiteX9462" fmla="*/ 9693622 w 12192000"/>
              <a:gd name="connsiteY9462" fmla="*/ 5445747 h 6858000"/>
              <a:gd name="connsiteX9463" fmla="*/ 9711845 w 12192000"/>
              <a:gd name="connsiteY9463" fmla="*/ 5435214 h 6858000"/>
              <a:gd name="connsiteX9464" fmla="*/ 9710498 w 12192000"/>
              <a:gd name="connsiteY9464" fmla="*/ 5431115 h 6858000"/>
              <a:gd name="connsiteX9465" fmla="*/ 9709750 w 12192000"/>
              <a:gd name="connsiteY9465" fmla="*/ 5428272 h 6858000"/>
              <a:gd name="connsiteX9466" fmla="*/ 9709541 w 12192000"/>
              <a:gd name="connsiteY9466" fmla="*/ 5427434 h 6858000"/>
              <a:gd name="connsiteX9467" fmla="*/ 9708254 w 12192000"/>
              <a:gd name="connsiteY9467" fmla="*/ 5416153 h 6858000"/>
              <a:gd name="connsiteX9468" fmla="*/ 9711696 w 12192000"/>
              <a:gd name="connsiteY9468" fmla="*/ 5397660 h 6858000"/>
              <a:gd name="connsiteX9469" fmla="*/ 9591762 w 12192000"/>
              <a:gd name="connsiteY9469" fmla="*/ 5328417 h 6858000"/>
              <a:gd name="connsiteX9470" fmla="*/ 9557769 w 12192000"/>
              <a:gd name="connsiteY9470" fmla="*/ 5344186 h 6858000"/>
              <a:gd name="connsiteX9471" fmla="*/ 9557529 w 12192000"/>
              <a:gd name="connsiteY9471" fmla="*/ 5344186 h 6858000"/>
              <a:gd name="connsiteX9472" fmla="*/ 9557290 w 12192000"/>
              <a:gd name="connsiteY9472" fmla="*/ 5344186 h 6858000"/>
              <a:gd name="connsiteX9473" fmla="*/ 9523297 w 12192000"/>
              <a:gd name="connsiteY9473" fmla="*/ 5328417 h 6858000"/>
              <a:gd name="connsiteX9474" fmla="*/ 8708927 w 12192000"/>
              <a:gd name="connsiteY9474" fmla="*/ 5328417 h 6858000"/>
              <a:gd name="connsiteX9475" fmla="*/ 8588994 w 12192000"/>
              <a:gd name="connsiteY9475" fmla="*/ 5397660 h 6858000"/>
              <a:gd name="connsiteX9476" fmla="*/ 8592435 w 12192000"/>
              <a:gd name="connsiteY9476" fmla="*/ 5416153 h 6858000"/>
              <a:gd name="connsiteX9477" fmla="*/ 8591148 w 12192000"/>
              <a:gd name="connsiteY9477" fmla="*/ 5427434 h 6858000"/>
              <a:gd name="connsiteX9478" fmla="*/ 8590938 w 12192000"/>
              <a:gd name="connsiteY9478" fmla="*/ 5428272 h 6858000"/>
              <a:gd name="connsiteX9479" fmla="*/ 8590190 w 12192000"/>
              <a:gd name="connsiteY9479" fmla="*/ 5431145 h 6858000"/>
              <a:gd name="connsiteX9480" fmla="*/ 8588844 w 12192000"/>
              <a:gd name="connsiteY9480" fmla="*/ 5435244 h 6858000"/>
              <a:gd name="connsiteX9481" fmla="*/ 8595786 w 12192000"/>
              <a:gd name="connsiteY9481" fmla="*/ 5439254 h 6858000"/>
              <a:gd name="connsiteX9482" fmla="*/ 8607067 w 12192000"/>
              <a:gd name="connsiteY9482" fmla="*/ 5445777 h 6858000"/>
              <a:gd name="connsiteX9483" fmla="*/ 8607097 w 12192000"/>
              <a:gd name="connsiteY9483" fmla="*/ 5445747 h 6858000"/>
              <a:gd name="connsiteX9484" fmla="*/ 8879252 w 12192000"/>
              <a:gd name="connsiteY9484" fmla="*/ 5445747 h 6858000"/>
              <a:gd name="connsiteX9485" fmla="*/ 8897475 w 12192000"/>
              <a:gd name="connsiteY9485" fmla="*/ 5435214 h 6858000"/>
              <a:gd name="connsiteX9486" fmla="*/ 8896129 w 12192000"/>
              <a:gd name="connsiteY9486" fmla="*/ 5431115 h 6858000"/>
              <a:gd name="connsiteX9487" fmla="*/ 8895381 w 12192000"/>
              <a:gd name="connsiteY9487" fmla="*/ 5428272 h 6858000"/>
              <a:gd name="connsiteX9488" fmla="*/ 8895171 w 12192000"/>
              <a:gd name="connsiteY9488" fmla="*/ 5427434 h 6858000"/>
              <a:gd name="connsiteX9489" fmla="*/ 8893884 w 12192000"/>
              <a:gd name="connsiteY9489" fmla="*/ 5416153 h 6858000"/>
              <a:gd name="connsiteX9490" fmla="*/ 8897325 w 12192000"/>
              <a:gd name="connsiteY9490" fmla="*/ 5397660 h 6858000"/>
              <a:gd name="connsiteX9491" fmla="*/ 8777392 w 12192000"/>
              <a:gd name="connsiteY9491" fmla="*/ 5328417 h 6858000"/>
              <a:gd name="connsiteX9492" fmla="*/ 8743399 w 12192000"/>
              <a:gd name="connsiteY9492" fmla="*/ 5344186 h 6858000"/>
              <a:gd name="connsiteX9493" fmla="*/ 8743159 w 12192000"/>
              <a:gd name="connsiteY9493" fmla="*/ 5344186 h 6858000"/>
              <a:gd name="connsiteX9494" fmla="*/ 8742920 w 12192000"/>
              <a:gd name="connsiteY9494" fmla="*/ 5344186 h 6858000"/>
              <a:gd name="connsiteX9495" fmla="*/ 8708927 w 12192000"/>
              <a:gd name="connsiteY9495" fmla="*/ 5328417 h 6858000"/>
              <a:gd name="connsiteX9496" fmla="*/ 7487388 w 12192000"/>
              <a:gd name="connsiteY9496" fmla="*/ 5328417 h 6858000"/>
              <a:gd name="connsiteX9497" fmla="*/ 7367454 w 12192000"/>
              <a:gd name="connsiteY9497" fmla="*/ 5397660 h 6858000"/>
              <a:gd name="connsiteX9498" fmla="*/ 7370895 w 12192000"/>
              <a:gd name="connsiteY9498" fmla="*/ 5416153 h 6858000"/>
              <a:gd name="connsiteX9499" fmla="*/ 7369609 w 12192000"/>
              <a:gd name="connsiteY9499" fmla="*/ 5427434 h 6858000"/>
              <a:gd name="connsiteX9500" fmla="*/ 7369399 w 12192000"/>
              <a:gd name="connsiteY9500" fmla="*/ 5428272 h 6858000"/>
              <a:gd name="connsiteX9501" fmla="*/ 7368651 w 12192000"/>
              <a:gd name="connsiteY9501" fmla="*/ 5431145 h 6858000"/>
              <a:gd name="connsiteX9502" fmla="*/ 7367305 w 12192000"/>
              <a:gd name="connsiteY9502" fmla="*/ 5435244 h 6858000"/>
              <a:gd name="connsiteX9503" fmla="*/ 7374246 w 12192000"/>
              <a:gd name="connsiteY9503" fmla="*/ 5439254 h 6858000"/>
              <a:gd name="connsiteX9504" fmla="*/ 7385528 w 12192000"/>
              <a:gd name="connsiteY9504" fmla="*/ 5445777 h 6858000"/>
              <a:gd name="connsiteX9505" fmla="*/ 7385528 w 12192000"/>
              <a:gd name="connsiteY9505" fmla="*/ 5445747 h 6858000"/>
              <a:gd name="connsiteX9506" fmla="*/ 7657682 w 12192000"/>
              <a:gd name="connsiteY9506" fmla="*/ 5445747 h 6858000"/>
              <a:gd name="connsiteX9507" fmla="*/ 7675906 w 12192000"/>
              <a:gd name="connsiteY9507" fmla="*/ 5435214 h 6858000"/>
              <a:gd name="connsiteX9508" fmla="*/ 7674560 w 12192000"/>
              <a:gd name="connsiteY9508" fmla="*/ 5431115 h 6858000"/>
              <a:gd name="connsiteX9509" fmla="*/ 7673841 w 12192000"/>
              <a:gd name="connsiteY9509" fmla="*/ 5428272 h 6858000"/>
              <a:gd name="connsiteX9510" fmla="*/ 7673632 w 12192000"/>
              <a:gd name="connsiteY9510" fmla="*/ 5427434 h 6858000"/>
              <a:gd name="connsiteX9511" fmla="*/ 7672345 w 12192000"/>
              <a:gd name="connsiteY9511" fmla="*/ 5416153 h 6858000"/>
              <a:gd name="connsiteX9512" fmla="*/ 7675786 w 12192000"/>
              <a:gd name="connsiteY9512" fmla="*/ 5397660 h 6858000"/>
              <a:gd name="connsiteX9513" fmla="*/ 7555853 w 12192000"/>
              <a:gd name="connsiteY9513" fmla="*/ 5328417 h 6858000"/>
              <a:gd name="connsiteX9514" fmla="*/ 7521860 w 12192000"/>
              <a:gd name="connsiteY9514" fmla="*/ 5344186 h 6858000"/>
              <a:gd name="connsiteX9515" fmla="*/ 7521620 w 12192000"/>
              <a:gd name="connsiteY9515" fmla="*/ 5344186 h 6858000"/>
              <a:gd name="connsiteX9516" fmla="*/ 7521381 w 12192000"/>
              <a:gd name="connsiteY9516" fmla="*/ 5344186 h 6858000"/>
              <a:gd name="connsiteX9517" fmla="*/ 7487388 w 12192000"/>
              <a:gd name="connsiteY9517" fmla="*/ 5328417 h 6858000"/>
              <a:gd name="connsiteX9518" fmla="*/ 6673018 w 12192000"/>
              <a:gd name="connsiteY9518" fmla="*/ 5328417 h 6858000"/>
              <a:gd name="connsiteX9519" fmla="*/ 6553084 w 12192000"/>
              <a:gd name="connsiteY9519" fmla="*/ 5397660 h 6858000"/>
              <a:gd name="connsiteX9520" fmla="*/ 6556525 w 12192000"/>
              <a:gd name="connsiteY9520" fmla="*/ 5416153 h 6858000"/>
              <a:gd name="connsiteX9521" fmla="*/ 6555239 w 12192000"/>
              <a:gd name="connsiteY9521" fmla="*/ 5427434 h 6858000"/>
              <a:gd name="connsiteX9522" fmla="*/ 6555029 w 12192000"/>
              <a:gd name="connsiteY9522" fmla="*/ 5428272 h 6858000"/>
              <a:gd name="connsiteX9523" fmla="*/ 6554281 w 12192000"/>
              <a:gd name="connsiteY9523" fmla="*/ 5431145 h 6858000"/>
              <a:gd name="connsiteX9524" fmla="*/ 6552935 w 12192000"/>
              <a:gd name="connsiteY9524" fmla="*/ 5435244 h 6858000"/>
              <a:gd name="connsiteX9525" fmla="*/ 6559877 w 12192000"/>
              <a:gd name="connsiteY9525" fmla="*/ 5439254 h 6858000"/>
              <a:gd name="connsiteX9526" fmla="*/ 6571158 w 12192000"/>
              <a:gd name="connsiteY9526" fmla="*/ 5445777 h 6858000"/>
              <a:gd name="connsiteX9527" fmla="*/ 6571158 w 12192000"/>
              <a:gd name="connsiteY9527" fmla="*/ 5445747 h 6858000"/>
              <a:gd name="connsiteX9528" fmla="*/ 6843313 w 12192000"/>
              <a:gd name="connsiteY9528" fmla="*/ 5445747 h 6858000"/>
              <a:gd name="connsiteX9529" fmla="*/ 6861537 w 12192000"/>
              <a:gd name="connsiteY9529" fmla="*/ 5435214 h 6858000"/>
              <a:gd name="connsiteX9530" fmla="*/ 6860189 w 12192000"/>
              <a:gd name="connsiteY9530" fmla="*/ 5431115 h 6858000"/>
              <a:gd name="connsiteX9531" fmla="*/ 6859471 w 12192000"/>
              <a:gd name="connsiteY9531" fmla="*/ 5428272 h 6858000"/>
              <a:gd name="connsiteX9532" fmla="*/ 6859262 w 12192000"/>
              <a:gd name="connsiteY9532" fmla="*/ 5427434 h 6858000"/>
              <a:gd name="connsiteX9533" fmla="*/ 6857975 w 12192000"/>
              <a:gd name="connsiteY9533" fmla="*/ 5416153 h 6858000"/>
              <a:gd name="connsiteX9534" fmla="*/ 6861417 w 12192000"/>
              <a:gd name="connsiteY9534" fmla="*/ 5397660 h 6858000"/>
              <a:gd name="connsiteX9535" fmla="*/ 6741483 w 12192000"/>
              <a:gd name="connsiteY9535" fmla="*/ 5328417 h 6858000"/>
              <a:gd name="connsiteX9536" fmla="*/ 6707490 w 12192000"/>
              <a:gd name="connsiteY9536" fmla="*/ 5344186 h 6858000"/>
              <a:gd name="connsiteX9537" fmla="*/ 6707251 w 12192000"/>
              <a:gd name="connsiteY9537" fmla="*/ 5344186 h 6858000"/>
              <a:gd name="connsiteX9538" fmla="*/ 6707011 w 12192000"/>
              <a:gd name="connsiteY9538" fmla="*/ 5344186 h 6858000"/>
              <a:gd name="connsiteX9539" fmla="*/ 6673018 w 12192000"/>
              <a:gd name="connsiteY9539" fmla="*/ 5328417 h 6858000"/>
              <a:gd name="connsiteX9540" fmla="*/ 5858649 w 12192000"/>
              <a:gd name="connsiteY9540" fmla="*/ 5328417 h 6858000"/>
              <a:gd name="connsiteX9541" fmla="*/ 5738716 w 12192000"/>
              <a:gd name="connsiteY9541" fmla="*/ 5397660 h 6858000"/>
              <a:gd name="connsiteX9542" fmla="*/ 5742157 w 12192000"/>
              <a:gd name="connsiteY9542" fmla="*/ 5416153 h 6858000"/>
              <a:gd name="connsiteX9543" fmla="*/ 5740869 w 12192000"/>
              <a:gd name="connsiteY9543" fmla="*/ 5427434 h 6858000"/>
              <a:gd name="connsiteX9544" fmla="*/ 5740660 w 12192000"/>
              <a:gd name="connsiteY9544" fmla="*/ 5428272 h 6858000"/>
              <a:gd name="connsiteX9545" fmla="*/ 5739912 w 12192000"/>
              <a:gd name="connsiteY9545" fmla="*/ 5431145 h 6858000"/>
              <a:gd name="connsiteX9546" fmla="*/ 5738565 w 12192000"/>
              <a:gd name="connsiteY9546" fmla="*/ 5435244 h 6858000"/>
              <a:gd name="connsiteX9547" fmla="*/ 5745507 w 12192000"/>
              <a:gd name="connsiteY9547" fmla="*/ 5439254 h 6858000"/>
              <a:gd name="connsiteX9548" fmla="*/ 5756789 w 12192000"/>
              <a:gd name="connsiteY9548" fmla="*/ 5445777 h 6858000"/>
              <a:gd name="connsiteX9549" fmla="*/ 5756818 w 12192000"/>
              <a:gd name="connsiteY9549" fmla="*/ 5445747 h 6858000"/>
              <a:gd name="connsiteX9550" fmla="*/ 6028973 w 12192000"/>
              <a:gd name="connsiteY9550" fmla="*/ 5445747 h 6858000"/>
              <a:gd name="connsiteX9551" fmla="*/ 6047196 w 12192000"/>
              <a:gd name="connsiteY9551" fmla="*/ 5435214 h 6858000"/>
              <a:gd name="connsiteX9552" fmla="*/ 6045850 w 12192000"/>
              <a:gd name="connsiteY9552" fmla="*/ 5431115 h 6858000"/>
              <a:gd name="connsiteX9553" fmla="*/ 6045102 w 12192000"/>
              <a:gd name="connsiteY9553" fmla="*/ 5428272 h 6858000"/>
              <a:gd name="connsiteX9554" fmla="*/ 6044892 w 12192000"/>
              <a:gd name="connsiteY9554" fmla="*/ 5427434 h 6858000"/>
              <a:gd name="connsiteX9555" fmla="*/ 6043606 w 12192000"/>
              <a:gd name="connsiteY9555" fmla="*/ 5416153 h 6858000"/>
              <a:gd name="connsiteX9556" fmla="*/ 6047047 w 12192000"/>
              <a:gd name="connsiteY9556" fmla="*/ 5397660 h 6858000"/>
              <a:gd name="connsiteX9557" fmla="*/ 5927114 w 12192000"/>
              <a:gd name="connsiteY9557" fmla="*/ 5328417 h 6858000"/>
              <a:gd name="connsiteX9558" fmla="*/ 5893121 w 12192000"/>
              <a:gd name="connsiteY9558" fmla="*/ 5344186 h 6858000"/>
              <a:gd name="connsiteX9559" fmla="*/ 5892881 w 12192000"/>
              <a:gd name="connsiteY9559" fmla="*/ 5344186 h 6858000"/>
              <a:gd name="connsiteX9560" fmla="*/ 5892642 w 12192000"/>
              <a:gd name="connsiteY9560" fmla="*/ 5344186 h 6858000"/>
              <a:gd name="connsiteX9561" fmla="*/ 5858649 w 12192000"/>
              <a:gd name="connsiteY9561" fmla="*/ 5328417 h 6858000"/>
              <a:gd name="connsiteX9562" fmla="*/ 5044279 w 12192000"/>
              <a:gd name="connsiteY9562" fmla="*/ 5328417 h 6858000"/>
              <a:gd name="connsiteX9563" fmla="*/ 4924345 w 12192000"/>
              <a:gd name="connsiteY9563" fmla="*/ 5397660 h 6858000"/>
              <a:gd name="connsiteX9564" fmla="*/ 4927786 w 12192000"/>
              <a:gd name="connsiteY9564" fmla="*/ 5416153 h 6858000"/>
              <a:gd name="connsiteX9565" fmla="*/ 4926501 w 12192000"/>
              <a:gd name="connsiteY9565" fmla="*/ 5427434 h 6858000"/>
              <a:gd name="connsiteX9566" fmla="*/ 4926290 w 12192000"/>
              <a:gd name="connsiteY9566" fmla="*/ 5428272 h 6858000"/>
              <a:gd name="connsiteX9567" fmla="*/ 4925542 w 12192000"/>
              <a:gd name="connsiteY9567" fmla="*/ 5431145 h 6858000"/>
              <a:gd name="connsiteX9568" fmla="*/ 4924195 w 12192000"/>
              <a:gd name="connsiteY9568" fmla="*/ 5435244 h 6858000"/>
              <a:gd name="connsiteX9569" fmla="*/ 4931138 w 12192000"/>
              <a:gd name="connsiteY9569" fmla="*/ 5439254 h 6858000"/>
              <a:gd name="connsiteX9570" fmla="*/ 4942420 w 12192000"/>
              <a:gd name="connsiteY9570" fmla="*/ 5445777 h 6858000"/>
              <a:gd name="connsiteX9571" fmla="*/ 4942449 w 12192000"/>
              <a:gd name="connsiteY9571" fmla="*/ 5445747 h 6858000"/>
              <a:gd name="connsiteX9572" fmla="*/ 5214603 w 12192000"/>
              <a:gd name="connsiteY9572" fmla="*/ 5445747 h 6858000"/>
              <a:gd name="connsiteX9573" fmla="*/ 5232828 w 12192000"/>
              <a:gd name="connsiteY9573" fmla="*/ 5435214 h 6858000"/>
              <a:gd name="connsiteX9574" fmla="*/ 5231480 w 12192000"/>
              <a:gd name="connsiteY9574" fmla="*/ 5431115 h 6858000"/>
              <a:gd name="connsiteX9575" fmla="*/ 5230733 w 12192000"/>
              <a:gd name="connsiteY9575" fmla="*/ 5428272 h 6858000"/>
              <a:gd name="connsiteX9576" fmla="*/ 5230524 w 12192000"/>
              <a:gd name="connsiteY9576" fmla="*/ 5427434 h 6858000"/>
              <a:gd name="connsiteX9577" fmla="*/ 5229236 w 12192000"/>
              <a:gd name="connsiteY9577" fmla="*/ 5416153 h 6858000"/>
              <a:gd name="connsiteX9578" fmla="*/ 5232677 w 12192000"/>
              <a:gd name="connsiteY9578" fmla="*/ 5397660 h 6858000"/>
              <a:gd name="connsiteX9579" fmla="*/ 5112744 w 12192000"/>
              <a:gd name="connsiteY9579" fmla="*/ 5328417 h 6858000"/>
              <a:gd name="connsiteX9580" fmla="*/ 5078751 w 12192000"/>
              <a:gd name="connsiteY9580" fmla="*/ 5344186 h 6858000"/>
              <a:gd name="connsiteX9581" fmla="*/ 5078511 w 12192000"/>
              <a:gd name="connsiteY9581" fmla="*/ 5344186 h 6858000"/>
              <a:gd name="connsiteX9582" fmla="*/ 5078272 w 12192000"/>
              <a:gd name="connsiteY9582" fmla="*/ 5344186 h 6858000"/>
              <a:gd name="connsiteX9583" fmla="*/ 5044279 w 12192000"/>
              <a:gd name="connsiteY9583" fmla="*/ 5328417 h 6858000"/>
              <a:gd name="connsiteX9584" fmla="*/ 4229909 w 12192000"/>
              <a:gd name="connsiteY9584" fmla="*/ 5328417 h 6858000"/>
              <a:gd name="connsiteX9585" fmla="*/ 4109975 w 12192000"/>
              <a:gd name="connsiteY9585" fmla="*/ 5397660 h 6858000"/>
              <a:gd name="connsiteX9586" fmla="*/ 4113416 w 12192000"/>
              <a:gd name="connsiteY9586" fmla="*/ 5416153 h 6858000"/>
              <a:gd name="connsiteX9587" fmla="*/ 4112130 w 12192000"/>
              <a:gd name="connsiteY9587" fmla="*/ 5427434 h 6858000"/>
              <a:gd name="connsiteX9588" fmla="*/ 4111920 w 12192000"/>
              <a:gd name="connsiteY9588" fmla="*/ 5428272 h 6858000"/>
              <a:gd name="connsiteX9589" fmla="*/ 4111172 w 12192000"/>
              <a:gd name="connsiteY9589" fmla="*/ 5431145 h 6858000"/>
              <a:gd name="connsiteX9590" fmla="*/ 4109826 w 12192000"/>
              <a:gd name="connsiteY9590" fmla="*/ 5435244 h 6858000"/>
              <a:gd name="connsiteX9591" fmla="*/ 4116768 w 12192000"/>
              <a:gd name="connsiteY9591" fmla="*/ 5439254 h 6858000"/>
              <a:gd name="connsiteX9592" fmla="*/ 4128049 w 12192000"/>
              <a:gd name="connsiteY9592" fmla="*/ 5445777 h 6858000"/>
              <a:gd name="connsiteX9593" fmla="*/ 4128079 w 12192000"/>
              <a:gd name="connsiteY9593" fmla="*/ 5445747 h 6858000"/>
              <a:gd name="connsiteX9594" fmla="*/ 4400234 w 12192000"/>
              <a:gd name="connsiteY9594" fmla="*/ 5445747 h 6858000"/>
              <a:gd name="connsiteX9595" fmla="*/ 4418457 w 12192000"/>
              <a:gd name="connsiteY9595" fmla="*/ 5435214 h 6858000"/>
              <a:gd name="connsiteX9596" fmla="*/ 4417111 w 12192000"/>
              <a:gd name="connsiteY9596" fmla="*/ 5431115 h 6858000"/>
              <a:gd name="connsiteX9597" fmla="*/ 4416362 w 12192000"/>
              <a:gd name="connsiteY9597" fmla="*/ 5428272 h 6858000"/>
              <a:gd name="connsiteX9598" fmla="*/ 4416153 w 12192000"/>
              <a:gd name="connsiteY9598" fmla="*/ 5427434 h 6858000"/>
              <a:gd name="connsiteX9599" fmla="*/ 4414866 w 12192000"/>
              <a:gd name="connsiteY9599" fmla="*/ 5416153 h 6858000"/>
              <a:gd name="connsiteX9600" fmla="*/ 4418309 w 12192000"/>
              <a:gd name="connsiteY9600" fmla="*/ 5397660 h 6858000"/>
              <a:gd name="connsiteX9601" fmla="*/ 4298374 w 12192000"/>
              <a:gd name="connsiteY9601" fmla="*/ 5328417 h 6858000"/>
              <a:gd name="connsiteX9602" fmla="*/ 4264381 w 12192000"/>
              <a:gd name="connsiteY9602" fmla="*/ 5344186 h 6858000"/>
              <a:gd name="connsiteX9603" fmla="*/ 4264142 w 12192000"/>
              <a:gd name="connsiteY9603" fmla="*/ 5344186 h 6858000"/>
              <a:gd name="connsiteX9604" fmla="*/ 4263902 w 12192000"/>
              <a:gd name="connsiteY9604" fmla="*/ 5344186 h 6858000"/>
              <a:gd name="connsiteX9605" fmla="*/ 4229909 w 12192000"/>
              <a:gd name="connsiteY9605" fmla="*/ 5328417 h 6858000"/>
              <a:gd name="connsiteX9606" fmla="*/ 3415569 w 12192000"/>
              <a:gd name="connsiteY9606" fmla="*/ 5328417 h 6858000"/>
              <a:gd name="connsiteX9607" fmla="*/ 3295636 w 12192000"/>
              <a:gd name="connsiteY9607" fmla="*/ 5397660 h 6858000"/>
              <a:gd name="connsiteX9608" fmla="*/ 3299077 w 12192000"/>
              <a:gd name="connsiteY9608" fmla="*/ 5416153 h 6858000"/>
              <a:gd name="connsiteX9609" fmla="*/ 3297790 w 12192000"/>
              <a:gd name="connsiteY9609" fmla="*/ 5427434 h 6858000"/>
              <a:gd name="connsiteX9610" fmla="*/ 3297581 w 12192000"/>
              <a:gd name="connsiteY9610" fmla="*/ 5428272 h 6858000"/>
              <a:gd name="connsiteX9611" fmla="*/ 3296833 w 12192000"/>
              <a:gd name="connsiteY9611" fmla="*/ 5431145 h 6858000"/>
              <a:gd name="connsiteX9612" fmla="*/ 3295486 w 12192000"/>
              <a:gd name="connsiteY9612" fmla="*/ 5435244 h 6858000"/>
              <a:gd name="connsiteX9613" fmla="*/ 3302428 w 12192000"/>
              <a:gd name="connsiteY9613" fmla="*/ 5439254 h 6858000"/>
              <a:gd name="connsiteX9614" fmla="*/ 3313709 w 12192000"/>
              <a:gd name="connsiteY9614" fmla="*/ 5445777 h 6858000"/>
              <a:gd name="connsiteX9615" fmla="*/ 3313739 w 12192000"/>
              <a:gd name="connsiteY9615" fmla="*/ 5445747 h 6858000"/>
              <a:gd name="connsiteX9616" fmla="*/ 3585894 w 12192000"/>
              <a:gd name="connsiteY9616" fmla="*/ 5445747 h 6858000"/>
              <a:gd name="connsiteX9617" fmla="*/ 3604117 w 12192000"/>
              <a:gd name="connsiteY9617" fmla="*/ 5435214 h 6858000"/>
              <a:gd name="connsiteX9618" fmla="*/ 3602771 w 12192000"/>
              <a:gd name="connsiteY9618" fmla="*/ 5431115 h 6858000"/>
              <a:gd name="connsiteX9619" fmla="*/ 3602023 w 12192000"/>
              <a:gd name="connsiteY9619" fmla="*/ 5428272 h 6858000"/>
              <a:gd name="connsiteX9620" fmla="*/ 3601813 w 12192000"/>
              <a:gd name="connsiteY9620" fmla="*/ 5427434 h 6858000"/>
              <a:gd name="connsiteX9621" fmla="*/ 3600527 w 12192000"/>
              <a:gd name="connsiteY9621" fmla="*/ 5416153 h 6858000"/>
              <a:gd name="connsiteX9622" fmla="*/ 3603968 w 12192000"/>
              <a:gd name="connsiteY9622" fmla="*/ 5397660 h 6858000"/>
              <a:gd name="connsiteX9623" fmla="*/ 3484034 w 12192000"/>
              <a:gd name="connsiteY9623" fmla="*/ 5328417 h 6858000"/>
              <a:gd name="connsiteX9624" fmla="*/ 3450041 w 12192000"/>
              <a:gd name="connsiteY9624" fmla="*/ 5344186 h 6858000"/>
              <a:gd name="connsiteX9625" fmla="*/ 3449802 w 12192000"/>
              <a:gd name="connsiteY9625" fmla="*/ 5344186 h 6858000"/>
              <a:gd name="connsiteX9626" fmla="*/ 3449562 w 12192000"/>
              <a:gd name="connsiteY9626" fmla="*/ 5344186 h 6858000"/>
              <a:gd name="connsiteX9627" fmla="*/ 3415569 w 12192000"/>
              <a:gd name="connsiteY9627" fmla="*/ 5328417 h 6858000"/>
              <a:gd name="connsiteX9628" fmla="*/ 2194000 w 12192000"/>
              <a:gd name="connsiteY9628" fmla="*/ 5328417 h 6858000"/>
              <a:gd name="connsiteX9629" fmla="*/ 2074066 w 12192000"/>
              <a:gd name="connsiteY9629" fmla="*/ 5397660 h 6858000"/>
              <a:gd name="connsiteX9630" fmla="*/ 2077507 w 12192000"/>
              <a:gd name="connsiteY9630" fmla="*/ 5416153 h 6858000"/>
              <a:gd name="connsiteX9631" fmla="*/ 2076220 w 12192000"/>
              <a:gd name="connsiteY9631" fmla="*/ 5427434 h 6858000"/>
              <a:gd name="connsiteX9632" fmla="*/ 2076011 w 12192000"/>
              <a:gd name="connsiteY9632" fmla="*/ 5428272 h 6858000"/>
              <a:gd name="connsiteX9633" fmla="*/ 2075263 w 12192000"/>
              <a:gd name="connsiteY9633" fmla="*/ 5431145 h 6858000"/>
              <a:gd name="connsiteX9634" fmla="*/ 2073916 w 12192000"/>
              <a:gd name="connsiteY9634" fmla="*/ 5435244 h 6858000"/>
              <a:gd name="connsiteX9635" fmla="*/ 2080859 w 12192000"/>
              <a:gd name="connsiteY9635" fmla="*/ 5439254 h 6858000"/>
              <a:gd name="connsiteX9636" fmla="*/ 2092140 w 12192000"/>
              <a:gd name="connsiteY9636" fmla="*/ 5445777 h 6858000"/>
              <a:gd name="connsiteX9637" fmla="*/ 2092140 w 12192000"/>
              <a:gd name="connsiteY9637" fmla="*/ 5445747 h 6858000"/>
              <a:gd name="connsiteX9638" fmla="*/ 2364294 w 12192000"/>
              <a:gd name="connsiteY9638" fmla="*/ 5445747 h 6858000"/>
              <a:gd name="connsiteX9639" fmla="*/ 2382518 w 12192000"/>
              <a:gd name="connsiteY9639" fmla="*/ 5435214 h 6858000"/>
              <a:gd name="connsiteX9640" fmla="*/ 2381171 w 12192000"/>
              <a:gd name="connsiteY9640" fmla="*/ 5431115 h 6858000"/>
              <a:gd name="connsiteX9641" fmla="*/ 2380453 w 12192000"/>
              <a:gd name="connsiteY9641" fmla="*/ 5428272 h 6858000"/>
              <a:gd name="connsiteX9642" fmla="*/ 2380244 w 12192000"/>
              <a:gd name="connsiteY9642" fmla="*/ 5427434 h 6858000"/>
              <a:gd name="connsiteX9643" fmla="*/ 2378957 w 12192000"/>
              <a:gd name="connsiteY9643" fmla="*/ 5416153 h 6858000"/>
              <a:gd name="connsiteX9644" fmla="*/ 2382398 w 12192000"/>
              <a:gd name="connsiteY9644" fmla="*/ 5397660 h 6858000"/>
              <a:gd name="connsiteX9645" fmla="*/ 2262465 w 12192000"/>
              <a:gd name="connsiteY9645" fmla="*/ 5328417 h 6858000"/>
              <a:gd name="connsiteX9646" fmla="*/ 2228472 w 12192000"/>
              <a:gd name="connsiteY9646" fmla="*/ 5344186 h 6858000"/>
              <a:gd name="connsiteX9647" fmla="*/ 2228232 w 12192000"/>
              <a:gd name="connsiteY9647" fmla="*/ 5344186 h 6858000"/>
              <a:gd name="connsiteX9648" fmla="*/ 2227993 w 12192000"/>
              <a:gd name="connsiteY9648" fmla="*/ 5344186 h 6858000"/>
              <a:gd name="connsiteX9649" fmla="*/ 2194000 w 12192000"/>
              <a:gd name="connsiteY9649" fmla="*/ 5328417 h 6858000"/>
              <a:gd name="connsiteX9650" fmla="*/ 1379630 w 12192000"/>
              <a:gd name="connsiteY9650" fmla="*/ 5328417 h 6858000"/>
              <a:gd name="connsiteX9651" fmla="*/ 1259696 w 12192000"/>
              <a:gd name="connsiteY9651" fmla="*/ 5397660 h 6858000"/>
              <a:gd name="connsiteX9652" fmla="*/ 1263137 w 12192000"/>
              <a:gd name="connsiteY9652" fmla="*/ 5416153 h 6858000"/>
              <a:gd name="connsiteX9653" fmla="*/ 1261851 w 12192000"/>
              <a:gd name="connsiteY9653" fmla="*/ 5427434 h 6858000"/>
              <a:gd name="connsiteX9654" fmla="*/ 1261641 w 12192000"/>
              <a:gd name="connsiteY9654" fmla="*/ 5428272 h 6858000"/>
              <a:gd name="connsiteX9655" fmla="*/ 1260893 w 12192000"/>
              <a:gd name="connsiteY9655" fmla="*/ 5431145 h 6858000"/>
              <a:gd name="connsiteX9656" fmla="*/ 1259547 w 12192000"/>
              <a:gd name="connsiteY9656" fmla="*/ 5435244 h 6858000"/>
              <a:gd name="connsiteX9657" fmla="*/ 1266489 w 12192000"/>
              <a:gd name="connsiteY9657" fmla="*/ 5439254 h 6858000"/>
              <a:gd name="connsiteX9658" fmla="*/ 1277770 w 12192000"/>
              <a:gd name="connsiteY9658" fmla="*/ 5445777 h 6858000"/>
              <a:gd name="connsiteX9659" fmla="*/ 1277770 w 12192000"/>
              <a:gd name="connsiteY9659" fmla="*/ 5445747 h 6858000"/>
              <a:gd name="connsiteX9660" fmla="*/ 1549925 w 12192000"/>
              <a:gd name="connsiteY9660" fmla="*/ 5445747 h 6858000"/>
              <a:gd name="connsiteX9661" fmla="*/ 1568148 w 12192000"/>
              <a:gd name="connsiteY9661" fmla="*/ 5435214 h 6858000"/>
              <a:gd name="connsiteX9662" fmla="*/ 1566802 w 12192000"/>
              <a:gd name="connsiteY9662" fmla="*/ 5431115 h 6858000"/>
              <a:gd name="connsiteX9663" fmla="*/ 1566083 w 12192000"/>
              <a:gd name="connsiteY9663" fmla="*/ 5428272 h 6858000"/>
              <a:gd name="connsiteX9664" fmla="*/ 1565874 w 12192000"/>
              <a:gd name="connsiteY9664" fmla="*/ 5427434 h 6858000"/>
              <a:gd name="connsiteX9665" fmla="*/ 1564587 w 12192000"/>
              <a:gd name="connsiteY9665" fmla="*/ 5416153 h 6858000"/>
              <a:gd name="connsiteX9666" fmla="*/ 1568029 w 12192000"/>
              <a:gd name="connsiteY9666" fmla="*/ 5397660 h 6858000"/>
              <a:gd name="connsiteX9667" fmla="*/ 1448095 w 12192000"/>
              <a:gd name="connsiteY9667" fmla="*/ 5328417 h 6858000"/>
              <a:gd name="connsiteX9668" fmla="*/ 1414102 w 12192000"/>
              <a:gd name="connsiteY9668" fmla="*/ 5344186 h 6858000"/>
              <a:gd name="connsiteX9669" fmla="*/ 1413862 w 12192000"/>
              <a:gd name="connsiteY9669" fmla="*/ 5344186 h 6858000"/>
              <a:gd name="connsiteX9670" fmla="*/ 1413623 w 12192000"/>
              <a:gd name="connsiteY9670" fmla="*/ 5344186 h 6858000"/>
              <a:gd name="connsiteX9671" fmla="*/ 1379630 w 12192000"/>
              <a:gd name="connsiteY9671" fmla="*/ 5328417 h 6858000"/>
              <a:gd name="connsiteX9672" fmla="*/ 565260 w 12192000"/>
              <a:gd name="connsiteY9672" fmla="*/ 5328417 h 6858000"/>
              <a:gd name="connsiteX9673" fmla="*/ 445326 w 12192000"/>
              <a:gd name="connsiteY9673" fmla="*/ 5397660 h 6858000"/>
              <a:gd name="connsiteX9674" fmla="*/ 448768 w 12192000"/>
              <a:gd name="connsiteY9674" fmla="*/ 5416153 h 6858000"/>
              <a:gd name="connsiteX9675" fmla="*/ 447481 w 12192000"/>
              <a:gd name="connsiteY9675" fmla="*/ 5427434 h 6858000"/>
              <a:gd name="connsiteX9676" fmla="*/ 447271 w 12192000"/>
              <a:gd name="connsiteY9676" fmla="*/ 5428272 h 6858000"/>
              <a:gd name="connsiteX9677" fmla="*/ 446523 w 12192000"/>
              <a:gd name="connsiteY9677" fmla="*/ 5431145 h 6858000"/>
              <a:gd name="connsiteX9678" fmla="*/ 446553 w 12192000"/>
              <a:gd name="connsiteY9678" fmla="*/ 5431115 h 6858000"/>
              <a:gd name="connsiteX9679" fmla="*/ 445207 w 12192000"/>
              <a:gd name="connsiteY9679" fmla="*/ 5435214 h 6858000"/>
              <a:gd name="connsiteX9680" fmla="*/ 452149 w 12192000"/>
              <a:gd name="connsiteY9680" fmla="*/ 5439224 h 6858000"/>
              <a:gd name="connsiteX9681" fmla="*/ 463430 w 12192000"/>
              <a:gd name="connsiteY9681" fmla="*/ 5445747 h 6858000"/>
              <a:gd name="connsiteX9682" fmla="*/ 735585 w 12192000"/>
              <a:gd name="connsiteY9682" fmla="*/ 5445747 h 6858000"/>
              <a:gd name="connsiteX9683" fmla="*/ 753808 w 12192000"/>
              <a:gd name="connsiteY9683" fmla="*/ 5435214 h 6858000"/>
              <a:gd name="connsiteX9684" fmla="*/ 752462 w 12192000"/>
              <a:gd name="connsiteY9684" fmla="*/ 5431115 h 6858000"/>
              <a:gd name="connsiteX9685" fmla="*/ 751714 w 12192000"/>
              <a:gd name="connsiteY9685" fmla="*/ 5428272 h 6858000"/>
              <a:gd name="connsiteX9686" fmla="*/ 751504 w 12192000"/>
              <a:gd name="connsiteY9686" fmla="*/ 5427434 h 6858000"/>
              <a:gd name="connsiteX9687" fmla="*/ 750218 w 12192000"/>
              <a:gd name="connsiteY9687" fmla="*/ 5416153 h 6858000"/>
              <a:gd name="connsiteX9688" fmla="*/ 753659 w 12192000"/>
              <a:gd name="connsiteY9688" fmla="*/ 5397660 h 6858000"/>
              <a:gd name="connsiteX9689" fmla="*/ 633725 w 12192000"/>
              <a:gd name="connsiteY9689" fmla="*/ 5328417 h 6858000"/>
              <a:gd name="connsiteX9690" fmla="*/ 599732 w 12192000"/>
              <a:gd name="connsiteY9690" fmla="*/ 5344186 h 6858000"/>
              <a:gd name="connsiteX9691" fmla="*/ 599493 w 12192000"/>
              <a:gd name="connsiteY9691" fmla="*/ 5344186 h 6858000"/>
              <a:gd name="connsiteX9692" fmla="*/ 599253 w 12192000"/>
              <a:gd name="connsiteY9692" fmla="*/ 5344186 h 6858000"/>
              <a:gd name="connsiteX9693" fmla="*/ 565260 w 12192000"/>
              <a:gd name="connsiteY9693" fmla="*/ 5328417 h 6858000"/>
              <a:gd name="connsiteX9694" fmla="*/ 11797008 w 12192000"/>
              <a:gd name="connsiteY9694" fmla="*/ 5137565 h 6858000"/>
              <a:gd name="connsiteX9695" fmla="*/ 11797038 w 12192000"/>
              <a:gd name="connsiteY9695" fmla="*/ 5137565 h 6858000"/>
              <a:gd name="connsiteX9696" fmla="*/ 11797023 w 12192000"/>
              <a:gd name="connsiteY9696" fmla="*/ 5137569 h 6858000"/>
              <a:gd name="connsiteX9697" fmla="*/ 11389809 w 12192000"/>
              <a:gd name="connsiteY9697" fmla="*/ 5137565 h 6858000"/>
              <a:gd name="connsiteX9698" fmla="*/ 11389839 w 12192000"/>
              <a:gd name="connsiteY9698" fmla="*/ 5137565 h 6858000"/>
              <a:gd name="connsiteX9699" fmla="*/ 11389824 w 12192000"/>
              <a:gd name="connsiteY9699" fmla="*/ 5137569 h 6858000"/>
              <a:gd name="connsiteX9700" fmla="*/ 11924752 w 12192000"/>
              <a:gd name="connsiteY9700" fmla="*/ 5117695 h 6858000"/>
              <a:gd name="connsiteX9701" fmla="*/ 11839021 w 12192000"/>
              <a:gd name="connsiteY9701" fmla="*/ 5167189 h 6858000"/>
              <a:gd name="connsiteX9702" fmla="*/ 11841655 w 12192000"/>
              <a:gd name="connsiteY9702" fmla="*/ 5182181 h 6858000"/>
              <a:gd name="connsiteX9703" fmla="*/ 11805028 w 12192000"/>
              <a:gd name="connsiteY9703" fmla="*/ 5226048 h 6858000"/>
              <a:gd name="connsiteX9704" fmla="*/ 11805028 w 12192000"/>
              <a:gd name="connsiteY9704" fmla="*/ 5325036 h 6858000"/>
              <a:gd name="connsiteX9705" fmla="*/ 11924752 w 12192000"/>
              <a:gd name="connsiteY9705" fmla="*/ 5117695 h 6858000"/>
              <a:gd name="connsiteX9706" fmla="*/ 11669295 w 12192000"/>
              <a:gd name="connsiteY9706" fmla="*/ 5117695 h 6858000"/>
              <a:gd name="connsiteX9707" fmla="*/ 11789019 w 12192000"/>
              <a:gd name="connsiteY9707" fmla="*/ 5325036 h 6858000"/>
              <a:gd name="connsiteX9708" fmla="*/ 11789019 w 12192000"/>
              <a:gd name="connsiteY9708" fmla="*/ 5226048 h 6858000"/>
              <a:gd name="connsiteX9709" fmla="*/ 11752392 w 12192000"/>
              <a:gd name="connsiteY9709" fmla="*/ 5182181 h 6858000"/>
              <a:gd name="connsiteX9710" fmla="*/ 11755025 w 12192000"/>
              <a:gd name="connsiteY9710" fmla="*/ 5167189 h 6858000"/>
              <a:gd name="connsiteX9711" fmla="*/ 11517552 w 12192000"/>
              <a:gd name="connsiteY9711" fmla="*/ 5117695 h 6858000"/>
              <a:gd name="connsiteX9712" fmla="*/ 11431821 w 12192000"/>
              <a:gd name="connsiteY9712" fmla="*/ 5167189 h 6858000"/>
              <a:gd name="connsiteX9713" fmla="*/ 11434455 w 12192000"/>
              <a:gd name="connsiteY9713" fmla="*/ 5182181 h 6858000"/>
              <a:gd name="connsiteX9714" fmla="*/ 11397828 w 12192000"/>
              <a:gd name="connsiteY9714" fmla="*/ 5226048 h 6858000"/>
              <a:gd name="connsiteX9715" fmla="*/ 11397828 w 12192000"/>
              <a:gd name="connsiteY9715" fmla="*/ 5325036 h 6858000"/>
              <a:gd name="connsiteX9716" fmla="*/ 11517552 w 12192000"/>
              <a:gd name="connsiteY9716" fmla="*/ 5117695 h 6858000"/>
              <a:gd name="connsiteX9717" fmla="*/ 11262125 w 12192000"/>
              <a:gd name="connsiteY9717" fmla="*/ 5117695 h 6858000"/>
              <a:gd name="connsiteX9718" fmla="*/ 11381849 w 12192000"/>
              <a:gd name="connsiteY9718" fmla="*/ 5325036 h 6858000"/>
              <a:gd name="connsiteX9719" fmla="*/ 11381849 w 12192000"/>
              <a:gd name="connsiteY9719" fmla="*/ 5226048 h 6858000"/>
              <a:gd name="connsiteX9720" fmla="*/ 11345222 w 12192000"/>
              <a:gd name="connsiteY9720" fmla="*/ 5182181 h 6858000"/>
              <a:gd name="connsiteX9721" fmla="*/ 11347856 w 12192000"/>
              <a:gd name="connsiteY9721" fmla="*/ 5167189 h 6858000"/>
              <a:gd name="connsiteX9722" fmla="*/ 11110382 w 12192000"/>
              <a:gd name="connsiteY9722" fmla="*/ 5117695 h 6858000"/>
              <a:gd name="connsiteX9723" fmla="*/ 11024652 w 12192000"/>
              <a:gd name="connsiteY9723" fmla="*/ 5167189 h 6858000"/>
              <a:gd name="connsiteX9724" fmla="*/ 11027285 w 12192000"/>
              <a:gd name="connsiteY9724" fmla="*/ 5182181 h 6858000"/>
              <a:gd name="connsiteX9725" fmla="*/ 10990658 w 12192000"/>
              <a:gd name="connsiteY9725" fmla="*/ 5226048 h 6858000"/>
              <a:gd name="connsiteX9726" fmla="*/ 10990658 w 12192000"/>
              <a:gd name="connsiteY9726" fmla="*/ 5325036 h 6858000"/>
              <a:gd name="connsiteX9727" fmla="*/ 11110382 w 12192000"/>
              <a:gd name="connsiteY9727" fmla="*/ 5117695 h 6858000"/>
              <a:gd name="connsiteX9728" fmla="*/ 10854925 w 12192000"/>
              <a:gd name="connsiteY9728" fmla="*/ 5117695 h 6858000"/>
              <a:gd name="connsiteX9729" fmla="*/ 10974649 w 12192000"/>
              <a:gd name="connsiteY9729" fmla="*/ 5325036 h 6858000"/>
              <a:gd name="connsiteX9730" fmla="*/ 10974649 w 12192000"/>
              <a:gd name="connsiteY9730" fmla="*/ 5226048 h 6858000"/>
              <a:gd name="connsiteX9731" fmla="*/ 10938022 w 12192000"/>
              <a:gd name="connsiteY9731" fmla="*/ 5182181 h 6858000"/>
              <a:gd name="connsiteX9732" fmla="*/ 10940656 w 12192000"/>
              <a:gd name="connsiteY9732" fmla="*/ 5167189 h 6858000"/>
              <a:gd name="connsiteX9733" fmla="*/ 10703182 w 12192000"/>
              <a:gd name="connsiteY9733" fmla="*/ 5117695 h 6858000"/>
              <a:gd name="connsiteX9734" fmla="*/ 10617452 w 12192000"/>
              <a:gd name="connsiteY9734" fmla="*/ 5167189 h 6858000"/>
              <a:gd name="connsiteX9735" fmla="*/ 10620085 w 12192000"/>
              <a:gd name="connsiteY9735" fmla="*/ 5182181 h 6858000"/>
              <a:gd name="connsiteX9736" fmla="*/ 10583458 w 12192000"/>
              <a:gd name="connsiteY9736" fmla="*/ 5226048 h 6858000"/>
              <a:gd name="connsiteX9737" fmla="*/ 10583458 w 12192000"/>
              <a:gd name="connsiteY9737" fmla="*/ 5325036 h 6858000"/>
              <a:gd name="connsiteX9738" fmla="*/ 10703182 w 12192000"/>
              <a:gd name="connsiteY9738" fmla="*/ 5117695 h 6858000"/>
              <a:gd name="connsiteX9739" fmla="*/ 10447755 w 12192000"/>
              <a:gd name="connsiteY9739" fmla="*/ 5117695 h 6858000"/>
              <a:gd name="connsiteX9740" fmla="*/ 10567479 w 12192000"/>
              <a:gd name="connsiteY9740" fmla="*/ 5325036 h 6858000"/>
              <a:gd name="connsiteX9741" fmla="*/ 10567479 w 12192000"/>
              <a:gd name="connsiteY9741" fmla="*/ 5226048 h 6858000"/>
              <a:gd name="connsiteX9742" fmla="*/ 10530853 w 12192000"/>
              <a:gd name="connsiteY9742" fmla="*/ 5182181 h 6858000"/>
              <a:gd name="connsiteX9743" fmla="*/ 10533486 w 12192000"/>
              <a:gd name="connsiteY9743" fmla="*/ 5167189 h 6858000"/>
              <a:gd name="connsiteX9744" fmla="*/ 10296013 w 12192000"/>
              <a:gd name="connsiteY9744" fmla="*/ 5117695 h 6858000"/>
              <a:gd name="connsiteX9745" fmla="*/ 10210282 w 12192000"/>
              <a:gd name="connsiteY9745" fmla="*/ 5167189 h 6858000"/>
              <a:gd name="connsiteX9746" fmla="*/ 10212915 w 12192000"/>
              <a:gd name="connsiteY9746" fmla="*/ 5182181 h 6858000"/>
              <a:gd name="connsiteX9747" fmla="*/ 10176289 w 12192000"/>
              <a:gd name="connsiteY9747" fmla="*/ 5226048 h 6858000"/>
              <a:gd name="connsiteX9748" fmla="*/ 10176289 w 12192000"/>
              <a:gd name="connsiteY9748" fmla="*/ 5325036 h 6858000"/>
              <a:gd name="connsiteX9749" fmla="*/ 10296013 w 12192000"/>
              <a:gd name="connsiteY9749" fmla="*/ 5117695 h 6858000"/>
              <a:gd name="connsiteX9750" fmla="*/ 10040585 w 12192000"/>
              <a:gd name="connsiteY9750" fmla="*/ 5117695 h 6858000"/>
              <a:gd name="connsiteX9751" fmla="*/ 10160309 w 12192000"/>
              <a:gd name="connsiteY9751" fmla="*/ 5325036 h 6858000"/>
              <a:gd name="connsiteX9752" fmla="*/ 10160309 w 12192000"/>
              <a:gd name="connsiteY9752" fmla="*/ 5226048 h 6858000"/>
              <a:gd name="connsiteX9753" fmla="*/ 10123683 w 12192000"/>
              <a:gd name="connsiteY9753" fmla="*/ 5182181 h 6858000"/>
              <a:gd name="connsiteX9754" fmla="*/ 10126317 w 12192000"/>
              <a:gd name="connsiteY9754" fmla="*/ 5167189 h 6858000"/>
              <a:gd name="connsiteX9755" fmla="*/ 9888813 w 12192000"/>
              <a:gd name="connsiteY9755" fmla="*/ 5117695 h 6858000"/>
              <a:gd name="connsiteX9756" fmla="*/ 9803082 w 12192000"/>
              <a:gd name="connsiteY9756" fmla="*/ 5167189 h 6858000"/>
              <a:gd name="connsiteX9757" fmla="*/ 9805715 w 12192000"/>
              <a:gd name="connsiteY9757" fmla="*/ 5182181 h 6858000"/>
              <a:gd name="connsiteX9758" fmla="*/ 9769089 w 12192000"/>
              <a:gd name="connsiteY9758" fmla="*/ 5226048 h 6858000"/>
              <a:gd name="connsiteX9759" fmla="*/ 9769089 w 12192000"/>
              <a:gd name="connsiteY9759" fmla="*/ 5325036 h 6858000"/>
              <a:gd name="connsiteX9760" fmla="*/ 9888813 w 12192000"/>
              <a:gd name="connsiteY9760" fmla="*/ 5117695 h 6858000"/>
              <a:gd name="connsiteX9761" fmla="*/ 9633385 w 12192000"/>
              <a:gd name="connsiteY9761" fmla="*/ 5117695 h 6858000"/>
              <a:gd name="connsiteX9762" fmla="*/ 9753109 w 12192000"/>
              <a:gd name="connsiteY9762" fmla="*/ 5325036 h 6858000"/>
              <a:gd name="connsiteX9763" fmla="*/ 9753109 w 12192000"/>
              <a:gd name="connsiteY9763" fmla="*/ 5226048 h 6858000"/>
              <a:gd name="connsiteX9764" fmla="*/ 9716483 w 12192000"/>
              <a:gd name="connsiteY9764" fmla="*/ 5182181 h 6858000"/>
              <a:gd name="connsiteX9765" fmla="*/ 9719117 w 12192000"/>
              <a:gd name="connsiteY9765" fmla="*/ 5167189 h 6858000"/>
              <a:gd name="connsiteX9766" fmla="*/ 9481643 w 12192000"/>
              <a:gd name="connsiteY9766" fmla="*/ 5117695 h 6858000"/>
              <a:gd name="connsiteX9767" fmla="*/ 9395912 w 12192000"/>
              <a:gd name="connsiteY9767" fmla="*/ 5167189 h 6858000"/>
              <a:gd name="connsiteX9768" fmla="*/ 9398545 w 12192000"/>
              <a:gd name="connsiteY9768" fmla="*/ 5182181 h 6858000"/>
              <a:gd name="connsiteX9769" fmla="*/ 9361919 w 12192000"/>
              <a:gd name="connsiteY9769" fmla="*/ 5226048 h 6858000"/>
              <a:gd name="connsiteX9770" fmla="*/ 9361919 w 12192000"/>
              <a:gd name="connsiteY9770" fmla="*/ 5325036 h 6858000"/>
              <a:gd name="connsiteX9771" fmla="*/ 9481643 w 12192000"/>
              <a:gd name="connsiteY9771" fmla="*/ 5117695 h 6858000"/>
              <a:gd name="connsiteX9772" fmla="*/ 9226216 w 12192000"/>
              <a:gd name="connsiteY9772" fmla="*/ 5117695 h 6858000"/>
              <a:gd name="connsiteX9773" fmla="*/ 9345940 w 12192000"/>
              <a:gd name="connsiteY9773" fmla="*/ 5325036 h 6858000"/>
              <a:gd name="connsiteX9774" fmla="*/ 9345940 w 12192000"/>
              <a:gd name="connsiteY9774" fmla="*/ 5226048 h 6858000"/>
              <a:gd name="connsiteX9775" fmla="*/ 9309314 w 12192000"/>
              <a:gd name="connsiteY9775" fmla="*/ 5182181 h 6858000"/>
              <a:gd name="connsiteX9776" fmla="*/ 9311946 w 12192000"/>
              <a:gd name="connsiteY9776" fmla="*/ 5167189 h 6858000"/>
              <a:gd name="connsiteX9777" fmla="*/ 9074473 w 12192000"/>
              <a:gd name="connsiteY9777" fmla="*/ 5117695 h 6858000"/>
              <a:gd name="connsiteX9778" fmla="*/ 8988742 w 12192000"/>
              <a:gd name="connsiteY9778" fmla="*/ 5167189 h 6858000"/>
              <a:gd name="connsiteX9779" fmla="*/ 8991376 w 12192000"/>
              <a:gd name="connsiteY9779" fmla="*/ 5182181 h 6858000"/>
              <a:gd name="connsiteX9780" fmla="*/ 8954749 w 12192000"/>
              <a:gd name="connsiteY9780" fmla="*/ 5226048 h 6858000"/>
              <a:gd name="connsiteX9781" fmla="*/ 8954749 w 12192000"/>
              <a:gd name="connsiteY9781" fmla="*/ 5325036 h 6858000"/>
              <a:gd name="connsiteX9782" fmla="*/ 9074473 w 12192000"/>
              <a:gd name="connsiteY9782" fmla="*/ 5117695 h 6858000"/>
              <a:gd name="connsiteX9783" fmla="*/ 8819016 w 12192000"/>
              <a:gd name="connsiteY9783" fmla="*/ 5117695 h 6858000"/>
              <a:gd name="connsiteX9784" fmla="*/ 8938740 w 12192000"/>
              <a:gd name="connsiteY9784" fmla="*/ 5325036 h 6858000"/>
              <a:gd name="connsiteX9785" fmla="*/ 8938740 w 12192000"/>
              <a:gd name="connsiteY9785" fmla="*/ 5226048 h 6858000"/>
              <a:gd name="connsiteX9786" fmla="*/ 8902113 w 12192000"/>
              <a:gd name="connsiteY9786" fmla="*/ 5182181 h 6858000"/>
              <a:gd name="connsiteX9787" fmla="*/ 8904746 w 12192000"/>
              <a:gd name="connsiteY9787" fmla="*/ 5167189 h 6858000"/>
              <a:gd name="connsiteX9788" fmla="*/ 8667273 w 12192000"/>
              <a:gd name="connsiteY9788" fmla="*/ 5117695 h 6858000"/>
              <a:gd name="connsiteX9789" fmla="*/ 8581542 w 12192000"/>
              <a:gd name="connsiteY9789" fmla="*/ 5167189 h 6858000"/>
              <a:gd name="connsiteX9790" fmla="*/ 8584176 w 12192000"/>
              <a:gd name="connsiteY9790" fmla="*/ 5182181 h 6858000"/>
              <a:gd name="connsiteX9791" fmla="*/ 8547549 w 12192000"/>
              <a:gd name="connsiteY9791" fmla="*/ 5226048 h 6858000"/>
              <a:gd name="connsiteX9792" fmla="*/ 8547549 w 12192000"/>
              <a:gd name="connsiteY9792" fmla="*/ 5325036 h 6858000"/>
              <a:gd name="connsiteX9793" fmla="*/ 8667273 w 12192000"/>
              <a:gd name="connsiteY9793" fmla="*/ 5117695 h 6858000"/>
              <a:gd name="connsiteX9794" fmla="*/ 8411846 w 12192000"/>
              <a:gd name="connsiteY9794" fmla="*/ 5117695 h 6858000"/>
              <a:gd name="connsiteX9795" fmla="*/ 8531570 w 12192000"/>
              <a:gd name="connsiteY9795" fmla="*/ 5325036 h 6858000"/>
              <a:gd name="connsiteX9796" fmla="*/ 8531570 w 12192000"/>
              <a:gd name="connsiteY9796" fmla="*/ 5226048 h 6858000"/>
              <a:gd name="connsiteX9797" fmla="*/ 8494943 w 12192000"/>
              <a:gd name="connsiteY9797" fmla="*/ 5182181 h 6858000"/>
              <a:gd name="connsiteX9798" fmla="*/ 8497577 w 12192000"/>
              <a:gd name="connsiteY9798" fmla="*/ 5167189 h 6858000"/>
              <a:gd name="connsiteX9799" fmla="*/ 8260103 w 12192000"/>
              <a:gd name="connsiteY9799" fmla="*/ 5117695 h 6858000"/>
              <a:gd name="connsiteX9800" fmla="*/ 8174373 w 12192000"/>
              <a:gd name="connsiteY9800" fmla="*/ 5167189 h 6858000"/>
              <a:gd name="connsiteX9801" fmla="*/ 8177006 w 12192000"/>
              <a:gd name="connsiteY9801" fmla="*/ 5182181 h 6858000"/>
              <a:gd name="connsiteX9802" fmla="*/ 8140379 w 12192000"/>
              <a:gd name="connsiteY9802" fmla="*/ 5226048 h 6858000"/>
              <a:gd name="connsiteX9803" fmla="*/ 8140379 w 12192000"/>
              <a:gd name="connsiteY9803" fmla="*/ 5325036 h 6858000"/>
              <a:gd name="connsiteX9804" fmla="*/ 8260103 w 12192000"/>
              <a:gd name="connsiteY9804" fmla="*/ 5117695 h 6858000"/>
              <a:gd name="connsiteX9805" fmla="*/ 8004647 w 12192000"/>
              <a:gd name="connsiteY9805" fmla="*/ 5117695 h 6858000"/>
              <a:gd name="connsiteX9806" fmla="*/ 8124370 w 12192000"/>
              <a:gd name="connsiteY9806" fmla="*/ 5325036 h 6858000"/>
              <a:gd name="connsiteX9807" fmla="*/ 8124370 w 12192000"/>
              <a:gd name="connsiteY9807" fmla="*/ 5226048 h 6858000"/>
              <a:gd name="connsiteX9808" fmla="*/ 8087744 w 12192000"/>
              <a:gd name="connsiteY9808" fmla="*/ 5182181 h 6858000"/>
              <a:gd name="connsiteX9809" fmla="*/ 8090377 w 12192000"/>
              <a:gd name="connsiteY9809" fmla="*/ 5167189 h 6858000"/>
              <a:gd name="connsiteX9810" fmla="*/ 7852904 w 12192000"/>
              <a:gd name="connsiteY9810" fmla="*/ 5117695 h 6858000"/>
              <a:gd name="connsiteX9811" fmla="*/ 7767173 w 12192000"/>
              <a:gd name="connsiteY9811" fmla="*/ 5167189 h 6858000"/>
              <a:gd name="connsiteX9812" fmla="*/ 7769807 w 12192000"/>
              <a:gd name="connsiteY9812" fmla="*/ 5182181 h 6858000"/>
              <a:gd name="connsiteX9813" fmla="*/ 7733180 w 12192000"/>
              <a:gd name="connsiteY9813" fmla="*/ 5226048 h 6858000"/>
              <a:gd name="connsiteX9814" fmla="*/ 7733180 w 12192000"/>
              <a:gd name="connsiteY9814" fmla="*/ 5325036 h 6858000"/>
              <a:gd name="connsiteX9815" fmla="*/ 7852904 w 12192000"/>
              <a:gd name="connsiteY9815" fmla="*/ 5117695 h 6858000"/>
              <a:gd name="connsiteX9816" fmla="*/ 7597476 w 12192000"/>
              <a:gd name="connsiteY9816" fmla="*/ 5117695 h 6858000"/>
              <a:gd name="connsiteX9817" fmla="*/ 7717201 w 12192000"/>
              <a:gd name="connsiteY9817" fmla="*/ 5325036 h 6858000"/>
              <a:gd name="connsiteX9818" fmla="*/ 7717201 w 12192000"/>
              <a:gd name="connsiteY9818" fmla="*/ 5226048 h 6858000"/>
              <a:gd name="connsiteX9819" fmla="*/ 7680574 w 12192000"/>
              <a:gd name="connsiteY9819" fmla="*/ 5182181 h 6858000"/>
              <a:gd name="connsiteX9820" fmla="*/ 7683207 w 12192000"/>
              <a:gd name="connsiteY9820" fmla="*/ 5167189 h 6858000"/>
              <a:gd name="connsiteX9821" fmla="*/ 7445734 w 12192000"/>
              <a:gd name="connsiteY9821" fmla="*/ 5117695 h 6858000"/>
              <a:gd name="connsiteX9822" fmla="*/ 7360003 w 12192000"/>
              <a:gd name="connsiteY9822" fmla="*/ 5167189 h 6858000"/>
              <a:gd name="connsiteX9823" fmla="*/ 7362636 w 12192000"/>
              <a:gd name="connsiteY9823" fmla="*/ 5182181 h 6858000"/>
              <a:gd name="connsiteX9824" fmla="*/ 7326010 w 12192000"/>
              <a:gd name="connsiteY9824" fmla="*/ 5226048 h 6858000"/>
              <a:gd name="connsiteX9825" fmla="*/ 7326010 w 12192000"/>
              <a:gd name="connsiteY9825" fmla="*/ 5325036 h 6858000"/>
              <a:gd name="connsiteX9826" fmla="*/ 7445734 w 12192000"/>
              <a:gd name="connsiteY9826" fmla="*/ 5117695 h 6858000"/>
              <a:gd name="connsiteX9827" fmla="*/ 7190276 w 12192000"/>
              <a:gd name="connsiteY9827" fmla="*/ 5117695 h 6858000"/>
              <a:gd name="connsiteX9828" fmla="*/ 7310001 w 12192000"/>
              <a:gd name="connsiteY9828" fmla="*/ 5325036 h 6858000"/>
              <a:gd name="connsiteX9829" fmla="*/ 7310001 w 12192000"/>
              <a:gd name="connsiteY9829" fmla="*/ 5226048 h 6858000"/>
              <a:gd name="connsiteX9830" fmla="*/ 7273374 w 12192000"/>
              <a:gd name="connsiteY9830" fmla="*/ 5182181 h 6858000"/>
              <a:gd name="connsiteX9831" fmla="*/ 7276008 w 12192000"/>
              <a:gd name="connsiteY9831" fmla="*/ 5167189 h 6858000"/>
              <a:gd name="connsiteX9832" fmla="*/ 7038534 w 12192000"/>
              <a:gd name="connsiteY9832" fmla="*/ 5117695 h 6858000"/>
              <a:gd name="connsiteX9833" fmla="*/ 6952803 w 12192000"/>
              <a:gd name="connsiteY9833" fmla="*/ 5167189 h 6858000"/>
              <a:gd name="connsiteX9834" fmla="*/ 6955436 w 12192000"/>
              <a:gd name="connsiteY9834" fmla="*/ 5182181 h 6858000"/>
              <a:gd name="connsiteX9835" fmla="*/ 6918810 w 12192000"/>
              <a:gd name="connsiteY9835" fmla="*/ 5226048 h 6858000"/>
              <a:gd name="connsiteX9836" fmla="*/ 6918810 w 12192000"/>
              <a:gd name="connsiteY9836" fmla="*/ 5325036 h 6858000"/>
              <a:gd name="connsiteX9837" fmla="*/ 7038534 w 12192000"/>
              <a:gd name="connsiteY9837" fmla="*/ 5117695 h 6858000"/>
              <a:gd name="connsiteX9838" fmla="*/ 6783107 w 12192000"/>
              <a:gd name="connsiteY9838" fmla="*/ 5117695 h 6858000"/>
              <a:gd name="connsiteX9839" fmla="*/ 6902831 w 12192000"/>
              <a:gd name="connsiteY9839" fmla="*/ 5325036 h 6858000"/>
              <a:gd name="connsiteX9840" fmla="*/ 6902831 w 12192000"/>
              <a:gd name="connsiteY9840" fmla="*/ 5226048 h 6858000"/>
              <a:gd name="connsiteX9841" fmla="*/ 6866204 w 12192000"/>
              <a:gd name="connsiteY9841" fmla="*/ 5182181 h 6858000"/>
              <a:gd name="connsiteX9842" fmla="*/ 6868838 w 12192000"/>
              <a:gd name="connsiteY9842" fmla="*/ 5167189 h 6858000"/>
              <a:gd name="connsiteX9843" fmla="*/ 6631364 w 12192000"/>
              <a:gd name="connsiteY9843" fmla="*/ 5117695 h 6858000"/>
              <a:gd name="connsiteX9844" fmla="*/ 6545633 w 12192000"/>
              <a:gd name="connsiteY9844" fmla="*/ 5167189 h 6858000"/>
              <a:gd name="connsiteX9845" fmla="*/ 6548266 w 12192000"/>
              <a:gd name="connsiteY9845" fmla="*/ 5182181 h 6858000"/>
              <a:gd name="connsiteX9846" fmla="*/ 6511640 w 12192000"/>
              <a:gd name="connsiteY9846" fmla="*/ 5226048 h 6858000"/>
              <a:gd name="connsiteX9847" fmla="*/ 6511640 w 12192000"/>
              <a:gd name="connsiteY9847" fmla="*/ 5325036 h 6858000"/>
              <a:gd name="connsiteX9848" fmla="*/ 6631364 w 12192000"/>
              <a:gd name="connsiteY9848" fmla="*/ 5117695 h 6858000"/>
              <a:gd name="connsiteX9849" fmla="*/ 6375937 w 12192000"/>
              <a:gd name="connsiteY9849" fmla="*/ 5117695 h 6858000"/>
              <a:gd name="connsiteX9850" fmla="*/ 6495661 w 12192000"/>
              <a:gd name="connsiteY9850" fmla="*/ 5325036 h 6858000"/>
              <a:gd name="connsiteX9851" fmla="*/ 6495661 w 12192000"/>
              <a:gd name="connsiteY9851" fmla="*/ 5226048 h 6858000"/>
              <a:gd name="connsiteX9852" fmla="*/ 6459035 w 12192000"/>
              <a:gd name="connsiteY9852" fmla="*/ 5182181 h 6858000"/>
              <a:gd name="connsiteX9853" fmla="*/ 6461668 w 12192000"/>
              <a:gd name="connsiteY9853" fmla="*/ 5167189 h 6858000"/>
              <a:gd name="connsiteX9854" fmla="*/ 6224165 w 12192000"/>
              <a:gd name="connsiteY9854" fmla="*/ 5117695 h 6858000"/>
              <a:gd name="connsiteX9855" fmla="*/ 6138433 w 12192000"/>
              <a:gd name="connsiteY9855" fmla="*/ 5167189 h 6858000"/>
              <a:gd name="connsiteX9856" fmla="*/ 6141067 w 12192000"/>
              <a:gd name="connsiteY9856" fmla="*/ 5182181 h 6858000"/>
              <a:gd name="connsiteX9857" fmla="*/ 6104441 w 12192000"/>
              <a:gd name="connsiteY9857" fmla="*/ 5226048 h 6858000"/>
              <a:gd name="connsiteX9858" fmla="*/ 6104441 w 12192000"/>
              <a:gd name="connsiteY9858" fmla="*/ 5325036 h 6858000"/>
              <a:gd name="connsiteX9859" fmla="*/ 6224165 w 12192000"/>
              <a:gd name="connsiteY9859" fmla="*/ 5117695 h 6858000"/>
              <a:gd name="connsiteX9860" fmla="*/ 5968737 w 12192000"/>
              <a:gd name="connsiteY9860" fmla="*/ 5117695 h 6858000"/>
              <a:gd name="connsiteX9861" fmla="*/ 6088461 w 12192000"/>
              <a:gd name="connsiteY9861" fmla="*/ 5325036 h 6858000"/>
              <a:gd name="connsiteX9862" fmla="*/ 6088461 w 12192000"/>
              <a:gd name="connsiteY9862" fmla="*/ 5226048 h 6858000"/>
              <a:gd name="connsiteX9863" fmla="*/ 6051835 w 12192000"/>
              <a:gd name="connsiteY9863" fmla="*/ 5182181 h 6858000"/>
              <a:gd name="connsiteX9864" fmla="*/ 6054468 w 12192000"/>
              <a:gd name="connsiteY9864" fmla="*/ 5167189 h 6858000"/>
              <a:gd name="connsiteX9865" fmla="*/ 5816995 w 12192000"/>
              <a:gd name="connsiteY9865" fmla="*/ 5117695 h 6858000"/>
              <a:gd name="connsiteX9866" fmla="*/ 5731264 w 12192000"/>
              <a:gd name="connsiteY9866" fmla="*/ 5167189 h 6858000"/>
              <a:gd name="connsiteX9867" fmla="*/ 5733897 w 12192000"/>
              <a:gd name="connsiteY9867" fmla="*/ 5182181 h 6858000"/>
              <a:gd name="connsiteX9868" fmla="*/ 5697271 w 12192000"/>
              <a:gd name="connsiteY9868" fmla="*/ 5226048 h 6858000"/>
              <a:gd name="connsiteX9869" fmla="*/ 5697271 w 12192000"/>
              <a:gd name="connsiteY9869" fmla="*/ 5325036 h 6858000"/>
              <a:gd name="connsiteX9870" fmla="*/ 5816995 w 12192000"/>
              <a:gd name="connsiteY9870" fmla="*/ 5117695 h 6858000"/>
              <a:gd name="connsiteX9871" fmla="*/ 5561568 w 12192000"/>
              <a:gd name="connsiteY9871" fmla="*/ 5117695 h 6858000"/>
              <a:gd name="connsiteX9872" fmla="*/ 5681292 w 12192000"/>
              <a:gd name="connsiteY9872" fmla="*/ 5325036 h 6858000"/>
              <a:gd name="connsiteX9873" fmla="*/ 5681292 w 12192000"/>
              <a:gd name="connsiteY9873" fmla="*/ 5226048 h 6858000"/>
              <a:gd name="connsiteX9874" fmla="*/ 5644666 w 12192000"/>
              <a:gd name="connsiteY9874" fmla="*/ 5182181 h 6858000"/>
              <a:gd name="connsiteX9875" fmla="*/ 5647298 w 12192000"/>
              <a:gd name="connsiteY9875" fmla="*/ 5167189 h 6858000"/>
              <a:gd name="connsiteX9876" fmla="*/ 5409826 w 12192000"/>
              <a:gd name="connsiteY9876" fmla="*/ 5117695 h 6858000"/>
              <a:gd name="connsiteX9877" fmla="*/ 5324094 w 12192000"/>
              <a:gd name="connsiteY9877" fmla="*/ 5167189 h 6858000"/>
              <a:gd name="connsiteX9878" fmla="*/ 5326727 w 12192000"/>
              <a:gd name="connsiteY9878" fmla="*/ 5182181 h 6858000"/>
              <a:gd name="connsiteX9879" fmla="*/ 5290102 w 12192000"/>
              <a:gd name="connsiteY9879" fmla="*/ 5226048 h 6858000"/>
              <a:gd name="connsiteX9880" fmla="*/ 5290102 w 12192000"/>
              <a:gd name="connsiteY9880" fmla="*/ 5325036 h 6858000"/>
              <a:gd name="connsiteX9881" fmla="*/ 5409826 w 12192000"/>
              <a:gd name="connsiteY9881" fmla="*/ 5117695 h 6858000"/>
              <a:gd name="connsiteX9882" fmla="*/ 5154367 w 12192000"/>
              <a:gd name="connsiteY9882" fmla="*/ 5117695 h 6858000"/>
              <a:gd name="connsiteX9883" fmla="*/ 5274091 w 12192000"/>
              <a:gd name="connsiteY9883" fmla="*/ 5325036 h 6858000"/>
              <a:gd name="connsiteX9884" fmla="*/ 5274091 w 12192000"/>
              <a:gd name="connsiteY9884" fmla="*/ 5226048 h 6858000"/>
              <a:gd name="connsiteX9885" fmla="*/ 5237465 w 12192000"/>
              <a:gd name="connsiteY9885" fmla="*/ 5182181 h 6858000"/>
              <a:gd name="connsiteX9886" fmla="*/ 5240098 w 12192000"/>
              <a:gd name="connsiteY9886" fmla="*/ 5167189 h 6858000"/>
              <a:gd name="connsiteX9887" fmla="*/ 5002625 w 12192000"/>
              <a:gd name="connsiteY9887" fmla="*/ 5117695 h 6858000"/>
              <a:gd name="connsiteX9888" fmla="*/ 4916894 w 12192000"/>
              <a:gd name="connsiteY9888" fmla="*/ 5167189 h 6858000"/>
              <a:gd name="connsiteX9889" fmla="*/ 4919527 w 12192000"/>
              <a:gd name="connsiteY9889" fmla="*/ 5182181 h 6858000"/>
              <a:gd name="connsiteX9890" fmla="*/ 4882901 w 12192000"/>
              <a:gd name="connsiteY9890" fmla="*/ 5226048 h 6858000"/>
              <a:gd name="connsiteX9891" fmla="*/ 4882901 w 12192000"/>
              <a:gd name="connsiteY9891" fmla="*/ 5325036 h 6858000"/>
              <a:gd name="connsiteX9892" fmla="*/ 5002625 w 12192000"/>
              <a:gd name="connsiteY9892" fmla="*/ 5117695 h 6858000"/>
              <a:gd name="connsiteX9893" fmla="*/ 4747197 w 12192000"/>
              <a:gd name="connsiteY9893" fmla="*/ 5117695 h 6858000"/>
              <a:gd name="connsiteX9894" fmla="*/ 4866922 w 12192000"/>
              <a:gd name="connsiteY9894" fmla="*/ 5325036 h 6858000"/>
              <a:gd name="connsiteX9895" fmla="*/ 4866922 w 12192000"/>
              <a:gd name="connsiteY9895" fmla="*/ 5226048 h 6858000"/>
              <a:gd name="connsiteX9896" fmla="*/ 4830295 w 12192000"/>
              <a:gd name="connsiteY9896" fmla="*/ 5182181 h 6858000"/>
              <a:gd name="connsiteX9897" fmla="*/ 4832929 w 12192000"/>
              <a:gd name="connsiteY9897" fmla="*/ 5167189 h 6858000"/>
              <a:gd name="connsiteX9898" fmla="*/ 4595455 w 12192000"/>
              <a:gd name="connsiteY9898" fmla="*/ 5117695 h 6858000"/>
              <a:gd name="connsiteX9899" fmla="*/ 4509725 w 12192000"/>
              <a:gd name="connsiteY9899" fmla="*/ 5167189 h 6858000"/>
              <a:gd name="connsiteX9900" fmla="*/ 4512357 w 12192000"/>
              <a:gd name="connsiteY9900" fmla="*/ 5182181 h 6858000"/>
              <a:gd name="connsiteX9901" fmla="*/ 4475731 w 12192000"/>
              <a:gd name="connsiteY9901" fmla="*/ 5226048 h 6858000"/>
              <a:gd name="connsiteX9902" fmla="*/ 4475731 w 12192000"/>
              <a:gd name="connsiteY9902" fmla="*/ 5325036 h 6858000"/>
              <a:gd name="connsiteX9903" fmla="*/ 4595455 w 12192000"/>
              <a:gd name="connsiteY9903" fmla="*/ 5117695 h 6858000"/>
              <a:gd name="connsiteX9904" fmla="*/ 4339998 w 12192000"/>
              <a:gd name="connsiteY9904" fmla="*/ 5117695 h 6858000"/>
              <a:gd name="connsiteX9905" fmla="*/ 4459722 w 12192000"/>
              <a:gd name="connsiteY9905" fmla="*/ 5325036 h 6858000"/>
              <a:gd name="connsiteX9906" fmla="*/ 4459722 w 12192000"/>
              <a:gd name="connsiteY9906" fmla="*/ 5226048 h 6858000"/>
              <a:gd name="connsiteX9907" fmla="*/ 4423095 w 12192000"/>
              <a:gd name="connsiteY9907" fmla="*/ 5182181 h 6858000"/>
              <a:gd name="connsiteX9908" fmla="*/ 4425729 w 12192000"/>
              <a:gd name="connsiteY9908" fmla="*/ 5167189 h 6858000"/>
              <a:gd name="connsiteX9909" fmla="*/ 4188255 w 12192000"/>
              <a:gd name="connsiteY9909" fmla="*/ 5117695 h 6858000"/>
              <a:gd name="connsiteX9910" fmla="*/ 4102524 w 12192000"/>
              <a:gd name="connsiteY9910" fmla="*/ 5167189 h 6858000"/>
              <a:gd name="connsiteX9911" fmla="*/ 4105157 w 12192000"/>
              <a:gd name="connsiteY9911" fmla="*/ 5182181 h 6858000"/>
              <a:gd name="connsiteX9912" fmla="*/ 4068531 w 12192000"/>
              <a:gd name="connsiteY9912" fmla="*/ 5226048 h 6858000"/>
              <a:gd name="connsiteX9913" fmla="*/ 4068531 w 12192000"/>
              <a:gd name="connsiteY9913" fmla="*/ 5325036 h 6858000"/>
              <a:gd name="connsiteX9914" fmla="*/ 4188255 w 12192000"/>
              <a:gd name="connsiteY9914" fmla="*/ 5117695 h 6858000"/>
              <a:gd name="connsiteX9915" fmla="*/ 3932828 w 12192000"/>
              <a:gd name="connsiteY9915" fmla="*/ 5117695 h 6858000"/>
              <a:gd name="connsiteX9916" fmla="*/ 4052552 w 12192000"/>
              <a:gd name="connsiteY9916" fmla="*/ 5325036 h 6858000"/>
              <a:gd name="connsiteX9917" fmla="*/ 4052552 w 12192000"/>
              <a:gd name="connsiteY9917" fmla="*/ 5226048 h 6858000"/>
              <a:gd name="connsiteX9918" fmla="*/ 4015926 w 12192000"/>
              <a:gd name="connsiteY9918" fmla="*/ 5182181 h 6858000"/>
              <a:gd name="connsiteX9919" fmla="*/ 4018559 w 12192000"/>
              <a:gd name="connsiteY9919" fmla="*/ 5167189 h 6858000"/>
              <a:gd name="connsiteX9920" fmla="*/ 3781085 w 12192000"/>
              <a:gd name="connsiteY9920" fmla="*/ 5117695 h 6858000"/>
              <a:gd name="connsiteX9921" fmla="*/ 3695354 w 12192000"/>
              <a:gd name="connsiteY9921" fmla="*/ 5167189 h 6858000"/>
              <a:gd name="connsiteX9922" fmla="*/ 3697988 w 12192000"/>
              <a:gd name="connsiteY9922" fmla="*/ 5182181 h 6858000"/>
              <a:gd name="connsiteX9923" fmla="*/ 3661361 w 12192000"/>
              <a:gd name="connsiteY9923" fmla="*/ 5226048 h 6858000"/>
              <a:gd name="connsiteX9924" fmla="*/ 3661361 w 12192000"/>
              <a:gd name="connsiteY9924" fmla="*/ 5325036 h 6858000"/>
              <a:gd name="connsiteX9925" fmla="*/ 3781085 w 12192000"/>
              <a:gd name="connsiteY9925" fmla="*/ 5117695 h 6858000"/>
              <a:gd name="connsiteX9926" fmla="*/ 3525658 w 12192000"/>
              <a:gd name="connsiteY9926" fmla="*/ 5117695 h 6858000"/>
              <a:gd name="connsiteX9927" fmla="*/ 3645382 w 12192000"/>
              <a:gd name="connsiteY9927" fmla="*/ 5325036 h 6858000"/>
              <a:gd name="connsiteX9928" fmla="*/ 3645382 w 12192000"/>
              <a:gd name="connsiteY9928" fmla="*/ 5226048 h 6858000"/>
              <a:gd name="connsiteX9929" fmla="*/ 3608756 w 12192000"/>
              <a:gd name="connsiteY9929" fmla="*/ 5182181 h 6858000"/>
              <a:gd name="connsiteX9930" fmla="*/ 3611389 w 12192000"/>
              <a:gd name="connsiteY9930" fmla="*/ 5167189 h 6858000"/>
              <a:gd name="connsiteX9931" fmla="*/ 3373886 w 12192000"/>
              <a:gd name="connsiteY9931" fmla="*/ 5117695 h 6858000"/>
              <a:gd name="connsiteX9932" fmla="*/ 3288155 w 12192000"/>
              <a:gd name="connsiteY9932" fmla="*/ 5167189 h 6858000"/>
              <a:gd name="connsiteX9933" fmla="*/ 3290788 w 12192000"/>
              <a:gd name="connsiteY9933" fmla="*/ 5182181 h 6858000"/>
              <a:gd name="connsiteX9934" fmla="*/ 3254161 w 12192000"/>
              <a:gd name="connsiteY9934" fmla="*/ 5226048 h 6858000"/>
              <a:gd name="connsiteX9935" fmla="*/ 3254161 w 12192000"/>
              <a:gd name="connsiteY9935" fmla="*/ 5325036 h 6858000"/>
              <a:gd name="connsiteX9936" fmla="*/ 3373886 w 12192000"/>
              <a:gd name="connsiteY9936" fmla="*/ 5117695 h 6858000"/>
              <a:gd name="connsiteX9937" fmla="*/ 3118458 w 12192000"/>
              <a:gd name="connsiteY9937" fmla="*/ 5117695 h 6858000"/>
              <a:gd name="connsiteX9938" fmla="*/ 3238182 w 12192000"/>
              <a:gd name="connsiteY9938" fmla="*/ 5325036 h 6858000"/>
              <a:gd name="connsiteX9939" fmla="*/ 3238182 w 12192000"/>
              <a:gd name="connsiteY9939" fmla="*/ 5226048 h 6858000"/>
              <a:gd name="connsiteX9940" fmla="*/ 3201556 w 12192000"/>
              <a:gd name="connsiteY9940" fmla="*/ 5182181 h 6858000"/>
              <a:gd name="connsiteX9941" fmla="*/ 3204189 w 12192000"/>
              <a:gd name="connsiteY9941" fmla="*/ 5167189 h 6858000"/>
              <a:gd name="connsiteX9942" fmla="*/ 2966716 w 12192000"/>
              <a:gd name="connsiteY9942" fmla="*/ 5117695 h 6858000"/>
              <a:gd name="connsiteX9943" fmla="*/ 2880985 w 12192000"/>
              <a:gd name="connsiteY9943" fmla="*/ 5167189 h 6858000"/>
              <a:gd name="connsiteX9944" fmla="*/ 2883618 w 12192000"/>
              <a:gd name="connsiteY9944" fmla="*/ 5182181 h 6858000"/>
              <a:gd name="connsiteX9945" fmla="*/ 2846991 w 12192000"/>
              <a:gd name="connsiteY9945" fmla="*/ 5226048 h 6858000"/>
              <a:gd name="connsiteX9946" fmla="*/ 2846991 w 12192000"/>
              <a:gd name="connsiteY9946" fmla="*/ 5325036 h 6858000"/>
              <a:gd name="connsiteX9947" fmla="*/ 2966716 w 12192000"/>
              <a:gd name="connsiteY9947" fmla="*/ 5117695 h 6858000"/>
              <a:gd name="connsiteX9948" fmla="*/ 2711288 w 12192000"/>
              <a:gd name="connsiteY9948" fmla="*/ 5117695 h 6858000"/>
              <a:gd name="connsiteX9949" fmla="*/ 2831012 w 12192000"/>
              <a:gd name="connsiteY9949" fmla="*/ 5325036 h 6858000"/>
              <a:gd name="connsiteX9950" fmla="*/ 2831012 w 12192000"/>
              <a:gd name="connsiteY9950" fmla="*/ 5226048 h 6858000"/>
              <a:gd name="connsiteX9951" fmla="*/ 2794386 w 12192000"/>
              <a:gd name="connsiteY9951" fmla="*/ 5182181 h 6858000"/>
              <a:gd name="connsiteX9952" fmla="*/ 2797019 w 12192000"/>
              <a:gd name="connsiteY9952" fmla="*/ 5167189 h 6858000"/>
              <a:gd name="connsiteX9953" fmla="*/ 2559516 w 12192000"/>
              <a:gd name="connsiteY9953" fmla="*/ 5117695 h 6858000"/>
              <a:gd name="connsiteX9954" fmla="*/ 2473785 w 12192000"/>
              <a:gd name="connsiteY9954" fmla="*/ 5167189 h 6858000"/>
              <a:gd name="connsiteX9955" fmla="*/ 2476418 w 12192000"/>
              <a:gd name="connsiteY9955" fmla="*/ 5182181 h 6858000"/>
              <a:gd name="connsiteX9956" fmla="*/ 2439792 w 12192000"/>
              <a:gd name="connsiteY9956" fmla="*/ 5226048 h 6858000"/>
              <a:gd name="connsiteX9957" fmla="*/ 2439792 w 12192000"/>
              <a:gd name="connsiteY9957" fmla="*/ 5325036 h 6858000"/>
              <a:gd name="connsiteX9958" fmla="*/ 2559516 w 12192000"/>
              <a:gd name="connsiteY9958" fmla="*/ 5117695 h 6858000"/>
              <a:gd name="connsiteX9959" fmla="*/ 2304088 w 12192000"/>
              <a:gd name="connsiteY9959" fmla="*/ 5117695 h 6858000"/>
              <a:gd name="connsiteX9960" fmla="*/ 2423812 w 12192000"/>
              <a:gd name="connsiteY9960" fmla="*/ 5325036 h 6858000"/>
              <a:gd name="connsiteX9961" fmla="*/ 2423812 w 12192000"/>
              <a:gd name="connsiteY9961" fmla="*/ 5226048 h 6858000"/>
              <a:gd name="connsiteX9962" fmla="*/ 2387186 w 12192000"/>
              <a:gd name="connsiteY9962" fmla="*/ 5182181 h 6858000"/>
              <a:gd name="connsiteX9963" fmla="*/ 2389819 w 12192000"/>
              <a:gd name="connsiteY9963" fmla="*/ 5167189 h 6858000"/>
              <a:gd name="connsiteX9964" fmla="*/ 2152346 w 12192000"/>
              <a:gd name="connsiteY9964" fmla="*/ 5117695 h 6858000"/>
              <a:gd name="connsiteX9965" fmla="*/ 2066615 w 12192000"/>
              <a:gd name="connsiteY9965" fmla="*/ 5167189 h 6858000"/>
              <a:gd name="connsiteX9966" fmla="*/ 2069248 w 12192000"/>
              <a:gd name="connsiteY9966" fmla="*/ 5182181 h 6858000"/>
              <a:gd name="connsiteX9967" fmla="*/ 2032622 w 12192000"/>
              <a:gd name="connsiteY9967" fmla="*/ 5226048 h 6858000"/>
              <a:gd name="connsiteX9968" fmla="*/ 2032622 w 12192000"/>
              <a:gd name="connsiteY9968" fmla="*/ 5325036 h 6858000"/>
              <a:gd name="connsiteX9969" fmla="*/ 2152346 w 12192000"/>
              <a:gd name="connsiteY9969" fmla="*/ 5117695 h 6858000"/>
              <a:gd name="connsiteX9970" fmla="*/ 1896918 w 12192000"/>
              <a:gd name="connsiteY9970" fmla="*/ 5117695 h 6858000"/>
              <a:gd name="connsiteX9971" fmla="*/ 2016643 w 12192000"/>
              <a:gd name="connsiteY9971" fmla="*/ 5325036 h 6858000"/>
              <a:gd name="connsiteX9972" fmla="*/ 2016643 w 12192000"/>
              <a:gd name="connsiteY9972" fmla="*/ 5226048 h 6858000"/>
              <a:gd name="connsiteX9973" fmla="*/ 1980016 w 12192000"/>
              <a:gd name="connsiteY9973" fmla="*/ 5182181 h 6858000"/>
              <a:gd name="connsiteX9974" fmla="*/ 1982649 w 12192000"/>
              <a:gd name="connsiteY9974" fmla="*/ 5167189 h 6858000"/>
              <a:gd name="connsiteX9975" fmla="*/ 1745176 w 12192000"/>
              <a:gd name="connsiteY9975" fmla="*/ 5117695 h 6858000"/>
              <a:gd name="connsiteX9976" fmla="*/ 1659445 w 12192000"/>
              <a:gd name="connsiteY9976" fmla="*/ 5167189 h 6858000"/>
              <a:gd name="connsiteX9977" fmla="*/ 1662078 w 12192000"/>
              <a:gd name="connsiteY9977" fmla="*/ 5182181 h 6858000"/>
              <a:gd name="connsiteX9978" fmla="*/ 1625452 w 12192000"/>
              <a:gd name="connsiteY9978" fmla="*/ 5226048 h 6858000"/>
              <a:gd name="connsiteX9979" fmla="*/ 1625452 w 12192000"/>
              <a:gd name="connsiteY9979" fmla="*/ 5325036 h 6858000"/>
              <a:gd name="connsiteX9980" fmla="*/ 1745176 w 12192000"/>
              <a:gd name="connsiteY9980" fmla="*/ 5117695 h 6858000"/>
              <a:gd name="connsiteX9981" fmla="*/ 1489719 w 12192000"/>
              <a:gd name="connsiteY9981" fmla="*/ 5117695 h 6858000"/>
              <a:gd name="connsiteX9982" fmla="*/ 1609443 w 12192000"/>
              <a:gd name="connsiteY9982" fmla="*/ 5325036 h 6858000"/>
              <a:gd name="connsiteX9983" fmla="*/ 1609443 w 12192000"/>
              <a:gd name="connsiteY9983" fmla="*/ 5226048 h 6858000"/>
              <a:gd name="connsiteX9984" fmla="*/ 1572816 w 12192000"/>
              <a:gd name="connsiteY9984" fmla="*/ 5182181 h 6858000"/>
              <a:gd name="connsiteX9985" fmla="*/ 1575450 w 12192000"/>
              <a:gd name="connsiteY9985" fmla="*/ 5167189 h 6858000"/>
              <a:gd name="connsiteX9986" fmla="*/ 1337976 w 12192000"/>
              <a:gd name="connsiteY9986" fmla="*/ 5117695 h 6858000"/>
              <a:gd name="connsiteX9987" fmla="*/ 1252245 w 12192000"/>
              <a:gd name="connsiteY9987" fmla="*/ 5167189 h 6858000"/>
              <a:gd name="connsiteX9988" fmla="*/ 1254879 w 12192000"/>
              <a:gd name="connsiteY9988" fmla="*/ 5182181 h 6858000"/>
              <a:gd name="connsiteX9989" fmla="*/ 1218252 w 12192000"/>
              <a:gd name="connsiteY9989" fmla="*/ 5226048 h 6858000"/>
              <a:gd name="connsiteX9990" fmla="*/ 1218252 w 12192000"/>
              <a:gd name="connsiteY9990" fmla="*/ 5325036 h 6858000"/>
              <a:gd name="connsiteX9991" fmla="*/ 1337976 w 12192000"/>
              <a:gd name="connsiteY9991" fmla="*/ 5117695 h 6858000"/>
              <a:gd name="connsiteX9992" fmla="*/ 1082549 w 12192000"/>
              <a:gd name="connsiteY9992" fmla="*/ 5117695 h 6858000"/>
              <a:gd name="connsiteX9993" fmla="*/ 1202273 w 12192000"/>
              <a:gd name="connsiteY9993" fmla="*/ 5325036 h 6858000"/>
              <a:gd name="connsiteX9994" fmla="*/ 1202273 w 12192000"/>
              <a:gd name="connsiteY9994" fmla="*/ 5226048 h 6858000"/>
              <a:gd name="connsiteX9995" fmla="*/ 1165646 w 12192000"/>
              <a:gd name="connsiteY9995" fmla="*/ 5182181 h 6858000"/>
              <a:gd name="connsiteX9996" fmla="*/ 1168280 w 12192000"/>
              <a:gd name="connsiteY9996" fmla="*/ 5167189 h 6858000"/>
              <a:gd name="connsiteX9997" fmla="*/ 930806 w 12192000"/>
              <a:gd name="connsiteY9997" fmla="*/ 5117695 h 6858000"/>
              <a:gd name="connsiteX9998" fmla="*/ 845075 w 12192000"/>
              <a:gd name="connsiteY9998" fmla="*/ 5167189 h 6858000"/>
              <a:gd name="connsiteX9999" fmla="*/ 847709 w 12192000"/>
              <a:gd name="connsiteY9999" fmla="*/ 5182181 h 6858000"/>
              <a:gd name="connsiteX10000" fmla="*/ 811082 w 12192000"/>
              <a:gd name="connsiteY10000" fmla="*/ 5226048 h 6858000"/>
              <a:gd name="connsiteX10001" fmla="*/ 811082 w 12192000"/>
              <a:gd name="connsiteY10001" fmla="*/ 5325036 h 6858000"/>
              <a:gd name="connsiteX10002" fmla="*/ 930806 w 12192000"/>
              <a:gd name="connsiteY10002" fmla="*/ 5117695 h 6858000"/>
              <a:gd name="connsiteX10003" fmla="*/ 675379 w 12192000"/>
              <a:gd name="connsiteY10003" fmla="*/ 5117695 h 6858000"/>
              <a:gd name="connsiteX10004" fmla="*/ 795103 w 12192000"/>
              <a:gd name="connsiteY10004" fmla="*/ 5325036 h 6858000"/>
              <a:gd name="connsiteX10005" fmla="*/ 795103 w 12192000"/>
              <a:gd name="connsiteY10005" fmla="*/ 5226048 h 6858000"/>
              <a:gd name="connsiteX10006" fmla="*/ 758477 w 12192000"/>
              <a:gd name="connsiteY10006" fmla="*/ 5182181 h 6858000"/>
              <a:gd name="connsiteX10007" fmla="*/ 761110 w 12192000"/>
              <a:gd name="connsiteY10007" fmla="*/ 5167189 h 6858000"/>
              <a:gd name="connsiteX10008" fmla="*/ 523607 w 12192000"/>
              <a:gd name="connsiteY10008" fmla="*/ 5117695 h 6858000"/>
              <a:gd name="connsiteX10009" fmla="*/ 437875 w 12192000"/>
              <a:gd name="connsiteY10009" fmla="*/ 5167189 h 6858000"/>
              <a:gd name="connsiteX10010" fmla="*/ 440509 w 12192000"/>
              <a:gd name="connsiteY10010" fmla="*/ 5182181 h 6858000"/>
              <a:gd name="connsiteX10011" fmla="*/ 403882 w 12192000"/>
              <a:gd name="connsiteY10011" fmla="*/ 5226048 h 6858000"/>
              <a:gd name="connsiteX10012" fmla="*/ 403882 w 12192000"/>
              <a:gd name="connsiteY10012" fmla="*/ 5325036 h 6858000"/>
              <a:gd name="connsiteX10013" fmla="*/ 523607 w 12192000"/>
              <a:gd name="connsiteY10013" fmla="*/ 5117695 h 6858000"/>
              <a:gd name="connsiteX10014" fmla="*/ 268179 w 12192000"/>
              <a:gd name="connsiteY10014" fmla="*/ 5117695 h 6858000"/>
              <a:gd name="connsiteX10015" fmla="*/ 387903 w 12192000"/>
              <a:gd name="connsiteY10015" fmla="*/ 5325036 h 6858000"/>
              <a:gd name="connsiteX10016" fmla="*/ 387903 w 12192000"/>
              <a:gd name="connsiteY10016" fmla="*/ 5226048 h 6858000"/>
              <a:gd name="connsiteX10017" fmla="*/ 351277 w 12192000"/>
              <a:gd name="connsiteY10017" fmla="*/ 5182181 h 6858000"/>
              <a:gd name="connsiteX10018" fmla="*/ 353910 w 12192000"/>
              <a:gd name="connsiteY10018" fmla="*/ 5167189 h 6858000"/>
              <a:gd name="connsiteX10019" fmla="*/ 11227772 w 12192000"/>
              <a:gd name="connsiteY10019" fmla="*/ 5097946 h 6858000"/>
              <a:gd name="connsiteX10020" fmla="*/ 11194528 w 12192000"/>
              <a:gd name="connsiteY10020" fmla="*/ 5117605 h 6858000"/>
              <a:gd name="connsiteX10021" fmla="*/ 11194528 w 12192000"/>
              <a:gd name="connsiteY10021" fmla="*/ 5255044 h 6858000"/>
              <a:gd name="connsiteX10022" fmla="*/ 11228341 w 12192000"/>
              <a:gd name="connsiteY10022" fmla="*/ 5284100 h 6858000"/>
              <a:gd name="connsiteX10023" fmla="*/ 11229119 w 12192000"/>
              <a:gd name="connsiteY10023" fmla="*/ 5286494 h 6858000"/>
              <a:gd name="connsiteX10024" fmla="*/ 11231124 w 12192000"/>
              <a:gd name="connsiteY10024" fmla="*/ 5299631 h 6858000"/>
              <a:gd name="connsiteX10025" fmla="*/ 11228670 w 12192000"/>
              <a:gd name="connsiteY10025" fmla="*/ 5314054 h 6858000"/>
              <a:gd name="connsiteX10026" fmla="*/ 11348604 w 12192000"/>
              <a:gd name="connsiteY10026" fmla="*/ 5383297 h 6858000"/>
              <a:gd name="connsiteX10027" fmla="*/ 11381849 w 12192000"/>
              <a:gd name="connsiteY10027" fmla="*/ 5364176 h 6858000"/>
              <a:gd name="connsiteX10028" fmla="*/ 11381849 w 12192000"/>
              <a:gd name="connsiteY10028" fmla="*/ 5344037 h 6858000"/>
              <a:gd name="connsiteX10029" fmla="*/ 11245786 w 12192000"/>
              <a:gd name="connsiteY10029" fmla="*/ 5108359 h 6858000"/>
              <a:gd name="connsiteX10030" fmla="*/ 11634942 w 12192000"/>
              <a:gd name="connsiteY10030" fmla="*/ 5097916 h 6858000"/>
              <a:gd name="connsiteX10031" fmla="*/ 11601697 w 12192000"/>
              <a:gd name="connsiteY10031" fmla="*/ 5117575 h 6858000"/>
              <a:gd name="connsiteX10032" fmla="*/ 11601697 w 12192000"/>
              <a:gd name="connsiteY10032" fmla="*/ 5255014 h 6858000"/>
              <a:gd name="connsiteX10033" fmla="*/ 11635511 w 12192000"/>
              <a:gd name="connsiteY10033" fmla="*/ 5284070 h 6858000"/>
              <a:gd name="connsiteX10034" fmla="*/ 11635511 w 12192000"/>
              <a:gd name="connsiteY10034" fmla="*/ 5284100 h 6858000"/>
              <a:gd name="connsiteX10035" fmla="*/ 11636289 w 12192000"/>
              <a:gd name="connsiteY10035" fmla="*/ 5286494 h 6858000"/>
              <a:gd name="connsiteX10036" fmla="*/ 11638294 w 12192000"/>
              <a:gd name="connsiteY10036" fmla="*/ 5299631 h 6858000"/>
              <a:gd name="connsiteX10037" fmla="*/ 11635840 w 12192000"/>
              <a:gd name="connsiteY10037" fmla="*/ 5314054 h 6858000"/>
              <a:gd name="connsiteX10038" fmla="*/ 11755773 w 12192000"/>
              <a:gd name="connsiteY10038" fmla="*/ 5383297 h 6858000"/>
              <a:gd name="connsiteX10039" fmla="*/ 11789019 w 12192000"/>
              <a:gd name="connsiteY10039" fmla="*/ 5364176 h 6858000"/>
              <a:gd name="connsiteX10040" fmla="*/ 11789019 w 12192000"/>
              <a:gd name="connsiteY10040" fmla="*/ 5344007 h 6858000"/>
              <a:gd name="connsiteX10041" fmla="*/ 11652957 w 12192000"/>
              <a:gd name="connsiteY10041" fmla="*/ 5108329 h 6858000"/>
              <a:gd name="connsiteX10042" fmla="*/ 10820572 w 12192000"/>
              <a:gd name="connsiteY10042" fmla="*/ 5097916 h 6858000"/>
              <a:gd name="connsiteX10043" fmla="*/ 10787328 w 12192000"/>
              <a:gd name="connsiteY10043" fmla="*/ 5117575 h 6858000"/>
              <a:gd name="connsiteX10044" fmla="*/ 10787328 w 12192000"/>
              <a:gd name="connsiteY10044" fmla="*/ 5255014 h 6858000"/>
              <a:gd name="connsiteX10045" fmla="*/ 10821141 w 12192000"/>
              <a:gd name="connsiteY10045" fmla="*/ 5284070 h 6858000"/>
              <a:gd name="connsiteX10046" fmla="*/ 10821920 w 12192000"/>
              <a:gd name="connsiteY10046" fmla="*/ 5286464 h 6858000"/>
              <a:gd name="connsiteX10047" fmla="*/ 10823924 w 12192000"/>
              <a:gd name="connsiteY10047" fmla="*/ 5299601 h 6858000"/>
              <a:gd name="connsiteX10048" fmla="*/ 10823924 w 12192000"/>
              <a:gd name="connsiteY10048" fmla="*/ 5299690 h 6858000"/>
              <a:gd name="connsiteX10049" fmla="*/ 10821470 w 12192000"/>
              <a:gd name="connsiteY10049" fmla="*/ 5314114 h 6858000"/>
              <a:gd name="connsiteX10050" fmla="*/ 10941404 w 12192000"/>
              <a:gd name="connsiteY10050" fmla="*/ 5383357 h 6858000"/>
              <a:gd name="connsiteX10051" fmla="*/ 10974649 w 12192000"/>
              <a:gd name="connsiteY10051" fmla="*/ 5364235 h 6858000"/>
              <a:gd name="connsiteX10052" fmla="*/ 10974649 w 12192000"/>
              <a:gd name="connsiteY10052" fmla="*/ 5344007 h 6858000"/>
              <a:gd name="connsiteX10053" fmla="*/ 10838586 w 12192000"/>
              <a:gd name="connsiteY10053" fmla="*/ 5108329 h 6858000"/>
              <a:gd name="connsiteX10054" fmla="*/ 10006203 w 12192000"/>
              <a:gd name="connsiteY10054" fmla="*/ 5097916 h 6858000"/>
              <a:gd name="connsiteX10055" fmla="*/ 9972958 w 12192000"/>
              <a:gd name="connsiteY10055" fmla="*/ 5117575 h 6858000"/>
              <a:gd name="connsiteX10056" fmla="*/ 9972958 w 12192000"/>
              <a:gd name="connsiteY10056" fmla="*/ 5255014 h 6858000"/>
              <a:gd name="connsiteX10057" fmla="*/ 10006771 w 12192000"/>
              <a:gd name="connsiteY10057" fmla="*/ 5284070 h 6858000"/>
              <a:gd name="connsiteX10058" fmla="*/ 10007549 w 12192000"/>
              <a:gd name="connsiteY10058" fmla="*/ 5286464 h 6858000"/>
              <a:gd name="connsiteX10059" fmla="*/ 10009555 w 12192000"/>
              <a:gd name="connsiteY10059" fmla="*/ 5299601 h 6858000"/>
              <a:gd name="connsiteX10060" fmla="*/ 10009555 w 12192000"/>
              <a:gd name="connsiteY10060" fmla="*/ 5299690 h 6858000"/>
              <a:gd name="connsiteX10061" fmla="*/ 10007101 w 12192000"/>
              <a:gd name="connsiteY10061" fmla="*/ 5314114 h 6858000"/>
              <a:gd name="connsiteX10062" fmla="*/ 10127035 w 12192000"/>
              <a:gd name="connsiteY10062" fmla="*/ 5383357 h 6858000"/>
              <a:gd name="connsiteX10063" fmla="*/ 10160279 w 12192000"/>
              <a:gd name="connsiteY10063" fmla="*/ 5364235 h 6858000"/>
              <a:gd name="connsiteX10064" fmla="*/ 10160279 w 12192000"/>
              <a:gd name="connsiteY10064" fmla="*/ 5344007 h 6858000"/>
              <a:gd name="connsiteX10065" fmla="*/ 10024217 w 12192000"/>
              <a:gd name="connsiteY10065" fmla="*/ 5108329 h 6858000"/>
              <a:gd name="connsiteX10066" fmla="*/ 9191864 w 12192000"/>
              <a:gd name="connsiteY10066" fmla="*/ 5097916 h 6858000"/>
              <a:gd name="connsiteX10067" fmla="*/ 9158618 w 12192000"/>
              <a:gd name="connsiteY10067" fmla="*/ 5117575 h 6858000"/>
              <a:gd name="connsiteX10068" fmla="*/ 9158618 w 12192000"/>
              <a:gd name="connsiteY10068" fmla="*/ 5255014 h 6858000"/>
              <a:gd name="connsiteX10069" fmla="*/ 9192432 w 12192000"/>
              <a:gd name="connsiteY10069" fmla="*/ 5284070 h 6858000"/>
              <a:gd name="connsiteX10070" fmla="*/ 9193210 w 12192000"/>
              <a:gd name="connsiteY10070" fmla="*/ 5286464 h 6858000"/>
              <a:gd name="connsiteX10071" fmla="*/ 9195215 w 12192000"/>
              <a:gd name="connsiteY10071" fmla="*/ 5299601 h 6858000"/>
              <a:gd name="connsiteX10072" fmla="*/ 9195215 w 12192000"/>
              <a:gd name="connsiteY10072" fmla="*/ 5299690 h 6858000"/>
              <a:gd name="connsiteX10073" fmla="*/ 9192761 w 12192000"/>
              <a:gd name="connsiteY10073" fmla="*/ 5314114 h 6858000"/>
              <a:gd name="connsiteX10074" fmla="*/ 9312695 w 12192000"/>
              <a:gd name="connsiteY10074" fmla="*/ 5383357 h 6858000"/>
              <a:gd name="connsiteX10075" fmla="*/ 9345940 w 12192000"/>
              <a:gd name="connsiteY10075" fmla="*/ 5364235 h 6858000"/>
              <a:gd name="connsiteX10076" fmla="*/ 9345940 w 12192000"/>
              <a:gd name="connsiteY10076" fmla="*/ 5344007 h 6858000"/>
              <a:gd name="connsiteX10077" fmla="*/ 9209878 w 12192000"/>
              <a:gd name="connsiteY10077" fmla="*/ 5108329 h 6858000"/>
              <a:gd name="connsiteX10078" fmla="*/ 8377493 w 12192000"/>
              <a:gd name="connsiteY10078" fmla="*/ 5097916 h 6858000"/>
              <a:gd name="connsiteX10079" fmla="*/ 8344249 w 12192000"/>
              <a:gd name="connsiteY10079" fmla="*/ 5117575 h 6858000"/>
              <a:gd name="connsiteX10080" fmla="*/ 8344249 w 12192000"/>
              <a:gd name="connsiteY10080" fmla="*/ 5255014 h 6858000"/>
              <a:gd name="connsiteX10081" fmla="*/ 8378062 w 12192000"/>
              <a:gd name="connsiteY10081" fmla="*/ 5284070 h 6858000"/>
              <a:gd name="connsiteX10082" fmla="*/ 8378840 w 12192000"/>
              <a:gd name="connsiteY10082" fmla="*/ 5286464 h 6858000"/>
              <a:gd name="connsiteX10083" fmla="*/ 8380845 w 12192000"/>
              <a:gd name="connsiteY10083" fmla="*/ 5299601 h 6858000"/>
              <a:gd name="connsiteX10084" fmla="*/ 8380845 w 12192000"/>
              <a:gd name="connsiteY10084" fmla="*/ 5299690 h 6858000"/>
              <a:gd name="connsiteX10085" fmla="*/ 8378391 w 12192000"/>
              <a:gd name="connsiteY10085" fmla="*/ 5314114 h 6858000"/>
              <a:gd name="connsiteX10086" fmla="*/ 8498325 w 12192000"/>
              <a:gd name="connsiteY10086" fmla="*/ 5383357 h 6858000"/>
              <a:gd name="connsiteX10087" fmla="*/ 8531570 w 12192000"/>
              <a:gd name="connsiteY10087" fmla="*/ 5364235 h 6858000"/>
              <a:gd name="connsiteX10088" fmla="*/ 8531570 w 12192000"/>
              <a:gd name="connsiteY10088" fmla="*/ 5344007 h 6858000"/>
              <a:gd name="connsiteX10089" fmla="*/ 8395507 w 12192000"/>
              <a:gd name="connsiteY10089" fmla="*/ 5108329 h 6858000"/>
              <a:gd name="connsiteX10090" fmla="*/ 7563124 w 12192000"/>
              <a:gd name="connsiteY10090" fmla="*/ 5097916 h 6858000"/>
              <a:gd name="connsiteX10091" fmla="*/ 7529879 w 12192000"/>
              <a:gd name="connsiteY10091" fmla="*/ 5117575 h 6858000"/>
              <a:gd name="connsiteX10092" fmla="*/ 7529879 w 12192000"/>
              <a:gd name="connsiteY10092" fmla="*/ 5255014 h 6858000"/>
              <a:gd name="connsiteX10093" fmla="*/ 7563693 w 12192000"/>
              <a:gd name="connsiteY10093" fmla="*/ 5284070 h 6858000"/>
              <a:gd name="connsiteX10094" fmla="*/ 7564471 w 12192000"/>
              <a:gd name="connsiteY10094" fmla="*/ 5286464 h 6858000"/>
              <a:gd name="connsiteX10095" fmla="*/ 7566475 w 12192000"/>
              <a:gd name="connsiteY10095" fmla="*/ 5299601 h 6858000"/>
              <a:gd name="connsiteX10096" fmla="*/ 7566475 w 12192000"/>
              <a:gd name="connsiteY10096" fmla="*/ 5299690 h 6858000"/>
              <a:gd name="connsiteX10097" fmla="*/ 7564022 w 12192000"/>
              <a:gd name="connsiteY10097" fmla="*/ 5314114 h 6858000"/>
              <a:gd name="connsiteX10098" fmla="*/ 7683955 w 12192000"/>
              <a:gd name="connsiteY10098" fmla="*/ 5383357 h 6858000"/>
              <a:gd name="connsiteX10099" fmla="*/ 7717201 w 12192000"/>
              <a:gd name="connsiteY10099" fmla="*/ 5364235 h 6858000"/>
              <a:gd name="connsiteX10100" fmla="*/ 7717201 w 12192000"/>
              <a:gd name="connsiteY10100" fmla="*/ 5344007 h 6858000"/>
              <a:gd name="connsiteX10101" fmla="*/ 7581138 w 12192000"/>
              <a:gd name="connsiteY10101" fmla="*/ 5108329 h 6858000"/>
              <a:gd name="connsiteX10102" fmla="*/ 7155924 w 12192000"/>
              <a:gd name="connsiteY10102" fmla="*/ 5097916 h 6858000"/>
              <a:gd name="connsiteX10103" fmla="*/ 7122680 w 12192000"/>
              <a:gd name="connsiteY10103" fmla="*/ 5117575 h 6858000"/>
              <a:gd name="connsiteX10104" fmla="*/ 7122680 w 12192000"/>
              <a:gd name="connsiteY10104" fmla="*/ 5255014 h 6858000"/>
              <a:gd name="connsiteX10105" fmla="*/ 7156493 w 12192000"/>
              <a:gd name="connsiteY10105" fmla="*/ 5284070 h 6858000"/>
              <a:gd name="connsiteX10106" fmla="*/ 7157271 w 12192000"/>
              <a:gd name="connsiteY10106" fmla="*/ 5286464 h 6858000"/>
              <a:gd name="connsiteX10107" fmla="*/ 7159276 w 12192000"/>
              <a:gd name="connsiteY10107" fmla="*/ 5299601 h 6858000"/>
              <a:gd name="connsiteX10108" fmla="*/ 7159276 w 12192000"/>
              <a:gd name="connsiteY10108" fmla="*/ 5299690 h 6858000"/>
              <a:gd name="connsiteX10109" fmla="*/ 7156822 w 12192000"/>
              <a:gd name="connsiteY10109" fmla="*/ 5314114 h 6858000"/>
              <a:gd name="connsiteX10110" fmla="*/ 7276756 w 12192000"/>
              <a:gd name="connsiteY10110" fmla="*/ 5383357 h 6858000"/>
              <a:gd name="connsiteX10111" fmla="*/ 7310001 w 12192000"/>
              <a:gd name="connsiteY10111" fmla="*/ 5364235 h 6858000"/>
              <a:gd name="connsiteX10112" fmla="*/ 7310001 w 12192000"/>
              <a:gd name="connsiteY10112" fmla="*/ 5344007 h 6858000"/>
              <a:gd name="connsiteX10113" fmla="*/ 7173938 w 12192000"/>
              <a:gd name="connsiteY10113" fmla="*/ 5108329 h 6858000"/>
              <a:gd name="connsiteX10114" fmla="*/ 6341555 w 12192000"/>
              <a:gd name="connsiteY10114" fmla="*/ 5097916 h 6858000"/>
              <a:gd name="connsiteX10115" fmla="*/ 6308309 w 12192000"/>
              <a:gd name="connsiteY10115" fmla="*/ 5117575 h 6858000"/>
              <a:gd name="connsiteX10116" fmla="*/ 6308309 w 12192000"/>
              <a:gd name="connsiteY10116" fmla="*/ 5255014 h 6858000"/>
              <a:gd name="connsiteX10117" fmla="*/ 6342123 w 12192000"/>
              <a:gd name="connsiteY10117" fmla="*/ 5284070 h 6858000"/>
              <a:gd name="connsiteX10118" fmla="*/ 6342901 w 12192000"/>
              <a:gd name="connsiteY10118" fmla="*/ 5286464 h 6858000"/>
              <a:gd name="connsiteX10119" fmla="*/ 6344906 w 12192000"/>
              <a:gd name="connsiteY10119" fmla="*/ 5299601 h 6858000"/>
              <a:gd name="connsiteX10120" fmla="*/ 6344906 w 12192000"/>
              <a:gd name="connsiteY10120" fmla="*/ 5299690 h 6858000"/>
              <a:gd name="connsiteX10121" fmla="*/ 6342453 w 12192000"/>
              <a:gd name="connsiteY10121" fmla="*/ 5314114 h 6858000"/>
              <a:gd name="connsiteX10122" fmla="*/ 6462386 w 12192000"/>
              <a:gd name="connsiteY10122" fmla="*/ 5383357 h 6858000"/>
              <a:gd name="connsiteX10123" fmla="*/ 6495631 w 12192000"/>
              <a:gd name="connsiteY10123" fmla="*/ 5364235 h 6858000"/>
              <a:gd name="connsiteX10124" fmla="*/ 6495631 w 12192000"/>
              <a:gd name="connsiteY10124" fmla="*/ 5344007 h 6858000"/>
              <a:gd name="connsiteX10125" fmla="*/ 6359569 w 12192000"/>
              <a:gd name="connsiteY10125" fmla="*/ 5108329 h 6858000"/>
              <a:gd name="connsiteX10126" fmla="*/ 5527215 w 12192000"/>
              <a:gd name="connsiteY10126" fmla="*/ 5097916 h 6858000"/>
              <a:gd name="connsiteX10127" fmla="*/ 5493970 w 12192000"/>
              <a:gd name="connsiteY10127" fmla="*/ 5117575 h 6858000"/>
              <a:gd name="connsiteX10128" fmla="*/ 5493970 w 12192000"/>
              <a:gd name="connsiteY10128" fmla="*/ 5255014 h 6858000"/>
              <a:gd name="connsiteX10129" fmla="*/ 5527783 w 12192000"/>
              <a:gd name="connsiteY10129" fmla="*/ 5284070 h 6858000"/>
              <a:gd name="connsiteX10130" fmla="*/ 5528561 w 12192000"/>
              <a:gd name="connsiteY10130" fmla="*/ 5286464 h 6858000"/>
              <a:gd name="connsiteX10131" fmla="*/ 5530566 w 12192000"/>
              <a:gd name="connsiteY10131" fmla="*/ 5299601 h 6858000"/>
              <a:gd name="connsiteX10132" fmla="*/ 5530566 w 12192000"/>
              <a:gd name="connsiteY10132" fmla="*/ 5299690 h 6858000"/>
              <a:gd name="connsiteX10133" fmla="*/ 5528113 w 12192000"/>
              <a:gd name="connsiteY10133" fmla="*/ 5314114 h 6858000"/>
              <a:gd name="connsiteX10134" fmla="*/ 5648046 w 12192000"/>
              <a:gd name="connsiteY10134" fmla="*/ 5383357 h 6858000"/>
              <a:gd name="connsiteX10135" fmla="*/ 5681292 w 12192000"/>
              <a:gd name="connsiteY10135" fmla="*/ 5364235 h 6858000"/>
              <a:gd name="connsiteX10136" fmla="*/ 5681292 w 12192000"/>
              <a:gd name="connsiteY10136" fmla="*/ 5344007 h 6858000"/>
              <a:gd name="connsiteX10137" fmla="*/ 5545229 w 12192000"/>
              <a:gd name="connsiteY10137" fmla="*/ 5108329 h 6858000"/>
              <a:gd name="connsiteX10138" fmla="*/ 4712845 w 12192000"/>
              <a:gd name="connsiteY10138" fmla="*/ 5097916 h 6858000"/>
              <a:gd name="connsiteX10139" fmla="*/ 4679600 w 12192000"/>
              <a:gd name="connsiteY10139" fmla="*/ 5117575 h 6858000"/>
              <a:gd name="connsiteX10140" fmla="*/ 4679600 w 12192000"/>
              <a:gd name="connsiteY10140" fmla="*/ 5255014 h 6858000"/>
              <a:gd name="connsiteX10141" fmla="*/ 4713414 w 12192000"/>
              <a:gd name="connsiteY10141" fmla="*/ 5284070 h 6858000"/>
              <a:gd name="connsiteX10142" fmla="*/ 4714192 w 12192000"/>
              <a:gd name="connsiteY10142" fmla="*/ 5286464 h 6858000"/>
              <a:gd name="connsiteX10143" fmla="*/ 4716198 w 12192000"/>
              <a:gd name="connsiteY10143" fmla="*/ 5299601 h 6858000"/>
              <a:gd name="connsiteX10144" fmla="*/ 4716198 w 12192000"/>
              <a:gd name="connsiteY10144" fmla="*/ 5299690 h 6858000"/>
              <a:gd name="connsiteX10145" fmla="*/ 4713743 w 12192000"/>
              <a:gd name="connsiteY10145" fmla="*/ 5314114 h 6858000"/>
              <a:gd name="connsiteX10146" fmla="*/ 4833677 w 12192000"/>
              <a:gd name="connsiteY10146" fmla="*/ 5383357 h 6858000"/>
              <a:gd name="connsiteX10147" fmla="*/ 4866922 w 12192000"/>
              <a:gd name="connsiteY10147" fmla="*/ 5364235 h 6858000"/>
              <a:gd name="connsiteX10148" fmla="*/ 4866922 w 12192000"/>
              <a:gd name="connsiteY10148" fmla="*/ 5344007 h 6858000"/>
              <a:gd name="connsiteX10149" fmla="*/ 4730859 w 12192000"/>
              <a:gd name="connsiteY10149" fmla="*/ 5108329 h 6858000"/>
              <a:gd name="connsiteX10150" fmla="*/ 3898475 w 12192000"/>
              <a:gd name="connsiteY10150" fmla="*/ 5097916 h 6858000"/>
              <a:gd name="connsiteX10151" fmla="*/ 3865230 w 12192000"/>
              <a:gd name="connsiteY10151" fmla="*/ 5117575 h 6858000"/>
              <a:gd name="connsiteX10152" fmla="*/ 3865230 w 12192000"/>
              <a:gd name="connsiteY10152" fmla="*/ 5255014 h 6858000"/>
              <a:gd name="connsiteX10153" fmla="*/ 3899044 w 12192000"/>
              <a:gd name="connsiteY10153" fmla="*/ 5284070 h 6858000"/>
              <a:gd name="connsiteX10154" fmla="*/ 3899822 w 12192000"/>
              <a:gd name="connsiteY10154" fmla="*/ 5286464 h 6858000"/>
              <a:gd name="connsiteX10155" fmla="*/ 3901827 w 12192000"/>
              <a:gd name="connsiteY10155" fmla="*/ 5299601 h 6858000"/>
              <a:gd name="connsiteX10156" fmla="*/ 3901827 w 12192000"/>
              <a:gd name="connsiteY10156" fmla="*/ 5299690 h 6858000"/>
              <a:gd name="connsiteX10157" fmla="*/ 3899373 w 12192000"/>
              <a:gd name="connsiteY10157" fmla="*/ 5314114 h 6858000"/>
              <a:gd name="connsiteX10158" fmla="*/ 4019307 w 12192000"/>
              <a:gd name="connsiteY10158" fmla="*/ 5383357 h 6858000"/>
              <a:gd name="connsiteX10159" fmla="*/ 4052552 w 12192000"/>
              <a:gd name="connsiteY10159" fmla="*/ 5364235 h 6858000"/>
              <a:gd name="connsiteX10160" fmla="*/ 4052552 w 12192000"/>
              <a:gd name="connsiteY10160" fmla="*/ 5344007 h 6858000"/>
              <a:gd name="connsiteX10161" fmla="*/ 3916489 w 12192000"/>
              <a:gd name="connsiteY10161" fmla="*/ 5108329 h 6858000"/>
              <a:gd name="connsiteX10162" fmla="*/ 3084106 w 12192000"/>
              <a:gd name="connsiteY10162" fmla="*/ 5097916 h 6858000"/>
              <a:gd name="connsiteX10163" fmla="*/ 3050861 w 12192000"/>
              <a:gd name="connsiteY10163" fmla="*/ 5117575 h 6858000"/>
              <a:gd name="connsiteX10164" fmla="*/ 3050861 w 12192000"/>
              <a:gd name="connsiteY10164" fmla="*/ 5255014 h 6858000"/>
              <a:gd name="connsiteX10165" fmla="*/ 3084674 w 12192000"/>
              <a:gd name="connsiteY10165" fmla="*/ 5284070 h 6858000"/>
              <a:gd name="connsiteX10166" fmla="*/ 3085452 w 12192000"/>
              <a:gd name="connsiteY10166" fmla="*/ 5286464 h 6858000"/>
              <a:gd name="connsiteX10167" fmla="*/ 3087457 w 12192000"/>
              <a:gd name="connsiteY10167" fmla="*/ 5299601 h 6858000"/>
              <a:gd name="connsiteX10168" fmla="*/ 3087457 w 12192000"/>
              <a:gd name="connsiteY10168" fmla="*/ 5299690 h 6858000"/>
              <a:gd name="connsiteX10169" fmla="*/ 3085004 w 12192000"/>
              <a:gd name="connsiteY10169" fmla="*/ 5314114 h 6858000"/>
              <a:gd name="connsiteX10170" fmla="*/ 3204937 w 12192000"/>
              <a:gd name="connsiteY10170" fmla="*/ 5383357 h 6858000"/>
              <a:gd name="connsiteX10171" fmla="*/ 3238182 w 12192000"/>
              <a:gd name="connsiteY10171" fmla="*/ 5364235 h 6858000"/>
              <a:gd name="connsiteX10172" fmla="*/ 3238182 w 12192000"/>
              <a:gd name="connsiteY10172" fmla="*/ 5344007 h 6858000"/>
              <a:gd name="connsiteX10173" fmla="*/ 3102120 w 12192000"/>
              <a:gd name="connsiteY10173" fmla="*/ 5108329 h 6858000"/>
              <a:gd name="connsiteX10174" fmla="*/ 2676906 w 12192000"/>
              <a:gd name="connsiteY10174" fmla="*/ 5097916 h 6858000"/>
              <a:gd name="connsiteX10175" fmla="*/ 2643661 w 12192000"/>
              <a:gd name="connsiteY10175" fmla="*/ 5117575 h 6858000"/>
              <a:gd name="connsiteX10176" fmla="*/ 2643661 w 12192000"/>
              <a:gd name="connsiteY10176" fmla="*/ 5255014 h 6858000"/>
              <a:gd name="connsiteX10177" fmla="*/ 2677475 w 12192000"/>
              <a:gd name="connsiteY10177" fmla="*/ 5284070 h 6858000"/>
              <a:gd name="connsiteX10178" fmla="*/ 2678253 w 12192000"/>
              <a:gd name="connsiteY10178" fmla="*/ 5286464 h 6858000"/>
              <a:gd name="connsiteX10179" fmla="*/ 2680257 w 12192000"/>
              <a:gd name="connsiteY10179" fmla="*/ 5299601 h 6858000"/>
              <a:gd name="connsiteX10180" fmla="*/ 2680257 w 12192000"/>
              <a:gd name="connsiteY10180" fmla="*/ 5299690 h 6858000"/>
              <a:gd name="connsiteX10181" fmla="*/ 2677804 w 12192000"/>
              <a:gd name="connsiteY10181" fmla="*/ 5314114 h 6858000"/>
              <a:gd name="connsiteX10182" fmla="*/ 2797737 w 12192000"/>
              <a:gd name="connsiteY10182" fmla="*/ 5383357 h 6858000"/>
              <a:gd name="connsiteX10183" fmla="*/ 2830982 w 12192000"/>
              <a:gd name="connsiteY10183" fmla="*/ 5364235 h 6858000"/>
              <a:gd name="connsiteX10184" fmla="*/ 2830982 w 12192000"/>
              <a:gd name="connsiteY10184" fmla="*/ 5344007 h 6858000"/>
              <a:gd name="connsiteX10185" fmla="*/ 2694920 w 12192000"/>
              <a:gd name="connsiteY10185" fmla="*/ 5108329 h 6858000"/>
              <a:gd name="connsiteX10186" fmla="*/ 1862566 w 12192000"/>
              <a:gd name="connsiteY10186" fmla="*/ 5097916 h 6858000"/>
              <a:gd name="connsiteX10187" fmla="*/ 1829321 w 12192000"/>
              <a:gd name="connsiteY10187" fmla="*/ 5117575 h 6858000"/>
              <a:gd name="connsiteX10188" fmla="*/ 1829321 w 12192000"/>
              <a:gd name="connsiteY10188" fmla="*/ 5255014 h 6858000"/>
              <a:gd name="connsiteX10189" fmla="*/ 1863135 w 12192000"/>
              <a:gd name="connsiteY10189" fmla="*/ 5284070 h 6858000"/>
              <a:gd name="connsiteX10190" fmla="*/ 1863913 w 12192000"/>
              <a:gd name="connsiteY10190" fmla="*/ 5286464 h 6858000"/>
              <a:gd name="connsiteX10191" fmla="*/ 1865918 w 12192000"/>
              <a:gd name="connsiteY10191" fmla="*/ 5299601 h 6858000"/>
              <a:gd name="connsiteX10192" fmla="*/ 1865918 w 12192000"/>
              <a:gd name="connsiteY10192" fmla="*/ 5299690 h 6858000"/>
              <a:gd name="connsiteX10193" fmla="*/ 1863464 w 12192000"/>
              <a:gd name="connsiteY10193" fmla="*/ 5314114 h 6858000"/>
              <a:gd name="connsiteX10194" fmla="*/ 1983398 w 12192000"/>
              <a:gd name="connsiteY10194" fmla="*/ 5383357 h 6858000"/>
              <a:gd name="connsiteX10195" fmla="*/ 2016643 w 12192000"/>
              <a:gd name="connsiteY10195" fmla="*/ 5364235 h 6858000"/>
              <a:gd name="connsiteX10196" fmla="*/ 2016643 w 12192000"/>
              <a:gd name="connsiteY10196" fmla="*/ 5344007 h 6858000"/>
              <a:gd name="connsiteX10197" fmla="*/ 1880580 w 12192000"/>
              <a:gd name="connsiteY10197" fmla="*/ 5108329 h 6858000"/>
              <a:gd name="connsiteX10198" fmla="*/ 1048196 w 12192000"/>
              <a:gd name="connsiteY10198" fmla="*/ 5097916 h 6858000"/>
              <a:gd name="connsiteX10199" fmla="*/ 1014951 w 12192000"/>
              <a:gd name="connsiteY10199" fmla="*/ 5117575 h 6858000"/>
              <a:gd name="connsiteX10200" fmla="*/ 1014951 w 12192000"/>
              <a:gd name="connsiteY10200" fmla="*/ 5255014 h 6858000"/>
              <a:gd name="connsiteX10201" fmla="*/ 1048765 w 12192000"/>
              <a:gd name="connsiteY10201" fmla="*/ 5284070 h 6858000"/>
              <a:gd name="connsiteX10202" fmla="*/ 1049543 w 12192000"/>
              <a:gd name="connsiteY10202" fmla="*/ 5286464 h 6858000"/>
              <a:gd name="connsiteX10203" fmla="*/ 1051548 w 12192000"/>
              <a:gd name="connsiteY10203" fmla="*/ 5299601 h 6858000"/>
              <a:gd name="connsiteX10204" fmla="*/ 1051548 w 12192000"/>
              <a:gd name="connsiteY10204" fmla="*/ 5299690 h 6858000"/>
              <a:gd name="connsiteX10205" fmla="*/ 1049094 w 12192000"/>
              <a:gd name="connsiteY10205" fmla="*/ 5314114 h 6858000"/>
              <a:gd name="connsiteX10206" fmla="*/ 1169028 w 12192000"/>
              <a:gd name="connsiteY10206" fmla="*/ 5383357 h 6858000"/>
              <a:gd name="connsiteX10207" fmla="*/ 1202273 w 12192000"/>
              <a:gd name="connsiteY10207" fmla="*/ 5364235 h 6858000"/>
              <a:gd name="connsiteX10208" fmla="*/ 1202273 w 12192000"/>
              <a:gd name="connsiteY10208" fmla="*/ 5344007 h 6858000"/>
              <a:gd name="connsiteX10209" fmla="*/ 1066210 w 12192000"/>
              <a:gd name="connsiteY10209" fmla="*/ 5108329 h 6858000"/>
              <a:gd name="connsiteX10210" fmla="*/ 233827 w 12192000"/>
              <a:gd name="connsiteY10210" fmla="*/ 5097916 h 6858000"/>
              <a:gd name="connsiteX10211" fmla="*/ 200582 w 12192000"/>
              <a:gd name="connsiteY10211" fmla="*/ 5117575 h 6858000"/>
              <a:gd name="connsiteX10212" fmla="*/ 200582 w 12192000"/>
              <a:gd name="connsiteY10212" fmla="*/ 5255014 h 6858000"/>
              <a:gd name="connsiteX10213" fmla="*/ 234395 w 12192000"/>
              <a:gd name="connsiteY10213" fmla="*/ 5284070 h 6858000"/>
              <a:gd name="connsiteX10214" fmla="*/ 235173 w 12192000"/>
              <a:gd name="connsiteY10214" fmla="*/ 5286464 h 6858000"/>
              <a:gd name="connsiteX10215" fmla="*/ 237178 w 12192000"/>
              <a:gd name="connsiteY10215" fmla="*/ 5299601 h 6858000"/>
              <a:gd name="connsiteX10216" fmla="*/ 237178 w 12192000"/>
              <a:gd name="connsiteY10216" fmla="*/ 5299690 h 6858000"/>
              <a:gd name="connsiteX10217" fmla="*/ 234724 w 12192000"/>
              <a:gd name="connsiteY10217" fmla="*/ 5314114 h 6858000"/>
              <a:gd name="connsiteX10218" fmla="*/ 354658 w 12192000"/>
              <a:gd name="connsiteY10218" fmla="*/ 5383357 h 6858000"/>
              <a:gd name="connsiteX10219" fmla="*/ 387903 w 12192000"/>
              <a:gd name="connsiteY10219" fmla="*/ 5364235 h 6858000"/>
              <a:gd name="connsiteX10220" fmla="*/ 387903 w 12192000"/>
              <a:gd name="connsiteY10220" fmla="*/ 5344007 h 6858000"/>
              <a:gd name="connsiteX10221" fmla="*/ 251841 w 12192000"/>
              <a:gd name="connsiteY10221" fmla="*/ 5108329 h 6858000"/>
              <a:gd name="connsiteX10222" fmla="*/ 10413403 w 12192000"/>
              <a:gd name="connsiteY10222" fmla="*/ 5097886 h 6858000"/>
              <a:gd name="connsiteX10223" fmla="*/ 10380158 w 12192000"/>
              <a:gd name="connsiteY10223" fmla="*/ 5117545 h 6858000"/>
              <a:gd name="connsiteX10224" fmla="*/ 10380158 w 12192000"/>
              <a:gd name="connsiteY10224" fmla="*/ 5254985 h 6858000"/>
              <a:gd name="connsiteX10225" fmla="*/ 10413971 w 12192000"/>
              <a:gd name="connsiteY10225" fmla="*/ 5284040 h 6858000"/>
              <a:gd name="connsiteX10226" fmla="*/ 10413971 w 12192000"/>
              <a:gd name="connsiteY10226" fmla="*/ 5284070 h 6858000"/>
              <a:gd name="connsiteX10227" fmla="*/ 10414749 w 12192000"/>
              <a:gd name="connsiteY10227" fmla="*/ 5286464 h 6858000"/>
              <a:gd name="connsiteX10228" fmla="*/ 10416754 w 12192000"/>
              <a:gd name="connsiteY10228" fmla="*/ 5299601 h 6858000"/>
              <a:gd name="connsiteX10229" fmla="*/ 10416754 w 12192000"/>
              <a:gd name="connsiteY10229" fmla="*/ 5299661 h 6858000"/>
              <a:gd name="connsiteX10230" fmla="*/ 10414301 w 12192000"/>
              <a:gd name="connsiteY10230" fmla="*/ 5314084 h 6858000"/>
              <a:gd name="connsiteX10231" fmla="*/ 10534234 w 12192000"/>
              <a:gd name="connsiteY10231" fmla="*/ 5383327 h 6858000"/>
              <a:gd name="connsiteX10232" fmla="*/ 10567479 w 12192000"/>
              <a:gd name="connsiteY10232" fmla="*/ 5364206 h 6858000"/>
              <a:gd name="connsiteX10233" fmla="*/ 10567479 w 12192000"/>
              <a:gd name="connsiteY10233" fmla="*/ 5343977 h 6858000"/>
              <a:gd name="connsiteX10234" fmla="*/ 10431417 w 12192000"/>
              <a:gd name="connsiteY10234" fmla="*/ 5108299 h 6858000"/>
              <a:gd name="connsiteX10235" fmla="*/ 9599033 w 12192000"/>
              <a:gd name="connsiteY10235" fmla="*/ 5097886 h 6858000"/>
              <a:gd name="connsiteX10236" fmla="*/ 9565788 w 12192000"/>
              <a:gd name="connsiteY10236" fmla="*/ 5117545 h 6858000"/>
              <a:gd name="connsiteX10237" fmla="*/ 9565788 w 12192000"/>
              <a:gd name="connsiteY10237" fmla="*/ 5254985 h 6858000"/>
              <a:gd name="connsiteX10238" fmla="*/ 9599602 w 12192000"/>
              <a:gd name="connsiteY10238" fmla="*/ 5284040 h 6858000"/>
              <a:gd name="connsiteX10239" fmla="*/ 9599602 w 12192000"/>
              <a:gd name="connsiteY10239" fmla="*/ 5284070 h 6858000"/>
              <a:gd name="connsiteX10240" fmla="*/ 9600380 w 12192000"/>
              <a:gd name="connsiteY10240" fmla="*/ 5286464 h 6858000"/>
              <a:gd name="connsiteX10241" fmla="*/ 9602385 w 12192000"/>
              <a:gd name="connsiteY10241" fmla="*/ 5299601 h 6858000"/>
              <a:gd name="connsiteX10242" fmla="*/ 9602385 w 12192000"/>
              <a:gd name="connsiteY10242" fmla="*/ 5299661 h 6858000"/>
              <a:gd name="connsiteX10243" fmla="*/ 9599931 w 12192000"/>
              <a:gd name="connsiteY10243" fmla="*/ 5314084 h 6858000"/>
              <a:gd name="connsiteX10244" fmla="*/ 9719865 w 12192000"/>
              <a:gd name="connsiteY10244" fmla="*/ 5383327 h 6858000"/>
              <a:gd name="connsiteX10245" fmla="*/ 9753109 w 12192000"/>
              <a:gd name="connsiteY10245" fmla="*/ 5364206 h 6858000"/>
              <a:gd name="connsiteX10246" fmla="*/ 9753109 w 12192000"/>
              <a:gd name="connsiteY10246" fmla="*/ 5343977 h 6858000"/>
              <a:gd name="connsiteX10247" fmla="*/ 9617047 w 12192000"/>
              <a:gd name="connsiteY10247" fmla="*/ 5108299 h 6858000"/>
              <a:gd name="connsiteX10248" fmla="*/ 8784664 w 12192000"/>
              <a:gd name="connsiteY10248" fmla="*/ 5097886 h 6858000"/>
              <a:gd name="connsiteX10249" fmla="*/ 8751418 w 12192000"/>
              <a:gd name="connsiteY10249" fmla="*/ 5117545 h 6858000"/>
              <a:gd name="connsiteX10250" fmla="*/ 8751418 w 12192000"/>
              <a:gd name="connsiteY10250" fmla="*/ 5254985 h 6858000"/>
              <a:gd name="connsiteX10251" fmla="*/ 8785232 w 12192000"/>
              <a:gd name="connsiteY10251" fmla="*/ 5284040 h 6858000"/>
              <a:gd name="connsiteX10252" fmla="*/ 8785232 w 12192000"/>
              <a:gd name="connsiteY10252" fmla="*/ 5284070 h 6858000"/>
              <a:gd name="connsiteX10253" fmla="*/ 8786010 w 12192000"/>
              <a:gd name="connsiteY10253" fmla="*/ 5286464 h 6858000"/>
              <a:gd name="connsiteX10254" fmla="*/ 8788015 w 12192000"/>
              <a:gd name="connsiteY10254" fmla="*/ 5299601 h 6858000"/>
              <a:gd name="connsiteX10255" fmla="*/ 8788015 w 12192000"/>
              <a:gd name="connsiteY10255" fmla="*/ 5299661 h 6858000"/>
              <a:gd name="connsiteX10256" fmla="*/ 8785561 w 12192000"/>
              <a:gd name="connsiteY10256" fmla="*/ 5314084 h 6858000"/>
              <a:gd name="connsiteX10257" fmla="*/ 8905494 w 12192000"/>
              <a:gd name="connsiteY10257" fmla="*/ 5383327 h 6858000"/>
              <a:gd name="connsiteX10258" fmla="*/ 8938740 w 12192000"/>
              <a:gd name="connsiteY10258" fmla="*/ 5364206 h 6858000"/>
              <a:gd name="connsiteX10259" fmla="*/ 8938740 w 12192000"/>
              <a:gd name="connsiteY10259" fmla="*/ 5343977 h 6858000"/>
              <a:gd name="connsiteX10260" fmla="*/ 8802678 w 12192000"/>
              <a:gd name="connsiteY10260" fmla="*/ 5108299 h 6858000"/>
              <a:gd name="connsiteX10261" fmla="*/ 7970294 w 12192000"/>
              <a:gd name="connsiteY10261" fmla="*/ 5097886 h 6858000"/>
              <a:gd name="connsiteX10262" fmla="*/ 7937049 w 12192000"/>
              <a:gd name="connsiteY10262" fmla="*/ 5117545 h 6858000"/>
              <a:gd name="connsiteX10263" fmla="*/ 7937049 w 12192000"/>
              <a:gd name="connsiteY10263" fmla="*/ 5254985 h 6858000"/>
              <a:gd name="connsiteX10264" fmla="*/ 7970863 w 12192000"/>
              <a:gd name="connsiteY10264" fmla="*/ 5284040 h 6858000"/>
              <a:gd name="connsiteX10265" fmla="*/ 7970863 w 12192000"/>
              <a:gd name="connsiteY10265" fmla="*/ 5284070 h 6858000"/>
              <a:gd name="connsiteX10266" fmla="*/ 7971641 w 12192000"/>
              <a:gd name="connsiteY10266" fmla="*/ 5286464 h 6858000"/>
              <a:gd name="connsiteX10267" fmla="*/ 7973645 w 12192000"/>
              <a:gd name="connsiteY10267" fmla="*/ 5299601 h 6858000"/>
              <a:gd name="connsiteX10268" fmla="*/ 7973645 w 12192000"/>
              <a:gd name="connsiteY10268" fmla="*/ 5299661 h 6858000"/>
              <a:gd name="connsiteX10269" fmla="*/ 7971191 w 12192000"/>
              <a:gd name="connsiteY10269" fmla="*/ 5314084 h 6858000"/>
              <a:gd name="connsiteX10270" fmla="*/ 8091125 w 12192000"/>
              <a:gd name="connsiteY10270" fmla="*/ 5383327 h 6858000"/>
              <a:gd name="connsiteX10271" fmla="*/ 8124370 w 12192000"/>
              <a:gd name="connsiteY10271" fmla="*/ 5364206 h 6858000"/>
              <a:gd name="connsiteX10272" fmla="*/ 8124370 w 12192000"/>
              <a:gd name="connsiteY10272" fmla="*/ 5343977 h 6858000"/>
              <a:gd name="connsiteX10273" fmla="*/ 7988308 w 12192000"/>
              <a:gd name="connsiteY10273" fmla="*/ 5108299 h 6858000"/>
              <a:gd name="connsiteX10274" fmla="*/ 6748754 w 12192000"/>
              <a:gd name="connsiteY10274" fmla="*/ 5097886 h 6858000"/>
              <a:gd name="connsiteX10275" fmla="*/ 6715509 w 12192000"/>
              <a:gd name="connsiteY10275" fmla="*/ 5117545 h 6858000"/>
              <a:gd name="connsiteX10276" fmla="*/ 6715509 w 12192000"/>
              <a:gd name="connsiteY10276" fmla="*/ 5254985 h 6858000"/>
              <a:gd name="connsiteX10277" fmla="*/ 6749323 w 12192000"/>
              <a:gd name="connsiteY10277" fmla="*/ 5284040 h 6858000"/>
              <a:gd name="connsiteX10278" fmla="*/ 6749323 w 12192000"/>
              <a:gd name="connsiteY10278" fmla="*/ 5284070 h 6858000"/>
              <a:gd name="connsiteX10279" fmla="*/ 6750101 w 12192000"/>
              <a:gd name="connsiteY10279" fmla="*/ 5286464 h 6858000"/>
              <a:gd name="connsiteX10280" fmla="*/ 6752106 w 12192000"/>
              <a:gd name="connsiteY10280" fmla="*/ 5299601 h 6858000"/>
              <a:gd name="connsiteX10281" fmla="*/ 6752106 w 12192000"/>
              <a:gd name="connsiteY10281" fmla="*/ 5299661 h 6858000"/>
              <a:gd name="connsiteX10282" fmla="*/ 6749652 w 12192000"/>
              <a:gd name="connsiteY10282" fmla="*/ 5314084 h 6858000"/>
              <a:gd name="connsiteX10283" fmla="*/ 6869586 w 12192000"/>
              <a:gd name="connsiteY10283" fmla="*/ 5383327 h 6858000"/>
              <a:gd name="connsiteX10284" fmla="*/ 6902831 w 12192000"/>
              <a:gd name="connsiteY10284" fmla="*/ 5364206 h 6858000"/>
              <a:gd name="connsiteX10285" fmla="*/ 6902831 w 12192000"/>
              <a:gd name="connsiteY10285" fmla="*/ 5343977 h 6858000"/>
              <a:gd name="connsiteX10286" fmla="*/ 6766768 w 12192000"/>
              <a:gd name="connsiteY10286" fmla="*/ 5108299 h 6858000"/>
              <a:gd name="connsiteX10287" fmla="*/ 5934385 w 12192000"/>
              <a:gd name="connsiteY10287" fmla="*/ 5097886 h 6858000"/>
              <a:gd name="connsiteX10288" fmla="*/ 5901139 w 12192000"/>
              <a:gd name="connsiteY10288" fmla="*/ 5117545 h 6858000"/>
              <a:gd name="connsiteX10289" fmla="*/ 5901139 w 12192000"/>
              <a:gd name="connsiteY10289" fmla="*/ 5254985 h 6858000"/>
              <a:gd name="connsiteX10290" fmla="*/ 5934953 w 12192000"/>
              <a:gd name="connsiteY10290" fmla="*/ 5284040 h 6858000"/>
              <a:gd name="connsiteX10291" fmla="*/ 5934953 w 12192000"/>
              <a:gd name="connsiteY10291" fmla="*/ 5284070 h 6858000"/>
              <a:gd name="connsiteX10292" fmla="*/ 5935731 w 12192000"/>
              <a:gd name="connsiteY10292" fmla="*/ 5286464 h 6858000"/>
              <a:gd name="connsiteX10293" fmla="*/ 5937738 w 12192000"/>
              <a:gd name="connsiteY10293" fmla="*/ 5299601 h 6858000"/>
              <a:gd name="connsiteX10294" fmla="*/ 5937738 w 12192000"/>
              <a:gd name="connsiteY10294" fmla="*/ 5299661 h 6858000"/>
              <a:gd name="connsiteX10295" fmla="*/ 5935283 w 12192000"/>
              <a:gd name="connsiteY10295" fmla="*/ 5314084 h 6858000"/>
              <a:gd name="connsiteX10296" fmla="*/ 6055216 w 12192000"/>
              <a:gd name="connsiteY10296" fmla="*/ 5383327 h 6858000"/>
              <a:gd name="connsiteX10297" fmla="*/ 6088461 w 12192000"/>
              <a:gd name="connsiteY10297" fmla="*/ 5364206 h 6858000"/>
              <a:gd name="connsiteX10298" fmla="*/ 6088461 w 12192000"/>
              <a:gd name="connsiteY10298" fmla="*/ 5343977 h 6858000"/>
              <a:gd name="connsiteX10299" fmla="*/ 5952399 w 12192000"/>
              <a:gd name="connsiteY10299" fmla="*/ 5108299 h 6858000"/>
              <a:gd name="connsiteX10300" fmla="*/ 5120016 w 12192000"/>
              <a:gd name="connsiteY10300" fmla="*/ 5097886 h 6858000"/>
              <a:gd name="connsiteX10301" fmla="*/ 5086770 w 12192000"/>
              <a:gd name="connsiteY10301" fmla="*/ 5117545 h 6858000"/>
              <a:gd name="connsiteX10302" fmla="*/ 5086770 w 12192000"/>
              <a:gd name="connsiteY10302" fmla="*/ 5254985 h 6858000"/>
              <a:gd name="connsiteX10303" fmla="*/ 5120584 w 12192000"/>
              <a:gd name="connsiteY10303" fmla="*/ 5284040 h 6858000"/>
              <a:gd name="connsiteX10304" fmla="*/ 5120584 w 12192000"/>
              <a:gd name="connsiteY10304" fmla="*/ 5284070 h 6858000"/>
              <a:gd name="connsiteX10305" fmla="*/ 5121362 w 12192000"/>
              <a:gd name="connsiteY10305" fmla="*/ 5286464 h 6858000"/>
              <a:gd name="connsiteX10306" fmla="*/ 5123366 w 12192000"/>
              <a:gd name="connsiteY10306" fmla="*/ 5299601 h 6858000"/>
              <a:gd name="connsiteX10307" fmla="*/ 5123366 w 12192000"/>
              <a:gd name="connsiteY10307" fmla="*/ 5299661 h 6858000"/>
              <a:gd name="connsiteX10308" fmla="*/ 5120913 w 12192000"/>
              <a:gd name="connsiteY10308" fmla="*/ 5314084 h 6858000"/>
              <a:gd name="connsiteX10309" fmla="*/ 5240846 w 12192000"/>
              <a:gd name="connsiteY10309" fmla="*/ 5383327 h 6858000"/>
              <a:gd name="connsiteX10310" fmla="*/ 5274091 w 12192000"/>
              <a:gd name="connsiteY10310" fmla="*/ 5364206 h 6858000"/>
              <a:gd name="connsiteX10311" fmla="*/ 5274091 w 12192000"/>
              <a:gd name="connsiteY10311" fmla="*/ 5343977 h 6858000"/>
              <a:gd name="connsiteX10312" fmla="*/ 5138030 w 12192000"/>
              <a:gd name="connsiteY10312" fmla="*/ 5108299 h 6858000"/>
              <a:gd name="connsiteX10313" fmla="*/ 4305645 w 12192000"/>
              <a:gd name="connsiteY10313" fmla="*/ 5097886 h 6858000"/>
              <a:gd name="connsiteX10314" fmla="*/ 4272401 w 12192000"/>
              <a:gd name="connsiteY10314" fmla="*/ 5117545 h 6858000"/>
              <a:gd name="connsiteX10315" fmla="*/ 4272401 w 12192000"/>
              <a:gd name="connsiteY10315" fmla="*/ 5254985 h 6858000"/>
              <a:gd name="connsiteX10316" fmla="*/ 4306214 w 12192000"/>
              <a:gd name="connsiteY10316" fmla="*/ 5284040 h 6858000"/>
              <a:gd name="connsiteX10317" fmla="*/ 4306214 w 12192000"/>
              <a:gd name="connsiteY10317" fmla="*/ 5284070 h 6858000"/>
              <a:gd name="connsiteX10318" fmla="*/ 4306992 w 12192000"/>
              <a:gd name="connsiteY10318" fmla="*/ 5286464 h 6858000"/>
              <a:gd name="connsiteX10319" fmla="*/ 4308997 w 12192000"/>
              <a:gd name="connsiteY10319" fmla="*/ 5299601 h 6858000"/>
              <a:gd name="connsiteX10320" fmla="*/ 4308997 w 12192000"/>
              <a:gd name="connsiteY10320" fmla="*/ 5299661 h 6858000"/>
              <a:gd name="connsiteX10321" fmla="*/ 4306543 w 12192000"/>
              <a:gd name="connsiteY10321" fmla="*/ 5314084 h 6858000"/>
              <a:gd name="connsiteX10322" fmla="*/ 4426477 w 12192000"/>
              <a:gd name="connsiteY10322" fmla="*/ 5383327 h 6858000"/>
              <a:gd name="connsiteX10323" fmla="*/ 4459722 w 12192000"/>
              <a:gd name="connsiteY10323" fmla="*/ 5364206 h 6858000"/>
              <a:gd name="connsiteX10324" fmla="*/ 4459722 w 12192000"/>
              <a:gd name="connsiteY10324" fmla="*/ 5343977 h 6858000"/>
              <a:gd name="connsiteX10325" fmla="*/ 4323659 w 12192000"/>
              <a:gd name="connsiteY10325" fmla="*/ 5108299 h 6858000"/>
              <a:gd name="connsiteX10326" fmla="*/ 3491276 w 12192000"/>
              <a:gd name="connsiteY10326" fmla="*/ 5097886 h 6858000"/>
              <a:gd name="connsiteX10327" fmla="*/ 3458031 w 12192000"/>
              <a:gd name="connsiteY10327" fmla="*/ 5117545 h 6858000"/>
              <a:gd name="connsiteX10328" fmla="*/ 3458031 w 12192000"/>
              <a:gd name="connsiteY10328" fmla="*/ 5254985 h 6858000"/>
              <a:gd name="connsiteX10329" fmla="*/ 3491844 w 12192000"/>
              <a:gd name="connsiteY10329" fmla="*/ 5284040 h 6858000"/>
              <a:gd name="connsiteX10330" fmla="*/ 3491844 w 12192000"/>
              <a:gd name="connsiteY10330" fmla="*/ 5284070 h 6858000"/>
              <a:gd name="connsiteX10331" fmla="*/ 3492622 w 12192000"/>
              <a:gd name="connsiteY10331" fmla="*/ 5286464 h 6858000"/>
              <a:gd name="connsiteX10332" fmla="*/ 3494627 w 12192000"/>
              <a:gd name="connsiteY10332" fmla="*/ 5299601 h 6858000"/>
              <a:gd name="connsiteX10333" fmla="*/ 3494627 w 12192000"/>
              <a:gd name="connsiteY10333" fmla="*/ 5299661 h 6858000"/>
              <a:gd name="connsiteX10334" fmla="*/ 3492173 w 12192000"/>
              <a:gd name="connsiteY10334" fmla="*/ 5314084 h 6858000"/>
              <a:gd name="connsiteX10335" fmla="*/ 3612107 w 12192000"/>
              <a:gd name="connsiteY10335" fmla="*/ 5383327 h 6858000"/>
              <a:gd name="connsiteX10336" fmla="*/ 3645352 w 12192000"/>
              <a:gd name="connsiteY10336" fmla="*/ 5364206 h 6858000"/>
              <a:gd name="connsiteX10337" fmla="*/ 3645352 w 12192000"/>
              <a:gd name="connsiteY10337" fmla="*/ 5343977 h 6858000"/>
              <a:gd name="connsiteX10338" fmla="*/ 3509290 w 12192000"/>
              <a:gd name="connsiteY10338" fmla="*/ 5108299 h 6858000"/>
              <a:gd name="connsiteX10339" fmla="*/ 2269736 w 12192000"/>
              <a:gd name="connsiteY10339" fmla="*/ 5097886 h 6858000"/>
              <a:gd name="connsiteX10340" fmla="*/ 2236491 w 12192000"/>
              <a:gd name="connsiteY10340" fmla="*/ 5117545 h 6858000"/>
              <a:gd name="connsiteX10341" fmla="*/ 2236491 w 12192000"/>
              <a:gd name="connsiteY10341" fmla="*/ 5254985 h 6858000"/>
              <a:gd name="connsiteX10342" fmla="*/ 2270305 w 12192000"/>
              <a:gd name="connsiteY10342" fmla="*/ 5284040 h 6858000"/>
              <a:gd name="connsiteX10343" fmla="*/ 2270305 w 12192000"/>
              <a:gd name="connsiteY10343" fmla="*/ 5284070 h 6858000"/>
              <a:gd name="connsiteX10344" fmla="*/ 2271083 w 12192000"/>
              <a:gd name="connsiteY10344" fmla="*/ 5286464 h 6858000"/>
              <a:gd name="connsiteX10345" fmla="*/ 2273088 w 12192000"/>
              <a:gd name="connsiteY10345" fmla="*/ 5299601 h 6858000"/>
              <a:gd name="connsiteX10346" fmla="*/ 2273088 w 12192000"/>
              <a:gd name="connsiteY10346" fmla="*/ 5299661 h 6858000"/>
              <a:gd name="connsiteX10347" fmla="*/ 2270634 w 12192000"/>
              <a:gd name="connsiteY10347" fmla="*/ 5314084 h 6858000"/>
              <a:gd name="connsiteX10348" fmla="*/ 2390567 w 12192000"/>
              <a:gd name="connsiteY10348" fmla="*/ 5383327 h 6858000"/>
              <a:gd name="connsiteX10349" fmla="*/ 2423812 w 12192000"/>
              <a:gd name="connsiteY10349" fmla="*/ 5364206 h 6858000"/>
              <a:gd name="connsiteX10350" fmla="*/ 2423812 w 12192000"/>
              <a:gd name="connsiteY10350" fmla="*/ 5343977 h 6858000"/>
              <a:gd name="connsiteX10351" fmla="*/ 2287750 w 12192000"/>
              <a:gd name="connsiteY10351" fmla="*/ 5108299 h 6858000"/>
              <a:gd name="connsiteX10352" fmla="*/ 1455366 w 12192000"/>
              <a:gd name="connsiteY10352" fmla="*/ 5097886 h 6858000"/>
              <a:gd name="connsiteX10353" fmla="*/ 1422121 w 12192000"/>
              <a:gd name="connsiteY10353" fmla="*/ 5117545 h 6858000"/>
              <a:gd name="connsiteX10354" fmla="*/ 1422121 w 12192000"/>
              <a:gd name="connsiteY10354" fmla="*/ 5254985 h 6858000"/>
              <a:gd name="connsiteX10355" fmla="*/ 1455935 w 12192000"/>
              <a:gd name="connsiteY10355" fmla="*/ 5284040 h 6858000"/>
              <a:gd name="connsiteX10356" fmla="*/ 1455935 w 12192000"/>
              <a:gd name="connsiteY10356" fmla="*/ 5284070 h 6858000"/>
              <a:gd name="connsiteX10357" fmla="*/ 1456713 w 12192000"/>
              <a:gd name="connsiteY10357" fmla="*/ 5286464 h 6858000"/>
              <a:gd name="connsiteX10358" fmla="*/ 1458718 w 12192000"/>
              <a:gd name="connsiteY10358" fmla="*/ 5299601 h 6858000"/>
              <a:gd name="connsiteX10359" fmla="*/ 1458718 w 12192000"/>
              <a:gd name="connsiteY10359" fmla="*/ 5299661 h 6858000"/>
              <a:gd name="connsiteX10360" fmla="*/ 1456264 w 12192000"/>
              <a:gd name="connsiteY10360" fmla="*/ 5314084 h 6858000"/>
              <a:gd name="connsiteX10361" fmla="*/ 1576198 w 12192000"/>
              <a:gd name="connsiteY10361" fmla="*/ 5383327 h 6858000"/>
              <a:gd name="connsiteX10362" fmla="*/ 1609443 w 12192000"/>
              <a:gd name="connsiteY10362" fmla="*/ 5364206 h 6858000"/>
              <a:gd name="connsiteX10363" fmla="*/ 1609443 w 12192000"/>
              <a:gd name="connsiteY10363" fmla="*/ 5343977 h 6858000"/>
              <a:gd name="connsiteX10364" fmla="*/ 1473380 w 12192000"/>
              <a:gd name="connsiteY10364" fmla="*/ 5108299 h 6858000"/>
              <a:gd name="connsiteX10365" fmla="*/ 640997 w 12192000"/>
              <a:gd name="connsiteY10365" fmla="*/ 5097886 h 6858000"/>
              <a:gd name="connsiteX10366" fmla="*/ 607752 w 12192000"/>
              <a:gd name="connsiteY10366" fmla="*/ 5117545 h 6858000"/>
              <a:gd name="connsiteX10367" fmla="*/ 607752 w 12192000"/>
              <a:gd name="connsiteY10367" fmla="*/ 5254985 h 6858000"/>
              <a:gd name="connsiteX10368" fmla="*/ 641565 w 12192000"/>
              <a:gd name="connsiteY10368" fmla="*/ 5284040 h 6858000"/>
              <a:gd name="connsiteX10369" fmla="*/ 641565 w 12192000"/>
              <a:gd name="connsiteY10369" fmla="*/ 5284070 h 6858000"/>
              <a:gd name="connsiteX10370" fmla="*/ 642343 w 12192000"/>
              <a:gd name="connsiteY10370" fmla="*/ 5286464 h 6858000"/>
              <a:gd name="connsiteX10371" fmla="*/ 644348 w 12192000"/>
              <a:gd name="connsiteY10371" fmla="*/ 5299601 h 6858000"/>
              <a:gd name="connsiteX10372" fmla="*/ 644348 w 12192000"/>
              <a:gd name="connsiteY10372" fmla="*/ 5299661 h 6858000"/>
              <a:gd name="connsiteX10373" fmla="*/ 641894 w 12192000"/>
              <a:gd name="connsiteY10373" fmla="*/ 5314084 h 6858000"/>
              <a:gd name="connsiteX10374" fmla="*/ 761828 w 12192000"/>
              <a:gd name="connsiteY10374" fmla="*/ 5383327 h 6858000"/>
              <a:gd name="connsiteX10375" fmla="*/ 795073 w 12192000"/>
              <a:gd name="connsiteY10375" fmla="*/ 5364206 h 6858000"/>
              <a:gd name="connsiteX10376" fmla="*/ 795073 w 12192000"/>
              <a:gd name="connsiteY10376" fmla="*/ 5343977 h 6858000"/>
              <a:gd name="connsiteX10377" fmla="*/ 659011 w 12192000"/>
              <a:gd name="connsiteY10377" fmla="*/ 5108299 h 6858000"/>
              <a:gd name="connsiteX10378" fmla="*/ 11959135 w 12192000"/>
              <a:gd name="connsiteY10378" fmla="*/ 5097826 h 6858000"/>
              <a:gd name="connsiteX10379" fmla="*/ 11941121 w 12192000"/>
              <a:gd name="connsiteY10379" fmla="*/ 5108239 h 6858000"/>
              <a:gd name="connsiteX10380" fmla="*/ 11805028 w 12192000"/>
              <a:gd name="connsiteY10380" fmla="*/ 5343917 h 6858000"/>
              <a:gd name="connsiteX10381" fmla="*/ 11805028 w 12192000"/>
              <a:gd name="connsiteY10381" fmla="*/ 5364146 h 6858000"/>
              <a:gd name="connsiteX10382" fmla="*/ 11838273 w 12192000"/>
              <a:gd name="connsiteY10382" fmla="*/ 5383267 h 6858000"/>
              <a:gd name="connsiteX10383" fmla="*/ 11838303 w 12192000"/>
              <a:gd name="connsiteY10383" fmla="*/ 5383177 h 6858000"/>
              <a:gd name="connsiteX10384" fmla="*/ 11958237 w 12192000"/>
              <a:gd name="connsiteY10384" fmla="*/ 5313934 h 6858000"/>
              <a:gd name="connsiteX10385" fmla="*/ 11955783 w 12192000"/>
              <a:gd name="connsiteY10385" fmla="*/ 5299511 h 6858000"/>
              <a:gd name="connsiteX10386" fmla="*/ 11957787 w 12192000"/>
              <a:gd name="connsiteY10386" fmla="*/ 5286374 h 6858000"/>
              <a:gd name="connsiteX10387" fmla="*/ 11958565 w 12192000"/>
              <a:gd name="connsiteY10387" fmla="*/ 5283980 h 6858000"/>
              <a:gd name="connsiteX10388" fmla="*/ 11992379 w 12192000"/>
              <a:gd name="connsiteY10388" fmla="*/ 5254925 h 6858000"/>
              <a:gd name="connsiteX10389" fmla="*/ 11992379 w 12192000"/>
              <a:gd name="connsiteY10389" fmla="*/ 5117486 h 6858000"/>
              <a:gd name="connsiteX10390" fmla="*/ 11959135 w 12192000"/>
              <a:gd name="connsiteY10390" fmla="*/ 5097826 h 6858000"/>
              <a:gd name="connsiteX10391" fmla="*/ 11144764 w 12192000"/>
              <a:gd name="connsiteY10391" fmla="*/ 5097826 h 6858000"/>
              <a:gd name="connsiteX10392" fmla="*/ 11126750 w 12192000"/>
              <a:gd name="connsiteY10392" fmla="*/ 5108239 h 6858000"/>
              <a:gd name="connsiteX10393" fmla="*/ 10990658 w 12192000"/>
              <a:gd name="connsiteY10393" fmla="*/ 5343917 h 6858000"/>
              <a:gd name="connsiteX10394" fmla="*/ 10990658 w 12192000"/>
              <a:gd name="connsiteY10394" fmla="*/ 5364146 h 6858000"/>
              <a:gd name="connsiteX10395" fmla="*/ 10990688 w 12192000"/>
              <a:gd name="connsiteY10395" fmla="*/ 5364056 h 6858000"/>
              <a:gd name="connsiteX10396" fmla="*/ 11023933 w 12192000"/>
              <a:gd name="connsiteY10396" fmla="*/ 5383177 h 6858000"/>
              <a:gd name="connsiteX10397" fmla="*/ 11143867 w 12192000"/>
              <a:gd name="connsiteY10397" fmla="*/ 5313934 h 6858000"/>
              <a:gd name="connsiteX10398" fmla="*/ 11141413 w 12192000"/>
              <a:gd name="connsiteY10398" fmla="*/ 5299511 h 6858000"/>
              <a:gd name="connsiteX10399" fmla="*/ 11143418 w 12192000"/>
              <a:gd name="connsiteY10399" fmla="*/ 5286374 h 6858000"/>
              <a:gd name="connsiteX10400" fmla="*/ 11144196 w 12192000"/>
              <a:gd name="connsiteY10400" fmla="*/ 5283980 h 6858000"/>
              <a:gd name="connsiteX10401" fmla="*/ 11178010 w 12192000"/>
              <a:gd name="connsiteY10401" fmla="*/ 5254925 h 6858000"/>
              <a:gd name="connsiteX10402" fmla="*/ 11178010 w 12192000"/>
              <a:gd name="connsiteY10402" fmla="*/ 5117486 h 6858000"/>
              <a:gd name="connsiteX10403" fmla="*/ 11144764 w 12192000"/>
              <a:gd name="connsiteY10403" fmla="*/ 5097826 h 6858000"/>
              <a:gd name="connsiteX10404" fmla="*/ 10737564 w 12192000"/>
              <a:gd name="connsiteY10404" fmla="*/ 5097826 h 6858000"/>
              <a:gd name="connsiteX10405" fmla="*/ 10719551 w 12192000"/>
              <a:gd name="connsiteY10405" fmla="*/ 5108239 h 6858000"/>
              <a:gd name="connsiteX10406" fmla="*/ 10583458 w 12192000"/>
              <a:gd name="connsiteY10406" fmla="*/ 5343917 h 6858000"/>
              <a:gd name="connsiteX10407" fmla="*/ 10583458 w 12192000"/>
              <a:gd name="connsiteY10407" fmla="*/ 5364146 h 6858000"/>
              <a:gd name="connsiteX10408" fmla="*/ 10583488 w 12192000"/>
              <a:gd name="connsiteY10408" fmla="*/ 5364086 h 6858000"/>
              <a:gd name="connsiteX10409" fmla="*/ 10616733 w 12192000"/>
              <a:gd name="connsiteY10409" fmla="*/ 5383207 h 6858000"/>
              <a:gd name="connsiteX10410" fmla="*/ 10736667 w 12192000"/>
              <a:gd name="connsiteY10410" fmla="*/ 5313964 h 6858000"/>
              <a:gd name="connsiteX10411" fmla="*/ 10734213 w 12192000"/>
              <a:gd name="connsiteY10411" fmla="*/ 5299541 h 6858000"/>
              <a:gd name="connsiteX10412" fmla="*/ 10736218 w 12192000"/>
              <a:gd name="connsiteY10412" fmla="*/ 5286404 h 6858000"/>
              <a:gd name="connsiteX10413" fmla="*/ 10736996 w 12192000"/>
              <a:gd name="connsiteY10413" fmla="*/ 5284010 h 6858000"/>
              <a:gd name="connsiteX10414" fmla="*/ 10736996 w 12192000"/>
              <a:gd name="connsiteY10414" fmla="*/ 5283980 h 6858000"/>
              <a:gd name="connsiteX10415" fmla="*/ 10770810 w 12192000"/>
              <a:gd name="connsiteY10415" fmla="*/ 5254925 h 6858000"/>
              <a:gd name="connsiteX10416" fmla="*/ 10770810 w 12192000"/>
              <a:gd name="connsiteY10416" fmla="*/ 5117486 h 6858000"/>
              <a:gd name="connsiteX10417" fmla="*/ 10737564 w 12192000"/>
              <a:gd name="connsiteY10417" fmla="*/ 5097826 h 6858000"/>
              <a:gd name="connsiteX10418" fmla="*/ 10330395 w 12192000"/>
              <a:gd name="connsiteY10418" fmla="*/ 5097826 h 6858000"/>
              <a:gd name="connsiteX10419" fmla="*/ 10312381 w 12192000"/>
              <a:gd name="connsiteY10419" fmla="*/ 5108239 h 6858000"/>
              <a:gd name="connsiteX10420" fmla="*/ 10176289 w 12192000"/>
              <a:gd name="connsiteY10420" fmla="*/ 5343917 h 6858000"/>
              <a:gd name="connsiteX10421" fmla="*/ 10176289 w 12192000"/>
              <a:gd name="connsiteY10421" fmla="*/ 5364146 h 6858000"/>
              <a:gd name="connsiteX10422" fmla="*/ 10176319 w 12192000"/>
              <a:gd name="connsiteY10422" fmla="*/ 5364056 h 6858000"/>
              <a:gd name="connsiteX10423" fmla="*/ 10209563 w 12192000"/>
              <a:gd name="connsiteY10423" fmla="*/ 5383177 h 6858000"/>
              <a:gd name="connsiteX10424" fmla="*/ 10329497 w 12192000"/>
              <a:gd name="connsiteY10424" fmla="*/ 5313934 h 6858000"/>
              <a:gd name="connsiteX10425" fmla="*/ 10327043 w 12192000"/>
              <a:gd name="connsiteY10425" fmla="*/ 5299511 h 6858000"/>
              <a:gd name="connsiteX10426" fmla="*/ 10329049 w 12192000"/>
              <a:gd name="connsiteY10426" fmla="*/ 5286374 h 6858000"/>
              <a:gd name="connsiteX10427" fmla="*/ 10329826 w 12192000"/>
              <a:gd name="connsiteY10427" fmla="*/ 5283980 h 6858000"/>
              <a:gd name="connsiteX10428" fmla="*/ 10363640 w 12192000"/>
              <a:gd name="connsiteY10428" fmla="*/ 5254925 h 6858000"/>
              <a:gd name="connsiteX10429" fmla="*/ 10363640 w 12192000"/>
              <a:gd name="connsiteY10429" fmla="*/ 5117486 h 6858000"/>
              <a:gd name="connsiteX10430" fmla="*/ 10330395 w 12192000"/>
              <a:gd name="connsiteY10430" fmla="*/ 5097826 h 6858000"/>
              <a:gd name="connsiteX10431" fmla="*/ 9923195 w 12192000"/>
              <a:gd name="connsiteY10431" fmla="*/ 5097826 h 6858000"/>
              <a:gd name="connsiteX10432" fmla="*/ 9905181 w 12192000"/>
              <a:gd name="connsiteY10432" fmla="*/ 5108239 h 6858000"/>
              <a:gd name="connsiteX10433" fmla="*/ 9769089 w 12192000"/>
              <a:gd name="connsiteY10433" fmla="*/ 5343917 h 6858000"/>
              <a:gd name="connsiteX10434" fmla="*/ 9769089 w 12192000"/>
              <a:gd name="connsiteY10434" fmla="*/ 5364146 h 6858000"/>
              <a:gd name="connsiteX10435" fmla="*/ 9769119 w 12192000"/>
              <a:gd name="connsiteY10435" fmla="*/ 5364056 h 6858000"/>
              <a:gd name="connsiteX10436" fmla="*/ 9802364 w 12192000"/>
              <a:gd name="connsiteY10436" fmla="*/ 5383177 h 6858000"/>
              <a:gd name="connsiteX10437" fmla="*/ 9922297 w 12192000"/>
              <a:gd name="connsiteY10437" fmla="*/ 5313934 h 6858000"/>
              <a:gd name="connsiteX10438" fmla="*/ 9919844 w 12192000"/>
              <a:gd name="connsiteY10438" fmla="*/ 5299511 h 6858000"/>
              <a:gd name="connsiteX10439" fmla="*/ 9921849 w 12192000"/>
              <a:gd name="connsiteY10439" fmla="*/ 5286374 h 6858000"/>
              <a:gd name="connsiteX10440" fmla="*/ 9922627 w 12192000"/>
              <a:gd name="connsiteY10440" fmla="*/ 5283980 h 6858000"/>
              <a:gd name="connsiteX10441" fmla="*/ 9956440 w 12192000"/>
              <a:gd name="connsiteY10441" fmla="*/ 5254925 h 6858000"/>
              <a:gd name="connsiteX10442" fmla="*/ 9956440 w 12192000"/>
              <a:gd name="connsiteY10442" fmla="*/ 5117486 h 6858000"/>
              <a:gd name="connsiteX10443" fmla="*/ 9923195 w 12192000"/>
              <a:gd name="connsiteY10443" fmla="*/ 5097826 h 6858000"/>
              <a:gd name="connsiteX10444" fmla="*/ 9516025 w 12192000"/>
              <a:gd name="connsiteY10444" fmla="*/ 5097826 h 6858000"/>
              <a:gd name="connsiteX10445" fmla="*/ 9498011 w 12192000"/>
              <a:gd name="connsiteY10445" fmla="*/ 5108239 h 6858000"/>
              <a:gd name="connsiteX10446" fmla="*/ 9361919 w 12192000"/>
              <a:gd name="connsiteY10446" fmla="*/ 5343917 h 6858000"/>
              <a:gd name="connsiteX10447" fmla="*/ 9361919 w 12192000"/>
              <a:gd name="connsiteY10447" fmla="*/ 5364146 h 6858000"/>
              <a:gd name="connsiteX10448" fmla="*/ 9361949 w 12192000"/>
              <a:gd name="connsiteY10448" fmla="*/ 5364086 h 6858000"/>
              <a:gd name="connsiteX10449" fmla="*/ 9395194 w 12192000"/>
              <a:gd name="connsiteY10449" fmla="*/ 5383207 h 6858000"/>
              <a:gd name="connsiteX10450" fmla="*/ 9515128 w 12192000"/>
              <a:gd name="connsiteY10450" fmla="*/ 5313964 h 6858000"/>
              <a:gd name="connsiteX10451" fmla="*/ 9512674 w 12192000"/>
              <a:gd name="connsiteY10451" fmla="*/ 5299541 h 6858000"/>
              <a:gd name="connsiteX10452" fmla="*/ 9514679 w 12192000"/>
              <a:gd name="connsiteY10452" fmla="*/ 5286404 h 6858000"/>
              <a:gd name="connsiteX10453" fmla="*/ 9515457 w 12192000"/>
              <a:gd name="connsiteY10453" fmla="*/ 5284010 h 6858000"/>
              <a:gd name="connsiteX10454" fmla="*/ 9515457 w 12192000"/>
              <a:gd name="connsiteY10454" fmla="*/ 5283980 h 6858000"/>
              <a:gd name="connsiteX10455" fmla="*/ 9549270 w 12192000"/>
              <a:gd name="connsiteY10455" fmla="*/ 5254925 h 6858000"/>
              <a:gd name="connsiteX10456" fmla="*/ 9549270 w 12192000"/>
              <a:gd name="connsiteY10456" fmla="*/ 5117486 h 6858000"/>
              <a:gd name="connsiteX10457" fmla="*/ 9516025 w 12192000"/>
              <a:gd name="connsiteY10457" fmla="*/ 5097826 h 6858000"/>
              <a:gd name="connsiteX10458" fmla="*/ 9108856 w 12192000"/>
              <a:gd name="connsiteY10458" fmla="*/ 5097826 h 6858000"/>
              <a:gd name="connsiteX10459" fmla="*/ 9090842 w 12192000"/>
              <a:gd name="connsiteY10459" fmla="*/ 5108239 h 6858000"/>
              <a:gd name="connsiteX10460" fmla="*/ 8954749 w 12192000"/>
              <a:gd name="connsiteY10460" fmla="*/ 5343917 h 6858000"/>
              <a:gd name="connsiteX10461" fmla="*/ 8954749 w 12192000"/>
              <a:gd name="connsiteY10461" fmla="*/ 5364146 h 6858000"/>
              <a:gd name="connsiteX10462" fmla="*/ 8954779 w 12192000"/>
              <a:gd name="connsiteY10462" fmla="*/ 5364056 h 6858000"/>
              <a:gd name="connsiteX10463" fmla="*/ 8988024 w 12192000"/>
              <a:gd name="connsiteY10463" fmla="*/ 5383177 h 6858000"/>
              <a:gd name="connsiteX10464" fmla="*/ 9107958 w 12192000"/>
              <a:gd name="connsiteY10464" fmla="*/ 5313934 h 6858000"/>
              <a:gd name="connsiteX10465" fmla="*/ 9105504 w 12192000"/>
              <a:gd name="connsiteY10465" fmla="*/ 5299511 h 6858000"/>
              <a:gd name="connsiteX10466" fmla="*/ 9107508 w 12192000"/>
              <a:gd name="connsiteY10466" fmla="*/ 5286374 h 6858000"/>
              <a:gd name="connsiteX10467" fmla="*/ 9108287 w 12192000"/>
              <a:gd name="connsiteY10467" fmla="*/ 5283980 h 6858000"/>
              <a:gd name="connsiteX10468" fmla="*/ 9142100 w 12192000"/>
              <a:gd name="connsiteY10468" fmla="*/ 5254925 h 6858000"/>
              <a:gd name="connsiteX10469" fmla="*/ 9142100 w 12192000"/>
              <a:gd name="connsiteY10469" fmla="*/ 5117486 h 6858000"/>
              <a:gd name="connsiteX10470" fmla="*/ 9108856 w 12192000"/>
              <a:gd name="connsiteY10470" fmla="*/ 5097826 h 6858000"/>
              <a:gd name="connsiteX10471" fmla="*/ 8701656 w 12192000"/>
              <a:gd name="connsiteY10471" fmla="*/ 5097826 h 6858000"/>
              <a:gd name="connsiteX10472" fmla="*/ 8683642 w 12192000"/>
              <a:gd name="connsiteY10472" fmla="*/ 5108239 h 6858000"/>
              <a:gd name="connsiteX10473" fmla="*/ 8547549 w 12192000"/>
              <a:gd name="connsiteY10473" fmla="*/ 5343917 h 6858000"/>
              <a:gd name="connsiteX10474" fmla="*/ 8547549 w 12192000"/>
              <a:gd name="connsiteY10474" fmla="*/ 5364146 h 6858000"/>
              <a:gd name="connsiteX10475" fmla="*/ 8547579 w 12192000"/>
              <a:gd name="connsiteY10475" fmla="*/ 5364086 h 6858000"/>
              <a:gd name="connsiteX10476" fmla="*/ 8580824 w 12192000"/>
              <a:gd name="connsiteY10476" fmla="*/ 5383207 h 6858000"/>
              <a:gd name="connsiteX10477" fmla="*/ 8700758 w 12192000"/>
              <a:gd name="connsiteY10477" fmla="*/ 5313964 h 6858000"/>
              <a:gd name="connsiteX10478" fmla="*/ 8698304 w 12192000"/>
              <a:gd name="connsiteY10478" fmla="*/ 5299541 h 6858000"/>
              <a:gd name="connsiteX10479" fmla="*/ 8700309 w 12192000"/>
              <a:gd name="connsiteY10479" fmla="*/ 5286404 h 6858000"/>
              <a:gd name="connsiteX10480" fmla="*/ 8701087 w 12192000"/>
              <a:gd name="connsiteY10480" fmla="*/ 5284010 h 6858000"/>
              <a:gd name="connsiteX10481" fmla="*/ 8701087 w 12192000"/>
              <a:gd name="connsiteY10481" fmla="*/ 5283980 h 6858000"/>
              <a:gd name="connsiteX10482" fmla="*/ 8734900 w 12192000"/>
              <a:gd name="connsiteY10482" fmla="*/ 5254925 h 6858000"/>
              <a:gd name="connsiteX10483" fmla="*/ 8734900 w 12192000"/>
              <a:gd name="connsiteY10483" fmla="*/ 5117486 h 6858000"/>
              <a:gd name="connsiteX10484" fmla="*/ 8701656 w 12192000"/>
              <a:gd name="connsiteY10484" fmla="*/ 5097826 h 6858000"/>
              <a:gd name="connsiteX10485" fmla="*/ 8294485 w 12192000"/>
              <a:gd name="connsiteY10485" fmla="*/ 5097826 h 6858000"/>
              <a:gd name="connsiteX10486" fmla="*/ 8276471 w 12192000"/>
              <a:gd name="connsiteY10486" fmla="*/ 5108239 h 6858000"/>
              <a:gd name="connsiteX10487" fmla="*/ 8140379 w 12192000"/>
              <a:gd name="connsiteY10487" fmla="*/ 5343917 h 6858000"/>
              <a:gd name="connsiteX10488" fmla="*/ 8140379 w 12192000"/>
              <a:gd name="connsiteY10488" fmla="*/ 5364146 h 6858000"/>
              <a:gd name="connsiteX10489" fmla="*/ 8140409 w 12192000"/>
              <a:gd name="connsiteY10489" fmla="*/ 5364056 h 6858000"/>
              <a:gd name="connsiteX10490" fmla="*/ 8173655 w 12192000"/>
              <a:gd name="connsiteY10490" fmla="*/ 5383177 h 6858000"/>
              <a:gd name="connsiteX10491" fmla="*/ 8293588 w 12192000"/>
              <a:gd name="connsiteY10491" fmla="*/ 5313934 h 6858000"/>
              <a:gd name="connsiteX10492" fmla="*/ 8291134 w 12192000"/>
              <a:gd name="connsiteY10492" fmla="*/ 5299511 h 6858000"/>
              <a:gd name="connsiteX10493" fmla="*/ 8293139 w 12192000"/>
              <a:gd name="connsiteY10493" fmla="*/ 5286374 h 6858000"/>
              <a:gd name="connsiteX10494" fmla="*/ 8293917 w 12192000"/>
              <a:gd name="connsiteY10494" fmla="*/ 5283980 h 6858000"/>
              <a:gd name="connsiteX10495" fmla="*/ 8327731 w 12192000"/>
              <a:gd name="connsiteY10495" fmla="*/ 5254925 h 6858000"/>
              <a:gd name="connsiteX10496" fmla="*/ 8327731 w 12192000"/>
              <a:gd name="connsiteY10496" fmla="*/ 5117486 h 6858000"/>
              <a:gd name="connsiteX10497" fmla="*/ 8294485 w 12192000"/>
              <a:gd name="connsiteY10497" fmla="*/ 5097826 h 6858000"/>
              <a:gd name="connsiteX10498" fmla="*/ 7887286 w 12192000"/>
              <a:gd name="connsiteY10498" fmla="*/ 5097826 h 6858000"/>
              <a:gd name="connsiteX10499" fmla="*/ 7869272 w 12192000"/>
              <a:gd name="connsiteY10499" fmla="*/ 5108239 h 6858000"/>
              <a:gd name="connsiteX10500" fmla="*/ 7733180 w 12192000"/>
              <a:gd name="connsiteY10500" fmla="*/ 5343917 h 6858000"/>
              <a:gd name="connsiteX10501" fmla="*/ 7733180 w 12192000"/>
              <a:gd name="connsiteY10501" fmla="*/ 5364146 h 6858000"/>
              <a:gd name="connsiteX10502" fmla="*/ 7733209 w 12192000"/>
              <a:gd name="connsiteY10502" fmla="*/ 5364086 h 6858000"/>
              <a:gd name="connsiteX10503" fmla="*/ 7766455 w 12192000"/>
              <a:gd name="connsiteY10503" fmla="*/ 5383207 h 6858000"/>
              <a:gd name="connsiteX10504" fmla="*/ 7886389 w 12192000"/>
              <a:gd name="connsiteY10504" fmla="*/ 5313964 h 6858000"/>
              <a:gd name="connsiteX10505" fmla="*/ 7883935 w 12192000"/>
              <a:gd name="connsiteY10505" fmla="*/ 5299541 h 6858000"/>
              <a:gd name="connsiteX10506" fmla="*/ 7885939 w 12192000"/>
              <a:gd name="connsiteY10506" fmla="*/ 5286404 h 6858000"/>
              <a:gd name="connsiteX10507" fmla="*/ 7886717 w 12192000"/>
              <a:gd name="connsiteY10507" fmla="*/ 5284010 h 6858000"/>
              <a:gd name="connsiteX10508" fmla="*/ 7886717 w 12192000"/>
              <a:gd name="connsiteY10508" fmla="*/ 5283980 h 6858000"/>
              <a:gd name="connsiteX10509" fmla="*/ 7920531 w 12192000"/>
              <a:gd name="connsiteY10509" fmla="*/ 5254925 h 6858000"/>
              <a:gd name="connsiteX10510" fmla="*/ 7920531 w 12192000"/>
              <a:gd name="connsiteY10510" fmla="*/ 5117486 h 6858000"/>
              <a:gd name="connsiteX10511" fmla="*/ 7887286 w 12192000"/>
              <a:gd name="connsiteY10511" fmla="*/ 5097826 h 6858000"/>
              <a:gd name="connsiteX10512" fmla="*/ 7480116 w 12192000"/>
              <a:gd name="connsiteY10512" fmla="*/ 5097826 h 6858000"/>
              <a:gd name="connsiteX10513" fmla="*/ 7462102 w 12192000"/>
              <a:gd name="connsiteY10513" fmla="*/ 5108239 h 6858000"/>
              <a:gd name="connsiteX10514" fmla="*/ 7326010 w 12192000"/>
              <a:gd name="connsiteY10514" fmla="*/ 5343917 h 6858000"/>
              <a:gd name="connsiteX10515" fmla="*/ 7326010 w 12192000"/>
              <a:gd name="connsiteY10515" fmla="*/ 5364146 h 6858000"/>
              <a:gd name="connsiteX10516" fmla="*/ 7326040 w 12192000"/>
              <a:gd name="connsiteY10516" fmla="*/ 5364056 h 6858000"/>
              <a:gd name="connsiteX10517" fmla="*/ 7359285 w 12192000"/>
              <a:gd name="connsiteY10517" fmla="*/ 5383177 h 6858000"/>
              <a:gd name="connsiteX10518" fmla="*/ 7479219 w 12192000"/>
              <a:gd name="connsiteY10518" fmla="*/ 5313934 h 6858000"/>
              <a:gd name="connsiteX10519" fmla="*/ 7476765 w 12192000"/>
              <a:gd name="connsiteY10519" fmla="*/ 5299511 h 6858000"/>
              <a:gd name="connsiteX10520" fmla="*/ 7478770 w 12192000"/>
              <a:gd name="connsiteY10520" fmla="*/ 5286374 h 6858000"/>
              <a:gd name="connsiteX10521" fmla="*/ 7479548 w 12192000"/>
              <a:gd name="connsiteY10521" fmla="*/ 5283980 h 6858000"/>
              <a:gd name="connsiteX10522" fmla="*/ 7513361 w 12192000"/>
              <a:gd name="connsiteY10522" fmla="*/ 5254925 h 6858000"/>
              <a:gd name="connsiteX10523" fmla="*/ 7513361 w 12192000"/>
              <a:gd name="connsiteY10523" fmla="*/ 5117486 h 6858000"/>
              <a:gd name="connsiteX10524" fmla="*/ 7480116 w 12192000"/>
              <a:gd name="connsiteY10524" fmla="*/ 5097826 h 6858000"/>
              <a:gd name="connsiteX10525" fmla="*/ 7072916 w 12192000"/>
              <a:gd name="connsiteY10525" fmla="*/ 5097826 h 6858000"/>
              <a:gd name="connsiteX10526" fmla="*/ 7054902 w 12192000"/>
              <a:gd name="connsiteY10526" fmla="*/ 5108239 h 6858000"/>
              <a:gd name="connsiteX10527" fmla="*/ 6918810 w 12192000"/>
              <a:gd name="connsiteY10527" fmla="*/ 5343917 h 6858000"/>
              <a:gd name="connsiteX10528" fmla="*/ 6918810 w 12192000"/>
              <a:gd name="connsiteY10528" fmla="*/ 5364146 h 6858000"/>
              <a:gd name="connsiteX10529" fmla="*/ 6918840 w 12192000"/>
              <a:gd name="connsiteY10529" fmla="*/ 5364056 h 6858000"/>
              <a:gd name="connsiteX10530" fmla="*/ 6952085 w 12192000"/>
              <a:gd name="connsiteY10530" fmla="*/ 5383177 h 6858000"/>
              <a:gd name="connsiteX10531" fmla="*/ 7072018 w 12192000"/>
              <a:gd name="connsiteY10531" fmla="*/ 5313934 h 6858000"/>
              <a:gd name="connsiteX10532" fmla="*/ 7069565 w 12192000"/>
              <a:gd name="connsiteY10532" fmla="*/ 5299511 h 6858000"/>
              <a:gd name="connsiteX10533" fmla="*/ 7071570 w 12192000"/>
              <a:gd name="connsiteY10533" fmla="*/ 5286374 h 6858000"/>
              <a:gd name="connsiteX10534" fmla="*/ 7072348 w 12192000"/>
              <a:gd name="connsiteY10534" fmla="*/ 5283980 h 6858000"/>
              <a:gd name="connsiteX10535" fmla="*/ 7106162 w 12192000"/>
              <a:gd name="connsiteY10535" fmla="*/ 5254925 h 6858000"/>
              <a:gd name="connsiteX10536" fmla="*/ 7106162 w 12192000"/>
              <a:gd name="connsiteY10536" fmla="*/ 5117486 h 6858000"/>
              <a:gd name="connsiteX10537" fmla="*/ 7072916 w 12192000"/>
              <a:gd name="connsiteY10537" fmla="*/ 5097826 h 6858000"/>
              <a:gd name="connsiteX10538" fmla="*/ 6665746 w 12192000"/>
              <a:gd name="connsiteY10538" fmla="*/ 5097826 h 6858000"/>
              <a:gd name="connsiteX10539" fmla="*/ 6647732 w 12192000"/>
              <a:gd name="connsiteY10539" fmla="*/ 5108239 h 6858000"/>
              <a:gd name="connsiteX10540" fmla="*/ 6511640 w 12192000"/>
              <a:gd name="connsiteY10540" fmla="*/ 5343917 h 6858000"/>
              <a:gd name="connsiteX10541" fmla="*/ 6511640 w 12192000"/>
              <a:gd name="connsiteY10541" fmla="*/ 5364146 h 6858000"/>
              <a:gd name="connsiteX10542" fmla="*/ 6511670 w 12192000"/>
              <a:gd name="connsiteY10542" fmla="*/ 5364086 h 6858000"/>
              <a:gd name="connsiteX10543" fmla="*/ 6544915 w 12192000"/>
              <a:gd name="connsiteY10543" fmla="*/ 5383207 h 6858000"/>
              <a:gd name="connsiteX10544" fmla="*/ 6664849 w 12192000"/>
              <a:gd name="connsiteY10544" fmla="*/ 5313964 h 6858000"/>
              <a:gd name="connsiteX10545" fmla="*/ 6662395 w 12192000"/>
              <a:gd name="connsiteY10545" fmla="*/ 5299541 h 6858000"/>
              <a:gd name="connsiteX10546" fmla="*/ 6664400 w 12192000"/>
              <a:gd name="connsiteY10546" fmla="*/ 5286404 h 6858000"/>
              <a:gd name="connsiteX10547" fmla="*/ 6665178 w 12192000"/>
              <a:gd name="connsiteY10547" fmla="*/ 5284010 h 6858000"/>
              <a:gd name="connsiteX10548" fmla="*/ 6665178 w 12192000"/>
              <a:gd name="connsiteY10548" fmla="*/ 5283980 h 6858000"/>
              <a:gd name="connsiteX10549" fmla="*/ 6698992 w 12192000"/>
              <a:gd name="connsiteY10549" fmla="*/ 5254925 h 6858000"/>
              <a:gd name="connsiteX10550" fmla="*/ 6698992 w 12192000"/>
              <a:gd name="connsiteY10550" fmla="*/ 5117486 h 6858000"/>
              <a:gd name="connsiteX10551" fmla="*/ 6665746 w 12192000"/>
              <a:gd name="connsiteY10551" fmla="*/ 5097826 h 6858000"/>
              <a:gd name="connsiteX10552" fmla="*/ 6258547 w 12192000"/>
              <a:gd name="connsiteY10552" fmla="*/ 5097826 h 6858000"/>
              <a:gd name="connsiteX10553" fmla="*/ 6240533 w 12192000"/>
              <a:gd name="connsiteY10553" fmla="*/ 5108239 h 6858000"/>
              <a:gd name="connsiteX10554" fmla="*/ 6104441 w 12192000"/>
              <a:gd name="connsiteY10554" fmla="*/ 5343917 h 6858000"/>
              <a:gd name="connsiteX10555" fmla="*/ 6104441 w 12192000"/>
              <a:gd name="connsiteY10555" fmla="*/ 5364146 h 6858000"/>
              <a:gd name="connsiteX10556" fmla="*/ 6104471 w 12192000"/>
              <a:gd name="connsiteY10556" fmla="*/ 5364056 h 6858000"/>
              <a:gd name="connsiteX10557" fmla="*/ 6137715 w 12192000"/>
              <a:gd name="connsiteY10557" fmla="*/ 5383177 h 6858000"/>
              <a:gd name="connsiteX10558" fmla="*/ 6257649 w 12192000"/>
              <a:gd name="connsiteY10558" fmla="*/ 5313934 h 6858000"/>
              <a:gd name="connsiteX10559" fmla="*/ 6255195 w 12192000"/>
              <a:gd name="connsiteY10559" fmla="*/ 5299511 h 6858000"/>
              <a:gd name="connsiteX10560" fmla="*/ 6257201 w 12192000"/>
              <a:gd name="connsiteY10560" fmla="*/ 5286374 h 6858000"/>
              <a:gd name="connsiteX10561" fmla="*/ 6257978 w 12192000"/>
              <a:gd name="connsiteY10561" fmla="*/ 5283980 h 6858000"/>
              <a:gd name="connsiteX10562" fmla="*/ 6291792 w 12192000"/>
              <a:gd name="connsiteY10562" fmla="*/ 5254925 h 6858000"/>
              <a:gd name="connsiteX10563" fmla="*/ 6291792 w 12192000"/>
              <a:gd name="connsiteY10563" fmla="*/ 5117486 h 6858000"/>
              <a:gd name="connsiteX10564" fmla="*/ 6258547 w 12192000"/>
              <a:gd name="connsiteY10564" fmla="*/ 5097826 h 6858000"/>
              <a:gd name="connsiteX10565" fmla="*/ 5851377 w 12192000"/>
              <a:gd name="connsiteY10565" fmla="*/ 5097826 h 6858000"/>
              <a:gd name="connsiteX10566" fmla="*/ 5833364 w 12192000"/>
              <a:gd name="connsiteY10566" fmla="*/ 5108239 h 6858000"/>
              <a:gd name="connsiteX10567" fmla="*/ 5697271 w 12192000"/>
              <a:gd name="connsiteY10567" fmla="*/ 5343917 h 6858000"/>
              <a:gd name="connsiteX10568" fmla="*/ 5697271 w 12192000"/>
              <a:gd name="connsiteY10568" fmla="*/ 5364146 h 6858000"/>
              <a:gd name="connsiteX10569" fmla="*/ 5697300 w 12192000"/>
              <a:gd name="connsiteY10569" fmla="*/ 5364086 h 6858000"/>
              <a:gd name="connsiteX10570" fmla="*/ 5730545 w 12192000"/>
              <a:gd name="connsiteY10570" fmla="*/ 5383207 h 6858000"/>
              <a:gd name="connsiteX10571" fmla="*/ 5850479 w 12192000"/>
              <a:gd name="connsiteY10571" fmla="*/ 5313964 h 6858000"/>
              <a:gd name="connsiteX10572" fmla="*/ 5848025 w 12192000"/>
              <a:gd name="connsiteY10572" fmla="*/ 5299541 h 6858000"/>
              <a:gd name="connsiteX10573" fmla="*/ 5850031 w 12192000"/>
              <a:gd name="connsiteY10573" fmla="*/ 5286404 h 6858000"/>
              <a:gd name="connsiteX10574" fmla="*/ 5850809 w 12192000"/>
              <a:gd name="connsiteY10574" fmla="*/ 5284010 h 6858000"/>
              <a:gd name="connsiteX10575" fmla="*/ 5850809 w 12192000"/>
              <a:gd name="connsiteY10575" fmla="*/ 5283980 h 6858000"/>
              <a:gd name="connsiteX10576" fmla="*/ 5884622 w 12192000"/>
              <a:gd name="connsiteY10576" fmla="*/ 5254925 h 6858000"/>
              <a:gd name="connsiteX10577" fmla="*/ 5884622 w 12192000"/>
              <a:gd name="connsiteY10577" fmla="*/ 5117486 h 6858000"/>
              <a:gd name="connsiteX10578" fmla="*/ 5851377 w 12192000"/>
              <a:gd name="connsiteY10578" fmla="*/ 5097826 h 6858000"/>
              <a:gd name="connsiteX10579" fmla="*/ 5444207 w 12192000"/>
              <a:gd name="connsiteY10579" fmla="*/ 5097826 h 6858000"/>
              <a:gd name="connsiteX10580" fmla="*/ 5426193 w 12192000"/>
              <a:gd name="connsiteY10580" fmla="*/ 5108239 h 6858000"/>
              <a:gd name="connsiteX10581" fmla="*/ 5290102 w 12192000"/>
              <a:gd name="connsiteY10581" fmla="*/ 5343917 h 6858000"/>
              <a:gd name="connsiteX10582" fmla="*/ 5290102 w 12192000"/>
              <a:gd name="connsiteY10582" fmla="*/ 5364146 h 6858000"/>
              <a:gd name="connsiteX10583" fmla="*/ 5290131 w 12192000"/>
              <a:gd name="connsiteY10583" fmla="*/ 5364056 h 6858000"/>
              <a:gd name="connsiteX10584" fmla="*/ 5323376 w 12192000"/>
              <a:gd name="connsiteY10584" fmla="*/ 5383177 h 6858000"/>
              <a:gd name="connsiteX10585" fmla="*/ 5443309 w 12192000"/>
              <a:gd name="connsiteY10585" fmla="*/ 5313934 h 6858000"/>
              <a:gd name="connsiteX10586" fmla="*/ 5440856 w 12192000"/>
              <a:gd name="connsiteY10586" fmla="*/ 5299511 h 6858000"/>
              <a:gd name="connsiteX10587" fmla="*/ 5442860 w 12192000"/>
              <a:gd name="connsiteY10587" fmla="*/ 5286374 h 6858000"/>
              <a:gd name="connsiteX10588" fmla="*/ 5443638 w 12192000"/>
              <a:gd name="connsiteY10588" fmla="*/ 5283980 h 6858000"/>
              <a:gd name="connsiteX10589" fmla="*/ 5477453 w 12192000"/>
              <a:gd name="connsiteY10589" fmla="*/ 5254925 h 6858000"/>
              <a:gd name="connsiteX10590" fmla="*/ 5477453 w 12192000"/>
              <a:gd name="connsiteY10590" fmla="*/ 5117486 h 6858000"/>
              <a:gd name="connsiteX10591" fmla="*/ 5444207 w 12192000"/>
              <a:gd name="connsiteY10591" fmla="*/ 5097826 h 6858000"/>
              <a:gd name="connsiteX10592" fmla="*/ 5037007 w 12192000"/>
              <a:gd name="connsiteY10592" fmla="*/ 5097826 h 6858000"/>
              <a:gd name="connsiteX10593" fmla="*/ 5018993 w 12192000"/>
              <a:gd name="connsiteY10593" fmla="*/ 5108239 h 6858000"/>
              <a:gd name="connsiteX10594" fmla="*/ 4882901 w 12192000"/>
              <a:gd name="connsiteY10594" fmla="*/ 5343917 h 6858000"/>
              <a:gd name="connsiteX10595" fmla="*/ 4882901 w 12192000"/>
              <a:gd name="connsiteY10595" fmla="*/ 5364146 h 6858000"/>
              <a:gd name="connsiteX10596" fmla="*/ 4882931 w 12192000"/>
              <a:gd name="connsiteY10596" fmla="*/ 5364056 h 6858000"/>
              <a:gd name="connsiteX10597" fmla="*/ 4916177 w 12192000"/>
              <a:gd name="connsiteY10597" fmla="*/ 5383177 h 6858000"/>
              <a:gd name="connsiteX10598" fmla="*/ 5036110 w 12192000"/>
              <a:gd name="connsiteY10598" fmla="*/ 5313934 h 6858000"/>
              <a:gd name="connsiteX10599" fmla="*/ 5033656 w 12192000"/>
              <a:gd name="connsiteY10599" fmla="*/ 5299511 h 6858000"/>
              <a:gd name="connsiteX10600" fmla="*/ 5035661 w 12192000"/>
              <a:gd name="connsiteY10600" fmla="*/ 5286374 h 6858000"/>
              <a:gd name="connsiteX10601" fmla="*/ 5036439 w 12192000"/>
              <a:gd name="connsiteY10601" fmla="*/ 5283980 h 6858000"/>
              <a:gd name="connsiteX10602" fmla="*/ 5070252 w 12192000"/>
              <a:gd name="connsiteY10602" fmla="*/ 5254925 h 6858000"/>
              <a:gd name="connsiteX10603" fmla="*/ 5070252 w 12192000"/>
              <a:gd name="connsiteY10603" fmla="*/ 5117486 h 6858000"/>
              <a:gd name="connsiteX10604" fmla="*/ 5037007 w 12192000"/>
              <a:gd name="connsiteY10604" fmla="*/ 5097826 h 6858000"/>
              <a:gd name="connsiteX10605" fmla="*/ 4629838 w 12192000"/>
              <a:gd name="connsiteY10605" fmla="*/ 5097826 h 6858000"/>
              <a:gd name="connsiteX10606" fmla="*/ 4611824 w 12192000"/>
              <a:gd name="connsiteY10606" fmla="*/ 5108239 h 6858000"/>
              <a:gd name="connsiteX10607" fmla="*/ 4475731 w 12192000"/>
              <a:gd name="connsiteY10607" fmla="*/ 5343917 h 6858000"/>
              <a:gd name="connsiteX10608" fmla="*/ 4475731 w 12192000"/>
              <a:gd name="connsiteY10608" fmla="*/ 5364146 h 6858000"/>
              <a:gd name="connsiteX10609" fmla="*/ 4475761 w 12192000"/>
              <a:gd name="connsiteY10609" fmla="*/ 5364056 h 6858000"/>
              <a:gd name="connsiteX10610" fmla="*/ 4509006 w 12192000"/>
              <a:gd name="connsiteY10610" fmla="*/ 5383177 h 6858000"/>
              <a:gd name="connsiteX10611" fmla="*/ 4628940 w 12192000"/>
              <a:gd name="connsiteY10611" fmla="*/ 5313934 h 6858000"/>
              <a:gd name="connsiteX10612" fmla="*/ 4626486 w 12192000"/>
              <a:gd name="connsiteY10612" fmla="*/ 5299511 h 6858000"/>
              <a:gd name="connsiteX10613" fmla="*/ 4628491 w 12192000"/>
              <a:gd name="connsiteY10613" fmla="*/ 5286374 h 6858000"/>
              <a:gd name="connsiteX10614" fmla="*/ 4629269 w 12192000"/>
              <a:gd name="connsiteY10614" fmla="*/ 5283980 h 6858000"/>
              <a:gd name="connsiteX10615" fmla="*/ 4663082 w 12192000"/>
              <a:gd name="connsiteY10615" fmla="*/ 5254925 h 6858000"/>
              <a:gd name="connsiteX10616" fmla="*/ 4663082 w 12192000"/>
              <a:gd name="connsiteY10616" fmla="*/ 5117486 h 6858000"/>
              <a:gd name="connsiteX10617" fmla="*/ 4629838 w 12192000"/>
              <a:gd name="connsiteY10617" fmla="*/ 5097826 h 6858000"/>
              <a:gd name="connsiteX10618" fmla="*/ 4222637 w 12192000"/>
              <a:gd name="connsiteY10618" fmla="*/ 5097826 h 6858000"/>
              <a:gd name="connsiteX10619" fmla="*/ 4204624 w 12192000"/>
              <a:gd name="connsiteY10619" fmla="*/ 5108239 h 6858000"/>
              <a:gd name="connsiteX10620" fmla="*/ 4068531 w 12192000"/>
              <a:gd name="connsiteY10620" fmla="*/ 5343917 h 6858000"/>
              <a:gd name="connsiteX10621" fmla="*/ 4068531 w 12192000"/>
              <a:gd name="connsiteY10621" fmla="*/ 5364146 h 6858000"/>
              <a:gd name="connsiteX10622" fmla="*/ 4068561 w 12192000"/>
              <a:gd name="connsiteY10622" fmla="*/ 5364086 h 6858000"/>
              <a:gd name="connsiteX10623" fmla="*/ 4101806 w 12192000"/>
              <a:gd name="connsiteY10623" fmla="*/ 5383207 h 6858000"/>
              <a:gd name="connsiteX10624" fmla="*/ 4221740 w 12192000"/>
              <a:gd name="connsiteY10624" fmla="*/ 5313964 h 6858000"/>
              <a:gd name="connsiteX10625" fmla="*/ 4219286 w 12192000"/>
              <a:gd name="connsiteY10625" fmla="*/ 5299541 h 6858000"/>
              <a:gd name="connsiteX10626" fmla="*/ 4221291 w 12192000"/>
              <a:gd name="connsiteY10626" fmla="*/ 5286404 h 6858000"/>
              <a:gd name="connsiteX10627" fmla="*/ 4222069 w 12192000"/>
              <a:gd name="connsiteY10627" fmla="*/ 5284010 h 6858000"/>
              <a:gd name="connsiteX10628" fmla="*/ 4222069 w 12192000"/>
              <a:gd name="connsiteY10628" fmla="*/ 5283980 h 6858000"/>
              <a:gd name="connsiteX10629" fmla="*/ 4255884 w 12192000"/>
              <a:gd name="connsiteY10629" fmla="*/ 5254925 h 6858000"/>
              <a:gd name="connsiteX10630" fmla="*/ 4255884 w 12192000"/>
              <a:gd name="connsiteY10630" fmla="*/ 5117486 h 6858000"/>
              <a:gd name="connsiteX10631" fmla="*/ 4222637 w 12192000"/>
              <a:gd name="connsiteY10631" fmla="*/ 5097826 h 6858000"/>
              <a:gd name="connsiteX10632" fmla="*/ 3815467 w 12192000"/>
              <a:gd name="connsiteY10632" fmla="*/ 5097826 h 6858000"/>
              <a:gd name="connsiteX10633" fmla="*/ 3797453 w 12192000"/>
              <a:gd name="connsiteY10633" fmla="*/ 5108239 h 6858000"/>
              <a:gd name="connsiteX10634" fmla="*/ 3661361 w 12192000"/>
              <a:gd name="connsiteY10634" fmla="*/ 5343917 h 6858000"/>
              <a:gd name="connsiteX10635" fmla="*/ 3661361 w 12192000"/>
              <a:gd name="connsiteY10635" fmla="*/ 5364146 h 6858000"/>
              <a:gd name="connsiteX10636" fmla="*/ 3661391 w 12192000"/>
              <a:gd name="connsiteY10636" fmla="*/ 5364056 h 6858000"/>
              <a:gd name="connsiteX10637" fmla="*/ 3694636 w 12192000"/>
              <a:gd name="connsiteY10637" fmla="*/ 5383177 h 6858000"/>
              <a:gd name="connsiteX10638" fmla="*/ 3814570 w 12192000"/>
              <a:gd name="connsiteY10638" fmla="*/ 5313934 h 6858000"/>
              <a:gd name="connsiteX10639" fmla="*/ 3812116 w 12192000"/>
              <a:gd name="connsiteY10639" fmla="*/ 5299511 h 6858000"/>
              <a:gd name="connsiteX10640" fmla="*/ 3814121 w 12192000"/>
              <a:gd name="connsiteY10640" fmla="*/ 5286374 h 6858000"/>
              <a:gd name="connsiteX10641" fmla="*/ 3814899 w 12192000"/>
              <a:gd name="connsiteY10641" fmla="*/ 5283980 h 6858000"/>
              <a:gd name="connsiteX10642" fmla="*/ 3848713 w 12192000"/>
              <a:gd name="connsiteY10642" fmla="*/ 5254925 h 6858000"/>
              <a:gd name="connsiteX10643" fmla="*/ 3848713 w 12192000"/>
              <a:gd name="connsiteY10643" fmla="*/ 5117486 h 6858000"/>
              <a:gd name="connsiteX10644" fmla="*/ 3815467 w 12192000"/>
              <a:gd name="connsiteY10644" fmla="*/ 5097826 h 6858000"/>
              <a:gd name="connsiteX10645" fmla="*/ 3408268 w 12192000"/>
              <a:gd name="connsiteY10645" fmla="*/ 5097826 h 6858000"/>
              <a:gd name="connsiteX10646" fmla="*/ 3390254 w 12192000"/>
              <a:gd name="connsiteY10646" fmla="*/ 5108239 h 6858000"/>
              <a:gd name="connsiteX10647" fmla="*/ 3254161 w 12192000"/>
              <a:gd name="connsiteY10647" fmla="*/ 5343917 h 6858000"/>
              <a:gd name="connsiteX10648" fmla="*/ 3254161 w 12192000"/>
              <a:gd name="connsiteY10648" fmla="*/ 5364146 h 6858000"/>
              <a:gd name="connsiteX10649" fmla="*/ 3254191 w 12192000"/>
              <a:gd name="connsiteY10649" fmla="*/ 5364086 h 6858000"/>
              <a:gd name="connsiteX10650" fmla="*/ 3287436 w 12192000"/>
              <a:gd name="connsiteY10650" fmla="*/ 5383207 h 6858000"/>
              <a:gd name="connsiteX10651" fmla="*/ 3407370 w 12192000"/>
              <a:gd name="connsiteY10651" fmla="*/ 5313964 h 6858000"/>
              <a:gd name="connsiteX10652" fmla="*/ 3404916 w 12192000"/>
              <a:gd name="connsiteY10652" fmla="*/ 5299541 h 6858000"/>
              <a:gd name="connsiteX10653" fmla="*/ 3406921 w 12192000"/>
              <a:gd name="connsiteY10653" fmla="*/ 5286404 h 6858000"/>
              <a:gd name="connsiteX10654" fmla="*/ 3407699 w 12192000"/>
              <a:gd name="connsiteY10654" fmla="*/ 5284010 h 6858000"/>
              <a:gd name="connsiteX10655" fmla="*/ 3407699 w 12192000"/>
              <a:gd name="connsiteY10655" fmla="*/ 5283980 h 6858000"/>
              <a:gd name="connsiteX10656" fmla="*/ 3441513 w 12192000"/>
              <a:gd name="connsiteY10656" fmla="*/ 5254925 h 6858000"/>
              <a:gd name="connsiteX10657" fmla="*/ 3441513 w 12192000"/>
              <a:gd name="connsiteY10657" fmla="*/ 5117486 h 6858000"/>
              <a:gd name="connsiteX10658" fmla="*/ 3408268 w 12192000"/>
              <a:gd name="connsiteY10658" fmla="*/ 5097826 h 6858000"/>
              <a:gd name="connsiteX10659" fmla="*/ 3001098 w 12192000"/>
              <a:gd name="connsiteY10659" fmla="*/ 5097826 h 6858000"/>
              <a:gd name="connsiteX10660" fmla="*/ 2983084 w 12192000"/>
              <a:gd name="connsiteY10660" fmla="*/ 5108239 h 6858000"/>
              <a:gd name="connsiteX10661" fmla="*/ 2846991 w 12192000"/>
              <a:gd name="connsiteY10661" fmla="*/ 5343917 h 6858000"/>
              <a:gd name="connsiteX10662" fmla="*/ 2846991 w 12192000"/>
              <a:gd name="connsiteY10662" fmla="*/ 5364146 h 6858000"/>
              <a:gd name="connsiteX10663" fmla="*/ 2847021 w 12192000"/>
              <a:gd name="connsiteY10663" fmla="*/ 5364056 h 6858000"/>
              <a:gd name="connsiteX10664" fmla="*/ 2880266 w 12192000"/>
              <a:gd name="connsiteY10664" fmla="*/ 5383177 h 6858000"/>
              <a:gd name="connsiteX10665" fmla="*/ 3000200 w 12192000"/>
              <a:gd name="connsiteY10665" fmla="*/ 5313934 h 6858000"/>
              <a:gd name="connsiteX10666" fmla="*/ 2997746 w 12192000"/>
              <a:gd name="connsiteY10666" fmla="*/ 5299511 h 6858000"/>
              <a:gd name="connsiteX10667" fmla="*/ 2999751 w 12192000"/>
              <a:gd name="connsiteY10667" fmla="*/ 5286374 h 6858000"/>
              <a:gd name="connsiteX10668" fmla="*/ 3000529 w 12192000"/>
              <a:gd name="connsiteY10668" fmla="*/ 5283980 h 6858000"/>
              <a:gd name="connsiteX10669" fmla="*/ 3034343 w 12192000"/>
              <a:gd name="connsiteY10669" fmla="*/ 5254925 h 6858000"/>
              <a:gd name="connsiteX10670" fmla="*/ 3034343 w 12192000"/>
              <a:gd name="connsiteY10670" fmla="*/ 5117486 h 6858000"/>
              <a:gd name="connsiteX10671" fmla="*/ 3001098 w 12192000"/>
              <a:gd name="connsiteY10671" fmla="*/ 5097826 h 6858000"/>
              <a:gd name="connsiteX10672" fmla="*/ 2593898 w 12192000"/>
              <a:gd name="connsiteY10672" fmla="*/ 5097826 h 6858000"/>
              <a:gd name="connsiteX10673" fmla="*/ 2575884 w 12192000"/>
              <a:gd name="connsiteY10673" fmla="*/ 5108239 h 6858000"/>
              <a:gd name="connsiteX10674" fmla="*/ 2439792 w 12192000"/>
              <a:gd name="connsiteY10674" fmla="*/ 5343917 h 6858000"/>
              <a:gd name="connsiteX10675" fmla="*/ 2439792 w 12192000"/>
              <a:gd name="connsiteY10675" fmla="*/ 5364146 h 6858000"/>
              <a:gd name="connsiteX10676" fmla="*/ 2439822 w 12192000"/>
              <a:gd name="connsiteY10676" fmla="*/ 5364086 h 6858000"/>
              <a:gd name="connsiteX10677" fmla="*/ 2473067 w 12192000"/>
              <a:gd name="connsiteY10677" fmla="*/ 5383207 h 6858000"/>
              <a:gd name="connsiteX10678" fmla="*/ 2593000 w 12192000"/>
              <a:gd name="connsiteY10678" fmla="*/ 5313964 h 6858000"/>
              <a:gd name="connsiteX10679" fmla="*/ 2590547 w 12192000"/>
              <a:gd name="connsiteY10679" fmla="*/ 5299541 h 6858000"/>
              <a:gd name="connsiteX10680" fmla="*/ 2592551 w 12192000"/>
              <a:gd name="connsiteY10680" fmla="*/ 5286404 h 6858000"/>
              <a:gd name="connsiteX10681" fmla="*/ 2593330 w 12192000"/>
              <a:gd name="connsiteY10681" fmla="*/ 5284010 h 6858000"/>
              <a:gd name="connsiteX10682" fmla="*/ 2593330 w 12192000"/>
              <a:gd name="connsiteY10682" fmla="*/ 5283980 h 6858000"/>
              <a:gd name="connsiteX10683" fmla="*/ 2627143 w 12192000"/>
              <a:gd name="connsiteY10683" fmla="*/ 5254925 h 6858000"/>
              <a:gd name="connsiteX10684" fmla="*/ 2627143 w 12192000"/>
              <a:gd name="connsiteY10684" fmla="*/ 5117486 h 6858000"/>
              <a:gd name="connsiteX10685" fmla="*/ 2593898 w 12192000"/>
              <a:gd name="connsiteY10685" fmla="*/ 5097826 h 6858000"/>
              <a:gd name="connsiteX10686" fmla="*/ 2186728 w 12192000"/>
              <a:gd name="connsiteY10686" fmla="*/ 5097826 h 6858000"/>
              <a:gd name="connsiteX10687" fmla="*/ 2168714 w 12192000"/>
              <a:gd name="connsiteY10687" fmla="*/ 5108239 h 6858000"/>
              <a:gd name="connsiteX10688" fmla="*/ 2032622 w 12192000"/>
              <a:gd name="connsiteY10688" fmla="*/ 5343917 h 6858000"/>
              <a:gd name="connsiteX10689" fmla="*/ 2032622 w 12192000"/>
              <a:gd name="connsiteY10689" fmla="*/ 5364146 h 6858000"/>
              <a:gd name="connsiteX10690" fmla="*/ 2032652 w 12192000"/>
              <a:gd name="connsiteY10690" fmla="*/ 5364056 h 6858000"/>
              <a:gd name="connsiteX10691" fmla="*/ 2065897 w 12192000"/>
              <a:gd name="connsiteY10691" fmla="*/ 5383177 h 6858000"/>
              <a:gd name="connsiteX10692" fmla="*/ 2185831 w 12192000"/>
              <a:gd name="connsiteY10692" fmla="*/ 5313934 h 6858000"/>
              <a:gd name="connsiteX10693" fmla="*/ 2183377 w 12192000"/>
              <a:gd name="connsiteY10693" fmla="*/ 5299511 h 6858000"/>
              <a:gd name="connsiteX10694" fmla="*/ 2185382 w 12192000"/>
              <a:gd name="connsiteY10694" fmla="*/ 5286374 h 6858000"/>
              <a:gd name="connsiteX10695" fmla="*/ 2186160 w 12192000"/>
              <a:gd name="connsiteY10695" fmla="*/ 5283980 h 6858000"/>
              <a:gd name="connsiteX10696" fmla="*/ 2219973 w 12192000"/>
              <a:gd name="connsiteY10696" fmla="*/ 5254925 h 6858000"/>
              <a:gd name="connsiteX10697" fmla="*/ 2219973 w 12192000"/>
              <a:gd name="connsiteY10697" fmla="*/ 5117486 h 6858000"/>
              <a:gd name="connsiteX10698" fmla="*/ 2186728 w 12192000"/>
              <a:gd name="connsiteY10698" fmla="*/ 5097826 h 6858000"/>
              <a:gd name="connsiteX10699" fmla="*/ 1779558 w 12192000"/>
              <a:gd name="connsiteY10699" fmla="*/ 5097826 h 6858000"/>
              <a:gd name="connsiteX10700" fmla="*/ 1761544 w 12192000"/>
              <a:gd name="connsiteY10700" fmla="*/ 5108239 h 6858000"/>
              <a:gd name="connsiteX10701" fmla="*/ 1625452 w 12192000"/>
              <a:gd name="connsiteY10701" fmla="*/ 5343917 h 6858000"/>
              <a:gd name="connsiteX10702" fmla="*/ 1625452 w 12192000"/>
              <a:gd name="connsiteY10702" fmla="*/ 5364146 h 6858000"/>
              <a:gd name="connsiteX10703" fmla="*/ 1625482 w 12192000"/>
              <a:gd name="connsiteY10703" fmla="*/ 5364056 h 6858000"/>
              <a:gd name="connsiteX10704" fmla="*/ 1658727 w 12192000"/>
              <a:gd name="connsiteY10704" fmla="*/ 5383177 h 6858000"/>
              <a:gd name="connsiteX10705" fmla="*/ 1778661 w 12192000"/>
              <a:gd name="connsiteY10705" fmla="*/ 5313934 h 6858000"/>
              <a:gd name="connsiteX10706" fmla="*/ 1776207 w 12192000"/>
              <a:gd name="connsiteY10706" fmla="*/ 5299511 h 6858000"/>
              <a:gd name="connsiteX10707" fmla="*/ 1778212 w 12192000"/>
              <a:gd name="connsiteY10707" fmla="*/ 5286374 h 6858000"/>
              <a:gd name="connsiteX10708" fmla="*/ 1778990 w 12192000"/>
              <a:gd name="connsiteY10708" fmla="*/ 5283980 h 6858000"/>
              <a:gd name="connsiteX10709" fmla="*/ 1812803 w 12192000"/>
              <a:gd name="connsiteY10709" fmla="*/ 5254925 h 6858000"/>
              <a:gd name="connsiteX10710" fmla="*/ 1812803 w 12192000"/>
              <a:gd name="connsiteY10710" fmla="*/ 5117486 h 6858000"/>
              <a:gd name="connsiteX10711" fmla="*/ 1779558 w 12192000"/>
              <a:gd name="connsiteY10711" fmla="*/ 5097826 h 6858000"/>
              <a:gd name="connsiteX10712" fmla="*/ 1372358 w 12192000"/>
              <a:gd name="connsiteY10712" fmla="*/ 5097826 h 6858000"/>
              <a:gd name="connsiteX10713" fmla="*/ 1354344 w 12192000"/>
              <a:gd name="connsiteY10713" fmla="*/ 5108239 h 6858000"/>
              <a:gd name="connsiteX10714" fmla="*/ 1218252 w 12192000"/>
              <a:gd name="connsiteY10714" fmla="*/ 5343917 h 6858000"/>
              <a:gd name="connsiteX10715" fmla="*/ 1218252 w 12192000"/>
              <a:gd name="connsiteY10715" fmla="*/ 5364146 h 6858000"/>
              <a:gd name="connsiteX10716" fmla="*/ 1218282 w 12192000"/>
              <a:gd name="connsiteY10716" fmla="*/ 5364086 h 6858000"/>
              <a:gd name="connsiteX10717" fmla="*/ 1251527 w 12192000"/>
              <a:gd name="connsiteY10717" fmla="*/ 5383207 h 6858000"/>
              <a:gd name="connsiteX10718" fmla="*/ 1371461 w 12192000"/>
              <a:gd name="connsiteY10718" fmla="*/ 5313964 h 6858000"/>
              <a:gd name="connsiteX10719" fmla="*/ 1369007 w 12192000"/>
              <a:gd name="connsiteY10719" fmla="*/ 5299541 h 6858000"/>
              <a:gd name="connsiteX10720" fmla="*/ 1371012 w 12192000"/>
              <a:gd name="connsiteY10720" fmla="*/ 5286404 h 6858000"/>
              <a:gd name="connsiteX10721" fmla="*/ 1371790 w 12192000"/>
              <a:gd name="connsiteY10721" fmla="*/ 5284010 h 6858000"/>
              <a:gd name="connsiteX10722" fmla="*/ 1371790 w 12192000"/>
              <a:gd name="connsiteY10722" fmla="*/ 5283980 h 6858000"/>
              <a:gd name="connsiteX10723" fmla="*/ 1405603 w 12192000"/>
              <a:gd name="connsiteY10723" fmla="*/ 5254925 h 6858000"/>
              <a:gd name="connsiteX10724" fmla="*/ 1405603 w 12192000"/>
              <a:gd name="connsiteY10724" fmla="*/ 5117486 h 6858000"/>
              <a:gd name="connsiteX10725" fmla="*/ 1372358 w 12192000"/>
              <a:gd name="connsiteY10725" fmla="*/ 5097826 h 6858000"/>
              <a:gd name="connsiteX10726" fmla="*/ 11551965 w 12192000"/>
              <a:gd name="connsiteY10726" fmla="*/ 5097796 h 6858000"/>
              <a:gd name="connsiteX10727" fmla="*/ 11533950 w 12192000"/>
              <a:gd name="connsiteY10727" fmla="*/ 5108209 h 6858000"/>
              <a:gd name="connsiteX10728" fmla="*/ 11397858 w 12192000"/>
              <a:gd name="connsiteY10728" fmla="*/ 5343887 h 6858000"/>
              <a:gd name="connsiteX10729" fmla="*/ 11397858 w 12192000"/>
              <a:gd name="connsiteY10729" fmla="*/ 5364116 h 6858000"/>
              <a:gd name="connsiteX10730" fmla="*/ 11431103 w 12192000"/>
              <a:gd name="connsiteY10730" fmla="*/ 5383237 h 6858000"/>
              <a:gd name="connsiteX10731" fmla="*/ 11551037 w 12192000"/>
              <a:gd name="connsiteY10731" fmla="*/ 5313994 h 6858000"/>
              <a:gd name="connsiteX10732" fmla="*/ 11548583 w 12192000"/>
              <a:gd name="connsiteY10732" fmla="*/ 5299571 h 6858000"/>
              <a:gd name="connsiteX10733" fmla="*/ 11550588 w 12192000"/>
              <a:gd name="connsiteY10733" fmla="*/ 5286434 h 6858000"/>
              <a:gd name="connsiteX10734" fmla="*/ 11551366 w 12192000"/>
              <a:gd name="connsiteY10734" fmla="*/ 5284040 h 6858000"/>
              <a:gd name="connsiteX10735" fmla="*/ 11551366 w 12192000"/>
              <a:gd name="connsiteY10735" fmla="*/ 5284010 h 6858000"/>
              <a:gd name="connsiteX10736" fmla="*/ 11551396 w 12192000"/>
              <a:gd name="connsiteY10736" fmla="*/ 5283951 h 6858000"/>
              <a:gd name="connsiteX10737" fmla="*/ 11585209 w 12192000"/>
              <a:gd name="connsiteY10737" fmla="*/ 5254895 h 6858000"/>
              <a:gd name="connsiteX10738" fmla="*/ 11585209 w 12192000"/>
              <a:gd name="connsiteY10738" fmla="*/ 5117456 h 6858000"/>
              <a:gd name="connsiteX10739" fmla="*/ 11551965 w 12192000"/>
              <a:gd name="connsiteY10739" fmla="*/ 5097796 h 6858000"/>
              <a:gd name="connsiteX10740" fmla="*/ 558048 w 12192000"/>
              <a:gd name="connsiteY10740" fmla="*/ 5097796 h 6858000"/>
              <a:gd name="connsiteX10741" fmla="*/ 540035 w 12192000"/>
              <a:gd name="connsiteY10741" fmla="*/ 5108209 h 6858000"/>
              <a:gd name="connsiteX10742" fmla="*/ 403942 w 12192000"/>
              <a:gd name="connsiteY10742" fmla="*/ 5343887 h 6858000"/>
              <a:gd name="connsiteX10743" fmla="*/ 403942 w 12192000"/>
              <a:gd name="connsiteY10743" fmla="*/ 5364116 h 6858000"/>
              <a:gd name="connsiteX10744" fmla="*/ 437187 w 12192000"/>
              <a:gd name="connsiteY10744" fmla="*/ 5383237 h 6858000"/>
              <a:gd name="connsiteX10745" fmla="*/ 557121 w 12192000"/>
              <a:gd name="connsiteY10745" fmla="*/ 5313994 h 6858000"/>
              <a:gd name="connsiteX10746" fmla="*/ 554667 w 12192000"/>
              <a:gd name="connsiteY10746" fmla="*/ 5299571 h 6858000"/>
              <a:gd name="connsiteX10747" fmla="*/ 556672 w 12192000"/>
              <a:gd name="connsiteY10747" fmla="*/ 5286434 h 6858000"/>
              <a:gd name="connsiteX10748" fmla="*/ 557450 w 12192000"/>
              <a:gd name="connsiteY10748" fmla="*/ 5284040 h 6858000"/>
              <a:gd name="connsiteX10749" fmla="*/ 557450 w 12192000"/>
              <a:gd name="connsiteY10749" fmla="*/ 5284010 h 6858000"/>
              <a:gd name="connsiteX10750" fmla="*/ 591264 w 12192000"/>
              <a:gd name="connsiteY10750" fmla="*/ 5254955 h 6858000"/>
              <a:gd name="connsiteX10751" fmla="*/ 591264 w 12192000"/>
              <a:gd name="connsiteY10751" fmla="*/ 5117516 h 6858000"/>
              <a:gd name="connsiteX10752" fmla="*/ 591294 w 12192000"/>
              <a:gd name="connsiteY10752" fmla="*/ 5117456 h 6858000"/>
              <a:gd name="connsiteX10753" fmla="*/ 558048 w 12192000"/>
              <a:gd name="connsiteY10753" fmla="*/ 5097796 h 6858000"/>
              <a:gd name="connsiteX10754" fmla="*/ 965218 w 12192000"/>
              <a:gd name="connsiteY10754" fmla="*/ 5097766 h 6858000"/>
              <a:gd name="connsiteX10755" fmla="*/ 947204 w 12192000"/>
              <a:gd name="connsiteY10755" fmla="*/ 5108179 h 6858000"/>
              <a:gd name="connsiteX10756" fmla="*/ 811112 w 12192000"/>
              <a:gd name="connsiteY10756" fmla="*/ 5343857 h 6858000"/>
              <a:gd name="connsiteX10757" fmla="*/ 811112 w 12192000"/>
              <a:gd name="connsiteY10757" fmla="*/ 5364086 h 6858000"/>
              <a:gd name="connsiteX10758" fmla="*/ 844357 w 12192000"/>
              <a:gd name="connsiteY10758" fmla="*/ 5383207 h 6858000"/>
              <a:gd name="connsiteX10759" fmla="*/ 964291 w 12192000"/>
              <a:gd name="connsiteY10759" fmla="*/ 5313964 h 6858000"/>
              <a:gd name="connsiteX10760" fmla="*/ 961837 w 12192000"/>
              <a:gd name="connsiteY10760" fmla="*/ 5299541 h 6858000"/>
              <a:gd name="connsiteX10761" fmla="*/ 963842 w 12192000"/>
              <a:gd name="connsiteY10761" fmla="*/ 5286404 h 6858000"/>
              <a:gd name="connsiteX10762" fmla="*/ 964620 w 12192000"/>
              <a:gd name="connsiteY10762" fmla="*/ 5284010 h 6858000"/>
              <a:gd name="connsiteX10763" fmla="*/ 998434 w 12192000"/>
              <a:gd name="connsiteY10763" fmla="*/ 5254955 h 6858000"/>
              <a:gd name="connsiteX10764" fmla="*/ 998434 w 12192000"/>
              <a:gd name="connsiteY10764" fmla="*/ 5117516 h 6858000"/>
              <a:gd name="connsiteX10765" fmla="*/ 998464 w 12192000"/>
              <a:gd name="connsiteY10765" fmla="*/ 5117426 h 6858000"/>
              <a:gd name="connsiteX10766" fmla="*/ 965218 w 12192000"/>
              <a:gd name="connsiteY10766" fmla="*/ 5097766 h 6858000"/>
              <a:gd name="connsiteX10767" fmla="*/ 11797023 w 12192000"/>
              <a:gd name="connsiteY10767" fmla="*/ 5075272 h 6858000"/>
              <a:gd name="connsiteX10768" fmla="*/ 11677314 w 12192000"/>
              <a:gd name="connsiteY10768" fmla="*/ 5103841 h 6858000"/>
              <a:gd name="connsiteX10769" fmla="*/ 11763045 w 12192000"/>
              <a:gd name="connsiteY10769" fmla="*/ 5153334 h 6858000"/>
              <a:gd name="connsiteX10770" fmla="*/ 11777999 w 12192000"/>
              <a:gd name="connsiteY10770" fmla="*/ 5141837 h 6858000"/>
              <a:gd name="connsiteX10771" fmla="*/ 11797023 w 12192000"/>
              <a:gd name="connsiteY10771" fmla="*/ 5137569 h 6858000"/>
              <a:gd name="connsiteX10772" fmla="*/ 11816036 w 12192000"/>
              <a:gd name="connsiteY10772" fmla="*/ 5141837 h 6858000"/>
              <a:gd name="connsiteX10773" fmla="*/ 11831002 w 12192000"/>
              <a:gd name="connsiteY10773" fmla="*/ 5153334 h 6858000"/>
              <a:gd name="connsiteX10774" fmla="*/ 11916732 w 12192000"/>
              <a:gd name="connsiteY10774" fmla="*/ 5103841 h 6858000"/>
              <a:gd name="connsiteX10775" fmla="*/ 11797023 w 12192000"/>
              <a:gd name="connsiteY10775" fmla="*/ 5075272 h 6858000"/>
              <a:gd name="connsiteX10776" fmla="*/ 11389824 w 12192000"/>
              <a:gd name="connsiteY10776" fmla="*/ 5075272 h 6858000"/>
              <a:gd name="connsiteX10777" fmla="*/ 11270115 w 12192000"/>
              <a:gd name="connsiteY10777" fmla="*/ 5103841 h 6858000"/>
              <a:gd name="connsiteX10778" fmla="*/ 11355845 w 12192000"/>
              <a:gd name="connsiteY10778" fmla="*/ 5153334 h 6858000"/>
              <a:gd name="connsiteX10779" fmla="*/ 11370800 w 12192000"/>
              <a:gd name="connsiteY10779" fmla="*/ 5141837 h 6858000"/>
              <a:gd name="connsiteX10780" fmla="*/ 11389824 w 12192000"/>
              <a:gd name="connsiteY10780" fmla="*/ 5137569 h 6858000"/>
              <a:gd name="connsiteX10781" fmla="*/ 11408836 w 12192000"/>
              <a:gd name="connsiteY10781" fmla="*/ 5141837 h 6858000"/>
              <a:gd name="connsiteX10782" fmla="*/ 11423802 w 12192000"/>
              <a:gd name="connsiteY10782" fmla="*/ 5153334 h 6858000"/>
              <a:gd name="connsiteX10783" fmla="*/ 11509533 w 12192000"/>
              <a:gd name="connsiteY10783" fmla="*/ 5103841 h 6858000"/>
              <a:gd name="connsiteX10784" fmla="*/ 11389824 w 12192000"/>
              <a:gd name="connsiteY10784" fmla="*/ 5075272 h 6858000"/>
              <a:gd name="connsiteX10785" fmla="*/ 10982654 w 12192000"/>
              <a:gd name="connsiteY10785" fmla="*/ 5075272 h 6858000"/>
              <a:gd name="connsiteX10786" fmla="*/ 10862945 w 12192000"/>
              <a:gd name="connsiteY10786" fmla="*/ 5103841 h 6858000"/>
              <a:gd name="connsiteX10787" fmla="*/ 10948658 w 12192000"/>
              <a:gd name="connsiteY10787" fmla="*/ 5153324 h 6858000"/>
              <a:gd name="connsiteX10788" fmla="*/ 10948645 w 12192000"/>
              <a:gd name="connsiteY10788" fmla="*/ 5153334 h 6858000"/>
              <a:gd name="connsiteX10789" fmla="*/ 10948675 w 12192000"/>
              <a:gd name="connsiteY10789" fmla="*/ 5153334 h 6858000"/>
              <a:gd name="connsiteX10790" fmla="*/ 10948658 w 12192000"/>
              <a:gd name="connsiteY10790" fmla="*/ 5153324 h 6858000"/>
              <a:gd name="connsiteX10791" fmla="*/ 10963599 w 12192000"/>
              <a:gd name="connsiteY10791" fmla="*/ 5141837 h 6858000"/>
              <a:gd name="connsiteX10792" fmla="*/ 10982639 w 12192000"/>
              <a:gd name="connsiteY10792" fmla="*/ 5137565 h 6858000"/>
              <a:gd name="connsiteX10793" fmla="*/ 11016632 w 12192000"/>
              <a:gd name="connsiteY10793" fmla="*/ 5153334 h 6858000"/>
              <a:gd name="connsiteX10794" fmla="*/ 11102363 w 12192000"/>
              <a:gd name="connsiteY10794" fmla="*/ 5103841 h 6858000"/>
              <a:gd name="connsiteX10795" fmla="*/ 10982654 w 12192000"/>
              <a:gd name="connsiteY10795" fmla="*/ 5075272 h 6858000"/>
              <a:gd name="connsiteX10796" fmla="*/ 10575454 w 12192000"/>
              <a:gd name="connsiteY10796" fmla="*/ 5075272 h 6858000"/>
              <a:gd name="connsiteX10797" fmla="*/ 10455745 w 12192000"/>
              <a:gd name="connsiteY10797" fmla="*/ 5103841 h 6858000"/>
              <a:gd name="connsiteX10798" fmla="*/ 10541459 w 12192000"/>
              <a:gd name="connsiteY10798" fmla="*/ 5153324 h 6858000"/>
              <a:gd name="connsiteX10799" fmla="*/ 10541446 w 12192000"/>
              <a:gd name="connsiteY10799" fmla="*/ 5153334 h 6858000"/>
              <a:gd name="connsiteX10800" fmla="*/ 10541476 w 12192000"/>
              <a:gd name="connsiteY10800" fmla="*/ 5153334 h 6858000"/>
              <a:gd name="connsiteX10801" fmla="*/ 10541459 w 12192000"/>
              <a:gd name="connsiteY10801" fmla="*/ 5153324 h 6858000"/>
              <a:gd name="connsiteX10802" fmla="*/ 10556400 w 12192000"/>
              <a:gd name="connsiteY10802" fmla="*/ 5141837 h 6858000"/>
              <a:gd name="connsiteX10803" fmla="*/ 10575439 w 12192000"/>
              <a:gd name="connsiteY10803" fmla="*/ 5137565 h 6858000"/>
              <a:gd name="connsiteX10804" fmla="*/ 10609432 w 12192000"/>
              <a:gd name="connsiteY10804" fmla="*/ 5153334 h 6858000"/>
              <a:gd name="connsiteX10805" fmla="*/ 10695163 w 12192000"/>
              <a:gd name="connsiteY10805" fmla="*/ 5103841 h 6858000"/>
              <a:gd name="connsiteX10806" fmla="*/ 10575454 w 12192000"/>
              <a:gd name="connsiteY10806" fmla="*/ 5075272 h 6858000"/>
              <a:gd name="connsiteX10807" fmla="*/ 10168284 w 12192000"/>
              <a:gd name="connsiteY10807" fmla="*/ 5075272 h 6858000"/>
              <a:gd name="connsiteX10808" fmla="*/ 10048574 w 12192000"/>
              <a:gd name="connsiteY10808" fmla="*/ 5103841 h 6858000"/>
              <a:gd name="connsiteX10809" fmla="*/ 10134289 w 12192000"/>
              <a:gd name="connsiteY10809" fmla="*/ 5153324 h 6858000"/>
              <a:gd name="connsiteX10810" fmla="*/ 10134276 w 12192000"/>
              <a:gd name="connsiteY10810" fmla="*/ 5153334 h 6858000"/>
              <a:gd name="connsiteX10811" fmla="*/ 10134306 w 12192000"/>
              <a:gd name="connsiteY10811" fmla="*/ 5153334 h 6858000"/>
              <a:gd name="connsiteX10812" fmla="*/ 10134289 w 12192000"/>
              <a:gd name="connsiteY10812" fmla="*/ 5153324 h 6858000"/>
              <a:gd name="connsiteX10813" fmla="*/ 10149230 w 12192000"/>
              <a:gd name="connsiteY10813" fmla="*/ 5141837 h 6858000"/>
              <a:gd name="connsiteX10814" fmla="*/ 10168269 w 12192000"/>
              <a:gd name="connsiteY10814" fmla="*/ 5137565 h 6858000"/>
              <a:gd name="connsiteX10815" fmla="*/ 10202262 w 12192000"/>
              <a:gd name="connsiteY10815" fmla="*/ 5153334 h 6858000"/>
              <a:gd name="connsiteX10816" fmla="*/ 10287993 w 12192000"/>
              <a:gd name="connsiteY10816" fmla="*/ 5103841 h 6858000"/>
              <a:gd name="connsiteX10817" fmla="*/ 10168284 w 12192000"/>
              <a:gd name="connsiteY10817" fmla="*/ 5075272 h 6858000"/>
              <a:gd name="connsiteX10818" fmla="*/ 9761084 w 12192000"/>
              <a:gd name="connsiteY10818" fmla="*/ 5075272 h 6858000"/>
              <a:gd name="connsiteX10819" fmla="*/ 9641375 w 12192000"/>
              <a:gd name="connsiteY10819" fmla="*/ 5103841 h 6858000"/>
              <a:gd name="connsiteX10820" fmla="*/ 9727089 w 12192000"/>
              <a:gd name="connsiteY10820" fmla="*/ 5153324 h 6858000"/>
              <a:gd name="connsiteX10821" fmla="*/ 9727076 w 12192000"/>
              <a:gd name="connsiteY10821" fmla="*/ 5153334 h 6858000"/>
              <a:gd name="connsiteX10822" fmla="*/ 9727106 w 12192000"/>
              <a:gd name="connsiteY10822" fmla="*/ 5153334 h 6858000"/>
              <a:gd name="connsiteX10823" fmla="*/ 9727089 w 12192000"/>
              <a:gd name="connsiteY10823" fmla="*/ 5153324 h 6858000"/>
              <a:gd name="connsiteX10824" fmla="*/ 9742030 w 12192000"/>
              <a:gd name="connsiteY10824" fmla="*/ 5141837 h 6858000"/>
              <a:gd name="connsiteX10825" fmla="*/ 9761069 w 12192000"/>
              <a:gd name="connsiteY10825" fmla="*/ 5137565 h 6858000"/>
              <a:gd name="connsiteX10826" fmla="*/ 9795062 w 12192000"/>
              <a:gd name="connsiteY10826" fmla="*/ 5153334 h 6858000"/>
              <a:gd name="connsiteX10827" fmla="*/ 9880794 w 12192000"/>
              <a:gd name="connsiteY10827" fmla="*/ 5103841 h 6858000"/>
              <a:gd name="connsiteX10828" fmla="*/ 9761084 w 12192000"/>
              <a:gd name="connsiteY10828" fmla="*/ 5075272 h 6858000"/>
              <a:gd name="connsiteX10829" fmla="*/ 9353915 w 12192000"/>
              <a:gd name="connsiteY10829" fmla="*/ 5075272 h 6858000"/>
              <a:gd name="connsiteX10830" fmla="*/ 9234205 w 12192000"/>
              <a:gd name="connsiteY10830" fmla="*/ 5103841 h 6858000"/>
              <a:gd name="connsiteX10831" fmla="*/ 9319919 w 12192000"/>
              <a:gd name="connsiteY10831" fmla="*/ 5153324 h 6858000"/>
              <a:gd name="connsiteX10832" fmla="*/ 9319906 w 12192000"/>
              <a:gd name="connsiteY10832" fmla="*/ 5153334 h 6858000"/>
              <a:gd name="connsiteX10833" fmla="*/ 9319936 w 12192000"/>
              <a:gd name="connsiteY10833" fmla="*/ 5153334 h 6858000"/>
              <a:gd name="connsiteX10834" fmla="*/ 9319919 w 12192000"/>
              <a:gd name="connsiteY10834" fmla="*/ 5153324 h 6858000"/>
              <a:gd name="connsiteX10835" fmla="*/ 9334861 w 12192000"/>
              <a:gd name="connsiteY10835" fmla="*/ 5141837 h 6858000"/>
              <a:gd name="connsiteX10836" fmla="*/ 9353899 w 12192000"/>
              <a:gd name="connsiteY10836" fmla="*/ 5137565 h 6858000"/>
              <a:gd name="connsiteX10837" fmla="*/ 9387893 w 12192000"/>
              <a:gd name="connsiteY10837" fmla="*/ 5153334 h 6858000"/>
              <a:gd name="connsiteX10838" fmla="*/ 9473624 w 12192000"/>
              <a:gd name="connsiteY10838" fmla="*/ 5103841 h 6858000"/>
              <a:gd name="connsiteX10839" fmla="*/ 9353915 w 12192000"/>
              <a:gd name="connsiteY10839" fmla="*/ 5075272 h 6858000"/>
              <a:gd name="connsiteX10840" fmla="*/ 8946715 w 12192000"/>
              <a:gd name="connsiteY10840" fmla="*/ 5075272 h 6858000"/>
              <a:gd name="connsiteX10841" fmla="*/ 8827005 w 12192000"/>
              <a:gd name="connsiteY10841" fmla="*/ 5103841 h 6858000"/>
              <a:gd name="connsiteX10842" fmla="*/ 8912719 w 12192000"/>
              <a:gd name="connsiteY10842" fmla="*/ 5153325 h 6858000"/>
              <a:gd name="connsiteX10843" fmla="*/ 8912707 w 12192000"/>
              <a:gd name="connsiteY10843" fmla="*/ 5153334 h 6858000"/>
              <a:gd name="connsiteX10844" fmla="*/ 8912736 w 12192000"/>
              <a:gd name="connsiteY10844" fmla="*/ 5153334 h 6858000"/>
              <a:gd name="connsiteX10845" fmla="*/ 8912719 w 12192000"/>
              <a:gd name="connsiteY10845" fmla="*/ 5153325 h 6858000"/>
              <a:gd name="connsiteX10846" fmla="*/ 8927661 w 12192000"/>
              <a:gd name="connsiteY10846" fmla="*/ 5141837 h 6858000"/>
              <a:gd name="connsiteX10847" fmla="*/ 8946699 w 12192000"/>
              <a:gd name="connsiteY10847" fmla="*/ 5137565 h 6858000"/>
              <a:gd name="connsiteX10848" fmla="*/ 8980693 w 12192000"/>
              <a:gd name="connsiteY10848" fmla="*/ 5153334 h 6858000"/>
              <a:gd name="connsiteX10849" fmla="*/ 9066423 w 12192000"/>
              <a:gd name="connsiteY10849" fmla="*/ 5103841 h 6858000"/>
              <a:gd name="connsiteX10850" fmla="*/ 8946715 w 12192000"/>
              <a:gd name="connsiteY10850" fmla="*/ 5075272 h 6858000"/>
              <a:gd name="connsiteX10851" fmla="*/ 8539545 w 12192000"/>
              <a:gd name="connsiteY10851" fmla="*/ 5075272 h 6858000"/>
              <a:gd name="connsiteX10852" fmla="*/ 8419836 w 12192000"/>
              <a:gd name="connsiteY10852" fmla="*/ 5103841 h 6858000"/>
              <a:gd name="connsiteX10853" fmla="*/ 8505549 w 12192000"/>
              <a:gd name="connsiteY10853" fmla="*/ 5153324 h 6858000"/>
              <a:gd name="connsiteX10854" fmla="*/ 8505536 w 12192000"/>
              <a:gd name="connsiteY10854" fmla="*/ 5153334 h 6858000"/>
              <a:gd name="connsiteX10855" fmla="*/ 8505566 w 12192000"/>
              <a:gd name="connsiteY10855" fmla="*/ 5153334 h 6858000"/>
              <a:gd name="connsiteX10856" fmla="*/ 8505549 w 12192000"/>
              <a:gd name="connsiteY10856" fmla="*/ 5153324 h 6858000"/>
              <a:gd name="connsiteX10857" fmla="*/ 8520491 w 12192000"/>
              <a:gd name="connsiteY10857" fmla="*/ 5141837 h 6858000"/>
              <a:gd name="connsiteX10858" fmla="*/ 8539530 w 12192000"/>
              <a:gd name="connsiteY10858" fmla="*/ 5137565 h 6858000"/>
              <a:gd name="connsiteX10859" fmla="*/ 8573523 w 12192000"/>
              <a:gd name="connsiteY10859" fmla="*/ 5153334 h 6858000"/>
              <a:gd name="connsiteX10860" fmla="*/ 8659254 w 12192000"/>
              <a:gd name="connsiteY10860" fmla="*/ 5103841 h 6858000"/>
              <a:gd name="connsiteX10861" fmla="*/ 8539545 w 12192000"/>
              <a:gd name="connsiteY10861" fmla="*/ 5075272 h 6858000"/>
              <a:gd name="connsiteX10862" fmla="*/ 8132345 w 12192000"/>
              <a:gd name="connsiteY10862" fmla="*/ 5075272 h 6858000"/>
              <a:gd name="connsiteX10863" fmla="*/ 8012636 w 12192000"/>
              <a:gd name="connsiteY10863" fmla="*/ 5103841 h 6858000"/>
              <a:gd name="connsiteX10864" fmla="*/ 8098350 w 12192000"/>
              <a:gd name="connsiteY10864" fmla="*/ 5153324 h 6858000"/>
              <a:gd name="connsiteX10865" fmla="*/ 8098337 w 12192000"/>
              <a:gd name="connsiteY10865" fmla="*/ 5153334 h 6858000"/>
              <a:gd name="connsiteX10866" fmla="*/ 8098367 w 12192000"/>
              <a:gd name="connsiteY10866" fmla="*/ 5153334 h 6858000"/>
              <a:gd name="connsiteX10867" fmla="*/ 8098350 w 12192000"/>
              <a:gd name="connsiteY10867" fmla="*/ 5153324 h 6858000"/>
              <a:gd name="connsiteX10868" fmla="*/ 8113292 w 12192000"/>
              <a:gd name="connsiteY10868" fmla="*/ 5141837 h 6858000"/>
              <a:gd name="connsiteX10869" fmla="*/ 8132330 w 12192000"/>
              <a:gd name="connsiteY10869" fmla="*/ 5137565 h 6858000"/>
              <a:gd name="connsiteX10870" fmla="*/ 8166323 w 12192000"/>
              <a:gd name="connsiteY10870" fmla="*/ 5153334 h 6858000"/>
              <a:gd name="connsiteX10871" fmla="*/ 8252054 w 12192000"/>
              <a:gd name="connsiteY10871" fmla="*/ 5103841 h 6858000"/>
              <a:gd name="connsiteX10872" fmla="*/ 8132345 w 12192000"/>
              <a:gd name="connsiteY10872" fmla="*/ 5075272 h 6858000"/>
              <a:gd name="connsiteX10873" fmla="*/ 7725175 w 12192000"/>
              <a:gd name="connsiteY10873" fmla="*/ 5075272 h 6858000"/>
              <a:gd name="connsiteX10874" fmla="*/ 7605466 w 12192000"/>
              <a:gd name="connsiteY10874" fmla="*/ 5103841 h 6858000"/>
              <a:gd name="connsiteX10875" fmla="*/ 7691180 w 12192000"/>
              <a:gd name="connsiteY10875" fmla="*/ 5153324 h 6858000"/>
              <a:gd name="connsiteX10876" fmla="*/ 7691167 w 12192000"/>
              <a:gd name="connsiteY10876" fmla="*/ 5153334 h 6858000"/>
              <a:gd name="connsiteX10877" fmla="*/ 7691197 w 12192000"/>
              <a:gd name="connsiteY10877" fmla="*/ 5153334 h 6858000"/>
              <a:gd name="connsiteX10878" fmla="*/ 7691180 w 12192000"/>
              <a:gd name="connsiteY10878" fmla="*/ 5153324 h 6858000"/>
              <a:gd name="connsiteX10879" fmla="*/ 7706121 w 12192000"/>
              <a:gd name="connsiteY10879" fmla="*/ 5141837 h 6858000"/>
              <a:gd name="connsiteX10880" fmla="*/ 7725160 w 12192000"/>
              <a:gd name="connsiteY10880" fmla="*/ 5137565 h 6858000"/>
              <a:gd name="connsiteX10881" fmla="*/ 7759154 w 12192000"/>
              <a:gd name="connsiteY10881" fmla="*/ 5153334 h 6858000"/>
              <a:gd name="connsiteX10882" fmla="*/ 7844884 w 12192000"/>
              <a:gd name="connsiteY10882" fmla="*/ 5103841 h 6858000"/>
              <a:gd name="connsiteX10883" fmla="*/ 7725175 w 12192000"/>
              <a:gd name="connsiteY10883" fmla="*/ 5075272 h 6858000"/>
              <a:gd name="connsiteX10884" fmla="*/ 7318005 w 12192000"/>
              <a:gd name="connsiteY10884" fmla="*/ 5075272 h 6858000"/>
              <a:gd name="connsiteX10885" fmla="*/ 7198296 w 12192000"/>
              <a:gd name="connsiteY10885" fmla="*/ 5103841 h 6858000"/>
              <a:gd name="connsiteX10886" fmla="*/ 7284010 w 12192000"/>
              <a:gd name="connsiteY10886" fmla="*/ 5153324 h 6858000"/>
              <a:gd name="connsiteX10887" fmla="*/ 7283997 w 12192000"/>
              <a:gd name="connsiteY10887" fmla="*/ 5153334 h 6858000"/>
              <a:gd name="connsiteX10888" fmla="*/ 7284027 w 12192000"/>
              <a:gd name="connsiteY10888" fmla="*/ 5153334 h 6858000"/>
              <a:gd name="connsiteX10889" fmla="*/ 7284010 w 12192000"/>
              <a:gd name="connsiteY10889" fmla="*/ 5153324 h 6858000"/>
              <a:gd name="connsiteX10890" fmla="*/ 7298952 w 12192000"/>
              <a:gd name="connsiteY10890" fmla="*/ 5141837 h 6858000"/>
              <a:gd name="connsiteX10891" fmla="*/ 7317991 w 12192000"/>
              <a:gd name="connsiteY10891" fmla="*/ 5137565 h 6858000"/>
              <a:gd name="connsiteX10892" fmla="*/ 7351983 w 12192000"/>
              <a:gd name="connsiteY10892" fmla="*/ 5153334 h 6858000"/>
              <a:gd name="connsiteX10893" fmla="*/ 7437714 w 12192000"/>
              <a:gd name="connsiteY10893" fmla="*/ 5103841 h 6858000"/>
              <a:gd name="connsiteX10894" fmla="*/ 7318005 w 12192000"/>
              <a:gd name="connsiteY10894" fmla="*/ 5075272 h 6858000"/>
              <a:gd name="connsiteX10895" fmla="*/ 6910806 w 12192000"/>
              <a:gd name="connsiteY10895" fmla="*/ 5075272 h 6858000"/>
              <a:gd name="connsiteX10896" fmla="*/ 6791096 w 12192000"/>
              <a:gd name="connsiteY10896" fmla="*/ 5103841 h 6858000"/>
              <a:gd name="connsiteX10897" fmla="*/ 6876810 w 12192000"/>
              <a:gd name="connsiteY10897" fmla="*/ 5153324 h 6858000"/>
              <a:gd name="connsiteX10898" fmla="*/ 6876797 w 12192000"/>
              <a:gd name="connsiteY10898" fmla="*/ 5153334 h 6858000"/>
              <a:gd name="connsiteX10899" fmla="*/ 6876827 w 12192000"/>
              <a:gd name="connsiteY10899" fmla="*/ 5153334 h 6858000"/>
              <a:gd name="connsiteX10900" fmla="*/ 6876810 w 12192000"/>
              <a:gd name="connsiteY10900" fmla="*/ 5153324 h 6858000"/>
              <a:gd name="connsiteX10901" fmla="*/ 6891752 w 12192000"/>
              <a:gd name="connsiteY10901" fmla="*/ 5141837 h 6858000"/>
              <a:gd name="connsiteX10902" fmla="*/ 6910791 w 12192000"/>
              <a:gd name="connsiteY10902" fmla="*/ 5137565 h 6858000"/>
              <a:gd name="connsiteX10903" fmla="*/ 6944783 w 12192000"/>
              <a:gd name="connsiteY10903" fmla="*/ 5153334 h 6858000"/>
              <a:gd name="connsiteX10904" fmla="*/ 7030515 w 12192000"/>
              <a:gd name="connsiteY10904" fmla="*/ 5103841 h 6858000"/>
              <a:gd name="connsiteX10905" fmla="*/ 6910806 w 12192000"/>
              <a:gd name="connsiteY10905" fmla="*/ 5075272 h 6858000"/>
              <a:gd name="connsiteX10906" fmla="*/ 6503636 w 12192000"/>
              <a:gd name="connsiteY10906" fmla="*/ 5075272 h 6858000"/>
              <a:gd name="connsiteX10907" fmla="*/ 6383926 w 12192000"/>
              <a:gd name="connsiteY10907" fmla="*/ 5103841 h 6858000"/>
              <a:gd name="connsiteX10908" fmla="*/ 6469641 w 12192000"/>
              <a:gd name="connsiteY10908" fmla="*/ 5153324 h 6858000"/>
              <a:gd name="connsiteX10909" fmla="*/ 6469628 w 12192000"/>
              <a:gd name="connsiteY10909" fmla="*/ 5153334 h 6858000"/>
              <a:gd name="connsiteX10910" fmla="*/ 6469658 w 12192000"/>
              <a:gd name="connsiteY10910" fmla="*/ 5153334 h 6858000"/>
              <a:gd name="connsiteX10911" fmla="*/ 6469641 w 12192000"/>
              <a:gd name="connsiteY10911" fmla="*/ 5153324 h 6858000"/>
              <a:gd name="connsiteX10912" fmla="*/ 6484582 w 12192000"/>
              <a:gd name="connsiteY10912" fmla="*/ 5141837 h 6858000"/>
              <a:gd name="connsiteX10913" fmla="*/ 6503621 w 12192000"/>
              <a:gd name="connsiteY10913" fmla="*/ 5137565 h 6858000"/>
              <a:gd name="connsiteX10914" fmla="*/ 6537614 w 12192000"/>
              <a:gd name="connsiteY10914" fmla="*/ 5153334 h 6858000"/>
              <a:gd name="connsiteX10915" fmla="*/ 6623345 w 12192000"/>
              <a:gd name="connsiteY10915" fmla="*/ 5103841 h 6858000"/>
              <a:gd name="connsiteX10916" fmla="*/ 6503636 w 12192000"/>
              <a:gd name="connsiteY10916" fmla="*/ 5075272 h 6858000"/>
              <a:gd name="connsiteX10917" fmla="*/ 6096436 w 12192000"/>
              <a:gd name="connsiteY10917" fmla="*/ 5075272 h 6858000"/>
              <a:gd name="connsiteX10918" fmla="*/ 5976726 w 12192000"/>
              <a:gd name="connsiteY10918" fmla="*/ 5103841 h 6858000"/>
              <a:gd name="connsiteX10919" fmla="*/ 6062441 w 12192000"/>
              <a:gd name="connsiteY10919" fmla="*/ 5153324 h 6858000"/>
              <a:gd name="connsiteX10920" fmla="*/ 6062428 w 12192000"/>
              <a:gd name="connsiteY10920" fmla="*/ 5153334 h 6858000"/>
              <a:gd name="connsiteX10921" fmla="*/ 6062459 w 12192000"/>
              <a:gd name="connsiteY10921" fmla="*/ 5153334 h 6858000"/>
              <a:gd name="connsiteX10922" fmla="*/ 6062441 w 12192000"/>
              <a:gd name="connsiteY10922" fmla="*/ 5153324 h 6858000"/>
              <a:gd name="connsiteX10923" fmla="*/ 6077383 w 12192000"/>
              <a:gd name="connsiteY10923" fmla="*/ 5141837 h 6858000"/>
              <a:gd name="connsiteX10924" fmla="*/ 6096421 w 12192000"/>
              <a:gd name="connsiteY10924" fmla="*/ 5137565 h 6858000"/>
              <a:gd name="connsiteX10925" fmla="*/ 6130414 w 12192000"/>
              <a:gd name="connsiteY10925" fmla="*/ 5153334 h 6858000"/>
              <a:gd name="connsiteX10926" fmla="*/ 6216145 w 12192000"/>
              <a:gd name="connsiteY10926" fmla="*/ 5103841 h 6858000"/>
              <a:gd name="connsiteX10927" fmla="*/ 6096436 w 12192000"/>
              <a:gd name="connsiteY10927" fmla="*/ 5075272 h 6858000"/>
              <a:gd name="connsiteX10928" fmla="*/ 5689266 w 12192000"/>
              <a:gd name="connsiteY10928" fmla="*/ 5075272 h 6858000"/>
              <a:gd name="connsiteX10929" fmla="*/ 5569557 w 12192000"/>
              <a:gd name="connsiteY10929" fmla="*/ 5103841 h 6858000"/>
              <a:gd name="connsiteX10930" fmla="*/ 5655271 w 12192000"/>
              <a:gd name="connsiteY10930" fmla="*/ 5153324 h 6858000"/>
              <a:gd name="connsiteX10931" fmla="*/ 5655258 w 12192000"/>
              <a:gd name="connsiteY10931" fmla="*/ 5153334 h 6858000"/>
              <a:gd name="connsiteX10932" fmla="*/ 5655288 w 12192000"/>
              <a:gd name="connsiteY10932" fmla="*/ 5153334 h 6858000"/>
              <a:gd name="connsiteX10933" fmla="*/ 5655271 w 12192000"/>
              <a:gd name="connsiteY10933" fmla="*/ 5153324 h 6858000"/>
              <a:gd name="connsiteX10934" fmla="*/ 5670213 w 12192000"/>
              <a:gd name="connsiteY10934" fmla="*/ 5141837 h 6858000"/>
              <a:gd name="connsiteX10935" fmla="*/ 5689251 w 12192000"/>
              <a:gd name="connsiteY10935" fmla="*/ 5137565 h 6858000"/>
              <a:gd name="connsiteX10936" fmla="*/ 5723244 w 12192000"/>
              <a:gd name="connsiteY10936" fmla="*/ 5153334 h 6858000"/>
              <a:gd name="connsiteX10937" fmla="*/ 5808975 w 12192000"/>
              <a:gd name="connsiteY10937" fmla="*/ 5103841 h 6858000"/>
              <a:gd name="connsiteX10938" fmla="*/ 5689266 w 12192000"/>
              <a:gd name="connsiteY10938" fmla="*/ 5075272 h 6858000"/>
              <a:gd name="connsiteX10939" fmla="*/ 5282067 w 12192000"/>
              <a:gd name="connsiteY10939" fmla="*/ 5075272 h 6858000"/>
              <a:gd name="connsiteX10940" fmla="*/ 5162357 w 12192000"/>
              <a:gd name="connsiteY10940" fmla="*/ 5103841 h 6858000"/>
              <a:gd name="connsiteX10941" fmla="*/ 5248071 w 12192000"/>
              <a:gd name="connsiteY10941" fmla="*/ 5153324 h 6858000"/>
              <a:gd name="connsiteX10942" fmla="*/ 5248058 w 12192000"/>
              <a:gd name="connsiteY10942" fmla="*/ 5153334 h 6858000"/>
              <a:gd name="connsiteX10943" fmla="*/ 5248088 w 12192000"/>
              <a:gd name="connsiteY10943" fmla="*/ 5153334 h 6858000"/>
              <a:gd name="connsiteX10944" fmla="*/ 5248071 w 12192000"/>
              <a:gd name="connsiteY10944" fmla="*/ 5153324 h 6858000"/>
              <a:gd name="connsiteX10945" fmla="*/ 5263013 w 12192000"/>
              <a:gd name="connsiteY10945" fmla="*/ 5141837 h 6858000"/>
              <a:gd name="connsiteX10946" fmla="*/ 5282051 w 12192000"/>
              <a:gd name="connsiteY10946" fmla="*/ 5137565 h 6858000"/>
              <a:gd name="connsiteX10947" fmla="*/ 5316044 w 12192000"/>
              <a:gd name="connsiteY10947" fmla="*/ 5153334 h 6858000"/>
              <a:gd name="connsiteX10948" fmla="*/ 5401775 w 12192000"/>
              <a:gd name="connsiteY10948" fmla="*/ 5103841 h 6858000"/>
              <a:gd name="connsiteX10949" fmla="*/ 5282067 w 12192000"/>
              <a:gd name="connsiteY10949" fmla="*/ 5075272 h 6858000"/>
              <a:gd name="connsiteX10950" fmla="*/ 4874897 w 12192000"/>
              <a:gd name="connsiteY10950" fmla="*/ 5075272 h 6858000"/>
              <a:gd name="connsiteX10951" fmla="*/ 4755187 w 12192000"/>
              <a:gd name="connsiteY10951" fmla="*/ 5103841 h 6858000"/>
              <a:gd name="connsiteX10952" fmla="*/ 4840901 w 12192000"/>
              <a:gd name="connsiteY10952" fmla="*/ 5153324 h 6858000"/>
              <a:gd name="connsiteX10953" fmla="*/ 4840888 w 12192000"/>
              <a:gd name="connsiteY10953" fmla="*/ 5153334 h 6858000"/>
              <a:gd name="connsiteX10954" fmla="*/ 4840919 w 12192000"/>
              <a:gd name="connsiteY10954" fmla="*/ 5153334 h 6858000"/>
              <a:gd name="connsiteX10955" fmla="*/ 4840901 w 12192000"/>
              <a:gd name="connsiteY10955" fmla="*/ 5153324 h 6858000"/>
              <a:gd name="connsiteX10956" fmla="*/ 4855843 w 12192000"/>
              <a:gd name="connsiteY10956" fmla="*/ 5141837 h 6858000"/>
              <a:gd name="connsiteX10957" fmla="*/ 4874881 w 12192000"/>
              <a:gd name="connsiteY10957" fmla="*/ 5137565 h 6858000"/>
              <a:gd name="connsiteX10958" fmla="*/ 4908876 w 12192000"/>
              <a:gd name="connsiteY10958" fmla="*/ 5153334 h 6858000"/>
              <a:gd name="connsiteX10959" fmla="*/ 4994606 w 12192000"/>
              <a:gd name="connsiteY10959" fmla="*/ 5103841 h 6858000"/>
              <a:gd name="connsiteX10960" fmla="*/ 4874897 w 12192000"/>
              <a:gd name="connsiteY10960" fmla="*/ 5075272 h 6858000"/>
              <a:gd name="connsiteX10961" fmla="*/ 4467697 w 12192000"/>
              <a:gd name="connsiteY10961" fmla="*/ 5075272 h 6858000"/>
              <a:gd name="connsiteX10962" fmla="*/ 4347987 w 12192000"/>
              <a:gd name="connsiteY10962" fmla="*/ 5103841 h 6858000"/>
              <a:gd name="connsiteX10963" fmla="*/ 4433701 w 12192000"/>
              <a:gd name="connsiteY10963" fmla="*/ 5153324 h 6858000"/>
              <a:gd name="connsiteX10964" fmla="*/ 4433689 w 12192000"/>
              <a:gd name="connsiteY10964" fmla="*/ 5153334 h 6858000"/>
              <a:gd name="connsiteX10965" fmla="*/ 4433718 w 12192000"/>
              <a:gd name="connsiteY10965" fmla="*/ 5153334 h 6858000"/>
              <a:gd name="connsiteX10966" fmla="*/ 4433701 w 12192000"/>
              <a:gd name="connsiteY10966" fmla="*/ 5153324 h 6858000"/>
              <a:gd name="connsiteX10967" fmla="*/ 4448643 w 12192000"/>
              <a:gd name="connsiteY10967" fmla="*/ 5141837 h 6858000"/>
              <a:gd name="connsiteX10968" fmla="*/ 4467681 w 12192000"/>
              <a:gd name="connsiteY10968" fmla="*/ 5137565 h 6858000"/>
              <a:gd name="connsiteX10969" fmla="*/ 4501675 w 12192000"/>
              <a:gd name="connsiteY10969" fmla="*/ 5153334 h 6858000"/>
              <a:gd name="connsiteX10970" fmla="*/ 4587406 w 12192000"/>
              <a:gd name="connsiteY10970" fmla="*/ 5103841 h 6858000"/>
              <a:gd name="connsiteX10971" fmla="*/ 4467697 w 12192000"/>
              <a:gd name="connsiteY10971" fmla="*/ 5075272 h 6858000"/>
              <a:gd name="connsiteX10972" fmla="*/ 4060527 w 12192000"/>
              <a:gd name="connsiteY10972" fmla="*/ 5075272 h 6858000"/>
              <a:gd name="connsiteX10973" fmla="*/ 3940817 w 12192000"/>
              <a:gd name="connsiteY10973" fmla="*/ 5103841 h 6858000"/>
              <a:gd name="connsiteX10974" fmla="*/ 4026532 w 12192000"/>
              <a:gd name="connsiteY10974" fmla="*/ 5153324 h 6858000"/>
              <a:gd name="connsiteX10975" fmla="*/ 4026519 w 12192000"/>
              <a:gd name="connsiteY10975" fmla="*/ 5153334 h 6858000"/>
              <a:gd name="connsiteX10976" fmla="*/ 4026549 w 12192000"/>
              <a:gd name="connsiteY10976" fmla="*/ 5153334 h 6858000"/>
              <a:gd name="connsiteX10977" fmla="*/ 4026532 w 12192000"/>
              <a:gd name="connsiteY10977" fmla="*/ 5153324 h 6858000"/>
              <a:gd name="connsiteX10978" fmla="*/ 4041473 w 12192000"/>
              <a:gd name="connsiteY10978" fmla="*/ 5141837 h 6858000"/>
              <a:gd name="connsiteX10979" fmla="*/ 4060512 w 12192000"/>
              <a:gd name="connsiteY10979" fmla="*/ 5137565 h 6858000"/>
              <a:gd name="connsiteX10980" fmla="*/ 4094505 w 12192000"/>
              <a:gd name="connsiteY10980" fmla="*/ 5153334 h 6858000"/>
              <a:gd name="connsiteX10981" fmla="*/ 4180236 w 12192000"/>
              <a:gd name="connsiteY10981" fmla="*/ 5103841 h 6858000"/>
              <a:gd name="connsiteX10982" fmla="*/ 4060527 w 12192000"/>
              <a:gd name="connsiteY10982" fmla="*/ 5075272 h 6858000"/>
              <a:gd name="connsiteX10983" fmla="*/ 3653357 w 12192000"/>
              <a:gd name="connsiteY10983" fmla="*/ 5075272 h 6858000"/>
              <a:gd name="connsiteX10984" fmla="*/ 3533647 w 12192000"/>
              <a:gd name="connsiteY10984" fmla="*/ 5103841 h 6858000"/>
              <a:gd name="connsiteX10985" fmla="*/ 3619361 w 12192000"/>
              <a:gd name="connsiteY10985" fmla="*/ 5153324 h 6858000"/>
              <a:gd name="connsiteX10986" fmla="*/ 3619348 w 12192000"/>
              <a:gd name="connsiteY10986" fmla="*/ 5153334 h 6858000"/>
              <a:gd name="connsiteX10987" fmla="*/ 3619378 w 12192000"/>
              <a:gd name="connsiteY10987" fmla="*/ 5153334 h 6858000"/>
              <a:gd name="connsiteX10988" fmla="*/ 3619361 w 12192000"/>
              <a:gd name="connsiteY10988" fmla="*/ 5153324 h 6858000"/>
              <a:gd name="connsiteX10989" fmla="*/ 3634303 w 12192000"/>
              <a:gd name="connsiteY10989" fmla="*/ 5141837 h 6858000"/>
              <a:gd name="connsiteX10990" fmla="*/ 3653341 w 12192000"/>
              <a:gd name="connsiteY10990" fmla="*/ 5137565 h 6858000"/>
              <a:gd name="connsiteX10991" fmla="*/ 3687335 w 12192000"/>
              <a:gd name="connsiteY10991" fmla="*/ 5153334 h 6858000"/>
              <a:gd name="connsiteX10992" fmla="*/ 3773066 w 12192000"/>
              <a:gd name="connsiteY10992" fmla="*/ 5103841 h 6858000"/>
              <a:gd name="connsiteX10993" fmla="*/ 3653357 w 12192000"/>
              <a:gd name="connsiteY10993" fmla="*/ 5075272 h 6858000"/>
              <a:gd name="connsiteX10994" fmla="*/ 3246157 w 12192000"/>
              <a:gd name="connsiteY10994" fmla="*/ 5075272 h 6858000"/>
              <a:gd name="connsiteX10995" fmla="*/ 3126448 w 12192000"/>
              <a:gd name="connsiteY10995" fmla="*/ 5103841 h 6858000"/>
              <a:gd name="connsiteX10996" fmla="*/ 3212162 w 12192000"/>
              <a:gd name="connsiteY10996" fmla="*/ 5153324 h 6858000"/>
              <a:gd name="connsiteX10997" fmla="*/ 3212149 w 12192000"/>
              <a:gd name="connsiteY10997" fmla="*/ 5153334 h 6858000"/>
              <a:gd name="connsiteX10998" fmla="*/ 3212179 w 12192000"/>
              <a:gd name="connsiteY10998" fmla="*/ 5153334 h 6858000"/>
              <a:gd name="connsiteX10999" fmla="*/ 3212162 w 12192000"/>
              <a:gd name="connsiteY10999" fmla="*/ 5153324 h 6858000"/>
              <a:gd name="connsiteX11000" fmla="*/ 3227103 w 12192000"/>
              <a:gd name="connsiteY11000" fmla="*/ 5141837 h 6858000"/>
              <a:gd name="connsiteX11001" fmla="*/ 3246142 w 12192000"/>
              <a:gd name="connsiteY11001" fmla="*/ 5137565 h 6858000"/>
              <a:gd name="connsiteX11002" fmla="*/ 3280135 w 12192000"/>
              <a:gd name="connsiteY11002" fmla="*/ 5153334 h 6858000"/>
              <a:gd name="connsiteX11003" fmla="*/ 3365866 w 12192000"/>
              <a:gd name="connsiteY11003" fmla="*/ 5103841 h 6858000"/>
              <a:gd name="connsiteX11004" fmla="*/ 3246157 w 12192000"/>
              <a:gd name="connsiteY11004" fmla="*/ 5075272 h 6858000"/>
              <a:gd name="connsiteX11005" fmla="*/ 2838987 w 12192000"/>
              <a:gd name="connsiteY11005" fmla="*/ 5075272 h 6858000"/>
              <a:gd name="connsiteX11006" fmla="*/ 2719278 w 12192000"/>
              <a:gd name="connsiteY11006" fmla="*/ 5103841 h 6858000"/>
              <a:gd name="connsiteX11007" fmla="*/ 2804992 w 12192000"/>
              <a:gd name="connsiteY11007" fmla="*/ 5153324 h 6858000"/>
              <a:gd name="connsiteX11008" fmla="*/ 2804979 w 12192000"/>
              <a:gd name="connsiteY11008" fmla="*/ 5153334 h 6858000"/>
              <a:gd name="connsiteX11009" fmla="*/ 2805009 w 12192000"/>
              <a:gd name="connsiteY11009" fmla="*/ 5153334 h 6858000"/>
              <a:gd name="connsiteX11010" fmla="*/ 2804992 w 12192000"/>
              <a:gd name="connsiteY11010" fmla="*/ 5153324 h 6858000"/>
              <a:gd name="connsiteX11011" fmla="*/ 2819934 w 12192000"/>
              <a:gd name="connsiteY11011" fmla="*/ 5141837 h 6858000"/>
              <a:gd name="connsiteX11012" fmla="*/ 2838972 w 12192000"/>
              <a:gd name="connsiteY11012" fmla="*/ 5137565 h 6858000"/>
              <a:gd name="connsiteX11013" fmla="*/ 2872965 w 12192000"/>
              <a:gd name="connsiteY11013" fmla="*/ 5153334 h 6858000"/>
              <a:gd name="connsiteX11014" fmla="*/ 2958696 w 12192000"/>
              <a:gd name="connsiteY11014" fmla="*/ 5103841 h 6858000"/>
              <a:gd name="connsiteX11015" fmla="*/ 2838987 w 12192000"/>
              <a:gd name="connsiteY11015" fmla="*/ 5075272 h 6858000"/>
              <a:gd name="connsiteX11016" fmla="*/ 2431787 w 12192000"/>
              <a:gd name="connsiteY11016" fmla="*/ 5075272 h 6858000"/>
              <a:gd name="connsiteX11017" fmla="*/ 2312078 w 12192000"/>
              <a:gd name="connsiteY11017" fmla="*/ 5103841 h 6858000"/>
              <a:gd name="connsiteX11018" fmla="*/ 2397792 w 12192000"/>
              <a:gd name="connsiteY11018" fmla="*/ 5153324 h 6858000"/>
              <a:gd name="connsiteX11019" fmla="*/ 2397779 w 12192000"/>
              <a:gd name="connsiteY11019" fmla="*/ 5153334 h 6858000"/>
              <a:gd name="connsiteX11020" fmla="*/ 2397809 w 12192000"/>
              <a:gd name="connsiteY11020" fmla="*/ 5153334 h 6858000"/>
              <a:gd name="connsiteX11021" fmla="*/ 2397792 w 12192000"/>
              <a:gd name="connsiteY11021" fmla="*/ 5153324 h 6858000"/>
              <a:gd name="connsiteX11022" fmla="*/ 2412734 w 12192000"/>
              <a:gd name="connsiteY11022" fmla="*/ 5141837 h 6858000"/>
              <a:gd name="connsiteX11023" fmla="*/ 2431772 w 12192000"/>
              <a:gd name="connsiteY11023" fmla="*/ 5137565 h 6858000"/>
              <a:gd name="connsiteX11024" fmla="*/ 2465765 w 12192000"/>
              <a:gd name="connsiteY11024" fmla="*/ 5153334 h 6858000"/>
              <a:gd name="connsiteX11025" fmla="*/ 2551496 w 12192000"/>
              <a:gd name="connsiteY11025" fmla="*/ 5103841 h 6858000"/>
              <a:gd name="connsiteX11026" fmla="*/ 2431787 w 12192000"/>
              <a:gd name="connsiteY11026" fmla="*/ 5075272 h 6858000"/>
              <a:gd name="connsiteX11027" fmla="*/ 2024617 w 12192000"/>
              <a:gd name="connsiteY11027" fmla="*/ 5075272 h 6858000"/>
              <a:gd name="connsiteX11028" fmla="*/ 1904908 w 12192000"/>
              <a:gd name="connsiteY11028" fmla="*/ 5103841 h 6858000"/>
              <a:gd name="connsiteX11029" fmla="*/ 1990622 w 12192000"/>
              <a:gd name="connsiteY11029" fmla="*/ 5153324 h 6858000"/>
              <a:gd name="connsiteX11030" fmla="*/ 1990609 w 12192000"/>
              <a:gd name="connsiteY11030" fmla="*/ 5153334 h 6858000"/>
              <a:gd name="connsiteX11031" fmla="*/ 1990639 w 12192000"/>
              <a:gd name="connsiteY11031" fmla="*/ 5153334 h 6858000"/>
              <a:gd name="connsiteX11032" fmla="*/ 1990622 w 12192000"/>
              <a:gd name="connsiteY11032" fmla="*/ 5153324 h 6858000"/>
              <a:gd name="connsiteX11033" fmla="*/ 2005563 w 12192000"/>
              <a:gd name="connsiteY11033" fmla="*/ 5141837 h 6858000"/>
              <a:gd name="connsiteX11034" fmla="*/ 2024602 w 12192000"/>
              <a:gd name="connsiteY11034" fmla="*/ 5137565 h 6858000"/>
              <a:gd name="connsiteX11035" fmla="*/ 2058595 w 12192000"/>
              <a:gd name="connsiteY11035" fmla="*/ 5153334 h 6858000"/>
              <a:gd name="connsiteX11036" fmla="*/ 2144326 w 12192000"/>
              <a:gd name="connsiteY11036" fmla="*/ 5103841 h 6858000"/>
              <a:gd name="connsiteX11037" fmla="*/ 2024617 w 12192000"/>
              <a:gd name="connsiteY11037" fmla="*/ 5075272 h 6858000"/>
              <a:gd name="connsiteX11038" fmla="*/ 1617418 w 12192000"/>
              <a:gd name="connsiteY11038" fmla="*/ 5075272 h 6858000"/>
              <a:gd name="connsiteX11039" fmla="*/ 1497708 w 12192000"/>
              <a:gd name="connsiteY11039" fmla="*/ 5103841 h 6858000"/>
              <a:gd name="connsiteX11040" fmla="*/ 1583422 w 12192000"/>
              <a:gd name="connsiteY11040" fmla="*/ 5153324 h 6858000"/>
              <a:gd name="connsiteX11041" fmla="*/ 1583409 w 12192000"/>
              <a:gd name="connsiteY11041" fmla="*/ 5153334 h 6858000"/>
              <a:gd name="connsiteX11042" fmla="*/ 1583439 w 12192000"/>
              <a:gd name="connsiteY11042" fmla="*/ 5153334 h 6858000"/>
              <a:gd name="connsiteX11043" fmla="*/ 1583422 w 12192000"/>
              <a:gd name="connsiteY11043" fmla="*/ 5153324 h 6858000"/>
              <a:gd name="connsiteX11044" fmla="*/ 1598363 w 12192000"/>
              <a:gd name="connsiteY11044" fmla="*/ 5141837 h 6858000"/>
              <a:gd name="connsiteX11045" fmla="*/ 1617402 w 12192000"/>
              <a:gd name="connsiteY11045" fmla="*/ 5137565 h 6858000"/>
              <a:gd name="connsiteX11046" fmla="*/ 1651396 w 12192000"/>
              <a:gd name="connsiteY11046" fmla="*/ 5153334 h 6858000"/>
              <a:gd name="connsiteX11047" fmla="*/ 1737127 w 12192000"/>
              <a:gd name="connsiteY11047" fmla="*/ 5103841 h 6858000"/>
              <a:gd name="connsiteX11048" fmla="*/ 1617418 w 12192000"/>
              <a:gd name="connsiteY11048" fmla="*/ 5075272 h 6858000"/>
              <a:gd name="connsiteX11049" fmla="*/ 1210248 w 12192000"/>
              <a:gd name="connsiteY11049" fmla="*/ 5075272 h 6858000"/>
              <a:gd name="connsiteX11050" fmla="*/ 1090538 w 12192000"/>
              <a:gd name="connsiteY11050" fmla="*/ 5103841 h 6858000"/>
              <a:gd name="connsiteX11051" fmla="*/ 1176252 w 12192000"/>
              <a:gd name="connsiteY11051" fmla="*/ 5153324 h 6858000"/>
              <a:gd name="connsiteX11052" fmla="*/ 1176239 w 12192000"/>
              <a:gd name="connsiteY11052" fmla="*/ 5153334 h 6858000"/>
              <a:gd name="connsiteX11053" fmla="*/ 1176269 w 12192000"/>
              <a:gd name="connsiteY11053" fmla="*/ 5153334 h 6858000"/>
              <a:gd name="connsiteX11054" fmla="*/ 1176252 w 12192000"/>
              <a:gd name="connsiteY11054" fmla="*/ 5153324 h 6858000"/>
              <a:gd name="connsiteX11055" fmla="*/ 1191194 w 12192000"/>
              <a:gd name="connsiteY11055" fmla="*/ 5141837 h 6858000"/>
              <a:gd name="connsiteX11056" fmla="*/ 1210233 w 12192000"/>
              <a:gd name="connsiteY11056" fmla="*/ 5137565 h 6858000"/>
              <a:gd name="connsiteX11057" fmla="*/ 1244226 w 12192000"/>
              <a:gd name="connsiteY11057" fmla="*/ 5153334 h 6858000"/>
              <a:gd name="connsiteX11058" fmla="*/ 1329957 w 12192000"/>
              <a:gd name="connsiteY11058" fmla="*/ 5103841 h 6858000"/>
              <a:gd name="connsiteX11059" fmla="*/ 1210248 w 12192000"/>
              <a:gd name="connsiteY11059" fmla="*/ 5075272 h 6858000"/>
              <a:gd name="connsiteX11060" fmla="*/ 803078 w 12192000"/>
              <a:gd name="connsiteY11060" fmla="*/ 5075272 h 6858000"/>
              <a:gd name="connsiteX11061" fmla="*/ 683368 w 12192000"/>
              <a:gd name="connsiteY11061" fmla="*/ 5103841 h 6858000"/>
              <a:gd name="connsiteX11062" fmla="*/ 769099 w 12192000"/>
              <a:gd name="connsiteY11062" fmla="*/ 5153334 h 6858000"/>
              <a:gd name="connsiteX11063" fmla="*/ 803093 w 12192000"/>
              <a:gd name="connsiteY11063" fmla="*/ 5137565 h 6858000"/>
              <a:gd name="connsiteX11064" fmla="*/ 822121 w 12192000"/>
              <a:gd name="connsiteY11064" fmla="*/ 5141837 h 6858000"/>
              <a:gd name="connsiteX11065" fmla="*/ 837073 w 12192000"/>
              <a:gd name="connsiteY11065" fmla="*/ 5153324 h 6858000"/>
              <a:gd name="connsiteX11066" fmla="*/ 837056 w 12192000"/>
              <a:gd name="connsiteY11066" fmla="*/ 5153334 h 6858000"/>
              <a:gd name="connsiteX11067" fmla="*/ 837086 w 12192000"/>
              <a:gd name="connsiteY11067" fmla="*/ 5153334 h 6858000"/>
              <a:gd name="connsiteX11068" fmla="*/ 837073 w 12192000"/>
              <a:gd name="connsiteY11068" fmla="*/ 5153324 h 6858000"/>
              <a:gd name="connsiteX11069" fmla="*/ 922787 w 12192000"/>
              <a:gd name="connsiteY11069" fmla="*/ 5103841 h 6858000"/>
              <a:gd name="connsiteX11070" fmla="*/ 803078 w 12192000"/>
              <a:gd name="connsiteY11070" fmla="*/ 5075272 h 6858000"/>
              <a:gd name="connsiteX11071" fmla="*/ 395878 w 12192000"/>
              <a:gd name="connsiteY11071" fmla="*/ 5075272 h 6858000"/>
              <a:gd name="connsiteX11072" fmla="*/ 276169 w 12192000"/>
              <a:gd name="connsiteY11072" fmla="*/ 5103841 h 6858000"/>
              <a:gd name="connsiteX11073" fmla="*/ 361900 w 12192000"/>
              <a:gd name="connsiteY11073" fmla="*/ 5153334 h 6858000"/>
              <a:gd name="connsiteX11074" fmla="*/ 395893 w 12192000"/>
              <a:gd name="connsiteY11074" fmla="*/ 5137565 h 6858000"/>
              <a:gd name="connsiteX11075" fmla="*/ 414921 w 12192000"/>
              <a:gd name="connsiteY11075" fmla="*/ 5141837 h 6858000"/>
              <a:gd name="connsiteX11076" fmla="*/ 429873 w 12192000"/>
              <a:gd name="connsiteY11076" fmla="*/ 5153324 h 6858000"/>
              <a:gd name="connsiteX11077" fmla="*/ 429856 w 12192000"/>
              <a:gd name="connsiteY11077" fmla="*/ 5153334 h 6858000"/>
              <a:gd name="connsiteX11078" fmla="*/ 429886 w 12192000"/>
              <a:gd name="connsiteY11078" fmla="*/ 5153334 h 6858000"/>
              <a:gd name="connsiteX11079" fmla="*/ 429873 w 12192000"/>
              <a:gd name="connsiteY11079" fmla="*/ 5153324 h 6858000"/>
              <a:gd name="connsiteX11080" fmla="*/ 515587 w 12192000"/>
              <a:gd name="connsiteY11080" fmla="*/ 5103841 h 6858000"/>
              <a:gd name="connsiteX11081" fmla="*/ 395878 w 12192000"/>
              <a:gd name="connsiteY11081" fmla="*/ 5075272 h 6858000"/>
              <a:gd name="connsiteX11082" fmla="*/ 11947763 w 12192000"/>
              <a:gd name="connsiteY11082" fmla="*/ 5064790 h 6858000"/>
              <a:gd name="connsiteX11083" fmla="*/ 11947765 w 12192000"/>
              <a:gd name="connsiteY11083" fmla="*/ 5064809 h 6858000"/>
              <a:gd name="connsiteX11084" fmla="*/ 11947763 w 12192000"/>
              <a:gd name="connsiteY11084" fmla="*/ 5064820 h 6858000"/>
              <a:gd name="connsiteX11085" fmla="*/ 11593438 w 12192000"/>
              <a:gd name="connsiteY11085" fmla="*/ 5028972 h 6858000"/>
              <a:gd name="connsiteX11086" fmla="*/ 11558578 w 12192000"/>
              <a:gd name="connsiteY11086" fmla="*/ 5054377 h 6858000"/>
              <a:gd name="connsiteX11087" fmla="*/ 11557051 w 12192000"/>
              <a:gd name="connsiteY11087" fmla="*/ 5064761 h 6858000"/>
              <a:gd name="connsiteX11088" fmla="*/ 11593438 w 12192000"/>
              <a:gd name="connsiteY11088" fmla="*/ 5101387 h 6858000"/>
              <a:gd name="connsiteX11089" fmla="*/ 11593438 w 12192000"/>
              <a:gd name="connsiteY11089" fmla="*/ 5101417 h 6858000"/>
              <a:gd name="connsiteX11090" fmla="*/ 11629826 w 12192000"/>
              <a:gd name="connsiteY11090" fmla="*/ 5064790 h 6858000"/>
              <a:gd name="connsiteX11091" fmla="*/ 11628300 w 12192000"/>
              <a:gd name="connsiteY11091" fmla="*/ 5054377 h 6858000"/>
              <a:gd name="connsiteX11092" fmla="*/ 11593438 w 12192000"/>
              <a:gd name="connsiteY11092" fmla="*/ 5028972 h 6858000"/>
              <a:gd name="connsiteX11093" fmla="*/ 10779069 w 12192000"/>
              <a:gd name="connsiteY11093" fmla="*/ 5028972 h 6858000"/>
              <a:gd name="connsiteX11094" fmla="*/ 10744208 w 12192000"/>
              <a:gd name="connsiteY11094" fmla="*/ 5054377 h 6858000"/>
              <a:gd name="connsiteX11095" fmla="*/ 10742682 w 12192000"/>
              <a:gd name="connsiteY11095" fmla="*/ 5064761 h 6858000"/>
              <a:gd name="connsiteX11096" fmla="*/ 10779069 w 12192000"/>
              <a:gd name="connsiteY11096" fmla="*/ 5101387 h 6858000"/>
              <a:gd name="connsiteX11097" fmla="*/ 10779069 w 12192000"/>
              <a:gd name="connsiteY11097" fmla="*/ 5101417 h 6858000"/>
              <a:gd name="connsiteX11098" fmla="*/ 10815456 w 12192000"/>
              <a:gd name="connsiteY11098" fmla="*/ 5064790 h 6858000"/>
              <a:gd name="connsiteX11099" fmla="*/ 10813929 w 12192000"/>
              <a:gd name="connsiteY11099" fmla="*/ 5054377 h 6858000"/>
              <a:gd name="connsiteX11100" fmla="*/ 10779069 w 12192000"/>
              <a:gd name="connsiteY11100" fmla="*/ 5028972 h 6858000"/>
              <a:gd name="connsiteX11101" fmla="*/ 9964699 w 12192000"/>
              <a:gd name="connsiteY11101" fmla="*/ 5028972 h 6858000"/>
              <a:gd name="connsiteX11102" fmla="*/ 9929838 w 12192000"/>
              <a:gd name="connsiteY11102" fmla="*/ 5054377 h 6858000"/>
              <a:gd name="connsiteX11103" fmla="*/ 9928312 w 12192000"/>
              <a:gd name="connsiteY11103" fmla="*/ 5064761 h 6858000"/>
              <a:gd name="connsiteX11104" fmla="*/ 9964699 w 12192000"/>
              <a:gd name="connsiteY11104" fmla="*/ 5101387 h 6858000"/>
              <a:gd name="connsiteX11105" fmla="*/ 9964699 w 12192000"/>
              <a:gd name="connsiteY11105" fmla="*/ 5101417 h 6858000"/>
              <a:gd name="connsiteX11106" fmla="*/ 10001086 w 12192000"/>
              <a:gd name="connsiteY11106" fmla="*/ 5064790 h 6858000"/>
              <a:gd name="connsiteX11107" fmla="*/ 9999560 w 12192000"/>
              <a:gd name="connsiteY11107" fmla="*/ 5054377 h 6858000"/>
              <a:gd name="connsiteX11108" fmla="*/ 9964699 w 12192000"/>
              <a:gd name="connsiteY11108" fmla="*/ 5028972 h 6858000"/>
              <a:gd name="connsiteX11109" fmla="*/ 9150329 w 12192000"/>
              <a:gd name="connsiteY11109" fmla="*/ 5028972 h 6858000"/>
              <a:gd name="connsiteX11110" fmla="*/ 9115469 w 12192000"/>
              <a:gd name="connsiteY11110" fmla="*/ 5054377 h 6858000"/>
              <a:gd name="connsiteX11111" fmla="*/ 9113942 w 12192000"/>
              <a:gd name="connsiteY11111" fmla="*/ 5064761 h 6858000"/>
              <a:gd name="connsiteX11112" fmla="*/ 9150329 w 12192000"/>
              <a:gd name="connsiteY11112" fmla="*/ 5101387 h 6858000"/>
              <a:gd name="connsiteX11113" fmla="*/ 9186717 w 12192000"/>
              <a:gd name="connsiteY11113" fmla="*/ 5064761 h 6858000"/>
              <a:gd name="connsiteX11114" fmla="*/ 9185191 w 12192000"/>
              <a:gd name="connsiteY11114" fmla="*/ 5054377 h 6858000"/>
              <a:gd name="connsiteX11115" fmla="*/ 9150329 w 12192000"/>
              <a:gd name="connsiteY11115" fmla="*/ 5028972 h 6858000"/>
              <a:gd name="connsiteX11116" fmla="*/ 8743159 w 12192000"/>
              <a:gd name="connsiteY11116" fmla="*/ 5028972 h 6858000"/>
              <a:gd name="connsiteX11117" fmla="*/ 8708299 w 12192000"/>
              <a:gd name="connsiteY11117" fmla="*/ 5054377 h 6858000"/>
              <a:gd name="connsiteX11118" fmla="*/ 8706772 w 12192000"/>
              <a:gd name="connsiteY11118" fmla="*/ 5064761 h 6858000"/>
              <a:gd name="connsiteX11119" fmla="*/ 8743159 w 12192000"/>
              <a:gd name="connsiteY11119" fmla="*/ 5101387 h 6858000"/>
              <a:gd name="connsiteX11120" fmla="*/ 8743159 w 12192000"/>
              <a:gd name="connsiteY11120" fmla="*/ 5101417 h 6858000"/>
              <a:gd name="connsiteX11121" fmla="*/ 8779547 w 12192000"/>
              <a:gd name="connsiteY11121" fmla="*/ 5064790 h 6858000"/>
              <a:gd name="connsiteX11122" fmla="*/ 8778021 w 12192000"/>
              <a:gd name="connsiteY11122" fmla="*/ 5054377 h 6858000"/>
              <a:gd name="connsiteX11123" fmla="*/ 8743159 w 12192000"/>
              <a:gd name="connsiteY11123" fmla="*/ 5028972 h 6858000"/>
              <a:gd name="connsiteX11124" fmla="*/ 7928790 w 12192000"/>
              <a:gd name="connsiteY11124" fmla="*/ 5028972 h 6858000"/>
              <a:gd name="connsiteX11125" fmla="*/ 7893929 w 12192000"/>
              <a:gd name="connsiteY11125" fmla="*/ 5054377 h 6858000"/>
              <a:gd name="connsiteX11126" fmla="*/ 7892403 w 12192000"/>
              <a:gd name="connsiteY11126" fmla="*/ 5064761 h 6858000"/>
              <a:gd name="connsiteX11127" fmla="*/ 7928790 w 12192000"/>
              <a:gd name="connsiteY11127" fmla="*/ 5101387 h 6858000"/>
              <a:gd name="connsiteX11128" fmla="*/ 7928790 w 12192000"/>
              <a:gd name="connsiteY11128" fmla="*/ 5101417 h 6858000"/>
              <a:gd name="connsiteX11129" fmla="*/ 7965177 w 12192000"/>
              <a:gd name="connsiteY11129" fmla="*/ 5064790 h 6858000"/>
              <a:gd name="connsiteX11130" fmla="*/ 7963651 w 12192000"/>
              <a:gd name="connsiteY11130" fmla="*/ 5054377 h 6858000"/>
              <a:gd name="connsiteX11131" fmla="*/ 7928790 w 12192000"/>
              <a:gd name="connsiteY11131" fmla="*/ 5028972 h 6858000"/>
              <a:gd name="connsiteX11132" fmla="*/ 7114421 w 12192000"/>
              <a:gd name="connsiteY11132" fmla="*/ 5028972 h 6858000"/>
              <a:gd name="connsiteX11133" fmla="*/ 7079559 w 12192000"/>
              <a:gd name="connsiteY11133" fmla="*/ 5054377 h 6858000"/>
              <a:gd name="connsiteX11134" fmla="*/ 7078033 w 12192000"/>
              <a:gd name="connsiteY11134" fmla="*/ 5064761 h 6858000"/>
              <a:gd name="connsiteX11135" fmla="*/ 7114421 w 12192000"/>
              <a:gd name="connsiteY11135" fmla="*/ 5101387 h 6858000"/>
              <a:gd name="connsiteX11136" fmla="*/ 7114421 w 12192000"/>
              <a:gd name="connsiteY11136" fmla="*/ 5101417 h 6858000"/>
              <a:gd name="connsiteX11137" fmla="*/ 7150807 w 12192000"/>
              <a:gd name="connsiteY11137" fmla="*/ 5064790 h 6858000"/>
              <a:gd name="connsiteX11138" fmla="*/ 7149281 w 12192000"/>
              <a:gd name="connsiteY11138" fmla="*/ 5054377 h 6858000"/>
              <a:gd name="connsiteX11139" fmla="*/ 7114421 w 12192000"/>
              <a:gd name="connsiteY11139" fmla="*/ 5028972 h 6858000"/>
              <a:gd name="connsiteX11140" fmla="*/ 6300051 w 12192000"/>
              <a:gd name="connsiteY11140" fmla="*/ 5028972 h 6858000"/>
              <a:gd name="connsiteX11141" fmla="*/ 6265190 w 12192000"/>
              <a:gd name="connsiteY11141" fmla="*/ 5054377 h 6858000"/>
              <a:gd name="connsiteX11142" fmla="*/ 6263664 w 12192000"/>
              <a:gd name="connsiteY11142" fmla="*/ 5064761 h 6858000"/>
              <a:gd name="connsiteX11143" fmla="*/ 6300051 w 12192000"/>
              <a:gd name="connsiteY11143" fmla="*/ 5101387 h 6858000"/>
              <a:gd name="connsiteX11144" fmla="*/ 6300051 w 12192000"/>
              <a:gd name="connsiteY11144" fmla="*/ 5101417 h 6858000"/>
              <a:gd name="connsiteX11145" fmla="*/ 6336438 w 12192000"/>
              <a:gd name="connsiteY11145" fmla="*/ 5064790 h 6858000"/>
              <a:gd name="connsiteX11146" fmla="*/ 6334912 w 12192000"/>
              <a:gd name="connsiteY11146" fmla="*/ 5054377 h 6858000"/>
              <a:gd name="connsiteX11147" fmla="*/ 6300051 w 12192000"/>
              <a:gd name="connsiteY11147" fmla="*/ 5028972 h 6858000"/>
              <a:gd name="connsiteX11148" fmla="*/ 5892881 w 12192000"/>
              <a:gd name="connsiteY11148" fmla="*/ 5028972 h 6858000"/>
              <a:gd name="connsiteX11149" fmla="*/ 5858020 w 12192000"/>
              <a:gd name="connsiteY11149" fmla="*/ 5054377 h 6858000"/>
              <a:gd name="connsiteX11150" fmla="*/ 5856494 w 12192000"/>
              <a:gd name="connsiteY11150" fmla="*/ 5064761 h 6858000"/>
              <a:gd name="connsiteX11151" fmla="*/ 5892881 w 12192000"/>
              <a:gd name="connsiteY11151" fmla="*/ 5101387 h 6858000"/>
              <a:gd name="connsiteX11152" fmla="*/ 5929268 w 12192000"/>
              <a:gd name="connsiteY11152" fmla="*/ 5064761 h 6858000"/>
              <a:gd name="connsiteX11153" fmla="*/ 5927742 w 12192000"/>
              <a:gd name="connsiteY11153" fmla="*/ 5054377 h 6858000"/>
              <a:gd name="connsiteX11154" fmla="*/ 5892881 w 12192000"/>
              <a:gd name="connsiteY11154" fmla="*/ 5028972 h 6858000"/>
              <a:gd name="connsiteX11155" fmla="*/ 4671311 w 12192000"/>
              <a:gd name="connsiteY11155" fmla="*/ 5028972 h 6858000"/>
              <a:gd name="connsiteX11156" fmla="*/ 4636450 w 12192000"/>
              <a:gd name="connsiteY11156" fmla="*/ 5054377 h 6858000"/>
              <a:gd name="connsiteX11157" fmla="*/ 4634924 w 12192000"/>
              <a:gd name="connsiteY11157" fmla="*/ 5064761 h 6858000"/>
              <a:gd name="connsiteX11158" fmla="*/ 4671311 w 12192000"/>
              <a:gd name="connsiteY11158" fmla="*/ 5101387 h 6858000"/>
              <a:gd name="connsiteX11159" fmla="*/ 4671311 w 12192000"/>
              <a:gd name="connsiteY11159" fmla="*/ 5101417 h 6858000"/>
              <a:gd name="connsiteX11160" fmla="*/ 4707699 w 12192000"/>
              <a:gd name="connsiteY11160" fmla="*/ 5064790 h 6858000"/>
              <a:gd name="connsiteX11161" fmla="*/ 4706172 w 12192000"/>
              <a:gd name="connsiteY11161" fmla="*/ 5054377 h 6858000"/>
              <a:gd name="connsiteX11162" fmla="*/ 4671311 w 12192000"/>
              <a:gd name="connsiteY11162" fmla="*/ 5028972 h 6858000"/>
              <a:gd name="connsiteX11163" fmla="*/ 3856942 w 12192000"/>
              <a:gd name="connsiteY11163" fmla="*/ 5028972 h 6858000"/>
              <a:gd name="connsiteX11164" fmla="*/ 3822080 w 12192000"/>
              <a:gd name="connsiteY11164" fmla="*/ 5054377 h 6858000"/>
              <a:gd name="connsiteX11165" fmla="*/ 3820554 w 12192000"/>
              <a:gd name="connsiteY11165" fmla="*/ 5064761 h 6858000"/>
              <a:gd name="connsiteX11166" fmla="*/ 3856942 w 12192000"/>
              <a:gd name="connsiteY11166" fmla="*/ 5101387 h 6858000"/>
              <a:gd name="connsiteX11167" fmla="*/ 3893329 w 12192000"/>
              <a:gd name="connsiteY11167" fmla="*/ 5064761 h 6858000"/>
              <a:gd name="connsiteX11168" fmla="*/ 3891803 w 12192000"/>
              <a:gd name="connsiteY11168" fmla="*/ 5054377 h 6858000"/>
              <a:gd name="connsiteX11169" fmla="*/ 3856942 w 12192000"/>
              <a:gd name="connsiteY11169" fmla="*/ 5028972 h 6858000"/>
              <a:gd name="connsiteX11170" fmla="*/ 3449772 w 12192000"/>
              <a:gd name="connsiteY11170" fmla="*/ 5028972 h 6858000"/>
              <a:gd name="connsiteX11171" fmla="*/ 3414911 w 12192000"/>
              <a:gd name="connsiteY11171" fmla="*/ 5054377 h 6858000"/>
              <a:gd name="connsiteX11172" fmla="*/ 3413385 w 12192000"/>
              <a:gd name="connsiteY11172" fmla="*/ 5064761 h 6858000"/>
              <a:gd name="connsiteX11173" fmla="*/ 3449772 w 12192000"/>
              <a:gd name="connsiteY11173" fmla="*/ 5101387 h 6858000"/>
              <a:gd name="connsiteX11174" fmla="*/ 3449772 w 12192000"/>
              <a:gd name="connsiteY11174" fmla="*/ 5101417 h 6858000"/>
              <a:gd name="connsiteX11175" fmla="*/ 3486159 w 12192000"/>
              <a:gd name="connsiteY11175" fmla="*/ 5064790 h 6858000"/>
              <a:gd name="connsiteX11176" fmla="*/ 3484632 w 12192000"/>
              <a:gd name="connsiteY11176" fmla="*/ 5054377 h 6858000"/>
              <a:gd name="connsiteX11177" fmla="*/ 3449772 w 12192000"/>
              <a:gd name="connsiteY11177" fmla="*/ 5028972 h 6858000"/>
              <a:gd name="connsiteX11178" fmla="*/ 2635402 w 12192000"/>
              <a:gd name="connsiteY11178" fmla="*/ 5028972 h 6858000"/>
              <a:gd name="connsiteX11179" fmla="*/ 2600541 w 12192000"/>
              <a:gd name="connsiteY11179" fmla="*/ 5054377 h 6858000"/>
              <a:gd name="connsiteX11180" fmla="*/ 2599015 w 12192000"/>
              <a:gd name="connsiteY11180" fmla="*/ 5064761 h 6858000"/>
              <a:gd name="connsiteX11181" fmla="*/ 2635402 w 12192000"/>
              <a:gd name="connsiteY11181" fmla="*/ 5101387 h 6858000"/>
              <a:gd name="connsiteX11182" fmla="*/ 2635402 w 12192000"/>
              <a:gd name="connsiteY11182" fmla="*/ 5101417 h 6858000"/>
              <a:gd name="connsiteX11183" fmla="*/ 2671789 w 12192000"/>
              <a:gd name="connsiteY11183" fmla="*/ 5064790 h 6858000"/>
              <a:gd name="connsiteX11184" fmla="*/ 2670263 w 12192000"/>
              <a:gd name="connsiteY11184" fmla="*/ 5054377 h 6858000"/>
              <a:gd name="connsiteX11185" fmla="*/ 2635402 w 12192000"/>
              <a:gd name="connsiteY11185" fmla="*/ 5028972 h 6858000"/>
              <a:gd name="connsiteX11186" fmla="*/ 1821032 w 12192000"/>
              <a:gd name="connsiteY11186" fmla="*/ 5028972 h 6858000"/>
              <a:gd name="connsiteX11187" fmla="*/ 1786171 w 12192000"/>
              <a:gd name="connsiteY11187" fmla="*/ 5054377 h 6858000"/>
              <a:gd name="connsiteX11188" fmla="*/ 1784645 w 12192000"/>
              <a:gd name="connsiteY11188" fmla="*/ 5064761 h 6858000"/>
              <a:gd name="connsiteX11189" fmla="*/ 1821032 w 12192000"/>
              <a:gd name="connsiteY11189" fmla="*/ 5101387 h 6858000"/>
              <a:gd name="connsiteX11190" fmla="*/ 1821032 w 12192000"/>
              <a:gd name="connsiteY11190" fmla="*/ 5101417 h 6858000"/>
              <a:gd name="connsiteX11191" fmla="*/ 1857419 w 12192000"/>
              <a:gd name="connsiteY11191" fmla="*/ 5064790 h 6858000"/>
              <a:gd name="connsiteX11192" fmla="*/ 1855893 w 12192000"/>
              <a:gd name="connsiteY11192" fmla="*/ 5054377 h 6858000"/>
              <a:gd name="connsiteX11193" fmla="*/ 1821032 w 12192000"/>
              <a:gd name="connsiteY11193" fmla="*/ 5028972 h 6858000"/>
              <a:gd name="connsiteX11194" fmla="*/ 1006693 w 12192000"/>
              <a:gd name="connsiteY11194" fmla="*/ 5028972 h 6858000"/>
              <a:gd name="connsiteX11195" fmla="*/ 971831 w 12192000"/>
              <a:gd name="connsiteY11195" fmla="*/ 5054377 h 6858000"/>
              <a:gd name="connsiteX11196" fmla="*/ 971831 w 12192000"/>
              <a:gd name="connsiteY11196" fmla="*/ 5054407 h 6858000"/>
              <a:gd name="connsiteX11197" fmla="*/ 970305 w 12192000"/>
              <a:gd name="connsiteY11197" fmla="*/ 5064790 h 6858000"/>
              <a:gd name="connsiteX11198" fmla="*/ 1006693 w 12192000"/>
              <a:gd name="connsiteY11198" fmla="*/ 5101417 h 6858000"/>
              <a:gd name="connsiteX11199" fmla="*/ 1043080 w 12192000"/>
              <a:gd name="connsiteY11199" fmla="*/ 5064790 h 6858000"/>
              <a:gd name="connsiteX11200" fmla="*/ 1041553 w 12192000"/>
              <a:gd name="connsiteY11200" fmla="*/ 5054377 h 6858000"/>
              <a:gd name="connsiteX11201" fmla="*/ 1006693 w 12192000"/>
              <a:gd name="connsiteY11201" fmla="*/ 5028972 h 6858000"/>
              <a:gd name="connsiteX11202" fmla="*/ 599493 w 12192000"/>
              <a:gd name="connsiteY11202" fmla="*/ 5028972 h 6858000"/>
              <a:gd name="connsiteX11203" fmla="*/ 564632 w 12192000"/>
              <a:gd name="connsiteY11203" fmla="*/ 5054377 h 6858000"/>
              <a:gd name="connsiteX11204" fmla="*/ 563106 w 12192000"/>
              <a:gd name="connsiteY11204" fmla="*/ 5064761 h 6858000"/>
              <a:gd name="connsiteX11205" fmla="*/ 599493 w 12192000"/>
              <a:gd name="connsiteY11205" fmla="*/ 5101387 h 6858000"/>
              <a:gd name="connsiteX11206" fmla="*/ 635880 w 12192000"/>
              <a:gd name="connsiteY11206" fmla="*/ 5064761 h 6858000"/>
              <a:gd name="connsiteX11207" fmla="*/ 634354 w 12192000"/>
              <a:gd name="connsiteY11207" fmla="*/ 5054377 h 6858000"/>
              <a:gd name="connsiteX11208" fmla="*/ 599493 w 12192000"/>
              <a:gd name="connsiteY11208" fmla="*/ 5028972 h 6858000"/>
              <a:gd name="connsiteX11209" fmla="*/ 192323 w 12192000"/>
              <a:gd name="connsiteY11209" fmla="*/ 5028972 h 6858000"/>
              <a:gd name="connsiteX11210" fmla="*/ 157462 w 12192000"/>
              <a:gd name="connsiteY11210" fmla="*/ 5054377 h 6858000"/>
              <a:gd name="connsiteX11211" fmla="*/ 157462 w 12192000"/>
              <a:gd name="connsiteY11211" fmla="*/ 5054347 h 6858000"/>
              <a:gd name="connsiteX11212" fmla="*/ 155936 w 12192000"/>
              <a:gd name="connsiteY11212" fmla="*/ 5064761 h 6858000"/>
              <a:gd name="connsiteX11213" fmla="*/ 192323 w 12192000"/>
              <a:gd name="connsiteY11213" fmla="*/ 5101387 h 6858000"/>
              <a:gd name="connsiteX11214" fmla="*/ 228710 w 12192000"/>
              <a:gd name="connsiteY11214" fmla="*/ 5064761 h 6858000"/>
              <a:gd name="connsiteX11215" fmla="*/ 227184 w 12192000"/>
              <a:gd name="connsiteY11215" fmla="*/ 5054377 h 6858000"/>
              <a:gd name="connsiteX11216" fmla="*/ 192323 w 12192000"/>
              <a:gd name="connsiteY11216" fmla="*/ 5028972 h 6858000"/>
              <a:gd name="connsiteX11217" fmla="*/ 12000608 w 12192000"/>
              <a:gd name="connsiteY11217" fmla="*/ 5028942 h 6858000"/>
              <a:gd name="connsiteX11218" fmla="*/ 11965748 w 12192000"/>
              <a:gd name="connsiteY11218" fmla="*/ 5054347 h 6858000"/>
              <a:gd name="connsiteX11219" fmla="*/ 11964221 w 12192000"/>
              <a:gd name="connsiteY11219" fmla="*/ 5064761 h 6858000"/>
              <a:gd name="connsiteX11220" fmla="*/ 12000608 w 12192000"/>
              <a:gd name="connsiteY11220" fmla="*/ 5101387 h 6858000"/>
              <a:gd name="connsiteX11221" fmla="*/ 12000608 w 12192000"/>
              <a:gd name="connsiteY11221" fmla="*/ 5101357 h 6858000"/>
              <a:gd name="connsiteX11222" fmla="*/ 12036996 w 12192000"/>
              <a:gd name="connsiteY11222" fmla="*/ 5064731 h 6858000"/>
              <a:gd name="connsiteX11223" fmla="*/ 12035469 w 12192000"/>
              <a:gd name="connsiteY11223" fmla="*/ 5054347 h 6858000"/>
              <a:gd name="connsiteX11224" fmla="*/ 12000608 w 12192000"/>
              <a:gd name="connsiteY11224" fmla="*/ 5028942 h 6858000"/>
              <a:gd name="connsiteX11225" fmla="*/ 11186239 w 12192000"/>
              <a:gd name="connsiteY11225" fmla="*/ 5028942 h 6858000"/>
              <a:gd name="connsiteX11226" fmla="*/ 11151377 w 12192000"/>
              <a:gd name="connsiteY11226" fmla="*/ 5054347 h 6858000"/>
              <a:gd name="connsiteX11227" fmla="*/ 11149851 w 12192000"/>
              <a:gd name="connsiteY11227" fmla="*/ 5064761 h 6858000"/>
              <a:gd name="connsiteX11228" fmla="*/ 11186239 w 12192000"/>
              <a:gd name="connsiteY11228" fmla="*/ 5101387 h 6858000"/>
              <a:gd name="connsiteX11229" fmla="*/ 11186239 w 12192000"/>
              <a:gd name="connsiteY11229" fmla="*/ 5101357 h 6858000"/>
              <a:gd name="connsiteX11230" fmla="*/ 11222626 w 12192000"/>
              <a:gd name="connsiteY11230" fmla="*/ 5064731 h 6858000"/>
              <a:gd name="connsiteX11231" fmla="*/ 11221100 w 12192000"/>
              <a:gd name="connsiteY11231" fmla="*/ 5054347 h 6858000"/>
              <a:gd name="connsiteX11232" fmla="*/ 11186239 w 12192000"/>
              <a:gd name="connsiteY11232" fmla="*/ 5028942 h 6858000"/>
              <a:gd name="connsiteX11233" fmla="*/ 10371899 w 12192000"/>
              <a:gd name="connsiteY11233" fmla="*/ 5028942 h 6858000"/>
              <a:gd name="connsiteX11234" fmla="*/ 10337038 w 12192000"/>
              <a:gd name="connsiteY11234" fmla="*/ 5054347 h 6858000"/>
              <a:gd name="connsiteX11235" fmla="*/ 10335512 w 12192000"/>
              <a:gd name="connsiteY11235" fmla="*/ 5064761 h 6858000"/>
              <a:gd name="connsiteX11236" fmla="*/ 10371899 w 12192000"/>
              <a:gd name="connsiteY11236" fmla="*/ 5101387 h 6858000"/>
              <a:gd name="connsiteX11237" fmla="*/ 10371899 w 12192000"/>
              <a:gd name="connsiteY11237" fmla="*/ 5101357 h 6858000"/>
              <a:gd name="connsiteX11238" fmla="*/ 10408286 w 12192000"/>
              <a:gd name="connsiteY11238" fmla="*/ 5064731 h 6858000"/>
              <a:gd name="connsiteX11239" fmla="*/ 10406760 w 12192000"/>
              <a:gd name="connsiteY11239" fmla="*/ 5054347 h 6858000"/>
              <a:gd name="connsiteX11240" fmla="*/ 10371899 w 12192000"/>
              <a:gd name="connsiteY11240" fmla="*/ 5028942 h 6858000"/>
              <a:gd name="connsiteX11241" fmla="*/ 9557529 w 12192000"/>
              <a:gd name="connsiteY11241" fmla="*/ 5028942 h 6858000"/>
              <a:gd name="connsiteX11242" fmla="*/ 9522668 w 12192000"/>
              <a:gd name="connsiteY11242" fmla="*/ 5054347 h 6858000"/>
              <a:gd name="connsiteX11243" fmla="*/ 9521142 w 12192000"/>
              <a:gd name="connsiteY11243" fmla="*/ 5064761 h 6858000"/>
              <a:gd name="connsiteX11244" fmla="*/ 9557529 w 12192000"/>
              <a:gd name="connsiteY11244" fmla="*/ 5101387 h 6858000"/>
              <a:gd name="connsiteX11245" fmla="*/ 9557529 w 12192000"/>
              <a:gd name="connsiteY11245" fmla="*/ 5101357 h 6858000"/>
              <a:gd name="connsiteX11246" fmla="*/ 9593916 w 12192000"/>
              <a:gd name="connsiteY11246" fmla="*/ 5064731 h 6858000"/>
              <a:gd name="connsiteX11247" fmla="*/ 9592390 w 12192000"/>
              <a:gd name="connsiteY11247" fmla="*/ 5054347 h 6858000"/>
              <a:gd name="connsiteX11248" fmla="*/ 9557529 w 12192000"/>
              <a:gd name="connsiteY11248" fmla="*/ 5028942 h 6858000"/>
              <a:gd name="connsiteX11249" fmla="*/ 8335960 w 12192000"/>
              <a:gd name="connsiteY11249" fmla="*/ 5028942 h 6858000"/>
              <a:gd name="connsiteX11250" fmla="*/ 8301098 w 12192000"/>
              <a:gd name="connsiteY11250" fmla="*/ 5054347 h 6858000"/>
              <a:gd name="connsiteX11251" fmla="*/ 8299572 w 12192000"/>
              <a:gd name="connsiteY11251" fmla="*/ 5064761 h 6858000"/>
              <a:gd name="connsiteX11252" fmla="*/ 8335960 w 12192000"/>
              <a:gd name="connsiteY11252" fmla="*/ 5101387 h 6858000"/>
              <a:gd name="connsiteX11253" fmla="*/ 8335960 w 12192000"/>
              <a:gd name="connsiteY11253" fmla="*/ 5101357 h 6858000"/>
              <a:gd name="connsiteX11254" fmla="*/ 8372347 w 12192000"/>
              <a:gd name="connsiteY11254" fmla="*/ 5064731 h 6858000"/>
              <a:gd name="connsiteX11255" fmla="*/ 8370821 w 12192000"/>
              <a:gd name="connsiteY11255" fmla="*/ 5054347 h 6858000"/>
              <a:gd name="connsiteX11256" fmla="*/ 8335960 w 12192000"/>
              <a:gd name="connsiteY11256" fmla="*/ 5028942 h 6858000"/>
              <a:gd name="connsiteX11257" fmla="*/ 7521590 w 12192000"/>
              <a:gd name="connsiteY11257" fmla="*/ 5028942 h 6858000"/>
              <a:gd name="connsiteX11258" fmla="*/ 7486729 w 12192000"/>
              <a:gd name="connsiteY11258" fmla="*/ 5054347 h 6858000"/>
              <a:gd name="connsiteX11259" fmla="*/ 7485203 w 12192000"/>
              <a:gd name="connsiteY11259" fmla="*/ 5064761 h 6858000"/>
              <a:gd name="connsiteX11260" fmla="*/ 7521590 w 12192000"/>
              <a:gd name="connsiteY11260" fmla="*/ 5101387 h 6858000"/>
              <a:gd name="connsiteX11261" fmla="*/ 7521590 w 12192000"/>
              <a:gd name="connsiteY11261" fmla="*/ 5101357 h 6858000"/>
              <a:gd name="connsiteX11262" fmla="*/ 7557978 w 12192000"/>
              <a:gd name="connsiteY11262" fmla="*/ 5064731 h 6858000"/>
              <a:gd name="connsiteX11263" fmla="*/ 7556451 w 12192000"/>
              <a:gd name="connsiteY11263" fmla="*/ 5054347 h 6858000"/>
              <a:gd name="connsiteX11264" fmla="*/ 7521590 w 12192000"/>
              <a:gd name="connsiteY11264" fmla="*/ 5028942 h 6858000"/>
              <a:gd name="connsiteX11265" fmla="*/ 6707251 w 12192000"/>
              <a:gd name="connsiteY11265" fmla="*/ 5028942 h 6858000"/>
              <a:gd name="connsiteX11266" fmla="*/ 6672390 w 12192000"/>
              <a:gd name="connsiteY11266" fmla="*/ 5054347 h 6858000"/>
              <a:gd name="connsiteX11267" fmla="*/ 6670864 w 12192000"/>
              <a:gd name="connsiteY11267" fmla="*/ 5064761 h 6858000"/>
              <a:gd name="connsiteX11268" fmla="*/ 6707251 w 12192000"/>
              <a:gd name="connsiteY11268" fmla="*/ 5101387 h 6858000"/>
              <a:gd name="connsiteX11269" fmla="*/ 6707251 w 12192000"/>
              <a:gd name="connsiteY11269" fmla="*/ 5101357 h 6858000"/>
              <a:gd name="connsiteX11270" fmla="*/ 6743637 w 12192000"/>
              <a:gd name="connsiteY11270" fmla="*/ 5064731 h 6858000"/>
              <a:gd name="connsiteX11271" fmla="*/ 6742111 w 12192000"/>
              <a:gd name="connsiteY11271" fmla="*/ 5054347 h 6858000"/>
              <a:gd name="connsiteX11272" fmla="*/ 6707251 w 12192000"/>
              <a:gd name="connsiteY11272" fmla="*/ 5028942 h 6858000"/>
              <a:gd name="connsiteX11273" fmla="*/ 5485682 w 12192000"/>
              <a:gd name="connsiteY11273" fmla="*/ 5028942 h 6858000"/>
              <a:gd name="connsiteX11274" fmla="*/ 5450821 w 12192000"/>
              <a:gd name="connsiteY11274" fmla="*/ 5054347 h 6858000"/>
              <a:gd name="connsiteX11275" fmla="*/ 5449295 w 12192000"/>
              <a:gd name="connsiteY11275" fmla="*/ 5064761 h 6858000"/>
              <a:gd name="connsiteX11276" fmla="*/ 5485682 w 12192000"/>
              <a:gd name="connsiteY11276" fmla="*/ 5101387 h 6858000"/>
              <a:gd name="connsiteX11277" fmla="*/ 5485682 w 12192000"/>
              <a:gd name="connsiteY11277" fmla="*/ 5101357 h 6858000"/>
              <a:gd name="connsiteX11278" fmla="*/ 5522069 w 12192000"/>
              <a:gd name="connsiteY11278" fmla="*/ 5064731 h 6858000"/>
              <a:gd name="connsiteX11279" fmla="*/ 5520543 w 12192000"/>
              <a:gd name="connsiteY11279" fmla="*/ 5054347 h 6858000"/>
              <a:gd name="connsiteX11280" fmla="*/ 5485682 w 12192000"/>
              <a:gd name="connsiteY11280" fmla="*/ 5028942 h 6858000"/>
              <a:gd name="connsiteX11281" fmla="*/ 5078511 w 12192000"/>
              <a:gd name="connsiteY11281" fmla="*/ 5028942 h 6858000"/>
              <a:gd name="connsiteX11282" fmla="*/ 5043650 w 12192000"/>
              <a:gd name="connsiteY11282" fmla="*/ 5054347 h 6858000"/>
              <a:gd name="connsiteX11283" fmla="*/ 5042124 w 12192000"/>
              <a:gd name="connsiteY11283" fmla="*/ 5064761 h 6858000"/>
              <a:gd name="connsiteX11284" fmla="*/ 5078511 w 12192000"/>
              <a:gd name="connsiteY11284" fmla="*/ 5101387 h 6858000"/>
              <a:gd name="connsiteX11285" fmla="*/ 5078511 w 12192000"/>
              <a:gd name="connsiteY11285" fmla="*/ 5101357 h 6858000"/>
              <a:gd name="connsiteX11286" fmla="*/ 5114898 w 12192000"/>
              <a:gd name="connsiteY11286" fmla="*/ 5064731 h 6858000"/>
              <a:gd name="connsiteX11287" fmla="*/ 5113372 w 12192000"/>
              <a:gd name="connsiteY11287" fmla="*/ 5054347 h 6858000"/>
              <a:gd name="connsiteX11288" fmla="*/ 5078511 w 12192000"/>
              <a:gd name="connsiteY11288" fmla="*/ 5028942 h 6858000"/>
              <a:gd name="connsiteX11289" fmla="*/ 4264142 w 12192000"/>
              <a:gd name="connsiteY11289" fmla="*/ 5028942 h 6858000"/>
              <a:gd name="connsiteX11290" fmla="*/ 4229281 w 12192000"/>
              <a:gd name="connsiteY11290" fmla="*/ 5054347 h 6858000"/>
              <a:gd name="connsiteX11291" fmla="*/ 4227755 w 12192000"/>
              <a:gd name="connsiteY11291" fmla="*/ 5064761 h 6858000"/>
              <a:gd name="connsiteX11292" fmla="*/ 4264142 w 12192000"/>
              <a:gd name="connsiteY11292" fmla="*/ 5101387 h 6858000"/>
              <a:gd name="connsiteX11293" fmla="*/ 4264142 w 12192000"/>
              <a:gd name="connsiteY11293" fmla="*/ 5101357 h 6858000"/>
              <a:gd name="connsiteX11294" fmla="*/ 4300528 w 12192000"/>
              <a:gd name="connsiteY11294" fmla="*/ 5064731 h 6858000"/>
              <a:gd name="connsiteX11295" fmla="*/ 4299003 w 12192000"/>
              <a:gd name="connsiteY11295" fmla="*/ 5054347 h 6858000"/>
              <a:gd name="connsiteX11296" fmla="*/ 4264142 w 12192000"/>
              <a:gd name="connsiteY11296" fmla="*/ 5028942 h 6858000"/>
              <a:gd name="connsiteX11297" fmla="*/ 3042602 w 12192000"/>
              <a:gd name="connsiteY11297" fmla="*/ 5028942 h 6858000"/>
              <a:gd name="connsiteX11298" fmla="*/ 3007741 w 12192000"/>
              <a:gd name="connsiteY11298" fmla="*/ 5054347 h 6858000"/>
              <a:gd name="connsiteX11299" fmla="*/ 3006215 w 12192000"/>
              <a:gd name="connsiteY11299" fmla="*/ 5064761 h 6858000"/>
              <a:gd name="connsiteX11300" fmla="*/ 3042602 w 12192000"/>
              <a:gd name="connsiteY11300" fmla="*/ 5101387 h 6858000"/>
              <a:gd name="connsiteX11301" fmla="*/ 3042602 w 12192000"/>
              <a:gd name="connsiteY11301" fmla="*/ 5101357 h 6858000"/>
              <a:gd name="connsiteX11302" fmla="*/ 3078989 w 12192000"/>
              <a:gd name="connsiteY11302" fmla="*/ 5064731 h 6858000"/>
              <a:gd name="connsiteX11303" fmla="*/ 3077463 w 12192000"/>
              <a:gd name="connsiteY11303" fmla="*/ 5054347 h 6858000"/>
              <a:gd name="connsiteX11304" fmla="*/ 3042602 w 12192000"/>
              <a:gd name="connsiteY11304" fmla="*/ 5028942 h 6858000"/>
              <a:gd name="connsiteX11305" fmla="*/ 2228232 w 12192000"/>
              <a:gd name="connsiteY11305" fmla="*/ 5028942 h 6858000"/>
              <a:gd name="connsiteX11306" fmla="*/ 2193371 w 12192000"/>
              <a:gd name="connsiteY11306" fmla="*/ 5054347 h 6858000"/>
              <a:gd name="connsiteX11307" fmla="*/ 2191845 w 12192000"/>
              <a:gd name="connsiteY11307" fmla="*/ 5064761 h 6858000"/>
              <a:gd name="connsiteX11308" fmla="*/ 2228232 w 12192000"/>
              <a:gd name="connsiteY11308" fmla="*/ 5101387 h 6858000"/>
              <a:gd name="connsiteX11309" fmla="*/ 2228232 w 12192000"/>
              <a:gd name="connsiteY11309" fmla="*/ 5101357 h 6858000"/>
              <a:gd name="connsiteX11310" fmla="*/ 2264619 w 12192000"/>
              <a:gd name="connsiteY11310" fmla="*/ 5064731 h 6858000"/>
              <a:gd name="connsiteX11311" fmla="*/ 2263093 w 12192000"/>
              <a:gd name="connsiteY11311" fmla="*/ 5054347 h 6858000"/>
              <a:gd name="connsiteX11312" fmla="*/ 2228232 w 12192000"/>
              <a:gd name="connsiteY11312" fmla="*/ 5028942 h 6858000"/>
              <a:gd name="connsiteX11313" fmla="*/ 1413862 w 12192000"/>
              <a:gd name="connsiteY11313" fmla="*/ 5028942 h 6858000"/>
              <a:gd name="connsiteX11314" fmla="*/ 1379001 w 12192000"/>
              <a:gd name="connsiteY11314" fmla="*/ 5054347 h 6858000"/>
              <a:gd name="connsiteX11315" fmla="*/ 1377475 w 12192000"/>
              <a:gd name="connsiteY11315" fmla="*/ 5064761 h 6858000"/>
              <a:gd name="connsiteX11316" fmla="*/ 1413862 w 12192000"/>
              <a:gd name="connsiteY11316" fmla="*/ 5101387 h 6858000"/>
              <a:gd name="connsiteX11317" fmla="*/ 1413862 w 12192000"/>
              <a:gd name="connsiteY11317" fmla="*/ 5101357 h 6858000"/>
              <a:gd name="connsiteX11318" fmla="*/ 1450249 w 12192000"/>
              <a:gd name="connsiteY11318" fmla="*/ 5064731 h 6858000"/>
              <a:gd name="connsiteX11319" fmla="*/ 1448723 w 12192000"/>
              <a:gd name="connsiteY11319" fmla="*/ 5054347 h 6858000"/>
              <a:gd name="connsiteX11320" fmla="*/ 1413862 w 12192000"/>
              <a:gd name="connsiteY11320" fmla="*/ 5028942 h 6858000"/>
              <a:gd name="connsiteX11321" fmla="*/ 11762806 w 12192000"/>
              <a:gd name="connsiteY11321" fmla="*/ 4977084 h 6858000"/>
              <a:gd name="connsiteX11322" fmla="*/ 11642872 w 12192000"/>
              <a:gd name="connsiteY11322" fmla="*/ 5046328 h 6858000"/>
              <a:gd name="connsiteX11323" fmla="*/ 11646314 w 12192000"/>
              <a:gd name="connsiteY11323" fmla="*/ 5064820 h 6858000"/>
              <a:gd name="connsiteX11324" fmla="*/ 11645026 w 12192000"/>
              <a:gd name="connsiteY11324" fmla="*/ 5076101 h 6858000"/>
              <a:gd name="connsiteX11325" fmla="*/ 11644817 w 12192000"/>
              <a:gd name="connsiteY11325" fmla="*/ 5076939 h 6858000"/>
              <a:gd name="connsiteX11326" fmla="*/ 11644069 w 12192000"/>
              <a:gd name="connsiteY11326" fmla="*/ 5079782 h 6858000"/>
              <a:gd name="connsiteX11327" fmla="*/ 11642722 w 12192000"/>
              <a:gd name="connsiteY11327" fmla="*/ 5083881 h 6858000"/>
              <a:gd name="connsiteX11328" fmla="*/ 11649665 w 12192000"/>
              <a:gd name="connsiteY11328" fmla="*/ 5087891 h 6858000"/>
              <a:gd name="connsiteX11329" fmla="*/ 11660946 w 12192000"/>
              <a:gd name="connsiteY11329" fmla="*/ 5094415 h 6858000"/>
              <a:gd name="connsiteX11330" fmla="*/ 11933101 w 12192000"/>
              <a:gd name="connsiteY11330" fmla="*/ 5094415 h 6858000"/>
              <a:gd name="connsiteX11331" fmla="*/ 11951324 w 12192000"/>
              <a:gd name="connsiteY11331" fmla="*/ 5083881 h 6858000"/>
              <a:gd name="connsiteX11332" fmla="*/ 11949978 w 12192000"/>
              <a:gd name="connsiteY11332" fmla="*/ 5079782 h 6858000"/>
              <a:gd name="connsiteX11333" fmla="*/ 11949260 w 12192000"/>
              <a:gd name="connsiteY11333" fmla="*/ 5076939 h 6858000"/>
              <a:gd name="connsiteX11334" fmla="*/ 11949050 w 12192000"/>
              <a:gd name="connsiteY11334" fmla="*/ 5076071 h 6858000"/>
              <a:gd name="connsiteX11335" fmla="*/ 11947765 w 12192000"/>
              <a:gd name="connsiteY11335" fmla="*/ 5064809 h 6858000"/>
              <a:gd name="connsiteX11336" fmla="*/ 11951204 w 12192000"/>
              <a:gd name="connsiteY11336" fmla="*/ 5046328 h 6858000"/>
              <a:gd name="connsiteX11337" fmla="*/ 11831271 w 12192000"/>
              <a:gd name="connsiteY11337" fmla="*/ 4977084 h 6858000"/>
              <a:gd name="connsiteX11338" fmla="*/ 11797278 w 12192000"/>
              <a:gd name="connsiteY11338" fmla="*/ 4992854 h 6858000"/>
              <a:gd name="connsiteX11339" fmla="*/ 11797038 w 12192000"/>
              <a:gd name="connsiteY11339" fmla="*/ 4992854 h 6858000"/>
              <a:gd name="connsiteX11340" fmla="*/ 11796799 w 12192000"/>
              <a:gd name="connsiteY11340" fmla="*/ 4992854 h 6858000"/>
              <a:gd name="connsiteX11341" fmla="*/ 11762806 w 12192000"/>
              <a:gd name="connsiteY11341" fmla="*/ 4977084 h 6858000"/>
              <a:gd name="connsiteX11342" fmla="*/ 10948436 w 12192000"/>
              <a:gd name="connsiteY11342" fmla="*/ 4977054 h 6858000"/>
              <a:gd name="connsiteX11343" fmla="*/ 10828503 w 12192000"/>
              <a:gd name="connsiteY11343" fmla="*/ 5046298 h 6858000"/>
              <a:gd name="connsiteX11344" fmla="*/ 10831943 w 12192000"/>
              <a:gd name="connsiteY11344" fmla="*/ 5064790 h 6858000"/>
              <a:gd name="connsiteX11345" fmla="*/ 10830657 w 12192000"/>
              <a:gd name="connsiteY11345" fmla="*/ 5076071 h 6858000"/>
              <a:gd name="connsiteX11346" fmla="*/ 10830447 w 12192000"/>
              <a:gd name="connsiteY11346" fmla="*/ 5076909 h 6858000"/>
              <a:gd name="connsiteX11347" fmla="*/ 10829699 w 12192000"/>
              <a:gd name="connsiteY11347" fmla="*/ 5079752 h 6858000"/>
              <a:gd name="connsiteX11348" fmla="*/ 10828353 w 12192000"/>
              <a:gd name="connsiteY11348" fmla="*/ 5083852 h 6858000"/>
              <a:gd name="connsiteX11349" fmla="*/ 10835295 w 12192000"/>
              <a:gd name="connsiteY11349" fmla="*/ 5087862 h 6858000"/>
              <a:gd name="connsiteX11350" fmla="*/ 10846576 w 12192000"/>
              <a:gd name="connsiteY11350" fmla="*/ 5094385 h 6858000"/>
              <a:gd name="connsiteX11351" fmla="*/ 11118731 w 12192000"/>
              <a:gd name="connsiteY11351" fmla="*/ 5094385 h 6858000"/>
              <a:gd name="connsiteX11352" fmla="*/ 11136955 w 12192000"/>
              <a:gd name="connsiteY11352" fmla="*/ 5083852 h 6858000"/>
              <a:gd name="connsiteX11353" fmla="*/ 11135608 w 12192000"/>
              <a:gd name="connsiteY11353" fmla="*/ 5079752 h 6858000"/>
              <a:gd name="connsiteX11354" fmla="*/ 11134890 w 12192000"/>
              <a:gd name="connsiteY11354" fmla="*/ 5076909 h 6858000"/>
              <a:gd name="connsiteX11355" fmla="*/ 11134681 w 12192000"/>
              <a:gd name="connsiteY11355" fmla="*/ 5076071 h 6858000"/>
              <a:gd name="connsiteX11356" fmla="*/ 11133393 w 12192000"/>
              <a:gd name="connsiteY11356" fmla="*/ 5064790 h 6858000"/>
              <a:gd name="connsiteX11357" fmla="*/ 11136835 w 12192000"/>
              <a:gd name="connsiteY11357" fmla="*/ 5046298 h 6858000"/>
              <a:gd name="connsiteX11358" fmla="*/ 11016901 w 12192000"/>
              <a:gd name="connsiteY11358" fmla="*/ 4977054 h 6858000"/>
              <a:gd name="connsiteX11359" fmla="*/ 10982908 w 12192000"/>
              <a:gd name="connsiteY11359" fmla="*/ 4992824 h 6858000"/>
              <a:gd name="connsiteX11360" fmla="*/ 10982669 w 12192000"/>
              <a:gd name="connsiteY11360" fmla="*/ 4992824 h 6858000"/>
              <a:gd name="connsiteX11361" fmla="*/ 10982429 w 12192000"/>
              <a:gd name="connsiteY11361" fmla="*/ 4992824 h 6858000"/>
              <a:gd name="connsiteX11362" fmla="*/ 10948436 w 12192000"/>
              <a:gd name="connsiteY11362" fmla="*/ 4977054 h 6858000"/>
              <a:gd name="connsiteX11363" fmla="*/ 10134036 w 12192000"/>
              <a:gd name="connsiteY11363" fmla="*/ 4977054 h 6858000"/>
              <a:gd name="connsiteX11364" fmla="*/ 10014103 w 12192000"/>
              <a:gd name="connsiteY11364" fmla="*/ 5046298 h 6858000"/>
              <a:gd name="connsiteX11365" fmla="*/ 10017544 w 12192000"/>
              <a:gd name="connsiteY11365" fmla="*/ 5064790 h 6858000"/>
              <a:gd name="connsiteX11366" fmla="*/ 10016258 w 12192000"/>
              <a:gd name="connsiteY11366" fmla="*/ 5076071 h 6858000"/>
              <a:gd name="connsiteX11367" fmla="*/ 10016048 w 12192000"/>
              <a:gd name="connsiteY11367" fmla="*/ 5076909 h 6858000"/>
              <a:gd name="connsiteX11368" fmla="*/ 10015330 w 12192000"/>
              <a:gd name="connsiteY11368" fmla="*/ 5079752 h 6858000"/>
              <a:gd name="connsiteX11369" fmla="*/ 10013983 w 12192000"/>
              <a:gd name="connsiteY11369" fmla="*/ 5083852 h 6858000"/>
              <a:gd name="connsiteX11370" fmla="*/ 10020925 w 12192000"/>
              <a:gd name="connsiteY11370" fmla="*/ 5087862 h 6858000"/>
              <a:gd name="connsiteX11371" fmla="*/ 10032194 w 12192000"/>
              <a:gd name="connsiteY11371" fmla="*/ 5094378 h 6858000"/>
              <a:gd name="connsiteX11372" fmla="*/ 10032176 w 12192000"/>
              <a:gd name="connsiteY11372" fmla="*/ 5094385 h 6858000"/>
              <a:gd name="connsiteX11373" fmla="*/ 10032206 w 12192000"/>
              <a:gd name="connsiteY11373" fmla="*/ 5094385 h 6858000"/>
              <a:gd name="connsiteX11374" fmla="*/ 10032194 w 12192000"/>
              <a:gd name="connsiteY11374" fmla="*/ 5094378 h 6858000"/>
              <a:gd name="connsiteX11375" fmla="*/ 10098425 w 12192000"/>
              <a:gd name="connsiteY11375" fmla="*/ 5068027 h 6858000"/>
              <a:gd name="connsiteX11376" fmla="*/ 10304332 w 12192000"/>
              <a:gd name="connsiteY11376" fmla="*/ 5094385 h 6858000"/>
              <a:gd name="connsiteX11377" fmla="*/ 10322555 w 12192000"/>
              <a:gd name="connsiteY11377" fmla="*/ 5083852 h 6858000"/>
              <a:gd name="connsiteX11378" fmla="*/ 10321208 w 12192000"/>
              <a:gd name="connsiteY11378" fmla="*/ 5079752 h 6858000"/>
              <a:gd name="connsiteX11379" fmla="*/ 10320490 w 12192000"/>
              <a:gd name="connsiteY11379" fmla="*/ 5076909 h 6858000"/>
              <a:gd name="connsiteX11380" fmla="*/ 10320281 w 12192000"/>
              <a:gd name="connsiteY11380" fmla="*/ 5076071 h 6858000"/>
              <a:gd name="connsiteX11381" fmla="*/ 10318994 w 12192000"/>
              <a:gd name="connsiteY11381" fmla="*/ 5064790 h 6858000"/>
              <a:gd name="connsiteX11382" fmla="*/ 10322435 w 12192000"/>
              <a:gd name="connsiteY11382" fmla="*/ 5046298 h 6858000"/>
              <a:gd name="connsiteX11383" fmla="*/ 10202502 w 12192000"/>
              <a:gd name="connsiteY11383" fmla="*/ 4977054 h 6858000"/>
              <a:gd name="connsiteX11384" fmla="*/ 10168508 w 12192000"/>
              <a:gd name="connsiteY11384" fmla="*/ 4992824 h 6858000"/>
              <a:gd name="connsiteX11385" fmla="*/ 10168269 w 12192000"/>
              <a:gd name="connsiteY11385" fmla="*/ 4992824 h 6858000"/>
              <a:gd name="connsiteX11386" fmla="*/ 10168030 w 12192000"/>
              <a:gd name="connsiteY11386" fmla="*/ 4992824 h 6858000"/>
              <a:gd name="connsiteX11387" fmla="*/ 10134036 w 12192000"/>
              <a:gd name="connsiteY11387" fmla="*/ 4977054 h 6858000"/>
              <a:gd name="connsiteX11388" fmla="*/ 9726896 w 12192000"/>
              <a:gd name="connsiteY11388" fmla="*/ 4977054 h 6858000"/>
              <a:gd name="connsiteX11389" fmla="*/ 9606963 w 12192000"/>
              <a:gd name="connsiteY11389" fmla="*/ 5046298 h 6858000"/>
              <a:gd name="connsiteX11390" fmla="*/ 9610404 w 12192000"/>
              <a:gd name="connsiteY11390" fmla="*/ 5064790 h 6858000"/>
              <a:gd name="connsiteX11391" fmla="*/ 9609117 w 12192000"/>
              <a:gd name="connsiteY11391" fmla="*/ 5076071 h 6858000"/>
              <a:gd name="connsiteX11392" fmla="*/ 9608908 w 12192000"/>
              <a:gd name="connsiteY11392" fmla="*/ 5076909 h 6858000"/>
              <a:gd name="connsiteX11393" fmla="*/ 9608160 w 12192000"/>
              <a:gd name="connsiteY11393" fmla="*/ 5079752 h 6858000"/>
              <a:gd name="connsiteX11394" fmla="*/ 9606813 w 12192000"/>
              <a:gd name="connsiteY11394" fmla="*/ 5083852 h 6858000"/>
              <a:gd name="connsiteX11395" fmla="*/ 9613756 w 12192000"/>
              <a:gd name="connsiteY11395" fmla="*/ 5087862 h 6858000"/>
              <a:gd name="connsiteX11396" fmla="*/ 9625037 w 12192000"/>
              <a:gd name="connsiteY11396" fmla="*/ 5094385 h 6858000"/>
              <a:gd name="connsiteX11397" fmla="*/ 9625067 w 12192000"/>
              <a:gd name="connsiteY11397" fmla="*/ 5094385 h 6858000"/>
              <a:gd name="connsiteX11398" fmla="*/ 9897222 w 12192000"/>
              <a:gd name="connsiteY11398" fmla="*/ 5094385 h 6858000"/>
              <a:gd name="connsiteX11399" fmla="*/ 9915445 w 12192000"/>
              <a:gd name="connsiteY11399" fmla="*/ 5083852 h 6858000"/>
              <a:gd name="connsiteX11400" fmla="*/ 9914098 w 12192000"/>
              <a:gd name="connsiteY11400" fmla="*/ 5079752 h 6858000"/>
              <a:gd name="connsiteX11401" fmla="*/ 9913350 w 12192000"/>
              <a:gd name="connsiteY11401" fmla="*/ 5076909 h 6858000"/>
              <a:gd name="connsiteX11402" fmla="*/ 9913140 w 12192000"/>
              <a:gd name="connsiteY11402" fmla="*/ 5076071 h 6858000"/>
              <a:gd name="connsiteX11403" fmla="*/ 9911854 w 12192000"/>
              <a:gd name="connsiteY11403" fmla="*/ 5064790 h 6858000"/>
              <a:gd name="connsiteX11404" fmla="*/ 9915296 w 12192000"/>
              <a:gd name="connsiteY11404" fmla="*/ 5046298 h 6858000"/>
              <a:gd name="connsiteX11405" fmla="*/ 9795362 w 12192000"/>
              <a:gd name="connsiteY11405" fmla="*/ 4977054 h 6858000"/>
              <a:gd name="connsiteX11406" fmla="*/ 9761368 w 12192000"/>
              <a:gd name="connsiteY11406" fmla="*/ 4992824 h 6858000"/>
              <a:gd name="connsiteX11407" fmla="*/ 9761129 w 12192000"/>
              <a:gd name="connsiteY11407" fmla="*/ 4992824 h 6858000"/>
              <a:gd name="connsiteX11408" fmla="*/ 9760890 w 12192000"/>
              <a:gd name="connsiteY11408" fmla="*/ 4992824 h 6858000"/>
              <a:gd name="connsiteX11409" fmla="*/ 9726896 w 12192000"/>
              <a:gd name="connsiteY11409" fmla="*/ 4977054 h 6858000"/>
              <a:gd name="connsiteX11410" fmla="*/ 8912527 w 12192000"/>
              <a:gd name="connsiteY11410" fmla="*/ 4977054 h 6858000"/>
              <a:gd name="connsiteX11411" fmla="*/ 8792593 w 12192000"/>
              <a:gd name="connsiteY11411" fmla="*/ 5046298 h 6858000"/>
              <a:gd name="connsiteX11412" fmla="*/ 8796035 w 12192000"/>
              <a:gd name="connsiteY11412" fmla="*/ 5064790 h 6858000"/>
              <a:gd name="connsiteX11413" fmla="*/ 8794747 w 12192000"/>
              <a:gd name="connsiteY11413" fmla="*/ 5076071 h 6858000"/>
              <a:gd name="connsiteX11414" fmla="*/ 8794538 w 12192000"/>
              <a:gd name="connsiteY11414" fmla="*/ 5076909 h 6858000"/>
              <a:gd name="connsiteX11415" fmla="*/ 8793790 w 12192000"/>
              <a:gd name="connsiteY11415" fmla="*/ 5079752 h 6858000"/>
              <a:gd name="connsiteX11416" fmla="*/ 8792444 w 12192000"/>
              <a:gd name="connsiteY11416" fmla="*/ 5083852 h 6858000"/>
              <a:gd name="connsiteX11417" fmla="*/ 8799386 w 12192000"/>
              <a:gd name="connsiteY11417" fmla="*/ 5087862 h 6858000"/>
              <a:gd name="connsiteX11418" fmla="*/ 8810667 w 12192000"/>
              <a:gd name="connsiteY11418" fmla="*/ 5094385 h 6858000"/>
              <a:gd name="connsiteX11419" fmla="*/ 8810697 w 12192000"/>
              <a:gd name="connsiteY11419" fmla="*/ 5094385 h 6858000"/>
              <a:gd name="connsiteX11420" fmla="*/ 9082851 w 12192000"/>
              <a:gd name="connsiteY11420" fmla="*/ 5094385 h 6858000"/>
              <a:gd name="connsiteX11421" fmla="*/ 9101075 w 12192000"/>
              <a:gd name="connsiteY11421" fmla="*/ 5083852 h 6858000"/>
              <a:gd name="connsiteX11422" fmla="*/ 9099729 w 12192000"/>
              <a:gd name="connsiteY11422" fmla="*/ 5079752 h 6858000"/>
              <a:gd name="connsiteX11423" fmla="*/ 9098981 w 12192000"/>
              <a:gd name="connsiteY11423" fmla="*/ 5076909 h 6858000"/>
              <a:gd name="connsiteX11424" fmla="*/ 9098771 w 12192000"/>
              <a:gd name="connsiteY11424" fmla="*/ 5076071 h 6858000"/>
              <a:gd name="connsiteX11425" fmla="*/ 9097485 w 12192000"/>
              <a:gd name="connsiteY11425" fmla="*/ 5064790 h 6858000"/>
              <a:gd name="connsiteX11426" fmla="*/ 9100925 w 12192000"/>
              <a:gd name="connsiteY11426" fmla="*/ 5046298 h 6858000"/>
              <a:gd name="connsiteX11427" fmla="*/ 8980992 w 12192000"/>
              <a:gd name="connsiteY11427" fmla="*/ 4977054 h 6858000"/>
              <a:gd name="connsiteX11428" fmla="*/ 8946999 w 12192000"/>
              <a:gd name="connsiteY11428" fmla="*/ 4992824 h 6858000"/>
              <a:gd name="connsiteX11429" fmla="*/ 8946759 w 12192000"/>
              <a:gd name="connsiteY11429" fmla="*/ 4992824 h 6858000"/>
              <a:gd name="connsiteX11430" fmla="*/ 8946520 w 12192000"/>
              <a:gd name="connsiteY11430" fmla="*/ 4992824 h 6858000"/>
              <a:gd name="connsiteX11431" fmla="*/ 8912527 w 12192000"/>
              <a:gd name="connsiteY11431" fmla="*/ 4977054 h 6858000"/>
              <a:gd name="connsiteX11432" fmla="*/ 8098158 w 12192000"/>
              <a:gd name="connsiteY11432" fmla="*/ 4977054 h 6858000"/>
              <a:gd name="connsiteX11433" fmla="*/ 7978224 w 12192000"/>
              <a:gd name="connsiteY11433" fmla="*/ 5046298 h 6858000"/>
              <a:gd name="connsiteX11434" fmla="*/ 7981665 w 12192000"/>
              <a:gd name="connsiteY11434" fmla="*/ 5064790 h 6858000"/>
              <a:gd name="connsiteX11435" fmla="*/ 7980378 w 12192000"/>
              <a:gd name="connsiteY11435" fmla="*/ 5076071 h 6858000"/>
              <a:gd name="connsiteX11436" fmla="*/ 7980169 w 12192000"/>
              <a:gd name="connsiteY11436" fmla="*/ 5076909 h 6858000"/>
              <a:gd name="connsiteX11437" fmla="*/ 7979420 w 12192000"/>
              <a:gd name="connsiteY11437" fmla="*/ 5079752 h 6858000"/>
              <a:gd name="connsiteX11438" fmla="*/ 7978074 w 12192000"/>
              <a:gd name="connsiteY11438" fmla="*/ 5083852 h 6858000"/>
              <a:gd name="connsiteX11439" fmla="*/ 7985017 w 12192000"/>
              <a:gd name="connsiteY11439" fmla="*/ 5087862 h 6858000"/>
              <a:gd name="connsiteX11440" fmla="*/ 7996298 w 12192000"/>
              <a:gd name="connsiteY11440" fmla="*/ 5094385 h 6858000"/>
              <a:gd name="connsiteX11441" fmla="*/ 7996298 w 12192000"/>
              <a:gd name="connsiteY11441" fmla="*/ 5094415 h 6858000"/>
              <a:gd name="connsiteX11442" fmla="*/ 8268452 w 12192000"/>
              <a:gd name="connsiteY11442" fmla="*/ 5094415 h 6858000"/>
              <a:gd name="connsiteX11443" fmla="*/ 8286676 w 12192000"/>
              <a:gd name="connsiteY11443" fmla="*/ 5083881 h 6858000"/>
              <a:gd name="connsiteX11444" fmla="*/ 8285329 w 12192000"/>
              <a:gd name="connsiteY11444" fmla="*/ 5079782 h 6858000"/>
              <a:gd name="connsiteX11445" fmla="*/ 8284611 w 12192000"/>
              <a:gd name="connsiteY11445" fmla="*/ 5076939 h 6858000"/>
              <a:gd name="connsiteX11446" fmla="*/ 8284402 w 12192000"/>
              <a:gd name="connsiteY11446" fmla="*/ 5076071 h 6858000"/>
              <a:gd name="connsiteX11447" fmla="*/ 8283114 w 12192000"/>
              <a:gd name="connsiteY11447" fmla="*/ 5064790 h 6858000"/>
              <a:gd name="connsiteX11448" fmla="*/ 8286556 w 12192000"/>
              <a:gd name="connsiteY11448" fmla="*/ 5046298 h 6858000"/>
              <a:gd name="connsiteX11449" fmla="*/ 8166622 w 12192000"/>
              <a:gd name="connsiteY11449" fmla="*/ 4977054 h 6858000"/>
              <a:gd name="connsiteX11450" fmla="*/ 8132629 w 12192000"/>
              <a:gd name="connsiteY11450" fmla="*/ 4992824 h 6858000"/>
              <a:gd name="connsiteX11451" fmla="*/ 8132390 w 12192000"/>
              <a:gd name="connsiteY11451" fmla="*/ 4992824 h 6858000"/>
              <a:gd name="connsiteX11452" fmla="*/ 8132150 w 12192000"/>
              <a:gd name="connsiteY11452" fmla="*/ 4992824 h 6858000"/>
              <a:gd name="connsiteX11453" fmla="*/ 8098158 w 12192000"/>
              <a:gd name="connsiteY11453" fmla="*/ 4977054 h 6858000"/>
              <a:gd name="connsiteX11454" fmla="*/ 7283788 w 12192000"/>
              <a:gd name="connsiteY11454" fmla="*/ 4977054 h 6858000"/>
              <a:gd name="connsiteX11455" fmla="*/ 7163854 w 12192000"/>
              <a:gd name="connsiteY11455" fmla="*/ 5046298 h 6858000"/>
              <a:gd name="connsiteX11456" fmla="*/ 7167295 w 12192000"/>
              <a:gd name="connsiteY11456" fmla="*/ 5064790 h 6858000"/>
              <a:gd name="connsiteX11457" fmla="*/ 7166009 w 12192000"/>
              <a:gd name="connsiteY11457" fmla="*/ 5076071 h 6858000"/>
              <a:gd name="connsiteX11458" fmla="*/ 7165799 w 12192000"/>
              <a:gd name="connsiteY11458" fmla="*/ 5076909 h 6858000"/>
              <a:gd name="connsiteX11459" fmla="*/ 7165051 w 12192000"/>
              <a:gd name="connsiteY11459" fmla="*/ 5079752 h 6858000"/>
              <a:gd name="connsiteX11460" fmla="*/ 7163705 w 12192000"/>
              <a:gd name="connsiteY11460" fmla="*/ 5083852 h 6858000"/>
              <a:gd name="connsiteX11461" fmla="*/ 7170646 w 12192000"/>
              <a:gd name="connsiteY11461" fmla="*/ 5087862 h 6858000"/>
              <a:gd name="connsiteX11462" fmla="*/ 7181928 w 12192000"/>
              <a:gd name="connsiteY11462" fmla="*/ 5094385 h 6858000"/>
              <a:gd name="connsiteX11463" fmla="*/ 7454083 w 12192000"/>
              <a:gd name="connsiteY11463" fmla="*/ 5094385 h 6858000"/>
              <a:gd name="connsiteX11464" fmla="*/ 7472306 w 12192000"/>
              <a:gd name="connsiteY11464" fmla="*/ 5083852 h 6858000"/>
              <a:gd name="connsiteX11465" fmla="*/ 7470960 w 12192000"/>
              <a:gd name="connsiteY11465" fmla="*/ 5079752 h 6858000"/>
              <a:gd name="connsiteX11466" fmla="*/ 7470241 w 12192000"/>
              <a:gd name="connsiteY11466" fmla="*/ 5076909 h 6858000"/>
              <a:gd name="connsiteX11467" fmla="*/ 7470032 w 12192000"/>
              <a:gd name="connsiteY11467" fmla="*/ 5076071 h 6858000"/>
              <a:gd name="connsiteX11468" fmla="*/ 7468745 w 12192000"/>
              <a:gd name="connsiteY11468" fmla="*/ 5064790 h 6858000"/>
              <a:gd name="connsiteX11469" fmla="*/ 7472186 w 12192000"/>
              <a:gd name="connsiteY11469" fmla="*/ 5046298 h 6858000"/>
              <a:gd name="connsiteX11470" fmla="*/ 7352253 w 12192000"/>
              <a:gd name="connsiteY11470" fmla="*/ 4977054 h 6858000"/>
              <a:gd name="connsiteX11471" fmla="*/ 7318260 w 12192000"/>
              <a:gd name="connsiteY11471" fmla="*/ 4992824 h 6858000"/>
              <a:gd name="connsiteX11472" fmla="*/ 7318020 w 12192000"/>
              <a:gd name="connsiteY11472" fmla="*/ 4992824 h 6858000"/>
              <a:gd name="connsiteX11473" fmla="*/ 7317781 w 12192000"/>
              <a:gd name="connsiteY11473" fmla="*/ 4992824 h 6858000"/>
              <a:gd name="connsiteX11474" fmla="*/ 7283788 w 12192000"/>
              <a:gd name="connsiteY11474" fmla="*/ 4977054 h 6858000"/>
              <a:gd name="connsiteX11475" fmla="*/ 6469388 w 12192000"/>
              <a:gd name="connsiteY11475" fmla="*/ 4977054 h 6858000"/>
              <a:gd name="connsiteX11476" fmla="*/ 6349454 w 12192000"/>
              <a:gd name="connsiteY11476" fmla="*/ 5046298 h 6858000"/>
              <a:gd name="connsiteX11477" fmla="*/ 6352896 w 12192000"/>
              <a:gd name="connsiteY11477" fmla="*/ 5064790 h 6858000"/>
              <a:gd name="connsiteX11478" fmla="*/ 6351609 w 12192000"/>
              <a:gd name="connsiteY11478" fmla="*/ 5076071 h 6858000"/>
              <a:gd name="connsiteX11479" fmla="*/ 6351400 w 12192000"/>
              <a:gd name="connsiteY11479" fmla="*/ 5076909 h 6858000"/>
              <a:gd name="connsiteX11480" fmla="*/ 6350682 w 12192000"/>
              <a:gd name="connsiteY11480" fmla="*/ 5079752 h 6858000"/>
              <a:gd name="connsiteX11481" fmla="*/ 6349335 w 12192000"/>
              <a:gd name="connsiteY11481" fmla="*/ 5083852 h 6858000"/>
              <a:gd name="connsiteX11482" fmla="*/ 6356277 w 12192000"/>
              <a:gd name="connsiteY11482" fmla="*/ 5087862 h 6858000"/>
              <a:gd name="connsiteX11483" fmla="*/ 6367546 w 12192000"/>
              <a:gd name="connsiteY11483" fmla="*/ 5094378 h 6858000"/>
              <a:gd name="connsiteX11484" fmla="*/ 6367528 w 12192000"/>
              <a:gd name="connsiteY11484" fmla="*/ 5094385 h 6858000"/>
              <a:gd name="connsiteX11485" fmla="*/ 6367558 w 12192000"/>
              <a:gd name="connsiteY11485" fmla="*/ 5094385 h 6858000"/>
              <a:gd name="connsiteX11486" fmla="*/ 6367546 w 12192000"/>
              <a:gd name="connsiteY11486" fmla="*/ 5094378 h 6858000"/>
              <a:gd name="connsiteX11487" fmla="*/ 6433778 w 12192000"/>
              <a:gd name="connsiteY11487" fmla="*/ 5068027 h 6858000"/>
              <a:gd name="connsiteX11488" fmla="*/ 6639683 w 12192000"/>
              <a:gd name="connsiteY11488" fmla="*/ 5094385 h 6858000"/>
              <a:gd name="connsiteX11489" fmla="*/ 6657907 w 12192000"/>
              <a:gd name="connsiteY11489" fmla="*/ 5083852 h 6858000"/>
              <a:gd name="connsiteX11490" fmla="*/ 6656560 w 12192000"/>
              <a:gd name="connsiteY11490" fmla="*/ 5079752 h 6858000"/>
              <a:gd name="connsiteX11491" fmla="*/ 6655842 w 12192000"/>
              <a:gd name="connsiteY11491" fmla="*/ 5076909 h 6858000"/>
              <a:gd name="connsiteX11492" fmla="*/ 6655632 w 12192000"/>
              <a:gd name="connsiteY11492" fmla="*/ 5076071 h 6858000"/>
              <a:gd name="connsiteX11493" fmla="*/ 6654346 w 12192000"/>
              <a:gd name="connsiteY11493" fmla="*/ 5064790 h 6858000"/>
              <a:gd name="connsiteX11494" fmla="*/ 6657787 w 12192000"/>
              <a:gd name="connsiteY11494" fmla="*/ 5046298 h 6858000"/>
              <a:gd name="connsiteX11495" fmla="*/ 6537853 w 12192000"/>
              <a:gd name="connsiteY11495" fmla="*/ 4977054 h 6858000"/>
              <a:gd name="connsiteX11496" fmla="*/ 6503860 w 12192000"/>
              <a:gd name="connsiteY11496" fmla="*/ 4992824 h 6858000"/>
              <a:gd name="connsiteX11497" fmla="*/ 6503621 w 12192000"/>
              <a:gd name="connsiteY11497" fmla="*/ 4992824 h 6858000"/>
              <a:gd name="connsiteX11498" fmla="*/ 6503381 w 12192000"/>
              <a:gd name="connsiteY11498" fmla="*/ 4992824 h 6858000"/>
              <a:gd name="connsiteX11499" fmla="*/ 6469388 w 12192000"/>
              <a:gd name="connsiteY11499" fmla="*/ 4977054 h 6858000"/>
              <a:gd name="connsiteX11500" fmla="*/ 6062248 w 12192000"/>
              <a:gd name="connsiteY11500" fmla="*/ 4977054 h 6858000"/>
              <a:gd name="connsiteX11501" fmla="*/ 5942314 w 12192000"/>
              <a:gd name="connsiteY11501" fmla="*/ 5046298 h 6858000"/>
              <a:gd name="connsiteX11502" fmla="*/ 5945756 w 12192000"/>
              <a:gd name="connsiteY11502" fmla="*/ 5064790 h 6858000"/>
              <a:gd name="connsiteX11503" fmla="*/ 5944470 w 12192000"/>
              <a:gd name="connsiteY11503" fmla="*/ 5076071 h 6858000"/>
              <a:gd name="connsiteX11504" fmla="*/ 5944261 w 12192000"/>
              <a:gd name="connsiteY11504" fmla="*/ 5076909 h 6858000"/>
              <a:gd name="connsiteX11505" fmla="*/ 5943512 w 12192000"/>
              <a:gd name="connsiteY11505" fmla="*/ 5079752 h 6858000"/>
              <a:gd name="connsiteX11506" fmla="*/ 5942166 w 12192000"/>
              <a:gd name="connsiteY11506" fmla="*/ 5083852 h 6858000"/>
              <a:gd name="connsiteX11507" fmla="*/ 5949107 w 12192000"/>
              <a:gd name="connsiteY11507" fmla="*/ 5087862 h 6858000"/>
              <a:gd name="connsiteX11508" fmla="*/ 5960389 w 12192000"/>
              <a:gd name="connsiteY11508" fmla="*/ 5094385 h 6858000"/>
              <a:gd name="connsiteX11509" fmla="*/ 5960418 w 12192000"/>
              <a:gd name="connsiteY11509" fmla="*/ 5094385 h 6858000"/>
              <a:gd name="connsiteX11510" fmla="*/ 6232573 w 12192000"/>
              <a:gd name="connsiteY11510" fmla="*/ 5094385 h 6858000"/>
              <a:gd name="connsiteX11511" fmla="*/ 6250796 w 12192000"/>
              <a:gd name="connsiteY11511" fmla="*/ 5083852 h 6858000"/>
              <a:gd name="connsiteX11512" fmla="*/ 6249450 w 12192000"/>
              <a:gd name="connsiteY11512" fmla="*/ 5079752 h 6858000"/>
              <a:gd name="connsiteX11513" fmla="*/ 6248702 w 12192000"/>
              <a:gd name="connsiteY11513" fmla="*/ 5076909 h 6858000"/>
              <a:gd name="connsiteX11514" fmla="*/ 6248492 w 12192000"/>
              <a:gd name="connsiteY11514" fmla="*/ 5076071 h 6858000"/>
              <a:gd name="connsiteX11515" fmla="*/ 6247206 w 12192000"/>
              <a:gd name="connsiteY11515" fmla="*/ 5064790 h 6858000"/>
              <a:gd name="connsiteX11516" fmla="*/ 6250647 w 12192000"/>
              <a:gd name="connsiteY11516" fmla="*/ 5046298 h 6858000"/>
              <a:gd name="connsiteX11517" fmla="*/ 6130714 w 12192000"/>
              <a:gd name="connsiteY11517" fmla="*/ 4977054 h 6858000"/>
              <a:gd name="connsiteX11518" fmla="*/ 6096720 w 12192000"/>
              <a:gd name="connsiteY11518" fmla="*/ 4992824 h 6858000"/>
              <a:gd name="connsiteX11519" fmla="*/ 6096480 w 12192000"/>
              <a:gd name="connsiteY11519" fmla="*/ 4992824 h 6858000"/>
              <a:gd name="connsiteX11520" fmla="*/ 6096242 w 12192000"/>
              <a:gd name="connsiteY11520" fmla="*/ 4992824 h 6858000"/>
              <a:gd name="connsiteX11521" fmla="*/ 6062248 w 12192000"/>
              <a:gd name="connsiteY11521" fmla="*/ 4977054 h 6858000"/>
              <a:gd name="connsiteX11522" fmla="*/ 4840679 w 12192000"/>
              <a:gd name="connsiteY11522" fmla="*/ 4977054 h 6858000"/>
              <a:gd name="connsiteX11523" fmla="*/ 4720745 w 12192000"/>
              <a:gd name="connsiteY11523" fmla="*/ 5046298 h 6858000"/>
              <a:gd name="connsiteX11524" fmla="*/ 4724186 w 12192000"/>
              <a:gd name="connsiteY11524" fmla="*/ 5064790 h 6858000"/>
              <a:gd name="connsiteX11525" fmla="*/ 4722901 w 12192000"/>
              <a:gd name="connsiteY11525" fmla="*/ 5076071 h 6858000"/>
              <a:gd name="connsiteX11526" fmla="*/ 4722690 w 12192000"/>
              <a:gd name="connsiteY11526" fmla="*/ 5076909 h 6858000"/>
              <a:gd name="connsiteX11527" fmla="*/ 4721972 w 12192000"/>
              <a:gd name="connsiteY11527" fmla="*/ 5079752 h 6858000"/>
              <a:gd name="connsiteX11528" fmla="*/ 4720626 w 12192000"/>
              <a:gd name="connsiteY11528" fmla="*/ 5083852 h 6858000"/>
              <a:gd name="connsiteX11529" fmla="*/ 4727567 w 12192000"/>
              <a:gd name="connsiteY11529" fmla="*/ 5087862 h 6858000"/>
              <a:gd name="connsiteX11530" fmla="*/ 4738837 w 12192000"/>
              <a:gd name="connsiteY11530" fmla="*/ 5094378 h 6858000"/>
              <a:gd name="connsiteX11531" fmla="*/ 4738820 w 12192000"/>
              <a:gd name="connsiteY11531" fmla="*/ 5094385 h 6858000"/>
              <a:gd name="connsiteX11532" fmla="*/ 4738849 w 12192000"/>
              <a:gd name="connsiteY11532" fmla="*/ 5094385 h 6858000"/>
              <a:gd name="connsiteX11533" fmla="*/ 4738837 w 12192000"/>
              <a:gd name="connsiteY11533" fmla="*/ 5094378 h 6858000"/>
              <a:gd name="connsiteX11534" fmla="*/ 4805068 w 12192000"/>
              <a:gd name="connsiteY11534" fmla="*/ 5068027 h 6858000"/>
              <a:gd name="connsiteX11535" fmla="*/ 5010974 w 12192000"/>
              <a:gd name="connsiteY11535" fmla="*/ 5094385 h 6858000"/>
              <a:gd name="connsiteX11536" fmla="*/ 5029198 w 12192000"/>
              <a:gd name="connsiteY11536" fmla="*/ 5083852 h 6858000"/>
              <a:gd name="connsiteX11537" fmla="*/ 5027852 w 12192000"/>
              <a:gd name="connsiteY11537" fmla="*/ 5079752 h 6858000"/>
              <a:gd name="connsiteX11538" fmla="*/ 5027133 w 12192000"/>
              <a:gd name="connsiteY11538" fmla="*/ 5076909 h 6858000"/>
              <a:gd name="connsiteX11539" fmla="*/ 5026923 w 12192000"/>
              <a:gd name="connsiteY11539" fmla="*/ 5076071 h 6858000"/>
              <a:gd name="connsiteX11540" fmla="*/ 5025636 w 12192000"/>
              <a:gd name="connsiteY11540" fmla="*/ 5064790 h 6858000"/>
              <a:gd name="connsiteX11541" fmla="*/ 5029077 w 12192000"/>
              <a:gd name="connsiteY11541" fmla="*/ 5046298 h 6858000"/>
              <a:gd name="connsiteX11542" fmla="*/ 4909144 w 12192000"/>
              <a:gd name="connsiteY11542" fmla="*/ 4977054 h 6858000"/>
              <a:gd name="connsiteX11543" fmla="*/ 4875151 w 12192000"/>
              <a:gd name="connsiteY11543" fmla="*/ 4992824 h 6858000"/>
              <a:gd name="connsiteX11544" fmla="*/ 4874911 w 12192000"/>
              <a:gd name="connsiteY11544" fmla="*/ 4992824 h 6858000"/>
              <a:gd name="connsiteX11545" fmla="*/ 4874672 w 12192000"/>
              <a:gd name="connsiteY11545" fmla="*/ 4992824 h 6858000"/>
              <a:gd name="connsiteX11546" fmla="*/ 4840679 w 12192000"/>
              <a:gd name="connsiteY11546" fmla="*/ 4977054 h 6858000"/>
              <a:gd name="connsiteX11547" fmla="*/ 4433509 w 12192000"/>
              <a:gd name="connsiteY11547" fmla="*/ 4977054 h 6858000"/>
              <a:gd name="connsiteX11548" fmla="*/ 4313576 w 12192000"/>
              <a:gd name="connsiteY11548" fmla="*/ 5046298 h 6858000"/>
              <a:gd name="connsiteX11549" fmla="*/ 4317017 w 12192000"/>
              <a:gd name="connsiteY11549" fmla="*/ 5064790 h 6858000"/>
              <a:gd name="connsiteX11550" fmla="*/ 4315730 w 12192000"/>
              <a:gd name="connsiteY11550" fmla="*/ 5076071 h 6858000"/>
              <a:gd name="connsiteX11551" fmla="*/ 4315520 w 12192000"/>
              <a:gd name="connsiteY11551" fmla="*/ 5076909 h 6858000"/>
              <a:gd name="connsiteX11552" fmla="*/ 4314772 w 12192000"/>
              <a:gd name="connsiteY11552" fmla="*/ 5079752 h 6858000"/>
              <a:gd name="connsiteX11553" fmla="*/ 4313426 w 12192000"/>
              <a:gd name="connsiteY11553" fmla="*/ 5083852 h 6858000"/>
              <a:gd name="connsiteX11554" fmla="*/ 4320368 w 12192000"/>
              <a:gd name="connsiteY11554" fmla="*/ 5087862 h 6858000"/>
              <a:gd name="connsiteX11555" fmla="*/ 4331649 w 12192000"/>
              <a:gd name="connsiteY11555" fmla="*/ 5094385 h 6858000"/>
              <a:gd name="connsiteX11556" fmla="*/ 4331679 w 12192000"/>
              <a:gd name="connsiteY11556" fmla="*/ 5094385 h 6858000"/>
              <a:gd name="connsiteX11557" fmla="*/ 4603834 w 12192000"/>
              <a:gd name="connsiteY11557" fmla="*/ 5094385 h 6858000"/>
              <a:gd name="connsiteX11558" fmla="*/ 4622057 w 12192000"/>
              <a:gd name="connsiteY11558" fmla="*/ 5083852 h 6858000"/>
              <a:gd name="connsiteX11559" fmla="*/ 4620711 w 12192000"/>
              <a:gd name="connsiteY11559" fmla="*/ 5079752 h 6858000"/>
              <a:gd name="connsiteX11560" fmla="*/ 4619962 w 12192000"/>
              <a:gd name="connsiteY11560" fmla="*/ 5076909 h 6858000"/>
              <a:gd name="connsiteX11561" fmla="*/ 4619753 w 12192000"/>
              <a:gd name="connsiteY11561" fmla="*/ 5076071 h 6858000"/>
              <a:gd name="connsiteX11562" fmla="*/ 4618466 w 12192000"/>
              <a:gd name="connsiteY11562" fmla="*/ 5064790 h 6858000"/>
              <a:gd name="connsiteX11563" fmla="*/ 4621908 w 12192000"/>
              <a:gd name="connsiteY11563" fmla="*/ 5046298 h 6858000"/>
              <a:gd name="connsiteX11564" fmla="*/ 4501974 w 12192000"/>
              <a:gd name="connsiteY11564" fmla="*/ 4977054 h 6858000"/>
              <a:gd name="connsiteX11565" fmla="*/ 4467981 w 12192000"/>
              <a:gd name="connsiteY11565" fmla="*/ 4992824 h 6858000"/>
              <a:gd name="connsiteX11566" fmla="*/ 4467741 w 12192000"/>
              <a:gd name="connsiteY11566" fmla="*/ 4992824 h 6858000"/>
              <a:gd name="connsiteX11567" fmla="*/ 4467502 w 12192000"/>
              <a:gd name="connsiteY11567" fmla="*/ 4992824 h 6858000"/>
              <a:gd name="connsiteX11568" fmla="*/ 4433509 w 12192000"/>
              <a:gd name="connsiteY11568" fmla="*/ 4977054 h 6858000"/>
              <a:gd name="connsiteX11569" fmla="*/ 3619139 w 12192000"/>
              <a:gd name="connsiteY11569" fmla="*/ 4977054 h 6858000"/>
              <a:gd name="connsiteX11570" fmla="*/ 3499205 w 12192000"/>
              <a:gd name="connsiteY11570" fmla="*/ 5046298 h 6858000"/>
              <a:gd name="connsiteX11571" fmla="*/ 3502646 w 12192000"/>
              <a:gd name="connsiteY11571" fmla="*/ 5064790 h 6858000"/>
              <a:gd name="connsiteX11572" fmla="*/ 3501360 w 12192000"/>
              <a:gd name="connsiteY11572" fmla="*/ 5076071 h 6858000"/>
              <a:gd name="connsiteX11573" fmla="*/ 3501150 w 12192000"/>
              <a:gd name="connsiteY11573" fmla="*/ 5076909 h 6858000"/>
              <a:gd name="connsiteX11574" fmla="*/ 3500402 w 12192000"/>
              <a:gd name="connsiteY11574" fmla="*/ 5079752 h 6858000"/>
              <a:gd name="connsiteX11575" fmla="*/ 3499056 w 12192000"/>
              <a:gd name="connsiteY11575" fmla="*/ 5083852 h 6858000"/>
              <a:gd name="connsiteX11576" fmla="*/ 3505998 w 12192000"/>
              <a:gd name="connsiteY11576" fmla="*/ 5087862 h 6858000"/>
              <a:gd name="connsiteX11577" fmla="*/ 3517279 w 12192000"/>
              <a:gd name="connsiteY11577" fmla="*/ 5094385 h 6858000"/>
              <a:gd name="connsiteX11578" fmla="*/ 3517309 w 12192000"/>
              <a:gd name="connsiteY11578" fmla="*/ 5094385 h 6858000"/>
              <a:gd name="connsiteX11579" fmla="*/ 3789464 w 12192000"/>
              <a:gd name="connsiteY11579" fmla="*/ 5094385 h 6858000"/>
              <a:gd name="connsiteX11580" fmla="*/ 3807687 w 12192000"/>
              <a:gd name="connsiteY11580" fmla="*/ 5083852 h 6858000"/>
              <a:gd name="connsiteX11581" fmla="*/ 3806341 w 12192000"/>
              <a:gd name="connsiteY11581" fmla="*/ 5079752 h 6858000"/>
              <a:gd name="connsiteX11582" fmla="*/ 3805593 w 12192000"/>
              <a:gd name="connsiteY11582" fmla="*/ 5076909 h 6858000"/>
              <a:gd name="connsiteX11583" fmla="*/ 3805383 w 12192000"/>
              <a:gd name="connsiteY11583" fmla="*/ 5076071 h 6858000"/>
              <a:gd name="connsiteX11584" fmla="*/ 3804096 w 12192000"/>
              <a:gd name="connsiteY11584" fmla="*/ 5064790 h 6858000"/>
              <a:gd name="connsiteX11585" fmla="*/ 3807538 w 12192000"/>
              <a:gd name="connsiteY11585" fmla="*/ 5046298 h 6858000"/>
              <a:gd name="connsiteX11586" fmla="*/ 3687604 w 12192000"/>
              <a:gd name="connsiteY11586" fmla="*/ 4977054 h 6858000"/>
              <a:gd name="connsiteX11587" fmla="*/ 3653611 w 12192000"/>
              <a:gd name="connsiteY11587" fmla="*/ 4992824 h 6858000"/>
              <a:gd name="connsiteX11588" fmla="*/ 3653371 w 12192000"/>
              <a:gd name="connsiteY11588" fmla="*/ 4992824 h 6858000"/>
              <a:gd name="connsiteX11589" fmla="*/ 3653132 w 12192000"/>
              <a:gd name="connsiteY11589" fmla="*/ 4992824 h 6858000"/>
              <a:gd name="connsiteX11590" fmla="*/ 3619139 w 12192000"/>
              <a:gd name="connsiteY11590" fmla="*/ 4977054 h 6858000"/>
              <a:gd name="connsiteX11591" fmla="*/ 2804769 w 12192000"/>
              <a:gd name="connsiteY11591" fmla="*/ 4977054 h 6858000"/>
              <a:gd name="connsiteX11592" fmla="*/ 2684836 w 12192000"/>
              <a:gd name="connsiteY11592" fmla="*/ 5046298 h 6858000"/>
              <a:gd name="connsiteX11593" fmla="*/ 2688277 w 12192000"/>
              <a:gd name="connsiteY11593" fmla="*/ 5064790 h 6858000"/>
              <a:gd name="connsiteX11594" fmla="*/ 2686990 w 12192000"/>
              <a:gd name="connsiteY11594" fmla="*/ 5076071 h 6858000"/>
              <a:gd name="connsiteX11595" fmla="*/ 2686781 w 12192000"/>
              <a:gd name="connsiteY11595" fmla="*/ 5076909 h 6858000"/>
              <a:gd name="connsiteX11596" fmla="*/ 2686033 w 12192000"/>
              <a:gd name="connsiteY11596" fmla="*/ 5079752 h 6858000"/>
              <a:gd name="connsiteX11597" fmla="*/ 2684686 w 12192000"/>
              <a:gd name="connsiteY11597" fmla="*/ 5083852 h 6858000"/>
              <a:gd name="connsiteX11598" fmla="*/ 2691628 w 12192000"/>
              <a:gd name="connsiteY11598" fmla="*/ 5087862 h 6858000"/>
              <a:gd name="connsiteX11599" fmla="*/ 2702910 w 12192000"/>
              <a:gd name="connsiteY11599" fmla="*/ 5094385 h 6858000"/>
              <a:gd name="connsiteX11600" fmla="*/ 2702910 w 12192000"/>
              <a:gd name="connsiteY11600" fmla="*/ 5094415 h 6858000"/>
              <a:gd name="connsiteX11601" fmla="*/ 2975064 w 12192000"/>
              <a:gd name="connsiteY11601" fmla="*/ 5094415 h 6858000"/>
              <a:gd name="connsiteX11602" fmla="*/ 2993288 w 12192000"/>
              <a:gd name="connsiteY11602" fmla="*/ 5083881 h 6858000"/>
              <a:gd name="connsiteX11603" fmla="*/ 2991941 w 12192000"/>
              <a:gd name="connsiteY11603" fmla="*/ 5079782 h 6858000"/>
              <a:gd name="connsiteX11604" fmla="*/ 2991223 w 12192000"/>
              <a:gd name="connsiteY11604" fmla="*/ 5076939 h 6858000"/>
              <a:gd name="connsiteX11605" fmla="*/ 2991014 w 12192000"/>
              <a:gd name="connsiteY11605" fmla="*/ 5076071 h 6858000"/>
              <a:gd name="connsiteX11606" fmla="*/ 2989727 w 12192000"/>
              <a:gd name="connsiteY11606" fmla="*/ 5064790 h 6858000"/>
              <a:gd name="connsiteX11607" fmla="*/ 2993168 w 12192000"/>
              <a:gd name="connsiteY11607" fmla="*/ 5046298 h 6858000"/>
              <a:gd name="connsiteX11608" fmla="*/ 2873234 w 12192000"/>
              <a:gd name="connsiteY11608" fmla="*/ 4977054 h 6858000"/>
              <a:gd name="connsiteX11609" fmla="*/ 2839241 w 12192000"/>
              <a:gd name="connsiteY11609" fmla="*/ 4992824 h 6858000"/>
              <a:gd name="connsiteX11610" fmla="*/ 2839002 w 12192000"/>
              <a:gd name="connsiteY11610" fmla="*/ 4992824 h 6858000"/>
              <a:gd name="connsiteX11611" fmla="*/ 2838762 w 12192000"/>
              <a:gd name="connsiteY11611" fmla="*/ 4992824 h 6858000"/>
              <a:gd name="connsiteX11612" fmla="*/ 2804769 w 12192000"/>
              <a:gd name="connsiteY11612" fmla="*/ 4977054 h 6858000"/>
              <a:gd name="connsiteX11613" fmla="*/ 1990430 w 12192000"/>
              <a:gd name="connsiteY11613" fmla="*/ 4977054 h 6858000"/>
              <a:gd name="connsiteX11614" fmla="*/ 1870496 w 12192000"/>
              <a:gd name="connsiteY11614" fmla="*/ 5046298 h 6858000"/>
              <a:gd name="connsiteX11615" fmla="*/ 1873937 w 12192000"/>
              <a:gd name="connsiteY11615" fmla="*/ 5064790 h 6858000"/>
              <a:gd name="connsiteX11616" fmla="*/ 1872650 w 12192000"/>
              <a:gd name="connsiteY11616" fmla="*/ 5076071 h 6858000"/>
              <a:gd name="connsiteX11617" fmla="*/ 1872441 w 12192000"/>
              <a:gd name="connsiteY11617" fmla="*/ 5076909 h 6858000"/>
              <a:gd name="connsiteX11618" fmla="*/ 1871693 w 12192000"/>
              <a:gd name="connsiteY11618" fmla="*/ 5079752 h 6858000"/>
              <a:gd name="connsiteX11619" fmla="*/ 1870346 w 12192000"/>
              <a:gd name="connsiteY11619" fmla="*/ 5083852 h 6858000"/>
              <a:gd name="connsiteX11620" fmla="*/ 1877289 w 12192000"/>
              <a:gd name="connsiteY11620" fmla="*/ 5087862 h 6858000"/>
              <a:gd name="connsiteX11621" fmla="*/ 1888570 w 12192000"/>
              <a:gd name="connsiteY11621" fmla="*/ 5094385 h 6858000"/>
              <a:gd name="connsiteX11622" fmla="*/ 2160725 w 12192000"/>
              <a:gd name="connsiteY11622" fmla="*/ 5094385 h 6858000"/>
              <a:gd name="connsiteX11623" fmla="*/ 2178948 w 12192000"/>
              <a:gd name="connsiteY11623" fmla="*/ 5083852 h 6858000"/>
              <a:gd name="connsiteX11624" fmla="*/ 2177602 w 12192000"/>
              <a:gd name="connsiteY11624" fmla="*/ 5079752 h 6858000"/>
              <a:gd name="connsiteX11625" fmla="*/ 2176883 w 12192000"/>
              <a:gd name="connsiteY11625" fmla="*/ 5076909 h 6858000"/>
              <a:gd name="connsiteX11626" fmla="*/ 2176674 w 12192000"/>
              <a:gd name="connsiteY11626" fmla="*/ 5076071 h 6858000"/>
              <a:gd name="connsiteX11627" fmla="*/ 2175387 w 12192000"/>
              <a:gd name="connsiteY11627" fmla="*/ 5064790 h 6858000"/>
              <a:gd name="connsiteX11628" fmla="*/ 2178828 w 12192000"/>
              <a:gd name="connsiteY11628" fmla="*/ 5046298 h 6858000"/>
              <a:gd name="connsiteX11629" fmla="*/ 2058895 w 12192000"/>
              <a:gd name="connsiteY11629" fmla="*/ 4977054 h 6858000"/>
              <a:gd name="connsiteX11630" fmla="*/ 2024902 w 12192000"/>
              <a:gd name="connsiteY11630" fmla="*/ 4992824 h 6858000"/>
              <a:gd name="connsiteX11631" fmla="*/ 2024662 w 12192000"/>
              <a:gd name="connsiteY11631" fmla="*/ 4992824 h 6858000"/>
              <a:gd name="connsiteX11632" fmla="*/ 2024423 w 12192000"/>
              <a:gd name="connsiteY11632" fmla="*/ 4992824 h 6858000"/>
              <a:gd name="connsiteX11633" fmla="*/ 1990430 w 12192000"/>
              <a:gd name="connsiteY11633" fmla="*/ 4977054 h 6858000"/>
              <a:gd name="connsiteX11634" fmla="*/ 1176030 w 12192000"/>
              <a:gd name="connsiteY11634" fmla="*/ 4977054 h 6858000"/>
              <a:gd name="connsiteX11635" fmla="*/ 1056096 w 12192000"/>
              <a:gd name="connsiteY11635" fmla="*/ 5046298 h 6858000"/>
              <a:gd name="connsiteX11636" fmla="*/ 1059538 w 12192000"/>
              <a:gd name="connsiteY11636" fmla="*/ 5064790 h 6858000"/>
              <a:gd name="connsiteX11637" fmla="*/ 1058251 w 12192000"/>
              <a:gd name="connsiteY11637" fmla="*/ 5076071 h 6858000"/>
              <a:gd name="connsiteX11638" fmla="*/ 1058041 w 12192000"/>
              <a:gd name="connsiteY11638" fmla="*/ 5076909 h 6858000"/>
              <a:gd name="connsiteX11639" fmla="*/ 1057323 w 12192000"/>
              <a:gd name="connsiteY11639" fmla="*/ 5079752 h 6858000"/>
              <a:gd name="connsiteX11640" fmla="*/ 1055977 w 12192000"/>
              <a:gd name="connsiteY11640" fmla="*/ 5083852 h 6858000"/>
              <a:gd name="connsiteX11641" fmla="*/ 1062919 w 12192000"/>
              <a:gd name="connsiteY11641" fmla="*/ 5087862 h 6858000"/>
              <a:gd name="connsiteX11642" fmla="*/ 1074188 w 12192000"/>
              <a:gd name="connsiteY11642" fmla="*/ 5094378 h 6858000"/>
              <a:gd name="connsiteX11643" fmla="*/ 1074170 w 12192000"/>
              <a:gd name="connsiteY11643" fmla="*/ 5094385 h 6858000"/>
              <a:gd name="connsiteX11644" fmla="*/ 1074200 w 12192000"/>
              <a:gd name="connsiteY11644" fmla="*/ 5094385 h 6858000"/>
              <a:gd name="connsiteX11645" fmla="*/ 1074188 w 12192000"/>
              <a:gd name="connsiteY11645" fmla="*/ 5094378 h 6858000"/>
              <a:gd name="connsiteX11646" fmla="*/ 1140419 w 12192000"/>
              <a:gd name="connsiteY11646" fmla="*/ 5068027 h 6858000"/>
              <a:gd name="connsiteX11647" fmla="*/ 1346325 w 12192000"/>
              <a:gd name="connsiteY11647" fmla="*/ 5094385 h 6858000"/>
              <a:gd name="connsiteX11648" fmla="*/ 1364548 w 12192000"/>
              <a:gd name="connsiteY11648" fmla="*/ 5083852 h 6858000"/>
              <a:gd name="connsiteX11649" fmla="*/ 1363202 w 12192000"/>
              <a:gd name="connsiteY11649" fmla="*/ 5079752 h 6858000"/>
              <a:gd name="connsiteX11650" fmla="*/ 1362484 w 12192000"/>
              <a:gd name="connsiteY11650" fmla="*/ 5076909 h 6858000"/>
              <a:gd name="connsiteX11651" fmla="*/ 1362274 w 12192000"/>
              <a:gd name="connsiteY11651" fmla="*/ 5076071 h 6858000"/>
              <a:gd name="connsiteX11652" fmla="*/ 1360987 w 12192000"/>
              <a:gd name="connsiteY11652" fmla="*/ 5064790 h 6858000"/>
              <a:gd name="connsiteX11653" fmla="*/ 1364429 w 12192000"/>
              <a:gd name="connsiteY11653" fmla="*/ 5046298 h 6858000"/>
              <a:gd name="connsiteX11654" fmla="*/ 1244495 w 12192000"/>
              <a:gd name="connsiteY11654" fmla="*/ 4977054 h 6858000"/>
              <a:gd name="connsiteX11655" fmla="*/ 1210502 w 12192000"/>
              <a:gd name="connsiteY11655" fmla="*/ 4992824 h 6858000"/>
              <a:gd name="connsiteX11656" fmla="*/ 1210262 w 12192000"/>
              <a:gd name="connsiteY11656" fmla="*/ 4992824 h 6858000"/>
              <a:gd name="connsiteX11657" fmla="*/ 1210023 w 12192000"/>
              <a:gd name="connsiteY11657" fmla="*/ 4992824 h 6858000"/>
              <a:gd name="connsiteX11658" fmla="*/ 1176030 w 12192000"/>
              <a:gd name="connsiteY11658" fmla="*/ 4977054 h 6858000"/>
              <a:gd name="connsiteX11659" fmla="*/ 768860 w 12192000"/>
              <a:gd name="connsiteY11659" fmla="*/ 4977054 h 6858000"/>
              <a:gd name="connsiteX11660" fmla="*/ 648926 w 12192000"/>
              <a:gd name="connsiteY11660" fmla="*/ 5046298 h 6858000"/>
              <a:gd name="connsiteX11661" fmla="*/ 652368 w 12192000"/>
              <a:gd name="connsiteY11661" fmla="*/ 5064790 h 6858000"/>
              <a:gd name="connsiteX11662" fmla="*/ 651081 w 12192000"/>
              <a:gd name="connsiteY11662" fmla="*/ 5076071 h 6858000"/>
              <a:gd name="connsiteX11663" fmla="*/ 650871 w 12192000"/>
              <a:gd name="connsiteY11663" fmla="*/ 5076909 h 6858000"/>
              <a:gd name="connsiteX11664" fmla="*/ 650123 w 12192000"/>
              <a:gd name="connsiteY11664" fmla="*/ 5079752 h 6858000"/>
              <a:gd name="connsiteX11665" fmla="*/ 650153 w 12192000"/>
              <a:gd name="connsiteY11665" fmla="*/ 5079752 h 6858000"/>
              <a:gd name="connsiteX11666" fmla="*/ 648807 w 12192000"/>
              <a:gd name="connsiteY11666" fmla="*/ 5083852 h 6858000"/>
              <a:gd name="connsiteX11667" fmla="*/ 655749 w 12192000"/>
              <a:gd name="connsiteY11667" fmla="*/ 5087862 h 6858000"/>
              <a:gd name="connsiteX11668" fmla="*/ 667030 w 12192000"/>
              <a:gd name="connsiteY11668" fmla="*/ 5094385 h 6858000"/>
              <a:gd name="connsiteX11669" fmla="*/ 939185 w 12192000"/>
              <a:gd name="connsiteY11669" fmla="*/ 5094385 h 6858000"/>
              <a:gd name="connsiteX11670" fmla="*/ 957408 w 12192000"/>
              <a:gd name="connsiteY11670" fmla="*/ 5083852 h 6858000"/>
              <a:gd name="connsiteX11671" fmla="*/ 956062 w 12192000"/>
              <a:gd name="connsiteY11671" fmla="*/ 5079752 h 6858000"/>
              <a:gd name="connsiteX11672" fmla="*/ 955314 w 12192000"/>
              <a:gd name="connsiteY11672" fmla="*/ 5076909 h 6858000"/>
              <a:gd name="connsiteX11673" fmla="*/ 955104 w 12192000"/>
              <a:gd name="connsiteY11673" fmla="*/ 5076071 h 6858000"/>
              <a:gd name="connsiteX11674" fmla="*/ 953818 w 12192000"/>
              <a:gd name="connsiteY11674" fmla="*/ 5064790 h 6858000"/>
              <a:gd name="connsiteX11675" fmla="*/ 957259 w 12192000"/>
              <a:gd name="connsiteY11675" fmla="*/ 5046298 h 6858000"/>
              <a:gd name="connsiteX11676" fmla="*/ 837325 w 12192000"/>
              <a:gd name="connsiteY11676" fmla="*/ 4977054 h 6858000"/>
              <a:gd name="connsiteX11677" fmla="*/ 803332 w 12192000"/>
              <a:gd name="connsiteY11677" fmla="*/ 4992824 h 6858000"/>
              <a:gd name="connsiteX11678" fmla="*/ 803093 w 12192000"/>
              <a:gd name="connsiteY11678" fmla="*/ 4992824 h 6858000"/>
              <a:gd name="connsiteX11679" fmla="*/ 802853 w 12192000"/>
              <a:gd name="connsiteY11679" fmla="*/ 4992824 h 6858000"/>
              <a:gd name="connsiteX11680" fmla="*/ 768860 w 12192000"/>
              <a:gd name="connsiteY11680" fmla="*/ 4977054 h 6858000"/>
              <a:gd name="connsiteX11681" fmla="*/ 11355636 w 12192000"/>
              <a:gd name="connsiteY11681" fmla="*/ 4977025 h 6858000"/>
              <a:gd name="connsiteX11682" fmla="*/ 11235703 w 12192000"/>
              <a:gd name="connsiteY11682" fmla="*/ 5046268 h 6858000"/>
              <a:gd name="connsiteX11683" fmla="*/ 11239144 w 12192000"/>
              <a:gd name="connsiteY11683" fmla="*/ 5064761 h 6858000"/>
              <a:gd name="connsiteX11684" fmla="*/ 11237857 w 12192000"/>
              <a:gd name="connsiteY11684" fmla="*/ 5076041 h 6858000"/>
              <a:gd name="connsiteX11685" fmla="*/ 11237647 w 12192000"/>
              <a:gd name="connsiteY11685" fmla="*/ 5076879 h 6858000"/>
              <a:gd name="connsiteX11686" fmla="*/ 11236899 w 12192000"/>
              <a:gd name="connsiteY11686" fmla="*/ 5079752 h 6858000"/>
              <a:gd name="connsiteX11687" fmla="*/ 11235553 w 12192000"/>
              <a:gd name="connsiteY11687" fmla="*/ 5083852 h 6858000"/>
              <a:gd name="connsiteX11688" fmla="*/ 11242495 w 12192000"/>
              <a:gd name="connsiteY11688" fmla="*/ 5087862 h 6858000"/>
              <a:gd name="connsiteX11689" fmla="*/ 11253776 w 12192000"/>
              <a:gd name="connsiteY11689" fmla="*/ 5094385 h 6858000"/>
              <a:gd name="connsiteX11690" fmla="*/ 11525931 w 12192000"/>
              <a:gd name="connsiteY11690" fmla="*/ 5094385 h 6858000"/>
              <a:gd name="connsiteX11691" fmla="*/ 11544154 w 12192000"/>
              <a:gd name="connsiteY11691" fmla="*/ 5083852 h 6858000"/>
              <a:gd name="connsiteX11692" fmla="*/ 11542808 w 12192000"/>
              <a:gd name="connsiteY11692" fmla="*/ 5079752 h 6858000"/>
              <a:gd name="connsiteX11693" fmla="*/ 11542060 w 12192000"/>
              <a:gd name="connsiteY11693" fmla="*/ 5076909 h 6858000"/>
              <a:gd name="connsiteX11694" fmla="*/ 11541850 w 12192000"/>
              <a:gd name="connsiteY11694" fmla="*/ 5076071 h 6858000"/>
              <a:gd name="connsiteX11695" fmla="*/ 11540563 w 12192000"/>
              <a:gd name="connsiteY11695" fmla="*/ 5064790 h 6858000"/>
              <a:gd name="connsiteX11696" fmla="*/ 11540593 w 12192000"/>
              <a:gd name="connsiteY11696" fmla="*/ 5064761 h 6858000"/>
              <a:gd name="connsiteX11697" fmla="*/ 11544034 w 12192000"/>
              <a:gd name="connsiteY11697" fmla="*/ 5046268 h 6858000"/>
              <a:gd name="connsiteX11698" fmla="*/ 11424101 w 12192000"/>
              <a:gd name="connsiteY11698" fmla="*/ 4977025 h 6858000"/>
              <a:gd name="connsiteX11699" fmla="*/ 11390108 w 12192000"/>
              <a:gd name="connsiteY11699" fmla="*/ 4992794 h 6858000"/>
              <a:gd name="connsiteX11700" fmla="*/ 11389868 w 12192000"/>
              <a:gd name="connsiteY11700" fmla="*/ 4992794 h 6858000"/>
              <a:gd name="connsiteX11701" fmla="*/ 11389629 w 12192000"/>
              <a:gd name="connsiteY11701" fmla="*/ 4992794 h 6858000"/>
              <a:gd name="connsiteX11702" fmla="*/ 11355636 w 12192000"/>
              <a:gd name="connsiteY11702" fmla="*/ 4977025 h 6858000"/>
              <a:gd name="connsiteX11703" fmla="*/ 10541266 w 12192000"/>
              <a:gd name="connsiteY11703" fmla="*/ 4977025 h 6858000"/>
              <a:gd name="connsiteX11704" fmla="*/ 10421332 w 12192000"/>
              <a:gd name="connsiteY11704" fmla="*/ 5046268 h 6858000"/>
              <a:gd name="connsiteX11705" fmla="*/ 10424774 w 12192000"/>
              <a:gd name="connsiteY11705" fmla="*/ 5064761 h 6858000"/>
              <a:gd name="connsiteX11706" fmla="*/ 10423487 w 12192000"/>
              <a:gd name="connsiteY11706" fmla="*/ 5076041 h 6858000"/>
              <a:gd name="connsiteX11707" fmla="*/ 10423278 w 12192000"/>
              <a:gd name="connsiteY11707" fmla="*/ 5076879 h 6858000"/>
              <a:gd name="connsiteX11708" fmla="*/ 10422530 w 12192000"/>
              <a:gd name="connsiteY11708" fmla="*/ 5079752 h 6858000"/>
              <a:gd name="connsiteX11709" fmla="*/ 10421183 w 12192000"/>
              <a:gd name="connsiteY11709" fmla="*/ 5083852 h 6858000"/>
              <a:gd name="connsiteX11710" fmla="*/ 10428125 w 12192000"/>
              <a:gd name="connsiteY11710" fmla="*/ 5087862 h 6858000"/>
              <a:gd name="connsiteX11711" fmla="*/ 10439406 w 12192000"/>
              <a:gd name="connsiteY11711" fmla="*/ 5094385 h 6858000"/>
              <a:gd name="connsiteX11712" fmla="*/ 10439436 w 12192000"/>
              <a:gd name="connsiteY11712" fmla="*/ 5094355 h 6858000"/>
              <a:gd name="connsiteX11713" fmla="*/ 10711591 w 12192000"/>
              <a:gd name="connsiteY11713" fmla="*/ 5094355 h 6858000"/>
              <a:gd name="connsiteX11714" fmla="*/ 10729815 w 12192000"/>
              <a:gd name="connsiteY11714" fmla="*/ 5083822 h 6858000"/>
              <a:gd name="connsiteX11715" fmla="*/ 10728468 w 12192000"/>
              <a:gd name="connsiteY11715" fmla="*/ 5079722 h 6858000"/>
              <a:gd name="connsiteX11716" fmla="*/ 10727720 w 12192000"/>
              <a:gd name="connsiteY11716" fmla="*/ 5076879 h 6858000"/>
              <a:gd name="connsiteX11717" fmla="*/ 10727511 w 12192000"/>
              <a:gd name="connsiteY11717" fmla="*/ 5076041 h 6858000"/>
              <a:gd name="connsiteX11718" fmla="*/ 10726224 w 12192000"/>
              <a:gd name="connsiteY11718" fmla="*/ 5064761 h 6858000"/>
              <a:gd name="connsiteX11719" fmla="*/ 10729665 w 12192000"/>
              <a:gd name="connsiteY11719" fmla="*/ 5046268 h 6858000"/>
              <a:gd name="connsiteX11720" fmla="*/ 10609731 w 12192000"/>
              <a:gd name="connsiteY11720" fmla="*/ 4977025 h 6858000"/>
              <a:gd name="connsiteX11721" fmla="*/ 10575738 w 12192000"/>
              <a:gd name="connsiteY11721" fmla="*/ 4992794 h 6858000"/>
              <a:gd name="connsiteX11722" fmla="*/ 10575499 w 12192000"/>
              <a:gd name="connsiteY11722" fmla="*/ 4992794 h 6858000"/>
              <a:gd name="connsiteX11723" fmla="*/ 10575259 w 12192000"/>
              <a:gd name="connsiteY11723" fmla="*/ 4992794 h 6858000"/>
              <a:gd name="connsiteX11724" fmla="*/ 10541266 w 12192000"/>
              <a:gd name="connsiteY11724" fmla="*/ 4977025 h 6858000"/>
              <a:gd name="connsiteX11725" fmla="*/ 9319697 w 12192000"/>
              <a:gd name="connsiteY11725" fmla="*/ 4977025 h 6858000"/>
              <a:gd name="connsiteX11726" fmla="*/ 9199763 w 12192000"/>
              <a:gd name="connsiteY11726" fmla="*/ 5046268 h 6858000"/>
              <a:gd name="connsiteX11727" fmla="*/ 9203204 w 12192000"/>
              <a:gd name="connsiteY11727" fmla="*/ 5064761 h 6858000"/>
              <a:gd name="connsiteX11728" fmla="*/ 9201917 w 12192000"/>
              <a:gd name="connsiteY11728" fmla="*/ 5076041 h 6858000"/>
              <a:gd name="connsiteX11729" fmla="*/ 9201708 w 12192000"/>
              <a:gd name="connsiteY11729" fmla="*/ 5076879 h 6858000"/>
              <a:gd name="connsiteX11730" fmla="*/ 9200960 w 12192000"/>
              <a:gd name="connsiteY11730" fmla="*/ 5079752 h 6858000"/>
              <a:gd name="connsiteX11731" fmla="*/ 9199613 w 12192000"/>
              <a:gd name="connsiteY11731" fmla="*/ 5083852 h 6858000"/>
              <a:gd name="connsiteX11732" fmla="*/ 9206556 w 12192000"/>
              <a:gd name="connsiteY11732" fmla="*/ 5087862 h 6858000"/>
              <a:gd name="connsiteX11733" fmla="*/ 9217837 w 12192000"/>
              <a:gd name="connsiteY11733" fmla="*/ 5094385 h 6858000"/>
              <a:gd name="connsiteX11734" fmla="*/ 9217837 w 12192000"/>
              <a:gd name="connsiteY11734" fmla="*/ 5094355 h 6858000"/>
              <a:gd name="connsiteX11735" fmla="*/ 9489992 w 12192000"/>
              <a:gd name="connsiteY11735" fmla="*/ 5094355 h 6858000"/>
              <a:gd name="connsiteX11736" fmla="*/ 9508215 w 12192000"/>
              <a:gd name="connsiteY11736" fmla="*/ 5083822 h 6858000"/>
              <a:gd name="connsiteX11737" fmla="*/ 9506869 w 12192000"/>
              <a:gd name="connsiteY11737" fmla="*/ 5079722 h 6858000"/>
              <a:gd name="connsiteX11738" fmla="*/ 9506151 w 12192000"/>
              <a:gd name="connsiteY11738" fmla="*/ 5076879 h 6858000"/>
              <a:gd name="connsiteX11739" fmla="*/ 9505941 w 12192000"/>
              <a:gd name="connsiteY11739" fmla="*/ 5076041 h 6858000"/>
              <a:gd name="connsiteX11740" fmla="*/ 9504655 w 12192000"/>
              <a:gd name="connsiteY11740" fmla="*/ 5064761 h 6858000"/>
              <a:gd name="connsiteX11741" fmla="*/ 9508096 w 12192000"/>
              <a:gd name="connsiteY11741" fmla="*/ 5046268 h 6858000"/>
              <a:gd name="connsiteX11742" fmla="*/ 9388162 w 12192000"/>
              <a:gd name="connsiteY11742" fmla="*/ 4977025 h 6858000"/>
              <a:gd name="connsiteX11743" fmla="*/ 9354169 w 12192000"/>
              <a:gd name="connsiteY11743" fmla="*/ 4992794 h 6858000"/>
              <a:gd name="connsiteX11744" fmla="*/ 9353929 w 12192000"/>
              <a:gd name="connsiteY11744" fmla="*/ 4992794 h 6858000"/>
              <a:gd name="connsiteX11745" fmla="*/ 9353690 w 12192000"/>
              <a:gd name="connsiteY11745" fmla="*/ 4992794 h 6858000"/>
              <a:gd name="connsiteX11746" fmla="*/ 9319697 w 12192000"/>
              <a:gd name="connsiteY11746" fmla="*/ 4977025 h 6858000"/>
              <a:gd name="connsiteX11747" fmla="*/ 8505357 w 12192000"/>
              <a:gd name="connsiteY11747" fmla="*/ 4977025 h 6858000"/>
              <a:gd name="connsiteX11748" fmla="*/ 8385424 w 12192000"/>
              <a:gd name="connsiteY11748" fmla="*/ 5046268 h 6858000"/>
              <a:gd name="connsiteX11749" fmla="*/ 8388865 w 12192000"/>
              <a:gd name="connsiteY11749" fmla="*/ 5064761 h 6858000"/>
              <a:gd name="connsiteX11750" fmla="*/ 8387578 w 12192000"/>
              <a:gd name="connsiteY11750" fmla="*/ 5076041 h 6858000"/>
              <a:gd name="connsiteX11751" fmla="*/ 8387368 w 12192000"/>
              <a:gd name="connsiteY11751" fmla="*/ 5076879 h 6858000"/>
              <a:gd name="connsiteX11752" fmla="*/ 8386620 w 12192000"/>
              <a:gd name="connsiteY11752" fmla="*/ 5079752 h 6858000"/>
              <a:gd name="connsiteX11753" fmla="*/ 8385274 w 12192000"/>
              <a:gd name="connsiteY11753" fmla="*/ 5083852 h 6858000"/>
              <a:gd name="connsiteX11754" fmla="*/ 8392216 w 12192000"/>
              <a:gd name="connsiteY11754" fmla="*/ 5087862 h 6858000"/>
              <a:gd name="connsiteX11755" fmla="*/ 8403497 w 12192000"/>
              <a:gd name="connsiteY11755" fmla="*/ 5094385 h 6858000"/>
              <a:gd name="connsiteX11756" fmla="*/ 8403497 w 12192000"/>
              <a:gd name="connsiteY11756" fmla="*/ 5094355 h 6858000"/>
              <a:gd name="connsiteX11757" fmla="*/ 8675652 w 12192000"/>
              <a:gd name="connsiteY11757" fmla="*/ 5094355 h 6858000"/>
              <a:gd name="connsiteX11758" fmla="*/ 8693875 w 12192000"/>
              <a:gd name="connsiteY11758" fmla="*/ 5083822 h 6858000"/>
              <a:gd name="connsiteX11759" fmla="*/ 8692529 w 12192000"/>
              <a:gd name="connsiteY11759" fmla="*/ 5079722 h 6858000"/>
              <a:gd name="connsiteX11760" fmla="*/ 8691811 w 12192000"/>
              <a:gd name="connsiteY11760" fmla="*/ 5076879 h 6858000"/>
              <a:gd name="connsiteX11761" fmla="*/ 8691601 w 12192000"/>
              <a:gd name="connsiteY11761" fmla="*/ 5076041 h 6858000"/>
              <a:gd name="connsiteX11762" fmla="*/ 8690314 w 12192000"/>
              <a:gd name="connsiteY11762" fmla="*/ 5064761 h 6858000"/>
              <a:gd name="connsiteX11763" fmla="*/ 8693755 w 12192000"/>
              <a:gd name="connsiteY11763" fmla="*/ 5046268 h 6858000"/>
              <a:gd name="connsiteX11764" fmla="*/ 8573822 w 12192000"/>
              <a:gd name="connsiteY11764" fmla="*/ 4977025 h 6858000"/>
              <a:gd name="connsiteX11765" fmla="*/ 8539829 w 12192000"/>
              <a:gd name="connsiteY11765" fmla="*/ 4992794 h 6858000"/>
              <a:gd name="connsiteX11766" fmla="*/ 8539590 w 12192000"/>
              <a:gd name="connsiteY11766" fmla="*/ 4992794 h 6858000"/>
              <a:gd name="connsiteX11767" fmla="*/ 8539350 w 12192000"/>
              <a:gd name="connsiteY11767" fmla="*/ 4992794 h 6858000"/>
              <a:gd name="connsiteX11768" fmla="*/ 8505357 w 12192000"/>
              <a:gd name="connsiteY11768" fmla="*/ 4977025 h 6858000"/>
              <a:gd name="connsiteX11769" fmla="*/ 7690988 w 12192000"/>
              <a:gd name="connsiteY11769" fmla="*/ 4977025 h 6858000"/>
              <a:gd name="connsiteX11770" fmla="*/ 7571054 w 12192000"/>
              <a:gd name="connsiteY11770" fmla="*/ 5046268 h 6858000"/>
              <a:gd name="connsiteX11771" fmla="*/ 7574495 w 12192000"/>
              <a:gd name="connsiteY11771" fmla="*/ 5064761 h 6858000"/>
              <a:gd name="connsiteX11772" fmla="*/ 7573208 w 12192000"/>
              <a:gd name="connsiteY11772" fmla="*/ 5076041 h 6858000"/>
              <a:gd name="connsiteX11773" fmla="*/ 7572999 w 12192000"/>
              <a:gd name="connsiteY11773" fmla="*/ 5076879 h 6858000"/>
              <a:gd name="connsiteX11774" fmla="*/ 7572251 w 12192000"/>
              <a:gd name="connsiteY11774" fmla="*/ 5079752 h 6858000"/>
              <a:gd name="connsiteX11775" fmla="*/ 7570904 w 12192000"/>
              <a:gd name="connsiteY11775" fmla="*/ 5083852 h 6858000"/>
              <a:gd name="connsiteX11776" fmla="*/ 7577846 w 12192000"/>
              <a:gd name="connsiteY11776" fmla="*/ 5087862 h 6858000"/>
              <a:gd name="connsiteX11777" fmla="*/ 7589128 w 12192000"/>
              <a:gd name="connsiteY11777" fmla="*/ 5094385 h 6858000"/>
              <a:gd name="connsiteX11778" fmla="*/ 7589158 w 12192000"/>
              <a:gd name="connsiteY11778" fmla="*/ 5094355 h 6858000"/>
              <a:gd name="connsiteX11779" fmla="*/ 7861312 w 12192000"/>
              <a:gd name="connsiteY11779" fmla="*/ 5094355 h 6858000"/>
              <a:gd name="connsiteX11780" fmla="*/ 7879536 w 12192000"/>
              <a:gd name="connsiteY11780" fmla="*/ 5083822 h 6858000"/>
              <a:gd name="connsiteX11781" fmla="*/ 7878190 w 12192000"/>
              <a:gd name="connsiteY11781" fmla="*/ 5079722 h 6858000"/>
              <a:gd name="connsiteX11782" fmla="*/ 7877441 w 12192000"/>
              <a:gd name="connsiteY11782" fmla="*/ 5076879 h 6858000"/>
              <a:gd name="connsiteX11783" fmla="*/ 7877232 w 12192000"/>
              <a:gd name="connsiteY11783" fmla="*/ 5076041 h 6858000"/>
              <a:gd name="connsiteX11784" fmla="*/ 7875945 w 12192000"/>
              <a:gd name="connsiteY11784" fmla="*/ 5064761 h 6858000"/>
              <a:gd name="connsiteX11785" fmla="*/ 7879386 w 12192000"/>
              <a:gd name="connsiteY11785" fmla="*/ 5046268 h 6858000"/>
              <a:gd name="connsiteX11786" fmla="*/ 7759452 w 12192000"/>
              <a:gd name="connsiteY11786" fmla="*/ 4977025 h 6858000"/>
              <a:gd name="connsiteX11787" fmla="*/ 7725460 w 12192000"/>
              <a:gd name="connsiteY11787" fmla="*/ 4992794 h 6858000"/>
              <a:gd name="connsiteX11788" fmla="*/ 7725220 w 12192000"/>
              <a:gd name="connsiteY11788" fmla="*/ 4992794 h 6858000"/>
              <a:gd name="connsiteX11789" fmla="*/ 7724980 w 12192000"/>
              <a:gd name="connsiteY11789" fmla="*/ 4992794 h 6858000"/>
              <a:gd name="connsiteX11790" fmla="*/ 7690988 w 12192000"/>
              <a:gd name="connsiteY11790" fmla="*/ 4977025 h 6858000"/>
              <a:gd name="connsiteX11791" fmla="*/ 6876618 w 12192000"/>
              <a:gd name="connsiteY11791" fmla="*/ 4977025 h 6858000"/>
              <a:gd name="connsiteX11792" fmla="*/ 6756684 w 12192000"/>
              <a:gd name="connsiteY11792" fmla="*/ 5046268 h 6858000"/>
              <a:gd name="connsiteX11793" fmla="*/ 6760125 w 12192000"/>
              <a:gd name="connsiteY11793" fmla="*/ 5064761 h 6858000"/>
              <a:gd name="connsiteX11794" fmla="*/ 6758839 w 12192000"/>
              <a:gd name="connsiteY11794" fmla="*/ 5076041 h 6858000"/>
              <a:gd name="connsiteX11795" fmla="*/ 6758629 w 12192000"/>
              <a:gd name="connsiteY11795" fmla="*/ 5076879 h 6858000"/>
              <a:gd name="connsiteX11796" fmla="*/ 6757881 w 12192000"/>
              <a:gd name="connsiteY11796" fmla="*/ 5079752 h 6858000"/>
              <a:gd name="connsiteX11797" fmla="*/ 6756535 w 12192000"/>
              <a:gd name="connsiteY11797" fmla="*/ 5083852 h 6858000"/>
              <a:gd name="connsiteX11798" fmla="*/ 6763477 w 12192000"/>
              <a:gd name="connsiteY11798" fmla="*/ 5087862 h 6858000"/>
              <a:gd name="connsiteX11799" fmla="*/ 6774758 w 12192000"/>
              <a:gd name="connsiteY11799" fmla="*/ 5094385 h 6858000"/>
              <a:gd name="connsiteX11800" fmla="*/ 6774788 w 12192000"/>
              <a:gd name="connsiteY11800" fmla="*/ 5094355 h 6858000"/>
              <a:gd name="connsiteX11801" fmla="*/ 7046943 w 12192000"/>
              <a:gd name="connsiteY11801" fmla="*/ 5094355 h 6858000"/>
              <a:gd name="connsiteX11802" fmla="*/ 7065166 w 12192000"/>
              <a:gd name="connsiteY11802" fmla="*/ 5083822 h 6858000"/>
              <a:gd name="connsiteX11803" fmla="*/ 7063819 w 12192000"/>
              <a:gd name="connsiteY11803" fmla="*/ 5079722 h 6858000"/>
              <a:gd name="connsiteX11804" fmla="*/ 7063071 w 12192000"/>
              <a:gd name="connsiteY11804" fmla="*/ 5076879 h 6858000"/>
              <a:gd name="connsiteX11805" fmla="*/ 7062862 w 12192000"/>
              <a:gd name="connsiteY11805" fmla="*/ 5076041 h 6858000"/>
              <a:gd name="connsiteX11806" fmla="*/ 7061575 w 12192000"/>
              <a:gd name="connsiteY11806" fmla="*/ 5064761 h 6858000"/>
              <a:gd name="connsiteX11807" fmla="*/ 7065017 w 12192000"/>
              <a:gd name="connsiteY11807" fmla="*/ 5046268 h 6858000"/>
              <a:gd name="connsiteX11808" fmla="*/ 6945083 w 12192000"/>
              <a:gd name="connsiteY11808" fmla="*/ 4977025 h 6858000"/>
              <a:gd name="connsiteX11809" fmla="*/ 6911089 w 12192000"/>
              <a:gd name="connsiteY11809" fmla="*/ 4992794 h 6858000"/>
              <a:gd name="connsiteX11810" fmla="*/ 6910851 w 12192000"/>
              <a:gd name="connsiteY11810" fmla="*/ 4992794 h 6858000"/>
              <a:gd name="connsiteX11811" fmla="*/ 6910611 w 12192000"/>
              <a:gd name="connsiteY11811" fmla="*/ 4992794 h 6858000"/>
              <a:gd name="connsiteX11812" fmla="*/ 6876618 w 12192000"/>
              <a:gd name="connsiteY11812" fmla="*/ 4977025 h 6858000"/>
              <a:gd name="connsiteX11813" fmla="*/ 5655049 w 12192000"/>
              <a:gd name="connsiteY11813" fmla="*/ 4977025 h 6858000"/>
              <a:gd name="connsiteX11814" fmla="*/ 5535115 w 12192000"/>
              <a:gd name="connsiteY11814" fmla="*/ 5046268 h 6858000"/>
              <a:gd name="connsiteX11815" fmla="*/ 5538557 w 12192000"/>
              <a:gd name="connsiteY11815" fmla="*/ 5064761 h 6858000"/>
              <a:gd name="connsiteX11816" fmla="*/ 5537269 w 12192000"/>
              <a:gd name="connsiteY11816" fmla="*/ 5076041 h 6858000"/>
              <a:gd name="connsiteX11817" fmla="*/ 5537060 w 12192000"/>
              <a:gd name="connsiteY11817" fmla="*/ 5076879 h 6858000"/>
              <a:gd name="connsiteX11818" fmla="*/ 5536312 w 12192000"/>
              <a:gd name="connsiteY11818" fmla="*/ 5079752 h 6858000"/>
              <a:gd name="connsiteX11819" fmla="*/ 5534965 w 12192000"/>
              <a:gd name="connsiteY11819" fmla="*/ 5083852 h 6858000"/>
              <a:gd name="connsiteX11820" fmla="*/ 5541907 w 12192000"/>
              <a:gd name="connsiteY11820" fmla="*/ 5087862 h 6858000"/>
              <a:gd name="connsiteX11821" fmla="*/ 5553189 w 12192000"/>
              <a:gd name="connsiteY11821" fmla="*/ 5094385 h 6858000"/>
              <a:gd name="connsiteX11822" fmla="*/ 5553189 w 12192000"/>
              <a:gd name="connsiteY11822" fmla="*/ 5094355 h 6858000"/>
              <a:gd name="connsiteX11823" fmla="*/ 5825344 w 12192000"/>
              <a:gd name="connsiteY11823" fmla="*/ 5094355 h 6858000"/>
              <a:gd name="connsiteX11824" fmla="*/ 5843567 w 12192000"/>
              <a:gd name="connsiteY11824" fmla="*/ 5083822 h 6858000"/>
              <a:gd name="connsiteX11825" fmla="*/ 5842220 w 12192000"/>
              <a:gd name="connsiteY11825" fmla="*/ 5079722 h 6858000"/>
              <a:gd name="connsiteX11826" fmla="*/ 5841502 w 12192000"/>
              <a:gd name="connsiteY11826" fmla="*/ 5076879 h 6858000"/>
              <a:gd name="connsiteX11827" fmla="*/ 5841293 w 12192000"/>
              <a:gd name="connsiteY11827" fmla="*/ 5076041 h 6858000"/>
              <a:gd name="connsiteX11828" fmla="*/ 5840006 w 12192000"/>
              <a:gd name="connsiteY11828" fmla="*/ 5064761 h 6858000"/>
              <a:gd name="connsiteX11829" fmla="*/ 5843447 w 12192000"/>
              <a:gd name="connsiteY11829" fmla="*/ 5046268 h 6858000"/>
              <a:gd name="connsiteX11830" fmla="*/ 5723514 w 12192000"/>
              <a:gd name="connsiteY11830" fmla="*/ 4977025 h 6858000"/>
              <a:gd name="connsiteX11831" fmla="*/ 5689521 w 12192000"/>
              <a:gd name="connsiteY11831" fmla="*/ 4992794 h 6858000"/>
              <a:gd name="connsiteX11832" fmla="*/ 5689281 w 12192000"/>
              <a:gd name="connsiteY11832" fmla="*/ 4992794 h 6858000"/>
              <a:gd name="connsiteX11833" fmla="*/ 5689042 w 12192000"/>
              <a:gd name="connsiteY11833" fmla="*/ 4992794 h 6858000"/>
              <a:gd name="connsiteX11834" fmla="*/ 5655049 w 12192000"/>
              <a:gd name="connsiteY11834" fmla="*/ 4977025 h 6858000"/>
              <a:gd name="connsiteX11835" fmla="*/ 5247878 w 12192000"/>
              <a:gd name="connsiteY11835" fmla="*/ 4977025 h 6858000"/>
              <a:gd name="connsiteX11836" fmla="*/ 5127945 w 12192000"/>
              <a:gd name="connsiteY11836" fmla="*/ 5046268 h 6858000"/>
              <a:gd name="connsiteX11837" fmla="*/ 5131386 w 12192000"/>
              <a:gd name="connsiteY11837" fmla="*/ 5064761 h 6858000"/>
              <a:gd name="connsiteX11838" fmla="*/ 5130099 w 12192000"/>
              <a:gd name="connsiteY11838" fmla="*/ 5076041 h 6858000"/>
              <a:gd name="connsiteX11839" fmla="*/ 5129890 w 12192000"/>
              <a:gd name="connsiteY11839" fmla="*/ 5076879 h 6858000"/>
              <a:gd name="connsiteX11840" fmla="*/ 5129142 w 12192000"/>
              <a:gd name="connsiteY11840" fmla="*/ 5079752 h 6858000"/>
              <a:gd name="connsiteX11841" fmla="*/ 5127795 w 12192000"/>
              <a:gd name="connsiteY11841" fmla="*/ 5083852 h 6858000"/>
              <a:gd name="connsiteX11842" fmla="*/ 5134739 w 12192000"/>
              <a:gd name="connsiteY11842" fmla="*/ 5087862 h 6858000"/>
              <a:gd name="connsiteX11843" fmla="*/ 5146019 w 12192000"/>
              <a:gd name="connsiteY11843" fmla="*/ 5094385 h 6858000"/>
              <a:gd name="connsiteX11844" fmla="*/ 5146050 w 12192000"/>
              <a:gd name="connsiteY11844" fmla="*/ 5094355 h 6858000"/>
              <a:gd name="connsiteX11845" fmla="*/ 5418203 w 12192000"/>
              <a:gd name="connsiteY11845" fmla="*/ 5094355 h 6858000"/>
              <a:gd name="connsiteX11846" fmla="*/ 5436427 w 12192000"/>
              <a:gd name="connsiteY11846" fmla="*/ 5083822 h 6858000"/>
              <a:gd name="connsiteX11847" fmla="*/ 5435080 w 12192000"/>
              <a:gd name="connsiteY11847" fmla="*/ 5079722 h 6858000"/>
              <a:gd name="connsiteX11848" fmla="*/ 5434332 w 12192000"/>
              <a:gd name="connsiteY11848" fmla="*/ 5076879 h 6858000"/>
              <a:gd name="connsiteX11849" fmla="*/ 5434123 w 12192000"/>
              <a:gd name="connsiteY11849" fmla="*/ 5076041 h 6858000"/>
              <a:gd name="connsiteX11850" fmla="*/ 5432836 w 12192000"/>
              <a:gd name="connsiteY11850" fmla="*/ 5064761 h 6858000"/>
              <a:gd name="connsiteX11851" fmla="*/ 5436278 w 12192000"/>
              <a:gd name="connsiteY11851" fmla="*/ 5046268 h 6858000"/>
              <a:gd name="connsiteX11852" fmla="*/ 5316343 w 12192000"/>
              <a:gd name="connsiteY11852" fmla="*/ 4977025 h 6858000"/>
              <a:gd name="connsiteX11853" fmla="*/ 5282350 w 12192000"/>
              <a:gd name="connsiteY11853" fmla="*/ 4992794 h 6858000"/>
              <a:gd name="connsiteX11854" fmla="*/ 5282111 w 12192000"/>
              <a:gd name="connsiteY11854" fmla="*/ 4992794 h 6858000"/>
              <a:gd name="connsiteX11855" fmla="*/ 5281872 w 12192000"/>
              <a:gd name="connsiteY11855" fmla="*/ 4992794 h 6858000"/>
              <a:gd name="connsiteX11856" fmla="*/ 5247878 w 12192000"/>
              <a:gd name="connsiteY11856" fmla="*/ 4977025 h 6858000"/>
              <a:gd name="connsiteX11857" fmla="*/ 4026339 w 12192000"/>
              <a:gd name="connsiteY11857" fmla="*/ 4977025 h 6858000"/>
              <a:gd name="connsiteX11858" fmla="*/ 3906405 w 12192000"/>
              <a:gd name="connsiteY11858" fmla="*/ 5046268 h 6858000"/>
              <a:gd name="connsiteX11859" fmla="*/ 3909847 w 12192000"/>
              <a:gd name="connsiteY11859" fmla="*/ 5064761 h 6858000"/>
              <a:gd name="connsiteX11860" fmla="*/ 3908560 w 12192000"/>
              <a:gd name="connsiteY11860" fmla="*/ 5076041 h 6858000"/>
              <a:gd name="connsiteX11861" fmla="*/ 3908350 w 12192000"/>
              <a:gd name="connsiteY11861" fmla="*/ 5076879 h 6858000"/>
              <a:gd name="connsiteX11862" fmla="*/ 3907602 w 12192000"/>
              <a:gd name="connsiteY11862" fmla="*/ 5079752 h 6858000"/>
              <a:gd name="connsiteX11863" fmla="*/ 3906255 w 12192000"/>
              <a:gd name="connsiteY11863" fmla="*/ 5083852 h 6858000"/>
              <a:gd name="connsiteX11864" fmla="*/ 3913198 w 12192000"/>
              <a:gd name="connsiteY11864" fmla="*/ 5087862 h 6858000"/>
              <a:gd name="connsiteX11865" fmla="*/ 3924479 w 12192000"/>
              <a:gd name="connsiteY11865" fmla="*/ 5094385 h 6858000"/>
              <a:gd name="connsiteX11866" fmla="*/ 3924479 w 12192000"/>
              <a:gd name="connsiteY11866" fmla="*/ 5094355 h 6858000"/>
              <a:gd name="connsiteX11867" fmla="*/ 4196634 w 12192000"/>
              <a:gd name="connsiteY11867" fmla="*/ 5094355 h 6858000"/>
              <a:gd name="connsiteX11868" fmla="*/ 4214857 w 12192000"/>
              <a:gd name="connsiteY11868" fmla="*/ 5083822 h 6858000"/>
              <a:gd name="connsiteX11869" fmla="*/ 4213511 w 12192000"/>
              <a:gd name="connsiteY11869" fmla="*/ 5079722 h 6858000"/>
              <a:gd name="connsiteX11870" fmla="*/ 4212793 w 12192000"/>
              <a:gd name="connsiteY11870" fmla="*/ 5076879 h 6858000"/>
              <a:gd name="connsiteX11871" fmla="*/ 4212583 w 12192000"/>
              <a:gd name="connsiteY11871" fmla="*/ 5076041 h 6858000"/>
              <a:gd name="connsiteX11872" fmla="*/ 4211297 w 12192000"/>
              <a:gd name="connsiteY11872" fmla="*/ 5064761 h 6858000"/>
              <a:gd name="connsiteX11873" fmla="*/ 4214738 w 12192000"/>
              <a:gd name="connsiteY11873" fmla="*/ 5046268 h 6858000"/>
              <a:gd name="connsiteX11874" fmla="*/ 4094804 w 12192000"/>
              <a:gd name="connsiteY11874" fmla="*/ 4977025 h 6858000"/>
              <a:gd name="connsiteX11875" fmla="*/ 4060811 w 12192000"/>
              <a:gd name="connsiteY11875" fmla="*/ 4992794 h 6858000"/>
              <a:gd name="connsiteX11876" fmla="*/ 4060572 w 12192000"/>
              <a:gd name="connsiteY11876" fmla="*/ 4992794 h 6858000"/>
              <a:gd name="connsiteX11877" fmla="*/ 4060332 w 12192000"/>
              <a:gd name="connsiteY11877" fmla="*/ 4992794 h 6858000"/>
              <a:gd name="connsiteX11878" fmla="*/ 4026339 w 12192000"/>
              <a:gd name="connsiteY11878" fmla="*/ 4977025 h 6858000"/>
              <a:gd name="connsiteX11879" fmla="*/ 3211969 w 12192000"/>
              <a:gd name="connsiteY11879" fmla="*/ 4977025 h 6858000"/>
              <a:gd name="connsiteX11880" fmla="*/ 3092035 w 12192000"/>
              <a:gd name="connsiteY11880" fmla="*/ 5046268 h 6858000"/>
              <a:gd name="connsiteX11881" fmla="*/ 3095477 w 12192000"/>
              <a:gd name="connsiteY11881" fmla="*/ 5064761 h 6858000"/>
              <a:gd name="connsiteX11882" fmla="*/ 3094190 w 12192000"/>
              <a:gd name="connsiteY11882" fmla="*/ 5076041 h 6858000"/>
              <a:gd name="connsiteX11883" fmla="*/ 3093981 w 12192000"/>
              <a:gd name="connsiteY11883" fmla="*/ 5076879 h 6858000"/>
              <a:gd name="connsiteX11884" fmla="*/ 3093233 w 12192000"/>
              <a:gd name="connsiteY11884" fmla="*/ 5079752 h 6858000"/>
              <a:gd name="connsiteX11885" fmla="*/ 3091886 w 12192000"/>
              <a:gd name="connsiteY11885" fmla="*/ 5083852 h 6858000"/>
              <a:gd name="connsiteX11886" fmla="*/ 3098828 w 12192000"/>
              <a:gd name="connsiteY11886" fmla="*/ 5087862 h 6858000"/>
              <a:gd name="connsiteX11887" fmla="*/ 3110109 w 12192000"/>
              <a:gd name="connsiteY11887" fmla="*/ 5094385 h 6858000"/>
              <a:gd name="connsiteX11888" fmla="*/ 3110109 w 12192000"/>
              <a:gd name="connsiteY11888" fmla="*/ 5094355 h 6858000"/>
              <a:gd name="connsiteX11889" fmla="*/ 3382264 w 12192000"/>
              <a:gd name="connsiteY11889" fmla="*/ 5094355 h 6858000"/>
              <a:gd name="connsiteX11890" fmla="*/ 3400487 w 12192000"/>
              <a:gd name="connsiteY11890" fmla="*/ 5083822 h 6858000"/>
              <a:gd name="connsiteX11891" fmla="*/ 3399141 w 12192000"/>
              <a:gd name="connsiteY11891" fmla="*/ 5079722 h 6858000"/>
              <a:gd name="connsiteX11892" fmla="*/ 3398423 w 12192000"/>
              <a:gd name="connsiteY11892" fmla="*/ 5076879 h 6858000"/>
              <a:gd name="connsiteX11893" fmla="*/ 3398213 w 12192000"/>
              <a:gd name="connsiteY11893" fmla="*/ 5076041 h 6858000"/>
              <a:gd name="connsiteX11894" fmla="*/ 3396927 w 12192000"/>
              <a:gd name="connsiteY11894" fmla="*/ 5064761 h 6858000"/>
              <a:gd name="connsiteX11895" fmla="*/ 3400368 w 12192000"/>
              <a:gd name="connsiteY11895" fmla="*/ 5046268 h 6858000"/>
              <a:gd name="connsiteX11896" fmla="*/ 3280434 w 12192000"/>
              <a:gd name="connsiteY11896" fmla="*/ 4977025 h 6858000"/>
              <a:gd name="connsiteX11897" fmla="*/ 3246441 w 12192000"/>
              <a:gd name="connsiteY11897" fmla="*/ 4992794 h 6858000"/>
              <a:gd name="connsiteX11898" fmla="*/ 3246202 w 12192000"/>
              <a:gd name="connsiteY11898" fmla="*/ 4992794 h 6858000"/>
              <a:gd name="connsiteX11899" fmla="*/ 3245962 w 12192000"/>
              <a:gd name="connsiteY11899" fmla="*/ 4992794 h 6858000"/>
              <a:gd name="connsiteX11900" fmla="*/ 3211969 w 12192000"/>
              <a:gd name="connsiteY11900" fmla="*/ 4977025 h 6858000"/>
              <a:gd name="connsiteX11901" fmla="*/ 2397599 w 12192000"/>
              <a:gd name="connsiteY11901" fmla="*/ 4977025 h 6858000"/>
              <a:gd name="connsiteX11902" fmla="*/ 2277666 w 12192000"/>
              <a:gd name="connsiteY11902" fmla="*/ 5046268 h 6858000"/>
              <a:gd name="connsiteX11903" fmla="*/ 2281107 w 12192000"/>
              <a:gd name="connsiteY11903" fmla="*/ 5064761 h 6858000"/>
              <a:gd name="connsiteX11904" fmla="*/ 2279820 w 12192000"/>
              <a:gd name="connsiteY11904" fmla="*/ 5076041 h 6858000"/>
              <a:gd name="connsiteX11905" fmla="*/ 2279611 w 12192000"/>
              <a:gd name="connsiteY11905" fmla="*/ 5076879 h 6858000"/>
              <a:gd name="connsiteX11906" fmla="*/ 2278863 w 12192000"/>
              <a:gd name="connsiteY11906" fmla="*/ 5079752 h 6858000"/>
              <a:gd name="connsiteX11907" fmla="*/ 2277516 w 12192000"/>
              <a:gd name="connsiteY11907" fmla="*/ 5083852 h 6858000"/>
              <a:gd name="connsiteX11908" fmla="*/ 2284458 w 12192000"/>
              <a:gd name="connsiteY11908" fmla="*/ 5087862 h 6858000"/>
              <a:gd name="connsiteX11909" fmla="*/ 2295740 w 12192000"/>
              <a:gd name="connsiteY11909" fmla="*/ 5094385 h 6858000"/>
              <a:gd name="connsiteX11910" fmla="*/ 2295770 w 12192000"/>
              <a:gd name="connsiteY11910" fmla="*/ 5094355 h 6858000"/>
              <a:gd name="connsiteX11911" fmla="*/ 2567924 w 12192000"/>
              <a:gd name="connsiteY11911" fmla="*/ 5094355 h 6858000"/>
              <a:gd name="connsiteX11912" fmla="*/ 2586148 w 12192000"/>
              <a:gd name="connsiteY11912" fmla="*/ 5083822 h 6858000"/>
              <a:gd name="connsiteX11913" fmla="*/ 2584801 w 12192000"/>
              <a:gd name="connsiteY11913" fmla="*/ 5079722 h 6858000"/>
              <a:gd name="connsiteX11914" fmla="*/ 2584053 w 12192000"/>
              <a:gd name="connsiteY11914" fmla="*/ 5076879 h 6858000"/>
              <a:gd name="connsiteX11915" fmla="*/ 2583844 w 12192000"/>
              <a:gd name="connsiteY11915" fmla="*/ 5076041 h 6858000"/>
              <a:gd name="connsiteX11916" fmla="*/ 2582557 w 12192000"/>
              <a:gd name="connsiteY11916" fmla="*/ 5064761 h 6858000"/>
              <a:gd name="connsiteX11917" fmla="*/ 2585998 w 12192000"/>
              <a:gd name="connsiteY11917" fmla="*/ 5046268 h 6858000"/>
              <a:gd name="connsiteX11918" fmla="*/ 2466065 w 12192000"/>
              <a:gd name="connsiteY11918" fmla="*/ 4977025 h 6858000"/>
              <a:gd name="connsiteX11919" fmla="*/ 2432071 w 12192000"/>
              <a:gd name="connsiteY11919" fmla="*/ 4992794 h 6858000"/>
              <a:gd name="connsiteX11920" fmla="*/ 2431832 w 12192000"/>
              <a:gd name="connsiteY11920" fmla="*/ 4992794 h 6858000"/>
              <a:gd name="connsiteX11921" fmla="*/ 2431593 w 12192000"/>
              <a:gd name="connsiteY11921" fmla="*/ 4992794 h 6858000"/>
              <a:gd name="connsiteX11922" fmla="*/ 2397599 w 12192000"/>
              <a:gd name="connsiteY11922" fmla="*/ 4977025 h 6858000"/>
              <a:gd name="connsiteX11923" fmla="*/ 1583230 w 12192000"/>
              <a:gd name="connsiteY11923" fmla="*/ 4977025 h 6858000"/>
              <a:gd name="connsiteX11924" fmla="*/ 1463296 w 12192000"/>
              <a:gd name="connsiteY11924" fmla="*/ 5046268 h 6858000"/>
              <a:gd name="connsiteX11925" fmla="*/ 1466737 w 12192000"/>
              <a:gd name="connsiteY11925" fmla="*/ 5064761 h 6858000"/>
              <a:gd name="connsiteX11926" fmla="*/ 1465451 w 12192000"/>
              <a:gd name="connsiteY11926" fmla="*/ 5076041 h 6858000"/>
              <a:gd name="connsiteX11927" fmla="*/ 1465241 w 12192000"/>
              <a:gd name="connsiteY11927" fmla="*/ 5076879 h 6858000"/>
              <a:gd name="connsiteX11928" fmla="*/ 1464493 w 12192000"/>
              <a:gd name="connsiteY11928" fmla="*/ 5079752 h 6858000"/>
              <a:gd name="connsiteX11929" fmla="*/ 1463147 w 12192000"/>
              <a:gd name="connsiteY11929" fmla="*/ 5083852 h 6858000"/>
              <a:gd name="connsiteX11930" fmla="*/ 1470089 w 12192000"/>
              <a:gd name="connsiteY11930" fmla="*/ 5087862 h 6858000"/>
              <a:gd name="connsiteX11931" fmla="*/ 1481370 w 12192000"/>
              <a:gd name="connsiteY11931" fmla="*/ 5094385 h 6858000"/>
              <a:gd name="connsiteX11932" fmla="*/ 1481400 w 12192000"/>
              <a:gd name="connsiteY11932" fmla="*/ 5094355 h 6858000"/>
              <a:gd name="connsiteX11933" fmla="*/ 1753555 w 12192000"/>
              <a:gd name="connsiteY11933" fmla="*/ 5094355 h 6858000"/>
              <a:gd name="connsiteX11934" fmla="*/ 1771778 w 12192000"/>
              <a:gd name="connsiteY11934" fmla="*/ 5083822 h 6858000"/>
              <a:gd name="connsiteX11935" fmla="*/ 1770432 w 12192000"/>
              <a:gd name="connsiteY11935" fmla="*/ 5079722 h 6858000"/>
              <a:gd name="connsiteX11936" fmla="*/ 1769683 w 12192000"/>
              <a:gd name="connsiteY11936" fmla="*/ 5076879 h 6858000"/>
              <a:gd name="connsiteX11937" fmla="*/ 1769474 w 12192000"/>
              <a:gd name="connsiteY11937" fmla="*/ 5076041 h 6858000"/>
              <a:gd name="connsiteX11938" fmla="*/ 1768187 w 12192000"/>
              <a:gd name="connsiteY11938" fmla="*/ 5064761 h 6858000"/>
              <a:gd name="connsiteX11939" fmla="*/ 1771628 w 12192000"/>
              <a:gd name="connsiteY11939" fmla="*/ 5046268 h 6858000"/>
              <a:gd name="connsiteX11940" fmla="*/ 1651695 w 12192000"/>
              <a:gd name="connsiteY11940" fmla="*/ 4977025 h 6858000"/>
              <a:gd name="connsiteX11941" fmla="*/ 1617702 w 12192000"/>
              <a:gd name="connsiteY11941" fmla="*/ 4992794 h 6858000"/>
              <a:gd name="connsiteX11942" fmla="*/ 1617462 w 12192000"/>
              <a:gd name="connsiteY11942" fmla="*/ 4992794 h 6858000"/>
              <a:gd name="connsiteX11943" fmla="*/ 1617223 w 12192000"/>
              <a:gd name="connsiteY11943" fmla="*/ 4992794 h 6858000"/>
              <a:gd name="connsiteX11944" fmla="*/ 1583230 w 12192000"/>
              <a:gd name="connsiteY11944" fmla="*/ 4977025 h 6858000"/>
              <a:gd name="connsiteX11945" fmla="*/ 361660 w 12192000"/>
              <a:gd name="connsiteY11945" fmla="*/ 4977025 h 6858000"/>
              <a:gd name="connsiteX11946" fmla="*/ 241727 w 12192000"/>
              <a:gd name="connsiteY11946" fmla="*/ 5046268 h 6858000"/>
              <a:gd name="connsiteX11947" fmla="*/ 245168 w 12192000"/>
              <a:gd name="connsiteY11947" fmla="*/ 5064761 h 6858000"/>
              <a:gd name="connsiteX11948" fmla="*/ 243881 w 12192000"/>
              <a:gd name="connsiteY11948" fmla="*/ 5076041 h 6858000"/>
              <a:gd name="connsiteX11949" fmla="*/ 243672 w 12192000"/>
              <a:gd name="connsiteY11949" fmla="*/ 5076879 h 6858000"/>
              <a:gd name="connsiteX11950" fmla="*/ 242924 w 12192000"/>
              <a:gd name="connsiteY11950" fmla="*/ 5079752 h 6858000"/>
              <a:gd name="connsiteX11951" fmla="*/ 242924 w 12192000"/>
              <a:gd name="connsiteY11951" fmla="*/ 5079722 h 6858000"/>
              <a:gd name="connsiteX11952" fmla="*/ 241577 w 12192000"/>
              <a:gd name="connsiteY11952" fmla="*/ 5083822 h 6858000"/>
              <a:gd name="connsiteX11953" fmla="*/ 248519 w 12192000"/>
              <a:gd name="connsiteY11953" fmla="*/ 5087832 h 6858000"/>
              <a:gd name="connsiteX11954" fmla="*/ 259800 w 12192000"/>
              <a:gd name="connsiteY11954" fmla="*/ 5094355 h 6858000"/>
              <a:gd name="connsiteX11955" fmla="*/ 531955 w 12192000"/>
              <a:gd name="connsiteY11955" fmla="*/ 5094355 h 6858000"/>
              <a:gd name="connsiteX11956" fmla="*/ 550179 w 12192000"/>
              <a:gd name="connsiteY11956" fmla="*/ 5083822 h 6858000"/>
              <a:gd name="connsiteX11957" fmla="*/ 548832 w 12192000"/>
              <a:gd name="connsiteY11957" fmla="*/ 5079722 h 6858000"/>
              <a:gd name="connsiteX11958" fmla="*/ 548114 w 12192000"/>
              <a:gd name="connsiteY11958" fmla="*/ 5076879 h 6858000"/>
              <a:gd name="connsiteX11959" fmla="*/ 547904 w 12192000"/>
              <a:gd name="connsiteY11959" fmla="*/ 5076041 h 6858000"/>
              <a:gd name="connsiteX11960" fmla="*/ 546618 w 12192000"/>
              <a:gd name="connsiteY11960" fmla="*/ 5064761 h 6858000"/>
              <a:gd name="connsiteX11961" fmla="*/ 550059 w 12192000"/>
              <a:gd name="connsiteY11961" fmla="*/ 5046268 h 6858000"/>
              <a:gd name="connsiteX11962" fmla="*/ 430125 w 12192000"/>
              <a:gd name="connsiteY11962" fmla="*/ 4977025 h 6858000"/>
              <a:gd name="connsiteX11963" fmla="*/ 396132 w 12192000"/>
              <a:gd name="connsiteY11963" fmla="*/ 4992794 h 6858000"/>
              <a:gd name="connsiteX11964" fmla="*/ 395893 w 12192000"/>
              <a:gd name="connsiteY11964" fmla="*/ 4992794 h 6858000"/>
              <a:gd name="connsiteX11965" fmla="*/ 395653 w 12192000"/>
              <a:gd name="connsiteY11965" fmla="*/ 4992794 h 6858000"/>
              <a:gd name="connsiteX11966" fmla="*/ 361660 w 12192000"/>
              <a:gd name="connsiteY11966" fmla="*/ 4977025 h 6858000"/>
              <a:gd name="connsiteX11967" fmla="*/ 12000579 w 12192000"/>
              <a:gd name="connsiteY11967" fmla="*/ 4786172 h 6858000"/>
              <a:gd name="connsiteX11968" fmla="*/ 12000608 w 12192000"/>
              <a:gd name="connsiteY11968" fmla="*/ 4786172 h 6858000"/>
              <a:gd name="connsiteX11969" fmla="*/ 12000594 w 12192000"/>
              <a:gd name="connsiteY11969" fmla="*/ 4786176 h 6858000"/>
              <a:gd name="connsiteX11970" fmla="*/ 11593408 w 12192000"/>
              <a:gd name="connsiteY11970" fmla="*/ 4786172 h 6858000"/>
              <a:gd name="connsiteX11971" fmla="*/ 11593438 w 12192000"/>
              <a:gd name="connsiteY11971" fmla="*/ 4786172 h 6858000"/>
              <a:gd name="connsiteX11972" fmla="*/ 11593423 w 12192000"/>
              <a:gd name="connsiteY11972" fmla="*/ 4786176 h 6858000"/>
              <a:gd name="connsiteX11973" fmla="*/ 11186209 w 12192000"/>
              <a:gd name="connsiteY11973" fmla="*/ 4786172 h 6858000"/>
              <a:gd name="connsiteX11974" fmla="*/ 11186239 w 12192000"/>
              <a:gd name="connsiteY11974" fmla="*/ 4786172 h 6858000"/>
              <a:gd name="connsiteX11975" fmla="*/ 11186224 w 12192000"/>
              <a:gd name="connsiteY11975" fmla="*/ 4786176 h 6858000"/>
              <a:gd name="connsiteX11976" fmla="*/ 12128323 w 12192000"/>
              <a:gd name="connsiteY11976" fmla="*/ 4766303 h 6858000"/>
              <a:gd name="connsiteX11977" fmla="*/ 12042590 w 12192000"/>
              <a:gd name="connsiteY11977" fmla="*/ 4815796 h 6858000"/>
              <a:gd name="connsiteX11978" fmla="*/ 12045225 w 12192000"/>
              <a:gd name="connsiteY11978" fmla="*/ 4830788 h 6858000"/>
              <a:gd name="connsiteX11979" fmla="*/ 12008598 w 12192000"/>
              <a:gd name="connsiteY11979" fmla="*/ 4874656 h 6858000"/>
              <a:gd name="connsiteX11980" fmla="*/ 12008598 w 12192000"/>
              <a:gd name="connsiteY11980" fmla="*/ 4973643 h 6858000"/>
              <a:gd name="connsiteX11981" fmla="*/ 12128323 w 12192000"/>
              <a:gd name="connsiteY11981" fmla="*/ 4766303 h 6858000"/>
              <a:gd name="connsiteX11982" fmla="*/ 11872895 w 12192000"/>
              <a:gd name="connsiteY11982" fmla="*/ 4766303 h 6858000"/>
              <a:gd name="connsiteX11983" fmla="*/ 11992619 w 12192000"/>
              <a:gd name="connsiteY11983" fmla="*/ 4973643 h 6858000"/>
              <a:gd name="connsiteX11984" fmla="*/ 11992619 w 12192000"/>
              <a:gd name="connsiteY11984" fmla="*/ 4874656 h 6858000"/>
              <a:gd name="connsiteX11985" fmla="*/ 11955992 w 12192000"/>
              <a:gd name="connsiteY11985" fmla="*/ 4830788 h 6858000"/>
              <a:gd name="connsiteX11986" fmla="*/ 11958625 w 12192000"/>
              <a:gd name="connsiteY11986" fmla="*/ 4815796 h 6858000"/>
              <a:gd name="connsiteX11987" fmla="*/ 11721152 w 12192000"/>
              <a:gd name="connsiteY11987" fmla="*/ 4766303 h 6858000"/>
              <a:gd name="connsiteX11988" fmla="*/ 11635421 w 12192000"/>
              <a:gd name="connsiteY11988" fmla="*/ 4815796 h 6858000"/>
              <a:gd name="connsiteX11989" fmla="*/ 11638055 w 12192000"/>
              <a:gd name="connsiteY11989" fmla="*/ 4830788 h 6858000"/>
              <a:gd name="connsiteX11990" fmla="*/ 11601428 w 12192000"/>
              <a:gd name="connsiteY11990" fmla="*/ 4874656 h 6858000"/>
              <a:gd name="connsiteX11991" fmla="*/ 11601428 w 12192000"/>
              <a:gd name="connsiteY11991" fmla="*/ 4973643 h 6858000"/>
              <a:gd name="connsiteX11992" fmla="*/ 11721152 w 12192000"/>
              <a:gd name="connsiteY11992" fmla="*/ 4766303 h 6858000"/>
              <a:gd name="connsiteX11993" fmla="*/ 11465725 w 12192000"/>
              <a:gd name="connsiteY11993" fmla="*/ 4766303 h 6858000"/>
              <a:gd name="connsiteX11994" fmla="*/ 11585449 w 12192000"/>
              <a:gd name="connsiteY11994" fmla="*/ 4973643 h 6858000"/>
              <a:gd name="connsiteX11995" fmla="*/ 11585449 w 12192000"/>
              <a:gd name="connsiteY11995" fmla="*/ 4874656 h 6858000"/>
              <a:gd name="connsiteX11996" fmla="*/ 11548822 w 12192000"/>
              <a:gd name="connsiteY11996" fmla="*/ 4830788 h 6858000"/>
              <a:gd name="connsiteX11997" fmla="*/ 11551455 w 12192000"/>
              <a:gd name="connsiteY11997" fmla="*/ 4815796 h 6858000"/>
              <a:gd name="connsiteX11998" fmla="*/ 11313982 w 12192000"/>
              <a:gd name="connsiteY11998" fmla="*/ 4766303 h 6858000"/>
              <a:gd name="connsiteX11999" fmla="*/ 11228252 w 12192000"/>
              <a:gd name="connsiteY11999" fmla="*/ 4815796 h 6858000"/>
              <a:gd name="connsiteX12000" fmla="*/ 11230885 w 12192000"/>
              <a:gd name="connsiteY12000" fmla="*/ 4830788 h 6858000"/>
              <a:gd name="connsiteX12001" fmla="*/ 11194258 w 12192000"/>
              <a:gd name="connsiteY12001" fmla="*/ 4874656 h 6858000"/>
              <a:gd name="connsiteX12002" fmla="*/ 11194258 w 12192000"/>
              <a:gd name="connsiteY12002" fmla="*/ 4973643 h 6858000"/>
              <a:gd name="connsiteX12003" fmla="*/ 11313982 w 12192000"/>
              <a:gd name="connsiteY12003" fmla="*/ 4766303 h 6858000"/>
              <a:gd name="connsiteX12004" fmla="*/ 11058525 w 12192000"/>
              <a:gd name="connsiteY12004" fmla="*/ 4766303 h 6858000"/>
              <a:gd name="connsiteX12005" fmla="*/ 11178249 w 12192000"/>
              <a:gd name="connsiteY12005" fmla="*/ 4973643 h 6858000"/>
              <a:gd name="connsiteX12006" fmla="*/ 11178249 w 12192000"/>
              <a:gd name="connsiteY12006" fmla="*/ 4874656 h 6858000"/>
              <a:gd name="connsiteX12007" fmla="*/ 11141622 w 12192000"/>
              <a:gd name="connsiteY12007" fmla="*/ 4830788 h 6858000"/>
              <a:gd name="connsiteX12008" fmla="*/ 11144256 w 12192000"/>
              <a:gd name="connsiteY12008" fmla="*/ 4815796 h 6858000"/>
              <a:gd name="connsiteX12009" fmla="*/ 10906782 w 12192000"/>
              <a:gd name="connsiteY12009" fmla="*/ 4766303 h 6858000"/>
              <a:gd name="connsiteX12010" fmla="*/ 10821052 w 12192000"/>
              <a:gd name="connsiteY12010" fmla="*/ 4815796 h 6858000"/>
              <a:gd name="connsiteX12011" fmla="*/ 10823685 w 12192000"/>
              <a:gd name="connsiteY12011" fmla="*/ 4830788 h 6858000"/>
              <a:gd name="connsiteX12012" fmla="*/ 10787058 w 12192000"/>
              <a:gd name="connsiteY12012" fmla="*/ 4874656 h 6858000"/>
              <a:gd name="connsiteX12013" fmla="*/ 10787058 w 12192000"/>
              <a:gd name="connsiteY12013" fmla="*/ 4973643 h 6858000"/>
              <a:gd name="connsiteX12014" fmla="*/ 10906782 w 12192000"/>
              <a:gd name="connsiteY12014" fmla="*/ 4766303 h 6858000"/>
              <a:gd name="connsiteX12015" fmla="*/ 10651355 w 12192000"/>
              <a:gd name="connsiteY12015" fmla="*/ 4766303 h 6858000"/>
              <a:gd name="connsiteX12016" fmla="*/ 10771079 w 12192000"/>
              <a:gd name="connsiteY12016" fmla="*/ 4973643 h 6858000"/>
              <a:gd name="connsiteX12017" fmla="*/ 10771079 w 12192000"/>
              <a:gd name="connsiteY12017" fmla="*/ 4874656 h 6858000"/>
              <a:gd name="connsiteX12018" fmla="*/ 10734453 w 12192000"/>
              <a:gd name="connsiteY12018" fmla="*/ 4830788 h 6858000"/>
              <a:gd name="connsiteX12019" fmla="*/ 10737086 w 12192000"/>
              <a:gd name="connsiteY12019" fmla="*/ 4815796 h 6858000"/>
              <a:gd name="connsiteX12020" fmla="*/ 10499613 w 12192000"/>
              <a:gd name="connsiteY12020" fmla="*/ 4766303 h 6858000"/>
              <a:gd name="connsiteX12021" fmla="*/ 10413882 w 12192000"/>
              <a:gd name="connsiteY12021" fmla="*/ 4815796 h 6858000"/>
              <a:gd name="connsiteX12022" fmla="*/ 10416515 w 12192000"/>
              <a:gd name="connsiteY12022" fmla="*/ 4830788 h 6858000"/>
              <a:gd name="connsiteX12023" fmla="*/ 10379889 w 12192000"/>
              <a:gd name="connsiteY12023" fmla="*/ 4874656 h 6858000"/>
              <a:gd name="connsiteX12024" fmla="*/ 10379889 w 12192000"/>
              <a:gd name="connsiteY12024" fmla="*/ 4973643 h 6858000"/>
              <a:gd name="connsiteX12025" fmla="*/ 10499613 w 12192000"/>
              <a:gd name="connsiteY12025" fmla="*/ 4766303 h 6858000"/>
              <a:gd name="connsiteX12026" fmla="*/ 10244155 w 12192000"/>
              <a:gd name="connsiteY12026" fmla="*/ 4766303 h 6858000"/>
              <a:gd name="connsiteX12027" fmla="*/ 10363879 w 12192000"/>
              <a:gd name="connsiteY12027" fmla="*/ 4973643 h 6858000"/>
              <a:gd name="connsiteX12028" fmla="*/ 10363879 w 12192000"/>
              <a:gd name="connsiteY12028" fmla="*/ 4874656 h 6858000"/>
              <a:gd name="connsiteX12029" fmla="*/ 10327253 w 12192000"/>
              <a:gd name="connsiteY12029" fmla="*/ 4830788 h 6858000"/>
              <a:gd name="connsiteX12030" fmla="*/ 10329886 w 12192000"/>
              <a:gd name="connsiteY12030" fmla="*/ 4815796 h 6858000"/>
              <a:gd name="connsiteX12031" fmla="*/ 10092413 w 12192000"/>
              <a:gd name="connsiteY12031" fmla="*/ 4766303 h 6858000"/>
              <a:gd name="connsiteX12032" fmla="*/ 10006681 w 12192000"/>
              <a:gd name="connsiteY12032" fmla="*/ 4815796 h 6858000"/>
              <a:gd name="connsiteX12033" fmla="*/ 10009315 w 12192000"/>
              <a:gd name="connsiteY12033" fmla="*/ 4830788 h 6858000"/>
              <a:gd name="connsiteX12034" fmla="*/ 9972689 w 12192000"/>
              <a:gd name="connsiteY12034" fmla="*/ 4874656 h 6858000"/>
              <a:gd name="connsiteX12035" fmla="*/ 9972689 w 12192000"/>
              <a:gd name="connsiteY12035" fmla="*/ 4973643 h 6858000"/>
              <a:gd name="connsiteX12036" fmla="*/ 10092413 w 12192000"/>
              <a:gd name="connsiteY12036" fmla="*/ 4766303 h 6858000"/>
              <a:gd name="connsiteX12037" fmla="*/ 9836985 w 12192000"/>
              <a:gd name="connsiteY12037" fmla="*/ 4766303 h 6858000"/>
              <a:gd name="connsiteX12038" fmla="*/ 9956709 w 12192000"/>
              <a:gd name="connsiteY12038" fmla="*/ 4973643 h 6858000"/>
              <a:gd name="connsiteX12039" fmla="*/ 9956709 w 12192000"/>
              <a:gd name="connsiteY12039" fmla="*/ 4874656 h 6858000"/>
              <a:gd name="connsiteX12040" fmla="*/ 9920083 w 12192000"/>
              <a:gd name="connsiteY12040" fmla="*/ 4830788 h 6858000"/>
              <a:gd name="connsiteX12041" fmla="*/ 9922717 w 12192000"/>
              <a:gd name="connsiteY12041" fmla="*/ 4815796 h 6858000"/>
              <a:gd name="connsiteX12042" fmla="*/ 9685243 w 12192000"/>
              <a:gd name="connsiteY12042" fmla="*/ 4766303 h 6858000"/>
              <a:gd name="connsiteX12043" fmla="*/ 9599512 w 12192000"/>
              <a:gd name="connsiteY12043" fmla="*/ 4815796 h 6858000"/>
              <a:gd name="connsiteX12044" fmla="*/ 9602145 w 12192000"/>
              <a:gd name="connsiteY12044" fmla="*/ 4830788 h 6858000"/>
              <a:gd name="connsiteX12045" fmla="*/ 9565519 w 12192000"/>
              <a:gd name="connsiteY12045" fmla="*/ 4874656 h 6858000"/>
              <a:gd name="connsiteX12046" fmla="*/ 9565519 w 12192000"/>
              <a:gd name="connsiteY12046" fmla="*/ 4973643 h 6858000"/>
              <a:gd name="connsiteX12047" fmla="*/ 9685243 w 12192000"/>
              <a:gd name="connsiteY12047" fmla="*/ 4766303 h 6858000"/>
              <a:gd name="connsiteX12048" fmla="*/ 9429786 w 12192000"/>
              <a:gd name="connsiteY12048" fmla="*/ 4766303 h 6858000"/>
              <a:gd name="connsiteX12049" fmla="*/ 9549510 w 12192000"/>
              <a:gd name="connsiteY12049" fmla="*/ 4973643 h 6858000"/>
              <a:gd name="connsiteX12050" fmla="*/ 9549510 w 12192000"/>
              <a:gd name="connsiteY12050" fmla="*/ 4874656 h 6858000"/>
              <a:gd name="connsiteX12051" fmla="*/ 9512884 w 12192000"/>
              <a:gd name="connsiteY12051" fmla="*/ 4830788 h 6858000"/>
              <a:gd name="connsiteX12052" fmla="*/ 9515517 w 12192000"/>
              <a:gd name="connsiteY12052" fmla="*/ 4815796 h 6858000"/>
              <a:gd name="connsiteX12053" fmla="*/ 9278043 w 12192000"/>
              <a:gd name="connsiteY12053" fmla="*/ 4766303 h 6858000"/>
              <a:gd name="connsiteX12054" fmla="*/ 9192312 w 12192000"/>
              <a:gd name="connsiteY12054" fmla="*/ 4815796 h 6858000"/>
              <a:gd name="connsiteX12055" fmla="*/ 9194946 w 12192000"/>
              <a:gd name="connsiteY12055" fmla="*/ 4830788 h 6858000"/>
              <a:gd name="connsiteX12056" fmla="*/ 9158319 w 12192000"/>
              <a:gd name="connsiteY12056" fmla="*/ 4874656 h 6858000"/>
              <a:gd name="connsiteX12057" fmla="*/ 9158319 w 12192000"/>
              <a:gd name="connsiteY12057" fmla="*/ 4973643 h 6858000"/>
              <a:gd name="connsiteX12058" fmla="*/ 9278043 w 12192000"/>
              <a:gd name="connsiteY12058" fmla="*/ 4766303 h 6858000"/>
              <a:gd name="connsiteX12059" fmla="*/ 9022616 w 12192000"/>
              <a:gd name="connsiteY12059" fmla="*/ 4766303 h 6858000"/>
              <a:gd name="connsiteX12060" fmla="*/ 9142340 w 12192000"/>
              <a:gd name="connsiteY12060" fmla="*/ 4973643 h 6858000"/>
              <a:gd name="connsiteX12061" fmla="*/ 9142340 w 12192000"/>
              <a:gd name="connsiteY12061" fmla="*/ 4874656 h 6858000"/>
              <a:gd name="connsiteX12062" fmla="*/ 9105713 w 12192000"/>
              <a:gd name="connsiteY12062" fmla="*/ 4830788 h 6858000"/>
              <a:gd name="connsiteX12063" fmla="*/ 9108346 w 12192000"/>
              <a:gd name="connsiteY12063" fmla="*/ 4815796 h 6858000"/>
              <a:gd name="connsiteX12064" fmla="*/ 8870873 w 12192000"/>
              <a:gd name="connsiteY12064" fmla="*/ 4766303 h 6858000"/>
              <a:gd name="connsiteX12065" fmla="*/ 8785142 w 12192000"/>
              <a:gd name="connsiteY12065" fmla="*/ 4815796 h 6858000"/>
              <a:gd name="connsiteX12066" fmla="*/ 8787776 w 12192000"/>
              <a:gd name="connsiteY12066" fmla="*/ 4830788 h 6858000"/>
              <a:gd name="connsiteX12067" fmla="*/ 8751149 w 12192000"/>
              <a:gd name="connsiteY12067" fmla="*/ 4874656 h 6858000"/>
              <a:gd name="connsiteX12068" fmla="*/ 8751149 w 12192000"/>
              <a:gd name="connsiteY12068" fmla="*/ 4973643 h 6858000"/>
              <a:gd name="connsiteX12069" fmla="*/ 8870873 w 12192000"/>
              <a:gd name="connsiteY12069" fmla="*/ 4766303 h 6858000"/>
              <a:gd name="connsiteX12070" fmla="*/ 8615446 w 12192000"/>
              <a:gd name="connsiteY12070" fmla="*/ 4766303 h 6858000"/>
              <a:gd name="connsiteX12071" fmla="*/ 8735170 w 12192000"/>
              <a:gd name="connsiteY12071" fmla="*/ 4973643 h 6858000"/>
              <a:gd name="connsiteX12072" fmla="*/ 8735170 w 12192000"/>
              <a:gd name="connsiteY12072" fmla="*/ 4874656 h 6858000"/>
              <a:gd name="connsiteX12073" fmla="*/ 8698543 w 12192000"/>
              <a:gd name="connsiteY12073" fmla="*/ 4830788 h 6858000"/>
              <a:gd name="connsiteX12074" fmla="*/ 8701177 w 12192000"/>
              <a:gd name="connsiteY12074" fmla="*/ 4815796 h 6858000"/>
              <a:gd name="connsiteX12075" fmla="*/ 8463673 w 12192000"/>
              <a:gd name="connsiteY12075" fmla="*/ 4766303 h 6858000"/>
              <a:gd name="connsiteX12076" fmla="*/ 8377943 w 12192000"/>
              <a:gd name="connsiteY12076" fmla="*/ 4815796 h 6858000"/>
              <a:gd name="connsiteX12077" fmla="*/ 8380576 w 12192000"/>
              <a:gd name="connsiteY12077" fmla="*/ 4830788 h 6858000"/>
              <a:gd name="connsiteX12078" fmla="*/ 8343949 w 12192000"/>
              <a:gd name="connsiteY12078" fmla="*/ 4874656 h 6858000"/>
              <a:gd name="connsiteX12079" fmla="*/ 8343949 w 12192000"/>
              <a:gd name="connsiteY12079" fmla="*/ 4973643 h 6858000"/>
              <a:gd name="connsiteX12080" fmla="*/ 8463673 w 12192000"/>
              <a:gd name="connsiteY12080" fmla="*/ 4766303 h 6858000"/>
              <a:gd name="connsiteX12081" fmla="*/ 8208246 w 12192000"/>
              <a:gd name="connsiteY12081" fmla="*/ 4766303 h 6858000"/>
              <a:gd name="connsiteX12082" fmla="*/ 8327970 w 12192000"/>
              <a:gd name="connsiteY12082" fmla="*/ 4973643 h 6858000"/>
              <a:gd name="connsiteX12083" fmla="*/ 8327970 w 12192000"/>
              <a:gd name="connsiteY12083" fmla="*/ 4874656 h 6858000"/>
              <a:gd name="connsiteX12084" fmla="*/ 8291343 w 12192000"/>
              <a:gd name="connsiteY12084" fmla="*/ 4830788 h 6858000"/>
              <a:gd name="connsiteX12085" fmla="*/ 8293977 w 12192000"/>
              <a:gd name="connsiteY12085" fmla="*/ 4815796 h 6858000"/>
              <a:gd name="connsiteX12086" fmla="*/ 8056504 w 12192000"/>
              <a:gd name="connsiteY12086" fmla="*/ 4766303 h 6858000"/>
              <a:gd name="connsiteX12087" fmla="*/ 7970773 w 12192000"/>
              <a:gd name="connsiteY12087" fmla="*/ 4815796 h 6858000"/>
              <a:gd name="connsiteX12088" fmla="*/ 7973406 w 12192000"/>
              <a:gd name="connsiteY12088" fmla="*/ 4830788 h 6858000"/>
              <a:gd name="connsiteX12089" fmla="*/ 7936779 w 12192000"/>
              <a:gd name="connsiteY12089" fmla="*/ 4874656 h 6858000"/>
              <a:gd name="connsiteX12090" fmla="*/ 7936779 w 12192000"/>
              <a:gd name="connsiteY12090" fmla="*/ 4973643 h 6858000"/>
              <a:gd name="connsiteX12091" fmla="*/ 8056504 w 12192000"/>
              <a:gd name="connsiteY12091" fmla="*/ 4766303 h 6858000"/>
              <a:gd name="connsiteX12092" fmla="*/ 7801076 w 12192000"/>
              <a:gd name="connsiteY12092" fmla="*/ 4766303 h 6858000"/>
              <a:gd name="connsiteX12093" fmla="*/ 7920801 w 12192000"/>
              <a:gd name="connsiteY12093" fmla="*/ 4973643 h 6858000"/>
              <a:gd name="connsiteX12094" fmla="*/ 7920801 w 12192000"/>
              <a:gd name="connsiteY12094" fmla="*/ 4874656 h 6858000"/>
              <a:gd name="connsiteX12095" fmla="*/ 7884174 w 12192000"/>
              <a:gd name="connsiteY12095" fmla="*/ 4830788 h 6858000"/>
              <a:gd name="connsiteX12096" fmla="*/ 7886807 w 12192000"/>
              <a:gd name="connsiteY12096" fmla="*/ 4815796 h 6858000"/>
              <a:gd name="connsiteX12097" fmla="*/ 7649334 w 12192000"/>
              <a:gd name="connsiteY12097" fmla="*/ 4766303 h 6858000"/>
              <a:gd name="connsiteX12098" fmla="*/ 7563603 w 12192000"/>
              <a:gd name="connsiteY12098" fmla="*/ 4815796 h 6858000"/>
              <a:gd name="connsiteX12099" fmla="*/ 7566236 w 12192000"/>
              <a:gd name="connsiteY12099" fmla="*/ 4830788 h 6858000"/>
              <a:gd name="connsiteX12100" fmla="*/ 7529610 w 12192000"/>
              <a:gd name="connsiteY12100" fmla="*/ 4874656 h 6858000"/>
              <a:gd name="connsiteX12101" fmla="*/ 7529610 w 12192000"/>
              <a:gd name="connsiteY12101" fmla="*/ 4973643 h 6858000"/>
              <a:gd name="connsiteX12102" fmla="*/ 7649334 w 12192000"/>
              <a:gd name="connsiteY12102" fmla="*/ 4766303 h 6858000"/>
              <a:gd name="connsiteX12103" fmla="*/ 7393876 w 12192000"/>
              <a:gd name="connsiteY12103" fmla="*/ 4766303 h 6858000"/>
              <a:gd name="connsiteX12104" fmla="*/ 7513601 w 12192000"/>
              <a:gd name="connsiteY12104" fmla="*/ 4973643 h 6858000"/>
              <a:gd name="connsiteX12105" fmla="*/ 7513601 w 12192000"/>
              <a:gd name="connsiteY12105" fmla="*/ 4874656 h 6858000"/>
              <a:gd name="connsiteX12106" fmla="*/ 7476974 w 12192000"/>
              <a:gd name="connsiteY12106" fmla="*/ 4830788 h 6858000"/>
              <a:gd name="connsiteX12107" fmla="*/ 7479607 w 12192000"/>
              <a:gd name="connsiteY12107" fmla="*/ 4815796 h 6858000"/>
              <a:gd name="connsiteX12108" fmla="*/ 7242134 w 12192000"/>
              <a:gd name="connsiteY12108" fmla="*/ 4766303 h 6858000"/>
              <a:gd name="connsiteX12109" fmla="*/ 7156403 w 12192000"/>
              <a:gd name="connsiteY12109" fmla="*/ 4815796 h 6858000"/>
              <a:gd name="connsiteX12110" fmla="*/ 7159036 w 12192000"/>
              <a:gd name="connsiteY12110" fmla="*/ 4830788 h 6858000"/>
              <a:gd name="connsiteX12111" fmla="*/ 7122410 w 12192000"/>
              <a:gd name="connsiteY12111" fmla="*/ 4874656 h 6858000"/>
              <a:gd name="connsiteX12112" fmla="*/ 7122410 w 12192000"/>
              <a:gd name="connsiteY12112" fmla="*/ 4973643 h 6858000"/>
              <a:gd name="connsiteX12113" fmla="*/ 7242134 w 12192000"/>
              <a:gd name="connsiteY12113" fmla="*/ 4766303 h 6858000"/>
              <a:gd name="connsiteX12114" fmla="*/ 6986706 w 12192000"/>
              <a:gd name="connsiteY12114" fmla="*/ 4766303 h 6858000"/>
              <a:gd name="connsiteX12115" fmla="*/ 7106431 w 12192000"/>
              <a:gd name="connsiteY12115" fmla="*/ 4973643 h 6858000"/>
              <a:gd name="connsiteX12116" fmla="*/ 7106431 w 12192000"/>
              <a:gd name="connsiteY12116" fmla="*/ 4874656 h 6858000"/>
              <a:gd name="connsiteX12117" fmla="*/ 7069804 w 12192000"/>
              <a:gd name="connsiteY12117" fmla="*/ 4830788 h 6858000"/>
              <a:gd name="connsiteX12118" fmla="*/ 7072438 w 12192000"/>
              <a:gd name="connsiteY12118" fmla="*/ 4815796 h 6858000"/>
              <a:gd name="connsiteX12119" fmla="*/ 6834964 w 12192000"/>
              <a:gd name="connsiteY12119" fmla="*/ 4766303 h 6858000"/>
              <a:gd name="connsiteX12120" fmla="*/ 6749233 w 12192000"/>
              <a:gd name="connsiteY12120" fmla="*/ 4815796 h 6858000"/>
              <a:gd name="connsiteX12121" fmla="*/ 6751866 w 12192000"/>
              <a:gd name="connsiteY12121" fmla="*/ 4830788 h 6858000"/>
              <a:gd name="connsiteX12122" fmla="*/ 6715240 w 12192000"/>
              <a:gd name="connsiteY12122" fmla="*/ 4874656 h 6858000"/>
              <a:gd name="connsiteX12123" fmla="*/ 6715240 w 12192000"/>
              <a:gd name="connsiteY12123" fmla="*/ 4973643 h 6858000"/>
              <a:gd name="connsiteX12124" fmla="*/ 6834964 w 12192000"/>
              <a:gd name="connsiteY12124" fmla="*/ 4766303 h 6858000"/>
              <a:gd name="connsiteX12125" fmla="*/ 6579507 w 12192000"/>
              <a:gd name="connsiteY12125" fmla="*/ 4766303 h 6858000"/>
              <a:gd name="connsiteX12126" fmla="*/ 6699231 w 12192000"/>
              <a:gd name="connsiteY12126" fmla="*/ 4973643 h 6858000"/>
              <a:gd name="connsiteX12127" fmla="*/ 6699231 w 12192000"/>
              <a:gd name="connsiteY12127" fmla="*/ 4874656 h 6858000"/>
              <a:gd name="connsiteX12128" fmla="*/ 6662605 w 12192000"/>
              <a:gd name="connsiteY12128" fmla="*/ 4830788 h 6858000"/>
              <a:gd name="connsiteX12129" fmla="*/ 6665238 w 12192000"/>
              <a:gd name="connsiteY12129" fmla="*/ 4815796 h 6858000"/>
              <a:gd name="connsiteX12130" fmla="*/ 6427765 w 12192000"/>
              <a:gd name="connsiteY12130" fmla="*/ 4766303 h 6858000"/>
              <a:gd name="connsiteX12131" fmla="*/ 6342033 w 12192000"/>
              <a:gd name="connsiteY12131" fmla="*/ 4815796 h 6858000"/>
              <a:gd name="connsiteX12132" fmla="*/ 6344667 w 12192000"/>
              <a:gd name="connsiteY12132" fmla="*/ 4830788 h 6858000"/>
              <a:gd name="connsiteX12133" fmla="*/ 6308041 w 12192000"/>
              <a:gd name="connsiteY12133" fmla="*/ 4874656 h 6858000"/>
              <a:gd name="connsiteX12134" fmla="*/ 6308041 w 12192000"/>
              <a:gd name="connsiteY12134" fmla="*/ 4973643 h 6858000"/>
              <a:gd name="connsiteX12135" fmla="*/ 6427765 w 12192000"/>
              <a:gd name="connsiteY12135" fmla="*/ 4766303 h 6858000"/>
              <a:gd name="connsiteX12136" fmla="*/ 6172337 w 12192000"/>
              <a:gd name="connsiteY12136" fmla="*/ 4766303 h 6858000"/>
              <a:gd name="connsiteX12137" fmla="*/ 6292061 w 12192000"/>
              <a:gd name="connsiteY12137" fmla="*/ 4973643 h 6858000"/>
              <a:gd name="connsiteX12138" fmla="*/ 6292061 w 12192000"/>
              <a:gd name="connsiteY12138" fmla="*/ 4874656 h 6858000"/>
              <a:gd name="connsiteX12139" fmla="*/ 6255435 w 12192000"/>
              <a:gd name="connsiteY12139" fmla="*/ 4830788 h 6858000"/>
              <a:gd name="connsiteX12140" fmla="*/ 6258068 w 12192000"/>
              <a:gd name="connsiteY12140" fmla="*/ 4815796 h 6858000"/>
              <a:gd name="connsiteX12141" fmla="*/ 6020595 w 12192000"/>
              <a:gd name="connsiteY12141" fmla="*/ 4766303 h 6858000"/>
              <a:gd name="connsiteX12142" fmla="*/ 5934863 w 12192000"/>
              <a:gd name="connsiteY12142" fmla="*/ 4815796 h 6858000"/>
              <a:gd name="connsiteX12143" fmla="*/ 5937497 w 12192000"/>
              <a:gd name="connsiteY12143" fmla="*/ 4830788 h 6858000"/>
              <a:gd name="connsiteX12144" fmla="*/ 5900871 w 12192000"/>
              <a:gd name="connsiteY12144" fmla="*/ 4874656 h 6858000"/>
              <a:gd name="connsiteX12145" fmla="*/ 5900871 w 12192000"/>
              <a:gd name="connsiteY12145" fmla="*/ 4973643 h 6858000"/>
              <a:gd name="connsiteX12146" fmla="*/ 6020595 w 12192000"/>
              <a:gd name="connsiteY12146" fmla="*/ 4766303 h 6858000"/>
              <a:gd name="connsiteX12147" fmla="*/ 5765137 w 12192000"/>
              <a:gd name="connsiteY12147" fmla="*/ 4766303 h 6858000"/>
              <a:gd name="connsiteX12148" fmla="*/ 5884861 w 12192000"/>
              <a:gd name="connsiteY12148" fmla="*/ 4973643 h 6858000"/>
              <a:gd name="connsiteX12149" fmla="*/ 5884861 w 12192000"/>
              <a:gd name="connsiteY12149" fmla="*/ 4874656 h 6858000"/>
              <a:gd name="connsiteX12150" fmla="*/ 5848235 w 12192000"/>
              <a:gd name="connsiteY12150" fmla="*/ 4830788 h 6858000"/>
              <a:gd name="connsiteX12151" fmla="*/ 5850868 w 12192000"/>
              <a:gd name="connsiteY12151" fmla="*/ 4815796 h 6858000"/>
              <a:gd name="connsiteX12152" fmla="*/ 5613395 w 12192000"/>
              <a:gd name="connsiteY12152" fmla="*/ 4766303 h 6858000"/>
              <a:gd name="connsiteX12153" fmla="*/ 5527664 w 12192000"/>
              <a:gd name="connsiteY12153" fmla="*/ 4815796 h 6858000"/>
              <a:gd name="connsiteX12154" fmla="*/ 5530297 w 12192000"/>
              <a:gd name="connsiteY12154" fmla="*/ 4830788 h 6858000"/>
              <a:gd name="connsiteX12155" fmla="*/ 5493670 w 12192000"/>
              <a:gd name="connsiteY12155" fmla="*/ 4874656 h 6858000"/>
              <a:gd name="connsiteX12156" fmla="*/ 5493670 w 12192000"/>
              <a:gd name="connsiteY12156" fmla="*/ 4973643 h 6858000"/>
              <a:gd name="connsiteX12157" fmla="*/ 5613395 w 12192000"/>
              <a:gd name="connsiteY12157" fmla="*/ 4766303 h 6858000"/>
              <a:gd name="connsiteX12158" fmla="*/ 5357967 w 12192000"/>
              <a:gd name="connsiteY12158" fmla="*/ 4766303 h 6858000"/>
              <a:gd name="connsiteX12159" fmla="*/ 5477691 w 12192000"/>
              <a:gd name="connsiteY12159" fmla="*/ 4973643 h 6858000"/>
              <a:gd name="connsiteX12160" fmla="*/ 5477691 w 12192000"/>
              <a:gd name="connsiteY12160" fmla="*/ 4874656 h 6858000"/>
              <a:gd name="connsiteX12161" fmla="*/ 5441066 w 12192000"/>
              <a:gd name="connsiteY12161" fmla="*/ 4830788 h 6858000"/>
              <a:gd name="connsiteX12162" fmla="*/ 5443698 w 12192000"/>
              <a:gd name="connsiteY12162" fmla="*/ 4815796 h 6858000"/>
              <a:gd name="connsiteX12163" fmla="*/ 5206225 w 12192000"/>
              <a:gd name="connsiteY12163" fmla="*/ 4766303 h 6858000"/>
              <a:gd name="connsiteX12164" fmla="*/ 5120494 w 12192000"/>
              <a:gd name="connsiteY12164" fmla="*/ 4815796 h 6858000"/>
              <a:gd name="connsiteX12165" fmla="*/ 5123127 w 12192000"/>
              <a:gd name="connsiteY12165" fmla="*/ 4830788 h 6858000"/>
              <a:gd name="connsiteX12166" fmla="*/ 5086501 w 12192000"/>
              <a:gd name="connsiteY12166" fmla="*/ 4874656 h 6858000"/>
              <a:gd name="connsiteX12167" fmla="*/ 5086501 w 12192000"/>
              <a:gd name="connsiteY12167" fmla="*/ 4973643 h 6858000"/>
              <a:gd name="connsiteX12168" fmla="*/ 5206225 w 12192000"/>
              <a:gd name="connsiteY12168" fmla="*/ 4766303 h 6858000"/>
              <a:gd name="connsiteX12169" fmla="*/ 4950798 w 12192000"/>
              <a:gd name="connsiteY12169" fmla="*/ 4766303 h 6858000"/>
              <a:gd name="connsiteX12170" fmla="*/ 5070522 w 12192000"/>
              <a:gd name="connsiteY12170" fmla="*/ 4973643 h 6858000"/>
              <a:gd name="connsiteX12171" fmla="*/ 5070522 w 12192000"/>
              <a:gd name="connsiteY12171" fmla="*/ 4874656 h 6858000"/>
              <a:gd name="connsiteX12172" fmla="*/ 5033895 w 12192000"/>
              <a:gd name="connsiteY12172" fmla="*/ 4830788 h 6858000"/>
              <a:gd name="connsiteX12173" fmla="*/ 5036528 w 12192000"/>
              <a:gd name="connsiteY12173" fmla="*/ 4815796 h 6858000"/>
              <a:gd name="connsiteX12174" fmla="*/ 4799025 w 12192000"/>
              <a:gd name="connsiteY12174" fmla="*/ 4766303 h 6858000"/>
              <a:gd name="connsiteX12175" fmla="*/ 4713294 w 12192000"/>
              <a:gd name="connsiteY12175" fmla="*/ 4815796 h 6858000"/>
              <a:gd name="connsiteX12176" fmla="*/ 4715928 w 12192000"/>
              <a:gd name="connsiteY12176" fmla="*/ 4830788 h 6858000"/>
              <a:gd name="connsiteX12177" fmla="*/ 4679301 w 12192000"/>
              <a:gd name="connsiteY12177" fmla="*/ 4874656 h 6858000"/>
              <a:gd name="connsiteX12178" fmla="*/ 4679301 w 12192000"/>
              <a:gd name="connsiteY12178" fmla="*/ 4973643 h 6858000"/>
              <a:gd name="connsiteX12179" fmla="*/ 4799025 w 12192000"/>
              <a:gd name="connsiteY12179" fmla="*/ 4766303 h 6858000"/>
              <a:gd name="connsiteX12180" fmla="*/ 4543597 w 12192000"/>
              <a:gd name="connsiteY12180" fmla="*/ 4766303 h 6858000"/>
              <a:gd name="connsiteX12181" fmla="*/ 4663323 w 12192000"/>
              <a:gd name="connsiteY12181" fmla="*/ 4973643 h 6858000"/>
              <a:gd name="connsiteX12182" fmla="*/ 4663323 w 12192000"/>
              <a:gd name="connsiteY12182" fmla="*/ 4874656 h 6858000"/>
              <a:gd name="connsiteX12183" fmla="*/ 4626695 w 12192000"/>
              <a:gd name="connsiteY12183" fmla="*/ 4830788 h 6858000"/>
              <a:gd name="connsiteX12184" fmla="*/ 4629329 w 12192000"/>
              <a:gd name="connsiteY12184" fmla="*/ 4815796 h 6858000"/>
              <a:gd name="connsiteX12185" fmla="*/ 4391855 w 12192000"/>
              <a:gd name="connsiteY12185" fmla="*/ 4766303 h 6858000"/>
              <a:gd name="connsiteX12186" fmla="*/ 4306124 w 12192000"/>
              <a:gd name="connsiteY12186" fmla="*/ 4815796 h 6858000"/>
              <a:gd name="connsiteX12187" fmla="*/ 4308757 w 12192000"/>
              <a:gd name="connsiteY12187" fmla="*/ 4830788 h 6858000"/>
              <a:gd name="connsiteX12188" fmla="*/ 4272131 w 12192000"/>
              <a:gd name="connsiteY12188" fmla="*/ 4874656 h 6858000"/>
              <a:gd name="connsiteX12189" fmla="*/ 4272131 w 12192000"/>
              <a:gd name="connsiteY12189" fmla="*/ 4973643 h 6858000"/>
              <a:gd name="connsiteX12190" fmla="*/ 4391855 w 12192000"/>
              <a:gd name="connsiteY12190" fmla="*/ 4766303 h 6858000"/>
              <a:gd name="connsiteX12191" fmla="*/ 4136428 w 12192000"/>
              <a:gd name="connsiteY12191" fmla="*/ 4766303 h 6858000"/>
              <a:gd name="connsiteX12192" fmla="*/ 4256152 w 12192000"/>
              <a:gd name="connsiteY12192" fmla="*/ 4973643 h 6858000"/>
              <a:gd name="connsiteX12193" fmla="*/ 4256152 w 12192000"/>
              <a:gd name="connsiteY12193" fmla="*/ 4874656 h 6858000"/>
              <a:gd name="connsiteX12194" fmla="*/ 4219526 w 12192000"/>
              <a:gd name="connsiteY12194" fmla="*/ 4830788 h 6858000"/>
              <a:gd name="connsiteX12195" fmla="*/ 4222160 w 12192000"/>
              <a:gd name="connsiteY12195" fmla="*/ 4815796 h 6858000"/>
              <a:gd name="connsiteX12196" fmla="*/ 3984685 w 12192000"/>
              <a:gd name="connsiteY12196" fmla="*/ 4766303 h 6858000"/>
              <a:gd name="connsiteX12197" fmla="*/ 3898954 w 12192000"/>
              <a:gd name="connsiteY12197" fmla="*/ 4815796 h 6858000"/>
              <a:gd name="connsiteX12198" fmla="*/ 3901588 w 12192000"/>
              <a:gd name="connsiteY12198" fmla="*/ 4830788 h 6858000"/>
              <a:gd name="connsiteX12199" fmla="*/ 3864961 w 12192000"/>
              <a:gd name="connsiteY12199" fmla="*/ 4874656 h 6858000"/>
              <a:gd name="connsiteX12200" fmla="*/ 3864961 w 12192000"/>
              <a:gd name="connsiteY12200" fmla="*/ 4973643 h 6858000"/>
              <a:gd name="connsiteX12201" fmla="*/ 3984685 w 12192000"/>
              <a:gd name="connsiteY12201" fmla="*/ 4766303 h 6858000"/>
              <a:gd name="connsiteX12202" fmla="*/ 3729228 w 12192000"/>
              <a:gd name="connsiteY12202" fmla="*/ 4766303 h 6858000"/>
              <a:gd name="connsiteX12203" fmla="*/ 3848952 w 12192000"/>
              <a:gd name="connsiteY12203" fmla="*/ 4973643 h 6858000"/>
              <a:gd name="connsiteX12204" fmla="*/ 3848952 w 12192000"/>
              <a:gd name="connsiteY12204" fmla="*/ 4874656 h 6858000"/>
              <a:gd name="connsiteX12205" fmla="*/ 3812325 w 12192000"/>
              <a:gd name="connsiteY12205" fmla="*/ 4830788 h 6858000"/>
              <a:gd name="connsiteX12206" fmla="*/ 3814959 w 12192000"/>
              <a:gd name="connsiteY12206" fmla="*/ 4815796 h 6858000"/>
              <a:gd name="connsiteX12207" fmla="*/ 3577485 w 12192000"/>
              <a:gd name="connsiteY12207" fmla="*/ 4766303 h 6858000"/>
              <a:gd name="connsiteX12208" fmla="*/ 3491754 w 12192000"/>
              <a:gd name="connsiteY12208" fmla="*/ 4815796 h 6858000"/>
              <a:gd name="connsiteX12209" fmla="*/ 3494388 w 12192000"/>
              <a:gd name="connsiteY12209" fmla="*/ 4830788 h 6858000"/>
              <a:gd name="connsiteX12210" fmla="*/ 3457761 w 12192000"/>
              <a:gd name="connsiteY12210" fmla="*/ 4874656 h 6858000"/>
              <a:gd name="connsiteX12211" fmla="*/ 3457761 w 12192000"/>
              <a:gd name="connsiteY12211" fmla="*/ 4973643 h 6858000"/>
              <a:gd name="connsiteX12212" fmla="*/ 3577485 w 12192000"/>
              <a:gd name="connsiteY12212" fmla="*/ 4766303 h 6858000"/>
              <a:gd name="connsiteX12213" fmla="*/ 3322058 w 12192000"/>
              <a:gd name="connsiteY12213" fmla="*/ 4766303 h 6858000"/>
              <a:gd name="connsiteX12214" fmla="*/ 3441782 w 12192000"/>
              <a:gd name="connsiteY12214" fmla="*/ 4973643 h 6858000"/>
              <a:gd name="connsiteX12215" fmla="*/ 3441782 w 12192000"/>
              <a:gd name="connsiteY12215" fmla="*/ 4874656 h 6858000"/>
              <a:gd name="connsiteX12216" fmla="*/ 3405156 w 12192000"/>
              <a:gd name="connsiteY12216" fmla="*/ 4830788 h 6858000"/>
              <a:gd name="connsiteX12217" fmla="*/ 3407789 w 12192000"/>
              <a:gd name="connsiteY12217" fmla="*/ 4815796 h 6858000"/>
              <a:gd name="connsiteX12218" fmla="*/ 3170316 w 12192000"/>
              <a:gd name="connsiteY12218" fmla="*/ 4766303 h 6858000"/>
              <a:gd name="connsiteX12219" fmla="*/ 3084585 w 12192000"/>
              <a:gd name="connsiteY12219" fmla="*/ 4815796 h 6858000"/>
              <a:gd name="connsiteX12220" fmla="*/ 3087218 w 12192000"/>
              <a:gd name="connsiteY12220" fmla="*/ 4830788 h 6858000"/>
              <a:gd name="connsiteX12221" fmla="*/ 3050591 w 12192000"/>
              <a:gd name="connsiteY12221" fmla="*/ 4874656 h 6858000"/>
              <a:gd name="connsiteX12222" fmla="*/ 3050591 w 12192000"/>
              <a:gd name="connsiteY12222" fmla="*/ 4973643 h 6858000"/>
              <a:gd name="connsiteX12223" fmla="*/ 3170316 w 12192000"/>
              <a:gd name="connsiteY12223" fmla="*/ 4766303 h 6858000"/>
              <a:gd name="connsiteX12224" fmla="*/ 2914858 w 12192000"/>
              <a:gd name="connsiteY12224" fmla="*/ 4766303 h 6858000"/>
              <a:gd name="connsiteX12225" fmla="*/ 3034582 w 12192000"/>
              <a:gd name="connsiteY12225" fmla="*/ 4973643 h 6858000"/>
              <a:gd name="connsiteX12226" fmla="*/ 3034582 w 12192000"/>
              <a:gd name="connsiteY12226" fmla="*/ 4874656 h 6858000"/>
              <a:gd name="connsiteX12227" fmla="*/ 2997956 w 12192000"/>
              <a:gd name="connsiteY12227" fmla="*/ 4830788 h 6858000"/>
              <a:gd name="connsiteX12228" fmla="*/ 3000589 w 12192000"/>
              <a:gd name="connsiteY12228" fmla="*/ 4815796 h 6858000"/>
              <a:gd name="connsiteX12229" fmla="*/ 2763116 w 12192000"/>
              <a:gd name="connsiteY12229" fmla="*/ 4766303 h 6858000"/>
              <a:gd name="connsiteX12230" fmla="*/ 2677385 w 12192000"/>
              <a:gd name="connsiteY12230" fmla="*/ 4815796 h 6858000"/>
              <a:gd name="connsiteX12231" fmla="*/ 2680018 w 12192000"/>
              <a:gd name="connsiteY12231" fmla="*/ 4830788 h 6858000"/>
              <a:gd name="connsiteX12232" fmla="*/ 2643392 w 12192000"/>
              <a:gd name="connsiteY12232" fmla="*/ 4874656 h 6858000"/>
              <a:gd name="connsiteX12233" fmla="*/ 2643392 w 12192000"/>
              <a:gd name="connsiteY12233" fmla="*/ 4973643 h 6858000"/>
              <a:gd name="connsiteX12234" fmla="*/ 2763116 w 12192000"/>
              <a:gd name="connsiteY12234" fmla="*/ 4766303 h 6858000"/>
              <a:gd name="connsiteX12235" fmla="*/ 2507688 w 12192000"/>
              <a:gd name="connsiteY12235" fmla="*/ 4766303 h 6858000"/>
              <a:gd name="connsiteX12236" fmla="*/ 2627412 w 12192000"/>
              <a:gd name="connsiteY12236" fmla="*/ 4973643 h 6858000"/>
              <a:gd name="connsiteX12237" fmla="*/ 2627412 w 12192000"/>
              <a:gd name="connsiteY12237" fmla="*/ 4874656 h 6858000"/>
              <a:gd name="connsiteX12238" fmla="*/ 2590786 w 12192000"/>
              <a:gd name="connsiteY12238" fmla="*/ 4830788 h 6858000"/>
              <a:gd name="connsiteX12239" fmla="*/ 2593419 w 12192000"/>
              <a:gd name="connsiteY12239" fmla="*/ 4815796 h 6858000"/>
              <a:gd name="connsiteX12240" fmla="*/ 2355946 w 12192000"/>
              <a:gd name="connsiteY12240" fmla="*/ 4766303 h 6858000"/>
              <a:gd name="connsiteX12241" fmla="*/ 2270215 w 12192000"/>
              <a:gd name="connsiteY12241" fmla="*/ 4815796 h 6858000"/>
              <a:gd name="connsiteX12242" fmla="*/ 2272848 w 12192000"/>
              <a:gd name="connsiteY12242" fmla="*/ 4830788 h 6858000"/>
              <a:gd name="connsiteX12243" fmla="*/ 2236222 w 12192000"/>
              <a:gd name="connsiteY12243" fmla="*/ 4874656 h 6858000"/>
              <a:gd name="connsiteX12244" fmla="*/ 2236222 w 12192000"/>
              <a:gd name="connsiteY12244" fmla="*/ 4973643 h 6858000"/>
              <a:gd name="connsiteX12245" fmla="*/ 2355946 w 12192000"/>
              <a:gd name="connsiteY12245" fmla="*/ 4766303 h 6858000"/>
              <a:gd name="connsiteX12246" fmla="*/ 2100488 w 12192000"/>
              <a:gd name="connsiteY12246" fmla="*/ 4766303 h 6858000"/>
              <a:gd name="connsiteX12247" fmla="*/ 2220213 w 12192000"/>
              <a:gd name="connsiteY12247" fmla="*/ 4973643 h 6858000"/>
              <a:gd name="connsiteX12248" fmla="*/ 2220213 w 12192000"/>
              <a:gd name="connsiteY12248" fmla="*/ 4874656 h 6858000"/>
              <a:gd name="connsiteX12249" fmla="*/ 2183586 w 12192000"/>
              <a:gd name="connsiteY12249" fmla="*/ 4830788 h 6858000"/>
              <a:gd name="connsiteX12250" fmla="*/ 2186219 w 12192000"/>
              <a:gd name="connsiteY12250" fmla="*/ 4815796 h 6858000"/>
              <a:gd name="connsiteX12251" fmla="*/ 1948746 w 12192000"/>
              <a:gd name="connsiteY12251" fmla="*/ 4766303 h 6858000"/>
              <a:gd name="connsiteX12252" fmla="*/ 1863015 w 12192000"/>
              <a:gd name="connsiteY12252" fmla="*/ 4815796 h 6858000"/>
              <a:gd name="connsiteX12253" fmla="*/ 1865648 w 12192000"/>
              <a:gd name="connsiteY12253" fmla="*/ 4830788 h 6858000"/>
              <a:gd name="connsiteX12254" fmla="*/ 1829022 w 12192000"/>
              <a:gd name="connsiteY12254" fmla="*/ 4874656 h 6858000"/>
              <a:gd name="connsiteX12255" fmla="*/ 1829022 w 12192000"/>
              <a:gd name="connsiteY12255" fmla="*/ 4973643 h 6858000"/>
              <a:gd name="connsiteX12256" fmla="*/ 1948746 w 12192000"/>
              <a:gd name="connsiteY12256" fmla="*/ 4766303 h 6858000"/>
              <a:gd name="connsiteX12257" fmla="*/ 1693318 w 12192000"/>
              <a:gd name="connsiteY12257" fmla="*/ 4766303 h 6858000"/>
              <a:gd name="connsiteX12258" fmla="*/ 1813043 w 12192000"/>
              <a:gd name="connsiteY12258" fmla="*/ 4973643 h 6858000"/>
              <a:gd name="connsiteX12259" fmla="*/ 1813043 w 12192000"/>
              <a:gd name="connsiteY12259" fmla="*/ 4874656 h 6858000"/>
              <a:gd name="connsiteX12260" fmla="*/ 1776416 w 12192000"/>
              <a:gd name="connsiteY12260" fmla="*/ 4830788 h 6858000"/>
              <a:gd name="connsiteX12261" fmla="*/ 1779050 w 12192000"/>
              <a:gd name="connsiteY12261" fmla="*/ 4815796 h 6858000"/>
              <a:gd name="connsiteX12262" fmla="*/ 1541576 w 12192000"/>
              <a:gd name="connsiteY12262" fmla="*/ 4766303 h 6858000"/>
              <a:gd name="connsiteX12263" fmla="*/ 1455845 w 12192000"/>
              <a:gd name="connsiteY12263" fmla="*/ 4815796 h 6858000"/>
              <a:gd name="connsiteX12264" fmla="*/ 1458478 w 12192000"/>
              <a:gd name="connsiteY12264" fmla="*/ 4830788 h 6858000"/>
              <a:gd name="connsiteX12265" fmla="*/ 1421852 w 12192000"/>
              <a:gd name="connsiteY12265" fmla="*/ 4874656 h 6858000"/>
              <a:gd name="connsiteX12266" fmla="*/ 1421852 w 12192000"/>
              <a:gd name="connsiteY12266" fmla="*/ 4973643 h 6858000"/>
              <a:gd name="connsiteX12267" fmla="*/ 1541576 w 12192000"/>
              <a:gd name="connsiteY12267" fmla="*/ 4766303 h 6858000"/>
              <a:gd name="connsiteX12268" fmla="*/ 1286149 w 12192000"/>
              <a:gd name="connsiteY12268" fmla="*/ 4766303 h 6858000"/>
              <a:gd name="connsiteX12269" fmla="*/ 1405873 w 12192000"/>
              <a:gd name="connsiteY12269" fmla="*/ 4973643 h 6858000"/>
              <a:gd name="connsiteX12270" fmla="*/ 1405873 w 12192000"/>
              <a:gd name="connsiteY12270" fmla="*/ 4874656 h 6858000"/>
              <a:gd name="connsiteX12271" fmla="*/ 1369246 w 12192000"/>
              <a:gd name="connsiteY12271" fmla="*/ 4830788 h 6858000"/>
              <a:gd name="connsiteX12272" fmla="*/ 1371880 w 12192000"/>
              <a:gd name="connsiteY12272" fmla="*/ 4815796 h 6858000"/>
              <a:gd name="connsiteX12273" fmla="*/ 1134376 w 12192000"/>
              <a:gd name="connsiteY12273" fmla="*/ 4766303 h 6858000"/>
              <a:gd name="connsiteX12274" fmla="*/ 1048645 w 12192000"/>
              <a:gd name="connsiteY12274" fmla="*/ 4815796 h 6858000"/>
              <a:gd name="connsiteX12275" fmla="*/ 1051279 w 12192000"/>
              <a:gd name="connsiteY12275" fmla="*/ 4830788 h 6858000"/>
              <a:gd name="connsiteX12276" fmla="*/ 1014652 w 12192000"/>
              <a:gd name="connsiteY12276" fmla="*/ 4874656 h 6858000"/>
              <a:gd name="connsiteX12277" fmla="*/ 1014652 w 12192000"/>
              <a:gd name="connsiteY12277" fmla="*/ 4973643 h 6858000"/>
              <a:gd name="connsiteX12278" fmla="*/ 1134376 w 12192000"/>
              <a:gd name="connsiteY12278" fmla="*/ 4766303 h 6858000"/>
              <a:gd name="connsiteX12279" fmla="*/ 878949 w 12192000"/>
              <a:gd name="connsiteY12279" fmla="*/ 4766303 h 6858000"/>
              <a:gd name="connsiteX12280" fmla="*/ 998673 w 12192000"/>
              <a:gd name="connsiteY12280" fmla="*/ 4973643 h 6858000"/>
              <a:gd name="connsiteX12281" fmla="*/ 998673 w 12192000"/>
              <a:gd name="connsiteY12281" fmla="*/ 4874656 h 6858000"/>
              <a:gd name="connsiteX12282" fmla="*/ 962047 w 12192000"/>
              <a:gd name="connsiteY12282" fmla="*/ 4830788 h 6858000"/>
              <a:gd name="connsiteX12283" fmla="*/ 964680 w 12192000"/>
              <a:gd name="connsiteY12283" fmla="*/ 4815796 h 6858000"/>
              <a:gd name="connsiteX12284" fmla="*/ 727206 w 12192000"/>
              <a:gd name="connsiteY12284" fmla="*/ 4766303 h 6858000"/>
              <a:gd name="connsiteX12285" fmla="*/ 641475 w 12192000"/>
              <a:gd name="connsiteY12285" fmla="*/ 4815796 h 6858000"/>
              <a:gd name="connsiteX12286" fmla="*/ 644109 w 12192000"/>
              <a:gd name="connsiteY12286" fmla="*/ 4830788 h 6858000"/>
              <a:gd name="connsiteX12287" fmla="*/ 607482 w 12192000"/>
              <a:gd name="connsiteY12287" fmla="*/ 4874656 h 6858000"/>
              <a:gd name="connsiteX12288" fmla="*/ 607482 w 12192000"/>
              <a:gd name="connsiteY12288" fmla="*/ 4973643 h 6858000"/>
              <a:gd name="connsiteX12289" fmla="*/ 727206 w 12192000"/>
              <a:gd name="connsiteY12289" fmla="*/ 4766303 h 6858000"/>
              <a:gd name="connsiteX12290" fmla="*/ 471779 w 12192000"/>
              <a:gd name="connsiteY12290" fmla="*/ 4766303 h 6858000"/>
              <a:gd name="connsiteX12291" fmla="*/ 591503 w 12192000"/>
              <a:gd name="connsiteY12291" fmla="*/ 4973643 h 6858000"/>
              <a:gd name="connsiteX12292" fmla="*/ 591503 w 12192000"/>
              <a:gd name="connsiteY12292" fmla="*/ 4874656 h 6858000"/>
              <a:gd name="connsiteX12293" fmla="*/ 554877 w 12192000"/>
              <a:gd name="connsiteY12293" fmla="*/ 4830788 h 6858000"/>
              <a:gd name="connsiteX12294" fmla="*/ 557510 w 12192000"/>
              <a:gd name="connsiteY12294" fmla="*/ 4815796 h 6858000"/>
              <a:gd name="connsiteX12295" fmla="*/ 320037 w 12192000"/>
              <a:gd name="connsiteY12295" fmla="*/ 4766303 h 6858000"/>
              <a:gd name="connsiteX12296" fmla="*/ 234306 w 12192000"/>
              <a:gd name="connsiteY12296" fmla="*/ 4815796 h 6858000"/>
              <a:gd name="connsiteX12297" fmla="*/ 236939 w 12192000"/>
              <a:gd name="connsiteY12297" fmla="*/ 4830788 h 6858000"/>
              <a:gd name="connsiteX12298" fmla="*/ 200312 w 12192000"/>
              <a:gd name="connsiteY12298" fmla="*/ 4874656 h 6858000"/>
              <a:gd name="connsiteX12299" fmla="*/ 200312 w 12192000"/>
              <a:gd name="connsiteY12299" fmla="*/ 4973643 h 6858000"/>
              <a:gd name="connsiteX12300" fmla="*/ 320037 w 12192000"/>
              <a:gd name="connsiteY12300" fmla="*/ 4766303 h 6858000"/>
              <a:gd name="connsiteX12301" fmla="*/ 64609 w 12192000"/>
              <a:gd name="connsiteY12301" fmla="*/ 4766303 h 6858000"/>
              <a:gd name="connsiteX12302" fmla="*/ 184333 w 12192000"/>
              <a:gd name="connsiteY12302" fmla="*/ 4973643 h 6858000"/>
              <a:gd name="connsiteX12303" fmla="*/ 184333 w 12192000"/>
              <a:gd name="connsiteY12303" fmla="*/ 4874656 h 6858000"/>
              <a:gd name="connsiteX12304" fmla="*/ 147707 w 12192000"/>
              <a:gd name="connsiteY12304" fmla="*/ 4830788 h 6858000"/>
              <a:gd name="connsiteX12305" fmla="*/ 150340 w 12192000"/>
              <a:gd name="connsiteY12305" fmla="*/ 4815796 h 6858000"/>
              <a:gd name="connsiteX12306" fmla="*/ 11838543 w 12192000"/>
              <a:gd name="connsiteY12306" fmla="*/ 4746553 h 6858000"/>
              <a:gd name="connsiteX12307" fmla="*/ 11805297 w 12192000"/>
              <a:gd name="connsiteY12307" fmla="*/ 4766213 h 6858000"/>
              <a:gd name="connsiteX12308" fmla="*/ 11805297 w 12192000"/>
              <a:gd name="connsiteY12308" fmla="*/ 4903652 h 6858000"/>
              <a:gd name="connsiteX12309" fmla="*/ 11839111 w 12192000"/>
              <a:gd name="connsiteY12309" fmla="*/ 4932708 h 6858000"/>
              <a:gd name="connsiteX12310" fmla="*/ 11839889 w 12192000"/>
              <a:gd name="connsiteY12310" fmla="*/ 4935102 h 6858000"/>
              <a:gd name="connsiteX12311" fmla="*/ 11841894 w 12192000"/>
              <a:gd name="connsiteY12311" fmla="*/ 4948238 h 6858000"/>
              <a:gd name="connsiteX12312" fmla="*/ 11839440 w 12192000"/>
              <a:gd name="connsiteY12312" fmla="*/ 4962661 h 6858000"/>
              <a:gd name="connsiteX12313" fmla="*/ 11959373 w 12192000"/>
              <a:gd name="connsiteY12313" fmla="*/ 5031904 h 6858000"/>
              <a:gd name="connsiteX12314" fmla="*/ 11992619 w 12192000"/>
              <a:gd name="connsiteY12314" fmla="*/ 5012783 h 6858000"/>
              <a:gd name="connsiteX12315" fmla="*/ 11992619 w 12192000"/>
              <a:gd name="connsiteY12315" fmla="*/ 4992645 h 6858000"/>
              <a:gd name="connsiteX12316" fmla="*/ 11856557 w 12192000"/>
              <a:gd name="connsiteY12316" fmla="*/ 4756967 h 6858000"/>
              <a:gd name="connsiteX12317" fmla="*/ 11024172 w 12192000"/>
              <a:gd name="connsiteY12317" fmla="*/ 4746553 h 6858000"/>
              <a:gd name="connsiteX12318" fmla="*/ 10990928 w 12192000"/>
              <a:gd name="connsiteY12318" fmla="*/ 4766213 h 6858000"/>
              <a:gd name="connsiteX12319" fmla="*/ 10990928 w 12192000"/>
              <a:gd name="connsiteY12319" fmla="*/ 4903652 h 6858000"/>
              <a:gd name="connsiteX12320" fmla="*/ 11024741 w 12192000"/>
              <a:gd name="connsiteY12320" fmla="*/ 4932708 h 6858000"/>
              <a:gd name="connsiteX12321" fmla="*/ 11025520 w 12192000"/>
              <a:gd name="connsiteY12321" fmla="*/ 4935102 h 6858000"/>
              <a:gd name="connsiteX12322" fmla="*/ 11027524 w 12192000"/>
              <a:gd name="connsiteY12322" fmla="*/ 4948238 h 6858000"/>
              <a:gd name="connsiteX12323" fmla="*/ 11025070 w 12192000"/>
              <a:gd name="connsiteY12323" fmla="*/ 4962661 h 6858000"/>
              <a:gd name="connsiteX12324" fmla="*/ 11145004 w 12192000"/>
              <a:gd name="connsiteY12324" fmla="*/ 5031904 h 6858000"/>
              <a:gd name="connsiteX12325" fmla="*/ 11178249 w 12192000"/>
              <a:gd name="connsiteY12325" fmla="*/ 5012783 h 6858000"/>
              <a:gd name="connsiteX12326" fmla="*/ 11178249 w 12192000"/>
              <a:gd name="connsiteY12326" fmla="*/ 4992645 h 6858000"/>
              <a:gd name="connsiteX12327" fmla="*/ 11042186 w 12192000"/>
              <a:gd name="connsiteY12327" fmla="*/ 4756967 h 6858000"/>
              <a:gd name="connsiteX12328" fmla="*/ 11431372 w 12192000"/>
              <a:gd name="connsiteY12328" fmla="*/ 4746523 h 6858000"/>
              <a:gd name="connsiteX12329" fmla="*/ 11398127 w 12192000"/>
              <a:gd name="connsiteY12329" fmla="*/ 4766183 h 6858000"/>
              <a:gd name="connsiteX12330" fmla="*/ 11398127 w 12192000"/>
              <a:gd name="connsiteY12330" fmla="*/ 4903622 h 6858000"/>
              <a:gd name="connsiteX12331" fmla="*/ 11431941 w 12192000"/>
              <a:gd name="connsiteY12331" fmla="*/ 4932678 h 6858000"/>
              <a:gd name="connsiteX12332" fmla="*/ 11431941 w 12192000"/>
              <a:gd name="connsiteY12332" fmla="*/ 4932708 h 6858000"/>
              <a:gd name="connsiteX12333" fmla="*/ 11432719 w 12192000"/>
              <a:gd name="connsiteY12333" fmla="*/ 4935102 h 6858000"/>
              <a:gd name="connsiteX12334" fmla="*/ 11434724 w 12192000"/>
              <a:gd name="connsiteY12334" fmla="*/ 4948238 h 6858000"/>
              <a:gd name="connsiteX12335" fmla="*/ 11432270 w 12192000"/>
              <a:gd name="connsiteY12335" fmla="*/ 4962661 h 6858000"/>
              <a:gd name="connsiteX12336" fmla="*/ 11552203 w 12192000"/>
              <a:gd name="connsiteY12336" fmla="*/ 5031904 h 6858000"/>
              <a:gd name="connsiteX12337" fmla="*/ 11585449 w 12192000"/>
              <a:gd name="connsiteY12337" fmla="*/ 5012783 h 6858000"/>
              <a:gd name="connsiteX12338" fmla="*/ 11585449 w 12192000"/>
              <a:gd name="connsiteY12338" fmla="*/ 4992615 h 6858000"/>
              <a:gd name="connsiteX12339" fmla="*/ 11449386 w 12192000"/>
              <a:gd name="connsiteY12339" fmla="*/ 4756937 h 6858000"/>
              <a:gd name="connsiteX12340" fmla="*/ 10209803 w 12192000"/>
              <a:gd name="connsiteY12340" fmla="*/ 4746523 h 6858000"/>
              <a:gd name="connsiteX12341" fmla="*/ 10176558 w 12192000"/>
              <a:gd name="connsiteY12341" fmla="*/ 4766183 h 6858000"/>
              <a:gd name="connsiteX12342" fmla="*/ 10176558 w 12192000"/>
              <a:gd name="connsiteY12342" fmla="*/ 4903622 h 6858000"/>
              <a:gd name="connsiteX12343" fmla="*/ 10210371 w 12192000"/>
              <a:gd name="connsiteY12343" fmla="*/ 4932678 h 6858000"/>
              <a:gd name="connsiteX12344" fmla="*/ 10211149 w 12192000"/>
              <a:gd name="connsiteY12344" fmla="*/ 4935072 h 6858000"/>
              <a:gd name="connsiteX12345" fmla="*/ 10213154 w 12192000"/>
              <a:gd name="connsiteY12345" fmla="*/ 4948208 h 6858000"/>
              <a:gd name="connsiteX12346" fmla="*/ 10213154 w 12192000"/>
              <a:gd name="connsiteY12346" fmla="*/ 4948298 h 6858000"/>
              <a:gd name="connsiteX12347" fmla="*/ 10210701 w 12192000"/>
              <a:gd name="connsiteY12347" fmla="*/ 4962721 h 6858000"/>
              <a:gd name="connsiteX12348" fmla="*/ 10330634 w 12192000"/>
              <a:gd name="connsiteY12348" fmla="*/ 5031964 h 6858000"/>
              <a:gd name="connsiteX12349" fmla="*/ 10363879 w 12192000"/>
              <a:gd name="connsiteY12349" fmla="*/ 5012843 h 6858000"/>
              <a:gd name="connsiteX12350" fmla="*/ 10363879 w 12192000"/>
              <a:gd name="connsiteY12350" fmla="*/ 4992615 h 6858000"/>
              <a:gd name="connsiteX12351" fmla="*/ 10227817 w 12192000"/>
              <a:gd name="connsiteY12351" fmla="*/ 4756937 h 6858000"/>
              <a:gd name="connsiteX12352" fmla="*/ 9395434 w 12192000"/>
              <a:gd name="connsiteY12352" fmla="*/ 4746523 h 6858000"/>
              <a:gd name="connsiteX12353" fmla="*/ 9362188 w 12192000"/>
              <a:gd name="connsiteY12353" fmla="*/ 4766183 h 6858000"/>
              <a:gd name="connsiteX12354" fmla="*/ 9362188 w 12192000"/>
              <a:gd name="connsiteY12354" fmla="*/ 4903622 h 6858000"/>
              <a:gd name="connsiteX12355" fmla="*/ 9396002 w 12192000"/>
              <a:gd name="connsiteY12355" fmla="*/ 4932678 h 6858000"/>
              <a:gd name="connsiteX12356" fmla="*/ 9396780 w 12192000"/>
              <a:gd name="connsiteY12356" fmla="*/ 4935072 h 6858000"/>
              <a:gd name="connsiteX12357" fmla="*/ 9398785 w 12192000"/>
              <a:gd name="connsiteY12357" fmla="*/ 4948208 h 6858000"/>
              <a:gd name="connsiteX12358" fmla="*/ 9398785 w 12192000"/>
              <a:gd name="connsiteY12358" fmla="*/ 4948298 h 6858000"/>
              <a:gd name="connsiteX12359" fmla="*/ 9396331 w 12192000"/>
              <a:gd name="connsiteY12359" fmla="*/ 4962721 h 6858000"/>
              <a:gd name="connsiteX12360" fmla="*/ 9516265 w 12192000"/>
              <a:gd name="connsiteY12360" fmla="*/ 5031964 h 6858000"/>
              <a:gd name="connsiteX12361" fmla="*/ 9549510 w 12192000"/>
              <a:gd name="connsiteY12361" fmla="*/ 5012843 h 6858000"/>
              <a:gd name="connsiteX12362" fmla="*/ 9549510 w 12192000"/>
              <a:gd name="connsiteY12362" fmla="*/ 4992615 h 6858000"/>
              <a:gd name="connsiteX12363" fmla="*/ 9413447 w 12192000"/>
              <a:gd name="connsiteY12363" fmla="*/ 4756937 h 6858000"/>
              <a:gd name="connsiteX12364" fmla="*/ 8988264 w 12192000"/>
              <a:gd name="connsiteY12364" fmla="*/ 4746523 h 6858000"/>
              <a:gd name="connsiteX12365" fmla="*/ 8955018 w 12192000"/>
              <a:gd name="connsiteY12365" fmla="*/ 4766183 h 6858000"/>
              <a:gd name="connsiteX12366" fmla="*/ 8955018 w 12192000"/>
              <a:gd name="connsiteY12366" fmla="*/ 4903622 h 6858000"/>
              <a:gd name="connsiteX12367" fmla="*/ 8988832 w 12192000"/>
              <a:gd name="connsiteY12367" fmla="*/ 4932678 h 6858000"/>
              <a:gd name="connsiteX12368" fmla="*/ 8989610 w 12192000"/>
              <a:gd name="connsiteY12368" fmla="*/ 4935072 h 6858000"/>
              <a:gd name="connsiteX12369" fmla="*/ 8991615 w 12192000"/>
              <a:gd name="connsiteY12369" fmla="*/ 4948208 h 6858000"/>
              <a:gd name="connsiteX12370" fmla="*/ 8991615 w 12192000"/>
              <a:gd name="connsiteY12370" fmla="*/ 4948298 h 6858000"/>
              <a:gd name="connsiteX12371" fmla="*/ 8989161 w 12192000"/>
              <a:gd name="connsiteY12371" fmla="*/ 4962721 h 6858000"/>
              <a:gd name="connsiteX12372" fmla="*/ 9109095 w 12192000"/>
              <a:gd name="connsiteY12372" fmla="*/ 5031964 h 6858000"/>
              <a:gd name="connsiteX12373" fmla="*/ 9142340 w 12192000"/>
              <a:gd name="connsiteY12373" fmla="*/ 5012843 h 6858000"/>
              <a:gd name="connsiteX12374" fmla="*/ 9142340 w 12192000"/>
              <a:gd name="connsiteY12374" fmla="*/ 4992615 h 6858000"/>
              <a:gd name="connsiteX12375" fmla="*/ 9006278 w 12192000"/>
              <a:gd name="connsiteY12375" fmla="*/ 4756937 h 6858000"/>
              <a:gd name="connsiteX12376" fmla="*/ 8173893 w 12192000"/>
              <a:gd name="connsiteY12376" fmla="*/ 4746523 h 6858000"/>
              <a:gd name="connsiteX12377" fmla="*/ 8140649 w 12192000"/>
              <a:gd name="connsiteY12377" fmla="*/ 4766183 h 6858000"/>
              <a:gd name="connsiteX12378" fmla="*/ 8140649 w 12192000"/>
              <a:gd name="connsiteY12378" fmla="*/ 4903622 h 6858000"/>
              <a:gd name="connsiteX12379" fmla="*/ 8174463 w 12192000"/>
              <a:gd name="connsiteY12379" fmla="*/ 4932678 h 6858000"/>
              <a:gd name="connsiteX12380" fmla="*/ 8175241 w 12192000"/>
              <a:gd name="connsiteY12380" fmla="*/ 4935072 h 6858000"/>
              <a:gd name="connsiteX12381" fmla="*/ 8177245 w 12192000"/>
              <a:gd name="connsiteY12381" fmla="*/ 4948208 h 6858000"/>
              <a:gd name="connsiteX12382" fmla="*/ 8177245 w 12192000"/>
              <a:gd name="connsiteY12382" fmla="*/ 4948298 h 6858000"/>
              <a:gd name="connsiteX12383" fmla="*/ 8174791 w 12192000"/>
              <a:gd name="connsiteY12383" fmla="*/ 4962721 h 6858000"/>
              <a:gd name="connsiteX12384" fmla="*/ 8294725 w 12192000"/>
              <a:gd name="connsiteY12384" fmla="*/ 5031964 h 6858000"/>
              <a:gd name="connsiteX12385" fmla="*/ 8327970 w 12192000"/>
              <a:gd name="connsiteY12385" fmla="*/ 5012843 h 6858000"/>
              <a:gd name="connsiteX12386" fmla="*/ 8327970 w 12192000"/>
              <a:gd name="connsiteY12386" fmla="*/ 4992615 h 6858000"/>
              <a:gd name="connsiteX12387" fmla="*/ 8191907 w 12192000"/>
              <a:gd name="connsiteY12387" fmla="*/ 4756937 h 6858000"/>
              <a:gd name="connsiteX12388" fmla="*/ 7359524 w 12192000"/>
              <a:gd name="connsiteY12388" fmla="*/ 4746523 h 6858000"/>
              <a:gd name="connsiteX12389" fmla="*/ 7326279 w 12192000"/>
              <a:gd name="connsiteY12389" fmla="*/ 4766183 h 6858000"/>
              <a:gd name="connsiteX12390" fmla="*/ 7326279 w 12192000"/>
              <a:gd name="connsiteY12390" fmla="*/ 4903622 h 6858000"/>
              <a:gd name="connsiteX12391" fmla="*/ 7360093 w 12192000"/>
              <a:gd name="connsiteY12391" fmla="*/ 4932678 h 6858000"/>
              <a:gd name="connsiteX12392" fmla="*/ 7360871 w 12192000"/>
              <a:gd name="connsiteY12392" fmla="*/ 4935072 h 6858000"/>
              <a:gd name="connsiteX12393" fmla="*/ 7362876 w 12192000"/>
              <a:gd name="connsiteY12393" fmla="*/ 4948208 h 6858000"/>
              <a:gd name="connsiteX12394" fmla="*/ 7362876 w 12192000"/>
              <a:gd name="connsiteY12394" fmla="*/ 4948298 h 6858000"/>
              <a:gd name="connsiteX12395" fmla="*/ 7360422 w 12192000"/>
              <a:gd name="connsiteY12395" fmla="*/ 4962721 h 6858000"/>
              <a:gd name="connsiteX12396" fmla="*/ 7480355 w 12192000"/>
              <a:gd name="connsiteY12396" fmla="*/ 5031964 h 6858000"/>
              <a:gd name="connsiteX12397" fmla="*/ 7513601 w 12192000"/>
              <a:gd name="connsiteY12397" fmla="*/ 5012843 h 6858000"/>
              <a:gd name="connsiteX12398" fmla="*/ 7513601 w 12192000"/>
              <a:gd name="connsiteY12398" fmla="*/ 4992615 h 6858000"/>
              <a:gd name="connsiteX12399" fmla="*/ 7377538 w 12192000"/>
              <a:gd name="connsiteY12399" fmla="*/ 4756937 h 6858000"/>
              <a:gd name="connsiteX12400" fmla="*/ 6545155 w 12192000"/>
              <a:gd name="connsiteY12400" fmla="*/ 4746523 h 6858000"/>
              <a:gd name="connsiteX12401" fmla="*/ 6511909 w 12192000"/>
              <a:gd name="connsiteY12401" fmla="*/ 4766183 h 6858000"/>
              <a:gd name="connsiteX12402" fmla="*/ 6511909 w 12192000"/>
              <a:gd name="connsiteY12402" fmla="*/ 4903622 h 6858000"/>
              <a:gd name="connsiteX12403" fmla="*/ 6545723 w 12192000"/>
              <a:gd name="connsiteY12403" fmla="*/ 4932678 h 6858000"/>
              <a:gd name="connsiteX12404" fmla="*/ 6546501 w 12192000"/>
              <a:gd name="connsiteY12404" fmla="*/ 4935072 h 6858000"/>
              <a:gd name="connsiteX12405" fmla="*/ 6548506 w 12192000"/>
              <a:gd name="connsiteY12405" fmla="*/ 4948208 h 6858000"/>
              <a:gd name="connsiteX12406" fmla="*/ 6548506 w 12192000"/>
              <a:gd name="connsiteY12406" fmla="*/ 4948298 h 6858000"/>
              <a:gd name="connsiteX12407" fmla="*/ 6546052 w 12192000"/>
              <a:gd name="connsiteY12407" fmla="*/ 4962721 h 6858000"/>
              <a:gd name="connsiteX12408" fmla="*/ 6665986 w 12192000"/>
              <a:gd name="connsiteY12408" fmla="*/ 5031964 h 6858000"/>
              <a:gd name="connsiteX12409" fmla="*/ 6699231 w 12192000"/>
              <a:gd name="connsiteY12409" fmla="*/ 5012843 h 6858000"/>
              <a:gd name="connsiteX12410" fmla="*/ 6699231 w 12192000"/>
              <a:gd name="connsiteY12410" fmla="*/ 4992615 h 6858000"/>
              <a:gd name="connsiteX12411" fmla="*/ 6563169 w 12192000"/>
              <a:gd name="connsiteY12411" fmla="*/ 4756937 h 6858000"/>
              <a:gd name="connsiteX12412" fmla="*/ 6137985 w 12192000"/>
              <a:gd name="connsiteY12412" fmla="*/ 4746523 h 6858000"/>
              <a:gd name="connsiteX12413" fmla="*/ 6104739 w 12192000"/>
              <a:gd name="connsiteY12413" fmla="*/ 4766183 h 6858000"/>
              <a:gd name="connsiteX12414" fmla="*/ 6104739 w 12192000"/>
              <a:gd name="connsiteY12414" fmla="*/ 4903622 h 6858000"/>
              <a:gd name="connsiteX12415" fmla="*/ 6138553 w 12192000"/>
              <a:gd name="connsiteY12415" fmla="*/ 4932678 h 6858000"/>
              <a:gd name="connsiteX12416" fmla="*/ 6139331 w 12192000"/>
              <a:gd name="connsiteY12416" fmla="*/ 4935072 h 6858000"/>
              <a:gd name="connsiteX12417" fmla="*/ 6141336 w 12192000"/>
              <a:gd name="connsiteY12417" fmla="*/ 4948208 h 6858000"/>
              <a:gd name="connsiteX12418" fmla="*/ 6141336 w 12192000"/>
              <a:gd name="connsiteY12418" fmla="*/ 4948298 h 6858000"/>
              <a:gd name="connsiteX12419" fmla="*/ 6138883 w 12192000"/>
              <a:gd name="connsiteY12419" fmla="*/ 4962721 h 6858000"/>
              <a:gd name="connsiteX12420" fmla="*/ 6258816 w 12192000"/>
              <a:gd name="connsiteY12420" fmla="*/ 5031964 h 6858000"/>
              <a:gd name="connsiteX12421" fmla="*/ 6292061 w 12192000"/>
              <a:gd name="connsiteY12421" fmla="*/ 5012843 h 6858000"/>
              <a:gd name="connsiteX12422" fmla="*/ 6292061 w 12192000"/>
              <a:gd name="connsiteY12422" fmla="*/ 4992615 h 6858000"/>
              <a:gd name="connsiteX12423" fmla="*/ 6155999 w 12192000"/>
              <a:gd name="connsiteY12423" fmla="*/ 4756937 h 6858000"/>
              <a:gd name="connsiteX12424" fmla="*/ 5323616 w 12192000"/>
              <a:gd name="connsiteY12424" fmla="*/ 4746523 h 6858000"/>
              <a:gd name="connsiteX12425" fmla="*/ 5290370 w 12192000"/>
              <a:gd name="connsiteY12425" fmla="*/ 4766183 h 6858000"/>
              <a:gd name="connsiteX12426" fmla="*/ 5290370 w 12192000"/>
              <a:gd name="connsiteY12426" fmla="*/ 4903622 h 6858000"/>
              <a:gd name="connsiteX12427" fmla="*/ 5324183 w 12192000"/>
              <a:gd name="connsiteY12427" fmla="*/ 4932678 h 6858000"/>
              <a:gd name="connsiteX12428" fmla="*/ 5324961 w 12192000"/>
              <a:gd name="connsiteY12428" fmla="*/ 4935072 h 6858000"/>
              <a:gd name="connsiteX12429" fmla="*/ 5326966 w 12192000"/>
              <a:gd name="connsiteY12429" fmla="*/ 4948208 h 6858000"/>
              <a:gd name="connsiteX12430" fmla="*/ 5326966 w 12192000"/>
              <a:gd name="connsiteY12430" fmla="*/ 4948298 h 6858000"/>
              <a:gd name="connsiteX12431" fmla="*/ 5324513 w 12192000"/>
              <a:gd name="connsiteY12431" fmla="*/ 4962721 h 6858000"/>
              <a:gd name="connsiteX12432" fmla="*/ 5444446 w 12192000"/>
              <a:gd name="connsiteY12432" fmla="*/ 5031964 h 6858000"/>
              <a:gd name="connsiteX12433" fmla="*/ 5477691 w 12192000"/>
              <a:gd name="connsiteY12433" fmla="*/ 5012843 h 6858000"/>
              <a:gd name="connsiteX12434" fmla="*/ 5477691 w 12192000"/>
              <a:gd name="connsiteY12434" fmla="*/ 4992615 h 6858000"/>
              <a:gd name="connsiteX12435" fmla="*/ 5341630 w 12192000"/>
              <a:gd name="connsiteY12435" fmla="*/ 4756937 h 6858000"/>
              <a:gd name="connsiteX12436" fmla="*/ 4916415 w 12192000"/>
              <a:gd name="connsiteY12436" fmla="*/ 4746523 h 6858000"/>
              <a:gd name="connsiteX12437" fmla="*/ 4883170 w 12192000"/>
              <a:gd name="connsiteY12437" fmla="*/ 4766183 h 6858000"/>
              <a:gd name="connsiteX12438" fmla="*/ 4883170 w 12192000"/>
              <a:gd name="connsiteY12438" fmla="*/ 4903622 h 6858000"/>
              <a:gd name="connsiteX12439" fmla="*/ 4916984 w 12192000"/>
              <a:gd name="connsiteY12439" fmla="*/ 4932678 h 6858000"/>
              <a:gd name="connsiteX12440" fmla="*/ 4917762 w 12192000"/>
              <a:gd name="connsiteY12440" fmla="*/ 4935072 h 6858000"/>
              <a:gd name="connsiteX12441" fmla="*/ 4919767 w 12192000"/>
              <a:gd name="connsiteY12441" fmla="*/ 4948208 h 6858000"/>
              <a:gd name="connsiteX12442" fmla="*/ 4919767 w 12192000"/>
              <a:gd name="connsiteY12442" fmla="*/ 4948298 h 6858000"/>
              <a:gd name="connsiteX12443" fmla="*/ 4917313 w 12192000"/>
              <a:gd name="connsiteY12443" fmla="*/ 4962721 h 6858000"/>
              <a:gd name="connsiteX12444" fmla="*/ 5037247 w 12192000"/>
              <a:gd name="connsiteY12444" fmla="*/ 5031964 h 6858000"/>
              <a:gd name="connsiteX12445" fmla="*/ 5070492 w 12192000"/>
              <a:gd name="connsiteY12445" fmla="*/ 5012843 h 6858000"/>
              <a:gd name="connsiteX12446" fmla="*/ 5070492 w 12192000"/>
              <a:gd name="connsiteY12446" fmla="*/ 4992615 h 6858000"/>
              <a:gd name="connsiteX12447" fmla="*/ 4934429 w 12192000"/>
              <a:gd name="connsiteY12447" fmla="*/ 4756937 h 6858000"/>
              <a:gd name="connsiteX12448" fmla="*/ 4102046 w 12192000"/>
              <a:gd name="connsiteY12448" fmla="*/ 4746523 h 6858000"/>
              <a:gd name="connsiteX12449" fmla="*/ 4068801 w 12192000"/>
              <a:gd name="connsiteY12449" fmla="*/ 4766183 h 6858000"/>
              <a:gd name="connsiteX12450" fmla="*/ 4068801 w 12192000"/>
              <a:gd name="connsiteY12450" fmla="*/ 4903622 h 6858000"/>
              <a:gd name="connsiteX12451" fmla="*/ 4102614 w 12192000"/>
              <a:gd name="connsiteY12451" fmla="*/ 4932678 h 6858000"/>
              <a:gd name="connsiteX12452" fmla="*/ 4103392 w 12192000"/>
              <a:gd name="connsiteY12452" fmla="*/ 4935072 h 6858000"/>
              <a:gd name="connsiteX12453" fmla="*/ 4105397 w 12192000"/>
              <a:gd name="connsiteY12453" fmla="*/ 4948208 h 6858000"/>
              <a:gd name="connsiteX12454" fmla="*/ 4105397 w 12192000"/>
              <a:gd name="connsiteY12454" fmla="*/ 4948298 h 6858000"/>
              <a:gd name="connsiteX12455" fmla="*/ 4102943 w 12192000"/>
              <a:gd name="connsiteY12455" fmla="*/ 4962721 h 6858000"/>
              <a:gd name="connsiteX12456" fmla="*/ 4222877 w 12192000"/>
              <a:gd name="connsiteY12456" fmla="*/ 5031964 h 6858000"/>
              <a:gd name="connsiteX12457" fmla="*/ 4256122 w 12192000"/>
              <a:gd name="connsiteY12457" fmla="*/ 5012843 h 6858000"/>
              <a:gd name="connsiteX12458" fmla="*/ 4256122 w 12192000"/>
              <a:gd name="connsiteY12458" fmla="*/ 4992615 h 6858000"/>
              <a:gd name="connsiteX12459" fmla="*/ 4120060 w 12192000"/>
              <a:gd name="connsiteY12459" fmla="*/ 4756937 h 6858000"/>
              <a:gd name="connsiteX12460" fmla="*/ 3694875 w 12192000"/>
              <a:gd name="connsiteY12460" fmla="*/ 4746523 h 6858000"/>
              <a:gd name="connsiteX12461" fmla="*/ 3661630 w 12192000"/>
              <a:gd name="connsiteY12461" fmla="*/ 4766183 h 6858000"/>
              <a:gd name="connsiteX12462" fmla="*/ 3661630 w 12192000"/>
              <a:gd name="connsiteY12462" fmla="*/ 4903622 h 6858000"/>
              <a:gd name="connsiteX12463" fmla="*/ 3695444 w 12192000"/>
              <a:gd name="connsiteY12463" fmla="*/ 4932678 h 6858000"/>
              <a:gd name="connsiteX12464" fmla="*/ 3696222 w 12192000"/>
              <a:gd name="connsiteY12464" fmla="*/ 4935072 h 6858000"/>
              <a:gd name="connsiteX12465" fmla="*/ 3698227 w 12192000"/>
              <a:gd name="connsiteY12465" fmla="*/ 4948208 h 6858000"/>
              <a:gd name="connsiteX12466" fmla="*/ 3698227 w 12192000"/>
              <a:gd name="connsiteY12466" fmla="*/ 4948298 h 6858000"/>
              <a:gd name="connsiteX12467" fmla="*/ 3695773 w 12192000"/>
              <a:gd name="connsiteY12467" fmla="*/ 4962721 h 6858000"/>
              <a:gd name="connsiteX12468" fmla="*/ 3815707 w 12192000"/>
              <a:gd name="connsiteY12468" fmla="*/ 5031964 h 6858000"/>
              <a:gd name="connsiteX12469" fmla="*/ 3848952 w 12192000"/>
              <a:gd name="connsiteY12469" fmla="*/ 5012843 h 6858000"/>
              <a:gd name="connsiteX12470" fmla="*/ 3848952 w 12192000"/>
              <a:gd name="connsiteY12470" fmla="*/ 4992615 h 6858000"/>
              <a:gd name="connsiteX12471" fmla="*/ 3712889 w 12192000"/>
              <a:gd name="connsiteY12471" fmla="*/ 4756937 h 6858000"/>
              <a:gd name="connsiteX12472" fmla="*/ 2880506 w 12192000"/>
              <a:gd name="connsiteY12472" fmla="*/ 4746523 h 6858000"/>
              <a:gd name="connsiteX12473" fmla="*/ 2847261 w 12192000"/>
              <a:gd name="connsiteY12473" fmla="*/ 4766183 h 6858000"/>
              <a:gd name="connsiteX12474" fmla="*/ 2847261 w 12192000"/>
              <a:gd name="connsiteY12474" fmla="*/ 4903622 h 6858000"/>
              <a:gd name="connsiteX12475" fmla="*/ 2881074 w 12192000"/>
              <a:gd name="connsiteY12475" fmla="*/ 4932678 h 6858000"/>
              <a:gd name="connsiteX12476" fmla="*/ 2881852 w 12192000"/>
              <a:gd name="connsiteY12476" fmla="*/ 4935072 h 6858000"/>
              <a:gd name="connsiteX12477" fmla="*/ 2883857 w 12192000"/>
              <a:gd name="connsiteY12477" fmla="*/ 4948208 h 6858000"/>
              <a:gd name="connsiteX12478" fmla="*/ 2883857 w 12192000"/>
              <a:gd name="connsiteY12478" fmla="*/ 4948298 h 6858000"/>
              <a:gd name="connsiteX12479" fmla="*/ 2881404 w 12192000"/>
              <a:gd name="connsiteY12479" fmla="*/ 4962721 h 6858000"/>
              <a:gd name="connsiteX12480" fmla="*/ 3001337 w 12192000"/>
              <a:gd name="connsiteY12480" fmla="*/ 5031964 h 6858000"/>
              <a:gd name="connsiteX12481" fmla="*/ 3034582 w 12192000"/>
              <a:gd name="connsiteY12481" fmla="*/ 5012843 h 6858000"/>
              <a:gd name="connsiteX12482" fmla="*/ 3034582 w 12192000"/>
              <a:gd name="connsiteY12482" fmla="*/ 4992615 h 6858000"/>
              <a:gd name="connsiteX12483" fmla="*/ 2898520 w 12192000"/>
              <a:gd name="connsiteY12483" fmla="*/ 4756937 h 6858000"/>
              <a:gd name="connsiteX12484" fmla="*/ 2066136 w 12192000"/>
              <a:gd name="connsiteY12484" fmla="*/ 4746523 h 6858000"/>
              <a:gd name="connsiteX12485" fmla="*/ 2032891 w 12192000"/>
              <a:gd name="connsiteY12485" fmla="*/ 4766183 h 6858000"/>
              <a:gd name="connsiteX12486" fmla="*/ 2032891 w 12192000"/>
              <a:gd name="connsiteY12486" fmla="*/ 4903622 h 6858000"/>
              <a:gd name="connsiteX12487" fmla="*/ 2066705 w 12192000"/>
              <a:gd name="connsiteY12487" fmla="*/ 4932678 h 6858000"/>
              <a:gd name="connsiteX12488" fmla="*/ 2067483 w 12192000"/>
              <a:gd name="connsiteY12488" fmla="*/ 4935072 h 6858000"/>
              <a:gd name="connsiteX12489" fmla="*/ 2069488 w 12192000"/>
              <a:gd name="connsiteY12489" fmla="*/ 4948208 h 6858000"/>
              <a:gd name="connsiteX12490" fmla="*/ 2069488 w 12192000"/>
              <a:gd name="connsiteY12490" fmla="*/ 4948298 h 6858000"/>
              <a:gd name="connsiteX12491" fmla="*/ 2067034 w 12192000"/>
              <a:gd name="connsiteY12491" fmla="*/ 4962721 h 6858000"/>
              <a:gd name="connsiteX12492" fmla="*/ 2186967 w 12192000"/>
              <a:gd name="connsiteY12492" fmla="*/ 5031964 h 6858000"/>
              <a:gd name="connsiteX12493" fmla="*/ 2220213 w 12192000"/>
              <a:gd name="connsiteY12493" fmla="*/ 5012843 h 6858000"/>
              <a:gd name="connsiteX12494" fmla="*/ 2220213 w 12192000"/>
              <a:gd name="connsiteY12494" fmla="*/ 4992615 h 6858000"/>
              <a:gd name="connsiteX12495" fmla="*/ 2084150 w 12192000"/>
              <a:gd name="connsiteY12495" fmla="*/ 4756937 h 6858000"/>
              <a:gd name="connsiteX12496" fmla="*/ 1251766 w 12192000"/>
              <a:gd name="connsiteY12496" fmla="*/ 4746523 h 6858000"/>
              <a:gd name="connsiteX12497" fmla="*/ 1218521 w 12192000"/>
              <a:gd name="connsiteY12497" fmla="*/ 4766183 h 6858000"/>
              <a:gd name="connsiteX12498" fmla="*/ 1218521 w 12192000"/>
              <a:gd name="connsiteY12498" fmla="*/ 4903622 h 6858000"/>
              <a:gd name="connsiteX12499" fmla="*/ 1252335 w 12192000"/>
              <a:gd name="connsiteY12499" fmla="*/ 4932678 h 6858000"/>
              <a:gd name="connsiteX12500" fmla="*/ 1253113 w 12192000"/>
              <a:gd name="connsiteY12500" fmla="*/ 4935072 h 6858000"/>
              <a:gd name="connsiteX12501" fmla="*/ 1255118 w 12192000"/>
              <a:gd name="connsiteY12501" fmla="*/ 4948208 h 6858000"/>
              <a:gd name="connsiteX12502" fmla="*/ 1255118 w 12192000"/>
              <a:gd name="connsiteY12502" fmla="*/ 4948298 h 6858000"/>
              <a:gd name="connsiteX12503" fmla="*/ 1252664 w 12192000"/>
              <a:gd name="connsiteY12503" fmla="*/ 4962721 h 6858000"/>
              <a:gd name="connsiteX12504" fmla="*/ 1372598 w 12192000"/>
              <a:gd name="connsiteY12504" fmla="*/ 5031964 h 6858000"/>
              <a:gd name="connsiteX12505" fmla="*/ 1405843 w 12192000"/>
              <a:gd name="connsiteY12505" fmla="*/ 5012843 h 6858000"/>
              <a:gd name="connsiteX12506" fmla="*/ 1405843 w 12192000"/>
              <a:gd name="connsiteY12506" fmla="*/ 4992615 h 6858000"/>
              <a:gd name="connsiteX12507" fmla="*/ 1269780 w 12192000"/>
              <a:gd name="connsiteY12507" fmla="*/ 4756937 h 6858000"/>
              <a:gd name="connsiteX12508" fmla="*/ 844597 w 12192000"/>
              <a:gd name="connsiteY12508" fmla="*/ 4746523 h 6858000"/>
              <a:gd name="connsiteX12509" fmla="*/ 811352 w 12192000"/>
              <a:gd name="connsiteY12509" fmla="*/ 4766183 h 6858000"/>
              <a:gd name="connsiteX12510" fmla="*/ 811352 w 12192000"/>
              <a:gd name="connsiteY12510" fmla="*/ 4903622 h 6858000"/>
              <a:gd name="connsiteX12511" fmla="*/ 845165 w 12192000"/>
              <a:gd name="connsiteY12511" fmla="*/ 4932678 h 6858000"/>
              <a:gd name="connsiteX12512" fmla="*/ 845943 w 12192000"/>
              <a:gd name="connsiteY12512" fmla="*/ 4935072 h 6858000"/>
              <a:gd name="connsiteX12513" fmla="*/ 847948 w 12192000"/>
              <a:gd name="connsiteY12513" fmla="*/ 4948208 h 6858000"/>
              <a:gd name="connsiteX12514" fmla="*/ 847948 w 12192000"/>
              <a:gd name="connsiteY12514" fmla="*/ 4948298 h 6858000"/>
              <a:gd name="connsiteX12515" fmla="*/ 845494 w 12192000"/>
              <a:gd name="connsiteY12515" fmla="*/ 4962721 h 6858000"/>
              <a:gd name="connsiteX12516" fmla="*/ 965428 w 12192000"/>
              <a:gd name="connsiteY12516" fmla="*/ 5031964 h 6858000"/>
              <a:gd name="connsiteX12517" fmla="*/ 998673 w 12192000"/>
              <a:gd name="connsiteY12517" fmla="*/ 5012843 h 6858000"/>
              <a:gd name="connsiteX12518" fmla="*/ 998673 w 12192000"/>
              <a:gd name="connsiteY12518" fmla="*/ 4992615 h 6858000"/>
              <a:gd name="connsiteX12519" fmla="*/ 862610 w 12192000"/>
              <a:gd name="connsiteY12519" fmla="*/ 4756937 h 6858000"/>
              <a:gd name="connsiteX12520" fmla="*/ 10617003 w 12192000"/>
              <a:gd name="connsiteY12520" fmla="*/ 4746493 h 6858000"/>
              <a:gd name="connsiteX12521" fmla="*/ 10583758 w 12192000"/>
              <a:gd name="connsiteY12521" fmla="*/ 4766153 h 6858000"/>
              <a:gd name="connsiteX12522" fmla="*/ 10583758 w 12192000"/>
              <a:gd name="connsiteY12522" fmla="*/ 4903592 h 6858000"/>
              <a:gd name="connsiteX12523" fmla="*/ 10617571 w 12192000"/>
              <a:gd name="connsiteY12523" fmla="*/ 4932648 h 6858000"/>
              <a:gd name="connsiteX12524" fmla="*/ 10617571 w 12192000"/>
              <a:gd name="connsiteY12524" fmla="*/ 4932678 h 6858000"/>
              <a:gd name="connsiteX12525" fmla="*/ 10618349 w 12192000"/>
              <a:gd name="connsiteY12525" fmla="*/ 4935072 h 6858000"/>
              <a:gd name="connsiteX12526" fmla="*/ 10620354 w 12192000"/>
              <a:gd name="connsiteY12526" fmla="*/ 4948208 h 6858000"/>
              <a:gd name="connsiteX12527" fmla="*/ 10620354 w 12192000"/>
              <a:gd name="connsiteY12527" fmla="*/ 4948268 h 6858000"/>
              <a:gd name="connsiteX12528" fmla="*/ 10617900 w 12192000"/>
              <a:gd name="connsiteY12528" fmla="*/ 4962691 h 6858000"/>
              <a:gd name="connsiteX12529" fmla="*/ 10737834 w 12192000"/>
              <a:gd name="connsiteY12529" fmla="*/ 5031934 h 6858000"/>
              <a:gd name="connsiteX12530" fmla="*/ 10771079 w 12192000"/>
              <a:gd name="connsiteY12530" fmla="*/ 5012813 h 6858000"/>
              <a:gd name="connsiteX12531" fmla="*/ 10771079 w 12192000"/>
              <a:gd name="connsiteY12531" fmla="*/ 4992585 h 6858000"/>
              <a:gd name="connsiteX12532" fmla="*/ 10635017 w 12192000"/>
              <a:gd name="connsiteY12532" fmla="*/ 4756907 h 6858000"/>
              <a:gd name="connsiteX12533" fmla="*/ 9802633 w 12192000"/>
              <a:gd name="connsiteY12533" fmla="*/ 4746493 h 6858000"/>
              <a:gd name="connsiteX12534" fmla="*/ 9769388 w 12192000"/>
              <a:gd name="connsiteY12534" fmla="*/ 4766153 h 6858000"/>
              <a:gd name="connsiteX12535" fmla="*/ 9769388 w 12192000"/>
              <a:gd name="connsiteY12535" fmla="*/ 4903592 h 6858000"/>
              <a:gd name="connsiteX12536" fmla="*/ 9803201 w 12192000"/>
              <a:gd name="connsiteY12536" fmla="*/ 4932648 h 6858000"/>
              <a:gd name="connsiteX12537" fmla="*/ 9803201 w 12192000"/>
              <a:gd name="connsiteY12537" fmla="*/ 4932678 h 6858000"/>
              <a:gd name="connsiteX12538" fmla="*/ 9803979 w 12192000"/>
              <a:gd name="connsiteY12538" fmla="*/ 4935072 h 6858000"/>
              <a:gd name="connsiteX12539" fmla="*/ 9805985 w 12192000"/>
              <a:gd name="connsiteY12539" fmla="*/ 4948208 h 6858000"/>
              <a:gd name="connsiteX12540" fmla="*/ 9805985 w 12192000"/>
              <a:gd name="connsiteY12540" fmla="*/ 4948268 h 6858000"/>
              <a:gd name="connsiteX12541" fmla="*/ 9803531 w 12192000"/>
              <a:gd name="connsiteY12541" fmla="*/ 4962691 h 6858000"/>
              <a:gd name="connsiteX12542" fmla="*/ 9923465 w 12192000"/>
              <a:gd name="connsiteY12542" fmla="*/ 5031934 h 6858000"/>
              <a:gd name="connsiteX12543" fmla="*/ 9956709 w 12192000"/>
              <a:gd name="connsiteY12543" fmla="*/ 5012813 h 6858000"/>
              <a:gd name="connsiteX12544" fmla="*/ 9956709 w 12192000"/>
              <a:gd name="connsiteY12544" fmla="*/ 4992585 h 6858000"/>
              <a:gd name="connsiteX12545" fmla="*/ 9820647 w 12192000"/>
              <a:gd name="connsiteY12545" fmla="*/ 4756907 h 6858000"/>
              <a:gd name="connsiteX12546" fmla="*/ 8581063 w 12192000"/>
              <a:gd name="connsiteY12546" fmla="*/ 4746493 h 6858000"/>
              <a:gd name="connsiteX12547" fmla="*/ 8547819 w 12192000"/>
              <a:gd name="connsiteY12547" fmla="*/ 4766153 h 6858000"/>
              <a:gd name="connsiteX12548" fmla="*/ 8547819 w 12192000"/>
              <a:gd name="connsiteY12548" fmla="*/ 4903592 h 6858000"/>
              <a:gd name="connsiteX12549" fmla="*/ 8581632 w 12192000"/>
              <a:gd name="connsiteY12549" fmla="*/ 4932648 h 6858000"/>
              <a:gd name="connsiteX12550" fmla="*/ 8581632 w 12192000"/>
              <a:gd name="connsiteY12550" fmla="*/ 4932678 h 6858000"/>
              <a:gd name="connsiteX12551" fmla="*/ 8582410 w 12192000"/>
              <a:gd name="connsiteY12551" fmla="*/ 4935072 h 6858000"/>
              <a:gd name="connsiteX12552" fmla="*/ 8584415 w 12192000"/>
              <a:gd name="connsiteY12552" fmla="*/ 4948208 h 6858000"/>
              <a:gd name="connsiteX12553" fmla="*/ 8584415 w 12192000"/>
              <a:gd name="connsiteY12553" fmla="*/ 4948268 h 6858000"/>
              <a:gd name="connsiteX12554" fmla="*/ 8581961 w 12192000"/>
              <a:gd name="connsiteY12554" fmla="*/ 4962691 h 6858000"/>
              <a:gd name="connsiteX12555" fmla="*/ 8701895 w 12192000"/>
              <a:gd name="connsiteY12555" fmla="*/ 5031934 h 6858000"/>
              <a:gd name="connsiteX12556" fmla="*/ 8735140 w 12192000"/>
              <a:gd name="connsiteY12556" fmla="*/ 5012813 h 6858000"/>
              <a:gd name="connsiteX12557" fmla="*/ 8735140 w 12192000"/>
              <a:gd name="connsiteY12557" fmla="*/ 4992585 h 6858000"/>
              <a:gd name="connsiteX12558" fmla="*/ 8599078 w 12192000"/>
              <a:gd name="connsiteY12558" fmla="*/ 4756907 h 6858000"/>
              <a:gd name="connsiteX12559" fmla="*/ 7766694 w 12192000"/>
              <a:gd name="connsiteY12559" fmla="*/ 4746493 h 6858000"/>
              <a:gd name="connsiteX12560" fmla="*/ 7733449 w 12192000"/>
              <a:gd name="connsiteY12560" fmla="*/ 4766153 h 6858000"/>
              <a:gd name="connsiteX12561" fmla="*/ 7733449 w 12192000"/>
              <a:gd name="connsiteY12561" fmla="*/ 4903592 h 6858000"/>
              <a:gd name="connsiteX12562" fmla="*/ 7767263 w 12192000"/>
              <a:gd name="connsiteY12562" fmla="*/ 4932648 h 6858000"/>
              <a:gd name="connsiteX12563" fmla="*/ 7767263 w 12192000"/>
              <a:gd name="connsiteY12563" fmla="*/ 4932678 h 6858000"/>
              <a:gd name="connsiteX12564" fmla="*/ 7768041 w 12192000"/>
              <a:gd name="connsiteY12564" fmla="*/ 4935072 h 6858000"/>
              <a:gd name="connsiteX12565" fmla="*/ 7770045 w 12192000"/>
              <a:gd name="connsiteY12565" fmla="*/ 4948208 h 6858000"/>
              <a:gd name="connsiteX12566" fmla="*/ 7770045 w 12192000"/>
              <a:gd name="connsiteY12566" fmla="*/ 4948268 h 6858000"/>
              <a:gd name="connsiteX12567" fmla="*/ 7767592 w 12192000"/>
              <a:gd name="connsiteY12567" fmla="*/ 4962691 h 6858000"/>
              <a:gd name="connsiteX12568" fmla="*/ 7887525 w 12192000"/>
              <a:gd name="connsiteY12568" fmla="*/ 5031934 h 6858000"/>
              <a:gd name="connsiteX12569" fmla="*/ 7920771 w 12192000"/>
              <a:gd name="connsiteY12569" fmla="*/ 5012813 h 6858000"/>
              <a:gd name="connsiteX12570" fmla="*/ 7920771 w 12192000"/>
              <a:gd name="connsiteY12570" fmla="*/ 4992585 h 6858000"/>
              <a:gd name="connsiteX12571" fmla="*/ 7784708 w 12192000"/>
              <a:gd name="connsiteY12571" fmla="*/ 4756907 h 6858000"/>
              <a:gd name="connsiteX12572" fmla="*/ 6952354 w 12192000"/>
              <a:gd name="connsiteY12572" fmla="*/ 4746493 h 6858000"/>
              <a:gd name="connsiteX12573" fmla="*/ 6919110 w 12192000"/>
              <a:gd name="connsiteY12573" fmla="*/ 4766153 h 6858000"/>
              <a:gd name="connsiteX12574" fmla="*/ 6919110 w 12192000"/>
              <a:gd name="connsiteY12574" fmla="*/ 4903592 h 6858000"/>
              <a:gd name="connsiteX12575" fmla="*/ 6952923 w 12192000"/>
              <a:gd name="connsiteY12575" fmla="*/ 4932648 h 6858000"/>
              <a:gd name="connsiteX12576" fmla="*/ 6952923 w 12192000"/>
              <a:gd name="connsiteY12576" fmla="*/ 4932678 h 6858000"/>
              <a:gd name="connsiteX12577" fmla="*/ 6953701 w 12192000"/>
              <a:gd name="connsiteY12577" fmla="*/ 4935072 h 6858000"/>
              <a:gd name="connsiteX12578" fmla="*/ 6955706 w 12192000"/>
              <a:gd name="connsiteY12578" fmla="*/ 4948208 h 6858000"/>
              <a:gd name="connsiteX12579" fmla="*/ 6955706 w 12192000"/>
              <a:gd name="connsiteY12579" fmla="*/ 4948268 h 6858000"/>
              <a:gd name="connsiteX12580" fmla="*/ 6953252 w 12192000"/>
              <a:gd name="connsiteY12580" fmla="*/ 4962691 h 6858000"/>
              <a:gd name="connsiteX12581" fmla="*/ 7073186 w 12192000"/>
              <a:gd name="connsiteY12581" fmla="*/ 5031934 h 6858000"/>
              <a:gd name="connsiteX12582" fmla="*/ 7106431 w 12192000"/>
              <a:gd name="connsiteY12582" fmla="*/ 5012813 h 6858000"/>
              <a:gd name="connsiteX12583" fmla="*/ 7106431 w 12192000"/>
              <a:gd name="connsiteY12583" fmla="*/ 4992585 h 6858000"/>
              <a:gd name="connsiteX12584" fmla="*/ 6970368 w 12192000"/>
              <a:gd name="connsiteY12584" fmla="*/ 4756907 h 6858000"/>
              <a:gd name="connsiteX12585" fmla="*/ 5730785 w 12192000"/>
              <a:gd name="connsiteY12585" fmla="*/ 4746493 h 6858000"/>
              <a:gd name="connsiteX12586" fmla="*/ 5697541 w 12192000"/>
              <a:gd name="connsiteY12586" fmla="*/ 4766153 h 6858000"/>
              <a:gd name="connsiteX12587" fmla="*/ 5697541 w 12192000"/>
              <a:gd name="connsiteY12587" fmla="*/ 4903592 h 6858000"/>
              <a:gd name="connsiteX12588" fmla="*/ 5731353 w 12192000"/>
              <a:gd name="connsiteY12588" fmla="*/ 4932648 h 6858000"/>
              <a:gd name="connsiteX12589" fmla="*/ 5731353 w 12192000"/>
              <a:gd name="connsiteY12589" fmla="*/ 4932678 h 6858000"/>
              <a:gd name="connsiteX12590" fmla="*/ 5732132 w 12192000"/>
              <a:gd name="connsiteY12590" fmla="*/ 4935072 h 6858000"/>
              <a:gd name="connsiteX12591" fmla="*/ 5734137 w 12192000"/>
              <a:gd name="connsiteY12591" fmla="*/ 4948208 h 6858000"/>
              <a:gd name="connsiteX12592" fmla="*/ 5734137 w 12192000"/>
              <a:gd name="connsiteY12592" fmla="*/ 4948268 h 6858000"/>
              <a:gd name="connsiteX12593" fmla="*/ 5731683 w 12192000"/>
              <a:gd name="connsiteY12593" fmla="*/ 4962691 h 6858000"/>
              <a:gd name="connsiteX12594" fmla="*/ 5851616 w 12192000"/>
              <a:gd name="connsiteY12594" fmla="*/ 5031934 h 6858000"/>
              <a:gd name="connsiteX12595" fmla="*/ 5884861 w 12192000"/>
              <a:gd name="connsiteY12595" fmla="*/ 5012813 h 6858000"/>
              <a:gd name="connsiteX12596" fmla="*/ 5884861 w 12192000"/>
              <a:gd name="connsiteY12596" fmla="*/ 4992585 h 6858000"/>
              <a:gd name="connsiteX12597" fmla="*/ 5748799 w 12192000"/>
              <a:gd name="connsiteY12597" fmla="*/ 4756907 h 6858000"/>
              <a:gd name="connsiteX12598" fmla="*/ 4509245 w 12192000"/>
              <a:gd name="connsiteY12598" fmla="*/ 4746493 h 6858000"/>
              <a:gd name="connsiteX12599" fmla="*/ 4476001 w 12192000"/>
              <a:gd name="connsiteY12599" fmla="*/ 4766153 h 6858000"/>
              <a:gd name="connsiteX12600" fmla="*/ 4476001 w 12192000"/>
              <a:gd name="connsiteY12600" fmla="*/ 4903592 h 6858000"/>
              <a:gd name="connsiteX12601" fmla="*/ 4509814 w 12192000"/>
              <a:gd name="connsiteY12601" fmla="*/ 4932648 h 6858000"/>
              <a:gd name="connsiteX12602" fmla="*/ 4509814 w 12192000"/>
              <a:gd name="connsiteY12602" fmla="*/ 4932678 h 6858000"/>
              <a:gd name="connsiteX12603" fmla="*/ 4510592 w 12192000"/>
              <a:gd name="connsiteY12603" fmla="*/ 4935072 h 6858000"/>
              <a:gd name="connsiteX12604" fmla="*/ 4512597 w 12192000"/>
              <a:gd name="connsiteY12604" fmla="*/ 4948208 h 6858000"/>
              <a:gd name="connsiteX12605" fmla="*/ 4512597 w 12192000"/>
              <a:gd name="connsiteY12605" fmla="*/ 4948268 h 6858000"/>
              <a:gd name="connsiteX12606" fmla="*/ 4510143 w 12192000"/>
              <a:gd name="connsiteY12606" fmla="*/ 4962691 h 6858000"/>
              <a:gd name="connsiteX12607" fmla="*/ 4630077 w 12192000"/>
              <a:gd name="connsiteY12607" fmla="*/ 5031934 h 6858000"/>
              <a:gd name="connsiteX12608" fmla="*/ 4663323 w 12192000"/>
              <a:gd name="connsiteY12608" fmla="*/ 5012813 h 6858000"/>
              <a:gd name="connsiteX12609" fmla="*/ 4663323 w 12192000"/>
              <a:gd name="connsiteY12609" fmla="*/ 4992585 h 6858000"/>
              <a:gd name="connsiteX12610" fmla="*/ 4527259 w 12192000"/>
              <a:gd name="connsiteY12610" fmla="*/ 4756907 h 6858000"/>
              <a:gd name="connsiteX12611" fmla="*/ 3287706 w 12192000"/>
              <a:gd name="connsiteY12611" fmla="*/ 4746493 h 6858000"/>
              <a:gd name="connsiteX12612" fmla="*/ 3254461 w 12192000"/>
              <a:gd name="connsiteY12612" fmla="*/ 4766153 h 6858000"/>
              <a:gd name="connsiteX12613" fmla="*/ 3254461 w 12192000"/>
              <a:gd name="connsiteY12613" fmla="*/ 4903592 h 6858000"/>
              <a:gd name="connsiteX12614" fmla="*/ 3288274 w 12192000"/>
              <a:gd name="connsiteY12614" fmla="*/ 4932648 h 6858000"/>
              <a:gd name="connsiteX12615" fmla="*/ 3288274 w 12192000"/>
              <a:gd name="connsiteY12615" fmla="*/ 4932678 h 6858000"/>
              <a:gd name="connsiteX12616" fmla="*/ 3289052 w 12192000"/>
              <a:gd name="connsiteY12616" fmla="*/ 4935072 h 6858000"/>
              <a:gd name="connsiteX12617" fmla="*/ 3291057 w 12192000"/>
              <a:gd name="connsiteY12617" fmla="*/ 4948208 h 6858000"/>
              <a:gd name="connsiteX12618" fmla="*/ 3291057 w 12192000"/>
              <a:gd name="connsiteY12618" fmla="*/ 4948268 h 6858000"/>
              <a:gd name="connsiteX12619" fmla="*/ 3288604 w 12192000"/>
              <a:gd name="connsiteY12619" fmla="*/ 4962691 h 6858000"/>
              <a:gd name="connsiteX12620" fmla="*/ 3408537 w 12192000"/>
              <a:gd name="connsiteY12620" fmla="*/ 5031934 h 6858000"/>
              <a:gd name="connsiteX12621" fmla="*/ 3441782 w 12192000"/>
              <a:gd name="connsiteY12621" fmla="*/ 5012813 h 6858000"/>
              <a:gd name="connsiteX12622" fmla="*/ 3441782 w 12192000"/>
              <a:gd name="connsiteY12622" fmla="*/ 4992585 h 6858000"/>
              <a:gd name="connsiteX12623" fmla="*/ 3305720 w 12192000"/>
              <a:gd name="connsiteY12623" fmla="*/ 4756907 h 6858000"/>
              <a:gd name="connsiteX12624" fmla="*/ 2473336 w 12192000"/>
              <a:gd name="connsiteY12624" fmla="*/ 4746493 h 6858000"/>
              <a:gd name="connsiteX12625" fmla="*/ 2440091 w 12192000"/>
              <a:gd name="connsiteY12625" fmla="*/ 4766153 h 6858000"/>
              <a:gd name="connsiteX12626" fmla="*/ 2440091 w 12192000"/>
              <a:gd name="connsiteY12626" fmla="*/ 4903592 h 6858000"/>
              <a:gd name="connsiteX12627" fmla="*/ 2473904 w 12192000"/>
              <a:gd name="connsiteY12627" fmla="*/ 4932648 h 6858000"/>
              <a:gd name="connsiteX12628" fmla="*/ 2473904 w 12192000"/>
              <a:gd name="connsiteY12628" fmla="*/ 4932678 h 6858000"/>
              <a:gd name="connsiteX12629" fmla="*/ 2474683 w 12192000"/>
              <a:gd name="connsiteY12629" fmla="*/ 4935072 h 6858000"/>
              <a:gd name="connsiteX12630" fmla="*/ 2476687 w 12192000"/>
              <a:gd name="connsiteY12630" fmla="*/ 4948208 h 6858000"/>
              <a:gd name="connsiteX12631" fmla="*/ 2476687 w 12192000"/>
              <a:gd name="connsiteY12631" fmla="*/ 4948268 h 6858000"/>
              <a:gd name="connsiteX12632" fmla="*/ 2474234 w 12192000"/>
              <a:gd name="connsiteY12632" fmla="*/ 4962691 h 6858000"/>
              <a:gd name="connsiteX12633" fmla="*/ 2594167 w 12192000"/>
              <a:gd name="connsiteY12633" fmla="*/ 5031934 h 6858000"/>
              <a:gd name="connsiteX12634" fmla="*/ 2627412 w 12192000"/>
              <a:gd name="connsiteY12634" fmla="*/ 5012813 h 6858000"/>
              <a:gd name="connsiteX12635" fmla="*/ 2627412 w 12192000"/>
              <a:gd name="connsiteY12635" fmla="*/ 4992585 h 6858000"/>
              <a:gd name="connsiteX12636" fmla="*/ 2491350 w 12192000"/>
              <a:gd name="connsiteY12636" fmla="*/ 4756907 h 6858000"/>
              <a:gd name="connsiteX12637" fmla="*/ 1658966 w 12192000"/>
              <a:gd name="connsiteY12637" fmla="*/ 4746493 h 6858000"/>
              <a:gd name="connsiteX12638" fmla="*/ 1625721 w 12192000"/>
              <a:gd name="connsiteY12638" fmla="*/ 4766153 h 6858000"/>
              <a:gd name="connsiteX12639" fmla="*/ 1625721 w 12192000"/>
              <a:gd name="connsiteY12639" fmla="*/ 4903592 h 6858000"/>
              <a:gd name="connsiteX12640" fmla="*/ 1659535 w 12192000"/>
              <a:gd name="connsiteY12640" fmla="*/ 4932648 h 6858000"/>
              <a:gd name="connsiteX12641" fmla="*/ 1659535 w 12192000"/>
              <a:gd name="connsiteY12641" fmla="*/ 4932678 h 6858000"/>
              <a:gd name="connsiteX12642" fmla="*/ 1660313 w 12192000"/>
              <a:gd name="connsiteY12642" fmla="*/ 4935072 h 6858000"/>
              <a:gd name="connsiteX12643" fmla="*/ 1662318 w 12192000"/>
              <a:gd name="connsiteY12643" fmla="*/ 4948208 h 6858000"/>
              <a:gd name="connsiteX12644" fmla="*/ 1662318 w 12192000"/>
              <a:gd name="connsiteY12644" fmla="*/ 4948268 h 6858000"/>
              <a:gd name="connsiteX12645" fmla="*/ 1659864 w 12192000"/>
              <a:gd name="connsiteY12645" fmla="*/ 4962691 h 6858000"/>
              <a:gd name="connsiteX12646" fmla="*/ 1779798 w 12192000"/>
              <a:gd name="connsiteY12646" fmla="*/ 5031934 h 6858000"/>
              <a:gd name="connsiteX12647" fmla="*/ 1813043 w 12192000"/>
              <a:gd name="connsiteY12647" fmla="*/ 5012813 h 6858000"/>
              <a:gd name="connsiteX12648" fmla="*/ 1813043 w 12192000"/>
              <a:gd name="connsiteY12648" fmla="*/ 4992585 h 6858000"/>
              <a:gd name="connsiteX12649" fmla="*/ 1676980 w 12192000"/>
              <a:gd name="connsiteY12649" fmla="*/ 4756907 h 6858000"/>
              <a:gd name="connsiteX12650" fmla="*/ 437397 w 12192000"/>
              <a:gd name="connsiteY12650" fmla="*/ 4746493 h 6858000"/>
              <a:gd name="connsiteX12651" fmla="*/ 404152 w 12192000"/>
              <a:gd name="connsiteY12651" fmla="*/ 4766153 h 6858000"/>
              <a:gd name="connsiteX12652" fmla="*/ 404152 w 12192000"/>
              <a:gd name="connsiteY12652" fmla="*/ 4903592 h 6858000"/>
              <a:gd name="connsiteX12653" fmla="*/ 437965 w 12192000"/>
              <a:gd name="connsiteY12653" fmla="*/ 4932648 h 6858000"/>
              <a:gd name="connsiteX12654" fmla="*/ 437965 w 12192000"/>
              <a:gd name="connsiteY12654" fmla="*/ 4932678 h 6858000"/>
              <a:gd name="connsiteX12655" fmla="*/ 438743 w 12192000"/>
              <a:gd name="connsiteY12655" fmla="*/ 4935072 h 6858000"/>
              <a:gd name="connsiteX12656" fmla="*/ 440748 w 12192000"/>
              <a:gd name="connsiteY12656" fmla="*/ 4948208 h 6858000"/>
              <a:gd name="connsiteX12657" fmla="*/ 440748 w 12192000"/>
              <a:gd name="connsiteY12657" fmla="*/ 4948268 h 6858000"/>
              <a:gd name="connsiteX12658" fmla="*/ 438294 w 12192000"/>
              <a:gd name="connsiteY12658" fmla="*/ 4962691 h 6858000"/>
              <a:gd name="connsiteX12659" fmla="*/ 558228 w 12192000"/>
              <a:gd name="connsiteY12659" fmla="*/ 5031934 h 6858000"/>
              <a:gd name="connsiteX12660" fmla="*/ 591473 w 12192000"/>
              <a:gd name="connsiteY12660" fmla="*/ 5012813 h 6858000"/>
              <a:gd name="connsiteX12661" fmla="*/ 591473 w 12192000"/>
              <a:gd name="connsiteY12661" fmla="*/ 4992585 h 6858000"/>
              <a:gd name="connsiteX12662" fmla="*/ 455411 w 12192000"/>
              <a:gd name="connsiteY12662" fmla="*/ 4756907 h 6858000"/>
              <a:gd name="connsiteX12663" fmla="*/ 10941164 w 12192000"/>
              <a:gd name="connsiteY12663" fmla="*/ 4746434 h 6858000"/>
              <a:gd name="connsiteX12664" fmla="*/ 10923150 w 12192000"/>
              <a:gd name="connsiteY12664" fmla="*/ 4756847 h 6858000"/>
              <a:gd name="connsiteX12665" fmla="*/ 10787058 w 12192000"/>
              <a:gd name="connsiteY12665" fmla="*/ 4992525 h 6858000"/>
              <a:gd name="connsiteX12666" fmla="*/ 10787058 w 12192000"/>
              <a:gd name="connsiteY12666" fmla="*/ 5012753 h 6858000"/>
              <a:gd name="connsiteX12667" fmla="*/ 10787088 w 12192000"/>
              <a:gd name="connsiteY12667" fmla="*/ 5012664 h 6858000"/>
              <a:gd name="connsiteX12668" fmla="*/ 10820333 w 12192000"/>
              <a:gd name="connsiteY12668" fmla="*/ 5031785 h 6858000"/>
              <a:gd name="connsiteX12669" fmla="*/ 10940267 w 12192000"/>
              <a:gd name="connsiteY12669" fmla="*/ 4962542 h 6858000"/>
              <a:gd name="connsiteX12670" fmla="*/ 10937813 w 12192000"/>
              <a:gd name="connsiteY12670" fmla="*/ 4948118 h 6858000"/>
              <a:gd name="connsiteX12671" fmla="*/ 10939818 w 12192000"/>
              <a:gd name="connsiteY12671" fmla="*/ 4934982 h 6858000"/>
              <a:gd name="connsiteX12672" fmla="*/ 10940596 w 12192000"/>
              <a:gd name="connsiteY12672" fmla="*/ 4932588 h 6858000"/>
              <a:gd name="connsiteX12673" fmla="*/ 10974410 w 12192000"/>
              <a:gd name="connsiteY12673" fmla="*/ 4903532 h 6858000"/>
              <a:gd name="connsiteX12674" fmla="*/ 10974410 w 12192000"/>
              <a:gd name="connsiteY12674" fmla="*/ 4766093 h 6858000"/>
              <a:gd name="connsiteX12675" fmla="*/ 10941164 w 12192000"/>
              <a:gd name="connsiteY12675" fmla="*/ 4746434 h 6858000"/>
              <a:gd name="connsiteX12676" fmla="*/ 10533995 w 12192000"/>
              <a:gd name="connsiteY12676" fmla="*/ 4746434 h 6858000"/>
              <a:gd name="connsiteX12677" fmla="*/ 10515981 w 12192000"/>
              <a:gd name="connsiteY12677" fmla="*/ 4756847 h 6858000"/>
              <a:gd name="connsiteX12678" fmla="*/ 10379889 w 12192000"/>
              <a:gd name="connsiteY12678" fmla="*/ 4992525 h 6858000"/>
              <a:gd name="connsiteX12679" fmla="*/ 10379889 w 12192000"/>
              <a:gd name="connsiteY12679" fmla="*/ 5012753 h 6858000"/>
              <a:gd name="connsiteX12680" fmla="*/ 10379919 w 12192000"/>
              <a:gd name="connsiteY12680" fmla="*/ 5012694 h 6858000"/>
              <a:gd name="connsiteX12681" fmla="*/ 10413163 w 12192000"/>
              <a:gd name="connsiteY12681" fmla="*/ 5031815 h 6858000"/>
              <a:gd name="connsiteX12682" fmla="*/ 10533097 w 12192000"/>
              <a:gd name="connsiteY12682" fmla="*/ 4962572 h 6858000"/>
              <a:gd name="connsiteX12683" fmla="*/ 10530643 w 12192000"/>
              <a:gd name="connsiteY12683" fmla="*/ 4948148 h 6858000"/>
              <a:gd name="connsiteX12684" fmla="*/ 10532648 w 12192000"/>
              <a:gd name="connsiteY12684" fmla="*/ 4935012 h 6858000"/>
              <a:gd name="connsiteX12685" fmla="*/ 10533426 w 12192000"/>
              <a:gd name="connsiteY12685" fmla="*/ 4932618 h 6858000"/>
              <a:gd name="connsiteX12686" fmla="*/ 10533426 w 12192000"/>
              <a:gd name="connsiteY12686" fmla="*/ 4932588 h 6858000"/>
              <a:gd name="connsiteX12687" fmla="*/ 10567240 w 12192000"/>
              <a:gd name="connsiteY12687" fmla="*/ 4903532 h 6858000"/>
              <a:gd name="connsiteX12688" fmla="*/ 10567240 w 12192000"/>
              <a:gd name="connsiteY12688" fmla="*/ 4766093 h 6858000"/>
              <a:gd name="connsiteX12689" fmla="*/ 10533995 w 12192000"/>
              <a:gd name="connsiteY12689" fmla="*/ 4746434 h 6858000"/>
              <a:gd name="connsiteX12690" fmla="*/ 10126795 w 12192000"/>
              <a:gd name="connsiteY12690" fmla="*/ 4746434 h 6858000"/>
              <a:gd name="connsiteX12691" fmla="*/ 10108781 w 12192000"/>
              <a:gd name="connsiteY12691" fmla="*/ 4756847 h 6858000"/>
              <a:gd name="connsiteX12692" fmla="*/ 9972689 w 12192000"/>
              <a:gd name="connsiteY12692" fmla="*/ 4992525 h 6858000"/>
              <a:gd name="connsiteX12693" fmla="*/ 9972689 w 12192000"/>
              <a:gd name="connsiteY12693" fmla="*/ 5012753 h 6858000"/>
              <a:gd name="connsiteX12694" fmla="*/ 9972719 w 12192000"/>
              <a:gd name="connsiteY12694" fmla="*/ 5012664 h 6858000"/>
              <a:gd name="connsiteX12695" fmla="*/ 10005963 w 12192000"/>
              <a:gd name="connsiteY12695" fmla="*/ 5031785 h 6858000"/>
              <a:gd name="connsiteX12696" fmla="*/ 10125897 w 12192000"/>
              <a:gd name="connsiteY12696" fmla="*/ 4962542 h 6858000"/>
              <a:gd name="connsiteX12697" fmla="*/ 10123443 w 12192000"/>
              <a:gd name="connsiteY12697" fmla="*/ 4948118 h 6858000"/>
              <a:gd name="connsiteX12698" fmla="*/ 10125449 w 12192000"/>
              <a:gd name="connsiteY12698" fmla="*/ 4934982 h 6858000"/>
              <a:gd name="connsiteX12699" fmla="*/ 10126227 w 12192000"/>
              <a:gd name="connsiteY12699" fmla="*/ 4932588 h 6858000"/>
              <a:gd name="connsiteX12700" fmla="*/ 10160040 w 12192000"/>
              <a:gd name="connsiteY12700" fmla="*/ 4903532 h 6858000"/>
              <a:gd name="connsiteX12701" fmla="*/ 10160040 w 12192000"/>
              <a:gd name="connsiteY12701" fmla="*/ 4766093 h 6858000"/>
              <a:gd name="connsiteX12702" fmla="*/ 10126795 w 12192000"/>
              <a:gd name="connsiteY12702" fmla="*/ 4746434 h 6858000"/>
              <a:gd name="connsiteX12703" fmla="*/ 9719625 w 12192000"/>
              <a:gd name="connsiteY12703" fmla="*/ 4746434 h 6858000"/>
              <a:gd name="connsiteX12704" fmla="*/ 9701611 w 12192000"/>
              <a:gd name="connsiteY12704" fmla="*/ 4756847 h 6858000"/>
              <a:gd name="connsiteX12705" fmla="*/ 9565519 w 12192000"/>
              <a:gd name="connsiteY12705" fmla="*/ 4992525 h 6858000"/>
              <a:gd name="connsiteX12706" fmla="*/ 9565519 w 12192000"/>
              <a:gd name="connsiteY12706" fmla="*/ 5012753 h 6858000"/>
              <a:gd name="connsiteX12707" fmla="*/ 9565549 w 12192000"/>
              <a:gd name="connsiteY12707" fmla="*/ 5012694 h 6858000"/>
              <a:gd name="connsiteX12708" fmla="*/ 9598794 w 12192000"/>
              <a:gd name="connsiteY12708" fmla="*/ 5031815 h 6858000"/>
              <a:gd name="connsiteX12709" fmla="*/ 9718727 w 12192000"/>
              <a:gd name="connsiteY12709" fmla="*/ 4962572 h 6858000"/>
              <a:gd name="connsiteX12710" fmla="*/ 9716274 w 12192000"/>
              <a:gd name="connsiteY12710" fmla="*/ 4948148 h 6858000"/>
              <a:gd name="connsiteX12711" fmla="*/ 9718279 w 12192000"/>
              <a:gd name="connsiteY12711" fmla="*/ 4935012 h 6858000"/>
              <a:gd name="connsiteX12712" fmla="*/ 9719057 w 12192000"/>
              <a:gd name="connsiteY12712" fmla="*/ 4932618 h 6858000"/>
              <a:gd name="connsiteX12713" fmla="*/ 9719057 w 12192000"/>
              <a:gd name="connsiteY12713" fmla="*/ 4932588 h 6858000"/>
              <a:gd name="connsiteX12714" fmla="*/ 9752870 w 12192000"/>
              <a:gd name="connsiteY12714" fmla="*/ 4903532 h 6858000"/>
              <a:gd name="connsiteX12715" fmla="*/ 9752870 w 12192000"/>
              <a:gd name="connsiteY12715" fmla="*/ 4766093 h 6858000"/>
              <a:gd name="connsiteX12716" fmla="*/ 9719625 w 12192000"/>
              <a:gd name="connsiteY12716" fmla="*/ 4746434 h 6858000"/>
              <a:gd name="connsiteX12717" fmla="*/ 9312425 w 12192000"/>
              <a:gd name="connsiteY12717" fmla="*/ 4746434 h 6858000"/>
              <a:gd name="connsiteX12718" fmla="*/ 9294412 w 12192000"/>
              <a:gd name="connsiteY12718" fmla="*/ 4756847 h 6858000"/>
              <a:gd name="connsiteX12719" fmla="*/ 9158319 w 12192000"/>
              <a:gd name="connsiteY12719" fmla="*/ 4992525 h 6858000"/>
              <a:gd name="connsiteX12720" fmla="*/ 9158319 w 12192000"/>
              <a:gd name="connsiteY12720" fmla="*/ 5012753 h 6858000"/>
              <a:gd name="connsiteX12721" fmla="*/ 9158349 w 12192000"/>
              <a:gd name="connsiteY12721" fmla="*/ 5012664 h 6858000"/>
              <a:gd name="connsiteX12722" fmla="*/ 9191594 w 12192000"/>
              <a:gd name="connsiteY12722" fmla="*/ 5031785 h 6858000"/>
              <a:gd name="connsiteX12723" fmla="*/ 9311528 w 12192000"/>
              <a:gd name="connsiteY12723" fmla="*/ 4962542 h 6858000"/>
              <a:gd name="connsiteX12724" fmla="*/ 9309074 w 12192000"/>
              <a:gd name="connsiteY12724" fmla="*/ 4948118 h 6858000"/>
              <a:gd name="connsiteX12725" fmla="*/ 9311079 w 12192000"/>
              <a:gd name="connsiteY12725" fmla="*/ 4934982 h 6858000"/>
              <a:gd name="connsiteX12726" fmla="*/ 9311857 w 12192000"/>
              <a:gd name="connsiteY12726" fmla="*/ 4932588 h 6858000"/>
              <a:gd name="connsiteX12727" fmla="*/ 9345670 w 12192000"/>
              <a:gd name="connsiteY12727" fmla="*/ 4903532 h 6858000"/>
              <a:gd name="connsiteX12728" fmla="*/ 9345670 w 12192000"/>
              <a:gd name="connsiteY12728" fmla="*/ 4766093 h 6858000"/>
              <a:gd name="connsiteX12729" fmla="*/ 9312425 w 12192000"/>
              <a:gd name="connsiteY12729" fmla="*/ 4746434 h 6858000"/>
              <a:gd name="connsiteX12730" fmla="*/ 8905256 w 12192000"/>
              <a:gd name="connsiteY12730" fmla="*/ 4746434 h 6858000"/>
              <a:gd name="connsiteX12731" fmla="*/ 8887242 w 12192000"/>
              <a:gd name="connsiteY12731" fmla="*/ 4756847 h 6858000"/>
              <a:gd name="connsiteX12732" fmla="*/ 8751149 w 12192000"/>
              <a:gd name="connsiteY12732" fmla="*/ 4992525 h 6858000"/>
              <a:gd name="connsiteX12733" fmla="*/ 8751149 w 12192000"/>
              <a:gd name="connsiteY12733" fmla="*/ 5012753 h 6858000"/>
              <a:gd name="connsiteX12734" fmla="*/ 8751179 w 12192000"/>
              <a:gd name="connsiteY12734" fmla="*/ 5012694 h 6858000"/>
              <a:gd name="connsiteX12735" fmla="*/ 8784424 w 12192000"/>
              <a:gd name="connsiteY12735" fmla="*/ 5031815 h 6858000"/>
              <a:gd name="connsiteX12736" fmla="*/ 8904358 w 12192000"/>
              <a:gd name="connsiteY12736" fmla="*/ 4962572 h 6858000"/>
              <a:gd name="connsiteX12737" fmla="*/ 8901904 w 12192000"/>
              <a:gd name="connsiteY12737" fmla="*/ 4948148 h 6858000"/>
              <a:gd name="connsiteX12738" fmla="*/ 8903909 w 12192000"/>
              <a:gd name="connsiteY12738" fmla="*/ 4935012 h 6858000"/>
              <a:gd name="connsiteX12739" fmla="*/ 8904687 w 12192000"/>
              <a:gd name="connsiteY12739" fmla="*/ 4932618 h 6858000"/>
              <a:gd name="connsiteX12740" fmla="*/ 8904687 w 12192000"/>
              <a:gd name="connsiteY12740" fmla="*/ 4932588 h 6858000"/>
              <a:gd name="connsiteX12741" fmla="*/ 8938500 w 12192000"/>
              <a:gd name="connsiteY12741" fmla="*/ 4903532 h 6858000"/>
              <a:gd name="connsiteX12742" fmla="*/ 8938500 w 12192000"/>
              <a:gd name="connsiteY12742" fmla="*/ 4766093 h 6858000"/>
              <a:gd name="connsiteX12743" fmla="*/ 8905256 w 12192000"/>
              <a:gd name="connsiteY12743" fmla="*/ 4746434 h 6858000"/>
              <a:gd name="connsiteX12744" fmla="*/ 8498056 w 12192000"/>
              <a:gd name="connsiteY12744" fmla="*/ 4746434 h 6858000"/>
              <a:gd name="connsiteX12745" fmla="*/ 8480042 w 12192000"/>
              <a:gd name="connsiteY12745" fmla="*/ 4756847 h 6858000"/>
              <a:gd name="connsiteX12746" fmla="*/ 8343949 w 12192000"/>
              <a:gd name="connsiteY12746" fmla="*/ 4992525 h 6858000"/>
              <a:gd name="connsiteX12747" fmla="*/ 8343949 w 12192000"/>
              <a:gd name="connsiteY12747" fmla="*/ 5012753 h 6858000"/>
              <a:gd name="connsiteX12748" fmla="*/ 8343979 w 12192000"/>
              <a:gd name="connsiteY12748" fmla="*/ 5012664 h 6858000"/>
              <a:gd name="connsiteX12749" fmla="*/ 8377225 w 12192000"/>
              <a:gd name="connsiteY12749" fmla="*/ 5031785 h 6858000"/>
              <a:gd name="connsiteX12750" fmla="*/ 8497158 w 12192000"/>
              <a:gd name="connsiteY12750" fmla="*/ 4962542 h 6858000"/>
              <a:gd name="connsiteX12751" fmla="*/ 8494705 w 12192000"/>
              <a:gd name="connsiteY12751" fmla="*/ 4948118 h 6858000"/>
              <a:gd name="connsiteX12752" fmla="*/ 8496709 w 12192000"/>
              <a:gd name="connsiteY12752" fmla="*/ 4934982 h 6858000"/>
              <a:gd name="connsiteX12753" fmla="*/ 8497487 w 12192000"/>
              <a:gd name="connsiteY12753" fmla="*/ 4932588 h 6858000"/>
              <a:gd name="connsiteX12754" fmla="*/ 8531301 w 12192000"/>
              <a:gd name="connsiteY12754" fmla="*/ 4903532 h 6858000"/>
              <a:gd name="connsiteX12755" fmla="*/ 8531301 w 12192000"/>
              <a:gd name="connsiteY12755" fmla="*/ 4766093 h 6858000"/>
              <a:gd name="connsiteX12756" fmla="*/ 8498056 w 12192000"/>
              <a:gd name="connsiteY12756" fmla="*/ 4746434 h 6858000"/>
              <a:gd name="connsiteX12757" fmla="*/ 8090886 w 12192000"/>
              <a:gd name="connsiteY12757" fmla="*/ 4746434 h 6858000"/>
              <a:gd name="connsiteX12758" fmla="*/ 8072872 w 12192000"/>
              <a:gd name="connsiteY12758" fmla="*/ 4756847 h 6858000"/>
              <a:gd name="connsiteX12759" fmla="*/ 7936779 w 12192000"/>
              <a:gd name="connsiteY12759" fmla="*/ 4992525 h 6858000"/>
              <a:gd name="connsiteX12760" fmla="*/ 7936779 w 12192000"/>
              <a:gd name="connsiteY12760" fmla="*/ 5012753 h 6858000"/>
              <a:gd name="connsiteX12761" fmla="*/ 7936809 w 12192000"/>
              <a:gd name="connsiteY12761" fmla="*/ 5012664 h 6858000"/>
              <a:gd name="connsiteX12762" fmla="*/ 7970055 w 12192000"/>
              <a:gd name="connsiteY12762" fmla="*/ 5031785 h 6858000"/>
              <a:gd name="connsiteX12763" fmla="*/ 8089989 w 12192000"/>
              <a:gd name="connsiteY12763" fmla="*/ 4962542 h 6858000"/>
              <a:gd name="connsiteX12764" fmla="*/ 8087535 w 12192000"/>
              <a:gd name="connsiteY12764" fmla="*/ 4948118 h 6858000"/>
              <a:gd name="connsiteX12765" fmla="*/ 8089539 w 12192000"/>
              <a:gd name="connsiteY12765" fmla="*/ 4934982 h 6858000"/>
              <a:gd name="connsiteX12766" fmla="*/ 8090317 w 12192000"/>
              <a:gd name="connsiteY12766" fmla="*/ 4932588 h 6858000"/>
              <a:gd name="connsiteX12767" fmla="*/ 8124131 w 12192000"/>
              <a:gd name="connsiteY12767" fmla="*/ 4903532 h 6858000"/>
              <a:gd name="connsiteX12768" fmla="*/ 8124131 w 12192000"/>
              <a:gd name="connsiteY12768" fmla="*/ 4766093 h 6858000"/>
              <a:gd name="connsiteX12769" fmla="*/ 8090886 w 12192000"/>
              <a:gd name="connsiteY12769" fmla="*/ 4746434 h 6858000"/>
              <a:gd name="connsiteX12770" fmla="*/ 7683716 w 12192000"/>
              <a:gd name="connsiteY12770" fmla="*/ 4746434 h 6858000"/>
              <a:gd name="connsiteX12771" fmla="*/ 7665702 w 12192000"/>
              <a:gd name="connsiteY12771" fmla="*/ 4756847 h 6858000"/>
              <a:gd name="connsiteX12772" fmla="*/ 7529610 w 12192000"/>
              <a:gd name="connsiteY12772" fmla="*/ 4992525 h 6858000"/>
              <a:gd name="connsiteX12773" fmla="*/ 7529610 w 12192000"/>
              <a:gd name="connsiteY12773" fmla="*/ 5012753 h 6858000"/>
              <a:gd name="connsiteX12774" fmla="*/ 7529640 w 12192000"/>
              <a:gd name="connsiteY12774" fmla="*/ 5012694 h 6858000"/>
              <a:gd name="connsiteX12775" fmla="*/ 7562885 w 12192000"/>
              <a:gd name="connsiteY12775" fmla="*/ 5031815 h 6858000"/>
              <a:gd name="connsiteX12776" fmla="*/ 7682819 w 12192000"/>
              <a:gd name="connsiteY12776" fmla="*/ 4962572 h 6858000"/>
              <a:gd name="connsiteX12777" fmla="*/ 7680365 w 12192000"/>
              <a:gd name="connsiteY12777" fmla="*/ 4948148 h 6858000"/>
              <a:gd name="connsiteX12778" fmla="*/ 7682369 w 12192000"/>
              <a:gd name="connsiteY12778" fmla="*/ 4935012 h 6858000"/>
              <a:gd name="connsiteX12779" fmla="*/ 7683147 w 12192000"/>
              <a:gd name="connsiteY12779" fmla="*/ 4932618 h 6858000"/>
              <a:gd name="connsiteX12780" fmla="*/ 7683147 w 12192000"/>
              <a:gd name="connsiteY12780" fmla="*/ 4932588 h 6858000"/>
              <a:gd name="connsiteX12781" fmla="*/ 7716961 w 12192000"/>
              <a:gd name="connsiteY12781" fmla="*/ 4903532 h 6858000"/>
              <a:gd name="connsiteX12782" fmla="*/ 7716961 w 12192000"/>
              <a:gd name="connsiteY12782" fmla="*/ 4766093 h 6858000"/>
              <a:gd name="connsiteX12783" fmla="*/ 7683716 w 12192000"/>
              <a:gd name="connsiteY12783" fmla="*/ 4746434 h 6858000"/>
              <a:gd name="connsiteX12784" fmla="*/ 7276516 w 12192000"/>
              <a:gd name="connsiteY12784" fmla="*/ 4746434 h 6858000"/>
              <a:gd name="connsiteX12785" fmla="*/ 7258502 w 12192000"/>
              <a:gd name="connsiteY12785" fmla="*/ 4756847 h 6858000"/>
              <a:gd name="connsiteX12786" fmla="*/ 7122410 w 12192000"/>
              <a:gd name="connsiteY12786" fmla="*/ 4992525 h 6858000"/>
              <a:gd name="connsiteX12787" fmla="*/ 7122410 w 12192000"/>
              <a:gd name="connsiteY12787" fmla="*/ 5012753 h 6858000"/>
              <a:gd name="connsiteX12788" fmla="*/ 7122440 w 12192000"/>
              <a:gd name="connsiteY12788" fmla="*/ 5012664 h 6858000"/>
              <a:gd name="connsiteX12789" fmla="*/ 7155685 w 12192000"/>
              <a:gd name="connsiteY12789" fmla="*/ 5031785 h 6858000"/>
              <a:gd name="connsiteX12790" fmla="*/ 7275618 w 12192000"/>
              <a:gd name="connsiteY12790" fmla="*/ 4962542 h 6858000"/>
              <a:gd name="connsiteX12791" fmla="*/ 7273165 w 12192000"/>
              <a:gd name="connsiteY12791" fmla="*/ 4948118 h 6858000"/>
              <a:gd name="connsiteX12792" fmla="*/ 7275170 w 12192000"/>
              <a:gd name="connsiteY12792" fmla="*/ 4934982 h 6858000"/>
              <a:gd name="connsiteX12793" fmla="*/ 7275948 w 12192000"/>
              <a:gd name="connsiteY12793" fmla="*/ 4932588 h 6858000"/>
              <a:gd name="connsiteX12794" fmla="*/ 7309762 w 12192000"/>
              <a:gd name="connsiteY12794" fmla="*/ 4903532 h 6858000"/>
              <a:gd name="connsiteX12795" fmla="*/ 7309762 w 12192000"/>
              <a:gd name="connsiteY12795" fmla="*/ 4766093 h 6858000"/>
              <a:gd name="connsiteX12796" fmla="*/ 7276516 w 12192000"/>
              <a:gd name="connsiteY12796" fmla="*/ 4746434 h 6858000"/>
              <a:gd name="connsiteX12797" fmla="*/ 6869346 w 12192000"/>
              <a:gd name="connsiteY12797" fmla="*/ 4746434 h 6858000"/>
              <a:gd name="connsiteX12798" fmla="*/ 6851332 w 12192000"/>
              <a:gd name="connsiteY12798" fmla="*/ 4756847 h 6858000"/>
              <a:gd name="connsiteX12799" fmla="*/ 6715240 w 12192000"/>
              <a:gd name="connsiteY12799" fmla="*/ 4992525 h 6858000"/>
              <a:gd name="connsiteX12800" fmla="*/ 6715240 w 12192000"/>
              <a:gd name="connsiteY12800" fmla="*/ 5012753 h 6858000"/>
              <a:gd name="connsiteX12801" fmla="*/ 6715270 w 12192000"/>
              <a:gd name="connsiteY12801" fmla="*/ 5012694 h 6858000"/>
              <a:gd name="connsiteX12802" fmla="*/ 6748515 w 12192000"/>
              <a:gd name="connsiteY12802" fmla="*/ 5031815 h 6858000"/>
              <a:gd name="connsiteX12803" fmla="*/ 6868448 w 12192000"/>
              <a:gd name="connsiteY12803" fmla="*/ 4962572 h 6858000"/>
              <a:gd name="connsiteX12804" fmla="*/ 6865995 w 12192000"/>
              <a:gd name="connsiteY12804" fmla="*/ 4948148 h 6858000"/>
              <a:gd name="connsiteX12805" fmla="*/ 6868000 w 12192000"/>
              <a:gd name="connsiteY12805" fmla="*/ 4935012 h 6858000"/>
              <a:gd name="connsiteX12806" fmla="*/ 6868778 w 12192000"/>
              <a:gd name="connsiteY12806" fmla="*/ 4932618 h 6858000"/>
              <a:gd name="connsiteX12807" fmla="*/ 6868778 w 12192000"/>
              <a:gd name="connsiteY12807" fmla="*/ 4932588 h 6858000"/>
              <a:gd name="connsiteX12808" fmla="*/ 6902592 w 12192000"/>
              <a:gd name="connsiteY12808" fmla="*/ 4903532 h 6858000"/>
              <a:gd name="connsiteX12809" fmla="*/ 6902592 w 12192000"/>
              <a:gd name="connsiteY12809" fmla="*/ 4766093 h 6858000"/>
              <a:gd name="connsiteX12810" fmla="*/ 6869346 w 12192000"/>
              <a:gd name="connsiteY12810" fmla="*/ 4746434 h 6858000"/>
              <a:gd name="connsiteX12811" fmla="*/ 6462147 w 12192000"/>
              <a:gd name="connsiteY12811" fmla="*/ 4746434 h 6858000"/>
              <a:gd name="connsiteX12812" fmla="*/ 6444133 w 12192000"/>
              <a:gd name="connsiteY12812" fmla="*/ 4756847 h 6858000"/>
              <a:gd name="connsiteX12813" fmla="*/ 6308041 w 12192000"/>
              <a:gd name="connsiteY12813" fmla="*/ 4992525 h 6858000"/>
              <a:gd name="connsiteX12814" fmla="*/ 6308041 w 12192000"/>
              <a:gd name="connsiteY12814" fmla="*/ 5012753 h 6858000"/>
              <a:gd name="connsiteX12815" fmla="*/ 6308071 w 12192000"/>
              <a:gd name="connsiteY12815" fmla="*/ 5012664 h 6858000"/>
              <a:gd name="connsiteX12816" fmla="*/ 6341315 w 12192000"/>
              <a:gd name="connsiteY12816" fmla="*/ 5031785 h 6858000"/>
              <a:gd name="connsiteX12817" fmla="*/ 6461249 w 12192000"/>
              <a:gd name="connsiteY12817" fmla="*/ 4962542 h 6858000"/>
              <a:gd name="connsiteX12818" fmla="*/ 6458795 w 12192000"/>
              <a:gd name="connsiteY12818" fmla="*/ 4948118 h 6858000"/>
              <a:gd name="connsiteX12819" fmla="*/ 6460800 w 12192000"/>
              <a:gd name="connsiteY12819" fmla="*/ 4934982 h 6858000"/>
              <a:gd name="connsiteX12820" fmla="*/ 6461578 w 12192000"/>
              <a:gd name="connsiteY12820" fmla="*/ 4932588 h 6858000"/>
              <a:gd name="connsiteX12821" fmla="*/ 6495392 w 12192000"/>
              <a:gd name="connsiteY12821" fmla="*/ 4903532 h 6858000"/>
              <a:gd name="connsiteX12822" fmla="*/ 6495392 w 12192000"/>
              <a:gd name="connsiteY12822" fmla="*/ 4766093 h 6858000"/>
              <a:gd name="connsiteX12823" fmla="*/ 6462147 w 12192000"/>
              <a:gd name="connsiteY12823" fmla="*/ 4746434 h 6858000"/>
              <a:gd name="connsiteX12824" fmla="*/ 6054978 w 12192000"/>
              <a:gd name="connsiteY12824" fmla="*/ 4746434 h 6858000"/>
              <a:gd name="connsiteX12825" fmla="*/ 6036964 w 12192000"/>
              <a:gd name="connsiteY12825" fmla="*/ 4756847 h 6858000"/>
              <a:gd name="connsiteX12826" fmla="*/ 5900871 w 12192000"/>
              <a:gd name="connsiteY12826" fmla="*/ 4992525 h 6858000"/>
              <a:gd name="connsiteX12827" fmla="*/ 5900871 w 12192000"/>
              <a:gd name="connsiteY12827" fmla="*/ 5012753 h 6858000"/>
              <a:gd name="connsiteX12828" fmla="*/ 5900900 w 12192000"/>
              <a:gd name="connsiteY12828" fmla="*/ 5012694 h 6858000"/>
              <a:gd name="connsiteX12829" fmla="*/ 5934146 w 12192000"/>
              <a:gd name="connsiteY12829" fmla="*/ 5031815 h 6858000"/>
              <a:gd name="connsiteX12830" fmla="*/ 6054079 w 12192000"/>
              <a:gd name="connsiteY12830" fmla="*/ 4962572 h 6858000"/>
              <a:gd name="connsiteX12831" fmla="*/ 6051625 w 12192000"/>
              <a:gd name="connsiteY12831" fmla="*/ 4948148 h 6858000"/>
              <a:gd name="connsiteX12832" fmla="*/ 6053630 w 12192000"/>
              <a:gd name="connsiteY12832" fmla="*/ 4935012 h 6858000"/>
              <a:gd name="connsiteX12833" fmla="*/ 6054408 w 12192000"/>
              <a:gd name="connsiteY12833" fmla="*/ 4932618 h 6858000"/>
              <a:gd name="connsiteX12834" fmla="*/ 6054408 w 12192000"/>
              <a:gd name="connsiteY12834" fmla="*/ 4932588 h 6858000"/>
              <a:gd name="connsiteX12835" fmla="*/ 6088222 w 12192000"/>
              <a:gd name="connsiteY12835" fmla="*/ 4903532 h 6858000"/>
              <a:gd name="connsiteX12836" fmla="*/ 6088222 w 12192000"/>
              <a:gd name="connsiteY12836" fmla="*/ 4766093 h 6858000"/>
              <a:gd name="connsiteX12837" fmla="*/ 6054978 w 12192000"/>
              <a:gd name="connsiteY12837" fmla="*/ 4746434 h 6858000"/>
              <a:gd name="connsiteX12838" fmla="*/ 5647777 w 12192000"/>
              <a:gd name="connsiteY12838" fmla="*/ 4746434 h 6858000"/>
              <a:gd name="connsiteX12839" fmla="*/ 5629763 w 12192000"/>
              <a:gd name="connsiteY12839" fmla="*/ 4756847 h 6858000"/>
              <a:gd name="connsiteX12840" fmla="*/ 5493670 w 12192000"/>
              <a:gd name="connsiteY12840" fmla="*/ 4992525 h 6858000"/>
              <a:gd name="connsiteX12841" fmla="*/ 5493670 w 12192000"/>
              <a:gd name="connsiteY12841" fmla="*/ 5012753 h 6858000"/>
              <a:gd name="connsiteX12842" fmla="*/ 5493700 w 12192000"/>
              <a:gd name="connsiteY12842" fmla="*/ 5012664 h 6858000"/>
              <a:gd name="connsiteX12843" fmla="*/ 5526945 w 12192000"/>
              <a:gd name="connsiteY12843" fmla="*/ 5031785 h 6858000"/>
              <a:gd name="connsiteX12844" fmla="*/ 5646879 w 12192000"/>
              <a:gd name="connsiteY12844" fmla="*/ 4962542 h 6858000"/>
              <a:gd name="connsiteX12845" fmla="*/ 5644425 w 12192000"/>
              <a:gd name="connsiteY12845" fmla="*/ 4948118 h 6858000"/>
              <a:gd name="connsiteX12846" fmla="*/ 5646431 w 12192000"/>
              <a:gd name="connsiteY12846" fmla="*/ 4934982 h 6858000"/>
              <a:gd name="connsiteX12847" fmla="*/ 5647208 w 12192000"/>
              <a:gd name="connsiteY12847" fmla="*/ 4932588 h 6858000"/>
              <a:gd name="connsiteX12848" fmla="*/ 5681022 w 12192000"/>
              <a:gd name="connsiteY12848" fmla="*/ 4903532 h 6858000"/>
              <a:gd name="connsiteX12849" fmla="*/ 5681022 w 12192000"/>
              <a:gd name="connsiteY12849" fmla="*/ 4766093 h 6858000"/>
              <a:gd name="connsiteX12850" fmla="*/ 5647777 w 12192000"/>
              <a:gd name="connsiteY12850" fmla="*/ 4746434 h 6858000"/>
              <a:gd name="connsiteX12851" fmla="*/ 5240607 w 12192000"/>
              <a:gd name="connsiteY12851" fmla="*/ 4746434 h 6858000"/>
              <a:gd name="connsiteX12852" fmla="*/ 5222593 w 12192000"/>
              <a:gd name="connsiteY12852" fmla="*/ 4756847 h 6858000"/>
              <a:gd name="connsiteX12853" fmla="*/ 5086501 w 12192000"/>
              <a:gd name="connsiteY12853" fmla="*/ 4992525 h 6858000"/>
              <a:gd name="connsiteX12854" fmla="*/ 5086501 w 12192000"/>
              <a:gd name="connsiteY12854" fmla="*/ 5012753 h 6858000"/>
              <a:gd name="connsiteX12855" fmla="*/ 5086531 w 12192000"/>
              <a:gd name="connsiteY12855" fmla="*/ 5012664 h 6858000"/>
              <a:gd name="connsiteX12856" fmla="*/ 5119776 w 12192000"/>
              <a:gd name="connsiteY12856" fmla="*/ 5031785 h 6858000"/>
              <a:gd name="connsiteX12857" fmla="*/ 5239709 w 12192000"/>
              <a:gd name="connsiteY12857" fmla="*/ 4962542 h 6858000"/>
              <a:gd name="connsiteX12858" fmla="*/ 5237256 w 12192000"/>
              <a:gd name="connsiteY12858" fmla="*/ 4948118 h 6858000"/>
              <a:gd name="connsiteX12859" fmla="*/ 5239260 w 12192000"/>
              <a:gd name="connsiteY12859" fmla="*/ 4934982 h 6858000"/>
              <a:gd name="connsiteX12860" fmla="*/ 5240038 w 12192000"/>
              <a:gd name="connsiteY12860" fmla="*/ 4932588 h 6858000"/>
              <a:gd name="connsiteX12861" fmla="*/ 5273852 w 12192000"/>
              <a:gd name="connsiteY12861" fmla="*/ 4903532 h 6858000"/>
              <a:gd name="connsiteX12862" fmla="*/ 5273852 w 12192000"/>
              <a:gd name="connsiteY12862" fmla="*/ 4766093 h 6858000"/>
              <a:gd name="connsiteX12863" fmla="*/ 5240607 w 12192000"/>
              <a:gd name="connsiteY12863" fmla="*/ 4746434 h 6858000"/>
              <a:gd name="connsiteX12864" fmla="*/ 4833407 w 12192000"/>
              <a:gd name="connsiteY12864" fmla="*/ 4746434 h 6858000"/>
              <a:gd name="connsiteX12865" fmla="*/ 4815393 w 12192000"/>
              <a:gd name="connsiteY12865" fmla="*/ 4756847 h 6858000"/>
              <a:gd name="connsiteX12866" fmla="*/ 4679301 w 12192000"/>
              <a:gd name="connsiteY12866" fmla="*/ 4992525 h 6858000"/>
              <a:gd name="connsiteX12867" fmla="*/ 4679301 w 12192000"/>
              <a:gd name="connsiteY12867" fmla="*/ 5012753 h 6858000"/>
              <a:gd name="connsiteX12868" fmla="*/ 4679331 w 12192000"/>
              <a:gd name="connsiteY12868" fmla="*/ 5012664 h 6858000"/>
              <a:gd name="connsiteX12869" fmla="*/ 4712577 w 12192000"/>
              <a:gd name="connsiteY12869" fmla="*/ 5031785 h 6858000"/>
              <a:gd name="connsiteX12870" fmla="*/ 4832510 w 12192000"/>
              <a:gd name="connsiteY12870" fmla="*/ 4962542 h 6858000"/>
              <a:gd name="connsiteX12871" fmla="*/ 4830056 w 12192000"/>
              <a:gd name="connsiteY12871" fmla="*/ 4948118 h 6858000"/>
              <a:gd name="connsiteX12872" fmla="*/ 4832061 w 12192000"/>
              <a:gd name="connsiteY12872" fmla="*/ 4934982 h 6858000"/>
              <a:gd name="connsiteX12873" fmla="*/ 4832840 w 12192000"/>
              <a:gd name="connsiteY12873" fmla="*/ 4932588 h 6858000"/>
              <a:gd name="connsiteX12874" fmla="*/ 4866652 w 12192000"/>
              <a:gd name="connsiteY12874" fmla="*/ 4903532 h 6858000"/>
              <a:gd name="connsiteX12875" fmla="*/ 4866652 w 12192000"/>
              <a:gd name="connsiteY12875" fmla="*/ 4766093 h 6858000"/>
              <a:gd name="connsiteX12876" fmla="*/ 4833407 w 12192000"/>
              <a:gd name="connsiteY12876" fmla="*/ 4746434 h 6858000"/>
              <a:gd name="connsiteX12877" fmla="*/ 4426237 w 12192000"/>
              <a:gd name="connsiteY12877" fmla="*/ 4746434 h 6858000"/>
              <a:gd name="connsiteX12878" fmla="*/ 4408223 w 12192000"/>
              <a:gd name="connsiteY12878" fmla="*/ 4756847 h 6858000"/>
              <a:gd name="connsiteX12879" fmla="*/ 4272131 w 12192000"/>
              <a:gd name="connsiteY12879" fmla="*/ 4992525 h 6858000"/>
              <a:gd name="connsiteX12880" fmla="*/ 4272131 w 12192000"/>
              <a:gd name="connsiteY12880" fmla="*/ 5012753 h 6858000"/>
              <a:gd name="connsiteX12881" fmla="*/ 4272162 w 12192000"/>
              <a:gd name="connsiteY12881" fmla="*/ 5012694 h 6858000"/>
              <a:gd name="connsiteX12882" fmla="*/ 4305406 w 12192000"/>
              <a:gd name="connsiteY12882" fmla="*/ 5031815 h 6858000"/>
              <a:gd name="connsiteX12883" fmla="*/ 4425340 w 12192000"/>
              <a:gd name="connsiteY12883" fmla="*/ 4962572 h 6858000"/>
              <a:gd name="connsiteX12884" fmla="*/ 4422886 w 12192000"/>
              <a:gd name="connsiteY12884" fmla="*/ 4948148 h 6858000"/>
              <a:gd name="connsiteX12885" fmla="*/ 4424891 w 12192000"/>
              <a:gd name="connsiteY12885" fmla="*/ 4935012 h 6858000"/>
              <a:gd name="connsiteX12886" fmla="*/ 4425669 w 12192000"/>
              <a:gd name="connsiteY12886" fmla="*/ 4932618 h 6858000"/>
              <a:gd name="connsiteX12887" fmla="*/ 4425669 w 12192000"/>
              <a:gd name="connsiteY12887" fmla="*/ 4932588 h 6858000"/>
              <a:gd name="connsiteX12888" fmla="*/ 4459482 w 12192000"/>
              <a:gd name="connsiteY12888" fmla="*/ 4903532 h 6858000"/>
              <a:gd name="connsiteX12889" fmla="*/ 4459482 w 12192000"/>
              <a:gd name="connsiteY12889" fmla="*/ 4766093 h 6858000"/>
              <a:gd name="connsiteX12890" fmla="*/ 4426237 w 12192000"/>
              <a:gd name="connsiteY12890" fmla="*/ 4746434 h 6858000"/>
              <a:gd name="connsiteX12891" fmla="*/ 4019068 w 12192000"/>
              <a:gd name="connsiteY12891" fmla="*/ 4746434 h 6858000"/>
              <a:gd name="connsiteX12892" fmla="*/ 4001054 w 12192000"/>
              <a:gd name="connsiteY12892" fmla="*/ 4756847 h 6858000"/>
              <a:gd name="connsiteX12893" fmla="*/ 3864961 w 12192000"/>
              <a:gd name="connsiteY12893" fmla="*/ 4992525 h 6858000"/>
              <a:gd name="connsiteX12894" fmla="*/ 3864961 w 12192000"/>
              <a:gd name="connsiteY12894" fmla="*/ 5012753 h 6858000"/>
              <a:gd name="connsiteX12895" fmla="*/ 3864991 w 12192000"/>
              <a:gd name="connsiteY12895" fmla="*/ 5012664 h 6858000"/>
              <a:gd name="connsiteX12896" fmla="*/ 3898236 w 12192000"/>
              <a:gd name="connsiteY12896" fmla="*/ 5031785 h 6858000"/>
              <a:gd name="connsiteX12897" fmla="*/ 4018170 w 12192000"/>
              <a:gd name="connsiteY12897" fmla="*/ 4962542 h 6858000"/>
              <a:gd name="connsiteX12898" fmla="*/ 4015716 w 12192000"/>
              <a:gd name="connsiteY12898" fmla="*/ 4948118 h 6858000"/>
              <a:gd name="connsiteX12899" fmla="*/ 4017721 w 12192000"/>
              <a:gd name="connsiteY12899" fmla="*/ 4934982 h 6858000"/>
              <a:gd name="connsiteX12900" fmla="*/ 4018499 w 12192000"/>
              <a:gd name="connsiteY12900" fmla="*/ 4932588 h 6858000"/>
              <a:gd name="connsiteX12901" fmla="*/ 4052313 w 12192000"/>
              <a:gd name="connsiteY12901" fmla="*/ 4903532 h 6858000"/>
              <a:gd name="connsiteX12902" fmla="*/ 4052313 w 12192000"/>
              <a:gd name="connsiteY12902" fmla="*/ 4766093 h 6858000"/>
              <a:gd name="connsiteX12903" fmla="*/ 4019068 w 12192000"/>
              <a:gd name="connsiteY12903" fmla="*/ 4746434 h 6858000"/>
              <a:gd name="connsiteX12904" fmla="*/ 3611867 w 12192000"/>
              <a:gd name="connsiteY12904" fmla="*/ 4746434 h 6858000"/>
              <a:gd name="connsiteX12905" fmla="*/ 3593853 w 12192000"/>
              <a:gd name="connsiteY12905" fmla="*/ 4756847 h 6858000"/>
              <a:gd name="connsiteX12906" fmla="*/ 3457761 w 12192000"/>
              <a:gd name="connsiteY12906" fmla="*/ 4992525 h 6858000"/>
              <a:gd name="connsiteX12907" fmla="*/ 3457761 w 12192000"/>
              <a:gd name="connsiteY12907" fmla="*/ 5012753 h 6858000"/>
              <a:gd name="connsiteX12908" fmla="*/ 3457791 w 12192000"/>
              <a:gd name="connsiteY12908" fmla="*/ 5012664 h 6858000"/>
              <a:gd name="connsiteX12909" fmla="*/ 3491036 w 12192000"/>
              <a:gd name="connsiteY12909" fmla="*/ 5031785 h 6858000"/>
              <a:gd name="connsiteX12910" fmla="*/ 3610970 w 12192000"/>
              <a:gd name="connsiteY12910" fmla="*/ 4962542 h 6858000"/>
              <a:gd name="connsiteX12911" fmla="*/ 3608516 w 12192000"/>
              <a:gd name="connsiteY12911" fmla="*/ 4948118 h 6858000"/>
              <a:gd name="connsiteX12912" fmla="*/ 3610521 w 12192000"/>
              <a:gd name="connsiteY12912" fmla="*/ 4934982 h 6858000"/>
              <a:gd name="connsiteX12913" fmla="*/ 3611299 w 12192000"/>
              <a:gd name="connsiteY12913" fmla="*/ 4932588 h 6858000"/>
              <a:gd name="connsiteX12914" fmla="*/ 3645113 w 12192000"/>
              <a:gd name="connsiteY12914" fmla="*/ 4903532 h 6858000"/>
              <a:gd name="connsiteX12915" fmla="*/ 3645113 w 12192000"/>
              <a:gd name="connsiteY12915" fmla="*/ 4766093 h 6858000"/>
              <a:gd name="connsiteX12916" fmla="*/ 3611867 w 12192000"/>
              <a:gd name="connsiteY12916" fmla="*/ 4746434 h 6858000"/>
              <a:gd name="connsiteX12917" fmla="*/ 3204698 w 12192000"/>
              <a:gd name="connsiteY12917" fmla="*/ 4746434 h 6858000"/>
              <a:gd name="connsiteX12918" fmla="*/ 3186684 w 12192000"/>
              <a:gd name="connsiteY12918" fmla="*/ 4756847 h 6858000"/>
              <a:gd name="connsiteX12919" fmla="*/ 3050591 w 12192000"/>
              <a:gd name="connsiteY12919" fmla="*/ 4992525 h 6858000"/>
              <a:gd name="connsiteX12920" fmla="*/ 3050591 w 12192000"/>
              <a:gd name="connsiteY12920" fmla="*/ 5012753 h 6858000"/>
              <a:gd name="connsiteX12921" fmla="*/ 3050621 w 12192000"/>
              <a:gd name="connsiteY12921" fmla="*/ 5012694 h 6858000"/>
              <a:gd name="connsiteX12922" fmla="*/ 3083866 w 12192000"/>
              <a:gd name="connsiteY12922" fmla="*/ 5031815 h 6858000"/>
              <a:gd name="connsiteX12923" fmla="*/ 3203800 w 12192000"/>
              <a:gd name="connsiteY12923" fmla="*/ 4962572 h 6858000"/>
              <a:gd name="connsiteX12924" fmla="*/ 3201346 w 12192000"/>
              <a:gd name="connsiteY12924" fmla="*/ 4948148 h 6858000"/>
              <a:gd name="connsiteX12925" fmla="*/ 3203351 w 12192000"/>
              <a:gd name="connsiteY12925" fmla="*/ 4935012 h 6858000"/>
              <a:gd name="connsiteX12926" fmla="*/ 3204129 w 12192000"/>
              <a:gd name="connsiteY12926" fmla="*/ 4932618 h 6858000"/>
              <a:gd name="connsiteX12927" fmla="*/ 3204129 w 12192000"/>
              <a:gd name="connsiteY12927" fmla="*/ 4932588 h 6858000"/>
              <a:gd name="connsiteX12928" fmla="*/ 3237943 w 12192000"/>
              <a:gd name="connsiteY12928" fmla="*/ 4903532 h 6858000"/>
              <a:gd name="connsiteX12929" fmla="*/ 3237943 w 12192000"/>
              <a:gd name="connsiteY12929" fmla="*/ 4766093 h 6858000"/>
              <a:gd name="connsiteX12930" fmla="*/ 3204698 w 12192000"/>
              <a:gd name="connsiteY12930" fmla="*/ 4746434 h 6858000"/>
              <a:gd name="connsiteX12931" fmla="*/ 2797498 w 12192000"/>
              <a:gd name="connsiteY12931" fmla="*/ 4746434 h 6858000"/>
              <a:gd name="connsiteX12932" fmla="*/ 2779484 w 12192000"/>
              <a:gd name="connsiteY12932" fmla="*/ 4756847 h 6858000"/>
              <a:gd name="connsiteX12933" fmla="*/ 2643392 w 12192000"/>
              <a:gd name="connsiteY12933" fmla="*/ 4992525 h 6858000"/>
              <a:gd name="connsiteX12934" fmla="*/ 2643392 w 12192000"/>
              <a:gd name="connsiteY12934" fmla="*/ 5012753 h 6858000"/>
              <a:gd name="connsiteX12935" fmla="*/ 2643422 w 12192000"/>
              <a:gd name="connsiteY12935" fmla="*/ 5012664 h 6858000"/>
              <a:gd name="connsiteX12936" fmla="*/ 2676667 w 12192000"/>
              <a:gd name="connsiteY12936" fmla="*/ 5031785 h 6858000"/>
              <a:gd name="connsiteX12937" fmla="*/ 2796600 w 12192000"/>
              <a:gd name="connsiteY12937" fmla="*/ 4962542 h 6858000"/>
              <a:gd name="connsiteX12938" fmla="*/ 2794146 w 12192000"/>
              <a:gd name="connsiteY12938" fmla="*/ 4948118 h 6858000"/>
              <a:gd name="connsiteX12939" fmla="*/ 2796151 w 12192000"/>
              <a:gd name="connsiteY12939" fmla="*/ 4934982 h 6858000"/>
              <a:gd name="connsiteX12940" fmla="*/ 2796929 w 12192000"/>
              <a:gd name="connsiteY12940" fmla="*/ 4932588 h 6858000"/>
              <a:gd name="connsiteX12941" fmla="*/ 2830743 w 12192000"/>
              <a:gd name="connsiteY12941" fmla="*/ 4903532 h 6858000"/>
              <a:gd name="connsiteX12942" fmla="*/ 2830743 w 12192000"/>
              <a:gd name="connsiteY12942" fmla="*/ 4766093 h 6858000"/>
              <a:gd name="connsiteX12943" fmla="*/ 2797498 w 12192000"/>
              <a:gd name="connsiteY12943" fmla="*/ 4746434 h 6858000"/>
              <a:gd name="connsiteX12944" fmla="*/ 2390328 w 12192000"/>
              <a:gd name="connsiteY12944" fmla="*/ 4746434 h 6858000"/>
              <a:gd name="connsiteX12945" fmla="*/ 2372314 w 12192000"/>
              <a:gd name="connsiteY12945" fmla="*/ 4756847 h 6858000"/>
              <a:gd name="connsiteX12946" fmla="*/ 2236222 w 12192000"/>
              <a:gd name="connsiteY12946" fmla="*/ 4992525 h 6858000"/>
              <a:gd name="connsiteX12947" fmla="*/ 2236222 w 12192000"/>
              <a:gd name="connsiteY12947" fmla="*/ 5012753 h 6858000"/>
              <a:gd name="connsiteX12948" fmla="*/ 2236252 w 12192000"/>
              <a:gd name="connsiteY12948" fmla="*/ 5012694 h 6858000"/>
              <a:gd name="connsiteX12949" fmla="*/ 2269497 w 12192000"/>
              <a:gd name="connsiteY12949" fmla="*/ 5031815 h 6858000"/>
              <a:gd name="connsiteX12950" fmla="*/ 2389430 w 12192000"/>
              <a:gd name="connsiteY12950" fmla="*/ 4962572 h 6858000"/>
              <a:gd name="connsiteX12951" fmla="*/ 2386977 w 12192000"/>
              <a:gd name="connsiteY12951" fmla="*/ 4948148 h 6858000"/>
              <a:gd name="connsiteX12952" fmla="*/ 2388981 w 12192000"/>
              <a:gd name="connsiteY12952" fmla="*/ 4935012 h 6858000"/>
              <a:gd name="connsiteX12953" fmla="*/ 2389759 w 12192000"/>
              <a:gd name="connsiteY12953" fmla="*/ 4932618 h 6858000"/>
              <a:gd name="connsiteX12954" fmla="*/ 2389759 w 12192000"/>
              <a:gd name="connsiteY12954" fmla="*/ 4932588 h 6858000"/>
              <a:gd name="connsiteX12955" fmla="*/ 2423573 w 12192000"/>
              <a:gd name="connsiteY12955" fmla="*/ 4903532 h 6858000"/>
              <a:gd name="connsiteX12956" fmla="*/ 2423573 w 12192000"/>
              <a:gd name="connsiteY12956" fmla="*/ 4766093 h 6858000"/>
              <a:gd name="connsiteX12957" fmla="*/ 2390328 w 12192000"/>
              <a:gd name="connsiteY12957" fmla="*/ 4746434 h 6858000"/>
              <a:gd name="connsiteX12958" fmla="*/ 1983128 w 12192000"/>
              <a:gd name="connsiteY12958" fmla="*/ 4746434 h 6858000"/>
              <a:gd name="connsiteX12959" fmla="*/ 1965114 w 12192000"/>
              <a:gd name="connsiteY12959" fmla="*/ 4756847 h 6858000"/>
              <a:gd name="connsiteX12960" fmla="*/ 1829022 w 12192000"/>
              <a:gd name="connsiteY12960" fmla="*/ 4992525 h 6858000"/>
              <a:gd name="connsiteX12961" fmla="*/ 1829022 w 12192000"/>
              <a:gd name="connsiteY12961" fmla="*/ 5012753 h 6858000"/>
              <a:gd name="connsiteX12962" fmla="*/ 1829052 w 12192000"/>
              <a:gd name="connsiteY12962" fmla="*/ 5012664 h 6858000"/>
              <a:gd name="connsiteX12963" fmla="*/ 1862297 w 12192000"/>
              <a:gd name="connsiteY12963" fmla="*/ 5031785 h 6858000"/>
              <a:gd name="connsiteX12964" fmla="*/ 1982230 w 12192000"/>
              <a:gd name="connsiteY12964" fmla="*/ 4962542 h 6858000"/>
              <a:gd name="connsiteX12965" fmla="*/ 1979777 w 12192000"/>
              <a:gd name="connsiteY12965" fmla="*/ 4948118 h 6858000"/>
              <a:gd name="connsiteX12966" fmla="*/ 1981782 w 12192000"/>
              <a:gd name="connsiteY12966" fmla="*/ 4934982 h 6858000"/>
              <a:gd name="connsiteX12967" fmla="*/ 1982560 w 12192000"/>
              <a:gd name="connsiteY12967" fmla="*/ 4932588 h 6858000"/>
              <a:gd name="connsiteX12968" fmla="*/ 2016373 w 12192000"/>
              <a:gd name="connsiteY12968" fmla="*/ 4903532 h 6858000"/>
              <a:gd name="connsiteX12969" fmla="*/ 2016373 w 12192000"/>
              <a:gd name="connsiteY12969" fmla="*/ 4766093 h 6858000"/>
              <a:gd name="connsiteX12970" fmla="*/ 1983128 w 12192000"/>
              <a:gd name="connsiteY12970" fmla="*/ 4746434 h 6858000"/>
              <a:gd name="connsiteX12971" fmla="*/ 1575958 w 12192000"/>
              <a:gd name="connsiteY12971" fmla="*/ 4746434 h 6858000"/>
              <a:gd name="connsiteX12972" fmla="*/ 1557944 w 12192000"/>
              <a:gd name="connsiteY12972" fmla="*/ 4756847 h 6858000"/>
              <a:gd name="connsiteX12973" fmla="*/ 1421852 w 12192000"/>
              <a:gd name="connsiteY12973" fmla="*/ 4992525 h 6858000"/>
              <a:gd name="connsiteX12974" fmla="*/ 1421852 w 12192000"/>
              <a:gd name="connsiteY12974" fmla="*/ 5012753 h 6858000"/>
              <a:gd name="connsiteX12975" fmla="*/ 1421882 w 12192000"/>
              <a:gd name="connsiteY12975" fmla="*/ 5012694 h 6858000"/>
              <a:gd name="connsiteX12976" fmla="*/ 1455127 w 12192000"/>
              <a:gd name="connsiteY12976" fmla="*/ 5031815 h 6858000"/>
              <a:gd name="connsiteX12977" fmla="*/ 1575061 w 12192000"/>
              <a:gd name="connsiteY12977" fmla="*/ 4962572 h 6858000"/>
              <a:gd name="connsiteX12978" fmla="*/ 1572607 w 12192000"/>
              <a:gd name="connsiteY12978" fmla="*/ 4948148 h 6858000"/>
              <a:gd name="connsiteX12979" fmla="*/ 1574612 w 12192000"/>
              <a:gd name="connsiteY12979" fmla="*/ 4935012 h 6858000"/>
              <a:gd name="connsiteX12980" fmla="*/ 1575390 w 12192000"/>
              <a:gd name="connsiteY12980" fmla="*/ 4932618 h 6858000"/>
              <a:gd name="connsiteX12981" fmla="*/ 1575390 w 12192000"/>
              <a:gd name="connsiteY12981" fmla="*/ 4932588 h 6858000"/>
              <a:gd name="connsiteX12982" fmla="*/ 1609203 w 12192000"/>
              <a:gd name="connsiteY12982" fmla="*/ 4903532 h 6858000"/>
              <a:gd name="connsiteX12983" fmla="*/ 1609203 w 12192000"/>
              <a:gd name="connsiteY12983" fmla="*/ 4766093 h 6858000"/>
              <a:gd name="connsiteX12984" fmla="*/ 1575958 w 12192000"/>
              <a:gd name="connsiteY12984" fmla="*/ 4746434 h 6858000"/>
              <a:gd name="connsiteX12985" fmla="*/ 11348364 w 12192000"/>
              <a:gd name="connsiteY12985" fmla="*/ 4746404 h 6858000"/>
              <a:gd name="connsiteX12986" fmla="*/ 11330350 w 12192000"/>
              <a:gd name="connsiteY12986" fmla="*/ 4756817 h 6858000"/>
              <a:gd name="connsiteX12987" fmla="*/ 11194258 w 12192000"/>
              <a:gd name="connsiteY12987" fmla="*/ 4992495 h 6858000"/>
              <a:gd name="connsiteX12988" fmla="*/ 11194258 w 12192000"/>
              <a:gd name="connsiteY12988" fmla="*/ 5012724 h 6858000"/>
              <a:gd name="connsiteX12989" fmla="*/ 11227504 w 12192000"/>
              <a:gd name="connsiteY12989" fmla="*/ 5031845 h 6858000"/>
              <a:gd name="connsiteX12990" fmla="*/ 11347437 w 12192000"/>
              <a:gd name="connsiteY12990" fmla="*/ 4962602 h 6858000"/>
              <a:gd name="connsiteX12991" fmla="*/ 11344983 w 12192000"/>
              <a:gd name="connsiteY12991" fmla="*/ 4948178 h 6858000"/>
              <a:gd name="connsiteX12992" fmla="*/ 11346988 w 12192000"/>
              <a:gd name="connsiteY12992" fmla="*/ 4935042 h 6858000"/>
              <a:gd name="connsiteX12993" fmla="*/ 11347766 w 12192000"/>
              <a:gd name="connsiteY12993" fmla="*/ 4932648 h 6858000"/>
              <a:gd name="connsiteX12994" fmla="*/ 11347766 w 12192000"/>
              <a:gd name="connsiteY12994" fmla="*/ 4932618 h 6858000"/>
              <a:gd name="connsiteX12995" fmla="*/ 11347796 w 12192000"/>
              <a:gd name="connsiteY12995" fmla="*/ 4932558 h 6858000"/>
              <a:gd name="connsiteX12996" fmla="*/ 11381610 w 12192000"/>
              <a:gd name="connsiteY12996" fmla="*/ 4903503 h 6858000"/>
              <a:gd name="connsiteX12997" fmla="*/ 11381610 w 12192000"/>
              <a:gd name="connsiteY12997" fmla="*/ 4766063 h 6858000"/>
              <a:gd name="connsiteX12998" fmla="*/ 11348364 w 12192000"/>
              <a:gd name="connsiteY12998" fmla="*/ 4746404 h 6858000"/>
              <a:gd name="connsiteX12999" fmla="*/ 761618 w 12192000"/>
              <a:gd name="connsiteY12999" fmla="*/ 4746404 h 6858000"/>
              <a:gd name="connsiteX13000" fmla="*/ 743604 w 12192000"/>
              <a:gd name="connsiteY13000" fmla="*/ 4756817 h 6858000"/>
              <a:gd name="connsiteX13001" fmla="*/ 607512 w 12192000"/>
              <a:gd name="connsiteY13001" fmla="*/ 4992495 h 6858000"/>
              <a:gd name="connsiteX13002" fmla="*/ 607512 w 12192000"/>
              <a:gd name="connsiteY13002" fmla="*/ 5012724 h 6858000"/>
              <a:gd name="connsiteX13003" fmla="*/ 640757 w 12192000"/>
              <a:gd name="connsiteY13003" fmla="*/ 5031845 h 6858000"/>
              <a:gd name="connsiteX13004" fmla="*/ 760691 w 12192000"/>
              <a:gd name="connsiteY13004" fmla="*/ 4962602 h 6858000"/>
              <a:gd name="connsiteX13005" fmla="*/ 758237 w 12192000"/>
              <a:gd name="connsiteY13005" fmla="*/ 4948178 h 6858000"/>
              <a:gd name="connsiteX13006" fmla="*/ 760242 w 12192000"/>
              <a:gd name="connsiteY13006" fmla="*/ 4935042 h 6858000"/>
              <a:gd name="connsiteX13007" fmla="*/ 761020 w 12192000"/>
              <a:gd name="connsiteY13007" fmla="*/ 4932648 h 6858000"/>
              <a:gd name="connsiteX13008" fmla="*/ 761020 w 12192000"/>
              <a:gd name="connsiteY13008" fmla="*/ 4932618 h 6858000"/>
              <a:gd name="connsiteX13009" fmla="*/ 794834 w 12192000"/>
              <a:gd name="connsiteY13009" fmla="*/ 4903562 h 6858000"/>
              <a:gd name="connsiteX13010" fmla="*/ 794834 w 12192000"/>
              <a:gd name="connsiteY13010" fmla="*/ 4766123 h 6858000"/>
              <a:gd name="connsiteX13011" fmla="*/ 794864 w 12192000"/>
              <a:gd name="connsiteY13011" fmla="*/ 4766063 h 6858000"/>
              <a:gd name="connsiteX13012" fmla="*/ 761618 w 12192000"/>
              <a:gd name="connsiteY13012" fmla="*/ 4746404 h 6858000"/>
              <a:gd name="connsiteX13013" fmla="*/ 11755565 w 12192000"/>
              <a:gd name="connsiteY13013" fmla="*/ 4746374 h 6858000"/>
              <a:gd name="connsiteX13014" fmla="*/ 11737550 w 12192000"/>
              <a:gd name="connsiteY13014" fmla="*/ 4756787 h 6858000"/>
              <a:gd name="connsiteX13015" fmla="*/ 11601458 w 12192000"/>
              <a:gd name="connsiteY13015" fmla="*/ 4992465 h 6858000"/>
              <a:gd name="connsiteX13016" fmla="*/ 11601458 w 12192000"/>
              <a:gd name="connsiteY13016" fmla="*/ 5012694 h 6858000"/>
              <a:gd name="connsiteX13017" fmla="*/ 11634703 w 12192000"/>
              <a:gd name="connsiteY13017" fmla="*/ 5031815 h 6858000"/>
              <a:gd name="connsiteX13018" fmla="*/ 11754637 w 12192000"/>
              <a:gd name="connsiteY13018" fmla="*/ 4962572 h 6858000"/>
              <a:gd name="connsiteX13019" fmla="*/ 11752183 w 12192000"/>
              <a:gd name="connsiteY13019" fmla="*/ 4948148 h 6858000"/>
              <a:gd name="connsiteX13020" fmla="*/ 11754187 w 12192000"/>
              <a:gd name="connsiteY13020" fmla="*/ 4935012 h 6858000"/>
              <a:gd name="connsiteX13021" fmla="*/ 11754965 w 12192000"/>
              <a:gd name="connsiteY13021" fmla="*/ 4932618 h 6858000"/>
              <a:gd name="connsiteX13022" fmla="*/ 11754995 w 12192000"/>
              <a:gd name="connsiteY13022" fmla="*/ 4932528 h 6858000"/>
              <a:gd name="connsiteX13023" fmla="*/ 11788809 w 12192000"/>
              <a:gd name="connsiteY13023" fmla="*/ 4903473 h 6858000"/>
              <a:gd name="connsiteX13024" fmla="*/ 11788809 w 12192000"/>
              <a:gd name="connsiteY13024" fmla="*/ 4766033 h 6858000"/>
              <a:gd name="connsiteX13025" fmla="*/ 11755565 w 12192000"/>
              <a:gd name="connsiteY13025" fmla="*/ 4746374 h 6858000"/>
              <a:gd name="connsiteX13026" fmla="*/ 1168818 w 12192000"/>
              <a:gd name="connsiteY13026" fmla="*/ 4746374 h 6858000"/>
              <a:gd name="connsiteX13027" fmla="*/ 1150804 w 12192000"/>
              <a:gd name="connsiteY13027" fmla="*/ 4756787 h 6858000"/>
              <a:gd name="connsiteX13028" fmla="*/ 1014712 w 12192000"/>
              <a:gd name="connsiteY13028" fmla="*/ 4992465 h 6858000"/>
              <a:gd name="connsiteX13029" fmla="*/ 1014712 w 12192000"/>
              <a:gd name="connsiteY13029" fmla="*/ 5012694 h 6858000"/>
              <a:gd name="connsiteX13030" fmla="*/ 1047957 w 12192000"/>
              <a:gd name="connsiteY13030" fmla="*/ 5031815 h 6858000"/>
              <a:gd name="connsiteX13031" fmla="*/ 1167891 w 12192000"/>
              <a:gd name="connsiteY13031" fmla="*/ 4962572 h 6858000"/>
              <a:gd name="connsiteX13032" fmla="*/ 1165437 w 12192000"/>
              <a:gd name="connsiteY13032" fmla="*/ 4948148 h 6858000"/>
              <a:gd name="connsiteX13033" fmla="*/ 1167442 w 12192000"/>
              <a:gd name="connsiteY13033" fmla="*/ 4935012 h 6858000"/>
              <a:gd name="connsiteX13034" fmla="*/ 1168220 w 12192000"/>
              <a:gd name="connsiteY13034" fmla="*/ 4932618 h 6858000"/>
              <a:gd name="connsiteX13035" fmla="*/ 1202034 w 12192000"/>
              <a:gd name="connsiteY13035" fmla="*/ 4903562 h 6858000"/>
              <a:gd name="connsiteX13036" fmla="*/ 1202034 w 12192000"/>
              <a:gd name="connsiteY13036" fmla="*/ 4766123 h 6858000"/>
              <a:gd name="connsiteX13037" fmla="*/ 1202063 w 12192000"/>
              <a:gd name="connsiteY13037" fmla="*/ 4766033 h 6858000"/>
              <a:gd name="connsiteX13038" fmla="*/ 1168818 w 12192000"/>
              <a:gd name="connsiteY13038" fmla="*/ 4746374 h 6858000"/>
              <a:gd name="connsiteX13039" fmla="*/ 354449 w 12192000"/>
              <a:gd name="connsiteY13039" fmla="*/ 4746374 h 6858000"/>
              <a:gd name="connsiteX13040" fmla="*/ 336435 w 12192000"/>
              <a:gd name="connsiteY13040" fmla="*/ 4756787 h 6858000"/>
              <a:gd name="connsiteX13041" fmla="*/ 200342 w 12192000"/>
              <a:gd name="connsiteY13041" fmla="*/ 4992465 h 6858000"/>
              <a:gd name="connsiteX13042" fmla="*/ 200342 w 12192000"/>
              <a:gd name="connsiteY13042" fmla="*/ 5012694 h 6858000"/>
              <a:gd name="connsiteX13043" fmla="*/ 233587 w 12192000"/>
              <a:gd name="connsiteY13043" fmla="*/ 5031815 h 6858000"/>
              <a:gd name="connsiteX13044" fmla="*/ 353521 w 12192000"/>
              <a:gd name="connsiteY13044" fmla="*/ 4962572 h 6858000"/>
              <a:gd name="connsiteX13045" fmla="*/ 351067 w 12192000"/>
              <a:gd name="connsiteY13045" fmla="*/ 4948148 h 6858000"/>
              <a:gd name="connsiteX13046" fmla="*/ 353072 w 12192000"/>
              <a:gd name="connsiteY13046" fmla="*/ 4935012 h 6858000"/>
              <a:gd name="connsiteX13047" fmla="*/ 353850 w 12192000"/>
              <a:gd name="connsiteY13047" fmla="*/ 4932618 h 6858000"/>
              <a:gd name="connsiteX13048" fmla="*/ 387664 w 12192000"/>
              <a:gd name="connsiteY13048" fmla="*/ 4903562 h 6858000"/>
              <a:gd name="connsiteX13049" fmla="*/ 387664 w 12192000"/>
              <a:gd name="connsiteY13049" fmla="*/ 4766123 h 6858000"/>
              <a:gd name="connsiteX13050" fmla="*/ 387694 w 12192000"/>
              <a:gd name="connsiteY13050" fmla="*/ 4766033 h 6858000"/>
              <a:gd name="connsiteX13051" fmla="*/ 354449 w 12192000"/>
              <a:gd name="connsiteY13051" fmla="*/ 4746374 h 6858000"/>
              <a:gd name="connsiteX13052" fmla="*/ 12000594 w 12192000"/>
              <a:gd name="connsiteY13052" fmla="*/ 4723879 h 6858000"/>
              <a:gd name="connsiteX13053" fmla="*/ 11880884 w 12192000"/>
              <a:gd name="connsiteY13053" fmla="*/ 4752448 h 6858000"/>
              <a:gd name="connsiteX13054" fmla="*/ 11966615 w 12192000"/>
              <a:gd name="connsiteY13054" fmla="*/ 4801942 h 6858000"/>
              <a:gd name="connsiteX13055" fmla="*/ 11981570 w 12192000"/>
              <a:gd name="connsiteY13055" fmla="*/ 4790444 h 6858000"/>
              <a:gd name="connsiteX13056" fmla="*/ 12000594 w 12192000"/>
              <a:gd name="connsiteY13056" fmla="*/ 4786176 h 6858000"/>
              <a:gd name="connsiteX13057" fmla="*/ 12019606 w 12192000"/>
              <a:gd name="connsiteY13057" fmla="*/ 4790444 h 6858000"/>
              <a:gd name="connsiteX13058" fmla="*/ 12034572 w 12192000"/>
              <a:gd name="connsiteY13058" fmla="*/ 4801942 h 6858000"/>
              <a:gd name="connsiteX13059" fmla="*/ 12120302 w 12192000"/>
              <a:gd name="connsiteY13059" fmla="*/ 4752448 h 6858000"/>
              <a:gd name="connsiteX13060" fmla="*/ 12000594 w 12192000"/>
              <a:gd name="connsiteY13060" fmla="*/ 4723879 h 6858000"/>
              <a:gd name="connsiteX13061" fmla="*/ 11593424 w 12192000"/>
              <a:gd name="connsiteY13061" fmla="*/ 4723879 h 6858000"/>
              <a:gd name="connsiteX13062" fmla="*/ 11473714 w 12192000"/>
              <a:gd name="connsiteY13062" fmla="*/ 4752448 h 6858000"/>
              <a:gd name="connsiteX13063" fmla="*/ 11559445 w 12192000"/>
              <a:gd name="connsiteY13063" fmla="*/ 4801942 h 6858000"/>
              <a:gd name="connsiteX13064" fmla="*/ 11574400 w 12192000"/>
              <a:gd name="connsiteY13064" fmla="*/ 4790444 h 6858000"/>
              <a:gd name="connsiteX13065" fmla="*/ 11593423 w 12192000"/>
              <a:gd name="connsiteY13065" fmla="*/ 4786176 h 6858000"/>
              <a:gd name="connsiteX13066" fmla="*/ 11612436 w 12192000"/>
              <a:gd name="connsiteY13066" fmla="*/ 4790444 h 6858000"/>
              <a:gd name="connsiteX13067" fmla="*/ 11627402 w 12192000"/>
              <a:gd name="connsiteY13067" fmla="*/ 4801942 h 6858000"/>
              <a:gd name="connsiteX13068" fmla="*/ 11713132 w 12192000"/>
              <a:gd name="connsiteY13068" fmla="*/ 4752448 h 6858000"/>
              <a:gd name="connsiteX13069" fmla="*/ 11593424 w 12192000"/>
              <a:gd name="connsiteY13069" fmla="*/ 4723879 h 6858000"/>
              <a:gd name="connsiteX13070" fmla="*/ 11186224 w 12192000"/>
              <a:gd name="connsiteY13070" fmla="*/ 4723879 h 6858000"/>
              <a:gd name="connsiteX13071" fmla="*/ 11066515 w 12192000"/>
              <a:gd name="connsiteY13071" fmla="*/ 4752448 h 6858000"/>
              <a:gd name="connsiteX13072" fmla="*/ 11152245 w 12192000"/>
              <a:gd name="connsiteY13072" fmla="*/ 4801942 h 6858000"/>
              <a:gd name="connsiteX13073" fmla="*/ 11167199 w 12192000"/>
              <a:gd name="connsiteY13073" fmla="*/ 4790444 h 6858000"/>
              <a:gd name="connsiteX13074" fmla="*/ 11186224 w 12192000"/>
              <a:gd name="connsiteY13074" fmla="*/ 4786176 h 6858000"/>
              <a:gd name="connsiteX13075" fmla="*/ 11205237 w 12192000"/>
              <a:gd name="connsiteY13075" fmla="*/ 4790444 h 6858000"/>
              <a:gd name="connsiteX13076" fmla="*/ 11220202 w 12192000"/>
              <a:gd name="connsiteY13076" fmla="*/ 4801942 h 6858000"/>
              <a:gd name="connsiteX13077" fmla="*/ 11305933 w 12192000"/>
              <a:gd name="connsiteY13077" fmla="*/ 4752448 h 6858000"/>
              <a:gd name="connsiteX13078" fmla="*/ 11186224 w 12192000"/>
              <a:gd name="connsiteY13078" fmla="*/ 4723879 h 6858000"/>
              <a:gd name="connsiteX13079" fmla="*/ 10779054 w 12192000"/>
              <a:gd name="connsiteY13079" fmla="*/ 4723879 h 6858000"/>
              <a:gd name="connsiteX13080" fmla="*/ 10659345 w 12192000"/>
              <a:gd name="connsiteY13080" fmla="*/ 4752448 h 6858000"/>
              <a:gd name="connsiteX13081" fmla="*/ 10745058 w 12192000"/>
              <a:gd name="connsiteY13081" fmla="*/ 4801932 h 6858000"/>
              <a:gd name="connsiteX13082" fmla="*/ 10745045 w 12192000"/>
              <a:gd name="connsiteY13082" fmla="*/ 4801942 h 6858000"/>
              <a:gd name="connsiteX13083" fmla="*/ 10745075 w 12192000"/>
              <a:gd name="connsiteY13083" fmla="*/ 4801942 h 6858000"/>
              <a:gd name="connsiteX13084" fmla="*/ 10745058 w 12192000"/>
              <a:gd name="connsiteY13084" fmla="*/ 4801932 h 6858000"/>
              <a:gd name="connsiteX13085" fmla="*/ 10760000 w 12192000"/>
              <a:gd name="connsiteY13085" fmla="*/ 4790444 h 6858000"/>
              <a:gd name="connsiteX13086" fmla="*/ 10779039 w 12192000"/>
              <a:gd name="connsiteY13086" fmla="*/ 4786172 h 6858000"/>
              <a:gd name="connsiteX13087" fmla="*/ 10813032 w 12192000"/>
              <a:gd name="connsiteY13087" fmla="*/ 4801942 h 6858000"/>
              <a:gd name="connsiteX13088" fmla="*/ 10898763 w 12192000"/>
              <a:gd name="connsiteY13088" fmla="*/ 4752448 h 6858000"/>
              <a:gd name="connsiteX13089" fmla="*/ 10779054 w 12192000"/>
              <a:gd name="connsiteY13089" fmla="*/ 4723879 h 6858000"/>
              <a:gd name="connsiteX13090" fmla="*/ 10371854 w 12192000"/>
              <a:gd name="connsiteY13090" fmla="*/ 4723879 h 6858000"/>
              <a:gd name="connsiteX13091" fmla="*/ 10252145 w 12192000"/>
              <a:gd name="connsiteY13091" fmla="*/ 4752448 h 6858000"/>
              <a:gd name="connsiteX13092" fmla="*/ 10337859 w 12192000"/>
              <a:gd name="connsiteY13092" fmla="*/ 4801932 h 6858000"/>
              <a:gd name="connsiteX13093" fmla="*/ 10337846 w 12192000"/>
              <a:gd name="connsiteY13093" fmla="*/ 4801942 h 6858000"/>
              <a:gd name="connsiteX13094" fmla="*/ 10337876 w 12192000"/>
              <a:gd name="connsiteY13094" fmla="*/ 4801942 h 6858000"/>
              <a:gd name="connsiteX13095" fmla="*/ 10337859 w 12192000"/>
              <a:gd name="connsiteY13095" fmla="*/ 4801932 h 6858000"/>
              <a:gd name="connsiteX13096" fmla="*/ 10352800 w 12192000"/>
              <a:gd name="connsiteY13096" fmla="*/ 4790444 h 6858000"/>
              <a:gd name="connsiteX13097" fmla="*/ 10371839 w 12192000"/>
              <a:gd name="connsiteY13097" fmla="*/ 4786172 h 6858000"/>
              <a:gd name="connsiteX13098" fmla="*/ 10405832 w 12192000"/>
              <a:gd name="connsiteY13098" fmla="*/ 4801942 h 6858000"/>
              <a:gd name="connsiteX13099" fmla="*/ 10491563 w 12192000"/>
              <a:gd name="connsiteY13099" fmla="*/ 4752448 h 6858000"/>
              <a:gd name="connsiteX13100" fmla="*/ 10371854 w 12192000"/>
              <a:gd name="connsiteY13100" fmla="*/ 4723879 h 6858000"/>
              <a:gd name="connsiteX13101" fmla="*/ 9964684 w 12192000"/>
              <a:gd name="connsiteY13101" fmla="*/ 4723879 h 6858000"/>
              <a:gd name="connsiteX13102" fmla="*/ 9844975 w 12192000"/>
              <a:gd name="connsiteY13102" fmla="*/ 4752448 h 6858000"/>
              <a:gd name="connsiteX13103" fmla="*/ 9930689 w 12192000"/>
              <a:gd name="connsiteY13103" fmla="*/ 4801932 h 6858000"/>
              <a:gd name="connsiteX13104" fmla="*/ 9930676 w 12192000"/>
              <a:gd name="connsiteY13104" fmla="*/ 4801942 h 6858000"/>
              <a:gd name="connsiteX13105" fmla="*/ 9930706 w 12192000"/>
              <a:gd name="connsiteY13105" fmla="*/ 4801942 h 6858000"/>
              <a:gd name="connsiteX13106" fmla="*/ 9930689 w 12192000"/>
              <a:gd name="connsiteY13106" fmla="*/ 4801932 h 6858000"/>
              <a:gd name="connsiteX13107" fmla="*/ 9945630 w 12192000"/>
              <a:gd name="connsiteY13107" fmla="*/ 4790444 h 6858000"/>
              <a:gd name="connsiteX13108" fmla="*/ 9964669 w 12192000"/>
              <a:gd name="connsiteY13108" fmla="*/ 4786172 h 6858000"/>
              <a:gd name="connsiteX13109" fmla="*/ 9998662 w 12192000"/>
              <a:gd name="connsiteY13109" fmla="*/ 4801942 h 6858000"/>
              <a:gd name="connsiteX13110" fmla="*/ 10084394 w 12192000"/>
              <a:gd name="connsiteY13110" fmla="*/ 4752448 h 6858000"/>
              <a:gd name="connsiteX13111" fmla="*/ 9964684 w 12192000"/>
              <a:gd name="connsiteY13111" fmla="*/ 4723879 h 6858000"/>
              <a:gd name="connsiteX13112" fmla="*/ 9557515 w 12192000"/>
              <a:gd name="connsiteY13112" fmla="*/ 4723879 h 6858000"/>
              <a:gd name="connsiteX13113" fmla="*/ 9437805 w 12192000"/>
              <a:gd name="connsiteY13113" fmla="*/ 4752448 h 6858000"/>
              <a:gd name="connsiteX13114" fmla="*/ 9523519 w 12192000"/>
              <a:gd name="connsiteY13114" fmla="*/ 4801932 h 6858000"/>
              <a:gd name="connsiteX13115" fmla="*/ 9523506 w 12192000"/>
              <a:gd name="connsiteY13115" fmla="*/ 4801942 h 6858000"/>
              <a:gd name="connsiteX13116" fmla="*/ 9523536 w 12192000"/>
              <a:gd name="connsiteY13116" fmla="*/ 4801942 h 6858000"/>
              <a:gd name="connsiteX13117" fmla="*/ 9523519 w 12192000"/>
              <a:gd name="connsiteY13117" fmla="*/ 4801932 h 6858000"/>
              <a:gd name="connsiteX13118" fmla="*/ 9538460 w 12192000"/>
              <a:gd name="connsiteY13118" fmla="*/ 4790444 h 6858000"/>
              <a:gd name="connsiteX13119" fmla="*/ 9557499 w 12192000"/>
              <a:gd name="connsiteY13119" fmla="*/ 4786172 h 6858000"/>
              <a:gd name="connsiteX13120" fmla="*/ 9591492 w 12192000"/>
              <a:gd name="connsiteY13120" fmla="*/ 4801942 h 6858000"/>
              <a:gd name="connsiteX13121" fmla="*/ 9677224 w 12192000"/>
              <a:gd name="connsiteY13121" fmla="*/ 4752448 h 6858000"/>
              <a:gd name="connsiteX13122" fmla="*/ 9557515 w 12192000"/>
              <a:gd name="connsiteY13122" fmla="*/ 4723879 h 6858000"/>
              <a:gd name="connsiteX13123" fmla="*/ 9150314 w 12192000"/>
              <a:gd name="connsiteY13123" fmla="*/ 4723879 h 6858000"/>
              <a:gd name="connsiteX13124" fmla="*/ 9030605 w 12192000"/>
              <a:gd name="connsiteY13124" fmla="*/ 4752448 h 6858000"/>
              <a:gd name="connsiteX13125" fmla="*/ 9116320 w 12192000"/>
              <a:gd name="connsiteY13125" fmla="*/ 4801932 h 6858000"/>
              <a:gd name="connsiteX13126" fmla="*/ 9116307 w 12192000"/>
              <a:gd name="connsiteY13126" fmla="*/ 4801942 h 6858000"/>
              <a:gd name="connsiteX13127" fmla="*/ 9116337 w 12192000"/>
              <a:gd name="connsiteY13127" fmla="*/ 4801942 h 6858000"/>
              <a:gd name="connsiteX13128" fmla="*/ 9116320 w 12192000"/>
              <a:gd name="connsiteY13128" fmla="*/ 4801932 h 6858000"/>
              <a:gd name="connsiteX13129" fmla="*/ 9131261 w 12192000"/>
              <a:gd name="connsiteY13129" fmla="*/ 4790444 h 6858000"/>
              <a:gd name="connsiteX13130" fmla="*/ 9150299 w 12192000"/>
              <a:gd name="connsiteY13130" fmla="*/ 4786172 h 6858000"/>
              <a:gd name="connsiteX13131" fmla="*/ 9184293 w 12192000"/>
              <a:gd name="connsiteY13131" fmla="*/ 4801942 h 6858000"/>
              <a:gd name="connsiteX13132" fmla="*/ 9270023 w 12192000"/>
              <a:gd name="connsiteY13132" fmla="*/ 4752448 h 6858000"/>
              <a:gd name="connsiteX13133" fmla="*/ 9150314 w 12192000"/>
              <a:gd name="connsiteY13133" fmla="*/ 4723879 h 6858000"/>
              <a:gd name="connsiteX13134" fmla="*/ 8743145 w 12192000"/>
              <a:gd name="connsiteY13134" fmla="*/ 4723879 h 6858000"/>
              <a:gd name="connsiteX13135" fmla="*/ 8623435 w 12192000"/>
              <a:gd name="connsiteY13135" fmla="*/ 4752448 h 6858000"/>
              <a:gd name="connsiteX13136" fmla="*/ 8709149 w 12192000"/>
              <a:gd name="connsiteY13136" fmla="*/ 4801932 h 6858000"/>
              <a:gd name="connsiteX13137" fmla="*/ 8709136 w 12192000"/>
              <a:gd name="connsiteY13137" fmla="*/ 4801942 h 6858000"/>
              <a:gd name="connsiteX13138" fmla="*/ 8709166 w 12192000"/>
              <a:gd name="connsiteY13138" fmla="*/ 4801942 h 6858000"/>
              <a:gd name="connsiteX13139" fmla="*/ 8709149 w 12192000"/>
              <a:gd name="connsiteY13139" fmla="*/ 4801932 h 6858000"/>
              <a:gd name="connsiteX13140" fmla="*/ 8724091 w 12192000"/>
              <a:gd name="connsiteY13140" fmla="*/ 4790444 h 6858000"/>
              <a:gd name="connsiteX13141" fmla="*/ 8743129 w 12192000"/>
              <a:gd name="connsiteY13141" fmla="*/ 4786172 h 6858000"/>
              <a:gd name="connsiteX13142" fmla="*/ 8777123 w 12192000"/>
              <a:gd name="connsiteY13142" fmla="*/ 4801942 h 6858000"/>
              <a:gd name="connsiteX13143" fmla="*/ 8862853 w 12192000"/>
              <a:gd name="connsiteY13143" fmla="*/ 4752448 h 6858000"/>
              <a:gd name="connsiteX13144" fmla="*/ 8743145 w 12192000"/>
              <a:gd name="connsiteY13144" fmla="*/ 4723879 h 6858000"/>
              <a:gd name="connsiteX13145" fmla="*/ 8335945 w 12192000"/>
              <a:gd name="connsiteY13145" fmla="*/ 4723879 h 6858000"/>
              <a:gd name="connsiteX13146" fmla="*/ 8216236 w 12192000"/>
              <a:gd name="connsiteY13146" fmla="*/ 4752448 h 6858000"/>
              <a:gd name="connsiteX13147" fmla="*/ 8301949 w 12192000"/>
              <a:gd name="connsiteY13147" fmla="*/ 4801932 h 6858000"/>
              <a:gd name="connsiteX13148" fmla="*/ 8301936 w 12192000"/>
              <a:gd name="connsiteY13148" fmla="*/ 4801942 h 6858000"/>
              <a:gd name="connsiteX13149" fmla="*/ 8301966 w 12192000"/>
              <a:gd name="connsiteY13149" fmla="*/ 4801942 h 6858000"/>
              <a:gd name="connsiteX13150" fmla="*/ 8301949 w 12192000"/>
              <a:gd name="connsiteY13150" fmla="*/ 4801932 h 6858000"/>
              <a:gd name="connsiteX13151" fmla="*/ 8316891 w 12192000"/>
              <a:gd name="connsiteY13151" fmla="*/ 4790444 h 6858000"/>
              <a:gd name="connsiteX13152" fmla="*/ 8335930 w 12192000"/>
              <a:gd name="connsiteY13152" fmla="*/ 4786172 h 6858000"/>
              <a:gd name="connsiteX13153" fmla="*/ 8369923 w 12192000"/>
              <a:gd name="connsiteY13153" fmla="*/ 4801942 h 6858000"/>
              <a:gd name="connsiteX13154" fmla="*/ 8455654 w 12192000"/>
              <a:gd name="connsiteY13154" fmla="*/ 4752448 h 6858000"/>
              <a:gd name="connsiteX13155" fmla="*/ 8335945 w 12192000"/>
              <a:gd name="connsiteY13155" fmla="*/ 4723879 h 6858000"/>
              <a:gd name="connsiteX13156" fmla="*/ 7928775 w 12192000"/>
              <a:gd name="connsiteY13156" fmla="*/ 4723879 h 6858000"/>
              <a:gd name="connsiteX13157" fmla="*/ 7809066 w 12192000"/>
              <a:gd name="connsiteY13157" fmla="*/ 4752448 h 6858000"/>
              <a:gd name="connsiteX13158" fmla="*/ 7894780 w 12192000"/>
              <a:gd name="connsiteY13158" fmla="*/ 4801932 h 6858000"/>
              <a:gd name="connsiteX13159" fmla="*/ 7894767 w 12192000"/>
              <a:gd name="connsiteY13159" fmla="*/ 4801942 h 6858000"/>
              <a:gd name="connsiteX13160" fmla="*/ 7894797 w 12192000"/>
              <a:gd name="connsiteY13160" fmla="*/ 4801942 h 6858000"/>
              <a:gd name="connsiteX13161" fmla="*/ 7894780 w 12192000"/>
              <a:gd name="connsiteY13161" fmla="*/ 4801932 h 6858000"/>
              <a:gd name="connsiteX13162" fmla="*/ 7909721 w 12192000"/>
              <a:gd name="connsiteY13162" fmla="*/ 4790444 h 6858000"/>
              <a:gd name="connsiteX13163" fmla="*/ 7928760 w 12192000"/>
              <a:gd name="connsiteY13163" fmla="*/ 4786172 h 6858000"/>
              <a:gd name="connsiteX13164" fmla="*/ 7962754 w 12192000"/>
              <a:gd name="connsiteY13164" fmla="*/ 4801942 h 6858000"/>
              <a:gd name="connsiteX13165" fmla="*/ 8048484 w 12192000"/>
              <a:gd name="connsiteY13165" fmla="*/ 4752448 h 6858000"/>
              <a:gd name="connsiteX13166" fmla="*/ 7928775 w 12192000"/>
              <a:gd name="connsiteY13166" fmla="*/ 4723879 h 6858000"/>
              <a:gd name="connsiteX13167" fmla="*/ 7521575 w 12192000"/>
              <a:gd name="connsiteY13167" fmla="*/ 4723879 h 6858000"/>
              <a:gd name="connsiteX13168" fmla="*/ 7401866 w 12192000"/>
              <a:gd name="connsiteY13168" fmla="*/ 4752448 h 6858000"/>
              <a:gd name="connsiteX13169" fmla="*/ 7487580 w 12192000"/>
              <a:gd name="connsiteY13169" fmla="*/ 4801932 h 6858000"/>
              <a:gd name="connsiteX13170" fmla="*/ 7487567 w 12192000"/>
              <a:gd name="connsiteY13170" fmla="*/ 4801942 h 6858000"/>
              <a:gd name="connsiteX13171" fmla="*/ 7487597 w 12192000"/>
              <a:gd name="connsiteY13171" fmla="*/ 4801942 h 6858000"/>
              <a:gd name="connsiteX13172" fmla="*/ 7487580 w 12192000"/>
              <a:gd name="connsiteY13172" fmla="*/ 4801932 h 6858000"/>
              <a:gd name="connsiteX13173" fmla="*/ 7502522 w 12192000"/>
              <a:gd name="connsiteY13173" fmla="*/ 4790444 h 6858000"/>
              <a:gd name="connsiteX13174" fmla="*/ 7521560 w 12192000"/>
              <a:gd name="connsiteY13174" fmla="*/ 4786172 h 6858000"/>
              <a:gd name="connsiteX13175" fmla="*/ 7555554 w 12192000"/>
              <a:gd name="connsiteY13175" fmla="*/ 4801942 h 6858000"/>
              <a:gd name="connsiteX13176" fmla="*/ 7641284 w 12192000"/>
              <a:gd name="connsiteY13176" fmla="*/ 4752448 h 6858000"/>
              <a:gd name="connsiteX13177" fmla="*/ 7521575 w 12192000"/>
              <a:gd name="connsiteY13177" fmla="*/ 4723879 h 6858000"/>
              <a:gd name="connsiteX13178" fmla="*/ 7114405 w 12192000"/>
              <a:gd name="connsiteY13178" fmla="*/ 4723879 h 6858000"/>
              <a:gd name="connsiteX13179" fmla="*/ 6994696 w 12192000"/>
              <a:gd name="connsiteY13179" fmla="*/ 4752448 h 6858000"/>
              <a:gd name="connsiteX13180" fmla="*/ 7080410 w 12192000"/>
              <a:gd name="connsiteY13180" fmla="*/ 4801932 h 6858000"/>
              <a:gd name="connsiteX13181" fmla="*/ 7080397 w 12192000"/>
              <a:gd name="connsiteY13181" fmla="*/ 4801942 h 6858000"/>
              <a:gd name="connsiteX13182" fmla="*/ 7080427 w 12192000"/>
              <a:gd name="connsiteY13182" fmla="*/ 4801942 h 6858000"/>
              <a:gd name="connsiteX13183" fmla="*/ 7080410 w 12192000"/>
              <a:gd name="connsiteY13183" fmla="*/ 4801932 h 6858000"/>
              <a:gd name="connsiteX13184" fmla="*/ 7095352 w 12192000"/>
              <a:gd name="connsiteY13184" fmla="*/ 4790444 h 6858000"/>
              <a:gd name="connsiteX13185" fmla="*/ 7114391 w 12192000"/>
              <a:gd name="connsiteY13185" fmla="*/ 4786172 h 6858000"/>
              <a:gd name="connsiteX13186" fmla="*/ 7148383 w 12192000"/>
              <a:gd name="connsiteY13186" fmla="*/ 4801942 h 6858000"/>
              <a:gd name="connsiteX13187" fmla="*/ 7234115 w 12192000"/>
              <a:gd name="connsiteY13187" fmla="*/ 4752448 h 6858000"/>
              <a:gd name="connsiteX13188" fmla="*/ 7114405 w 12192000"/>
              <a:gd name="connsiteY13188" fmla="*/ 4723879 h 6858000"/>
              <a:gd name="connsiteX13189" fmla="*/ 6707206 w 12192000"/>
              <a:gd name="connsiteY13189" fmla="*/ 4723879 h 6858000"/>
              <a:gd name="connsiteX13190" fmla="*/ 6587496 w 12192000"/>
              <a:gd name="connsiteY13190" fmla="*/ 4752448 h 6858000"/>
              <a:gd name="connsiteX13191" fmla="*/ 6673210 w 12192000"/>
              <a:gd name="connsiteY13191" fmla="*/ 4801932 h 6858000"/>
              <a:gd name="connsiteX13192" fmla="*/ 6673197 w 12192000"/>
              <a:gd name="connsiteY13192" fmla="*/ 4801942 h 6858000"/>
              <a:gd name="connsiteX13193" fmla="*/ 6673227 w 12192000"/>
              <a:gd name="connsiteY13193" fmla="*/ 4801942 h 6858000"/>
              <a:gd name="connsiteX13194" fmla="*/ 6673210 w 12192000"/>
              <a:gd name="connsiteY13194" fmla="*/ 4801932 h 6858000"/>
              <a:gd name="connsiteX13195" fmla="*/ 6688152 w 12192000"/>
              <a:gd name="connsiteY13195" fmla="*/ 4790444 h 6858000"/>
              <a:gd name="connsiteX13196" fmla="*/ 6707191 w 12192000"/>
              <a:gd name="connsiteY13196" fmla="*/ 4786172 h 6858000"/>
              <a:gd name="connsiteX13197" fmla="*/ 6741184 w 12192000"/>
              <a:gd name="connsiteY13197" fmla="*/ 4801942 h 6858000"/>
              <a:gd name="connsiteX13198" fmla="*/ 6826915 w 12192000"/>
              <a:gd name="connsiteY13198" fmla="*/ 4752448 h 6858000"/>
              <a:gd name="connsiteX13199" fmla="*/ 6707206 w 12192000"/>
              <a:gd name="connsiteY13199" fmla="*/ 4723879 h 6858000"/>
              <a:gd name="connsiteX13200" fmla="*/ 6300036 w 12192000"/>
              <a:gd name="connsiteY13200" fmla="*/ 4723879 h 6858000"/>
              <a:gd name="connsiteX13201" fmla="*/ 6180326 w 12192000"/>
              <a:gd name="connsiteY13201" fmla="*/ 4752448 h 6858000"/>
              <a:gd name="connsiteX13202" fmla="*/ 6266041 w 12192000"/>
              <a:gd name="connsiteY13202" fmla="*/ 4801932 h 6858000"/>
              <a:gd name="connsiteX13203" fmla="*/ 6266028 w 12192000"/>
              <a:gd name="connsiteY13203" fmla="*/ 4801942 h 6858000"/>
              <a:gd name="connsiteX13204" fmla="*/ 6266058 w 12192000"/>
              <a:gd name="connsiteY13204" fmla="*/ 4801942 h 6858000"/>
              <a:gd name="connsiteX13205" fmla="*/ 6266041 w 12192000"/>
              <a:gd name="connsiteY13205" fmla="*/ 4801932 h 6858000"/>
              <a:gd name="connsiteX13206" fmla="*/ 6280982 w 12192000"/>
              <a:gd name="connsiteY13206" fmla="*/ 4790444 h 6858000"/>
              <a:gd name="connsiteX13207" fmla="*/ 6300021 w 12192000"/>
              <a:gd name="connsiteY13207" fmla="*/ 4786172 h 6858000"/>
              <a:gd name="connsiteX13208" fmla="*/ 6334014 w 12192000"/>
              <a:gd name="connsiteY13208" fmla="*/ 4801942 h 6858000"/>
              <a:gd name="connsiteX13209" fmla="*/ 6419745 w 12192000"/>
              <a:gd name="connsiteY13209" fmla="*/ 4752448 h 6858000"/>
              <a:gd name="connsiteX13210" fmla="*/ 6300036 w 12192000"/>
              <a:gd name="connsiteY13210" fmla="*/ 4723879 h 6858000"/>
              <a:gd name="connsiteX13211" fmla="*/ 5892866 w 12192000"/>
              <a:gd name="connsiteY13211" fmla="*/ 4723879 h 6858000"/>
              <a:gd name="connsiteX13212" fmla="*/ 5773157 w 12192000"/>
              <a:gd name="connsiteY13212" fmla="*/ 4752448 h 6858000"/>
              <a:gd name="connsiteX13213" fmla="*/ 5858871 w 12192000"/>
              <a:gd name="connsiteY13213" fmla="*/ 4801932 h 6858000"/>
              <a:gd name="connsiteX13214" fmla="*/ 5858858 w 12192000"/>
              <a:gd name="connsiteY13214" fmla="*/ 4801942 h 6858000"/>
              <a:gd name="connsiteX13215" fmla="*/ 5858888 w 12192000"/>
              <a:gd name="connsiteY13215" fmla="*/ 4801942 h 6858000"/>
              <a:gd name="connsiteX13216" fmla="*/ 5858871 w 12192000"/>
              <a:gd name="connsiteY13216" fmla="*/ 4801932 h 6858000"/>
              <a:gd name="connsiteX13217" fmla="*/ 5873813 w 12192000"/>
              <a:gd name="connsiteY13217" fmla="*/ 4790444 h 6858000"/>
              <a:gd name="connsiteX13218" fmla="*/ 5892851 w 12192000"/>
              <a:gd name="connsiteY13218" fmla="*/ 4786172 h 6858000"/>
              <a:gd name="connsiteX13219" fmla="*/ 5926845 w 12192000"/>
              <a:gd name="connsiteY13219" fmla="*/ 4801942 h 6858000"/>
              <a:gd name="connsiteX13220" fmla="*/ 6012575 w 12192000"/>
              <a:gd name="connsiteY13220" fmla="*/ 4752448 h 6858000"/>
              <a:gd name="connsiteX13221" fmla="*/ 5892866 w 12192000"/>
              <a:gd name="connsiteY13221" fmla="*/ 4723879 h 6858000"/>
              <a:gd name="connsiteX13222" fmla="*/ 5485667 w 12192000"/>
              <a:gd name="connsiteY13222" fmla="*/ 4723879 h 6858000"/>
              <a:gd name="connsiteX13223" fmla="*/ 5365958 w 12192000"/>
              <a:gd name="connsiteY13223" fmla="*/ 4752448 h 6858000"/>
              <a:gd name="connsiteX13224" fmla="*/ 5451671 w 12192000"/>
              <a:gd name="connsiteY13224" fmla="*/ 4801932 h 6858000"/>
              <a:gd name="connsiteX13225" fmla="*/ 5451658 w 12192000"/>
              <a:gd name="connsiteY13225" fmla="*/ 4801942 h 6858000"/>
              <a:gd name="connsiteX13226" fmla="*/ 5451688 w 12192000"/>
              <a:gd name="connsiteY13226" fmla="*/ 4801942 h 6858000"/>
              <a:gd name="connsiteX13227" fmla="*/ 5451671 w 12192000"/>
              <a:gd name="connsiteY13227" fmla="*/ 4801932 h 6858000"/>
              <a:gd name="connsiteX13228" fmla="*/ 5466613 w 12192000"/>
              <a:gd name="connsiteY13228" fmla="*/ 4790444 h 6858000"/>
              <a:gd name="connsiteX13229" fmla="*/ 5485651 w 12192000"/>
              <a:gd name="connsiteY13229" fmla="*/ 4786172 h 6858000"/>
              <a:gd name="connsiteX13230" fmla="*/ 5519644 w 12192000"/>
              <a:gd name="connsiteY13230" fmla="*/ 4801942 h 6858000"/>
              <a:gd name="connsiteX13231" fmla="*/ 5605375 w 12192000"/>
              <a:gd name="connsiteY13231" fmla="*/ 4752448 h 6858000"/>
              <a:gd name="connsiteX13232" fmla="*/ 5485667 w 12192000"/>
              <a:gd name="connsiteY13232" fmla="*/ 4723879 h 6858000"/>
              <a:gd name="connsiteX13233" fmla="*/ 5078496 w 12192000"/>
              <a:gd name="connsiteY13233" fmla="*/ 4723879 h 6858000"/>
              <a:gd name="connsiteX13234" fmla="*/ 4958787 w 12192000"/>
              <a:gd name="connsiteY13234" fmla="*/ 4752448 h 6858000"/>
              <a:gd name="connsiteX13235" fmla="*/ 5044501 w 12192000"/>
              <a:gd name="connsiteY13235" fmla="*/ 4801932 h 6858000"/>
              <a:gd name="connsiteX13236" fmla="*/ 5044488 w 12192000"/>
              <a:gd name="connsiteY13236" fmla="*/ 4801942 h 6858000"/>
              <a:gd name="connsiteX13237" fmla="*/ 5044519 w 12192000"/>
              <a:gd name="connsiteY13237" fmla="*/ 4801942 h 6858000"/>
              <a:gd name="connsiteX13238" fmla="*/ 5044501 w 12192000"/>
              <a:gd name="connsiteY13238" fmla="*/ 4801932 h 6858000"/>
              <a:gd name="connsiteX13239" fmla="*/ 5059443 w 12192000"/>
              <a:gd name="connsiteY13239" fmla="*/ 4790444 h 6858000"/>
              <a:gd name="connsiteX13240" fmla="*/ 5078481 w 12192000"/>
              <a:gd name="connsiteY13240" fmla="*/ 4786172 h 6858000"/>
              <a:gd name="connsiteX13241" fmla="*/ 5112474 w 12192000"/>
              <a:gd name="connsiteY13241" fmla="*/ 4801942 h 6858000"/>
              <a:gd name="connsiteX13242" fmla="*/ 5198205 w 12192000"/>
              <a:gd name="connsiteY13242" fmla="*/ 4752448 h 6858000"/>
              <a:gd name="connsiteX13243" fmla="*/ 5078496 w 12192000"/>
              <a:gd name="connsiteY13243" fmla="*/ 4723879 h 6858000"/>
              <a:gd name="connsiteX13244" fmla="*/ 4671297 w 12192000"/>
              <a:gd name="connsiteY13244" fmla="*/ 4723879 h 6858000"/>
              <a:gd name="connsiteX13245" fmla="*/ 4551587 w 12192000"/>
              <a:gd name="connsiteY13245" fmla="*/ 4752448 h 6858000"/>
              <a:gd name="connsiteX13246" fmla="*/ 4637301 w 12192000"/>
              <a:gd name="connsiteY13246" fmla="*/ 4801932 h 6858000"/>
              <a:gd name="connsiteX13247" fmla="*/ 4637289 w 12192000"/>
              <a:gd name="connsiteY13247" fmla="*/ 4801942 h 6858000"/>
              <a:gd name="connsiteX13248" fmla="*/ 4637318 w 12192000"/>
              <a:gd name="connsiteY13248" fmla="*/ 4801942 h 6858000"/>
              <a:gd name="connsiteX13249" fmla="*/ 4637301 w 12192000"/>
              <a:gd name="connsiteY13249" fmla="*/ 4801932 h 6858000"/>
              <a:gd name="connsiteX13250" fmla="*/ 4652243 w 12192000"/>
              <a:gd name="connsiteY13250" fmla="*/ 4790444 h 6858000"/>
              <a:gd name="connsiteX13251" fmla="*/ 4671281 w 12192000"/>
              <a:gd name="connsiteY13251" fmla="*/ 4786172 h 6858000"/>
              <a:gd name="connsiteX13252" fmla="*/ 4705276 w 12192000"/>
              <a:gd name="connsiteY13252" fmla="*/ 4801942 h 6858000"/>
              <a:gd name="connsiteX13253" fmla="*/ 4791006 w 12192000"/>
              <a:gd name="connsiteY13253" fmla="*/ 4752448 h 6858000"/>
              <a:gd name="connsiteX13254" fmla="*/ 4671297 w 12192000"/>
              <a:gd name="connsiteY13254" fmla="*/ 4723879 h 6858000"/>
              <a:gd name="connsiteX13255" fmla="*/ 4264127 w 12192000"/>
              <a:gd name="connsiteY13255" fmla="*/ 4723879 h 6858000"/>
              <a:gd name="connsiteX13256" fmla="*/ 4144417 w 12192000"/>
              <a:gd name="connsiteY13256" fmla="*/ 4752448 h 6858000"/>
              <a:gd name="connsiteX13257" fmla="*/ 4230131 w 12192000"/>
              <a:gd name="connsiteY13257" fmla="*/ 4801932 h 6858000"/>
              <a:gd name="connsiteX13258" fmla="*/ 4230118 w 12192000"/>
              <a:gd name="connsiteY13258" fmla="*/ 4801942 h 6858000"/>
              <a:gd name="connsiteX13259" fmla="*/ 4230148 w 12192000"/>
              <a:gd name="connsiteY13259" fmla="*/ 4801942 h 6858000"/>
              <a:gd name="connsiteX13260" fmla="*/ 4230131 w 12192000"/>
              <a:gd name="connsiteY13260" fmla="*/ 4801932 h 6858000"/>
              <a:gd name="connsiteX13261" fmla="*/ 4245073 w 12192000"/>
              <a:gd name="connsiteY13261" fmla="*/ 4790444 h 6858000"/>
              <a:gd name="connsiteX13262" fmla="*/ 4264113 w 12192000"/>
              <a:gd name="connsiteY13262" fmla="*/ 4786172 h 6858000"/>
              <a:gd name="connsiteX13263" fmla="*/ 4298105 w 12192000"/>
              <a:gd name="connsiteY13263" fmla="*/ 4801942 h 6858000"/>
              <a:gd name="connsiteX13264" fmla="*/ 4383837 w 12192000"/>
              <a:gd name="connsiteY13264" fmla="*/ 4752448 h 6858000"/>
              <a:gd name="connsiteX13265" fmla="*/ 4264127 w 12192000"/>
              <a:gd name="connsiteY13265" fmla="*/ 4723879 h 6858000"/>
              <a:gd name="connsiteX13266" fmla="*/ 3856927 w 12192000"/>
              <a:gd name="connsiteY13266" fmla="*/ 4723879 h 6858000"/>
              <a:gd name="connsiteX13267" fmla="*/ 3737217 w 12192000"/>
              <a:gd name="connsiteY13267" fmla="*/ 4752448 h 6858000"/>
              <a:gd name="connsiteX13268" fmla="*/ 3822931 w 12192000"/>
              <a:gd name="connsiteY13268" fmla="*/ 4801932 h 6858000"/>
              <a:gd name="connsiteX13269" fmla="*/ 3822918 w 12192000"/>
              <a:gd name="connsiteY13269" fmla="*/ 4801942 h 6858000"/>
              <a:gd name="connsiteX13270" fmla="*/ 3822948 w 12192000"/>
              <a:gd name="connsiteY13270" fmla="*/ 4801942 h 6858000"/>
              <a:gd name="connsiteX13271" fmla="*/ 3822931 w 12192000"/>
              <a:gd name="connsiteY13271" fmla="*/ 4801932 h 6858000"/>
              <a:gd name="connsiteX13272" fmla="*/ 3837873 w 12192000"/>
              <a:gd name="connsiteY13272" fmla="*/ 4790444 h 6858000"/>
              <a:gd name="connsiteX13273" fmla="*/ 3856912 w 12192000"/>
              <a:gd name="connsiteY13273" fmla="*/ 4786172 h 6858000"/>
              <a:gd name="connsiteX13274" fmla="*/ 3890905 w 12192000"/>
              <a:gd name="connsiteY13274" fmla="*/ 4801942 h 6858000"/>
              <a:gd name="connsiteX13275" fmla="*/ 3976636 w 12192000"/>
              <a:gd name="connsiteY13275" fmla="*/ 4752448 h 6858000"/>
              <a:gd name="connsiteX13276" fmla="*/ 3856927 w 12192000"/>
              <a:gd name="connsiteY13276" fmla="*/ 4723879 h 6858000"/>
              <a:gd name="connsiteX13277" fmla="*/ 3449757 w 12192000"/>
              <a:gd name="connsiteY13277" fmla="*/ 4723879 h 6858000"/>
              <a:gd name="connsiteX13278" fmla="*/ 3330048 w 12192000"/>
              <a:gd name="connsiteY13278" fmla="*/ 4752448 h 6858000"/>
              <a:gd name="connsiteX13279" fmla="*/ 3415762 w 12192000"/>
              <a:gd name="connsiteY13279" fmla="*/ 4801932 h 6858000"/>
              <a:gd name="connsiteX13280" fmla="*/ 3415749 w 12192000"/>
              <a:gd name="connsiteY13280" fmla="*/ 4801942 h 6858000"/>
              <a:gd name="connsiteX13281" fmla="*/ 3415779 w 12192000"/>
              <a:gd name="connsiteY13281" fmla="*/ 4801942 h 6858000"/>
              <a:gd name="connsiteX13282" fmla="*/ 3415762 w 12192000"/>
              <a:gd name="connsiteY13282" fmla="*/ 4801932 h 6858000"/>
              <a:gd name="connsiteX13283" fmla="*/ 3430703 w 12192000"/>
              <a:gd name="connsiteY13283" fmla="*/ 4790444 h 6858000"/>
              <a:gd name="connsiteX13284" fmla="*/ 3449742 w 12192000"/>
              <a:gd name="connsiteY13284" fmla="*/ 4786172 h 6858000"/>
              <a:gd name="connsiteX13285" fmla="*/ 3483735 w 12192000"/>
              <a:gd name="connsiteY13285" fmla="*/ 4801942 h 6858000"/>
              <a:gd name="connsiteX13286" fmla="*/ 3569466 w 12192000"/>
              <a:gd name="connsiteY13286" fmla="*/ 4752448 h 6858000"/>
              <a:gd name="connsiteX13287" fmla="*/ 3449757 w 12192000"/>
              <a:gd name="connsiteY13287" fmla="*/ 4723879 h 6858000"/>
              <a:gd name="connsiteX13288" fmla="*/ 3042557 w 12192000"/>
              <a:gd name="connsiteY13288" fmla="*/ 4723879 h 6858000"/>
              <a:gd name="connsiteX13289" fmla="*/ 2922848 w 12192000"/>
              <a:gd name="connsiteY13289" fmla="*/ 4752448 h 6858000"/>
              <a:gd name="connsiteX13290" fmla="*/ 3008562 w 12192000"/>
              <a:gd name="connsiteY13290" fmla="*/ 4801932 h 6858000"/>
              <a:gd name="connsiteX13291" fmla="*/ 3008549 w 12192000"/>
              <a:gd name="connsiteY13291" fmla="*/ 4801942 h 6858000"/>
              <a:gd name="connsiteX13292" fmla="*/ 3008579 w 12192000"/>
              <a:gd name="connsiteY13292" fmla="*/ 4801942 h 6858000"/>
              <a:gd name="connsiteX13293" fmla="*/ 3008562 w 12192000"/>
              <a:gd name="connsiteY13293" fmla="*/ 4801932 h 6858000"/>
              <a:gd name="connsiteX13294" fmla="*/ 3023504 w 12192000"/>
              <a:gd name="connsiteY13294" fmla="*/ 4790444 h 6858000"/>
              <a:gd name="connsiteX13295" fmla="*/ 3042542 w 12192000"/>
              <a:gd name="connsiteY13295" fmla="*/ 4786172 h 6858000"/>
              <a:gd name="connsiteX13296" fmla="*/ 3076535 w 12192000"/>
              <a:gd name="connsiteY13296" fmla="*/ 4801942 h 6858000"/>
              <a:gd name="connsiteX13297" fmla="*/ 3162266 w 12192000"/>
              <a:gd name="connsiteY13297" fmla="*/ 4752448 h 6858000"/>
              <a:gd name="connsiteX13298" fmla="*/ 3042557 w 12192000"/>
              <a:gd name="connsiteY13298" fmla="*/ 4723879 h 6858000"/>
              <a:gd name="connsiteX13299" fmla="*/ 2635387 w 12192000"/>
              <a:gd name="connsiteY13299" fmla="*/ 4723879 h 6858000"/>
              <a:gd name="connsiteX13300" fmla="*/ 2515678 w 12192000"/>
              <a:gd name="connsiteY13300" fmla="*/ 4752448 h 6858000"/>
              <a:gd name="connsiteX13301" fmla="*/ 2601392 w 12192000"/>
              <a:gd name="connsiteY13301" fmla="*/ 4801932 h 6858000"/>
              <a:gd name="connsiteX13302" fmla="*/ 2601379 w 12192000"/>
              <a:gd name="connsiteY13302" fmla="*/ 4801942 h 6858000"/>
              <a:gd name="connsiteX13303" fmla="*/ 2601409 w 12192000"/>
              <a:gd name="connsiteY13303" fmla="*/ 4801942 h 6858000"/>
              <a:gd name="connsiteX13304" fmla="*/ 2601392 w 12192000"/>
              <a:gd name="connsiteY13304" fmla="*/ 4801932 h 6858000"/>
              <a:gd name="connsiteX13305" fmla="*/ 2616334 w 12192000"/>
              <a:gd name="connsiteY13305" fmla="*/ 4790444 h 6858000"/>
              <a:gd name="connsiteX13306" fmla="*/ 2635372 w 12192000"/>
              <a:gd name="connsiteY13306" fmla="*/ 4786172 h 6858000"/>
              <a:gd name="connsiteX13307" fmla="*/ 2669365 w 12192000"/>
              <a:gd name="connsiteY13307" fmla="*/ 4801942 h 6858000"/>
              <a:gd name="connsiteX13308" fmla="*/ 2755096 w 12192000"/>
              <a:gd name="connsiteY13308" fmla="*/ 4752448 h 6858000"/>
              <a:gd name="connsiteX13309" fmla="*/ 2635387 w 12192000"/>
              <a:gd name="connsiteY13309" fmla="*/ 4723879 h 6858000"/>
              <a:gd name="connsiteX13310" fmla="*/ 2228217 w 12192000"/>
              <a:gd name="connsiteY13310" fmla="*/ 4723879 h 6858000"/>
              <a:gd name="connsiteX13311" fmla="*/ 2108508 w 12192000"/>
              <a:gd name="connsiteY13311" fmla="*/ 4752448 h 6858000"/>
              <a:gd name="connsiteX13312" fmla="*/ 2194222 w 12192000"/>
              <a:gd name="connsiteY13312" fmla="*/ 4801932 h 6858000"/>
              <a:gd name="connsiteX13313" fmla="*/ 2194209 w 12192000"/>
              <a:gd name="connsiteY13313" fmla="*/ 4801942 h 6858000"/>
              <a:gd name="connsiteX13314" fmla="*/ 2194239 w 12192000"/>
              <a:gd name="connsiteY13314" fmla="*/ 4801942 h 6858000"/>
              <a:gd name="connsiteX13315" fmla="*/ 2194222 w 12192000"/>
              <a:gd name="connsiteY13315" fmla="*/ 4801932 h 6858000"/>
              <a:gd name="connsiteX13316" fmla="*/ 2209164 w 12192000"/>
              <a:gd name="connsiteY13316" fmla="*/ 4790444 h 6858000"/>
              <a:gd name="connsiteX13317" fmla="*/ 2228202 w 12192000"/>
              <a:gd name="connsiteY13317" fmla="*/ 4786172 h 6858000"/>
              <a:gd name="connsiteX13318" fmla="*/ 2262195 w 12192000"/>
              <a:gd name="connsiteY13318" fmla="*/ 4801942 h 6858000"/>
              <a:gd name="connsiteX13319" fmla="*/ 2347926 w 12192000"/>
              <a:gd name="connsiteY13319" fmla="*/ 4752448 h 6858000"/>
              <a:gd name="connsiteX13320" fmla="*/ 2228217 w 12192000"/>
              <a:gd name="connsiteY13320" fmla="*/ 4723879 h 6858000"/>
              <a:gd name="connsiteX13321" fmla="*/ 1821017 w 12192000"/>
              <a:gd name="connsiteY13321" fmla="*/ 4723879 h 6858000"/>
              <a:gd name="connsiteX13322" fmla="*/ 1701308 w 12192000"/>
              <a:gd name="connsiteY13322" fmla="*/ 4752448 h 6858000"/>
              <a:gd name="connsiteX13323" fmla="*/ 1787022 w 12192000"/>
              <a:gd name="connsiteY13323" fmla="*/ 4801932 h 6858000"/>
              <a:gd name="connsiteX13324" fmla="*/ 1787009 w 12192000"/>
              <a:gd name="connsiteY13324" fmla="*/ 4801942 h 6858000"/>
              <a:gd name="connsiteX13325" fmla="*/ 1787039 w 12192000"/>
              <a:gd name="connsiteY13325" fmla="*/ 4801942 h 6858000"/>
              <a:gd name="connsiteX13326" fmla="*/ 1787022 w 12192000"/>
              <a:gd name="connsiteY13326" fmla="*/ 4801932 h 6858000"/>
              <a:gd name="connsiteX13327" fmla="*/ 1801963 w 12192000"/>
              <a:gd name="connsiteY13327" fmla="*/ 4790444 h 6858000"/>
              <a:gd name="connsiteX13328" fmla="*/ 1821002 w 12192000"/>
              <a:gd name="connsiteY13328" fmla="*/ 4786172 h 6858000"/>
              <a:gd name="connsiteX13329" fmla="*/ 1854995 w 12192000"/>
              <a:gd name="connsiteY13329" fmla="*/ 4801942 h 6858000"/>
              <a:gd name="connsiteX13330" fmla="*/ 1940727 w 12192000"/>
              <a:gd name="connsiteY13330" fmla="*/ 4752448 h 6858000"/>
              <a:gd name="connsiteX13331" fmla="*/ 1821017 w 12192000"/>
              <a:gd name="connsiteY13331" fmla="*/ 4723879 h 6858000"/>
              <a:gd name="connsiteX13332" fmla="*/ 1413848 w 12192000"/>
              <a:gd name="connsiteY13332" fmla="*/ 4723879 h 6858000"/>
              <a:gd name="connsiteX13333" fmla="*/ 1294138 w 12192000"/>
              <a:gd name="connsiteY13333" fmla="*/ 4752448 h 6858000"/>
              <a:gd name="connsiteX13334" fmla="*/ 1379852 w 12192000"/>
              <a:gd name="connsiteY13334" fmla="*/ 4801932 h 6858000"/>
              <a:gd name="connsiteX13335" fmla="*/ 1379839 w 12192000"/>
              <a:gd name="connsiteY13335" fmla="*/ 4801942 h 6858000"/>
              <a:gd name="connsiteX13336" fmla="*/ 1379869 w 12192000"/>
              <a:gd name="connsiteY13336" fmla="*/ 4801942 h 6858000"/>
              <a:gd name="connsiteX13337" fmla="*/ 1379852 w 12192000"/>
              <a:gd name="connsiteY13337" fmla="*/ 4801932 h 6858000"/>
              <a:gd name="connsiteX13338" fmla="*/ 1394794 w 12192000"/>
              <a:gd name="connsiteY13338" fmla="*/ 4790444 h 6858000"/>
              <a:gd name="connsiteX13339" fmla="*/ 1413832 w 12192000"/>
              <a:gd name="connsiteY13339" fmla="*/ 4786172 h 6858000"/>
              <a:gd name="connsiteX13340" fmla="*/ 1447826 w 12192000"/>
              <a:gd name="connsiteY13340" fmla="*/ 4801942 h 6858000"/>
              <a:gd name="connsiteX13341" fmla="*/ 1533557 w 12192000"/>
              <a:gd name="connsiteY13341" fmla="*/ 4752448 h 6858000"/>
              <a:gd name="connsiteX13342" fmla="*/ 1413848 w 12192000"/>
              <a:gd name="connsiteY13342" fmla="*/ 4723879 h 6858000"/>
              <a:gd name="connsiteX13343" fmla="*/ 1006648 w 12192000"/>
              <a:gd name="connsiteY13343" fmla="*/ 4723879 h 6858000"/>
              <a:gd name="connsiteX13344" fmla="*/ 886938 w 12192000"/>
              <a:gd name="connsiteY13344" fmla="*/ 4752448 h 6858000"/>
              <a:gd name="connsiteX13345" fmla="*/ 972669 w 12192000"/>
              <a:gd name="connsiteY13345" fmla="*/ 4801942 h 6858000"/>
              <a:gd name="connsiteX13346" fmla="*/ 1006663 w 12192000"/>
              <a:gd name="connsiteY13346" fmla="*/ 4786172 h 6858000"/>
              <a:gd name="connsiteX13347" fmla="*/ 1025691 w 12192000"/>
              <a:gd name="connsiteY13347" fmla="*/ 4790444 h 6858000"/>
              <a:gd name="connsiteX13348" fmla="*/ 1040643 w 12192000"/>
              <a:gd name="connsiteY13348" fmla="*/ 4801932 h 6858000"/>
              <a:gd name="connsiteX13349" fmla="*/ 1040626 w 12192000"/>
              <a:gd name="connsiteY13349" fmla="*/ 4801942 h 6858000"/>
              <a:gd name="connsiteX13350" fmla="*/ 1040656 w 12192000"/>
              <a:gd name="connsiteY13350" fmla="*/ 4801942 h 6858000"/>
              <a:gd name="connsiteX13351" fmla="*/ 1040643 w 12192000"/>
              <a:gd name="connsiteY13351" fmla="*/ 4801932 h 6858000"/>
              <a:gd name="connsiteX13352" fmla="*/ 1126357 w 12192000"/>
              <a:gd name="connsiteY13352" fmla="*/ 4752448 h 6858000"/>
              <a:gd name="connsiteX13353" fmla="*/ 1006648 w 12192000"/>
              <a:gd name="connsiteY13353" fmla="*/ 4723879 h 6858000"/>
              <a:gd name="connsiteX13354" fmla="*/ 599478 w 12192000"/>
              <a:gd name="connsiteY13354" fmla="*/ 4723879 h 6858000"/>
              <a:gd name="connsiteX13355" fmla="*/ 479768 w 12192000"/>
              <a:gd name="connsiteY13355" fmla="*/ 4752448 h 6858000"/>
              <a:gd name="connsiteX13356" fmla="*/ 565500 w 12192000"/>
              <a:gd name="connsiteY13356" fmla="*/ 4801942 h 6858000"/>
              <a:gd name="connsiteX13357" fmla="*/ 599493 w 12192000"/>
              <a:gd name="connsiteY13357" fmla="*/ 4786172 h 6858000"/>
              <a:gd name="connsiteX13358" fmla="*/ 618521 w 12192000"/>
              <a:gd name="connsiteY13358" fmla="*/ 4790444 h 6858000"/>
              <a:gd name="connsiteX13359" fmla="*/ 633473 w 12192000"/>
              <a:gd name="connsiteY13359" fmla="*/ 4801932 h 6858000"/>
              <a:gd name="connsiteX13360" fmla="*/ 633456 w 12192000"/>
              <a:gd name="connsiteY13360" fmla="*/ 4801942 h 6858000"/>
              <a:gd name="connsiteX13361" fmla="*/ 633486 w 12192000"/>
              <a:gd name="connsiteY13361" fmla="*/ 4801942 h 6858000"/>
              <a:gd name="connsiteX13362" fmla="*/ 633473 w 12192000"/>
              <a:gd name="connsiteY13362" fmla="*/ 4801932 h 6858000"/>
              <a:gd name="connsiteX13363" fmla="*/ 719187 w 12192000"/>
              <a:gd name="connsiteY13363" fmla="*/ 4752448 h 6858000"/>
              <a:gd name="connsiteX13364" fmla="*/ 599478 w 12192000"/>
              <a:gd name="connsiteY13364" fmla="*/ 4723879 h 6858000"/>
              <a:gd name="connsiteX13365" fmla="*/ 192308 w 12192000"/>
              <a:gd name="connsiteY13365" fmla="*/ 4723879 h 6858000"/>
              <a:gd name="connsiteX13366" fmla="*/ 72599 w 12192000"/>
              <a:gd name="connsiteY13366" fmla="*/ 4752448 h 6858000"/>
              <a:gd name="connsiteX13367" fmla="*/ 158330 w 12192000"/>
              <a:gd name="connsiteY13367" fmla="*/ 4801942 h 6858000"/>
              <a:gd name="connsiteX13368" fmla="*/ 192323 w 12192000"/>
              <a:gd name="connsiteY13368" fmla="*/ 4786172 h 6858000"/>
              <a:gd name="connsiteX13369" fmla="*/ 211351 w 12192000"/>
              <a:gd name="connsiteY13369" fmla="*/ 4790444 h 6858000"/>
              <a:gd name="connsiteX13370" fmla="*/ 226303 w 12192000"/>
              <a:gd name="connsiteY13370" fmla="*/ 4801932 h 6858000"/>
              <a:gd name="connsiteX13371" fmla="*/ 226286 w 12192000"/>
              <a:gd name="connsiteY13371" fmla="*/ 4801942 h 6858000"/>
              <a:gd name="connsiteX13372" fmla="*/ 226316 w 12192000"/>
              <a:gd name="connsiteY13372" fmla="*/ 4801942 h 6858000"/>
              <a:gd name="connsiteX13373" fmla="*/ 226303 w 12192000"/>
              <a:gd name="connsiteY13373" fmla="*/ 4801932 h 6858000"/>
              <a:gd name="connsiteX13374" fmla="*/ 312017 w 12192000"/>
              <a:gd name="connsiteY13374" fmla="*/ 4752448 h 6858000"/>
              <a:gd name="connsiteX13375" fmla="*/ 192308 w 12192000"/>
              <a:gd name="connsiteY13375" fmla="*/ 4723879 h 6858000"/>
              <a:gd name="connsiteX13376" fmla="*/ 1210262 w 12192000"/>
              <a:gd name="connsiteY13376" fmla="*/ 4677610 h 6858000"/>
              <a:gd name="connsiteX13377" fmla="*/ 1175401 w 12192000"/>
              <a:gd name="connsiteY13377" fmla="*/ 4703015 h 6858000"/>
              <a:gd name="connsiteX13378" fmla="*/ 1173875 w 12192000"/>
              <a:gd name="connsiteY13378" fmla="*/ 4713428 h 6858000"/>
              <a:gd name="connsiteX13379" fmla="*/ 1210262 w 12192000"/>
              <a:gd name="connsiteY13379" fmla="*/ 4750054 h 6858000"/>
              <a:gd name="connsiteX13380" fmla="*/ 1246650 w 12192000"/>
              <a:gd name="connsiteY13380" fmla="*/ 4713428 h 6858000"/>
              <a:gd name="connsiteX13381" fmla="*/ 1245123 w 12192000"/>
              <a:gd name="connsiteY13381" fmla="*/ 4703015 h 6858000"/>
              <a:gd name="connsiteX13382" fmla="*/ 1210262 w 12192000"/>
              <a:gd name="connsiteY13382" fmla="*/ 4677610 h 6858000"/>
              <a:gd name="connsiteX13383" fmla="*/ 803093 w 12192000"/>
              <a:gd name="connsiteY13383" fmla="*/ 4677610 h 6858000"/>
              <a:gd name="connsiteX13384" fmla="*/ 768232 w 12192000"/>
              <a:gd name="connsiteY13384" fmla="*/ 4703015 h 6858000"/>
              <a:gd name="connsiteX13385" fmla="*/ 766705 w 12192000"/>
              <a:gd name="connsiteY13385" fmla="*/ 4713428 h 6858000"/>
              <a:gd name="connsiteX13386" fmla="*/ 803093 w 12192000"/>
              <a:gd name="connsiteY13386" fmla="*/ 4750054 h 6858000"/>
              <a:gd name="connsiteX13387" fmla="*/ 839480 w 12192000"/>
              <a:gd name="connsiteY13387" fmla="*/ 4713428 h 6858000"/>
              <a:gd name="connsiteX13388" fmla="*/ 837954 w 12192000"/>
              <a:gd name="connsiteY13388" fmla="*/ 4703015 h 6858000"/>
              <a:gd name="connsiteX13389" fmla="*/ 803093 w 12192000"/>
              <a:gd name="connsiteY13389" fmla="*/ 4677610 h 6858000"/>
              <a:gd name="connsiteX13390" fmla="*/ 395893 w 12192000"/>
              <a:gd name="connsiteY13390" fmla="*/ 4677610 h 6858000"/>
              <a:gd name="connsiteX13391" fmla="*/ 361032 w 12192000"/>
              <a:gd name="connsiteY13391" fmla="*/ 4703015 h 6858000"/>
              <a:gd name="connsiteX13392" fmla="*/ 359506 w 12192000"/>
              <a:gd name="connsiteY13392" fmla="*/ 4713428 h 6858000"/>
              <a:gd name="connsiteX13393" fmla="*/ 395893 w 12192000"/>
              <a:gd name="connsiteY13393" fmla="*/ 4750054 h 6858000"/>
              <a:gd name="connsiteX13394" fmla="*/ 432280 w 12192000"/>
              <a:gd name="connsiteY13394" fmla="*/ 4713428 h 6858000"/>
              <a:gd name="connsiteX13395" fmla="*/ 430754 w 12192000"/>
              <a:gd name="connsiteY13395" fmla="*/ 4703015 h 6858000"/>
              <a:gd name="connsiteX13396" fmla="*/ 395893 w 12192000"/>
              <a:gd name="connsiteY13396" fmla="*/ 4677610 h 6858000"/>
              <a:gd name="connsiteX13397" fmla="*/ 11797038 w 12192000"/>
              <a:gd name="connsiteY13397" fmla="*/ 4677580 h 6858000"/>
              <a:gd name="connsiteX13398" fmla="*/ 11762178 w 12192000"/>
              <a:gd name="connsiteY13398" fmla="*/ 4702985 h 6858000"/>
              <a:gd name="connsiteX13399" fmla="*/ 11760651 w 12192000"/>
              <a:gd name="connsiteY13399" fmla="*/ 4713398 h 6858000"/>
              <a:gd name="connsiteX13400" fmla="*/ 11797038 w 12192000"/>
              <a:gd name="connsiteY13400" fmla="*/ 4750024 h 6858000"/>
              <a:gd name="connsiteX13401" fmla="*/ 11833426 w 12192000"/>
              <a:gd name="connsiteY13401" fmla="*/ 4713398 h 6858000"/>
              <a:gd name="connsiteX13402" fmla="*/ 11831900 w 12192000"/>
              <a:gd name="connsiteY13402" fmla="*/ 4702985 h 6858000"/>
              <a:gd name="connsiteX13403" fmla="*/ 11797038 w 12192000"/>
              <a:gd name="connsiteY13403" fmla="*/ 4677580 h 6858000"/>
              <a:gd name="connsiteX13404" fmla="*/ 11389839 w 12192000"/>
              <a:gd name="connsiteY13404" fmla="*/ 4677580 h 6858000"/>
              <a:gd name="connsiteX13405" fmla="*/ 11354977 w 12192000"/>
              <a:gd name="connsiteY13405" fmla="*/ 4702985 h 6858000"/>
              <a:gd name="connsiteX13406" fmla="*/ 11353451 w 12192000"/>
              <a:gd name="connsiteY13406" fmla="*/ 4713398 h 6858000"/>
              <a:gd name="connsiteX13407" fmla="*/ 11389839 w 12192000"/>
              <a:gd name="connsiteY13407" fmla="*/ 4750024 h 6858000"/>
              <a:gd name="connsiteX13408" fmla="*/ 11426226 w 12192000"/>
              <a:gd name="connsiteY13408" fmla="*/ 4713398 h 6858000"/>
              <a:gd name="connsiteX13409" fmla="*/ 11424700 w 12192000"/>
              <a:gd name="connsiteY13409" fmla="*/ 4702985 h 6858000"/>
              <a:gd name="connsiteX13410" fmla="*/ 11389839 w 12192000"/>
              <a:gd name="connsiteY13410" fmla="*/ 4677580 h 6858000"/>
              <a:gd name="connsiteX13411" fmla="*/ 10982669 w 12192000"/>
              <a:gd name="connsiteY13411" fmla="*/ 4677580 h 6858000"/>
              <a:gd name="connsiteX13412" fmla="*/ 10947807 w 12192000"/>
              <a:gd name="connsiteY13412" fmla="*/ 4702985 h 6858000"/>
              <a:gd name="connsiteX13413" fmla="*/ 10946281 w 12192000"/>
              <a:gd name="connsiteY13413" fmla="*/ 4713398 h 6858000"/>
              <a:gd name="connsiteX13414" fmla="*/ 10982669 w 12192000"/>
              <a:gd name="connsiteY13414" fmla="*/ 4750024 h 6858000"/>
              <a:gd name="connsiteX13415" fmla="*/ 11019056 w 12192000"/>
              <a:gd name="connsiteY13415" fmla="*/ 4713398 h 6858000"/>
              <a:gd name="connsiteX13416" fmla="*/ 11017529 w 12192000"/>
              <a:gd name="connsiteY13416" fmla="*/ 4702985 h 6858000"/>
              <a:gd name="connsiteX13417" fmla="*/ 10982669 w 12192000"/>
              <a:gd name="connsiteY13417" fmla="*/ 4677580 h 6858000"/>
              <a:gd name="connsiteX13418" fmla="*/ 10575469 w 12192000"/>
              <a:gd name="connsiteY13418" fmla="*/ 4677580 h 6858000"/>
              <a:gd name="connsiteX13419" fmla="*/ 10540608 w 12192000"/>
              <a:gd name="connsiteY13419" fmla="*/ 4702985 h 6858000"/>
              <a:gd name="connsiteX13420" fmla="*/ 10539082 w 12192000"/>
              <a:gd name="connsiteY13420" fmla="*/ 4713398 h 6858000"/>
              <a:gd name="connsiteX13421" fmla="*/ 10575469 w 12192000"/>
              <a:gd name="connsiteY13421" fmla="*/ 4750024 h 6858000"/>
              <a:gd name="connsiteX13422" fmla="*/ 10611856 w 12192000"/>
              <a:gd name="connsiteY13422" fmla="*/ 4713398 h 6858000"/>
              <a:gd name="connsiteX13423" fmla="*/ 10610330 w 12192000"/>
              <a:gd name="connsiteY13423" fmla="*/ 4702985 h 6858000"/>
              <a:gd name="connsiteX13424" fmla="*/ 10575469 w 12192000"/>
              <a:gd name="connsiteY13424" fmla="*/ 4677580 h 6858000"/>
              <a:gd name="connsiteX13425" fmla="*/ 10168299 w 12192000"/>
              <a:gd name="connsiteY13425" fmla="*/ 4677580 h 6858000"/>
              <a:gd name="connsiteX13426" fmla="*/ 10133438 w 12192000"/>
              <a:gd name="connsiteY13426" fmla="*/ 4702985 h 6858000"/>
              <a:gd name="connsiteX13427" fmla="*/ 10131912 w 12192000"/>
              <a:gd name="connsiteY13427" fmla="*/ 4713398 h 6858000"/>
              <a:gd name="connsiteX13428" fmla="*/ 10168299 w 12192000"/>
              <a:gd name="connsiteY13428" fmla="*/ 4750024 h 6858000"/>
              <a:gd name="connsiteX13429" fmla="*/ 10204686 w 12192000"/>
              <a:gd name="connsiteY13429" fmla="*/ 4713398 h 6858000"/>
              <a:gd name="connsiteX13430" fmla="*/ 10203160 w 12192000"/>
              <a:gd name="connsiteY13430" fmla="*/ 4702985 h 6858000"/>
              <a:gd name="connsiteX13431" fmla="*/ 10168299 w 12192000"/>
              <a:gd name="connsiteY13431" fmla="*/ 4677580 h 6858000"/>
              <a:gd name="connsiteX13432" fmla="*/ 9761099 w 12192000"/>
              <a:gd name="connsiteY13432" fmla="*/ 4677580 h 6858000"/>
              <a:gd name="connsiteX13433" fmla="*/ 9726238 w 12192000"/>
              <a:gd name="connsiteY13433" fmla="*/ 4702985 h 6858000"/>
              <a:gd name="connsiteX13434" fmla="*/ 9724712 w 12192000"/>
              <a:gd name="connsiteY13434" fmla="*/ 4713398 h 6858000"/>
              <a:gd name="connsiteX13435" fmla="*/ 9761099 w 12192000"/>
              <a:gd name="connsiteY13435" fmla="*/ 4750024 h 6858000"/>
              <a:gd name="connsiteX13436" fmla="*/ 9797486 w 12192000"/>
              <a:gd name="connsiteY13436" fmla="*/ 4713398 h 6858000"/>
              <a:gd name="connsiteX13437" fmla="*/ 9795960 w 12192000"/>
              <a:gd name="connsiteY13437" fmla="*/ 4702985 h 6858000"/>
              <a:gd name="connsiteX13438" fmla="*/ 9761099 w 12192000"/>
              <a:gd name="connsiteY13438" fmla="*/ 4677580 h 6858000"/>
              <a:gd name="connsiteX13439" fmla="*/ 9353929 w 12192000"/>
              <a:gd name="connsiteY13439" fmla="*/ 4677580 h 6858000"/>
              <a:gd name="connsiteX13440" fmla="*/ 9319069 w 12192000"/>
              <a:gd name="connsiteY13440" fmla="*/ 4702985 h 6858000"/>
              <a:gd name="connsiteX13441" fmla="*/ 9317542 w 12192000"/>
              <a:gd name="connsiteY13441" fmla="*/ 4713398 h 6858000"/>
              <a:gd name="connsiteX13442" fmla="*/ 9353929 w 12192000"/>
              <a:gd name="connsiteY13442" fmla="*/ 4750024 h 6858000"/>
              <a:gd name="connsiteX13443" fmla="*/ 9390316 w 12192000"/>
              <a:gd name="connsiteY13443" fmla="*/ 4713398 h 6858000"/>
              <a:gd name="connsiteX13444" fmla="*/ 9388790 w 12192000"/>
              <a:gd name="connsiteY13444" fmla="*/ 4702985 h 6858000"/>
              <a:gd name="connsiteX13445" fmla="*/ 9353929 w 12192000"/>
              <a:gd name="connsiteY13445" fmla="*/ 4677580 h 6858000"/>
              <a:gd name="connsiteX13446" fmla="*/ 8946729 w 12192000"/>
              <a:gd name="connsiteY13446" fmla="*/ 4677580 h 6858000"/>
              <a:gd name="connsiteX13447" fmla="*/ 8911869 w 12192000"/>
              <a:gd name="connsiteY13447" fmla="*/ 4702985 h 6858000"/>
              <a:gd name="connsiteX13448" fmla="*/ 8910342 w 12192000"/>
              <a:gd name="connsiteY13448" fmla="*/ 4713398 h 6858000"/>
              <a:gd name="connsiteX13449" fmla="*/ 8946729 w 12192000"/>
              <a:gd name="connsiteY13449" fmla="*/ 4750024 h 6858000"/>
              <a:gd name="connsiteX13450" fmla="*/ 8983117 w 12192000"/>
              <a:gd name="connsiteY13450" fmla="*/ 4713398 h 6858000"/>
              <a:gd name="connsiteX13451" fmla="*/ 8981591 w 12192000"/>
              <a:gd name="connsiteY13451" fmla="*/ 4702985 h 6858000"/>
              <a:gd name="connsiteX13452" fmla="*/ 8946729 w 12192000"/>
              <a:gd name="connsiteY13452" fmla="*/ 4677580 h 6858000"/>
              <a:gd name="connsiteX13453" fmla="*/ 8539560 w 12192000"/>
              <a:gd name="connsiteY13453" fmla="*/ 4677580 h 6858000"/>
              <a:gd name="connsiteX13454" fmla="*/ 8504699 w 12192000"/>
              <a:gd name="connsiteY13454" fmla="*/ 4702985 h 6858000"/>
              <a:gd name="connsiteX13455" fmla="*/ 8503172 w 12192000"/>
              <a:gd name="connsiteY13455" fmla="*/ 4713398 h 6858000"/>
              <a:gd name="connsiteX13456" fmla="*/ 8539560 w 12192000"/>
              <a:gd name="connsiteY13456" fmla="*/ 4750024 h 6858000"/>
              <a:gd name="connsiteX13457" fmla="*/ 8575947 w 12192000"/>
              <a:gd name="connsiteY13457" fmla="*/ 4713398 h 6858000"/>
              <a:gd name="connsiteX13458" fmla="*/ 8574421 w 12192000"/>
              <a:gd name="connsiteY13458" fmla="*/ 4702985 h 6858000"/>
              <a:gd name="connsiteX13459" fmla="*/ 8539560 w 12192000"/>
              <a:gd name="connsiteY13459" fmla="*/ 4677580 h 6858000"/>
              <a:gd name="connsiteX13460" fmla="*/ 8132390 w 12192000"/>
              <a:gd name="connsiteY13460" fmla="*/ 4677580 h 6858000"/>
              <a:gd name="connsiteX13461" fmla="*/ 8097529 w 12192000"/>
              <a:gd name="connsiteY13461" fmla="*/ 4702985 h 6858000"/>
              <a:gd name="connsiteX13462" fmla="*/ 8096003 w 12192000"/>
              <a:gd name="connsiteY13462" fmla="*/ 4713398 h 6858000"/>
              <a:gd name="connsiteX13463" fmla="*/ 8132390 w 12192000"/>
              <a:gd name="connsiteY13463" fmla="*/ 4750024 h 6858000"/>
              <a:gd name="connsiteX13464" fmla="*/ 8168777 w 12192000"/>
              <a:gd name="connsiteY13464" fmla="*/ 4713398 h 6858000"/>
              <a:gd name="connsiteX13465" fmla="*/ 8167250 w 12192000"/>
              <a:gd name="connsiteY13465" fmla="*/ 4702985 h 6858000"/>
              <a:gd name="connsiteX13466" fmla="*/ 8132390 w 12192000"/>
              <a:gd name="connsiteY13466" fmla="*/ 4677580 h 6858000"/>
              <a:gd name="connsiteX13467" fmla="*/ 7725190 w 12192000"/>
              <a:gd name="connsiteY13467" fmla="*/ 4677580 h 6858000"/>
              <a:gd name="connsiteX13468" fmla="*/ 7690329 w 12192000"/>
              <a:gd name="connsiteY13468" fmla="*/ 4702985 h 6858000"/>
              <a:gd name="connsiteX13469" fmla="*/ 7688803 w 12192000"/>
              <a:gd name="connsiteY13469" fmla="*/ 4713398 h 6858000"/>
              <a:gd name="connsiteX13470" fmla="*/ 7725190 w 12192000"/>
              <a:gd name="connsiteY13470" fmla="*/ 4750024 h 6858000"/>
              <a:gd name="connsiteX13471" fmla="*/ 7761578 w 12192000"/>
              <a:gd name="connsiteY13471" fmla="*/ 4713398 h 6858000"/>
              <a:gd name="connsiteX13472" fmla="*/ 7760051 w 12192000"/>
              <a:gd name="connsiteY13472" fmla="*/ 4702985 h 6858000"/>
              <a:gd name="connsiteX13473" fmla="*/ 7725190 w 12192000"/>
              <a:gd name="connsiteY13473" fmla="*/ 4677580 h 6858000"/>
              <a:gd name="connsiteX13474" fmla="*/ 7318020 w 12192000"/>
              <a:gd name="connsiteY13474" fmla="*/ 4677580 h 6858000"/>
              <a:gd name="connsiteX13475" fmla="*/ 7283159 w 12192000"/>
              <a:gd name="connsiteY13475" fmla="*/ 4702985 h 6858000"/>
              <a:gd name="connsiteX13476" fmla="*/ 7281633 w 12192000"/>
              <a:gd name="connsiteY13476" fmla="*/ 4713398 h 6858000"/>
              <a:gd name="connsiteX13477" fmla="*/ 7318020 w 12192000"/>
              <a:gd name="connsiteY13477" fmla="*/ 4750024 h 6858000"/>
              <a:gd name="connsiteX13478" fmla="*/ 7354407 w 12192000"/>
              <a:gd name="connsiteY13478" fmla="*/ 4713398 h 6858000"/>
              <a:gd name="connsiteX13479" fmla="*/ 7352881 w 12192000"/>
              <a:gd name="connsiteY13479" fmla="*/ 4702985 h 6858000"/>
              <a:gd name="connsiteX13480" fmla="*/ 7318020 w 12192000"/>
              <a:gd name="connsiteY13480" fmla="*/ 4677580 h 6858000"/>
              <a:gd name="connsiteX13481" fmla="*/ 6910821 w 12192000"/>
              <a:gd name="connsiteY13481" fmla="*/ 4677580 h 6858000"/>
              <a:gd name="connsiteX13482" fmla="*/ 6875959 w 12192000"/>
              <a:gd name="connsiteY13482" fmla="*/ 4702985 h 6858000"/>
              <a:gd name="connsiteX13483" fmla="*/ 6874433 w 12192000"/>
              <a:gd name="connsiteY13483" fmla="*/ 4713398 h 6858000"/>
              <a:gd name="connsiteX13484" fmla="*/ 6910821 w 12192000"/>
              <a:gd name="connsiteY13484" fmla="*/ 4750024 h 6858000"/>
              <a:gd name="connsiteX13485" fmla="*/ 6947207 w 12192000"/>
              <a:gd name="connsiteY13485" fmla="*/ 4713398 h 6858000"/>
              <a:gd name="connsiteX13486" fmla="*/ 6945681 w 12192000"/>
              <a:gd name="connsiteY13486" fmla="*/ 4702985 h 6858000"/>
              <a:gd name="connsiteX13487" fmla="*/ 6910821 w 12192000"/>
              <a:gd name="connsiteY13487" fmla="*/ 4677580 h 6858000"/>
              <a:gd name="connsiteX13488" fmla="*/ 6503651 w 12192000"/>
              <a:gd name="connsiteY13488" fmla="*/ 4677580 h 6858000"/>
              <a:gd name="connsiteX13489" fmla="*/ 6468790 w 12192000"/>
              <a:gd name="connsiteY13489" fmla="*/ 4702985 h 6858000"/>
              <a:gd name="connsiteX13490" fmla="*/ 6467264 w 12192000"/>
              <a:gd name="connsiteY13490" fmla="*/ 4713398 h 6858000"/>
              <a:gd name="connsiteX13491" fmla="*/ 6503651 w 12192000"/>
              <a:gd name="connsiteY13491" fmla="*/ 4750024 h 6858000"/>
              <a:gd name="connsiteX13492" fmla="*/ 6540037 w 12192000"/>
              <a:gd name="connsiteY13492" fmla="*/ 4713398 h 6858000"/>
              <a:gd name="connsiteX13493" fmla="*/ 6538511 w 12192000"/>
              <a:gd name="connsiteY13493" fmla="*/ 4702985 h 6858000"/>
              <a:gd name="connsiteX13494" fmla="*/ 6503651 w 12192000"/>
              <a:gd name="connsiteY13494" fmla="*/ 4677580 h 6858000"/>
              <a:gd name="connsiteX13495" fmla="*/ 6096451 w 12192000"/>
              <a:gd name="connsiteY13495" fmla="*/ 4677580 h 6858000"/>
              <a:gd name="connsiteX13496" fmla="*/ 6061590 w 12192000"/>
              <a:gd name="connsiteY13496" fmla="*/ 4702985 h 6858000"/>
              <a:gd name="connsiteX13497" fmla="*/ 6060064 w 12192000"/>
              <a:gd name="connsiteY13497" fmla="*/ 4713398 h 6858000"/>
              <a:gd name="connsiteX13498" fmla="*/ 6096451 w 12192000"/>
              <a:gd name="connsiteY13498" fmla="*/ 4750024 h 6858000"/>
              <a:gd name="connsiteX13499" fmla="*/ 6132838 w 12192000"/>
              <a:gd name="connsiteY13499" fmla="*/ 4713398 h 6858000"/>
              <a:gd name="connsiteX13500" fmla="*/ 6131312 w 12192000"/>
              <a:gd name="connsiteY13500" fmla="*/ 4702985 h 6858000"/>
              <a:gd name="connsiteX13501" fmla="*/ 6096451 w 12192000"/>
              <a:gd name="connsiteY13501" fmla="*/ 4677580 h 6858000"/>
              <a:gd name="connsiteX13502" fmla="*/ 5689281 w 12192000"/>
              <a:gd name="connsiteY13502" fmla="*/ 4677580 h 6858000"/>
              <a:gd name="connsiteX13503" fmla="*/ 5654420 w 12192000"/>
              <a:gd name="connsiteY13503" fmla="*/ 4702985 h 6858000"/>
              <a:gd name="connsiteX13504" fmla="*/ 5652895 w 12192000"/>
              <a:gd name="connsiteY13504" fmla="*/ 4713398 h 6858000"/>
              <a:gd name="connsiteX13505" fmla="*/ 5689281 w 12192000"/>
              <a:gd name="connsiteY13505" fmla="*/ 4750024 h 6858000"/>
              <a:gd name="connsiteX13506" fmla="*/ 5725668 w 12192000"/>
              <a:gd name="connsiteY13506" fmla="*/ 4713398 h 6858000"/>
              <a:gd name="connsiteX13507" fmla="*/ 5724142 w 12192000"/>
              <a:gd name="connsiteY13507" fmla="*/ 4702985 h 6858000"/>
              <a:gd name="connsiteX13508" fmla="*/ 5689281 w 12192000"/>
              <a:gd name="connsiteY13508" fmla="*/ 4677580 h 6858000"/>
              <a:gd name="connsiteX13509" fmla="*/ 5282082 w 12192000"/>
              <a:gd name="connsiteY13509" fmla="*/ 4677580 h 6858000"/>
              <a:gd name="connsiteX13510" fmla="*/ 5247221 w 12192000"/>
              <a:gd name="connsiteY13510" fmla="*/ 4702985 h 6858000"/>
              <a:gd name="connsiteX13511" fmla="*/ 5245694 w 12192000"/>
              <a:gd name="connsiteY13511" fmla="*/ 4713398 h 6858000"/>
              <a:gd name="connsiteX13512" fmla="*/ 5282082 w 12192000"/>
              <a:gd name="connsiteY13512" fmla="*/ 4750024 h 6858000"/>
              <a:gd name="connsiteX13513" fmla="*/ 5318469 w 12192000"/>
              <a:gd name="connsiteY13513" fmla="*/ 4713398 h 6858000"/>
              <a:gd name="connsiteX13514" fmla="*/ 5316943 w 12192000"/>
              <a:gd name="connsiteY13514" fmla="*/ 4702985 h 6858000"/>
              <a:gd name="connsiteX13515" fmla="*/ 5282082 w 12192000"/>
              <a:gd name="connsiteY13515" fmla="*/ 4677580 h 6858000"/>
              <a:gd name="connsiteX13516" fmla="*/ 4874911 w 12192000"/>
              <a:gd name="connsiteY13516" fmla="*/ 4677580 h 6858000"/>
              <a:gd name="connsiteX13517" fmla="*/ 4840050 w 12192000"/>
              <a:gd name="connsiteY13517" fmla="*/ 4702985 h 6858000"/>
              <a:gd name="connsiteX13518" fmla="*/ 4838524 w 12192000"/>
              <a:gd name="connsiteY13518" fmla="*/ 4713398 h 6858000"/>
              <a:gd name="connsiteX13519" fmla="*/ 4874911 w 12192000"/>
              <a:gd name="connsiteY13519" fmla="*/ 4750024 h 6858000"/>
              <a:gd name="connsiteX13520" fmla="*/ 4911298 w 12192000"/>
              <a:gd name="connsiteY13520" fmla="*/ 4713398 h 6858000"/>
              <a:gd name="connsiteX13521" fmla="*/ 4909772 w 12192000"/>
              <a:gd name="connsiteY13521" fmla="*/ 4702985 h 6858000"/>
              <a:gd name="connsiteX13522" fmla="*/ 4874911 w 12192000"/>
              <a:gd name="connsiteY13522" fmla="*/ 4677580 h 6858000"/>
              <a:gd name="connsiteX13523" fmla="*/ 4467741 w 12192000"/>
              <a:gd name="connsiteY13523" fmla="*/ 4677580 h 6858000"/>
              <a:gd name="connsiteX13524" fmla="*/ 4432880 w 12192000"/>
              <a:gd name="connsiteY13524" fmla="*/ 4702985 h 6858000"/>
              <a:gd name="connsiteX13525" fmla="*/ 4431354 w 12192000"/>
              <a:gd name="connsiteY13525" fmla="*/ 4713398 h 6858000"/>
              <a:gd name="connsiteX13526" fmla="*/ 4467741 w 12192000"/>
              <a:gd name="connsiteY13526" fmla="*/ 4750024 h 6858000"/>
              <a:gd name="connsiteX13527" fmla="*/ 4504128 w 12192000"/>
              <a:gd name="connsiteY13527" fmla="*/ 4713398 h 6858000"/>
              <a:gd name="connsiteX13528" fmla="*/ 4502602 w 12192000"/>
              <a:gd name="connsiteY13528" fmla="*/ 4702985 h 6858000"/>
              <a:gd name="connsiteX13529" fmla="*/ 4467741 w 12192000"/>
              <a:gd name="connsiteY13529" fmla="*/ 4677580 h 6858000"/>
              <a:gd name="connsiteX13530" fmla="*/ 4060542 w 12192000"/>
              <a:gd name="connsiteY13530" fmla="*/ 4677580 h 6858000"/>
              <a:gd name="connsiteX13531" fmla="*/ 4025681 w 12192000"/>
              <a:gd name="connsiteY13531" fmla="*/ 4702985 h 6858000"/>
              <a:gd name="connsiteX13532" fmla="*/ 4024154 w 12192000"/>
              <a:gd name="connsiteY13532" fmla="*/ 4713398 h 6858000"/>
              <a:gd name="connsiteX13533" fmla="*/ 4060542 w 12192000"/>
              <a:gd name="connsiteY13533" fmla="*/ 4750024 h 6858000"/>
              <a:gd name="connsiteX13534" fmla="*/ 4096928 w 12192000"/>
              <a:gd name="connsiteY13534" fmla="*/ 4713398 h 6858000"/>
              <a:gd name="connsiteX13535" fmla="*/ 4095403 w 12192000"/>
              <a:gd name="connsiteY13535" fmla="*/ 4702985 h 6858000"/>
              <a:gd name="connsiteX13536" fmla="*/ 4060542 w 12192000"/>
              <a:gd name="connsiteY13536" fmla="*/ 4677580 h 6858000"/>
              <a:gd name="connsiteX13537" fmla="*/ 3653371 w 12192000"/>
              <a:gd name="connsiteY13537" fmla="*/ 4677580 h 6858000"/>
              <a:gd name="connsiteX13538" fmla="*/ 3618511 w 12192000"/>
              <a:gd name="connsiteY13538" fmla="*/ 4702985 h 6858000"/>
              <a:gd name="connsiteX13539" fmla="*/ 3616985 w 12192000"/>
              <a:gd name="connsiteY13539" fmla="*/ 4713398 h 6858000"/>
              <a:gd name="connsiteX13540" fmla="*/ 3653371 w 12192000"/>
              <a:gd name="connsiteY13540" fmla="*/ 4750024 h 6858000"/>
              <a:gd name="connsiteX13541" fmla="*/ 3689759 w 12192000"/>
              <a:gd name="connsiteY13541" fmla="*/ 4713398 h 6858000"/>
              <a:gd name="connsiteX13542" fmla="*/ 3688232 w 12192000"/>
              <a:gd name="connsiteY13542" fmla="*/ 4702985 h 6858000"/>
              <a:gd name="connsiteX13543" fmla="*/ 3653371 w 12192000"/>
              <a:gd name="connsiteY13543" fmla="*/ 4677580 h 6858000"/>
              <a:gd name="connsiteX13544" fmla="*/ 3246172 w 12192000"/>
              <a:gd name="connsiteY13544" fmla="*/ 4677580 h 6858000"/>
              <a:gd name="connsiteX13545" fmla="*/ 3211311 w 12192000"/>
              <a:gd name="connsiteY13545" fmla="*/ 4702985 h 6858000"/>
              <a:gd name="connsiteX13546" fmla="*/ 3209785 w 12192000"/>
              <a:gd name="connsiteY13546" fmla="*/ 4713398 h 6858000"/>
              <a:gd name="connsiteX13547" fmla="*/ 3246172 w 12192000"/>
              <a:gd name="connsiteY13547" fmla="*/ 4750024 h 6858000"/>
              <a:gd name="connsiteX13548" fmla="*/ 3282559 w 12192000"/>
              <a:gd name="connsiteY13548" fmla="*/ 4713398 h 6858000"/>
              <a:gd name="connsiteX13549" fmla="*/ 3281033 w 12192000"/>
              <a:gd name="connsiteY13549" fmla="*/ 4702985 h 6858000"/>
              <a:gd name="connsiteX13550" fmla="*/ 3246172 w 12192000"/>
              <a:gd name="connsiteY13550" fmla="*/ 4677580 h 6858000"/>
              <a:gd name="connsiteX13551" fmla="*/ 2839002 w 12192000"/>
              <a:gd name="connsiteY13551" fmla="*/ 4677580 h 6858000"/>
              <a:gd name="connsiteX13552" fmla="*/ 2804141 w 12192000"/>
              <a:gd name="connsiteY13552" fmla="*/ 4702985 h 6858000"/>
              <a:gd name="connsiteX13553" fmla="*/ 2802615 w 12192000"/>
              <a:gd name="connsiteY13553" fmla="*/ 4713398 h 6858000"/>
              <a:gd name="connsiteX13554" fmla="*/ 2839002 w 12192000"/>
              <a:gd name="connsiteY13554" fmla="*/ 4750024 h 6858000"/>
              <a:gd name="connsiteX13555" fmla="*/ 2875389 w 12192000"/>
              <a:gd name="connsiteY13555" fmla="*/ 4713398 h 6858000"/>
              <a:gd name="connsiteX13556" fmla="*/ 2873863 w 12192000"/>
              <a:gd name="connsiteY13556" fmla="*/ 4702985 h 6858000"/>
              <a:gd name="connsiteX13557" fmla="*/ 2839002 w 12192000"/>
              <a:gd name="connsiteY13557" fmla="*/ 4677580 h 6858000"/>
              <a:gd name="connsiteX13558" fmla="*/ 2431802 w 12192000"/>
              <a:gd name="connsiteY13558" fmla="*/ 4677580 h 6858000"/>
              <a:gd name="connsiteX13559" fmla="*/ 2396941 w 12192000"/>
              <a:gd name="connsiteY13559" fmla="*/ 4702985 h 6858000"/>
              <a:gd name="connsiteX13560" fmla="*/ 2395415 w 12192000"/>
              <a:gd name="connsiteY13560" fmla="*/ 4713398 h 6858000"/>
              <a:gd name="connsiteX13561" fmla="*/ 2431802 w 12192000"/>
              <a:gd name="connsiteY13561" fmla="*/ 4750024 h 6858000"/>
              <a:gd name="connsiteX13562" fmla="*/ 2468189 w 12192000"/>
              <a:gd name="connsiteY13562" fmla="*/ 4713398 h 6858000"/>
              <a:gd name="connsiteX13563" fmla="*/ 2466663 w 12192000"/>
              <a:gd name="connsiteY13563" fmla="*/ 4702985 h 6858000"/>
              <a:gd name="connsiteX13564" fmla="*/ 2431802 w 12192000"/>
              <a:gd name="connsiteY13564" fmla="*/ 4677580 h 6858000"/>
              <a:gd name="connsiteX13565" fmla="*/ 2024632 w 12192000"/>
              <a:gd name="connsiteY13565" fmla="*/ 4677580 h 6858000"/>
              <a:gd name="connsiteX13566" fmla="*/ 1989771 w 12192000"/>
              <a:gd name="connsiteY13566" fmla="*/ 4702985 h 6858000"/>
              <a:gd name="connsiteX13567" fmla="*/ 1988245 w 12192000"/>
              <a:gd name="connsiteY13567" fmla="*/ 4713398 h 6858000"/>
              <a:gd name="connsiteX13568" fmla="*/ 2024632 w 12192000"/>
              <a:gd name="connsiteY13568" fmla="*/ 4750024 h 6858000"/>
              <a:gd name="connsiteX13569" fmla="*/ 2061019 w 12192000"/>
              <a:gd name="connsiteY13569" fmla="*/ 4713398 h 6858000"/>
              <a:gd name="connsiteX13570" fmla="*/ 2059493 w 12192000"/>
              <a:gd name="connsiteY13570" fmla="*/ 4702985 h 6858000"/>
              <a:gd name="connsiteX13571" fmla="*/ 2024632 w 12192000"/>
              <a:gd name="connsiteY13571" fmla="*/ 4677580 h 6858000"/>
              <a:gd name="connsiteX13572" fmla="*/ 1617432 w 12192000"/>
              <a:gd name="connsiteY13572" fmla="*/ 4677580 h 6858000"/>
              <a:gd name="connsiteX13573" fmla="*/ 1582571 w 12192000"/>
              <a:gd name="connsiteY13573" fmla="*/ 4702985 h 6858000"/>
              <a:gd name="connsiteX13574" fmla="*/ 1581045 w 12192000"/>
              <a:gd name="connsiteY13574" fmla="*/ 4713398 h 6858000"/>
              <a:gd name="connsiteX13575" fmla="*/ 1617432 w 12192000"/>
              <a:gd name="connsiteY13575" fmla="*/ 4750024 h 6858000"/>
              <a:gd name="connsiteX13576" fmla="*/ 1653819 w 12192000"/>
              <a:gd name="connsiteY13576" fmla="*/ 4713398 h 6858000"/>
              <a:gd name="connsiteX13577" fmla="*/ 1652293 w 12192000"/>
              <a:gd name="connsiteY13577" fmla="*/ 4702985 h 6858000"/>
              <a:gd name="connsiteX13578" fmla="*/ 1617432 w 12192000"/>
              <a:gd name="connsiteY13578" fmla="*/ 4677580 h 6858000"/>
              <a:gd name="connsiteX13579" fmla="*/ 11966376 w 12192000"/>
              <a:gd name="connsiteY13579" fmla="*/ 4625692 h 6858000"/>
              <a:gd name="connsiteX13580" fmla="*/ 11846442 w 12192000"/>
              <a:gd name="connsiteY13580" fmla="*/ 4694935 h 6858000"/>
              <a:gd name="connsiteX13581" fmla="*/ 11849884 w 12192000"/>
              <a:gd name="connsiteY13581" fmla="*/ 4713428 h 6858000"/>
              <a:gd name="connsiteX13582" fmla="*/ 11848596 w 12192000"/>
              <a:gd name="connsiteY13582" fmla="*/ 4724709 h 6858000"/>
              <a:gd name="connsiteX13583" fmla="*/ 11848387 w 12192000"/>
              <a:gd name="connsiteY13583" fmla="*/ 4725547 h 6858000"/>
              <a:gd name="connsiteX13584" fmla="*/ 11847669 w 12192000"/>
              <a:gd name="connsiteY13584" fmla="*/ 4728390 h 6858000"/>
              <a:gd name="connsiteX13585" fmla="*/ 11846322 w 12192000"/>
              <a:gd name="connsiteY13585" fmla="*/ 4732489 h 6858000"/>
              <a:gd name="connsiteX13586" fmla="*/ 11853265 w 12192000"/>
              <a:gd name="connsiteY13586" fmla="*/ 4736499 h 6858000"/>
              <a:gd name="connsiteX13587" fmla="*/ 11864534 w 12192000"/>
              <a:gd name="connsiteY13587" fmla="*/ 4743015 h 6858000"/>
              <a:gd name="connsiteX13588" fmla="*/ 11864516 w 12192000"/>
              <a:gd name="connsiteY13588" fmla="*/ 4743022 h 6858000"/>
              <a:gd name="connsiteX13589" fmla="*/ 11864546 w 12192000"/>
              <a:gd name="connsiteY13589" fmla="*/ 4743022 h 6858000"/>
              <a:gd name="connsiteX13590" fmla="*/ 11864534 w 12192000"/>
              <a:gd name="connsiteY13590" fmla="*/ 4743015 h 6858000"/>
              <a:gd name="connsiteX13591" fmla="*/ 11930765 w 12192000"/>
              <a:gd name="connsiteY13591" fmla="*/ 4716663 h 6858000"/>
              <a:gd name="connsiteX13592" fmla="*/ 12136671 w 12192000"/>
              <a:gd name="connsiteY13592" fmla="*/ 4743022 h 6858000"/>
              <a:gd name="connsiteX13593" fmla="*/ 12154894 w 12192000"/>
              <a:gd name="connsiteY13593" fmla="*/ 4732489 h 6858000"/>
              <a:gd name="connsiteX13594" fmla="*/ 12153547 w 12192000"/>
              <a:gd name="connsiteY13594" fmla="*/ 4728390 h 6858000"/>
              <a:gd name="connsiteX13595" fmla="*/ 12152830 w 12192000"/>
              <a:gd name="connsiteY13595" fmla="*/ 4725547 h 6858000"/>
              <a:gd name="connsiteX13596" fmla="*/ 12152619 w 12192000"/>
              <a:gd name="connsiteY13596" fmla="*/ 4724709 h 6858000"/>
              <a:gd name="connsiteX13597" fmla="*/ 12151334 w 12192000"/>
              <a:gd name="connsiteY13597" fmla="*/ 4713428 h 6858000"/>
              <a:gd name="connsiteX13598" fmla="*/ 12154774 w 12192000"/>
              <a:gd name="connsiteY13598" fmla="*/ 4694935 h 6858000"/>
              <a:gd name="connsiteX13599" fmla="*/ 12034841 w 12192000"/>
              <a:gd name="connsiteY13599" fmla="*/ 4625692 h 6858000"/>
              <a:gd name="connsiteX13600" fmla="*/ 12000848 w 12192000"/>
              <a:gd name="connsiteY13600" fmla="*/ 4641462 h 6858000"/>
              <a:gd name="connsiteX13601" fmla="*/ 12000608 w 12192000"/>
              <a:gd name="connsiteY13601" fmla="*/ 4641462 h 6858000"/>
              <a:gd name="connsiteX13602" fmla="*/ 12000369 w 12192000"/>
              <a:gd name="connsiteY13602" fmla="*/ 4641462 h 6858000"/>
              <a:gd name="connsiteX13603" fmla="*/ 11966376 w 12192000"/>
              <a:gd name="connsiteY13603" fmla="*/ 4625692 h 6858000"/>
              <a:gd name="connsiteX13604" fmla="*/ 10744866 w 12192000"/>
              <a:gd name="connsiteY13604" fmla="*/ 4625692 h 6858000"/>
              <a:gd name="connsiteX13605" fmla="*/ 10624932 w 12192000"/>
              <a:gd name="connsiteY13605" fmla="*/ 4694935 h 6858000"/>
              <a:gd name="connsiteX13606" fmla="*/ 10628373 w 12192000"/>
              <a:gd name="connsiteY13606" fmla="*/ 4713428 h 6858000"/>
              <a:gd name="connsiteX13607" fmla="*/ 10627087 w 12192000"/>
              <a:gd name="connsiteY13607" fmla="*/ 4724709 h 6858000"/>
              <a:gd name="connsiteX13608" fmla="*/ 10626877 w 12192000"/>
              <a:gd name="connsiteY13608" fmla="*/ 4725547 h 6858000"/>
              <a:gd name="connsiteX13609" fmla="*/ 10626129 w 12192000"/>
              <a:gd name="connsiteY13609" fmla="*/ 4728390 h 6858000"/>
              <a:gd name="connsiteX13610" fmla="*/ 10624783 w 12192000"/>
              <a:gd name="connsiteY13610" fmla="*/ 4732489 h 6858000"/>
              <a:gd name="connsiteX13611" fmla="*/ 10631725 w 12192000"/>
              <a:gd name="connsiteY13611" fmla="*/ 4736499 h 6858000"/>
              <a:gd name="connsiteX13612" fmla="*/ 10643006 w 12192000"/>
              <a:gd name="connsiteY13612" fmla="*/ 4743022 h 6858000"/>
              <a:gd name="connsiteX13613" fmla="*/ 10643036 w 12192000"/>
              <a:gd name="connsiteY13613" fmla="*/ 4743022 h 6858000"/>
              <a:gd name="connsiteX13614" fmla="*/ 10915191 w 12192000"/>
              <a:gd name="connsiteY13614" fmla="*/ 4743022 h 6858000"/>
              <a:gd name="connsiteX13615" fmla="*/ 10933415 w 12192000"/>
              <a:gd name="connsiteY13615" fmla="*/ 4732489 h 6858000"/>
              <a:gd name="connsiteX13616" fmla="*/ 10932068 w 12192000"/>
              <a:gd name="connsiteY13616" fmla="*/ 4728390 h 6858000"/>
              <a:gd name="connsiteX13617" fmla="*/ 10931319 w 12192000"/>
              <a:gd name="connsiteY13617" fmla="*/ 4725547 h 6858000"/>
              <a:gd name="connsiteX13618" fmla="*/ 10931111 w 12192000"/>
              <a:gd name="connsiteY13618" fmla="*/ 4724709 h 6858000"/>
              <a:gd name="connsiteX13619" fmla="*/ 10929823 w 12192000"/>
              <a:gd name="connsiteY13619" fmla="*/ 4713428 h 6858000"/>
              <a:gd name="connsiteX13620" fmla="*/ 10933265 w 12192000"/>
              <a:gd name="connsiteY13620" fmla="*/ 4694935 h 6858000"/>
              <a:gd name="connsiteX13621" fmla="*/ 10813331 w 12192000"/>
              <a:gd name="connsiteY13621" fmla="*/ 4625692 h 6858000"/>
              <a:gd name="connsiteX13622" fmla="*/ 10779338 w 12192000"/>
              <a:gd name="connsiteY13622" fmla="*/ 4641462 h 6858000"/>
              <a:gd name="connsiteX13623" fmla="*/ 10779099 w 12192000"/>
              <a:gd name="connsiteY13623" fmla="*/ 4641462 h 6858000"/>
              <a:gd name="connsiteX13624" fmla="*/ 10778859 w 12192000"/>
              <a:gd name="connsiteY13624" fmla="*/ 4641462 h 6858000"/>
              <a:gd name="connsiteX13625" fmla="*/ 10744866 w 12192000"/>
              <a:gd name="connsiteY13625" fmla="*/ 4625692 h 6858000"/>
              <a:gd name="connsiteX13626" fmla="*/ 9930496 w 12192000"/>
              <a:gd name="connsiteY13626" fmla="*/ 4625692 h 6858000"/>
              <a:gd name="connsiteX13627" fmla="*/ 9810563 w 12192000"/>
              <a:gd name="connsiteY13627" fmla="*/ 4694935 h 6858000"/>
              <a:gd name="connsiteX13628" fmla="*/ 9814004 w 12192000"/>
              <a:gd name="connsiteY13628" fmla="*/ 4713428 h 6858000"/>
              <a:gd name="connsiteX13629" fmla="*/ 9812718 w 12192000"/>
              <a:gd name="connsiteY13629" fmla="*/ 4724709 h 6858000"/>
              <a:gd name="connsiteX13630" fmla="*/ 9812508 w 12192000"/>
              <a:gd name="connsiteY13630" fmla="*/ 4725547 h 6858000"/>
              <a:gd name="connsiteX13631" fmla="*/ 9811760 w 12192000"/>
              <a:gd name="connsiteY13631" fmla="*/ 4728390 h 6858000"/>
              <a:gd name="connsiteX13632" fmla="*/ 9810413 w 12192000"/>
              <a:gd name="connsiteY13632" fmla="*/ 4732489 h 6858000"/>
              <a:gd name="connsiteX13633" fmla="*/ 9817356 w 12192000"/>
              <a:gd name="connsiteY13633" fmla="*/ 4736499 h 6858000"/>
              <a:gd name="connsiteX13634" fmla="*/ 9828636 w 12192000"/>
              <a:gd name="connsiteY13634" fmla="*/ 4743022 h 6858000"/>
              <a:gd name="connsiteX13635" fmla="*/ 9828636 w 12192000"/>
              <a:gd name="connsiteY13635" fmla="*/ 4743052 h 6858000"/>
              <a:gd name="connsiteX13636" fmla="*/ 10100792 w 12192000"/>
              <a:gd name="connsiteY13636" fmla="*/ 4743052 h 6858000"/>
              <a:gd name="connsiteX13637" fmla="*/ 10119015 w 12192000"/>
              <a:gd name="connsiteY13637" fmla="*/ 4732519 h 6858000"/>
              <a:gd name="connsiteX13638" fmla="*/ 10117668 w 12192000"/>
              <a:gd name="connsiteY13638" fmla="*/ 4728420 h 6858000"/>
              <a:gd name="connsiteX13639" fmla="*/ 10116950 w 12192000"/>
              <a:gd name="connsiteY13639" fmla="*/ 4725577 h 6858000"/>
              <a:gd name="connsiteX13640" fmla="*/ 10116740 w 12192000"/>
              <a:gd name="connsiteY13640" fmla="*/ 4724709 h 6858000"/>
              <a:gd name="connsiteX13641" fmla="*/ 10115454 w 12192000"/>
              <a:gd name="connsiteY13641" fmla="*/ 4713428 h 6858000"/>
              <a:gd name="connsiteX13642" fmla="*/ 10118895 w 12192000"/>
              <a:gd name="connsiteY13642" fmla="*/ 4694935 h 6858000"/>
              <a:gd name="connsiteX13643" fmla="*/ 9998962 w 12192000"/>
              <a:gd name="connsiteY13643" fmla="*/ 4625692 h 6858000"/>
              <a:gd name="connsiteX13644" fmla="*/ 9964968 w 12192000"/>
              <a:gd name="connsiteY13644" fmla="*/ 4641462 h 6858000"/>
              <a:gd name="connsiteX13645" fmla="*/ 9964729 w 12192000"/>
              <a:gd name="connsiteY13645" fmla="*/ 4641462 h 6858000"/>
              <a:gd name="connsiteX13646" fmla="*/ 9964490 w 12192000"/>
              <a:gd name="connsiteY13646" fmla="*/ 4641462 h 6858000"/>
              <a:gd name="connsiteX13647" fmla="*/ 9930496 w 12192000"/>
              <a:gd name="connsiteY13647" fmla="*/ 4625692 h 6858000"/>
              <a:gd name="connsiteX13648" fmla="*/ 9116127 w 12192000"/>
              <a:gd name="connsiteY13648" fmla="*/ 4625692 h 6858000"/>
              <a:gd name="connsiteX13649" fmla="*/ 8996193 w 12192000"/>
              <a:gd name="connsiteY13649" fmla="*/ 4694935 h 6858000"/>
              <a:gd name="connsiteX13650" fmla="*/ 8999635 w 12192000"/>
              <a:gd name="connsiteY13650" fmla="*/ 4713428 h 6858000"/>
              <a:gd name="connsiteX13651" fmla="*/ 8998347 w 12192000"/>
              <a:gd name="connsiteY13651" fmla="*/ 4724709 h 6858000"/>
              <a:gd name="connsiteX13652" fmla="*/ 8998138 w 12192000"/>
              <a:gd name="connsiteY13652" fmla="*/ 4725547 h 6858000"/>
              <a:gd name="connsiteX13653" fmla="*/ 8997390 w 12192000"/>
              <a:gd name="connsiteY13653" fmla="*/ 4728390 h 6858000"/>
              <a:gd name="connsiteX13654" fmla="*/ 8996043 w 12192000"/>
              <a:gd name="connsiteY13654" fmla="*/ 4732489 h 6858000"/>
              <a:gd name="connsiteX13655" fmla="*/ 9002986 w 12192000"/>
              <a:gd name="connsiteY13655" fmla="*/ 4736499 h 6858000"/>
              <a:gd name="connsiteX13656" fmla="*/ 9014267 w 12192000"/>
              <a:gd name="connsiteY13656" fmla="*/ 4743022 h 6858000"/>
              <a:gd name="connsiteX13657" fmla="*/ 9286422 w 12192000"/>
              <a:gd name="connsiteY13657" fmla="*/ 4743022 h 6858000"/>
              <a:gd name="connsiteX13658" fmla="*/ 9304645 w 12192000"/>
              <a:gd name="connsiteY13658" fmla="*/ 4732489 h 6858000"/>
              <a:gd name="connsiteX13659" fmla="*/ 9303299 w 12192000"/>
              <a:gd name="connsiteY13659" fmla="*/ 4728390 h 6858000"/>
              <a:gd name="connsiteX13660" fmla="*/ 9302581 w 12192000"/>
              <a:gd name="connsiteY13660" fmla="*/ 4725547 h 6858000"/>
              <a:gd name="connsiteX13661" fmla="*/ 9302371 w 12192000"/>
              <a:gd name="connsiteY13661" fmla="*/ 4724709 h 6858000"/>
              <a:gd name="connsiteX13662" fmla="*/ 9301085 w 12192000"/>
              <a:gd name="connsiteY13662" fmla="*/ 4713428 h 6858000"/>
              <a:gd name="connsiteX13663" fmla="*/ 9304525 w 12192000"/>
              <a:gd name="connsiteY13663" fmla="*/ 4694935 h 6858000"/>
              <a:gd name="connsiteX13664" fmla="*/ 9184592 w 12192000"/>
              <a:gd name="connsiteY13664" fmla="*/ 4625692 h 6858000"/>
              <a:gd name="connsiteX13665" fmla="*/ 9150599 w 12192000"/>
              <a:gd name="connsiteY13665" fmla="*/ 4641462 h 6858000"/>
              <a:gd name="connsiteX13666" fmla="*/ 9150359 w 12192000"/>
              <a:gd name="connsiteY13666" fmla="*/ 4641462 h 6858000"/>
              <a:gd name="connsiteX13667" fmla="*/ 9150120 w 12192000"/>
              <a:gd name="connsiteY13667" fmla="*/ 4641462 h 6858000"/>
              <a:gd name="connsiteX13668" fmla="*/ 9116127 w 12192000"/>
              <a:gd name="connsiteY13668" fmla="*/ 4625692 h 6858000"/>
              <a:gd name="connsiteX13669" fmla="*/ 8708927 w 12192000"/>
              <a:gd name="connsiteY13669" fmla="*/ 4625692 h 6858000"/>
              <a:gd name="connsiteX13670" fmla="*/ 8588994 w 12192000"/>
              <a:gd name="connsiteY13670" fmla="*/ 4694935 h 6858000"/>
              <a:gd name="connsiteX13671" fmla="*/ 8592435 w 12192000"/>
              <a:gd name="connsiteY13671" fmla="*/ 4713428 h 6858000"/>
              <a:gd name="connsiteX13672" fmla="*/ 8591148 w 12192000"/>
              <a:gd name="connsiteY13672" fmla="*/ 4724709 h 6858000"/>
              <a:gd name="connsiteX13673" fmla="*/ 8590938 w 12192000"/>
              <a:gd name="connsiteY13673" fmla="*/ 4725547 h 6858000"/>
              <a:gd name="connsiteX13674" fmla="*/ 8590190 w 12192000"/>
              <a:gd name="connsiteY13674" fmla="*/ 4728390 h 6858000"/>
              <a:gd name="connsiteX13675" fmla="*/ 8588844 w 12192000"/>
              <a:gd name="connsiteY13675" fmla="*/ 4732489 h 6858000"/>
              <a:gd name="connsiteX13676" fmla="*/ 8595786 w 12192000"/>
              <a:gd name="connsiteY13676" fmla="*/ 4736499 h 6858000"/>
              <a:gd name="connsiteX13677" fmla="*/ 8607067 w 12192000"/>
              <a:gd name="connsiteY13677" fmla="*/ 4743022 h 6858000"/>
              <a:gd name="connsiteX13678" fmla="*/ 8607097 w 12192000"/>
              <a:gd name="connsiteY13678" fmla="*/ 4743022 h 6858000"/>
              <a:gd name="connsiteX13679" fmla="*/ 8879252 w 12192000"/>
              <a:gd name="connsiteY13679" fmla="*/ 4743022 h 6858000"/>
              <a:gd name="connsiteX13680" fmla="*/ 8897475 w 12192000"/>
              <a:gd name="connsiteY13680" fmla="*/ 4732489 h 6858000"/>
              <a:gd name="connsiteX13681" fmla="*/ 8896129 w 12192000"/>
              <a:gd name="connsiteY13681" fmla="*/ 4728390 h 6858000"/>
              <a:gd name="connsiteX13682" fmla="*/ 8895381 w 12192000"/>
              <a:gd name="connsiteY13682" fmla="*/ 4725547 h 6858000"/>
              <a:gd name="connsiteX13683" fmla="*/ 8895171 w 12192000"/>
              <a:gd name="connsiteY13683" fmla="*/ 4724709 h 6858000"/>
              <a:gd name="connsiteX13684" fmla="*/ 8893884 w 12192000"/>
              <a:gd name="connsiteY13684" fmla="*/ 4713428 h 6858000"/>
              <a:gd name="connsiteX13685" fmla="*/ 8897325 w 12192000"/>
              <a:gd name="connsiteY13685" fmla="*/ 4694935 h 6858000"/>
              <a:gd name="connsiteX13686" fmla="*/ 8777392 w 12192000"/>
              <a:gd name="connsiteY13686" fmla="*/ 4625692 h 6858000"/>
              <a:gd name="connsiteX13687" fmla="*/ 8743399 w 12192000"/>
              <a:gd name="connsiteY13687" fmla="*/ 4641462 h 6858000"/>
              <a:gd name="connsiteX13688" fmla="*/ 8743159 w 12192000"/>
              <a:gd name="connsiteY13688" fmla="*/ 4641462 h 6858000"/>
              <a:gd name="connsiteX13689" fmla="*/ 8742920 w 12192000"/>
              <a:gd name="connsiteY13689" fmla="*/ 4641462 h 6858000"/>
              <a:gd name="connsiteX13690" fmla="*/ 8708927 w 12192000"/>
              <a:gd name="connsiteY13690" fmla="*/ 4625692 h 6858000"/>
              <a:gd name="connsiteX13691" fmla="*/ 8301727 w 12192000"/>
              <a:gd name="connsiteY13691" fmla="*/ 4625692 h 6858000"/>
              <a:gd name="connsiteX13692" fmla="*/ 8181794 w 12192000"/>
              <a:gd name="connsiteY13692" fmla="*/ 4694935 h 6858000"/>
              <a:gd name="connsiteX13693" fmla="*/ 8185235 w 12192000"/>
              <a:gd name="connsiteY13693" fmla="*/ 4713428 h 6858000"/>
              <a:gd name="connsiteX13694" fmla="*/ 8183948 w 12192000"/>
              <a:gd name="connsiteY13694" fmla="*/ 4724709 h 6858000"/>
              <a:gd name="connsiteX13695" fmla="*/ 8183738 w 12192000"/>
              <a:gd name="connsiteY13695" fmla="*/ 4725547 h 6858000"/>
              <a:gd name="connsiteX13696" fmla="*/ 8183020 w 12192000"/>
              <a:gd name="connsiteY13696" fmla="*/ 4728390 h 6858000"/>
              <a:gd name="connsiteX13697" fmla="*/ 8181674 w 12192000"/>
              <a:gd name="connsiteY13697" fmla="*/ 4732489 h 6858000"/>
              <a:gd name="connsiteX13698" fmla="*/ 8188616 w 12192000"/>
              <a:gd name="connsiteY13698" fmla="*/ 4736499 h 6858000"/>
              <a:gd name="connsiteX13699" fmla="*/ 8199886 w 12192000"/>
              <a:gd name="connsiteY13699" fmla="*/ 4743015 h 6858000"/>
              <a:gd name="connsiteX13700" fmla="*/ 8199868 w 12192000"/>
              <a:gd name="connsiteY13700" fmla="*/ 4743022 h 6858000"/>
              <a:gd name="connsiteX13701" fmla="*/ 8199898 w 12192000"/>
              <a:gd name="connsiteY13701" fmla="*/ 4743022 h 6858000"/>
              <a:gd name="connsiteX13702" fmla="*/ 8199886 w 12192000"/>
              <a:gd name="connsiteY13702" fmla="*/ 4743015 h 6858000"/>
              <a:gd name="connsiteX13703" fmla="*/ 8266117 w 12192000"/>
              <a:gd name="connsiteY13703" fmla="*/ 4716663 h 6858000"/>
              <a:gd name="connsiteX13704" fmla="*/ 8472022 w 12192000"/>
              <a:gd name="connsiteY13704" fmla="*/ 4743022 h 6858000"/>
              <a:gd name="connsiteX13705" fmla="*/ 8490246 w 12192000"/>
              <a:gd name="connsiteY13705" fmla="*/ 4732489 h 6858000"/>
              <a:gd name="connsiteX13706" fmla="*/ 8488899 w 12192000"/>
              <a:gd name="connsiteY13706" fmla="*/ 4728390 h 6858000"/>
              <a:gd name="connsiteX13707" fmla="*/ 8488181 w 12192000"/>
              <a:gd name="connsiteY13707" fmla="*/ 4725547 h 6858000"/>
              <a:gd name="connsiteX13708" fmla="*/ 8487972 w 12192000"/>
              <a:gd name="connsiteY13708" fmla="*/ 4724709 h 6858000"/>
              <a:gd name="connsiteX13709" fmla="*/ 8486684 w 12192000"/>
              <a:gd name="connsiteY13709" fmla="*/ 4713428 h 6858000"/>
              <a:gd name="connsiteX13710" fmla="*/ 8490126 w 12192000"/>
              <a:gd name="connsiteY13710" fmla="*/ 4694935 h 6858000"/>
              <a:gd name="connsiteX13711" fmla="*/ 8370192 w 12192000"/>
              <a:gd name="connsiteY13711" fmla="*/ 4625692 h 6858000"/>
              <a:gd name="connsiteX13712" fmla="*/ 8336199 w 12192000"/>
              <a:gd name="connsiteY13712" fmla="*/ 4641462 h 6858000"/>
              <a:gd name="connsiteX13713" fmla="*/ 8335960 w 12192000"/>
              <a:gd name="connsiteY13713" fmla="*/ 4641462 h 6858000"/>
              <a:gd name="connsiteX13714" fmla="*/ 8335720 w 12192000"/>
              <a:gd name="connsiteY13714" fmla="*/ 4641462 h 6858000"/>
              <a:gd name="connsiteX13715" fmla="*/ 8301727 w 12192000"/>
              <a:gd name="connsiteY13715" fmla="*/ 4625692 h 6858000"/>
              <a:gd name="connsiteX13716" fmla="*/ 7894558 w 12192000"/>
              <a:gd name="connsiteY13716" fmla="*/ 4625692 h 6858000"/>
              <a:gd name="connsiteX13717" fmla="*/ 7774624 w 12192000"/>
              <a:gd name="connsiteY13717" fmla="*/ 4694935 h 6858000"/>
              <a:gd name="connsiteX13718" fmla="*/ 7778065 w 12192000"/>
              <a:gd name="connsiteY13718" fmla="*/ 4713428 h 6858000"/>
              <a:gd name="connsiteX13719" fmla="*/ 7776778 w 12192000"/>
              <a:gd name="connsiteY13719" fmla="*/ 4724709 h 6858000"/>
              <a:gd name="connsiteX13720" fmla="*/ 7776569 w 12192000"/>
              <a:gd name="connsiteY13720" fmla="*/ 4725547 h 6858000"/>
              <a:gd name="connsiteX13721" fmla="*/ 7775821 w 12192000"/>
              <a:gd name="connsiteY13721" fmla="*/ 4728390 h 6858000"/>
              <a:gd name="connsiteX13722" fmla="*/ 7774474 w 12192000"/>
              <a:gd name="connsiteY13722" fmla="*/ 4732489 h 6858000"/>
              <a:gd name="connsiteX13723" fmla="*/ 7781417 w 12192000"/>
              <a:gd name="connsiteY13723" fmla="*/ 4736499 h 6858000"/>
              <a:gd name="connsiteX13724" fmla="*/ 7792698 w 12192000"/>
              <a:gd name="connsiteY13724" fmla="*/ 4743022 h 6858000"/>
              <a:gd name="connsiteX13725" fmla="*/ 7792728 w 12192000"/>
              <a:gd name="connsiteY13725" fmla="*/ 4743022 h 6858000"/>
              <a:gd name="connsiteX13726" fmla="*/ 8064882 w 12192000"/>
              <a:gd name="connsiteY13726" fmla="*/ 4743022 h 6858000"/>
              <a:gd name="connsiteX13727" fmla="*/ 8083106 w 12192000"/>
              <a:gd name="connsiteY13727" fmla="*/ 4732489 h 6858000"/>
              <a:gd name="connsiteX13728" fmla="*/ 8081760 w 12192000"/>
              <a:gd name="connsiteY13728" fmla="*/ 4728390 h 6858000"/>
              <a:gd name="connsiteX13729" fmla="*/ 8081012 w 12192000"/>
              <a:gd name="connsiteY13729" fmla="*/ 4725547 h 6858000"/>
              <a:gd name="connsiteX13730" fmla="*/ 8080802 w 12192000"/>
              <a:gd name="connsiteY13730" fmla="*/ 4724709 h 6858000"/>
              <a:gd name="connsiteX13731" fmla="*/ 8079515 w 12192000"/>
              <a:gd name="connsiteY13731" fmla="*/ 4713428 h 6858000"/>
              <a:gd name="connsiteX13732" fmla="*/ 8082956 w 12192000"/>
              <a:gd name="connsiteY13732" fmla="*/ 4694935 h 6858000"/>
              <a:gd name="connsiteX13733" fmla="*/ 7963022 w 12192000"/>
              <a:gd name="connsiteY13733" fmla="*/ 4625692 h 6858000"/>
              <a:gd name="connsiteX13734" fmla="*/ 7929030 w 12192000"/>
              <a:gd name="connsiteY13734" fmla="*/ 4641462 h 6858000"/>
              <a:gd name="connsiteX13735" fmla="*/ 7928790 w 12192000"/>
              <a:gd name="connsiteY13735" fmla="*/ 4641462 h 6858000"/>
              <a:gd name="connsiteX13736" fmla="*/ 7928550 w 12192000"/>
              <a:gd name="connsiteY13736" fmla="*/ 4641462 h 6858000"/>
              <a:gd name="connsiteX13737" fmla="*/ 7894558 w 12192000"/>
              <a:gd name="connsiteY13737" fmla="*/ 4625692 h 6858000"/>
              <a:gd name="connsiteX13738" fmla="*/ 7080217 w 12192000"/>
              <a:gd name="connsiteY13738" fmla="*/ 4625692 h 6858000"/>
              <a:gd name="connsiteX13739" fmla="*/ 6960284 w 12192000"/>
              <a:gd name="connsiteY13739" fmla="*/ 4694935 h 6858000"/>
              <a:gd name="connsiteX13740" fmla="*/ 6963725 w 12192000"/>
              <a:gd name="connsiteY13740" fmla="*/ 4713428 h 6858000"/>
              <a:gd name="connsiteX13741" fmla="*/ 6962439 w 12192000"/>
              <a:gd name="connsiteY13741" fmla="*/ 4724709 h 6858000"/>
              <a:gd name="connsiteX13742" fmla="*/ 6962229 w 12192000"/>
              <a:gd name="connsiteY13742" fmla="*/ 4725547 h 6858000"/>
              <a:gd name="connsiteX13743" fmla="*/ 6961481 w 12192000"/>
              <a:gd name="connsiteY13743" fmla="*/ 4728390 h 6858000"/>
              <a:gd name="connsiteX13744" fmla="*/ 6960135 w 12192000"/>
              <a:gd name="connsiteY13744" fmla="*/ 4732489 h 6858000"/>
              <a:gd name="connsiteX13745" fmla="*/ 6967077 w 12192000"/>
              <a:gd name="connsiteY13745" fmla="*/ 4736499 h 6858000"/>
              <a:gd name="connsiteX13746" fmla="*/ 6978358 w 12192000"/>
              <a:gd name="connsiteY13746" fmla="*/ 4743022 h 6858000"/>
              <a:gd name="connsiteX13747" fmla="*/ 6978388 w 12192000"/>
              <a:gd name="connsiteY13747" fmla="*/ 4743022 h 6858000"/>
              <a:gd name="connsiteX13748" fmla="*/ 7250543 w 12192000"/>
              <a:gd name="connsiteY13748" fmla="*/ 4743022 h 6858000"/>
              <a:gd name="connsiteX13749" fmla="*/ 7268766 w 12192000"/>
              <a:gd name="connsiteY13749" fmla="*/ 4732489 h 6858000"/>
              <a:gd name="connsiteX13750" fmla="*/ 7267419 w 12192000"/>
              <a:gd name="connsiteY13750" fmla="*/ 4728390 h 6858000"/>
              <a:gd name="connsiteX13751" fmla="*/ 7266671 w 12192000"/>
              <a:gd name="connsiteY13751" fmla="*/ 4725547 h 6858000"/>
              <a:gd name="connsiteX13752" fmla="*/ 7266462 w 12192000"/>
              <a:gd name="connsiteY13752" fmla="*/ 4724709 h 6858000"/>
              <a:gd name="connsiteX13753" fmla="*/ 7265175 w 12192000"/>
              <a:gd name="connsiteY13753" fmla="*/ 4713428 h 6858000"/>
              <a:gd name="connsiteX13754" fmla="*/ 7268617 w 12192000"/>
              <a:gd name="connsiteY13754" fmla="*/ 4694935 h 6858000"/>
              <a:gd name="connsiteX13755" fmla="*/ 7148683 w 12192000"/>
              <a:gd name="connsiteY13755" fmla="*/ 4625692 h 6858000"/>
              <a:gd name="connsiteX13756" fmla="*/ 7114689 w 12192000"/>
              <a:gd name="connsiteY13756" fmla="*/ 4641462 h 6858000"/>
              <a:gd name="connsiteX13757" fmla="*/ 7114451 w 12192000"/>
              <a:gd name="connsiteY13757" fmla="*/ 4641462 h 6858000"/>
              <a:gd name="connsiteX13758" fmla="*/ 7114211 w 12192000"/>
              <a:gd name="connsiteY13758" fmla="*/ 4641462 h 6858000"/>
              <a:gd name="connsiteX13759" fmla="*/ 7080217 w 12192000"/>
              <a:gd name="connsiteY13759" fmla="*/ 4625692 h 6858000"/>
              <a:gd name="connsiteX13760" fmla="*/ 6265848 w 12192000"/>
              <a:gd name="connsiteY13760" fmla="*/ 4625692 h 6858000"/>
              <a:gd name="connsiteX13761" fmla="*/ 6145914 w 12192000"/>
              <a:gd name="connsiteY13761" fmla="*/ 4694935 h 6858000"/>
              <a:gd name="connsiteX13762" fmla="*/ 6149356 w 12192000"/>
              <a:gd name="connsiteY13762" fmla="*/ 4713428 h 6858000"/>
              <a:gd name="connsiteX13763" fmla="*/ 6148069 w 12192000"/>
              <a:gd name="connsiteY13763" fmla="*/ 4724709 h 6858000"/>
              <a:gd name="connsiteX13764" fmla="*/ 6147860 w 12192000"/>
              <a:gd name="connsiteY13764" fmla="*/ 4725547 h 6858000"/>
              <a:gd name="connsiteX13765" fmla="*/ 6147112 w 12192000"/>
              <a:gd name="connsiteY13765" fmla="*/ 4728390 h 6858000"/>
              <a:gd name="connsiteX13766" fmla="*/ 6145764 w 12192000"/>
              <a:gd name="connsiteY13766" fmla="*/ 4732489 h 6858000"/>
              <a:gd name="connsiteX13767" fmla="*/ 6152707 w 12192000"/>
              <a:gd name="connsiteY13767" fmla="*/ 4736499 h 6858000"/>
              <a:gd name="connsiteX13768" fmla="*/ 6163988 w 12192000"/>
              <a:gd name="connsiteY13768" fmla="*/ 4743022 h 6858000"/>
              <a:gd name="connsiteX13769" fmla="*/ 6163988 w 12192000"/>
              <a:gd name="connsiteY13769" fmla="*/ 4743052 h 6858000"/>
              <a:gd name="connsiteX13770" fmla="*/ 6436143 w 12192000"/>
              <a:gd name="connsiteY13770" fmla="*/ 4743052 h 6858000"/>
              <a:gd name="connsiteX13771" fmla="*/ 6454367 w 12192000"/>
              <a:gd name="connsiteY13771" fmla="*/ 4732519 h 6858000"/>
              <a:gd name="connsiteX13772" fmla="*/ 6453020 w 12192000"/>
              <a:gd name="connsiteY13772" fmla="*/ 4728420 h 6858000"/>
              <a:gd name="connsiteX13773" fmla="*/ 6452302 w 12192000"/>
              <a:gd name="connsiteY13773" fmla="*/ 4725577 h 6858000"/>
              <a:gd name="connsiteX13774" fmla="*/ 6452092 w 12192000"/>
              <a:gd name="connsiteY13774" fmla="*/ 4724709 h 6858000"/>
              <a:gd name="connsiteX13775" fmla="*/ 6450806 w 12192000"/>
              <a:gd name="connsiteY13775" fmla="*/ 4713428 h 6858000"/>
              <a:gd name="connsiteX13776" fmla="*/ 6454247 w 12192000"/>
              <a:gd name="connsiteY13776" fmla="*/ 4694935 h 6858000"/>
              <a:gd name="connsiteX13777" fmla="*/ 6334313 w 12192000"/>
              <a:gd name="connsiteY13777" fmla="*/ 4625692 h 6858000"/>
              <a:gd name="connsiteX13778" fmla="*/ 6300320 w 12192000"/>
              <a:gd name="connsiteY13778" fmla="*/ 4641462 h 6858000"/>
              <a:gd name="connsiteX13779" fmla="*/ 6300080 w 12192000"/>
              <a:gd name="connsiteY13779" fmla="*/ 4641462 h 6858000"/>
              <a:gd name="connsiteX13780" fmla="*/ 6299842 w 12192000"/>
              <a:gd name="connsiteY13780" fmla="*/ 4641462 h 6858000"/>
              <a:gd name="connsiteX13781" fmla="*/ 6265848 w 12192000"/>
              <a:gd name="connsiteY13781" fmla="*/ 4625692 h 6858000"/>
              <a:gd name="connsiteX13782" fmla="*/ 5451478 w 12192000"/>
              <a:gd name="connsiteY13782" fmla="*/ 4625692 h 6858000"/>
              <a:gd name="connsiteX13783" fmla="*/ 5331545 w 12192000"/>
              <a:gd name="connsiteY13783" fmla="*/ 4694935 h 6858000"/>
              <a:gd name="connsiteX13784" fmla="*/ 5334986 w 12192000"/>
              <a:gd name="connsiteY13784" fmla="*/ 4713428 h 6858000"/>
              <a:gd name="connsiteX13785" fmla="*/ 5333699 w 12192000"/>
              <a:gd name="connsiteY13785" fmla="*/ 4724709 h 6858000"/>
              <a:gd name="connsiteX13786" fmla="*/ 5333490 w 12192000"/>
              <a:gd name="connsiteY13786" fmla="*/ 4725547 h 6858000"/>
              <a:gd name="connsiteX13787" fmla="*/ 5332742 w 12192000"/>
              <a:gd name="connsiteY13787" fmla="*/ 4728390 h 6858000"/>
              <a:gd name="connsiteX13788" fmla="*/ 5331395 w 12192000"/>
              <a:gd name="connsiteY13788" fmla="*/ 4732489 h 6858000"/>
              <a:gd name="connsiteX13789" fmla="*/ 5338339 w 12192000"/>
              <a:gd name="connsiteY13789" fmla="*/ 4736499 h 6858000"/>
              <a:gd name="connsiteX13790" fmla="*/ 5349618 w 12192000"/>
              <a:gd name="connsiteY13790" fmla="*/ 4743022 h 6858000"/>
              <a:gd name="connsiteX13791" fmla="*/ 5621773 w 12192000"/>
              <a:gd name="connsiteY13791" fmla="*/ 4743022 h 6858000"/>
              <a:gd name="connsiteX13792" fmla="*/ 5639997 w 12192000"/>
              <a:gd name="connsiteY13792" fmla="*/ 4732489 h 6858000"/>
              <a:gd name="connsiteX13793" fmla="*/ 5638650 w 12192000"/>
              <a:gd name="connsiteY13793" fmla="*/ 4728390 h 6858000"/>
              <a:gd name="connsiteX13794" fmla="*/ 5637932 w 12192000"/>
              <a:gd name="connsiteY13794" fmla="*/ 4725547 h 6858000"/>
              <a:gd name="connsiteX13795" fmla="*/ 5637723 w 12192000"/>
              <a:gd name="connsiteY13795" fmla="*/ 4724709 h 6858000"/>
              <a:gd name="connsiteX13796" fmla="*/ 5636437 w 12192000"/>
              <a:gd name="connsiteY13796" fmla="*/ 4713428 h 6858000"/>
              <a:gd name="connsiteX13797" fmla="*/ 5639877 w 12192000"/>
              <a:gd name="connsiteY13797" fmla="*/ 4694935 h 6858000"/>
              <a:gd name="connsiteX13798" fmla="*/ 5519943 w 12192000"/>
              <a:gd name="connsiteY13798" fmla="*/ 4625692 h 6858000"/>
              <a:gd name="connsiteX13799" fmla="*/ 5485950 w 12192000"/>
              <a:gd name="connsiteY13799" fmla="*/ 4641462 h 6858000"/>
              <a:gd name="connsiteX13800" fmla="*/ 5485711 w 12192000"/>
              <a:gd name="connsiteY13800" fmla="*/ 4641462 h 6858000"/>
              <a:gd name="connsiteX13801" fmla="*/ 5485471 w 12192000"/>
              <a:gd name="connsiteY13801" fmla="*/ 4641462 h 6858000"/>
              <a:gd name="connsiteX13802" fmla="*/ 5451478 w 12192000"/>
              <a:gd name="connsiteY13802" fmla="*/ 4625692 h 6858000"/>
              <a:gd name="connsiteX13803" fmla="*/ 4637109 w 12192000"/>
              <a:gd name="connsiteY13803" fmla="*/ 4625692 h 6858000"/>
              <a:gd name="connsiteX13804" fmla="*/ 4517176 w 12192000"/>
              <a:gd name="connsiteY13804" fmla="*/ 4694935 h 6858000"/>
              <a:gd name="connsiteX13805" fmla="*/ 4520616 w 12192000"/>
              <a:gd name="connsiteY13805" fmla="*/ 4713428 h 6858000"/>
              <a:gd name="connsiteX13806" fmla="*/ 4519330 w 12192000"/>
              <a:gd name="connsiteY13806" fmla="*/ 4724709 h 6858000"/>
              <a:gd name="connsiteX13807" fmla="*/ 4519120 w 12192000"/>
              <a:gd name="connsiteY13807" fmla="*/ 4725547 h 6858000"/>
              <a:gd name="connsiteX13808" fmla="*/ 4518372 w 12192000"/>
              <a:gd name="connsiteY13808" fmla="*/ 4728390 h 6858000"/>
              <a:gd name="connsiteX13809" fmla="*/ 4517026 w 12192000"/>
              <a:gd name="connsiteY13809" fmla="*/ 4732489 h 6858000"/>
              <a:gd name="connsiteX13810" fmla="*/ 4523968 w 12192000"/>
              <a:gd name="connsiteY13810" fmla="*/ 4736499 h 6858000"/>
              <a:gd name="connsiteX13811" fmla="*/ 4535249 w 12192000"/>
              <a:gd name="connsiteY13811" fmla="*/ 4743022 h 6858000"/>
              <a:gd name="connsiteX13812" fmla="*/ 4535249 w 12192000"/>
              <a:gd name="connsiteY13812" fmla="*/ 4743052 h 6858000"/>
              <a:gd name="connsiteX13813" fmla="*/ 4807404 w 12192000"/>
              <a:gd name="connsiteY13813" fmla="*/ 4743052 h 6858000"/>
              <a:gd name="connsiteX13814" fmla="*/ 4825627 w 12192000"/>
              <a:gd name="connsiteY13814" fmla="*/ 4732519 h 6858000"/>
              <a:gd name="connsiteX13815" fmla="*/ 4824281 w 12192000"/>
              <a:gd name="connsiteY13815" fmla="*/ 4728420 h 6858000"/>
              <a:gd name="connsiteX13816" fmla="*/ 4823562 w 12192000"/>
              <a:gd name="connsiteY13816" fmla="*/ 4725577 h 6858000"/>
              <a:gd name="connsiteX13817" fmla="*/ 4823353 w 12192000"/>
              <a:gd name="connsiteY13817" fmla="*/ 4724709 h 6858000"/>
              <a:gd name="connsiteX13818" fmla="*/ 4822066 w 12192000"/>
              <a:gd name="connsiteY13818" fmla="*/ 4713428 h 6858000"/>
              <a:gd name="connsiteX13819" fmla="*/ 4825508 w 12192000"/>
              <a:gd name="connsiteY13819" fmla="*/ 4694935 h 6858000"/>
              <a:gd name="connsiteX13820" fmla="*/ 4705574 w 12192000"/>
              <a:gd name="connsiteY13820" fmla="*/ 4625692 h 6858000"/>
              <a:gd name="connsiteX13821" fmla="*/ 4671581 w 12192000"/>
              <a:gd name="connsiteY13821" fmla="*/ 4641462 h 6858000"/>
              <a:gd name="connsiteX13822" fmla="*/ 4671341 w 12192000"/>
              <a:gd name="connsiteY13822" fmla="*/ 4641462 h 6858000"/>
              <a:gd name="connsiteX13823" fmla="*/ 4671102 w 12192000"/>
              <a:gd name="connsiteY13823" fmla="*/ 4641462 h 6858000"/>
              <a:gd name="connsiteX13824" fmla="*/ 4637109 w 12192000"/>
              <a:gd name="connsiteY13824" fmla="*/ 4625692 h 6858000"/>
              <a:gd name="connsiteX13825" fmla="*/ 3822739 w 12192000"/>
              <a:gd name="connsiteY13825" fmla="*/ 4625692 h 6858000"/>
              <a:gd name="connsiteX13826" fmla="*/ 3702805 w 12192000"/>
              <a:gd name="connsiteY13826" fmla="*/ 4694935 h 6858000"/>
              <a:gd name="connsiteX13827" fmla="*/ 3706247 w 12192000"/>
              <a:gd name="connsiteY13827" fmla="*/ 4713428 h 6858000"/>
              <a:gd name="connsiteX13828" fmla="*/ 3704960 w 12192000"/>
              <a:gd name="connsiteY13828" fmla="*/ 4724709 h 6858000"/>
              <a:gd name="connsiteX13829" fmla="*/ 3704750 w 12192000"/>
              <a:gd name="connsiteY13829" fmla="*/ 4725547 h 6858000"/>
              <a:gd name="connsiteX13830" fmla="*/ 3704002 w 12192000"/>
              <a:gd name="connsiteY13830" fmla="*/ 4728390 h 6858000"/>
              <a:gd name="connsiteX13831" fmla="*/ 3702656 w 12192000"/>
              <a:gd name="connsiteY13831" fmla="*/ 4732489 h 6858000"/>
              <a:gd name="connsiteX13832" fmla="*/ 3709598 w 12192000"/>
              <a:gd name="connsiteY13832" fmla="*/ 4736499 h 6858000"/>
              <a:gd name="connsiteX13833" fmla="*/ 3720879 w 12192000"/>
              <a:gd name="connsiteY13833" fmla="*/ 4743022 h 6858000"/>
              <a:gd name="connsiteX13834" fmla="*/ 3993034 w 12192000"/>
              <a:gd name="connsiteY13834" fmla="*/ 4743022 h 6858000"/>
              <a:gd name="connsiteX13835" fmla="*/ 4011258 w 12192000"/>
              <a:gd name="connsiteY13835" fmla="*/ 4732489 h 6858000"/>
              <a:gd name="connsiteX13836" fmla="*/ 4009911 w 12192000"/>
              <a:gd name="connsiteY13836" fmla="*/ 4728390 h 6858000"/>
              <a:gd name="connsiteX13837" fmla="*/ 4009193 w 12192000"/>
              <a:gd name="connsiteY13837" fmla="*/ 4725547 h 6858000"/>
              <a:gd name="connsiteX13838" fmla="*/ 4008983 w 12192000"/>
              <a:gd name="connsiteY13838" fmla="*/ 4724709 h 6858000"/>
              <a:gd name="connsiteX13839" fmla="*/ 4007697 w 12192000"/>
              <a:gd name="connsiteY13839" fmla="*/ 4713428 h 6858000"/>
              <a:gd name="connsiteX13840" fmla="*/ 4011138 w 12192000"/>
              <a:gd name="connsiteY13840" fmla="*/ 4694935 h 6858000"/>
              <a:gd name="connsiteX13841" fmla="*/ 3891204 w 12192000"/>
              <a:gd name="connsiteY13841" fmla="*/ 4625692 h 6858000"/>
              <a:gd name="connsiteX13842" fmla="*/ 3857211 w 12192000"/>
              <a:gd name="connsiteY13842" fmla="*/ 4641462 h 6858000"/>
              <a:gd name="connsiteX13843" fmla="*/ 3856971 w 12192000"/>
              <a:gd name="connsiteY13843" fmla="*/ 4641462 h 6858000"/>
              <a:gd name="connsiteX13844" fmla="*/ 3856732 w 12192000"/>
              <a:gd name="connsiteY13844" fmla="*/ 4641462 h 6858000"/>
              <a:gd name="connsiteX13845" fmla="*/ 3822739 w 12192000"/>
              <a:gd name="connsiteY13845" fmla="*/ 4625692 h 6858000"/>
              <a:gd name="connsiteX13846" fmla="*/ 3415569 w 12192000"/>
              <a:gd name="connsiteY13846" fmla="*/ 4625692 h 6858000"/>
              <a:gd name="connsiteX13847" fmla="*/ 3295636 w 12192000"/>
              <a:gd name="connsiteY13847" fmla="*/ 4694935 h 6858000"/>
              <a:gd name="connsiteX13848" fmla="*/ 3299077 w 12192000"/>
              <a:gd name="connsiteY13848" fmla="*/ 4713428 h 6858000"/>
              <a:gd name="connsiteX13849" fmla="*/ 3297790 w 12192000"/>
              <a:gd name="connsiteY13849" fmla="*/ 4724709 h 6858000"/>
              <a:gd name="connsiteX13850" fmla="*/ 3297581 w 12192000"/>
              <a:gd name="connsiteY13850" fmla="*/ 4725547 h 6858000"/>
              <a:gd name="connsiteX13851" fmla="*/ 3296833 w 12192000"/>
              <a:gd name="connsiteY13851" fmla="*/ 4728390 h 6858000"/>
              <a:gd name="connsiteX13852" fmla="*/ 3295486 w 12192000"/>
              <a:gd name="connsiteY13852" fmla="*/ 4732489 h 6858000"/>
              <a:gd name="connsiteX13853" fmla="*/ 3302428 w 12192000"/>
              <a:gd name="connsiteY13853" fmla="*/ 4736499 h 6858000"/>
              <a:gd name="connsiteX13854" fmla="*/ 3313709 w 12192000"/>
              <a:gd name="connsiteY13854" fmla="*/ 4743022 h 6858000"/>
              <a:gd name="connsiteX13855" fmla="*/ 3313739 w 12192000"/>
              <a:gd name="connsiteY13855" fmla="*/ 4743022 h 6858000"/>
              <a:gd name="connsiteX13856" fmla="*/ 3585894 w 12192000"/>
              <a:gd name="connsiteY13856" fmla="*/ 4743022 h 6858000"/>
              <a:gd name="connsiteX13857" fmla="*/ 3604117 w 12192000"/>
              <a:gd name="connsiteY13857" fmla="*/ 4732489 h 6858000"/>
              <a:gd name="connsiteX13858" fmla="*/ 3602771 w 12192000"/>
              <a:gd name="connsiteY13858" fmla="*/ 4728390 h 6858000"/>
              <a:gd name="connsiteX13859" fmla="*/ 3602023 w 12192000"/>
              <a:gd name="connsiteY13859" fmla="*/ 4725547 h 6858000"/>
              <a:gd name="connsiteX13860" fmla="*/ 3601813 w 12192000"/>
              <a:gd name="connsiteY13860" fmla="*/ 4724709 h 6858000"/>
              <a:gd name="connsiteX13861" fmla="*/ 3600527 w 12192000"/>
              <a:gd name="connsiteY13861" fmla="*/ 4713428 h 6858000"/>
              <a:gd name="connsiteX13862" fmla="*/ 3603968 w 12192000"/>
              <a:gd name="connsiteY13862" fmla="*/ 4694935 h 6858000"/>
              <a:gd name="connsiteX13863" fmla="*/ 3484034 w 12192000"/>
              <a:gd name="connsiteY13863" fmla="*/ 4625692 h 6858000"/>
              <a:gd name="connsiteX13864" fmla="*/ 3450041 w 12192000"/>
              <a:gd name="connsiteY13864" fmla="*/ 4641462 h 6858000"/>
              <a:gd name="connsiteX13865" fmla="*/ 3449802 w 12192000"/>
              <a:gd name="connsiteY13865" fmla="*/ 4641462 h 6858000"/>
              <a:gd name="connsiteX13866" fmla="*/ 3449562 w 12192000"/>
              <a:gd name="connsiteY13866" fmla="*/ 4641462 h 6858000"/>
              <a:gd name="connsiteX13867" fmla="*/ 3415569 w 12192000"/>
              <a:gd name="connsiteY13867" fmla="*/ 4625692 h 6858000"/>
              <a:gd name="connsiteX13868" fmla="*/ 3008339 w 12192000"/>
              <a:gd name="connsiteY13868" fmla="*/ 4625692 h 6858000"/>
              <a:gd name="connsiteX13869" fmla="*/ 2888406 w 12192000"/>
              <a:gd name="connsiteY13869" fmla="*/ 4694935 h 6858000"/>
              <a:gd name="connsiteX13870" fmla="*/ 2891847 w 12192000"/>
              <a:gd name="connsiteY13870" fmla="*/ 4713428 h 6858000"/>
              <a:gd name="connsiteX13871" fmla="*/ 2890560 w 12192000"/>
              <a:gd name="connsiteY13871" fmla="*/ 4724709 h 6858000"/>
              <a:gd name="connsiteX13872" fmla="*/ 2890351 w 12192000"/>
              <a:gd name="connsiteY13872" fmla="*/ 4725547 h 6858000"/>
              <a:gd name="connsiteX13873" fmla="*/ 2889632 w 12192000"/>
              <a:gd name="connsiteY13873" fmla="*/ 4728390 h 6858000"/>
              <a:gd name="connsiteX13874" fmla="*/ 2888286 w 12192000"/>
              <a:gd name="connsiteY13874" fmla="*/ 4732489 h 6858000"/>
              <a:gd name="connsiteX13875" fmla="*/ 2895228 w 12192000"/>
              <a:gd name="connsiteY13875" fmla="*/ 4736499 h 6858000"/>
              <a:gd name="connsiteX13876" fmla="*/ 2906497 w 12192000"/>
              <a:gd name="connsiteY13876" fmla="*/ 4743015 h 6858000"/>
              <a:gd name="connsiteX13877" fmla="*/ 2906479 w 12192000"/>
              <a:gd name="connsiteY13877" fmla="*/ 4743022 h 6858000"/>
              <a:gd name="connsiteX13878" fmla="*/ 2906509 w 12192000"/>
              <a:gd name="connsiteY13878" fmla="*/ 4743022 h 6858000"/>
              <a:gd name="connsiteX13879" fmla="*/ 2906497 w 12192000"/>
              <a:gd name="connsiteY13879" fmla="*/ 4743015 h 6858000"/>
              <a:gd name="connsiteX13880" fmla="*/ 2972728 w 12192000"/>
              <a:gd name="connsiteY13880" fmla="*/ 4716663 h 6858000"/>
              <a:gd name="connsiteX13881" fmla="*/ 3178634 w 12192000"/>
              <a:gd name="connsiteY13881" fmla="*/ 4743022 h 6858000"/>
              <a:gd name="connsiteX13882" fmla="*/ 3196858 w 12192000"/>
              <a:gd name="connsiteY13882" fmla="*/ 4732489 h 6858000"/>
              <a:gd name="connsiteX13883" fmla="*/ 3195511 w 12192000"/>
              <a:gd name="connsiteY13883" fmla="*/ 4728390 h 6858000"/>
              <a:gd name="connsiteX13884" fmla="*/ 3194793 w 12192000"/>
              <a:gd name="connsiteY13884" fmla="*/ 4725547 h 6858000"/>
              <a:gd name="connsiteX13885" fmla="*/ 3194584 w 12192000"/>
              <a:gd name="connsiteY13885" fmla="*/ 4724709 h 6858000"/>
              <a:gd name="connsiteX13886" fmla="*/ 3193297 w 12192000"/>
              <a:gd name="connsiteY13886" fmla="*/ 4713428 h 6858000"/>
              <a:gd name="connsiteX13887" fmla="*/ 3196738 w 12192000"/>
              <a:gd name="connsiteY13887" fmla="*/ 4694935 h 6858000"/>
              <a:gd name="connsiteX13888" fmla="*/ 3076804 w 12192000"/>
              <a:gd name="connsiteY13888" fmla="*/ 4625692 h 6858000"/>
              <a:gd name="connsiteX13889" fmla="*/ 3042811 w 12192000"/>
              <a:gd name="connsiteY13889" fmla="*/ 4641462 h 6858000"/>
              <a:gd name="connsiteX13890" fmla="*/ 3042572 w 12192000"/>
              <a:gd name="connsiteY13890" fmla="*/ 4641462 h 6858000"/>
              <a:gd name="connsiteX13891" fmla="*/ 3042332 w 12192000"/>
              <a:gd name="connsiteY13891" fmla="*/ 4641462 h 6858000"/>
              <a:gd name="connsiteX13892" fmla="*/ 3008339 w 12192000"/>
              <a:gd name="connsiteY13892" fmla="*/ 4625692 h 6858000"/>
              <a:gd name="connsiteX13893" fmla="*/ 2601199 w 12192000"/>
              <a:gd name="connsiteY13893" fmla="*/ 4625692 h 6858000"/>
              <a:gd name="connsiteX13894" fmla="*/ 2481266 w 12192000"/>
              <a:gd name="connsiteY13894" fmla="*/ 4694935 h 6858000"/>
              <a:gd name="connsiteX13895" fmla="*/ 2484707 w 12192000"/>
              <a:gd name="connsiteY13895" fmla="*/ 4713428 h 6858000"/>
              <a:gd name="connsiteX13896" fmla="*/ 2483420 w 12192000"/>
              <a:gd name="connsiteY13896" fmla="*/ 4724709 h 6858000"/>
              <a:gd name="connsiteX13897" fmla="*/ 2483211 w 12192000"/>
              <a:gd name="connsiteY13897" fmla="*/ 4725547 h 6858000"/>
              <a:gd name="connsiteX13898" fmla="*/ 2482463 w 12192000"/>
              <a:gd name="connsiteY13898" fmla="*/ 4728390 h 6858000"/>
              <a:gd name="connsiteX13899" fmla="*/ 2481116 w 12192000"/>
              <a:gd name="connsiteY13899" fmla="*/ 4732489 h 6858000"/>
              <a:gd name="connsiteX13900" fmla="*/ 2488058 w 12192000"/>
              <a:gd name="connsiteY13900" fmla="*/ 4736499 h 6858000"/>
              <a:gd name="connsiteX13901" fmla="*/ 2499340 w 12192000"/>
              <a:gd name="connsiteY13901" fmla="*/ 4743022 h 6858000"/>
              <a:gd name="connsiteX13902" fmla="*/ 2499369 w 12192000"/>
              <a:gd name="connsiteY13902" fmla="*/ 4743022 h 6858000"/>
              <a:gd name="connsiteX13903" fmla="*/ 2771524 w 12192000"/>
              <a:gd name="connsiteY13903" fmla="*/ 4743022 h 6858000"/>
              <a:gd name="connsiteX13904" fmla="*/ 2789748 w 12192000"/>
              <a:gd name="connsiteY13904" fmla="*/ 4732489 h 6858000"/>
              <a:gd name="connsiteX13905" fmla="*/ 2788401 w 12192000"/>
              <a:gd name="connsiteY13905" fmla="*/ 4728390 h 6858000"/>
              <a:gd name="connsiteX13906" fmla="*/ 2787653 w 12192000"/>
              <a:gd name="connsiteY13906" fmla="*/ 4725547 h 6858000"/>
              <a:gd name="connsiteX13907" fmla="*/ 2787444 w 12192000"/>
              <a:gd name="connsiteY13907" fmla="*/ 4724709 h 6858000"/>
              <a:gd name="connsiteX13908" fmla="*/ 2786157 w 12192000"/>
              <a:gd name="connsiteY13908" fmla="*/ 4713428 h 6858000"/>
              <a:gd name="connsiteX13909" fmla="*/ 2789598 w 12192000"/>
              <a:gd name="connsiteY13909" fmla="*/ 4694935 h 6858000"/>
              <a:gd name="connsiteX13910" fmla="*/ 2669664 w 12192000"/>
              <a:gd name="connsiteY13910" fmla="*/ 4625692 h 6858000"/>
              <a:gd name="connsiteX13911" fmla="*/ 2635671 w 12192000"/>
              <a:gd name="connsiteY13911" fmla="*/ 4641462 h 6858000"/>
              <a:gd name="connsiteX13912" fmla="*/ 2635432 w 12192000"/>
              <a:gd name="connsiteY13912" fmla="*/ 4641462 h 6858000"/>
              <a:gd name="connsiteX13913" fmla="*/ 2635193 w 12192000"/>
              <a:gd name="connsiteY13913" fmla="*/ 4641462 h 6858000"/>
              <a:gd name="connsiteX13914" fmla="*/ 2601199 w 12192000"/>
              <a:gd name="connsiteY13914" fmla="*/ 4625692 h 6858000"/>
              <a:gd name="connsiteX13915" fmla="*/ 1786830 w 12192000"/>
              <a:gd name="connsiteY13915" fmla="*/ 4625692 h 6858000"/>
              <a:gd name="connsiteX13916" fmla="*/ 1666896 w 12192000"/>
              <a:gd name="connsiteY13916" fmla="*/ 4694935 h 6858000"/>
              <a:gd name="connsiteX13917" fmla="*/ 1670337 w 12192000"/>
              <a:gd name="connsiteY13917" fmla="*/ 4713428 h 6858000"/>
              <a:gd name="connsiteX13918" fmla="*/ 1669051 w 12192000"/>
              <a:gd name="connsiteY13918" fmla="*/ 4724709 h 6858000"/>
              <a:gd name="connsiteX13919" fmla="*/ 1668841 w 12192000"/>
              <a:gd name="connsiteY13919" fmla="*/ 4725547 h 6858000"/>
              <a:gd name="connsiteX13920" fmla="*/ 1668093 w 12192000"/>
              <a:gd name="connsiteY13920" fmla="*/ 4728390 h 6858000"/>
              <a:gd name="connsiteX13921" fmla="*/ 1666746 w 12192000"/>
              <a:gd name="connsiteY13921" fmla="*/ 4732489 h 6858000"/>
              <a:gd name="connsiteX13922" fmla="*/ 1673689 w 12192000"/>
              <a:gd name="connsiteY13922" fmla="*/ 4736499 h 6858000"/>
              <a:gd name="connsiteX13923" fmla="*/ 1684970 w 12192000"/>
              <a:gd name="connsiteY13923" fmla="*/ 4743022 h 6858000"/>
              <a:gd name="connsiteX13924" fmla="*/ 1685000 w 12192000"/>
              <a:gd name="connsiteY13924" fmla="*/ 4743022 h 6858000"/>
              <a:gd name="connsiteX13925" fmla="*/ 1957155 w 12192000"/>
              <a:gd name="connsiteY13925" fmla="*/ 4743022 h 6858000"/>
              <a:gd name="connsiteX13926" fmla="*/ 1975378 w 12192000"/>
              <a:gd name="connsiteY13926" fmla="*/ 4732489 h 6858000"/>
              <a:gd name="connsiteX13927" fmla="*/ 1974031 w 12192000"/>
              <a:gd name="connsiteY13927" fmla="*/ 4728390 h 6858000"/>
              <a:gd name="connsiteX13928" fmla="*/ 1973283 w 12192000"/>
              <a:gd name="connsiteY13928" fmla="*/ 4725547 h 6858000"/>
              <a:gd name="connsiteX13929" fmla="*/ 1973074 w 12192000"/>
              <a:gd name="connsiteY13929" fmla="*/ 4724709 h 6858000"/>
              <a:gd name="connsiteX13930" fmla="*/ 1971787 w 12192000"/>
              <a:gd name="connsiteY13930" fmla="*/ 4713428 h 6858000"/>
              <a:gd name="connsiteX13931" fmla="*/ 1975228 w 12192000"/>
              <a:gd name="connsiteY13931" fmla="*/ 4694935 h 6858000"/>
              <a:gd name="connsiteX13932" fmla="*/ 1855295 w 12192000"/>
              <a:gd name="connsiteY13932" fmla="*/ 4625692 h 6858000"/>
              <a:gd name="connsiteX13933" fmla="*/ 1821302 w 12192000"/>
              <a:gd name="connsiteY13933" fmla="*/ 4641462 h 6858000"/>
              <a:gd name="connsiteX13934" fmla="*/ 1821062 w 12192000"/>
              <a:gd name="connsiteY13934" fmla="*/ 4641462 h 6858000"/>
              <a:gd name="connsiteX13935" fmla="*/ 1820823 w 12192000"/>
              <a:gd name="connsiteY13935" fmla="*/ 4641462 h 6858000"/>
              <a:gd name="connsiteX13936" fmla="*/ 1786830 w 12192000"/>
              <a:gd name="connsiteY13936" fmla="*/ 4625692 h 6858000"/>
              <a:gd name="connsiteX13937" fmla="*/ 11559236 w 12192000"/>
              <a:gd name="connsiteY13937" fmla="*/ 4625662 h 6858000"/>
              <a:gd name="connsiteX13938" fmla="*/ 11439302 w 12192000"/>
              <a:gd name="connsiteY13938" fmla="*/ 4694905 h 6858000"/>
              <a:gd name="connsiteX13939" fmla="*/ 11442744 w 12192000"/>
              <a:gd name="connsiteY13939" fmla="*/ 4713398 h 6858000"/>
              <a:gd name="connsiteX13940" fmla="*/ 11441457 w 12192000"/>
              <a:gd name="connsiteY13940" fmla="*/ 4724679 h 6858000"/>
              <a:gd name="connsiteX13941" fmla="*/ 11441247 w 12192000"/>
              <a:gd name="connsiteY13941" fmla="*/ 4725517 h 6858000"/>
              <a:gd name="connsiteX13942" fmla="*/ 11440499 w 12192000"/>
              <a:gd name="connsiteY13942" fmla="*/ 4728360 h 6858000"/>
              <a:gd name="connsiteX13943" fmla="*/ 11439153 w 12192000"/>
              <a:gd name="connsiteY13943" fmla="*/ 4732459 h 6858000"/>
              <a:gd name="connsiteX13944" fmla="*/ 11446095 w 12192000"/>
              <a:gd name="connsiteY13944" fmla="*/ 4736469 h 6858000"/>
              <a:gd name="connsiteX13945" fmla="*/ 11457376 w 12192000"/>
              <a:gd name="connsiteY13945" fmla="*/ 4742992 h 6858000"/>
              <a:gd name="connsiteX13946" fmla="*/ 11729530 w 12192000"/>
              <a:gd name="connsiteY13946" fmla="*/ 4742992 h 6858000"/>
              <a:gd name="connsiteX13947" fmla="*/ 11747754 w 12192000"/>
              <a:gd name="connsiteY13947" fmla="*/ 4732459 h 6858000"/>
              <a:gd name="connsiteX13948" fmla="*/ 11746408 w 12192000"/>
              <a:gd name="connsiteY13948" fmla="*/ 4728360 h 6858000"/>
              <a:gd name="connsiteX13949" fmla="*/ 11745660 w 12192000"/>
              <a:gd name="connsiteY13949" fmla="*/ 4725517 h 6858000"/>
              <a:gd name="connsiteX13950" fmla="*/ 11745450 w 12192000"/>
              <a:gd name="connsiteY13950" fmla="*/ 4724679 h 6858000"/>
              <a:gd name="connsiteX13951" fmla="*/ 11744163 w 12192000"/>
              <a:gd name="connsiteY13951" fmla="*/ 4713398 h 6858000"/>
              <a:gd name="connsiteX13952" fmla="*/ 11744193 w 12192000"/>
              <a:gd name="connsiteY13952" fmla="*/ 4713398 h 6858000"/>
              <a:gd name="connsiteX13953" fmla="*/ 11747634 w 12192000"/>
              <a:gd name="connsiteY13953" fmla="*/ 4694905 h 6858000"/>
              <a:gd name="connsiteX13954" fmla="*/ 11627701 w 12192000"/>
              <a:gd name="connsiteY13954" fmla="*/ 4625662 h 6858000"/>
              <a:gd name="connsiteX13955" fmla="*/ 11593708 w 12192000"/>
              <a:gd name="connsiteY13955" fmla="*/ 4641432 h 6858000"/>
              <a:gd name="connsiteX13956" fmla="*/ 11593468 w 12192000"/>
              <a:gd name="connsiteY13956" fmla="*/ 4641432 h 6858000"/>
              <a:gd name="connsiteX13957" fmla="*/ 11593229 w 12192000"/>
              <a:gd name="connsiteY13957" fmla="*/ 4641432 h 6858000"/>
              <a:gd name="connsiteX13958" fmla="*/ 11559236 w 12192000"/>
              <a:gd name="connsiteY13958" fmla="*/ 4625662 h 6858000"/>
              <a:gd name="connsiteX13959" fmla="*/ 10337666 w 12192000"/>
              <a:gd name="connsiteY13959" fmla="*/ 4625662 h 6858000"/>
              <a:gd name="connsiteX13960" fmla="*/ 10217732 w 12192000"/>
              <a:gd name="connsiteY13960" fmla="*/ 4694905 h 6858000"/>
              <a:gd name="connsiteX13961" fmla="*/ 10221174 w 12192000"/>
              <a:gd name="connsiteY13961" fmla="*/ 4713398 h 6858000"/>
              <a:gd name="connsiteX13962" fmla="*/ 10219887 w 12192000"/>
              <a:gd name="connsiteY13962" fmla="*/ 4724679 h 6858000"/>
              <a:gd name="connsiteX13963" fmla="*/ 10219678 w 12192000"/>
              <a:gd name="connsiteY13963" fmla="*/ 4725517 h 6858000"/>
              <a:gd name="connsiteX13964" fmla="*/ 10218930 w 12192000"/>
              <a:gd name="connsiteY13964" fmla="*/ 4728390 h 6858000"/>
              <a:gd name="connsiteX13965" fmla="*/ 10217583 w 12192000"/>
              <a:gd name="connsiteY13965" fmla="*/ 4732489 h 6858000"/>
              <a:gd name="connsiteX13966" fmla="*/ 10224525 w 12192000"/>
              <a:gd name="connsiteY13966" fmla="*/ 4736499 h 6858000"/>
              <a:gd name="connsiteX13967" fmla="*/ 10235806 w 12192000"/>
              <a:gd name="connsiteY13967" fmla="*/ 4743022 h 6858000"/>
              <a:gd name="connsiteX13968" fmla="*/ 10235806 w 12192000"/>
              <a:gd name="connsiteY13968" fmla="*/ 4742992 h 6858000"/>
              <a:gd name="connsiteX13969" fmla="*/ 10507961 w 12192000"/>
              <a:gd name="connsiteY13969" fmla="*/ 4742992 h 6858000"/>
              <a:gd name="connsiteX13970" fmla="*/ 10526185 w 12192000"/>
              <a:gd name="connsiteY13970" fmla="*/ 4732459 h 6858000"/>
              <a:gd name="connsiteX13971" fmla="*/ 10524838 w 12192000"/>
              <a:gd name="connsiteY13971" fmla="*/ 4728360 h 6858000"/>
              <a:gd name="connsiteX13972" fmla="*/ 10524120 w 12192000"/>
              <a:gd name="connsiteY13972" fmla="*/ 4725517 h 6858000"/>
              <a:gd name="connsiteX13973" fmla="*/ 10523911 w 12192000"/>
              <a:gd name="connsiteY13973" fmla="*/ 4724679 h 6858000"/>
              <a:gd name="connsiteX13974" fmla="*/ 10522624 w 12192000"/>
              <a:gd name="connsiteY13974" fmla="*/ 4713398 h 6858000"/>
              <a:gd name="connsiteX13975" fmla="*/ 10526065 w 12192000"/>
              <a:gd name="connsiteY13975" fmla="*/ 4694905 h 6858000"/>
              <a:gd name="connsiteX13976" fmla="*/ 10406131 w 12192000"/>
              <a:gd name="connsiteY13976" fmla="*/ 4625662 h 6858000"/>
              <a:gd name="connsiteX13977" fmla="*/ 10372138 w 12192000"/>
              <a:gd name="connsiteY13977" fmla="*/ 4641432 h 6858000"/>
              <a:gd name="connsiteX13978" fmla="*/ 10371899 w 12192000"/>
              <a:gd name="connsiteY13978" fmla="*/ 4641432 h 6858000"/>
              <a:gd name="connsiteX13979" fmla="*/ 10371660 w 12192000"/>
              <a:gd name="connsiteY13979" fmla="*/ 4641432 h 6858000"/>
              <a:gd name="connsiteX13980" fmla="*/ 10337666 w 12192000"/>
              <a:gd name="connsiteY13980" fmla="*/ 4625662 h 6858000"/>
              <a:gd name="connsiteX13981" fmla="*/ 9523297 w 12192000"/>
              <a:gd name="connsiteY13981" fmla="*/ 4625662 h 6858000"/>
              <a:gd name="connsiteX13982" fmla="*/ 9403363 w 12192000"/>
              <a:gd name="connsiteY13982" fmla="*/ 4694905 h 6858000"/>
              <a:gd name="connsiteX13983" fmla="*/ 9406804 w 12192000"/>
              <a:gd name="connsiteY13983" fmla="*/ 4713398 h 6858000"/>
              <a:gd name="connsiteX13984" fmla="*/ 9405517 w 12192000"/>
              <a:gd name="connsiteY13984" fmla="*/ 4724679 h 6858000"/>
              <a:gd name="connsiteX13985" fmla="*/ 9405308 w 12192000"/>
              <a:gd name="connsiteY13985" fmla="*/ 4725517 h 6858000"/>
              <a:gd name="connsiteX13986" fmla="*/ 9404560 w 12192000"/>
              <a:gd name="connsiteY13986" fmla="*/ 4728390 h 6858000"/>
              <a:gd name="connsiteX13987" fmla="*/ 9403213 w 12192000"/>
              <a:gd name="connsiteY13987" fmla="*/ 4732489 h 6858000"/>
              <a:gd name="connsiteX13988" fmla="*/ 9410156 w 12192000"/>
              <a:gd name="connsiteY13988" fmla="*/ 4736499 h 6858000"/>
              <a:gd name="connsiteX13989" fmla="*/ 9421437 w 12192000"/>
              <a:gd name="connsiteY13989" fmla="*/ 4743022 h 6858000"/>
              <a:gd name="connsiteX13990" fmla="*/ 9421467 w 12192000"/>
              <a:gd name="connsiteY13990" fmla="*/ 4742992 h 6858000"/>
              <a:gd name="connsiteX13991" fmla="*/ 9693622 w 12192000"/>
              <a:gd name="connsiteY13991" fmla="*/ 4742992 h 6858000"/>
              <a:gd name="connsiteX13992" fmla="*/ 9711845 w 12192000"/>
              <a:gd name="connsiteY13992" fmla="*/ 4732459 h 6858000"/>
              <a:gd name="connsiteX13993" fmla="*/ 9710498 w 12192000"/>
              <a:gd name="connsiteY13993" fmla="*/ 4728360 h 6858000"/>
              <a:gd name="connsiteX13994" fmla="*/ 9709750 w 12192000"/>
              <a:gd name="connsiteY13994" fmla="*/ 4725517 h 6858000"/>
              <a:gd name="connsiteX13995" fmla="*/ 9709541 w 12192000"/>
              <a:gd name="connsiteY13995" fmla="*/ 4724679 h 6858000"/>
              <a:gd name="connsiteX13996" fmla="*/ 9708254 w 12192000"/>
              <a:gd name="connsiteY13996" fmla="*/ 4713398 h 6858000"/>
              <a:gd name="connsiteX13997" fmla="*/ 9711696 w 12192000"/>
              <a:gd name="connsiteY13997" fmla="*/ 4694905 h 6858000"/>
              <a:gd name="connsiteX13998" fmla="*/ 9591762 w 12192000"/>
              <a:gd name="connsiteY13998" fmla="*/ 4625662 h 6858000"/>
              <a:gd name="connsiteX13999" fmla="*/ 9557769 w 12192000"/>
              <a:gd name="connsiteY13999" fmla="*/ 4641432 h 6858000"/>
              <a:gd name="connsiteX14000" fmla="*/ 9557529 w 12192000"/>
              <a:gd name="connsiteY14000" fmla="*/ 4641432 h 6858000"/>
              <a:gd name="connsiteX14001" fmla="*/ 9557290 w 12192000"/>
              <a:gd name="connsiteY14001" fmla="*/ 4641432 h 6858000"/>
              <a:gd name="connsiteX14002" fmla="*/ 9523297 w 12192000"/>
              <a:gd name="connsiteY14002" fmla="*/ 4625662 h 6858000"/>
              <a:gd name="connsiteX14003" fmla="*/ 7487388 w 12192000"/>
              <a:gd name="connsiteY14003" fmla="*/ 4625662 h 6858000"/>
              <a:gd name="connsiteX14004" fmla="*/ 7367454 w 12192000"/>
              <a:gd name="connsiteY14004" fmla="*/ 4694905 h 6858000"/>
              <a:gd name="connsiteX14005" fmla="*/ 7370895 w 12192000"/>
              <a:gd name="connsiteY14005" fmla="*/ 4713398 h 6858000"/>
              <a:gd name="connsiteX14006" fmla="*/ 7369609 w 12192000"/>
              <a:gd name="connsiteY14006" fmla="*/ 4724679 h 6858000"/>
              <a:gd name="connsiteX14007" fmla="*/ 7369399 w 12192000"/>
              <a:gd name="connsiteY14007" fmla="*/ 4725517 h 6858000"/>
              <a:gd name="connsiteX14008" fmla="*/ 7368651 w 12192000"/>
              <a:gd name="connsiteY14008" fmla="*/ 4728390 h 6858000"/>
              <a:gd name="connsiteX14009" fmla="*/ 7367305 w 12192000"/>
              <a:gd name="connsiteY14009" fmla="*/ 4732489 h 6858000"/>
              <a:gd name="connsiteX14010" fmla="*/ 7374246 w 12192000"/>
              <a:gd name="connsiteY14010" fmla="*/ 4736499 h 6858000"/>
              <a:gd name="connsiteX14011" fmla="*/ 7385528 w 12192000"/>
              <a:gd name="connsiteY14011" fmla="*/ 4743022 h 6858000"/>
              <a:gd name="connsiteX14012" fmla="*/ 7385528 w 12192000"/>
              <a:gd name="connsiteY14012" fmla="*/ 4742992 h 6858000"/>
              <a:gd name="connsiteX14013" fmla="*/ 7657682 w 12192000"/>
              <a:gd name="connsiteY14013" fmla="*/ 4742992 h 6858000"/>
              <a:gd name="connsiteX14014" fmla="*/ 7675906 w 12192000"/>
              <a:gd name="connsiteY14014" fmla="*/ 4732459 h 6858000"/>
              <a:gd name="connsiteX14015" fmla="*/ 7674560 w 12192000"/>
              <a:gd name="connsiteY14015" fmla="*/ 4728360 h 6858000"/>
              <a:gd name="connsiteX14016" fmla="*/ 7673841 w 12192000"/>
              <a:gd name="connsiteY14016" fmla="*/ 4725517 h 6858000"/>
              <a:gd name="connsiteX14017" fmla="*/ 7673632 w 12192000"/>
              <a:gd name="connsiteY14017" fmla="*/ 4724679 h 6858000"/>
              <a:gd name="connsiteX14018" fmla="*/ 7672345 w 12192000"/>
              <a:gd name="connsiteY14018" fmla="*/ 4713398 h 6858000"/>
              <a:gd name="connsiteX14019" fmla="*/ 7675786 w 12192000"/>
              <a:gd name="connsiteY14019" fmla="*/ 4694905 h 6858000"/>
              <a:gd name="connsiteX14020" fmla="*/ 7555853 w 12192000"/>
              <a:gd name="connsiteY14020" fmla="*/ 4625662 h 6858000"/>
              <a:gd name="connsiteX14021" fmla="*/ 7521860 w 12192000"/>
              <a:gd name="connsiteY14021" fmla="*/ 4641432 h 6858000"/>
              <a:gd name="connsiteX14022" fmla="*/ 7521620 w 12192000"/>
              <a:gd name="connsiteY14022" fmla="*/ 4641432 h 6858000"/>
              <a:gd name="connsiteX14023" fmla="*/ 7521381 w 12192000"/>
              <a:gd name="connsiteY14023" fmla="*/ 4641432 h 6858000"/>
              <a:gd name="connsiteX14024" fmla="*/ 7487388 w 12192000"/>
              <a:gd name="connsiteY14024" fmla="*/ 4625662 h 6858000"/>
              <a:gd name="connsiteX14025" fmla="*/ 6673018 w 12192000"/>
              <a:gd name="connsiteY14025" fmla="*/ 4625662 h 6858000"/>
              <a:gd name="connsiteX14026" fmla="*/ 6553084 w 12192000"/>
              <a:gd name="connsiteY14026" fmla="*/ 4694905 h 6858000"/>
              <a:gd name="connsiteX14027" fmla="*/ 6556525 w 12192000"/>
              <a:gd name="connsiteY14027" fmla="*/ 4713398 h 6858000"/>
              <a:gd name="connsiteX14028" fmla="*/ 6555239 w 12192000"/>
              <a:gd name="connsiteY14028" fmla="*/ 4724679 h 6858000"/>
              <a:gd name="connsiteX14029" fmla="*/ 6555029 w 12192000"/>
              <a:gd name="connsiteY14029" fmla="*/ 4725517 h 6858000"/>
              <a:gd name="connsiteX14030" fmla="*/ 6554281 w 12192000"/>
              <a:gd name="connsiteY14030" fmla="*/ 4728390 h 6858000"/>
              <a:gd name="connsiteX14031" fmla="*/ 6552935 w 12192000"/>
              <a:gd name="connsiteY14031" fmla="*/ 4732489 h 6858000"/>
              <a:gd name="connsiteX14032" fmla="*/ 6559877 w 12192000"/>
              <a:gd name="connsiteY14032" fmla="*/ 4736499 h 6858000"/>
              <a:gd name="connsiteX14033" fmla="*/ 6571158 w 12192000"/>
              <a:gd name="connsiteY14033" fmla="*/ 4743022 h 6858000"/>
              <a:gd name="connsiteX14034" fmla="*/ 6571158 w 12192000"/>
              <a:gd name="connsiteY14034" fmla="*/ 4742992 h 6858000"/>
              <a:gd name="connsiteX14035" fmla="*/ 6843313 w 12192000"/>
              <a:gd name="connsiteY14035" fmla="*/ 4742992 h 6858000"/>
              <a:gd name="connsiteX14036" fmla="*/ 6861537 w 12192000"/>
              <a:gd name="connsiteY14036" fmla="*/ 4732459 h 6858000"/>
              <a:gd name="connsiteX14037" fmla="*/ 6860189 w 12192000"/>
              <a:gd name="connsiteY14037" fmla="*/ 4728360 h 6858000"/>
              <a:gd name="connsiteX14038" fmla="*/ 6859471 w 12192000"/>
              <a:gd name="connsiteY14038" fmla="*/ 4725517 h 6858000"/>
              <a:gd name="connsiteX14039" fmla="*/ 6859262 w 12192000"/>
              <a:gd name="connsiteY14039" fmla="*/ 4724679 h 6858000"/>
              <a:gd name="connsiteX14040" fmla="*/ 6857975 w 12192000"/>
              <a:gd name="connsiteY14040" fmla="*/ 4713398 h 6858000"/>
              <a:gd name="connsiteX14041" fmla="*/ 6861417 w 12192000"/>
              <a:gd name="connsiteY14041" fmla="*/ 4694905 h 6858000"/>
              <a:gd name="connsiteX14042" fmla="*/ 6741483 w 12192000"/>
              <a:gd name="connsiteY14042" fmla="*/ 4625662 h 6858000"/>
              <a:gd name="connsiteX14043" fmla="*/ 6707490 w 12192000"/>
              <a:gd name="connsiteY14043" fmla="*/ 4641432 h 6858000"/>
              <a:gd name="connsiteX14044" fmla="*/ 6707251 w 12192000"/>
              <a:gd name="connsiteY14044" fmla="*/ 4641432 h 6858000"/>
              <a:gd name="connsiteX14045" fmla="*/ 6707011 w 12192000"/>
              <a:gd name="connsiteY14045" fmla="*/ 4641432 h 6858000"/>
              <a:gd name="connsiteX14046" fmla="*/ 6673018 w 12192000"/>
              <a:gd name="connsiteY14046" fmla="*/ 4625662 h 6858000"/>
              <a:gd name="connsiteX14047" fmla="*/ 5858649 w 12192000"/>
              <a:gd name="connsiteY14047" fmla="*/ 4625662 h 6858000"/>
              <a:gd name="connsiteX14048" fmla="*/ 5738716 w 12192000"/>
              <a:gd name="connsiteY14048" fmla="*/ 4694905 h 6858000"/>
              <a:gd name="connsiteX14049" fmla="*/ 5742157 w 12192000"/>
              <a:gd name="connsiteY14049" fmla="*/ 4713398 h 6858000"/>
              <a:gd name="connsiteX14050" fmla="*/ 5740869 w 12192000"/>
              <a:gd name="connsiteY14050" fmla="*/ 4724679 h 6858000"/>
              <a:gd name="connsiteX14051" fmla="*/ 5740660 w 12192000"/>
              <a:gd name="connsiteY14051" fmla="*/ 4725517 h 6858000"/>
              <a:gd name="connsiteX14052" fmla="*/ 5739912 w 12192000"/>
              <a:gd name="connsiteY14052" fmla="*/ 4728390 h 6858000"/>
              <a:gd name="connsiteX14053" fmla="*/ 5738565 w 12192000"/>
              <a:gd name="connsiteY14053" fmla="*/ 4732489 h 6858000"/>
              <a:gd name="connsiteX14054" fmla="*/ 5745507 w 12192000"/>
              <a:gd name="connsiteY14054" fmla="*/ 4736499 h 6858000"/>
              <a:gd name="connsiteX14055" fmla="*/ 5756789 w 12192000"/>
              <a:gd name="connsiteY14055" fmla="*/ 4743022 h 6858000"/>
              <a:gd name="connsiteX14056" fmla="*/ 5756818 w 12192000"/>
              <a:gd name="connsiteY14056" fmla="*/ 4742992 h 6858000"/>
              <a:gd name="connsiteX14057" fmla="*/ 6028973 w 12192000"/>
              <a:gd name="connsiteY14057" fmla="*/ 4742992 h 6858000"/>
              <a:gd name="connsiteX14058" fmla="*/ 6047196 w 12192000"/>
              <a:gd name="connsiteY14058" fmla="*/ 4732459 h 6858000"/>
              <a:gd name="connsiteX14059" fmla="*/ 6045850 w 12192000"/>
              <a:gd name="connsiteY14059" fmla="*/ 4728360 h 6858000"/>
              <a:gd name="connsiteX14060" fmla="*/ 6045102 w 12192000"/>
              <a:gd name="connsiteY14060" fmla="*/ 4725517 h 6858000"/>
              <a:gd name="connsiteX14061" fmla="*/ 6044892 w 12192000"/>
              <a:gd name="connsiteY14061" fmla="*/ 4724679 h 6858000"/>
              <a:gd name="connsiteX14062" fmla="*/ 6043606 w 12192000"/>
              <a:gd name="connsiteY14062" fmla="*/ 4713398 h 6858000"/>
              <a:gd name="connsiteX14063" fmla="*/ 6047047 w 12192000"/>
              <a:gd name="connsiteY14063" fmla="*/ 4694905 h 6858000"/>
              <a:gd name="connsiteX14064" fmla="*/ 5927114 w 12192000"/>
              <a:gd name="connsiteY14064" fmla="*/ 4625662 h 6858000"/>
              <a:gd name="connsiteX14065" fmla="*/ 5893121 w 12192000"/>
              <a:gd name="connsiteY14065" fmla="*/ 4641432 h 6858000"/>
              <a:gd name="connsiteX14066" fmla="*/ 5892881 w 12192000"/>
              <a:gd name="connsiteY14066" fmla="*/ 4641432 h 6858000"/>
              <a:gd name="connsiteX14067" fmla="*/ 5892642 w 12192000"/>
              <a:gd name="connsiteY14067" fmla="*/ 4641432 h 6858000"/>
              <a:gd name="connsiteX14068" fmla="*/ 5858649 w 12192000"/>
              <a:gd name="connsiteY14068" fmla="*/ 4625662 h 6858000"/>
              <a:gd name="connsiteX14069" fmla="*/ 5044279 w 12192000"/>
              <a:gd name="connsiteY14069" fmla="*/ 4625662 h 6858000"/>
              <a:gd name="connsiteX14070" fmla="*/ 4924345 w 12192000"/>
              <a:gd name="connsiteY14070" fmla="*/ 4694905 h 6858000"/>
              <a:gd name="connsiteX14071" fmla="*/ 4927786 w 12192000"/>
              <a:gd name="connsiteY14071" fmla="*/ 4713398 h 6858000"/>
              <a:gd name="connsiteX14072" fmla="*/ 4926501 w 12192000"/>
              <a:gd name="connsiteY14072" fmla="*/ 4724679 h 6858000"/>
              <a:gd name="connsiteX14073" fmla="*/ 4926290 w 12192000"/>
              <a:gd name="connsiteY14073" fmla="*/ 4725517 h 6858000"/>
              <a:gd name="connsiteX14074" fmla="*/ 4925542 w 12192000"/>
              <a:gd name="connsiteY14074" fmla="*/ 4728390 h 6858000"/>
              <a:gd name="connsiteX14075" fmla="*/ 4924195 w 12192000"/>
              <a:gd name="connsiteY14075" fmla="*/ 4732489 h 6858000"/>
              <a:gd name="connsiteX14076" fmla="*/ 4931138 w 12192000"/>
              <a:gd name="connsiteY14076" fmla="*/ 4736499 h 6858000"/>
              <a:gd name="connsiteX14077" fmla="*/ 4942420 w 12192000"/>
              <a:gd name="connsiteY14077" fmla="*/ 4743022 h 6858000"/>
              <a:gd name="connsiteX14078" fmla="*/ 4942449 w 12192000"/>
              <a:gd name="connsiteY14078" fmla="*/ 4742992 h 6858000"/>
              <a:gd name="connsiteX14079" fmla="*/ 5214603 w 12192000"/>
              <a:gd name="connsiteY14079" fmla="*/ 4742992 h 6858000"/>
              <a:gd name="connsiteX14080" fmla="*/ 5232828 w 12192000"/>
              <a:gd name="connsiteY14080" fmla="*/ 4732459 h 6858000"/>
              <a:gd name="connsiteX14081" fmla="*/ 5231480 w 12192000"/>
              <a:gd name="connsiteY14081" fmla="*/ 4728360 h 6858000"/>
              <a:gd name="connsiteX14082" fmla="*/ 5230733 w 12192000"/>
              <a:gd name="connsiteY14082" fmla="*/ 4725517 h 6858000"/>
              <a:gd name="connsiteX14083" fmla="*/ 5230524 w 12192000"/>
              <a:gd name="connsiteY14083" fmla="*/ 4724679 h 6858000"/>
              <a:gd name="connsiteX14084" fmla="*/ 5229236 w 12192000"/>
              <a:gd name="connsiteY14084" fmla="*/ 4713398 h 6858000"/>
              <a:gd name="connsiteX14085" fmla="*/ 5232677 w 12192000"/>
              <a:gd name="connsiteY14085" fmla="*/ 4694905 h 6858000"/>
              <a:gd name="connsiteX14086" fmla="*/ 5112744 w 12192000"/>
              <a:gd name="connsiteY14086" fmla="*/ 4625662 h 6858000"/>
              <a:gd name="connsiteX14087" fmla="*/ 5078751 w 12192000"/>
              <a:gd name="connsiteY14087" fmla="*/ 4641432 h 6858000"/>
              <a:gd name="connsiteX14088" fmla="*/ 5078511 w 12192000"/>
              <a:gd name="connsiteY14088" fmla="*/ 4641432 h 6858000"/>
              <a:gd name="connsiteX14089" fmla="*/ 5078272 w 12192000"/>
              <a:gd name="connsiteY14089" fmla="*/ 4641432 h 6858000"/>
              <a:gd name="connsiteX14090" fmla="*/ 5044279 w 12192000"/>
              <a:gd name="connsiteY14090" fmla="*/ 4625662 h 6858000"/>
              <a:gd name="connsiteX14091" fmla="*/ 4229909 w 12192000"/>
              <a:gd name="connsiteY14091" fmla="*/ 4625662 h 6858000"/>
              <a:gd name="connsiteX14092" fmla="*/ 4109975 w 12192000"/>
              <a:gd name="connsiteY14092" fmla="*/ 4694905 h 6858000"/>
              <a:gd name="connsiteX14093" fmla="*/ 4113416 w 12192000"/>
              <a:gd name="connsiteY14093" fmla="*/ 4713398 h 6858000"/>
              <a:gd name="connsiteX14094" fmla="*/ 4112130 w 12192000"/>
              <a:gd name="connsiteY14094" fmla="*/ 4724679 h 6858000"/>
              <a:gd name="connsiteX14095" fmla="*/ 4111920 w 12192000"/>
              <a:gd name="connsiteY14095" fmla="*/ 4725517 h 6858000"/>
              <a:gd name="connsiteX14096" fmla="*/ 4111172 w 12192000"/>
              <a:gd name="connsiteY14096" fmla="*/ 4728390 h 6858000"/>
              <a:gd name="connsiteX14097" fmla="*/ 4109826 w 12192000"/>
              <a:gd name="connsiteY14097" fmla="*/ 4732489 h 6858000"/>
              <a:gd name="connsiteX14098" fmla="*/ 4116768 w 12192000"/>
              <a:gd name="connsiteY14098" fmla="*/ 4736499 h 6858000"/>
              <a:gd name="connsiteX14099" fmla="*/ 4128049 w 12192000"/>
              <a:gd name="connsiteY14099" fmla="*/ 4743022 h 6858000"/>
              <a:gd name="connsiteX14100" fmla="*/ 4128079 w 12192000"/>
              <a:gd name="connsiteY14100" fmla="*/ 4742992 h 6858000"/>
              <a:gd name="connsiteX14101" fmla="*/ 4400234 w 12192000"/>
              <a:gd name="connsiteY14101" fmla="*/ 4742992 h 6858000"/>
              <a:gd name="connsiteX14102" fmla="*/ 4418457 w 12192000"/>
              <a:gd name="connsiteY14102" fmla="*/ 4732459 h 6858000"/>
              <a:gd name="connsiteX14103" fmla="*/ 4417111 w 12192000"/>
              <a:gd name="connsiteY14103" fmla="*/ 4728360 h 6858000"/>
              <a:gd name="connsiteX14104" fmla="*/ 4416362 w 12192000"/>
              <a:gd name="connsiteY14104" fmla="*/ 4725517 h 6858000"/>
              <a:gd name="connsiteX14105" fmla="*/ 4416153 w 12192000"/>
              <a:gd name="connsiteY14105" fmla="*/ 4724679 h 6858000"/>
              <a:gd name="connsiteX14106" fmla="*/ 4414866 w 12192000"/>
              <a:gd name="connsiteY14106" fmla="*/ 4713398 h 6858000"/>
              <a:gd name="connsiteX14107" fmla="*/ 4418309 w 12192000"/>
              <a:gd name="connsiteY14107" fmla="*/ 4694905 h 6858000"/>
              <a:gd name="connsiteX14108" fmla="*/ 4298374 w 12192000"/>
              <a:gd name="connsiteY14108" fmla="*/ 4625662 h 6858000"/>
              <a:gd name="connsiteX14109" fmla="*/ 4264381 w 12192000"/>
              <a:gd name="connsiteY14109" fmla="*/ 4641432 h 6858000"/>
              <a:gd name="connsiteX14110" fmla="*/ 4264142 w 12192000"/>
              <a:gd name="connsiteY14110" fmla="*/ 4641432 h 6858000"/>
              <a:gd name="connsiteX14111" fmla="*/ 4263902 w 12192000"/>
              <a:gd name="connsiteY14111" fmla="*/ 4641432 h 6858000"/>
              <a:gd name="connsiteX14112" fmla="*/ 4229909 w 12192000"/>
              <a:gd name="connsiteY14112" fmla="*/ 4625662 h 6858000"/>
              <a:gd name="connsiteX14113" fmla="*/ 2194000 w 12192000"/>
              <a:gd name="connsiteY14113" fmla="*/ 4625662 h 6858000"/>
              <a:gd name="connsiteX14114" fmla="*/ 2074066 w 12192000"/>
              <a:gd name="connsiteY14114" fmla="*/ 4694905 h 6858000"/>
              <a:gd name="connsiteX14115" fmla="*/ 2077507 w 12192000"/>
              <a:gd name="connsiteY14115" fmla="*/ 4713398 h 6858000"/>
              <a:gd name="connsiteX14116" fmla="*/ 2076220 w 12192000"/>
              <a:gd name="connsiteY14116" fmla="*/ 4724679 h 6858000"/>
              <a:gd name="connsiteX14117" fmla="*/ 2076011 w 12192000"/>
              <a:gd name="connsiteY14117" fmla="*/ 4725517 h 6858000"/>
              <a:gd name="connsiteX14118" fmla="*/ 2075263 w 12192000"/>
              <a:gd name="connsiteY14118" fmla="*/ 4728390 h 6858000"/>
              <a:gd name="connsiteX14119" fmla="*/ 2073916 w 12192000"/>
              <a:gd name="connsiteY14119" fmla="*/ 4732489 h 6858000"/>
              <a:gd name="connsiteX14120" fmla="*/ 2080859 w 12192000"/>
              <a:gd name="connsiteY14120" fmla="*/ 4736499 h 6858000"/>
              <a:gd name="connsiteX14121" fmla="*/ 2092140 w 12192000"/>
              <a:gd name="connsiteY14121" fmla="*/ 4743022 h 6858000"/>
              <a:gd name="connsiteX14122" fmla="*/ 2092140 w 12192000"/>
              <a:gd name="connsiteY14122" fmla="*/ 4742992 h 6858000"/>
              <a:gd name="connsiteX14123" fmla="*/ 2364294 w 12192000"/>
              <a:gd name="connsiteY14123" fmla="*/ 4742992 h 6858000"/>
              <a:gd name="connsiteX14124" fmla="*/ 2382518 w 12192000"/>
              <a:gd name="connsiteY14124" fmla="*/ 4732459 h 6858000"/>
              <a:gd name="connsiteX14125" fmla="*/ 2381171 w 12192000"/>
              <a:gd name="connsiteY14125" fmla="*/ 4728360 h 6858000"/>
              <a:gd name="connsiteX14126" fmla="*/ 2380453 w 12192000"/>
              <a:gd name="connsiteY14126" fmla="*/ 4725517 h 6858000"/>
              <a:gd name="connsiteX14127" fmla="*/ 2380244 w 12192000"/>
              <a:gd name="connsiteY14127" fmla="*/ 4724679 h 6858000"/>
              <a:gd name="connsiteX14128" fmla="*/ 2378957 w 12192000"/>
              <a:gd name="connsiteY14128" fmla="*/ 4713398 h 6858000"/>
              <a:gd name="connsiteX14129" fmla="*/ 2382398 w 12192000"/>
              <a:gd name="connsiteY14129" fmla="*/ 4694905 h 6858000"/>
              <a:gd name="connsiteX14130" fmla="*/ 2262465 w 12192000"/>
              <a:gd name="connsiteY14130" fmla="*/ 4625662 h 6858000"/>
              <a:gd name="connsiteX14131" fmla="*/ 2228472 w 12192000"/>
              <a:gd name="connsiteY14131" fmla="*/ 4641432 h 6858000"/>
              <a:gd name="connsiteX14132" fmla="*/ 2228232 w 12192000"/>
              <a:gd name="connsiteY14132" fmla="*/ 4641432 h 6858000"/>
              <a:gd name="connsiteX14133" fmla="*/ 2227993 w 12192000"/>
              <a:gd name="connsiteY14133" fmla="*/ 4641432 h 6858000"/>
              <a:gd name="connsiteX14134" fmla="*/ 2194000 w 12192000"/>
              <a:gd name="connsiteY14134" fmla="*/ 4625662 h 6858000"/>
              <a:gd name="connsiteX14135" fmla="*/ 1379630 w 12192000"/>
              <a:gd name="connsiteY14135" fmla="*/ 4625662 h 6858000"/>
              <a:gd name="connsiteX14136" fmla="*/ 1259696 w 12192000"/>
              <a:gd name="connsiteY14136" fmla="*/ 4694905 h 6858000"/>
              <a:gd name="connsiteX14137" fmla="*/ 1263137 w 12192000"/>
              <a:gd name="connsiteY14137" fmla="*/ 4713398 h 6858000"/>
              <a:gd name="connsiteX14138" fmla="*/ 1261851 w 12192000"/>
              <a:gd name="connsiteY14138" fmla="*/ 4724679 h 6858000"/>
              <a:gd name="connsiteX14139" fmla="*/ 1261641 w 12192000"/>
              <a:gd name="connsiteY14139" fmla="*/ 4725517 h 6858000"/>
              <a:gd name="connsiteX14140" fmla="*/ 1260893 w 12192000"/>
              <a:gd name="connsiteY14140" fmla="*/ 4728390 h 6858000"/>
              <a:gd name="connsiteX14141" fmla="*/ 1259547 w 12192000"/>
              <a:gd name="connsiteY14141" fmla="*/ 4732489 h 6858000"/>
              <a:gd name="connsiteX14142" fmla="*/ 1266489 w 12192000"/>
              <a:gd name="connsiteY14142" fmla="*/ 4736499 h 6858000"/>
              <a:gd name="connsiteX14143" fmla="*/ 1277770 w 12192000"/>
              <a:gd name="connsiteY14143" fmla="*/ 4743022 h 6858000"/>
              <a:gd name="connsiteX14144" fmla="*/ 1277770 w 12192000"/>
              <a:gd name="connsiteY14144" fmla="*/ 4742992 h 6858000"/>
              <a:gd name="connsiteX14145" fmla="*/ 1549925 w 12192000"/>
              <a:gd name="connsiteY14145" fmla="*/ 4742992 h 6858000"/>
              <a:gd name="connsiteX14146" fmla="*/ 1568148 w 12192000"/>
              <a:gd name="connsiteY14146" fmla="*/ 4732459 h 6858000"/>
              <a:gd name="connsiteX14147" fmla="*/ 1566802 w 12192000"/>
              <a:gd name="connsiteY14147" fmla="*/ 4728360 h 6858000"/>
              <a:gd name="connsiteX14148" fmla="*/ 1566083 w 12192000"/>
              <a:gd name="connsiteY14148" fmla="*/ 4725517 h 6858000"/>
              <a:gd name="connsiteX14149" fmla="*/ 1565874 w 12192000"/>
              <a:gd name="connsiteY14149" fmla="*/ 4724679 h 6858000"/>
              <a:gd name="connsiteX14150" fmla="*/ 1564587 w 12192000"/>
              <a:gd name="connsiteY14150" fmla="*/ 4713398 h 6858000"/>
              <a:gd name="connsiteX14151" fmla="*/ 1568029 w 12192000"/>
              <a:gd name="connsiteY14151" fmla="*/ 4694905 h 6858000"/>
              <a:gd name="connsiteX14152" fmla="*/ 1448095 w 12192000"/>
              <a:gd name="connsiteY14152" fmla="*/ 4625662 h 6858000"/>
              <a:gd name="connsiteX14153" fmla="*/ 1414102 w 12192000"/>
              <a:gd name="connsiteY14153" fmla="*/ 4641432 h 6858000"/>
              <a:gd name="connsiteX14154" fmla="*/ 1413862 w 12192000"/>
              <a:gd name="connsiteY14154" fmla="*/ 4641432 h 6858000"/>
              <a:gd name="connsiteX14155" fmla="*/ 1413623 w 12192000"/>
              <a:gd name="connsiteY14155" fmla="*/ 4641432 h 6858000"/>
              <a:gd name="connsiteX14156" fmla="*/ 1379630 w 12192000"/>
              <a:gd name="connsiteY14156" fmla="*/ 4625662 h 6858000"/>
              <a:gd name="connsiteX14157" fmla="*/ 972430 w 12192000"/>
              <a:gd name="connsiteY14157" fmla="*/ 4625662 h 6858000"/>
              <a:gd name="connsiteX14158" fmla="*/ 852496 w 12192000"/>
              <a:gd name="connsiteY14158" fmla="*/ 4694905 h 6858000"/>
              <a:gd name="connsiteX14159" fmla="*/ 855938 w 12192000"/>
              <a:gd name="connsiteY14159" fmla="*/ 4713398 h 6858000"/>
              <a:gd name="connsiteX14160" fmla="*/ 854651 w 12192000"/>
              <a:gd name="connsiteY14160" fmla="*/ 4724679 h 6858000"/>
              <a:gd name="connsiteX14161" fmla="*/ 854441 w 12192000"/>
              <a:gd name="connsiteY14161" fmla="*/ 4725517 h 6858000"/>
              <a:gd name="connsiteX14162" fmla="*/ 853693 w 12192000"/>
              <a:gd name="connsiteY14162" fmla="*/ 4728360 h 6858000"/>
              <a:gd name="connsiteX14163" fmla="*/ 853693 w 12192000"/>
              <a:gd name="connsiteY14163" fmla="*/ 4728390 h 6858000"/>
              <a:gd name="connsiteX14164" fmla="*/ 852347 w 12192000"/>
              <a:gd name="connsiteY14164" fmla="*/ 4732489 h 6858000"/>
              <a:gd name="connsiteX14165" fmla="*/ 859289 w 12192000"/>
              <a:gd name="connsiteY14165" fmla="*/ 4736499 h 6858000"/>
              <a:gd name="connsiteX14166" fmla="*/ 870570 w 12192000"/>
              <a:gd name="connsiteY14166" fmla="*/ 4743022 h 6858000"/>
              <a:gd name="connsiteX14167" fmla="*/ 1142725 w 12192000"/>
              <a:gd name="connsiteY14167" fmla="*/ 4743022 h 6858000"/>
              <a:gd name="connsiteX14168" fmla="*/ 1160948 w 12192000"/>
              <a:gd name="connsiteY14168" fmla="*/ 4732489 h 6858000"/>
              <a:gd name="connsiteX14169" fmla="*/ 1159602 w 12192000"/>
              <a:gd name="connsiteY14169" fmla="*/ 4728390 h 6858000"/>
              <a:gd name="connsiteX14170" fmla="*/ 1158884 w 12192000"/>
              <a:gd name="connsiteY14170" fmla="*/ 4725547 h 6858000"/>
              <a:gd name="connsiteX14171" fmla="*/ 1158674 w 12192000"/>
              <a:gd name="connsiteY14171" fmla="*/ 4724679 h 6858000"/>
              <a:gd name="connsiteX14172" fmla="*/ 1157388 w 12192000"/>
              <a:gd name="connsiteY14172" fmla="*/ 4713398 h 6858000"/>
              <a:gd name="connsiteX14173" fmla="*/ 1160829 w 12192000"/>
              <a:gd name="connsiteY14173" fmla="*/ 4694905 h 6858000"/>
              <a:gd name="connsiteX14174" fmla="*/ 1040895 w 12192000"/>
              <a:gd name="connsiteY14174" fmla="*/ 4625662 h 6858000"/>
              <a:gd name="connsiteX14175" fmla="*/ 1006902 w 12192000"/>
              <a:gd name="connsiteY14175" fmla="*/ 4641432 h 6858000"/>
              <a:gd name="connsiteX14176" fmla="*/ 1006663 w 12192000"/>
              <a:gd name="connsiteY14176" fmla="*/ 4641432 h 6858000"/>
              <a:gd name="connsiteX14177" fmla="*/ 1006423 w 12192000"/>
              <a:gd name="connsiteY14177" fmla="*/ 4641432 h 6858000"/>
              <a:gd name="connsiteX14178" fmla="*/ 972430 w 12192000"/>
              <a:gd name="connsiteY14178" fmla="*/ 4625662 h 6858000"/>
              <a:gd name="connsiteX14179" fmla="*/ 565260 w 12192000"/>
              <a:gd name="connsiteY14179" fmla="*/ 4625662 h 6858000"/>
              <a:gd name="connsiteX14180" fmla="*/ 445326 w 12192000"/>
              <a:gd name="connsiteY14180" fmla="*/ 4694905 h 6858000"/>
              <a:gd name="connsiteX14181" fmla="*/ 448768 w 12192000"/>
              <a:gd name="connsiteY14181" fmla="*/ 4713398 h 6858000"/>
              <a:gd name="connsiteX14182" fmla="*/ 447481 w 12192000"/>
              <a:gd name="connsiteY14182" fmla="*/ 4724679 h 6858000"/>
              <a:gd name="connsiteX14183" fmla="*/ 447271 w 12192000"/>
              <a:gd name="connsiteY14183" fmla="*/ 4725517 h 6858000"/>
              <a:gd name="connsiteX14184" fmla="*/ 446523 w 12192000"/>
              <a:gd name="connsiteY14184" fmla="*/ 4728390 h 6858000"/>
              <a:gd name="connsiteX14185" fmla="*/ 446553 w 12192000"/>
              <a:gd name="connsiteY14185" fmla="*/ 4728360 h 6858000"/>
              <a:gd name="connsiteX14186" fmla="*/ 445207 w 12192000"/>
              <a:gd name="connsiteY14186" fmla="*/ 4732459 h 6858000"/>
              <a:gd name="connsiteX14187" fmla="*/ 452149 w 12192000"/>
              <a:gd name="connsiteY14187" fmla="*/ 4736469 h 6858000"/>
              <a:gd name="connsiteX14188" fmla="*/ 463430 w 12192000"/>
              <a:gd name="connsiteY14188" fmla="*/ 4742992 h 6858000"/>
              <a:gd name="connsiteX14189" fmla="*/ 735585 w 12192000"/>
              <a:gd name="connsiteY14189" fmla="*/ 4742992 h 6858000"/>
              <a:gd name="connsiteX14190" fmla="*/ 753808 w 12192000"/>
              <a:gd name="connsiteY14190" fmla="*/ 4732459 h 6858000"/>
              <a:gd name="connsiteX14191" fmla="*/ 752462 w 12192000"/>
              <a:gd name="connsiteY14191" fmla="*/ 4728360 h 6858000"/>
              <a:gd name="connsiteX14192" fmla="*/ 751714 w 12192000"/>
              <a:gd name="connsiteY14192" fmla="*/ 4725517 h 6858000"/>
              <a:gd name="connsiteX14193" fmla="*/ 751504 w 12192000"/>
              <a:gd name="connsiteY14193" fmla="*/ 4724679 h 6858000"/>
              <a:gd name="connsiteX14194" fmla="*/ 750218 w 12192000"/>
              <a:gd name="connsiteY14194" fmla="*/ 4713398 h 6858000"/>
              <a:gd name="connsiteX14195" fmla="*/ 753659 w 12192000"/>
              <a:gd name="connsiteY14195" fmla="*/ 4694905 h 6858000"/>
              <a:gd name="connsiteX14196" fmla="*/ 633725 w 12192000"/>
              <a:gd name="connsiteY14196" fmla="*/ 4625662 h 6858000"/>
              <a:gd name="connsiteX14197" fmla="*/ 599732 w 12192000"/>
              <a:gd name="connsiteY14197" fmla="*/ 4641432 h 6858000"/>
              <a:gd name="connsiteX14198" fmla="*/ 599493 w 12192000"/>
              <a:gd name="connsiteY14198" fmla="*/ 4641432 h 6858000"/>
              <a:gd name="connsiteX14199" fmla="*/ 599253 w 12192000"/>
              <a:gd name="connsiteY14199" fmla="*/ 4641432 h 6858000"/>
              <a:gd name="connsiteX14200" fmla="*/ 565260 w 12192000"/>
              <a:gd name="connsiteY14200" fmla="*/ 4625662 h 6858000"/>
              <a:gd name="connsiteX14201" fmla="*/ 158030 w 12192000"/>
              <a:gd name="connsiteY14201" fmla="*/ 4625662 h 6858000"/>
              <a:gd name="connsiteX14202" fmla="*/ 38097 w 12192000"/>
              <a:gd name="connsiteY14202" fmla="*/ 4694905 h 6858000"/>
              <a:gd name="connsiteX14203" fmla="*/ 41538 w 12192000"/>
              <a:gd name="connsiteY14203" fmla="*/ 4713398 h 6858000"/>
              <a:gd name="connsiteX14204" fmla="*/ 40251 w 12192000"/>
              <a:gd name="connsiteY14204" fmla="*/ 4724679 h 6858000"/>
              <a:gd name="connsiteX14205" fmla="*/ 40042 w 12192000"/>
              <a:gd name="connsiteY14205" fmla="*/ 4725517 h 6858000"/>
              <a:gd name="connsiteX14206" fmla="*/ 39324 w 12192000"/>
              <a:gd name="connsiteY14206" fmla="*/ 4728360 h 6858000"/>
              <a:gd name="connsiteX14207" fmla="*/ 39294 w 12192000"/>
              <a:gd name="connsiteY14207" fmla="*/ 4728360 h 6858000"/>
              <a:gd name="connsiteX14208" fmla="*/ 37947 w 12192000"/>
              <a:gd name="connsiteY14208" fmla="*/ 4732459 h 6858000"/>
              <a:gd name="connsiteX14209" fmla="*/ 44889 w 12192000"/>
              <a:gd name="connsiteY14209" fmla="*/ 4736469 h 6858000"/>
              <a:gd name="connsiteX14210" fmla="*/ 56171 w 12192000"/>
              <a:gd name="connsiteY14210" fmla="*/ 4742992 h 6858000"/>
              <a:gd name="connsiteX14211" fmla="*/ 328325 w 12192000"/>
              <a:gd name="connsiteY14211" fmla="*/ 4742992 h 6858000"/>
              <a:gd name="connsiteX14212" fmla="*/ 346549 w 12192000"/>
              <a:gd name="connsiteY14212" fmla="*/ 4732459 h 6858000"/>
              <a:gd name="connsiteX14213" fmla="*/ 345202 w 12192000"/>
              <a:gd name="connsiteY14213" fmla="*/ 4728360 h 6858000"/>
              <a:gd name="connsiteX14214" fmla="*/ 344484 w 12192000"/>
              <a:gd name="connsiteY14214" fmla="*/ 4725517 h 6858000"/>
              <a:gd name="connsiteX14215" fmla="*/ 344275 w 12192000"/>
              <a:gd name="connsiteY14215" fmla="*/ 4724679 h 6858000"/>
              <a:gd name="connsiteX14216" fmla="*/ 342988 w 12192000"/>
              <a:gd name="connsiteY14216" fmla="*/ 4713398 h 6858000"/>
              <a:gd name="connsiteX14217" fmla="*/ 346429 w 12192000"/>
              <a:gd name="connsiteY14217" fmla="*/ 4694905 h 6858000"/>
              <a:gd name="connsiteX14218" fmla="*/ 226495 w 12192000"/>
              <a:gd name="connsiteY14218" fmla="*/ 4625662 h 6858000"/>
              <a:gd name="connsiteX14219" fmla="*/ 192502 w 12192000"/>
              <a:gd name="connsiteY14219" fmla="*/ 4641432 h 6858000"/>
              <a:gd name="connsiteX14220" fmla="*/ 192263 w 12192000"/>
              <a:gd name="connsiteY14220" fmla="*/ 4641432 h 6858000"/>
              <a:gd name="connsiteX14221" fmla="*/ 192023 w 12192000"/>
              <a:gd name="connsiteY14221" fmla="*/ 4641432 h 6858000"/>
              <a:gd name="connsiteX14222" fmla="*/ 158030 w 12192000"/>
              <a:gd name="connsiteY14222" fmla="*/ 4625662 h 6858000"/>
              <a:gd name="connsiteX14223" fmla="*/ 11152036 w 12192000"/>
              <a:gd name="connsiteY14223" fmla="*/ 4625632 h 6858000"/>
              <a:gd name="connsiteX14224" fmla="*/ 11032103 w 12192000"/>
              <a:gd name="connsiteY14224" fmla="*/ 4694875 h 6858000"/>
              <a:gd name="connsiteX14225" fmla="*/ 11035543 w 12192000"/>
              <a:gd name="connsiteY14225" fmla="*/ 4713368 h 6858000"/>
              <a:gd name="connsiteX14226" fmla="*/ 11034257 w 12192000"/>
              <a:gd name="connsiteY14226" fmla="*/ 4724649 h 6858000"/>
              <a:gd name="connsiteX14227" fmla="*/ 11034047 w 12192000"/>
              <a:gd name="connsiteY14227" fmla="*/ 4725487 h 6858000"/>
              <a:gd name="connsiteX14228" fmla="*/ 11033299 w 12192000"/>
              <a:gd name="connsiteY14228" fmla="*/ 4728360 h 6858000"/>
              <a:gd name="connsiteX14229" fmla="*/ 11031953 w 12192000"/>
              <a:gd name="connsiteY14229" fmla="*/ 4732459 h 6858000"/>
              <a:gd name="connsiteX14230" fmla="*/ 11038895 w 12192000"/>
              <a:gd name="connsiteY14230" fmla="*/ 4736469 h 6858000"/>
              <a:gd name="connsiteX14231" fmla="*/ 11050177 w 12192000"/>
              <a:gd name="connsiteY14231" fmla="*/ 4742992 h 6858000"/>
              <a:gd name="connsiteX14232" fmla="*/ 11322331 w 12192000"/>
              <a:gd name="connsiteY14232" fmla="*/ 4742992 h 6858000"/>
              <a:gd name="connsiteX14233" fmla="*/ 11340554 w 12192000"/>
              <a:gd name="connsiteY14233" fmla="*/ 4732459 h 6858000"/>
              <a:gd name="connsiteX14234" fmla="*/ 11339208 w 12192000"/>
              <a:gd name="connsiteY14234" fmla="*/ 4728360 h 6858000"/>
              <a:gd name="connsiteX14235" fmla="*/ 11338490 w 12192000"/>
              <a:gd name="connsiteY14235" fmla="*/ 4725517 h 6858000"/>
              <a:gd name="connsiteX14236" fmla="*/ 11338280 w 12192000"/>
              <a:gd name="connsiteY14236" fmla="*/ 4724679 h 6858000"/>
              <a:gd name="connsiteX14237" fmla="*/ 11336993 w 12192000"/>
              <a:gd name="connsiteY14237" fmla="*/ 4713398 h 6858000"/>
              <a:gd name="connsiteX14238" fmla="*/ 11336993 w 12192000"/>
              <a:gd name="connsiteY14238" fmla="*/ 4713368 h 6858000"/>
              <a:gd name="connsiteX14239" fmla="*/ 11340435 w 12192000"/>
              <a:gd name="connsiteY14239" fmla="*/ 4694875 h 6858000"/>
              <a:gd name="connsiteX14240" fmla="*/ 11220501 w 12192000"/>
              <a:gd name="connsiteY14240" fmla="*/ 4625632 h 6858000"/>
              <a:gd name="connsiteX14241" fmla="*/ 11186508 w 12192000"/>
              <a:gd name="connsiteY14241" fmla="*/ 4641402 h 6858000"/>
              <a:gd name="connsiteX14242" fmla="*/ 11186269 w 12192000"/>
              <a:gd name="connsiteY14242" fmla="*/ 4641402 h 6858000"/>
              <a:gd name="connsiteX14243" fmla="*/ 11186029 w 12192000"/>
              <a:gd name="connsiteY14243" fmla="*/ 4641402 h 6858000"/>
              <a:gd name="connsiteX14244" fmla="*/ 11152036 w 12192000"/>
              <a:gd name="connsiteY14244" fmla="*/ 4625632 h 6858000"/>
              <a:gd name="connsiteX14245" fmla="*/ 11797008 w 12192000"/>
              <a:gd name="connsiteY14245" fmla="*/ 4434810 h 6858000"/>
              <a:gd name="connsiteX14246" fmla="*/ 11797038 w 12192000"/>
              <a:gd name="connsiteY14246" fmla="*/ 4434810 h 6858000"/>
              <a:gd name="connsiteX14247" fmla="*/ 11797023 w 12192000"/>
              <a:gd name="connsiteY14247" fmla="*/ 4434814 h 6858000"/>
              <a:gd name="connsiteX14248" fmla="*/ 11389809 w 12192000"/>
              <a:gd name="connsiteY14248" fmla="*/ 4434810 h 6858000"/>
              <a:gd name="connsiteX14249" fmla="*/ 11389839 w 12192000"/>
              <a:gd name="connsiteY14249" fmla="*/ 4434810 h 6858000"/>
              <a:gd name="connsiteX14250" fmla="*/ 11389824 w 12192000"/>
              <a:gd name="connsiteY14250" fmla="*/ 4434814 h 6858000"/>
              <a:gd name="connsiteX14251" fmla="*/ 10982639 w 12192000"/>
              <a:gd name="connsiteY14251" fmla="*/ 4434810 h 6858000"/>
              <a:gd name="connsiteX14252" fmla="*/ 10982669 w 12192000"/>
              <a:gd name="connsiteY14252" fmla="*/ 4434810 h 6858000"/>
              <a:gd name="connsiteX14253" fmla="*/ 10982654 w 12192000"/>
              <a:gd name="connsiteY14253" fmla="*/ 4434814 h 6858000"/>
              <a:gd name="connsiteX14254" fmla="*/ 11924752 w 12192000"/>
              <a:gd name="connsiteY14254" fmla="*/ 4414940 h 6858000"/>
              <a:gd name="connsiteX14255" fmla="*/ 11839021 w 12192000"/>
              <a:gd name="connsiteY14255" fmla="*/ 4464434 h 6858000"/>
              <a:gd name="connsiteX14256" fmla="*/ 11841655 w 12192000"/>
              <a:gd name="connsiteY14256" fmla="*/ 4479426 h 6858000"/>
              <a:gd name="connsiteX14257" fmla="*/ 11805028 w 12192000"/>
              <a:gd name="connsiteY14257" fmla="*/ 4523294 h 6858000"/>
              <a:gd name="connsiteX14258" fmla="*/ 11805028 w 12192000"/>
              <a:gd name="connsiteY14258" fmla="*/ 4622281 h 6858000"/>
              <a:gd name="connsiteX14259" fmla="*/ 11924752 w 12192000"/>
              <a:gd name="connsiteY14259" fmla="*/ 4414940 h 6858000"/>
              <a:gd name="connsiteX14260" fmla="*/ 11669295 w 12192000"/>
              <a:gd name="connsiteY14260" fmla="*/ 4414940 h 6858000"/>
              <a:gd name="connsiteX14261" fmla="*/ 11789019 w 12192000"/>
              <a:gd name="connsiteY14261" fmla="*/ 4622281 h 6858000"/>
              <a:gd name="connsiteX14262" fmla="*/ 11789019 w 12192000"/>
              <a:gd name="connsiteY14262" fmla="*/ 4523294 h 6858000"/>
              <a:gd name="connsiteX14263" fmla="*/ 11752392 w 12192000"/>
              <a:gd name="connsiteY14263" fmla="*/ 4479426 h 6858000"/>
              <a:gd name="connsiteX14264" fmla="*/ 11755025 w 12192000"/>
              <a:gd name="connsiteY14264" fmla="*/ 4464434 h 6858000"/>
              <a:gd name="connsiteX14265" fmla="*/ 11517552 w 12192000"/>
              <a:gd name="connsiteY14265" fmla="*/ 4414940 h 6858000"/>
              <a:gd name="connsiteX14266" fmla="*/ 11431821 w 12192000"/>
              <a:gd name="connsiteY14266" fmla="*/ 4464434 h 6858000"/>
              <a:gd name="connsiteX14267" fmla="*/ 11434455 w 12192000"/>
              <a:gd name="connsiteY14267" fmla="*/ 4479426 h 6858000"/>
              <a:gd name="connsiteX14268" fmla="*/ 11397828 w 12192000"/>
              <a:gd name="connsiteY14268" fmla="*/ 4523294 h 6858000"/>
              <a:gd name="connsiteX14269" fmla="*/ 11397828 w 12192000"/>
              <a:gd name="connsiteY14269" fmla="*/ 4622281 h 6858000"/>
              <a:gd name="connsiteX14270" fmla="*/ 11517552 w 12192000"/>
              <a:gd name="connsiteY14270" fmla="*/ 4414940 h 6858000"/>
              <a:gd name="connsiteX14271" fmla="*/ 11262125 w 12192000"/>
              <a:gd name="connsiteY14271" fmla="*/ 4414940 h 6858000"/>
              <a:gd name="connsiteX14272" fmla="*/ 11381849 w 12192000"/>
              <a:gd name="connsiteY14272" fmla="*/ 4622281 h 6858000"/>
              <a:gd name="connsiteX14273" fmla="*/ 11381849 w 12192000"/>
              <a:gd name="connsiteY14273" fmla="*/ 4523294 h 6858000"/>
              <a:gd name="connsiteX14274" fmla="*/ 11345222 w 12192000"/>
              <a:gd name="connsiteY14274" fmla="*/ 4479426 h 6858000"/>
              <a:gd name="connsiteX14275" fmla="*/ 11347856 w 12192000"/>
              <a:gd name="connsiteY14275" fmla="*/ 4464434 h 6858000"/>
              <a:gd name="connsiteX14276" fmla="*/ 11110382 w 12192000"/>
              <a:gd name="connsiteY14276" fmla="*/ 4414940 h 6858000"/>
              <a:gd name="connsiteX14277" fmla="*/ 11024652 w 12192000"/>
              <a:gd name="connsiteY14277" fmla="*/ 4464434 h 6858000"/>
              <a:gd name="connsiteX14278" fmla="*/ 11027285 w 12192000"/>
              <a:gd name="connsiteY14278" fmla="*/ 4479426 h 6858000"/>
              <a:gd name="connsiteX14279" fmla="*/ 10990658 w 12192000"/>
              <a:gd name="connsiteY14279" fmla="*/ 4523294 h 6858000"/>
              <a:gd name="connsiteX14280" fmla="*/ 10990658 w 12192000"/>
              <a:gd name="connsiteY14280" fmla="*/ 4622281 h 6858000"/>
              <a:gd name="connsiteX14281" fmla="*/ 11110382 w 12192000"/>
              <a:gd name="connsiteY14281" fmla="*/ 4414940 h 6858000"/>
              <a:gd name="connsiteX14282" fmla="*/ 10854925 w 12192000"/>
              <a:gd name="connsiteY14282" fmla="*/ 4414940 h 6858000"/>
              <a:gd name="connsiteX14283" fmla="*/ 10974649 w 12192000"/>
              <a:gd name="connsiteY14283" fmla="*/ 4622281 h 6858000"/>
              <a:gd name="connsiteX14284" fmla="*/ 10974649 w 12192000"/>
              <a:gd name="connsiteY14284" fmla="*/ 4523294 h 6858000"/>
              <a:gd name="connsiteX14285" fmla="*/ 10938022 w 12192000"/>
              <a:gd name="connsiteY14285" fmla="*/ 4479426 h 6858000"/>
              <a:gd name="connsiteX14286" fmla="*/ 10940656 w 12192000"/>
              <a:gd name="connsiteY14286" fmla="*/ 4464434 h 6858000"/>
              <a:gd name="connsiteX14287" fmla="*/ 10703182 w 12192000"/>
              <a:gd name="connsiteY14287" fmla="*/ 4414940 h 6858000"/>
              <a:gd name="connsiteX14288" fmla="*/ 10617452 w 12192000"/>
              <a:gd name="connsiteY14288" fmla="*/ 4464434 h 6858000"/>
              <a:gd name="connsiteX14289" fmla="*/ 10620085 w 12192000"/>
              <a:gd name="connsiteY14289" fmla="*/ 4479426 h 6858000"/>
              <a:gd name="connsiteX14290" fmla="*/ 10583458 w 12192000"/>
              <a:gd name="connsiteY14290" fmla="*/ 4523294 h 6858000"/>
              <a:gd name="connsiteX14291" fmla="*/ 10583458 w 12192000"/>
              <a:gd name="connsiteY14291" fmla="*/ 4622281 h 6858000"/>
              <a:gd name="connsiteX14292" fmla="*/ 10703182 w 12192000"/>
              <a:gd name="connsiteY14292" fmla="*/ 4414940 h 6858000"/>
              <a:gd name="connsiteX14293" fmla="*/ 10447755 w 12192000"/>
              <a:gd name="connsiteY14293" fmla="*/ 4414940 h 6858000"/>
              <a:gd name="connsiteX14294" fmla="*/ 10567479 w 12192000"/>
              <a:gd name="connsiteY14294" fmla="*/ 4622281 h 6858000"/>
              <a:gd name="connsiteX14295" fmla="*/ 10567479 w 12192000"/>
              <a:gd name="connsiteY14295" fmla="*/ 4523294 h 6858000"/>
              <a:gd name="connsiteX14296" fmla="*/ 10530853 w 12192000"/>
              <a:gd name="connsiteY14296" fmla="*/ 4479426 h 6858000"/>
              <a:gd name="connsiteX14297" fmla="*/ 10533486 w 12192000"/>
              <a:gd name="connsiteY14297" fmla="*/ 4464434 h 6858000"/>
              <a:gd name="connsiteX14298" fmla="*/ 10296013 w 12192000"/>
              <a:gd name="connsiteY14298" fmla="*/ 4414940 h 6858000"/>
              <a:gd name="connsiteX14299" fmla="*/ 10210282 w 12192000"/>
              <a:gd name="connsiteY14299" fmla="*/ 4464434 h 6858000"/>
              <a:gd name="connsiteX14300" fmla="*/ 10212915 w 12192000"/>
              <a:gd name="connsiteY14300" fmla="*/ 4479426 h 6858000"/>
              <a:gd name="connsiteX14301" fmla="*/ 10176289 w 12192000"/>
              <a:gd name="connsiteY14301" fmla="*/ 4523294 h 6858000"/>
              <a:gd name="connsiteX14302" fmla="*/ 10176289 w 12192000"/>
              <a:gd name="connsiteY14302" fmla="*/ 4622281 h 6858000"/>
              <a:gd name="connsiteX14303" fmla="*/ 10296013 w 12192000"/>
              <a:gd name="connsiteY14303" fmla="*/ 4414940 h 6858000"/>
              <a:gd name="connsiteX14304" fmla="*/ 10040585 w 12192000"/>
              <a:gd name="connsiteY14304" fmla="*/ 4414940 h 6858000"/>
              <a:gd name="connsiteX14305" fmla="*/ 10160309 w 12192000"/>
              <a:gd name="connsiteY14305" fmla="*/ 4622281 h 6858000"/>
              <a:gd name="connsiteX14306" fmla="*/ 10160309 w 12192000"/>
              <a:gd name="connsiteY14306" fmla="*/ 4523294 h 6858000"/>
              <a:gd name="connsiteX14307" fmla="*/ 10123683 w 12192000"/>
              <a:gd name="connsiteY14307" fmla="*/ 4479426 h 6858000"/>
              <a:gd name="connsiteX14308" fmla="*/ 10126317 w 12192000"/>
              <a:gd name="connsiteY14308" fmla="*/ 4464434 h 6858000"/>
              <a:gd name="connsiteX14309" fmla="*/ 9888813 w 12192000"/>
              <a:gd name="connsiteY14309" fmla="*/ 4414940 h 6858000"/>
              <a:gd name="connsiteX14310" fmla="*/ 9803082 w 12192000"/>
              <a:gd name="connsiteY14310" fmla="*/ 4464434 h 6858000"/>
              <a:gd name="connsiteX14311" fmla="*/ 9805715 w 12192000"/>
              <a:gd name="connsiteY14311" fmla="*/ 4479426 h 6858000"/>
              <a:gd name="connsiteX14312" fmla="*/ 9769089 w 12192000"/>
              <a:gd name="connsiteY14312" fmla="*/ 4523294 h 6858000"/>
              <a:gd name="connsiteX14313" fmla="*/ 9769089 w 12192000"/>
              <a:gd name="connsiteY14313" fmla="*/ 4622281 h 6858000"/>
              <a:gd name="connsiteX14314" fmla="*/ 9888813 w 12192000"/>
              <a:gd name="connsiteY14314" fmla="*/ 4414940 h 6858000"/>
              <a:gd name="connsiteX14315" fmla="*/ 9633385 w 12192000"/>
              <a:gd name="connsiteY14315" fmla="*/ 4414940 h 6858000"/>
              <a:gd name="connsiteX14316" fmla="*/ 9753109 w 12192000"/>
              <a:gd name="connsiteY14316" fmla="*/ 4622281 h 6858000"/>
              <a:gd name="connsiteX14317" fmla="*/ 9753109 w 12192000"/>
              <a:gd name="connsiteY14317" fmla="*/ 4523294 h 6858000"/>
              <a:gd name="connsiteX14318" fmla="*/ 9716483 w 12192000"/>
              <a:gd name="connsiteY14318" fmla="*/ 4479426 h 6858000"/>
              <a:gd name="connsiteX14319" fmla="*/ 9719117 w 12192000"/>
              <a:gd name="connsiteY14319" fmla="*/ 4464434 h 6858000"/>
              <a:gd name="connsiteX14320" fmla="*/ 9481643 w 12192000"/>
              <a:gd name="connsiteY14320" fmla="*/ 4414940 h 6858000"/>
              <a:gd name="connsiteX14321" fmla="*/ 9395912 w 12192000"/>
              <a:gd name="connsiteY14321" fmla="*/ 4464434 h 6858000"/>
              <a:gd name="connsiteX14322" fmla="*/ 9398545 w 12192000"/>
              <a:gd name="connsiteY14322" fmla="*/ 4479426 h 6858000"/>
              <a:gd name="connsiteX14323" fmla="*/ 9361919 w 12192000"/>
              <a:gd name="connsiteY14323" fmla="*/ 4523294 h 6858000"/>
              <a:gd name="connsiteX14324" fmla="*/ 9361919 w 12192000"/>
              <a:gd name="connsiteY14324" fmla="*/ 4622281 h 6858000"/>
              <a:gd name="connsiteX14325" fmla="*/ 9481643 w 12192000"/>
              <a:gd name="connsiteY14325" fmla="*/ 4414940 h 6858000"/>
              <a:gd name="connsiteX14326" fmla="*/ 9226216 w 12192000"/>
              <a:gd name="connsiteY14326" fmla="*/ 4414940 h 6858000"/>
              <a:gd name="connsiteX14327" fmla="*/ 9345940 w 12192000"/>
              <a:gd name="connsiteY14327" fmla="*/ 4622281 h 6858000"/>
              <a:gd name="connsiteX14328" fmla="*/ 9345940 w 12192000"/>
              <a:gd name="connsiteY14328" fmla="*/ 4523294 h 6858000"/>
              <a:gd name="connsiteX14329" fmla="*/ 9309314 w 12192000"/>
              <a:gd name="connsiteY14329" fmla="*/ 4479426 h 6858000"/>
              <a:gd name="connsiteX14330" fmla="*/ 9311946 w 12192000"/>
              <a:gd name="connsiteY14330" fmla="*/ 4464434 h 6858000"/>
              <a:gd name="connsiteX14331" fmla="*/ 9074473 w 12192000"/>
              <a:gd name="connsiteY14331" fmla="*/ 4414940 h 6858000"/>
              <a:gd name="connsiteX14332" fmla="*/ 8988742 w 12192000"/>
              <a:gd name="connsiteY14332" fmla="*/ 4464434 h 6858000"/>
              <a:gd name="connsiteX14333" fmla="*/ 8991376 w 12192000"/>
              <a:gd name="connsiteY14333" fmla="*/ 4479426 h 6858000"/>
              <a:gd name="connsiteX14334" fmla="*/ 8954749 w 12192000"/>
              <a:gd name="connsiteY14334" fmla="*/ 4523294 h 6858000"/>
              <a:gd name="connsiteX14335" fmla="*/ 8954749 w 12192000"/>
              <a:gd name="connsiteY14335" fmla="*/ 4622281 h 6858000"/>
              <a:gd name="connsiteX14336" fmla="*/ 9074473 w 12192000"/>
              <a:gd name="connsiteY14336" fmla="*/ 4414940 h 6858000"/>
              <a:gd name="connsiteX14337" fmla="*/ 8819016 w 12192000"/>
              <a:gd name="connsiteY14337" fmla="*/ 4414940 h 6858000"/>
              <a:gd name="connsiteX14338" fmla="*/ 8938740 w 12192000"/>
              <a:gd name="connsiteY14338" fmla="*/ 4622281 h 6858000"/>
              <a:gd name="connsiteX14339" fmla="*/ 8938740 w 12192000"/>
              <a:gd name="connsiteY14339" fmla="*/ 4523294 h 6858000"/>
              <a:gd name="connsiteX14340" fmla="*/ 8902113 w 12192000"/>
              <a:gd name="connsiteY14340" fmla="*/ 4479426 h 6858000"/>
              <a:gd name="connsiteX14341" fmla="*/ 8904746 w 12192000"/>
              <a:gd name="connsiteY14341" fmla="*/ 4464434 h 6858000"/>
              <a:gd name="connsiteX14342" fmla="*/ 8667273 w 12192000"/>
              <a:gd name="connsiteY14342" fmla="*/ 4414940 h 6858000"/>
              <a:gd name="connsiteX14343" fmla="*/ 8581542 w 12192000"/>
              <a:gd name="connsiteY14343" fmla="*/ 4464434 h 6858000"/>
              <a:gd name="connsiteX14344" fmla="*/ 8584176 w 12192000"/>
              <a:gd name="connsiteY14344" fmla="*/ 4479426 h 6858000"/>
              <a:gd name="connsiteX14345" fmla="*/ 8547549 w 12192000"/>
              <a:gd name="connsiteY14345" fmla="*/ 4523294 h 6858000"/>
              <a:gd name="connsiteX14346" fmla="*/ 8547549 w 12192000"/>
              <a:gd name="connsiteY14346" fmla="*/ 4622281 h 6858000"/>
              <a:gd name="connsiteX14347" fmla="*/ 8667273 w 12192000"/>
              <a:gd name="connsiteY14347" fmla="*/ 4414940 h 6858000"/>
              <a:gd name="connsiteX14348" fmla="*/ 8411846 w 12192000"/>
              <a:gd name="connsiteY14348" fmla="*/ 4414940 h 6858000"/>
              <a:gd name="connsiteX14349" fmla="*/ 8531570 w 12192000"/>
              <a:gd name="connsiteY14349" fmla="*/ 4622281 h 6858000"/>
              <a:gd name="connsiteX14350" fmla="*/ 8531570 w 12192000"/>
              <a:gd name="connsiteY14350" fmla="*/ 4523294 h 6858000"/>
              <a:gd name="connsiteX14351" fmla="*/ 8494943 w 12192000"/>
              <a:gd name="connsiteY14351" fmla="*/ 4479426 h 6858000"/>
              <a:gd name="connsiteX14352" fmla="*/ 8497577 w 12192000"/>
              <a:gd name="connsiteY14352" fmla="*/ 4464434 h 6858000"/>
              <a:gd name="connsiteX14353" fmla="*/ 8260103 w 12192000"/>
              <a:gd name="connsiteY14353" fmla="*/ 4414940 h 6858000"/>
              <a:gd name="connsiteX14354" fmla="*/ 8174373 w 12192000"/>
              <a:gd name="connsiteY14354" fmla="*/ 4464434 h 6858000"/>
              <a:gd name="connsiteX14355" fmla="*/ 8177006 w 12192000"/>
              <a:gd name="connsiteY14355" fmla="*/ 4479426 h 6858000"/>
              <a:gd name="connsiteX14356" fmla="*/ 8140379 w 12192000"/>
              <a:gd name="connsiteY14356" fmla="*/ 4523294 h 6858000"/>
              <a:gd name="connsiteX14357" fmla="*/ 8140379 w 12192000"/>
              <a:gd name="connsiteY14357" fmla="*/ 4622281 h 6858000"/>
              <a:gd name="connsiteX14358" fmla="*/ 8260103 w 12192000"/>
              <a:gd name="connsiteY14358" fmla="*/ 4414940 h 6858000"/>
              <a:gd name="connsiteX14359" fmla="*/ 8004647 w 12192000"/>
              <a:gd name="connsiteY14359" fmla="*/ 4414940 h 6858000"/>
              <a:gd name="connsiteX14360" fmla="*/ 8124370 w 12192000"/>
              <a:gd name="connsiteY14360" fmla="*/ 4622281 h 6858000"/>
              <a:gd name="connsiteX14361" fmla="*/ 8124370 w 12192000"/>
              <a:gd name="connsiteY14361" fmla="*/ 4523294 h 6858000"/>
              <a:gd name="connsiteX14362" fmla="*/ 8087744 w 12192000"/>
              <a:gd name="connsiteY14362" fmla="*/ 4479426 h 6858000"/>
              <a:gd name="connsiteX14363" fmla="*/ 8090377 w 12192000"/>
              <a:gd name="connsiteY14363" fmla="*/ 4464434 h 6858000"/>
              <a:gd name="connsiteX14364" fmla="*/ 7852904 w 12192000"/>
              <a:gd name="connsiteY14364" fmla="*/ 4414940 h 6858000"/>
              <a:gd name="connsiteX14365" fmla="*/ 7767173 w 12192000"/>
              <a:gd name="connsiteY14365" fmla="*/ 4464434 h 6858000"/>
              <a:gd name="connsiteX14366" fmla="*/ 7769807 w 12192000"/>
              <a:gd name="connsiteY14366" fmla="*/ 4479426 h 6858000"/>
              <a:gd name="connsiteX14367" fmla="*/ 7733180 w 12192000"/>
              <a:gd name="connsiteY14367" fmla="*/ 4523294 h 6858000"/>
              <a:gd name="connsiteX14368" fmla="*/ 7733180 w 12192000"/>
              <a:gd name="connsiteY14368" fmla="*/ 4622281 h 6858000"/>
              <a:gd name="connsiteX14369" fmla="*/ 7852904 w 12192000"/>
              <a:gd name="connsiteY14369" fmla="*/ 4414940 h 6858000"/>
              <a:gd name="connsiteX14370" fmla="*/ 7597476 w 12192000"/>
              <a:gd name="connsiteY14370" fmla="*/ 4414940 h 6858000"/>
              <a:gd name="connsiteX14371" fmla="*/ 7717201 w 12192000"/>
              <a:gd name="connsiteY14371" fmla="*/ 4622281 h 6858000"/>
              <a:gd name="connsiteX14372" fmla="*/ 7717201 w 12192000"/>
              <a:gd name="connsiteY14372" fmla="*/ 4523294 h 6858000"/>
              <a:gd name="connsiteX14373" fmla="*/ 7680574 w 12192000"/>
              <a:gd name="connsiteY14373" fmla="*/ 4479426 h 6858000"/>
              <a:gd name="connsiteX14374" fmla="*/ 7683207 w 12192000"/>
              <a:gd name="connsiteY14374" fmla="*/ 4464434 h 6858000"/>
              <a:gd name="connsiteX14375" fmla="*/ 7445734 w 12192000"/>
              <a:gd name="connsiteY14375" fmla="*/ 4414940 h 6858000"/>
              <a:gd name="connsiteX14376" fmla="*/ 7360003 w 12192000"/>
              <a:gd name="connsiteY14376" fmla="*/ 4464434 h 6858000"/>
              <a:gd name="connsiteX14377" fmla="*/ 7362636 w 12192000"/>
              <a:gd name="connsiteY14377" fmla="*/ 4479426 h 6858000"/>
              <a:gd name="connsiteX14378" fmla="*/ 7326010 w 12192000"/>
              <a:gd name="connsiteY14378" fmla="*/ 4523294 h 6858000"/>
              <a:gd name="connsiteX14379" fmla="*/ 7326010 w 12192000"/>
              <a:gd name="connsiteY14379" fmla="*/ 4622281 h 6858000"/>
              <a:gd name="connsiteX14380" fmla="*/ 7445734 w 12192000"/>
              <a:gd name="connsiteY14380" fmla="*/ 4414940 h 6858000"/>
              <a:gd name="connsiteX14381" fmla="*/ 7190276 w 12192000"/>
              <a:gd name="connsiteY14381" fmla="*/ 4414940 h 6858000"/>
              <a:gd name="connsiteX14382" fmla="*/ 7310001 w 12192000"/>
              <a:gd name="connsiteY14382" fmla="*/ 4622281 h 6858000"/>
              <a:gd name="connsiteX14383" fmla="*/ 7310001 w 12192000"/>
              <a:gd name="connsiteY14383" fmla="*/ 4523294 h 6858000"/>
              <a:gd name="connsiteX14384" fmla="*/ 7273374 w 12192000"/>
              <a:gd name="connsiteY14384" fmla="*/ 4479426 h 6858000"/>
              <a:gd name="connsiteX14385" fmla="*/ 7276008 w 12192000"/>
              <a:gd name="connsiteY14385" fmla="*/ 4464434 h 6858000"/>
              <a:gd name="connsiteX14386" fmla="*/ 7038534 w 12192000"/>
              <a:gd name="connsiteY14386" fmla="*/ 4414940 h 6858000"/>
              <a:gd name="connsiteX14387" fmla="*/ 6952803 w 12192000"/>
              <a:gd name="connsiteY14387" fmla="*/ 4464434 h 6858000"/>
              <a:gd name="connsiteX14388" fmla="*/ 6955436 w 12192000"/>
              <a:gd name="connsiteY14388" fmla="*/ 4479426 h 6858000"/>
              <a:gd name="connsiteX14389" fmla="*/ 6918810 w 12192000"/>
              <a:gd name="connsiteY14389" fmla="*/ 4523294 h 6858000"/>
              <a:gd name="connsiteX14390" fmla="*/ 6918810 w 12192000"/>
              <a:gd name="connsiteY14390" fmla="*/ 4622281 h 6858000"/>
              <a:gd name="connsiteX14391" fmla="*/ 7038534 w 12192000"/>
              <a:gd name="connsiteY14391" fmla="*/ 4414940 h 6858000"/>
              <a:gd name="connsiteX14392" fmla="*/ 6783107 w 12192000"/>
              <a:gd name="connsiteY14392" fmla="*/ 4414940 h 6858000"/>
              <a:gd name="connsiteX14393" fmla="*/ 6902831 w 12192000"/>
              <a:gd name="connsiteY14393" fmla="*/ 4622281 h 6858000"/>
              <a:gd name="connsiteX14394" fmla="*/ 6902831 w 12192000"/>
              <a:gd name="connsiteY14394" fmla="*/ 4523294 h 6858000"/>
              <a:gd name="connsiteX14395" fmla="*/ 6866204 w 12192000"/>
              <a:gd name="connsiteY14395" fmla="*/ 4479426 h 6858000"/>
              <a:gd name="connsiteX14396" fmla="*/ 6868838 w 12192000"/>
              <a:gd name="connsiteY14396" fmla="*/ 4464434 h 6858000"/>
              <a:gd name="connsiteX14397" fmla="*/ 6631364 w 12192000"/>
              <a:gd name="connsiteY14397" fmla="*/ 4414940 h 6858000"/>
              <a:gd name="connsiteX14398" fmla="*/ 6545633 w 12192000"/>
              <a:gd name="connsiteY14398" fmla="*/ 4464434 h 6858000"/>
              <a:gd name="connsiteX14399" fmla="*/ 6548266 w 12192000"/>
              <a:gd name="connsiteY14399" fmla="*/ 4479426 h 6858000"/>
              <a:gd name="connsiteX14400" fmla="*/ 6511640 w 12192000"/>
              <a:gd name="connsiteY14400" fmla="*/ 4523294 h 6858000"/>
              <a:gd name="connsiteX14401" fmla="*/ 6511640 w 12192000"/>
              <a:gd name="connsiteY14401" fmla="*/ 4622281 h 6858000"/>
              <a:gd name="connsiteX14402" fmla="*/ 6631364 w 12192000"/>
              <a:gd name="connsiteY14402" fmla="*/ 4414940 h 6858000"/>
              <a:gd name="connsiteX14403" fmla="*/ 6375937 w 12192000"/>
              <a:gd name="connsiteY14403" fmla="*/ 4414940 h 6858000"/>
              <a:gd name="connsiteX14404" fmla="*/ 6495661 w 12192000"/>
              <a:gd name="connsiteY14404" fmla="*/ 4622281 h 6858000"/>
              <a:gd name="connsiteX14405" fmla="*/ 6495661 w 12192000"/>
              <a:gd name="connsiteY14405" fmla="*/ 4523294 h 6858000"/>
              <a:gd name="connsiteX14406" fmla="*/ 6459035 w 12192000"/>
              <a:gd name="connsiteY14406" fmla="*/ 4479426 h 6858000"/>
              <a:gd name="connsiteX14407" fmla="*/ 6461668 w 12192000"/>
              <a:gd name="connsiteY14407" fmla="*/ 4464434 h 6858000"/>
              <a:gd name="connsiteX14408" fmla="*/ 6224165 w 12192000"/>
              <a:gd name="connsiteY14408" fmla="*/ 4414940 h 6858000"/>
              <a:gd name="connsiteX14409" fmla="*/ 6138433 w 12192000"/>
              <a:gd name="connsiteY14409" fmla="*/ 4464434 h 6858000"/>
              <a:gd name="connsiteX14410" fmla="*/ 6141067 w 12192000"/>
              <a:gd name="connsiteY14410" fmla="*/ 4479426 h 6858000"/>
              <a:gd name="connsiteX14411" fmla="*/ 6104441 w 12192000"/>
              <a:gd name="connsiteY14411" fmla="*/ 4523294 h 6858000"/>
              <a:gd name="connsiteX14412" fmla="*/ 6104441 w 12192000"/>
              <a:gd name="connsiteY14412" fmla="*/ 4622281 h 6858000"/>
              <a:gd name="connsiteX14413" fmla="*/ 6224165 w 12192000"/>
              <a:gd name="connsiteY14413" fmla="*/ 4414940 h 6858000"/>
              <a:gd name="connsiteX14414" fmla="*/ 5968737 w 12192000"/>
              <a:gd name="connsiteY14414" fmla="*/ 4414940 h 6858000"/>
              <a:gd name="connsiteX14415" fmla="*/ 6088461 w 12192000"/>
              <a:gd name="connsiteY14415" fmla="*/ 4622281 h 6858000"/>
              <a:gd name="connsiteX14416" fmla="*/ 6088461 w 12192000"/>
              <a:gd name="connsiteY14416" fmla="*/ 4523294 h 6858000"/>
              <a:gd name="connsiteX14417" fmla="*/ 6051835 w 12192000"/>
              <a:gd name="connsiteY14417" fmla="*/ 4479426 h 6858000"/>
              <a:gd name="connsiteX14418" fmla="*/ 6054468 w 12192000"/>
              <a:gd name="connsiteY14418" fmla="*/ 4464434 h 6858000"/>
              <a:gd name="connsiteX14419" fmla="*/ 5816995 w 12192000"/>
              <a:gd name="connsiteY14419" fmla="*/ 4414940 h 6858000"/>
              <a:gd name="connsiteX14420" fmla="*/ 5731264 w 12192000"/>
              <a:gd name="connsiteY14420" fmla="*/ 4464434 h 6858000"/>
              <a:gd name="connsiteX14421" fmla="*/ 5733897 w 12192000"/>
              <a:gd name="connsiteY14421" fmla="*/ 4479426 h 6858000"/>
              <a:gd name="connsiteX14422" fmla="*/ 5697271 w 12192000"/>
              <a:gd name="connsiteY14422" fmla="*/ 4523294 h 6858000"/>
              <a:gd name="connsiteX14423" fmla="*/ 5697271 w 12192000"/>
              <a:gd name="connsiteY14423" fmla="*/ 4622281 h 6858000"/>
              <a:gd name="connsiteX14424" fmla="*/ 5816995 w 12192000"/>
              <a:gd name="connsiteY14424" fmla="*/ 4414940 h 6858000"/>
              <a:gd name="connsiteX14425" fmla="*/ 5561568 w 12192000"/>
              <a:gd name="connsiteY14425" fmla="*/ 4414940 h 6858000"/>
              <a:gd name="connsiteX14426" fmla="*/ 5681292 w 12192000"/>
              <a:gd name="connsiteY14426" fmla="*/ 4622281 h 6858000"/>
              <a:gd name="connsiteX14427" fmla="*/ 5681292 w 12192000"/>
              <a:gd name="connsiteY14427" fmla="*/ 4523294 h 6858000"/>
              <a:gd name="connsiteX14428" fmla="*/ 5644666 w 12192000"/>
              <a:gd name="connsiteY14428" fmla="*/ 4479426 h 6858000"/>
              <a:gd name="connsiteX14429" fmla="*/ 5647298 w 12192000"/>
              <a:gd name="connsiteY14429" fmla="*/ 4464434 h 6858000"/>
              <a:gd name="connsiteX14430" fmla="*/ 5409826 w 12192000"/>
              <a:gd name="connsiteY14430" fmla="*/ 4414940 h 6858000"/>
              <a:gd name="connsiteX14431" fmla="*/ 5324094 w 12192000"/>
              <a:gd name="connsiteY14431" fmla="*/ 4464434 h 6858000"/>
              <a:gd name="connsiteX14432" fmla="*/ 5326727 w 12192000"/>
              <a:gd name="connsiteY14432" fmla="*/ 4479426 h 6858000"/>
              <a:gd name="connsiteX14433" fmla="*/ 5290102 w 12192000"/>
              <a:gd name="connsiteY14433" fmla="*/ 4523294 h 6858000"/>
              <a:gd name="connsiteX14434" fmla="*/ 5290102 w 12192000"/>
              <a:gd name="connsiteY14434" fmla="*/ 4622281 h 6858000"/>
              <a:gd name="connsiteX14435" fmla="*/ 5409826 w 12192000"/>
              <a:gd name="connsiteY14435" fmla="*/ 4414940 h 6858000"/>
              <a:gd name="connsiteX14436" fmla="*/ 5154367 w 12192000"/>
              <a:gd name="connsiteY14436" fmla="*/ 4414940 h 6858000"/>
              <a:gd name="connsiteX14437" fmla="*/ 5274091 w 12192000"/>
              <a:gd name="connsiteY14437" fmla="*/ 4622281 h 6858000"/>
              <a:gd name="connsiteX14438" fmla="*/ 5274091 w 12192000"/>
              <a:gd name="connsiteY14438" fmla="*/ 4523294 h 6858000"/>
              <a:gd name="connsiteX14439" fmla="*/ 5237465 w 12192000"/>
              <a:gd name="connsiteY14439" fmla="*/ 4479426 h 6858000"/>
              <a:gd name="connsiteX14440" fmla="*/ 5240098 w 12192000"/>
              <a:gd name="connsiteY14440" fmla="*/ 4464434 h 6858000"/>
              <a:gd name="connsiteX14441" fmla="*/ 5002625 w 12192000"/>
              <a:gd name="connsiteY14441" fmla="*/ 4414940 h 6858000"/>
              <a:gd name="connsiteX14442" fmla="*/ 4916894 w 12192000"/>
              <a:gd name="connsiteY14442" fmla="*/ 4464434 h 6858000"/>
              <a:gd name="connsiteX14443" fmla="*/ 4919527 w 12192000"/>
              <a:gd name="connsiteY14443" fmla="*/ 4479426 h 6858000"/>
              <a:gd name="connsiteX14444" fmla="*/ 4882901 w 12192000"/>
              <a:gd name="connsiteY14444" fmla="*/ 4523294 h 6858000"/>
              <a:gd name="connsiteX14445" fmla="*/ 4882901 w 12192000"/>
              <a:gd name="connsiteY14445" fmla="*/ 4622281 h 6858000"/>
              <a:gd name="connsiteX14446" fmla="*/ 5002625 w 12192000"/>
              <a:gd name="connsiteY14446" fmla="*/ 4414940 h 6858000"/>
              <a:gd name="connsiteX14447" fmla="*/ 4747197 w 12192000"/>
              <a:gd name="connsiteY14447" fmla="*/ 4414940 h 6858000"/>
              <a:gd name="connsiteX14448" fmla="*/ 4866922 w 12192000"/>
              <a:gd name="connsiteY14448" fmla="*/ 4622281 h 6858000"/>
              <a:gd name="connsiteX14449" fmla="*/ 4866922 w 12192000"/>
              <a:gd name="connsiteY14449" fmla="*/ 4523294 h 6858000"/>
              <a:gd name="connsiteX14450" fmla="*/ 4830295 w 12192000"/>
              <a:gd name="connsiteY14450" fmla="*/ 4479426 h 6858000"/>
              <a:gd name="connsiteX14451" fmla="*/ 4832929 w 12192000"/>
              <a:gd name="connsiteY14451" fmla="*/ 4464434 h 6858000"/>
              <a:gd name="connsiteX14452" fmla="*/ 4595455 w 12192000"/>
              <a:gd name="connsiteY14452" fmla="*/ 4414940 h 6858000"/>
              <a:gd name="connsiteX14453" fmla="*/ 4509725 w 12192000"/>
              <a:gd name="connsiteY14453" fmla="*/ 4464434 h 6858000"/>
              <a:gd name="connsiteX14454" fmla="*/ 4512357 w 12192000"/>
              <a:gd name="connsiteY14454" fmla="*/ 4479426 h 6858000"/>
              <a:gd name="connsiteX14455" fmla="*/ 4475731 w 12192000"/>
              <a:gd name="connsiteY14455" fmla="*/ 4523294 h 6858000"/>
              <a:gd name="connsiteX14456" fmla="*/ 4475731 w 12192000"/>
              <a:gd name="connsiteY14456" fmla="*/ 4622281 h 6858000"/>
              <a:gd name="connsiteX14457" fmla="*/ 4595455 w 12192000"/>
              <a:gd name="connsiteY14457" fmla="*/ 4414940 h 6858000"/>
              <a:gd name="connsiteX14458" fmla="*/ 4339998 w 12192000"/>
              <a:gd name="connsiteY14458" fmla="*/ 4414940 h 6858000"/>
              <a:gd name="connsiteX14459" fmla="*/ 4459722 w 12192000"/>
              <a:gd name="connsiteY14459" fmla="*/ 4622281 h 6858000"/>
              <a:gd name="connsiteX14460" fmla="*/ 4459722 w 12192000"/>
              <a:gd name="connsiteY14460" fmla="*/ 4523294 h 6858000"/>
              <a:gd name="connsiteX14461" fmla="*/ 4423095 w 12192000"/>
              <a:gd name="connsiteY14461" fmla="*/ 4479426 h 6858000"/>
              <a:gd name="connsiteX14462" fmla="*/ 4425729 w 12192000"/>
              <a:gd name="connsiteY14462" fmla="*/ 4464434 h 6858000"/>
              <a:gd name="connsiteX14463" fmla="*/ 4188255 w 12192000"/>
              <a:gd name="connsiteY14463" fmla="*/ 4414940 h 6858000"/>
              <a:gd name="connsiteX14464" fmla="*/ 4102524 w 12192000"/>
              <a:gd name="connsiteY14464" fmla="*/ 4464434 h 6858000"/>
              <a:gd name="connsiteX14465" fmla="*/ 4105157 w 12192000"/>
              <a:gd name="connsiteY14465" fmla="*/ 4479426 h 6858000"/>
              <a:gd name="connsiteX14466" fmla="*/ 4068531 w 12192000"/>
              <a:gd name="connsiteY14466" fmla="*/ 4523294 h 6858000"/>
              <a:gd name="connsiteX14467" fmla="*/ 4068531 w 12192000"/>
              <a:gd name="connsiteY14467" fmla="*/ 4622281 h 6858000"/>
              <a:gd name="connsiteX14468" fmla="*/ 4188255 w 12192000"/>
              <a:gd name="connsiteY14468" fmla="*/ 4414940 h 6858000"/>
              <a:gd name="connsiteX14469" fmla="*/ 3932828 w 12192000"/>
              <a:gd name="connsiteY14469" fmla="*/ 4414940 h 6858000"/>
              <a:gd name="connsiteX14470" fmla="*/ 4052552 w 12192000"/>
              <a:gd name="connsiteY14470" fmla="*/ 4622281 h 6858000"/>
              <a:gd name="connsiteX14471" fmla="*/ 4052552 w 12192000"/>
              <a:gd name="connsiteY14471" fmla="*/ 4523294 h 6858000"/>
              <a:gd name="connsiteX14472" fmla="*/ 4015926 w 12192000"/>
              <a:gd name="connsiteY14472" fmla="*/ 4479426 h 6858000"/>
              <a:gd name="connsiteX14473" fmla="*/ 4018559 w 12192000"/>
              <a:gd name="connsiteY14473" fmla="*/ 4464434 h 6858000"/>
              <a:gd name="connsiteX14474" fmla="*/ 3781085 w 12192000"/>
              <a:gd name="connsiteY14474" fmla="*/ 4414940 h 6858000"/>
              <a:gd name="connsiteX14475" fmla="*/ 3695354 w 12192000"/>
              <a:gd name="connsiteY14475" fmla="*/ 4464434 h 6858000"/>
              <a:gd name="connsiteX14476" fmla="*/ 3697988 w 12192000"/>
              <a:gd name="connsiteY14476" fmla="*/ 4479426 h 6858000"/>
              <a:gd name="connsiteX14477" fmla="*/ 3661361 w 12192000"/>
              <a:gd name="connsiteY14477" fmla="*/ 4523294 h 6858000"/>
              <a:gd name="connsiteX14478" fmla="*/ 3661361 w 12192000"/>
              <a:gd name="connsiteY14478" fmla="*/ 4622281 h 6858000"/>
              <a:gd name="connsiteX14479" fmla="*/ 3781085 w 12192000"/>
              <a:gd name="connsiteY14479" fmla="*/ 4414940 h 6858000"/>
              <a:gd name="connsiteX14480" fmla="*/ 3525658 w 12192000"/>
              <a:gd name="connsiteY14480" fmla="*/ 4414940 h 6858000"/>
              <a:gd name="connsiteX14481" fmla="*/ 3645382 w 12192000"/>
              <a:gd name="connsiteY14481" fmla="*/ 4622281 h 6858000"/>
              <a:gd name="connsiteX14482" fmla="*/ 3645382 w 12192000"/>
              <a:gd name="connsiteY14482" fmla="*/ 4523294 h 6858000"/>
              <a:gd name="connsiteX14483" fmla="*/ 3608756 w 12192000"/>
              <a:gd name="connsiteY14483" fmla="*/ 4479426 h 6858000"/>
              <a:gd name="connsiteX14484" fmla="*/ 3611389 w 12192000"/>
              <a:gd name="connsiteY14484" fmla="*/ 4464434 h 6858000"/>
              <a:gd name="connsiteX14485" fmla="*/ 3373886 w 12192000"/>
              <a:gd name="connsiteY14485" fmla="*/ 4414940 h 6858000"/>
              <a:gd name="connsiteX14486" fmla="*/ 3288155 w 12192000"/>
              <a:gd name="connsiteY14486" fmla="*/ 4464434 h 6858000"/>
              <a:gd name="connsiteX14487" fmla="*/ 3290788 w 12192000"/>
              <a:gd name="connsiteY14487" fmla="*/ 4479426 h 6858000"/>
              <a:gd name="connsiteX14488" fmla="*/ 3254161 w 12192000"/>
              <a:gd name="connsiteY14488" fmla="*/ 4523294 h 6858000"/>
              <a:gd name="connsiteX14489" fmla="*/ 3254161 w 12192000"/>
              <a:gd name="connsiteY14489" fmla="*/ 4622281 h 6858000"/>
              <a:gd name="connsiteX14490" fmla="*/ 3373886 w 12192000"/>
              <a:gd name="connsiteY14490" fmla="*/ 4414940 h 6858000"/>
              <a:gd name="connsiteX14491" fmla="*/ 3118458 w 12192000"/>
              <a:gd name="connsiteY14491" fmla="*/ 4414940 h 6858000"/>
              <a:gd name="connsiteX14492" fmla="*/ 3238182 w 12192000"/>
              <a:gd name="connsiteY14492" fmla="*/ 4622281 h 6858000"/>
              <a:gd name="connsiteX14493" fmla="*/ 3238182 w 12192000"/>
              <a:gd name="connsiteY14493" fmla="*/ 4523294 h 6858000"/>
              <a:gd name="connsiteX14494" fmla="*/ 3201556 w 12192000"/>
              <a:gd name="connsiteY14494" fmla="*/ 4479426 h 6858000"/>
              <a:gd name="connsiteX14495" fmla="*/ 3204189 w 12192000"/>
              <a:gd name="connsiteY14495" fmla="*/ 4464434 h 6858000"/>
              <a:gd name="connsiteX14496" fmla="*/ 2966716 w 12192000"/>
              <a:gd name="connsiteY14496" fmla="*/ 4414940 h 6858000"/>
              <a:gd name="connsiteX14497" fmla="*/ 2880985 w 12192000"/>
              <a:gd name="connsiteY14497" fmla="*/ 4464434 h 6858000"/>
              <a:gd name="connsiteX14498" fmla="*/ 2883618 w 12192000"/>
              <a:gd name="connsiteY14498" fmla="*/ 4479426 h 6858000"/>
              <a:gd name="connsiteX14499" fmla="*/ 2846991 w 12192000"/>
              <a:gd name="connsiteY14499" fmla="*/ 4523294 h 6858000"/>
              <a:gd name="connsiteX14500" fmla="*/ 2846991 w 12192000"/>
              <a:gd name="connsiteY14500" fmla="*/ 4622281 h 6858000"/>
              <a:gd name="connsiteX14501" fmla="*/ 2966716 w 12192000"/>
              <a:gd name="connsiteY14501" fmla="*/ 4414940 h 6858000"/>
              <a:gd name="connsiteX14502" fmla="*/ 2711288 w 12192000"/>
              <a:gd name="connsiteY14502" fmla="*/ 4414940 h 6858000"/>
              <a:gd name="connsiteX14503" fmla="*/ 2831012 w 12192000"/>
              <a:gd name="connsiteY14503" fmla="*/ 4622281 h 6858000"/>
              <a:gd name="connsiteX14504" fmla="*/ 2831012 w 12192000"/>
              <a:gd name="connsiteY14504" fmla="*/ 4523294 h 6858000"/>
              <a:gd name="connsiteX14505" fmla="*/ 2794386 w 12192000"/>
              <a:gd name="connsiteY14505" fmla="*/ 4479426 h 6858000"/>
              <a:gd name="connsiteX14506" fmla="*/ 2797019 w 12192000"/>
              <a:gd name="connsiteY14506" fmla="*/ 4464434 h 6858000"/>
              <a:gd name="connsiteX14507" fmla="*/ 2559516 w 12192000"/>
              <a:gd name="connsiteY14507" fmla="*/ 4414940 h 6858000"/>
              <a:gd name="connsiteX14508" fmla="*/ 2473785 w 12192000"/>
              <a:gd name="connsiteY14508" fmla="*/ 4464434 h 6858000"/>
              <a:gd name="connsiteX14509" fmla="*/ 2476418 w 12192000"/>
              <a:gd name="connsiteY14509" fmla="*/ 4479426 h 6858000"/>
              <a:gd name="connsiteX14510" fmla="*/ 2439792 w 12192000"/>
              <a:gd name="connsiteY14510" fmla="*/ 4523294 h 6858000"/>
              <a:gd name="connsiteX14511" fmla="*/ 2439792 w 12192000"/>
              <a:gd name="connsiteY14511" fmla="*/ 4622281 h 6858000"/>
              <a:gd name="connsiteX14512" fmla="*/ 2559516 w 12192000"/>
              <a:gd name="connsiteY14512" fmla="*/ 4414940 h 6858000"/>
              <a:gd name="connsiteX14513" fmla="*/ 2304088 w 12192000"/>
              <a:gd name="connsiteY14513" fmla="*/ 4414940 h 6858000"/>
              <a:gd name="connsiteX14514" fmla="*/ 2423812 w 12192000"/>
              <a:gd name="connsiteY14514" fmla="*/ 4622281 h 6858000"/>
              <a:gd name="connsiteX14515" fmla="*/ 2423812 w 12192000"/>
              <a:gd name="connsiteY14515" fmla="*/ 4523294 h 6858000"/>
              <a:gd name="connsiteX14516" fmla="*/ 2387186 w 12192000"/>
              <a:gd name="connsiteY14516" fmla="*/ 4479426 h 6858000"/>
              <a:gd name="connsiteX14517" fmla="*/ 2389819 w 12192000"/>
              <a:gd name="connsiteY14517" fmla="*/ 4464434 h 6858000"/>
              <a:gd name="connsiteX14518" fmla="*/ 2152346 w 12192000"/>
              <a:gd name="connsiteY14518" fmla="*/ 4414940 h 6858000"/>
              <a:gd name="connsiteX14519" fmla="*/ 2066615 w 12192000"/>
              <a:gd name="connsiteY14519" fmla="*/ 4464434 h 6858000"/>
              <a:gd name="connsiteX14520" fmla="*/ 2069248 w 12192000"/>
              <a:gd name="connsiteY14520" fmla="*/ 4479426 h 6858000"/>
              <a:gd name="connsiteX14521" fmla="*/ 2032622 w 12192000"/>
              <a:gd name="connsiteY14521" fmla="*/ 4523294 h 6858000"/>
              <a:gd name="connsiteX14522" fmla="*/ 2032622 w 12192000"/>
              <a:gd name="connsiteY14522" fmla="*/ 4622281 h 6858000"/>
              <a:gd name="connsiteX14523" fmla="*/ 2152346 w 12192000"/>
              <a:gd name="connsiteY14523" fmla="*/ 4414940 h 6858000"/>
              <a:gd name="connsiteX14524" fmla="*/ 1896918 w 12192000"/>
              <a:gd name="connsiteY14524" fmla="*/ 4414940 h 6858000"/>
              <a:gd name="connsiteX14525" fmla="*/ 2016643 w 12192000"/>
              <a:gd name="connsiteY14525" fmla="*/ 4622281 h 6858000"/>
              <a:gd name="connsiteX14526" fmla="*/ 2016643 w 12192000"/>
              <a:gd name="connsiteY14526" fmla="*/ 4523294 h 6858000"/>
              <a:gd name="connsiteX14527" fmla="*/ 1980016 w 12192000"/>
              <a:gd name="connsiteY14527" fmla="*/ 4479426 h 6858000"/>
              <a:gd name="connsiteX14528" fmla="*/ 1982649 w 12192000"/>
              <a:gd name="connsiteY14528" fmla="*/ 4464434 h 6858000"/>
              <a:gd name="connsiteX14529" fmla="*/ 1745176 w 12192000"/>
              <a:gd name="connsiteY14529" fmla="*/ 4414940 h 6858000"/>
              <a:gd name="connsiteX14530" fmla="*/ 1659445 w 12192000"/>
              <a:gd name="connsiteY14530" fmla="*/ 4464434 h 6858000"/>
              <a:gd name="connsiteX14531" fmla="*/ 1662078 w 12192000"/>
              <a:gd name="connsiteY14531" fmla="*/ 4479426 h 6858000"/>
              <a:gd name="connsiteX14532" fmla="*/ 1625452 w 12192000"/>
              <a:gd name="connsiteY14532" fmla="*/ 4523294 h 6858000"/>
              <a:gd name="connsiteX14533" fmla="*/ 1625452 w 12192000"/>
              <a:gd name="connsiteY14533" fmla="*/ 4622281 h 6858000"/>
              <a:gd name="connsiteX14534" fmla="*/ 1745176 w 12192000"/>
              <a:gd name="connsiteY14534" fmla="*/ 4414940 h 6858000"/>
              <a:gd name="connsiteX14535" fmla="*/ 1489719 w 12192000"/>
              <a:gd name="connsiteY14535" fmla="*/ 4414940 h 6858000"/>
              <a:gd name="connsiteX14536" fmla="*/ 1609443 w 12192000"/>
              <a:gd name="connsiteY14536" fmla="*/ 4622281 h 6858000"/>
              <a:gd name="connsiteX14537" fmla="*/ 1609443 w 12192000"/>
              <a:gd name="connsiteY14537" fmla="*/ 4523294 h 6858000"/>
              <a:gd name="connsiteX14538" fmla="*/ 1572816 w 12192000"/>
              <a:gd name="connsiteY14538" fmla="*/ 4479426 h 6858000"/>
              <a:gd name="connsiteX14539" fmla="*/ 1575450 w 12192000"/>
              <a:gd name="connsiteY14539" fmla="*/ 4464434 h 6858000"/>
              <a:gd name="connsiteX14540" fmla="*/ 1337976 w 12192000"/>
              <a:gd name="connsiteY14540" fmla="*/ 4414910 h 6858000"/>
              <a:gd name="connsiteX14541" fmla="*/ 1252245 w 12192000"/>
              <a:gd name="connsiteY14541" fmla="*/ 4464404 h 6858000"/>
              <a:gd name="connsiteX14542" fmla="*/ 1254879 w 12192000"/>
              <a:gd name="connsiteY14542" fmla="*/ 4479396 h 6858000"/>
              <a:gd name="connsiteX14543" fmla="*/ 1218252 w 12192000"/>
              <a:gd name="connsiteY14543" fmla="*/ 4523264 h 6858000"/>
              <a:gd name="connsiteX14544" fmla="*/ 1218252 w 12192000"/>
              <a:gd name="connsiteY14544" fmla="*/ 4622251 h 6858000"/>
              <a:gd name="connsiteX14545" fmla="*/ 1337976 w 12192000"/>
              <a:gd name="connsiteY14545" fmla="*/ 4414910 h 6858000"/>
              <a:gd name="connsiteX14546" fmla="*/ 1082549 w 12192000"/>
              <a:gd name="connsiteY14546" fmla="*/ 4414910 h 6858000"/>
              <a:gd name="connsiteX14547" fmla="*/ 1202273 w 12192000"/>
              <a:gd name="connsiteY14547" fmla="*/ 4622251 h 6858000"/>
              <a:gd name="connsiteX14548" fmla="*/ 1202273 w 12192000"/>
              <a:gd name="connsiteY14548" fmla="*/ 4523264 h 6858000"/>
              <a:gd name="connsiteX14549" fmla="*/ 1165646 w 12192000"/>
              <a:gd name="connsiteY14549" fmla="*/ 4479396 h 6858000"/>
              <a:gd name="connsiteX14550" fmla="*/ 1168280 w 12192000"/>
              <a:gd name="connsiteY14550" fmla="*/ 4464404 h 6858000"/>
              <a:gd name="connsiteX14551" fmla="*/ 930806 w 12192000"/>
              <a:gd name="connsiteY14551" fmla="*/ 4414910 h 6858000"/>
              <a:gd name="connsiteX14552" fmla="*/ 845075 w 12192000"/>
              <a:gd name="connsiteY14552" fmla="*/ 4464404 h 6858000"/>
              <a:gd name="connsiteX14553" fmla="*/ 847709 w 12192000"/>
              <a:gd name="connsiteY14553" fmla="*/ 4479396 h 6858000"/>
              <a:gd name="connsiteX14554" fmla="*/ 811082 w 12192000"/>
              <a:gd name="connsiteY14554" fmla="*/ 4523264 h 6858000"/>
              <a:gd name="connsiteX14555" fmla="*/ 811082 w 12192000"/>
              <a:gd name="connsiteY14555" fmla="*/ 4622251 h 6858000"/>
              <a:gd name="connsiteX14556" fmla="*/ 930806 w 12192000"/>
              <a:gd name="connsiteY14556" fmla="*/ 4414910 h 6858000"/>
              <a:gd name="connsiteX14557" fmla="*/ 675379 w 12192000"/>
              <a:gd name="connsiteY14557" fmla="*/ 4414910 h 6858000"/>
              <a:gd name="connsiteX14558" fmla="*/ 795103 w 12192000"/>
              <a:gd name="connsiteY14558" fmla="*/ 4622251 h 6858000"/>
              <a:gd name="connsiteX14559" fmla="*/ 795103 w 12192000"/>
              <a:gd name="connsiteY14559" fmla="*/ 4523264 h 6858000"/>
              <a:gd name="connsiteX14560" fmla="*/ 758477 w 12192000"/>
              <a:gd name="connsiteY14560" fmla="*/ 4479396 h 6858000"/>
              <a:gd name="connsiteX14561" fmla="*/ 761110 w 12192000"/>
              <a:gd name="connsiteY14561" fmla="*/ 4464404 h 6858000"/>
              <a:gd name="connsiteX14562" fmla="*/ 523607 w 12192000"/>
              <a:gd name="connsiteY14562" fmla="*/ 4414910 h 6858000"/>
              <a:gd name="connsiteX14563" fmla="*/ 437875 w 12192000"/>
              <a:gd name="connsiteY14563" fmla="*/ 4464404 h 6858000"/>
              <a:gd name="connsiteX14564" fmla="*/ 440509 w 12192000"/>
              <a:gd name="connsiteY14564" fmla="*/ 4479396 h 6858000"/>
              <a:gd name="connsiteX14565" fmla="*/ 403882 w 12192000"/>
              <a:gd name="connsiteY14565" fmla="*/ 4523264 h 6858000"/>
              <a:gd name="connsiteX14566" fmla="*/ 403882 w 12192000"/>
              <a:gd name="connsiteY14566" fmla="*/ 4622251 h 6858000"/>
              <a:gd name="connsiteX14567" fmla="*/ 523607 w 12192000"/>
              <a:gd name="connsiteY14567" fmla="*/ 4414910 h 6858000"/>
              <a:gd name="connsiteX14568" fmla="*/ 268179 w 12192000"/>
              <a:gd name="connsiteY14568" fmla="*/ 4414910 h 6858000"/>
              <a:gd name="connsiteX14569" fmla="*/ 387903 w 12192000"/>
              <a:gd name="connsiteY14569" fmla="*/ 4622251 h 6858000"/>
              <a:gd name="connsiteX14570" fmla="*/ 387903 w 12192000"/>
              <a:gd name="connsiteY14570" fmla="*/ 4523264 h 6858000"/>
              <a:gd name="connsiteX14571" fmla="*/ 351277 w 12192000"/>
              <a:gd name="connsiteY14571" fmla="*/ 4479396 h 6858000"/>
              <a:gd name="connsiteX14572" fmla="*/ 353910 w 12192000"/>
              <a:gd name="connsiteY14572" fmla="*/ 4464404 h 6858000"/>
              <a:gd name="connsiteX14573" fmla="*/ 11634942 w 12192000"/>
              <a:gd name="connsiteY14573" fmla="*/ 4395161 h 6858000"/>
              <a:gd name="connsiteX14574" fmla="*/ 11601697 w 12192000"/>
              <a:gd name="connsiteY14574" fmla="*/ 4414821 h 6858000"/>
              <a:gd name="connsiteX14575" fmla="*/ 11601697 w 12192000"/>
              <a:gd name="connsiteY14575" fmla="*/ 4552260 h 6858000"/>
              <a:gd name="connsiteX14576" fmla="*/ 11635511 w 12192000"/>
              <a:gd name="connsiteY14576" fmla="*/ 4581315 h 6858000"/>
              <a:gd name="connsiteX14577" fmla="*/ 11636289 w 12192000"/>
              <a:gd name="connsiteY14577" fmla="*/ 4583709 h 6858000"/>
              <a:gd name="connsiteX14578" fmla="*/ 11638294 w 12192000"/>
              <a:gd name="connsiteY14578" fmla="*/ 4596846 h 6858000"/>
              <a:gd name="connsiteX14579" fmla="*/ 11635840 w 12192000"/>
              <a:gd name="connsiteY14579" fmla="*/ 4611269 h 6858000"/>
              <a:gd name="connsiteX14580" fmla="*/ 11755773 w 12192000"/>
              <a:gd name="connsiteY14580" fmla="*/ 4680512 h 6858000"/>
              <a:gd name="connsiteX14581" fmla="*/ 11789019 w 12192000"/>
              <a:gd name="connsiteY14581" fmla="*/ 4661391 h 6858000"/>
              <a:gd name="connsiteX14582" fmla="*/ 11789019 w 12192000"/>
              <a:gd name="connsiteY14582" fmla="*/ 4641252 h 6858000"/>
              <a:gd name="connsiteX14583" fmla="*/ 11652957 w 12192000"/>
              <a:gd name="connsiteY14583" fmla="*/ 4405574 h 6858000"/>
              <a:gd name="connsiteX14584" fmla="*/ 11227772 w 12192000"/>
              <a:gd name="connsiteY14584" fmla="*/ 4395161 h 6858000"/>
              <a:gd name="connsiteX14585" fmla="*/ 11194528 w 12192000"/>
              <a:gd name="connsiteY14585" fmla="*/ 4414821 h 6858000"/>
              <a:gd name="connsiteX14586" fmla="*/ 11194528 w 12192000"/>
              <a:gd name="connsiteY14586" fmla="*/ 4552260 h 6858000"/>
              <a:gd name="connsiteX14587" fmla="*/ 11228341 w 12192000"/>
              <a:gd name="connsiteY14587" fmla="*/ 4581315 h 6858000"/>
              <a:gd name="connsiteX14588" fmla="*/ 11229119 w 12192000"/>
              <a:gd name="connsiteY14588" fmla="*/ 4583709 h 6858000"/>
              <a:gd name="connsiteX14589" fmla="*/ 11231124 w 12192000"/>
              <a:gd name="connsiteY14589" fmla="*/ 4596846 h 6858000"/>
              <a:gd name="connsiteX14590" fmla="*/ 11228670 w 12192000"/>
              <a:gd name="connsiteY14590" fmla="*/ 4611269 h 6858000"/>
              <a:gd name="connsiteX14591" fmla="*/ 11348604 w 12192000"/>
              <a:gd name="connsiteY14591" fmla="*/ 4680512 h 6858000"/>
              <a:gd name="connsiteX14592" fmla="*/ 11381849 w 12192000"/>
              <a:gd name="connsiteY14592" fmla="*/ 4661391 h 6858000"/>
              <a:gd name="connsiteX14593" fmla="*/ 11381849 w 12192000"/>
              <a:gd name="connsiteY14593" fmla="*/ 4641252 h 6858000"/>
              <a:gd name="connsiteX14594" fmla="*/ 11245786 w 12192000"/>
              <a:gd name="connsiteY14594" fmla="*/ 4405574 h 6858000"/>
              <a:gd name="connsiteX14595" fmla="*/ 10820572 w 12192000"/>
              <a:gd name="connsiteY14595" fmla="*/ 4395161 h 6858000"/>
              <a:gd name="connsiteX14596" fmla="*/ 10787328 w 12192000"/>
              <a:gd name="connsiteY14596" fmla="*/ 4414821 h 6858000"/>
              <a:gd name="connsiteX14597" fmla="*/ 10787328 w 12192000"/>
              <a:gd name="connsiteY14597" fmla="*/ 4552260 h 6858000"/>
              <a:gd name="connsiteX14598" fmla="*/ 10821141 w 12192000"/>
              <a:gd name="connsiteY14598" fmla="*/ 4581315 h 6858000"/>
              <a:gd name="connsiteX14599" fmla="*/ 10821920 w 12192000"/>
              <a:gd name="connsiteY14599" fmla="*/ 4583709 h 6858000"/>
              <a:gd name="connsiteX14600" fmla="*/ 10823924 w 12192000"/>
              <a:gd name="connsiteY14600" fmla="*/ 4596846 h 6858000"/>
              <a:gd name="connsiteX14601" fmla="*/ 10821470 w 12192000"/>
              <a:gd name="connsiteY14601" fmla="*/ 4611269 h 6858000"/>
              <a:gd name="connsiteX14602" fmla="*/ 10941404 w 12192000"/>
              <a:gd name="connsiteY14602" fmla="*/ 4680512 h 6858000"/>
              <a:gd name="connsiteX14603" fmla="*/ 10974649 w 12192000"/>
              <a:gd name="connsiteY14603" fmla="*/ 4661391 h 6858000"/>
              <a:gd name="connsiteX14604" fmla="*/ 10974649 w 12192000"/>
              <a:gd name="connsiteY14604" fmla="*/ 4641252 h 6858000"/>
              <a:gd name="connsiteX14605" fmla="*/ 10838586 w 12192000"/>
              <a:gd name="connsiteY14605" fmla="*/ 4405574 h 6858000"/>
              <a:gd name="connsiteX14606" fmla="*/ 10413403 w 12192000"/>
              <a:gd name="connsiteY14606" fmla="*/ 4395131 h 6858000"/>
              <a:gd name="connsiteX14607" fmla="*/ 10380158 w 12192000"/>
              <a:gd name="connsiteY14607" fmla="*/ 4414791 h 6858000"/>
              <a:gd name="connsiteX14608" fmla="*/ 10380158 w 12192000"/>
              <a:gd name="connsiteY14608" fmla="*/ 4552230 h 6858000"/>
              <a:gd name="connsiteX14609" fmla="*/ 10413971 w 12192000"/>
              <a:gd name="connsiteY14609" fmla="*/ 4581285 h 6858000"/>
              <a:gd name="connsiteX14610" fmla="*/ 10414749 w 12192000"/>
              <a:gd name="connsiteY14610" fmla="*/ 4583679 h 6858000"/>
              <a:gd name="connsiteX14611" fmla="*/ 10416754 w 12192000"/>
              <a:gd name="connsiteY14611" fmla="*/ 4596816 h 6858000"/>
              <a:gd name="connsiteX14612" fmla="*/ 10416754 w 12192000"/>
              <a:gd name="connsiteY14612" fmla="*/ 4596905 h 6858000"/>
              <a:gd name="connsiteX14613" fmla="*/ 10414301 w 12192000"/>
              <a:gd name="connsiteY14613" fmla="*/ 4611329 h 6858000"/>
              <a:gd name="connsiteX14614" fmla="*/ 10534234 w 12192000"/>
              <a:gd name="connsiteY14614" fmla="*/ 4680572 h 6858000"/>
              <a:gd name="connsiteX14615" fmla="*/ 10567479 w 12192000"/>
              <a:gd name="connsiteY14615" fmla="*/ 4661451 h 6858000"/>
              <a:gd name="connsiteX14616" fmla="*/ 10567479 w 12192000"/>
              <a:gd name="connsiteY14616" fmla="*/ 4641222 h 6858000"/>
              <a:gd name="connsiteX14617" fmla="*/ 10431417 w 12192000"/>
              <a:gd name="connsiteY14617" fmla="*/ 4405544 h 6858000"/>
              <a:gd name="connsiteX14618" fmla="*/ 10006203 w 12192000"/>
              <a:gd name="connsiteY14618" fmla="*/ 4395131 h 6858000"/>
              <a:gd name="connsiteX14619" fmla="*/ 9972958 w 12192000"/>
              <a:gd name="connsiteY14619" fmla="*/ 4414791 h 6858000"/>
              <a:gd name="connsiteX14620" fmla="*/ 9972958 w 12192000"/>
              <a:gd name="connsiteY14620" fmla="*/ 4552230 h 6858000"/>
              <a:gd name="connsiteX14621" fmla="*/ 10006771 w 12192000"/>
              <a:gd name="connsiteY14621" fmla="*/ 4581285 h 6858000"/>
              <a:gd name="connsiteX14622" fmla="*/ 10007549 w 12192000"/>
              <a:gd name="connsiteY14622" fmla="*/ 4583679 h 6858000"/>
              <a:gd name="connsiteX14623" fmla="*/ 10009555 w 12192000"/>
              <a:gd name="connsiteY14623" fmla="*/ 4596816 h 6858000"/>
              <a:gd name="connsiteX14624" fmla="*/ 10009555 w 12192000"/>
              <a:gd name="connsiteY14624" fmla="*/ 4596905 h 6858000"/>
              <a:gd name="connsiteX14625" fmla="*/ 10007101 w 12192000"/>
              <a:gd name="connsiteY14625" fmla="*/ 4611329 h 6858000"/>
              <a:gd name="connsiteX14626" fmla="*/ 10127035 w 12192000"/>
              <a:gd name="connsiteY14626" fmla="*/ 4680572 h 6858000"/>
              <a:gd name="connsiteX14627" fmla="*/ 10160279 w 12192000"/>
              <a:gd name="connsiteY14627" fmla="*/ 4661451 h 6858000"/>
              <a:gd name="connsiteX14628" fmla="*/ 10160279 w 12192000"/>
              <a:gd name="connsiteY14628" fmla="*/ 4641222 h 6858000"/>
              <a:gd name="connsiteX14629" fmla="*/ 10024217 w 12192000"/>
              <a:gd name="connsiteY14629" fmla="*/ 4405544 h 6858000"/>
              <a:gd name="connsiteX14630" fmla="*/ 9599033 w 12192000"/>
              <a:gd name="connsiteY14630" fmla="*/ 4395131 h 6858000"/>
              <a:gd name="connsiteX14631" fmla="*/ 9565788 w 12192000"/>
              <a:gd name="connsiteY14631" fmla="*/ 4414791 h 6858000"/>
              <a:gd name="connsiteX14632" fmla="*/ 9565788 w 12192000"/>
              <a:gd name="connsiteY14632" fmla="*/ 4552230 h 6858000"/>
              <a:gd name="connsiteX14633" fmla="*/ 9599602 w 12192000"/>
              <a:gd name="connsiteY14633" fmla="*/ 4581285 h 6858000"/>
              <a:gd name="connsiteX14634" fmla="*/ 9600380 w 12192000"/>
              <a:gd name="connsiteY14634" fmla="*/ 4583679 h 6858000"/>
              <a:gd name="connsiteX14635" fmla="*/ 9602385 w 12192000"/>
              <a:gd name="connsiteY14635" fmla="*/ 4596816 h 6858000"/>
              <a:gd name="connsiteX14636" fmla="*/ 9602385 w 12192000"/>
              <a:gd name="connsiteY14636" fmla="*/ 4596905 h 6858000"/>
              <a:gd name="connsiteX14637" fmla="*/ 9599931 w 12192000"/>
              <a:gd name="connsiteY14637" fmla="*/ 4611329 h 6858000"/>
              <a:gd name="connsiteX14638" fmla="*/ 9719865 w 12192000"/>
              <a:gd name="connsiteY14638" fmla="*/ 4680572 h 6858000"/>
              <a:gd name="connsiteX14639" fmla="*/ 9753109 w 12192000"/>
              <a:gd name="connsiteY14639" fmla="*/ 4661451 h 6858000"/>
              <a:gd name="connsiteX14640" fmla="*/ 9753109 w 12192000"/>
              <a:gd name="connsiteY14640" fmla="*/ 4641222 h 6858000"/>
              <a:gd name="connsiteX14641" fmla="*/ 9617047 w 12192000"/>
              <a:gd name="connsiteY14641" fmla="*/ 4405544 h 6858000"/>
              <a:gd name="connsiteX14642" fmla="*/ 9191864 w 12192000"/>
              <a:gd name="connsiteY14642" fmla="*/ 4395131 h 6858000"/>
              <a:gd name="connsiteX14643" fmla="*/ 9158618 w 12192000"/>
              <a:gd name="connsiteY14643" fmla="*/ 4414791 h 6858000"/>
              <a:gd name="connsiteX14644" fmla="*/ 9158618 w 12192000"/>
              <a:gd name="connsiteY14644" fmla="*/ 4552230 h 6858000"/>
              <a:gd name="connsiteX14645" fmla="*/ 9192432 w 12192000"/>
              <a:gd name="connsiteY14645" fmla="*/ 4581285 h 6858000"/>
              <a:gd name="connsiteX14646" fmla="*/ 9193210 w 12192000"/>
              <a:gd name="connsiteY14646" fmla="*/ 4583679 h 6858000"/>
              <a:gd name="connsiteX14647" fmla="*/ 9195215 w 12192000"/>
              <a:gd name="connsiteY14647" fmla="*/ 4596816 h 6858000"/>
              <a:gd name="connsiteX14648" fmla="*/ 9195215 w 12192000"/>
              <a:gd name="connsiteY14648" fmla="*/ 4596905 h 6858000"/>
              <a:gd name="connsiteX14649" fmla="*/ 9192761 w 12192000"/>
              <a:gd name="connsiteY14649" fmla="*/ 4611329 h 6858000"/>
              <a:gd name="connsiteX14650" fmla="*/ 9312695 w 12192000"/>
              <a:gd name="connsiteY14650" fmla="*/ 4680572 h 6858000"/>
              <a:gd name="connsiteX14651" fmla="*/ 9345940 w 12192000"/>
              <a:gd name="connsiteY14651" fmla="*/ 4661451 h 6858000"/>
              <a:gd name="connsiteX14652" fmla="*/ 9345940 w 12192000"/>
              <a:gd name="connsiteY14652" fmla="*/ 4641222 h 6858000"/>
              <a:gd name="connsiteX14653" fmla="*/ 9209878 w 12192000"/>
              <a:gd name="connsiteY14653" fmla="*/ 4405544 h 6858000"/>
              <a:gd name="connsiteX14654" fmla="*/ 8784664 w 12192000"/>
              <a:gd name="connsiteY14654" fmla="*/ 4395131 h 6858000"/>
              <a:gd name="connsiteX14655" fmla="*/ 8751418 w 12192000"/>
              <a:gd name="connsiteY14655" fmla="*/ 4414791 h 6858000"/>
              <a:gd name="connsiteX14656" fmla="*/ 8751418 w 12192000"/>
              <a:gd name="connsiteY14656" fmla="*/ 4552230 h 6858000"/>
              <a:gd name="connsiteX14657" fmla="*/ 8785232 w 12192000"/>
              <a:gd name="connsiteY14657" fmla="*/ 4581285 h 6858000"/>
              <a:gd name="connsiteX14658" fmla="*/ 8786010 w 12192000"/>
              <a:gd name="connsiteY14658" fmla="*/ 4583679 h 6858000"/>
              <a:gd name="connsiteX14659" fmla="*/ 8788015 w 12192000"/>
              <a:gd name="connsiteY14659" fmla="*/ 4596816 h 6858000"/>
              <a:gd name="connsiteX14660" fmla="*/ 8788015 w 12192000"/>
              <a:gd name="connsiteY14660" fmla="*/ 4596905 h 6858000"/>
              <a:gd name="connsiteX14661" fmla="*/ 8785561 w 12192000"/>
              <a:gd name="connsiteY14661" fmla="*/ 4611329 h 6858000"/>
              <a:gd name="connsiteX14662" fmla="*/ 8905494 w 12192000"/>
              <a:gd name="connsiteY14662" fmla="*/ 4680572 h 6858000"/>
              <a:gd name="connsiteX14663" fmla="*/ 8938740 w 12192000"/>
              <a:gd name="connsiteY14663" fmla="*/ 4661451 h 6858000"/>
              <a:gd name="connsiteX14664" fmla="*/ 8938740 w 12192000"/>
              <a:gd name="connsiteY14664" fmla="*/ 4641222 h 6858000"/>
              <a:gd name="connsiteX14665" fmla="*/ 8802678 w 12192000"/>
              <a:gd name="connsiteY14665" fmla="*/ 4405544 h 6858000"/>
              <a:gd name="connsiteX14666" fmla="*/ 7970294 w 12192000"/>
              <a:gd name="connsiteY14666" fmla="*/ 4395131 h 6858000"/>
              <a:gd name="connsiteX14667" fmla="*/ 7937049 w 12192000"/>
              <a:gd name="connsiteY14667" fmla="*/ 4414791 h 6858000"/>
              <a:gd name="connsiteX14668" fmla="*/ 7937049 w 12192000"/>
              <a:gd name="connsiteY14668" fmla="*/ 4552230 h 6858000"/>
              <a:gd name="connsiteX14669" fmla="*/ 7970863 w 12192000"/>
              <a:gd name="connsiteY14669" fmla="*/ 4581285 h 6858000"/>
              <a:gd name="connsiteX14670" fmla="*/ 7971641 w 12192000"/>
              <a:gd name="connsiteY14670" fmla="*/ 4583679 h 6858000"/>
              <a:gd name="connsiteX14671" fmla="*/ 7973645 w 12192000"/>
              <a:gd name="connsiteY14671" fmla="*/ 4596816 h 6858000"/>
              <a:gd name="connsiteX14672" fmla="*/ 7973645 w 12192000"/>
              <a:gd name="connsiteY14672" fmla="*/ 4596905 h 6858000"/>
              <a:gd name="connsiteX14673" fmla="*/ 7971191 w 12192000"/>
              <a:gd name="connsiteY14673" fmla="*/ 4611329 h 6858000"/>
              <a:gd name="connsiteX14674" fmla="*/ 8091125 w 12192000"/>
              <a:gd name="connsiteY14674" fmla="*/ 4680572 h 6858000"/>
              <a:gd name="connsiteX14675" fmla="*/ 8124370 w 12192000"/>
              <a:gd name="connsiteY14675" fmla="*/ 4661451 h 6858000"/>
              <a:gd name="connsiteX14676" fmla="*/ 8124370 w 12192000"/>
              <a:gd name="connsiteY14676" fmla="*/ 4641222 h 6858000"/>
              <a:gd name="connsiteX14677" fmla="*/ 7988308 w 12192000"/>
              <a:gd name="connsiteY14677" fmla="*/ 4405544 h 6858000"/>
              <a:gd name="connsiteX14678" fmla="*/ 7563124 w 12192000"/>
              <a:gd name="connsiteY14678" fmla="*/ 4395131 h 6858000"/>
              <a:gd name="connsiteX14679" fmla="*/ 7529879 w 12192000"/>
              <a:gd name="connsiteY14679" fmla="*/ 4414791 h 6858000"/>
              <a:gd name="connsiteX14680" fmla="*/ 7529879 w 12192000"/>
              <a:gd name="connsiteY14680" fmla="*/ 4552230 h 6858000"/>
              <a:gd name="connsiteX14681" fmla="*/ 7563693 w 12192000"/>
              <a:gd name="connsiteY14681" fmla="*/ 4581285 h 6858000"/>
              <a:gd name="connsiteX14682" fmla="*/ 7564471 w 12192000"/>
              <a:gd name="connsiteY14682" fmla="*/ 4583679 h 6858000"/>
              <a:gd name="connsiteX14683" fmla="*/ 7566475 w 12192000"/>
              <a:gd name="connsiteY14683" fmla="*/ 4596816 h 6858000"/>
              <a:gd name="connsiteX14684" fmla="*/ 7566475 w 12192000"/>
              <a:gd name="connsiteY14684" fmla="*/ 4596905 h 6858000"/>
              <a:gd name="connsiteX14685" fmla="*/ 7564022 w 12192000"/>
              <a:gd name="connsiteY14685" fmla="*/ 4611329 h 6858000"/>
              <a:gd name="connsiteX14686" fmla="*/ 7683955 w 12192000"/>
              <a:gd name="connsiteY14686" fmla="*/ 4680572 h 6858000"/>
              <a:gd name="connsiteX14687" fmla="*/ 7717201 w 12192000"/>
              <a:gd name="connsiteY14687" fmla="*/ 4661451 h 6858000"/>
              <a:gd name="connsiteX14688" fmla="*/ 7717201 w 12192000"/>
              <a:gd name="connsiteY14688" fmla="*/ 4641222 h 6858000"/>
              <a:gd name="connsiteX14689" fmla="*/ 7581138 w 12192000"/>
              <a:gd name="connsiteY14689" fmla="*/ 4405544 h 6858000"/>
              <a:gd name="connsiteX14690" fmla="*/ 7155924 w 12192000"/>
              <a:gd name="connsiteY14690" fmla="*/ 4395131 h 6858000"/>
              <a:gd name="connsiteX14691" fmla="*/ 7122680 w 12192000"/>
              <a:gd name="connsiteY14691" fmla="*/ 4414791 h 6858000"/>
              <a:gd name="connsiteX14692" fmla="*/ 7122680 w 12192000"/>
              <a:gd name="connsiteY14692" fmla="*/ 4552230 h 6858000"/>
              <a:gd name="connsiteX14693" fmla="*/ 7156493 w 12192000"/>
              <a:gd name="connsiteY14693" fmla="*/ 4581285 h 6858000"/>
              <a:gd name="connsiteX14694" fmla="*/ 7157271 w 12192000"/>
              <a:gd name="connsiteY14694" fmla="*/ 4583679 h 6858000"/>
              <a:gd name="connsiteX14695" fmla="*/ 7159276 w 12192000"/>
              <a:gd name="connsiteY14695" fmla="*/ 4596816 h 6858000"/>
              <a:gd name="connsiteX14696" fmla="*/ 7159276 w 12192000"/>
              <a:gd name="connsiteY14696" fmla="*/ 4596905 h 6858000"/>
              <a:gd name="connsiteX14697" fmla="*/ 7156822 w 12192000"/>
              <a:gd name="connsiteY14697" fmla="*/ 4611329 h 6858000"/>
              <a:gd name="connsiteX14698" fmla="*/ 7276756 w 12192000"/>
              <a:gd name="connsiteY14698" fmla="*/ 4680572 h 6858000"/>
              <a:gd name="connsiteX14699" fmla="*/ 7310001 w 12192000"/>
              <a:gd name="connsiteY14699" fmla="*/ 4661451 h 6858000"/>
              <a:gd name="connsiteX14700" fmla="*/ 7310001 w 12192000"/>
              <a:gd name="connsiteY14700" fmla="*/ 4641222 h 6858000"/>
              <a:gd name="connsiteX14701" fmla="*/ 7173938 w 12192000"/>
              <a:gd name="connsiteY14701" fmla="*/ 4405544 h 6858000"/>
              <a:gd name="connsiteX14702" fmla="*/ 6748754 w 12192000"/>
              <a:gd name="connsiteY14702" fmla="*/ 4395131 h 6858000"/>
              <a:gd name="connsiteX14703" fmla="*/ 6715509 w 12192000"/>
              <a:gd name="connsiteY14703" fmla="*/ 4414791 h 6858000"/>
              <a:gd name="connsiteX14704" fmla="*/ 6715509 w 12192000"/>
              <a:gd name="connsiteY14704" fmla="*/ 4552230 h 6858000"/>
              <a:gd name="connsiteX14705" fmla="*/ 6749323 w 12192000"/>
              <a:gd name="connsiteY14705" fmla="*/ 4581285 h 6858000"/>
              <a:gd name="connsiteX14706" fmla="*/ 6750101 w 12192000"/>
              <a:gd name="connsiteY14706" fmla="*/ 4583679 h 6858000"/>
              <a:gd name="connsiteX14707" fmla="*/ 6752106 w 12192000"/>
              <a:gd name="connsiteY14707" fmla="*/ 4596816 h 6858000"/>
              <a:gd name="connsiteX14708" fmla="*/ 6752106 w 12192000"/>
              <a:gd name="connsiteY14708" fmla="*/ 4596905 h 6858000"/>
              <a:gd name="connsiteX14709" fmla="*/ 6749652 w 12192000"/>
              <a:gd name="connsiteY14709" fmla="*/ 4611329 h 6858000"/>
              <a:gd name="connsiteX14710" fmla="*/ 6869586 w 12192000"/>
              <a:gd name="connsiteY14710" fmla="*/ 4680572 h 6858000"/>
              <a:gd name="connsiteX14711" fmla="*/ 6902831 w 12192000"/>
              <a:gd name="connsiteY14711" fmla="*/ 4661451 h 6858000"/>
              <a:gd name="connsiteX14712" fmla="*/ 6902831 w 12192000"/>
              <a:gd name="connsiteY14712" fmla="*/ 4641222 h 6858000"/>
              <a:gd name="connsiteX14713" fmla="*/ 6766768 w 12192000"/>
              <a:gd name="connsiteY14713" fmla="*/ 4405544 h 6858000"/>
              <a:gd name="connsiteX14714" fmla="*/ 6341555 w 12192000"/>
              <a:gd name="connsiteY14714" fmla="*/ 4395131 h 6858000"/>
              <a:gd name="connsiteX14715" fmla="*/ 6308309 w 12192000"/>
              <a:gd name="connsiteY14715" fmla="*/ 4414791 h 6858000"/>
              <a:gd name="connsiteX14716" fmla="*/ 6308309 w 12192000"/>
              <a:gd name="connsiteY14716" fmla="*/ 4552230 h 6858000"/>
              <a:gd name="connsiteX14717" fmla="*/ 6342123 w 12192000"/>
              <a:gd name="connsiteY14717" fmla="*/ 4581285 h 6858000"/>
              <a:gd name="connsiteX14718" fmla="*/ 6342901 w 12192000"/>
              <a:gd name="connsiteY14718" fmla="*/ 4583679 h 6858000"/>
              <a:gd name="connsiteX14719" fmla="*/ 6344906 w 12192000"/>
              <a:gd name="connsiteY14719" fmla="*/ 4596816 h 6858000"/>
              <a:gd name="connsiteX14720" fmla="*/ 6344906 w 12192000"/>
              <a:gd name="connsiteY14720" fmla="*/ 4596905 h 6858000"/>
              <a:gd name="connsiteX14721" fmla="*/ 6342453 w 12192000"/>
              <a:gd name="connsiteY14721" fmla="*/ 4611329 h 6858000"/>
              <a:gd name="connsiteX14722" fmla="*/ 6462386 w 12192000"/>
              <a:gd name="connsiteY14722" fmla="*/ 4680572 h 6858000"/>
              <a:gd name="connsiteX14723" fmla="*/ 6495631 w 12192000"/>
              <a:gd name="connsiteY14723" fmla="*/ 4661451 h 6858000"/>
              <a:gd name="connsiteX14724" fmla="*/ 6495631 w 12192000"/>
              <a:gd name="connsiteY14724" fmla="*/ 4641222 h 6858000"/>
              <a:gd name="connsiteX14725" fmla="*/ 6359569 w 12192000"/>
              <a:gd name="connsiteY14725" fmla="*/ 4405544 h 6858000"/>
              <a:gd name="connsiteX14726" fmla="*/ 5934385 w 12192000"/>
              <a:gd name="connsiteY14726" fmla="*/ 4395131 h 6858000"/>
              <a:gd name="connsiteX14727" fmla="*/ 5901139 w 12192000"/>
              <a:gd name="connsiteY14727" fmla="*/ 4414791 h 6858000"/>
              <a:gd name="connsiteX14728" fmla="*/ 5901139 w 12192000"/>
              <a:gd name="connsiteY14728" fmla="*/ 4552230 h 6858000"/>
              <a:gd name="connsiteX14729" fmla="*/ 5934953 w 12192000"/>
              <a:gd name="connsiteY14729" fmla="*/ 4581285 h 6858000"/>
              <a:gd name="connsiteX14730" fmla="*/ 5935731 w 12192000"/>
              <a:gd name="connsiteY14730" fmla="*/ 4583679 h 6858000"/>
              <a:gd name="connsiteX14731" fmla="*/ 5937738 w 12192000"/>
              <a:gd name="connsiteY14731" fmla="*/ 4596816 h 6858000"/>
              <a:gd name="connsiteX14732" fmla="*/ 5937738 w 12192000"/>
              <a:gd name="connsiteY14732" fmla="*/ 4596905 h 6858000"/>
              <a:gd name="connsiteX14733" fmla="*/ 5935283 w 12192000"/>
              <a:gd name="connsiteY14733" fmla="*/ 4611329 h 6858000"/>
              <a:gd name="connsiteX14734" fmla="*/ 6055216 w 12192000"/>
              <a:gd name="connsiteY14734" fmla="*/ 4680572 h 6858000"/>
              <a:gd name="connsiteX14735" fmla="*/ 6088461 w 12192000"/>
              <a:gd name="connsiteY14735" fmla="*/ 4661451 h 6858000"/>
              <a:gd name="connsiteX14736" fmla="*/ 6088461 w 12192000"/>
              <a:gd name="connsiteY14736" fmla="*/ 4641222 h 6858000"/>
              <a:gd name="connsiteX14737" fmla="*/ 5952399 w 12192000"/>
              <a:gd name="connsiteY14737" fmla="*/ 4405544 h 6858000"/>
              <a:gd name="connsiteX14738" fmla="*/ 5527215 w 12192000"/>
              <a:gd name="connsiteY14738" fmla="*/ 4395131 h 6858000"/>
              <a:gd name="connsiteX14739" fmla="*/ 5493970 w 12192000"/>
              <a:gd name="connsiteY14739" fmla="*/ 4414791 h 6858000"/>
              <a:gd name="connsiteX14740" fmla="*/ 5493970 w 12192000"/>
              <a:gd name="connsiteY14740" fmla="*/ 4552230 h 6858000"/>
              <a:gd name="connsiteX14741" fmla="*/ 5527783 w 12192000"/>
              <a:gd name="connsiteY14741" fmla="*/ 4581285 h 6858000"/>
              <a:gd name="connsiteX14742" fmla="*/ 5528561 w 12192000"/>
              <a:gd name="connsiteY14742" fmla="*/ 4583679 h 6858000"/>
              <a:gd name="connsiteX14743" fmla="*/ 5530566 w 12192000"/>
              <a:gd name="connsiteY14743" fmla="*/ 4596816 h 6858000"/>
              <a:gd name="connsiteX14744" fmla="*/ 5530566 w 12192000"/>
              <a:gd name="connsiteY14744" fmla="*/ 4596905 h 6858000"/>
              <a:gd name="connsiteX14745" fmla="*/ 5528113 w 12192000"/>
              <a:gd name="connsiteY14745" fmla="*/ 4611329 h 6858000"/>
              <a:gd name="connsiteX14746" fmla="*/ 5648046 w 12192000"/>
              <a:gd name="connsiteY14746" fmla="*/ 4680572 h 6858000"/>
              <a:gd name="connsiteX14747" fmla="*/ 5681292 w 12192000"/>
              <a:gd name="connsiteY14747" fmla="*/ 4661451 h 6858000"/>
              <a:gd name="connsiteX14748" fmla="*/ 5681292 w 12192000"/>
              <a:gd name="connsiteY14748" fmla="*/ 4641222 h 6858000"/>
              <a:gd name="connsiteX14749" fmla="*/ 5545229 w 12192000"/>
              <a:gd name="connsiteY14749" fmla="*/ 4405544 h 6858000"/>
              <a:gd name="connsiteX14750" fmla="*/ 5120016 w 12192000"/>
              <a:gd name="connsiteY14750" fmla="*/ 4395131 h 6858000"/>
              <a:gd name="connsiteX14751" fmla="*/ 5086770 w 12192000"/>
              <a:gd name="connsiteY14751" fmla="*/ 4414791 h 6858000"/>
              <a:gd name="connsiteX14752" fmla="*/ 5086770 w 12192000"/>
              <a:gd name="connsiteY14752" fmla="*/ 4552230 h 6858000"/>
              <a:gd name="connsiteX14753" fmla="*/ 5120584 w 12192000"/>
              <a:gd name="connsiteY14753" fmla="*/ 4581285 h 6858000"/>
              <a:gd name="connsiteX14754" fmla="*/ 5121362 w 12192000"/>
              <a:gd name="connsiteY14754" fmla="*/ 4583679 h 6858000"/>
              <a:gd name="connsiteX14755" fmla="*/ 5123366 w 12192000"/>
              <a:gd name="connsiteY14755" fmla="*/ 4596816 h 6858000"/>
              <a:gd name="connsiteX14756" fmla="*/ 5123366 w 12192000"/>
              <a:gd name="connsiteY14756" fmla="*/ 4596905 h 6858000"/>
              <a:gd name="connsiteX14757" fmla="*/ 5120913 w 12192000"/>
              <a:gd name="connsiteY14757" fmla="*/ 4611329 h 6858000"/>
              <a:gd name="connsiteX14758" fmla="*/ 5240846 w 12192000"/>
              <a:gd name="connsiteY14758" fmla="*/ 4680572 h 6858000"/>
              <a:gd name="connsiteX14759" fmla="*/ 5274091 w 12192000"/>
              <a:gd name="connsiteY14759" fmla="*/ 4661451 h 6858000"/>
              <a:gd name="connsiteX14760" fmla="*/ 5274091 w 12192000"/>
              <a:gd name="connsiteY14760" fmla="*/ 4641222 h 6858000"/>
              <a:gd name="connsiteX14761" fmla="*/ 5138030 w 12192000"/>
              <a:gd name="connsiteY14761" fmla="*/ 4405544 h 6858000"/>
              <a:gd name="connsiteX14762" fmla="*/ 4712845 w 12192000"/>
              <a:gd name="connsiteY14762" fmla="*/ 4395131 h 6858000"/>
              <a:gd name="connsiteX14763" fmla="*/ 4679600 w 12192000"/>
              <a:gd name="connsiteY14763" fmla="*/ 4414791 h 6858000"/>
              <a:gd name="connsiteX14764" fmla="*/ 4679600 w 12192000"/>
              <a:gd name="connsiteY14764" fmla="*/ 4552230 h 6858000"/>
              <a:gd name="connsiteX14765" fmla="*/ 4713414 w 12192000"/>
              <a:gd name="connsiteY14765" fmla="*/ 4581285 h 6858000"/>
              <a:gd name="connsiteX14766" fmla="*/ 4714192 w 12192000"/>
              <a:gd name="connsiteY14766" fmla="*/ 4583679 h 6858000"/>
              <a:gd name="connsiteX14767" fmla="*/ 4716198 w 12192000"/>
              <a:gd name="connsiteY14767" fmla="*/ 4596816 h 6858000"/>
              <a:gd name="connsiteX14768" fmla="*/ 4716198 w 12192000"/>
              <a:gd name="connsiteY14768" fmla="*/ 4596905 h 6858000"/>
              <a:gd name="connsiteX14769" fmla="*/ 4713743 w 12192000"/>
              <a:gd name="connsiteY14769" fmla="*/ 4611329 h 6858000"/>
              <a:gd name="connsiteX14770" fmla="*/ 4833677 w 12192000"/>
              <a:gd name="connsiteY14770" fmla="*/ 4680572 h 6858000"/>
              <a:gd name="connsiteX14771" fmla="*/ 4866922 w 12192000"/>
              <a:gd name="connsiteY14771" fmla="*/ 4661451 h 6858000"/>
              <a:gd name="connsiteX14772" fmla="*/ 4866922 w 12192000"/>
              <a:gd name="connsiteY14772" fmla="*/ 4641222 h 6858000"/>
              <a:gd name="connsiteX14773" fmla="*/ 4730859 w 12192000"/>
              <a:gd name="connsiteY14773" fmla="*/ 4405544 h 6858000"/>
              <a:gd name="connsiteX14774" fmla="*/ 4305645 w 12192000"/>
              <a:gd name="connsiteY14774" fmla="*/ 4395131 h 6858000"/>
              <a:gd name="connsiteX14775" fmla="*/ 4272401 w 12192000"/>
              <a:gd name="connsiteY14775" fmla="*/ 4414791 h 6858000"/>
              <a:gd name="connsiteX14776" fmla="*/ 4272401 w 12192000"/>
              <a:gd name="connsiteY14776" fmla="*/ 4552230 h 6858000"/>
              <a:gd name="connsiteX14777" fmla="*/ 4306214 w 12192000"/>
              <a:gd name="connsiteY14777" fmla="*/ 4581285 h 6858000"/>
              <a:gd name="connsiteX14778" fmla="*/ 4306992 w 12192000"/>
              <a:gd name="connsiteY14778" fmla="*/ 4583679 h 6858000"/>
              <a:gd name="connsiteX14779" fmla="*/ 4308997 w 12192000"/>
              <a:gd name="connsiteY14779" fmla="*/ 4596816 h 6858000"/>
              <a:gd name="connsiteX14780" fmla="*/ 4308997 w 12192000"/>
              <a:gd name="connsiteY14780" fmla="*/ 4596905 h 6858000"/>
              <a:gd name="connsiteX14781" fmla="*/ 4306543 w 12192000"/>
              <a:gd name="connsiteY14781" fmla="*/ 4611329 h 6858000"/>
              <a:gd name="connsiteX14782" fmla="*/ 4426477 w 12192000"/>
              <a:gd name="connsiteY14782" fmla="*/ 4680572 h 6858000"/>
              <a:gd name="connsiteX14783" fmla="*/ 4459722 w 12192000"/>
              <a:gd name="connsiteY14783" fmla="*/ 4661451 h 6858000"/>
              <a:gd name="connsiteX14784" fmla="*/ 4459722 w 12192000"/>
              <a:gd name="connsiteY14784" fmla="*/ 4641222 h 6858000"/>
              <a:gd name="connsiteX14785" fmla="*/ 4323659 w 12192000"/>
              <a:gd name="connsiteY14785" fmla="*/ 4405544 h 6858000"/>
              <a:gd name="connsiteX14786" fmla="*/ 3898475 w 12192000"/>
              <a:gd name="connsiteY14786" fmla="*/ 4395131 h 6858000"/>
              <a:gd name="connsiteX14787" fmla="*/ 3865230 w 12192000"/>
              <a:gd name="connsiteY14787" fmla="*/ 4414791 h 6858000"/>
              <a:gd name="connsiteX14788" fmla="*/ 3865230 w 12192000"/>
              <a:gd name="connsiteY14788" fmla="*/ 4552230 h 6858000"/>
              <a:gd name="connsiteX14789" fmla="*/ 3899044 w 12192000"/>
              <a:gd name="connsiteY14789" fmla="*/ 4581285 h 6858000"/>
              <a:gd name="connsiteX14790" fmla="*/ 3899822 w 12192000"/>
              <a:gd name="connsiteY14790" fmla="*/ 4583679 h 6858000"/>
              <a:gd name="connsiteX14791" fmla="*/ 3901827 w 12192000"/>
              <a:gd name="connsiteY14791" fmla="*/ 4596816 h 6858000"/>
              <a:gd name="connsiteX14792" fmla="*/ 3901827 w 12192000"/>
              <a:gd name="connsiteY14792" fmla="*/ 4596905 h 6858000"/>
              <a:gd name="connsiteX14793" fmla="*/ 3899373 w 12192000"/>
              <a:gd name="connsiteY14793" fmla="*/ 4611329 h 6858000"/>
              <a:gd name="connsiteX14794" fmla="*/ 4019307 w 12192000"/>
              <a:gd name="connsiteY14794" fmla="*/ 4680572 h 6858000"/>
              <a:gd name="connsiteX14795" fmla="*/ 4052552 w 12192000"/>
              <a:gd name="connsiteY14795" fmla="*/ 4661451 h 6858000"/>
              <a:gd name="connsiteX14796" fmla="*/ 4052552 w 12192000"/>
              <a:gd name="connsiteY14796" fmla="*/ 4641222 h 6858000"/>
              <a:gd name="connsiteX14797" fmla="*/ 3916489 w 12192000"/>
              <a:gd name="connsiteY14797" fmla="*/ 4405544 h 6858000"/>
              <a:gd name="connsiteX14798" fmla="*/ 3491276 w 12192000"/>
              <a:gd name="connsiteY14798" fmla="*/ 4395131 h 6858000"/>
              <a:gd name="connsiteX14799" fmla="*/ 3458031 w 12192000"/>
              <a:gd name="connsiteY14799" fmla="*/ 4414791 h 6858000"/>
              <a:gd name="connsiteX14800" fmla="*/ 3458031 w 12192000"/>
              <a:gd name="connsiteY14800" fmla="*/ 4552230 h 6858000"/>
              <a:gd name="connsiteX14801" fmla="*/ 3491844 w 12192000"/>
              <a:gd name="connsiteY14801" fmla="*/ 4581285 h 6858000"/>
              <a:gd name="connsiteX14802" fmla="*/ 3492622 w 12192000"/>
              <a:gd name="connsiteY14802" fmla="*/ 4583679 h 6858000"/>
              <a:gd name="connsiteX14803" fmla="*/ 3494627 w 12192000"/>
              <a:gd name="connsiteY14803" fmla="*/ 4596816 h 6858000"/>
              <a:gd name="connsiteX14804" fmla="*/ 3494627 w 12192000"/>
              <a:gd name="connsiteY14804" fmla="*/ 4596905 h 6858000"/>
              <a:gd name="connsiteX14805" fmla="*/ 3492173 w 12192000"/>
              <a:gd name="connsiteY14805" fmla="*/ 4611329 h 6858000"/>
              <a:gd name="connsiteX14806" fmla="*/ 3612107 w 12192000"/>
              <a:gd name="connsiteY14806" fmla="*/ 4680572 h 6858000"/>
              <a:gd name="connsiteX14807" fmla="*/ 3645352 w 12192000"/>
              <a:gd name="connsiteY14807" fmla="*/ 4661451 h 6858000"/>
              <a:gd name="connsiteX14808" fmla="*/ 3645352 w 12192000"/>
              <a:gd name="connsiteY14808" fmla="*/ 4641222 h 6858000"/>
              <a:gd name="connsiteX14809" fmla="*/ 3509290 w 12192000"/>
              <a:gd name="connsiteY14809" fmla="*/ 4405544 h 6858000"/>
              <a:gd name="connsiteX14810" fmla="*/ 3084106 w 12192000"/>
              <a:gd name="connsiteY14810" fmla="*/ 4395131 h 6858000"/>
              <a:gd name="connsiteX14811" fmla="*/ 3050861 w 12192000"/>
              <a:gd name="connsiteY14811" fmla="*/ 4414791 h 6858000"/>
              <a:gd name="connsiteX14812" fmla="*/ 3050861 w 12192000"/>
              <a:gd name="connsiteY14812" fmla="*/ 4552230 h 6858000"/>
              <a:gd name="connsiteX14813" fmla="*/ 3084674 w 12192000"/>
              <a:gd name="connsiteY14813" fmla="*/ 4581285 h 6858000"/>
              <a:gd name="connsiteX14814" fmla="*/ 3085452 w 12192000"/>
              <a:gd name="connsiteY14814" fmla="*/ 4583679 h 6858000"/>
              <a:gd name="connsiteX14815" fmla="*/ 3087457 w 12192000"/>
              <a:gd name="connsiteY14815" fmla="*/ 4596816 h 6858000"/>
              <a:gd name="connsiteX14816" fmla="*/ 3087457 w 12192000"/>
              <a:gd name="connsiteY14816" fmla="*/ 4596905 h 6858000"/>
              <a:gd name="connsiteX14817" fmla="*/ 3085004 w 12192000"/>
              <a:gd name="connsiteY14817" fmla="*/ 4611329 h 6858000"/>
              <a:gd name="connsiteX14818" fmla="*/ 3204937 w 12192000"/>
              <a:gd name="connsiteY14818" fmla="*/ 4680572 h 6858000"/>
              <a:gd name="connsiteX14819" fmla="*/ 3238182 w 12192000"/>
              <a:gd name="connsiteY14819" fmla="*/ 4661451 h 6858000"/>
              <a:gd name="connsiteX14820" fmla="*/ 3238182 w 12192000"/>
              <a:gd name="connsiteY14820" fmla="*/ 4641222 h 6858000"/>
              <a:gd name="connsiteX14821" fmla="*/ 3102120 w 12192000"/>
              <a:gd name="connsiteY14821" fmla="*/ 4405544 h 6858000"/>
              <a:gd name="connsiteX14822" fmla="*/ 2676906 w 12192000"/>
              <a:gd name="connsiteY14822" fmla="*/ 4395131 h 6858000"/>
              <a:gd name="connsiteX14823" fmla="*/ 2643661 w 12192000"/>
              <a:gd name="connsiteY14823" fmla="*/ 4414791 h 6858000"/>
              <a:gd name="connsiteX14824" fmla="*/ 2643661 w 12192000"/>
              <a:gd name="connsiteY14824" fmla="*/ 4552230 h 6858000"/>
              <a:gd name="connsiteX14825" fmla="*/ 2677475 w 12192000"/>
              <a:gd name="connsiteY14825" fmla="*/ 4581285 h 6858000"/>
              <a:gd name="connsiteX14826" fmla="*/ 2678253 w 12192000"/>
              <a:gd name="connsiteY14826" fmla="*/ 4583679 h 6858000"/>
              <a:gd name="connsiteX14827" fmla="*/ 2680257 w 12192000"/>
              <a:gd name="connsiteY14827" fmla="*/ 4596816 h 6858000"/>
              <a:gd name="connsiteX14828" fmla="*/ 2680257 w 12192000"/>
              <a:gd name="connsiteY14828" fmla="*/ 4596905 h 6858000"/>
              <a:gd name="connsiteX14829" fmla="*/ 2677804 w 12192000"/>
              <a:gd name="connsiteY14829" fmla="*/ 4611329 h 6858000"/>
              <a:gd name="connsiteX14830" fmla="*/ 2797737 w 12192000"/>
              <a:gd name="connsiteY14830" fmla="*/ 4680572 h 6858000"/>
              <a:gd name="connsiteX14831" fmla="*/ 2830982 w 12192000"/>
              <a:gd name="connsiteY14831" fmla="*/ 4661451 h 6858000"/>
              <a:gd name="connsiteX14832" fmla="*/ 2830982 w 12192000"/>
              <a:gd name="connsiteY14832" fmla="*/ 4641222 h 6858000"/>
              <a:gd name="connsiteX14833" fmla="*/ 2694920 w 12192000"/>
              <a:gd name="connsiteY14833" fmla="*/ 4405544 h 6858000"/>
              <a:gd name="connsiteX14834" fmla="*/ 2269736 w 12192000"/>
              <a:gd name="connsiteY14834" fmla="*/ 4395131 h 6858000"/>
              <a:gd name="connsiteX14835" fmla="*/ 2236491 w 12192000"/>
              <a:gd name="connsiteY14835" fmla="*/ 4414791 h 6858000"/>
              <a:gd name="connsiteX14836" fmla="*/ 2236491 w 12192000"/>
              <a:gd name="connsiteY14836" fmla="*/ 4552230 h 6858000"/>
              <a:gd name="connsiteX14837" fmla="*/ 2270305 w 12192000"/>
              <a:gd name="connsiteY14837" fmla="*/ 4581285 h 6858000"/>
              <a:gd name="connsiteX14838" fmla="*/ 2271083 w 12192000"/>
              <a:gd name="connsiteY14838" fmla="*/ 4583679 h 6858000"/>
              <a:gd name="connsiteX14839" fmla="*/ 2273088 w 12192000"/>
              <a:gd name="connsiteY14839" fmla="*/ 4596816 h 6858000"/>
              <a:gd name="connsiteX14840" fmla="*/ 2273088 w 12192000"/>
              <a:gd name="connsiteY14840" fmla="*/ 4596905 h 6858000"/>
              <a:gd name="connsiteX14841" fmla="*/ 2270634 w 12192000"/>
              <a:gd name="connsiteY14841" fmla="*/ 4611329 h 6858000"/>
              <a:gd name="connsiteX14842" fmla="*/ 2390567 w 12192000"/>
              <a:gd name="connsiteY14842" fmla="*/ 4680572 h 6858000"/>
              <a:gd name="connsiteX14843" fmla="*/ 2423812 w 12192000"/>
              <a:gd name="connsiteY14843" fmla="*/ 4661451 h 6858000"/>
              <a:gd name="connsiteX14844" fmla="*/ 2423812 w 12192000"/>
              <a:gd name="connsiteY14844" fmla="*/ 4641222 h 6858000"/>
              <a:gd name="connsiteX14845" fmla="*/ 2287750 w 12192000"/>
              <a:gd name="connsiteY14845" fmla="*/ 4405544 h 6858000"/>
              <a:gd name="connsiteX14846" fmla="*/ 1862566 w 12192000"/>
              <a:gd name="connsiteY14846" fmla="*/ 4395131 h 6858000"/>
              <a:gd name="connsiteX14847" fmla="*/ 1829321 w 12192000"/>
              <a:gd name="connsiteY14847" fmla="*/ 4414791 h 6858000"/>
              <a:gd name="connsiteX14848" fmla="*/ 1829321 w 12192000"/>
              <a:gd name="connsiteY14848" fmla="*/ 4552230 h 6858000"/>
              <a:gd name="connsiteX14849" fmla="*/ 1863135 w 12192000"/>
              <a:gd name="connsiteY14849" fmla="*/ 4581285 h 6858000"/>
              <a:gd name="connsiteX14850" fmla="*/ 1863913 w 12192000"/>
              <a:gd name="connsiteY14850" fmla="*/ 4583679 h 6858000"/>
              <a:gd name="connsiteX14851" fmla="*/ 1865918 w 12192000"/>
              <a:gd name="connsiteY14851" fmla="*/ 4596816 h 6858000"/>
              <a:gd name="connsiteX14852" fmla="*/ 1865918 w 12192000"/>
              <a:gd name="connsiteY14852" fmla="*/ 4596905 h 6858000"/>
              <a:gd name="connsiteX14853" fmla="*/ 1863464 w 12192000"/>
              <a:gd name="connsiteY14853" fmla="*/ 4611329 h 6858000"/>
              <a:gd name="connsiteX14854" fmla="*/ 1983398 w 12192000"/>
              <a:gd name="connsiteY14854" fmla="*/ 4680572 h 6858000"/>
              <a:gd name="connsiteX14855" fmla="*/ 2016643 w 12192000"/>
              <a:gd name="connsiteY14855" fmla="*/ 4661451 h 6858000"/>
              <a:gd name="connsiteX14856" fmla="*/ 2016643 w 12192000"/>
              <a:gd name="connsiteY14856" fmla="*/ 4641222 h 6858000"/>
              <a:gd name="connsiteX14857" fmla="*/ 1880580 w 12192000"/>
              <a:gd name="connsiteY14857" fmla="*/ 4405544 h 6858000"/>
              <a:gd name="connsiteX14858" fmla="*/ 1455366 w 12192000"/>
              <a:gd name="connsiteY14858" fmla="*/ 4395131 h 6858000"/>
              <a:gd name="connsiteX14859" fmla="*/ 1422121 w 12192000"/>
              <a:gd name="connsiteY14859" fmla="*/ 4414791 h 6858000"/>
              <a:gd name="connsiteX14860" fmla="*/ 1422121 w 12192000"/>
              <a:gd name="connsiteY14860" fmla="*/ 4552230 h 6858000"/>
              <a:gd name="connsiteX14861" fmla="*/ 1455935 w 12192000"/>
              <a:gd name="connsiteY14861" fmla="*/ 4581285 h 6858000"/>
              <a:gd name="connsiteX14862" fmla="*/ 1456713 w 12192000"/>
              <a:gd name="connsiteY14862" fmla="*/ 4583679 h 6858000"/>
              <a:gd name="connsiteX14863" fmla="*/ 1458718 w 12192000"/>
              <a:gd name="connsiteY14863" fmla="*/ 4596816 h 6858000"/>
              <a:gd name="connsiteX14864" fmla="*/ 1458718 w 12192000"/>
              <a:gd name="connsiteY14864" fmla="*/ 4596905 h 6858000"/>
              <a:gd name="connsiteX14865" fmla="*/ 1456264 w 12192000"/>
              <a:gd name="connsiteY14865" fmla="*/ 4611329 h 6858000"/>
              <a:gd name="connsiteX14866" fmla="*/ 1576198 w 12192000"/>
              <a:gd name="connsiteY14866" fmla="*/ 4680572 h 6858000"/>
              <a:gd name="connsiteX14867" fmla="*/ 1609443 w 12192000"/>
              <a:gd name="connsiteY14867" fmla="*/ 4661451 h 6858000"/>
              <a:gd name="connsiteX14868" fmla="*/ 1609443 w 12192000"/>
              <a:gd name="connsiteY14868" fmla="*/ 4641222 h 6858000"/>
              <a:gd name="connsiteX14869" fmla="*/ 1473380 w 12192000"/>
              <a:gd name="connsiteY14869" fmla="*/ 4405544 h 6858000"/>
              <a:gd name="connsiteX14870" fmla="*/ 640997 w 12192000"/>
              <a:gd name="connsiteY14870" fmla="*/ 4395131 h 6858000"/>
              <a:gd name="connsiteX14871" fmla="*/ 607752 w 12192000"/>
              <a:gd name="connsiteY14871" fmla="*/ 4414791 h 6858000"/>
              <a:gd name="connsiteX14872" fmla="*/ 607752 w 12192000"/>
              <a:gd name="connsiteY14872" fmla="*/ 4552230 h 6858000"/>
              <a:gd name="connsiteX14873" fmla="*/ 641565 w 12192000"/>
              <a:gd name="connsiteY14873" fmla="*/ 4581285 h 6858000"/>
              <a:gd name="connsiteX14874" fmla="*/ 642343 w 12192000"/>
              <a:gd name="connsiteY14874" fmla="*/ 4583679 h 6858000"/>
              <a:gd name="connsiteX14875" fmla="*/ 644348 w 12192000"/>
              <a:gd name="connsiteY14875" fmla="*/ 4596816 h 6858000"/>
              <a:gd name="connsiteX14876" fmla="*/ 644348 w 12192000"/>
              <a:gd name="connsiteY14876" fmla="*/ 4596905 h 6858000"/>
              <a:gd name="connsiteX14877" fmla="*/ 641894 w 12192000"/>
              <a:gd name="connsiteY14877" fmla="*/ 4611329 h 6858000"/>
              <a:gd name="connsiteX14878" fmla="*/ 761828 w 12192000"/>
              <a:gd name="connsiteY14878" fmla="*/ 4680572 h 6858000"/>
              <a:gd name="connsiteX14879" fmla="*/ 795073 w 12192000"/>
              <a:gd name="connsiteY14879" fmla="*/ 4661451 h 6858000"/>
              <a:gd name="connsiteX14880" fmla="*/ 795073 w 12192000"/>
              <a:gd name="connsiteY14880" fmla="*/ 4641222 h 6858000"/>
              <a:gd name="connsiteX14881" fmla="*/ 659011 w 12192000"/>
              <a:gd name="connsiteY14881" fmla="*/ 4405544 h 6858000"/>
              <a:gd name="connsiteX14882" fmla="*/ 233827 w 12192000"/>
              <a:gd name="connsiteY14882" fmla="*/ 4395131 h 6858000"/>
              <a:gd name="connsiteX14883" fmla="*/ 200582 w 12192000"/>
              <a:gd name="connsiteY14883" fmla="*/ 4414791 h 6858000"/>
              <a:gd name="connsiteX14884" fmla="*/ 200582 w 12192000"/>
              <a:gd name="connsiteY14884" fmla="*/ 4552230 h 6858000"/>
              <a:gd name="connsiteX14885" fmla="*/ 234395 w 12192000"/>
              <a:gd name="connsiteY14885" fmla="*/ 4581285 h 6858000"/>
              <a:gd name="connsiteX14886" fmla="*/ 235173 w 12192000"/>
              <a:gd name="connsiteY14886" fmla="*/ 4583679 h 6858000"/>
              <a:gd name="connsiteX14887" fmla="*/ 237178 w 12192000"/>
              <a:gd name="connsiteY14887" fmla="*/ 4596816 h 6858000"/>
              <a:gd name="connsiteX14888" fmla="*/ 237178 w 12192000"/>
              <a:gd name="connsiteY14888" fmla="*/ 4596905 h 6858000"/>
              <a:gd name="connsiteX14889" fmla="*/ 234724 w 12192000"/>
              <a:gd name="connsiteY14889" fmla="*/ 4611329 h 6858000"/>
              <a:gd name="connsiteX14890" fmla="*/ 354658 w 12192000"/>
              <a:gd name="connsiteY14890" fmla="*/ 4680572 h 6858000"/>
              <a:gd name="connsiteX14891" fmla="*/ 387903 w 12192000"/>
              <a:gd name="connsiteY14891" fmla="*/ 4661451 h 6858000"/>
              <a:gd name="connsiteX14892" fmla="*/ 387903 w 12192000"/>
              <a:gd name="connsiteY14892" fmla="*/ 4641222 h 6858000"/>
              <a:gd name="connsiteX14893" fmla="*/ 251841 w 12192000"/>
              <a:gd name="connsiteY14893" fmla="*/ 4405544 h 6858000"/>
              <a:gd name="connsiteX14894" fmla="*/ 8377493 w 12192000"/>
              <a:gd name="connsiteY14894" fmla="*/ 4395101 h 6858000"/>
              <a:gd name="connsiteX14895" fmla="*/ 8344249 w 12192000"/>
              <a:gd name="connsiteY14895" fmla="*/ 4414761 h 6858000"/>
              <a:gd name="connsiteX14896" fmla="*/ 8344249 w 12192000"/>
              <a:gd name="connsiteY14896" fmla="*/ 4552200 h 6858000"/>
              <a:gd name="connsiteX14897" fmla="*/ 8378062 w 12192000"/>
              <a:gd name="connsiteY14897" fmla="*/ 4581285 h 6858000"/>
              <a:gd name="connsiteX14898" fmla="*/ 8378840 w 12192000"/>
              <a:gd name="connsiteY14898" fmla="*/ 4583679 h 6858000"/>
              <a:gd name="connsiteX14899" fmla="*/ 8380845 w 12192000"/>
              <a:gd name="connsiteY14899" fmla="*/ 4596816 h 6858000"/>
              <a:gd name="connsiteX14900" fmla="*/ 8380845 w 12192000"/>
              <a:gd name="connsiteY14900" fmla="*/ 4596875 h 6858000"/>
              <a:gd name="connsiteX14901" fmla="*/ 8378391 w 12192000"/>
              <a:gd name="connsiteY14901" fmla="*/ 4611299 h 6858000"/>
              <a:gd name="connsiteX14902" fmla="*/ 8498325 w 12192000"/>
              <a:gd name="connsiteY14902" fmla="*/ 4680542 h 6858000"/>
              <a:gd name="connsiteX14903" fmla="*/ 8531570 w 12192000"/>
              <a:gd name="connsiteY14903" fmla="*/ 4661421 h 6858000"/>
              <a:gd name="connsiteX14904" fmla="*/ 8531570 w 12192000"/>
              <a:gd name="connsiteY14904" fmla="*/ 4641192 h 6858000"/>
              <a:gd name="connsiteX14905" fmla="*/ 8395507 w 12192000"/>
              <a:gd name="connsiteY14905" fmla="*/ 4405514 h 6858000"/>
              <a:gd name="connsiteX14906" fmla="*/ 1048196 w 12192000"/>
              <a:gd name="connsiteY14906" fmla="*/ 4395101 h 6858000"/>
              <a:gd name="connsiteX14907" fmla="*/ 1014951 w 12192000"/>
              <a:gd name="connsiteY14907" fmla="*/ 4414761 h 6858000"/>
              <a:gd name="connsiteX14908" fmla="*/ 1014951 w 12192000"/>
              <a:gd name="connsiteY14908" fmla="*/ 4552200 h 6858000"/>
              <a:gd name="connsiteX14909" fmla="*/ 1048765 w 12192000"/>
              <a:gd name="connsiteY14909" fmla="*/ 4581285 h 6858000"/>
              <a:gd name="connsiteX14910" fmla="*/ 1049543 w 12192000"/>
              <a:gd name="connsiteY14910" fmla="*/ 4583679 h 6858000"/>
              <a:gd name="connsiteX14911" fmla="*/ 1051548 w 12192000"/>
              <a:gd name="connsiteY14911" fmla="*/ 4596816 h 6858000"/>
              <a:gd name="connsiteX14912" fmla="*/ 1051548 w 12192000"/>
              <a:gd name="connsiteY14912" fmla="*/ 4596875 h 6858000"/>
              <a:gd name="connsiteX14913" fmla="*/ 1049094 w 12192000"/>
              <a:gd name="connsiteY14913" fmla="*/ 4611299 h 6858000"/>
              <a:gd name="connsiteX14914" fmla="*/ 1169028 w 12192000"/>
              <a:gd name="connsiteY14914" fmla="*/ 4680542 h 6858000"/>
              <a:gd name="connsiteX14915" fmla="*/ 1202273 w 12192000"/>
              <a:gd name="connsiteY14915" fmla="*/ 4661421 h 6858000"/>
              <a:gd name="connsiteX14916" fmla="*/ 1202273 w 12192000"/>
              <a:gd name="connsiteY14916" fmla="*/ 4641192 h 6858000"/>
              <a:gd name="connsiteX14917" fmla="*/ 1066210 w 12192000"/>
              <a:gd name="connsiteY14917" fmla="*/ 4405514 h 6858000"/>
              <a:gd name="connsiteX14918" fmla="*/ 11959135 w 12192000"/>
              <a:gd name="connsiteY14918" fmla="*/ 4395071 h 6858000"/>
              <a:gd name="connsiteX14919" fmla="*/ 11941121 w 12192000"/>
              <a:gd name="connsiteY14919" fmla="*/ 4405485 h 6858000"/>
              <a:gd name="connsiteX14920" fmla="*/ 11805028 w 12192000"/>
              <a:gd name="connsiteY14920" fmla="*/ 4641163 h 6858000"/>
              <a:gd name="connsiteX14921" fmla="*/ 11805028 w 12192000"/>
              <a:gd name="connsiteY14921" fmla="*/ 4661391 h 6858000"/>
              <a:gd name="connsiteX14922" fmla="*/ 11838273 w 12192000"/>
              <a:gd name="connsiteY14922" fmla="*/ 4680512 h 6858000"/>
              <a:gd name="connsiteX14923" fmla="*/ 11838303 w 12192000"/>
              <a:gd name="connsiteY14923" fmla="*/ 4680422 h 6858000"/>
              <a:gd name="connsiteX14924" fmla="*/ 11958237 w 12192000"/>
              <a:gd name="connsiteY14924" fmla="*/ 4611179 h 6858000"/>
              <a:gd name="connsiteX14925" fmla="*/ 11955783 w 12192000"/>
              <a:gd name="connsiteY14925" fmla="*/ 4596756 h 6858000"/>
              <a:gd name="connsiteX14926" fmla="*/ 11957787 w 12192000"/>
              <a:gd name="connsiteY14926" fmla="*/ 4583620 h 6858000"/>
              <a:gd name="connsiteX14927" fmla="*/ 11958565 w 12192000"/>
              <a:gd name="connsiteY14927" fmla="*/ 4581226 h 6858000"/>
              <a:gd name="connsiteX14928" fmla="*/ 11992379 w 12192000"/>
              <a:gd name="connsiteY14928" fmla="*/ 4552170 h 6858000"/>
              <a:gd name="connsiteX14929" fmla="*/ 11992379 w 12192000"/>
              <a:gd name="connsiteY14929" fmla="*/ 4414731 h 6858000"/>
              <a:gd name="connsiteX14930" fmla="*/ 11959135 w 12192000"/>
              <a:gd name="connsiteY14930" fmla="*/ 4395071 h 6858000"/>
              <a:gd name="connsiteX14931" fmla="*/ 10737564 w 12192000"/>
              <a:gd name="connsiteY14931" fmla="*/ 4395071 h 6858000"/>
              <a:gd name="connsiteX14932" fmla="*/ 10719551 w 12192000"/>
              <a:gd name="connsiteY14932" fmla="*/ 4405485 h 6858000"/>
              <a:gd name="connsiteX14933" fmla="*/ 10583458 w 12192000"/>
              <a:gd name="connsiteY14933" fmla="*/ 4641163 h 6858000"/>
              <a:gd name="connsiteX14934" fmla="*/ 10583458 w 12192000"/>
              <a:gd name="connsiteY14934" fmla="*/ 4661391 h 6858000"/>
              <a:gd name="connsiteX14935" fmla="*/ 10583488 w 12192000"/>
              <a:gd name="connsiteY14935" fmla="*/ 4661301 h 6858000"/>
              <a:gd name="connsiteX14936" fmla="*/ 10616733 w 12192000"/>
              <a:gd name="connsiteY14936" fmla="*/ 4680422 h 6858000"/>
              <a:gd name="connsiteX14937" fmla="*/ 10736667 w 12192000"/>
              <a:gd name="connsiteY14937" fmla="*/ 4611179 h 6858000"/>
              <a:gd name="connsiteX14938" fmla="*/ 10734213 w 12192000"/>
              <a:gd name="connsiteY14938" fmla="*/ 4596756 h 6858000"/>
              <a:gd name="connsiteX14939" fmla="*/ 10736218 w 12192000"/>
              <a:gd name="connsiteY14939" fmla="*/ 4583620 h 6858000"/>
              <a:gd name="connsiteX14940" fmla="*/ 10736996 w 12192000"/>
              <a:gd name="connsiteY14940" fmla="*/ 4581226 h 6858000"/>
              <a:gd name="connsiteX14941" fmla="*/ 10770810 w 12192000"/>
              <a:gd name="connsiteY14941" fmla="*/ 4552170 h 6858000"/>
              <a:gd name="connsiteX14942" fmla="*/ 10770810 w 12192000"/>
              <a:gd name="connsiteY14942" fmla="*/ 4414731 h 6858000"/>
              <a:gd name="connsiteX14943" fmla="*/ 10737564 w 12192000"/>
              <a:gd name="connsiteY14943" fmla="*/ 4395071 h 6858000"/>
              <a:gd name="connsiteX14944" fmla="*/ 10330395 w 12192000"/>
              <a:gd name="connsiteY14944" fmla="*/ 4395071 h 6858000"/>
              <a:gd name="connsiteX14945" fmla="*/ 10312381 w 12192000"/>
              <a:gd name="connsiteY14945" fmla="*/ 4405485 h 6858000"/>
              <a:gd name="connsiteX14946" fmla="*/ 10176289 w 12192000"/>
              <a:gd name="connsiteY14946" fmla="*/ 4641163 h 6858000"/>
              <a:gd name="connsiteX14947" fmla="*/ 10176289 w 12192000"/>
              <a:gd name="connsiteY14947" fmla="*/ 4661391 h 6858000"/>
              <a:gd name="connsiteX14948" fmla="*/ 10176319 w 12192000"/>
              <a:gd name="connsiteY14948" fmla="*/ 4661331 h 6858000"/>
              <a:gd name="connsiteX14949" fmla="*/ 10209563 w 12192000"/>
              <a:gd name="connsiteY14949" fmla="*/ 4680452 h 6858000"/>
              <a:gd name="connsiteX14950" fmla="*/ 10329497 w 12192000"/>
              <a:gd name="connsiteY14950" fmla="*/ 4611209 h 6858000"/>
              <a:gd name="connsiteX14951" fmla="*/ 10327043 w 12192000"/>
              <a:gd name="connsiteY14951" fmla="*/ 4596786 h 6858000"/>
              <a:gd name="connsiteX14952" fmla="*/ 10329049 w 12192000"/>
              <a:gd name="connsiteY14952" fmla="*/ 4583650 h 6858000"/>
              <a:gd name="connsiteX14953" fmla="*/ 10329826 w 12192000"/>
              <a:gd name="connsiteY14953" fmla="*/ 4581226 h 6858000"/>
              <a:gd name="connsiteX14954" fmla="*/ 10363640 w 12192000"/>
              <a:gd name="connsiteY14954" fmla="*/ 4552170 h 6858000"/>
              <a:gd name="connsiteX14955" fmla="*/ 10363640 w 12192000"/>
              <a:gd name="connsiteY14955" fmla="*/ 4414731 h 6858000"/>
              <a:gd name="connsiteX14956" fmla="*/ 10330395 w 12192000"/>
              <a:gd name="connsiteY14956" fmla="*/ 4395071 h 6858000"/>
              <a:gd name="connsiteX14957" fmla="*/ 9923195 w 12192000"/>
              <a:gd name="connsiteY14957" fmla="*/ 4395071 h 6858000"/>
              <a:gd name="connsiteX14958" fmla="*/ 9905181 w 12192000"/>
              <a:gd name="connsiteY14958" fmla="*/ 4405485 h 6858000"/>
              <a:gd name="connsiteX14959" fmla="*/ 9769089 w 12192000"/>
              <a:gd name="connsiteY14959" fmla="*/ 4641163 h 6858000"/>
              <a:gd name="connsiteX14960" fmla="*/ 9769089 w 12192000"/>
              <a:gd name="connsiteY14960" fmla="*/ 4661391 h 6858000"/>
              <a:gd name="connsiteX14961" fmla="*/ 9769119 w 12192000"/>
              <a:gd name="connsiteY14961" fmla="*/ 4661331 h 6858000"/>
              <a:gd name="connsiteX14962" fmla="*/ 9802364 w 12192000"/>
              <a:gd name="connsiteY14962" fmla="*/ 4680452 h 6858000"/>
              <a:gd name="connsiteX14963" fmla="*/ 9922297 w 12192000"/>
              <a:gd name="connsiteY14963" fmla="*/ 4611209 h 6858000"/>
              <a:gd name="connsiteX14964" fmla="*/ 9919844 w 12192000"/>
              <a:gd name="connsiteY14964" fmla="*/ 4596786 h 6858000"/>
              <a:gd name="connsiteX14965" fmla="*/ 9921849 w 12192000"/>
              <a:gd name="connsiteY14965" fmla="*/ 4583650 h 6858000"/>
              <a:gd name="connsiteX14966" fmla="*/ 9922627 w 12192000"/>
              <a:gd name="connsiteY14966" fmla="*/ 4581226 h 6858000"/>
              <a:gd name="connsiteX14967" fmla="*/ 9956440 w 12192000"/>
              <a:gd name="connsiteY14967" fmla="*/ 4552170 h 6858000"/>
              <a:gd name="connsiteX14968" fmla="*/ 9956440 w 12192000"/>
              <a:gd name="connsiteY14968" fmla="*/ 4414731 h 6858000"/>
              <a:gd name="connsiteX14969" fmla="*/ 9923195 w 12192000"/>
              <a:gd name="connsiteY14969" fmla="*/ 4395071 h 6858000"/>
              <a:gd name="connsiteX14970" fmla="*/ 9516025 w 12192000"/>
              <a:gd name="connsiteY14970" fmla="*/ 4395071 h 6858000"/>
              <a:gd name="connsiteX14971" fmla="*/ 9498011 w 12192000"/>
              <a:gd name="connsiteY14971" fmla="*/ 4405485 h 6858000"/>
              <a:gd name="connsiteX14972" fmla="*/ 9361919 w 12192000"/>
              <a:gd name="connsiteY14972" fmla="*/ 4641163 h 6858000"/>
              <a:gd name="connsiteX14973" fmla="*/ 9361919 w 12192000"/>
              <a:gd name="connsiteY14973" fmla="*/ 4661391 h 6858000"/>
              <a:gd name="connsiteX14974" fmla="*/ 9361949 w 12192000"/>
              <a:gd name="connsiteY14974" fmla="*/ 4661301 h 6858000"/>
              <a:gd name="connsiteX14975" fmla="*/ 9395194 w 12192000"/>
              <a:gd name="connsiteY14975" fmla="*/ 4680422 h 6858000"/>
              <a:gd name="connsiteX14976" fmla="*/ 9515128 w 12192000"/>
              <a:gd name="connsiteY14976" fmla="*/ 4611179 h 6858000"/>
              <a:gd name="connsiteX14977" fmla="*/ 9512674 w 12192000"/>
              <a:gd name="connsiteY14977" fmla="*/ 4596756 h 6858000"/>
              <a:gd name="connsiteX14978" fmla="*/ 9514679 w 12192000"/>
              <a:gd name="connsiteY14978" fmla="*/ 4583620 h 6858000"/>
              <a:gd name="connsiteX14979" fmla="*/ 9515457 w 12192000"/>
              <a:gd name="connsiteY14979" fmla="*/ 4581226 h 6858000"/>
              <a:gd name="connsiteX14980" fmla="*/ 9549270 w 12192000"/>
              <a:gd name="connsiteY14980" fmla="*/ 4552170 h 6858000"/>
              <a:gd name="connsiteX14981" fmla="*/ 9549270 w 12192000"/>
              <a:gd name="connsiteY14981" fmla="*/ 4414731 h 6858000"/>
              <a:gd name="connsiteX14982" fmla="*/ 9516025 w 12192000"/>
              <a:gd name="connsiteY14982" fmla="*/ 4395071 h 6858000"/>
              <a:gd name="connsiteX14983" fmla="*/ 9108856 w 12192000"/>
              <a:gd name="connsiteY14983" fmla="*/ 4395071 h 6858000"/>
              <a:gd name="connsiteX14984" fmla="*/ 9090842 w 12192000"/>
              <a:gd name="connsiteY14984" fmla="*/ 4405485 h 6858000"/>
              <a:gd name="connsiteX14985" fmla="*/ 8954749 w 12192000"/>
              <a:gd name="connsiteY14985" fmla="*/ 4641163 h 6858000"/>
              <a:gd name="connsiteX14986" fmla="*/ 8954749 w 12192000"/>
              <a:gd name="connsiteY14986" fmla="*/ 4661391 h 6858000"/>
              <a:gd name="connsiteX14987" fmla="*/ 8954779 w 12192000"/>
              <a:gd name="connsiteY14987" fmla="*/ 4661301 h 6858000"/>
              <a:gd name="connsiteX14988" fmla="*/ 8988024 w 12192000"/>
              <a:gd name="connsiteY14988" fmla="*/ 4680422 h 6858000"/>
              <a:gd name="connsiteX14989" fmla="*/ 9107958 w 12192000"/>
              <a:gd name="connsiteY14989" fmla="*/ 4611179 h 6858000"/>
              <a:gd name="connsiteX14990" fmla="*/ 9105504 w 12192000"/>
              <a:gd name="connsiteY14990" fmla="*/ 4596756 h 6858000"/>
              <a:gd name="connsiteX14991" fmla="*/ 9107508 w 12192000"/>
              <a:gd name="connsiteY14991" fmla="*/ 4583620 h 6858000"/>
              <a:gd name="connsiteX14992" fmla="*/ 9108287 w 12192000"/>
              <a:gd name="connsiteY14992" fmla="*/ 4581226 h 6858000"/>
              <a:gd name="connsiteX14993" fmla="*/ 9142100 w 12192000"/>
              <a:gd name="connsiteY14993" fmla="*/ 4552170 h 6858000"/>
              <a:gd name="connsiteX14994" fmla="*/ 9142100 w 12192000"/>
              <a:gd name="connsiteY14994" fmla="*/ 4414731 h 6858000"/>
              <a:gd name="connsiteX14995" fmla="*/ 9108856 w 12192000"/>
              <a:gd name="connsiteY14995" fmla="*/ 4395071 h 6858000"/>
              <a:gd name="connsiteX14996" fmla="*/ 8701656 w 12192000"/>
              <a:gd name="connsiteY14996" fmla="*/ 4395071 h 6858000"/>
              <a:gd name="connsiteX14997" fmla="*/ 8683642 w 12192000"/>
              <a:gd name="connsiteY14997" fmla="*/ 4405485 h 6858000"/>
              <a:gd name="connsiteX14998" fmla="*/ 8547549 w 12192000"/>
              <a:gd name="connsiteY14998" fmla="*/ 4641163 h 6858000"/>
              <a:gd name="connsiteX14999" fmla="*/ 8547549 w 12192000"/>
              <a:gd name="connsiteY14999" fmla="*/ 4661391 h 6858000"/>
              <a:gd name="connsiteX15000" fmla="*/ 8547579 w 12192000"/>
              <a:gd name="connsiteY15000" fmla="*/ 4661301 h 6858000"/>
              <a:gd name="connsiteX15001" fmla="*/ 8580824 w 12192000"/>
              <a:gd name="connsiteY15001" fmla="*/ 4680422 h 6858000"/>
              <a:gd name="connsiteX15002" fmla="*/ 8700758 w 12192000"/>
              <a:gd name="connsiteY15002" fmla="*/ 4611179 h 6858000"/>
              <a:gd name="connsiteX15003" fmla="*/ 8698304 w 12192000"/>
              <a:gd name="connsiteY15003" fmla="*/ 4596756 h 6858000"/>
              <a:gd name="connsiteX15004" fmla="*/ 8700309 w 12192000"/>
              <a:gd name="connsiteY15004" fmla="*/ 4583620 h 6858000"/>
              <a:gd name="connsiteX15005" fmla="*/ 8701087 w 12192000"/>
              <a:gd name="connsiteY15005" fmla="*/ 4581226 h 6858000"/>
              <a:gd name="connsiteX15006" fmla="*/ 8734900 w 12192000"/>
              <a:gd name="connsiteY15006" fmla="*/ 4552170 h 6858000"/>
              <a:gd name="connsiteX15007" fmla="*/ 8734900 w 12192000"/>
              <a:gd name="connsiteY15007" fmla="*/ 4414731 h 6858000"/>
              <a:gd name="connsiteX15008" fmla="*/ 8701656 w 12192000"/>
              <a:gd name="connsiteY15008" fmla="*/ 4395071 h 6858000"/>
              <a:gd name="connsiteX15009" fmla="*/ 8294485 w 12192000"/>
              <a:gd name="connsiteY15009" fmla="*/ 4395071 h 6858000"/>
              <a:gd name="connsiteX15010" fmla="*/ 8276471 w 12192000"/>
              <a:gd name="connsiteY15010" fmla="*/ 4405485 h 6858000"/>
              <a:gd name="connsiteX15011" fmla="*/ 8140379 w 12192000"/>
              <a:gd name="connsiteY15011" fmla="*/ 4641163 h 6858000"/>
              <a:gd name="connsiteX15012" fmla="*/ 8140379 w 12192000"/>
              <a:gd name="connsiteY15012" fmla="*/ 4661391 h 6858000"/>
              <a:gd name="connsiteX15013" fmla="*/ 8140409 w 12192000"/>
              <a:gd name="connsiteY15013" fmla="*/ 4661301 h 6858000"/>
              <a:gd name="connsiteX15014" fmla="*/ 8173655 w 12192000"/>
              <a:gd name="connsiteY15014" fmla="*/ 4680422 h 6858000"/>
              <a:gd name="connsiteX15015" fmla="*/ 8293588 w 12192000"/>
              <a:gd name="connsiteY15015" fmla="*/ 4611179 h 6858000"/>
              <a:gd name="connsiteX15016" fmla="*/ 8291134 w 12192000"/>
              <a:gd name="connsiteY15016" fmla="*/ 4596756 h 6858000"/>
              <a:gd name="connsiteX15017" fmla="*/ 8293139 w 12192000"/>
              <a:gd name="connsiteY15017" fmla="*/ 4583620 h 6858000"/>
              <a:gd name="connsiteX15018" fmla="*/ 8293917 w 12192000"/>
              <a:gd name="connsiteY15018" fmla="*/ 4581226 h 6858000"/>
              <a:gd name="connsiteX15019" fmla="*/ 8327731 w 12192000"/>
              <a:gd name="connsiteY15019" fmla="*/ 4552170 h 6858000"/>
              <a:gd name="connsiteX15020" fmla="*/ 8327731 w 12192000"/>
              <a:gd name="connsiteY15020" fmla="*/ 4414731 h 6858000"/>
              <a:gd name="connsiteX15021" fmla="*/ 8294485 w 12192000"/>
              <a:gd name="connsiteY15021" fmla="*/ 4395071 h 6858000"/>
              <a:gd name="connsiteX15022" fmla="*/ 7887286 w 12192000"/>
              <a:gd name="connsiteY15022" fmla="*/ 4395071 h 6858000"/>
              <a:gd name="connsiteX15023" fmla="*/ 7869272 w 12192000"/>
              <a:gd name="connsiteY15023" fmla="*/ 4405485 h 6858000"/>
              <a:gd name="connsiteX15024" fmla="*/ 7733180 w 12192000"/>
              <a:gd name="connsiteY15024" fmla="*/ 4641163 h 6858000"/>
              <a:gd name="connsiteX15025" fmla="*/ 7733180 w 12192000"/>
              <a:gd name="connsiteY15025" fmla="*/ 4661391 h 6858000"/>
              <a:gd name="connsiteX15026" fmla="*/ 7733209 w 12192000"/>
              <a:gd name="connsiteY15026" fmla="*/ 4661301 h 6858000"/>
              <a:gd name="connsiteX15027" fmla="*/ 7766455 w 12192000"/>
              <a:gd name="connsiteY15027" fmla="*/ 4680422 h 6858000"/>
              <a:gd name="connsiteX15028" fmla="*/ 7886389 w 12192000"/>
              <a:gd name="connsiteY15028" fmla="*/ 4611179 h 6858000"/>
              <a:gd name="connsiteX15029" fmla="*/ 7883935 w 12192000"/>
              <a:gd name="connsiteY15029" fmla="*/ 4596756 h 6858000"/>
              <a:gd name="connsiteX15030" fmla="*/ 7885939 w 12192000"/>
              <a:gd name="connsiteY15030" fmla="*/ 4583620 h 6858000"/>
              <a:gd name="connsiteX15031" fmla="*/ 7886717 w 12192000"/>
              <a:gd name="connsiteY15031" fmla="*/ 4581226 h 6858000"/>
              <a:gd name="connsiteX15032" fmla="*/ 7920531 w 12192000"/>
              <a:gd name="connsiteY15032" fmla="*/ 4552170 h 6858000"/>
              <a:gd name="connsiteX15033" fmla="*/ 7920531 w 12192000"/>
              <a:gd name="connsiteY15033" fmla="*/ 4414731 h 6858000"/>
              <a:gd name="connsiteX15034" fmla="*/ 7887286 w 12192000"/>
              <a:gd name="connsiteY15034" fmla="*/ 4395071 h 6858000"/>
              <a:gd name="connsiteX15035" fmla="*/ 7480116 w 12192000"/>
              <a:gd name="connsiteY15035" fmla="*/ 4395071 h 6858000"/>
              <a:gd name="connsiteX15036" fmla="*/ 7462102 w 12192000"/>
              <a:gd name="connsiteY15036" fmla="*/ 4405485 h 6858000"/>
              <a:gd name="connsiteX15037" fmla="*/ 7326010 w 12192000"/>
              <a:gd name="connsiteY15037" fmla="*/ 4641163 h 6858000"/>
              <a:gd name="connsiteX15038" fmla="*/ 7326010 w 12192000"/>
              <a:gd name="connsiteY15038" fmla="*/ 4661391 h 6858000"/>
              <a:gd name="connsiteX15039" fmla="*/ 7326040 w 12192000"/>
              <a:gd name="connsiteY15039" fmla="*/ 4661301 h 6858000"/>
              <a:gd name="connsiteX15040" fmla="*/ 7359285 w 12192000"/>
              <a:gd name="connsiteY15040" fmla="*/ 4680422 h 6858000"/>
              <a:gd name="connsiteX15041" fmla="*/ 7479219 w 12192000"/>
              <a:gd name="connsiteY15041" fmla="*/ 4611179 h 6858000"/>
              <a:gd name="connsiteX15042" fmla="*/ 7476765 w 12192000"/>
              <a:gd name="connsiteY15042" fmla="*/ 4596756 h 6858000"/>
              <a:gd name="connsiteX15043" fmla="*/ 7478770 w 12192000"/>
              <a:gd name="connsiteY15043" fmla="*/ 4583620 h 6858000"/>
              <a:gd name="connsiteX15044" fmla="*/ 7479548 w 12192000"/>
              <a:gd name="connsiteY15044" fmla="*/ 4581226 h 6858000"/>
              <a:gd name="connsiteX15045" fmla="*/ 7513361 w 12192000"/>
              <a:gd name="connsiteY15045" fmla="*/ 4552170 h 6858000"/>
              <a:gd name="connsiteX15046" fmla="*/ 7513361 w 12192000"/>
              <a:gd name="connsiteY15046" fmla="*/ 4414731 h 6858000"/>
              <a:gd name="connsiteX15047" fmla="*/ 7480116 w 12192000"/>
              <a:gd name="connsiteY15047" fmla="*/ 4395071 h 6858000"/>
              <a:gd name="connsiteX15048" fmla="*/ 7072916 w 12192000"/>
              <a:gd name="connsiteY15048" fmla="*/ 4395071 h 6858000"/>
              <a:gd name="connsiteX15049" fmla="*/ 7054902 w 12192000"/>
              <a:gd name="connsiteY15049" fmla="*/ 4405485 h 6858000"/>
              <a:gd name="connsiteX15050" fmla="*/ 6918810 w 12192000"/>
              <a:gd name="connsiteY15050" fmla="*/ 4641163 h 6858000"/>
              <a:gd name="connsiteX15051" fmla="*/ 6918810 w 12192000"/>
              <a:gd name="connsiteY15051" fmla="*/ 4661391 h 6858000"/>
              <a:gd name="connsiteX15052" fmla="*/ 6918840 w 12192000"/>
              <a:gd name="connsiteY15052" fmla="*/ 4661301 h 6858000"/>
              <a:gd name="connsiteX15053" fmla="*/ 6952085 w 12192000"/>
              <a:gd name="connsiteY15053" fmla="*/ 4680422 h 6858000"/>
              <a:gd name="connsiteX15054" fmla="*/ 7072018 w 12192000"/>
              <a:gd name="connsiteY15054" fmla="*/ 4611179 h 6858000"/>
              <a:gd name="connsiteX15055" fmla="*/ 7069565 w 12192000"/>
              <a:gd name="connsiteY15055" fmla="*/ 4596756 h 6858000"/>
              <a:gd name="connsiteX15056" fmla="*/ 7071570 w 12192000"/>
              <a:gd name="connsiteY15056" fmla="*/ 4583620 h 6858000"/>
              <a:gd name="connsiteX15057" fmla="*/ 7072348 w 12192000"/>
              <a:gd name="connsiteY15057" fmla="*/ 4581226 h 6858000"/>
              <a:gd name="connsiteX15058" fmla="*/ 7106162 w 12192000"/>
              <a:gd name="connsiteY15058" fmla="*/ 4552170 h 6858000"/>
              <a:gd name="connsiteX15059" fmla="*/ 7106162 w 12192000"/>
              <a:gd name="connsiteY15059" fmla="*/ 4414731 h 6858000"/>
              <a:gd name="connsiteX15060" fmla="*/ 7072916 w 12192000"/>
              <a:gd name="connsiteY15060" fmla="*/ 4395071 h 6858000"/>
              <a:gd name="connsiteX15061" fmla="*/ 6665746 w 12192000"/>
              <a:gd name="connsiteY15061" fmla="*/ 4395071 h 6858000"/>
              <a:gd name="connsiteX15062" fmla="*/ 6647732 w 12192000"/>
              <a:gd name="connsiteY15062" fmla="*/ 4405485 h 6858000"/>
              <a:gd name="connsiteX15063" fmla="*/ 6511640 w 12192000"/>
              <a:gd name="connsiteY15063" fmla="*/ 4641163 h 6858000"/>
              <a:gd name="connsiteX15064" fmla="*/ 6511640 w 12192000"/>
              <a:gd name="connsiteY15064" fmla="*/ 4661391 h 6858000"/>
              <a:gd name="connsiteX15065" fmla="*/ 6511670 w 12192000"/>
              <a:gd name="connsiteY15065" fmla="*/ 4661301 h 6858000"/>
              <a:gd name="connsiteX15066" fmla="*/ 6544915 w 12192000"/>
              <a:gd name="connsiteY15066" fmla="*/ 4680422 h 6858000"/>
              <a:gd name="connsiteX15067" fmla="*/ 6664849 w 12192000"/>
              <a:gd name="connsiteY15067" fmla="*/ 4611179 h 6858000"/>
              <a:gd name="connsiteX15068" fmla="*/ 6662395 w 12192000"/>
              <a:gd name="connsiteY15068" fmla="*/ 4596756 h 6858000"/>
              <a:gd name="connsiteX15069" fmla="*/ 6664400 w 12192000"/>
              <a:gd name="connsiteY15069" fmla="*/ 4583620 h 6858000"/>
              <a:gd name="connsiteX15070" fmla="*/ 6665178 w 12192000"/>
              <a:gd name="connsiteY15070" fmla="*/ 4581226 h 6858000"/>
              <a:gd name="connsiteX15071" fmla="*/ 6698992 w 12192000"/>
              <a:gd name="connsiteY15071" fmla="*/ 4552170 h 6858000"/>
              <a:gd name="connsiteX15072" fmla="*/ 6698992 w 12192000"/>
              <a:gd name="connsiteY15072" fmla="*/ 4414731 h 6858000"/>
              <a:gd name="connsiteX15073" fmla="*/ 6665746 w 12192000"/>
              <a:gd name="connsiteY15073" fmla="*/ 4395071 h 6858000"/>
              <a:gd name="connsiteX15074" fmla="*/ 6258547 w 12192000"/>
              <a:gd name="connsiteY15074" fmla="*/ 4395071 h 6858000"/>
              <a:gd name="connsiteX15075" fmla="*/ 6240533 w 12192000"/>
              <a:gd name="connsiteY15075" fmla="*/ 4405485 h 6858000"/>
              <a:gd name="connsiteX15076" fmla="*/ 6104441 w 12192000"/>
              <a:gd name="connsiteY15076" fmla="*/ 4641163 h 6858000"/>
              <a:gd name="connsiteX15077" fmla="*/ 6104441 w 12192000"/>
              <a:gd name="connsiteY15077" fmla="*/ 4661391 h 6858000"/>
              <a:gd name="connsiteX15078" fmla="*/ 6104471 w 12192000"/>
              <a:gd name="connsiteY15078" fmla="*/ 4661301 h 6858000"/>
              <a:gd name="connsiteX15079" fmla="*/ 6137715 w 12192000"/>
              <a:gd name="connsiteY15079" fmla="*/ 4680422 h 6858000"/>
              <a:gd name="connsiteX15080" fmla="*/ 6257649 w 12192000"/>
              <a:gd name="connsiteY15080" fmla="*/ 4611179 h 6858000"/>
              <a:gd name="connsiteX15081" fmla="*/ 6255195 w 12192000"/>
              <a:gd name="connsiteY15081" fmla="*/ 4596756 h 6858000"/>
              <a:gd name="connsiteX15082" fmla="*/ 6257201 w 12192000"/>
              <a:gd name="connsiteY15082" fmla="*/ 4583620 h 6858000"/>
              <a:gd name="connsiteX15083" fmla="*/ 6257978 w 12192000"/>
              <a:gd name="connsiteY15083" fmla="*/ 4581226 h 6858000"/>
              <a:gd name="connsiteX15084" fmla="*/ 6291792 w 12192000"/>
              <a:gd name="connsiteY15084" fmla="*/ 4552170 h 6858000"/>
              <a:gd name="connsiteX15085" fmla="*/ 6291792 w 12192000"/>
              <a:gd name="connsiteY15085" fmla="*/ 4414731 h 6858000"/>
              <a:gd name="connsiteX15086" fmla="*/ 6258547 w 12192000"/>
              <a:gd name="connsiteY15086" fmla="*/ 4395071 h 6858000"/>
              <a:gd name="connsiteX15087" fmla="*/ 5851377 w 12192000"/>
              <a:gd name="connsiteY15087" fmla="*/ 4395071 h 6858000"/>
              <a:gd name="connsiteX15088" fmla="*/ 5833364 w 12192000"/>
              <a:gd name="connsiteY15088" fmla="*/ 4405485 h 6858000"/>
              <a:gd name="connsiteX15089" fmla="*/ 5697271 w 12192000"/>
              <a:gd name="connsiteY15089" fmla="*/ 4641163 h 6858000"/>
              <a:gd name="connsiteX15090" fmla="*/ 5697271 w 12192000"/>
              <a:gd name="connsiteY15090" fmla="*/ 4661391 h 6858000"/>
              <a:gd name="connsiteX15091" fmla="*/ 5697300 w 12192000"/>
              <a:gd name="connsiteY15091" fmla="*/ 4661301 h 6858000"/>
              <a:gd name="connsiteX15092" fmla="*/ 5730545 w 12192000"/>
              <a:gd name="connsiteY15092" fmla="*/ 4680422 h 6858000"/>
              <a:gd name="connsiteX15093" fmla="*/ 5850479 w 12192000"/>
              <a:gd name="connsiteY15093" fmla="*/ 4611179 h 6858000"/>
              <a:gd name="connsiteX15094" fmla="*/ 5848025 w 12192000"/>
              <a:gd name="connsiteY15094" fmla="*/ 4596756 h 6858000"/>
              <a:gd name="connsiteX15095" fmla="*/ 5850031 w 12192000"/>
              <a:gd name="connsiteY15095" fmla="*/ 4583620 h 6858000"/>
              <a:gd name="connsiteX15096" fmla="*/ 5850809 w 12192000"/>
              <a:gd name="connsiteY15096" fmla="*/ 4581226 h 6858000"/>
              <a:gd name="connsiteX15097" fmla="*/ 5884622 w 12192000"/>
              <a:gd name="connsiteY15097" fmla="*/ 4552170 h 6858000"/>
              <a:gd name="connsiteX15098" fmla="*/ 5884622 w 12192000"/>
              <a:gd name="connsiteY15098" fmla="*/ 4414731 h 6858000"/>
              <a:gd name="connsiteX15099" fmla="*/ 5851377 w 12192000"/>
              <a:gd name="connsiteY15099" fmla="*/ 4395071 h 6858000"/>
              <a:gd name="connsiteX15100" fmla="*/ 5444207 w 12192000"/>
              <a:gd name="connsiteY15100" fmla="*/ 4395071 h 6858000"/>
              <a:gd name="connsiteX15101" fmla="*/ 5426193 w 12192000"/>
              <a:gd name="connsiteY15101" fmla="*/ 4405485 h 6858000"/>
              <a:gd name="connsiteX15102" fmla="*/ 5290102 w 12192000"/>
              <a:gd name="connsiteY15102" fmla="*/ 4641163 h 6858000"/>
              <a:gd name="connsiteX15103" fmla="*/ 5290102 w 12192000"/>
              <a:gd name="connsiteY15103" fmla="*/ 4661391 h 6858000"/>
              <a:gd name="connsiteX15104" fmla="*/ 5290131 w 12192000"/>
              <a:gd name="connsiteY15104" fmla="*/ 4661301 h 6858000"/>
              <a:gd name="connsiteX15105" fmla="*/ 5323376 w 12192000"/>
              <a:gd name="connsiteY15105" fmla="*/ 4680422 h 6858000"/>
              <a:gd name="connsiteX15106" fmla="*/ 5443309 w 12192000"/>
              <a:gd name="connsiteY15106" fmla="*/ 4611179 h 6858000"/>
              <a:gd name="connsiteX15107" fmla="*/ 5440856 w 12192000"/>
              <a:gd name="connsiteY15107" fmla="*/ 4596756 h 6858000"/>
              <a:gd name="connsiteX15108" fmla="*/ 5442860 w 12192000"/>
              <a:gd name="connsiteY15108" fmla="*/ 4583620 h 6858000"/>
              <a:gd name="connsiteX15109" fmla="*/ 5443638 w 12192000"/>
              <a:gd name="connsiteY15109" fmla="*/ 4581226 h 6858000"/>
              <a:gd name="connsiteX15110" fmla="*/ 5477453 w 12192000"/>
              <a:gd name="connsiteY15110" fmla="*/ 4552170 h 6858000"/>
              <a:gd name="connsiteX15111" fmla="*/ 5477453 w 12192000"/>
              <a:gd name="connsiteY15111" fmla="*/ 4414731 h 6858000"/>
              <a:gd name="connsiteX15112" fmla="*/ 5444207 w 12192000"/>
              <a:gd name="connsiteY15112" fmla="*/ 4395071 h 6858000"/>
              <a:gd name="connsiteX15113" fmla="*/ 5037007 w 12192000"/>
              <a:gd name="connsiteY15113" fmla="*/ 4395071 h 6858000"/>
              <a:gd name="connsiteX15114" fmla="*/ 5018993 w 12192000"/>
              <a:gd name="connsiteY15114" fmla="*/ 4405485 h 6858000"/>
              <a:gd name="connsiteX15115" fmla="*/ 4882901 w 12192000"/>
              <a:gd name="connsiteY15115" fmla="*/ 4641163 h 6858000"/>
              <a:gd name="connsiteX15116" fmla="*/ 4882901 w 12192000"/>
              <a:gd name="connsiteY15116" fmla="*/ 4661391 h 6858000"/>
              <a:gd name="connsiteX15117" fmla="*/ 4882931 w 12192000"/>
              <a:gd name="connsiteY15117" fmla="*/ 4661301 h 6858000"/>
              <a:gd name="connsiteX15118" fmla="*/ 4916177 w 12192000"/>
              <a:gd name="connsiteY15118" fmla="*/ 4680422 h 6858000"/>
              <a:gd name="connsiteX15119" fmla="*/ 5036110 w 12192000"/>
              <a:gd name="connsiteY15119" fmla="*/ 4611179 h 6858000"/>
              <a:gd name="connsiteX15120" fmla="*/ 5033656 w 12192000"/>
              <a:gd name="connsiteY15120" fmla="*/ 4596756 h 6858000"/>
              <a:gd name="connsiteX15121" fmla="*/ 5035661 w 12192000"/>
              <a:gd name="connsiteY15121" fmla="*/ 4583620 h 6858000"/>
              <a:gd name="connsiteX15122" fmla="*/ 5036439 w 12192000"/>
              <a:gd name="connsiteY15122" fmla="*/ 4581226 h 6858000"/>
              <a:gd name="connsiteX15123" fmla="*/ 5070252 w 12192000"/>
              <a:gd name="connsiteY15123" fmla="*/ 4552170 h 6858000"/>
              <a:gd name="connsiteX15124" fmla="*/ 5070252 w 12192000"/>
              <a:gd name="connsiteY15124" fmla="*/ 4414731 h 6858000"/>
              <a:gd name="connsiteX15125" fmla="*/ 5037007 w 12192000"/>
              <a:gd name="connsiteY15125" fmla="*/ 4395071 h 6858000"/>
              <a:gd name="connsiteX15126" fmla="*/ 4629838 w 12192000"/>
              <a:gd name="connsiteY15126" fmla="*/ 4395071 h 6858000"/>
              <a:gd name="connsiteX15127" fmla="*/ 4611824 w 12192000"/>
              <a:gd name="connsiteY15127" fmla="*/ 4405485 h 6858000"/>
              <a:gd name="connsiteX15128" fmla="*/ 4475731 w 12192000"/>
              <a:gd name="connsiteY15128" fmla="*/ 4641163 h 6858000"/>
              <a:gd name="connsiteX15129" fmla="*/ 4475731 w 12192000"/>
              <a:gd name="connsiteY15129" fmla="*/ 4661391 h 6858000"/>
              <a:gd name="connsiteX15130" fmla="*/ 4475761 w 12192000"/>
              <a:gd name="connsiteY15130" fmla="*/ 4661301 h 6858000"/>
              <a:gd name="connsiteX15131" fmla="*/ 4509006 w 12192000"/>
              <a:gd name="connsiteY15131" fmla="*/ 4680422 h 6858000"/>
              <a:gd name="connsiteX15132" fmla="*/ 4628940 w 12192000"/>
              <a:gd name="connsiteY15132" fmla="*/ 4611179 h 6858000"/>
              <a:gd name="connsiteX15133" fmla="*/ 4626486 w 12192000"/>
              <a:gd name="connsiteY15133" fmla="*/ 4596756 h 6858000"/>
              <a:gd name="connsiteX15134" fmla="*/ 4628491 w 12192000"/>
              <a:gd name="connsiteY15134" fmla="*/ 4583620 h 6858000"/>
              <a:gd name="connsiteX15135" fmla="*/ 4629269 w 12192000"/>
              <a:gd name="connsiteY15135" fmla="*/ 4581226 h 6858000"/>
              <a:gd name="connsiteX15136" fmla="*/ 4663082 w 12192000"/>
              <a:gd name="connsiteY15136" fmla="*/ 4552170 h 6858000"/>
              <a:gd name="connsiteX15137" fmla="*/ 4663082 w 12192000"/>
              <a:gd name="connsiteY15137" fmla="*/ 4414731 h 6858000"/>
              <a:gd name="connsiteX15138" fmla="*/ 4629838 w 12192000"/>
              <a:gd name="connsiteY15138" fmla="*/ 4395071 h 6858000"/>
              <a:gd name="connsiteX15139" fmla="*/ 4222637 w 12192000"/>
              <a:gd name="connsiteY15139" fmla="*/ 4395071 h 6858000"/>
              <a:gd name="connsiteX15140" fmla="*/ 4204624 w 12192000"/>
              <a:gd name="connsiteY15140" fmla="*/ 4405485 h 6858000"/>
              <a:gd name="connsiteX15141" fmla="*/ 4068531 w 12192000"/>
              <a:gd name="connsiteY15141" fmla="*/ 4641163 h 6858000"/>
              <a:gd name="connsiteX15142" fmla="*/ 4068531 w 12192000"/>
              <a:gd name="connsiteY15142" fmla="*/ 4661391 h 6858000"/>
              <a:gd name="connsiteX15143" fmla="*/ 4068561 w 12192000"/>
              <a:gd name="connsiteY15143" fmla="*/ 4661301 h 6858000"/>
              <a:gd name="connsiteX15144" fmla="*/ 4101806 w 12192000"/>
              <a:gd name="connsiteY15144" fmla="*/ 4680422 h 6858000"/>
              <a:gd name="connsiteX15145" fmla="*/ 4221740 w 12192000"/>
              <a:gd name="connsiteY15145" fmla="*/ 4611179 h 6858000"/>
              <a:gd name="connsiteX15146" fmla="*/ 4219286 w 12192000"/>
              <a:gd name="connsiteY15146" fmla="*/ 4596756 h 6858000"/>
              <a:gd name="connsiteX15147" fmla="*/ 4221291 w 12192000"/>
              <a:gd name="connsiteY15147" fmla="*/ 4583620 h 6858000"/>
              <a:gd name="connsiteX15148" fmla="*/ 4222069 w 12192000"/>
              <a:gd name="connsiteY15148" fmla="*/ 4581226 h 6858000"/>
              <a:gd name="connsiteX15149" fmla="*/ 4255884 w 12192000"/>
              <a:gd name="connsiteY15149" fmla="*/ 4552170 h 6858000"/>
              <a:gd name="connsiteX15150" fmla="*/ 4255884 w 12192000"/>
              <a:gd name="connsiteY15150" fmla="*/ 4414731 h 6858000"/>
              <a:gd name="connsiteX15151" fmla="*/ 4222637 w 12192000"/>
              <a:gd name="connsiteY15151" fmla="*/ 4395071 h 6858000"/>
              <a:gd name="connsiteX15152" fmla="*/ 3815467 w 12192000"/>
              <a:gd name="connsiteY15152" fmla="*/ 4395071 h 6858000"/>
              <a:gd name="connsiteX15153" fmla="*/ 3797453 w 12192000"/>
              <a:gd name="connsiteY15153" fmla="*/ 4405485 h 6858000"/>
              <a:gd name="connsiteX15154" fmla="*/ 3661361 w 12192000"/>
              <a:gd name="connsiteY15154" fmla="*/ 4641163 h 6858000"/>
              <a:gd name="connsiteX15155" fmla="*/ 3661361 w 12192000"/>
              <a:gd name="connsiteY15155" fmla="*/ 4661391 h 6858000"/>
              <a:gd name="connsiteX15156" fmla="*/ 3661391 w 12192000"/>
              <a:gd name="connsiteY15156" fmla="*/ 4661301 h 6858000"/>
              <a:gd name="connsiteX15157" fmla="*/ 3694636 w 12192000"/>
              <a:gd name="connsiteY15157" fmla="*/ 4680422 h 6858000"/>
              <a:gd name="connsiteX15158" fmla="*/ 3814570 w 12192000"/>
              <a:gd name="connsiteY15158" fmla="*/ 4611179 h 6858000"/>
              <a:gd name="connsiteX15159" fmla="*/ 3812116 w 12192000"/>
              <a:gd name="connsiteY15159" fmla="*/ 4596756 h 6858000"/>
              <a:gd name="connsiteX15160" fmla="*/ 3814121 w 12192000"/>
              <a:gd name="connsiteY15160" fmla="*/ 4583620 h 6858000"/>
              <a:gd name="connsiteX15161" fmla="*/ 3814899 w 12192000"/>
              <a:gd name="connsiteY15161" fmla="*/ 4581226 h 6858000"/>
              <a:gd name="connsiteX15162" fmla="*/ 3848713 w 12192000"/>
              <a:gd name="connsiteY15162" fmla="*/ 4552170 h 6858000"/>
              <a:gd name="connsiteX15163" fmla="*/ 3848713 w 12192000"/>
              <a:gd name="connsiteY15163" fmla="*/ 4414731 h 6858000"/>
              <a:gd name="connsiteX15164" fmla="*/ 3815467 w 12192000"/>
              <a:gd name="connsiteY15164" fmla="*/ 4395071 h 6858000"/>
              <a:gd name="connsiteX15165" fmla="*/ 3408268 w 12192000"/>
              <a:gd name="connsiteY15165" fmla="*/ 4395071 h 6858000"/>
              <a:gd name="connsiteX15166" fmla="*/ 3390254 w 12192000"/>
              <a:gd name="connsiteY15166" fmla="*/ 4405485 h 6858000"/>
              <a:gd name="connsiteX15167" fmla="*/ 3254161 w 12192000"/>
              <a:gd name="connsiteY15167" fmla="*/ 4641163 h 6858000"/>
              <a:gd name="connsiteX15168" fmla="*/ 3254161 w 12192000"/>
              <a:gd name="connsiteY15168" fmla="*/ 4661391 h 6858000"/>
              <a:gd name="connsiteX15169" fmla="*/ 3254191 w 12192000"/>
              <a:gd name="connsiteY15169" fmla="*/ 4661301 h 6858000"/>
              <a:gd name="connsiteX15170" fmla="*/ 3287436 w 12192000"/>
              <a:gd name="connsiteY15170" fmla="*/ 4680422 h 6858000"/>
              <a:gd name="connsiteX15171" fmla="*/ 3407370 w 12192000"/>
              <a:gd name="connsiteY15171" fmla="*/ 4611179 h 6858000"/>
              <a:gd name="connsiteX15172" fmla="*/ 3404916 w 12192000"/>
              <a:gd name="connsiteY15172" fmla="*/ 4596756 h 6858000"/>
              <a:gd name="connsiteX15173" fmla="*/ 3406921 w 12192000"/>
              <a:gd name="connsiteY15173" fmla="*/ 4583620 h 6858000"/>
              <a:gd name="connsiteX15174" fmla="*/ 3407699 w 12192000"/>
              <a:gd name="connsiteY15174" fmla="*/ 4581226 h 6858000"/>
              <a:gd name="connsiteX15175" fmla="*/ 3441513 w 12192000"/>
              <a:gd name="connsiteY15175" fmla="*/ 4552170 h 6858000"/>
              <a:gd name="connsiteX15176" fmla="*/ 3441513 w 12192000"/>
              <a:gd name="connsiteY15176" fmla="*/ 4414731 h 6858000"/>
              <a:gd name="connsiteX15177" fmla="*/ 3408268 w 12192000"/>
              <a:gd name="connsiteY15177" fmla="*/ 4395071 h 6858000"/>
              <a:gd name="connsiteX15178" fmla="*/ 3001098 w 12192000"/>
              <a:gd name="connsiteY15178" fmla="*/ 4395071 h 6858000"/>
              <a:gd name="connsiteX15179" fmla="*/ 2983084 w 12192000"/>
              <a:gd name="connsiteY15179" fmla="*/ 4405485 h 6858000"/>
              <a:gd name="connsiteX15180" fmla="*/ 2846991 w 12192000"/>
              <a:gd name="connsiteY15180" fmla="*/ 4641163 h 6858000"/>
              <a:gd name="connsiteX15181" fmla="*/ 2846991 w 12192000"/>
              <a:gd name="connsiteY15181" fmla="*/ 4661391 h 6858000"/>
              <a:gd name="connsiteX15182" fmla="*/ 2847021 w 12192000"/>
              <a:gd name="connsiteY15182" fmla="*/ 4661301 h 6858000"/>
              <a:gd name="connsiteX15183" fmla="*/ 2880266 w 12192000"/>
              <a:gd name="connsiteY15183" fmla="*/ 4680422 h 6858000"/>
              <a:gd name="connsiteX15184" fmla="*/ 3000200 w 12192000"/>
              <a:gd name="connsiteY15184" fmla="*/ 4611179 h 6858000"/>
              <a:gd name="connsiteX15185" fmla="*/ 2997746 w 12192000"/>
              <a:gd name="connsiteY15185" fmla="*/ 4596756 h 6858000"/>
              <a:gd name="connsiteX15186" fmla="*/ 2999751 w 12192000"/>
              <a:gd name="connsiteY15186" fmla="*/ 4583620 h 6858000"/>
              <a:gd name="connsiteX15187" fmla="*/ 3000529 w 12192000"/>
              <a:gd name="connsiteY15187" fmla="*/ 4581226 h 6858000"/>
              <a:gd name="connsiteX15188" fmla="*/ 3034343 w 12192000"/>
              <a:gd name="connsiteY15188" fmla="*/ 4552170 h 6858000"/>
              <a:gd name="connsiteX15189" fmla="*/ 3034343 w 12192000"/>
              <a:gd name="connsiteY15189" fmla="*/ 4414731 h 6858000"/>
              <a:gd name="connsiteX15190" fmla="*/ 3001098 w 12192000"/>
              <a:gd name="connsiteY15190" fmla="*/ 4395071 h 6858000"/>
              <a:gd name="connsiteX15191" fmla="*/ 2593898 w 12192000"/>
              <a:gd name="connsiteY15191" fmla="*/ 4395071 h 6858000"/>
              <a:gd name="connsiteX15192" fmla="*/ 2575884 w 12192000"/>
              <a:gd name="connsiteY15192" fmla="*/ 4405485 h 6858000"/>
              <a:gd name="connsiteX15193" fmla="*/ 2439792 w 12192000"/>
              <a:gd name="connsiteY15193" fmla="*/ 4641163 h 6858000"/>
              <a:gd name="connsiteX15194" fmla="*/ 2439792 w 12192000"/>
              <a:gd name="connsiteY15194" fmla="*/ 4661391 h 6858000"/>
              <a:gd name="connsiteX15195" fmla="*/ 2439822 w 12192000"/>
              <a:gd name="connsiteY15195" fmla="*/ 4661301 h 6858000"/>
              <a:gd name="connsiteX15196" fmla="*/ 2473067 w 12192000"/>
              <a:gd name="connsiteY15196" fmla="*/ 4680422 h 6858000"/>
              <a:gd name="connsiteX15197" fmla="*/ 2593000 w 12192000"/>
              <a:gd name="connsiteY15197" fmla="*/ 4611179 h 6858000"/>
              <a:gd name="connsiteX15198" fmla="*/ 2590547 w 12192000"/>
              <a:gd name="connsiteY15198" fmla="*/ 4596756 h 6858000"/>
              <a:gd name="connsiteX15199" fmla="*/ 2592551 w 12192000"/>
              <a:gd name="connsiteY15199" fmla="*/ 4583620 h 6858000"/>
              <a:gd name="connsiteX15200" fmla="*/ 2593330 w 12192000"/>
              <a:gd name="connsiteY15200" fmla="*/ 4581226 h 6858000"/>
              <a:gd name="connsiteX15201" fmla="*/ 2627143 w 12192000"/>
              <a:gd name="connsiteY15201" fmla="*/ 4552170 h 6858000"/>
              <a:gd name="connsiteX15202" fmla="*/ 2627143 w 12192000"/>
              <a:gd name="connsiteY15202" fmla="*/ 4414731 h 6858000"/>
              <a:gd name="connsiteX15203" fmla="*/ 2593898 w 12192000"/>
              <a:gd name="connsiteY15203" fmla="*/ 4395071 h 6858000"/>
              <a:gd name="connsiteX15204" fmla="*/ 2186728 w 12192000"/>
              <a:gd name="connsiteY15204" fmla="*/ 4395071 h 6858000"/>
              <a:gd name="connsiteX15205" fmla="*/ 2168714 w 12192000"/>
              <a:gd name="connsiteY15205" fmla="*/ 4405485 h 6858000"/>
              <a:gd name="connsiteX15206" fmla="*/ 2032622 w 12192000"/>
              <a:gd name="connsiteY15206" fmla="*/ 4641163 h 6858000"/>
              <a:gd name="connsiteX15207" fmla="*/ 2032622 w 12192000"/>
              <a:gd name="connsiteY15207" fmla="*/ 4661391 h 6858000"/>
              <a:gd name="connsiteX15208" fmla="*/ 2032652 w 12192000"/>
              <a:gd name="connsiteY15208" fmla="*/ 4661301 h 6858000"/>
              <a:gd name="connsiteX15209" fmla="*/ 2065897 w 12192000"/>
              <a:gd name="connsiteY15209" fmla="*/ 4680422 h 6858000"/>
              <a:gd name="connsiteX15210" fmla="*/ 2185831 w 12192000"/>
              <a:gd name="connsiteY15210" fmla="*/ 4611179 h 6858000"/>
              <a:gd name="connsiteX15211" fmla="*/ 2183377 w 12192000"/>
              <a:gd name="connsiteY15211" fmla="*/ 4596756 h 6858000"/>
              <a:gd name="connsiteX15212" fmla="*/ 2185382 w 12192000"/>
              <a:gd name="connsiteY15212" fmla="*/ 4583620 h 6858000"/>
              <a:gd name="connsiteX15213" fmla="*/ 2186160 w 12192000"/>
              <a:gd name="connsiteY15213" fmla="*/ 4581226 h 6858000"/>
              <a:gd name="connsiteX15214" fmla="*/ 2219973 w 12192000"/>
              <a:gd name="connsiteY15214" fmla="*/ 4552170 h 6858000"/>
              <a:gd name="connsiteX15215" fmla="*/ 2219973 w 12192000"/>
              <a:gd name="connsiteY15215" fmla="*/ 4414731 h 6858000"/>
              <a:gd name="connsiteX15216" fmla="*/ 2186728 w 12192000"/>
              <a:gd name="connsiteY15216" fmla="*/ 4395071 h 6858000"/>
              <a:gd name="connsiteX15217" fmla="*/ 1779558 w 12192000"/>
              <a:gd name="connsiteY15217" fmla="*/ 4395071 h 6858000"/>
              <a:gd name="connsiteX15218" fmla="*/ 1761544 w 12192000"/>
              <a:gd name="connsiteY15218" fmla="*/ 4405485 h 6858000"/>
              <a:gd name="connsiteX15219" fmla="*/ 1625452 w 12192000"/>
              <a:gd name="connsiteY15219" fmla="*/ 4641163 h 6858000"/>
              <a:gd name="connsiteX15220" fmla="*/ 1625452 w 12192000"/>
              <a:gd name="connsiteY15220" fmla="*/ 4661391 h 6858000"/>
              <a:gd name="connsiteX15221" fmla="*/ 1625482 w 12192000"/>
              <a:gd name="connsiteY15221" fmla="*/ 4661301 h 6858000"/>
              <a:gd name="connsiteX15222" fmla="*/ 1658727 w 12192000"/>
              <a:gd name="connsiteY15222" fmla="*/ 4680422 h 6858000"/>
              <a:gd name="connsiteX15223" fmla="*/ 1778661 w 12192000"/>
              <a:gd name="connsiteY15223" fmla="*/ 4611179 h 6858000"/>
              <a:gd name="connsiteX15224" fmla="*/ 1776207 w 12192000"/>
              <a:gd name="connsiteY15224" fmla="*/ 4596756 h 6858000"/>
              <a:gd name="connsiteX15225" fmla="*/ 1778212 w 12192000"/>
              <a:gd name="connsiteY15225" fmla="*/ 4583620 h 6858000"/>
              <a:gd name="connsiteX15226" fmla="*/ 1778990 w 12192000"/>
              <a:gd name="connsiteY15226" fmla="*/ 4581226 h 6858000"/>
              <a:gd name="connsiteX15227" fmla="*/ 1812803 w 12192000"/>
              <a:gd name="connsiteY15227" fmla="*/ 4552170 h 6858000"/>
              <a:gd name="connsiteX15228" fmla="*/ 1812803 w 12192000"/>
              <a:gd name="connsiteY15228" fmla="*/ 4414731 h 6858000"/>
              <a:gd name="connsiteX15229" fmla="*/ 1779558 w 12192000"/>
              <a:gd name="connsiteY15229" fmla="*/ 4395071 h 6858000"/>
              <a:gd name="connsiteX15230" fmla="*/ 11144794 w 12192000"/>
              <a:gd name="connsiteY15230" fmla="*/ 4395011 h 6858000"/>
              <a:gd name="connsiteX15231" fmla="*/ 11126780 w 12192000"/>
              <a:gd name="connsiteY15231" fmla="*/ 4405425 h 6858000"/>
              <a:gd name="connsiteX15232" fmla="*/ 10990688 w 12192000"/>
              <a:gd name="connsiteY15232" fmla="*/ 4641103 h 6858000"/>
              <a:gd name="connsiteX15233" fmla="*/ 10990688 w 12192000"/>
              <a:gd name="connsiteY15233" fmla="*/ 4661331 h 6858000"/>
              <a:gd name="connsiteX15234" fmla="*/ 11023933 w 12192000"/>
              <a:gd name="connsiteY15234" fmla="*/ 4680452 h 6858000"/>
              <a:gd name="connsiteX15235" fmla="*/ 11143867 w 12192000"/>
              <a:gd name="connsiteY15235" fmla="*/ 4611209 h 6858000"/>
              <a:gd name="connsiteX15236" fmla="*/ 11141413 w 12192000"/>
              <a:gd name="connsiteY15236" fmla="*/ 4596786 h 6858000"/>
              <a:gd name="connsiteX15237" fmla="*/ 11143418 w 12192000"/>
              <a:gd name="connsiteY15237" fmla="*/ 4583650 h 6858000"/>
              <a:gd name="connsiteX15238" fmla="*/ 11144196 w 12192000"/>
              <a:gd name="connsiteY15238" fmla="*/ 4581255 h 6858000"/>
              <a:gd name="connsiteX15239" fmla="*/ 11144226 w 12192000"/>
              <a:gd name="connsiteY15239" fmla="*/ 4581166 h 6858000"/>
              <a:gd name="connsiteX15240" fmla="*/ 11178040 w 12192000"/>
              <a:gd name="connsiteY15240" fmla="*/ 4552110 h 6858000"/>
              <a:gd name="connsiteX15241" fmla="*/ 11178040 w 12192000"/>
              <a:gd name="connsiteY15241" fmla="*/ 4414671 h 6858000"/>
              <a:gd name="connsiteX15242" fmla="*/ 11144794 w 12192000"/>
              <a:gd name="connsiteY15242" fmla="*/ 4395011 h 6858000"/>
              <a:gd name="connsiteX15243" fmla="*/ 11551965 w 12192000"/>
              <a:gd name="connsiteY15243" fmla="*/ 4394981 h 6858000"/>
              <a:gd name="connsiteX15244" fmla="*/ 11533950 w 12192000"/>
              <a:gd name="connsiteY15244" fmla="*/ 4405395 h 6858000"/>
              <a:gd name="connsiteX15245" fmla="*/ 11397858 w 12192000"/>
              <a:gd name="connsiteY15245" fmla="*/ 4641073 h 6858000"/>
              <a:gd name="connsiteX15246" fmla="*/ 11397858 w 12192000"/>
              <a:gd name="connsiteY15246" fmla="*/ 4661301 h 6858000"/>
              <a:gd name="connsiteX15247" fmla="*/ 11431103 w 12192000"/>
              <a:gd name="connsiteY15247" fmla="*/ 4680422 h 6858000"/>
              <a:gd name="connsiteX15248" fmla="*/ 11551037 w 12192000"/>
              <a:gd name="connsiteY15248" fmla="*/ 4611179 h 6858000"/>
              <a:gd name="connsiteX15249" fmla="*/ 11548583 w 12192000"/>
              <a:gd name="connsiteY15249" fmla="*/ 4596756 h 6858000"/>
              <a:gd name="connsiteX15250" fmla="*/ 11550588 w 12192000"/>
              <a:gd name="connsiteY15250" fmla="*/ 4583620 h 6858000"/>
              <a:gd name="connsiteX15251" fmla="*/ 11551366 w 12192000"/>
              <a:gd name="connsiteY15251" fmla="*/ 4581226 h 6858000"/>
              <a:gd name="connsiteX15252" fmla="*/ 11551396 w 12192000"/>
              <a:gd name="connsiteY15252" fmla="*/ 4581136 h 6858000"/>
              <a:gd name="connsiteX15253" fmla="*/ 11585209 w 12192000"/>
              <a:gd name="connsiteY15253" fmla="*/ 4552080 h 6858000"/>
              <a:gd name="connsiteX15254" fmla="*/ 11585209 w 12192000"/>
              <a:gd name="connsiteY15254" fmla="*/ 4414641 h 6858000"/>
              <a:gd name="connsiteX15255" fmla="*/ 11551965 w 12192000"/>
              <a:gd name="connsiteY15255" fmla="*/ 4394981 h 6858000"/>
              <a:gd name="connsiteX15256" fmla="*/ 1372388 w 12192000"/>
              <a:gd name="connsiteY15256" fmla="*/ 4394981 h 6858000"/>
              <a:gd name="connsiteX15257" fmla="*/ 1354374 w 12192000"/>
              <a:gd name="connsiteY15257" fmla="*/ 4405395 h 6858000"/>
              <a:gd name="connsiteX15258" fmla="*/ 1218282 w 12192000"/>
              <a:gd name="connsiteY15258" fmla="*/ 4641073 h 6858000"/>
              <a:gd name="connsiteX15259" fmla="*/ 1218282 w 12192000"/>
              <a:gd name="connsiteY15259" fmla="*/ 4661301 h 6858000"/>
              <a:gd name="connsiteX15260" fmla="*/ 1251527 w 12192000"/>
              <a:gd name="connsiteY15260" fmla="*/ 4680422 h 6858000"/>
              <a:gd name="connsiteX15261" fmla="*/ 1371461 w 12192000"/>
              <a:gd name="connsiteY15261" fmla="*/ 4611179 h 6858000"/>
              <a:gd name="connsiteX15262" fmla="*/ 1369007 w 12192000"/>
              <a:gd name="connsiteY15262" fmla="*/ 4596756 h 6858000"/>
              <a:gd name="connsiteX15263" fmla="*/ 1371012 w 12192000"/>
              <a:gd name="connsiteY15263" fmla="*/ 4583620 h 6858000"/>
              <a:gd name="connsiteX15264" fmla="*/ 1371790 w 12192000"/>
              <a:gd name="connsiteY15264" fmla="*/ 4581226 h 6858000"/>
              <a:gd name="connsiteX15265" fmla="*/ 1405603 w 12192000"/>
              <a:gd name="connsiteY15265" fmla="*/ 4552170 h 6858000"/>
              <a:gd name="connsiteX15266" fmla="*/ 1405603 w 12192000"/>
              <a:gd name="connsiteY15266" fmla="*/ 4414731 h 6858000"/>
              <a:gd name="connsiteX15267" fmla="*/ 1405633 w 12192000"/>
              <a:gd name="connsiteY15267" fmla="*/ 4414641 h 6858000"/>
              <a:gd name="connsiteX15268" fmla="*/ 1372388 w 12192000"/>
              <a:gd name="connsiteY15268" fmla="*/ 4394981 h 6858000"/>
              <a:gd name="connsiteX15269" fmla="*/ 965218 w 12192000"/>
              <a:gd name="connsiteY15269" fmla="*/ 4394981 h 6858000"/>
              <a:gd name="connsiteX15270" fmla="*/ 947204 w 12192000"/>
              <a:gd name="connsiteY15270" fmla="*/ 4405395 h 6858000"/>
              <a:gd name="connsiteX15271" fmla="*/ 811112 w 12192000"/>
              <a:gd name="connsiteY15271" fmla="*/ 4641073 h 6858000"/>
              <a:gd name="connsiteX15272" fmla="*/ 811112 w 12192000"/>
              <a:gd name="connsiteY15272" fmla="*/ 4661301 h 6858000"/>
              <a:gd name="connsiteX15273" fmla="*/ 844357 w 12192000"/>
              <a:gd name="connsiteY15273" fmla="*/ 4680422 h 6858000"/>
              <a:gd name="connsiteX15274" fmla="*/ 964291 w 12192000"/>
              <a:gd name="connsiteY15274" fmla="*/ 4611179 h 6858000"/>
              <a:gd name="connsiteX15275" fmla="*/ 961837 w 12192000"/>
              <a:gd name="connsiteY15275" fmla="*/ 4596756 h 6858000"/>
              <a:gd name="connsiteX15276" fmla="*/ 963842 w 12192000"/>
              <a:gd name="connsiteY15276" fmla="*/ 4583620 h 6858000"/>
              <a:gd name="connsiteX15277" fmla="*/ 964620 w 12192000"/>
              <a:gd name="connsiteY15277" fmla="*/ 4581226 h 6858000"/>
              <a:gd name="connsiteX15278" fmla="*/ 998434 w 12192000"/>
              <a:gd name="connsiteY15278" fmla="*/ 4552170 h 6858000"/>
              <a:gd name="connsiteX15279" fmla="*/ 998434 w 12192000"/>
              <a:gd name="connsiteY15279" fmla="*/ 4414731 h 6858000"/>
              <a:gd name="connsiteX15280" fmla="*/ 998464 w 12192000"/>
              <a:gd name="connsiteY15280" fmla="*/ 4414641 h 6858000"/>
              <a:gd name="connsiteX15281" fmla="*/ 965218 w 12192000"/>
              <a:gd name="connsiteY15281" fmla="*/ 4394981 h 6858000"/>
              <a:gd name="connsiteX15282" fmla="*/ 558048 w 12192000"/>
              <a:gd name="connsiteY15282" fmla="*/ 4394981 h 6858000"/>
              <a:gd name="connsiteX15283" fmla="*/ 540035 w 12192000"/>
              <a:gd name="connsiteY15283" fmla="*/ 4405395 h 6858000"/>
              <a:gd name="connsiteX15284" fmla="*/ 403942 w 12192000"/>
              <a:gd name="connsiteY15284" fmla="*/ 4641073 h 6858000"/>
              <a:gd name="connsiteX15285" fmla="*/ 403942 w 12192000"/>
              <a:gd name="connsiteY15285" fmla="*/ 4661301 h 6858000"/>
              <a:gd name="connsiteX15286" fmla="*/ 437187 w 12192000"/>
              <a:gd name="connsiteY15286" fmla="*/ 4680422 h 6858000"/>
              <a:gd name="connsiteX15287" fmla="*/ 557121 w 12192000"/>
              <a:gd name="connsiteY15287" fmla="*/ 4611179 h 6858000"/>
              <a:gd name="connsiteX15288" fmla="*/ 554667 w 12192000"/>
              <a:gd name="connsiteY15288" fmla="*/ 4596756 h 6858000"/>
              <a:gd name="connsiteX15289" fmla="*/ 556672 w 12192000"/>
              <a:gd name="connsiteY15289" fmla="*/ 4583620 h 6858000"/>
              <a:gd name="connsiteX15290" fmla="*/ 557450 w 12192000"/>
              <a:gd name="connsiteY15290" fmla="*/ 4581226 h 6858000"/>
              <a:gd name="connsiteX15291" fmla="*/ 591264 w 12192000"/>
              <a:gd name="connsiteY15291" fmla="*/ 4552170 h 6858000"/>
              <a:gd name="connsiteX15292" fmla="*/ 591264 w 12192000"/>
              <a:gd name="connsiteY15292" fmla="*/ 4414731 h 6858000"/>
              <a:gd name="connsiteX15293" fmla="*/ 591294 w 12192000"/>
              <a:gd name="connsiteY15293" fmla="*/ 4414641 h 6858000"/>
              <a:gd name="connsiteX15294" fmla="*/ 558048 w 12192000"/>
              <a:gd name="connsiteY15294" fmla="*/ 4394981 h 6858000"/>
              <a:gd name="connsiteX15295" fmla="*/ 11797023 w 12192000"/>
              <a:gd name="connsiteY15295" fmla="*/ 4372517 h 6858000"/>
              <a:gd name="connsiteX15296" fmla="*/ 11677314 w 12192000"/>
              <a:gd name="connsiteY15296" fmla="*/ 4401086 h 6858000"/>
              <a:gd name="connsiteX15297" fmla="*/ 11763045 w 12192000"/>
              <a:gd name="connsiteY15297" fmla="*/ 4450580 h 6858000"/>
              <a:gd name="connsiteX15298" fmla="*/ 11777999 w 12192000"/>
              <a:gd name="connsiteY15298" fmla="*/ 4439082 h 6858000"/>
              <a:gd name="connsiteX15299" fmla="*/ 11797023 w 12192000"/>
              <a:gd name="connsiteY15299" fmla="*/ 4434814 h 6858000"/>
              <a:gd name="connsiteX15300" fmla="*/ 11816036 w 12192000"/>
              <a:gd name="connsiteY15300" fmla="*/ 4439082 h 6858000"/>
              <a:gd name="connsiteX15301" fmla="*/ 11831002 w 12192000"/>
              <a:gd name="connsiteY15301" fmla="*/ 4450580 h 6858000"/>
              <a:gd name="connsiteX15302" fmla="*/ 11916732 w 12192000"/>
              <a:gd name="connsiteY15302" fmla="*/ 4401086 h 6858000"/>
              <a:gd name="connsiteX15303" fmla="*/ 11797023 w 12192000"/>
              <a:gd name="connsiteY15303" fmla="*/ 4372517 h 6858000"/>
              <a:gd name="connsiteX15304" fmla="*/ 11389824 w 12192000"/>
              <a:gd name="connsiteY15304" fmla="*/ 4372517 h 6858000"/>
              <a:gd name="connsiteX15305" fmla="*/ 11270115 w 12192000"/>
              <a:gd name="connsiteY15305" fmla="*/ 4401086 h 6858000"/>
              <a:gd name="connsiteX15306" fmla="*/ 11355845 w 12192000"/>
              <a:gd name="connsiteY15306" fmla="*/ 4450580 h 6858000"/>
              <a:gd name="connsiteX15307" fmla="*/ 11370800 w 12192000"/>
              <a:gd name="connsiteY15307" fmla="*/ 4439082 h 6858000"/>
              <a:gd name="connsiteX15308" fmla="*/ 11389824 w 12192000"/>
              <a:gd name="connsiteY15308" fmla="*/ 4434814 h 6858000"/>
              <a:gd name="connsiteX15309" fmla="*/ 11408836 w 12192000"/>
              <a:gd name="connsiteY15309" fmla="*/ 4439082 h 6858000"/>
              <a:gd name="connsiteX15310" fmla="*/ 11423802 w 12192000"/>
              <a:gd name="connsiteY15310" fmla="*/ 4450580 h 6858000"/>
              <a:gd name="connsiteX15311" fmla="*/ 11509533 w 12192000"/>
              <a:gd name="connsiteY15311" fmla="*/ 4401086 h 6858000"/>
              <a:gd name="connsiteX15312" fmla="*/ 11389824 w 12192000"/>
              <a:gd name="connsiteY15312" fmla="*/ 4372517 h 6858000"/>
              <a:gd name="connsiteX15313" fmla="*/ 10982654 w 12192000"/>
              <a:gd name="connsiteY15313" fmla="*/ 4372517 h 6858000"/>
              <a:gd name="connsiteX15314" fmla="*/ 10862945 w 12192000"/>
              <a:gd name="connsiteY15314" fmla="*/ 4401086 h 6858000"/>
              <a:gd name="connsiteX15315" fmla="*/ 10948675 w 12192000"/>
              <a:gd name="connsiteY15315" fmla="*/ 4450580 h 6858000"/>
              <a:gd name="connsiteX15316" fmla="*/ 10963629 w 12192000"/>
              <a:gd name="connsiteY15316" fmla="*/ 4439082 h 6858000"/>
              <a:gd name="connsiteX15317" fmla="*/ 10982654 w 12192000"/>
              <a:gd name="connsiteY15317" fmla="*/ 4434814 h 6858000"/>
              <a:gd name="connsiteX15318" fmla="*/ 11001667 w 12192000"/>
              <a:gd name="connsiteY15318" fmla="*/ 4439082 h 6858000"/>
              <a:gd name="connsiteX15319" fmla="*/ 11016632 w 12192000"/>
              <a:gd name="connsiteY15319" fmla="*/ 4450580 h 6858000"/>
              <a:gd name="connsiteX15320" fmla="*/ 11102363 w 12192000"/>
              <a:gd name="connsiteY15320" fmla="*/ 4401086 h 6858000"/>
              <a:gd name="connsiteX15321" fmla="*/ 10982654 w 12192000"/>
              <a:gd name="connsiteY15321" fmla="*/ 4372517 h 6858000"/>
              <a:gd name="connsiteX15322" fmla="*/ 10575454 w 12192000"/>
              <a:gd name="connsiteY15322" fmla="*/ 4372487 h 6858000"/>
              <a:gd name="connsiteX15323" fmla="*/ 10455745 w 12192000"/>
              <a:gd name="connsiteY15323" fmla="*/ 4401056 h 6858000"/>
              <a:gd name="connsiteX15324" fmla="*/ 10541459 w 12192000"/>
              <a:gd name="connsiteY15324" fmla="*/ 4450540 h 6858000"/>
              <a:gd name="connsiteX15325" fmla="*/ 10541446 w 12192000"/>
              <a:gd name="connsiteY15325" fmla="*/ 4450550 h 6858000"/>
              <a:gd name="connsiteX15326" fmla="*/ 10541476 w 12192000"/>
              <a:gd name="connsiteY15326" fmla="*/ 4450550 h 6858000"/>
              <a:gd name="connsiteX15327" fmla="*/ 10541459 w 12192000"/>
              <a:gd name="connsiteY15327" fmla="*/ 4450540 h 6858000"/>
              <a:gd name="connsiteX15328" fmla="*/ 10556400 w 12192000"/>
              <a:gd name="connsiteY15328" fmla="*/ 4439052 h 6858000"/>
              <a:gd name="connsiteX15329" fmla="*/ 10575439 w 12192000"/>
              <a:gd name="connsiteY15329" fmla="*/ 4434780 h 6858000"/>
              <a:gd name="connsiteX15330" fmla="*/ 10609432 w 12192000"/>
              <a:gd name="connsiteY15330" fmla="*/ 4450550 h 6858000"/>
              <a:gd name="connsiteX15331" fmla="*/ 10695163 w 12192000"/>
              <a:gd name="connsiteY15331" fmla="*/ 4401056 h 6858000"/>
              <a:gd name="connsiteX15332" fmla="*/ 10575454 w 12192000"/>
              <a:gd name="connsiteY15332" fmla="*/ 4372487 h 6858000"/>
              <a:gd name="connsiteX15333" fmla="*/ 10168284 w 12192000"/>
              <a:gd name="connsiteY15333" fmla="*/ 4372487 h 6858000"/>
              <a:gd name="connsiteX15334" fmla="*/ 10048574 w 12192000"/>
              <a:gd name="connsiteY15334" fmla="*/ 4401056 h 6858000"/>
              <a:gd name="connsiteX15335" fmla="*/ 10134289 w 12192000"/>
              <a:gd name="connsiteY15335" fmla="*/ 4450540 h 6858000"/>
              <a:gd name="connsiteX15336" fmla="*/ 10134276 w 12192000"/>
              <a:gd name="connsiteY15336" fmla="*/ 4450550 h 6858000"/>
              <a:gd name="connsiteX15337" fmla="*/ 10134306 w 12192000"/>
              <a:gd name="connsiteY15337" fmla="*/ 4450550 h 6858000"/>
              <a:gd name="connsiteX15338" fmla="*/ 10134289 w 12192000"/>
              <a:gd name="connsiteY15338" fmla="*/ 4450540 h 6858000"/>
              <a:gd name="connsiteX15339" fmla="*/ 10149230 w 12192000"/>
              <a:gd name="connsiteY15339" fmla="*/ 4439052 h 6858000"/>
              <a:gd name="connsiteX15340" fmla="*/ 10168269 w 12192000"/>
              <a:gd name="connsiteY15340" fmla="*/ 4434780 h 6858000"/>
              <a:gd name="connsiteX15341" fmla="*/ 10202262 w 12192000"/>
              <a:gd name="connsiteY15341" fmla="*/ 4450550 h 6858000"/>
              <a:gd name="connsiteX15342" fmla="*/ 10287993 w 12192000"/>
              <a:gd name="connsiteY15342" fmla="*/ 4401056 h 6858000"/>
              <a:gd name="connsiteX15343" fmla="*/ 10168284 w 12192000"/>
              <a:gd name="connsiteY15343" fmla="*/ 4372487 h 6858000"/>
              <a:gd name="connsiteX15344" fmla="*/ 9761084 w 12192000"/>
              <a:gd name="connsiteY15344" fmla="*/ 4372487 h 6858000"/>
              <a:gd name="connsiteX15345" fmla="*/ 9641375 w 12192000"/>
              <a:gd name="connsiteY15345" fmla="*/ 4401056 h 6858000"/>
              <a:gd name="connsiteX15346" fmla="*/ 9727089 w 12192000"/>
              <a:gd name="connsiteY15346" fmla="*/ 4450540 h 6858000"/>
              <a:gd name="connsiteX15347" fmla="*/ 9727076 w 12192000"/>
              <a:gd name="connsiteY15347" fmla="*/ 4450550 h 6858000"/>
              <a:gd name="connsiteX15348" fmla="*/ 9727106 w 12192000"/>
              <a:gd name="connsiteY15348" fmla="*/ 4450550 h 6858000"/>
              <a:gd name="connsiteX15349" fmla="*/ 9727089 w 12192000"/>
              <a:gd name="connsiteY15349" fmla="*/ 4450540 h 6858000"/>
              <a:gd name="connsiteX15350" fmla="*/ 9742030 w 12192000"/>
              <a:gd name="connsiteY15350" fmla="*/ 4439052 h 6858000"/>
              <a:gd name="connsiteX15351" fmla="*/ 9761069 w 12192000"/>
              <a:gd name="connsiteY15351" fmla="*/ 4434780 h 6858000"/>
              <a:gd name="connsiteX15352" fmla="*/ 9795062 w 12192000"/>
              <a:gd name="connsiteY15352" fmla="*/ 4450550 h 6858000"/>
              <a:gd name="connsiteX15353" fmla="*/ 9880794 w 12192000"/>
              <a:gd name="connsiteY15353" fmla="*/ 4401056 h 6858000"/>
              <a:gd name="connsiteX15354" fmla="*/ 9761084 w 12192000"/>
              <a:gd name="connsiteY15354" fmla="*/ 4372487 h 6858000"/>
              <a:gd name="connsiteX15355" fmla="*/ 9353915 w 12192000"/>
              <a:gd name="connsiteY15355" fmla="*/ 4372487 h 6858000"/>
              <a:gd name="connsiteX15356" fmla="*/ 9234205 w 12192000"/>
              <a:gd name="connsiteY15356" fmla="*/ 4401056 h 6858000"/>
              <a:gd name="connsiteX15357" fmla="*/ 9319919 w 12192000"/>
              <a:gd name="connsiteY15357" fmla="*/ 4450540 h 6858000"/>
              <a:gd name="connsiteX15358" fmla="*/ 9319906 w 12192000"/>
              <a:gd name="connsiteY15358" fmla="*/ 4450550 h 6858000"/>
              <a:gd name="connsiteX15359" fmla="*/ 9319936 w 12192000"/>
              <a:gd name="connsiteY15359" fmla="*/ 4450550 h 6858000"/>
              <a:gd name="connsiteX15360" fmla="*/ 9319919 w 12192000"/>
              <a:gd name="connsiteY15360" fmla="*/ 4450540 h 6858000"/>
              <a:gd name="connsiteX15361" fmla="*/ 9334861 w 12192000"/>
              <a:gd name="connsiteY15361" fmla="*/ 4439052 h 6858000"/>
              <a:gd name="connsiteX15362" fmla="*/ 9353899 w 12192000"/>
              <a:gd name="connsiteY15362" fmla="*/ 4434780 h 6858000"/>
              <a:gd name="connsiteX15363" fmla="*/ 9387893 w 12192000"/>
              <a:gd name="connsiteY15363" fmla="*/ 4450550 h 6858000"/>
              <a:gd name="connsiteX15364" fmla="*/ 9473624 w 12192000"/>
              <a:gd name="connsiteY15364" fmla="*/ 4401056 h 6858000"/>
              <a:gd name="connsiteX15365" fmla="*/ 9353915 w 12192000"/>
              <a:gd name="connsiteY15365" fmla="*/ 4372487 h 6858000"/>
              <a:gd name="connsiteX15366" fmla="*/ 8946715 w 12192000"/>
              <a:gd name="connsiteY15366" fmla="*/ 4372487 h 6858000"/>
              <a:gd name="connsiteX15367" fmla="*/ 8827005 w 12192000"/>
              <a:gd name="connsiteY15367" fmla="*/ 4401056 h 6858000"/>
              <a:gd name="connsiteX15368" fmla="*/ 8912719 w 12192000"/>
              <a:gd name="connsiteY15368" fmla="*/ 4450541 h 6858000"/>
              <a:gd name="connsiteX15369" fmla="*/ 8912707 w 12192000"/>
              <a:gd name="connsiteY15369" fmla="*/ 4450550 h 6858000"/>
              <a:gd name="connsiteX15370" fmla="*/ 8912736 w 12192000"/>
              <a:gd name="connsiteY15370" fmla="*/ 4450550 h 6858000"/>
              <a:gd name="connsiteX15371" fmla="*/ 8912719 w 12192000"/>
              <a:gd name="connsiteY15371" fmla="*/ 4450541 h 6858000"/>
              <a:gd name="connsiteX15372" fmla="*/ 8927661 w 12192000"/>
              <a:gd name="connsiteY15372" fmla="*/ 4439052 h 6858000"/>
              <a:gd name="connsiteX15373" fmla="*/ 8946699 w 12192000"/>
              <a:gd name="connsiteY15373" fmla="*/ 4434780 h 6858000"/>
              <a:gd name="connsiteX15374" fmla="*/ 8980693 w 12192000"/>
              <a:gd name="connsiteY15374" fmla="*/ 4450550 h 6858000"/>
              <a:gd name="connsiteX15375" fmla="*/ 9066423 w 12192000"/>
              <a:gd name="connsiteY15375" fmla="*/ 4401056 h 6858000"/>
              <a:gd name="connsiteX15376" fmla="*/ 8946715 w 12192000"/>
              <a:gd name="connsiteY15376" fmla="*/ 4372487 h 6858000"/>
              <a:gd name="connsiteX15377" fmla="*/ 8539545 w 12192000"/>
              <a:gd name="connsiteY15377" fmla="*/ 4372487 h 6858000"/>
              <a:gd name="connsiteX15378" fmla="*/ 8419836 w 12192000"/>
              <a:gd name="connsiteY15378" fmla="*/ 4401056 h 6858000"/>
              <a:gd name="connsiteX15379" fmla="*/ 8505549 w 12192000"/>
              <a:gd name="connsiteY15379" fmla="*/ 4450540 h 6858000"/>
              <a:gd name="connsiteX15380" fmla="*/ 8505536 w 12192000"/>
              <a:gd name="connsiteY15380" fmla="*/ 4450550 h 6858000"/>
              <a:gd name="connsiteX15381" fmla="*/ 8505566 w 12192000"/>
              <a:gd name="connsiteY15381" fmla="*/ 4450550 h 6858000"/>
              <a:gd name="connsiteX15382" fmla="*/ 8505549 w 12192000"/>
              <a:gd name="connsiteY15382" fmla="*/ 4450540 h 6858000"/>
              <a:gd name="connsiteX15383" fmla="*/ 8520491 w 12192000"/>
              <a:gd name="connsiteY15383" fmla="*/ 4439052 h 6858000"/>
              <a:gd name="connsiteX15384" fmla="*/ 8539530 w 12192000"/>
              <a:gd name="connsiteY15384" fmla="*/ 4434780 h 6858000"/>
              <a:gd name="connsiteX15385" fmla="*/ 8573523 w 12192000"/>
              <a:gd name="connsiteY15385" fmla="*/ 4450550 h 6858000"/>
              <a:gd name="connsiteX15386" fmla="*/ 8659254 w 12192000"/>
              <a:gd name="connsiteY15386" fmla="*/ 4401056 h 6858000"/>
              <a:gd name="connsiteX15387" fmla="*/ 8539545 w 12192000"/>
              <a:gd name="connsiteY15387" fmla="*/ 4372487 h 6858000"/>
              <a:gd name="connsiteX15388" fmla="*/ 8132345 w 12192000"/>
              <a:gd name="connsiteY15388" fmla="*/ 4372487 h 6858000"/>
              <a:gd name="connsiteX15389" fmla="*/ 8012636 w 12192000"/>
              <a:gd name="connsiteY15389" fmla="*/ 4401056 h 6858000"/>
              <a:gd name="connsiteX15390" fmla="*/ 8098350 w 12192000"/>
              <a:gd name="connsiteY15390" fmla="*/ 4450540 h 6858000"/>
              <a:gd name="connsiteX15391" fmla="*/ 8098337 w 12192000"/>
              <a:gd name="connsiteY15391" fmla="*/ 4450550 h 6858000"/>
              <a:gd name="connsiteX15392" fmla="*/ 8098367 w 12192000"/>
              <a:gd name="connsiteY15392" fmla="*/ 4450550 h 6858000"/>
              <a:gd name="connsiteX15393" fmla="*/ 8098350 w 12192000"/>
              <a:gd name="connsiteY15393" fmla="*/ 4450540 h 6858000"/>
              <a:gd name="connsiteX15394" fmla="*/ 8113292 w 12192000"/>
              <a:gd name="connsiteY15394" fmla="*/ 4439052 h 6858000"/>
              <a:gd name="connsiteX15395" fmla="*/ 8132330 w 12192000"/>
              <a:gd name="connsiteY15395" fmla="*/ 4434780 h 6858000"/>
              <a:gd name="connsiteX15396" fmla="*/ 8166323 w 12192000"/>
              <a:gd name="connsiteY15396" fmla="*/ 4450550 h 6858000"/>
              <a:gd name="connsiteX15397" fmla="*/ 8252054 w 12192000"/>
              <a:gd name="connsiteY15397" fmla="*/ 4401056 h 6858000"/>
              <a:gd name="connsiteX15398" fmla="*/ 8132345 w 12192000"/>
              <a:gd name="connsiteY15398" fmla="*/ 4372487 h 6858000"/>
              <a:gd name="connsiteX15399" fmla="*/ 7725175 w 12192000"/>
              <a:gd name="connsiteY15399" fmla="*/ 4372487 h 6858000"/>
              <a:gd name="connsiteX15400" fmla="*/ 7605466 w 12192000"/>
              <a:gd name="connsiteY15400" fmla="*/ 4401056 h 6858000"/>
              <a:gd name="connsiteX15401" fmla="*/ 7691180 w 12192000"/>
              <a:gd name="connsiteY15401" fmla="*/ 4450540 h 6858000"/>
              <a:gd name="connsiteX15402" fmla="*/ 7691167 w 12192000"/>
              <a:gd name="connsiteY15402" fmla="*/ 4450550 h 6858000"/>
              <a:gd name="connsiteX15403" fmla="*/ 7691197 w 12192000"/>
              <a:gd name="connsiteY15403" fmla="*/ 4450550 h 6858000"/>
              <a:gd name="connsiteX15404" fmla="*/ 7691180 w 12192000"/>
              <a:gd name="connsiteY15404" fmla="*/ 4450540 h 6858000"/>
              <a:gd name="connsiteX15405" fmla="*/ 7706121 w 12192000"/>
              <a:gd name="connsiteY15405" fmla="*/ 4439052 h 6858000"/>
              <a:gd name="connsiteX15406" fmla="*/ 7725160 w 12192000"/>
              <a:gd name="connsiteY15406" fmla="*/ 4434780 h 6858000"/>
              <a:gd name="connsiteX15407" fmla="*/ 7759154 w 12192000"/>
              <a:gd name="connsiteY15407" fmla="*/ 4450550 h 6858000"/>
              <a:gd name="connsiteX15408" fmla="*/ 7844884 w 12192000"/>
              <a:gd name="connsiteY15408" fmla="*/ 4401056 h 6858000"/>
              <a:gd name="connsiteX15409" fmla="*/ 7725175 w 12192000"/>
              <a:gd name="connsiteY15409" fmla="*/ 4372487 h 6858000"/>
              <a:gd name="connsiteX15410" fmla="*/ 7318005 w 12192000"/>
              <a:gd name="connsiteY15410" fmla="*/ 4372487 h 6858000"/>
              <a:gd name="connsiteX15411" fmla="*/ 7198296 w 12192000"/>
              <a:gd name="connsiteY15411" fmla="*/ 4401056 h 6858000"/>
              <a:gd name="connsiteX15412" fmla="*/ 7284010 w 12192000"/>
              <a:gd name="connsiteY15412" fmla="*/ 4450540 h 6858000"/>
              <a:gd name="connsiteX15413" fmla="*/ 7283997 w 12192000"/>
              <a:gd name="connsiteY15413" fmla="*/ 4450550 h 6858000"/>
              <a:gd name="connsiteX15414" fmla="*/ 7284027 w 12192000"/>
              <a:gd name="connsiteY15414" fmla="*/ 4450550 h 6858000"/>
              <a:gd name="connsiteX15415" fmla="*/ 7284010 w 12192000"/>
              <a:gd name="connsiteY15415" fmla="*/ 4450540 h 6858000"/>
              <a:gd name="connsiteX15416" fmla="*/ 7298952 w 12192000"/>
              <a:gd name="connsiteY15416" fmla="*/ 4439052 h 6858000"/>
              <a:gd name="connsiteX15417" fmla="*/ 7317991 w 12192000"/>
              <a:gd name="connsiteY15417" fmla="*/ 4434780 h 6858000"/>
              <a:gd name="connsiteX15418" fmla="*/ 7351983 w 12192000"/>
              <a:gd name="connsiteY15418" fmla="*/ 4450550 h 6858000"/>
              <a:gd name="connsiteX15419" fmla="*/ 7437714 w 12192000"/>
              <a:gd name="connsiteY15419" fmla="*/ 4401056 h 6858000"/>
              <a:gd name="connsiteX15420" fmla="*/ 7318005 w 12192000"/>
              <a:gd name="connsiteY15420" fmla="*/ 4372487 h 6858000"/>
              <a:gd name="connsiteX15421" fmla="*/ 6910806 w 12192000"/>
              <a:gd name="connsiteY15421" fmla="*/ 4372487 h 6858000"/>
              <a:gd name="connsiteX15422" fmla="*/ 6791096 w 12192000"/>
              <a:gd name="connsiteY15422" fmla="*/ 4401056 h 6858000"/>
              <a:gd name="connsiteX15423" fmla="*/ 6876810 w 12192000"/>
              <a:gd name="connsiteY15423" fmla="*/ 4450540 h 6858000"/>
              <a:gd name="connsiteX15424" fmla="*/ 6876797 w 12192000"/>
              <a:gd name="connsiteY15424" fmla="*/ 4450550 h 6858000"/>
              <a:gd name="connsiteX15425" fmla="*/ 6876827 w 12192000"/>
              <a:gd name="connsiteY15425" fmla="*/ 4450550 h 6858000"/>
              <a:gd name="connsiteX15426" fmla="*/ 6876810 w 12192000"/>
              <a:gd name="connsiteY15426" fmla="*/ 4450540 h 6858000"/>
              <a:gd name="connsiteX15427" fmla="*/ 6891752 w 12192000"/>
              <a:gd name="connsiteY15427" fmla="*/ 4439052 h 6858000"/>
              <a:gd name="connsiteX15428" fmla="*/ 6910791 w 12192000"/>
              <a:gd name="connsiteY15428" fmla="*/ 4434780 h 6858000"/>
              <a:gd name="connsiteX15429" fmla="*/ 6944783 w 12192000"/>
              <a:gd name="connsiteY15429" fmla="*/ 4450550 h 6858000"/>
              <a:gd name="connsiteX15430" fmla="*/ 7030515 w 12192000"/>
              <a:gd name="connsiteY15430" fmla="*/ 4401056 h 6858000"/>
              <a:gd name="connsiteX15431" fmla="*/ 6910806 w 12192000"/>
              <a:gd name="connsiteY15431" fmla="*/ 4372487 h 6858000"/>
              <a:gd name="connsiteX15432" fmla="*/ 6503636 w 12192000"/>
              <a:gd name="connsiteY15432" fmla="*/ 4372487 h 6858000"/>
              <a:gd name="connsiteX15433" fmla="*/ 6383926 w 12192000"/>
              <a:gd name="connsiteY15433" fmla="*/ 4401056 h 6858000"/>
              <a:gd name="connsiteX15434" fmla="*/ 6469641 w 12192000"/>
              <a:gd name="connsiteY15434" fmla="*/ 4450540 h 6858000"/>
              <a:gd name="connsiteX15435" fmla="*/ 6469628 w 12192000"/>
              <a:gd name="connsiteY15435" fmla="*/ 4450550 h 6858000"/>
              <a:gd name="connsiteX15436" fmla="*/ 6469658 w 12192000"/>
              <a:gd name="connsiteY15436" fmla="*/ 4450550 h 6858000"/>
              <a:gd name="connsiteX15437" fmla="*/ 6469641 w 12192000"/>
              <a:gd name="connsiteY15437" fmla="*/ 4450540 h 6858000"/>
              <a:gd name="connsiteX15438" fmla="*/ 6484582 w 12192000"/>
              <a:gd name="connsiteY15438" fmla="*/ 4439052 h 6858000"/>
              <a:gd name="connsiteX15439" fmla="*/ 6503621 w 12192000"/>
              <a:gd name="connsiteY15439" fmla="*/ 4434780 h 6858000"/>
              <a:gd name="connsiteX15440" fmla="*/ 6537614 w 12192000"/>
              <a:gd name="connsiteY15440" fmla="*/ 4450550 h 6858000"/>
              <a:gd name="connsiteX15441" fmla="*/ 6623345 w 12192000"/>
              <a:gd name="connsiteY15441" fmla="*/ 4401056 h 6858000"/>
              <a:gd name="connsiteX15442" fmla="*/ 6503636 w 12192000"/>
              <a:gd name="connsiteY15442" fmla="*/ 4372487 h 6858000"/>
              <a:gd name="connsiteX15443" fmla="*/ 6096436 w 12192000"/>
              <a:gd name="connsiteY15443" fmla="*/ 4372487 h 6858000"/>
              <a:gd name="connsiteX15444" fmla="*/ 5976726 w 12192000"/>
              <a:gd name="connsiteY15444" fmla="*/ 4401056 h 6858000"/>
              <a:gd name="connsiteX15445" fmla="*/ 6062441 w 12192000"/>
              <a:gd name="connsiteY15445" fmla="*/ 4450540 h 6858000"/>
              <a:gd name="connsiteX15446" fmla="*/ 6062428 w 12192000"/>
              <a:gd name="connsiteY15446" fmla="*/ 4450550 h 6858000"/>
              <a:gd name="connsiteX15447" fmla="*/ 6062459 w 12192000"/>
              <a:gd name="connsiteY15447" fmla="*/ 4450550 h 6858000"/>
              <a:gd name="connsiteX15448" fmla="*/ 6062441 w 12192000"/>
              <a:gd name="connsiteY15448" fmla="*/ 4450540 h 6858000"/>
              <a:gd name="connsiteX15449" fmla="*/ 6077383 w 12192000"/>
              <a:gd name="connsiteY15449" fmla="*/ 4439052 h 6858000"/>
              <a:gd name="connsiteX15450" fmla="*/ 6096421 w 12192000"/>
              <a:gd name="connsiteY15450" fmla="*/ 4434780 h 6858000"/>
              <a:gd name="connsiteX15451" fmla="*/ 6130414 w 12192000"/>
              <a:gd name="connsiteY15451" fmla="*/ 4450550 h 6858000"/>
              <a:gd name="connsiteX15452" fmla="*/ 6216145 w 12192000"/>
              <a:gd name="connsiteY15452" fmla="*/ 4401056 h 6858000"/>
              <a:gd name="connsiteX15453" fmla="*/ 6096436 w 12192000"/>
              <a:gd name="connsiteY15453" fmla="*/ 4372487 h 6858000"/>
              <a:gd name="connsiteX15454" fmla="*/ 5689266 w 12192000"/>
              <a:gd name="connsiteY15454" fmla="*/ 4372487 h 6858000"/>
              <a:gd name="connsiteX15455" fmla="*/ 5569557 w 12192000"/>
              <a:gd name="connsiteY15455" fmla="*/ 4401056 h 6858000"/>
              <a:gd name="connsiteX15456" fmla="*/ 5655271 w 12192000"/>
              <a:gd name="connsiteY15456" fmla="*/ 4450540 h 6858000"/>
              <a:gd name="connsiteX15457" fmla="*/ 5655258 w 12192000"/>
              <a:gd name="connsiteY15457" fmla="*/ 4450550 h 6858000"/>
              <a:gd name="connsiteX15458" fmla="*/ 5655288 w 12192000"/>
              <a:gd name="connsiteY15458" fmla="*/ 4450550 h 6858000"/>
              <a:gd name="connsiteX15459" fmla="*/ 5655271 w 12192000"/>
              <a:gd name="connsiteY15459" fmla="*/ 4450540 h 6858000"/>
              <a:gd name="connsiteX15460" fmla="*/ 5670213 w 12192000"/>
              <a:gd name="connsiteY15460" fmla="*/ 4439052 h 6858000"/>
              <a:gd name="connsiteX15461" fmla="*/ 5689251 w 12192000"/>
              <a:gd name="connsiteY15461" fmla="*/ 4434780 h 6858000"/>
              <a:gd name="connsiteX15462" fmla="*/ 5723244 w 12192000"/>
              <a:gd name="connsiteY15462" fmla="*/ 4450550 h 6858000"/>
              <a:gd name="connsiteX15463" fmla="*/ 5808975 w 12192000"/>
              <a:gd name="connsiteY15463" fmla="*/ 4401056 h 6858000"/>
              <a:gd name="connsiteX15464" fmla="*/ 5689266 w 12192000"/>
              <a:gd name="connsiteY15464" fmla="*/ 4372487 h 6858000"/>
              <a:gd name="connsiteX15465" fmla="*/ 5282067 w 12192000"/>
              <a:gd name="connsiteY15465" fmla="*/ 4372487 h 6858000"/>
              <a:gd name="connsiteX15466" fmla="*/ 5162357 w 12192000"/>
              <a:gd name="connsiteY15466" fmla="*/ 4401056 h 6858000"/>
              <a:gd name="connsiteX15467" fmla="*/ 5248071 w 12192000"/>
              <a:gd name="connsiteY15467" fmla="*/ 4450540 h 6858000"/>
              <a:gd name="connsiteX15468" fmla="*/ 5248058 w 12192000"/>
              <a:gd name="connsiteY15468" fmla="*/ 4450550 h 6858000"/>
              <a:gd name="connsiteX15469" fmla="*/ 5248088 w 12192000"/>
              <a:gd name="connsiteY15469" fmla="*/ 4450550 h 6858000"/>
              <a:gd name="connsiteX15470" fmla="*/ 5248071 w 12192000"/>
              <a:gd name="connsiteY15470" fmla="*/ 4450540 h 6858000"/>
              <a:gd name="connsiteX15471" fmla="*/ 5263013 w 12192000"/>
              <a:gd name="connsiteY15471" fmla="*/ 4439052 h 6858000"/>
              <a:gd name="connsiteX15472" fmla="*/ 5282051 w 12192000"/>
              <a:gd name="connsiteY15472" fmla="*/ 4434780 h 6858000"/>
              <a:gd name="connsiteX15473" fmla="*/ 5316044 w 12192000"/>
              <a:gd name="connsiteY15473" fmla="*/ 4450550 h 6858000"/>
              <a:gd name="connsiteX15474" fmla="*/ 5401775 w 12192000"/>
              <a:gd name="connsiteY15474" fmla="*/ 4401056 h 6858000"/>
              <a:gd name="connsiteX15475" fmla="*/ 5282067 w 12192000"/>
              <a:gd name="connsiteY15475" fmla="*/ 4372487 h 6858000"/>
              <a:gd name="connsiteX15476" fmla="*/ 4874897 w 12192000"/>
              <a:gd name="connsiteY15476" fmla="*/ 4372487 h 6858000"/>
              <a:gd name="connsiteX15477" fmla="*/ 4755187 w 12192000"/>
              <a:gd name="connsiteY15477" fmla="*/ 4401056 h 6858000"/>
              <a:gd name="connsiteX15478" fmla="*/ 4840901 w 12192000"/>
              <a:gd name="connsiteY15478" fmla="*/ 4450540 h 6858000"/>
              <a:gd name="connsiteX15479" fmla="*/ 4840888 w 12192000"/>
              <a:gd name="connsiteY15479" fmla="*/ 4450550 h 6858000"/>
              <a:gd name="connsiteX15480" fmla="*/ 4840919 w 12192000"/>
              <a:gd name="connsiteY15480" fmla="*/ 4450550 h 6858000"/>
              <a:gd name="connsiteX15481" fmla="*/ 4840901 w 12192000"/>
              <a:gd name="connsiteY15481" fmla="*/ 4450540 h 6858000"/>
              <a:gd name="connsiteX15482" fmla="*/ 4855843 w 12192000"/>
              <a:gd name="connsiteY15482" fmla="*/ 4439052 h 6858000"/>
              <a:gd name="connsiteX15483" fmla="*/ 4874881 w 12192000"/>
              <a:gd name="connsiteY15483" fmla="*/ 4434780 h 6858000"/>
              <a:gd name="connsiteX15484" fmla="*/ 4908876 w 12192000"/>
              <a:gd name="connsiteY15484" fmla="*/ 4450550 h 6858000"/>
              <a:gd name="connsiteX15485" fmla="*/ 4994606 w 12192000"/>
              <a:gd name="connsiteY15485" fmla="*/ 4401056 h 6858000"/>
              <a:gd name="connsiteX15486" fmla="*/ 4874897 w 12192000"/>
              <a:gd name="connsiteY15486" fmla="*/ 4372487 h 6858000"/>
              <a:gd name="connsiteX15487" fmla="*/ 4467697 w 12192000"/>
              <a:gd name="connsiteY15487" fmla="*/ 4372487 h 6858000"/>
              <a:gd name="connsiteX15488" fmla="*/ 4347987 w 12192000"/>
              <a:gd name="connsiteY15488" fmla="*/ 4401056 h 6858000"/>
              <a:gd name="connsiteX15489" fmla="*/ 4433701 w 12192000"/>
              <a:gd name="connsiteY15489" fmla="*/ 4450540 h 6858000"/>
              <a:gd name="connsiteX15490" fmla="*/ 4433689 w 12192000"/>
              <a:gd name="connsiteY15490" fmla="*/ 4450550 h 6858000"/>
              <a:gd name="connsiteX15491" fmla="*/ 4433718 w 12192000"/>
              <a:gd name="connsiteY15491" fmla="*/ 4450550 h 6858000"/>
              <a:gd name="connsiteX15492" fmla="*/ 4433701 w 12192000"/>
              <a:gd name="connsiteY15492" fmla="*/ 4450540 h 6858000"/>
              <a:gd name="connsiteX15493" fmla="*/ 4448643 w 12192000"/>
              <a:gd name="connsiteY15493" fmla="*/ 4439052 h 6858000"/>
              <a:gd name="connsiteX15494" fmla="*/ 4467681 w 12192000"/>
              <a:gd name="connsiteY15494" fmla="*/ 4434780 h 6858000"/>
              <a:gd name="connsiteX15495" fmla="*/ 4501675 w 12192000"/>
              <a:gd name="connsiteY15495" fmla="*/ 4450550 h 6858000"/>
              <a:gd name="connsiteX15496" fmla="*/ 4587406 w 12192000"/>
              <a:gd name="connsiteY15496" fmla="*/ 4401056 h 6858000"/>
              <a:gd name="connsiteX15497" fmla="*/ 4467697 w 12192000"/>
              <a:gd name="connsiteY15497" fmla="*/ 4372487 h 6858000"/>
              <a:gd name="connsiteX15498" fmla="*/ 4060527 w 12192000"/>
              <a:gd name="connsiteY15498" fmla="*/ 4372487 h 6858000"/>
              <a:gd name="connsiteX15499" fmla="*/ 3940817 w 12192000"/>
              <a:gd name="connsiteY15499" fmla="*/ 4401056 h 6858000"/>
              <a:gd name="connsiteX15500" fmla="*/ 4026532 w 12192000"/>
              <a:gd name="connsiteY15500" fmla="*/ 4450540 h 6858000"/>
              <a:gd name="connsiteX15501" fmla="*/ 4026519 w 12192000"/>
              <a:gd name="connsiteY15501" fmla="*/ 4450550 h 6858000"/>
              <a:gd name="connsiteX15502" fmla="*/ 4026549 w 12192000"/>
              <a:gd name="connsiteY15502" fmla="*/ 4450550 h 6858000"/>
              <a:gd name="connsiteX15503" fmla="*/ 4026532 w 12192000"/>
              <a:gd name="connsiteY15503" fmla="*/ 4450540 h 6858000"/>
              <a:gd name="connsiteX15504" fmla="*/ 4041473 w 12192000"/>
              <a:gd name="connsiteY15504" fmla="*/ 4439052 h 6858000"/>
              <a:gd name="connsiteX15505" fmla="*/ 4060512 w 12192000"/>
              <a:gd name="connsiteY15505" fmla="*/ 4434780 h 6858000"/>
              <a:gd name="connsiteX15506" fmla="*/ 4094505 w 12192000"/>
              <a:gd name="connsiteY15506" fmla="*/ 4450550 h 6858000"/>
              <a:gd name="connsiteX15507" fmla="*/ 4180236 w 12192000"/>
              <a:gd name="connsiteY15507" fmla="*/ 4401056 h 6858000"/>
              <a:gd name="connsiteX15508" fmla="*/ 4060527 w 12192000"/>
              <a:gd name="connsiteY15508" fmla="*/ 4372487 h 6858000"/>
              <a:gd name="connsiteX15509" fmla="*/ 3653357 w 12192000"/>
              <a:gd name="connsiteY15509" fmla="*/ 4372487 h 6858000"/>
              <a:gd name="connsiteX15510" fmla="*/ 3533647 w 12192000"/>
              <a:gd name="connsiteY15510" fmla="*/ 4401056 h 6858000"/>
              <a:gd name="connsiteX15511" fmla="*/ 3619361 w 12192000"/>
              <a:gd name="connsiteY15511" fmla="*/ 4450540 h 6858000"/>
              <a:gd name="connsiteX15512" fmla="*/ 3619348 w 12192000"/>
              <a:gd name="connsiteY15512" fmla="*/ 4450550 h 6858000"/>
              <a:gd name="connsiteX15513" fmla="*/ 3619378 w 12192000"/>
              <a:gd name="connsiteY15513" fmla="*/ 4450550 h 6858000"/>
              <a:gd name="connsiteX15514" fmla="*/ 3619361 w 12192000"/>
              <a:gd name="connsiteY15514" fmla="*/ 4450540 h 6858000"/>
              <a:gd name="connsiteX15515" fmla="*/ 3634303 w 12192000"/>
              <a:gd name="connsiteY15515" fmla="*/ 4439052 h 6858000"/>
              <a:gd name="connsiteX15516" fmla="*/ 3653341 w 12192000"/>
              <a:gd name="connsiteY15516" fmla="*/ 4434780 h 6858000"/>
              <a:gd name="connsiteX15517" fmla="*/ 3687335 w 12192000"/>
              <a:gd name="connsiteY15517" fmla="*/ 4450550 h 6858000"/>
              <a:gd name="connsiteX15518" fmla="*/ 3773066 w 12192000"/>
              <a:gd name="connsiteY15518" fmla="*/ 4401056 h 6858000"/>
              <a:gd name="connsiteX15519" fmla="*/ 3653357 w 12192000"/>
              <a:gd name="connsiteY15519" fmla="*/ 4372487 h 6858000"/>
              <a:gd name="connsiteX15520" fmla="*/ 3246157 w 12192000"/>
              <a:gd name="connsiteY15520" fmla="*/ 4372487 h 6858000"/>
              <a:gd name="connsiteX15521" fmla="*/ 3126448 w 12192000"/>
              <a:gd name="connsiteY15521" fmla="*/ 4401056 h 6858000"/>
              <a:gd name="connsiteX15522" fmla="*/ 3212162 w 12192000"/>
              <a:gd name="connsiteY15522" fmla="*/ 4450540 h 6858000"/>
              <a:gd name="connsiteX15523" fmla="*/ 3212149 w 12192000"/>
              <a:gd name="connsiteY15523" fmla="*/ 4450550 h 6858000"/>
              <a:gd name="connsiteX15524" fmla="*/ 3212179 w 12192000"/>
              <a:gd name="connsiteY15524" fmla="*/ 4450550 h 6858000"/>
              <a:gd name="connsiteX15525" fmla="*/ 3212162 w 12192000"/>
              <a:gd name="connsiteY15525" fmla="*/ 4450540 h 6858000"/>
              <a:gd name="connsiteX15526" fmla="*/ 3227103 w 12192000"/>
              <a:gd name="connsiteY15526" fmla="*/ 4439052 h 6858000"/>
              <a:gd name="connsiteX15527" fmla="*/ 3246142 w 12192000"/>
              <a:gd name="connsiteY15527" fmla="*/ 4434780 h 6858000"/>
              <a:gd name="connsiteX15528" fmla="*/ 3280135 w 12192000"/>
              <a:gd name="connsiteY15528" fmla="*/ 4450550 h 6858000"/>
              <a:gd name="connsiteX15529" fmla="*/ 3365866 w 12192000"/>
              <a:gd name="connsiteY15529" fmla="*/ 4401056 h 6858000"/>
              <a:gd name="connsiteX15530" fmla="*/ 3246157 w 12192000"/>
              <a:gd name="connsiteY15530" fmla="*/ 4372487 h 6858000"/>
              <a:gd name="connsiteX15531" fmla="*/ 2838987 w 12192000"/>
              <a:gd name="connsiteY15531" fmla="*/ 4372487 h 6858000"/>
              <a:gd name="connsiteX15532" fmla="*/ 2719278 w 12192000"/>
              <a:gd name="connsiteY15532" fmla="*/ 4401056 h 6858000"/>
              <a:gd name="connsiteX15533" fmla="*/ 2804992 w 12192000"/>
              <a:gd name="connsiteY15533" fmla="*/ 4450540 h 6858000"/>
              <a:gd name="connsiteX15534" fmla="*/ 2804979 w 12192000"/>
              <a:gd name="connsiteY15534" fmla="*/ 4450550 h 6858000"/>
              <a:gd name="connsiteX15535" fmla="*/ 2805009 w 12192000"/>
              <a:gd name="connsiteY15535" fmla="*/ 4450550 h 6858000"/>
              <a:gd name="connsiteX15536" fmla="*/ 2804992 w 12192000"/>
              <a:gd name="connsiteY15536" fmla="*/ 4450540 h 6858000"/>
              <a:gd name="connsiteX15537" fmla="*/ 2819934 w 12192000"/>
              <a:gd name="connsiteY15537" fmla="*/ 4439052 h 6858000"/>
              <a:gd name="connsiteX15538" fmla="*/ 2838972 w 12192000"/>
              <a:gd name="connsiteY15538" fmla="*/ 4434780 h 6858000"/>
              <a:gd name="connsiteX15539" fmla="*/ 2872965 w 12192000"/>
              <a:gd name="connsiteY15539" fmla="*/ 4450550 h 6858000"/>
              <a:gd name="connsiteX15540" fmla="*/ 2958696 w 12192000"/>
              <a:gd name="connsiteY15540" fmla="*/ 4401056 h 6858000"/>
              <a:gd name="connsiteX15541" fmla="*/ 2838987 w 12192000"/>
              <a:gd name="connsiteY15541" fmla="*/ 4372487 h 6858000"/>
              <a:gd name="connsiteX15542" fmla="*/ 2431787 w 12192000"/>
              <a:gd name="connsiteY15542" fmla="*/ 4372487 h 6858000"/>
              <a:gd name="connsiteX15543" fmla="*/ 2312078 w 12192000"/>
              <a:gd name="connsiteY15543" fmla="*/ 4401056 h 6858000"/>
              <a:gd name="connsiteX15544" fmla="*/ 2397792 w 12192000"/>
              <a:gd name="connsiteY15544" fmla="*/ 4450540 h 6858000"/>
              <a:gd name="connsiteX15545" fmla="*/ 2397779 w 12192000"/>
              <a:gd name="connsiteY15545" fmla="*/ 4450550 h 6858000"/>
              <a:gd name="connsiteX15546" fmla="*/ 2397809 w 12192000"/>
              <a:gd name="connsiteY15546" fmla="*/ 4450550 h 6858000"/>
              <a:gd name="connsiteX15547" fmla="*/ 2397792 w 12192000"/>
              <a:gd name="connsiteY15547" fmla="*/ 4450540 h 6858000"/>
              <a:gd name="connsiteX15548" fmla="*/ 2412734 w 12192000"/>
              <a:gd name="connsiteY15548" fmla="*/ 4439052 h 6858000"/>
              <a:gd name="connsiteX15549" fmla="*/ 2431772 w 12192000"/>
              <a:gd name="connsiteY15549" fmla="*/ 4434780 h 6858000"/>
              <a:gd name="connsiteX15550" fmla="*/ 2465765 w 12192000"/>
              <a:gd name="connsiteY15550" fmla="*/ 4450550 h 6858000"/>
              <a:gd name="connsiteX15551" fmla="*/ 2551496 w 12192000"/>
              <a:gd name="connsiteY15551" fmla="*/ 4401056 h 6858000"/>
              <a:gd name="connsiteX15552" fmla="*/ 2431787 w 12192000"/>
              <a:gd name="connsiteY15552" fmla="*/ 4372487 h 6858000"/>
              <a:gd name="connsiteX15553" fmla="*/ 2024617 w 12192000"/>
              <a:gd name="connsiteY15553" fmla="*/ 4372487 h 6858000"/>
              <a:gd name="connsiteX15554" fmla="*/ 1904908 w 12192000"/>
              <a:gd name="connsiteY15554" fmla="*/ 4401056 h 6858000"/>
              <a:gd name="connsiteX15555" fmla="*/ 1990622 w 12192000"/>
              <a:gd name="connsiteY15555" fmla="*/ 4450540 h 6858000"/>
              <a:gd name="connsiteX15556" fmla="*/ 1990609 w 12192000"/>
              <a:gd name="connsiteY15556" fmla="*/ 4450550 h 6858000"/>
              <a:gd name="connsiteX15557" fmla="*/ 1990639 w 12192000"/>
              <a:gd name="connsiteY15557" fmla="*/ 4450550 h 6858000"/>
              <a:gd name="connsiteX15558" fmla="*/ 1990622 w 12192000"/>
              <a:gd name="connsiteY15558" fmla="*/ 4450540 h 6858000"/>
              <a:gd name="connsiteX15559" fmla="*/ 2005563 w 12192000"/>
              <a:gd name="connsiteY15559" fmla="*/ 4439052 h 6858000"/>
              <a:gd name="connsiteX15560" fmla="*/ 2024602 w 12192000"/>
              <a:gd name="connsiteY15560" fmla="*/ 4434780 h 6858000"/>
              <a:gd name="connsiteX15561" fmla="*/ 2058595 w 12192000"/>
              <a:gd name="connsiteY15561" fmla="*/ 4450550 h 6858000"/>
              <a:gd name="connsiteX15562" fmla="*/ 2144326 w 12192000"/>
              <a:gd name="connsiteY15562" fmla="*/ 4401056 h 6858000"/>
              <a:gd name="connsiteX15563" fmla="*/ 2024617 w 12192000"/>
              <a:gd name="connsiteY15563" fmla="*/ 4372487 h 6858000"/>
              <a:gd name="connsiteX15564" fmla="*/ 1617418 w 12192000"/>
              <a:gd name="connsiteY15564" fmla="*/ 4372487 h 6858000"/>
              <a:gd name="connsiteX15565" fmla="*/ 1497708 w 12192000"/>
              <a:gd name="connsiteY15565" fmla="*/ 4401056 h 6858000"/>
              <a:gd name="connsiteX15566" fmla="*/ 1583422 w 12192000"/>
              <a:gd name="connsiteY15566" fmla="*/ 4450540 h 6858000"/>
              <a:gd name="connsiteX15567" fmla="*/ 1583409 w 12192000"/>
              <a:gd name="connsiteY15567" fmla="*/ 4450550 h 6858000"/>
              <a:gd name="connsiteX15568" fmla="*/ 1583439 w 12192000"/>
              <a:gd name="connsiteY15568" fmla="*/ 4450550 h 6858000"/>
              <a:gd name="connsiteX15569" fmla="*/ 1583422 w 12192000"/>
              <a:gd name="connsiteY15569" fmla="*/ 4450540 h 6858000"/>
              <a:gd name="connsiteX15570" fmla="*/ 1598363 w 12192000"/>
              <a:gd name="connsiteY15570" fmla="*/ 4439052 h 6858000"/>
              <a:gd name="connsiteX15571" fmla="*/ 1617402 w 12192000"/>
              <a:gd name="connsiteY15571" fmla="*/ 4434780 h 6858000"/>
              <a:gd name="connsiteX15572" fmla="*/ 1651396 w 12192000"/>
              <a:gd name="connsiteY15572" fmla="*/ 4450550 h 6858000"/>
              <a:gd name="connsiteX15573" fmla="*/ 1737127 w 12192000"/>
              <a:gd name="connsiteY15573" fmla="*/ 4401056 h 6858000"/>
              <a:gd name="connsiteX15574" fmla="*/ 1617418 w 12192000"/>
              <a:gd name="connsiteY15574" fmla="*/ 4372487 h 6858000"/>
              <a:gd name="connsiteX15575" fmla="*/ 1210248 w 12192000"/>
              <a:gd name="connsiteY15575" fmla="*/ 4372487 h 6858000"/>
              <a:gd name="connsiteX15576" fmla="*/ 1090538 w 12192000"/>
              <a:gd name="connsiteY15576" fmla="*/ 4401056 h 6858000"/>
              <a:gd name="connsiteX15577" fmla="*/ 1176269 w 12192000"/>
              <a:gd name="connsiteY15577" fmla="*/ 4450550 h 6858000"/>
              <a:gd name="connsiteX15578" fmla="*/ 1210262 w 12192000"/>
              <a:gd name="connsiteY15578" fmla="*/ 4434780 h 6858000"/>
              <a:gd name="connsiteX15579" fmla="*/ 1229291 w 12192000"/>
              <a:gd name="connsiteY15579" fmla="*/ 4439052 h 6858000"/>
              <a:gd name="connsiteX15580" fmla="*/ 1244243 w 12192000"/>
              <a:gd name="connsiteY15580" fmla="*/ 4450540 h 6858000"/>
              <a:gd name="connsiteX15581" fmla="*/ 1244226 w 12192000"/>
              <a:gd name="connsiteY15581" fmla="*/ 4450550 h 6858000"/>
              <a:gd name="connsiteX15582" fmla="*/ 1244256 w 12192000"/>
              <a:gd name="connsiteY15582" fmla="*/ 4450550 h 6858000"/>
              <a:gd name="connsiteX15583" fmla="*/ 1244243 w 12192000"/>
              <a:gd name="connsiteY15583" fmla="*/ 4450540 h 6858000"/>
              <a:gd name="connsiteX15584" fmla="*/ 1329957 w 12192000"/>
              <a:gd name="connsiteY15584" fmla="*/ 4401056 h 6858000"/>
              <a:gd name="connsiteX15585" fmla="*/ 1210248 w 12192000"/>
              <a:gd name="connsiteY15585" fmla="*/ 4372487 h 6858000"/>
              <a:gd name="connsiteX15586" fmla="*/ 803078 w 12192000"/>
              <a:gd name="connsiteY15586" fmla="*/ 4372487 h 6858000"/>
              <a:gd name="connsiteX15587" fmla="*/ 683368 w 12192000"/>
              <a:gd name="connsiteY15587" fmla="*/ 4401056 h 6858000"/>
              <a:gd name="connsiteX15588" fmla="*/ 769099 w 12192000"/>
              <a:gd name="connsiteY15588" fmla="*/ 4450550 h 6858000"/>
              <a:gd name="connsiteX15589" fmla="*/ 803093 w 12192000"/>
              <a:gd name="connsiteY15589" fmla="*/ 4434780 h 6858000"/>
              <a:gd name="connsiteX15590" fmla="*/ 822121 w 12192000"/>
              <a:gd name="connsiteY15590" fmla="*/ 4439052 h 6858000"/>
              <a:gd name="connsiteX15591" fmla="*/ 837073 w 12192000"/>
              <a:gd name="connsiteY15591" fmla="*/ 4450540 h 6858000"/>
              <a:gd name="connsiteX15592" fmla="*/ 837056 w 12192000"/>
              <a:gd name="connsiteY15592" fmla="*/ 4450550 h 6858000"/>
              <a:gd name="connsiteX15593" fmla="*/ 837086 w 12192000"/>
              <a:gd name="connsiteY15593" fmla="*/ 4450550 h 6858000"/>
              <a:gd name="connsiteX15594" fmla="*/ 837073 w 12192000"/>
              <a:gd name="connsiteY15594" fmla="*/ 4450540 h 6858000"/>
              <a:gd name="connsiteX15595" fmla="*/ 922787 w 12192000"/>
              <a:gd name="connsiteY15595" fmla="*/ 4401056 h 6858000"/>
              <a:gd name="connsiteX15596" fmla="*/ 803078 w 12192000"/>
              <a:gd name="connsiteY15596" fmla="*/ 4372487 h 6858000"/>
              <a:gd name="connsiteX15597" fmla="*/ 395878 w 12192000"/>
              <a:gd name="connsiteY15597" fmla="*/ 4372487 h 6858000"/>
              <a:gd name="connsiteX15598" fmla="*/ 276169 w 12192000"/>
              <a:gd name="connsiteY15598" fmla="*/ 4401056 h 6858000"/>
              <a:gd name="connsiteX15599" fmla="*/ 361900 w 12192000"/>
              <a:gd name="connsiteY15599" fmla="*/ 4450550 h 6858000"/>
              <a:gd name="connsiteX15600" fmla="*/ 395893 w 12192000"/>
              <a:gd name="connsiteY15600" fmla="*/ 4434780 h 6858000"/>
              <a:gd name="connsiteX15601" fmla="*/ 414921 w 12192000"/>
              <a:gd name="connsiteY15601" fmla="*/ 4439052 h 6858000"/>
              <a:gd name="connsiteX15602" fmla="*/ 429873 w 12192000"/>
              <a:gd name="connsiteY15602" fmla="*/ 4450540 h 6858000"/>
              <a:gd name="connsiteX15603" fmla="*/ 429856 w 12192000"/>
              <a:gd name="connsiteY15603" fmla="*/ 4450550 h 6858000"/>
              <a:gd name="connsiteX15604" fmla="*/ 429886 w 12192000"/>
              <a:gd name="connsiteY15604" fmla="*/ 4450550 h 6858000"/>
              <a:gd name="connsiteX15605" fmla="*/ 429873 w 12192000"/>
              <a:gd name="connsiteY15605" fmla="*/ 4450540 h 6858000"/>
              <a:gd name="connsiteX15606" fmla="*/ 515587 w 12192000"/>
              <a:gd name="connsiteY15606" fmla="*/ 4401056 h 6858000"/>
              <a:gd name="connsiteX15607" fmla="*/ 395878 w 12192000"/>
              <a:gd name="connsiteY15607" fmla="*/ 4372487 h 6858000"/>
              <a:gd name="connsiteX15608" fmla="*/ 11947763 w 12192000"/>
              <a:gd name="connsiteY15608" fmla="*/ 4362005 h 6858000"/>
              <a:gd name="connsiteX15609" fmla="*/ 11947765 w 12192000"/>
              <a:gd name="connsiteY15609" fmla="*/ 4362024 h 6858000"/>
              <a:gd name="connsiteX15610" fmla="*/ 11947763 w 12192000"/>
              <a:gd name="connsiteY15610" fmla="*/ 4362035 h 6858000"/>
              <a:gd name="connsiteX15611" fmla="*/ 1413862 w 12192000"/>
              <a:gd name="connsiteY15611" fmla="*/ 4326217 h 6858000"/>
              <a:gd name="connsiteX15612" fmla="*/ 1379001 w 12192000"/>
              <a:gd name="connsiteY15612" fmla="*/ 4351622 h 6858000"/>
              <a:gd name="connsiteX15613" fmla="*/ 1377475 w 12192000"/>
              <a:gd name="connsiteY15613" fmla="*/ 4362035 h 6858000"/>
              <a:gd name="connsiteX15614" fmla="*/ 1413862 w 12192000"/>
              <a:gd name="connsiteY15614" fmla="*/ 4398662 h 6858000"/>
              <a:gd name="connsiteX15615" fmla="*/ 1450249 w 12192000"/>
              <a:gd name="connsiteY15615" fmla="*/ 4362035 h 6858000"/>
              <a:gd name="connsiteX15616" fmla="*/ 1448723 w 12192000"/>
              <a:gd name="connsiteY15616" fmla="*/ 4351622 h 6858000"/>
              <a:gd name="connsiteX15617" fmla="*/ 1413862 w 12192000"/>
              <a:gd name="connsiteY15617" fmla="*/ 4326217 h 6858000"/>
              <a:gd name="connsiteX15618" fmla="*/ 1006693 w 12192000"/>
              <a:gd name="connsiteY15618" fmla="*/ 4326217 h 6858000"/>
              <a:gd name="connsiteX15619" fmla="*/ 971831 w 12192000"/>
              <a:gd name="connsiteY15619" fmla="*/ 4351622 h 6858000"/>
              <a:gd name="connsiteX15620" fmla="*/ 970305 w 12192000"/>
              <a:gd name="connsiteY15620" fmla="*/ 4362035 h 6858000"/>
              <a:gd name="connsiteX15621" fmla="*/ 1006693 w 12192000"/>
              <a:gd name="connsiteY15621" fmla="*/ 4398662 h 6858000"/>
              <a:gd name="connsiteX15622" fmla="*/ 1043080 w 12192000"/>
              <a:gd name="connsiteY15622" fmla="*/ 4362035 h 6858000"/>
              <a:gd name="connsiteX15623" fmla="*/ 1041553 w 12192000"/>
              <a:gd name="connsiteY15623" fmla="*/ 4351622 h 6858000"/>
              <a:gd name="connsiteX15624" fmla="*/ 1006693 w 12192000"/>
              <a:gd name="connsiteY15624" fmla="*/ 4326217 h 6858000"/>
              <a:gd name="connsiteX15625" fmla="*/ 599493 w 12192000"/>
              <a:gd name="connsiteY15625" fmla="*/ 4326217 h 6858000"/>
              <a:gd name="connsiteX15626" fmla="*/ 564632 w 12192000"/>
              <a:gd name="connsiteY15626" fmla="*/ 4351622 h 6858000"/>
              <a:gd name="connsiteX15627" fmla="*/ 563106 w 12192000"/>
              <a:gd name="connsiteY15627" fmla="*/ 4362035 h 6858000"/>
              <a:gd name="connsiteX15628" fmla="*/ 599493 w 12192000"/>
              <a:gd name="connsiteY15628" fmla="*/ 4398662 h 6858000"/>
              <a:gd name="connsiteX15629" fmla="*/ 635880 w 12192000"/>
              <a:gd name="connsiteY15629" fmla="*/ 4362035 h 6858000"/>
              <a:gd name="connsiteX15630" fmla="*/ 634354 w 12192000"/>
              <a:gd name="connsiteY15630" fmla="*/ 4351622 h 6858000"/>
              <a:gd name="connsiteX15631" fmla="*/ 599493 w 12192000"/>
              <a:gd name="connsiteY15631" fmla="*/ 4326217 h 6858000"/>
              <a:gd name="connsiteX15632" fmla="*/ 192323 w 12192000"/>
              <a:gd name="connsiteY15632" fmla="*/ 4326217 h 6858000"/>
              <a:gd name="connsiteX15633" fmla="*/ 157462 w 12192000"/>
              <a:gd name="connsiteY15633" fmla="*/ 4351622 h 6858000"/>
              <a:gd name="connsiteX15634" fmla="*/ 155936 w 12192000"/>
              <a:gd name="connsiteY15634" fmla="*/ 4362035 h 6858000"/>
              <a:gd name="connsiteX15635" fmla="*/ 192323 w 12192000"/>
              <a:gd name="connsiteY15635" fmla="*/ 4398662 h 6858000"/>
              <a:gd name="connsiteX15636" fmla="*/ 228710 w 12192000"/>
              <a:gd name="connsiteY15636" fmla="*/ 4362035 h 6858000"/>
              <a:gd name="connsiteX15637" fmla="*/ 227184 w 12192000"/>
              <a:gd name="connsiteY15637" fmla="*/ 4351622 h 6858000"/>
              <a:gd name="connsiteX15638" fmla="*/ 192323 w 12192000"/>
              <a:gd name="connsiteY15638" fmla="*/ 4326217 h 6858000"/>
              <a:gd name="connsiteX15639" fmla="*/ 12000608 w 12192000"/>
              <a:gd name="connsiteY15639" fmla="*/ 4326187 h 6858000"/>
              <a:gd name="connsiteX15640" fmla="*/ 11965748 w 12192000"/>
              <a:gd name="connsiteY15640" fmla="*/ 4351592 h 6858000"/>
              <a:gd name="connsiteX15641" fmla="*/ 11964221 w 12192000"/>
              <a:gd name="connsiteY15641" fmla="*/ 4362005 h 6858000"/>
              <a:gd name="connsiteX15642" fmla="*/ 12000608 w 12192000"/>
              <a:gd name="connsiteY15642" fmla="*/ 4398632 h 6858000"/>
              <a:gd name="connsiteX15643" fmla="*/ 12036996 w 12192000"/>
              <a:gd name="connsiteY15643" fmla="*/ 4362005 h 6858000"/>
              <a:gd name="connsiteX15644" fmla="*/ 12035469 w 12192000"/>
              <a:gd name="connsiteY15644" fmla="*/ 4351592 h 6858000"/>
              <a:gd name="connsiteX15645" fmla="*/ 12000608 w 12192000"/>
              <a:gd name="connsiteY15645" fmla="*/ 4326187 h 6858000"/>
              <a:gd name="connsiteX15646" fmla="*/ 11593438 w 12192000"/>
              <a:gd name="connsiteY15646" fmla="*/ 4326187 h 6858000"/>
              <a:gd name="connsiteX15647" fmla="*/ 11558578 w 12192000"/>
              <a:gd name="connsiteY15647" fmla="*/ 4351592 h 6858000"/>
              <a:gd name="connsiteX15648" fmla="*/ 11557051 w 12192000"/>
              <a:gd name="connsiteY15648" fmla="*/ 4362005 h 6858000"/>
              <a:gd name="connsiteX15649" fmla="*/ 11593438 w 12192000"/>
              <a:gd name="connsiteY15649" fmla="*/ 4398632 h 6858000"/>
              <a:gd name="connsiteX15650" fmla="*/ 11629826 w 12192000"/>
              <a:gd name="connsiteY15650" fmla="*/ 4362005 h 6858000"/>
              <a:gd name="connsiteX15651" fmla="*/ 11628300 w 12192000"/>
              <a:gd name="connsiteY15651" fmla="*/ 4351592 h 6858000"/>
              <a:gd name="connsiteX15652" fmla="*/ 11593438 w 12192000"/>
              <a:gd name="connsiteY15652" fmla="*/ 4326187 h 6858000"/>
              <a:gd name="connsiteX15653" fmla="*/ 11186239 w 12192000"/>
              <a:gd name="connsiteY15653" fmla="*/ 4326187 h 6858000"/>
              <a:gd name="connsiteX15654" fmla="*/ 11151377 w 12192000"/>
              <a:gd name="connsiteY15654" fmla="*/ 4351592 h 6858000"/>
              <a:gd name="connsiteX15655" fmla="*/ 11149851 w 12192000"/>
              <a:gd name="connsiteY15655" fmla="*/ 4362005 h 6858000"/>
              <a:gd name="connsiteX15656" fmla="*/ 11186239 w 12192000"/>
              <a:gd name="connsiteY15656" fmla="*/ 4398632 h 6858000"/>
              <a:gd name="connsiteX15657" fmla="*/ 11222626 w 12192000"/>
              <a:gd name="connsiteY15657" fmla="*/ 4362005 h 6858000"/>
              <a:gd name="connsiteX15658" fmla="*/ 11221100 w 12192000"/>
              <a:gd name="connsiteY15658" fmla="*/ 4351592 h 6858000"/>
              <a:gd name="connsiteX15659" fmla="*/ 11186239 w 12192000"/>
              <a:gd name="connsiteY15659" fmla="*/ 4326187 h 6858000"/>
              <a:gd name="connsiteX15660" fmla="*/ 10779069 w 12192000"/>
              <a:gd name="connsiteY15660" fmla="*/ 4326187 h 6858000"/>
              <a:gd name="connsiteX15661" fmla="*/ 10744208 w 12192000"/>
              <a:gd name="connsiteY15661" fmla="*/ 4351592 h 6858000"/>
              <a:gd name="connsiteX15662" fmla="*/ 10742682 w 12192000"/>
              <a:gd name="connsiteY15662" fmla="*/ 4362005 h 6858000"/>
              <a:gd name="connsiteX15663" fmla="*/ 10779069 w 12192000"/>
              <a:gd name="connsiteY15663" fmla="*/ 4398632 h 6858000"/>
              <a:gd name="connsiteX15664" fmla="*/ 10815456 w 12192000"/>
              <a:gd name="connsiteY15664" fmla="*/ 4362005 h 6858000"/>
              <a:gd name="connsiteX15665" fmla="*/ 10813929 w 12192000"/>
              <a:gd name="connsiteY15665" fmla="*/ 4351592 h 6858000"/>
              <a:gd name="connsiteX15666" fmla="*/ 10779069 w 12192000"/>
              <a:gd name="connsiteY15666" fmla="*/ 4326187 h 6858000"/>
              <a:gd name="connsiteX15667" fmla="*/ 10371899 w 12192000"/>
              <a:gd name="connsiteY15667" fmla="*/ 4326187 h 6858000"/>
              <a:gd name="connsiteX15668" fmla="*/ 10337038 w 12192000"/>
              <a:gd name="connsiteY15668" fmla="*/ 4351592 h 6858000"/>
              <a:gd name="connsiteX15669" fmla="*/ 10335512 w 12192000"/>
              <a:gd name="connsiteY15669" fmla="*/ 4362005 h 6858000"/>
              <a:gd name="connsiteX15670" fmla="*/ 10371899 w 12192000"/>
              <a:gd name="connsiteY15670" fmla="*/ 4398632 h 6858000"/>
              <a:gd name="connsiteX15671" fmla="*/ 10408286 w 12192000"/>
              <a:gd name="connsiteY15671" fmla="*/ 4362005 h 6858000"/>
              <a:gd name="connsiteX15672" fmla="*/ 10406760 w 12192000"/>
              <a:gd name="connsiteY15672" fmla="*/ 4351592 h 6858000"/>
              <a:gd name="connsiteX15673" fmla="*/ 10371899 w 12192000"/>
              <a:gd name="connsiteY15673" fmla="*/ 4326187 h 6858000"/>
              <a:gd name="connsiteX15674" fmla="*/ 9964699 w 12192000"/>
              <a:gd name="connsiteY15674" fmla="*/ 4326187 h 6858000"/>
              <a:gd name="connsiteX15675" fmla="*/ 9929838 w 12192000"/>
              <a:gd name="connsiteY15675" fmla="*/ 4351592 h 6858000"/>
              <a:gd name="connsiteX15676" fmla="*/ 9928312 w 12192000"/>
              <a:gd name="connsiteY15676" fmla="*/ 4362005 h 6858000"/>
              <a:gd name="connsiteX15677" fmla="*/ 9964699 w 12192000"/>
              <a:gd name="connsiteY15677" fmla="*/ 4398632 h 6858000"/>
              <a:gd name="connsiteX15678" fmla="*/ 10001086 w 12192000"/>
              <a:gd name="connsiteY15678" fmla="*/ 4362005 h 6858000"/>
              <a:gd name="connsiteX15679" fmla="*/ 9999560 w 12192000"/>
              <a:gd name="connsiteY15679" fmla="*/ 4351592 h 6858000"/>
              <a:gd name="connsiteX15680" fmla="*/ 9964699 w 12192000"/>
              <a:gd name="connsiteY15680" fmla="*/ 4326187 h 6858000"/>
              <a:gd name="connsiteX15681" fmla="*/ 9557529 w 12192000"/>
              <a:gd name="connsiteY15681" fmla="*/ 4326187 h 6858000"/>
              <a:gd name="connsiteX15682" fmla="*/ 9522668 w 12192000"/>
              <a:gd name="connsiteY15682" fmla="*/ 4351592 h 6858000"/>
              <a:gd name="connsiteX15683" fmla="*/ 9521142 w 12192000"/>
              <a:gd name="connsiteY15683" fmla="*/ 4362005 h 6858000"/>
              <a:gd name="connsiteX15684" fmla="*/ 9557529 w 12192000"/>
              <a:gd name="connsiteY15684" fmla="*/ 4398632 h 6858000"/>
              <a:gd name="connsiteX15685" fmla="*/ 9593916 w 12192000"/>
              <a:gd name="connsiteY15685" fmla="*/ 4362005 h 6858000"/>
              <a:gd name="connsiteX15686" fmla="*/ 9592390 w 12192000"/>
              <a:gd name="connsiteY15686" fmla="*/ 4351592 h 6858000"/>
              <a:gd name="connsiteX15687" fmla="*/ 9557529 w 12192000"/>
              <a:gd name="connsiteY15687" fmla="*/ 4326187 h 6858000"/>
              <a:gd name="connsiteX15688" fmla="*/ 9150329 w 12192000"/>
              <a:gd name="connsiteY15688" fmla="*/ 4326187 h 6858000"/>
              <a:gd name="connsiteX15689" fmla="*/ 9115469 w 12192000"/>
              <a:gd name="connsiteY15689" fmla="*/ 4351592 h 6858000"/>
              <a:gd name="connsiteX15690" fmla="*/ 9113942 w 12192000"/>
              <a:gd name="connsiteY15690" fmla="*/ 4362005 h 6858000"/>
              <a:gd name="connsiteX15691" fmla="*/ 9150329 w 12192000"/>
              <a:gd name="connsiteY15691" fmla="*/ 4398632 h 6858000"/>
              <a:gd name="connsiteX15692" fmla="*/ 9186717 w 12192000"/>
              <a:gd name="connsiteY15692" fmla="*/ 4362005 h 6858000"/>
              <a:gd name="connsiteX15693" fmla="*/ 9185191 w 12192000"/>
              <a:gd name="connsiteY15693" fmla="*/ 4351592 h 6858000"/>
              <a:gd name="connsiteX15694" fmla="*/ 9150329 w 12192000"/>
              <a:gd name="connsiteY15694" fmla="*/ 4326187 h 6858000"/>
              <a:gd name="connsiteX15695" fmla="*/ 8743159 w 12192000"/>
              <a:gd name="connsiteY15695" fmla="*/ 4326187 h 6858000"/>
              <a:gd name="connsiteX15696" fmla="*/ 8708299 w 12192000"/>
              <a:gd name="connsiteY15696" fmla="*/ 4351592 h 6858000"/>
              <a:gd name="connsiteX15697" fmla="*/ 8706772 w 12192000"/>
              <a:gd name="connsiteY15697" fmla="*/ 4362005 h 6858000"/>
              <a:gd name="connsiteX15698" fmla="*/ 8743159 w 12192000"/>
              <a:gd name="connsiteY15698" fmla="*/ 4398632 h 6858000"/>
              <a:gd name="connsiteX15699" fmla="*/ 8779547 w 12192000"/>
              <a:gd name="connsiteY15699" fmla="*/ 4362005 h 6858000"/>
              <a:gd name="connsiteX15700" fmla="*/ 8778021 w 12192000"/>
              <a:gd name="connsiteY15700" fmla="*/ 4351592 h 6858000"/>
              <a:gd name="connsiteX15701" fmla="*/ 8743159 w 12192000"/>
              <a:gd name="connsiteY15701" fmla="*/ 4326187 h 6858000"/>
              <a:gd name="connsiteX15702" fmla="*/ 8335960 w 12192000"/>
              <a:gd name="connsiteY15702" fmla="*/ 4326187 h 6858000"/>
              <a:gd name="connsiteX15703" fmla="*/ 8301098 w 12192000"/>
              <a:gd name="connsiteY15703" fmla="*/ 4351592 h 6858000"/>
              <a:gd name="connsiteX15704" fmla="*/ 8299572 w 12192000"/>
              <a:gd name="connsiteY15704" fmla="*/ 4362005 h 6858000"/>
              <a:gd name="connsiteX15705" fmla="*/ 8335960 w 12192000"/>
              <a:gd name="connsiteY15705" fmla="*/ 4398632 h 6858000"/>
              <a:gd name="connsiteX15706" fmla="*/ 8372347 w 12192000"/>
              <a:gd name="connsiteY15706" fmla="*/ 4362005 h 6858000"/>
              <a:gd name="connsiteX15707" fmla="*/ 8370821 w 12192000"/>
              <a:gd name="connsiteY15707" fmla="*/ 4351592 h 6858000"/>
              <a:gd name="connsiteX15708" fmla="*/ 8335960 w 12192000"/>
              <a:gd name="connsiteY15708" fmla="*/ 4326187 h 6858000"/>
              <a:gd name="connsiteX15709" fmla="*/ 7928790 w 12192000"/>
              <a:gd name="connsiteY15709" fmla="*/ 4326187 h 6858000"/>
              <a:gd name="connsiteX15710" fmla="*/ 7893929 w 12192000"/>
              <a:gd name="connsiteY15710" fmla="*/ 4351592 h 6858000"/>
              <a:gd name="connsiteX15711" fmla="*/ 7892403 w 12192000"/>
              <a:gd name="connsiteY15711" fmla="*/ 4362005 h 6858000"/>
              <a:gd name="connsiteX15712" fmla="*/ 7928790 w 12192000"/>
              <a:gd name="connsiteY15712" fmla="*/ 4398632 h 6858000"/>
              <a:gd name="connsiteX15713" fmla="*/ 7965177 w 12192000"/>
              <a:gd name="connsiteY15713" fmla="*/ 4362005 h 6858000"/>
              <a:gd name="connsiteX15714" fmla="*/ 7963651 w 12192000"/>
              <a:gd name="connsiteY15714" fmla="*/ 4351592 h 6858000"/>
              <a:gd name="connsiteX15715" fmla="*/ 7928790 w 12192000"/>
              <a:gd name="connsiteY15715" fmla="*/ 4326187 h 6858000"/>
              <a:gd name="connsiteX15716" fmla="*/ 7521590 w 12192000"/>
              <a:gd name="connsiteY15716" fmla="*/ 4326187 h 6858000"/>
              <a:gd name="connsiteX15717" fmla="*/ 7486729 w 12192000"/>
              <a:gd name="connsiteY15717" fmla="*/ 4351592 h 6858000"/>
              <a:gd name="connsiteX15718" fmla="*/ 7485203 w 12192000"/>
              <a:gd name="connsiteY15718" fmla="*/ 4362005 h 6858000"/>
              <a:gd name="connsiteX15719" fmla="*/ 7521590 w 12192000"/>
              <a:gd name="connsiteY15719" fmla="*/ 4398632 h 6858000"/>
              <a:gd name="connsiteX15720" fmla="*/ 7557978 w 12192000"/>
              <a:gd name="connsiteY15720" fmla="*/ 4362005 h 6858000"/>
              <a:gd name="connsiteX15721" fmla="*/ 7556451 w 12192000"/>
              <a:gd name="connsiteY15721" fmla="*/ 4351592 h 6858000"/>
              <a:gd name="connsiteX15722" fmla="*/ 7521590 w 12192000"/>
              <a:gd name="connsiteY15722" fmla="*/ 4326187 h 6858000"/>
              <a:gd name="connsiteX15723" fmla="*/ 7114421 w 12192000"/>
              <a:gd name="connsiteY15723" fmla="*/ 4326187 h 6858000"/>
              <a:gd name="connsiteX15724" fmla="*/ 7079559 w 12192000"/>
              <a:gd name="connsiteY15724" fmla="*/ 4351592 h 6858000"/>
              <a:gd name="connsiteX15725" fmla="*/ 7078033 w 12192000"/>
              <a:gd name="connsiteY15725" fmla="*/ 4362005 h 6858000"/>
              <a:gd name="connsiteX15726" fmla="*/ 7114421 w 12192000"/>
              <a:gd name="connsiteY15726" fmla="*/ 4398632 h 6858000"/>
              <a:gd name="connsiteX15727" fmla="*/ 7150807 w 12192000"/>
              <a:gd name="connsiteY15727" fmla="*/ 4362005 h 6858000"/>
              <a:gd name="connsiteX15728" fmla="*/ 7149281 w 12192000"/>
              <a:gd name="connsiteY15728" fmla="*/ 4351592 h 6858000"/>
              <a:gd name="connsiteX15729" fmla="*/ 7114421 w 12192000"/>
              <a:gd name="connsiteY15729" fmla="*/ 4326187 h 6858000"/>
              <a:gd name="connsiteX15730" fmla="*/ 6707251 w 12192000"/>
              <a:gd name="connsiteY15730" fmla="*/ 4326187 h 6858000"/>
              <a:gd name="connsiteX15731" fmla="*/ 6672390 w 12192000"/>
              <a:gd name="connsiteY15731" fmla="*/ 4351592 h 6858000"/>
              <a:gd name="connsiteX15732" fmla="*/ 6670864 w 12192000"/>
              <a:gd name="connsiteY15732" fmla="*/ 4362005 h 6858000"/>
              <a:gd name="connsiteX15733" fmla="*/ 6707251 w 12192000"/>
              <a:gd name="connsiteY15733" fmla="*/ 4398632 h 6858000"/>
              <a:gd name="connsiteX15734" fmla="*/ 6743637 w 12192000"/>
              <a:gd name="connsiteY15734" fmla="*/ 4362005 h 6858000"/>
              <a:gd name="connsiteX15735" fmla="*/ 6742111 w 12192000"/>
              <a:gd name="connsiteY15735" fmla="*/ 4351592 h 6858000"/>
              <a:gd name="connsiteX15736" fmla="*/ 6707251 w 12192000"/>
              <a:gd name="connsiteY15736" fmla="*/ 4326187 h 6858000"/>
              <a:gd name="connsiteX15737" fmla="*/ 6300051 w 12192000"/>
              <a:gd name="connsiteY15737" fmla="*/ 4326187 h 6858000"/>
              <a:gd name="connsiteX15738" fmla="*/ 6265190 w 12192000"/>
              <a:gd name="connsiteY15738" fmla="*/ 4351592 h 6858000"/>
              <a:gd name="connsiteX15739" fmla="*/ 6263664 w 12192000"/>
              <a:gd name="connsiteY15739" fmla="*/ 4362005 h 6858000"/>
              <a:gd name="connsiteX15740" fmla="*/ 6300051 w 12192000"/>
              <a:gd name="connsiteY15740" fmla="*/ 4398632 h 6858000"/>
              <a:gd name="connsiteX15741" fmla="*/ 6336438 w 12192000"/>
              <a:gd name="connsiteY15741" fmla="*/ 4362005 h 6858000"/>
              <a:gd name="connsiteX15742" fmla="*/ 6334912 w 12192000"/>
              <a:gd name="connsiteY15742" fmla="*/ 4351592 h 6858000"/>
              <a:gd name="connsiteX15743" fmla="*/ 6300051 w 12192000"/>
              <a:gd name="connsiteY15743" fmla="*/ 4326187 h 6858000"/>
              <a:gd name="connsiteX15744" fmla="*/ 5892881 w 12192000"/>
              <a:gd name="connsiteY15744" fmla="*/ 4326187 h 6858000"/>
              <a:gd name="connsiteX15745" fmla="*/ 5858020 w 12192000"/>
              <a:gd name="connsiteY15745" fmla="*/ 4351592 h 6858000"/>
              <a:gd name="connsiteX15746" fmla="*/ 5856494 w 12192000"/>
              <a:gd name="connsiteY15746" fmla="*/ 4362005 h 6858000"/>
              <a:gd name="connsiteX15747" fmla="*/ 5892881 w 12192000"/>
              <a:gd name="connsiteY15747" fmla="*/ 4398632 h 6858000"/>
              <a:gd name="connsiteX15748" fmla="*/ 5929268 w 12192000"/>
              <a:gd name="connsiteY15748" fmla="*/ 4362005 h 6858000"/>
              <a:gd name="connsiteX15749" fmla="*/ 5927742 w 12192000"/>
              <a:gd name="connsiteY15749" fmla="*/ 4351592 h 6858000"/>
              <a:gd name="connsiteX15750" fmla="*/ 5892881 w 12192000"/>
              <a:gd name="connsiteY15750" fmla="*/ 4326187 h 6858000"/>
              <a:gd name="connsiteX15751" fmla="*/ 5485682 w 12192000"/>
              <a:gd name="connsiteY15751" fmla="*/ 4326187 h 6858000"/>
              <a:gd name="connsiteX15752" fmla="*/ 5450821 w 12192000"/>
              <a:gd name="connsiteY15752" fmla="*/ 4351592 h 6858000"/>
              <a:gd name="connsiteX15753" fmla="*/ 5449295 w 12192000"/>
              <a:gd name="connsiteY15753" fmla="*/ 4362005 h 6858000"/>
              <a:gd name="connsiteX15754" fmla="*/ 5485682 w 12192000"/>
              <a:gd name="connsiteY15754" fmla="*/ 4398632 h 6858000"/>
              <a:gd name="connsiteX15755" fmla="*/ 5522069 w 12192000"/>
              <a:gd name="connsiteY15755" fmla="*/ 4362005 h 6858000"/>
              <a:gd name="connsiteX15756" fmla="*/ 5520543 w 12192000"/>
              <a:gd name="connsiteY15756" fmla="*/ 4351592 h 6858000"/>
              <a:gd name="connsiteX15757" fmla="*/ 5485682 w 12192000"/>
              <a:gd name="connsiteY15757" fmla="*/ 4326187 h 6858000"/>
              <a:gd name="connsiteX15758" fmla="*/ 5078511 w 12192000"/>
              <a:gd name="connsiteY15758" fmla="*/ 4326187 h 6858000"/>
              <a:gd name="connsiteX15759" fmla="*/ 5043650 w 12192000"/>
              <a:gd name="connsiteY15759" fmla="*/ 4351592 h 6858000"/>
              <a:gd name="connsiteX15760" fmla="*/ 5042124 w 12192000"/>
              <a:gd name="connsiteY15760" fmla="*/ 4362005 h 6858000"/>
              <a:gd name="connsiteX15761" fmla="*/ 5078511 w 12192000"/>
              <a:gd name="connsiteY15761" fmla="*/ 4398632 h 6858000"/>
              <a:gd name="connsiteX15762" fmla="*/ 5114898 w 12192000"/>
              <a:gd name="connsiteY15762" fmla="*/ 4362005 h 6858000"/>
              <a:gd name="connsiteX15763" fmla="*/ 5113372 w 12192000"/>
              <a:gd name="connsiteY15763" fmla="*/ 4351592 h 6858000"/>
              <a:gd name="connsiteX15764" fmla="*/ 5078511 w 12192000"/>
              <a:gd name="connsiteY15764" fmla="*/ 4326187 h 6858000"/>
              <a:gd name="connsiteX15765" fmla="*/ 4671311 w 12192000"/>
              <a:gd name="connsiteY15765" fmla="*/ 4326187 h 6858000"/>
              <a:gd name="connsiteX15766" fmla="*/ 4636450 w 12192000"/>
              <a:gd name="connsiteY15766" fmla="*/ 4351592 h 6858000"/>
              <a:gd name="connsiteX15767" fmla="*/ 4634924 w 12192000"/>
              <a:gd name="connsiteY15767" fmla="*/ 4362005 h 6858000"/>
              <a:gd name="connsiteX15768" fmla="*/ 4671311 w 12192000"/>
              <a:gd name="connsiteY15768" fmla="*/ 4398632 h 6858000"/>
              <a:gd name="connsiteX15769" fmla="*/ 4707699 w 12192000"/>
              <a:gd name="connsiteY15769" fmla="*/ 4362005 h 6858000"/>
              <a:gd name="connsiteX15770" fmla="*/ 4706172 w 12192000"/>
              <a:gd name="connsiteY15770" fmla="*/ 4351592 h 6858000"/>
              <a:gd name="connsiteX15771" fmla="*/ 4671311 w 12192000"/>
              <a:gd name="connsiteY15771" fmla="*/ 4326187 h 6858000"/>
              <a:gd name="connsiteX15772" fmla="*/ 4264142 w 12192000"/>
              <a:gd name="connsiteY15772" fmla="*/ 4326187 h 6858000"/>
              <a:gd name="connsiteX15773" fmla="*/ 4229281 w 12192000"/>
              <a:gd name="connsiteY15773" fmla="*/ 4351592 h 6858000"/>
              <a:gd name="connsiteX15774" fmla="*/ 4227755 w 12192000"/>
              <a:gd name="connsiteY15774" fmla="*/ 4362005 h 6858000"/>
              <a:gd name="connsiteX15775" fmla="*/ 4264142 w 12192000"/>
              <a:gd name="connsiteY15775" fmla="*/ 4398632 h 6858000"/>
              <a:gd name="connsiteX15776" fmla="*/ 4300528 w 12192000"/>
              <a:gd name="connsiteY15776" fmla="*/ 4362005 h 6858000"/>
              <a:gd name="connsiteX15777" fmla="*/ 4299003 w 12192000"/>
              <a:gd name="connsiteY15777" fmla="*/ 4351592 h 6858000"/>
              <a:gd name="connsiteX15778" fmla="*/ 4264142 w 12192000"/>
              <a:gd name="connsiteY15778" fmla="*/ 4326187 h 6858000"/>
              <a:gd name="connsiteX15779" fmla="*/ 3856942 w 12192000"/>
              <a:gd name="connsiteY15779" fmla="*/ 4326187 h 6858000"/>
              <a:gd name="connsiteX15780" fmla="*/ 3822080 w 12192000"/>
              <a:gd name="connsiteY15780" fmla="*/ 4351592 h 6858000"/>
              <a:gd name="connsiteX15781" fmla="*/ 3820554 w 12192000"/>
              <a:gd name="connsiteY15781" fmla="*/ 4362005 h 6858000"/>
              <a:gd name="connsiteX15782" fmla="*/ 3856942 w 12192000"/>
              <a:gd name="connsiteY15782" fmla="*/ 4398632 h 6858000"/>
              <a:gd name="connsiteX15783" fmla="*/ 3893329 w 12192000"/>
              <a:gd name="connsiteY15783" fmla="*/ 4362005 h 6858000"/>
              <a:gd name="connsiteX15784" fmla="*/ 3891803 w 12192000"/>
              <a:gd name="connsiteY15784" fmla="*/ 4351592 h 6858000"/>
              <a:gd name="connsiteX15785" fmla="*/ 3856942 w 12192000"/>
              <a:gd name="connsiteY15785" fmla="*/ 4326187 h 6858000"/>
              <a:gd name="connsiteX15786" fmla="*/ 3449772 w 12192000"/>
              <a:gd name="connsiteY15786" fmla="*/ 4326187 h 6858000"/>
              <a:gd name="connsiteX15787" fmla="*/ 3414911 w 12192000"/>
              <a:gd name="connsiteY15787" fmla="*/ 4351592 h 6858000"/>
              <a:gd name="connsiteX15788" fmla="*/ 3413385 w 12192000"/>
              <a:gd name="connsiteY15788" fmla="*/ 4362005 h 6858000"/>
              <a:gd name="connsiteX15789" fmla="*/ 3449772 w 12192000"/>
              <a:gd name="connsiteY15789" fmla="*/ 4398632 h 6858000"/>
              <a:gd name="connsiteX15790" fmla="*/ 3486159 w 12192000"/>
              <a:gd name="connsiteY15790" fmla="*/ 4362005 h 6858000"/>
              <a:gd name="connsiteX15791" fmla="*/ 3484632 w 12192000"/>
              <a:gd name="connsiteY15791" fmla="*/ 4351592 h 6858000"/>
              <a:gd name="connsiteX15792" fmla="*/ 3449772 w 12192000"/>
              <a:gd name="connsiteY15792" fmla="*/ 4326187 h 6858000"/>
              <a:gd name="connsiteX15793" fmla="*/ 3042602 w 12192000"/>
              <a:gd name="connsiteY15793" fmla="*/ 4326187 h 6858000"/>
              <a:gd name="connsiteX15794" fmla="*/ 3007741 w 12192000"/>
              <a:gd name="connsiteY15794" fmla="*/ 4351592 h 6858000"/>
              <a:gd name="connsiteX15795" fmla="*/ 3006215 w 12192000"/>
              <a:gd name="connsiteY15795" fmla="*/ 4362005 h 6858000"/>
              <a:gd name="connsiteX15796" fmla="*/ 3042602 w 12192000"/>
              <a:gd name="connsiteY15796" fmla="*/ 4398632 h 6858000"/>
              <a:gd name="connsiteX15797" fmla="*/ 3078989 w 12192000"/>
              <a:gd name="connsiteY15797" fmla="*/ 4362005 h 6858000"/>
              <a:gd name="connsiteX15798" fmla="*/ 3077463 w 12192000"/>
              <a:gd name="connsiteY15798" fmla="*/ 4351592 h 6858000"/>
              <a:gd name="connsiteX15799" fmla="*/ 3042602 w 12192000"/>
              <a:gd name="connsiteY15799" fmla="*/ 4326187 h 6858000"/>
              <a:gd name="connsiteX15800" fmla="*/ 2635402 w 12192000"/>
              <a:gd name="connsiteY15800" fmla="*/ 4326187 h 6858000"/>
              <a:gd name="connsiteX15801" fmla="*/ 2600541 w 12192000"/>
              <a:gd name="connsiteY15801" fmla="*/ 4351592 h 6858000"/>
              <a:gd name="connsiteX15802" fmla="*/ 2599015 w 12192000"/>
              <a:gd name="connsiteY15802" fmla="*/ 4362005 h 6858000"/>
              <a:gd name="connsiteX15803" fmla="*/ 2635402 w 12192000"/>
              <a:gd name="connsiteY15803" fmla="*/ 4398632 h 6858000"/>
              <a:gd name="connsiteX15804" fmla="*/ 2671789 w 12192000"/>
              <a:gd name="connsiteY15804" fmla="*/ 4362005 h 6858000"/>
              <a:gd name="connsiteX15805" fmla="*/ 2670263 w 12192000"/>
              <a:gd name="connsiteY15805" fmla="*/ 4351592 h 6858000"/>
              <a:gd name="connsiteX15806" fmla="*/ 2635402 w 12192000"/>
              <a:gd name="connsiteY15806" fmla="*/ 4326187 h 6858000"/>
              <a:gd name="connsiteX15807" fmla="*/ 2228232 w 12192000"/>
              <a:gd name="connsiteY15807" fmla="*/ 4326187 h 6858000"/>
              <a:gd name="connsiteX15808" fmla="*/ 2193371 w 12192000"/>
              <a:gd name="connsiteY15808" fmla="*/ 4351592 h 6858000"/>
              <a:gd name="connsiteX15809" fmla="*/ 2191845 w 12192000"/>
              <a:gd name="connsiteY15809" fmla="*/ 4362005 h 6858000"/>
              <a:gd name="connsiteX15810" fmla="*/ 2228232 w 12192000"/>
              <a:gd name="connsiteY15810" fmla="*/ 4398632 h 6858000"/>
              <a:gd name="connsiteX15811" fmla="*/ 2264619 w 12192000"/>
              <a:gd name="connsiteY15811" fmla="*/ 4362005 h 6858000"/>
              <a:gd name="connsiteX15812" fmla="*/ 2263093 w 12192000"/>
              <a:gd name="connsiteY15812" fmla="*/ 4351592 h 6858000"/>
              <a:gd name="connsiteX15813" fmla="*/ 2228232 w 12192000"/>
              <a:gd name="connsiteY15813" fmla="*/ 4326187 h 6858000"/>
              <a:gd name="connsiteX15814" fmla="*/ 1821032 w 12192000"/>
              <a:gd name="connsiteY15814" fmla="*/ 4326187 h 6858000"/>
              <a:gd name="connsiteX15815" fmla="*/ 1786171 w 12192000"/>
              <a:gd name="connsiteY15815" fmla="*/ 4351592 h 6858000"/>
              <a:gd name="connsiteX15816" fmla="*/ 1784645 w 12192000"/>
              <a:gd name="connsiteY15816" fmla="*/ 4362005 h 6858000"/>
              <a:gd name="connsiteX15817" fmla="*/ 1821032 w 12192000"/>
              <a:gd name="connsiteY15817" fmla="*/ 4398632 h 6858000"/>
              <a:gd name="connsiteX15818" fmla="*/ 1857419 w 12192000"/>
              <a:gd name="connsiteY15818" fmla="*/ 4362005 h 6858000"/>
              <a:gd name="connsiteX15819" fmla="*/ 1855893 w 12192000"/>
              <a:gd name="connsiteY15819" fmla="*/ 4351592 h 6858000"/>
              <a:gd name="connsiteX15820" fmla="*/ 1821032 w 12192000"/>
              <a:gd name="connsiteY15820" fmla="*/ 4326187 h 6858000"/>
              <a:gd name="connsiteX15821" fmla="*/ 11762806 w 12192000"/>
              <a:gd name="connsiteY15821" fmla="*/ 4274300 h 6858000"/>
              <a:gd name="connsiteX15822" fmla="*/ 11642872 w 12192000"/>
              <a:gd name="connsiteY15822" fmla="*/ 4343543 h 6858000"/>
              <a:gd name="connsiteX15823" fmla="*/ 11646314 w 12192000"/>
              <a:gd name="connsiteY15823" fmla="*/ 4362035 h 6858000"/>
              <a:gd name="connsiteX15824" fmla="*/ 11645026 w 12192000"/>
              <a:gd name="connsiteY15824" fmla="*/ 4373317 h 6858000"/>
              <a:gd name="connsiteX15825" fmla="*/ 11644817 w 12192000"/>
              <a:gd name="connsiteY15825" fmla="*/ 4374155 h 6858000"/>
              <a:gd name="connsiteX15826" fmla="*/ 11644069 w 12192000"/>
              <a:gd name="connsiteY15826" fmla="*/ 4376997 h 6858000"/>
              <a:gd name="connsiteX15827" fmla="*/ 11642722 w 12192000"/>
              <a:gd name="connsiteY15827" fmla="*/ 4381097 h 6858000"/>
              <a:gd name="connsiteX15828" fmla="*/ 11649665 w 12192000"/>
              <a:gd name="connsiteY15828" fmla="*/ 4385107 h 6858000"/>
              <a:gd name="connsiteX15829" fmla="*/ 11660946 w 12192000"/>
              <a:gd name="connsiteY15829" fmla="*/ 4391630 h 6858000"/>
              <a:gd name="connsiteX15830" fmla="*/ 11933101 w 12192000"/>
              <a:gd name="connsiteY15830" fmla="*/ 4391630 h 6858000"/>
              <a:gd name="connsiteX15831" fmla="*/ 11951324 w 12192000"/>
              <a:gd name="connsiteY15831" fmla="*/ 4381097 h 6858000"/>
              <a:gd name="connsiteX15832" fmla="*/ 11949978 w 12192000"/>
              <a:gd name="connsiteY15832" fmla="*/ 4376997 h 6858000"/>
              <a:gd name="connsiteX15833" fmla="*/ 11949260 w 12192000"/>
              <a:gd name="connsiteY15833" fmla="*/ 4374155 h 6858000"/>
              <a:gd name="connsiteX15834" fmla="*/ 11949050 w 12192000"/>
              <a:gd name="connsiteY15834" fmla="*/ 4373287 h 6858000"/>
              <a:gd name="connsiteX15835" fmla="*/ 11947765 w 12192000"/>
              <a:gd name="connsiteY15835" fmla="*/ 4362024 h 6858000"/>
              <a:gd name="connsiteX15836" fmla="*/ 11951204 w 12192000"/>
              <a:gd name="connsiteY15836" fmla="*/ 4343543 h 6858000"/>
              <a:gd name="connsiteX15837" fmla="*/ 11831271 w 12192000"/>
              <a:gd name="connsiteY15837" fmla="*/ 4274300 h 6858000"/>
              <a:gd name="connsiteX15838" fmla="*/ 11797278 w 12192000"/>
              <a:gd name="connsiteY15838" fmla="*/ 4290069 h 6858000"/>
              <a:gd name="connsiteX15839" fmla="*/ 11797038 w 12192000"/>
              <a:gd name="connsiteY15839" fmla="*/ 4290069 h 6858000"/>
              <a:gd name="connsiteX15840" fmla="*/ 11796799 w 12192000"/>
              <a:gd name="connsiteY15840" fmla="*/ 4290069 h 6858000"/>
              <a:gd name="connsiteX15841" fmla="*/ 11762806 w 12192000"/>
              <a:gd name="connsiteY15841" fmla="*/ 4274300 h 6858000"/>
              <a:gd name="connsiteX15842" fmla="*/ 10134036 w 12192000"/>
              <a:gd name="connsiteY15842" fmla="*/ 4274300 h 6858000"/>
              <a:gd name="connsiteX15843" fmla="*/ 10014103 w 12192000"/>
              <a:gd name="connsiteY15843" fmla="*/ 4343543 h 6858000"/>
              <a:gd name="connsiteX15844" fmla="*/ 10017544 w 12192000"/>
              <a:gd name="connsiteY15844" fmla="*/ 4362035 h 6858000"/>
              <a:gd name="connsiteX15845" fmla="*/ 10016258 w 12192000"/>
              <a:gd name="connsiteY15845" fmla="*/ 4373317 h 6858000"/>
              <a:gd name="connsiteX15846" fmla="*/ 10016048 w 12192000"/>
              <a:gd name="connsiteY15846" fmla="*/ 4374155 h 6858000"/>
              <a:gd name="connsiteX15847" fmla="*/ 10015330 w 12192000"/>
              <a:gd name="connsiteY15847" fmla="*/ 4376997 h 6858000"/>
              <a:gd name="connsiteX15848" fmla="*/ 10013983 w 12192000"/>
              <a:gd name="connsiteY15848" fmla="*/ 4381097 h 6858000"/>
              <a:gd name="connsiteX15849" fmla="*/ 10020925 w 12192000"/>
              <a:gd name="connsiteY15849" fmla="*/ 4385107 h 6858000"/>
              <a:gd name="connsiteX15850" fmla="*/ 10032194 w 12192000"/>
              <a:gd name="connsiteY15850" fmla="*/ 4391623 h 6858000"/>
              <a:gd name="connsiteX15851" fmla="*/ 10032176 w 12192000"/>
              <a:gd name="connsiteY15851" fmla="*/ 4391630 h 6858000"/>
              <a:gd name="connsiteX15852" fmla="*/ 10032206 w 12192000"/>
              <a:gd name="connsiteY15852" fmla="*/ 4391630 h 6858000"/>
              <a:gd name="connsiteX15853" fmla="*/ 10032194 w 12192000"/>
              <a:gd name="connsiteY15853" fmla="*/ 4391623 h 6858000"/>
              <a:gd name="connsiteX15854" fmla="*/ 10098425 w 12192000"/>
              <a:gd name="connsiteY15854" fmla="*/ 4365271 h 6858000"/>
              <a:gd name="connsiteX15855" fmla="*/ 10304332 w 12192000"/>
              <a:gd name="connsiteY15855" fmla="*/ 4391630 h 6858000"/>
              <a:gd name="connsiteX15856" fmla="*/ 10322555 w 12192000"/>
              <a:gd name="connsiteY15856" fmla="*/ 4381097 h 6858000"/>
              <a:gd name="connsiteX15857" fmla="*/ 10321208 w 12192000"/>
              <a:gd name="connsiteY15857" fmla="*/ 4376997 h 6858000"/>
              <a:gd name="connsiteX15858" fmla="*/ 10320490 w 12192000"/>
              <a:gd name="connsiteY15858" fmla="*/ 4374155 h 6858000"/>
              <a:gd name="connsiteX15859" fmla="*/ 10320281 w 12192000"/>
              <a:gd name="connsiteY15859" fmla="*/ 4373317 h 6858000"/>
              <a:gd name="connsiteX15860" fmla="*/ 10318994 w 12192000"/>
              <a:gd name="connsiteY15860" fmla="*/ 4362035 h 6858000"/>
              <a:gd name="connsiteX15861" fmla="*/ 10322435 w 12192000"/>
              <a:gd name="connsiteY15861" fmla="*/ 4343543 h 6858000"/>
              <a:gd name="connsiteX15862" fmla="*/ 10202502 w 12192000"/>
              <a:gd name="connsiteY15862" fmla="*/ 4274300 h 6858000"/>
              <a:gd name="connsiteX15863" fmla="*/ 10168508 w 12192000"/>
              <a:gd name="connsiteY15863" fmla="*/ 4290069 h 6858000"/>
              <a:gd name="connsiteX15864" fmla="*/ 10168269 w 12192000"/>
              <a:gd name="connsiteY15864" fmla="*/ 4290069 h 6858000"/>
              <a:gd name="connsiteX15865" fmla="*/ 10168030 w 12192000"/>
              <a:gd name="connsiteY15865" fmla="*/ 4290069 h 6858000"/>
              <a:gd name="connsiteX15866" fmla="*/ 10134036 w 12192000"/>
              <a:gd name="connsiteY15866" fmla="*/ 4274300 h 6858000"/>
              <a:gd name="connsiteX15867" fmla="*/ 9726896 w 12192000"/>
              <a:gd name="connsiteY15867" fmla="*/ 4274300 h 6858000"/>
              <a:gd name="connsiteX15868" fmla="*/ 9606963 w 12192000"/>
              <a:gd name="connsiteY15868" fmla="*/ 4343543 h 6858000"/>
              <a:gd name="connsiteX15869" fmla="*/ 9610404 w 12192000"/>
              <a:gd name="connsiteY15869" fmla="*/ 4362035 h 6858000"/>
              <a:gd name="connsiteX15870" fmla="*/ 9609117 w 12192000"/>
              <a:gd name="connsiteY15870" fmla="*/ 4373317 h 6858000"/>
              <a:gd name="connsiteX15871" fmla="*/ 9608908 w 12192000"/>
              <a:gd name="connsiteY15871" fmla="*/ 4374155 h 6858000"/>
              <a:gd name="connsiteX15872" fmla="*/ 9608160 w 12192000"/>
              <a:gd name="connsiteY15872" fmla="*/ 4376997 h 6858000"/>
              <a:gd name="connsiteX15873" fmla="*/ 9606813 w 12192000"/>
              <a:gd name="connsiteY15873" fmla="*/ 4381097 h 6858000"/>
              <a:gd name="connsiteX15874" fmla="*/ 9613756 w 12192000"/>
              <a:gd name="connsiteY15874" fmla="*/ 4385107 h 6858000"/>
              <a:gd name="connsiteX15875" fmla="*/ 9625037 w 12192000"/>
              <a:gd name="connsiteY15875" fmla="*/ 4391630 h 6858000"/>
              <a:gd name="connsiteX15876" fmla="*/ 9625067 w 12192000"/>
              <a:gd name="connsiteY15876" fmla="*/ 4391630 h 6858000"/>
              <a:gd name="connsiteX15877" fmla="*/ 9897222 w 12192000"/>
              <a:gd name="connsiteY15877" fmla="*/ 4391630 h 6858000"/>
              <a:gd name="connsiteX15878" fmla="*/ 9915445 w 12192000"/>
              <a:gd name="connsiteY15878" fmla="*/ 4381097 h 6858000"/>
              <a:gd name="connsiteX15879" fmla="*/ 9914098 w 12192000"/>
              <a:gd name="connsiteY15879" fmla="*/ 4376997 h 6858000"/>
              <a:gd name="connsiteX15880" fmla="*/ 9913350 w 12192000"/>
              <a:gd name="connsiteY15880" fmla="*/ 4374155 h 6858000"/>
              <a:gd name="connsiteX15881" fmla="*/ 9913140 w 12192000"/>
              <a:gd name="connsiteY15881" fmla="*/ 4373317 h 6858000"/>
              <a:gd name="connsiteX15882" fmla="*/ 9911854 w 12192000"/>
              <a:gd name="connsiteY15882" fmla="*/ 4362035 h 6858000"/>
              <a:gd name="connsiteX15883" fmla="*/ 9915296 w 12192000"/>
              <a:gd name="connsiteY15883" fmla="*/ 4343543 h 6858000"/>
              <a:gd name="connsiteX15884" fmla="*/ 9795362 w 12192000"/>
              <a:gd name="connsiteY15884" fmla="*/ 4274300 h 6858000"/>
              <a:gd name="connsiteX15885" fmla="*/ 9761368 w 12192000"/>
              <a:gd name="connsiteY15885" fmla="*/ 4290069 h 6858000"/>
              <a:gd name="connsiteX15886" fmla="*/ 9761129 w 12192000"/>
              <a:gd name="connsiteY15886" fmla="*/ 4290069 h 6858000"/>
              <a:gd name="connsiteX15887" fmla="*/ 9760890 w 12192000"/>
              <a:gd name="connsiteY15887" fmla="*/ 4290069 h 6858000"/>
              <a:gd name="connsiteX15888" fmla="*/ 9726896 w 12192000"/>
              <a:gd name="connsiteY15888" fmla="*/ 4274300 h 6858000"/>
              <a:gd name="connsiteX15889" fmla="*/ 8912527 w 12192000"/>
              <a:gd name="connsiteY15889" fmla="*/ 4274300 h 6858000"/>
              <a:gd name="connsiteX15890" fmla="*/ 8792593 w 12192000"/>
              <a:gd name="connsiteY15890" fmla="*/ 4343543 h 6858000"/>
              <a:gd name="connsiteX15891" fmla="*/ 8796035 w 12192000"/>
              <a:gd name="connsiteY15891" fmla="*/ 4362035 h 6858000"/>
              <a:gd name="connsiteX15892" fmla="*/ 8794747 w 12192000"/>
              <a:gd name="connsiteY15892" fmla="*/ 4373317 h 6858000"/>
              <a:gd name="connsiteX15893" fmla="*/ 8794538 w 12192000"/>
              <a:gd name="connsiteY15893" fmla="*/ 4374155 h 6858000"/>
              <a:gd name="connsiteX15894" fmla="*/ 8793790 w 12192000"/>
              <a:gd name="connsiteY15894" fmla="*/ 4376997 h 6858000"/>
              <a:gd name="connsiteX15895" fmla="*/ 8792444 w 12192000"/>
              <a:gd name="connsiteY15895" fmla="*/ 4381097 h 6858000"/>
              <a:gd name="connsiteX15896" fmla="*/ 8799386 w 12192000"/>
              <a:gd name="connsiteY15896" fmla="*/ 4385107 h 6858000"/>
              <a:gd name="connsiteX15897" fmla="*/ 8810667 w 12192000"/>
              <a:gd name="connsiteY15897" fmla="*/ 4391630 h 6858000"/>
              <a:gd name="connsiteX15898" fmla="*/ 8810697 w 12192000"/>
              <a:gd name="connsiteY15898" fmla="*/ 4391630 h 6858000"/>
              <a:gd name="connsiteX15899" fmla="*/ 9082851 w 12192000"/>
              <a:gd name="connsiteY15899" fmla="*/ 4391630 h 6858000"/>
              <a:gd name="connsiteX15900" fmla="*/ 9101075 w 12192000"/>
              <a:gd name="connsiteY15900" fmla="*/ 4381097 h 6858000"/>
              <a:gd name="connsiteX15901" fmla="*/ 9099729 w 12192000"/>
              <a:gd name="connsiteY15901" fmla="*/ 4376997 h 6858000"/>
              <a:gd name="connsiteX15902" fmla="*/ 9098981 w 12192000"/>
              <a:gd name="connsiteY15902" fmla="*/ 4374155 h 6858000"/>
              <a:gd name="connsiteX15903" fmla="*/ 9098771 w 12192000"/>
              <a:gd name="connsiteY15903" fmla="*/ 4373317 h 6858000"/>
              <a:gd name="connsiteX15904" fmla="*/ 9097485 w 12192000"/>
              <a:gd name="connsiteY15904" fmla="*/ 4362035 h 6858000"/>
              <a:gd name="connsiteX15905" fmla="*/ 9100925 w 12192000"/>
              <a:gd name="connsiteY15905" fmla="*/ 4343543 h 6858000"/>
              <a:gd name="connsiteX15906" fmla="*/ 8980992 w 12192000"/>
              <a:gd name="connsiteY15906" fmla="*/ 4274300 h 6858000"/>
              <a:gd name="connsiteX15907" fmla="*/ 8946999 w 12192000"/>
              <a:gd name="connsiteY15907" fmla="*/ 4290069 h 6858000"/>
              <a:gd name="connsiteX15908" fmla="*/ 8946759 w 12192000"/>
              <a:gd name="connsiteY15908" fmla="*/ 4290069 h 6858000"/>
              <a:gd name="connsiteX15909" fmla="*/ 8946520 w 12192000"/>
              <a:gd name="connsiteY15909" fmla="*/ 4290069 h 6858000"/>
              <a:gd name="connsiteX15910" fmla="*/ 8912527 w 12192000"/>
              <a:gd name="connsiteY15910" fmla="*/ 4274300 h 6858000"/>
              <a:gd name="connsiteX15911" fmla="*/ 8098158 w 12192000"/>
              <a:gd name="connsiteY15911" fmla="*/ 4274300 h 6858000"/>
              <a:gd name="connsiteX15912" fmla="*/ 7978224 w 12192000"/>
              <a:gd name="connsiteY15912" fmla="*/ 4343543 h 6858000"/>
              <a:gd name="connsiteX15913" fmla="*/ 7981665 w 12192000"/>
              <a:gd name="connsiteY15913" fmla="*/ 4362035 h 6858000"/>
              <a:gd name="connsiteX15914" fmla="*/ 7980378 w 12192000"/>
              <a:gd name="connsiteY15914" fmla="*/ 4373317 h 6858000"/>
              <a:gd name="connsiteX15915" fmla="*/ 7980169 w 12192000"/>
              <a:gd name="connsiteY15915" fmla="*/ 4374155 h 6858000"/>
              <a:gd name="connsiteX15916" fmla="*/ 7979420 w 12192000"/>
              <a:gd name="connsiteY15916" fmla="*/ 4376997 h 6858000"/>
              <a:gd name="connsiteX15917" fmla="*/ 7978074 w 12192000"/>
              <a:gd name="connsiteY15917" fmla="*/ 4381097 h 6858000"/>
              <a:gd name="connsiteX15918" fmla="*/ 7985017 w 12192000"/>
              <a:gd name="connsiteY15918" fmla="*/ 4385107 h 6858000"/>
              <a:gd name="connsiteX15919" fmla="*/ 7996298 w 12192000"/>
              <a:gd name="connsiteY15919" fmla="*/ 4391630 h 6858000"/>
              <a:gd name="connsiteX15920" fmla="*/ 7996298 w 12192000"/>
              <a:gd name="connsiteY15920" fmla="*/ 4391660 h 6858000"/>
              <a:gd name="connsiteX15921" fmla="*/ 8268452 w 12192000"/>
              <a:gd name="connsiteY15921" fmla="*/ 4391660 h 6858000"/>
              <a:gd name="connsiteX15922" fmla="*/ 8286676 w 12192000"/>
              <a:gd name="connsiteY15922" fmla="*/ 4381127 h 6858000"/>
              <a:gd name="connsiteX15923" fmla="*/ 8285329 w 12192000"/>
              <a:gd name="connsiteY15923" fmla="*/ 4377027 h 6858000"/>
              <a:gd name="connsiteX15924" fmla="*/ 8284611 w 12192000"/>
              <a:gd name="connsiteY15924" fmla="*/ 4374185 h 6858000"/>
              <a:gd name="connsiteX15925" fmla="*/ 8284402 w 12192000"/>
              <a:gd name="connsiteY15925" fmla="*/ 4373317 h 6858000"/>
              <a:gd name="connsiteX15926" fmla="*/ 8283114 w 12192000"/>
              <a:gd name="connsiteY15926" fmla="*/ 4362035 h 6858000"/>
              <a:gd name="connsiteX15927" fmla="*/ 8286556 w 12192000"/>
              <a:gd name="connsiteY15927" fmla="*/ 4343543 h 6858000"/>
              <a:gd name="connsiteX15928" fmla="*/ 8166622 w 12192000"/>
              <a:gd name="connsiteY15928" fmla="*/ 4274300 h 6858000"/>
              <a:gd name="connsiteX15929" fmla="*/ 8132629 w 12192000"/>
              <a:gd name="connsiteY15929" fmla="*/ 4290069 h 6858000"/>
              <a:gd name="connsiteX15930" fmla="*/ 8132390 w 12192000"/>
              <a:gd name="connsiteY15930" fmla="*/ 4290069 h 6858000"/>
              <a:gd name="connsiteX15931" fmla="*/ 8132150 w 12192000"/>
              <a:gd name="connsiteY15931" fmla="*/ 4290069 h 6858000"/>
              <a:gd name="connsiteX15932" fmla="*/ 8098158 w 12192000"/>
              <a:gd name="connsiteY15932" fmla="*/ 4274300 h 6858000"/>
              <a:gd name="connsiteX15933" fmla="*/ 7283788 w 12192000"/>
              <a:gd name="connsiteY15933" fmla="*/ 4274300 h 6858000"/>
              <a:gd name="connsiteX15934" fmla="*/ 7163854 w 12192000"/>
              <a:gd name="connsiteY15934" fmla="*/ 4343543 h 6858000"/>
              <a:gd name="connsiteX15935" fmla="*/ 7167295 w 12192000"/>
              <a:gd name="connsiteY15935" fmla="*/ 4362035 h 6858000"/>
              <a:gd name="connsiteX15936" fmla="*/ 7166009 w 12192000"/>
              <a:gd name="connsiteY15936" fmla="*/ 4373317 h 6858000"/>
              <a:gd name="connsiteX15937" fmla="*/ 7165799 w 12192000"/>
              <a:gd name="connsiteY15937" fmla="*/ 4374155 h 6858000"/>
              <a:gd name="connsiteX15938" fmla="*/ 7165051 w 12192000"/>
              <a:gd name="connsiteY15938" fmla="*/ 4376997 h 6858000"/>
              <a:gd name="connsiteX15939" fmla="*/ 7163705 w 12192000"/>
              <a:gd name="connsiteY15939" fmla="*/ 4381097 h 6858000"/>
              <a:gd name="connsiteX15940" fmla="*/ 7170646 w 12192000"/>
              <a:gd name="connsiteY15940" fmla="*/ 4385107 h 6858000"/>
              <a:gd name="connsiteX15941" fmla="*/ 7181928 w 12192000"/>
              <a:gd name="connsiteY15941" fmla="*/ 4391630 h 6858000"/>
              <a:gd name="connsiteX15942" fmla="*/ 7454083 w 12192000"/>
              <a:gd name="connsiteY15942" fmla="*/ 4391630 h 6858000"/>
              <a:gd name="connsiteX15943" fmla="*/ 7472306 w 12192000"/>
              <a:gd name="connsiteY15943" fmla="*/ 4381097 h 6858000"/>
              <a:gd name="connsiteX15944" fmla="*/ 7470960 w 12192000"/>
              <a:gd name="connsiteY15944" fmla="*/ 4376997 h 6858000"/>
              <a:gd name="connsiteX15945" fmla="*/ 7470241 w 12192000"/>
              <a:gd name="connsiteY15945" fmla="*/ 4374155 h 6858000"/>
              <a:gd name="connsiteX15946" fmla="*/ 7470032 w 12192000"/>
              <a:gd name="connsiteY15946" fmla="*/ 4373317 h 6858000"/>
              <a:gd name="connsiteX15947" fmla="*/ 7468745 w 12192000"/>
              <a:gd name="connsiteY15947" fmla="*/ 4362035 h 6858000"/>
              <a:gd name="connsiteX15948" fmla="*/ 7472186 w 12192000"/>
              <a:gd name="connsiteY15948" fmla="*/ 4343543 h 6858000"/>
              <a:gd name="connsiteX15949" fmla="*/ 7352253 w 12192000"/>
              <a:gd name="connsiteY15949" fmla="*/ 4274300 h 6858000"/>
              <a:gd name="connsiteX15950" fmla="*/ 7318260 w 12192000"/>
              <a:gd name="connsiteY15950" fmla="*/ 4290069 h 6858000"/>
              <a:gd name="connsiteX15951" fmla="*/ 7318020 w 12192000"/>
              <a:gd name="connsiteY15951" fmla="*/ 4290069 h 6858000"/>
              <a:gd name="connsiteX15952" fmla="*/ 7317781 w 12192000"/>
              <a:gd name="connsiteY15952" fmla="*/ 4290069 h 6858000"/>
              <a:gd name="connsiteX15953" fmla="*/ 7283788 w 12192000"/>
              <a:gd name="connsiteY15953" fmla="*/ 4274300 h 6858000"/>
              <a:gd name="connsiteX15954" fmla="*/ 6469388 w 12192000"/>
              <a:gd name="connsiteY15954" fmla="*/ 4274300 h 6858000"/>
              <a:gd name="connsiteX15955" fmla="*/ 6349454 w 12192000"/>
              <a:gd name="connsiteY15955" fmla="*/ 4343543 h 6858000"/>
              <a:gd name="connsiteX15956" fmla="*/ 6352896 w 12192000"/>
              <a:gd name="connsiteY15956" fmla="*/ 4362035 h 6858000"/>
              <a:gd name="connsiteX15957" fmla="*/ 6351609 w 12192000"/>
              <a:gd name="connsiteY15957" fmla="*/ 4373317 h 6858000"/>
              <a:gd name="connsiteX15958" fmla="*/ 6351400 w 12192000"/>
              <a:gd name="connsiteY15958" fmla="*/ 4374155 h 6858000"/>
              <a:gd name="connsiteX15959" fmla="*/ 6350682 w 12192000"/>
              <a:gd name="connsiteY15959" fmla="*/ 4376997 h 6858000"/>
              <a:gd name="connsiteX15960" fmla="*/ 6349335 w 12192000"/>
              <a:gd name="connsiteY15960" fmla="*/ 4381097 h 6858000"/>
              <a:gd name="connsiteX15961" fmla="*/ 6356277 w 12192000"/>
              <a:gd name="connsiteY15961" fmla="*/ 4385107 h 6858000"/>
              <a:gd name="connsiteX15962" fmla="*/ 6367546 w 12192000"/>
              <a:gd name="connsiteY15962" fmla="*/ 4391623 h 6858000"/>
              <a:gd name="connsiteX15963" fmla="*/ 6367528 w 12192000"/>
              <a:gd name="connsiteY15963" fmla="*/ 4391630 h 6858000"/>
              <a:gd name="connsiteX15964" fmla="*/ 6367558 w 12192000"/>
              <a:gd name="connsiteY15964" fmla="*/ 4391630 h 6858000"/>
              <a:gd name="connsiteX15965" fmla="*/ 6367546 w 12192000"/>
              <a:gd name="connsiteY15965" fmla="*/ 4391623 h 6858000"/>
              <a:gd name="connsiteX15966" fmla="*/ 6433778 w 12192000"/>
              <a:gd name="connsiteY15966" fmla="*/ 4365271 h 6858000"/>
              <a:gd name="connsiteX15967" fmla="*/ 6639683 w 12192000"/>
              <a:gd name="connsiteY15967" fmla="*/ 4391630 h 6858000"/>
              <a:gd name="connsiteX15968" fmla="*/ 6657907 w 12192000"/>
              <a:gd name="connsiteY15968" fmla="*/ 4381097 h 6858000"/>
              <a:gd name="connsiteX15969" fmla="*/ 6656560 w 12192000"/>
              <a:gd name="connsiteY15969" fmla="*/ 4376997 h 6858000"/>
              <a:gd name="connsiteX15970" fmla="*/ 6655842 w 12192000"/>
              <a:gd name="connsiteY15970" fmla="*/ 4374155 h 6858000"/>
              <a:gd name="connsiteX15971" fmla="*/ 6655632 w 12192000"/>
              <a:gd name="connsiteY15971" fmla="*/ 4373317 h 6858000"/>
              <a:gd name="connsiteX15972" fmla="*/ 6654346 w 12192000"/>
              <a:gd name="connsiteY15972" fmla="*/ 4362035 h 6858000"/>
              <a:gd name="connsiteX15973" fmla="*/ 6657787 w 12192000"/>
              <a:gd name="connsiteY15973" fmla="*/ 4343543 h 6858000"/>
              <a:gd name="connsiteX15974" fmla="*/ 6537853 w 12192000"/>
              <a:gd name="connsiteY15974" fmla="*/ 4274300 h 6858000"/>
              <a:gd name="connsiteX15975" fmla="*/ 6503860 w 12192000"/>
              <a:gd name="connsiteY15975" fmla="*/ 4290069 h 6858000"/>
              <a:gd name="connsiteX15976" fmla="*/ 6503621 w 12192000"/>
              <a:gd name="connsiteY15976" fmla="*/ 4290069 h 6858000"/>
              <a:gd name="connsiteX15977" fmla="*/ 6503381 w 12192000"/>
              <a:gd name="connsiteY15977" fmla="*/ 4290069 h 6858000"/>
              <a:gd name="connsiteX15978" fmla="*/ 6469388 w 12192000"/>
              <a:gd name="connsiteY15978" fmla="*/ 4274300 h 6858000"/>
              <a:gd name="connsiteX15979" fmla="*/ 6062248 w 12192000"/>
              <a:gd name="connsiteY15979" fmla="*/ 4274300 h 6858000"/>
              <a:gd name="connsiteX15980" fmla="*/ 5942314 w 12192000"/>
              <a:gd name="connsiteY15980" fmla="*/ 4343543 h 6858000"/>
              <a:gd name="connsiteX15981" fmla="*/ 5945756 w 12192000"/>
              <a:gd name="connsiteY15981" fmla="*/ 4362035 h 6858000"/>
              <a:gd name="connsiteX15982" fmla="*/ 5944470 w 12192000"/>
              <a:gd name="connsiteY15982" fmla="*/ 4373317 h 6858000"/>
              <a:gd name="connsiteX15983" fmla="*/ 5944261 w 12192000"/>
              <a:gd name="connsiteY15983" fmla="*/ 4374155 h 6858000"/>
              <a:gd name="connsiteX15984" fmla="*/ 5943512 w 12192000"/>
              <a:gd name="connsiteY15984" fmla="*/ 4376997 h 6858000"/>
              <a:gd name="connsiteX15985" fmla="*/ 5942166 w 12192000"/>
              <a:gd name="connsiteY15985" fmla="*/ 4381097 h 6858000"/>
              <a:gd name="connsiteX15986" fmla="*/ 5949107 w 12192000"/>
              <a:gd name="connsiteY15986" fmla="*/ 4385107 h 6858000"/>
              <a:gd name="connsiteX15987" fmla="*/ 5960389 w 12192000"/>
              <a:gd name="connsiteY15987" fmla="*/ 4391630 h 6858000"/>
              <a:gd name="connsiteX15988" fmla="*/ 5960418 w 12192000"/>
              <a:gd name="connsiteY15988" fmla="*/ 4391630 h 6858000"/>
              <a:gd name="connsiteX15989" fmla="*/ 6232573 w 12192000"/>
              <a:gd name="connsiteY15989" fmla="*/ 4391630 h 6858000"/>
              <a:gd name="connsiteX15990" fmla="*/ 6250796 w 12192000"/>
              <a:gd name="connsiteY15990" fmla="*/ 4381097 h 6858000"/>
              <a:gd name="connsiteX15991" fmla="*/ 6249450 w 12192000"/>
              <a:gd name="connsiteY15991" fmla="*/ 4376997 h 6858000"/>
              <a:gd name="connsiteX15992" fmla="*/ 6248702 w 12192000"/>
              <a:gd name="connsiteY15992" fmla="*/ 4374155 h 6858000"/>
              <a:gd name="connsiteX15993" fmla="*/ 6248492 w 12192000"/>
              <a:gd name="connsiteY15993" fmla="*/ 4373317 h 6858000"/>
              <a:gd name="connsiteX15994" fmla="*/ 6247206 w 12192000"/>
              <a:gd name="connsiteY15994" fmla="*/ 4362035 h 6858000"/>
              <a:gd name="connsiteX15995" fmla="*/ 6250647 w 12192000"/>
              <a:gd name="connsiteY15995" fmla="*/ 4343543 h 6858000"/>
              <a:gd name="connsiteX15996" fmla="*/ 6130714 w 12192000"/>
              <a:gd name="connsiteY15996" fmla="*/ 4274300 h 6858000"/>
              <a:gd name="connsiteX15997" fmla="*/ 6096720 w 12192000"/>
              <a:gd name="connsiteY15997" fmla="*/ 4290069 h 6858000"/>
              <a:gd name="connsiteX15998" fmla="*/ 6096480 w 12192000"/>
              <a:gd name="connsiteY15998" fmla="*/ 4290069 h 6858000"/>
              <a:gd name="connsiteX15999" fmla="*/ 6096242 w 12192000"/>
              <a:gd name="connsiteY15999" fmla="*/ 4290069 h 6858000"/>
              <a:gd name="connsiteX16000" fmla="*/ 6062248 w 12192000"/>
              <a:gd name="connsiteY16000" fmla="*/ 4274300 h 6858000"/>
              <a:gd name="connsiteX16001" fmla="*/ 4840679 w 12192000"/>
              <a:gd name="connsiteY16001" fmla="*/ 4274300 h 6858000"/>
              <a:gd name="connsiteX16002" fmla="*/ 4720745 w 12192000"/>
              <a:gd name="connsiteY16002" fmla="*/ 4343543 h 6858000"/>
              <a:gd name="connsiteX16003" fmla="*/ 4724186 w 12192000"/>
              <a:gd name="connsiteY16003" fmla="*/ 4362035 h 6858000"/>
              <a:gd name="connsiteX16004" fmla="*/ 4722901 w 12192000"/>
              <a:gd name="connsiteY16004" fmla="*/ 4373317 h 6858000"/>
              <a:gd name="connsiteX16005" fmla="*/ 4722690 w 12192000"/>
              <a:gd name="connsiteY16005" fmla="*/ 4374155 h 6858000"/>
              <a:gd name="connsiteX16006" fmla="*/ 4721972 w 12192000"/>
              <a:gd name="connsiteY16006" fmla="*/ 4376997 h 6858000"/>
              <a:gd name="connsiteX16007" fmla="*/ 4720626 w 12192000"/>
              <a:gd name="connsiteY16007" fmla="*/ 4381097 h 6858000"/>
              <a:gd name="connsiteX16008" fmla="*/ 4727567 w 12192000"/>
              <a:gd name="connsiteY16008" fmla="*/ 4385107 h 6858000"/>
              <a:gd name="connsiteX16009" fmla="*/ 4738837 w 12192000"/>
              <a:gd name="connsiteY16009" fmla="*/ 4391623 h 6858000"/>
              <a:gd name="connsiteX16010" fmla="*/ 4738820 w 12192000"/>
              <a:gd name="connsiteY16010" fmla="*/ 4391630 h 6858000"/>
              <a:gd name="connsiteX16011" fmla="*/ 4738849 w 12192000"/>
              <a:gd name="connsiteY16011" fmla="*/ 4391630 h 6858000"/>
              <a:gd name="connsiteX16012" fmla="*/ 4738837 w 12192000"/>
              <a:gd name="connsiteY16012" fmla="*/ 4391623 h 6858000"/>
              <a:gd name="connsiteX16013" fmla="*/ 4805068 w 12192000"/>
              <a:gd name="connsiteY16013" fmla="*/ 4365271 h 6858000"/>
              <a:gd name="connsiteX16014" fmla="*/ 5010974 w 12192000"/>
              <a:gd name="connsiteY16014" fmla="*/ 4391630 h 6858000"/>
              <a:gd name="connsiteX16015" fmla="*/ 5029198 w 12192000"/>
              <a:gd name="connsiteY16015" fmla="*/ 4381097 h 6858000"/>
              <a:gd name="connsiteX16016" fmla="*/ 5027852 w 12192000"/>
              <a:gd name="connsiteY16016" fmla="*/ 4376997 h 6858000"/>
              <a:gd name="connsiteX16017" fmla="*/ 5027133 w 12192000"/>
              <a:gd name="connsiteY16017" fmla="*/ 4374155 h 6858000"/>
              <a:gd name="connsiteX16018" fmla="*/ 5026923 w 12192000"/>
              <a:gd name="connsiteY16018" fmla="*/ 4373317 h 6858000"/>
              <a:gd name="connsiteX16019" fmla="*/ 5025636 w 12192000"/>
              <a:gd name="connsiteY16019" fmla="*/ 4362035 h 6858000"/>
              <a:gd name="connsiteX16020" fmla="*/ 5029077 w 12192000"/>
              <a:gd name="connsiteY16020" fmla="*/ 4343543 h 6858000"/>
              <a:gd name="connsiteX16021" fmla="*/ 4909144 w 12192000"/>
              <a:gd name="connsiteY16021" fmla="*/ 4274300 h 6858000"/>
              <a:gd name="connsiteX16022" fmla="*/ 4875151 w 12192000"/>
              <a:gd name="connsiteY16022" fmla="*/ 4290069 h 6858000"/>
              <a:gd name="connsiteX16023" fmla="*/ 4874911 w 12192000"/>
              <a:gd name="connsiteY16023" fmla="*/ 4290069 h 6858000"/>
              <a:gd name="connsiteX16024" fmla="*/ 4874672 w 12192000"/>
              <a:gd name="connsiteY16024" fmla="*/ 4290069 h 6858000"/>
              <a:gd name="connsiteX16025" fmla="*/ 4840679 w 12192000"/>
              <a:gd name="connsiteY16025" fmla="*/ 4274300 h 6858000"/>
              <a:gd name="connsiteX16026" fmla="*/ 4433509 w 12192000"/>
              <a:gd name="connsiteY16026" fmla="*/ 4274300 h 6858000"/>
              <a:gd name="connsiteX16027" fmla="*/ 4313576 w 12192000"/>
              <a:gd name="connsiteY16027" fmla="*/ 4343543 h 6858000"/>
              <a:gd name="connsiteX16028" fmla="*/ 4317017 w 12192000"/>
              <a:gd name="connsiteY16028" fmla="*/ 4362035 h 6858000"/>
              <a:gd name="connsiteX16029" fmla="*/ 4315730 w 12192000"/>
              <a:gd name="connsiteY16029" fmla="*/ 4373317 h 6858000"/>
              <a:gd name="connsiteX16030" fmla="*/ 4315520 w 12192000"/>
              <a:gd name="connsiteY16030" fmla="*/ 4374155 h 6858000"/>
              <a:gd name="connsiteX16031" fmla="*/ 4314772 w 12192000"/>
              <a:gd name="connsiteY16031" fmla="*/ 4376997 h 6858000"/>
              <a:gd name="connsiteX16032" fmla="*/ 4313426 w 12192000"/>
              <a:gd name="connsiteY16032" fmla="*/ 4381097 h 6858000"/>
              <a:gd name="connsiteX16033" fmla="*/ 4320368 w 12192000"/>
              <a:gd name="connsiteY16033" fmla="*/ 4385107 h 6858000"/>
              <a:gd name="connsiteX16034" fmla="*/ 4331649 w 12192000"/>
              <a:gd name="connsiteY16034" fmla="*/ 4391630 h 6858000"/>
              <a:gd name="connsiteX16035" fmla="*/ 4331679 w 12192000"/>
              <a:gd name="connsiteY16035" fmla="*/ 4391630 h 6858000"/>
              <a:gd name="connsiteX16036" fmla="*/ 4603834 w 12192000"/>
              <a:gd name="connsiteY16036" fmla="*/ 4391630 h 6858000"/>
              <a:gd name="connsiteX16037" fmla="*/ 4622057 w 12192000"/>
              <a:gd name="connsiteY16037" fmla="*/ 4381097 h 6858000"/>
              <a:gd name="connsiteX16038" fmla="*/ 4620711 w 12192000"/>
              <a:gd name="connsiteY16038" fmla="*/ 4376997 h 6858000"/>
              <a:gd name="connsiteX16039" fmla="*/ 4619962 w 12192000"/>
              <a:gd name="connsiteY16039" fmla="*/ 4374155 h 6858000"/>
              <a:gd name="connsiteX16040" fmla="*/ 4619753 w 12192000"/>
              <a:gd name="connsiteY16040" fmla="*/ 4373317 h 6858000"/>
              <a:gd name="connsiteX16041" fmla="*/ 4618466 w 12192000"/>
              <a:gd name="connsiteY16041" fmla="*/ 4362035 h 6858000"/>
              <a:gd name="connsiteX16042" fmla="*/ 4621908 w 12192000"/>
              <a:gd name="connsiteY16042" fmla="*/ 4343543 h 6858000"/>
              <a:gd name="connsiteX16043" fmla="*/ 4501974 w 12192000"/>
              <a:gd name="connsiteY16043" fmla="*/ 4274300 h 6858000"/>
              <a:gd name="connsiteX16044" fmla="*/ 4467981 w 12192000"/>
              <a:gd name="connsiteY16044" fmla="*/ 4290069 h 6858000"/>
              <a:gd name="connsiteX16045" fmla="*/ 4467741 w 12192000"/>
              <a:gd name="connsiteY16045" fmla="*/ 4290069 h 6858000"/>
              <a:gd name="connsiteX16046" fmla="*/ 4467502 w 12192000"/>
              <a:gd name="connsiteY16046" fmla="*/ 4290069 h 6858000"/>
              <a:gd name="connsiteX16047" fmla="*/ 4433509 w 12192000"/>
              <a:gd name="connsiteY16047" fmla="*/ 4274300 h 6858000"/>
              <a:gd name="connsiteX16048" fmla="*/ 3619139 w 12192000"/>
              <a:gd name="connsiteY16048" fmla="*/ 4274300 h 6858000"/>
              <a:gd name="connsiteX16049" fmla="*/ 3499205 w 12192000"/>
              <a:gd name="connsiteY16049" fmla="*/ 4343543 h 6858000"/>
              <a:gd name="connsiteX16050" fmla="*/ 3502646 w 12192000"/>
              <a:gd name="connsiteY16050" fmla="*/ 4362035 h 6858000"/>
              <a:gd name="connsiteX16051" fmla="*/ 3501360 w 12192000"/>
              <a:gd name="connsiteY16051" fmla="*/ 4373317 h 6858000"/>
              <a:gd name="connsiteX16052" fmla="*/ 3501150 w 12192000"/>
              <a:gd name="connsiteY16052" fmla="*/ 4374155 h 6858000"/>
              <a:gd name="connsiteX16053" fmla="*/ 3500402 w 12192000"/>
              <a:gd name="connsiteY16053" fmla="*/ 4376997 h 6858000"/>
              <a:gd name="connsiteX16054" fmla="*/ 3499056 w 12192000"/>
              <a:gd name="connsiteY16054" fmla="*/ 4381097 h 6858000"/>
              <a:gd name="connsiteX16055" fmla="*/ 3505998 w 12192000"/>
              <a:gd name="connsiteY16055" fmla="*/ 4385107 h 6858000"/>
              <a:gd name="connsiteX16056" fmla="*/ 3517279 w 12192000"/>
              <a:gd name="connsiteY16056" fmla="*/ 4391630 h 6858000"/>
              <a:gd name="connsiteX16057" fmla="*/ 3517309 w 12192000"/>
              <a:gd name="connsiteY16057" fmla="*/ 4391630 h 6858000"/>
              <a:gd name="connsiteX16058" fmla="*/ 3789464 w 12192000"/>
              <a:gd name="connsiteY16058" fmla="*/ 4391630 h 6858000"/>
              <a:gd name="connsiteX16059" fmla="*/ 3807687 w 12192000"/>
              <a:gd name="connsiteY16059" fmla="*/ 4381097 h 6858000"/>
              <a:gd name="connsiteX16060" fmla="*/ 3806341 w 12192000"/>
              <a:gd name="connsiteY16060" fmla="*/ 4376997 h 6858000"/>
              <a:gd name="connsiteX16061" fmla="*/ 3805593 w 12192000"/>
              <a:gd name="connsiteY16061" fmla="*/ 4374155 h 6858000"/>
              <a:gd name="connsiteX16062" fmla="*/ 3805383 w 12192000"/>
              <a:gd name="connsiteY16062" fmla="*/ 4373317 h 6858000"/>
              <a:gd name="connsiteX16063" fmla="*/ 3804096 w 12192000"/>
              <a:gd name="connsiteY16063" fmla="*/ 4362035 h 6858000"/>
              <a:gd name="connsiteX16064" fmla="*/ 3807538 w 12192000"/>
              <a:gd name="connsiteY16064" fmla="*/ 4343543 h 6858000"/>
              <a:gd name="connsiteX16065" fmla="*/ 3687604 w 12192000"/>
              <a:gd name="connsiteY16065" fmla="*/ 4274300 h 6858000"/>
              <a:gd name="connsiteX16066" fmla="*/ 3653611 w 12192000"/>
              <a:gd name="connsiteY16066" fmla="*/ 4290069 h 6858000"/>
              <a:gd name="connsiteX16067" fmla="*/ 3653371 w 12192000"/>
              <a:gd name="connsiteY16067" fmla="*/ 4290069 h 6858000"/>
              <a:gd name="connsiteX16068" fmla="*/ 3653132 w 12192000"/>
              <a:gd name="connsiteY16068" fmla="*/ 4290069 h 6858000"/>
              <a:gd name="connsiteX16069" fmla="*/ 3619139 w 12192000"/>
              <a:gd name="connsiteY16069" fmla="*/ 4274300 h 6858000"/>
              <a:gd name="connsiteX16070" fmla="*/ 2804769 w 12192000"/>
              <a:gd name="connsiteY16070" fmla="*/ 4274300 h 6858000"/>
              <a:gd name="connsiteX16071" fmla="*/ 2684836 w 12192000"/>
              <a:gd name="connsiteY16071" fmla="*/ 4343543 h 6858000"/>
              <a:gd name="connsiteX16072" fmla="*/ 2688277 w 12192000"/>
              <a:gd name="connsiteY16072" fmla="*/ 4362035 h 6858000"/>
              <a:gd name="connsiteX16073" fmla="*/ 2686990 w 12192000"/>
              <a:gd name="connsiteY16073" fmla="*/ 4373317 h 6858000"/>
              <a:gd name="connsiteX16074" fmla="*/ 2686781 w 12192000"/>
              <a:gd name="connsiteY16074" fmla="*/ 4374155 h 6858000"/>
              <a:gd name="connsiteX16075" fmla="*/ 2686033 w 12192000"/>
              <a:gd name="connsiteY16075" fmla="*/ 4376997 h 6858000"/>
              <a:gd name="connsiteX16076" fmla="*/ 2684686 w 12192000"/>
              <a:gd name="connsiteY16076" fmla="*/ 4381097 h 6858000"/>
              <a:gd name="connsiteX16077" fmla="*/ 2691628 w 12192000"/>
              <a:gd name="connsiteY16077" fmla="*/ 4385107 h 6858000"/>
              <a:gd name="connsiteX16078" fmla="*/ 2702910 w 12192000"/>
              <a:gd name="connsiteY16078" fmla="*/ 4391630 h 6858000"/>
              <a:gd name="connsiteX16079" fmla="*/ 2702910 w 12192000"/>
              <a:gd name="connsiteY16079" fmla="*/ 4391660 h 6858000"/>
              <a:gd name="connsiteX16080" fmla="*/ 2975064 w 12192000"/>
              <a:gd name="connsiteY16080" fmla="*/ 4391660 h 6858000"/>
              <a:gd name="connsiteX16081" fmla="*/ 2993288 w 12192000"/>
              <a:gd name="connsiteY16081" fmla="*/ 4381127 h 6858000"/>
              <a:gd name="connsiteX16082" fmla="*/ 2991941 w 12192000"/>
              <a:gd name="connsiteY16082" fmla="*/ 4377027 h 6858000"/>
              <a:gd name="connsiteX16083" fmla="*/ 2991223 w 12192000"/>
              <a:gd name="connsiteY16083" fmla="*/ 4374185 h 6858000"/>
              <a:gd name="connsiteX16084" fmla="*/ 2991014 w 12192000"/>
              <a:gd name="connsiteY16084" fmla="*/ 4373317 h 6858000"/>
              <a:gd name="connsiteX16085" fmla="*/ 2989727 w 12192000"/>
              <a:gd name="connsiteY16085" fmla="*/ 4362035 h 6858000"/>
              <a:gd name="connsiteX16086" fmla="*/ 2993168 w 12192000"/>
              <a:gd name="connsiteY16086" fmla="*/ 4343543 h 6858000"/>
              <a:gd name="connsiteX16087" fmla="*/ 2873234 w 12192000"/>
              <a:gd name="connsiteY16087" fmla="*/ 4274300 h 6858000"/>
              <a:gd name="connsiteX16088" fmla="*/ 2839241 w 12192000"/>
              <a:gd name="connsiteY16088" fmla="*/ 4290069 h 6858000"/>
              <a:gd name="connsiteX16089" fmla="*/ 2839002 w 12192000"/>
              <a:gd name="connsiteY16089" fmla="*/ 4290069 h 6858000"/>
              <a:gd name="connsiteX16090" fmla="*/ 2838762 w 12192000"/>
              <a:gd name="connsiteY16090" fmla="*/ 4290069 h 6858000"/>
              <a:gd name="connsiteX16091" fmla="*/ 2804769 w 12192000"/>
              <a:gd name="connsiteY16091" fmla="*/ 4274300 h 6858000"/>
              <a:gd name="connsiteX16092" fmla="*/ 1990430 w 12192000"/>
              <a:gd name="connsiteY16092" fmla="*/ 4274300 h 6858000"/>
              <a:gd name="connsiteX16093" fmla="*/ 1870496 w 12192000"/>
              <a:gd name="connsiteY16093" fmla="*/ 4343543 h 6858000"/>
              <a:gd name="connsiteX16094" fmla="*/ 1873937 w 12192000"/>
              <a:gd name="connsiteY16094" fmla="*/ 4362035 h 6858000"/>
              <a:gd name="connsiteX16095" fmla="*/ 1872650 w 12192000"/>
              <a:gd name="connsiteY16095" fmla="*/ 4373317 h 6858000"/>
              <a:gd name="connsiteX16096" fmla="*/ 1872441 w 12192000"/>
              <a:gd name="connsiteY16096" fmla="*/ 4374155 h 6858000"/>
              <a:gd name="connsiteX16097" fmla="*/ 1871693 w 12192000"/>
              <a:gd name="connsiteY16097" fmla="*/ 4376997 h 6858000"/>
              <a:gd name="connsiteX16098" fmla="*/ 1870346 w 12192000"/>
              <a:gd name="connsiteY16098" fmla="*/ 4381097 h 6858000"/>
              <a:gd name="connsiteX16099" fmla="*/ 1877289 w 12192000"/>
              <a:gd name="connsiteY16099" fmla="*/ 4385107 h 6858000"/>
              <a:gd name="connsiteX16100" fmla="*/ 1888570 w 12192000"/>
              <a:gd name="connsiteY16100" fmla="*/ 4391630 h 6858000"/>
              <a:gd name="connsiteX16101" fmla="*/ 2160725 w 12192000"/>
              <a:gd name="connsiteY16101" fmla="*/ 4391630 h 6858000"/>
              <a:gd name="connsiteX16102" fmla="*/ 2178948 w 12192000"/>
              <a:gd name="connsiteY16102" fmla="*/ 4381097 h 6858000"/>
              <a:gd name="connsiteX16103" fmla="*/ 2177602 w 12192000"/>
              <a:gd name="connsiteY16103" fmla="*/ 4376997 h 6858000"/>
              <a:gd name="connsiteX16104" fmla="*/ 2176883 w 12192000"/>
              <a:gd name="connsiteY16104" fmla="*/ 4374155 h 6858000"/>
              <a:gd name="connsiteX16105" fmla="*/ 2176674 w 12192000"/>
              <a:gd name="connsiteY16105" fmla="*/ 4373317 h 6858000"/>
              <a:gd name="connsiteX16106" fmla="*/ 2175387 w 12192000"/>
              <a:gd name="connsiteY16106" fmla="*/ 4362035 h 6858000"/>
              <a:gd name="connsiteX16107" fmla="*/ 2178828 w 12192000"/>
              <a:gd name="connsiteY16107" fmla="*/ 4343543 h 6858000"/>
              <a:gd name="connsiteX16108" fmla="*/ 2058895 w 12192000"/>
              <a:gd name="connsiteY16108" fmla="*/ 4274300 h 6858000"/>
              <a:gd name="connsiteX16109" fmla="*/ 2024902 w 12192000"/>
              <a:gd name="connsiteY16109" fmla="*/ 4290069 h 6858000"/>
              <a:gd name="connsiteX16110" fmla="*/ 2024662 w 12192000"/>
              <a:gd name="connsiteY16110" fmla="*/ 4290069 h 6858000"/>
              <a:gd name="connsiteX16111" fmla="*/ 2024423 w 12192000"/>
              <a:gd name="connsiteY16111" fmla="*/ 4290069 h 6858000"/>
              <a:gd name="connsiteX16112" fmla="*/ 1990430 w 12192000"/>
              <a:gd name="connsiteY16112" fmla="*/ 4274300 h 6858000"/>
              <a:gd name="connsiteX16113" fmla="*/ 1176000 w 12192000"/>
              <a:gd name="connsiteY16113" fmla="*/ 4274300 h 6858000"/>
              <a:gd name="connsiteX16114" fmla="*/ 1056066 w 12192000"/>
              <a:gd name="connsiteY16114" fmla="*/ 4343543 h 6858000"/>
              <a:gd name="connsiteX16115" fmla="*/ 1059508 w 12192000"/>
              <a:gd name="connsiteY16115" fmla="*/ 4362035 h 6858000"/>
              <a:gd name="connsiteX16116" fmla="*/ 1058221 w 12192000"/>
              <a:gd name="connsiteY16116" fmla="*/ 4373317 h 6858000"/>
              <a:gd name="connsiteX16117" fmla="*/ 1058011 w 12192000"/>
              <a:gd name="connsiteY16117" fmla="*/ 4374155 h 6858000"/>
              <a:gd name="connsiteX16118" fmla="*/ 1057293 w 12192000"/>
              <a:gd name="connsiteY16118" fmla="*/ 4376997 h 6858000"/>
              <a:gd name="connsiteX16119" fmla="*/ 1057263 w 12192000"/>
              <a:gd name="connsiteY16119" fmla="*/ 4376997 h 6858000"/>
              <a:gd name="connsiteX16120" fmla="*/ 1055917 w 12192000"/>
              <a:gd name="connsiteY16120" fmla="*/ 4381097 h 6858000"/>
              <a:gd name="connsiteX16121" fmla="*/ 1062859 w 12192000"/>
              <a:gd name="connsiteY16121" fmla="*/ 4385107 h 6858000"/>
              <a:gd name="connsiteX16122" fmla="*/ 1074140 w 12192000"/>
              <a:gd name="connsiteY16122" fmla="*/ 4391630 h 6858000"/>
              <a:gd name="connsiteX16123" fmla="*/ 1346295 w 12192000"/>
              <a:gd name="connsiteY16123" fmla="*/ 4391630 h 6858000"/>
              <a:gd name="connsiteX16124" fmla="*/ 1364518 w 12192000"/>
              <a:gd name="connsiteY16124" fmla="*/ 4381097 h 6858000"/>
              <a:gd name="connsiteX16125" fmla="*/ 1363172 w 12192000"/>
              <a:gd name="connsiteY16125" fmla="*/ 4376997 h 6858000"/>
              <a:gd name="connsiteX16126" fmla="*/ 1362454 w 12192000"/>
              <a:gd name="connsiteY16126" fmla="*/ 4374155 h 6858000"/>
              <a:gd name="connsiteX16127" fmla="*/ 1362244 w 12192000"/>
              <a:gd name="connsiteY16127" fmla="*/ 4373317 h 6858000"/>
              <a:gd name="connsiteX16128" fmla="*/ 1360957 w 12192000"/>
              <a:gd name="connsiteY16128" fmla="*/ 4362035 h 6858000"/>
              <a:gd name="connsiteX16129" fmla="*/ 1364399 w 12192000"/>
              <a:gd name="connsiteY16129" fmla="*/ 4343543 h 6858000"/>
              <a:gd name="connsiteX16130" fmla="*/ 1244465 w 12192000"/>
              <a:gd name="connsiteY16130" fmla="*/ 4274300 h 6858000"/>
              <a:gd name="connsiteX16131" fmla="*/ 1210472 w 12192000"/>
              <a:gd name="connsiteY16131" fmla="*/ 4290069 h 6858000"/>
              <a:gd name="connsiteX16132" fmla="*/ 1210233 w 12192000"/>
              <a:gd name="connsiteY16132" fmla="*/ 4290069 h 6858000"/>
              <a:gd name="connsiteX16133" fmla="*/ 1209993 w 12192000"/>
              <a:gd name="connsiteY16133" fmla="*/ 4290069 h 6858000"/>
              <a:gd name="connsiteX16134" fmla="*/ 1176000 w 12192000"/>
              <a:gd name="connsiteY16134" fmla="*/ 4274300 h 6858000"/>
              <a:gd name="connsiteX16135" fmla="*/ 768860 w 12192000"/>
              <a:gd name="connsiteY16135" fmla="*/ 4274300 h 6858000"/>
              <a:gd name="connsiteX16136" fmla="*/ 648926 w 12192000"/>
              <a:gd name="connsiteY16136" fmla="*/ 4343543 h 6858000"/>
              <a:gd name="connsiteX16137" fmla="*/ 652368 w 12192000"/>
              <a:gd name="connsiteY16137" fmla="*/ 4362035 h 6858000"/>
              <a:gd name="connsiteX16138" fmla="*/ 651081 w 12192000"/>
              <a:gd name="connsiteY16138" fmla="*/ 4373317 h 6858000"/>
              <a:gd name="connsiteX16139" fmla="*/ 650871 w 12192000"/>
              <a:gd name="connsiteY16139" fmla="*/ 4374155 h 6858000"/>
              <a:gd name="connsiteX16140" fmla="*/ 650123 w 12192000"/>
              <a:gd name="connsiteY16140" fmla="*/ 4376997 h 6858000"/>
              <a:gd name="connsiteX16141" fmla="*/ 650153 w 12192000"/>
              <a:gd name="connsiteY16141" fmla="*/ 4376997 h 6858000"/>
              <a:gd name="connsiteX16142" fmla="*/ 648807 w 12192000"/>
              <a:gd name="connsiteY16142" fmla="*/ 4381097 h 6858000"/>
              <a:gd name="connsiteX16143" fmla="*/ 655749 w 12192000"/>
              <a:gd name="connsiteY16143" fmla="*/ 4385107 h 6858000"/>
              <a:gd name="connsiteX16144" fmla="*/ 667030 w 12192000"/>
              <a:gd name="connsiteY16144" fmla="*/ 4391630 h 6858000"/>
              <a:gd name="connsiteX16145" fmla="*/ 939185 w 12192000"/>
              <a:gd name="connsiteY16145" fmla="*/ 4391630 h 6858000"/>
              <a:gd name="connsiteX16146" fmla="*/ 957408 w 12192000"/>
              <a:gd name="connsiteY16146" fmla="*/ 4381097 h 6858000"/>
              <a:gd name="connsiteX16147" fmla="*/ 956062 w 12192000"/>
              <a:gd name="connsiteY16147" fmla="*/ 4376997 h 6858000"/>
              <a:gd name="connsiteX16148" fmla="*/ 955314 w 12192000"/>
              <a:gd name="connsiteY16148" fmla="*/ 4374155 h 6858000"/>
              <a:gd name="connsiteX16149" fmla="*/ 955104 w 12192000"/>
              <a:gd name="connsiteY16149" fmla="*/ 4373317 h 6858000"/>
              <a:gd name="connsiteX16150" fmla="*/ 953818 w 12192000"/>
              <a:gd name="connsiteY16150" fmla="*/ 4362035 h 6858000"/>
              <a:gd name="connsiteX16151" fmla="*/ 957259 w 12192000"/>
              <a:gd name="connsiteY16151" fmla="*/ 4343543 h 6858000"/>
              <a:gd name="connsiteX16152" fmla="*/ 837325 w 12192000"/>
              <a:gd name="connsiteY16152" fmla="*/ 4274300 h 6858000"/>
              <a:gd name="connsiteX16153" fmla="*/ 803332 w 12192000"/>
              <a:gd name="connsiteY16153" fmla="*/ 4290069 h 6858000"/>
              <a:gd name="connsiteX16154" fmla="*/ 803093 w 12192000"/>
              <a:gd name="connsiteY16154" fmla="*/ 4290069 h 6858000"/>
              <a:gd name="connsiteX16155" fmla="*/ 802853 w 12192000"/>
              <a:gd name="connsiteY16155" fmla="*/ 4290069 h 6858000"/>
              <a:gd name="connsiteX16156" fmla="*/ 768860 w 12192000"/>
              <a:gd name="connsiteY16156" fmla="*/ 4274300 h 6858000"/>
              <a:gd name="connsiteX16157" fmla="*/ 10948436 w 12192000"/>
              <a:gd name="connsiteY16157" fmla="*/ 4274270 h 6858000"/>
              <a:gd name="connsiteX16158" fmla="*/ 10828503 w 12192000"/>
              <a:gd name="connsiteY16158" fmla="*/ 4343513 h 6858000"/>
              <a:gd name="connsiteX16159" fmla="*/ 10831943 w 12192000"/>
              <a:gd name="connsiteY16159" fmla="*/ 4362005 h 6858000"/>
              <a:gd name="connsiteX16160" fmla="*/ 10830657 w 12192000"/>
              <a:gd name="connsiteY16160" fmla="*/ 4373287 h 6858000"/>
              <a:gd name="connsiteX16161" fmla="*/ 10830447 w 12192000"/>
              <a:gd name="connsiteY16161" fmla="*/ 4374125 h 6858000"/>
              <a:gd name="connsiteX16162" fmla="*/ 10829699 w 12192000"/>
              <a:gd name="connsiteY16162" fmla="*/ 4376967 h 6858000"/>
              <a:gd name="connsiteX16163" fmla="*/ 10828353 w 12192000"/>
              <a:gd name="connsiteY16163" fmla="*/ 4381067 h 6858000"/>
              <a:gd name="connsiteX16164" fmla="*/ 10835295 w 12192000"/>
              <a:gd name="connsiteY16164" fmla="*/ 4385077 h 6858000"/>
              <a:gd name="connsiteX16165" fmla="*/ 10846576 w 12192000"/>
              <a:gd name="connsiteY16165" fmla="*/ 4391600 h 6858000"/>
              <a:gd name="connsiteX16166" fmla="*/ 11118731 w 12192000"/>
              <a:gd name="connsiteY16166" fmla="*/ 4391600 h 6858000"/>
              <a:gd name="connsiteX16167" fmla="*/ 11136955 w 12192000"/>
              <a:gd name="connsiteY16167" fmla="*/ 4381067 h 6858000"/>
              <a:gd name="connsiteX16168" fmla="*/ 11135608 w 12192000"/>
              <a:gd name="connsiteY16168" fmla="*/ 4376967 h 6858000"/>
              <a:gd name="connsiteX16169" fmla="*/ 11134890 w 12192000"/>
              <a:gd name="connsiteY16169" fmla="*/ 4374125 h 6858000"/>
              <a:gd name="connsiteX16170" fmla="*/ 11134681 w 12192000"/>
              <a:gd name="connsiteY16170" fmla="*/ 4373287 h 6858000"/>
              <a:gd name="connsiteX16171" fmla="*/ 11133393 w 12192000"/>
              <a:gd name="connsiteY16171" fmla="*/ 4362005 h 6858000"/>
              <a:gd name="connsiteX16172" fmla="*/ 11136835 w 12192000"/>
              <a:gd name="connsiteY16172" fmla="*/ 4343513 h 6858000"/>
              <a:gd name="connsiteX16173" fmla="*/ 11016901 w 12192000"/>
              <a:gd name="connsiteY16173" fmla="*/ 4274270 h 6858000"/>
              <a:gd name="connsiteX16174" fmla="*/ 10982908 w 12192000"/>
              <a:gd name="connsiteY16174" fmla="*/ 4290040 h 6858000"/>
              <a:gd name="connsiteX16175" fmla="*/ 10982669 w 12192000"/>
              <a:gd name="connsiteY16175" fmla="*/ 4290040 h 6858000"/>
              <a:gd name="connsiteX16176" fmla="*/ 10982429 w 12192000"/>
              <a:gd name="connsiteY16176" fmla="*/ 4290040 h 6858000"/>
              <a:gd name="connsiteX16177" fmla="*/ 10948436 w 12192000"/>
              <a:gd name="connsiteY16177" fmla="*/ 4274270 h 6858000"/>
              <a:gd name="connsiteX16178" fmla="*/ 10541266 w 12192000"/>
              <a:gd name="connsiteY16178" fmla="*/ 4274270 h 6858000"/>
              <a:gd name="connsiteX16179" fmla="*/ 10421332 w 12192000"/>
              <a:gd name="connsiteY16179" fmla="*/ 4343513 h 6858000"/>
              <a:gd name="connsiteX16180" fmla="*/ 10424774 w 12192000"/>
              <a:gd name="connsiteY16180" fmla="*/ 4362005 h 6858000"/>
              <a:gd name="connsiteX16181" fmla="*/ 10423487 w 12192000"/>
              <a:gd name="connsiteY16181" fmla="*/ 4373287 h 6858000"/>
              <a:gd name="connsiteX16182" fmla="*/ 10423278 w 12192000"/>
              <a:gd name="connsiteY16182" fmla="*/ 4374125 h 6858000"/>
              <a:gd name="connsiteX16183" fmla="*/ 10422530 w 12192000"/>
              <a:gd name="connsiteY16183" fmla="*/ 4376997 h 6858000"/>
              <a:gd name="connsiteX16184" fmla="*/ 10421183 w 12192000"/>
              <a:gd name="connsiteY16184" fmla="*/ 4381097 h 6858000"/>
              <a:gd name="connsiteX16185" fmla="*/ 10428125 w 12192000"/>
              <a:gd name="connsiteY16185" fmla="*/ 4385107 h 6858000"/>
              <a:gd name="connsiteX16186" fmla="*/ 10439406 w 12192000"/>
              <a:gd name="connsiteY16186" fmla="*/ 4391630 h 6858000"/>
              <a:gd name="connsiteX16187" fmla="*/ 10439436 w 12192000"/>
              <a:gd name="connsiteY16187" fmla="*/ 4391600 h 6858000"/>
              <a:gd name="connsiteX16188" fmla="*/ 10711591 w 12192000"/>
              <a:gd name="connsiteY16188" fmla="*/ 4391600 h 6858000"/>
              <a:gd name="connsiteX16189" fmla="*/ 10729815 w 12192000"/>
              <a:gd name="connsiteY16189" fmla="*/ 4381067 h 6858000"/>
              <a:gd name="connsiteX16190" fmla="*/ 10728468 w 12192000"/>
              <a:gd name="connsiteY16190" fmla="*/ 4376967 h 6858000"/>
              <a:gd name="connsiteX16191" fmla="*/ 10727720 w 12192000"/>
              <a:gd name="connsiteY16191" fmla="*/ 4374125 h 6858000"/>
              <a:gd name="connsiteX16192" fmla="*/ 10727511 w 12192000"/>
              <a:gd name="connsiteY16192" fmla="*/ 4373287 h 6858000"/>
              <a:gd name="connsiteX16193" fmla="*/ 10726224 w 12192000"/>
              <a:gd name="connsiteY16193" fmla="*/ 4362005 h 6858000"/>
              <a:gd name="connsiteX16194" fmla="*/ 10729665 w 12192000"/>
              <a:gd name="connsiteY16194" fmla="*/ 4343513 h 6858000"/>
              <a:gd name="connsiteX16195" fmla="*/ 10609731 w 12192000"/>
              <a:gd name="connsiteY16195" fmla="*/ 4274270 h 6858000"/>
              <a:gd name="connsiteX16196" fmla="*/ 10575738 w 12192000"/>
              <a:gd name="connsiteY16196" fmla="*/ 4290040 h 6858000"/>
              <a:gd name="connsiteX16197" fmla="*/ 10575499 w 12192000"/>
              <a:gd name="connsiteY16197" fmla="*/ 4290040 h 6858000"/>
              <a:gd name="connsiteX16198" fmla="*/ 10575259 w 12192000"/>
              <a:gd name="connsiteY16198" fmla="*/ 4290040 h 6858000"/>
              <a:gd name="connsiteX16199" fmla="*/ 10541266 w 12192000"/>
              <a:gd name="connsiteY16199" fmla="*/ 4274270 h 6858000"/>
              <a:gd name="connsiteX16200" fmla="*/ 9319697 w 12192000"/>
              <a:gd name="connsiteY16200" fmla="*/ 4274270 h 6858000"/>
              <a:gd name="connsiteX16201" fmla="*/ 9199763 w 12192000"/>
              <a:gd name="connsiteY16201" fmla="*/ 4343513 h 6858000"/>
              <a:gd name="connsiteX16202" fmla="*/ 9203204 w 12192000"/>
              <a:gd name="connsiteY16202" fmla="*/ 4362005 h 6858000"/>
              <a:gd name="connsiteX16203" fmla="*/ 9201917 w 12192000"/>
              <a:gd name="connsiteY16203" fmla="*/ 4373287 h 6858000"/>
              <a:gd name="connsiteX16204" fmla="*/ 9201708 w 12192000"/>
              <a:gd name="connsiteY16204" fmla="*/ 4374125 h 6858000"/>
              <a:gd name="connsiteX16205" fmla="*/ 9200960 w 12192000"/>
              <a:gd name="connsiteY16205" fmla="*/ 4376997 h 6858000"/>
              <a:gd name="connsiteX16206" fmla="*/ 9199613 w 12192000"/>
              <a:gd name="connsiteY16206" fmla="*/ 4381097 h 6858000"/>
              <a:gd name="connsiteX16207" fmla="*/ 9206556 w 12192000"/>
              <a:gd name="connsiteY16207" fmla="*/ 4385107 h 6858000"/>
              <a:gd name="connsiteX16208" fmla="*/ 9217837 w 12192000"/>
              <a:gd name="connsiteY16208" fmla="*/ 4391630 h 6858000"/>
              <a:gd name="connsiteX16209" fmla="*/ 9217837 w 12192000"/>
              <a:gd name="connsiteY16209" fmla="*/ 4391600 h 6858000"/>
              <a:gd name="connsiteX16210" fmla="*/ 9489992 w 12192000"/>
              <a:gd name="connsiteY16210" fmla="*/ 4391600 h 6858000"/>
              <a:gd name="connsiteX16211" fmla="*/ 9508215 w 12192000"/>
              <a:gd name="connsiteY16211" fmla="*/ 4381067 h 6858000"/>
              <a:gd name="connsiteX16212" fmla="*/ 9506869 w 12192000"/>
              <a:gd name="connsiteY16212" fmla="*/ 4376967 h 6858000"/>
              <a:gd name="connsiteX16213" fmla="*/ 9506151 w 12192000"/>
              <a:gd name="connsiteY16213" fmla="*/ 4374125 h 6858000"/>
              <a:gd name="connsiteX16214" fmla="*/ 9505941 w 12192000"/>
              <a:gd name="connsiteY16214" fmla="*/ 4373287 h 6858000"/>
              <a:gd name="connsiteX16215" fmla="*/ 9504655 w 12192000"/>
              <a:gd name="connsiteY16215" fmla="*/ 4362005 h 6858000"/>
              <a:gd name="connsiteX16216" fmla="*/ 9508096 w 12192000"/>
              <a:gd name="connsiteY16216" fmla="*/ 4343513 h 6858000"/>
              <a:gd name="connsiteX16217" fmla="*/ 9388162 w 12192000"/>
              <a:gd name="connsiteY16217" fmla="*/ 4274270 h 6858000"/>
              <a:gd name="connsiteX16218" fmla="*/ 9354169 w 12192000"/>
              <a:gd name="connsiteY16218" fmla="*/ 4290040 h 6858000"/>
              <a:gd name="connsiteX16219" fmla="*/ 9353929 w 12192000"/>
              <a:gd name="connsiteY16219" fmla="*/ 4290040 h 6858000"/>
              <a:gd name="connsiteX16220" fmla="*/ 9353690 w 12192000"/>
              <a:gd name="connsiteY16220" fmla="*/ 4290040 h 6858000"/>
              <a:gd name="connsiteX16221" fmla="*/ 9319697 w 12192000"/>
              <a:gd name="connsiteY16221" fmla="*/ 4274270 h 6858000"/>
              <a:gd name="connsiteX16222" fmla="*/ 8505357 w 12192000"/>
              <a:gd name="connsiteY16222" fmla="*/ 4274270 h 6858000"/>
              <a:gd name="connsiteX16223" fmla="*/ 8385424 w 12192000"/>
              <a:gd name="connsiteY16223" fmla="*/ 4343513 h 6858000"/>
              <a:gd name="connsiteX16224" fmla="*/ 8388865 w 12192000"/>
              <a:gd name="connsiteY16224" fmla="*/ 4362005 h 6858000"/>
              <a:gd name="connsiteX16225" fmla="*/ 8387578 w 12192000"/>
              <a:gd name="connsiteY16225" fmla="*/ 4373287 h 6858000"/>
              <a:gd name="connsiteX16226" fmla="*/ 8387368 w 12192000"/>
              <a:gd name="connsiteY16226" fmla="*/ 4374125 h 6858000"/>
              <a:gd name="connsiteX16227" fmla="*/ 8386620 w 12192000"/>
              <a:gd name="connsiteY16227" fmla="*/ 4376997 h 6858000"/>
              <a:gd name="connsiteX16228" fmla="*/ 8385274 w 12192000"/>
              <a:gd name="connsiteY16228" fmla="*/ 4381097 h 6858000"/>
              <a:gd name="connsiteX16229" fmla="*/ 8392216 w 12192000"/>
              <a:gd name="connsiteY16229" fmla="*/ 4385107 h 6858000"/>
              <a:gd name="connsiteX16230" fmla="*/ 8403497 w 12192000"/>
              <a:gd name="connsiteY16230" fmla="*/ 4391630 h 6858000"/>
              <a:gd name="connsiteX16231" fmla="*/ 8403497 w 12192000"/>
              <a:gd name="connsiteY16231" fmla="*/ 4391600 h 6858000"/>
              <a:gd name="connsiteX16232" fmla="*/ 8675652 w 12192000"/>
              <a:gd name="connsiteY16232" fmla="*/ 4391600 h 6858000"/>
              <a:gd name="connsiteX16233" fmla="*/ 8693875 w 12192000"/>
              <a:gd name="connsiteY16233" fmla="*/ 4381067 h 6858000"/>
              <a:gd name="connsiteX16234" fmla="*/ 8692529 w 12192000"/>
              <a:gd name="connsiteY16234" fmla="*/ 4376967 h 6858000"/>
              <a:gd name="connsiteX16235" fmla="*/ 8691811 w 12192000"/>
              <a:gd name="connsiteY16235" fmla="*/ 4374125 h 6858000"/>
              <a:gd name="connsiteX16236" fmla="*/ 8691601 w 12192000"/>
              <a:gd name="connsiteY16236" fmla="*/ 4373287 h 6858000"/>
              <a:gd name="connsiteX16237" fmla="*/ 8690314 w 12192000"/>
              <a:gd name="connsiteY16237" fmla="*/ 4362005 h 6858000"/>
              <a:gd name="connsiteX16238" fmla="*/ 8693755 w 12192000"/>
              <a:gd name="connsiteY16238" fmla="*/ 4343513 h 6858000"/>
              <a:gd name="connsiteX16239" fmla="*/ 8573822 w 12192000"/>
              <a:gd name="connsiteY16239" fmla="*/ 4274270 h 6858000"/>
              <a:gd name="connsiteX16240" fmla="*/ 8539829 w 12192000"/>
              <a:gd name="connsiteY16240" fmla="*/ 4290040 h 6858000"/>
              <a:gd name="connsiteX16241" fmla="*/ 8539590 w 12192000"/>
              <a:gd name="connsiteY16241" fmla="*/ 4290040 h 6858000"/>
              <a:gd name="connsiteX16242" fmla="*/ 8539350 w 12192000"/>
              <a:gd name="connsiteY16242" fmla="*/ 4290040 h 6858000"/>
              <a:gd name="connsiteX16243" fmla="*/ 8505357 w 12192000"/>
              <a:gd name="connsiteY16243" fmla="*/ 4274270 h 6858000"/>
              <a:gd name="connsiteX16244" fmla="*/ 7690988 w 12192000"/>
              <a:gd name="connsiteY16244" fmla="*/ 4274270 h 6858000"/>
              <a:gd name="connsiteX16245" fmla="*/ 7571054 w 12192000"/>
              <a:gd name="connsiteY16245" fmla="*/ 4343513 h 6858000"/>
              <a:gd name="connsiteX16246" fmla="*/ 7574495 w 12192000"/>
              <a:gd name="connsiteY16246" fmla="*/ 4362005 h 6858000"/>
              <a:gd name="connsiteX16247" fmla="*/ 7573208 w 12192000"/>
              <a:gd name="connsiteY16247" fmla="*/ 4373287 h 6858000"/>
              <a:gd name="connsiteX16248" fmla="*/ 7572999 w 12192000"/>
              <a:gd name="connsiteY16248" fmla="*/ 4374125 h 6858000"/>
              <a:gd name="connsiteX16249" fmla="*/ 7572251 w 12192000"/>
              <a:gd name="connsiteY16249" fmla="*/ 4376997 h 6858000"/>
              <a:gd name="connsiteX16250" fmla="*/ 7570904 w 12192000"/>
              <a:gd name="connsiteY16250" fmla="*/ 4381097 h 6858000"/>
              <a:gd name="connsiteX16251" fmla="*/ 7577846 w 12192000"/>
              <a:gd name="connsiteY16251" fmla="*/ 4385107 h 6858000"/>
              <a:gd name="connsiteX16252" fmla="*/ 7589128 w 12192000"/>
              <a:gd name="connsiteY16252" fmla="*/ 4391630 h 6858000"/>
              <a:gd name="connsiteX16253" fmla="*/ 7589158 w 12192000"/>
              <a:gd name="connsiteY16253" fmla="*/ 4391600 h 6858000"/>
              <a:gd name="connsiteX16254" fmla="*/ 7861312 w 12192000"/>
              <a:gd name="connsiteY16254" fmla="*/ 4391600 h 6858000"/>
              <a:gd name="connsiteX16255" fmla="*/ 7879536 w 12192000"/>
              <a:gd name="connsiteY16255" fmla="*/ 4381067 h 6858000"/>
              <a:gd name="connsiteX16256" fmla="*/ 7878190 w 12192000"/>
              <a:gd name="connsiteY16256" fmla="*/ 4376967 h 6858000"/>
              <a:gd name="connsiteX16257" fmla="*/ 7877441 w 12192000"/>
              <a:gd name="connsiteY16257" fmla="*/ 4374125 h 6858000"/>
              <a:gd name="connsiteX16258" fmla="*/ 7877232 w 12192000"/>
              <a:gd name="connsiteY16258" fmla="*/ 4373287 h 6858000"/>
              <a:gd name="connsiteX16259" fmla="*/ 7875945 w 12192000"/>
              <a:gd name="connsiteY16259" fmla="*/ 4362005 h 6858000"/>
              <a:gd name="connsiteX16260" fmla="*/ 7879386 w 12192000"/>
              <a:gd name="connsiteY16260" fmla="*/ 4343513 h 6858000"/>
              <a:gd name="connsiteX16261" fmla="*/ 7759452 w 12192000"/>
              <a:gd name="connsiteY16261" fmla="*/ 4274270 h 6858000"/>
              <a:gd name="connsiteX16262" fmla="*/ 7725460 w 12192000"/>
              <a:gd name="connsiteY16262" fmla="*/ 4290040 h 6858000"/>
              <a:gd name="connsiteX16263" fmla="*/ 7725220 w 12192000"/>
              <a:gd name="connsiteY16263" fmla="*/ 4290040 h 6858000"/>
              <a:gd name="connsiteX16264" fmla="*/ 7724980 w 12192000"/>
              <a:gd name="connsiteY16264" fmla="*/ 4290040 h 6858000"/>
              <a:gd name="connsiteX16265" fmla="*/ 7690988 w 12192000"/>
              <a:gd name="connsiteY16265" fmla="*/ 4274270 h 6858000"/>
              <a:gd name="connsiteX16266" fmla="*/ 6876618 w 12192000"/>
              <a:gd name="connsiteY16266" fmla="*/ 4274270 h 6858000"/>
              <a:gd name="connsiteX16267" fmla="*/ 6756684 w 12192000"/>
              <a:gd name="connsiteY16267" fmla="*/ 4343513 h 6858000"/>
              <a:gd name="connsiteX16268" fmla="*/ 6760125 w 12192000"/>
              <a:gd name="connsiteY16268" fmla="*/ 4362005 h 6858000"/>
              <a:gd name="connsiteX16269" fmla="*/ 6758839 w 12192000"/>
              <a:gd name="connsiteY16269" fmla="*/ 4373287 h 6858000"/>
              <a:gd name="connsiteX16270" fmla="*/ 6758629 w 12192000"/>
              <a:gd name="connsiteY16270" fmla="*/ 4374125 h 6858000"/>
              <a:gd name="connsiteX16271" fmla="*/ 6757881 w 12192000"/>
              <a:gd name="connsiteY16271" fmla="*/ 4376997 h 6858000"/>
              <a:gd name="connsiteX16272" fmla="*/ 6756535 w 12192000"/>
              <a:gd name="connsiteY16272" fmla="*/ 4381097 h 6858000"/>
              <a:gd name="connsiteX16273" fmla="*/ 6763477 w 12192000"/>
              <a:gd name="connsiteY16273" fmla="*/ 4385107 h 6858000"/>
              <a:gd name="connsiteX16274" fmla="*/ 6774758 w 12192000"/>
              <a:gd name="connsiteY16274" fmla="*/ 4391630 h 6858000"/>
              <a:gd name="connsiteX16275" fmla="*/ 6774788 w 12192000"/>
              <a:gd name="connsiteY16275" fmla="*/ 4391600 h 6858000"/>
              <a:gd name="connsiteX16276" fmla="*/ 7046943 w 12192000"/>
              <a:gd name="connsiteY16276" fmla="*/ 4391600 h 6858000"/>
              <a:gd name="connsiteX16277" fmla="*/ 7065166 w 12192000"/>
              <a:gd name="connsiteY16277" fmla="*/ 4381067 h 6858000"/>
              <a:gd name="connsiteX16278" fmla="*/ 7063819 w 12192000"/>
              <a:gd name="connsiteY16278" fmla="*/ 4376967 h 6858000"/>
              <a:gd name="connsiteX16279" fmla="*/ 7063071 w 12192000"/>
              <a:gd name="connsiteY16279" fmla="*/ 4374125 h 6858000"/>
              <a:gd name="connsiteX16280" fmla="*/ 7062862 w 12192000"/>
              <a:gd name="connsiteY16280" fmla="*/ 4373287 h 6858000"/>
              <a:gd name="connsiteX16281" fmla="*/ 7061575 w 12192000"/>
              <a:gd name="connsiteY16281" fmla="*/ 4362005 h 6858000"/>
              <a:gd name="connsiteX16282" fmla="*/ 7065017 w 12192000"/>
              <a:gd name="connsiteY16282" fmla="*/ 4343513 h 6858000"/>
              <a:gd name="connsiteX16283" fmla="*/ 6945083 w 12192000"/>
              <a:gd name="connsiteY16283" fmla="*/ 4274270 h 6858000"/>
              <a:gd name="connsiteX16284" fmla="*/ 6911089 w 12192000"/>
              <a:gd name="connsiteY16284" fmla="*/ 4290040 h 6858000"/>
              <a:gd name="connsiteX16285" fmla="*/ 6910851 w 12192000"/>
              <a:gd name="connsiteY16285" fmla="*/ 4290040 h 6858000"/>
              <a:gd name="connsiteX16286" fmla="*/ 6910611 w 12192000"/>
              <a:gd name="connsiteY16286" fmla="*/ 4290040 h 6858000"/>
              <a:gd name="connsiteX16287" fmla="*/ 6876618 w 12192000"/>
              <a:gd name="connsiteY16287" fmla="*/ 4274270 h 6858000"/>
              <a:gd name="connsiteX16288" fmla="*/ 5655049 w 12192000"/>
              <a:gd name="connsiteY16288" fmla="*/ 4274270 h 6858000"/>
              <a:gd name="connsiteX16289" fmla="*/ 5535115 w 12192000"/>
              <a:gd name="connsiteY16289" fmla="*/ 4343513 h 6858000"/>
              <a:gd name="connsiteX16290" fmla="*/ 5538557 w 12192000"/>
              <a:gd name="connsiteY16290" fmla="*/ 4362005 h 6858000"/>
              <a:gd name="connsiteX16291" fmla="*/ 5537269 w 12192000"/>
              <a:gd name="connsiteY16291" fmla="*/ 4373287 h 6858000"/>
              <a:gd name="connsiteX16292" fmla="*/ 5537060 w 12192000"/>
              <a:gd name="connsiteY16292" fmla="*/ 4374125 h 6858000"/>
              <a:gd name="connsiteX16293" fmla="*/ 5536312 w 12192000"/>
              <a:gd name="connsiteY16293" fmla="*/ 4376997 h 6858000"/>
              <a:gd name="connsiteX16294" fmla="*/ 5534965 w 12192000"/>
              <a:gd name="connsiteY16294" fmla="*/ 4381097 h 6858000"/>
              <a:gd name="connsiteX16295" fmla="*/ 5541907 w 12192000"/>
              <a:gd name="connsiteY16295" fmla="*/ 4385107 h 6858000"/>
              <a:gd name="connsiteX16296" fmla="*/ 5553189 w 12192000"/>
              <a:gd name="connsiteY16296" fmla="*/ 4391630 h 6858000"/>
              <a:gd name="connsiteX16297" fmla="*/ 5553189 w 12192000"/>
              <a:gd name="connsiteY16297" fmla="*/ 4391600 h 6858000"/>
              <a:gd name="connsiteX16298" fmla="*/ 5825344 w 12192000"/>
              <a:gd name="connsiteY16298" fmla="*/ 4391600 h 6858000"/>
              <a:gd name="connsiteX16299" fmla="*/ 5843567 w 12192000"/>
              <a:gd name="connsiteY16299" fmla="*/ 4381067 h 6858000"/>
              <a:gd name="connsiteX16300" fmla="*/ 5842220 w 12192000"/>
              <a:gd name="connsiteY16300" fmla="*/ 4376967 h 6858000"/>
              <a:gd name="connsiteX16301" fmla="*/ 5841502 w 12192000"/>
              <a:gd name="connsiteY16301" fmla="*/ 4374125 h 6858000"/>
              <a:gd name="connsiteX16302" fmla="*/ 5841293 w 12192000"/>
              <a:gd name="connsiteY16302" fmla="*/ 4373287 h 6858000"/>
              <a:gd name="connsiteX16303" fmla="*/ 5840006 w 12192000"/>
              <a:gd name="connsiteY16303" fmla="*/ 4362005 h 6858000"/>
              <a:gd name="connsiteX16304" fmla="*/ 5843447 w 12192000"/>
              <a:gd name="connsiteY16304" fmla="*/ 4343513 h 6858000"/>
              <a:gd name="connsiteX16305" fmla="*/ 5723514 w 12192000"/>
              <a:gd name="connsiteY16305" fmla="*/ 4274270 h 6858000"/>
              <a:gd name="connsiteX16306" fmla="*/ 5689521 w 12192000"/>
              <a:gd name="connsiteY16306" fmla="*/ 4290040 h 6858000"/>
              <a:gd name="connsiteX16307" fmla="*/ 5689281 w 12192000"/>
              <a:gd name="connsiteY16307" fmla="*/ 4290040 h 6858000"/>
              <a:gd name="connsiteX16308" fmla="*/ 5689042 w 12192000"/>
              <a:gd name="connsiteY16308" fmla="*/ 4290040 h 6858000"/>
              <a:gd name="connsiteX16309" fmla="*/ 5655049 w 12192000"/>
              <a:gd name="connsiteY16309" fmla="*/ 4274270 h 6858000"/>
              <a:gd name="connsiteX16310" fmla="*/ 5247878 w 12192000"/>
              <a:gd name="connsiteY16310" fmla="*/ 4274270 h 6858000"/>
              <a:gd name="connsiteX16311" fmla="*/ 5127945 w 12192000"/>
              <a:gd name="connsiteY16311" fmla="*/ 4343513 h 6858000"/>
              <a:gd name="connsiteX16312" fmla="*/ 5131386 w 12192000"/>
              <a:gd name="connsiteY16312" fmla="*/ 4362005 h 6858000"/>
              <a:gd name="connsiteX16313" fmla="*/ 5130099 w 12192000"/>
              <a:gd name="connsiteY16313" fmla="*/ 4373287 h 6858000"/>
              <a:gd name="connsiteX16314" fmla="*/ 5129890 w 12192000"/>
              <a:gd name="connsiteY16314" fmla="*/ 4374125 h 6858000"/>
              <a:gd name="connsiteX16315" fmla="*/ 5129142 w 12192000"/>
              <a:gd name="connsiteY16315" fmla="*/ 4376997 h 6858000"/>
              <a:gd name="connsiteX16316" fmla="*/ 5127795 w 12192000"/>
              <a:gd name="connsiteY16316" fmla="*/ 4381097 h 6858000"/>
              <a:gd name="connsiteX16317" fmla="*/ 5134739 w 12192000"/>
              <a:gd name="connsiteY16317" fmla="*/ 4385107 h 6858000"/>
              <a:gd name="connsiteX16318" fmla="*/ 5146019 w 12192000"/>
              <a:gd name="connsiteY16318" fmla="*/ 4391630 h 6858000"/>
              <a:gd name="connsiteX16319" fmla="*/ 5146050 w 12192000"/>
              <a:gd name="connsiteY16319" fmla="*/ 4391600 h 6858000"/>
              <a:gd name="connsiteX16320" fmla="*/ 5418203 w 12192000"/>
              <a:gd name="connsiteY16320" fmla="*/ 4391600 h 6858000"/>
              <a:gd name="connsiteX16321" fmla="*/ 5436427 w 12192000"/>
              <a:gd name="connsiteY16321" fmla="*/ 4381067 h 6858000"/>
              <a:gd name="connsiteX16322" fmla="*/ 5435080 w 12192000"/>
              <a:gd name="connsiteY16322" fmla="*/ 4376967 h 6858000"/>
              <a:gd name="connsiteX16323" fmla="*/ 5434332 w 12192000"/>
              <a:gd name="connsiteY16323" fmla="*/ 4374125 h 6858000"/>
              <a:gd name="connsiteX16324" fmla="*/ 5434123 w 12192000"/>
              <a:gd name="connsiteY16324" fmla="*/ 4373287 h 6858000"/>
              <a:gd name="connsiteX16325" fmla="*/ 5432836 w 12192000"/>
              <a:gd name="connsiteY16325" fmla="*/ 4362005 h 6858000"/>
              <a:gd name="connsiteX16326" fmla="*/ 5436278 w 12192000"/>
              <a:gd name="connsiteY16326" fmla="*/ 4343513 h 6858000"/>
              <a:gd name="connsiteX16327" fmla="*/ 5316343 w 12192000"/>
              <a:gd name="connsiteY16327" fmla="*/ 4274270 h 6858000"/>
              <a:gd name="connsiteX16328" fmla="*/ 5282350 w 12192000"/>
              <a:gd name="connsiteY16328" fmla="*/ 4290040 h 6858000"/>
              <a:gd name="connsiteX16329" fmla="*/ 5282111 w 12192000"/>
              <a:gd name="connsiteY16329" fmla="*/ 4290040 h 6858000"/>
              <a:gd name="connsiteX16330" fmla="*/ 5281872 w 12192000"/>
              <a:gd name="connsiteY16330" fmla="*/ 4290040 h 6858000"/>
              <a:gd name="connsiteX16331" fmla="*/ 5247878 w 12192000"/>
              <a:gd name="connsiteY16331" fmla="*/ 4274270 h 6858000"/>
              <a:gd name="connsiteX16332" fmla="*/ 4026339 w 12192000"/>
              <a:gd name="connsiteY16332" fmla="*/ 4274270 h 6858000"/>
              <a:gd name="connsiteX16333" fmla="*/ 3906405 w 12192000"/>
              <a:gd name="connsiteY16333" fmla="*/ 4343513 h 6858000"/>
              <a:gd name="connsiteX16334" fmla="*/ 3909847 w 12192000"/>
              <a:gd name="connsiteY16334" fmla="*/ 4362005 h 6858000"/>
              <a:gd name="connsiteX16335" fmla="*/ 3908560 w 12192000"/>
              <a:gd name="connsiteY16335" fmla="*/ 4373287 h 6858000"/>
              <a:gd name="connsiteX16336" fmla="*/ 3908350 w 12192000"/>
              <a:gd name="connsiteY16336" fmla="*/ 4374125 h 6858000"/>
              <a:gd name="connsiteX16337" fmla="*/ 3907602 w 12192000"/>
              <a:gd name="connsiteY16337" fmla="*/ 4376997 h 6858000"/>
              <a:gd name="connsiteX16338" fmla="*/ 3906255 w 12192000"/>
              <a:gd name="connsiteY16338" fmla="*/ 4381097 h 6858000"/>
              <a:gd name="connsiteX16339" fmla="*/ 3913198 w 12192000"/>
              <a:gd name="connsiteY16339" fmla="*/ 4385107 h 6858000"/>
              <a:gd name="connsiteX16340" fmla="*/ 3924479 w 12192000"/>
              <a:gd name="connsiteY16340" fmla="*/ 4391630 h 6858000"/>
              <a:gd name="connsiteX16341" fmla="*/ 3924479 w 12192000"/>
              <a:gd name="connsiteY16341" fmla="*/ 4391600 h 6858000"/>
              <a:gd name="connsiteX16342" fmla="*/ 4196634 w 12192000"/>
              <a:gd name="connsiteY16342" fmla="*/ 4391600 h 6858000"/>
              <a:gd name="connsiteX16343" fmla="*/ 4214857 w 12192000"/>
              <a:gd name="connsiteY16343" fmla="*/ 4381067 h 6858000"/>
              <a:gd name="connsiteX16344" fmla="*/ 4213511 w 12192000"/>
              <a:gd name="connsiteY16344" fmla="*/ 4376967 h 6858000"/>
              <a:gd name="connsiteX16345" fmla="*/ 4212793 w 12192000"/>
              <a:gd name="connsiteY16345" fmla="*/ 4374125 h 6858000"/>
              <a:gd name="connsiteX16346" fmla="*/ 4212583 w 12192000"/>
              <a:gd name="connsiteY16346" fmla="*/ 4373287 h 6858000"/>
              <a:gd name="connsiteX16347" fmla="*/ 4211297 w 12192000"/>
              <a:gd name="connsiteY16347" fmla="*/ 4362005 h 6858000"/>
              <a:gd name="connsiteX16348" fmla="*/ 4214738 w 12192000"/>
              <a:gd name="connsiteY16348" fmla="*/ 4343513 h 6858000"/>
              <a:gd name="connsiteX16349" fmla="*/ 4094804 w 12192000"/>
              <a:gd name="connsiteY16349" fmla="*/ 4274270 h 6858000"/>
              <a:gd name="connsiteX16350" fmla="*/ 4060811 w 12192000"/>
              <a:gd name="connsiteY16350" fmla="*/ 4290040 h 6858000"/>
              <a:gd name="connsiteX16351" fmla="*/ 4060572 w 12192000"/>
              <a:gd name="connsiteY16351" fmla="*/ 4290040 h 6858000"/>
              <a:gd name="connsiteX16352" fmla="*/ 4060332 w 12192000"/>
              <a:gd name="connsiteY16352" fmla="*/ 4290040 h 6858000"/>
              <a:gd name="connsiteX16353" fmla="*/ 4026339 w 12192000"/>
              <a:gd name="connsiteY16353" fmla="*/ 4274270 h 6858000"/>
              <a:gd name="connsiteX16354" fmla="*/ 3211969 w 12192000"/>
              <a:gd name="connsiteY16354" fmla="*/ 4274270 h 6858000"/>
              <a:gd name="connsiteX16355" fmla="*/ 3092035 w 12192000"/>
              <a:gd name="connsiteY16355" fmla="*/ 4343513 h 6858000"/>
              <a:gd name="connsiteX16356" fmla="*/ 3095477 w 12192000"/>
              <a:gd name="connsiteY16356" fmla="*/ 4362005 h 6858000"/>
              <a:gd name="connsiteX16357" fmla="*/ 3094190 w 12192000"/>
              <a:gd name="connsiteY16357" fmla="*/ 4373287 h 6858000"/>
              <a:gd name="connsiteX16358" fmla="*/ 3093981 w 12192000"/>
              <a:gd name="connsiteY16358" fmla="*/ 4374125 h 6858000"/>
              <a:gd name="connsiteX16359" fmla="*/ 3093233 w 12192000"/>
              <a:gd name="connsiteY16359" fmla="*/ 4376997 h 6858000"/>
              <a:gd name="connsiteX16360" fmla="*/ 3091886 w 12192000"/>
              <a:gd name="connsiteY16360" fmla="*/ 4381097 h 6858000"/>
              <a:gd name="connsiteX16361" fmla="*/ 3098828 w 12192000"/>
              <a:gd name="connsiteY16361" fmla="*/ 4385107 h 6858000"/>
              <a:gd name="connsiteX16362" fmla="*/ 3110109 w 12192000"/>
              <a:gd name="connsiteY16362" fmla="*/ 4391630 h 6858000"/>
              <a:gd name="connsiteX16363" fmla="*/ 3110109 w 12192000"/>
              <a:gd name="connsiteY16363" fmla="*/ 4391600 h 6858000"/>
              <a:gd name="connsiteX16364" fmla="*/ 3382264 w 12192000"/>
              <a:gd name="connsiteY16364" fmla="*/ 4391600 h 6858000"/>
              <a:gd name="connsiteX16365" fmla="*/ 3400487 w 12192000"/>
              <a:gd name="connsiteY16365" fmla="*/ 4381067 h 6858000"/>
              <a:gd name="connsiteX16366" fmla="*/ 3399141 w 12192000"/>
              <a:gd name="connsiteY16366" fmla="*/ 4376967 h 6858000"/>
              <a:gd name="connsiteX16367" fmla="*/ 3398423 w 12192000"/>
              <a:gd name="connsiteY16367" fmla="*/ 4374125 h 6858000"/>
              <a:gd name="connsiteX16368" fmla="*/ 3398213 w 12192000"/>
              <a:gd name="connsiteY16368" fmla="*/ 4373287 h 6858000"/>
              <a:gd name="connsiteX16369" fmla="*/ 3396927 w 12192000"/>
              <a:gd name="connsiteY16369" fmla="*/ 4362005 h 6858000"/>
              <a:gd name="connsiteX16370" fmla="*/ 3400368 w 12192000"/>
              <a:gd name="connsiteY16370" fmla="*/ 4343513 h 6858000"/>
              <a:gd name="connsiteX16371" fmla="*/ 3280434 w 12192000"/>
              <a:gd name="connsiteY16371" fmla="*/ 4274270 h 6858000"/>
              <a:gd name="connsiteX16372" fmla="*/ 3246441 w 12192000"/>
              <a:gd name="connsiteY16372" fmla="*/ 4290040 h 6858000"/>
              <a:gd name="connsiteX16373" fmla="*/ 3246202 w 12192000"/>
              <a:gd name="connsiteY16373" fmla="*/ 4290040 h 6858000"/>
              <a:gd name="connsiteX16374" fmla="*/ 3245962 w 12192000"/>
              <a:gd name="connsiteY16374" fmla="*/ 4290040 h 6858000"/>
              <a:gd name="connsiteX16375" fmla="*/ 3211969 w 12192000"/>
              <a:gd name="connsiteY16375" fmla="*/ 4274270 h 6858000"/>
              <a:gd name="connsiteX16376" fmla="*/ 2397599 w 12192000"/>
              <a:gd name="connsiteY16376" fmla="*/ 4274270 h 6858000"/>
              <a:gd name="connsiteX16377" fmla="*/ 2277666 w 12192000"/>
              <a:gd name="connsiteY16377" fmla="*/ 4343513 h 6858000"/>
              <a:gd name="connsiteX16378" fmla="*/ 2281107 w 12192000"/>
              <a:gd name="connsiteY16378" fmla="*/ 4362005 h 6858000"/>
              <a:gd name="connsiteX16379" fmla="*/ 2279820 w 12192000"/>
              <a:gd name="connsiteY16379" fmla="*/ 4373287 h 6858000"/>
              <a:gd name="connsiteX16380" fmla="*/ 2279611 w 12192000"/>
              <a:gd name="connsiteY16380" fmla="*/ 4374125 h 6858000"/>
              <a:gd name="connsiteX16381" fmla="*/ 2278863 w 12192000"/>
              <a:gd name="connsiteY16381" fmla="*/ 4376997 h 6858000"/>
              <a:gd name="connsiteX16382" fmla="*/ 2277516 w 12192000"/>
              <a:gd name="connsiteY16382" fmla="*/ 4381097 h 6858000"/>
              <a:gd name="connsiteX16383" fmla="*/ 2284458 w 12192000"/>
              <a:gd name="connsiteY16383" fmla="*/ 4385107 h 6858000"/>
              <a:gd name="connsiteX16384" fmla="*/ 2295740 w 12192000"/>
              <a:gd name="connsiteY16384" fmla="*/ 4391630 h 6858000"/>
              <a:gd name="connsiteX16385" fmla="*/ 2295770 w 12192000"/>
              <a:gd name="connsiteY16385" fmla="*/ 4391600 h 6858000"/>
              <a:gd name="connsiteX16386" fmla="*/ 2567924 w 12192000"/>
              <a:gd name="connsiteY16386" fmla="*/ 4391600 h 6858000"/>
              <a:gd name="connsiteX16387" fmla="*/ 2586148 w 12192000"/>
              <a:gd name="connsiteY16387" fmla="*/ 4381067 h 6858000"/>
              <a:gd name="connsiteX16388" fmla="*/ 2584801 w 12192000"/>
              <a:gd name="connsiteY16388" fmla="*/ 4376967 h 6858000"/>
              <a:gd name="connsiteX16389" fmla="*/ 2584053 w 12192000"/>
              <a:gd name="connsiteY16389" fmla="*/ 4374125 h 6858000"/>
              <a:gd name="connsiteX16390" fmla="*/ 2583844 w 12192000"/>
              <a:gd name="connsiteY16390" fmla="*/ 4373287 h 6858000"/>
              <a:gd name="connsiteX16391" fmla="*/ 2582557 w 12192000"/>
              <a:gd name="connsiteY16391" fmla="*/ 4362005 h 6858000"/>
              <a:gd name="connsiteX16392" fmla="*/ 2585998 w 12192000"/>
              <a:gd name="connsiteY16392" fmla="*/ 4343513 h 6858000"/>
              <a:gd name="connsiteX16393" fmla="*/ 2466065 w 12192000"/>
              <a:gd name="connsiteY16393" fmla="*/ 4274270 h 6858000"/>
              <a:gd name="connsiteX16394" fmla="*/ 2432071 w 12192000"/>
              <a:gd name="connsiteY16394" fmla="*/ 4290040 h 6858000"/>
              <a:gd name="connsiteX16395" fmla="*/ 2431832 w 12192000"/>
              <a:gd name="connsiteY16395" fmla="*/ 4290040 h 6858000"/>
              <a:gd name="connsiteX16396" fmla="*/ 2431593 w 12192000"/>
              <a:gd name="connsiteY16396" fmla="*/ 4290040 h 6858000"/>
              <a:gd name="connsiteX16397" fmla="*/ 2397599 w 12192000"/>
              <a:gd name="connsiteY16397" fmla="*/ 4274270 h 6858000"/>
              <a:gd name="connsiteX16398" fmla="*/ 1583230 w 12192000"/>
              <a:gd name="connsiteY16398" fmla="*/ 4274270 h 6858000"/>
              <a:gd name="connsiteX16399" fmla="*/ 1463296 w 12192000"/>
              <a:gd name="connsiteY16399" fmla="*/ 4343513 h 6858000"/>
              <a:gd name="connsiteX16400" fmla="*/ 1466737 w 12192000"/>
              <a:gd name="connsiteY16400" fmla="*/ 4362005 h 6858000"/>
              <a:gd name="connsiteX16401" fmla="*/ 1465451 w 12192000"/>
              <a:gd name="connsiteY16401" fmla="*/ 4373287 h 6858000"/>
              <a:gd name="connsiteX16402" fmla="*/ 1465241 w 12192000"/>
              <a:gd name="connsiteY16402" fmla="*/ 4374125 h 6858000"/>
              <a:gd name="connsiteX16403" fmla="*/ 1464493 w 12192000"/>
              <a:gd name="connsiteY16403" fmla="*/ 4376997 h 6858000"/>
              <a:gd name="connsiteX16404" fmla="*/ 1463147 w 12192000"/>
              <a:gd name="connsiteY16404" fmla="*/ 4381097 h 6858000"/>
              <a:gd name="connsiteX16405" fmla="*/ 1470089 w 12192000"/>
              <a:gd name="connsiteY16405" fmla="*/ 4385107 h 6858000"/>
              <a:gd name="connsiteX16406" fmla="*/ 1481370 w 12192000"/>
              <a:gd name="connsiteY16406" fmla="*/ 4391630 h 6858000"/>
              <a:gd name="connsiteX16407" fmla="*/ 1481400 w 12192000"/>
              <a:gd name="connsiteY16407" fmla="*/ 4391600 h 6858000"/>
              <a:gd name="connsiteX16408" fmla="*/ 1753555 w 12192000"/>
              <a:gd name="connsiteY16408" fmla="*/ 4391600 h 6858000"/>
              <a:gd name="connsiteX16409" fmla="*/ 1771778 w 12192000"/>
              <a:gd name="connsiteY16409" fmla="*/ 4381067 h 6858000"/>
              <a:gd name="connsiteX16410" fmla="*/ 1770432 w 12192000"/>
              <a:gd name="connsiteY16410" fmla="*/ 4376967 h 6858000"/>
              <a:gd name="connsiteX16411" fmla="*/ 1769683 w 12192000"/>
              <a:gd name="connsiteY16411" fmla="*/ 4374125 h 6858000"/>
              <a:gd name="connsiteX16412" fmla="*/ 1769474 w 12192000"/>
              <a:gd name="connsiteY16412" fmla="*/ 4373287 h 6858000"/>
              <a:gd name="connsiteX16413" fmla="*/ 1768187 w 12192000"/>
              <a:gd name="connsiteY16413" fmla="*/ 4362005 h 6858000"/>
              <a:gd name="connsiteX16414" fmla="*/ 1771628 w 12192000"/>
              <a:gd name="connsiteY16414" fmla="*/ 4343513 h 6858000"/>
              <a:gd name="connsiteX16415" fmla="*/ 1651695 w 12192000"/>
              <a:gd name="connsiteY16415" fmla="*/ 4274270 h 6858000"/>
              <a:gd name="connsiteX16416" fmla="*/ 1617702 w 12192000"/>
              <a:gd name="connsiteY16416" fmla="*/ 4290040 h 6858000"/>
              <a:gd name="connsiteX16417" fmla="*/ 1617462 w 12192000"/>
              <a:gd name="connsiteY16417" fmla="*/ 4290040 h 6858000"/>
              <a:gd name="connsiteX16418" fmla="*/ 1617223 w 12192000"/>
              <a:gd name="connsiteY16418" fmla="*/ 4290040 h 6858000"/>
              <a:gd name="connsiteX16419" fmla="*/ 1583230 w 12192000"/>
              <a:gd name="connsiteY16419" fmla="*/ 4274270 h 6858000"/>
              <a:gd name="connsiteX16420" fmla="*/ 361660 w 12192000"/>
              <a:gd name="connsiteY16420" fmla="*/ 4274270 h 6858000"/>
              <a:gd name="connsiteX16421" fmla="*/ 241727 w 12192000"/>
              <a:gd name="connsiteY16421" fmla="*/ 4343513 h 6858000"/>
              <a:gd name="connsiteX16422" fmla="*/ 245168 w 12192000"/>
              <a:gd name="connsiteY16422" fmla="*/ 4362005 h 6858000"/>
              <a:gd name="connsiteX16423" fmla="*/ 243881 w 12192000"/>
              <a:gd name="connsiteY16423" fmla="*/ 4373287 h 6858000"/>
              <a:gd name="connsiteX16424" fmla="*/ 243672 w 12192000"/>
              <a:gd name="connsiteY16424" fmla="*/ 4374125 h 6858000"/>
              <a:gd name="connsiteX16425" fmla="*/ 242924 w 12192000"/>
              <a:gd name="connsiteY16425" fmla="*/ 4376997 h 6858000"/>
              <a:gd name="connsiteX16426" fmla="*/ 242924 w 12192000"/>
              <a:gd name="connsiteY16426" fmla="*/ 4376967 h 6858000"/>
              <a:gd name="connsiteX16427" fmla="*/ 241577 w 12192000"/>
              <a:gd name="connsiteY16427" fmla="*/ 4381067 h 6858000"/>
              <a:gd name="connsiteX16428" fmla="*/ 248519 w 12192000"/>
              <a:gd name="connsiteY16428" fmla="*/ 4385077 h 6858000"/>
              <a:gd name="connsiteX16429" fmla="*/ 259800 w 12192000"/>
              <a:gd name="connsiteY16429" fmla="*/ 4391600 h 6858000"/>
              <a:gd name="connsiteX16430" fmla="*/ 531955 w 12192000"/>
              <a:gd name="connsiteY16430" fmla="*/ 4391600 h 6858000"/>
              <a:gd name="connsiteX16431" fmla="*/ 550179 w 12192000"/>
              <a:gd name="connsiteY16431" fmla="*/ 4381067 h 6858000"/>
              <a:gd name="connsiteX16432" fmla="*/ 548832 w 12192000"/>
              <a:gd name="connsiteY16432" fmla="*/ 4376967 h 6858000"/>
              <a:gd name="connsiteX16433" fmla="*/ 548114 w 12192000"/>
              <a:gd name="connsiteY16433" fmla="*/ 4374125 h 6858000"/>
              <a:gd name="connsiteX16434" fmla="*/ 547904 w 12192000"/>
              <a:gd name="connsiteY16434" fmla="*/ 4373287 h 6858000"/>
              <a:gd name="connsiteX16435" fmla="*/ 546618 w 12192000"/>
              <a:gd name="connsiteY16435" fmla="*/ 4362005 h 6858000"/>
              <a:gd name="connsiteX16436" fmla="*/ 550059 w 12192000"/>
              <a:gd name="connsiteY16436" fmla="*/ 4343513 h 6858000"/>
              <a:gd name="connsiteX16437" fmla="*/ 430125 w 12192000"/>
              <a:gd name="connsiteY16437" fmla="*/ 4274270 h 6858000"/>
              <a:gd name="connsiteX16438" fmla="*/ 396132 w 12192000"/>
              <a:gd name="connsiteY16438" fmla="*/ 4290040 h 6858000"/>
              <a:gd name="connsiteX16439" fmla="*/ 395893 w 12192000"/>
              <a:gd name="connsiteY16439" fmla="*/ 4290040 h 6858000"/>
              <a:gd name="connsiteX16440" fmla="*/ 395653 w 12192000"/>
              <a:gd name="connsiteY16440" fmla="*/ 4290040 h 6858000"/>
              <a:gd name="connsiteX16441" fmla="*/ 361660 w 12192000"/>
              <a:gd name="connsiteY16441" fmla="*/ 4274270 h 6858000"/>
              <a:gd name="connsiteX16442" fmla="*/ 11355636 w 12192000"/>
              <a:gd name="connsiteY16442" fmla="*/ 4274240 h 6858000"/>
              <a:gd name="connsiteX16443" fmla="*/ 11235703 w 12192000"/>
              <a:gd name="connsiteY16443" fmla="*/ 4343483 h 6858000"/>
              <a:gd name="connsiteX16444" fmla="*/ 11239144 w 12192000"/>
              <a:gd name="connsiteY16444" fmla="*/ 4361976 h 6858000"/>
              <a:gd name="connsiteX16445" fmla="*/ 11237857 w 12192000"/>
              <a:gd name="connsiteY16445" fmla="*/ 4373257 h 6858000"/>
              <a:gd name="connsiteX16446" fmla="*/ 11237647 w 12192000"/>
              <a:gd name="connsiteY16446" fmla="*/ 4374095 h 6858000"/>
              <a:gd name="connsiteX16447" fmla="*/ 11236899 w 12192000"/>
              <a:gd name="connsiteY16447" fmla="*/ 4376967 h 6858000"/>
              <a:gd name="connsiteX16448" fmla="*/ 11235553 w 12192000"/>
              <a:gd name="connsiteY16448" fmla="*/ 4381067 h 6858000"/>
              <a:gd name="connsiteX16449" fmla="*/ 11242495 w 12192000"/>
              <a:gd name="connsiteY16449" fmla="*/ 4385077 h 6858000"/>
              <a:gd name="connsiteX16450" fmla="*/ 11253776 w 12192000"/>
              <a:gd name="connsiteY16450" fmla="*/ 4391600 h 6858000"/>
              <a:gd name="connsiteX16451" fmla="*/ 11525931 w 12192000"/>
              <a:gd name="connsiteY16451" fmla="*/ 4391600 h 6858000"/>
              <a:gd name="connsiteX16452" fmla="*/ 11544154 w 12192000"/>
              <a:gd name="connsiteY16452" fmla="*/ 4381067 h 6858000"/>
              <a:gd name="connsiteX16453" fmla="*/ 11542808 w 12192000"/>
              <a:gd name="connsiteY16453" fmla="*/ 4376967 h 6858000"/>
              <a:gd name="connsiteX16454" fmla="*/ 11542060 w 12192000"/>
              <a:gd name="connsiteY16454" fmla="*/ 4374125 h 6858000"/>
              <a:gd name="connsiteX16455" fmla="*/ 11541850 w 12192000"/>
              <a:gd name="connsiteY16455" fmla="*/ 4373287 h 6858000"/>
              <a:gd name="connsiteX16456" fmla="*/ 11540563 w 12192000"/>
              <a:gd name="connsiteY16456" fmla="*/ 4362005 h 6858000"/>
              <a:gd name="connsiteX16457" fmla="*/ 11540593 w 12192000"/>
              <a:gd name="connsiteY16457" fmla="*/ 4361976 h 6858000"/>
              <a:gd name="connsiteX16458" fmla="*/ 11544034 w 12192000"/>
              <a:gd name="connsiteY16458" fmla="*/ 4343483 h 6858000"/>
              <a:gd name="connsiteX16459" fmla="*/ 11424101 w 12192000"/>
              <a:gd name="connsiteY16459" fmla="*/ 4274240 h 6858000"/>
              <a:gd name="connsiteX16460" fmla="*/ 11390108 w 12192000"/>
              <a:gd name="connsiteY16460" fmla="*/ 4290010 h 6858000"/>
              <a:gd name="connsiteX16461" fmla="*/ 11389868 w 12192000"/>
              <a:gd name="connsiteY16461" fmla="*/ 4290010 h 6858000"/>
              <a:gd name="connsiteX16462" fmla="*/ 11389629 w 12192000"/>
              <a:gd name="connsiteY16462" fmla="*/ 4290010 h 6858000"/>
              <a:gd name="connsiteX16463" fmla="*/ 11355636 w 12192000"/>
              <a:gd name="connsiteY16463" fmla="*/ 4274240 h 6858000"/>
              <a:gd name="connsiteX16464" fmla="*/ 12000579 w 12192000"/>
              <a:gd name="connsiteY16464" fmla="*/ 4083417 h 6858000"/>
              <a:gd name="connsiteX16465" fmla="*/ 12000608 w 12192000"/>
              <a:gd name="connsiteY16465" fmla="*/ 4083417 h 6858000"/>
              <a:gd name="connsiteX16466" fmla="*/ 12000594 w 12192000"/>
              <a:gd name="connsiteY16466" fmla="*/ 4083420 h 6858000"/>
              <a:gd name="connsiteX16467" fmla="*/ 11593408 w 12192000"/>
              <a:gd name="connsiteY16467" fmla="*/ 4083417 h 6858000"/>
              <a:gd name="connsiteX16468" fmla="*/ 11593438 w 12192000"/>
              <a:gd name="connsiteY16468" fmla="*/ 4083417 h 6858000"/>
              <a:gd name="connsiteX16469" fmla="*/ 11593423 w 12192000"/>
              <a:gd name="connsiteY16469" fmla="*/ 4083420 h 6858000"/>
              <a:gd name="connsiteX16470" fmla="*/ 11186209 w 12192000"/>
              <a:gd name="connsiteY16470" fmla="*/ 4083417 h 6858000"/>
              <a:gd name="connsiteX16471" fmla="*/ 11186239 w 12192000"/>
              <a:gd name="connsiteY16471" fmla="*/ 4083417 h 6858000"/>
              <a:gd name="connsiteX16472" fmla="*/ 11186224 w 12192000"/>
              <a:gd name="connsiteY16472" fmla="*/ 4083420 h 6858000"/>
              <a:gd name="connsiteX16473" fmla="*/ 10779039 w 12192000"/>
              <a:gd name="connsiteY16473" fmla="*/ 4083417 h 6858000"/>
              <a:gd name="connsiteX16474" fmla="*/ 10779069 w 12192000"/>
              <a:gd name="connsiteY16474" fmla="*/ 4083417 h 6858000"/>
              <a:gd name="connsiteX16475" fmla="*/ 10779054 w 12192000"/>
              <a:gd name="connsiteY16475" fmla="*/ 4083420 h 6858000"/>
              <a:gd name="connsiteX16476" fmla="*/ 12128323 w 12192000"/>
              <a:gd name="connsiteY16476" fmla="*/ 4063548 h 6858000"/>
              <a:gd name="connsiteX16477" fmla="*/ 12042590 w 12192000"/>
              <a:gd name="connsiteY16477" fmla="*/ 4113042 h 6858000"/>
              <a:gd name="connsiteX16478" fmla="*/ 12045225 w 12192000"/>
              <a:gd name="connsiteY16478" fmla="*/ 4128033 h 6858000"/>
              <a:gd name="connsiteX16479" fmla="*/ 12008598 w 12192000"/>
              <a:gd name="connsiteY16479" fmla="*/ 4171901 h 6858000"/>
              <a:gd name="connsiteX16480" fmla="*/ 12008598 w 12192000"/>
              <a:gd name="connsiteY16480" fmla="*/ 4270888 h 6858000"/>
              <a:gd name="connsiteX16481" fmla="*/ 12128323 w 12192000"/>
              <a:gd name="connsiteY16481" fmla="*/ 4063548 h 6858000"/>
              <a:gd name="connsiteX16482" fmla="*/ 11872895 w 12192000"/>
              <a:gd name="connsiteY16482" fmla="*/ 4063548 h 6858000"/>
              <a:gd name="connsiteX16483" fmla="*/ 11992619 w 12192000"/>
              <a:gd name="connsiteY16483" fmla="*/ 4270888 h 6858000"/>
              <a:gd name="connsiteX16484" fmla="*/ 11992619 w 12192000"/>
              <a:gd name="connsiteY16484" fmla="*/ 4171901 h 6858000"/>
              <a:gd name="connsiteX16485" fmla="*/ 11955992 w 12192000"/>
              <a:gd name="connsiteY16485" fmla="*/ 4128033 h 6858000"/>
              <a:gd name="connsiteX16486" fmla="*/ 11958625 w 12192000"/>
              <a:gd name="connsiteY16486" fmla="*/ 4113042 h 6858000"/>
              <a:gd name="connsiteX16487" fmla="*/ 11721152 w 12192000"/>
              <a:gd name="connsiteY16487" fmla="*/ 4063548 h 6858000"/>
              <a:gd name="connsiteX16488" fmla="*/ 11635421 w 12192000"/>
              <a:gd name="connsiteY16488" fmla="*/ 4113042 h 6858000"/>
              <a:gd name="connsiteX16489" fmla="*/ 11638055 w 12192000"/>
              <a:gd name="connsiteY16489" fmla="*/ 4128033 h 6858000"/>
              <a:gd name="connsiteX16490" fmla="*/ 11601428 w 12192000"/>
              <a:gd name="connsiteY16490" fmla="*/ 4171901 h 6858000"/>
              <a:gd name="connsiteX16491" fmla="*/ 11601428 w 12192000"/>
              <a:gd name="connsiteY16491" fmla="*/ 4270888 h 6858000"/>
              <a:gd name="connsiteX16492" fmla="*/ 11721152 w 12192000"/>
              <a:gd name="connsiteY16492" fmla="*/ 4063548 h 6858000"/>
              <a:gd name="connsiteX16493" fmla="*/ 11465725 w 12192000"/>
              <a:gd name="connsiteY16493" fmla="*/ 4063548 h 6858000"/>
              <a:gd name="connsiteX16494" fmla="*/ 11585449 w 12192000"/>
              <a:gd name="connsiteY16494" fmla="*/ 4270888 h 6858000"/>
              <a:gd name="connsiteX16495" fmla="*/ 11585449 w 12192000"/>
              <a:gd name="connsiteY16495" fmla="*/ 4171901 h 6858000"/>
              <a:gd name="connsiteX16496" fmla="*/ 11548822 w 12192000"/>
              <a:gd name="connsiteY16496" fmla="*/ 4128033 h 6858000"/>
              <a:gd name="connsiteX16497" fmla="*/ 11551455 w 12192000"/>
              <a:gd name="connsiteY16497" fmla="*/ 4113042 h 6858000"/>
              <a:gd name="connsiteX16498" fmla="*/ 11313982 w 12192000"/>
              <a:gd name="connsiteY16498" fmla="*/ 4063548 h 6858000"/>
              <a:gd name="connsiteX16499" fmla="*/ 11228252 w 12192000"/>
              <a:gd name="connsiteY16499" fmla="*/ 4113042 h 6858000"/>
              <a:gd name="connsiteX16500" fmla="*/ 11230885 w 12192000"/>
              <a:gd name="connsiteY16500" fmla="*/ 4128033 h 6858000"/>
              <a:gd name="connsiteX16501" fmla="*/ 11194258 w 12192000"/>
              <a:gd name="connsiteY16501" fmla="*/ 4171901 h 6858000"/>
              <a:gd name="connsiteX16502" fmla="*/ 11194258 w 12192000"/>
              <a:gd name="connsiteY16502" fmla="*/ 4270888 h 6858000"/>
              <a:gd name="connsiteX16503" fmla="*/ 11313982 w 12192000"/>
              <a:gd name="connsiteY16503" fmla="*/ 4063548 h 6858000"/>
              <a:gd name="connsiteX16504" fmla="*/ 11058525 w 12192000"/>
              <a:gd name="connsiteY16504" fmla="*/ 4063548 h 6858000"/>
              <a:gd name="connsiteX16505" fmla="*/ 11178249 w 12192000"/>
              <a:gd name="connsiteY16505" fmla="*/ 4270888 h 6858000"/>
              <a:gd name="connsiteX16506" fmla="*/ 11178249 w 12192000"/>
              <a:gd name="connsiteY16506" fmla="*/ 4171901 h 6858000"/>
              <a:gd name="connsiteX16507" fmla="*/ 11141622 w 12192000"/>
              <a:gd name="connsiteY16507" fmla="*/ 4128033 h 6858000"/>
              <a:gd name="connsiteX16508" fmla="*/ 11144256 w 12192000"/>
              <a:gd name="connsiteY16508" fmla="*/ 4113042 h 6858000"/>
              <a:gd name="connsiteX16509" fmla="*/ 10906782 w 12192000"/>
              <a:gd name="connsiteY16509" fmla="*/ 4063548 h 6858000"/>
              <a:gd name="connsiteX16510" fmla="*/ 10821052 w 12192000"/>
              <a:gd name="connsiteY16510" fmla="*/ 4113042 h 6858000"/>
              <a:gd name="connsiteX16511" fmla="*/ 10823685 w 12192000"/>
              <a:gd name="connsiteY16511" fmla="*/ 4128033 h 6858000"/>
              <a:gd name="connsiteX16512" fmla="*/ 10787058 w 12192000"/>
              <a:gd name="connsiteY16512" fmla="*/ 4171901 h 6858000"/>
              <a:gd name="connsiteX16513" fmla="*/ 10787058 w 12192000"/>
              <a:gd name="connsiteY16513" fmla="*/ 4270888 h 6858000"/>
              <a:gd name="connsiteX16514" fmla="*/ 10906782 w 12192000"/>
              <a:gd name="connsiteY16514" fmla="*/ 4063548 h 6858000"/>
              <a:gd name="connsiteX16515" fmla="*/ 10651355 w 12192000"/>
              <a:gd name="connsiteY16515" fmla="*/ 4063548 h 6858000"/>
              <a:gd name="connsiteX16516" fmla="*/ 10771079 w 12192000"/>
              <a:gd name="connsiteY16516" fmla="*/ 4270888 h 6858000"/>
              <a:gd name="connsiteX16517" fmla="*/ 10771079 w 12192000"/>
              <a:gd name="connsiteY16517" fmla="*/ 4171901 h 6858000"/>
              <a:gd name="connsiteX16518" fmla="*/ 10734453 w 12192000"/>
              <a:gd name="connsiteY16518" fmla="*/ 4128033 h 6858000"/>
              <a:gd name="connsiteX16519" fmla="*/ 10737086 w 12192000"/>
              <a:gd name="connsiteY16519" fmla="*/ 4113042 h 6858000"/>
              <a:gd name="connsiteX16520" fmla="*/ 10499613 w 12192000"/>
              <a:gd name="connsiteY16520" fmla="*/ 4063548 h 6858000"/>
              <a:gd name="connsiteX16521" fmla="*/ 10413882 w 12192000"/>
              <a:gd name="connsiteY16521" fmla="*/ 4113042 h 6858000"/>
              <a:gd name="connsiteX16522" fmla="*/ 10416515 w 12192000"/>
              <a:gd name="connsiteY16522" fmla="*/ 4128033 h 6858000"/>
              <a:gd name="connsiteX16523" fmla="*/ 10379889 w 12192000"/>
              <a:gd name="connsiteY16523" fmla="*/ 4171901 h 6858000"/>
              <a:gd name="connsiteX16524" fmla="*/ 10379889 w 12192000"/>
              <a:gd name="connsiteY16524" fmla="*/ 4270888 h 6858000"/>
              <a:gd name="connsiteX16525" fmla="*/ 10499613 w 12192000"/>
              <a:gd name="connsiteY16525" fmla="*/ 4063548 h 6858000"/>
              <a:gd name="connsiteX16526" fmla="*/ 10244155 w 12192000"/>
              <a:gd name="connsiteY16526" fmla="*/ 4063548 h 6858000"/>
              <a:gd name="connsiteX16527" fmla="*/ 10363879 w 12192000"/>
              <a:gd name="connsiteY16527" fmla="*/ 4270888 h 6858000"/>
              <a:gd name="connsiteX16528" fmla="*/ 10363879 w 12192000"/>
              <a:gd name="connsiteY16528" fmla="*/ 4171901 h 6858000"/>
              <a:gd name="connsiteX16529" fmla="*/ 10327253 w 12192000"/>
              <a:gd name="connsiteY16529" fmla="*/ 4128033 h 6858000"/>
              <a:gd name="connsiteX16530" fmla="*/ 10329886 w 12192000"/>
              <a:gd name="connsiteY16530" fmla="*/ 4113042 h 6858000"/>
              <a:gd name="connsiteX16531" fmla="*/ 10092413 w 12192000"/>
              <a:gd name="connsiteY16531" fmla="*/ 4063548 h 6858000"/>
              <a:gd name="connsiteX16532" fmla="*/ 10006681 w 12192000"/>
              <a:gd name="connsiteY16532" fmla="*/ 4113042 h 6858000"/>
              <a:gd name="connsiteX16533" fmla="*/ 10009315 w 12192000"/>
              <a:gd name="connsiteY16533" fmla="*/ 4128033 h 6858000"/>
              <a:gd name="connsiteX16534" fmla="*/ 9972689 w 12192000"/>
              <a:gd name="connsiteY16534" fmla="*/ 4171901 h 6858000"/>
              <a:gd name="connsiteX16535" fmla="*/ 9972689 w 12192000"/>
              <a:gd name="connsiteY16535" fmla="*/ 4270888 h 6858000"/>
              <a:gd name="connsiteX16536" fmla="*/ 10092413 w 12192000"/>
              <a:gd name="connsiteY16536" fmla="*/ 4063548 h 6858000"/>
              <a:gd name="connsiteX16537" fmla="*/ 9836985 w 12192000"/>
              <a:gd name="connsiteY16537" fmla="*/ 4063548 h 6858000"/>
              <a:gd name="connsiteX16538" fmla="*/ 9956709 w 12192000"/>
              <a:gd name="connsiteY16538" fmla="*/ 4270888 h 6858000"/>
              <a:gd name="connsiteX16539" fmla="*/ 9956709 w 12192000"/>
              <a:gd name="connsiteY16539" fmla="*/ 4171901 h 6858000"/>
              <a:gd name="connsiteX16540" fmla="*/ 9920083 w 12192000"/>
              <a:gd name="connsiteY16540" fmla="*/ 4128033 h 6858000"/>
              <a:gd name="connsiteX16541" fmla="*/ 9922717 w 12192000"/>
              <a:gd name="connsiteY16541" fmla="*/ 4113042 h 6858000"/>
              <a:gd name="connsiteX16542" fmla="*/ 9685243 w 12192000"/>
              <a:gd name="connsiteY16542" fmla="*/ 4063548 h 6858000"/>
              <a:gd name="connsiteX16543" fmla="*/ 9599512 w 12192000"/>
              <a:gd name="connsiteY16543" fmla="*/ 4113042 h 6858000"/>
              <a:gd name="connsiteX16544" fmla="*/ 9602145 w 12192000"/>
              <a:gd name="connsiteY16544" fmla="*/ 4128033 h 6858000"/>
              <a:gd name="connsiteX16545" fmla="*/ 9565519 w 12192000"/>
              <a:gd name="connsiteY16545" fmla="*/ 4171901 h 6858000"/>
              <a:gd name="connsiteX16546" fmla="*/ 9565519 w 12192000"/>
              <a:gd name="connsiteY16546" fmla="*/ 4270888 h 6858000"/>
              <a:gd name="connsiteX16547" fmla="*/ 9685243 w 12192000"/>
              <a:gd name="connsiteY16547" fmla="*/ 4063548 h 6858000"/>
              <a:gd name="connsiteX16548" fmla="*/ 9429786 w 12192000"/>
              <a:gd name="connsiteY16548" fmla="*/ 4063548 h 6858000"/>
              <a:gd name="connsiteX16549" fmla="*/ 9549510 w 12192000"/>
              <a:gd name="connsiteY16549" fmla="*/ 4270888 h 6858000"/>
              <a:gd name="connsiteX16550" fmla="*/ 9549510 w 12192000"/>
              <a:gd name="connsiteY16550" fmla="*/ 4171901 h 6858000"/>
              <a:gd name="connsiteX16551" fmla="*/ 9512884 w 12192000"/>
              <a:gd name="connsiteY16551" fmla="*/ 4128033 h 6858000"/>
              <a:gd name="connsiteX16552" fmla="*/ 9515517 w 12192000"/>
              <a:gd name="connsiteY16552" fmla="*/ 4113042 h 6858000"/>
              <a:gd name="connsiteX16553" fmla="*/ 9278043 w 12192000"/>
              <a:gd name="connsiteY16553" fmla="*/ 4063548 h 6858000"/>
              <a:gd name="connsiteX16554" fmla="*/ 9192312 w 12192000"/>
              <a:gd name="connsiteY16554" fmla="*/ 4113042 h 6858000"/>
              <a:gd name="connsiteX16555" fmla="*/ 9194946 w 12192000"/>
              <a:gd name="connsiteY16555" fmla="*/ 4128033 h 6858000"/>
              <a:gd name="connsiteX16556" fmla="*/ 9158319 w 12192000"/>
              <a:gd name="connsiteY16556" fmla="*/ 4171901 h 6858000"/>
              <a:gd name="connsiteX16557" fmla="*/ 9158319 w 12192000"/>
              <a:gd name="connsiteY16557" fmla="*/ 4270888 h 6858000"/>
              <a:gd name="connsiteX16558" fmla="*/ 9278043 w 12192000"/>
              <a:gd name="connsiteY16558" fmla="*/ 4063548 h 6858000"/>
              <a:gd name="connsiteX16559" fmla="*/ 9022616 w 12192000"/>
              <a:gd name="connsiteY16559" fmla="*/ 4063548 h 6858000"/>
              <a:gd name="connsiteX16560" fmla="*/ 9142340 w 12192000"/>
              <a:gd name="connsiteY16560" fmla="*/ 4270888 h 6858000"/>
              <a:gd name="connsiteX16561" fmla="*/ 9142340 w 12192000"/>
              <a:gd name="connsiteY16561" fmla="*/ 4171901 h 6858000"/>
              <a:gd name="connsiteX16562" fmla="*/ 9105713 w 12192000"/>
              <a:gd name="connsiteY16562" fmla="*/ 4128033 h 6858000"/>
              <a:gd name="connsiteX16563" fmla="*/ 9108346 w 12192000"/>
              <a:gd name="connsiteY16563" fmla="*/ 4113042 h 6858000"/>
              <a:gd name="connsiteX16564" fmla="*/ 8870873 w 12192000"/>
              <a:gd name="connsiteY16564" fmla="*/ 4063548 h 6858000"/>
              <a:gd name="connsiteX16565" fmla="*/ 8785142 w 12192000"/>
              <a:gd name="connsiteY16565" fmla="*/ 4113042 h 6858000"/>
              <a:gd name="connsiteX16566" fmla="*/ 8787776 w 12192000"/>
              <a:gd name="connsiteY16566" fmla="*/ 4128033 h 6858000"/>
              <a:gd name="connsiteX16567" fmla="*/ 8751149 w 12192000"/>
              <a:gd name="connsiteY16567" fmla="*/ 4171901 h 6858000"/>
              <a:gd name="connsiteX16568" fmla="*/ 8751149 w 12192000"/>
              <a:gd name="connsiteY16568" fmla="*/ 4270888 h 6858000"/>
              <a:gd name="connsiteX16569" fmla="*/ 8870873 w 12192000"/>
              <a:gd name="connsiteY16569" fmla="*/ 4063548 h 6858000"/>
              <a:gd name="connsiteX16570" fmla="*/ 8615446 w 12192000"/>
              <a:gd name="connsiteY16570" fmla="*/ 4063548 h 6858000"/>
              <a:gd name="connsiteX16571" fmla="*/ 8735170 w 12192000"/>
              <a:gd name="connsiteY16571" fmla="*/ 4270888 h 6858000"/>
              <a:gd name="connsiteX16572" fmla="*/ 8735170 w 12192000"/>
              <a:gd name="connsiteY16572" fmla="*/ 4171901 h 6858000"/>
              <a:gd name="connsiteX16573" fmla="*/ 8698543 w 12192000"/>
              <a:gd name="connsiteY16573" fmla="*/ 4128033 h 6858000"/>
              <a:gd name="connsiteX16574" fmla="*/ 8701177 w 12192000"/>
              <a:gd name="connsiteY16574" fmla="*/ 4113042 h 6858000"/>
              <a:gd name="connsiteX16575" fmla="*/ 8463673 w 12192000"/>
              <a:gd name="connsiteY16575" fmla="*/ 4063548 h 6858000"/>
              <a:gd name="connsiteX16576" fmla="*/ 8377943 w 12192000"/>
              <a:gd name="connsiteY16576" fmla="*/ 4113042 h 6858000"/>
              <a:gd name="connsiteX16577" fmla="*/ 8380576 w 12192000"/>
              <a:gd name="connsiteY16577" fmla="*/ 4128033 h 6858000"/>
              <a:gd name="connsiteX16578" fmla="*/ 8343949 w 12192000"/>
              <a:gd name="connsiteY16578" fmla="*/ 4171901 h 6858000"/>
              <a:gd name="connsiteX16579" fmla="*/ 8343949 w 12192000"/>
              <a:gd name="connsiteY16579" fmla="*/ 4270888 h 6858000"/>
              <a:gd name="connsiteX16580" fmla="*/ 8463673 w 12192000"/>
              <a:gd name="connsiteY16580" fmla="*/ 4063548 h 6858000"/>
              <a:gd name="connsiteX16581" fmla="*/ 8208246 w 12192000"/>
              <a:gd name="connsiteY16581" fmla="*/ 4063548 h 6858000"/>
              <a:gd name="connsiteX16582" fmla="*/ 8327970 w 12192000"/>
              <a:gd name="connsiteY16582" fmla="*/ 4270888 h 6858000"/>
              <a:gd name="connsiteX16583" fmla="*/ 8327970 w 12192000"/>
              <a:gd name="connsiteY16583" fmla="*/ 4171901 h 6858000"/>
              <a:gd name="connsiteX16584" fmla="*/ 8291343 w 12192000"/>
              <a:gd name="connsiteY16584" fmla="*/ 4128033 h 6858000"/>
              <a:gd name="connsiteX16585" fmla="*/ 8293977 w 12192000"/>
              <a:gd name="connsiteY16585" fmla="*/ 4113042 h 6858000"/>
              <a:gd name="connsiteX16586" fmla="*/ 8056504 w 12192000"/>
              <a:gd name="connsiteY16586" fmla="*/ 4063548 h 6858000"/>
              <a:gd name="connsiteX16587" fmla="*/ 7970773 w 12192000"/>
              <a:gd name="connsiteY16587" fmla="*/ 4113042 h 6858000"/>
              <a:gd name="connsiteX16588" fmla="*/ 7973406 w 12192000"/>
              <a:gd name="connsiteY16588" fmla="*/ 4128033 h 6858000"/>
              <a:gd name="connsiteX16589" fmla="*/ 7936779 w 12192000"/>
              <a:gd name="connsiteY16589" fmla="*/ 4171901 h 6858000"/>
              <a:gd name="connsiteX16590" fmla="*/ 7936779 w 12192000"/>
              <a:gd name="connsiteY16590" fmla="*/ 4270888 h 6858000"/>
              <a:gd name="connsiteX16591" fmla="*/ 8056504 w 12192000"/>
              <a:gd name="connsiteY16591" fmla="*/ 4063548 h 6858000"/>
              <a:gd name="connsiteX16592" fmla="*/ 7801076 w 12192000"/>
              <a:gd name="connsiteY16592" fmla="*/ 4063548 h 6858000"/>
              <a:gd name="connsiteX16593" fmla="*/ 7920801 w 12192000"/>
              <a:gd name="connsiteY16593" fmla="*/ 4270888 h 6858000"/>
              <a:gd name="connsiteX16594" fmla="*/ 7920801 w 12192000"/>
              <a:gd name="connsiteY16594" fmla="*/ 4171901 h 6858000"/>
              <a:gd name="connsiteX16595" fmla="*/ 7884174 w 12192000"/>
              <a:gd name="connsiteY16595" fmla="*/ 4128033 h 6858000"/>
              <a:gd name="connsiteX16596" fmla="*/ 7886807 w 12192000"/>
              <a:gd name="connsiteY16596" fmla="*/ 4113042 h 6858000"/>
              <a:gd name="connsiteX16597" fmla="*/ 7649334 w 12192000"/>
              <a:gd name="connsiteY16597" fmla="*/ 4063548 h 6858000"/>
              <a:gd name="connsiteX16598" fmla="*/ 7563603 w 12192000"/>
              <a:gd name="connsiteY16598" fmla="*/ 4113042 h 6858000"/>
              <a:gd name="connsiteX16599" fmla="*/ 7566236 w 12192000"/>
              <a:gd name="connsiteY16599" fmla="*/ 4128033 h 6858000"/>
              <a:gd name="connsiteX16600" fmla="*/ 7529610 w 12192000"/>
              <a:gd name="connsiteY16600" fmla="*/ 4171901 h 6858000"/>
              <a:gd name="connsiteX16601" fmla="*/ 7529610 w 12192000"/>
              <a:gd name="connsiteY16601" fmla="*/ 4270888 h 6858000"/>
              <a:gd name="connsiteX16602" fmla="*/ 7649334 w 12192000"/>
              <a:gd name="connsiteY16602" fmla="*/ 4063548 h 6858000"/>
              <a:gd name="connsiteX16603" fmla="*/ 7393876 w 12192000"/>
              <a:gd name="connsiteY16603" fmla="*/ 4063548 h 6858000"/>
              <a:gd name="connsiteX16604" fmla="*/ 7513601 w 12192000"/>
              <a:gd name="connsiteY16604" fmla="*/ 4270888 h 6858000"/>
              <a:gd name="connsiteX16605" fmla="*/ 7513601 w 12192000"/>
              <a:gd name="connsiteY16605" fmla="*/ 4171901 h 6858000"/>
              <a:gd name="connsiteX16606" fmla="*/ 7476974 w 12192000"/>
              <a:gd name="connsiteY16606" fmla="*/ 4128033 h 6858000"/>
              <a:gd name="connsiteX16607" fmla="*/ 7479607 w 12192000"/>
              <a:gd name="connsiteY16607" fmla="*/ 4113042 h 6858000"/>
              <a:gd name="connsiteX16608" fmla="*/ 7242134 w 12192000"/>
              <a:gd name="connsiteY16608" fmla="*/ 4063548 h 6858000"/>
              <a:gd name="connsiteX16609" fmla="*/ 7156403 w 12192000"/>
              <a:gd name="connsiteY16609" fmla="*/ 4113042 h 6858000"/>
              <a:gd name="connsiteX16610" fmla="*/ 7159036 w 12192000"/>
              <a:gd name="connsiteY16610" fmla="*/ 4128033 h 6858000"/>
              <a:gd name="connsiteX16611" fmla="*/ 7122410 w 12192000"/>
              <a:gd name="connsiteY16611" fmla="*/ 4171901 h 6858000"/>
              <a:gd name="connsiteX16612" fmla="*/ 7122410 w 12192000"/>
              <a:gd name="connsiteY16612" fmla="*/ 4270888 h 6858000"/>
              <a:gd name="connsiteX16613" fmla="*/ 7242134 w 12192000"/>
              <a:gd name="connsiteY16613" fmla="*/ 4063548 h 6858000"/>
              <a:gd name="connsiteX16614" fmla="*/ 6986706 w 12192000"/>
              <a:gd name="connsiteY16614" fmla="*/ 4063548 h 6858000"/>
              <a:gd name="connsiteX16615" fmla="*/ 7106431 w 12192000"/>
              <a:gd name="connsiteY16615" fmla="*/ 4270888 h 6858000"/>
              <a:gd name="connsiteX16616" fmla="*/ 7106431 w 12192000"/>
              <a:gd name="connsiteY16616" fmla="*/ 4171901 h 6858000"/>
              <a:gd name="connsiteX16617" fmla="*/ 7069804 w 12192000"/>
              <a:gd name="connsiteY16617" fmla="*/ 4128033 h 6858000"/>
              <a:gd name="connsiteX16618" fmla="*/ 7072438 w 12192000"/>
              <a:gd name="connsiteY16618" fmla="*/ 4113042 h 6858000"/>
              <a:gd name="connsiteX16619" fmla="*/ 6834964 w 12192000"/>
              <a:gd name="connsiteY16619" fmla="*/ 4063548 h 6858000"/>
              <a:gd name="connsiteX16620" fmla="*/ 6749233 w 12192000"/>
              <a:gd name="connsiteY16620" fmla="*/ 4113042 h 6858000"/>
              <a:gd name="connsiteX16621" fmla="*/ 6751866 w 12192000"/>
              <a:gd name="connsiteY16621" fmla="*/ 4128033 h 6858000"/>
              <a:gd name="connsiteX16622" fmla="*/ 6715240 w 12192000"/>
              <a:gd name="connsiteY16622" fmla="*/ 4171901 h 6858000"/>
              <a:gd name="connsiteX16623" fmla="*/ 6715240 w 12192000"/>
              <a:gd name="connsiteY16623" fmla="*/ 4270888 h 6858000"/>
              <a:gd name="connsiteX16624" fmla="*/ 6834964 w 12192000"/>
              <a:gd name="connsiteY16624" fmla="*/ 4063548 h 6858000"/>
              <a:gd name="connsiteX16625" fmla="*/ 6579507 w 12192000"/>
              <a:gd name="connsiteY16625" fmla="*/ 4063548 h 6858000"/>
              <a:gd name="connsiteX16626" fmla="*/ 6699231 w 12192000"/>
              <a:gd name="connsiteY16626" fmla="*/ 4270888 h 6858000"/>
              <a:gd name="connsiteX16627" fmla="*/ 6699231 w 12192000"/>
              <a:gd name="connsiteY16627" fmla="*/ 4171901 h 6858000"/>
              <a:gd name="connsiteX16628" fmla="*/ 6662605 w 12192000"/>
              <a:gd name="connsiteY16628" fmla="*/ 4128033 h 6858000"/>
              <a:gd name="connsiteX16629" fmla="*/ 6665238 w 12192000"/>
              <a:gd name="connsiteY16629" fmla="*/ 4113042 h 6858000"/>
              <a:gd name="connsiteX16630" fmla="*/ 6427765 w 12192000"/>
              <a:gd name="connsiteY16630" fmla="*/ 4063548 h 6858000"/>
              <a:gd name="connsiteX16631" fmla="*/ 6342033 w 12192000"/>
              <a:gd name="connsiteY16631" fmla="*/ 4113042 h 6858000"/>
              <a:gd name="connsiteX16632" fmla="*/ 6344667 w 12192000"/>
              <a:gd name="connsiteY16632" fmla="*/ 4128033 h 6858000"/>
              <a:gd name="connsiteX16633" fmla="*/ 6308041 w 12192000"/>
              <a:gd name="connsiteY16633" fmla="*/ 4171901 h 6858000"/>
              <a:gd name="connsiteX16634" fmla="*/ 6308041 w 12192000"/>
              <a:gd name="connsiteY16634" fmla="*/ 4270888 h 6858000"/>
              <a:gd name="connsiteX16635" fmla="*/ 6427765 w 12192000"/>
              <a:gd name="connsiteY16635" fmla="*/ 4063548 h 6858000"/>
              <a:gd name="connsiteX16636" fmla="*/ 6172337 w 12192000"/>
              <a:gd name="connsiteY16636" fmla="*/ 4063548 h 6858000"/>
              <a:gd name="connsiteX16637" fmla="*/ 6292061 w 12192000"/>
              <a:gd name="connsiteY16637" fmla="*/ 4270888 h 6858000"/>
              <a:gd name="connsiteX16638" fmla="*/ 6292061 w 12192000"/>
              <a:gd name="connsiteY16638" fmla="*/ 4171901 h 6858000"/>
              <a:gd name="connsiteX16639" fmla="*/ 6255435 w 12192000"/>
              <a:gd name="connsiteY16639" fmla="*/ 4128033 h 6858000"/>
              <a:gd name="connsiteX16640" fmla="*/ 6258068 w 12192000"/>
              <a:gd name="connsiteY16640" fmla="*/ 4113042 h 6858000"/>
              <a:gd name="connsiteX16641" fmla="*/ 6020595 w 12192000"/>
              <a:gd name="connsiteY16641" fmla="*/ 4063548 h 6858000"/>
              <a:gd name="connsiteX16642" fmla="*/ 5934863 w 12192000"/>
              <a:gd name="connsiteY16642" fmla="*/ 4113042 h 6858000"/>
              <a:gd name="connsiteX16643" fmla="*/ 5937497 w 12192000"/>
              <a:gd name="connsiteY16643" fmla="*/ 4128033 h 6858000"/>
              <a:gd name="connsiteX16644" fmla="*/ 5900871 w 12192000"/>
              <a:gd name="connsiteY16644" fmla="*/ 4171901 h 6858000"/>
              <a:gd name="connsiteX16645" fmla="*/ 5900871 w 12192000"/>
              <a:gd name="connsiteY16645" fmla="*/ 4270888 h 6858000"/>
              <a:gd name="connsiteX16646" fmla="*/ 6020595 w 12192000"/>
              <a:gd name="connsiteY16646" fmla="*/ 4063548 h 6858000"/>
              <a:gd name="connsiteX16647" fmla="*/ 5765137 w 12192000"/>
              <a:gd name="connsiteY16647" fmla="*/ 4063548 h 6858000"/>
              <a:gd name="connsiteX16648" fmla="*/ 5884861 w 12192000"/>
              <a:gd name="connsiteY16648" fmla="*/ 4270888 h 6858000"/>
              <a:gd name="connsiteX16649" fmla="*/ 5884861 w 12192000"/>
              <a:gd name="connsiteY16649" fmla="*/ 4171901 h 6858000"/>
              <a:gd name="connsiteX16650" fmla="*/ 5848235 w 12192000"/>
              <a:gd name="connsiteY16650" fmla="*/ 4128033 h 6858000"/>
              <a:gd name="connsiteX16651" fmla="*/ 5850868 w 12192000"/>
              <a:gd name="connsiteY16651" fmla="*/ 4113042 h 6858000"/>
              <a:gd name="connsiteX16652" fmla="*/ 5613395 w 12192000"/>
              <a:gd name="connsiteY16652" fmla="*/ 4063548 h 6858000"/>
              <a:gd name="connsiteX16653" fmla="*/ 5527664 w 12192000"/>
              <a:gd name="connsiteY16653" fmla="*/ 4113042 h 6858000"/>
              <a:gd name="connsiteX16654" fmla="*/ 5530297 w 12192000"/>
              <a:gd name="connsiteY16654" fmla="*/ 4128033 h 6858000"/>
              <a:gd name="connsiteX16655" fmla="*/ 5493670 w 12192000"/>
              <a:gd name="connsiteY16655" fmla="*/ 4171901 h 6858000"/>
              <a:gd name="connsiteX16656" fmla="*/ 5493670 w 12192000"/>
              <a:gd name="connsiteY16656" fmla="*/ 4270888 h 6858000"/>
              <a:gd name="connsiteX16657" fmla="*/ 5613395 w 12192000"/>
              <a:gd name="connsiteY16657" fmla="*/ 4063548 h 6858000"/>
              <a:gd name="connsiteX16658" fmla="*/ 5357967 w 12192000"/>
              <a:gd name="connsiteY16658" fmla="*/ 4063548 h 6858000"/>
              <a:gd name="connsiteX16659" fmla="*/ 5477691 w 12192000"/>
              <a:gd name="connsiteY16659" fmla="*/ 4270888 h 6858000"/>
              <a:gd name="connsiteX16660" fmla="*/ 5477691 w 12192000"/>
              <a:gd name="connsiteY16660" fmla="*/ 4171901 h 6858000"/>
              <a:gd name="connsiteX16661" fmla="*/ 5441066 w 12192000"/>
              <a:gd name="connsiteY16661" fmla="*/ 4128033 h 6858000"/>
              <a:gd name="connsiteX16662" fmla="*/ 5443698 w 12192000"/>
              <a:gd name="connsiteY16662" fmla="*/ 4113042 h 6858000"/>
              <a:gd name="connsiteX16663" fmla="*/ 5206225 w 12192000"/>
              <a:gd name="connsiteY16663" fmla="*/ 4063548 h 6858000"/>
              <a:gd name="connsiteX16664" fmla="*/ 5120494 w 12192000"/>
              <a:gd name="connsiteY16664" fmla="*/ 4113042 h 6858000"/>
              <a:gd name="connsiteX16665" fmla="*/ 5123127 w 12192000"/>
              <a:gd name="connsiteY16665" fmla="*/ 4128033 h 6858000"/>
              <a:gd name="connsiteX16666" fmla="*/ 5086501 w 12192000"/>
              <a:gd name="connsiteY16666" fmla="*/ 4171901 h 6858000"/>
              <a:gd name="connsiteX16667" fmla="*/ 5086501 w 12192000"/>
              <a:gd name="connsiteY16667" fmla="*/ 4270888 h 6858000"/>
              <a:gd name="connsiteX16668" fmla="*/ 5206225 w 12192000"/>
              <a:gd name="connsiteY16668" fmla="*/ 4063548 h 6858000"/>
              <a:gd name="connsiteX16669" fmla="*/ 4950798 w 12192000"/>
              <a:gd name="connsiteY16669" fmla="*/ 4063548 h 6858000"/>
              <a:gd name="connsiteX16670" fmla="*/ 5070522 w 12192000"/>
              <a:gd name="connsiteY16670" fmla="*/ 4270888 h 6858000"/>
              <a:gd name="connsiteX16671" fmla="*/ 5070522 w 12192000"/>
              <a:gd name="connsiteY16671" fmla="*/ 4171901 h 6858000"/>
              <a:gd name="connsiteX16672" fmla="*/ 5033895 w 12192000"/>
              <a:gd name="connsiteY16672" fmla="*/ 4128033 h 6858000"/>
              <a:gd name="connsiteX16673" fmla="*/ 5036528 w 12192000"/>
              <a:gd name="connsiteY16673" fmla="*/ 4113042 h 6858000"/>
              <a:gd name="connsiteX16674" fmla="*/ 4799025 w 12192000"/>
              <a:gd name="connsiteY16674" fmla="*/ 4063548 h 6858000"/>
              <a:gd name="connsiteX16675" fmla="*/ 4713294 w 12192000"/>
              <a:gd name="connsiteY16675" fmla="*/ 4113042 h 6858000"/>
              <a:gd name="connsiteX16676" fmla="*/ 4715928 w 12192000"/>
              <a:gd name="connsiteY16676" fmla="*/ 4128033 h 6858000"/>
              <a:gd name="connsiteX16677" fmla="*/ 4679301 w 12192000"/>
              <a:gd name="connsiteY16677" fmla="*/ 4171901 h 6858000"/>
              <a:gd name="connsiteX16678" fmla="*/ 4679301 w 12192000"/>
              <a:gd name="connsiteY16678" fmla="*/ 4270888 h 6858000"/>
              <a:gd name="connsiteX16679" fmla="*/ 4799025 w 12192000"/>
              <a:gd name="connsiteY16679" fmla="*/ 4063548 h 6858000"/>
              <a:gd name="connsiteX16680" fmla="*/ 4543597 w 12192000"/>
              <a:gd name="connsiteY16680" fmla="*/ 4063548 h 6858000"/>
              <a:gd name="connsiteX16681" fmla="*/ 4663323 w 12192000"/>
              <a:gd name="connsiteY16681" fmla="*/ 4270888 h 6858000"/>
              <a:gd name="connsiteX16682" fmla="*/ 4663323 w 12192000"/>
              <a:gd name="connsiteY16682" fmla="*/ 4171901 h 6858000"/>
              <a:gd name="connsiteX16683" fmla="*/ 4626695 w 12192000"/>
              <a:gd name="connsiteY16683" fmla="*/ 4128033 h 6858000"/>
              <a:gd name="connsiteX16684" fmla="*/ 4629329 w 12192000"/>
              <a:gd name="connsiteY16684" fmla="*/ 4113042 h 6858000"/>
              <a:gd name="connsiteX16685" fmla="*/ 4391855 w 12192000"/>
              <a:gd name="connsiteY16685" fmla="*/ 4063548 h 6858000"/>
              <a:gd name="connsiteX16686" fmla="*/ 4306124 w 12192000"/>
              <a:gd name="connsiteY16686" fmla="*/ 4113042 h 6858000"/>
              <a:gd name="connsiteX16687" fmla="*/ 4308757 w 12192000"/>
              <a:gd name="connsiteY16687" fmla="*/ 4128033 h 6858000"/>
              <a:gd name="connsiteX16688" fmla="*/ 4272131 w 12192000"/>
              <a:gd name="connsiteY16688" fmla="*/ 4171901 h 6858000"/>
              <a:gd name="connsiteX16689" fmla="*/ 4272131 w 12192000"/>
              <a:gd name="connsiteY16689" fmla="*/ 4270888 h 6858000"/>
              <a:gd name="connsiteX16690" fmla="*/ 4391855 w 12192000"/>
              <a:gd name="connsiteY16690" fmla="*/ 4063548 h 6858000"/>
              <a:gd name="connsiteX16691" fmla="*/ 4136428 w 12192000"/>
              <a:gd name="connsiteY16691" fmla="*/ 4063548 h 6858000"/>
              <a:gd name="connsiteX16692" fmla="*/ 4256152 w 12192000"/>
              <a:gd name="connsiteY16692" fmla="*/ 4270888 h 6858000"/>
              <a:gd name="connsiteX16693" fmla="*/ 4256152 w 12192000"/>
              <a:gd name="connsiteY16693" fmla="*/ 4171901 h 6858000"/>
              <a:gd name="connsiteX16694" fmla="*/ 4219526 w 12192000"/>
              <a:gd name="connsiteY16694" fmla="*/ 4128033 h 6858000"/>
              <a:gd name="connsiteX16695" fmla="*/ 4222160 w 12192000"/>
              <a:gd name="connsiteY16695" fmla="*/ 4113042 h 6858000"/>
              <a:gd name="connsiteX16696" fmla="*/ 3984685 w 12192000"/>
              <a:gd name="connsiteY16696" fmla="*/ 4063548 h 6858000"/>
              <a:gd name="connsiteX16697" fmla="*/ 3898954 w 12192000"/>
              <a:gd name="connsiteY16697" fmla="*/ 4113042 h 6858000"/>
              <a:gd name="connsiteX16698" fmla="*/ 3901588 w 12192000"/>
              <a:gd name="connsiteY16698" fmla="*/ 4128033 h 6858000"/>
              <a:gd name="connsiteX16699" fmla="*/ 3864961 w 12192000"/>
              <a:gd name="connsiteY16699" fmla="*/ 4171901 h 6858000"/>
              <a:gd name="connsiteX16700" fmla="*/ 3864961 w 12192000"/>
              <a:gd name="connsiteY16700" fmla="*/ 4270888 h 6858000"/>
              <a:gd name="connsiteX16701" fmla="*/ 3984685 w 12192000"/>
              <a:gd name="connsiteY16701" fmla="*/ 4063548 h 6858000"/>
              <a:gd name="connsiteX16702" fmla="*/ 3729228 w 12192000"/>
              <a:gd name="connsiteY16702" fmla="*/ 4063548 h 6858000"/>
              <a:gd name="connsiteX16703" fmla="*/ 3848952 w 12192000"/>
              <a:gd name="connsiteY16703" fmla="*/ 4270888 h 6858000"/>
              <a:gd name="connsiteX16704" fmla="*/ 3848952 w 12192000"/>
              <a:gd name="connsiteY16704" fmla="*/ 4171901 h 6858000"/>
              <a:gd name="connsiteX16705" fmla="*/ 3812325 w 12192000"/>
              <a:gd name="connsiteY16705" fmla="*/ 4128033 h 6858000"/>
              <a:gd name="connsiteX16706" fmla="*/ 3814959 w 12192000"/>
              <a:gd name="connsiteY16706" fmla="*/ 4113042 h 6858000"/>
              <a:gd name="connsiteX16707" fmla="*/ 3577485 w 12192000"/>
              <a:gd name="connsiteY16707" fmla="*/ 4063548 h 6858000"/>
              <a:gd name="connsiteX16708" fmla="*/ 3491754 w 12192000"/>
              <a:gd name="connsiteY16708" fmla="*/ 4113042 h 6858000"/>
              <a:gd name="connsiteX16709" fmla="*/ 3494388 w 12192000"/>
              <a:gd name="connsiteY16709" fmla="*/ 4128033 h 6858000"/>
              <a:gd name="connsiteX16710" fmla="*/ 3457761 w 12192000"/>
              <a:gd name="connsiteY16710" fmla="*/ 4171901 h 6858000"/>
              <a:gd name="connsiteX16711" fmla="*/ 3457761 w 12192000"/>
              <a:gd name="connsiteY16711" fmla="*/ 4270888 h 6858000"/>
              <a:gd name="connsiteX16712" fmla="*/ 3577485 w 12192000"/>
              <a:gd name="connsiteY16712" fmla="*/ 4063548 h 6858000"/>
              <a:gd name="connsiteX16713" fmla="*/ 3322058 w 12192000"/>
              <a:gd name="connsiteY16713" fmla="*/ 4063548 h 6858000"/>
              <a:gd name="connsiteX16714" fmla="*/ 3441782 w 12192000"/>
              <a:gd name="connsiteY16714" fmla="*/ 4270888 h 6858000"/>
              <a:gd name="connsiteX16715" fmla="*/ 3441782 w 12192000"/>
              <a:gd name="connsiteY16715" fmla="*/ 4171901 h 6858000"/>
              <a:gd name="connsiteX16716" fmla="*/ 3405156 w 12192000"/>
              <a:gd name="connsiteY16716" fmla="*/ 4128033 h 6858000"/>
              <a:gd name="connsiteX16717" fmla="*/ 3407789 w 12192000"/>
              <a:gd name="connsiteY16717" fmla="*/ 4113042 h 6858000"/>
              <a:gd name="connsiteX16718" fmla="*/ 3170316 w 12192000"/>
              <a:gd name="connsiteY16718" fmla="*/ 4063548 h 6858000"/>
              <a:gd name="connsiteX16719" fmla="*/ 3084585 w 12192000"/>
              <a:gd name="connsiteY16719" fmla="*/ 4113042 h 6858000"/>
              <a:gd name="connsiteX16720" fmla="*/ 3087218 w 12192000"/>
              <a:gd name="connsiteY16720" fmla="*/ 4128033 h 6858000"/>
              <a:gd name="connsiteX16721" fmla="*/ 3050591 w 12192000"/>
              <a:gd name="connsiteY16721" fmla="*/ 4171901 h 6858000"/>
              <a:gd name="connsiteX16722" fmla="*/ 3050591 w 12192000"/>
              <a:gd name="connsiteY16722" fmla="*/ 4270888 h 6858000"/>
              <a:gd name="connsiteX16723" fmla="*/ 3170316 w 12192000"/>
              <a:gd name="connsiteY16723" fmla="*/ 4063548 h 6858000"/>
              <a:gd name="connsiteX16724" fmla="*/ 2914858 w 12192000"/>
              <a:gd name="connsiteY16724" fmla="*/ 4063548 h 6858000"/>
              <a:gd name="connsiteX16725" fmla="*/ 3034582 w 12192000"/>
              <a:gd name="connsiteY16725" fmla="*/ 4270888 h 6858000"/>
              <a:gd name="connsiteX16726" fmla="*/ 3034582 w 12192000"/>
              <a:gd name="connsiteY16726" fmla="*/ 4171901 h 6858000"/>
              <a:gd name="connsiteX16727" fmla="*/ 2997956 w 12192000"/>
              <a:gd name="connsiteY16727" fmla="*/ 4128033 h 6858000"/>
              <a:gd name="connsiteX16728" fmla="*/ 3000589 w 12192000"/>
              <a:gd name="connsiteY16728" fmla="*/ 4113042 h 6858000"/>
              <a:gd name="connsiteX16729" fmla="*/ 2763116 w 12192000"/>
              <a:gd name="connsiteY16729" fmla="*/ 4063548 h 6858000"/>
              <a:gd name="connsiteX16730" fmla="*/ 2677385 w 12192000"/>
              <a:gd name="connsiteY16730" fmla="*/ 4113042 h 6858000"/>
              <a:gd name="connsiteX16731" fmla="*/ 2680018 w 12192000"/>
              <a:gd name="connsiteY16731" fmla="*/ 4128033 h 6858000"/>
              <a:gd name="connsiteX16732" fmla="*/ 2643392 w 12192000"/>
              <a:gd name="connsiteY16732" fmla="*/ 4171901 h 6858000"/>
              <a:gd name="connsiteX16733" fmla="*/ 2643392 w 12192000"/>
              <a:gd name="connsiteY16733" fmla="*/ 4270888 h 6858000"/>
              <a:gd name="connsiteX16734" fmla="*/ 2763116 w 12192000"/>
              <a:gd name="connsiteY16734" fmla="*/ 4063548 h 6858000"/>
              <a:gd name="connsiteX16735" fmla="*/ 2507688 w 12192000"/>
              <a:gd name="connsiteY16735" fmla="*/ 4063548 h 6858000"/>
              <a:gd name="connsiteX16736" fmla="*/ 2627412 w 12192000"/>
              <a:gd name="connsiteY16736" fmla="*/ 4270888 h 6858000"/>
              <a:gd name="connsiteX16737" fmla="*/ 2627412 w 12192000"/>
              <a:gd name="connsiteY16737" fmla="*/ 4171901 h 6858000"/>
              <a:gd name="connsiteX16738" fmla="*/ 2590786 w 12192000"/>
              <a:gd name="connsiteY16738" fmla="*/ 4128033 h 6858000"/>
              <a:gd name="connsiteX16739" fmla="*/ 2593419 w 12192000"/>
              <a:gd name="connsiteY16739" fmla="*/ 4113042 h 6858000"/>
              <a:gd name="connsiteX16740" fmla="*/ 2355946 w 12192000"/>
              <a:gd name="connsiteY16740" fmla="*/ 4063548 h 6858000"/>
              <a:gd name="connsiteX16741" fmla="*/ 2270215 w 12192000"/>
              <a:gd name="connsiteY16741" fmla="*/ 4113042 h 6858000"/>
              <a:gd name="connsiteX16742" fmla="*/ 2272848 w 12192000"/>
              <a:gd name="connsiteY16742" fmla="*/ 4128033 h 6858000"/>
              <a:gd name="connsiteX16743" fmla="*/ 2236222 w 12192000"/>
              <a:gd name="connsiteY16743" fmla="*/ 4171901 h 6858000"/>
              <a:gd name="connsiteX16744" fmla="*/ 2236222 w 12192000"/>
              <a:gd name="connsiteY16744" fmla="*/ 4270888 h 6858000"/>
              <a:gd name="connsiteX16745" fmla="*/ 2355946 w 12192000"/>
              <a:gd name="connsiteY16745" fmla="*/ 4063548 h 6858000"/>
              <a:gd name="connsiteX16746" fmla="*/ 2100488 w 12192000"/>
              <a:gd name="connsiteY16746" fmla="*/ 4063548 h 6858000"/>
              <a:gd name="connsiteX16747" fmla="*/ 2220213 w 12192000"/>
              <a:gd name="connsiteY16747" fmla="*/ 4270888 h 6858000"/>
              <a:gd name="connsiteX16748" fmla="*/ 2220213 w 12192000"/>
              <a:gd name="connsiteY16748" fmla="*/ 4171901 h 6858000"/>
              <a:gd name="connsiteX16749" fmla="*/ 2183586 w 12192000"/>
              <a:gd name="connsiteY16749" fmla="*/ 4128033 h 6858000"/>
              <a:gd name="connsiteX16750" fmla="*/ 2186219 w 12192000"/>
              <a:gd name="connsiteY16750" fmla="*/ 4113042 h 6858000"/>
              <a:gd name="connsiteX16751" fmla="*/ 1948746 w 12192000"/>
              <a:gd name="connsiteY16751" fmla="*/ 4063548 h 6858000"/>
              <a:gd name="connsiteX16752" fmla="*/ 1863015 w 12192000"/>
              <a:gd name="connsiteY16752" fmla="*/ 4113042 h 6858000"/>
              <a:gd name="connsiteX16753" fmla="*/ 1865648 w 12192000"/>
              <a:gd name="connsiteY16753" fmla="*/ 4128033 h 6858000"/>
              <a:gd name="connsiteX16754" fmla="*/ 1829022 w 12192000"/>
              <a:gd name="connsiteY16754" fmla="*/ 4171901 h 6858000"/>
              <a:gd name="connsiteX16755" fmla="*/ 1829022 w 12192000"/>
              <a:gd name="connsiteY16755" fmla="*/ 4270888 h 6858000"/>
              <a:gd name="connsiteX16756" fmla="*/ 1948746 w 12192000"/>
              <a:gd name="connsiteY16756" fmla="*/ 4063548 h 6858000"/>
              <a:gd name="connsiteX16757" fmla="*/ 1693318 w 12192000"/>
              <a:gd name="connsiteY16757" fmla="*/ 4063548 h 6858000"/>
              <a:gd name="connsiteX16758" fmla="*/ 1813043 w 12192000"/>
              <a:gd name="connsiteY16758" fmla="*/ 4270888 h 6858000"/>
              <a:gd name="connsiteX16759" fmla="*/ 1813043 w 12192000"/>
              <a:gd name="connsiteY16759" fmla="*/ 4171901 h 6858000"/>
              <a:gd name="connsiteX16760" fmla="*/ 1776416 w 12192000"/>
              <a:gd name="connsiteY16760" fmla="*/ 4128033 h 6858000"/>
              <a:gd name="connsiteX16761" fmla="*/ 1779050 w 12192000"/>
              <a:gd name="connsiteY16761" fmla="*/ 4113042 h 6858000"/>
              <a:gd name="connsiteX16762" fmla="*/ 1541576 w 12192000"/>
              <a:gd name="connsiteY16762" fmla="*/ 4063548 h 6858000"/>
              <a:gd name="connsiteX16763" fmla="*/ 1455845 w 12192000"/>
              <a:gd name="connsiteY16763" fmla="*/ 4113042 h 6858000"/>
              <a:gd name="connsiteX16764" fmla="*/ 1458478 w 12192000"/>
              <a:gd name="connsiteY16764" fmla="*/ 4128033 h 6858000"/>
              <a:gd name="connsiteX16765" fmla="*/ 1421852 w 12192000"/>
              <a:gd name="connsiteY16765" fmla="*/ 4171901 h 6858000"/>
              <a:gd name="connsiteX16766" fmla="*/ 1421852 w 12192000"/>
              <a:gd name="connsiteY16766" fmla="*/ 4270888 h 6858000"/>
              <a:gd name="connsiteX16767" fmla="*/ 1541576 w 12192000"/>
              <a:gd name="connsiteY16767" fmla="*/ 4063548 h 6858000"/>
              <a:gd name="connsiteX16768" fmla="*/ 1134376 w 12192000"/>
              <a:gd name="connsiteY16768" fmla="*/ 4063548 h 6858000"/>
              <a:gd name="connsiteX16769" fmla="*/ 1048645 w 12192000"/>
              <a:gd name="connsiteY16769" fmla="*/ 4113042 h 6858000"/>
              <a:gd name="connsiteX16770" fmla="*/ 1051279 w 12192000"/>
              <a:gd name="connsiteY16770" fmla="*/ 4128033 h 6858000"/>
              <a:gd name="connsiteX16771" fmla="*/ 1014652 w 12192000"/>
              <a:gd name="connsiteY16771" fmla="*/ 4171901 h 6858000"/>
              <a:gd name="connsiteX16772" fmla="*/ 1014652 w 12192000"/>
              <a:gd name="connsiteY16772" fmla="*/ 4270888 h 6858000"/>
              <a:gd name="connsiteX16773" fmla="*/ 1134376 w 12192000"/>
              <a:gd name="connsiteY16773" fmla="*/ 4063548 h 6858000"/>
              <a:gd name="connsiteX16774" fmla="*/ 727206 w 12192000"/>
              <a:gd name="connsiteY16774" fmla="*/ 4063548 h 6858000"/>
              <a:gd name="connsiteX16775" fmla="*/ 641475 w 12192000"/>
              <a:gd name="connsiteY16775" fmla="*/ 4113042 h 6858000"/>
              <a:gd name="connsiteX16776" fmla="*/ 644109 w 12192000"/>
              <a:gd name="connsiteY16776" fmla="*/ 4128033 h 6858000"/>
              <a:gd name="connsiteX16777" fmla="*/ 607482 w 12192000"/>
              <a:gd name="connsiteY16777" fmla="*/ 4171901 h 6858000"/>
              <a:gd name="connsiteX16778" fmla="*/ 607482 w 12192000"/>
              <a:gd name="connsiteY16778" fmla="*/ 4270888 h 6858000"/>
              <a:gd name="connsiteX16779" fmla="*/ 727206 w 12192000"/>
              <a:gd name="connsiteY16779" fmla="*/ 4063548 h 6858000"/>
              <a:gd name="connsiteX16780" fmla="*/ 320037 w 12192000"/>
              <a:gd name="connsiteY16780" fmla="*/ 4063548 h 6858000"/>
              <a:gd name="connsiteX16781" fmla="*/ 234306 w 12192000"/>
              <a:gd name="connsiteY16781" fmla="*/ 4113042 h 6858000"/>
              <a:gd name="connsiteX16782" fmla="*/ 236939 w 12192000"/>
              <a:gd name="connsiteY16782" fmla="*/ 4128033 h 6858000"/>
              <a:gd name="connsiteX16783" fmla="*/ 200312 w 12192000"/>
              <a:gd name="connsiteY16783" fmla="*/ 4171901 h 6858000"/>
              <a:gd name="connsiteX16784" fmla="*/ 200312 w 12192000"/>
              <a:gd name="connsiteY16784" fmla="*/ 4270888 h 6858000"/>
              <a:gd name="connsiteX16785" fmla="*/ 320037 w 12192000"/>
              <a:gd name="connsiteY16785" fmla="*/ 4063548 h 6858000"/>
              <a:gd name="connsiteX16786" fmla="*/ 1286149 w 12192000"/>
              <a:gd name="connsiteY16786" fmla="*/ 4063518 h 6858000"/>
              <a:gd name="connsiteX16787" fmla="*/ 1405873 w 12192000"/>
              <a:gd name="connsiteY16787" fmla="*/ 4270858 h 6858000"/>
              <a:gd name="connsiteX16788" fmla="*/ 1405873 w 12192000"/>
              <a:gd name="connsiteY16788" fmla="*/ 4171871 h 6858000"/>
              <a:gd name="connsiteX16789" fmla="*/ 1369246 w 12192000"/>
              <a:gd name="connsiteY16789" fmla="*/ 4128003 h 6858000"/>
              <a:gd name="connsiteX16790" fmla="*/ 1371880 w 12192000"/>
              <a:gd name="connsiteY16790" fmla="*/ 4113012 h 6858000"/>
              <a:gd name="connsiteX16791" fmla="*/ 878949 w 12192000"/>
              <a:gd name="connsiteY16791" fmla="*/ 4063518 h 6858000"/>
              <a:gd name="connsiteX16792" fmla="*/ 998673 w 12192000"/>
              <a:gd name="connsiteY16792" fmla="*/ 4270858 h 6858000"/>
              <a:gd name="connsiteX16793" fmla="*/ 998673 w 12192000"/>
              <a:gd name="connsiteY16793" fmla="*/ 4171871 h 6858000"/>
              <a:gd name="connsiteX16794" fmla="*/ 962047 w 12192000"/>
              <a:gd name="connsiteY16794" fmla="*/ 4128003 h 6858000"/>
              <a:gd name="connsiteX16795" fmla="*/ 964680 w 12192000"/>
              <a:gd name="connsiteY16795" fmla="*/ 4113012 h 6858000"/>
              <a:gd name="connsiteX16796" fmla="*/ 471779 w 12192000"/>
              <a:gd name="connsiteY16796" fmla="*/ 4063518 h 6858000"/>
              <a:gd name="connsiteX16797" fmla="*/ 591503 w 12192000"/>
              <a:gd name="connsiteY16797" fmla="*/ 4270858 h 6858000"/>
              <a:gd name="connsiteX16798" fmla="*/ 591503 w 12192000"/>
              <a:gd name="connsiteY16798" fmla="*/ 4171871 h 6858000"/>
              <a:gd name="connsiteX16799" fmla="*/ 554877 w 12192000"/>
              <a:gd name="connsiteY16799" fmla="*/ 4128003 h 6858000"/>
              <a:gd name="connsiteX16800" fmla="*/ 557510 w 12192000"/>
              <a:gd name="connsiteY16800" fmla="*/ 4113012 h 6858000"/>
              <a:gd name="connsiteX16801" fmla="*/ 64609 w 12192000"/>
              <a:gd name="connsiteY16801" fmla="*/ 4063518 h 6858000"/>
              <a:gd name="connsiteX16802" fmla="*/ 184333 w 12192000"/>
              <a:gd name="connsiteY16802" fmla="*/ 4270858 h 6858000"/>
              <a:gd name="connsiteX16803" fmla="*/ 184333 w 12192000"/>
              <a:gd name="connsiteY16803" fmla="*/ 4171871 h 6858000"/>
              <a:gd name="connsiteX16804" fmla="*/ 147707 w 12192000"/>
              <a:gd name="connsiteY16804" fmla="*/ 4128003 h 6858000"/>
              <a:gd name="connsiteX16805" fmla="*/ 150340 w 12192000"/>
              <a:gd name="connsiteY16805" fmla="*/ 4113012 h 6858000"/>
              <a:gd name="connsiteX16806" fmla="*/ 11838543 w 12192000"/>
              <a:gd name="connsiteY16806" fmla="*/ 4043768 h 6858000"/>
              <a:gd name="connsiteX16807" fmla="*/ 11805297 w 12192000"/>
              <a:gd name="connsiteY16807" fmla="*/ 4063428 h 6858000"/>
              <a:gd name="connsiteX16808" fmla="*/ 11805297 w 12192000"/>
              <a:gd name="connsiteY16808" fmla="*/ 4200867 h 6858000"/>
              <a:gd name="connsiteX16809" fmla="*/ 11839111 w 12192000"/>
              <a:gd name="connsiteY16809" fmla="*/ 4229923 h 6858000"/>
              <a:gd name="connsiteX16810" fmla="*/ 11839889 w 12192000"/>
              <a:gd name="connsiteY16810" fmla="*/ 4232317 h 6858000"/>
              <a:gd name="connsiteX16811" fmla="*/ 11841894 w 12192000"/>
              <a:gd name="connsiteY16811" fmla="*/ 4245453 h 6858000"/>
              <a:gd name="connsiteX16812" fmla="*/ 11839440 w 12192000"/>
              <a:gd name="connsiteY16812" fmla="*/ 4259876 h 6858000"/>
              <a:gd name="connsiteX16813" fmla="*/ 11959373 w 12192000"/>
              <a:gd name="connsiteY16813" fmla="*/ 4329120 h 6858000"/>
              <a:gd name="connsiteX16814" fmla="*/ 11992619 w 12192000"/>
              <a:gd name="connsiteY16814" fmla="*/ 4309998 h 6858000"/>
              <a:gd name="connsiteX16815" fmla="*/ 11992619 w 12192000"/>
              <a:gd name="connsiteY16815" fmla="*/ 4289860 h 6858000"/>
              <a:gd name="connsiteX16816" fmla="*/ 11856557 w 12192000"/>
              <a:gd name="connsiteY16816" fmla="*/ 4054182 h 6858000"/>
              <a:gd name="connsiteX16817" fmla="*/ 11024172 w 12192000"/>
              <a:gd name="connsiteY16817" fmla="*/ 4043768 h 6858000"/>
              <a:gd name="connsiteX16818" fmla="*/ 10990928 w 12192000"/>
              <a:gd name="connsiteY16818" fmla="*/ 4063428 h 6858000"/>
              <a:gd name="connsiteX16819" fmla="*/ 10990928 w 12192000"/>
              <a:gd name="connsiteY16819" fmla="*/ 4200867 h 6858000"/>
              <a:gd name="connsiteX16820" fmla="*/ 11024741 w 12192000"/>
              <a:gd name="connsiteY16820" fmla="*/ 4229923 h 6858000"/>
              <a:gd name="connsiteX16821" fmla="*/ 11025520 w 12192000"/>
              <a:gd name="connsiteY16821" fmla="*/ 4232317 h 6858000"/>
              <a:gd name="connsiteX16822" fmla="*/ 11027524 w 12192000"/>
              <a:gd name="connsiteY16822" fmla="*/ 4245453 h 6858000"/>
              <a:gd name="connsiteX16823" fmla="*/ 11025070 w 12192000"/>
              <a:gd name="connsiteY16823" fmla="*/ 4259876 h 6858000"/>
              <a:gd name="connsiteX16824" fmla="*/ 11145004 w 12192000"/>
              <a:gd name="connsiteY16824" fmla="*/ 4329120 h 6858000"/>
              <a:gd name="connsiteX16825" fmla="*/ 11178249 w 12192000"/>
              <a:gd name="connsiteY16825" fmla="*/ 4309998 h 6858000"/>
              <a:gd name="connsiteX16826" fmla="*/ 11178249 w 12192000"/>
              <a:gd name="connsiteY16826" fmla="*/ 4289860 h 6858000"/>
              <a:gd name="connsiteX16827" fmla="*/ 11042186 w 12192000"/>
              <a:gd name="connsiteY16827" fmla="*/ 4054182 h 6858000"/>
              <a:gd name="connsiteX16828" fmla="*/ 11431372 w 12192000"/>
              <a:gd name="connsiteY16828" fmla="*/ 4043739 h 6858000"/>
              <a:gd name="connsiteX16829" fmla="*/ 11398127 w 12192000"/>
              <a:gd name="connsiteY16829" fmla="*/ 4063399 h 6858000"/>
              <a:gd name="connsiteX16830" fmla="*/ 11398127 w 12192000"/>
              <a:gd name="connsiteY16830" fmla="*/ 4200837 h 6858000"/>
              <a:gd name="connsiteX16831" fmla="*/ 11431941 w 12192000"/>
              <a:gd name="connsiteY16831" fmla="*/ 4229893 h 6858000"/>
              <a:gd name="connsiteX16832" fmla="*/ 11431941 w 12192000"/>
              <a:gd name="connsiteY16832" fmla="*/ 4229923 h 6858000"/>
              <a:gd name="connsiteX16833" fmla="*/ 11432719 w 12192000"/>
              <a:gd name="connsiteY16833" fmla="*/ 4232317 h 6858000"/>
              <a:gd name="connsiteX16834" fmla="*/ 11434724 w 12192000"/>
              <a:gd name="connsiteY16834" fmla="*/ 4245453 h 6858000"/>
              <a:gd name="connsiteX16835" fmla="*/ 11432270 w 12192000"/>
              <a:gd name="connsiteY16835" fmla="*/ 4259876 h 6858000"/>
              <a:gd name="connsiteX16836" fmla="*/ 11552203 w 12192000"/>
              <a:gd name="connsiteY16836" fmla="*/ 4329120 h 6858000"/>
              <a:gd name="connsiteX16837" fmla="*/ 11585449 w 12192000"/>
              <a:gd name="connsiteY16837" fmla="*/ 4309998 h 6858000"/>
              <a:gd name="connsiteX16838" fmla="*/ 11585449 w 12192000"/>
              <a:gd name="connsiteY16838" fmla="*/ 4289830 h 6858000"/>
              <a:gd name="connsiteX16839" fmla="*/ 11449386 w 12192000"/>
              <a:gd name="connsiteY16839" fmla="*/ 4054152 h 6858000"/>
              <a:gd name="connsiteX16840" fmla="*/ 10617003 w 12192000"/>
              <a:gd name="connsiteY16840" fmla="*/ 4043739 h 6858000"/>
              <a:gd name="connsiteX16841" fmla="*/ 10583758 w 12192000"/>
              <a:gd name="connsiteY16841" fmla="*/ 4063399 h 6858000"/>
              <a:gd name="connsiteX16842" fmla="*/ 10583758 w 12192000"/>
              <a:gd name="connsiteY16842" fmla="*/ 4200837 h 6858000"/>
              <a:gd name="connsiteX16843" fmla="*/ 10617571 w 12192000"/>
              <a:gd name="connsiteY16843" fmla="*/ 4229893 h 6858000"/>
              <a:gd name="connsiteX16844" fmla="*/ 10617571 w 12192000"/>
              <a:gd name="connsiteY16844" fmla="*/ 4229923 h 6858000"/>
              <a:gd name="connsiteX16845" fmla="*/ 10618349 w 12192000"/>
              <a:gd name="connsiteY16845" fmla="*/ 4232317 h 6858000"/>
              <a:gd name="connsiteX16846" fmla="*/ 10620354 w 12192000"/>
              <a:gd name="connsiteY16846" fmla="*/ 4245453 h 6858000"/>
              <a:gd name="connsiteX16847" fmla="*/ 10617900 w 12192000"/>
              <a:gd name="connsiteY16847" fmla="*/ 4259876 h 6858000"/>
              <a:gd name="connsiteX16848" fmla="*/ 10737834 w 12192000"/>
              <a:gd name="connsiteY16848" fmla="*/ 4329120 h 6858000"/>
              <a:gd name="connsiteX16849" fmla="*/ 10771079 w 12192000"/>
              <a:gd name="connsiteY16849" fmla="*/ 4309998 h 6858000"/>
              <a:gd name="connsiteX16850" fmla="*/ 10771079 w 12192000"/>
              <a:gd name="connsiteY16850" fmla="*/ 4289830 h 6858000"/>
              <a:gd name="connsiteX16851" fmla="*/ 10635017 w 12192000"/>
              <a:gd name="connsiteY16851" fmla="*/ 4054152 h 6858000"/>
              <a:gd name="connsiteX16852" fmla="*/ 10209803 w 12192000"/>
              <a:gd name="connsiteY16852" fmla="*/ 4043739 h 6858000"/>
              <a:gd name="connsiteX16853" fmla="*/ 10176558 w 12192000"/>
              <a:gd name="connsiteY16853" fmla="*/ 4063399 h 6858000"/>
              <a:gd name="connsiteX16854" fmla="*/ 10176558 w 12192000"/>
              <a:gd name="connsiteY16854" fmla="*/ 4200837 h 6858000"/>
              <a:gd name="connsiteX16855" fmla="*/ 10210371 w 12192000"/>
              <a:gd name="connsiteY16855" fmla="*/ 4229893 h 6858000"/>
              <a:gd name="connsiteX16856" fmla="*/ 10211149 w 12192000"/>
              <a:gd name="connsiteY16856" fmla="*/ 4232287 h 6858000"/>
              <a:gd name="connsiteX16857" fmla="*/ 10213154 w 12192000"/>
              <a:gd name="connsiteY16857" fmla="*/ 4245423 h 6858000"/>
              <a:gd name="connsiteX16858" fmla="*/ 10213154 w 12192000"/>
              <a:gd name="connsiteY16858" fmla="*/ 4245513 h 6858000"/>
              <a:gd name="connsiteX16859" fmla="*/ 10210701 w 12192000"/>
              <a:gd name="connsiteY16859" fmla="*/ 4259936 h 6858000"/>
              <a:gd name="connsiteX16860" fmla="*/ 10330634 w 12192000"/>
              <a:gd name="connsiteY16860" fmla="*/ 4329179 h 6858000"/>
              <a:gd name="connsiteX16861" fmla="*/ 10363879 w 12192000"/>
              <a:gd name="connsiteY16861" fmla="*/ 4310058 h 6858000"/>
              <a:gd name="connsiteX16862" fmla="*/ 10363879 w 12192000"/>
              <a:gd name="connsiteY16862" fmla="*/ 4289830 h 6858000"/>
              <a:gd name="connsiteX16863" fmla="*/ 10227817 w 12192000"/>
              <a:gd name="connsiteY16863" fmla="*/ 4054152 h 6858000"/>
              <a:gd name="connsiteX16864" fmla="*/ 9395434 w 12192000"/>
              <a:gd name="connsiteY16864" fmla="*/ 4043739 h 6858000"/>
              <a:gd name="connsiteX16865" fmla="*/ 9362188 w 12192000"/>
              <a:gd name="connsiteY16865" fmla="*/ 4063399 h 6858000"/>
              <a:gd name="connsiteX16866" fmla="*/ 9362188 w 12192000"/>
              <a:gd name="connsiteY16866" fmla="*/ 4200837 h 6858000"/>
              <a:gd name="connsiteX16867" fmla="*/ 9396002 w 12192000"/>
              <a:gd name="connsiteY16867" fmla="*/ 4229893 h 6858000"/>
              <a:gd name="connsiteX16868" fmla="*/ 9396780 w 12192000"/>
              <a:gd name="connsiteY16868" fmla="*/ 4232287 h 6858000"/>
              <a:gd name="connsiteX16869" fmla="*/ 9398785 w 12192000"/>
              <a:gd name="connsiteY16869" fmla="*/ 4245423 h 6858000"/>
              <a:gd name="connsiteX16870" fmla="*/ 9398785 w 12192000"/>
              <a:gd name="connsiteY16870" fmla="*/ 4245513 h 6858000"/>
              <a:gd name="connsiteX16871" fmla="*/ 9396331 w 12192000"/>
              <a:gd name="connsiteY16871" fmla="*/ 4259936 h 6858000"/>
              <a:gd name="connsiteX16872" fmla="*/ 9516265 w 12192000"/>
              <a:gd name="connsiteY16872" fmla="*/ 4329179 h 6858000"/>
              <a:gd name="connsiteX16873" fmla="*/ 9549510 w 12192000"/>
              <a:gd name="connsiteY16873" fmla="*/ 4310058 h 6858000"/>
              <a:gd name="connsiteX16874" fmla="*/ 9549510 w 12192000"/>
              <a:gd name="connsiteY16874" fmla="*/ 4289830 h 6858000"/>
              <a:gd name="connsiteX16875" fmla="*/ 9413447 w 12192000"/>
              <a:gd name="connsiteY16875" fmla="*/ 4054152 h 6858000"/>
              <a:gd name="connsiteX16876" fmla="*/ 8988264 w 12192000"/>
              <a:gd name="connsiteY16876" fmla="*/ 4043739 h 6858000"/>
              <a:gd name="connsiteX16877" fmla="*/ 8955018 w 12192000"/>
              <a:gd name="connsiteY16877" fmla="*/ 4063399 h 6858000"/>
              <a:gd name="connsiteX16878" fmla="*/ 8955018 w 12192000"/>
              <a:gd name="connsiteY16878" fmla="*/ 4200837 h 6858000"/>
              <a:gd name="connsiteX16879" fmla="*/ 8988832 w 12192000"/>
              <a:gd name="connsiteY16879" fmla="*/ 4229893 h 6858000"/>
              <a:gd name="connsiteX16880" fmla="*/ 8989610 w 12192000"/>
              <a:gd name="connsiteY16880" fmla="*/ 4232287 h 6858000"/>
              <a:gd name="connsiteX16881" fmla="*/ 8991615 w 12192000"/>
              <a:gd name="connsiteY16881" fmla="*/ 4245423 h 6858000"/>
              <a:gd name="connsiteX16882" fmla="*/ 8991615 w 12192000"/>
              <a:gd name="connsiteY16882" fmla="*/ 4245513 h 6858000"/>
              <a:gd name="connsiteX16883" fmla="*/ 8989161 w 12192000"/>
              <a:gd name="connsiteY16883" fmla="*/ 4259936 h 6858000"/>
              <a:gd name="connsiteX16884" fmla="*/ 9109095 w 12192000"/>
              <a:gd name="connsiteY16884" fmla="*/ 4329179 h 6858000"/>
              <a:gd name="connsiteX16885" fmla="*/ 9142340 w 12192000"/>
              <a:gd name="connsiteY16885" fmla="*/ 4310058 h 6858000"/>
              <a:gd name="connsiteX16886" fmla="*/ 9142340 w 12192000"/>
              <a:gd name="connsiteY16886" fmla="*/ 4289830 h 6858000"/>
              <a:gd name="connsiteX16887" fmla="*/ 9006278 w 12192000"/>
              <a:gd name="connsiteY16887" fmla="*/ 4054152 h 6858000"/>
              <a:gd name="connsiteX16888" fmla="*/ 8173893 w 12192000"/>
              <a:gd name="connsiteY16888" fmla="*/ 4043739 h 6858000"/>
              <a:gd name="connsiteX16889" fmla="*/ 8140649 w 12192000"/>
              <a:gd name="connsiteY16889" fmla="*/ 4063399 h 6858000"/>
              <a:gd name="connsiteX16890" fmla="*/ 8140649 w 12192000"/>
              <a:gd name="connsiteY16890" fmla="*/ 4200837 h 6858000"/>
              <a:gd name="connsiteX16891" fmla="*/ 8174463 w 12192000"/>
              <a:gd name="connsiteY16891" fmla="*/ 4229893 h 6858000"/>
              <a:gd name="connsiteX16892" fmla="*/ 8175241 w 12192000"/>
              <a:gd name="connsiteY16892" fmla="*/ 4232287 h 6858000"/>
              <a:gd name="connsiteX16893" fmla="*/ 8177245 w 12192000"/>
              <a:gd name="connsiteY16893" fmla="*/ 4245423 h 6858000"/>
              <a:gd name="connsiteX16894" fmla="*/ 8177245 w 12192000"/>
              <a:gd name="connsiteY16894" fmla="*/ 4245513 h 6858000"/>
              <a:gd name="connsiteX16895" fmla="*/ 8174791 w 12192000"/>
              <a:gd name="connsiteY16895" fmla="*/ 4259936 h 6858000"/>
              <a:gd name="connsiteX16896" fmla="*/ 8294725 w 12192000"/>
              <a:gd name="connsiteY16896" fmla="*/ 4329179 h 6858000"/>
              <a:gd name="connsiteX16897" fmla="*/ 8327970 w 12192000"/>
              <a:gd name="connsiteY16897" fmla="*/ 4310058 h 6858000"/>
              <a:gd name="connsiteX16898" fmla="*/ 8327970 w 12192000"/>
              <a:gd name="connsiteY16898" fmla="*/ 4289830 h 6858000"/>
              <a:gd name="connsiteX16899" fmla="*/ 8191907 w 12192000"/>
              <a:gd name="connsiteY16899" fmla="*/ 4054152 h 6858000"/>
              <a:gd name="connsiteX16900" fmla="*/ 7359524 w 12192000"/>
              <a:gd name="connsiteY16900" fmla="*/ 4043739 h 6858000"/>
              <a:gd name="connsiteX16901" fmla="*/ 7326279 w 12192000"/>
              <a:gd name="connsiteY16901" fmla="*/ 4063399 h 6858000"/>
              <a:gd name="connsiteX16902" fmla="*/ 7326279 w 12192000"/>
              <a:gd name="connsiteY16902" fmla="*/ 4200837 h 6858000"/>
              <a:gd name="connsiteX16903" fmla="*/ 7360093 w 12192000"/>
              <a:gd name="connsiteY16903" fmla="*/ 4229893 h 6858000"/>
              <a:gd name="connsiteX16904" fmla="*/ 7360871 w 12192000"/>
              <a:gd name="connsiteY16904" fmla="*/ 4232287 h 6858000"/>
              <a:gd name="connsiteX16905" fmla="*/ 7362876 w 12192000"/>
              <a:gd name="connsiteY16905" fmla="*/ 4245423 h 6858000"/>
              <a:gd name="connsiteX16906" fmla="*/ 7362876 w 12192000"/>
              <a:gd name="connsiteY16906" fmla="*/ 4245513 h 6858000"/>
              <a:gd name="connsiteX16907" fmla="*/ 7360422 w 12192000"/>
              <a:gd name="connsiteY16907" fmla="*/ 4259936 h 6858000"/>
              <a:gd name="connsiteX16908" fmla="*/ 7480355 w 12192000"/>
              <a:gd name="connsiteY16908" fmla="*/ 4329179 h 6858000"/>
              <a:gd name="connsiteX16909" fmla="*/ 7513601 w 12192000"/>
              <a:gd name="connsiteY16909" fmla="*/ 4310058 h 6858000"/>
              <a:gd name="connsiteX16910" fmla="*/ 7513601 w 12192000"/>
              <a:gd name="connsiteY16910" fmla="*/ 4289830 h 6858000"/>
              <a:gd name="connsiteX16911" fmla="*/ 7377538 w 12192000"/>
              <a:gd name="connsiteY16911" fmla="*/ 4054152 h 6858000"/>
              <a:gd name="connsiteX16912" fmla="*/ 6545155 w 12192000"/>
              <a:gd name="connsiteY16912" fmla="*/ 4043739 h 6858000"/>
              <a:gd name="connsiteX16913" fmla="*/ 6511909 w 12192000"/>
              <a:gd name="connsiteY16913" fmla="*/ 4063399 h 6858000"/>
              <a:gd name="connsiteX16914" fmla="*/ 6511909 w 12192000"/>
              <a:gd name="connsiteY16914" fmla="*/ 4200837 h 6858000"/>
              <a:gd name="connsiteX16915" fmla="*/ 6545723 w 12192000"/>
              <a:gd name="connsiteY16915" fmla="*/ 4229893 h 6858000"/>
              <a:gd name="connsiteX16916" fmla="*/ 6546501 w 12192000"/>
              <a:gd name="connsiteY16916" fmla="*/ 4232287 h 6858000"/>
              <a:gd name="connsiteX16917" fmla="*/ 6548506 w 12192000"/>
              <a:gd name="connsiteY16917" fmla="*/ 4245423 h 6858000"/>
              <a:gd name="connsiteX16918" fmla="*/ 6548506 w 12192000"/>
              <a:gd name="connsiteY16918" fmla="*/ 4245513 h 6858000"/>
              <a:gd name="connsiteX16919" fmla="*/ 6546052 w 12192000"/>
              <a:gd name="connsiteY16919" fmla="*/ 4259936 h 6858000"/>
              <a:gd name="connsiteX16920" fmla="*/ 6665986 w 12192000"/>
              <a:gd name="connsiteY16920" fmla="*/ 4329179 h 6858000"/>
              <a:gd name="connsiteX16921" fmla="*/ 6699231 w 12192000"/>
              <a:gd name="connsiteY16921" fmla="*/ 4310058 h 6858000"/>
              <a:gd name="connsiteX16922" fmla="*/ 6699231 w 12192000"/>
              <a:gd name="connsiteY16922" fmla="*/ 4289830 h 6858000"/>
              <a:gd name="connsiteX16923" fmla="*/ 6563169 w 12192000"/>
              <a:gd name="connsiteY16923" fmla="*/ 4054152 h 6858000"/>
              <a:gd name="connsiteX16924" fmla="*/ 6137985 w 12192000"/>
              <a:gd name="connsiteY16924" fmla="*/ 4043739 h 6858000"/>
              <a:gd name="connsiteX16925" fmla="*/ 6104739 w 12192000"/>
              <a:gd name="connsiteY16925" fmla="*/ 4063399 h 6858000"/>
              <a:gd name="connsiteX16926" fmla="*/ 6104739 w 12192000"/>
              <a:gd name="connsiteY16926" fmla="*/ 4200837 h 6858000"/>
              <a:gd name="connsiteX16927" fmla="*/ 6138553 w 12192000"/>
              <a:gd name="connsiteY16927" fmla="*/ 4229893 h 6858000"/>
              <a:gd name="connsiteX16928" fmla="*/ 6139331 w 12192000"/>
              <a:gd name="connsiteY16928" fmla="*/ 4232287 h 6858000"/>
              <a:gd name="connsiteX16929" fmla="*/ 6141336 w 12192000"/>
              <a:gd name="connsiteY16929" fmla="*/ 4245423 h 6858000"/>
              <a:gd name="connsiteX16930" fmla="*/ 6141336 w 12192000"/>
              <a:gd name="connsiteY16930" fmla="*/ 4245513 h 6858000"/>
              <a:gd name="connsiteX16931" fmla="*/ 6138883 w 12192000"/>
              <a:gd name="connsiteY16931" fmla="*/ 4259936 h 6858000"/>
              <a:gd name="connsiteX16932" fmla="*/ 6258816 w 12192000"/>
              <a:gd name="connsiteY16932" fmla="*/ 4329179 h 6858000"/>
              <a:gd name="connsiteX16933" fmla="*/ 6292061 w 12192000"/>
              <a:gd name="connsiteY16933" fmla="*/ 4310058 h 6858000"/>
              <a:gd name="connsiteX16934" fmla="*/ 6292061 w 12192000"/>
              <a:gd name="connsiteY16934" fmla="*/ 4289830 h 6858000"/>
              <a:gd name="connsiteX16935" fmla="*/ 6155999 w 12192000"/>
              <a:gd name="connsiteY16935" fmla="*/ 4054152 h 6858000"/>
              <a:gd name="connsiteX16936" fmla="*/ 5323616 w 12192000"/>
              <a:gd name="connsiteY16936" fmla="*/ 4043739 h 6858000"/>
              <a:gd name="connsiteX16937" fmla="*/ 5290370 w 12192000"/>
              <a:gd name="connsiteY16937" fmla="*/ 4063399 h 6858000"/>
              <a:gd name="connsiteX16938" fmla="*/ 5290370 w 12192000"/>
              <a:gd name="connsiteY16938" fmla="*/ 4200837 h 6858000"/>
              <a:gd name="connsiteX16939" fmla="*/ 5324183 w 12192000"/>
              <a:gd name="connsiteY16939" fmla="*/ 4229893 h 6858000"/>
              <a:gd name="connsiteX16940" fmla="*/ 5324961 w 12192000"/>
              <a:gd name="connsiteY16940" fmla="*/ 4232287 h 6858000"/>
              <a:gd name="connsiteX16941" fmla="*/ 5326966 w 12192000"/>
              <a:gd name="connsiteY16941" fmla="*/ 4245423 h 6858000"/>
              <a:gd name="connsiteX16942" fmla="*/ 5326966 w 12192000"/>
              <a:gd name="connsiteY16942" fmla="*/ 4245513 h 6858000"/>
              <a:gd name="connsiteX16943" fmla="*/ 5324513 w 12192000"/>
              <a:gd name="connsiteY16943" fmla="*/ 4259936 h 6858000"/>
              <a:gd name="connsiteX16944" fmla="*/ 5444446 w 12192000"/>
              <a:gd name="connsiteY16944" fmla="*/ 4329179 h 6858000"/>
              <a:gd name="connsiteX16945" fmla="*/ 5477691 w 12192000"/>
              <a:gd name="connsiteY16945" fmla="*/ 4310058 h 6858000"/>
              <a:gd name="connsiteX16946" fmla="*/ 5477691 w 12192000"/>
              <a:gd name="connsiteY16946" fmla="*/ 4289830 h 6858000"/>
              <a:gd name="connsiteX16947" fmla="*/ 5341630 w 12192000"/>
              <a:gd name="connsiteY16947" fmla="*/ 4054152 h 6858000"/>
              <a:gd name="connsiteX16948" fmla="*/ 4916415 w 12192000"/>
              <a:gd name="connsiteY16948" fmla="*/ 4043739 h 6858000"/>
              <a:gd name="connsiteX16949" fmla="*/ 4883170 w 12192000"/>
              <a:gd name="connsiteY16949" fmla="*/ 4063399 h 6858000"/>
              <a:gd name="connsiteX16950" fmla="*/ 4883170 w 12192000"/>
              <a:gd name="connsiteY16950" fmla="*/ 4200837 h 6858000"/>
              <a:gd name="connsiteX16951" fmla="*/ 4916984 w 12192000"/>
              <a:gd name="connsiteY16951" fmla="*/ 4229893 h 6858000"/>
              <a:gd name="connsiteX16952" fmla="*/ 4917762 w 12192000"/>
              <a:gd name="connsiteY16952" fmla="*/ 4232287 h 6858000"/>
              <a:gd name="connsiteX16953" fmla="*/ 4919767 w 12192000"/>
              <a:gd name="connsiteY16953" fmla="*/ 4245423 h 6858000"/>
              <a:gd name="connsiteX16954" fmla="*/ 4919767 w 12192000"/>
              <a:gd name="connsiteY16954" fmla="*/ 4245513 h 6858000"/>
              <a:gd name="connsiteX16955" fmla="*/ 4917313 w 12192000"/>
              <a:gd name="connsiteY16955" fmla="*/ 4259936 h 6858000"/>
              <a:gd name="connsiteX16956" fmla="*/ 5037247 w 12192000"/>
              <a:gd name="connsiteY16956" fmla="*/ 4329179 h 6858000"/>
              <a:gd name="connsiteX16957" fmla="*/ 5070492 w 12192000"/>
              <a:gd name="connsiteY16957" fmla="*/ 4310058 h 6858000"/>
              <a:gd name="connsiteX16958" fmla="*/ 5070492 w 12192000"/>
              <a:gd name="connsiteY16958" fmla="*/ 4289830 h 6858000"/>
              <a:gd name="connsiteX16959" fmla="*/ 4934429 w 12192000"/>
              <a:gd name="connsiteY16959" fmla="*/ 4054152 h 6858000"/>
              <a:gd name="connsiteX16960" fmla="*/ 4102046 w 12192000"/>
              <a:gd name="connsiteY16960" fmla="*/ 4043739 h 6858000"/>
              <a:gd name="connsiteX16961" fmla="*/ 4068801 w 12192000"/>
              <a:gd name="connsiteY16961" fmla="*/ 4063399 h 6858000"/>
              <a:gd name="connsiteX16962" fmla="*/ 4068801 w 12192000"/>
              <a:gd name="connsiteY16962" fmla="*/ 4200837 h 6858000"/>
              <a:gd name="connsiteX16963" fmla="*/ 4102614 w 12192000"/>
              <a:gd name="connsiteY16963" fmla="*/ 4229893 h 6858000"/>
              <a:gd name="connsiteX16964" fmla="*/ 4103392 w 12192000"/>
              <a:gd name="connsiteY16964" fmla="*/ 4232287 h 6858000"/>
              <a:gd name="connsiteX16965" fmla="*/ 4105397 w 12192000"/>
              <a:gd name="connsiteY16965" fmla="*/ 4245423 h 6858000"/>
              <a:gd name="connsiteX16966" fmla="*/ 4105397 w 12192000"/>
              <a:gd name="connsiteY16966" fmla="*/ 4245513 h 6858000"/>
              <a:gd name="connsiteX16967" fmla="*/ 4102943 w 12192000"/>
              <a:gd name="connsiteY16967" fmla="*/ 4259936 h 6858000"/>
              <a:gd name="connsiteX16968" fmla="*/ 4222877 w 12192000"/>
              <a:gd name="connsiteY16968" fmla="*/ 4329179 h 6858000"/>
              <a:gd name="connsiteX16969" fmla="*/ 4256122 w 12192000"/>
              <a:gd name="connsiteY16969" fmla="*/ 4310058 h 6858000"/>
              <a:gd name="connsiteX16970" fmla="*/ 4256122 w 12192000"/>
              <a:gd name="connsiteY16970" fmla="*/ 4289830 h 6858000"/>
              <a:gd name="connsiteX16971" fmla="*/ 4120060 w 12192000"/>
              <a:gd name="connsiteY16971" fmla="*/ 4054152 h 6858000"/>
              <a:gd name="connsiteX16972" fmla="*/ 3694875 w 12192000"/>
              <a:gd name="connsiteY16972" fmla="*/ 4043739 h 6858000"/>
              <a:gd name="connsiteX16973" fmla="*/ 3661630 w 12192000"/>
              <a:gd name="connsiteY16973" fmla="*/ 4063399 h 6858000"/>
              <a:gd name="connsiteX16974" fmla="*/ 3661630 w 12192000"/>
              <a:gd name="connsiteY16974" fmla="*/ 4200837 h 6858000"/>
              <a:gd name="connsiteX16975" fmla="*/ 3695444 w 12192000"/>
              <a:gd name="connsiteY16975" fmla="*/ 4229893 h 6858000"/>
              <a:gd name="connsiteX16976" fmla="*/ 3696222 w 12192000"/>
              <a:gd name="connsiteY16976" fmla="*/ 4232287 h 6858000"/>
              <a:gd name="connsiteX16977" fmla="*/ 3698227 w 12192000"/>
              <a:gd name="connsiteY16977" fmla="*/ 4245423 h 6858000"/>
              <a:gd name="connsiteX16978" fmla="*/ 3698227 w 12192000"/>
              <a:gd name="connsiteY16978" fmla="*/ 4245513 h 6858000"/>
              <a:gd name="connsiteX16979" fmla="*/ 3695773 w 12192000"/>
              <a:gd name="connsiteY16979" fmla="*/ 4259936 h 6858000"/>
              <a:gd name="connsiteX16980" fmla="*/ 3815707 w 12192000"/>
              <a:gd name="connsiteY16980" fmla="*/ 4329179 h 6858000"/>
              <a:gd name="connsiteX16981" fmla="*/ 3848952 w 12192000"/>
              <a:gd name="connsiteY16981" fmla="*/ 4310058 h 6858000"/>
              <a:gd name="connsiteX16982" fmla="*/ 3848952 w 12192000"/>
              <a:gd name="connsiteY16982" fmla="*/ 4289830 h 6858000"/>
              <a:gd name="connsiteX16983" fmla="*/ 3712889 w 12192000"/>
              <a:gd name="connsiteY16983" fmla="*/ 4054152 h 6858000"/>
              <a:gd name="connsiteX16984" fmla="*/ 2880506 w 12192000"/>
              <a:gd name="connsiteY16984" fmla="*/ 4043739 h 6858000"/>
              <a:gd name="connsiteX16985" fmla="*/ 2847261 w 12192000"/>
              <a:gd name="connsiteY16985" fmla="*/ 4063399 h 6858000"/>
              <a:gd name="connsiteX16986" fmla="*/ 2847261 w 12192000"/>
              <a:gd name="connsiteY16986" fmla="*/ 4200837 h 6858000"/>
              <a:gd name="connsiteX16987" fmla="*/ 2881074 w 12192000"/>
              <a:gd name="connsiteY16987" fmla="*/ 4229893 h 6858000"/>
              <a:gd name="connsiteX16988" fmla="*/ 2881852 w 12192000"/>
              <a:gd name="connsiteY16988" fmla="*/ 4232287 h 6858000"/>
              <a:gd name="connsiteX16989" fmla="*/ 2883857 w 12192000"/>
              <a:gd name="connsiteY16989" fmla="*/ 4245423 h 6858000"/>
              <a:gd name="connsiteX16990" fmla="*/ 2883857 w 12192000"/>
              <a:gd name="connsiteY16990" fmla="*/ 4245513 h 6858000"/>
              <a:gd name="connsiteX16991" fmla="*/ 2881404 w 12192000"/>
              <a:gd name="connsiteY16991" fmla="*/ 4259936 h 6858000"/>
              <a:gd name="connsiteX16992" fmla="*/ 3001337 w 12192000"/>
              <a:gd name="connsiteY16992" fmla="*/ 4329179 h 6858000"/>
              <a:gd name="connsiteX16993" fmla="*/ 3034582 w 12192000"/>
              <a:gd name="connsiteY16993" fmla="*/ 4310058 h 6858000"/>
              <a:gd name="connsiteX16994" fmla="*/ 3034582 w 12192000"/>
              <a:gd name="connsiteY16994" fmla="*/ 4289830 h 6858000"/>
              <a:gd name="connsiteX16995" fmla="*/ 2898520 w 12192000"/>
              <a:gd name="connsiteY16995" fmla="*/ 4054152 h 6858000"/>
              <a:gd name="connsiteX16996" fmla="*/ 2066136 w 12192000"/>
              <a:gd name="connsiteY16996" fmla="*/ 4043739 h 6858000"/>
              <a:gd name="connsiteX16997" fmla="*/ 2032891 w 12192000"/>
              <a:gd name="connsiteY16997" fmla="*/ 4063399 h 6858000"/>
              <a:gd name="connsiteX16998" fmla="*/ 2032891 w 12192000"/>
              <a:gd name="connsiteY16998" fmla="*/ 4200837 h 6858000"/>
              <a:gd name="connsiteX16999" fmla="*/ 2066705 w 12192000"/>
              <a:gd name="connsiteY16999" fmla="*/ 4229893 h 6858000"/>
              <a:gd name="connsiteX17000" fmla="*/ 2067483 w 12192000"/>
              <a:gd name="connsiteY17000" fmla="*/ 4232287 h 6858000"/>
              <a:gd name="connsiteX17001" fmla="*/ 2069488 w 12192000"/>
              <a:gd name="connsiteY17001" fmla="*/ 4245423 h 6858000"/>
              <a:gd name="connsiteX17002" fmla="*/ 2069488 w 12192000"/>
              <a:gd name="connsiteY17002" fmla="*/ 4245513 h 6858000"/>
              <a:gd name="connsiteX17003" fmla="*/ 2067034 w 12192000"/>
              <a:gd name="connsiteY17003" fmla="*/ 4259936 h 6858000"/>
              <a:gd name="connsiteX17004" fmla="*/ 2186967 w 12192000"/>
              <a:gd name="connsiteY17004" fmla="*/ 4329179 h 6858000"/>
              <a:gd name="connsiteX17005" fmla="*/ 2220213 w 12192000"/>
              <a:gd name="connsiteY17005" fmla="*/ 4310058 h 6858000"/>
              <a:gd name="connsiteX17006" fmla="*/ 2220213 w 12192000"/>
              <a:gd name="connsiteY17006" fmla="*/ 4289830 h 6858000"/>
              <a:gd name="connsiteX17007" fmla="*/ 2084150 w 12192000"/>
              <a:gd name="connsiteY17007" fmla="*/ 4054152 h 6858000"/>
              <a:gd name="connsiteX17008" fmla="*/ 1251766 w 12192000"/>
              <a:gd name="connsiteY17008" fmla="*/ 4043739 h 6858000"/>
              <a:gd name="connsiteX17009" fmla="*/ 1218521 w 12192000"/>
              <a:gd name="connsiteY17009" fmla="*/ 4063399 h 6858000"/>
              <a:gd name="connsiteX17010" fmla="*/ 1218521 w 12192000"/>
              <a:gd name="connsiteY17010" fmla="*/ 4200837 h 6858000"/>
              <a:gd name="connsiteX17011" fmla="*/ 1252335 w 12192000"/>
              <a:gd name="connsiteY17011" fmla="*/ 4229893 h 6858000"/>
              <a:gd name="connsiteX17012" fmla="*/ 1253113 w 12192000"/>
              <a:gd name="connsiteY17012" fmla="*/ 4232287 h 6858000"/>
              <a:gd name="connsiteX17013" fmla="*/ 1255118 w 12192000"/>
              <a:gd name="connsiteY17013" fmla="*/ 4245423 h 6858000"/>
              <a:gd name="connsiteX17014" fmla="*/ 1255118 w 12192000"/>
              <a:gd name="connsiteY17014" fmla="*/ 4245513 h 6858000"/>
              <a:gd name="connsiteX17015" fmla="*/ 1252664 w 12192000"/>
              <a:gd name="connsiteY17015" fmla="*/ 4259936 h 6858000"/>
              <a:gd name="connsiteX17016" fmla="*/ 1372598 w 12192000"/>
              <a:gd name="connsiteY17016" fmla="*/ 4329179 h 6858000"/>
              <a:gd name="connsiteX17017" fmla="*/ 1405843 w 12192000"/>
              <a:gd name="connsiteY17017" fmla="*/ 4310058 h 6858000"/>
              <a:gd name="connsiteX17018" fmla="*/ 1405843 w 12192000"/>
              <a:gd name="connsiteY17018" fmla="*/ 4289830 h 6858000"/>
              <a:gd name="connsiteX17019" fmla="*/ 1269780 w 12192000"/>
              <a:gd name="connsiteY17019" fmla="*/ 4054152 h 6858000"/>
              <a:gd name="connsiteX17020" fmla="*/ 844597 w 12192000"/>
              <a:gd name="connsiteY17020" fmla="*/ 4043739 h 6858000"/>
              <a:gd name="connsiteX17021" fmla="*/ 811352 w 12192000"/>
              <a:gd name="connsiteY17021" fmla="*/ 4063399 h 6858000"/>
              <a:gd name="connsiteX17022" fmla="*/ 811352 w 12192000"/>
              <a:gd name="connsiteY17022" fmla="*/ 4200837 h 6858000"/>
              <a:gd name="connsiteX17023" fmla="*/ 845165 w 12192000"/>
              <a:gd name="connsiteY17023" fmla="*/ 4229893 h 6858000"/>
              <a:gd name="connsiteX17024" fmla="*/ 845943 w 12192000"/>
              <a:gd name="connsiteY17024" fmla="*/ 4232287 h 6858000"/>
              <a:gd name="connsiteX17025" fmla="*/ 847948 w 12192000"/>
              <a:gd name="connsiteY17025" fmla="*/ 4245423 h 6858000"/>
              <a:gd name="connsiteX17026" fmla="*/ 847948 w 12192000"/>
              <a:gd name="connsiteY17026" fmla="*/ 4245513 h 6858000"/>
              <a:gd name="connsiteX17027" fmla="*/ 845494 w 12192000"/>
              <a:gd name="connsiteY17027" fmla="*/ 4259936 h 6858000"/>
              <a:gd name="connsiteX17028" fmla="*/ 965428 w 12192000"/>
              <a:gd name="connsiteY17028" fmla="*/ 4329179 h 6858000"/>
              <a:gd name="connsiteX17029" fmla="*/ 998673 w 12192000"/>
              <a:gd name="connsiteY17029" fmla="*/ 4310058 h 6858000"/>
              <a:gd name="connsiteX17030" fmla="*/ 998673 w 12192000"/>
              <a:gd name="connsiteY17030" fmla="*/ 4289830 h 6858000"/>
              <a:gd name="connsiteX17031" fmla="*/ 862610 w 12192000"/>
              <a:gd name="connsiteY17031" fmla="*/ 4054152 h 6858000"/>
              <a:gd name="connsiteX17032" fmla="*/ 9802633 w 12192000"/>
              <a:gd name="connsiteY17032" fmla="*/ 4043709 h 6858000"/>
              <a:gd name="connsiteX17033" fmla="*/ 9769388 w 12192000"/>
              <a:gd name="connsiteY17033" fmla="*/ 4063369 h 6858000"/>
              <a:gd name="connsiteX17034" fmla="*/ 9769388 w 12192000"/>
              <a:gd name="connsiteY17034" fmla="*/ 4200807 h 6858000"/>
              <a:gd name="connsiteX17035" fmla="*/ 9803201 w 12192000"/>
              <a:gd name="connsiteY17035" fmla="*/ 4229863 h 6858000"/>
              <a:gd name="connsiteX17036" fmla="*/ 9803201 w 12192000"/>
              <a:gd name="connsiteY17036" fmla="*/ 4229893 h 6858000"/>
              <a:gd name="connsiteX17037" fmla="*/ 9803979 w 12192000"/>
              <a:gd name="connsiteY17037" fmla="*/ 4232287 h 6858000"/>
              <a:gd name="connsiteX17038" fmla="*/ 9805985 w 12192000"/>
              <a:gd name="connsiteY17038" fmla="*/ 4245423 h 6858000"/>
              <a:gd name="connsiteX17039" fmla="*/ 9805985 w 12192000"/>
              <a:gd name="connsiteY17039" fmla="*/ 4245483 h 6858000"/>
              <a:gd name="connsiteX17040" fmla="*/ 9803531 w 12192000"/>
              <a:gd name="connsiteY17040" fmla="*/ 4259906 h 6858000"/>
              <a:gd name="connsiteX17041" fmla="*/ 9923465 w 12192000"/>
              <a:gd name="connsiteY17041" fmla="*/ 4329149 h 6858000"/>
              <a:gd name="connsiteX17042" fmla="*/ 9956709 w 12192000"/>
              <a:gd name="connsiteY17042" fmla="*/ 4310028 h 6858000"/>
              <a:gd name="connsiteX17043" fmla="*/ 9956709 w 12192000"/>
              <a:gd name="connsiteY17043" fmla="*/ 4289800 h 6858000"/>
              <a:gd name="connsiteX17044" fmla="*/ 9820647 w 12192000"/>
              <a:gd name="connsiteY17044" fmla="*/ 4054122 h 6858000"/>
              <a:gd name="connsiteX17045" fmla="*/ 8581063 w 12192000"/>
              <a:gd name="connsiteY17045" fmla="*/ 4043709 h 6858000"/>
              <a:gd name="connsiteX17046" fmla="*/ 8547819 w 12192000"/>
              <a:gd name="connsiteY17046" fmla="*/ 4063369 h 6858000"/>
              <a:gd name="connsiteX17047" fmla="*/ 8547819 w 12192000"/>
              <a:gd name="connsiteY17047" fmla="*/ 4200807 h 6858000"/>
              <a:gd name="connsiteX17048" fmla="*/ 8581632 w 12192000"/>
              <a:gd name="connsiteY17048" fmla="*/ 4229863 h 6858000"/>
              <a:gd name="connsiteX17049" fmla="*/ 8581632 w 12192000"/>
              <a:gd name="connsiteY17049" fmla="*/ 4229893 h 6858000"/>
              <a:gd name="connsiteX17050" fmla="*/ 8582410 w 12192000"/>
              <a:gd name="connsiteY17050" fmla="*/ 4232287 h 6858000"/>
              <a:gd name="connsiteX17051" fmla="*/ 8584415 w 12192000"/>
              <a:gd name="connsiteY17051" fmla="*/ 4245423 h 6858000"/>
              <a:gd name="connsiteX17052" fmla="*/ 8584415 w 12192000"/>
              <a:gd name="connsiteY17052" fmla="*/ 4245483 h 6858000"/>
              <a:gd name="connsiteX17053" fmla="*/ 8581961 w 12192000"/>
              <a:gd name="connsiteY17053" fmla="*/ 4259906 h 6858000"/>
              <a:gd name="connsiteX17054" fmla="*/ 8701895 w 12192000"/>
              <a:gd name="connsiteY17054" fmla="*/ 4329149 h 6858000"/>
              <a:gd name="connsiteX17055" fmla="*/ 8735140 w 12192000"/>
              <a:gd name="connsiteY17055" fmla="*/ 4310028 h 6858000"/>
              <a:gd name="connsiteX17056" fmla="*/ 8735140 w 12192000"/>
              <a:gd name="connsiteY17056" fmla="*/ 4289800 h 6858000"/>
              <a:gd name="connsiteX17057" fmla="*/ 8599078 w 12192000"/>
              <a:gd name="connsiteY17057" fmla="*/ 4054122 h 6858000"/>
              <a:gd name="connsiteX17058" fmla="*/ 7766694 w 12192000"/>
              <a:gd name="connsiteY17058" fmla="*/ 4043709 h 6858000"/>
              <a:gd name="connsiteX17059" fmla="*/ 7733449 w 12192000"/>
              <a:gd name="connsiteY17059" fmla="*/ 4063369 h 6858000"/>
              <a:gd name="connsiteX17060" fmla="*/ 7733449 w 12192000"/>
              <a:gd name="connsiteY17060" fmla="*/ 4200807 h 6858000"/>
              <a:gd name="connsiteX17061" fmla="*/ 7767263 w 12192000"/>
              <a:gd name="connsiteY17061" fmla="*/ 4229863 h 6858000"/>
              <a:gd name="connsiteX17062" fmla="*/ 7767263 w 12192000"/>
              <a:gd name="connsiteY17062" fmla="*/ 4229893 h 6858000"/>
              <a:gd name="connsiteX17063" fmla="*/ 7768041 w 12192000"/>
              <a:gd name="connsiteY17063" fmla="*/ 4232287 h 6858000"/>
              <a:gd name="connsiteX17064" fmla="*/ 7770045 w 12192000"/>
              <a:gd name="connsiteY17064" fmla="*/ 4245423 h 6858000"/>
              <a:gd name="connsiteX17065" fmla="*/ 7770045 w 12192000"/>
              <a:gd name="connsiteY17065" fmla="*/ 4245483 h 6858000"/>
              <a:gd name="connsiteX17066" fmla="*/ 7767592 w 12192000"/>
              <a:gd name="connsiteY17066" fmla="*/ 4259906 h 6858000"/>
              <a:gd name="connsiteX17067" fmla="*/ 7887525 w 12192000"/>
              <a:gd name="connsiteY17067" fmla="*/ 4329149 h 6858000"/>
              <a:gd name="connsiteX17068" fmla="*/ 7920771 w 12192000"/>
              <a:gd name="connsiteY17068" fmla="*/ 4310028 h 6858000"/>
              <a:gd name="connsiteX17069" fmla="*/ 7920771 w 12192000"/>
              <a:gd name="connsiteY17069" fmla="*/ 4289800 h 6858000"/>
              <a:gd name="connsiteX17070" fmla="*/ 7784708 w 12192000"/>
              <a:gd name="connsiteY17070" fmla="*/ 4054122 h 6858000"/>
              <a:gd name="connsiteX17071" fmla="*/ 6952354 w 12192000"/>
              <a:gd name="connsiteY17071" fmla="*/ 4043709 h 6858000"/>
              <a:gd name="connsiteX17072" fmla="*/ 6919110 w 12192000"/>
              <a:gd name="connsiteY17072" fmla="*/ 4063369 h 6858000"/>
              <a:gd name="connsiteX17073" fmla="*/ 6919110 w 12192000"/>
              <a:gd name="connsiteY17073" fmla="*/ 4200807 h 6858000"/>
              <a:gd name="connsiteX17074" fmla="*/ 6952923 w 12192000"/>
              <a:gd name="connsiteY17074" fmla="*/ 4229863 h 6858000"/>
              <a:gd name="connsiteX17075" fmla="*/ 6952923 w 12192000"/>
              <a:gd name="connsiteY17075" fmla="*/ 4229893 h 6858000"/>
              <a:gd name="connsiteX17076" fmla="*/ 6953701 w 12192000"/>
              <a:gd name="connsiteY17076" fmla="*/ 4232287 h 6858000"/>
              <a:gd name="connsiteX17077" fmla="*/ 6955706 w 12192000"/>
              <a:gd name="connsiteY17077" fmla="*/ 4245423 h 6858000"/>
              <a:gd name="connsiteX17078" fmla="*/ 6955706 w 12192000"/>
              <a:gd name="connsiteY17078" fmla="*/ 4245483 h 6858000"/>
              <a:gd name="connsiteX17079" fmla="*/ 6953252 w 12192000"/>
              <a:gd name="connsiteY17079" fmla="*/ 4259906 h 6858000"/>
              <a:gd name="connsiteX17080" fmla="*/ 7073186 w 12192000"/>
              <a:gd name="connsiteY17080" fmla="*/ 4329149 h 6858000"/>
              <a:gd name="connsiteX17081" fmla="*/ 7106431 w 12192000"/>
              <a:gd name="connsiteY17081" fmla="*/ 4310028 h 6858000"/>
              <a:gd name="connsiteX17082" fmla="*/ 7106431 w 12192000"/>
              <a:gd name="connsiteY17082" fmla="*/ 4289800 h 6858000"/>
              <a:gd name="connsiteX17083" fmla="*/ 6970368 w 12192000"/>
              <a:gd name="connsiteY17083" fmla="*/ 4054122 h 6858000"/>
              <a:gd name="connsiteX17084" fmla="*/ 5730785 w 12192000"/>
              <a:gd name="connsiteY17084" fmla="*/ 4043709 h 6858000"/>
              <a:gd name="connsiteX17085" fmla="*/ 5697541 w 12192000"/>
              <a:gd name="connsiteY17085" fmla="*/ 4063369 h 6858000"/>
              <a:gd name="connsiteX17086" fmla="*/ 5697541 w 12192000"/>
              <a:gd name="connsiteY17086" fmla="*/ 4200807 h 6858000"/>
              <a:gd name="connsiteX17087" fmla="*/ 5731353 w 12192000"/>
              <a:gd name="connsiteY17087" fmla="*/ 4229863 h 6858000"/>
              <a:gd name="connsiteX17088" fmla="*/ 5731353 w 12192000"/>
              <a:gd name="connsiteY17088" fmla="*/ 4229893 h 6858000"/>
              <a:gd name="connsiteX17089" fmla="*/ 5732132 w 12192000"/>
              <a:gd name="connsiteY17089" fmla="*/ 4232287 h 6858000"/>
              <a:gd name="connsiteX17090" fmla="*/ 5734137 w 12192000"/>
              <a:gd name="connsiteY17090" fmla="*/ 4245423 h 6858000"/>
              <a:gd name="connsiteX17091" fmla="*/ 5734137 w 12192000"/>
              <a:gd name="connsiteY17091" fmla="*/ 4245483 h 6858000"/>
              <a:gd name="connsiteX17092" fmla="*/ 5731683 w 12192000"/>
              <a:gd name="connsiteY17092" fmla="*/ 4259906 h 6858000"/>
              <a:gd name="connsiteX17093" fmla="*/ 5851616 w 12192000"/>
              <a:gd name="connsiteY17093" fmla="*/ 4329149 h 6858000"/>
              <a:gd name="connsiteX17094" fmla="*/ 5884861 w 12192000"/>
              <a:gd name="connsiteY17094" fmla="*/ 4310028 h 6858000"/>
              <a:gd name="connsiteX17095" fmla="*/ 5884861 w 12192000"/>
              <a:gd name="connsiteY17095" fmla="*/ 4289800 h 6858000"/>
              <a:gd name="connsiteX17096" fmla="*/ 5748799 w 12192000"/>
              <a:gd name="connsiteY17096" fmla="*/ 4054122 h 6858000"/>
              <a:gd name="connsiteX17097" fmla="*/ 4509245 w 12192000"/>
              <a:gd name="connsiteY17097" fmla="*/ 4043709 h 6858000"/>
              <a:gd name="connsiteX17098" fmla="*/ 4476001 w 12192000"/>
              <a:gd name="connsiteY17098" fmla="*/ 4063369 h 6858000"/>
              <a:gd name="connsiteX17099" fmla="*/ 4476001 w 12192000"/>
              <a:gd name="connsiteY17099" fmla="*/ 4200807 h 6858000"/>
              <a:gd name="connsiteX17100" fmla="*/ 4509814 w 12192000"/>
              <a:gd name="connsiteY17100" fmla="*/ 4229863 h 6858000"/>
              <a:gd name="connsiteX17101" fmla="*/ 4509814 w 12192000"/>
              <a:gd name="connsiteY17101" fmla="*/ 4229893 h 6858000"/>
              <a:gd name="connsiteX17102" fmla="*/ 4510592 w 12192000"/>
              <a:gd name="connsiteY17102" fmla="*/ 4232287 h 6858000"/>
              <a:gd name="connsiteX17103" fmla="*/ 4512597 w 12192000"/>
              <a:gd name="connsiteY17103" fmla="*/ 4245423 h 6858000"/>
              <a:gd name="connsiteX17104" fmla="*/ 4512597 w 12192000"/>
              <a:gd name="connsiteY17104" fmla="*/ 4245483 h 6858000"/>
              <a:gd name="connsiteX17105" fmla="*/ 4510143 w 12192000"/>
              <a:gd name="connsiteY17105" fmla="*/ 4259906 h 6858000"/>
              <a:gd name="connsiteX17106" fmla="*/ 4630077 w 12192000"/>
              <a:gd name="connsiteY17106" fmla="*/ 4329149 h 6858000"/>
              <a:gd name="connsiteX17107" fmla="*/ 4663323 w 12192000"/>
              <a:gd name="connsiteY17107" fmla="*/ 4310028 h 6858000"/>
              <a:gd name="connsiteX17108" fmla="*/ 4663323 w 12192000"/>
              <a:gd name="connsiteY17108" fmla="*/ 4289800 h 6858000"/>
              <a:gd name="connsiteX17109" fmla="*/ 4527259 w 12192000"/>
              <a:gd name="connsiteY17109" fmla="*/ 4054122 h 6858000"/>
              <a:gd name="connsiteX17110" fmla="*/ 3287706 w 12192000"/>
              <a:gd name="connsiteY17110" fmla="*/ 4043709 h 6858000"/>
              <a:gd name="connsiteX17111" fmla="*/ 3254461 w 12192000"/>
              <a:gd name="connsiteY17111" fmla="*/ 4063369 h 6858000"/>
              <a:gd name="connsiteX17112" fmla="*/ 3254461 w 12192000"/>
              <a:gd name="connsiteY17112" fmla="*/ 4200807 h 6858000"/>
              <a:gd name="connsiteX17113" fmla="*/ 3288274 w 12192000"/>
              <a:gd name="connsiteY17113" fmla="*/ 4229863 h 6858000"/>
              <a:gd name="connsiteX17114" fmla="*/ 3288274 w 12192000"/>
              <a:gd name="connsiteY17114" fmla="*/ 4229893 h 6858000"/>
              <a:gd name="connsiteX17115" fmla="*/ 3289052 w 12192000"/>
              <a:gd name="connsiteY17115" fmla="*/ 4232287 h 6858000"/>
              <a:gd name="connsiteX17116" fmla="*/ 3291057 w 12192000"/>
              <a:gd name="connsiteY17116" fmla="*/ 4245423 h 6858000"/>
              <a:gd name="connsiteX17117" fmla="*/ 3291057 w 12192000"/>
              <a:gd name="connsiteY17117" fmla="*/ 4245483 h 6858000"/>
              <a:gd name="connsiteX17118" fmla="*/ 3288604 w 12192000"/>
              <a:gd name="connsiteY17118" fmla="*/ 4259906 h 6858000"/>
              <a:gd name="connsiteX17119" fmla="*/ 3408537 w 12192000"/>
              <a:gd name="connsiteY17119" fmla="*/ 4329149 h 6858000"/>
              <a:gd name="connsiteX17120" fmla="*/ 3441782 w 12192000"/>
              <a:gd name="connsiteY17120" fmla="*/ 4310028 h 6858000"/>
              <a:gd name="connsiteX17121" fmla="*/ 3441782 w 12192000"/>
              <a:gd name="connsiteY17121" fmla="*/ 4289800 h 6858000"/>
              <a:gd name="connsiteX17122" fmla="*/ 3305720 w 12192000"/>
              <a:gd name="connsiteY17122" fmla="*/ 4054122 h 6858000"/>
              <a:gd name="connsiteX17123" fmla="*/ 2473336 w 12192000"/>
              <a:gd name="connsiteY17123" fmla="*/ 4043709 h 6858000"/>
              <a:gd name="connsiteX17124" fmla="*/ 2440091 w 12192000"/>
              <a:gd name="connsiteY17124" fmla="*/ 4063369 h 6858000"/>
              <a:gd name="connsiteX17125" fmla="*/ 2440091 w 12192000"/>
              <a:gd name="connsiteY17125" fmla="*/ 4200807 h 6858000"/>
              <a:gd name="connsiteX17126" fmla="*/ 2473904 w 12192000"/>
              <a:gd name="connsiteY17126" fmla="*/ 4229863 h 6858000"/>
              <a:gd name="connsiteX17127" fmla="*/ 2473904 w 12192000"/>
              <a:gd name="connsiteY17127" fmla="*/ 4229893 h 6858000"/>
              <a:gd name="connsiteX17128" fmla="*/ 2474683 w 12192000"/>
              <a:gd name="connsiteY17128" fmla="*/ 4232287 h 6858000"/>
              <a:gd name="connsiteX17129" fmla="*/ 2476687 w 12192000"/>
              <a:gd name="connsiteY17129" fmla="*/ 4245423 h 6858000"/>
              <a:gd name="connsiteX17130" fmla="*/ 2476687 w 12192000"/>
              <a:gd name="connsiteY17130" fmla="*/ 4245483 h 6858000"/>
              <a:gd name="connsiteX17131" fmla="*/ 2474234 w 12192000"/>
              <a:gd name="connsiteY17131" fmla="*/ 4259906 h 6858000"/>
              <a:gd name="connsiteX17132" fmla="*/ 2594167 w 12192000"/>
              <a:gd name="connsiteY17132" fmla="*/ 4329149 h 6858000"/>
              <a:gd name="connsiteX17133" fmla="*/ 2627412 w 12192000"/>
              <a:gd name="connsiteY17133" fmla="*/ 4310028 h 6858000"/>
              <a:gd name="connsiteX17134" fmla="*/ 2627412 w 12192000"/>
              <a:gd name="connsiteY17134" fmla="*/ 4289800 h 6858000"/>
              <a:gd name="connsiteX17135" fmla="*/ 2491350 w 12192000"/>
              <a:gd name="connsiteY17135" fmla="*/ 4054122 h 6858000"/>
              <a:gd name="connsiteX17136" fmla="*/ 1658966 w 12192000"/>
              <a:gd name="connsiteY17136" fmla="*/ 4043709 h 6858000"/>
              <a:gd name="connsiteX17137" fmla="*/ 1625721 w 12192000"/>
              <a:gd name="connsiteY17137" fmla="*/ 4063369 h 6858000"/>
              <a:gd name="connsiteX17138" fmla="*/ 1625721 w 12192000"/>
              <a:gd name="connsiteY17138" fmla="*/ 4200807 h 6858000"/>
              <a:gd name="connsiteX17139" fmla="*/ 1659535 w 12192000"/>
              <a:gd name="connsiteY17139" fmla="*/ 4229863 h 6858000"/>
              <a:gd name="connsiteX17140" fmla="*/ 1659535 w 12192000"/>
              <a:gd name="connsiteY17140" fmla="*/ 4229893 h 6858000"/>
              <a:gd name="connsiteX17141" fmla="*/ 1660313 w 12192000"/>
              <a:gd name="connsiteY17141" fmla="*/ 4232287 h 6858000"/>
              <a:gd name="connsiteX17142" fmla="*/ 1662318 w 12192000"/>
              <a:gd name="connsiteY17142" fmla="*/ 4245423 h 6858000"/>
              <a:gd name="connsiteX17143" fmla="*/ 1662318 w 12192000"/>
              <a:gd name="connsiteY17143" fmla="*/ 4245483 h 6858000"/>
              <a:gd name="connsiteX17144" fmla="*/ 1659864 w 12192000"/>
              <a:gd name="connsiteY17144" fmla="*/ 4259906 h 6858000"/>
              <a:gd name="connsiteX17145" fmla="*/ 1779798 w 12192000"/>
              <a:gd name="connsiteY17145" fmla="*/ 4329149 h 6858000"/>
              <a:gd name="connsiteX17146" fmla="*/ 1813043 w 12192000"/>
              <a:gd name="connsiteY17146" fmla="*/ 4310028 h 6858000"/>
              <a:gd name="connsiteX17147" fmla="*/ 1813043 w 12192000"/>
              <a:gd name="connsiteY17147" fmla="*/ 4289800 h 6858000"/>
              <a:gd name="connsiteX17148" fmla="*/ 1676980 w 12192000"/>
              <a:gd name="connsiteY17148" fmla="*/ 4054122 h 6858000"/>
              <a:gd name="connsiteX17149" fmla="*/ 437397 w 12192000"/>
              <a:gd name="connsiteY17149" fmla="*/ 4043709 h 6858000"/>
              <a:gd name="connsiteX17150" fmla="*/ 404152 w 12192000"/>
              <a:gd name="connsiteY17150" fmla="*/ 4063369 h 6858000"/>
              <a:gd name="connsiteX17151" fmla="*/ 404152 w 12192000"/>
              <a:gd name="connsiteY17151" fmla="*/ 4200807 h 6858000"/>
              <a:gd name="connsiteX17152" fmla="*/ 437965 w 12192000"/>
              <a:gd name="connsiteY17152" fmla="*/ 4229863 h 6858000"/>
              <a:gd name="connsiteX17153" fmla="*/ 437965 w 12192000"/>
              <a:gd name="connsiteY17153" fmla="*/ 4229893 h 6858000"/>
              <a:gd name="connsiteX17154" fmla="*/ 438743 w 12192000"/>
              <a:gd name="connsiteY17154" fmla="*/ 4232287 h 6858000"/>
              <a:gd name="connsiteX17155" fmla="*/ 440748 w 12192000"/>
              <a:gd name="connsiteY17155" fmla="*/ 4245423 h 6858000"/>
              <a:gd name="connsiteX17156" fmla="*/ 440748 w 12192000"/>
              <a:gd name="connsiteY17156" fmla="*/ 4245483 h 6858000"/>
              <a:gd name="connsiteX17157" fmla="*/ 438294 w 12192000"/>
              <a:gd name="connsiteY17157" fmla="*/ 4259906 h 6858000"/>
              <a:gd name="connsiteX17158" fmla="*/ 558228 w 12192000"/>
              <a:gd name="connsiteY17158" fmla="*/ 4329149 h 6858000"/>
              <a:gd name="connsiteX17159" fmla="*/ 591473 w 12192000"/>
              <a:gd name="connsiteY17159" fmla="*/ 4310028 h 6858000"/>
              <a:gd name="connsiteX17160" fmla="*/ 591473 w 12192000"/>
              <a:gd name="connsiteY17160" fmla="*/ 4289800 h 6858000"/>
              <a:gd name="connsiteX17161" fmla="*/ 455411 w 12192000"/>
              <a:gd name="connsiteY17161" fmla="*/ 4054122 h 6858000"/>
              <a:gd name="connsiteX17162" fmla="*/ 10533995 w 12192000"/>
              <a:gd name="connsiteY17162" fmla="*/ 4043679 h 6858000"/>
              <a:gd name="connsiteX17163" fmla="*/ 10515981 w 12192000"/>
              <a:gd name="connsiteY17163" fmla="*/ 4054092 h 6858000"/>
              <a:gd name="connsiteX17164" fmla="*/ 10379889 w 12192000"/>
              <a:gd name="connsiteY17164" fmla="*/ 4289770 h 6858000"/>
              <a:gd name="connsiteX17165" fmla="*/ 10379889 w 12192000"/>
              <a:gd name="connsiteY17165" fmla="*/ 4309998 h 6858000"/>
              <a:gd name="connsiteX17166" fmla="*/ 10379919 w 12192000"/>
              <a:gd name="connsiteY17166" fmla="*/ 4309939 h 6858000"/>
              <a:gd name="connsiteX17167" fmla="*/ 10413163 w 12192000"/>
              <a:gd name="connsiteY17167" fmla="*/ 4329060 h 6858000"/>
              <a:gd name="connsiteX17168" fmla="*/ 10533097 w 12192000"/>
              <a:gd name="connsiteY17168" fmla="*/ 4259817 h 6858000"/>
              <a:gd name="connsiteX17169" fmla="*/ 10530643 w 12192000"/>
              <a:gd name="connsiteY17169" fmla="*/ 4245393 h 6858000"/>
              <a:gd name="connsiteX17170" fmla="*/ 10532648 w 12192000"/>
              <a:gd name="connsiteY17170" fmla="*/ 4232257 h 6858000"/>
              <a:gd name="connsiteX17171" fmla="*/ 10533426 w 12192000"/>
              <a:gd name="connsiteY17171" fmla="*/ 4229863 h 6858000"/>
              <a:gd name="connsiteX17172" fmla="*/ 10533426 w 12192000"/>
              <a:gd name="connsiteY17172" fmla="*/ 4229833 h 6858000"/>
              <a:gd name="connsiteX17173" fmla="*/ 10567240 w 12192000"/>
              <a:gd name="connsiteY17173" fmla="*/ 4200777 h 6858000"/>
              <a:gd name="connsiteX17174" fmla="*/ 10567240 w 12192000"/>
              <a:gd name="connsiteY17174" fmla="*/ 4063339 h 6858000"/>
              <a:gd name="connsiteX17175" fmla="*/ 10533995 w 12192000"/>
              <a:gd name="connsiteY17175" fmla="*/ 4043679 h 6858000"/>
              <a:gd name="connsiteX17176" fmla="*/ 10126795 w 12192000"/>
              <a:gd name="connsiteY17176" fmla="*/ 4043679 h 6858000"/>
              <a:gd name="connsiteX17177" fmla="*/ 10108781 w 12192000"/>
              <a:gd name="connsiteY17177" fmla="*/ 4054092 h 6858000"/>
              <a:gd name="connsiteX17178" fmla="*/ 9972689 w 12192000"/>
              <a:gd name="connsiteY17178" fmla="*/ 4289770 h 6858000"/>
              <a:gd name="connsiteX17179" fmla="*/ 9972689 w 12192000"/>
              <a:gd name="connsiteY17179" fmla="*/ 4309998 h 6858000"/>
              <a:gd name="connsiteX17180" fmla="*/ 9972719 w 12192000"/>
              <a:gd name="connsiteY17180" fmla="*/ 4309909 h 6858000"/>
              <a:gd name="connsiteX17181" fmla="*/ 10005963 w 12192000"/>
              <a:gd name="connsiteY17181" fmla="*/ 4329030 h 6858000"/>
              <a:gd name="connsiteX17182" fmla="*/ 10125897 w 12192000"/>
              <a:gd name="connsiteY17182" fmla="*/ 4259787 h 6858000"/>
              <a:gd name="connsiteX17183" fmla="*/ 10123443 w 12192000"/>
              <a:gd name="connsiteY17183" fmla="*/ 4245363 h 6858000"/>
              <a:gd name="connsiteX17184" fmla="*/ 10125449 w 12192000"/>
              <a:gd name="connsiteY17184" fmla="*/ 4232227 h 6858000"/>
              <a:gd name="connsiteX17185" fmla="*/ 10126227 w 12192000"/>
              <a:gd name="connsiteY17185" fmla="*/ 4229833 h 6858000"/>
              <a:gd name="connsiteX17186" fmla="*/ 10160040 w 12192000"/>
              <a:gd name="connsiteY17186" fmla="*/ 4200777 h 6858000"/>
              <a:gd name="connsiteX17187" fmla="*/ 10160040 w 12192000"/>
              <a:gd name="connsiteY17187" fmla="*/ 4063339 h 6858000"/>
              <a:gd name="connsiteX17188" fmla="*/ 10126795 w 12192000"/>
              <a:gd name="connsiteY17188" fmla="*/ 4043679 h 6858000"/>
              <a:gd name="connsiteX17189" fmla="*/ 9719625 w 12192000"/>
              <a:gd name="connsiteY17189" fmla="*/ 4043679 h 6858000"/>
              <a:gd name="connsiteX17190" fmla="*/ 9701611 w 12192000"/>
              <a:gd name="connsiteY17190" fmla="*/ 4054092 h 6858000"/>
              <a:gd name="connsiteX17191" fmla="*/ 9565519 w 12192000"/>
              <a:gd name="connsiteY17191" fmla="*/ 4289770 h 6858000"/>
              <a:gd name="connsiteX17192" fmla="*/ 9565519 w 12192000"/>
              <a:gd name="connsiteY17192" fmla="*/ 4309998 h 6858000"/>
              <a:gd name="connsiteX17193" fmla="*/ 9565549 w 12192000"/>
              <a:gd name="connsiteY17193" fmla="*/ 4309939 h 6858000"/>
              <a:gd name="connsiteX17194" fmla="*/ 9598794 w 12192000"/>
              <a:gd name="connsiteY17194" fmla="*/ 4329060 h 6858000"/>
              <a:gd name="connsiteX17195" fmla="*/ 9718727 w 12192000"/>
              <a:gd name="connsiteY17195" fmla="*/ 4259817 h 6858000"/>
              <a:gd name="connsiteX17196" fmla="*/ 9716274 w 12192000"/>
              <a:gd name="connsiteY17196" fmla="*/ 4245393 h 6858000"/>
              <a:gd name="connsiteX17197" fmla="*/ 9718279 w 12192000"/>
              <a:gd name="connsiteY17197" fmla="*/ 4232257 h 6858000"/>
              <a:gd name="connsiteX17198" fmla="*/ 9719057 w 12192000"/>
              <a:gd name="connsiteY17198" fmla="*/ 4229863 h 6858000"/>
              <a:gd name="connsiteX17199" fmla="*/ 9719057 w 12192000"/>
              <a:gd name="connsiteY17199" fmla="*/ 4229833 h 6858000"/>
              <a:gd name="connsiteX17200" fmla="*/ 9752870 w 12192000"/>
              <a:gd name="connsiteY17200" fmla="*/ 4200777 h 6858000"/>
              <a:gd name="connsiteX17201" fmla="*/ 9752870 w 12192000"/>
              <a:gd name="connsiteY17201" fmla="*/ 4063339 h 6858000"/>
              <a:gd name="connsiteX17202" fmla="*/ 9719625 w 12192000"/>
              <a:gd name="connsiteY17202" fmla="*/ 4043679 h 6858000"/>
              <a:gd name="connsiteX17203" fmla="*/ 9312425 w 12192000"/>
              <a:gd name="connsiteY17203" fmla="*/ 4043679 h 6858000"/>
              <a:gd name="connsiteX17204" fmla="*/ 9294412 w 12192000"/>
              <a:gd name="connsiteY17204" fmla="*/ 4054092 h 6858000"/>
              <a:gd name="connsiteX17205" fmla="*/ 9158319 w 12192000"/>
              <a:gd name="connsiteY17205" fmla="*/ 4289770 h 6858000"/>
              <a:gd name="connsiteX17206" fmla="*/ 9158319 w 12192000"/>
              <a:gd name="connsiteY17206" fmla="*/ 4309998 h 6858000"/>
              <a:gd name="connsiteX17207" fmla="*/ 9158349 w 12192000"/>
              <a:gd name="connsiteY17207" fmla="*/ 4309909 h 6858000"/>
              <a:gd name="connsiteX17208" fmla="*/ 9191594 w 12192000"/>
              <a:gd name="connsiteY17208" fmla="*/ 4329030 h 6858000"/>
              <a:gd name="connsiteX17209" fmla="*/ 9311528 w 12192000"/>
              <a:gd name="connsiteY17209" fmla="*/ 4259787 h 6858000"/>
              <a:gd name="connsiteX17210" fmla="*/ 9309074 w 12192000"/>
              <a:gd name="connsiteY17210" fmla="*/ 4245363 h 6858000"/>
              <a:gd name="connsiteX17211" fmla="*/ 9311079 w 12192000"/>
              <a:gd name="connsiteY17211" fmla="*/ 4232227 h 6858000"/>
              <a:gd name="connsiteX17212" fmla="*/ 9311857 w 12192000"/>
              <a:gd name="connsiteY17212" fmla="*/ 4229833 h 6858000"/>
              <a:gd name="connsiteX17213" fmla="*/ 9345670 w 12192000"/>
              <a:gd name="connsiteY17213" fmla="*/ 4200777 h 6858000"/>
              <a:gd name="connsiteX17214" fmla="*/ 9345670 w 12192000"/>
              <a:gd name="connsiteY17214" fmla="*/ 4063339 h 6858000"/>
              <a:gd name="connsiteX17215" fmla="*/ 9312425 w 12192000"/>
              <a:gd name="connsiteY17215" fmla="*/ 4043679 h 6858000"/>
              <a:gd name="connsiteX17216" fmla="*/ 8905256 w 12192000"/>
              <a:gd name="connsiteY17216" fmla="*/ 4043679 h 6858000"/>
              <a:gd name="connsiteX17217" fmla="*/ 8887242 w 12192000"/>
              <a:gd name="connsiteY17217" fmla="*/ 4054092 h 6858000"/>
              <a:gd name="connsiteX17218" fmla="*/ 8751149 w 12192000"/>
              <a:gd name="connsiteY17218" fmla="*/ 4289770 h 6858000"/>
              <a:gd name="connsiteX17219" fmla="*/ 8751149 w 12192000"/>
              <a:gd name="connsiteY17219" fmla="*/ 4309998 h 6858000"/>
              <a:gd name="connsiteX17220" fmla="*/ 8751179 w 12192000"/>
              <a:gd name="connsiteY17220" fmla="*/ 4309939 h 6858000"/>
              <a:gd name="connsiteX17221" fmla="*/ 8784424 w 12192000"/>
              <a:gd name="connsiteY17221" fmla="*/ 4329060 h 6858000"/>
              <a:gd name="connsiteX17222" fmla="*/ 8904358 w 12192000"/>
              <a:gd name="connsiteY17222" fmla="*/ 4259817 h 6858000"/>
              <a:gd name="connsiteX17223" fmla="*/ 8901904 w 12192000"/>
              <a:gd name="connsiteY17223" fmla="*/ 4245393 h 6858000"/>
              <a:gd name="connsiteX17224" fmla="*/ 8903909 w 12192000"/>
              <a:gd name="connsiteY17224" fmla="*/ 4232257 h 6858000"/>
              <a:gd name="connsiteX17225" fmla="*/ 8904687 w 12192000"/>
              <a:gd name="connsiteY17225" fmla="*/ 4229863 h 6858000"/>
              <a:gd name="connsiteX17226" fmla="*/ 8904687 w 12192000"/>
              <a:gd name="connsiteY17226" fmla="*/ 4229833 h 6858000"/>
              <a:gd name="connsiteX17227" fmla="*/ 8938500 w 12192000"/>
              <a:gd name="connsiteY17227" fmla="*/ 4200777 h 6858000"/>
              <a:gd name="connsiteX17228" fmla="*/ 8938500 w 12192000"/>
              <a:gd name="connsiteY17228" fmla="*/ 4063339 h 6858000"/>
              <a:gd name="connsiteX17229" fmla="*/ 8905256 w 12192000"/>
              <a:gd name="connsiteY17229" fmla="*/ 4043679 h 6858000"/>
              <a:gd name="connsiteX17230" fmla="*/ 8498056 w 12192000"/>
              <a:gd name="connsiteY17230" fmla="*/ 4043679 h 6858000"/>
              <a:gd name="connsiteX17231" fmla="*/ 8480042 w 12192000"/>
              <a:gd name="connsiteY17231" fmla="*/ 4054092 h 6858000"/>
              <a:gd name="connsiteX17232" fmla="*/ 8343949 w 12192000"/>
              <a:gd name="connsiteY17232" fmla="*/ 4289770 h 6858000"/>
              <a:gd name="connsiteX17233" fmla="*/ 8343949 w 12192000"/>
              <a:gd name="connsiteY17233" fmla="*/ 4309998 h 6858000"/>
              <a:gd name="connsiteX17234" fmla="*/ 8343979 w 12192000"/>
              <a:gd name="connsiteY17234" fmla="*/ 4309909 h 6858000"/>
              <a:gd name="connsiteX17235" fmla="*/ 8377225 w 12192000"/>
              <a:gd name="connsiteY17235" fmla="*/ 4329030 h 6858000"/>
              <a:gd name="connsiteX17236" fmla="*/ 8497158 w 12192000"/>
              <a:gd name="connsiteY17236" fmla="*/ 4259787 h 6858000"/>
              <a:gd name="connsiteX17237" fmla="*/ 8494705 w 12192000"/>
              <a:gd name="connsiteY17237" fmla="*/ 4245363 h 6858000"/>
              <a:gd name="connsiteX17238" fmla="*/ 8496709 w 12192000"/>
              <a:gd name="connsiteY17238" fmla="*/ 4232227 h 6858000"/>
              <a:gd name="connsiteX17239" fmla="*/ 8497487 w 12192000"/>
              <a:gd name="connsiteY17239" fmla="*/ 4229833 h 6858000"/>
              <a:gd name="connsiteX17240" fmla="*/ 8531301 w 12192000"/>
              <a:gd name="connsiteY17240" fmla="*/ 4200777 h 6858000"/>
              <a:gd name="connsiteX17241" fmla="*/ 8531301 w 12192000"/>
              <a:gd name="connsiteY17241" fmla="*/ 4063339 h 6858000"/>
              <a:gd name="connsiteX17242" fmla="*/ 8498056 w 12192000"/>
              <a:gd name="connsiteY17242" fmla="*/ 4043679 h 6858000"/>
              <a:gd name="connsiteX17243" fmla="*/ 8090886 w 12192000"/>
              <a:gd name="connsiteY17243" fmla="*/ 4043679 h 6858000"/>
              <a:gd name="connsiteX17244" fmla="*/ 8072872 w 12192000"/>
              <a:gd name="connsiteY17244" fmla="*/ 4054092 h 6858000"/>
              <a:gd name="connsiteX17245" fmla="*/ 7936779 w 12192000"/>
              <a:gd name="connsiteY17245" fmla="*/ 4289770 h 6858000"/>
              <a:gd name="connsiteX17246" fmla="*/ 7936779 w 12192000"/>
              <a:gd name="connsiteY17246" fmla="*/ 4309998 h 6858000"/>
              <a:gd name="connsiteX17247" fmla="*/ 7936809 w 12192000"/>
              <a:gd name="connsiteY17247" fmla="*/ 4309909 h 6858000"/>
              <a:gd name="connsiteX17248" fmla="*/ 7970055 w 12192000"/>
              <a:gd name="connsiteY17248" fmla="*/ 4329030 h 6858000"/>
              <a:gd name="connsiteX17249" fmla="*/ 8089989 w 12192000"/>
              <a:gd name="connsiteY17249" fmla="*/ 4259787 h 6858000"/>
              <a:gd name="connsiteX17250" fmla="*/ 8087535 w 12192000"/>
              <a:gd name="connsiteY17250" fmla="*/ 4245363 h 6858000"/>
              <a:gd name="connsiteX17251" fmla="*/ 8089539 w 12192000"/>
              <a:gd name="connsiteY17251" fmla="*/ 4232227 h 6858000"/>
              <a:gd name="connsiteX17252" fmla="*/ 8090317 w 12192000"/>
              <a:gd name="connsiteY17252" fmla="*/ 4229833 h 6858000"/>
              <a:gd name="connsiteX17253" fmla="*/ 8124131 w 12192000"/>
              <a:gd name="connsiteY17253" fmla="*/ 4200777 h 6858000"/>
              <a:gd name="connsiteX17254" fmla="*/ 8124131 w 12192000"/>
              <a:gd name="connsiteY17254" fmla="*/ 4063339 h 6858000"/>
              <a:gd name="connsiteX17255" fmla="*/ 8090886 w 12192000"/>
              <a:gd name="connsiteY17255" fmla="*/ 4043679 h 6858000"/>
              <a:gd name="connsiteX17256" fmla="*/ 7683716 w 12192000"/>
              <a:gd name="connsiteY17256" fmla="*/ 4043679 h 6858000"/>
              <a:gd name="connsiteX17257" fmla="*/ 7665702 w 12192000"/>
              <a:gd name="connsiteY17257" fmla="*/ 4054092 h 6858000"/>
              <a:gd name="connsiteX17258" fmla="*/ 7529610 w 12192000"/>
              <a:gd name="connsiteY17258" fmla="*/ 4289770 h 6858000"/>
              <a:gd name="connsiteX17259" fmla="*/ 7529610 w 12192000"/>
              <a:gd name="connsiteY17259" fmla="*/ 4309998 h 6858000"/>
              <a:gd name="connsiteX17260" fmla="*/ 7529640 w 12192000"/>
              <a:gd name="connsiteY17260" fmla="*/ 4309939 h 6858000"/>
              <a:gd name="connsiteX17261" fmla="*/ 7562885 w 12192000"/>
              <a:gd name="connsiteY17261" fmla="*/ 4329060 h 6858000"/>
              <a:gd name="connsiteX17262" fmla="*/ 7682819 w 12192000"/>
              <a:gd name="connsiteY17262" fmla="*/ 4259817 h 6858000"/>
              <a:gd name="connsiteX17263" fmla="*/ 7680365 w 12192000"/>
              <a:gd name="connsiteY17263" fmla="*/ 4245393 h 6858000"/>
              <a:gd name="connsiteX17264" fmla="*/ 7682369 w 12192000"/>
              <a:gd name="connsiteY17264" fmla="*/ 4232257 h 6858000"/>
              <a:gd name="connsiteX17265" fmla="*/ 7683147 w 12192000"/>
              <a:gd name="connsiteY17265" fmla="*/ 4229863 h 6858000"/>
              <a:gd name="connsiteX17266" fmla="*/ 7683147 w 12192000"/>
              <a:gd name="connsiteY17266" fmla="*/ 4229833 h 6858000"/>
              <a:gd name="connsiteX17267" fmla="*/ 7716961 w 12192000"/>
              <a:gd name="connsiteY17267" fmla="*/ 4200777 h 6858000"/>
              <a:gd name="connsiteX17268" fmla="*/ 7716961 w 12192000"/>
              <a:gd name="connsiteY17268" fmla="*/ 4063339 h 6858000"/>
              <a:gd name="connsiteX17269" fmla="*/ 7683716 w 12192000"/>
              <a:gd name="connsiteY17269" fmla="*/ 4043679 h 6858000"/>
              <a:gd name="connsiteX17270" fmla="*/ 7276516 w 12192000"/>
              <a:gd name="connsiteY17270" fmla="*/ 4043679 h 6858000"/>
              <a:gd name="connsiteX17271" fmla="*/ 7258502 w 12192000"/>
              <a:gd name="connsiteY17271" fmla="*/ 4054092 h 6858000"/>
              <a:gd name="connsiteX17272" fmla="*/ 7122410 w 12192000"/>
              <a:gd name="connsiteY17272" fmla="*/ 4289770 h 6858000"/>
              <a:gd name="connsiteX17273" fmla="*/ 7122410 w 12192000"/>
              <a:gd name="connsiteY17273" fmla="*/ 4309998 h 6858000"/>
              <a:gd name="connsiteX17274" fmla="*/ 7122440 w 12192000"/>
              <a:gd name="connsiteY17274" fmla="*/ 4309909 h 6858000"/>
              <a:gd name="connsiteX17275" fmla="*/ 7155685 w 12192000"/>
              <a:gd name="connsiteY17275" fmla="*/ 4329030 h 6858000"/>
              <a:gd name="connsiteX17276" fmla="*/ 7275618 w 12192000"/>
              <a:gd name="connsiteY17276" fmla="*/ 4259787 h 6858000"/>
              <a:gd name="connsiteX17277" fmla="*/ 7273165 w 12192000"/>
              <a:gd name="connsiteY17277" fmla="*/ 4245363 h 6858000"/>
              <a:gd name="connsiteX17278" fmla="*/ 7275170 w 12192000"/>
              <a:gd name="connsiteY17278" fmla="*/ 4232227 h 6858000"/>
              <a:gd name="connsiteX17279" fmla="*/ 7275948 w 12192000"/>
              <a:gd name="connsiteY17279" fmla="*/ 4229833 h 6858000"/>
              <a:gd name="connsiteX17280" fmla="*/ 7309762 w 12192000"/>
              <a:gd name="connsiteY17280" fmla="*/ 4200777 h 6858000"/>
              <a:gd name="connsiteX17281" fmla="*/ 7309762 w 12192000"/>
              <a:gd name="connsiteY17281" fmla="*/ 4063339 h 6858000"/>
              <a:gd name="connsiteX17282" fmla="*/ 7276516 w 12192000"/>
              <a:gd name="connsiteY17282" fmla="*/ 4043679 h 6858000"/>
              <a:gd name="connsiteX17283" fmla="*/ 6869346 w 12192000"/>
              <a:gd name="connsiteY17283" fmla="*/ 4043679 h 6858000"/>
              <a:gd name="connsiteX17284" fmla="*/ 6851332 w 12192000"/>
              <a:gd name="connsiteY17284" fmla="*/ 4054092 h 6858000"/>
              <a:gd name="connsiteX17285" fmla="*/ 6715240 w 12192000"/>
              <a:gd name="connsiteY17285" fmla="*/ 4289770 h 6858000"/>
              <a:gd name="connsiteX17286" fmla="*/ 6715240 w 12192000"/>
              <a:gd name="connsiteY17286" fmla="*/ 4309998 h 6858000"/>
              <a:gd name="connsiteX17287" fmla="*/ 6715270 w 12192000"/>
              <a:gd name="connsiteY17287" fmla="*/ 4309939 h 6858000"/>
              <a:gd name="connsiteX17288" fmla="*/ 6748515 w 12192000"/>
              <a:gd name="connsiteY17288" fmla="*/ 4329060 h 6858000"/>
              <a:gd name="connsiteX17289" fmla="*/ 6868448 w 12192000"/>
              <a:gd name="connsiteY17289" fmla="*/ 4259817 h 6858000"/>
              <a:gd name="connsiteX17290" fmla="*/ 6865995 w 12192000"/>
              <a:gd name="connsiteY17290" fmla="*/ 4245393 h 6858000"/>
              <a:gd name="connsiteX17291" fmla="*/ 6868000 w 12192000"/>
              <a:gd name="connsiteY17291" fmla="*/ 4232257 h 6858000"/>
              <a:gd name="connsiteX17292" fmla="*/ 6868778 w 12192000"/>
              <a:gd name="connsiteY17292" fmla="*/ 4229863 h 6858000"/>
              <a:gd name="connsiteX17293" fmla="*/ 6868778 w 12192000"/>
              <a:gd name="connsiteY17293" fmla="*/ 4229833 h 6858000"/>
              <a:gd name="connsiteX17294" fmla="*/ 6902592 w 12192000"/>
              <a:gd name="connsiteY17294" fmla="*/ 4200777 h 6858000"/>
              <a:gd name="connsiteX17295" fmla="*/ 6902592 w 12192000"/>
              <a:gd name="connsiteY17295" fmla="*/ 4063339 h 6858000"/>
              <a:gd name="connsiteX17296" fmla="*/ 6869346 w 12192000"/>
              <a:gd name="connsiteY17296" fmla="*/ 4043679 h 6858000"/>
              <a:gd name="connsiteX17297" fmla="*/ 6462147 w 12192000"/>
              <a:gd name="connsiteY17297" fmla="*/ 4043679 h 6858000"/>
              <a:gd name="connsiteX17298" fmla="*/ 6444133 w 12192000"/>
              <a:gd name="connsiteY17298" fmla="*/ 4054092 h 6858000"/>
              <a:gd name="connsiteX17299" fmla="*/ 6308041 w 12192000"/>
              <a:gd name="connsiteY17299" fmla="*/ 4289770 h 6858000"/>
              <a:gd name="connsiteX17300" fmla="*/ 6308041 w 12192000"/>
              <a:gd name="connsiteY17300" fmla="*/ 4309998 h 6858000"/>
              <a:gd name="connsiteX17301" fmla="*/ 6308071 w 12192000"/>
              <a:gd name="connsiteY17301" fmla="*/ 4309909 h 6858000"/>
              <a:gd name="connsiteX17302" fmla="*/ 6341315 w 12192000"/>
              <a:gd name="connsiteY17302" fmla="*/ 4329030 h 6858000"/>
              <a:gd name="connsiteX17303" fmla="*/ 6461249 w 12192000"/>
              <a:gd name="connsiteY17303" fmla="*/ 4259787 h 6858000"/>
              <a:gd name="connsiteX17304" fmla="*/ 6458795 w 12192000"/>
              <a:gd name="connsiteY17304" fmla="*/ 4245363 h 6858000"/>
              <a:gd name="connsiteX17305" fmla="*/ 6460800 w 12192000"/>
              <a:gd name="connsiteY17305" fmla="*/ 4232227 h 6858000"/>
              <a:gd name="connsiteX17306" fmla="*/ 6461578 w 12192000"/>
              <a:gd name="connsiteY17306" fmla="*/ 4229833 h 6858000"/>
              <a:gd name="connsiteX17307" fmla="*/ 6495392 w 12192000"/>
              <a:gd name="connsiteY17307" fmla="*/ 4200777 h 6858000"/>
              <a:gd name="connsiteX17308" fmla="*/ 6495392 w 12192000"/>
              <a:gd name="connsiteY17308" fmla="*/ 4063339 h 6858000"/>
              <a:gd name="connsiteX17309" fmla="*/ 6462147 w 12192000"/>
              <a:gd name="connsiteY17309" fmla="*/ 4043679 h 6858000"/>
              <a:gd name="connsiteX17310" fmla="*/ 6054978 w 12192000"/>
              <a:gd name="connsiteY17310" fmla="*/ 4043679 h 6858000"/>
              <a:gd name="connsiteX17311" fmla="*/ 6036964 w 12192000"/>
              <a:gd name="connsiteY17311" fmla="*/ 4054092 h 6858000"/>
              <a:gd name="connsiteX17312" fmla="*/ 5900871 w 12192000"/>
              <a:gd name="connsiteY17312" fmla="*/ 4289770 h 6858000"/>
              <a:gd name="connsiteX17313" fmla="*/ 5900871 w 12192000"/>
              <a:gd name="connsiteY17313" fmla="*/ 4309998 h 6858000"/>
              <a:gd name="connsiteX17314" fmla="*/ 5900900 w 12192000"/>
              <a:gd name="connsiteY17314" fmla="*/ 4309939 h 6858000"/>
              <a:gd name="connsiteX17315" fmla="*/ 5934146 w 12192000"/>
              <a:gd name="connsiteY17315" fmla="*/ 4329060 h 6858000"/>
              <a:gd name="connsiteX17316" fmla="*/ 6054079 w 12192000"/>
              <a:gd name="connsiteY17316" fmla="*/ 4259817 h 6858000"/>
              <a:gd name="connsiteX17317" fmla="*/ 6051625 w 12192000"/>
              <a:gd name="connsiteY17317" fmla="*/ 4245393 h 6858000"/>
              <a:gd name="connsiteX17318" fmla="*/ 6053630 w 12192000"/>
              <a:gd name="connsiteY17318" fmla="*/ 4232257 h 6858000"/>
              <a:gd name="connsiteX17319" fmla="*/ 6054408 w 12192000"/>
              <a:gd name="connsiteY17319" fmla="*/ 4229863 h 6858000"/>
              <a:gd name="connsiteX17320" fmla="*/ 6054408 w 12192000"/>
              <a:gd name="connsiteY17320" fmla="*/ 4229833 h 6858000"/>
              <a:gd name="connsiteX17321" fmla="*/ 6088222 w 12192000"/>
              <a:gd name="connsiteY17321" fmla="*/ 4200777 h 6858000"/>
              <a:gd name="connsiteX17322" fmla="*/ 6088222 w 12192000"/>
              <a:gd name="connsiteY17322" fmla="*/ 4063339 h 6858000"/>
              <a:gd name="connsiteX17323" fmla="*/ 6054978 w 12192000"/>
              <a:gd name="connsiteY17323" fmla="*/ 4043679 h 6858000"/>
              <a:gd name="connsiteX17324" fmla="*/ 5647777 w 12192000"/>
              <a:gd name="connsiteY17324" fmla="*/ 4043679 h 6858000"/>
              <a:gd name="connsiteX17325" fmla="*/ 5629763 w 12192000"/>
              <a:gd name="connsiteY17325" fmla="*/ 4054092 h 6858000"/>
              <a:gd name="connsiteX17326" fmla="*/ 5493670 w 12192000"/>
              <a:gd name="connsiteY17326" fmla="*/ 4289770 h 6858000"/>
              <a:gd name="connsiteX17327" fmla="*/ 5493670 w 12192000"/>
              <a:gd name="connsiteY17327" fmla="*/ 4309998 h 6858000"/>
              <a:gd name="connsiteX17328" fmla="*/ 5493700 w 12192000"/>
              <a:gd name="connsiteY17328" fmla="*/ 4309909 h 6858000"/>
              <a:gd name="connsiteX17329" fmla="*/ 5526945 w 12192000"/>
              <a:gd name="connsiteY17329" fmla="*/ 4329030 h 6858000"/>
              <a:gd name="connsiteX17330" fmla="*/ 5646879 w 12192000"/>
              <a:gd name="connsiteY17330" fmla="*/ 4259787 h 6858000"/>
              <a:gd name="connsiteX17331" fmla="*/ 5644425 w 12192000"/>
              <a:gd name="connsiteY17331" fmla="*/ 4245363 h 6858000"/>
              <a:gd name="connsiteX17332" fmla="*/ 5646431 w 12192000"/>
              <a:gd name="connsiteY17332" fmla="*/ 4232227 h 6858000"/>
              <a:gd name="connsiteX17333" fmla="*/ 5647208 w 12192000"/>
              <a:gd name="connsiteY17333" fmla="*/ 4229833 h 6858000"/>
              <a:gd name="connsiteX17334" fmla="*/ 5681022 w 12192000"/>
              <a:gd name="connsiteY17334" fmla="*/ 4200777 h 6858000"/>
              <a:gd name="connsiteX17335" fmla="*/ 5681022 w 12192000"/>
              <a:gd name="connsiteY17335" fmla="*/ 4063339 h 6858000"/>
              <a:gd name="connsiteX17336" fmla="*/ 5647777 w 12192000"/>
              <a:gd name="connsiteY17336" fmla="*/ 4043679 h 6858000"/>
              <a:gd name="connsiteX17337" fmla="*/ 5240607 w 12192000"/>
              <a:gd name="connsiteY17337" fmla="*/ 4043679 h 6858000"/>
              <a:gd name="connsiteX17338" fmla="*/ 5222593 w 12192000"/>
              <a:gd name="connsiteY17338" fmla="*/ 4054092 h 6858000"/>
              <a:gd name="connsiteX17339" fmla="*/ 5086501 w 12192000"/>
              <a:gd name="connsiteY17339" fmla="*/ 4289770 h 6858000"/>
              <a:gd name="connsiteX17340" fmla="*/ 5086501 w 12192000"/>
              <a:gd name="connsiteY17340" fmla="*/ 4309998 h 6858000"/>
              <a:gd name="connsiteX17341" fmla="*/ 5086531 w 12192000"/>
              <a:gd name="connsiteY17341" fmla="*/ 4309909 h 6858000"/>
              <a:gd name="connsiteX17342" fmla="*/ 5119776 w 12192000"/>
              <a:gd name="connsiteY17342" fmla="*/ 4329030 h 6858000"/>
              <a:gd name="connsiteX17343" fmla="*/ 5239709 w 12192000"/>
              <a:gd name="connsiteY17343" fmla="*/ 4259787 h 6858000"/>
              <a:gd name="connsiteX17344" fmla="*/ 5237256 w 12192000"/>
              <a:gd name="connsiteY17344" fmla="*/ 4245363 h 6858000"/>
              <a:gd name="connsiteX17345" fmla="*/ 5239260 w 12192000"/>
              <a:gd name="connsiteY17345" fmla="*/ 4232227 h 6858000"/>
              <a:gd name="connsiteX17346" fmla="*/ 5240038 w 12192000"/>
              <a:gd name="connsiteY17346" fmla="*/ 4229833 h 6858000"/>
              <a:gd name="connsiteX17347" fmla="*/ 5273852 w 12192000"/>
              <a:gd name="connsiteY17347" fmla="*/ 4200777 h 6858000"/>
              <a:gd name="connsiteX17348" fmla="*/ 5273852 w 12192000"/>
              <a:gd name="connsiteY17348" fmla="*/ 4063339 h 6858000"/>
              <a:gd name="connsiteX17349" fmla="*/ 5240607 w 12192000"/>
              <a:gd name="connsiteY17349" fmla="*/ 4043679 h 6858000"/>
              <a:gd name="connsiteX17350" fmla="*/ 4833407 w 12192000"/>
              <a:gd name="connsiteY17350" fmla="*/ 4043679 h 6858000"/>
              <a:gd name="connsiteX17351" fmla="*/ 4815393 w 12192000"/>
              <a:gd name="connsiteY17351" fmla="*/ 4054092 h 6858000"/>
              <a:gd name="connsiteX17352" fmla="*/ 4679301 w 12192000"/>
              <a:gd name="connsiteY17352" fmla="*/ 4289770 h 6858000"/>
              <a:gd name="connsiteX17353" fmla="*/ 4679301 w 12192000"/>
              <a:gd name="connsiteY17353" fmla="*/ 4309998 h 6858000"/>
              <a:gd name="connsiteX17354" fmla="*/ 4679331 w 12192000"/>
              <a:gd name="connsiteY17354" fmla="*/ 4309909 h 6858000"/>
              <a:gd name="connsiteX17355" fmla="*/ 4712577 w 12192000"/>
              <a:gd name="connsiteY17355" fmla="*/ 4329030 h 6858000"/>
              <a:gd name="connsiteX17356" fmla="*/ 4832510 w 12192000"/>
              <a:gd name="connsiteY17356" fmla="*/ 4259787 h 6858000"/>
              <a:gd name="connsiteX17357" fmla="*/ 4830056 w 12192000"/>
              <a:gd name="connsiteY17357" fmla="*/ 4245363 h 6858000"/>
              <a:gd name="connsiteX17358" fmla="*/ 4832061 w 12192000"/>
              <a:gd name="connsiteY17358" fmla="*/ 4232227 h 6858000"/>
              <a:gd name="connsiteX17359" fmla="*/ 4832840 w 12192000"/>
              <a:gd name="connsiteY17359" fmla="*/ 4229833 h 6858000"/>
              <a:gd name="connsiteX17360" fmla="*/ 4866652 w 12192000"/>
              <a:gd name="connsiteY17360" fmla="*/ 4200777 h 6858000"/>
              <a:gd name="connsiteX17361" fmla="*/ 4866652 w 12192000"/>
              <a:gd name="connsiteY17361" fmla="*/ 4063339 h 6858000"/>
              <a:gd name="connsiteX17362" fmla="*/ 4833407 w 12192000"/>
              <a:gd name="connsiteY17362" fmla="*/ 4043679 h 6858000"/>
              <a:gd name="connsiteX17363" fmla="*/ 4426237 w 12192000"/>
              <a:gd name="connsiteY17363" fmla="*/ 4043679 h 6858000"/>
              <a:gd name="connsiteX17364" fmla="*/ 4408223 w 12192000"/>
              <a:gd name="connsiteY17364" fmla="*/ 4054092 h 6858000"/>
              <a:gd name="connsiteX17365" fmla="*/ 4272131 w 12192000"/>
              <a:gd name="connsiteY17365" fmla="*/ 4289770 h 6858000"/>
              <a:gd name="connsiteX17366" fmla="*/ 4272131 w 12192000"/>
              <a:gd name="connsiteY17366" fmla="*/ 4309998 h 6858000"/>
              <a:gd name="connsiteX17367" fmla="*/ 4272162 w 12192000"/>
              <a:gd name="connsiteY17367" fmla="*/ 4309939 h 6858000"/>
              <a:gd name="connsiteX17368" fmla="*/ 4305406 w 12192000"/>
              <a:gd name="connsiteY17368" fmla="*/ 4329060 h 6858000"/>
              <a:gd name="connsiteX17369" fmla="*/ 4425340 w 12192000"/>
              <a:gd name="connsiteY17369" fmla="*/ 4259817 h 6858000"/>
              <a:gd name="connsiteX17370" fmla="*/ 4422886 w 12192000"/>
              <a:gd name="connsiteY17370" fmla="*/ 4245393 h 6858000"/>
              <a:gd name="connsiteX17371" fmla="*/ 4424891 w 12192000"/>
              <a:gd name="connsiteY17371" fmla="*/ 4232257 h 6858000"/>
              <a:gd name="connsiteX17372" fmla="*/ 4425669 w 12192000"/>
              <a:gd name="connsiteY17372" fmla="*/ 4229863 h 6858000"/>
              <a:gd name="connsiteX17373" fmla="*/ 4425669 w 12192000"/>
              <a:gd name="connsiteY17373" fmla="*/ 4229833 h 6858000"/>
              <a:gd name="connsiteX17374" fmla="*/ 4459482 w 12192000"/>
              <a:gd name="connsiteY17374" fmla="*/ 4200777 h 6858000"/>
              <a:gd name="connsiteX17375" fmla="*/ 4459482 w 12192000"/>
              <a:gd name="connsiteY17375" fmla="*/ 4063339 h 6858000"/>
              <a:gd name="connsiteX17376" fmla="*/ 4426237 w 12192000"/>
              <a:gd name="connsiteY17376" fmla="*/ 4043679 h 6858000"/>
              <a:gd name="connsiteX17377" fmla="*/ 4019068 w 12192000"/>
              <a:gd name="connsiteY17377" fmla="*/ 4043679 h 6858000"/>
              <a:gd name="connsiteX17378" fmla="*/ 4001054 w 12192000"/>
              <a:gd name="connsiteY17378" fmla="*/ 4054092 h 6858000"/>
              <a:gd name="connsiteX17379" fmla="*/ 3864961 w 12192000"/>
              <a:gd name="connsiteY17379" fmla="*/ 4289770 h 6858000"/>
              <a:gd name="connsiteX17380" fmla="*/ 3864961 w 12192000"/>
              <a:gd name="connsiteY17380" fmla="*/ 4309998 h 6858000"/>
              <a:gd name="connsiteX17381" fmla="*/ 3864991 w 12192000"/>
              <a:gd name="connsiteY17381" fmla="*/ 4309909 h 6858000"/>
              <a:gd name="connsiteX17382" fmla="*/ 3898236 w 12192000"/>
              <a:gd name="connsiteY17382" fmla="*/ 4329030 h 6858000"/>
              <a:gd name="connsiteX17383" fmla="*/ 4018170 w 12192000"/>
              <a:gd name="connsiteY17383" fmla="*/ 4259787 h 6858000"/>
              <a:gd name="connsiteX17384" fmla="*/ 4015716 w 12192000"/>
              <a:gd name="connsiteY17384" fmla="*/ 4245363 h 6858000"/>
              <a:gd name="connsiteX17385" fmla="*/ 4017721 w 12192000"/>
              <a:gd name="connsiteY17385" fmla="*/ 4232227 h 6858000"/>
              <a:gd name="connsiteX17386" fmla="*/ 4018499 w 12192000"/>
              <a:gd name="connsiteY17386" fmla="*/ 4229833 h 6858000"/>
              <a:gd name="connsiteX17387" fmla="*/ 4052313 w 12192000"/>
              <a:gd name="connsiteY17387" fmla="*/ 4200777 h 6858000"/>
              <a:gd name="connsiteX17388" fmla="*/ 4052313 w 12192000"/>
              <a:gd name="connsiteY17388" fmla="*/ 4063339 h 6858000"/>
              <a:gd name="connsiteX17389" fmla="*/ 4019068 w 12192000"/>
              <a:gd name="connsiteY17389" fmla="*/ 4043679 h 6858000"/>
              <a:gd name="connsiteX17390" fmla="*/ 3611867 w 12192000"/>
              <a:gd name="connsiteY17390" fmla="*/ 4043679 h 6858000"/>
              <a:gd name="connsiteX17391" fmla="*/ 3593853 w 12192000"/>
              <a:gd name="connsiteY17391" fmla="*/ 4054092 h 6858000"/>
              <a:gd name="connsiteX17392" fmla="*/ 3457761 w 12192000"/>
              <a:gd name="connsiteY17392" fmla="*/ 4289770 h 6858000"/>
              <a:gd name="connsiteX17393" fmla="*/ 3457761 w 12192000"/>
              <a:gd name="connsiteY17393" fmla="*/ 4309998 h 6858000"/>
              <a:gd name="connsiteX17394" fmla="*/ 3457791 w 12192000"/>
              <a:gd name="connsiteY17394" fmla="*/ 4309909 h 6858000"/>
              <a:gd name="connsiteX17395" fmla="*/ 3491036 w 12192000"/>
              <a:gd name="connsiteY17395" fmla="*/ 4329030 h 6858000"/>
              <a:gd name="connsiteX17396" fmla="*/ 3610970 w 12192000"/>
              <a:gd name="connsiteY17396" fmla="*/ 4259787 h 6858000"/>
              <a:gd name="connsiteX17397" fmla="*/ 3608516 w 12192000"/>
              <a:gd name="connsiteY17397" fmla="*/ 4245363 h 6858000"/>
              <a:gd name="connsiteX17398" fmla="*/ 3610521 w 12192000"/>
              <a:gd name="connsiteY17398" fmla="*/ 4232227 h 6858000"/>
              <a:gd name="connsiteX17399" fmla="*/ 3611299 w 12192000"/>
              <a:gd name="connsiteY17399" fmla="*/ 4229833 h 6858000"/>
              <a:gd name="connsiteX17400" fmla="*/ 3645113 w 12192000"/>
              <a:gd name="connsiteY17400" fmla="*/ 4200777 h 6858000"/>
              <a:gd name="connsiteX17401" fmla="*/ 3645113 w 12192000"/>
              <a:gd name="connsiteY17401" fmla="*/ 4063339 h 6858000"/>
              <a:gd name="connsiteX17402" fmla="*/ 3611867 w 12192000"/>
              <a:gd name="connsiteY17402" fmla="*/ 4043679 h 6858000"/>
              <a:gd name="connsiteX17403" fmla="*/ 3204698 w 12192000"/>
              <a:gd name="connsiteY17403" fmla="*/ 4043679 h 6858000"/>
              <a:gd name="connsiteX17404" fmla="*/ 3186684 w 12192000"/>
              <a:gd name="connsiteY17404" fmla="*/ 4054092 h 6858000"/>
              <a:gd name="connsiteX17405" fmla="*/ 3050591 w 12192000"/>
              <a:gd name="connsiteY17405" fmla="*/ 4289770 h 6858000"/>
              <a:gd name="connsiteX17406" fmla="*/ 3050591 w 12192000"/>
              <a:gd name="connsiteY17406" fmla="*/ 4309998 h 6858000"/>
              <a:gd name="connsiteX17407" fmla="*/ 3050621 w 12192000"/>
              <a:gd name="connsiteY17407" fmla="*/ 4309939 h 6858000"/>
              <a:gd name="connsiteX17408" fmla="*/ 3083866 w 12192000"/>
              <a:gd name="connsiteY17408" fmla="*/ 4329060 h 6858000"/>
              <a:gd name="connsiteX17409" fmla="*/ 3203800 w 12192000"/>
              <a:gd name="connsiteY17409" fmla="*/ 4259817 h 6858000"/>
              <a:gd name="connsiteX17410" fmla="*/ 3201346 w 12192000"/>
              <a:gd name="connsiteY17410" fmla="*/ 4245393 h 6858000"/>
              <a:gd name="connsiteX17411" fmla="*/ 3203351 w 12192000"/>
              <a:gd name="connsiteY17411" fmla="*/ 4232257 h 6858000"/>
              <a:gd name="connsiteX17412" fmla="*/ 3204129 w 12192000"/>
              <a:gd name="connsiteY17412" fmla="*/ 4229863 h 6858000"/>
              <a:gd name="connsiteX17413" fmla="*/ 3204129 w 12192000"/>
              <a:gd name="connsiteY17413" fmla="*/ 4229833 h 6858000"/>
              <a:gd name="connsiteX17414" fmla="*/ 3237943 w 12192000"/>
              <a:gd name="connsiteY17414" fmla="*/ 4200777 h 6858000"/>
              <a:gd name="connsiteX17415" fmla="*/ 3237943 w 12192000"/>
              <a:gd name="connsiteY17415" fmla="*/ 4063339 h 6858000"/>
              <a:gd name="connsiteX17416" fmla="*/ 3204698 w 12192000"/>
              <a:gd name="connsiteY17416" fmla="*/ 4043679 h 6858000"/>
              <a:gd name="connsiteX17417" fmla="*/ 2797498 w 12192000"/>
              <a:gd name="connsiteY17417" fmla="*/ 4043679 h 6858000"/>
              <a:gd name="connsiteX17418" fmla="*/ 2779484 w 12192000"/>
              <a:gd name="connsiteY17418" fmla="*/ 4054092 h 6858000"/>
              <a:gd name="connsiteX17419" fmla="*/ 2643392 w 12192000"/>
              <a:gd name="connsiteY17419" fmla="*/ 4289770 h 6858000"/>
              <a:gd name="connsiteX17420" fmla="*/ 2643392 w 12192000"/>
              <a:gd name="connsiteY17420" fmla="*/ 4309998 h 6858000"/>
              <a:gd name="connsiteX17421" fmla="*/ 2643422 w 12192000"/>
              <a:gd name="connsiteY17421" fmla="*/ 4309909 h 6858000"/>
              <a:gd name="connsiteX17422" fmla="*/ 2676667 w 12192000"/>
              <a:gd name="connsiteY17422" fmla="*/ 4329030 h 6858000"/>
              <a:gd name="connsiteX17423" fmla="*/ 2796600 w 12192000"/>
              <a:gd name="connsiteY17423" fmla="*/ 4259787 h 6858000"/>
              <a:gd name="connsiteX17424" fmla="*/ 2794146 w 12192000"/>
              <a:gd name="connsiteY17424" fmla="*/ 4245363 h 6858000"/>
              <a:gd name="connsiteX17425" fmla="*/ 2796151 w 12192000"/>
              <a:gd name="connsiteY17425" fmla="*/ 4232227 h 6858000"/>
              <a:gd name="connsiteX17426" fmla="*/ 2796929 w 12192000"/>
              <a:gd name="connsiteY17426" fmla="*/ 4229833 h 6858000"/>
              <a:gd name="connsiteX17427" fmla="*/ 2830743 w 12192000"/>
              <a:gd name="connsiteY17427" fmla="*/ 4200777 h 6858000"/>
              <a:gd name="connsiteX17428" fmla="*/ 2830743 w 12192000"/>
              <a:gd name="connsiteY17428" fmla="*/ 4063339 h 6858000"/>
              <a:gd name="connsiteX17429" fmla="*/ 2797498 w 12192000"/>
              <a:gd name="connsiteY17429" fmla="*/ 4043679 h 6858000"/>
              <a:gd name="connsiteX17430" fmla="*/ 2390328 w 12192000"/>
              <a:gd name="connsiteY17430" fmla="*/ 4043679 h 6858000"/>
              <a:gd name="connsiteX17431" fmla="*/ 2372314 w 12192000"/>
              <a:gd name="connsiteY17431" fmla="*/ 4054092 h 6858000"/>
              <a:gd name="connsiteX17432" fmla="*/ 2236222 w 12192000"/>
              <a:gd name="connsiteY17432" fmla="*/ 4289770 h 6858000"/>
              <a:gd name="connsiteX17433" fmla="*/ 2236222 w 12192000"/>
              <a:gd name="connsiteY17433" fmla="*/ 4309998 h 6858000"/>
              <a:gd name="connsiteX17434" fmla="*/ 2236252 w 12192000"/>
              <a:gd name="connsiteY17434" fmla="*/ 4309939 h 6858000"/>
              <a:gd name="connsiteX17435" fmla="*/ 2269497 w 12192000"/>
              <a:gd name="connsiteY17435" fmla="*/ 4329060 h 6858000"/>
              <a:gd name="connsiteX17436" fmla="*/ 2389430 w 12192000"/>
              <a:gd name="connsiteY17436" fmla="*/ 4259817 h 6858000"/>
              <a:gd name="connsiteX17437" fmla="*/ 2386977 w 12192000"/>
              <a:gd name="connsiteY17437" fmla="*/ 4245393 h 6858000"/>
              <a:gd name="connsiteX17438" fmla="*/ 2388981 w 12192000"/>
              <a:gd name="connsiteY17438" fmla="*/ 4232257 h 6858000"/>
              <a:gd name="connsiteX17439" fmla="*/ 2389759 w 12192000"/>
              <a:gd name="connsiteY17439" fmla="*/ 4229863 h 6858000"/>
              <a:gd name="connsiteX17440" fmla="*/ 2389759 w 12192000"/>
              <a:gd name="connsiteY17440" fmla="*/ 4229833 h 6858000"/>
              <a:gd name="connsiteX17441" fmla="*/ 2423573 w 12192000"/>
              <a:gd name="connsiteY17441" fmla="*/ 4200777 h 6858000"/>
              <a:gd name="connsiteX17442" fmla="*/ 2423573 w 12192000"/>
              <a:gd name="connsiteY17442" fmla="*/ 4063339 h 6858000"/>
              <a:gd name="connsiteX17443" fmla="*/ 2390328 w 12192000"/>
              <a:gd name="connsiteY17443" fmla="*/ 4043679 h 6858000"/>
              <a:gd name="connsiteX17444" fmla="*/ 1983128 w 12192000"/>
              <a:gd name="connsiteY17444" fmla="*/ 4043679 h 6858000"/>
              <a:gd name="connsiteX17445" fmla="*/ 1965114 w 12192000"/>
              <a:gd name="connsiteY17445" fmla="*/ 4054092 h 6858000"/>
              <a:gd name="connsiteX17446" fmla="*/ 1829022 w 12192000"/>
              <a:gd name="connsiteY17446" fmla="*/ 4289770 h 6858000"/>
              <a:gd name="connsiteX17447" fmla="*/ 1829022 w 12192000"/>
              <a:gd name="connsiteY17447" fmla="*/ 4309998 h 6858000"/>
              <a:gd name="connsiteX17448" fmla="*/ 1829052 w 12192000"/>
              <a:gd name="connsiteY17448" fmla="*/ 4309909 h 6858000"/>
              <a:gd name="connsiteX17449" fmla="*/ 1862297 w 12192000"/>
              <a:gd name="connsiteY17449" fmla="*/ 4329030 h 6858000"/>
              <a:gd name="connsiteX17450" fmla="*/ 1982230 w 12192000"/>
              <a:gd name="connsiteY17450" fmla="*/ 4259787 h 6858000"/>
              <a:gd name="connsiteX17451" fmla="*/ 1979777 w 12192000"/>
              <a:gd name="connsiteY17451" fmla="*/ 4245363 h 6858000"/>
              <a:gd name="connsiteX17452" fmla="*/ 1981782 w 12192000"/>
              <a:gd name="connsiteY17452" fmla="*/ 4232227 h 6858000"/>
              <a:gd name="connsiteX17453" fmla="*/ 1982560 w 12192000"/>
              <a:gd name="connsiteY17453" fmla="*/ 4229833 h 6858000"/>
              <a:gd name="connsiteX17454" fmla="*/ 2016373 w 12192000"/>
              <a:gd name="connsiteY17454" fmla="*/ 4200777 h 6858000"/>
              <a:gd name="connsiteX17455" fmla="*/ 2016373 w 12192000"/>
              <a:gd name="connsiteY17455" fmla="*/ 4063339 h 6858000"/>
              <a:gd name="connsiteX17456" fmla="*/ 1983128 w 12192000"/>
              <a:gd name="connsiteY17456" fmla="*/ 4043679 h 6858000"/>
              <a:gd name="connsiteX17457" fmla="*/ 11348364 w 12192000"/>
              <a:gd name="connsiteY17457" fmla="*/ 4043649 h 6858000"/>
              <a:gd name="connsiteX17458" fmla="*/ 11330350 w 12192000"/>
              <a:gd name="connsiteY17458" fmla="*/ 4054062 h 6858000"/>
              <a:gd name="connsiteX17459" fmla="*/ 11194258 w 12192000"/>
              <a:gd name="connsiteY17459" fmla="*/ 4289740 h 6858000"/>
              <a:gd name="connsiteX17460" fmla="*/ 11194258 w 12192000"/>
              <a:gd name="connsiteY17460" fmla="*/ 4309968 h 6858000"/>
              <a:gd name="connsiteX17461" fmla="*/ 11227504 w 12192000"/>
              <a:gd name="connsiteY17461" fmla="*/ 4329090 h 6858000"/>
              <a:gd name="connsiteX17462" fmla="*/ 11347437 w 12192000"/>
              <a:gd name="connsiteY17462" fmla="*/ 4259846 h 6858000"/>
              <a:gd name="connsiteX17463" fmla="*/ 11344983 w 12192000"/>
              <a:gd name="connsiteY17463" fmla="*/ 4245423 h 6858000"/>
              <a:gd name="connsiteX17464" fmla="*/ 11346988 w 12192000"/>
              <a:gd name="connsiteY17464" fmla="*/ 4232287 h 6858000"/>
              <a:gd name="connsiteX17465" fmla="*/ 11347766 w 12192000"/>
              <a:gd name="connsiteY17465" fmla="*/ 4229893 h 6858000"/>
              <a:gd name="connsiteX17466" fmla="*/ 11347766 w 12192000"/>
              <a:gd name="connsiteY17466" fmla="*/ 4229863 h 6858000"/>
              <a:gd name="connsiteX17467" fmla="*/ 11347796 w 12192000"/>
              <a:gd name="connsiteY17467" fmla="*/ 4229803 h 6858000"/>
              <a:gd name="connsiteX17468" fmla="*/ 11381610 w 12192000"/>
              <a:gd name="connsiteY17468" fmla="*/ 4200747 h 6858000"/>
              <a:gd name="connsiteX17469" fmla="*/ 11381610 w 12192000"/>
              <a:gd name="connsiteY17469" fmla="*/ 4063309 h 6858000"/>
              <a:gd name="connsiteX17470" fmla="*/ 11348364 w 12192000"/>
              <a:gd name="connsiteY17470" fmla="*/ 4043649 h 6858000"/>
              <a:gd name="connsiteX17471" fmla="*/ 11755565 w 12192000"/>
              <a:gd name="connsiteY17471" fmla="*/ 4043619 h 6858000"/>
              <a:gd name="connsiteX17472" fmla="*/ 11737550 w 12192000"/>
              <a:gd name="connsiteY17472" fmla="*/ 4054032 h 6858000"/>
              <a:gd name="connsiteX17473" fmla="*/ 11601458 w 12192000"/>
              <a:gd name="connsiteY17473" fmla="*/ 4289710 h 6858000"/>
              <a:gd name="connsiteX17474" fmla="*/ 11601458 w 12192000"/>
              <a:gd name="connsiteY17474" fmla="*/ 4309939 h 6858000"/>
              <a:gd name="connsiteX17475" fmla="*/ 11634703 w 12192000"/>
              <a:gd name="connsiteY17475" fmla="*/ 4329060 h 6858000"/>
              <a:gd name="connsiteX17476" fmla="*/ 11754637 w 12192000"/>
              <a:gd name="connsiteY17476" fmla="*/ 4259817 h 6858000"/>
              <a:gd name="connsiteX17477" fmla="*/ 11752183 w 12192000"/>
              <a:gd name="connsiteY17477" fmla="*/ 4245393 h 6858000"/>
              <a:gd name="connsiteX17478" fmla="*/ 11754187 w 12192000"/>
              <a:gd name="connsiteY17478" fmla="*/ 4232257 h 6858000"/>
              <a:gd name="connsiteX17479" fmla="*/ 11754965 w 12192000"/>
              <a:gd name="connsiteY17479" fmla="*/ 4229863 h 6858000"/>
              <a:gd name="connsiteX17480" fmla="*/ 11754995 w 12192000"/>
              <a:gd name="connsiteY17480" fmla="*/ 4229773 h 6858000"/>
              <a:gd name="connsiteX17481" fmla="*/ 11788809 w 12192000"/>
              <a:gd name="connsiteY17481" fmla="*/ 4200718 h 6858000"/>
              <a:gd name="connsiteX17482" fmla="*/ 11788809 w 12192000"/>
              <a:gd name="connsiteY17482" fmla="*/ 4063279 h 6858000"/>
              <a:gd name="connsiteX17483" fmla="*/ 11755565 w 12192000"/>
              <a:gd name="connsiteY17483" fmla="*/ 4043619 h 6858000"/>
              <a:gd name="connsiteX17484" fmla="*/ 10941194 w 12192000"/>
              <a:gd name="connsiteY17484" fmla="*/ 4043619 h 6858000"/>
              <a:gd name="connsiteX17485" fmla="*/ 10923180 w 12192000"/>
              <a:gd name="connsiteY17485" fmla="*/ 4054032 h 6858000"/>
              <a:gd name="connsiteX17486" fmla="*/ 10787088 w 12192000"/>
              <a:gd name="connsiteY17486" fmla="*/ 4289710 h 6858000"/>
              <a:gd name="connsiteX17487" fmla="*/ 10787088 w 12192000"/>
              <a:gd name="connsiteY17487" fmla="*/ 4309939 h 6858000"/>
              <a:gd name="connsiteX17488" fmla="*/ 10820333 w 12192000"/>
              <a:gd name="connsiteY17488" fmla="*/ 4329060 h 6858000"/>
              <a:gd name="connsiteX17489" fmla="*/ 10940267 w 12192000"/>
              <a:gd name="connsiteY17489" fmla="*/ 4259817 h 6858000"/>
              <a:gd name="connsiteX17490" fmla="*/ 10937813 w 12192000"/>
              <a:gd name="connsiteY17490" fmla="*/ 4245393 h 6858000"/>
              <a:gd name="connsiteX17491" fmla="*/ 10939818 w 12192000"/>
              <a:gd name="connsiteY17491" fmla="*/ 4232257 h 6858000"/>
              <a:gd name="connsiteX17492" fmla="*/ 10940596 w 12192000"/>
              <a:gd name="connsiteY17492" fmla="*/ 4229863 h 6858000"/>
              <a:gd name="connsiteX17493" fmla="*/ 10940626 w 12192000"/>
              <a:gd name="connsiteY17493" fmla="*/ 4229773 h 6858000"/>
              <a:gd name="connsiteX17494" fmla="*/ 10974440 w 12192000"/>
              <a:gd name="connsiteY17494" fmla="*/ 4200718 h 6858000"/>
              <a:gd name="connsiteX17495" fmla="*/ 10974440 w 12192000"/>
              <a:gd name="connsiteY17495" fmla="*/ 4063279 h 6858000"/>
              <a:gd name="connsiteX17496" fmla="*/ 10941194 w 12192000"/>
              <a:gd name="connsiteY17496" fmla="*/ 4043619 h 6858000"/>
              <a:gd name="connsiteX17497" fmla="*/ 1575988 w 12192000"/>
              <a:gd name="connsiteY17497" fmla="*/ 4043619 h 6858000"/>
              <a:gd name="connsiteX17498" fmla="*/ 1557974 w 12192000"/>
              <a:gd name="connsiteY17498" fmla="*/ 4054032 h 6858000"/>
              <a:gd name="connsiteX17499" fmla="*/ 1421882 w 12192000"/>
              <a:gd name="connsiteY17499" fmla="*/ 4289710 h 6858000"/>
              <a:gd name="connsiteX17500" fmla="*/ 1421882 w 12192000"/>
              <a:gd name="connsiteY17500" fmla="*/ 4309939 h 6858000"/>
              <a:gd name="connsiteX17501" fmla="*/ 1455127 w 12192000"/>
              <a:gd name="connsiteY17501" fmla="*/ 4329060 h 6858000"/>
              <a:gd name="connsiteX17502" fmla="*/ 1575061 w 12192000"/>
              <a:gd name="connsiteY17502" fmla="*/ 4259817 h 6858000"/>
              <a:gd name="connsiteX17503" fmla="*/ 1572607 w 12192000"/>
              <a:gd name="connsiteY17503" fmla="*/ 4245393 h 6858000"/>
              <a:gd name="connsiteX17504" fmla="*/ 1574612 w 12192000"/>
              <a:gd name="connsiteY17504" fmla="*/ 4232257 h 6858000"/>
              <a:gd name="connsiteX17505" fmla="*/ 1575390 w 12192000"/>
              <a:gd name="connsiteY17505" fmla="*/ 4229863 h 6858000"/>
              <a:gd name="connsiteX17506" fmla="*/ 1575390 w 12192000"/>
              <a:gd name="connsiteY17506" fmla="*/ 4229833 h 6858000"/>
              <a:gd name="connsiteX17507" fmla="*/ 1609203 w 12192000"/>
              <a:gd name="connsiteY17507" fmla="*/ 4200777 h 6858000"/>
              <a:gd name="connsiteX17508" fmla="*/ 1609203 w 12192000"/>
              <a:gd name="connsiteY17508" fmla="*/ 4063339 h 6858000"/>
              <a:gd name="connsiteX17509" fmla="*/ 1609233 w 12192000"/>
              <a:gd name="connsiteY17509" fmla="*/ 4063279 h 6858000"/>
              <a:gd name="connsiteX17510" fmla="*/ 1575988 w 12192000"/>
              <a:gd name="connsiteY17510" fmla="*/ 4043619 h 6858000"/>
              <a:gd name="connsiteX17511" fmla="*/ 761618 w 12192000"/>
              <a:gd name="connsiteY17511" fmla="*/ 4043619 h 6858000"/>
              <a:gd name="connsiteX17512" fmla="*/ 743604 w 12192000"/>
              <a:gd name="connsiteY17512" fmla="*/ 4054032 h 6858000"/>
              <a:gd name="connsiteX17513" fmla="*/ 607512 w 12192000"/>
              <a:gd name="connsiteY17513" fmla="*/ 4289710 h 6858000"/>
              <a:gd name="connsiteX17514" fmla="*/ 607512 w 12192000"/>
              <a:gd name="connsiteY17514" fmla="*/ 4309939 h 6858000"/>
              <a:gd name="connsiteX17515" fmla="*/ 640757 w 12192000"/>
              <a:gd name="connsiteY17515" fmla="*/ 4329060 h 6858000"/>
              <a:gd name="connsiteX17516" fmla="*/ 760691 w 12192000"/>
              <a:gd name="connsiteY17516" fmla="*/ 4259817 h 6858000"/>
              <a:gd name="connsiteX17517" fmla="*/ 758237 w 12192000"/>
              <a:gd name="connsiteY17517" fmla="*/ 4245393 h 6858000"/>
              <a:gd name="connsiteX17518" fmla="*/ 760242 w 12192000"/>
              <a:gd name="connsiteY17518" fmla="*/ 4232257 h 6858000"/>
              <a:gd name="connsiteX17519" fmla="*/ 761020 w 12192000"/>
              <a:gd name="connsiteY17519" fmla="*/ 4229863 h 6858000"/>
              <a:gd name="connsiteX17520" fmla="*/ 761020 w 12192000"/>
              <a:gd name="connsiteY17520" fmla="*/ 4229833 h 6858000"/>
              <a:gd name="connsiteX17521" fmla="*/ 794834 w 12192000"/>
              <a:gd name="connsiteY17521" fmla="*/ 4200777 h 6858000"/>
              <a:gd name="connsiteX17522" fmla="*/ 794834 w 12192000"/>
              <a:gd name="connsiteY17522" fmla="*/ 4063339 h 6858000"/>
              <a:gd name="connsiteX17523" fmla="*/ 794864 w 12192000"/>
              <a:gd name="connsiteY17523" fmla="*/ 4063279 h 6858000"/>
              <a:gd name="connsiteX17524" fmla="*/ 761618 w 12192000"/>
              <a:gd name="connsiteY17524" fmla="*/ 4043619 h 6858000"/>
              <a:gd name="connsiteX17525" fmla="*/ 1168818 w 12192000"/>
              <a:gd name="connsiteY17525" fmla="*/ 4043589 h 6858000"/>
              <a:gd name="connsiteX17526" fmla="*/ 1150804 w 12192000"/>
              <a:gd name="connsiteY17526" fmla="*/ 4054002 h 6858000"/>
              <a:gd name="connsiteX17527" fmla="*/ 1014712 w 12192000"/>
              <a:gd name="connsiteY17527" fmla="*/ 4289680 h 6858000"/>
              <a:gd name="connsiteX17528" fmla="*/ 1014712 w 12192000"/>
              <a:gd name="connsiteY17528" fmla="*/ 4309909 h 6858000"/>
              <a:gd name="connsiteX17529" fmla="*/ 1047957 w 12192000"/>
              <a:gd name="connsiteY17529" fmla="*/ 4329030 h 6858000"/>
              <a:gd name="connsiteX17530" fmla="*/ 1167891 w 12192000"/>
              <a:gd name="connsiteY17530" fmla="*/ 4259787 h 6858000"/>
              <a:gd name="connsiteX17531" fmla="*/ 1165437 w 12192000"/>
              <a:gd name="connsiteY17531" fmla="*/ 4245363 h 6858000"/>
              <a:gd name="connsiteX17532" fmla="*/ 1167442 w 12192000"/>
              <a:gd name="connsiteY17532" fmla="*/ 4232227 h 6858000"/>
              <a:gd name="connsiteX17533" fmla="*/ 1168220 w 12192000"/>
              <a:gd name="connsiteY17533" fmla="*/ 4229833 h 6858000"/>
              <a:gd name="connsiteX17534" fmla="*/ 1202034 w 12192000"/>
              <a:gd name="connsiteY17534" fmla="*/ 4200777 h 6858000"/>
              <a:gd name="connsiteX17535" fmla="*/ 1202034 w 12192000"/>
              <a:gd name="connsiteY17535" fmla="*/ 4063339 h 6858000"/>
              <a:gd name="connsiteX17536" fmla="*/ 1202063 w 12192000"/>
              <a:gd name="connsiteY17536" fmla="*/ 4063249 h 6858000"/>
              <a:gd name="connsiteX17537" fmla="*/ 1168818 w 12192000"/>
              <a:gd name="connsiteY17537" fmla="*/ 4043589 h 6858000"/>
              <a:gd name="connsiteX17538" fmla="*/ 354449 w 12192000"/>
              <a:gd name="connsiteY17538" fmla="*/ 4043589 h 6858000"/>
              <a:gd name="connsiteX17539" fmla="*/ 336435 w 12192000"/>
              <a:gd name="connsiteY17539" fmla="*/ 4054002 h 6858000"/>
              <a:gd name="connsiteX17540" fmla="*/ 200342 w 12192000"/>
              <a:gd name="connsiteY17540" fmla="*/ 4289680 h 6858000"/>
              <a:gd name="connsiteX17541" fmla="*/ 200342 w 12192000"/>
              <a:gd name="connsiteY17541" fmla="*/ 4309909 h 6858000"/>
              <a:gd name="connsiteX17542" fmla="*/ 233587 w 12192000"/>
              <a:gd name="connsiteY17542" fmla="*/ 4329030 h 6858000"/>
              <a:gd name="connsiteX17543" fmla="*/ 353521 w 12192000"/>
              <a:gd name="connsiteY17543" fmla="*/ 4259787 h 6858000"/>
              <a:gd name="connsiteX17544" fmla="*/ 351067 w 12192000"/>
              <a:gd name="connsiteY17544" fmla="*/ 4245363 h 6858000"/>
              <a:gd name="connsiteX17545" fmla="*/ 353072 w 12192000"/>
              <a:gd name="connsiteY17545" fmla="*/ 4232227 h 6858000"/>
              <a:gd name="connsiteX17546" fmla="*/ 353850 w 12192000"/>
              <a:gd name="connsiteY17546" fmla="*/ 4229833 h 6858000"/>
              <a:gd name="connsiteX17547" fmla="*/ 387664 w 12192000"/>
              <a:gd name="connsiteY17547" fmla="*/ 4200777 h 6858000"/>
              <a:gd name="connsiteX17548" fmla="*/ 387664 w 12192000"/>
              <a:gd name="connsiteY17548" fmla="*/ 4063339 h 6858000"/>
              <a:gd name="connsiteX17549" fmla="*/ 387694 w 12192000"/>
              <a:gd name="connsiteY17549" fmla="*/ 4063249 h 6858000"/>
              <a:gd name="connsiteX17550" fmla="*/ 354449 w 12192000"/>
              <a:gd name="connsiteY17550" fmla="*/ 4043589 h 6858000"/>
              <a:gd name="connsiteX17551" fmla="*/ 12000594 w 12192000"/>
              <a:gd name="connsiteY17551" fmla="*/ 4021124 h 6858000"/>
              <a:gd name="connsiteX17552" fmla="*/ 11880884 w 12192000"/>
              <a:gd name="connsiteY17552" fmla="*/ 4049693 h 6858000"/>
              <a:gd name="connsiteX17553" fmla="*/ 11966615 w 12192000"/>
              <a:gd name="connsiteY17553" fmla="*/ 4099187 h 6858000"/>
              <a:gd name="connsiteX17554" fmla="*/ 11981570 w 12192000"/>
              <a:gd name="connsiteY17554" fmla="*/ 4087689 h 6858000"/>
              <a:gd name="connsiteX17555" fmla="*/ 12000594 w 12192000"/>
              <a:gd name="connsiteY17555" fmla="*/ 4083420 h 6858000"/>
              <a:gd name="connsiteX17556" fmla="*/ 12019606 w 12192000"/>
              <a:gd name="connsiteY17556" fmla="*/ 4087689 h 6858000"/>
              <a:gd name="connsiteX17557" fmla="*/ 12034572 w 12192000"/>
              <a:gd name="connsiteY17557" fmla="*/ 4099187 h 6858000"/>
              <a:gd name="connsiteX17558" fmla="*/ 12120302 w 12192000"/>
              <a:gd name="connsiteY17558" fmla="*/ 4049693 h 6858000"/>
              <a:gd name="connsiteX17559" fmla="*/ 12000594 w 12192000"/>
              <a:gd name="connsiteY17559" fmla="*/ 4021124 h 6858000"/>
              <a:gd name="connsiteX17560" fmla="*/ 11593424 w 12192000"/>
              <a:gd name="connsiteY17560" fmla="*/ 4021124 h 6858000"/>
              <a:gd name="connsiteX17561" fmla="*/ 11473714 w 12192000"/>
              <a:gd name="connsiteY17561" fmla="*/ 4049693 h 6858000"/>
              <a:gd name="connsiteX17562" fmla="*/ 11559445 w 12192000"/>
              <a:gd name="connsiteY17562" fmla="*/ 4099187 h 6858000"/>
              <a:gd name="connsiteX17563" fmla="*/ 11574400 w 12192000"/>
              <a:gd name="connsiteY17563" fmla="*/ 4087689 h 6858000"/>
              <a:gd name="connsiteX17564" fmla="*/ 11593423 w 12192000"/>
              <a:gd name="connsiteY17564" fmla="*/ 4083420 h 6858000"/>
              <a:gd name="connsiteX17565" fmla="*/ 11612436 w 12192000"/>
              <a:gd name="connsiteY17565" fmla="*/ 4087689 h 6858000"/>
              <a:gd name="connsiteX17566" fmla="*/ 11627402 w 12192000"/>
              <a:gd name="connsiteY17566" fmla="*/ 4099187 h 6858000"/>
              <a:gd name="connsiteX17567" fmla="*/ 11713132 w 12192000"/>
              <a:gd name="connsiteY17567" fmla="*/ 4049693 h 6858000"/>
              <a:gd name="connsiteX17568" fmla="*/ 11593424 w 12192000"/>
              <a:gd name="connsiteY17568" fmla="*/ 4021124 h 6858000"/>
              <a:gd name="connsiteX17569" fmla="*/ 11186224 w 12192000"/>
              <a:gd name="connsiteY17569" fmla="*/ 4021124 h 6858000"/>
              <a:gd name="connsiteX17570" fmla="*/ 11066515 w 12192000"/>
              <a:gd name="connsiteY17570" fmla="*/ 4049693 h 6858000"/>
              <a:gd name="connsiteX17571" fmla="*/ 11152245 w 12192000"/>
              <a:gd name="connsiteY17571" fmla="*/ 4099187 h 6858000"/>
              <a:gd name="connsiteX17572" fmla="*/ 11167199 w 12192000"/>
              <a:gd name="connsiteY17572" fmla="*/ 4087689 h 6858000"/>
              <a:gd name="connsiteX17573" fmla="*/ 11186224 w 12192000"/>
              <a:gd name="connsiteY17573" fmla="*/ 4083420 h 6858000"/>
              <a:gd name="connsiteX17574" fmla="*/ 11205237 w 12192000"/>
              <a:gd name="connsiteY17574" fmla="*/ 4087689 h 6858000"/>
              <a:gd name="connsiteX17575" fmla="*/ 11220202 w 12192000"/>
              <a:gd name="connsiteY17575" fmla="*/ 4099187 h 6858000"/>
              <a:gd name="connsiteX17576" fmla="*/ 11305933 w 12192000"/>
              <a:gd name="connsiteY17576" fmla="*/ 4049693 h 6858000"/>
              <a:gd name="connsiteX17577" fmla="*/ 11186224 w 12192000"/>
              <a:gd name="connsiteY17577" fmla="*/ 4021124 h 6858000"/>
              <a:gd name="connsiteX17578" fmla="*/ 10779054 w 12192000"/>
              <a:gd name="connsiteY17578" fmla="*/ 4021124 h 6858000"/>
              <a:gd name="connsiteX17579" fmla="*/ 10659345 w 12192000"/>
              <a:gd name="connsiteY17579" fmla="*/ 4049693 h 6858000"/>
              <a:gd name="connsiteX17580" fmla="*/ 10745075 w 12192000"/>
              <a:gd name="connsiteY17580" fmla="*/ 4099187 h 6858000"/>
              <a:gd name="connsiteX17581" fmla="*/ 10760029 w 12192000"/>
              <a:gd name="connsiteY17581" fmla="*/ 4087689 h 6858000"/>
              <a:gd name="connsiteX17582" fmla="*/ 10779054 w 12192000"/>
              <a:gd name="connsiteY17582" fmla="*/ 4083420 h 6858000"/>
              <a:gd name="connsiteX17583" fmla="*/ 10798067 w 12192000"/>
              <a:gd name="connsiteY17583" fmla="*/ 4087689 h 6858000"/>
              <a:gd name="connsiteX17584" fmla="*/ 10813032 w 12192000"/>
              <a:gd name="connsiteY17584" fmla="*/ 4099187 h 6858000"/>
              <a:gd name="connsiteX17585" fmla="*/ 10898763 w 12192000"/>
              <a:gd name="connsiteY17585" fmla="*/ 4049693 h 6858000"/>
              <a:gd name="connsiteX17586" fmla="*/ 10779054 w 12192000"/>
              <a:gd name="connsiteY17586" fmla="*/ 4021124 h 6858000"/>
              <a:gd name="connsiteX17587" fmla="*/ 10371854 w 12192000"/>
              <a:gd name="connsiteY17587" fmla="*/ 4021094 h 6858000"/>
              <a:gd name="connsiteX17588" fmla="*/ 10252145 w 12192000"/>
              <a:gd name="connsiteY17588" fmla="*/ 4049663 h 6858000"/>
              <a:gd name="connsiteX17589" fmla="*/ 10337859 w 12192000"/>
              <a:gd name="connsiteY17589" fmla="*/ 4099147 h 6858000"/>
              <a:gd name="connsiteX17590" fmla="*/ 10337846 w 12192000"/>
              <a:gd name="connsiteY17590" fmla="*/ 4099157 h 6858000"/>
              <a:gd name="connsiteX17591" fmla="*/ 10337876 w 12192000"/>
              <a:gd name="connsiteY17591" fmla="*/ 4099157 h 6858000"/>
              <a:gd name="connsiteX17592" fmla="*/ 10337859 w 12192000"/>
              <a:gd name="connsiteY17592" fmla="*/ 4099147 h 6858000"/>
              <a:gd name="connsiteX17593" fmla="*/ 10352800 w 12192000"/>
              <a:gd name="connsiteY17593" fmla="*/ 4087659 h 6858000"/>
              <a:gd name="connsiteX17594" fmla="*/ 10371839 w 12192000"/>
              <a:gd name="connsiteY17594" fmla="*/ 4083387 h 6858000"/>
              <a:gd name="connsiteX17595" fmla="*/ 10405832 w 12192000"/>
              <a:gd name="connsiteY17595" fmla="*/ 4099157 h 6858000"/>
              <a:gd name="connsiteX17596" fmla="*/ 10491563 w 12192000"/>
              <a:gd name="connsiteY17596" fmla="*/ 4049663 h 6858000"/>
              <a:gd name="connsiteX17597" fmla="*/ 10371854 w 12192000"/>
              <a:gd name="connsiteY17597" fmla="*/ 4021094 h 6858000"/>
              <a:gd name="connsiteX17598" fmla="*/ 9964684 w 12192000"/>
              <a:gd name="connsiteY17598" fmla="*/ 4021094 h 6858000"/>
              <a:gd name="connsiteX17599" fmla="*/ 9844975 w 12192000"/>
              <a:gd name="connsiteY17599" fmla="*/ 4049663 h 6858000"/>
              <a:gd name="connsiteX17600" fmla="*/ 9930689 w 12192000"/>
              <a:gd name="connsiteY17600" fmla="*/ 4099147 h 6858000"/>
              <a:gd name="connsiteX17601" fmla="*/ 9930676 w 12192000"/>
              <a:gd name="connsiteY17601" fmla="*/ 4099157 h 6858000"/>
              <a:gd name="connsiteX17602" fmla="*/ 9930706 w 12192000"/>
              <a:gd name="connsiteY17602" fmla="*/ 4099157 h 6858000"/>
              <a:gd name="connsiteX17603" fmla="*/ 9930689 w 12192000"/>
              <a:gd name="connsiteY17603" fmla="*/ 4099147 h 6858000"/>
              <a:gd name="connsiteX17604" fmla="*/ 9945630 w 12192000"/>
              <a:gd name="connsiteY17604" fmla="*/ 4087659 h 6858000"/>
              <a:gd name="connsiteX17605" fmla="*/ 9964669 w 12192000"/>
              <a:gd name="connsiteY17605" fmla="*/ 4083387 h 6858000"/>
              <a:gd name="connsiteX17606" fmla="*/ 9998662 w 12192000"/>
              <a:gd name="connsiteY17606" fmla="*/ 4099157 h 6858000"/>
              <a:gd name="connsiteX17607" fmla="*/ 10084394 w 12192000"/>
              <a:gd name="connsiteY17607" fmla="*/ 4049663 h 6858000"/>
              <a:gd name="connsiteX17608" fmla="*/ 9964684 w 12192000"/>
              <a:gd name="connsiteY17608" fmla="*/ 4021094 h 6858000"/>
              <a:gd name="connsiteX17609" fmla="*/ 9557515 w 12192000"/>
              <a:gd name="connsiteY17609" fmla="*/ 4021094 h 6858000"/>
              <a:gd name="connsiteX17610" fmla="*/ 9437805 w 12192000"/>
              <a:gd name="connsiteY17610" fmla="*/ 4049663 h 6858000"/>
              <a:gd name="connsiteX17611" fmla="*/ 9523519 w 12192000"/>
              <a:gd name="connsiteY17611" fmla="*/ 4099147 h 6858000"/>
              <a:gd name="connsiteX17612" fmla="*/ 9523506 w 12192000"/>
              <a:gd name="connsiteY17612" fmla="*/ 4099157 h 6858000"/>
              <a:gd name="connsiteX17613" fmla="*/ 9523536 w 12192000"/>
              <a:gd name="connsiteY17613" fmla="*/ 4099157 h 6858000"/>
              <a:gd name="connsiteX17614" fmla="*/ 9523519 w 12192000"/>
              <a:gd name="connsiteY17614" fmla="*/ 4099147 h 6858000"/>
              <a:gd name="connsiteX17615" fmla="*/ 9538460 w 12192000"/>
              <a:gd name="connsiteY17615" fmla="*/ 4087659 h 6858000"/>
              <a:gd name="connsiteX17616" fmla="*/ 9557499 w 12192000"/>
              <a:gd name="connsiteY17616" fmla="*/ 4083387 h 6858000"/>
              <a:gd name="connsiteX17617" fmla="*/ 9591492 w 12192000"/>
              <a:gd name="connsiteY17617" fmla="*/ 4099157 h 6858000"/>
              <a:gd name="connsiteX17618" fmla="*/ 9677224 w 12192000"/>
              <a:gd name="connsiteY17618" fmla="*/ 4049663 h 6858000"/>
              <a:gd name="connsiteX17619" fmla="*/ 9557515 w 12192000"/>
              <a:gd name="connsiteY17619" fmla="*/ 4021094 h 6858000"/>
              <a:gd name="connsiteX17620" fmla="*/ 9150314 w 12192000"/>
              <a:gd name="connsiteY17620" fmla="*/ 4021094 h 6858000"/>
              <a:gd name="connsiteX17621" fmla="*/ 9030605 w 12192000"/>
              <a:gd name="connsiteY17621" fmla="*/ 4049663 h 6858000"/>
              <a:gd name="connsiteX17622" fmla="*/ 9116320 w 12192000"/>
              <a:gd name="connsiteY17622" fmla="*/ 4099147 h 6858000"/>
              <a:gd name="connsiteX17623" fmla="*/ 9116307 w 12192000"/>
              <a:gd name="connsiteY17623" fmla="*/ 4099157 h 6858000"/>
              <a:gd name="connsiteX17624" fmla="*/ 9116337 w 12192000"/>
              <a:gd name="connsiteY17624" fmla="*/ 4099157 h 6858000"/>
              <a:gd name="connsiteX17625" fmla="*/ 9116320 w 12192000"/>
              <a:gd name="connsiteY17625" fmla="*/ 4099147 h 6858000"/>
              <a:gd name="connsiteX17626" fmla="*/ 9131261 w 12192000"/>
              <a:gd name="connsiteY17626" fmla="*/ 4087659 h 6858000"/>
              <a:gd name="connsiteX17627" fmla="*/ 9150299 w 12192000"/>
              <a:gd name="connsiteY17627" fmla="*/ 4083387 h 6858000"/>
              <a:gd name="connsiteX17628" fmla="*/ 9184293 w 12192000"/>
              <a:gd name="connsiteY17628" fmla="*/ 4099157 h 6858000"/>
              <a:gd name="connsiteX17629" fmla="*/ 9270023 w 12192000"/>
              <a:gd name="connsiteY17629" fmla="*/ 4049663 h 6858000"/>
              <a:gd name="connsiteX17630" fmla="*/ 9150314 w 12192000"/>
              <a:gd name="connsiteY17630" fmla="*/ 4021094 h 6858000"/>
              <a:gd name="connsiteX17631" fmla="*/ 8743145 w 12192000"/>
              <a:gd name="connsiteY17631" fmla="*/ 4021094 h 6858000"/>
              <a:gd name="connsiteX17632" fmla="*/ 8623435 w 12192000"/>
              <a:gd name="connsiteY17632" fmla="*/ 4049663 h 6858000"/>
              <a:gd name="connsiteX17633" fmla="*/ 8709149 w 12192000"/>
              <a:gd name="connsiteY17633" fmla="*/ 4099147 h 6858000"/>
              <a:gd name="connsiteX17634" fmla="*/ 8709136 w 12192000"/>
              <a:gd name="connsiteY17634" fmla="*/ 4099157 h 6858000"/>
              <a:gd name="connsiteX17635" fmla="*/ 8709166 w 12192000"/>
              <a:gd name="connsiteY17635" fmla="*/ 4099157 h 6858000"/>
              <a:gd name="connsiteX17636" fmla="*/ 8709149 w 12192000"/>
              <a:gd name="connsiteY17636" fmla="*/ 4099147 h 6858000"/>
              <a:gd name="connsiteX17637" fmla="*/ 8724091 w 12192000"/>
              <a:gd name="connsiteY17637" fmla="*/ 4087659 h 6858000"/>
              <a:gd name="connsiteX17638" fmla="*/ 8743129 w 12192000"/>
              <a:gd name="connsiteY17638" fmla="*/ 4083387 h 6858000"/>
              <a:gd name="connsiteX17639" fmla="*/ 8777123 w 12192000"/>
              <a:gd name="connsiteY17639" fmla="*/ 4099157 h 6858000"/>
              <a:gd name="connsiteX17640" fmla="*/ 8862853 w 12192000"/>
              <a:gd name="connsiteY17640" fmla="*/ 4049663 h 6858000"/>
              <a:gd name="connsiteX17641" fmla="*/ 8743145 w 12192000"/>
              <a:gd name="connsiteY17641" fmla="*/ 4021094 h 6858000"/>
              <a:gd name="connsiteX17642" fmla="*/ 8335945 w 12192000"/>
              <a:gd name="connsiteY17642" fmla="*/ 4021094 h 6858000"/>
              <a:gd name="connsiteX17643" fmla="*/ 8216236 w 12192000"/>
              <a:gd name="connsiteY17643" fmla="*/ 4049663 h 6858000"/>
              <a:gd name="connsiteX17644" fmla="*/ 8301949 w 12192000"/>
              <a:gd name="connsiteY17644" fmla="*/ 4099147 h 6858000"/>
              <a:gd name="connsiteX17645" fmla="*/ 8301936 w 12192000"/>
              <a:gd name="connsiteY17645" fmla="*/ 4099157 h 6858000"/>
              <a:gd name="connsiteX17646" fmla="*/ 8301966 w 12192000"/>
              <a:gd name="connsiteY17646" fmla="*/ 4099157 h 6858000"/>
              <a:gd name="connsiteX17647" fmla="*/ 8301949 w 12192000"/>
              <a:gd name="connsiteY17647" fmla="*/ 4099147 h 6858000"/>
              <a:gd name="connsiteX17648" fmla="*/ 8316891 w 12192000"/>
              <a:gd name="connsiteY17648" fmla="*/ 4087659 h 6858000"/>
              <a:gd name="connsiteX17649" fmla="*/ 8335930 w 12192000"/>
              <a:gd name="connsiteY17649" fmla="*/ 4083387 h 6858000"/>
              <a:gd name="connsiteX17650" fmla="*/ 8369923 w 12192000"/>
              <a:gd name="connsiteY17650" fmla="*/ 4099157 h 6858000"/>
              <a:gd name="connsiteX17651" fmla="*/ 8455654 w 12192000"/>
              <a:gd name="connsiteY17651" fmla="*/ 4049663 h 6858000"/>
              <a:gd name="connsiteX17652" fmla="*/ 8335945 w 12192000"/>
              <a:gd name="connsiteY17652" fmla="*/ 4021094 h 6858000"/>
              <a:gd name="connsiteX17653" fmla="*/ 7928775 w 12192000"/>
              <a:gd name="connsiteY17653" fmla="*/ 4021094 h 6858000"/>
              <a:gd name="connsiteX17654" fmla="*/ 7809066 w 12192000"/>
              <a:gd name="connsiteY17654" fmla="*/ 4049663 h 6858000"/>
              <a:gd name="connsiteX17655" fmla="*/ 7894780 w 12192000"/>
              <a:gd name="connsiteY17655" fmla="*/ 4099147 h 6858000"/>
              <a:gd name="connsiteX17656" fmla="*/ 7894767 w 12192000"/>
              <a:gd name="connsiteY17656" fmla="*/ 4099157 h 6858000"/>
              <a:gd name="connsiteX17657" fmla="*/ 7894797 w 12192000"/>
              <a:gd name="connsiteY17657" fmla="*/ 4099157 h 6858000"/>
              <a:gd name="connsiteX17658" fmla="*/ 7894780 w 12192000"/>
              <a:gd name="connsiteY17658" fmla="*/ 4099147 h 6858000"/>
              <a:gd name="connsiteX17659" fmla="*/ 7909721 w 12192000"/>
              <a:gd name="connsiteY17659" fmla="*/ 4087659 h 6858000"/>
              <a:gd name="connsiteX17660" fmla="*/ 7928760 w 12192000"/>
              <a:gd name="connsiteY17660" fmla="*/ 4083387 h 6858000"/>
              <a:gd name="connsiteX17661" fmla="*/ 7962754 w 12192000"/>
              <a:gd name="connsiteY17661" fmla="*/ 4099157 h 6858000"/>
              <a:gd name="connsiteX17662" fmla="*/ 8048484 w 12192000"/>
              <a:gd name="connsiteY17662" fmla="*/ 4049663 h 6858000"/>
              <a:gd name="connsiteX17663" fmla="*/ 7928775 w 12192000"/>
              <a:gd name="connsiteY17663" fmla="*/ 4021094 h 6858000"/>
              <a:gd name="connsiteX17664" fmla="*/ 7521575 w 12192000"/>
              <a:gd name="connsiteY17664" fmla="*/ 4021094 h 6858000"/>
              <a:gd name="connsiteX17665" fmla="*/ 7401866 w 12192000"/>
              <a:gd name="connsiteY17665" fmla="*/ 4049663 h 6858000"/>
              <a:gd name="connsiteX17666" fmla="*/ 7487580 w 12192000"/>
              <a:gd name="connsiteY17666" fmla="*/ 4099147 h 6858000"/>
              <a:gd name="connsiteX17667" fmla="*/ 7487567 w 12192000"/>
              <a:gd name="connsiteY17667" fmla="*/ 4099157 h 6858000"/>
              <a:gd name="connsiteX17668" fmla="*/ 7487597 w 12192000"/>
              <a:gd name="connsiteY17668" fmla="*/ 4099157 h 6858000"/>
              <a:gd name="connsiteX17669" fmla="*/ 7487580 w 12192000"/>
              <a:gd name="connsiteY17669" fmla="*/ 4099147 h 6858000"/>
              <a:gd name="connsiteX17670" fmla="*/ 7502522 w 12192000"/>
              <a:gd name="connsiteY17670" fmla="*/ 4087659 h 6858000"/>
              <a:gd name="connsiteX17671" fmla="*/ 7521560 w 12192000"/>
              <a:gd name="connsiteY17671" fmla="*/ 4083387 h 6858000"/>
              <a:gd name="connsiteX17672" fmla="*/ 7555554 w 12192000"/>
              <a:gd name="connsiteY17672" fmla="*/ 4099157 h 6858000"/>
              <a:gd name="connsiteX17673" fmla="*/ 7641284 w 12192000"/>
              <a:gd name="connsiteY17673" fmla="*/ 4049663 h 6858000"/>
              <a:gd name="connsiteX17674" fmla="*/ 7521575 w 12192000"/>
              <a:gd name="connsiteY17674" fmla="*/ 4021094 h 6858000"/>
              <a:gd name="connsiteX17675" fmla="*/ 7114405 w 12192000"/>
              <a:gd name="connsiteY17675" fmla="*/ 4021094 h 6858000"/>
              <a:gd name="connsiteX17676" fmla="*/ 6994696 w 12192000"/>
              <a:gd name="connsiteY17676" fmla="*/ 4049663 h 6858000"/>
              <a:gd name="connsiteX17677" fmla="*/ 7080410 w 12192000"/>
              <a:gd name="connsiteY17677" fmla="*/ 4099147 h 6858000"/>
              <a:gd name="connsiteX17678" fmla="*/ 7080397 w 12192000"/>
              <a:gd name="connsiteY17678" fmla="*/ 4099157 h 6858000"/>
              <a:gd name="connsiteX17679" fmla="*/ 7080427 w 12192000"/>
              <a:gd name="connsiteY17679" fmla="*/ 4099157 h 6858000"/>
              <a:gd name="connsiteX17680" fmla="*/ 7080410 w 12192000"/>
              <a:gd name="connsiteY17680" fmla="*/ 4099147 h 6858000"/>
              <a:gd name="connsiteX17681" fmla="*/ 7095352 w 12192000"/>
              <a:gd name="connsiteY17681" fmla="*/ 4087659 h 6858000"/>
              <a:gd name="connsiteX17682" fmla="*/ 7114391 w 12192000"/>
              <a:gd name="connsiteY17682" fmla="*/ 4083387 h 6858000"/>
              <a:gd name="connsiteX17683" fmla="*/ 7148383 w 12192000"/>
              <a:gd name="connsiteY17683" fmla="*/ 4099157 h 6858000"/>
              <a:gd name="connsiteX17684" fmla="*/ 7234115 w 12192000"/>
              <a:gd name="connsiteY17684" fmla="*/ 4049663 h 6858000"/>
              <a:gd name="connsiteX17685" fmla="*/ 7114405 w 12192000"/>
              <a:gd name="connsiteY17685" fmla="*/ 4021094 h 6858000"/>
              <a:gd name="connsiteX17686" fmla="*/ 6707206 w 12192000"/>
              <a:gd name="connsiteY17686" fmla="*/ 4021094 h 6858000"/>
              <a:gd name="connsiteX17687" fmla="*/ 6587496 w 12192000"/>
              <a:gd name="connsiteY17687" fmla="*/ 4049663 h 6858000"/>
              <a:gd name="connsiteX17688" fmla="*/ 6673210 w 12192000"/>
              <a:gd name="connsiteY17688" fmla="*/ 4099147 h 6858000"/>
              <a:gd name="connsiteX17689" fmla="*/ 6673197 w 12192000"/>
              <a:gd name="connsiteY17689" fmla="*/ 4099157 h 6858000"/>
              <a:gd name="connsiteX17690" fmla="*/ 6673227 w 12192000"/>
              <a:gd name="connsiteY17690" fmla="*/ 4099157 h 6858000"/>
              <a:gd name="connsiteX17691" fmla="*/ 6673210 w 12192000"/>
              <a:gd name="connsiteY17691" fmla="*/ 4099147 h 6858000"/>
              <a:gd name="connsiteX17692" fmla="*/ 6688152 w 12192000"/>
              <a:gd name="connsiteY17692" fmla="*/ 4087659 h 6858000"/>
              <a:gd name="connsiteX17693" fmla="*/ 6707191 w 12192000"/>
              <a:gd name="connsiteY17693" fmla="*/ 4083387 h 6858000"/>
              <a:gd name="connsiteX17694" fmla="*/ 6741184 w 12192000"/>
              <a:gd name="connsiteY17694" fmla="*/ 4099157 h 6858000"/>
              <a:gd name="connsiteX17695" fmla="*/ 6826915 w 12192000"/>
              <a:gd name="connsiteY17695" fmla="*/ 4049663 h 6858000"/>
              <a:gd name="connsiteX17696" fmla="*/ 6707206 w 12192000"/>
              <a:gd name="connsiteY17696" fmla="*/ 4021094 h 6858000"/>
              <a:gd name="connsiteX17697" fmla="*/ 6300036 w 12192000"/>
              <a:gd name="connsiteY17697" fmla="*/ 4021094 h 6858000"/>
              <a:gd name="connsiteX17698" fmla="*/ 6180326 w 12192000"/>
              <a:gd name="connsiteY17698" fmla="*/ 4049663 h 6858000"/>
              <a:gd name="connsiteX17699" fmla="*/ 6266041 w 12192000"/>
              <a:gd name="connsiteY17699" fmla="*/ 4099147 h 6858000"/>
              <a:gd name="connsiteX17700" fmla="*/ 6266028 w 12192000"/>
              <a:gd name="connsiteY17700" fmla="*/ 4099157 h 6858000"/>
              <a:gd name="connsiteX17701" fmla="*/ 6266058 w 12192000"/>
              <a:gd name="connsiteY17701" fmla="*/ 4099157 h 6858000"/>
              <a:gd name="connsiteX17702" fmla="*/ 6266041 w 12192000"/>
              <a:gd name="connsiteY17702" fmla="*/ 4099147 h 6858000"/>
              <a:gd name="connsiteX17703" fmla="*/ 6280982 w 12192000"/>
              <a:gd name="connsiteY17703" fmla="*/ 4087659 h 6858000"/>
              <a:gd name="connsiteX17704" fmla="*/ 6300021 w 12192000"/>
              <a:gd name="connsiteY17704" fmla="*/ 4083387 h 6858000"/>
              <a:gd name="connsiteX17705" fmla="*/ 6334014 w 12192000"/>
              <a:gd name="connsiteY17705" fmla="*/ 4099157 h 6858000"/>
              <a:gd name="connsiteX17706" fmla="*/ 6419745 w 12192000"/>
              <a:gd name="connsiteY17706" fmla="*/ 4049663 h 6858000"/>
              <a:gd name="connsiteX17707" fmla="*/ 6300036 w 12192000"/>
              <a:gd name="connsiteY17707" fmla="*/ 4021094 h 6858000"/>
              <a:gd name="connsiteX17708" fmla="*/ 5892866 w 12192000"/>
              <a:gd name="connsiteY17708" fmla="*/ 4021094 h 6858000"/>
              <a:gd name="connsiteX17709" fmla="*/ 5773157 w 12192000"/>
              <a:gd name="connsiteY17709" fmla="*/ 4049663 h 6858000"/>
              <a:gd name="connsiteX17710" fmla="*/ 5858871 w 12192000"/>
              <a:gd name="connsiteY17710" fmla="*/ 4099147 h 6858000"/>
              <a:gd name="connsiteX17711" fmla="*/ 5858858 w 12192000"/>
              <a:gd name="connsiteY17711" fmla="*/ 4099157 h 6858000"/>
              <a:gd name="connsiteX17712" fmla="*/ 5858888 w 12192000"/>
              <a:gd name="connsiteY17712" fmla="*/ 4099157 h 6858000"/>
              <a:gd name="connsiteX17713" fmla="*/ 5858871 w 12192000"/>
              <a:gd name="connsiteY17713" fmla="*/ 4099147 h 6858000"/>
              <a:gd name="connsiteX17714" fmla="*/ 5873813 w 12192000"/>
              <a:gd name="connsiteY17714" fmla="*/ 4087659 h 6858000"/>
              <a:gd name="connsiteX17715" fmla="*/ 5892851 w 12192000"/>
              <a:gd name="connsiteY17715" fmla="*/ 4083387 h 6858000"/>
              <a:gd name="connsiteX17716" fmla="*/ 5926845 w 12192000"/>
              <a:gd name="connsiteY17716" fmla="*/ 4099157 h 6858000"/>
              <a:gd name="connsiteX17717" fmla="*/ 6012575 w 12192000"/>
              <a:gd name="connsiteY17717" fmla="*/ 4049663 h 6858000"/>
              <a:gd name="connsiteX17718" fmla="*/ 5892866 w 12192000"/>
              <a:gd name="connsiteY17718" fmla="*/ 4021094 h 6858000"/>
              <a:gd name="connsiteX17719" fmla="*/ 5485667 w 12192000"/>
              <a:gd name="connsiteY17719" fmla="*/ 4021094 h 6858000"/>
              <a:gd name="connsiteX17720" fmla="*/ 5365958 w 12192000"/>
              <a:gd name="connsiteY17720" fmla="*/ 4049663 h 6858000"/>
              <a:gd name="connsiteX17721" fmla="*/ 5451671 w 12192000"/>
              <a:gd name="connsiteY17721" fmla="*/ 4099147 h 6858000"/>
              <a:gd name="connsiteX17722" fmla="*/ 5451658 w 12192000"/>
              <a:gd name="connsiteY17722" fmla="*/ 4099157 h 6858000"/>
              <a:gd name="connsiteX17723" fmla="*/ 5451688 w 12192000"/>
              <a:gd name="connsiteY17723" fmla="*/ 4099157 h 6858000"/>
              <a:gd name="connsiteX17724" fmla="*/ 5451671 w 12192000"/>
              <a:gd name="connsiteY17724" fmla="*/ 4099147 h 6858000"/>
              <a:gd name="connsiteX17725" fmla="*/ 5466613 w 12192000"/>
              <a:gd name="connsiteY17725" fmla="*/ 4087659 h 6858000"/>
              <a:gd name="connsiteX17726" fmla="*/ 5485651 w 12192000"/>
              <a:gd name="connsiteY17726" fmla="*/ 4083387 h 6858000"/>
              <a:gd name="connsiteX17727" fmla="*/ 5519644 w 12192000"/>
              <a:gd name="connsiteY17727" fmla="*/ 4099157 h 6858000"/>
              <a:gd name="connsiteX17728" fmla="*/ 5605375 w 12192000"/>
              <a:gd name="connsiteY17728" fmla="*/ 4049663 h 6858000"/>
              <a:gd name="connsiteX17729" fmla="*/ 5485667 w 12192000"/>
              <a:gd name="connsiteY17729" fmla="*/ 4021094 h 6858000"/>
              <a:gd name="connsiteX17730" fmla="*/ 5078496 w 12192000"/>
              <a:gd name="connsiteY17730" fmla="*/ 4021094 h 6858000"/>
              <a:gd name="connsiteX17731" fmla="*/ 4958787 w 12192000"/>
              <a:gd name="connsiteY17731" fmla="*/ 4049663 h 6858000"/>
              <a:gd name="connsiteX17732" fmla="*/ 5044501 w 12192000"/>
              <a:gd name="connsiteY17732" fmla="*/ 4099147 h 6858000"/>
              <a:gd name="connsiteX17733" fmla="*/ 5044488 w 12192000"/>
              <a:gd name="connsiteY17733" fmla="*/ 4099157 h 6858000"/>
              <a:gd name="connsiteX17734" fmla="*/ 5044519 w 12192000"/>
              <a:gd name="connsiteY17734" fmla="*/ 4099157 h 6858000"/>
              <a:gd name="connsiteX17735" fmla="*/ 5044501 w 12192000"/>
              <a:gd name="connsiteY17735" fmla="*/ 4099147 h 6858000"/>
              <a:gd name="connsiteX17736" fmla="*/ 5059443 w 12192000"/>
              <a:gd name="connsiteY17736" fmla="*/ 4087659 h 6858000"/>
              <a:gd name="connsiteX17737" fmla="*/ 5078481 w 12192000"/>
              <a:gd name="connsiteY17737" fmla="*/ 4083387 h 6858000"/>
              <a:gd name="connsiteX17738" fmla="*/ 5112474 w 12192000"/>
              <a:gd name="connsiteY17738" fmla="*/ 4099157 h 6858000"/>
              <a:gd name="connsiteX17739" fmla="*/ 5198205 w 12192000"/>
              <a:gd name="connsiteY17739" fmla="*/ 4049663 h 6858000"/>
              <a:gd name="connsiteX17740" fmla="*/ 5078496 w 12192000"/>
              <a:gd name="connsiteY17740" fmla="*/ 4021094 h 6858000"/>
              <a:gd name="connsiteX17741" fmla="*/ 4671297 w 12192000"/>
              <a:gd name="connsiteY17741" fmla="*/ 4021094 h 6858000"/>
              <a:gd name="connsiteX17742" fmla="*/ 4551587 w 12192000"/>
              <a:gd name="connsiteY17742" fmla="*/ 4049663 h 6858000"/>
              <a:gd name="connsiteX17743" fmla="*/ 4637301 w 12192000"/>
              <a:gd name="connsiteY17743" fmla="*/ 4099147 h 6858000"/>
              <a:gd name="connsiteX17744" fmla="*/ 4637289 w 12192000"/>
              <a:gd name="connsiteY17744" fmla="*/ 4099157 h 6858000"/>
              <a:gd name="connsiteX17745" fmla="*/ 4637318 w 12192000"/>
              <a:gd name="connsiteY17745" fmla="*/ 4099157 h 6858000"/>
              <a:gd name="connsiteX17746" fmla="*/ 4637301 w 12192000"/>
              <a:gd name="connsiteY17746" fmla="*/ 4099147 h 6858000"/>
              <a:gd name="connsiteX17747" fmla="*/ 4652243 w 12192000"/>
              <a:gd name="connsiteY17747" fmla="*/ 4087659 h 6858000"/>
              <a:gd name="connsiteX17748" fmla="*/ 4671281 w 12192000"/>
              <a:gd name="connsiteY17748" fmla="*/ 4083387 h 6858000"/>
              <a:gd name="connsiteX17749" fmla="*/ 4705276 w 12192000"/>
              <a:gd name="connsiteY17749" fmla="*/ 4099157 h 6858000"/>
              <a:gd name="connsiteX17750" fmla="*/ 4791006 w 12192000"/>
              <a:gd name="connsiteY17750" fmla="*/ 4049663 h 6858000"/>
              <a:gd name="connsiteX17751" fmla="*/ 4671297 w 12192000"/>
              <a:gd name="connsiteY17751" fmla="*/ 4021094 h 6858000"/>
              <a:gd name="connsiteX17752" fmla="*/ 4264127 w 12192000"/>
              <a:gd name="connsiteY17752" fmla="*/ 4021094 h 6858000"/>
              <a:gd name="connsiteX17753" fmla="*/ 4144417 w 12192000"/>
              <a:gd name="connsiteY17753" fmla="*/ 4049663 h 6858000"/>
              <a:gd name="connsiteX17754" fmla="*/ 4230131 w 12192000"/>
              <a:gd name="connsiteY17754" fmla="*/ 4099147 h 6858000"/>
              <a:gd name="connsiteX17755" fmla="*/ 4230118 w 12192000"/>
              <a:gd name="connsiteY17755" fmla="*/ 4099157 h 6858000"/>
              <a:gd name="connsiteX17756" fmla="*/ 4230148 w 12192000"/>
              <a:gd name="connsiteY17756" fmla="*/ 4099157 h 6858000"/>
              <a:gd name="connsiteX17757" fmla="*/ 4230131 w 12192000"/>
              <a:gd name="connsiteY17757" fmla="*/ 4099147 h 6858000"/>
              <a:gd name="connsiteX17758" fmla="*/ 4245073 w 12192000"/>
              <a:gd name="connsiteY17758" fmla="*/ 4087659 h 6858000"/>
              <a:gd name="connsiteX17759" fmla="*/ 4264113 w 12192000"/>
              <a:gd name="connsiteY17759" fmla="*/ 4083387 h 6858000"/>
              <a:gd name="connsiteX17760" fmla="*/ 4298105 w 12192000"/>
              <a:gd name="connsiteY17760" fmla="*/ 4099157 h 6858000"/>
              <a:gd name="connsiteX17761" fmla="*/ 4383837 w 12192000"/>
              <a:gd name="connsiteY17761" fmla="*/ 4049663 h 6858000"/>
              <a:gd name="connsiteX17762" fmla="*/ 4264127 w 12192000"/>
              <a:gd name="connsiteY17762" fmla="*/ 4021094 h 6858000"/>
              <a:gd name="connsiteX17763" fmla="*/ 3856927 w 12192000"/>
              <a:gd name="connsiteY17763" fmla="*/ 4021094 h 6858000"/>
              <a:gd name="connsiteX17764" fmla="*/ 3737217 w 12192000"/>
              <a:gd name="connsiteY17764" fmla="*/ 4049663 h 6858000"/>
              <a:gd name="connsiteX17765" fmla="*/ 3822931 w 12192000"/>
              <a:gd name="connsiteY17765" fmla="*/ 4099147 h 6858000"/>
              <a:gd name="connsiteX17766" fmla="*/ 3822918 w 12192000"/>
              <a:gd name="connsiteY17766" fmla="*/ 4099157 h 6858000"/>
              <a:gd name="connsiteX17767" fmla="*/ 3822948 w 12192000"/>
              <a:gd name="connsiteY17767" fmla="*/ 4099157 h 6858000"/>
              <a:gd name="connsiteX17768" fmla="*/ 3822931 w 12192000"/>
              <a:gd name="connsiteY17768" fmla="*/ 4099147 h 6858000"/>
              <a:gd name="connsiteX17769" fmla="*/ 3837873 w 12192000"/>
              <a:gd name="connsiteY17769" fmla="*/ 4087659 h 6858000"/>
              <a:gd name="connsiteX17770" fmla="*/ 3856912 w 12192000"/>
              <a:gd name="connsiteY17770" fmla="*/ 4083387 h 6858000"/>
              <a:gd name="connsiteX17771" fmla="*/ 3890905 w 12192000"/>
              <a:gd name="connsiteY17771" fmla="*/ 4099157 h 6858000"/>
              <a:gd name="connsiteX17772" fmla="*/ 3976636 w 12192000"/>
              <a:gd name="connsiteY17772" fmla="*/ 4049663 h 6858000"/>
              <a:gd name="connsiteX17773" fmla="*/ 3856927 w 12192000"/>
              <a:gd name="connsiteY17773" fmla="*/ 4021094 h 6858000"/>
              <a:gd name="connsiteX17774" fmla="*/ 3449757 w 12192000"/>
              <a:gd name="connsiteY17774" fmla="*/ 4021094 h 6858000"/>
              <a:gd name="connsiteX17775" fmla="*/ 3330048 w 12192000"/>
              <a:gd name="connsiteY17775" fmla="*/ 4049663 h 6858000"/>
              <a:gd name="connsiteX17776" fmla="*/ 3415762 w 12192000"/>
              <a:gd name="connsiteY17776" fmla="*/ 4099147 h 6858000"/>
              <a:gd name="connsiteX17777" fmla="*/ 3415749 w 12192000"/>
              <a:gd name="connsiteY17777" fmla="*/ 4099157 h 6858000"/>
              <a:gd name="connsiteX17778" fmla="*/ 3415779 w 12192000"/>
              <a:gd name="connsiteY17778" fmla="*/ 4099157 h 6858000"/>
              <a:gd name="connsiteX17779" fmla="*/ 3415762 w 12192000"/>
              <a:gd name="connsiteY17779" fmla="*/ 4099147 h 6858000"/>
              <a:gd name="connsiteX17780" fmla="*/ 3430703 w 12192000"/>
              <a:gd name="connsiteY17780" fmla="*/ 4087659 h 6858000"/>
              <a:gd name="connsiteX17781" fmla="*/ 3449742 w 12192000"/>
              <a:gd name="connsiteY17781" fmla="*/ 4083387 h 6858000"/>
              <a:gd name="connsiteX17782" fmla="*/ 3483735 w 12192000"/>
              <a:gd name="connsiteY17782" fmla="*/ 4099157 h 6858000"/>
              <a:gd name="connsiteX17783" fmla="*/ 3569466 w 12192000"/>
              <a:gd name="connsiteY17783" fmla="*/ 4049663 h 6858000"/>
              <a:gd name="connsiteX17784" fmla="*/ 3449757 w 12192000"/>
              <a:gd name="connsiteY17784" fmla="*/ 4021094 h 6858000"/>
              <a:gd name="connsiteX17785" fmla="*/ 3042557 w 12192000"/>
              <a:gd name="connsiteY17785" fmla="*/ 4021094 h 6858000"/>
              <a:gd name="connsiteX17786" fmla="*/ 2922848 w 12192000"/>
              <a:gd name="connsiteY17786" fmla="*/ 4049663 h 6858000"/>
              <a:gd name="connsiteX17787" fmla="*/ 3008562 w 12192000"/>
              <a:gd name="connsiteY17787" fmla="*/ 4099147 h 6858000"/>
              <a:gd name="connsiteX17788" fmla="*/ 3008549 w 12192000"/>
              <a:gd name="connsiteY17788" fmla="*/ 4099157 h 6858000"/>
              <a:gd name="connsiteX17789" fmla="*/ 3008579 w 12192000"/>
              <a:gd name="connsiteY17789" fmla="*/ 4099157 h 6858000"/>
              <a:gd name="connsiteX17790" fmla="*/ 3008562 w 12192000"/>
              <a:gd name="connsiteY17790" fmla="*/ 4099147 h 6858000"/>
              <a:gd name="connsiteX17791" fmla="*/ 3023504 w 12192000"/>
              <a:gd name="connsiteY17791" fmla="*/ 4087659 h 6858000"/>
              <a:gd name="connsiteX17792" fmla="*/ 3042542 w 12192000"/>
              <a:gd name="connsiteY17792" fmla="*/ 4083387 h 6858000"/>
              <a:gd name="connsiteX17793" fmla="*/ 3076535 w 12192000"/>
              <a:gd name="connsiteY17793" fmla="*/ 4099157 h 6858000"/>
              <a:gd name="connsiteX17794" fmla="*/ 3162266 w 12192000"/>
              <a:gd name="connsiteY17794" fmla="*/ 4049663 h 6858000"/>
              <a:gd name="connsiteX17795" fmla="*/ 3042557 w 12192000"/>
              <a:gd name="connsiteY17795" fmla="*/ 4021094 h 6858000"/>
              <a:gd name="connsiteX17796" fmla="*/ 2635387 w 12192000"/>
              <a:gd name="connsiteY17796" fmla="*/ 4021094 h 6858000"/>
              <a:gd name="connsiteX17797" fmla="*/ 2515678 w 12192000"/>
              <a:gd name="connsiteY17797" fmla="*/ 4049663 h 6858000"/>
              <a:gd name="connsiteX17798" fmla="*/ 2601392 w 12192000"/>
              <a:gd name="connsiteY17798" fmla="*/ 4099147 h 6858000"/>
              <a:gd name="connsiteX17799" fmla="*/ 2601379 w 12192000"/>
              <a:gd name="connsiteY17799" fmla="*/ 4099157 h 6858000"/>
              <a:gd name="connsiteX17800" fmla="*/ 2601409 w 12192000"/>
              <a:gd name="connsiteY17800" fmla="*/ 4099157 h 6858000"/>
              <a:gd name="connsiteX17801" fmla="*/ 2601392 w 12192000"/>
              <a:gd name="connsiteY17801" fmla="*/ 4099147 h 6858000"/>
              <a:gd name="connsiteX17802" fmla="*/ 2616334 w 12192000"/>
              <a:gd name="connsiteY17802" fmla="*/ 4087659 h 6858000"/>
              <a:gd name="connsiteX17803" fmla="*/ 2635372 w 12192000"/>
              <a:gd name="connsiteY17803" fmla="*/ 4083387 h 6858000"/>
              <a:gd name="connsiteX17804" fmla="*/ 2669365 w 12192000"/>
              <a:gd name="connsiteY17804" fmla="*/ 4099157 h 6858000"/>
              <a:gd name="connsiteX17805" fmla="*/ 2755096 w 12192000"/>
              <a:gd name="connsiteY17805" fmla="*/ 4049663 h 6858000"/>
              <a:gd name="connsiteX17806" fmla="*/ 2635387 w 12192000"/>
              <a:gd name="connsiteY17806" fmla="*/ 4021094 h 6858000"/>
              <a:gd name="connsiteX17807" fmla="*/ 2228217 w 12192000"/>
              <a:gd name="connsiteY17807" fmla="*/ 4021094 h 6858000"/>
              <a:gd name="connsiteX17808" fmla="*/ 2108508 w 12192000"/>
              <a:gd name="connsiteY17808" fmla="*/ 4049663 h 6858000"/>
              <a:gd name="connsiteX17809" fmla="*/ 2194222 w 12192000"/>
              <a:gd name="connsiteY17809" fmla="*/ 4099147 h 6858000"/>
              <a:gd name="connsiteX17810" fmla="*/ 2194209 w 12192000"/>
              <a:gd name="connsiteY17810" fmla="*/ 4099157 h 6858000"/>
              <a:gd name="connsiteX17811" fmla="*/ 2194239 w 12192000"/>
              <a:gd name="connsiteY17811" fmla="*/ 4099157 h 6858000"/>
              <a:gd name="connsiteX17812" fmla="*/ 2194222 w 12192000"/>
              <a:gd name="connsiteY17812" fmla="*/ 4099147 h 6858000"/>
              <a:gd name="connsiteX17813" fmla="*/ 2209164 w 12192000"/>
              <a:gd name="connsiteY17813" fmla="*/ 4087659 h 6858000"/>
              <a:gd name="connsiteX17814" fmla="*/ 2228202 w 12192000"/>
              <a:gd name="connsiteY17814" fmla="*/ 4083387 h 6858000"/>
              <a:gd name="connsiteX17815" fmla="*/ 2262195 w 12192000"/>
              <a:gd name="connsiteY17815" fmla="*/ 4099157 h 6858000"/>
              <a:gd name="connsiteX17816" fmla="*/ 2347926 w 12192000"/>
              <a:gd name="connsiteY17816" fmla="*/ 4049663 h 6858000"/>
              <a:gd name="connsiteX17817" fmla="*/ 2228217 w 12192000"/>
              <a:gd name="connsiteY17817" fmla="*/ 4021094 h 6858000"/>
              <a:gd name="connsiteX17818" fmla="*/ 1821017 w 12192000"/>
              <a:gd name="connsiteY17818" fmla="*/ 4021094 h 6858000"/>
              <a:gd name="connsiteX17819" fmla="*/ 1701308 w 12192000"/>
              <a:gd name="connsiteY17819" fmla="*/ 4049663 h 6858000"/>
              <a:gd name="connsiteX17820" fmla="*/ 1787022 w 12192000"/>
              <a:gd name="connsiteY17820" fmla="*/ 4099147 h 6858000"/>
              <a:gd name="connsiteX17821" fmla="*/ 1787009 w 12192000"/>
              <a:gd name="connsiteY17821" fmla="*/ 4099157 h 6858000"/>
              <a:gd name="connsiteX17822" fmla="*/ 1787039 w 12192000"/>
              <a:gd name="connsiteY17822" fmla="*/ 4099157 h 6858000"/>
              <a:gd name="connsiteX17823" fmla="*/ 1787022 w 12192000"/>
              <a:gd name="connsiteY17823" fmla="*/ 4099147 h 6858000"/>
              <a:gd name="connsiteX17824" fmla="*/ 1801963 w 12192000"/>
              <a:gd name="connsiteY17824" fmla="*/ 4087659 h 6858000"/>
              <a:gd name="connsiteX17825" fmla="*/ 1821002 w 12192000"/>
              <a:gd name="connsiteY17825" fmla="*/ 4083387 h 6858000"/>
              <a:gd name="connsiteX17826" fmla="*/ 1854995 w 12192000"/>
              <a:gd name="connsiteY17826" fmla="*/ 4099157 h 6858000"/>
              <a:gd name="connsiteX17827" fmla="*/ 1940727 w 12192000"/>
              <a:gd name="connsiteY17827" fmla="*/ 4049663 h 6858000"/>
              <a:gd name="connsiteX17828" fmla="*/ 1821017 w 12192000"/>
              <a:gd name="connsiteY17828" fmla="*/ 4021094 h 6858000"/>
              <a:gd name="connsiteX17829" fmla="*/ 1413848 w 12192000"/>
              <a:gd name="connsiteY17829" fmla="*/ 4021094 h 6858000"/>
              <a:gd name="connsiteX17830" fmla="*/ 1294138 w 12192000"/>
              <a:gd name="connsiteY17830" fmla="*/ 4049663 h 6858000"/>
              <a:gd name="connsiteX17831" fmla="*/ 1379869 w 12192000"/>
              <a:gd name="connsiteY17831" fmla="*/ 4099157 h 6858000"/>
              <a:gd name="connsiteX17832" fmla="*/ 1413862 w 12192000"/>
              <a:gd name="connsiteY17832" fmla="*/ 4083387 h 6858000"/>
              <a:gd name="connsiteX17833" fmla="*/ 1432890 w 12192000"/>
              <a:gd name="connsiteY17833" fmla="*/ 4087659 h 6858000"/>
              <a:gd name="connsiteX17834" fmla="*/ 1447843 w 12192000"/>
              <a:gd name="connsiteY17834" fmla="*/ 4099148 h 6858000"/>
              <a:gd name="connsiteX17835" fmla="*/ 1447826 w 12192000"/>
              <a:gd name="connsiteY17835" fmla="*/ 4099157 h 6858000"/>
              <a:gd name="connsiteX17836" fmla="*/ 1447855 w 12192000"/>
              <a:gd name="connsiteY17836" fmla="*/ 4099157 h 6858000"/>
              <a:gd name="connsiteX17837" fmla="*/ 1447843 w 12192000"/>
              <a:gd name="connsiteY17837" fmla="*/ 4099148 h 6858000"/>
              <a:gd name="connsiteX17838" fmla="*/ 1533557 w 12192000"/>
              <a:gd name="connsiteY17838" fmla="*/ 4049663 h 6858000"/>
              <a:gd name="connsiteX17839" fmla="*/ 1413848 w 12192000"/>
              <a:gd name="connsiteY17839" fmla="*/ 4021094 h 6858000"/>
              <a:gd name="connsiteX17840" fmla="*/ 1006648 w 12192000"/>
              <a:gd name="connsiteY17840" fmla="*/ 4021094 h 6858000"/>
              <a:gd name="connsiteX17841" fmla="*/ 886938 w 12192000"/>
              <a:gd name="connsiteY17841" fmla="*/ 4049663 h 6858000"/>
              <a:gd name="connsiteX17842" fmla="*/ 972669 w 12192000"/>
              <a:gd name="connsiteY17842" fmla="*/ 4099157 h 6858000"/>
              <a:gd name="connsiteX17843" fmla="*/ 1006663 w 12192000"/>
              <a:gd name="connsiteY17843" fmla="*/ 4083387 h 6858000"/>
              <a:gd name="connsiteX17844" fmla="*/ 1025691 w 12192000"/>
              <a:gd name="connsiteY17844" fmla="*/ 4087659 h 6858000"/>
              <a:gd name="connsiteX17845" fmla="*/ 1040643 w 12192000"/>
              <a:gd name="connsiteY17845" fmla="*/ 4099147 h 6858000"/>
              <a:gd name="connsiteX17846" fmla="*/ 1040626 w 12192000"/>
              <a:gd name="connsiteY17846" fmla="*/ 4099157 h 6858000"/>
              <a:gd name="connsiteX17847" fmla="*/ 1040656 w 12192000"/>
              <a:gd name="connsiteY17847" fmla="*/ 4099157 h 6858000"/>
              <a:gd name="connsiteX17848" fmla="*/ 1040643 w 12192000"/>
              <a:gd name="connsiteY17848" fmla="*/ 4099147 h 6858000"/>
              <a:gd name="connsiteX17849" fmla="*/ 1126357 w 12192000"/>
              <a:gd name="connsiteY17849" fmla="*/ 4049663 h 6858000"/>
              <a:gd name="connsiteX17850" fmla="*/ 1006648 w 12192000"/>
              <a:gd name="connsiteY17850" fmla="*/ 4021094 h 6858000"/>
              <a:gd name="connsiteX17851" fmla="*/ 599478 w 12192000"/>
              <a:gd name="connsiteY17851" fmla="*/ 4021094 h 6858000"/>
              <a:gd name="connsiteX17852" fmla="*/ 479768 w 12192000"/>
              <a:gd name="connsiteY17852" fmla="*/ 4049663 h 6858000"/>
              <a:gd name="connsiteX17853" fmla="*/ 565500 w 12192000"/>
              <a:gd name="connsiteY17853" fmla="*/ 4099157 h 6858000"/>
              <a:gd name="connsiteX17854" fmla="*/ 599493 w 12192000"/>
              <a:gd name="connsiteY17854" fmla="*/ 4083387 h 6858000"/>
              <a:gd name="connsiteX17855" fmla="*/ 618521 w 12192000"/>
              <a:gd name="connsiteY17855" fmla="*/ 4087659 h 6858000"/>
              <a:gd name="connsiteX17856" fmla="*/ 633473 w 12192000"/>
              <a:gd name="connsiteY17856" fmla="*/ 4099147 h 6858000"/>
              <a:gd name="connsiteX17857" fmla="*/ 633456 w 12192000"/>
              <a:gd name="connsiteY17857" fmla="*/ 4099157 h 6858000"/>
              <a:gd name="connsiteX17858" fmla="*/ 633486 w 12192000"/>
              <a:gd name="connsiteY17858" fmla="*/ 4099157 h 6858000"/>
              <a:gd name="connsiteX17859" fmla="*/ 633473 w 12192000"/>
              <a:gd name="connsiteY17859" fmla="*/ 4099147 h 6858000"/>
              <a:gd name="connsiteX17860" fmla="*/ 719187 w 12192000"/>
              <a:gd name="connsiteY17860" fmla="*/ 4049663 h 6858000"/>
              <a:gd name="connsiteX17861" fmla="*/ 599478 w 12192000"/>
              <a:gd name="connsiteY17861" fmla="*/ 4021094 h 6858000"/>
              <a:gd name="connsiteX17862" fmla="*/ 192308 w 12192000"/>
              <a:gd name="connsiteY17862" fmla="*/ 4021094 h 6858000"/>
              <a:gd name="connsiteX17863" fmla="*/ 72599 w 12192000"/>
              <a:gd name="connsiteY17863" fmla="*/ 4049663 h 6858000"/>
              <a:gd name="connsiteX17864" fmla="*/ 158330 w 12192000"/>
              <a:gd name="connsiteY17864" fmla="*/ 4099157 h 6858000"/>
              <a:gd name="connsiteX17865" fmla="*/ 192323 w 12192000"/>
              <a:gd name="connsiteY17865" fmla="*/ 4083387 h 6858000"/>
              <a:gd name="connsiteX17866" fmla="*/ 211351 w 12192000"/>
              <a:gd name="connsiteY17866" fmla="*/ 4087659 h 6858000"/>
              <a:gd name="connsiteX17867" fmla="*/ 226303 w 12192000"/>
              <a:gd name="connsiteY17867" fmla="*/ 4099147 h 6858000"/>
              <a:gd name="connsiteX17868" fmla="*/ 226286 w 12192000"/>
              <a:gd name="connsiteY17868" fmla="*/ 4099157 h 6858000"/>
              <a:gd name="connsiteX17869" fmla="*/ 226316 w 12192000"/>
              <a:gd name="connsiteY17869" fmla="*/ 4099157 h 6858000"/>
              <a:gd name="connsiteX17870" fmla="*/ 226303 w 12192000"/>
              <a:gd name="connsiteY17870" fmla="*/ 4099147 h 6858000"/>
              <a:gd name="connsiteX17871" fmla="*/ 312017 w 12192000"/>
              <a:gd name="connsiteY17871" fmla="*/ 4049663 h 6858000"/>
              <a:gd name="connsiteX17872" fmla="*/ 192308 w 12192000"/>
              <a:gd name="connsiteY17872" fmla="*/ 4021094 h 6858000"/>
              <a:gd name="connsiteX17873" fmla="*/ 1617462 w 12192000"/>
              <a:gd name="connsiteY17873" fmla="*/ 3974824 h 6858000"/>
              <a:gd name="connsiteX17874" fmla="*/ 1582601 w 12192000"/>
              <a:gd name="connsiteY17874" fmla="*/ 4000230 h 6858000"/>
              <a:gd name="connsiteX17875" fmla="*/ 1581075 w 12192000"/>
              <a:gd name="connsiteY17875" fmla="*/ 4010643 h 6858000"/>
              <a:gd name="connsiteX17876" fmla="*/ 1617462 w 12192000"/>
              <a:gd name="connsiteY17876" fmla="*/ 4047270 h 6858000"/>
              <a:gd name="connsiteX17877" fmla="*/ 1653849 w 12192000"/>
              <a:gd name="connsiteY17877" fmla="*/ 4010643 h 6858000"/>
              <a:gd name="connsiteX17878" fmla="*/ 1652323 w 12192000"/>
              <a:gd name="connsiteY17878" fmla="*/ 4000230 h 6858000"/>
              <a:gd name="connsiteX17879" fmla="*/ 1617462 w 12192000"/>
              <a:gd name="connsiteY17879" fmla="*/ 3974824 h 6858000"/>
              <a:gd name="connsiteX17880" fmla="*/ 1210262 w 12192000"/>
              <a:gd name="connsiteY17880" fmla="*/ 3974824 h 6858000"/>
              <a:gd name="connsiteX17881" fmla="*/ 1175401 w 12192000"/>
              <a:gd name="connsiteY17881" fmla="*/ 4000230 h 6858000"/>
              <a:gd name="connsiteX17882" fmla="*/ 1173875 w 12192000"/>
              <a:gd name="connsiteY17882" fmla="*/ 4010643 h 6858000"/>
              <a:gd name="connsiteX17883" fmla="*/ 1210262 w 12192000"/>
              <a:gd name="connsiteY17883" fmla="*/ 4047270 h 6858000"/>
              <a:gd name="connsiteX17884" fmla="*/ 1246650 w 12192000"/>
              <a:gd name="connsiteY17884" fmla="*/ 4010643 h 6858000"/>
              <a:gd name="connsiteX17885" fmla="*/ 1245123 w 12192000"/>
              <a:gd name="connsiteY17885" fmla="*/ 4000230 h 6858000"/>
              <a:gd name="connsiteX17886" fmla="*/ 1210262 w 12192000"/>
              <a:gd name="connsiteY17886" fmla="*/ 3974824 h 6858000"/>
              <a:gd name="connsiteX17887" fmla="*/ 803093 w 12192000"/>
              <a:gd name="connsiteY17887" fmla="*/ 3974824 h 6858000"/>
              <a:gd name="connsiteX17888" fmla="*/ 768232 w 12192000"/>
              <a:gd name="connsiteY17888" fmla="*/ 4000230 h 6858000"/>
              <a:gd name="connsiteX17889" fmla="*/ 766705 w 12192000"/>
              <a:gd name="connsiteY17889" fmla="*/ 4010643 h 6858000"/>
              <a:gd name="connsiteX17890" fmla="*/ 803093 w 12192000"/>
              <a:gd name="connsiteY17890" fmla="*/ 4047270 h 6858000"/>
              <a:gd name="connsiteX17891" fmla="*/ 839480 w 12192000"/>
              <a:gd name="connsiteY17891" fmla="*/ 4010643 h 6858000"/>
              <a:gd name="connsiteX17892" fmla="*/ 837954 w 12192000"/>
              <a:gd name="connsiteY17892" fmla="*/ 4000230 h 6858000"/>
              <a:gd name="connsiteX17893" fmla="*/ 803093 w 12192000"/>
              <a:gd name="connsiteY17893" fmla="*/ 3974824 h 6858000"/>
              <a:gd name="connsiteX17894" fmla="*/ 395893 w 12192000"/>
              <a:gd name="connsiteY17894" fmla="*/ 3974824 h 6858000"/>
              <a:gd name="connsiteX17895" fmla="*/ 361032 w 12192000"/>
              <a:gd name="connsiteY17895" fmla="*/ 4000230 h 6858000"/>
              <a:gd name="connsiteX17896" fmla="*/ 359506 w 12192000"/>
              <a:gd name="connsiteY17896" fmla="*/ 4010643 h 6858000"/>
              <a:gd name="connsiteX17897" fmla="*/ 395893 w 12192000"/>
              <a:gd name="connsiteY17897" fmla="*/ 4047270 h 6858000"/>
              <a:gd name="connsiteX17898" fmla="*/ 432280 w 12192000"/>
              <a:gd name="connsiteY17898" fmla="*/ 4010643 h 6858000"/>
              <a:gd name="connsiteX17899" fmla="*/ 430754 w 12192000"/>
              <a:gd name="connsiteY17899" fmla="*/ 4000230 h 6858000"/>
              <a:gd name="connsiteX17900" fmla="*/ 395893 w 12192000"/>
              <a:gd name="connsiteY17900" fmla="*/ 3974824 h 6858000"/>
              <a:gd name="connsiteX17901" fmla="*/ 11797038 w 12192000"/>
              <a:gd name="connsiteY17901" fmla="*/ 3974795 h 6858000"/>
              <a:gd name="connsiteX17902" fmla="*/ 11762178 w 12192000"/>
              <a:gd name="connsiteY17902" fmla="*/ 4000200 h 6858000"/>
              <a:gd name="connsiteX17903" fmla="*/ 11760651 w 12192000"/>
              <a:gd name="connsiteY17903" fmla="*/ 4010613 h 6858000"/>
              <a:gd name="connsiteX17904" fmla="*/ 11797038 w 12192000"/>
              <a:gd name="connsiteY17904" fmla="*/ 4047240 h 6858000"/>
              <a:gd name="connsiteX17905" fmla="*/ 11833426 w 12192000"/>
              <a:gd name="connsiteY17905" fmla="*/ 4010613 h 6858000"/>
              <a:gd name="connsiteX17906" fmla="*/ 11831900 w 12192000"/>
              <a:gd name="connsiteY17906" fmla="*/ 4000200 h 6858000"/>
              <a:gd name="connsiteX17907" fmla="*/ 11797038 w 12192000"/>
              <a:gd name="connsiteY17907" fmla="*/ 3974795 h 6858000"/>
              <a:gd name="connsiteX17908" fmla="*/ 11389839 w 12192000"/>
              <a:gd name="connsiteY17908" fmla="*/ 3974795 h 6858000"/>
              <a:gd name="connsiteX17909" fmla="*/ 11354977 w 12192000"/>
              <a:gd name="connsiteY17909" fmla="*/ 4000200 h 6858000"/>
              <a:gd name="connsiteX17910" fmla="*/ 11353451 w 12192000"/>
              <a:gd name="connsiteY17910" fmla="*/ 4010613 h 6858000"/>
              <a:gd name="connsiteX17911" fmla="*/ 11389839 w 12192000"/>
              <a:gd name="connsiteY17911" fmla="*/ 4047240 h 6858000"/>
              <a:gd name="connsiteX17912" fmla="*/ 11426226 w 12192000"/>
              <a:gd name="connsiteY17912" fmla="*/ 4010613 h 6858000"/>
              <a:gd name="connsiteX17913" fmla="*/ 11424700 w 12192000"/>
              <a:gd name="connsiteY17913" fmla="*/ 4000200 h 6858000"/>
              <a:gd name="connsiteX17914" fmla="*/ 11389839 w 12192000"/>
              <a:gd name="connsiteY17914" fmla="*/ 3974795 h 6858000"/>
              <a:gd name="connsiteX17915" fmla="*/ 10982669 w 12192000"/>
              <a:gd name="connsiteY17915" fmla="*/ 3974795 h 6858000"/>
              <a:gd name="connsiteX17916" fmla="*/ 10947807 w 12192000"/>
              <a:gd name="connsiteY17916" fmla="*/ 4000200 h 6858000"/>
              <a:gd name="connsiteX17917" fmla="*/ 10946281 w 12192000"/>
              <a:gd name="connsiteY17917" fmla="*/ 4010613 h 6858000"/>
              <a:gd name="connsiteX17918" fmla="*/ 10982669 w 12192000"/>
              <a:gd name="connsiteY17918" fmla="*/ 4047240 h 6858000"/>
              <a:gd name="connsiteX17919" fmla="*/ 11019056 w 12192000"/>
              <a:gd name="connsiteY17919" fmla="*/ 4010613 h 6858000"/>
              <a:gd name="connsiteX17920" fmla="*/ 11017529 w 12192000"/>
              <a:gd name="connsiteY17920" fmla="*/ 4000200 h 6858000"/>
              <a:gd name="connsiteX17921" fmla="*/ 10982669 w 12192000"/>
              <a:gd name="connsiteY17921" fmla="*/ 3974795 h 6858000"/>
              <a:gd name="connsiteX17922" fmla="*/ 10575469 w 12192000"/>
              <a:gd name="connsiteY17922" fmla="*/ 3974795 h 6858000"/>
              <a:gd name="connsiteX17923" fmla="*/ 10540608 w 12192000"/>
              <a:gd name="connsiteY17923" fmla="*/ 4000200 h 6858000"/>
              <a:gd name="connsiteX17924" fmla="*/ 10539082 w 12192000"/>
              <a:gd name="connsiteY17924" fmla="*/ 4010613 h 6858000"/>
              <a:gd name="connsiteX17925" fmla="*/ 10575469 w 12192000"/>
              <a:gd name="connsiteY17925" fmla="*/ 4047240 h 6858000"/>
              <a:gd name="connsiteX17926" fmla="*/ 10611856 w 12192000"/>
              <a:gd name="connsiteY17926" fmla="*/ 4010613 h 6858000"/>
              <a:gd name="connsiteX17927" fmla="*/ 10610330 w 12192000"/>
              <a:gd name="connsiteY17927" fmla="*/ 4000200 h 6858000"/>
              <a:gd name="connsiteX17928" fmla="*/ 10575469 w 12192000"/>
              <a:gd name="connsiteY17928" fmla="*/ 3974795 h 6858000"/>
              <a:gd name="connsiteX17929" fmla="*/ 10168299 w 12192000"/>
              <a:gd name="connsiteY17929" fmla="*/ 3974795 h 6858000"/>
              <a:gd name="connsiteX17930" fmla="*/ 10133438 w 12192000"/>
              <a:gd name="connsiteY17930" fmla="*/ 4000200 h 6858000"/>
              <a:gd name="connsiteX17931" fmla="*/ 10131912 w 12192000"/>
              <a:gd name="connsiteY17931" fmla="*/ 4010613 h 6858000"/>
              <a:gd name="connsiteX17932" fmla="*/ 10168299 w 12192000"/>
              <a:gd name="connsiteY17932" fmla="*/ 4047240 h 6858000"/>
              <a:gd name="connsiteX17933" fmla="*/ 10204686 w 12192000"/>
              <a:gd name="connsiteY17933" fmla="*/ 4010613 h 6858000"/>
              <a:gd name="connsiteX17934" fmla="*/ 10203160 w 12192000"/>
              <a:gd name="connsiteY17934" fmla="*/ 4000200 h 6858000"/>
              <a:gd name="connsiteX17935" fmla="*/ 10168299 w 12192000"/>
              <a:gd name="connsiteY17935" fmla="*/ 3974795 h 6858000"/>
              <a:gd name="connsiteX17936" fmla="*/ 9761099 w 12192000"/>
              <a:gd name="connsiteY17936" fmla="*/ 3974795 h 6858000"/>
              <a:gd name="connsiteX17937" fmla="*/ 9726238 w 12192000"/>
              <a:gd name="connsiteY17937" fmla="*/ 4000200 h 6858000"/>
              <a:gd name="connsiteX17938" fmla="*/ 9724712 w 12192000"/>
              <a:gd name="connsiteY17938" fmla="*/ 4010613 h 6858000"/>
              <a:gd name="connsiteX17939" fmla="*/ 9761099 w 12192000"/>
              <a:gd name="connsiteY17939" fmla="*/ 4047240 h 6858000"/>
              <a:gd name="connsiteX17940" fmla="*/ 9797486 w 12192000"/>
              <a:gd name="connsiteY17940" fmla="*/ 4010613 h 6858000"/>
              <a:gd name="connsiteX17941" fmla="*/ 9795960 w 12192000"/>
              <a:gd name="connsiteY17941" fmla="*/ 4000200 h 6858000"/>
              <a:gd name="connsiteX17942" fmla="*/ 9761099 w 12192000"/>
              <a:gd name="connsiteY17942" fmla="*/ 3974795 h 6858000"/>
              <a:gd name="connsiteX17943" fmla="*/ 9353929 w 12192000"/>
              <a:gd name="connsiteY17943" fmla="*/ 3974795 h 6858000"/>
              <a:gd name="connsiteX17944" fmla="*/ 9319069 w 12192000"/>
              <a:gd name="connsiteY17944" fmla="*/ 4000200 h 6858000"/>
              <a:gd name="connsiteX17945" fmla="*/ 9317542 w 12192000"/>
              <a:gd name="connsiteY17945" fmla="*/ 4010613 h 6858000"/>
              <a:gd name="connsiteX17946" fmla="*/ 9353929 w 12192000"/>
              <a:gd name="connsiteY17946" fmla="*/ 4047240 h 6858000"/>
              <a:gd name="connsiteX17947" fmla="*/ 9390316 w 12192000"/>
              <a:gd name="connsiteY17947" fmla="*/ 4010613 h 6858000"/>
              <a:gd name="connsiteX17948" fmla="*/ 9388790 w 12192000"/>
              <a:gd name="connsiteY17948" fmla="*/ 4000200 h 6858000"/>
              <a:gd name="connsiteX17949" fmla="*/ 9353929 w 12192000"/>
              <a:gd name="connsiteY17949" fmla="*/ 3974795 h 6858000"/>
              <a:gd name="connsiteX17950" fmla="*/ 8946729 w 12192000"/>
              <a:gd name="connsiteY17950" fmla="*/ 3974795 h 6858000"/>
              <a:gd name="connsiteX17951" fmla="*/ 8911869 w 12192000"/>
              <a:gd name="connsiteY17951" fmla="*/ 4000200 h 6858000"/>
              <a:gd name="connsiteX17952" fmla="*/ 8910342 w 12192000"/>
              <a:gd name="connsiteY17952" fmla="*/ 4010613 h 6858000"/>
              <a:gd name="connsiteX17953" fmla="*/ 8946729 w 12192000"/>
              <a:gd name="connsiteY17953" fmla="*/ 4047240 h 6858000"/>
              <a:gd name="connsiteX17954" fmla="*/ 8983117 w 12192000"/>
              <a:gd name="connsiteY17954" fmla="*/ 4010613 h 6858000"/>
              <a:gd name="connsiteX17955" fmla="*/ 8981591 w 12192000"/>
              <a:gd name="connsiteY17955" fmla="*/ 4000200 h 6858000"/>
              <a:gd name="connsiteX17956" fmla="*/ 8946729 w 12192000"/>
              <a:gd name="connsiteY17956" fmla="*/ 3974795 h 6858000"/>
              <a:gd name="connsiteX17957" fmla="*/ 8539560 w 12192000"/>
              <a:gd name="connsiteY17957" fmla="*/ 3974795 h 6858000"/>
              <a:gd name="connsiteX17958" fmla="*/ 8504699 w 12192000"/>
              <a:gd name="connsiteY17958" fmla="*/ 4000200 h 6858000"/>
              <a:gd name="connsiteX17959" fmla="*/ 8503172 w 12192000"/>
              <a:gd name="connsiteY17959" fmla="*/ 4010613 h 6858000"/>
              <a:gd name="connsiteX17960" fmla="*/ 8539560 w 12192000"/>
              <a:gd name="connsiteY17960" fmla="*/ 4047240 h 6858000"/>
              <a:gd name="connsiteX17961" fmla="*/ 8575947 w 12192000"/>
              <a:gd name="connsiteY17961" fmla="*/ 4010613 h 6858000"/>
              <a:gd name="connsiteX17962" fmla="*/ 8574421 w 12192000"/>
              <a:gd name="connsiteY17962" fmla="*/ 4000200 h 6858000"/>
              <a:gd name="connsiteX17963" fmla="*/ 8539560 w 12192000"/>
              <a:gd name="connsiteY17963" fmla="*/ 3974795 h 6858000"/>
              <a:gd name="connsiteX17964" fmla="*/ 8132390 w 12192000"/>
              <a:gd name="connsiteY17964" fmla="*/ 3974795 h 6858000"/>
              <a:gd name="connsiteX17965" fmla="*/ 8097529 w 12192000"/>
              <a:gd name="connsiteY17965" fmla="*/ 4000200 h 6858000"/>
              <a:gd name="connsiteX17966" fmla="*/ 8096003 w 12192000"/>
              <a:gd name="connsiteY17966" fmla="*/ 4010613 h 6858000"/>
              <a:gd name="connsiteX17967" fmla="*/ 8132390 w 12192000"/>
              <a:gd name="connsiteY17967" fmla="*/ 4047240 h 6858000"/>
              <a:gd name="connsiteX17968" fmla="*/ 8168777 w 12192000"/>
              <a:gd name="connsiteY17968" fmla="*/ 4010613 h 6858000"/>
              <a:gd name="connsiteX17969" fmla="*/ 8167250 w 12192000"/>
              <a:gd name="connsiteY17969" fmla="*/ 4000200 h 6858000"/>
              <a:gd name="connsiteX17970" fmla="*/ 8132390 w 12192000"/>
              <a:gd name="connsiteY17970" fmla="*/ 3974795 h 6858000"/>
              <a:gd name="connsiteX17971" fmla="*/ 7725190 w 12192000"/>
              <a:gd name="connsiteY17971" fmla="*/ 3974795 h 6858000"/>
              <a:gd name="connsiteX17972" fmla="*/ 7690329 w 12192000"/>
              <a:gd name="connsiteY17972" fmla="*/ 4000200 h 6858000"/>
              <a:gd name="connsiteX17973" fmla="*/ 7688803 w 12192000"/>
              <a:gd name="connsiteY17973" fmla="*/ 4010613 h 6858000"/>
              <a:gd name="connsiteX17974" fmla="*/ 7725190 w 12192000"/>
              <a:gd name="connsiteY17974" fmla="*/ 4047240 h 6858000"/>
              <a:gd name="connsiteX17975" fmla="*/ 7761578 w 12192000"/>
              <a:gd name="connsiteY17975" fmla="*/ 4010613 h 6858000"/>
              <a:gd name="connsiteX17976" fmla="*/ 7760051 w 12192000"/>
              <a:gd name="connsiteY17976" fmla="*/ 4000200 h 6858000"/>
              <a:gd name="connsiteX17977" fmla="*/ 7725190 w 12192000"/>
              <a:gd name="connsiteY17977" fmla="*/ 3974795 h 6858000"/>
              <a:gd name="connsiteX17978" fmla="*/ 7318020 w 12192000"/>
              <a:gd name="connsiteY17978" fmla="*/ 3974795 h 6858000"/>
              <a:gd name="connsiteX17979" fmla="*/ 7283159 w 12192000"/>
              <a:gd name="connsiteY17979" fmla="*/ 4000200 h 6858000"/>
              <a:gd name="connsiteX17980" fmla="*/ 7281633 w 12192000"/>
              <a:gd name="connsiteY17980" fmla="*/ 4010613 h 6858000"/>
              <a:gd name="connsiteX17981" fmla="*/ 7318020 w 12192000"/>
              <a:gd name="connsiteY17981" fmla="*/ 4047240 h 6858000"/>
              <a:gd name="connsiteX17982" fmla="*/ 7354407 w 12192000"/>
              <a:gd name="connsiteY17982" fmla="*/ 4010613 h 6858000"/>
              <a:gd name="connsiteX17983" fmla="*/ 7352881 w 12192000"/>
              <a:gd name="connsiteY17983" fmla="*/ 4000200 h 6858000"/>
              <a:gd name="connsiteX17984" fmla="*/ 7318020 w 12192000"/>
              <a:gd name="connsiteY17984" fmla="*/ 3974795 h 6858000"/>
              <a:gd name="connsiteX17985" fmla="*/ 6910821 w 12192000"/>
              <a:gd name="connsiteY17985" fmla="*/ 3974795 h 6858000"/>
              <a:gd name="connsiteX17986" fmla="*/ 6875959 w 12192000"/>
              <a:gd name="connsiteY17986" fmla="*/ 4000200 h 6858000"/>
              <a:gd name="connsiteX17987" fmla="*/ 6874433 w 12192000"/>
              <a:gd name="connsiteY17987" fmla="*/ 4010613 h 6858000"/>
              <a:gd name="connsiteX17988" fmla="*/ 6910821 w 12192000"/>
              <a:gd name="connsiteY17988" fmla="*/ 4047240 h 6858000"/>
              <a:gd name="connsiteX17989" fmla="*/ 6947207 w 12192000"/>
              <a:gd name="connsiteY17989" fmla="*/ 4010613 h 6858000"/>
              <a:gd name="connsiteX17990" fmla="*/ 6945681 w 12192000"/>
              <a:gd name="connsiteY17990" fmla="*/ 4000200 h 6858000"/>
              <a:gd name="connsiteX17991" fmla="*/ 6910821 w 12192000"/>
              <a:gd name="connsiteY17991" fmla="*/ 3974795 h 6858000"/>
              <a:gd name="connsiteX17992" fmla="*/ 6503651 w 12192000"/>
              <a:gd name="connsiteY17992" fmla="*/ 3974795 h 6858000"/>
              <a:gd name="connsiteX17993" fmla="*/ 6468790 w 12192000"/>
              <a:gd name="connsiteY17993" fmla="*/ 4000200 h 6858000"/>
              <a:gd name="connsiteX17994" fmla="*/ 6467264 w 12192000"/>
              <a:gd name="connsiteY17994" fmla="*/ 4010613 h 6858000"/>
              <a:gd name="connsiteX17995" fmla="*/ 6503651 w 12192000"/>
              <a:gd name="connsiteY17995" fmla="*/ 4047240 h 6858000"/>
              <a:gd name="connsiteX17996" fmla="*/ 6540037 w 12192000"/>
              <a:gd name="connsiteY17996" fmla="*/ 4010613 h 6858000"/>
              <a:gd name="connsiteX17997" fmla="*/ 6538511 w 12192000"/>
              <a:gd name="connsiteY17997" fmla="*/ 4000200 h 6858000"/>
              <a:gd name="connsiteX17998" fmla="*/ 6503651 w 12192000"/>
              <a:gd name="connsiteY17998" fmla="*/ 3974795 h 6858000"/>
              <a:gd name="connsiteX17999" fmla="*/ 6096451 w 12192000"/>
              <a:gd name="connsiteY17999" fmla="*/ 3974795 h 6858000"/>
              <a:gd name="connsiteX18000" fmla="*/ 6061590 w 12192000"/>
              <a:gd name="connsiteY18000" fmla="*/ 4000200 h 6858000"/>
              <a:gd name="connsiteX18001" fmla="*/ 6060064 w 12192000"/>
              <a:gd name="connsiteY18001" fmla="*/ 4010613 h 6858000"/>
              <a:gd name="connsiteX18002" fmla="*/ 6096451 w 12192000"/>
              <a:gd name="connsiteY18002" fmla="*/ 4047240 h 6858000"/>
              <a:gd name="connsiteX18003" fmla="*/ 6132838 w 12192000"/>
              <a:gd name="connsiteY18003" fmla="*/ 4010613 h 6858000"/>
              <a:gd name="connsiteX18004" fmla="*/ 6131312 w 12192000"/>
              <a:gd name="connsiteY18004" fmla="*/ 4000200 h 6858000"/>
              <a:gd name="connsiteX18005" fmla="*/ 6096451 w 12192000"/>
              <a:gd name="connsiteY18005" fmla="*/ 3974795 h 6858000"/>
              <a:gd name="connsiteX18006" fmla="*/ 5689281 w 12192000"/>
              <a:gd name="connsiteY18006" fmla="*/ 3974795 h 6858000"/>
              <a:gd name="connsiteX18007" fmla="*/ 5654420 w 12192000"/>
              <a:gd name="connsiteY18007" fmla="*/ 4000200 h 6858000"/>
              <a:gd name="connsiteX18008" fmla="*/ 5652895 w 12192000"/>
              <a:gd name="connsiteY18008" fmla="*/ 4010613 h 6858000"/>
              <a:gd name="connsiteX18009" fmla="*/ 5689281 w 12192000"/>
              <a:gd name="connsiteY18009" fmla="*/ 4047240 h 6858000"/>
              <a:gd name="connsiteX18010" fmla="*/ 5725668 w 12192000"/>
              <a:gd name="connsiteY18010" fmla="*/ 4010613 h 6858000"/>
              <a:gd name="connsiteX18011" fmla="*/ 5724142 w 12192000"/>
              <a:gd name="connsiteY18011" fmla="*/ 4000200 h 6858000"/>
              <a:gd name="connsiteX18012" fmla="*/ 5689281 w 12192000"/>
              <a:gd name="connsiteY18012" fmla="*/ 3974795 h 6858000"/>
              <a:gd name="connsiteX18013" fmla="*/ 5282082 w 12192000"/>
              <a:gd name="connsiteY18013" fmla="*/ 3974795 h 6858000"/>
              <a:gd name="connsiteX18014" fmla="*/ 5247221 w 12192000"/>
              <a:gd name="connsiteY18014" fmla="*/ 4000200 h 6858000"/>
              <a:gd name="connsiteX18015" fmla="*/ 5245694 w 12192000"/>
              <a:gd name="connsiteY18015" fmla="*/ 4010613 h 6858000"/>
              <a:gd name="connsiteX18016" fmla="*/ 5282082 w 12192000"/>
              <a:gd name="connsiteY18016" fmla="*/ 4047240 h 6858000"/>
              <a:gd name="connsiteX18017" fmla="*/ 5318469 w 12192000"/>
              <a:gd name="connsiteY18017" fmla="*/ 4010613 h 6858000"/>
              <a:gd name="connsiteX18018" fmla="*/ 5316943 w 12192000"/>
              <a:gd name="connsiteY18018" fmla="*/ 4000200 h 6858000"/>
              <a:gd name="connsiteX18019" fmla="*/ 5282082 w 12192000"/>
              <a:gd name="connsiteY18019" fmla="*/ 3974795 h 6858000"/>
              <a:gd name="connsiteX18020" fmla="*/ 4874911 w 12192000"/>
              <a:gd name="connsiteY18020" fmla="*/ 3974795 h 6858000"/>
              <a:gd name="connsiteX18021" fmla="*/ 4840050 w 12192000"/>
              <a:gd name="connsiteY18021" fmla="*/ 4000200 h 6858000"/>
              <a:gd name="connsiteX18022" fmla="*/ 4838524 w 12192000"/>
              <a:gd name="connsiteY18022" fmla="*/ 4010613 h 6858000"/>
              <a:gd name="connsiteX18023" fmla="*/ 4874911 w 12192000"/>
              <a:gd name="connsiteY18023" fmla="*/ 4047240 h 6858000"/>
              <a:gd name="connsiteX18024" fmla="*/ 4911298 w 12192000"/>
              <a:gd name="connsiteY18024" fmla="*/ 4010613 h 6858000"/>
              <a:gd name="connsiteX18025" fmla="*/ 4909772 w 12192000"/>
              <a:gd name="connsiteY18025" fmla="*/ 4000200 h 6858000"/>
              <a:gd name="connsiteX18026" fmla="*/ 4874911 w 12192000"/>
              <a:gd name="connsiteY18026" fmla="*/ 3974795 h 6858000"/>
              <a:gd name="connsiteX18027" fmla="*/ 4467741 w 12192000"/>
              <a:gd name="connsiteY18027" fmla="*/ 3974795 h 6858000"/>
              <a:gd name="connsiteX18028" fmla="*/ 4432880 w 12192000"/>
              <a:gd name="connsiteY18028" fmla="*/ 4000200 h 6858000"/>
              <a:gd name="connsiteX18029" fmla="*/ 4431354 w 12192000"/>
              <a:gd name="connsiteY18029" fmla="*/ 4010613 h 6858000"/>
              <a:gd name="connsiteX18030" fmla="*/ 4467741 w 12192000"/>
              <a:gd name="connsiteY18030" fmla="*/ 4047240 h 6858000"/>
              <a:gd name="connsiteX18031" fmla="*/ 4504128 w 12192000"/>
              <a:gd name="connsiteY18031" fmla="*/ 4010613 h 6858000"/>
              <a:gd name="connsiteX18032" fmla="*/ 4502602 w 12192000"/>
              <a:gd name="connsiteY18032" fmla="*/ 4000200 h 6858000"/>
              <a:gd name="connsiteX18033" fmla="*/ 4467741 w 12192000"/>
              <a:gd name="connsiteY18033" fmla="*/ 3974795 h 6858000"/>
              <a:gd name="connsiteX18034" fmla="*/ 4060542 w 12192000"/>
              <a:gd name="connsiteY18034" fmla="*/ 3974795 h 6858000"/>
              <a:gd name="connsiteX18035" fmla="*/ 4025681 w 12192000"/>
              <a:gd name="connsiteY18035" fmla="*/ 4000200 h 6858000"/>
              <a:gd name="connsiteX18036" fmla="*/ 4024154 w 12192000"/>
              <a:gd name="connsiteY18036" fmla="*/ 4010613 h 6858000"/>
              <a:gd name="connsiteX18037" fmla="*/ 4060542 w 12192000"/>
              <a:gd name="connsiteY18037" fmla="*/ 4047240 h 6858000"/>
              <a:gd name="connsiteX18038" fmla="*/ 4096928 w 12192000"/>
              <a:gd name="connsiteY18038" fmla="*/ 4010613 h 6858000"/>
              <a:gd name="connsiteX18039" fmla="*/ 4095403 w 12192000"/>
              <a:gd name="connsiteY18039" fmla="*/ 4000200 h 6858000"/>
              <a:gd name="connsiteX18040" fmla="*/ 4060542 w 12192000"/>
              <a:gd name="connsiteY18040" fmla="*/ 3974795 h 6858000"/>
              <a:gd name="connsiteX18041" fmla="*/ 3653371 w 12192000"/>
              <a:gd name="connsiteY18041" fmla="*/ 3974795 h 6858000"/>
              <a:gd name="connsiteX18042" fmla="*/ 3618511 w 12192000"/>
              <a:gd name="connsiteY18042" fmla="*/ 4000200 h 6858000"/>
              <a:gd name="connsiteX18043" fmla="*/ 3616985 w 12192000"/>
              <a:gd name="connsiteY18043" fmla="*/ 4010613 h 6858000"/>
              <a:gd name="connsiteX18044" fmla="*/ 3653371 w 12192000"/>
              <a:gd name="connsiteY18044" fmla="*/ 4047240 h 6858000"/>
              <a:gd name="connsiteX18045" fmla="*/ 3689759 w 12192000"/>
              <a:gd name="connsiteY18045" fmla="*/ 4010613 h 6858000"/>
              <a:gd name="connsiteX18046" fmla="*/ 3688232 w 12192000"/>
              <a:gd name="connsiteY18046" fmla="*/ 4000200 h 6858000"/>
              <a:gd name="connsiteX18047" fmla="*/ 3653371 w 12192000"/>
              <a:gd name="connsiteY18047" fmla="*/ 3974795 h 6858000"/>
              <a:gd name="connsiteX18048" fmla="*/ 3246172 w 12192000"/>
              <a:gd name="connsiteY18048" fmla="*/ 3974795 h 6858000"/>
              <a:gd name="connsiteX18049" fmla="*/ 3211311 w 12192000"/>
              <a:gd name="connsiteY18049" fmla="*/ 4000200 h 6858000"/>
              <a:gd name="connsiteX18050" fmla="*/ 3209785 w 12192000"/>
              <a:gd name="connsiteY18050" fmla="*/ 4010613 h 6858000"/>
              <a:gd name="connsiteX18051" fmla="*/ 3246172 w 12192000"/>
              <a:gd name="connsiteY18051" fmla="*/ 4047240 h 6858000"/>
              <a:gd name="connsiteX18052" fmla="*/ 3282559 w 12192000"/>
              <a:gd name="connsiteY18052" fmla="*/ 4010613 h 6858000"/>
              <a:gd name="connsiteX18053" fmla="*/ 3281033 w 12192000"/>
              <a:gd name="connsiteY18053" fmla="*/ 4000200 h 6858000"/>
              <a:gd name="connsiteX18054" fmla="*/ 3246172 w 12192000"/>
              <a:gd name="connsiteY18054" fmla="*/ 3974795 h 6858000"/>
              <a:gd name="connsiteX18055" fmla="*/ 2839002 w 12192000"/>
              <a:gd name="connsiteY18055" fmla="*/ 3974795 h 6858000"/>
              <a:gd name="connsiteX18056" fmla="*/ 2804141 w 12192000"/>
              <a:gd name="connsiteY18056" fmla="*/ 4000200 h 6858000"/>
              <a:gd name="connsiteX18057" fmla="*/ 2802615 w 12192000"/>
              <a:gd name="connsiteY18057" fmla="*/ 4010613 h 6858000"/>
              <a:gd name="connsiteX18058" fmla="*/ 2839002 w 12192000"/>
              <a:gd name="connsiteY18058" fmla="*/ 4047240 h 6858000"/>
              <a:gd name="connsiteX18059" fmla="*/ 2875389 w 12192000"/>
              <a:gd name="connsiteY18059" fmla="*/ 4010613 h 6858000"/>
              <a:gd name="connsiteX18060" fmla="*/ 2873863 w 12192000"/>
              <a:gd name="connsiteY18060" fmla="*/ 4000200 h 6858000"/>
              <a:gd name="connsiteX18061" fmla="*/ 2839002 w 12192000"/>
              <a:gd name="connsiteY18061" fmla="*/ 3974795 h 6858000"/>
              <a:gd name="connsiteX18062" fmla="*/ 2431802 w 12192000"/>
              <a:gd name="connsiteY18062" fmla="*/ 3974795 h 6858000"/>
              <a:gd name="connsiteX18063" fmla="*/ 2396941 w 12192000"/>
              <a:gd name="connsiteY18063" fmla="*/ 4000200 h 6858000"/>
              <a:gd name="connsiteX18064" fmla="*/ 2395415 w 12192000"/>
              <a:gd name="connsiteY18064" fmla="*/ 4010613 h 6858000"/>
              <a:gd name="connsiteX18065" fmla="*/ 2431802 w 12192000"/>
              <a:gd name="connsiteY18065" fmla="*/ 4047240 h 6858000"/>
              <a:gd name="connsiteX18066" fmla="*/ 2468189 w 12192000"/>
              <a:gd name="connsiteY18066" fmla="*/ 4010613 h 6858000"/>
              <a:gd name="connsiteX18067" fmla="*/ 2466663 w 12192000"/>
              <a:gd name="connsiteY18067" fmla="*/ 4000200 h 6858000"/>
              <a:gd name="connsiteX18068" fmla="*/ 2431802 w 12192000"/>
              <a:gd name="connsiteY18068" fmla="*/ 3974795 h 6858000"/>
              <a:gd name="connsiteX18069" fmla="*/ 2024632 w 12192000"/>
              <a:gd name="connsiteY18069" fmla="*/ 3974795 h 6858000"/>
              <a:gd name="connsiteX18070" fmla="*/ 1989771 w 12192000"/>
              <a:gd name="connsiteY18070" fmla="*/ 4000200 h 6858000"/>
              <a:gd name="connsiteX18071" fmla="*/ 1988245 w 12192000"/>
              <a:gd name="connsiteY18071" fmla="*/ 4010613 h 6858000"/>
              <a:gd name="connsiteX18072" fmla="*/ 2024632 w 12192000"/>
              <a:gd name="connsiteY18072" fmla="*/ 4047240 h 6858000"/>
              <a:gd name="connsiteX18073" fmla="*/ 2061019 w 12192000"/>
              <a:gd name="connsiteY18073" fmla="*/ 4010613 h 6858000"/>
              <a:gd name="connsiteX18074" fmla="*/ 2059493 w 12192000"/>
              <a:gd name="connsiteY18074" fmla="*/ 4000200 h 6858000"/>
              <a:gd name="connsiteX18075" fmla="*/ 2024632 w 12192000"/>
              <a:gd name="connsiteY18075" fmla="*/ 3974795 h 6858000"/>
              <a:gd name="connsiteX18076" fmla="*/ 11966376 w 12192000"/>
              <a:gd name="connsiteY18076" fmla="*/ 3922907 h 6858000"/>
              <a:gd name="connsiteX18077" fmla="*/ 11846442 w 12192000"/>
              <a:gd name="connsiteY18077" fmla="*/ 3992150 h 6858000"/>
              <a:gd name="connsiteX18078" fmla="*/ 11849884 w 12192000"/>
              <a:gd name="connsiteY18078" fmla="*/ 4010643 h 6858000"/>
              <a:gd name="connsiteX18079" fmla="*/ 11848596 w 12192000"/>
              <a:gd name="connsiteY18079" fmla="*/ 4021924 h 6858000"/>
              <a:gd name="connsiteX18080" fmla="*/ 11848387 w 12192000"/>
              <a:gd name="connsiteY18080" fmla="*/ 4022762 h 6858000"/>
              <a:gd name="connsiteX18081" fmla="*/ 11847669 w 12192000"/>
              <a:gd name="connsiteY18081" fmla="*/ 4025605 h 6858000"/>
              <a:gd name="connsiteX18082" fmla="*/ 11846322 w 12192000"/>
              <a:gd name="connsiteY18082" fmla="*/ 4029705 h 6858000"/>
              <a:gd name="connsiteX18083" fmla="*/ 11853265 w 12192000"/>
              <a:gd name="connsiteY18083" fmla="*/ 4033714 h 6858000"/>
              <a:gd name="connsiteX18084" fmla="*/ 11864534 w 12192000"/>
              <a:gd name="connsiteY18084" fmla="*/ 4040231 h 6858000"/>
              <a:gd name="connsiteX18085" fmla="*/ 11864516 w 12192000"/>
              <a:gd name="connsiteY18085" fmla="*/ 4040238 h 6858000"/>
              <a:gd name="connsiteX18086" fmla="*/ 11864546 w 12192000"/>
              <a:gd name="connsiteY18086" fmla="*/ 4040238 h 6858000"/>
              <a:gd name="connsiteX18087" fmla="*/ 11864534 w 12192000"/>
              <a:gd name="connsiteY18087" fmla="*/ 4040231 h 6858000"/>
              <a:gd name="connsiteX18088" fmla="*/ 11930765 w 12192000"/>
              <a:gd name="connsiteY18088" fmla="*/ 4013879 h 6858000"/>
              <a:gd name="connsiteX18089" fmla="*/ 12136671 w 12192000"/>
              <a:gd name="connsiteY18089" fmla="*/ 4040238 h 6858000"/>
              <a:gd name="connsiteX18090" fmla="*/ 12154894 w 12192000"/>
              <a:gd name="connsiteY18090" fmla="*/ 4029705 h 6858000"/>
              <a:gd name="connsiteX18091" fmla="*/ 12153547 w 12192000"/>
              <a:gd name="connsiteY18091" fmla="*/ 4025605 h 6858000"/>
              <a:gd name="connsiteX18092" fmla="*/ 12152830 w 12192000"/>
              <a:gd name="connsiteY18092" fmla="*/ 4022762 h 6858000"/>
              <a:gd name="connsiteX18093" fmla="*/ 12152619 w 12192000"/>
              <a:gd name="connsiteY18093" fmla="*/ 4021924 h 6858000"/>
              <a:gd name="connsiteX18094" fmla="*/ 12151334 w 12192000"/>
              <a:gd name="connsiteY18094" fmla="*/ 4010643 h 6858000"/>
              <a:gd name="connsiteX18095" fmla="*/ 12154774 w 12192000"/>
              <a:gd name="connsiteY18095" fmla="*/ 3992150 h 6858000"/>
              <a:gd name="connsiteX18096" fmla="*/ 12034841 w 12192000"/>
              <a:gd name="connsiteY18096" fmla="*/ 3922907 h 6858000"/>
              <a:gd name="connsiteX18097" fmla="*/ 12000848 w 12192000"/>
              <a:gd name="connsiteY18097" fmla="*/ 3938677 h 6858000"/>
              <a:gd name="connsiteX18098" fmla="*/ 12000608 w 12192000"/>
              <a:gd name="connsiteY18098" fmla="*/ 3938677 h 6858000"/>
              <a:gd name="connsiteX18099" fmla="*/ 12000369 w 12192000"/>
              <a:gd name="connsiteY18099" fmla="*/ 3938677 h 6858000"/>
              <a:gd name="connsiteX18100" fmla="*/ 11966376 w 12192000"/>
              <a:gd name="connsiteY18100" fmla="*/ 3922907 h 6858000"/>
              <a:gd name="connsiteX18101" fmla="*/ 9930496 w 12192000"/>
              <a:gd name="connsiteY18101" fmla="*/ 3922907 h 6858000"/>
              <a:gd name="connsiteX18102" fmla="*/ 9810563 w 12192000"/>
              <a:gd name="connsiteY18102" fmla="*/ 3992150 h 6858000"/>
              <a:gd name="connsiteX18103" fmla="*/ 9814004 w 12192000"/>
              <a:gd name="connsiteY18103" fmla="*/ 4010643 h 6858000"/>
              <a:gd name="connsiteX18104" fmla="*/ 9812718 w 12192000"/>
              <a:gd name="connsiteY18104" fmla="*/ 4021924 h 6858000"/>
              <a:gd name="connsiteX18105" fmla="*/ 9812508 w 12192000"/>
              <a:gd name="connsiteY18105" fmla="*/ 4022762 h 6858000"/>
              <a:gd name="connsiteX18106" fmla="*/ 9811760 w 12192000"/>
              <a:gd name="connsiteY18106" fmla="*/ 4025605 h 6858000"/>
              <a:gd name="connsiteX18107" fmla="*/ 9810413 w 12192000"/>
              <a:gd name="connsiteY18107" fmla="*/ 4029705 h 6858000"/>
              <a:gd name="connsiteX18108" fmla="*/ 9817356 w 12192000"/>
              <a:gd name="connsiteY18108" fmla="*/ 4033714 h 6858000"/>
              <a:gd name="connsiteX18109" fmla="*/ 9828636 w 12192000"/>
              <a:gd name="connsiteY18109" fmla="*/ 4040238 h 6858000"/>
              <a:gd name="connsiteX18110" fmla="*/ 9828636 w 12192000"/>
              <a:gd name="connsiteY18110" fmla="*/ 4040267 h 6858000"/>
              <a:gd name="connsiteX18111" fmla="*/ 10100792 w 12192000"/>
              <a:gd name="connsiteY18111" fmla="*/ 4040267 h 6858000"/>
              <a:gd name="connsiteX18112" fmla="*/ 10119015 w 12192000"/>
              <a:gd name="connsiteY18112" fmla="*/ 4029734 h 6858000"/>
              <a:gd name="connsiteX18113" fmla="*/ 10117668 w 12192000"/>
              <a:gd name="connsiteY18113" fmla="*/ 4025635 h 6858000"/>
              <a:gd name="connsiteX18114" fmla="*/ 10116950 w 12192000"/>
              <a:gd name="connsiteY18114" fmla="*/ 4022792 h 6858000"/>
              <a:gd name="connsiteX18115" fmla="*/ 10116740 w 12192000"/>
              <a:gd name="connsiteY18115" fmla="*/ 4021924 h 6858000"/>
              <a:gd name="connsiteX18116" fmla="*/ 10115454 w 12192000"/>
              <a:gd name="connsiteY18116" fmla="*/ 4010643 h 6858000"/>
              <a:gd name="connsiteX18117" fmla="*/ 10118895 w 12192000"/>
              <a:gd name="connsiteY18117" fmla="*/ 3992150 h 6858000"/>
              <a:gd name="connsiteX18118" fmla="*/ 9998962 w 12192000"/>
              <a:gd name="connsiteY18118" fmla="*/ 3922907 h 6858000"/>
              <a:gd name="connsiteX18119" fmla="*/ 9964968 w 12192000"/>
              <a:gd name="connsiteY18119" fmla="*/ 3938677 h 6858000"/>
              <a:gd name="connsiteX18120" fmla="*/ 9964729 w 12192000"/>
              <a:gd name="connsiteY18120" fmla="*/ 3938677 h 6858000"/>
              <a:gd name="connsiteX18121" fmla="*/ 9964490 w 12192000"/>
              <a:gd name="connsiteY18121" fmla="*/ 3938677 h 6858000"/>
              <a:gd name="connsiteX18122" fmla="*/ 9930496 w 12192000"/>
              <a:gd name="connsiteY18122" fmla="*/ 3922907 h 6858000"/>
              <a:gd name="connsiteX18123" fmla="*/ 9116127 w 12192000"/>
              <a:gd name="connsiteY18123" fmla="*/ 3922907 h 6858000"/>
              <a:gd name="connsiteX18124" fmla="*/ 8996193 w 12192000"/>
              <a:gd name="connsiteY18124" fmla="*/ 3992150 h 6858000"/>
              <a:gd name="connsiteX18125" fmla="*/ 8999635 w 12192000"/>
              <a:gd name="connsiteY18125" fmla="*/ 4010643 h 6858000"/>
              <a:gd name="connsiteX18126" fmla="*/ 8998347 w 12192000"/>
              <a:gd name="connsiteY18126" fmla="*/ 4021924 h 6858000"/>
              <a:gd name="connsiteX18127" fmla="*/ 8998138 w 12192000"/>
              <a:gd name="connsiteY18127" fmla="*/ 4022762 h 6858000"/>
              <a:gd name="connsiteX18128" fmla="*/ 8997390 w 12192000"/>
              <a:gd name="connsiteY18128" fmla="*/ 4025605 h 6858000"/>
              <a:gd name="connsiteX18129" fmla="*/ 8996043 w 12192000"/>
              <a:gd name="connsiteY18129" fmla="*/ 4029705 h 6858000"/>
              <a:gd name="connsiteX18130" fmla="*/ 9002986 w 12192000"/>
              <a:gd name="connsiteY18130" fmla="*/ 4033714 h 6858000"/>
              <a:gd name="connsiteX18131" fmla="*/ 9014267 w 12192000"/>
              <a:gd name="connsiteY18131" fmla="*/ 4040238 h 6858000"/>
              <a:gd name="connsiteX18132" fmla="*/ 9286422 w 12192000"/>
              <a:gd name="connsiteY18132" fmla="*/ 4040238 h 6858000"/>
              <a:gd name="connsiteX18133" fmla="*/ 9304645 w 12192000"/>
              <a:gd name="connsiteY18133" fmla="*/ 4029705 h 6858000"/>
              <a:gd name="connsiteX18134" fmla="*/ 9303299 w 12192000"/>
              <a:gd name="connsiteY18134" fmla="*/ 4025605 h 6858000"/>
              <a:gd name="connsiteX18135" fmla="*/ 9302581 w 12192000"/>
              <a:gd name="connsiteY18135" fmla="*/ 4022762 h 6858000"/>
              <a:gd name="connsiteX18136" fmla="*/ 9302371 w 12192000"/>
              <a:gd name="connsiteY18136" fmla="*/ 4021924 h 6858000"/>
              <a:gd name="connsiteX18137" fmla="*/ 9301085 w 12192000"/>
              <a:gd name="connsiteY18137" fmla="*/ 4010643 h 6858000"/>
              <a:gd name="connsiteX18138" fmla="*/ 9304525 w 12192000"/>
              <a:gd name="connsiteY18138" fmla="*/ 3992150 h 6858000"/>
              <a:gd name="connsiteX18139" fmla="*/ 9184592 w 12192000"/>
              <a:gd name="connsiteY18139" fmla="*/ 3922907 h 6858000"/>
              <a:gd name="connsiteX18140" fmla="*/ 9150599 w 12192000"/>
              <a:gd name="connsiteY18140" fmla="*/ 3938677 h 6858000"/>
              <a:gd name="connsiteX18141" fmla="*/ 9150359 w 12192000"/>
              <a:gd name="connsiteY18141" fmla="*/ 3938677 h 6858000"/>
              <a:gd name="connsiteX18142" fmla="*/ 9150120 w 12192000"/>
              <a:gd name="connsiteY18142" fmla="*/ 3938677 h 6858000"/>
              <a:gd name="connsiteX18143" fmla="*/ 9116127 w 12192000"/>
              <a:gd name="connsiteY18143" fmla="*/ 3922907 h 6858000"/>
              <a:gd name="connsiteX18144" fmla="*/ 8301727 w 12192000"/>
              <a:gd name="connsiteY18144" fmla="*/ 3922907 h 6858000"/>
              <a:gd name="connsiteX18145" fmla="*/ 8181794 w 12192000"/>
              <a:gd name="connsiteY18145" fmla="*/ 3992150 h 6858000"/>
              <a:gd name="connsiteX18146" fmla="*/ 8185235 w 12192000"/>
              <a:gd name="connsiteY18146" fmla="*/ 4010643 h 6858000"/>
              <a:gd name="connsiteX18147" fmla="*/ 8183948 w 12192000"/>
              <a:gd name="connsiteY18147" fmla="*/ 4021924 h 6858000"/>
              <a:gd name="connsiteX18148" fmla="*/ 8183738 w 12192000"/>
              <a:gd name="connsiteY18148" fmla="*/ 4022762 h 6858000"/>
              <a:gd name="connsiteX18149" fmla="*/ 8183020 w 12192000"/>
              <a:gd name="connsiteY18149" fmla="*/ 4025605 h 6858000"/>
              <a:gd name="connsiteX18150" fmla="*/ 8181674 w 12192000"/>
              <a:gd name="connsiteY18150" fmla="*/ 4029705 h 6858000"/>
              <a:gd name="connsiteX18151" fmla="*/ 8188616 w 12192000"/>
              <a:gd name="connsiteY18151" fmla="*/ 4033714 h 6858000"/>
              <a:gd name="connsiteX18152" fmla="*/ 8199886 w 12192000"/>
              <a:gd name="connsiteY18152" fmla="*/ 4040231 h 6858000"/>
              <a:gd name="connsiteX18153" fmla="*/ 8199868 w 12192000"/>
              <a:gd name="connsiteY18153" fmla="*/ 4040238 h 6858000"/>
              <a:gd name="connsiteX18154" fmla="*/ 8199898 w 12192000"/>
              <a:gd name="connsiteY18154" fmla="*/ 4040238 h 6858000"/>
              <a:gd name="connsiteX18155" fmla="*/ 8199886 w 12192000"/>
              <a:gd name="connsiteY18155" fmla="*/ 4040231 h 6858000"/>
              <a:gd name="connsiteX18156" fmla="*/ 8266117 w 12192000"/>
              <a:gd name="connsiteY18156" fmla="*/ 4013879 h 6858000"/>
              <a:gd name="connsiteX18157" fmla="*/ 8472022 w 12192000"/>
              <a:gd name="connsiteY18157" fmla="*/ 4040238 h 6858000"/>
              <a:gd name="connsiteX18158" fmla="*/ 8490246 w 12192000"/>
              <a:gd name="connsiteY18158" fmla="*/ 4029705 h 6858000"/>
              <a:gd name="connsiteX18159" fmla="*/ 8488899 w 12192000"/>
              <a:gd name="connsiteY18159" fmla="*/ 4025605 h 6858000"/>
              <a:gd name="connsiteX18160" fmla="*/ 8488181 w 12192000"/>
              <a:gd name="connsiteY18160" fmla="*/ 4022762 h 6858000"/>
              <a:gd name="connsiteX18161" fmla="*/ 8487972 w 12192000"/>
              <a:gd name="connsiteY18161" fmla="*/ 4021924 h 6858000"/>
              <a:gd name="connsiteX18162" fmla="*/ 8486684 w 12192000"/>
              <a:gd name="connsiteY18162" fmla="*/ 4010643 h 6858000"/>
              <a:gd name="connsiteX18163" fmla="*/ 8490126 w 12192000"/>
              <a:gd name="connsiteY18163" fmla="*/ 3992150 h 6858000"/>
              <a:gd name="connsiteX18164" fmla="*/ 8370192 w 12192000"/>
              <a:gd name="connsiteY18164" fmla="*/ 3922907 h 6858000"/>
              <a:gd name="connsiteX18165" fmla="*/ 8336199 w 12192000"/>
              <a:gd name="connsiteY18165" fmla="*/ 3938677 h 6858000"/>
              <a:gd name="connsiteX18166" fmla="*/ 8335960 w 12192000"/>
              <a:gd name="connsiteY18166" fmla="*/ 3938677 h 6858000"/>
              <a:gd name="connsiteX18167" fmla="*/ 8335720 w 12192000"/>
              <a:gd name="connsiteY18167" fmla="*/ 3938677 h 6858000"/>
              <a:gd name="connsiteX18168" fmla="*/ 8301727 w 12192000"/>
              <a:gd name="connsiteY18168" fmla="*/ 3922907 h 6858000"/>
              <a:gd name="connsiteX18169" fmla="*/ 7894558 w 12192000"/>
              <a:gd name="connsiteY18169" fmla="*/ 3922907 h 6858000"/>
              <a:gd name="connsiteX18170" fmla="*/ 7774624 w 12192000"/>
              <a:gd name="connsiteY18170" fmla="*/ 3992150 h 6858000"/>
              <a:gd name="connsiteX18171" fmla="*/ 7778065 w 12192000"/>
              <a:gd name="connsiteY18171" fmla="*/ 4010643 h 6858000"/>
              <a:gd name="connsiteX18172" fmla="*/ 7776778 w 12192000"/>
              <a:gd name="connsiteY18172" fmla="*/ 4021924 h 6858000"/>
              <a:gd name="connsiteX18173" fmla="*/ 7776569 w 12192000"/>
              <a:gd name="connsiteY18173" fmla="*/ 4022762 h 6858000"/>
              <a:gd name="connsiteX18174" fmla="*/ 7775821 w 12192000"/>
              <a:gd name="connsiteY18174" fmla="*/ 4025605 h 6858000"/>
              <a:gd name="connsiteX18175" fmla="*/ 7774474 w 12192000"/>
              <a:gd name="connsiteY18175" fmla="*/ 4029705 h 6858000"/>
              <a:gd name="connsiteX18176" fmla="*/ 7781417 w 12192000"/>
              <a:gd name="connsiteY18176" fmla="*/ 4033714 h 6858000"/>
              <a:gd name="connsiteX18177" fmla="*/ 7792698 w 12192000"/>
              <a:gd name="connsiteY18177" fmla="*/ 4040238 h 6858000"/>
              <a:gd name="connsiteX18178" fmla="*/ 7792728 w 12192000"/>
              <a:gd name="connsiteY18178" fmla="*/ 4040238 h 6858000"/>
              <a:gd name="connsiteX18179" fmla="*/ 8064882 w 12192000"/>
              <a:gd name="connsiteY18179" fmla="*/ 4040238 h 6858000"/>
              <a:gd name="connsiteX18180" fmla="*/ 8083106 w 12192000"/>
              <a:gd name="connsiteY18180" fmla="*/ 4029705 h 6858000"/>
              <a:gd name="connsiteX18181" fmla="*/ 8081760 w 12192000"/>
              <a:gd name="connsiteY18181" fmla="*/ 4025605 h 6858000"/>
              <a:gd name="connsiteX18182" fmla="*/ 8081012 w 12192000"/>
              <a:gd name="connsiteY18182" fmla="*/ 4022762 h 6858000"/>
              <a:gd name="connsiteX18183" fmla="*/ 8080802 w 12192000"/>
              <a:gd name="connsiteY18183" fmla="*/ 4021924 h 6858000"/>
              <a:gd name="connsiteX18184" fmla="*/ 8079515 w 12192000"/>
              <a:gd name="connsiteY18184" fmla="*/ 4010643 h 6858000"/>
              <a:gd name="connsiteX18185" fmla="*/ 8082956 w 12192000"/>
              <a:gd name="connsiteY18185" fmla="*/ 3992150 h 6858000"/>
              <a:gd name="connsiteX18186" fmla="*/ 7963022 w 12192000"/>
              <a:gd name="connsiteY18186" fmla="*/ 3922907 h 6858000"/>
              <a:gd name="connsiteX18187" fmla="*/ 7929030 w 12192000"/>
              <a:gd name="connsiteY18187" fmla="*/ 3938677 h 6858000"/>
              <a:gd name="connsiteX18188" fmla="*/ 7928790 w 12192000"/>
              <a:gd name="connsiteY18188" fmla="*/ 3938677 h 6858000"/>
              <a:gd name="connsiteX18189" fmla="*/ 7928550 w 12192000"/>
              <a:gd name="connsiteY18189" fmla="*/ 3938677 h 6858000"/>
              <a:gd name="connsiteX18190" fmla="*/ 7894558 w 12192000"/>
              <a:gd name="connsiteY18190" fmla="*/ 3922907 h 6858000"/>
              <a:gd name="connsiteX18191" fmla="*/ 7080217 w 12192000"/>
              <a:gd name="connsiteY18191" fmla="*/ 3922907 h 6858000"/>
              <a:gd name="connsiteX18192" fmla="*/ 6960284 w 12192000"/>
              <a:gd name="connsiteY18192" fmla="*/ 3992150 h 6858000"/>
              <a:gd name="connsiteX18193" fmla="*/ 6963725 w 12192000"/>
              <a:gd name="connsiteY18193" fmla="*/ 4010643 h 6858000"/>
              <a:gd name="connsiteX18194" fmla="*/ 6962439 w 12192000"/>
              <a:gd name="connsiteY18194" fmla="*/ 4021924 h 6858000"/>
              <a:gd name="connsiteX18195" fmla="*/ 6962229 w 12192000"/>
              <a:gd name="connsiteY18195" fmla="*/ 4022762 h 6858000"/>
              <a:gd name="connsiteX18196" fmla="*/ 6961481 w 12192000"/>
              <a:gd name="connsiteY18196" fmla="*/ 4025605 h 6858000"/>
              <a:gd name="connsiteX18197" fmla="*/ 6960135 w 12192000"/>
              <a:gd name="connsiteY18197" fmla="*/ 4029705 h 6858000"/>
              <a:gd name="connsiteX18198" fmla="*/ 6967077 w 12192000"/>
              <a:gd name="connsiteY18198" fmla="*/ 4033714 h 6858000"/>
              <a:gd name="connsiteX18199" fmla="*/ 6978358 w 12192000"/>
              <a:gd name="connsiteY18199" fmla="*/ 4040238 h 6858000"/>
              <a:gd name="connsiteX18200" fmla="*/ 6978388 w 12192000"/>
              <a:gd name="connsiteY18200" fmla="*/ 4040238 h 6858000"/>
              <a:gd name="connsiteX18201" fmla="*/ 7250543 w 12192000"/>
              <a:gd name="connsiteY18201" fmla="*/ 4040238 h 6858000"/>
              <a:gd name="connsiteX18202" fmla="*/ 7268766 w 12192000"/>
              <a:gd name="connsiteY18202" fmla="*/ 4029705 h 6858000"/>
              <a:gd name="connsiteX18203" fmla="*/ 7267419 w 12192000"/>
              <a:gd name="connsiteY18203" fmla="*/ 4025605 h 6858000"/>
              <a:gd name="connsiteX18204" fmla="*/ 7266671 w 12192000"/>
              <a:gd name="connsiteY18204" fmla="*/ 4022762 h 6858000"/>
              <a:gd name="connsiteX18205" fmla="*/ 7266462 w 12192000"/>
              <a:gd name="connsiteY18205" fmla="*/ 4021924 h 6858000"/>
              <a:gd name="connsiteX18206" fmla="*/ 7265175 w 12192000"/>
              <a:gd name="connsiteY18206" fmla="*/ 4010643 h 6858000"/>
              <a:gd name="connsiteX18207" fmla="*/ 7268617 w 12192000"/>
              <a:gd name="connsiteY18207" fmla="*/ 3992150 h 6858000"/>
              <a:gd name="connsiteX18208" fmla="*/ 7148683 w 12192000"/>
              <a:gd name="connsiteY18208" fmla="*/ 3922907 h 6858000"/>
              <a:gd name="connsiteX18209" fmla="*/ 7114689 w 12192000"/>
              <a:gd name="connsiteY18209" fmla="*/ 3938677 h 6858000"/>
              <a:gd name="connsiteX18210" fmla="*/ 7114451 w 12192000"/>
              <a:gd name="connsiteY18210" fmla="*/ 3938677 h 6858000"/>
              <a:gd name="connsiteX18211" fmla="*/ 7114211 w 12192000"/>
              <a:gd name="connsiteY18211" fmla="*/ 3938677 h 6858000"/>
              <a:gd name="connsiteX18212" fmla="*/ 7080217 w 12192000"/>
              <a:gd name="connsiteY18212" fmla="*/ 3922907 h 6858000"/>
              <a:gd name="connsiteX18213" fmla="*/ 6265848 w 12192000"/>
              <a:gd name="connsiteY18213" fmla="*/ 3922907 h 6858000"/>
              <a:gd name="connsiteX18214" fmla="*/ 6145914 w 12192000"/>
              <a:gd name="connsiteY18214" fmla="*/ 3992150 h 6858000"/>
              <a:gd name="connsiteX18215" fmla="*/ 6149356 w 12192000"/>
              <a:gd name="connsiteY18215" fmla="*/ 4010643 h 6858000"/>
              <a:gd name="connsiteX18216" fmla="*/ 6148069 w 12192000"/>
              <a:gd name="connsiteY18216" fmla="*/ 4021924 h 6858000"/>
              <a:gd name="connsiteX18217" fmla="*/ 6147860 w 12192000"/>
              <a:gd name="connsiteY18217" fmla="*/ 4022762 h 6858000"/>
              <a:gd name="connsiteX18218" fmla="*/ 6147112 w 12192000"/>
              <a:gd name="connsiteY18218" fmla="*/ 4025605 h 6858000"/>
              <a:gd name="connsiteX18219" fmla="*/ 6145764 w 12192000"/>
              <a:gd name="connsiteY18219" fmla="*/ 4029705 h 6858000"/>
              <a:gd name="connsiteX18220" fmla="*/ 6152707 w 12192000"/>
              <a:gd name="connsiteY18220" fmla="*/ 4033714 h 6858000"/>
              <a:gd name="connsiteX18221" fmla="*/ 6163988 w 12192000"/>
              <a:gd name="connsiteY18221" fmla="*/ 4040238 h 6858000"/>
              <a:gd name="connsiteX18222" fmla="*/ 6163988 w 12192000"/>
              <a:gd name="connsiteY18222" fmla="*/ 4040267 h 6858000"/>
              <a:gd name="connsiteX18223" fmla="*/ 6436143 w 12192000"/>
              <a:gd name="connsiteY18223" fmla="*/ 4040267 h 6858000"/>
              <a:gd name="connsiteX18224" fmla="*/ 6454367 w 12192000"/>
              <a:gd name="connsiteY18224" fmla="*/ 4029734 h 6858000"/>
              <a:gd name="connsiteX18225" fmla="*/ 6453020 w 12192000"/>
              <a:gd name="connsiteY18225" fmla="*/ 4025635 h 6858000"/>
              <a:gd name="connsiteX18226" fmla="*/ 6452302 w 12192000"/>
              <a:gd name="connsiteY18226" fmla="*/ 4022792 h 6858000"/>
              <a:gd name="connsiteX18227" fmla="*/ 6452092 w 12192000"/>
              <a:gd name="connsiteY18227" fmla="*/ 4021924 h 6858000"/>
              <a:gd name="connsiteX18228" fmla="*/ 6450806 w 12192000"/>
              <a:gd name="connsiteY18228" fmla="*/ 4010643 h 6858000"/>
              <a:gd name="connsiteX18229" fmla="*/ 6454247 w 12192000"/>
              <a:gd name="connsiteY18229" fmla="*/ 3992150 h 6858000"/>
              <a:gd name="connsiteX18230" fmla="*/ 6334313 w 12192000"/>
              <a:gd name="connsiteY18230" fmla="*/ 3922907 h 6858000"/>
              <a:gd name="connsiteX18231" fmla="*/ 6300320 w 12192000"/>
              <a:gd name="connsiteY18231" fmla="*/ 3938677 h 6858000"/>
              <a:gd name="connsiteX18232" fmla="*/ 6300080 w 12192000"/>
              <a:gd name="connsiteY18232" fmla="*/ 3938677 h 6858000"/>
              <a:gd name="connsiteX18233" fmla="*/ 6299842 w 12192000"/>
              <a:gd name="connsiteY18233" fmla="*/ 3938677 h 6858000"/>
              <a:gd name="connsiteX18234" fmla="*/ 6265848 w 12192000"/>
              <a:gd name="connsiteY18234" fmla="*/ 3922907 h 6858000"/>
              <a:gd name="connsiteX18235" fmla="*/ 5451478 w 12192000"/>
              <a:gd name="connsiteY18235" fmla="*/ 3922907 h 6858000"/>
              <a:gd name="connsiteX18236" fmla="*/ 5331545 w 12192000"/>
              <a:gd name="connsiteY18236" fmla="*/ 3992150 h 6858000"/>
              <a:gd name="connsiteX18237" fmla="*/ 5334986 w 12192000"/>
              <a:gd name="connsiteY18237" fmla="*/ 4010643 h 6858000"/>
              <a:gd name="connsiteX18238" fmla="*/ 5333699 w 12192000"/>
              <a:gd name="connsiteY18238" fmla="*/ 4021924 h 6858000"/>
              <a:gd name="connsiteX18239" fmla="*/ 5333490 w 12192000"/>
              <a:gd name="connsiteY18239" fmla="*/ 4022762 h 6858000"/>
              <a:gd name="connsiteX18240" fmla="*/ 5332742 w 12192000"/>
              <a:gd name="connsiteY18240" fmla="*/ 4025605 h 6858000"/>
              <a:gd name="connsiteX18241" fmla="*/ 5331395 w 12192000"/>
              <a:gd name="connsiteY18241" fmla="*/ 4029705 h 6858000"/>
              <a:gd name="connsiteX18242" fmla="*/ 5338339 w 12192000"/>
              <a:gd name="connsiteY18242" fmla="*/ 4033714 h 6858000"/>
              <a:gd name="connsiteX18243" fmla="*/ 5349618 w 12192000"/>
              <a:gd name="connsiteY18243" fmla="*/ 4040238 h 6858000"/>
              <a:gd name="connsiteX18244" fmla="*/ 5621773 w 12192000"/>
              <a:gd name="connsiteY18244" fmla="*/ 4040238 h 6858000"/>
              <a:gd name="connsiteX18245" fmla="*/ 5639997 w 12192000"/>
              <a:gd name="connsiteY18245" fmla="*/ 4029705 h 6858000"/>
              <a:gd name="connsiteX18246" fmla="*/ 5638650 w 12192000"/>
              <a:gd name="connsiteY18246" fmla="*/ 4025605 h 6858000"/>
              <a:gd name="connsiteX18247" fmla="*/ 5637932 w 12192000"/>
              <a:gd name="connsiteY18247" fmla="*/ 4022762 h 6858000"/>
              <a:gd name="connsiteX18248" fmla="*/ 5637723 w 12192000"/>
              <a:gd name="connsiteY18248" fmla="*/ 4021924 h 6858000"/>
              <a:gd name="connsiteX18249" fmla="*/ 5636437 w 12192000"/>
              <a:gd name="connsiteY18249" fmla="*/ 4010643 h 6858000"/>
              <a:gd name="connsiteX18250" fmla="*/ 5639877 w 12192000"/>
              <a:gd name="connsiteY18250" fmla="*/ 3992150 h 6858000"/>
              <a:gd name="connsiteX18251" fmla="*/ 5519943 w 12192000"/>
              <a:gd name="connsiteY18251" fmla="*/ 3922907 h 6858000"/>
              <a:gd name="connsiteX18252" fmla="*/ 5485950 w 12192000"/>
              <a:gd name="connsiteY18252" fmla="*/ 3938677 h 6858000"/>
              <a:gd name="connsiteX18253" fmla="*/ 5485711 w 12192000"/>
              <a:gd name="connsiteY18253" fmla="*/ 3938677 h 6858000"/>
              <a:gd name="connsiteX18254" fmla="*/ 5485471 w 12192000"/>
              <a:gd name="connsiteY18254" fmla="*/ 3938677 h 6858000"/>
              <a:gd name="connsiteX18255" fmla="*/ 5451478 w 12192000"/>
              <a:gd name="connsiteY18255" fmla="*/ 3922907 h 6858000"/>
              <a:gd name="connsiteX18256" fmla="*/ 4637109 w 12192000"/>
              <a:gd name="connsiteY18256" fmla="*/ 3922907 h 6858000"/>
              <a:gd name="connsiteX18257" fmla="*/ 4517176 w 12192000"/>
              <a:gd name="connsiteY18257" fmla="*/ 3992150 h 6858000"/>
              <a:gd name="connsiteX18258" fmla="*/ 4520616 w 12192000"/>
              <a:gd name="connsiteY18258" fmla="*/ 4010643 h 6858000"/>
              <a:gd name="connsiteX18259" fmla="*/ 4519330 w 12192000"/>
              <a:gd name="connsiteY18259" fmla="*/ 4021924 h 6858000"/>
              <a:gd name="connsiteX18260" fmla="*/ 4519120 w 12192000"/>
              <a:gd name="connsiteY18260" fmla="*/ 4022762 h 6858000"/>
              <a:gd name="connsiteX18261" fmla="*/ 4518372 w 12192000"/>
              <a:gd name="connsiteY18261" fmla="*/ 4025605 h 6858000"/>
              <a:gd name="connsiteX18262" fmla="*/ 4517026 w 12192000"/>
              <a:gd name="connsiteY18262" fmla="*/ 4029705 h 6858000"/>
              <a:gd name="connsiteX18263" fmla="*/ 4523968 w 12192000"/>
              <a:gd name="connsiteY18263" fmla="*/ 4033714 h 6858000"/>
              <a:gd name="connsiteX18264" fmla="*/ 4535249 w 12192000"/>
              <a:gd name="connsiteY18264" fmla="*/ 4040238 h 6858000"/>
              <a:gd name="connsiteX18265" fmla="*/ 4535249 w 12192000"/>
              <a:gd name="connsiteY18265" fmla="*/ 4040267 h 6858000"/>
              <a:gd name="connsiteX18266" fmla="*/ 4807404 w 12192000"/>
              <a:gd name="connsiteY18266" fmla="*/ 4040267 h 6858000"/>
              <a:gd name="connsiteX18267" fmla="*/ 4825627 w 12192000"/>
              <a:gd name="connsiteY18267" fmla="*/ 4029734 h 6858000"/>
              <a:gd name="connsiteX18268" fmla="*/ 4824281 w 12192000"/>
              <a:gd name="connsiteY18268" fmla="*/ 4025635 h 6858000"/>
              <a:gd name="connsiteX18269" fmla="*/ 4823562 w 12192000"/>
              <a:gd name="connsiteY18269" fmla="*/ 4022792 h 6858000"/>
              <a:gd name="connsiteX18270" fmla="*/ 4823353 w 12192000"/>
              <a:gd name="connsiteY18270" fmla="*/ 4021924 h 6858000"/>
              <a:gd name="connsiteX18271" fmla="*/ 4822066 w 12192000"/>
              <a:gd name="connsiteY18271" fmla="*/ 4010643 h 6858000"/>
              <a:gd name="connsiteX18272" fmla="*/ 4825508 w 12192000"/>
              <a:gd name="connsiteY18272" fmla="*/ 3992150 h 6858000"/>
              <a:gd name="connsiteX18273" fmla="*/ 4705574 w 12192000"/>
              <a:gd name="connsiteY18273" fmla="*/ 3922907 h 6858000"/>
              <a:gd name="connsiteX18274" fmla="*/ 4671581 w 12192000"/>
              <a:gd name="connsiteY18274" fmla="*/ 3938677 h 6858000"/>
              <a:gd name="connsiteX18275" fmla="*/ 4671341 w 12192000"/>
              <a:gd name="connsiteY18275" fmla="*/ 3938677 h 6858000"/>
              <a:gd name="connsiteX18276" fmla="*/ 4671102 w 12192000"/>
              <a:gd name="connsiteY18276" fmla="*/ 3938677 h 6858000"/>
              <a:gd name="connsiteX18277" fmla="*/ 4637109 w 12192000"/>
              <a:gd name="connsiteY18277" fmla="*/ 3922907 h 6858000"/>
              <a:gd name="connsiteX18278" fmla="*/ 3822739 w 12192000"/>
              <a:gd name="connsiteY18278" fmla="*/ 3922907 h 6858000"/>
              <a:gd name="connsiteX18279" fmla="*/ 3702805 w 12192000"/>
              <a:gd name="connsiteY18279" fmla="*/ 3992150 h 6858000"/>
              <a:gd name="connsiteX18280" fmla="*/ 3706247 w 12192000"/>
              <a:gd name="connsiteY18280" fmla="*/ 4010643 h 6858000"/>
              <a:gd name="connsiteX18281" fmla="*/ 3704960 w 12192000"/>
              <a:gd name="connsiteY18281" fmla="*/ 4021924 h 6858000"/>
              <a:gd name="connsiteX18282" fmla="*/ 3704750 w 12192000"/>
              <a:gd name="connsiteY18282" fmla="*/ 4022762 h 6858000"/>
              <a:gd name="connsiteX18283" fmla="*/ 3704002 w 12192000"/>
              <a:gd name="connsiteY18283" fmla="*/ 4025605 h 6858000"/>
              <a:gd name="connsiteX18284" fmla="*/ 3702656 w 12192000"/>
              <a:gd name="connsiteY18284" fmla="*/ 4029705 h 6858000"/>
              <a:gd name="connsiteX18285" fmla="*/ 3709598 w 12192000"/>
              <a:gd name="connsiteY18285" fmla="*/ 4033714 h 6858000"/>
              <a:gd name="connsiteX18286" fmla="*/ 3720879 w 12192000"/>
              <a:gd name="connsiteY18286" fmla="*/ 4040238 h 6858000"/>
              <a:gd name="connsiteX18287" fmla="*/ 3993034 w 12192000"/>
              <a:gd name="connsiteY18287" fmla="*/ 4040238 h 6858000"/>
              <a:gd name="connsiteX18288" fmla="*/ 4011258 w 12192000"/>
              <a:gd name="connsiteY18288" fmla="*/ 4029705 h 6858000"/>
              <a:gd name="connsiteX18289" fmla="*/ 4009911 w 12192000"/>
              <a:gd name="connsiteY18289" fmla="*/ 4025605 h 6858000"/>
              <a:gd name="connsiteX18290" fmla="*/ 4009193 w 12192000"/>
              <a:gd name="connsiteY18290" fmla="*/ 4022762 h 6858000"/>
              <a:gd name="connsiteX18291" fmla="*/ 4008983 w 12192000"/>
              <a:gd name="connsiteY18291" fmla="*/ 4021924 h 6858000"/>
              <a:gd name="connsiteX18292" fmla="*/ 4007697 w 12192000"/>
              <a:gd name="connsiteY18292" fmla="*/ 4010643 h 6858000"/>
              <a:gd name="connsiteX18293" fmla="*/ 4011138 w 12192000"/>
              <a:gd name="connsiteY18293" fmla="*/ 3992150 h 6858000"/>
              <a:gd name="connsiteX18294" fmla="*/ 3891204 w 12192000"/>
              <a:gd name="connsiteY18294" fmla="*/ 3922907 h 6858000"/>
              <a:gd name="connsiteX18295" fmla="*/ 3857211 w 12192000"/>
              <a:gd name="connsiteY18295" fmla="*/ 3938677 h 6858000"/>
              <a:gd name="connsiteX18296" fmla="*/ 3856971 w 12192000"/>
              <a:gd name="connsiteY18296" fmla="*/ 3938677 h 6858000"/>
              <a:gd name="connsiteX18297" fmla="*/ 3856732 w 12192000"/>
              <a:gd name="connsiteY18297" fmla="*/ 3938677 h 6858000"/>
              <a:gd name="connsiteX18298" fmla="*/ 3822739 w 12192000"/>
              <a:gd name="connsiteY18298" fmla="*/ 3922907 h 6858000"/>
              <a:gd name="connsiteX18299" fmla="*/ 3008339 w 12192000"/>
              <a:gd name="connsiteY18299" fmla="*/ 3922907 h 6858000"/>
              <a:gd name="connsiteX18300" fmla="*/ 2888406 w 12192000"/>
              <a:gd name="connsiteY18300" fmla="*/ 3992150 h 6858000"/>
              <a:gd name="connsiteX18301" fmla="*/ 2891847 w 12192000"/>
              <a:gd name="connsiteY18301" fmla="*/ 4010643 h 6858000"/>
              <a:gd name="connsiteX18302" fmla="*/ 2890560 w 12192000"/>
              <a:gd name="connsiteY18302" fmla="*/ 4021924 h 6858000"/>
              <a:gd name="connsiteX18303" fmla="*/ 2890351 w 12192000"/>
              <a:gd name="connsiteY18303" fmla="*/ 4022762 h 6858000"/>
              <a:gd name="connsiteX18304" fmla="*/ 2889632 w 12192000"/>
              <a:gd name="connsiteY18304" fmla="*/ 4025605 h 6858000"/>
              <a:gd name="connsiteX18305" fmla="*/ 2888286 w 12192000"/>
              <a:gd name="connsiteY18305" fmla="*/ 4029705 h 6858000"/>
              <a:gd name="connsiteX18306" fmla="*/ 2895228 w 12192000"/>
              <a:gd name="connsiteY18306" fmla="*/ 4033714 h 6858000"/>
              <a:gd name="connsiteX18307" fmla="*/ 2906497 w 12192000"/>
              <a:gd name="connsiteY18307" fmla="*/ 4040231 h 6858000"/>
              <a:gd name="connsiteX18308" fmla="*/ 2906479 w 12192000"/>
              <a:gd name="connsiteY18308" fmla="*/ 4040238 h 6858000"/>
              <a:gd name="connsiteX18309" fmla="*/ 2906509 w 12192000"/>
              <a:gd name="connsiteY18309" fmla="*/ 4040238 h 6858000"/>
              <a:gd name="connsiteX18310" fmla="*/ 2906497 w 12192000"/>
              <a:gd name="connsiteY18310" fmla="*/ 4040231 h 6858000"/>
              <a:gd name="connsiteX18311" fmla="*/ 2972728 w 12192000"/>
              <a:gd name="connsiteY18311" fmla="*/ 4013879 h 6858000"/>
              <a:gd name="connsiteX18312" fmla="*/ 3178634 w 12192000"/>
              <a:gd name="connsiteY18312" fmla="*/ 4040238 h 6858000"/>
              <a:gd name="connsiteX18313" fmla="*/ 3196858 w 12192000"/>
              <a:gd name="connsiteY18313" fmla="*/ 4029705 h 6858000"/>
              <a:gd name="connsiteX18314" fmla="*/ 3195511 w 12192000"/>
              <a:gd name="connsiteY18314" fmla="*/ 4025605 h 6858000"/>
              <a:gd name="connsiteX18315" fmla="*/ 3194793 w 12192000"/>
              <a:gd name="connsiteY18315" fmla="*/ 4022762 h 6858000"/>
              <a:gd name="connsiteX18316" fmla="*/ 3194584 w 12192000"/>
              <a:gd name="connsiteY18316" fmla="*/ 4021924 h 6858000"/>
              <a:gd name="connsiteX18317" fmla="*/ 3193297 w 12192000"/>
              <a:gd name="connsiteY18317" fmla="*/ 4010643 h 6858000"/>
              <a:gd name="connsiteX18318" fmla="*/ 3196738 w 12192000"/>
              <a:gd name="connsiteY18318" fmla="*/ 3992150 h 6858000"/>
              <a:gd name="connsiteX18319" fmla="*/ 3076804 w 12192000"/>
              <a:gd name="connsiteY18319" fmla="*/ 3922907 h 6858000"/>
              <a:gd name="connsiteX18320" fmla="*/ 3042811 w 12192000"/>
              <a:gd name="connsiteY18320" fmla="*/ 3938677 h 6858000"/>
              <a:gd name="connsiteX18321" fmla="*/ 3042572 w 12192000"/>
              <a:gd name="connsiteY18321" fmla="*/ 3938677 h 6858000"/>
              <a:gd name="connsiteX18322" fmla="*/ 3042332 w 12192000"/>
              <a:gd name="connsiteY18322" fmla="*/ 3938677 h 6858000"/>
              <a:gd name="connsiteX18323" fmla="*/ 3008339 w 12192000"/>
              <a:gd name="connsiteY18323" fmla="*/ 3922907 h 6858000"/>
              <a:gd name="connsiteX18324" fmla="*/ 2601199 w 12192000"/>
              <a:gd name="connsiteY18324" fmla="*/ 3922907 h 6858000"/>
              <a:gd name="connsiteX18325" fmla="*/ 2481266 w 12192000"/>
              <a:gd name="connsiteY18325" fmla="*/ 3992150 h 6858000"/>
              <a:gd name="connsiteX18326" fmla="*/ 2484707 w 12192000"/>
              <a:gd name="connsiteY18326" fmla="*/ 4010643 h 6858000"/>
              <a:gd name="connsiteX18327" fmla="*/ 2483420 w 12192000"/>
              <a:gd name="connsiteY18327" fmla="*/ 4021924 h 6858000"/>
              <a:gd name="connsiteX18328" fmla="*/ 2483211 w 12192000"/>
              <a:gd name="connsiteY18328" fmla="*/ 4022762 h 6858000"/>
              <a:gd name="connsiteX18329" fmla="*/ 2482463 w 12192000"/>
              <a:gd name="connsiteY18329" fmla="*/ 4025605 h 6858000"/>
              <a:gd name="connsiteX18330" fmla="*/ 2481116 w 12192000"/>
              <a:gd name="connsiteY18330" fmla="*/ 4029705 h 6858000"/>
              <a:gd name="connsiteX18331" fmla="*/ 2488058 w 12192000"/>
              <a:gd name="connsiteY18331" fmla="*/ 4033714 h 6858000"/>
              <a:gd name="connsiteX18332" fmla="*/ 2499340 w 12192000"/>
              <a:gd name="connsiteY18332" fmla="*/ 4040238 h 6858000"/>
              <a:gd name="connsiteX18333" fmla="*/ 2499369 w 12192000"/>
              <a:gd name="connsiteY18333" fmla="*/ 4040238 h 6858000"/>
              <a:gd name="connsiteX18334" fmla="*/ 2771524 w 12192000"/>
              <a:gd name="connsiteY18334" fmla="*/ 4040238 h 6858000"/>
              <a:gd name="connsiteX18335" fmla="*/ 2789748 w 12192000"/>
              <a:gd name="connsiteY18335" fmla="*/ 4029705 h 6858000"/>
              <a:gd name="connsiteX18336" fmla="*/ 2788401 w 12192000"/>
              <a:gd name="connsiteY18336" fmla="*/ 4025605 h 6858000"/>
              <a:gd name="connsiteX18337" fmla="*/ 2787653 w 12192000"/>
              <a:gd name="connsiteY18337" fmla="*/ 4022762 h 6858000"/>
              <a:gd name="connsiteX18338" fmla="*/ 2787444 w 12192000"/>
              <a:gd name="connsiteY18338" fmla="*/ 4021924 h 6858000"/>
              <a:gd name="connsiteX18339" fmla="*/ 2786157 w 12192000"/>
              <a:gd name="connsiteY18339" fmla="*/ 4010643 h 6858000"/>
              <a:gd name="connsiteX18340" fmla="*/ 2789598 w 12192000"/>
              <a:gd name="connsiteY18340" fmla="*/ 3992150 h 6858000"/>
              <a:gd name="connsiteX18341" fmla="*/ 2669664 w 12192000"/>
              <a:gd name="connsiteY18341" fmla="*/ 3922907 h 6858000"/>
              <a:gd name="connsiteX18342" fmla="*/ 2635671 w 12192000"/>
              <a:gd name="connsiteY18342" fmla="*/ 3938677 h 6858000"/>
              <a:gd name="connsiteX18343" fmla="*/ 2635432 w 12192000"/>
              <a:gd name="connsiteY18343" fmla="*/ 3938677 h 6858000"/>
              <a:gd name="connsiteX18344" fmla="*/ 2635193 w 12192000"/>
              <a:gd name="connsiteY18344" fmla="*/ 3938677 h 6858000"/>
              <a:gd name="connsiteX18345" fmla="*/ 2601199 w 12192000"/>
              <a:gd name="connsiteY18345" fmla="*/ 3922907 h 6858000"/>
              <a:gd name="connsiteX18346" fmla="*/ 1786830 w 12192000"/>
              <a:gd name="connsiteY18346" fmla="*/ 3922907 h 6858000"/>
              <a:gd name="connsiteX18347" fmla="*/ 1666896 w 12192000"/>
              <a:gd name="connsiteY18347" fmla="*/ 3992150 h 6858000"/>
              <a:gd name="connsiteX18348" fmla="*/ 1670337 w 12192000"/>
              <a:gd name="connsiteY18348" fmla="*/ 4010643 h 6858000"/>
              <a:gd name="connsiteX18349" fmla="*/ 1669051 w 12192000"/>
              <a:gd name="connsiteY18349" fmla="*/ 4021924 h 6858000"/>
              <a:gd name="connsiteX18350" fmla="*/ 1668841 w 12192000"/>
              <a:gd name="connsiteY18350" fmla="*/ 4022762 h 6858000"/>
              <a:gd name="connsiteX18351" fmla="*/ 1668093 w 12192000"/>
              <a:gd name="connsiteY18351" fmla="*/ 4025605 h 6858000"/>
              <a:gd name="connsiteX18352" fmla="*/ 1666746 w 12192000"/>
              <a:gd name="connsiteY18352" fmla="*/ 4029705 h 6858000"/>
              <a:gd name="connsiteX18353" fmla="*/ 1673689 w 12192000"/>
              <a:gd name="connsiteY18353" fmla="*/ 4033714 h 6858000"/>
              <a:gd name="connsiteX18354" fmla="*/ 1684970 w 12192000"/>
              <a:gd name="connsiteY18354" fmla="*/ 4040238 h 6858000"/>
              <a:gd name="connsiteX18355" fmla="*/ 1685000 w 12192000"/>
              <a:gd name="connsiteY18355" fmla="*/ 4040238 h 6858000"/>
              <a:gd name="connsiteX18356" fmla="*/ 1957155 w 12192000"/>
              <a:gd name="connsiteY18356" fmla="*/ 4040238 h 6858000"/>
              <a:gd name="connsiteX18357" fmla="*/ 1975378 w 12192000"/>
              <a:gd name="connsiteY18357" fmla="*/ 4029705 h 6858000"/>
              <a:gd name="connsiteX18358" fmla="*/ 1974031 w 12192000"/>
              <a:gd name="connsiteY18358" fmla="*/ 4025605 h 6858000"/>
              <a:gd name="connsiteX18359" fmla="*/ 1973283 w 12192000"/>
              <a:gd name="connsiteY18359" fmla="*/ 4022762 h 6858000"/>
              <a:gd name="connsiteX18360" fmla="*/ 1973074 w 12192000"/>
              <a:gd name="connsiteY18360" fmla="*/ 4021924 h 6858000"/>
              <a:gd name="connsiteX18361" fmla="*/ 1971787 w 12192000"/>
              <a:gd name="connsiteY18361" fmla="*/ 4010643 h 6858000"/>
              <a:gd name="connsiteX18362" fmla="*/ 1975228 w 12192000"/>
              <a:gd name="connsiteY18362" fmla="*/ 3992150 h 6858000"/>
              <a:gd name="connsiteX18363" fmla="*/ 1855295 w 12192000"/>
              <a:gd name="connsiteY18363" fmla="*/ 3922907 h 6858000"/>
              <a:gd name="connsiteX18364" fmla="*/ 1821302 w 12192000"/>
              <a:gd name="connsiteY18364" fmla="*/ 3938677 h 6858000"/>
              <a:gd name="connsiteX18365" fmla="*/ 1821062 w 12192000"/>
              <a:gd name="connsiteY18365" fmla="*/ 3938677 h 6858000"/>
              <a:gd name="connsiteX18366" fmla="*/ 1820823 w 12192000"/>
              <a:gd name="connsiteY18366" fmla="*/ 3938677 h 6858000"/>
              <a:gd name="connsiteX18367" fmla="*/ 1786830 w 12192000"/>
              <a:gd name="connsiteY18367" fmla="*/ 3922907 h 6858000"/>
              <a:gd name="connsiteX18368" fmla="*/ 972430 w 12192000"/>
              <a:gd name="connsiteY18368" fmla="*/ 3922907 h 6858000"/>
              <a:gd name="connsiteX18369" fmla="*/ 852496 w 12192000"/>
              <a:gd name="connsiteY18369" fmla="*/ 3992150 h 6858000"/>
              <a:gd name="connsiteX18370" fmla="*/ 855938 w 12192000"/>
              <a:gd name="connsiteY18370" fmla="*/ 4010643 h 6858000"/>
              <a:gd name="connsiteX18371" fmla="*/ 854651 w 12192000"/>
              <a:gd name="connsiteY18371" fmla="*/ 4021924 h 6858000"/>
              <a:gd name="connsiteX18372" fmla="*/ 854441 w 12192000"/>
              <a:gd name="connsiteY18372" fmla="*/ 4022762 h 6858000"/>
              <a:gd name="connsiteX18373" fmla="*/ 853693 w 12192000"/>
              <a:gd name="connsiteY18373" fmla="*/ 4025605 h 6858000"/>
              <a:gd name="connsiteX18374" fmla="*/ 853693 w 12192000"/>
              <a:gd name="connsiteY18374" fmla="*/ 4025635 h 6858000"/>
              <a:gd name="connsiteX18375" fmla="*/ 852347 w 12192000"/>
              <a:gd name="connsiteY18375" fmla="*/ 4029734 h 6858000"/>
              <a:gd name="connsiteX18376" fmla="*/ 859289 w 12192000"/>
              <a:gd name="connsiteY18376" fmla="*/ 4033744 h 6858000"/>
              <a:gd name="connsiteX18377" fmla="*/ 870570 w 12192000"/>
              <a:gd name="connsiteY18377" fmla="*/ 4040267 h 6858000"/>
              <a:gd name="connsiteX18378" fmla="*/ 1142725 w 12192000"/>
              <a:gd name="connsiteY18378" fmla="*/ 4040267 h 6858000"/>
              <a:gd name="connsiteX18379" fmla="*/ 1160948 w 12192000"/>
              <a:gd name="connsiteY18379" fmla="*/ 4029734 h 6858000"/>
              <a:gd name="connsiteX18380" fmla="*/ 1159602 w 12192000"/>
              <a:gd name="connsiteY18380" fmla="*/ 4025635 h 6858000"/>
              <a:gd name="connsiteX18381" fmla="*/ 1158884 w 12192000"/>
              <a:gd name="connsiteY18381" fmla="*/ 4022792 h 6858000"/>
              <a:gd name="connsiteX18382" fmla="*/ 1158674 w 12192000"/>
              <a:gd name="connsiteY18382" fmla="*/ 4021924 h 6858000"/>
              <a:gd name="connsiteX18383" fmla="*/ 1157388 w 12192000"/>
              <a:gd name="connsiteY18383" fmla="*/ 4010643 h 6858000"/>
              <a:gd name="connsiteX18384" fmla="*/ 1160829 w 12192000"/>
              <a:gd name="connsiteY18384" fmla="*/ 3992150 h 6858000"/>
              <a:gd name="connsiteX18385" fmla="*/ 1040895 w 12192000"/>
              <a:gd name="connsiteY18385" fmla="*/ 3922907 h 6858000"/>
              <a:gd name="connsiteX18386" fmla="*/ 1006902 w 12192000"/>
              <a:gd name="connsiteY18386" fmla="*/ 3938677 h 6858000"/>
              <a:gd name="connsiteX18387" fmla="*/ 1006663 w 12192000"/>
              <a:gd name="connsiteY18387" fmla="*/ 3938677 h 6858000"/>
              <a:gd name="connsiteX18388" fmla="*/ 1006423 w 12192000"/>
              <a:gd name="connsiteY18388" fmla="*/ 3938677 h 6858000"/>
              <a:gd name="connsiteX18389" fmla="*/ 972430 w 12192000"/>
              <a:gd name="connsiteY18389" fmla="*/ 3922907 h 6858000"/>
              <a:gd name="connsiteX18390" fmla="*/ 158060 w 12192000"/>
              <a:gd name="connsiteY18390" fmla="*/ 3922907 h 6858000"/>
              <a:gd name="connsiteX18391" fmla="*/ 38127 w 12192000"/>
              <a:gd name="connsiteY18391" fmla="*/ 3992150 h 6858000"/>
              <a:gd name="connsiteX18392" fmla="*/ 41568 w 12192000"/>
              <a:gd name="connsiteY18392" fmla="*/ 4010643 h 6858000"/>
              <a:gd name="connsiteX18393" fmla="*/ 40281 w 12192000"/>
              <a:gd name="connsiteY18393" fmla="*/ 4021924 h 6858000"/>
              <a:gd name="connsiteX18394" fmla="*/ 40072 w 12192000"/>
              <a:gd name="connsiteY18394" fmla="*/ 4022762 h 6858000"/>
              <a:gd name="connsiteX18395" fmla="*/ 39324 w 12192000"/>
              <a:gd name="connsiteY18395" fmla="*/ 4025605 h 6858000"/>
              <a:gd name="connsiteX18396" fmla="*/ 37977 w 12192000"/>
              <a:gd name="connsiteY18396" fmla="*/ 4029705 h 6858000"/>
              <a:gd name="connsiteX18397" fmla="*/ 44919 w 12192000"/>
              <a:gd name="connsiteY18397" fmla="*/ 4033714 h 6858000"/>
              <a:gd name="connsiteX18398" fmla="*/ 56200 w 12192000"/>
              <a:gd name="connsiteY18398" fmla="*/ 4040238 h 6858000"/>
              <a:gd name="connsiteX18399" fmla="*/ 328355 w 12192000"/>
              <a:gd name="connsiteY18399" fmla="*/ 4040238 h 6858000"/>
              <a:gd name="connsiteX18400" fmla="*/ 346579 w 12192000"/>
              <a:gd name="connsiteY18400" fmla="*/ 4029705 h 6858000"/>
              <a:gd name="connsiteX18401" fmla="*/ 345232 w 12192000"/>
              <a:gd name="connsiteY18401" fmla="*/ 4025605 h 6858000"/>
              <a:gd name="connsiteX18402" fmla="*/ 344514 w 12192000"/>
              <a:gd name="connsiteY18402" fmla="*/ 4022762 h 6858000"/>
              <a:gd name="connsiteX18403" fmla="*/ 344305 w 12192000"/>
              <a:gd name="connsiteY18403" fmla="*/ 4021924 h 6858000"/>
              <a:gd name="connsiteX18404" fmla="*/ 343018 w 12192000"/>
              <a:gd name="connsiteY18404" fmla="*/ 4010643 h 6858000"/>
              <a:gd name="connsiteX18405" fmla="*/ 346459 w 12192000"/>
              <a:gd name="connsiteY18405" fmla="*/ 3992150 h 6858000"/>
              <a:gd name="connsiteX18406" fmla="*/ 226525 w 12192000"/>
              <a:gd name="connsiteY18406" fmla="*/ 3922907 h 6858000"/>
              <a:gd name="connsiteX18407" fmla="*/ 192532 w 12192000"/>
              <a:gd name="connsiteY18407" fmla="*/ 3938677 h 6858000"/>
              <a:gd name="connsiteX18408" fmla="*/ 192293 w 12192000"/>
              <a:gd name="connsiteY18408" fmla="*/ 3938677 h 6858000"/>
              <a:gd name="connsiteX18409" fmla="*/ 192053 w 12192000"/>
              <a:gd name="connsiteY18409" fmla="*/ 3938677 h 6858000"/>
              <a:gd name="connsiteX18410" fmla="*/ 158060 w 12192000"/>
              <a:gd name="connsiteY18410" fmla="*/ 3922907 h 6858000"/>
              <a:gd name="connsiteX18411" fmla="*/ 11559236 w 12192000"/>
              <a:gd name="connsiteY18411" fmla="*/ 3922877 h 6858000"/>
              <a:gd name="connsiteX18412" fmla="*/ 11439302 w 12192000"/>
              <a:gd name="connsiteY18412" fmla="*/ 3992120 h 6858000"/>
              <a:gd name="connsiteX18413" fmla="*/ 11442744 w 12192000"/>
              <a:gd name="connsiteY18413" fmla="*/ 4010613 h 6858000"/>
              <a:gd name="connsiteX18414" fmla="*/ 11441457 w 12192000"/>
              <a:gd name="connsiteY18414" fmla="*/ 4021895 h 6858000"/>
              <a:gd name="connsiteX18415" fmla="*/ 11441247 w 12192000"/>
              <a:gd name="connsiteY18415" fmla="*/ 4022732 h 6858000"/>
              <a:gd name="connsiteX18416" fmla="*/ 11440499 w 12192000"/>
              <a:gd name="connsiteY18416" fmla="*/ 4025575 h 6858000"/>
              <a:gd name="connsiteX18417" fmla="*/ 11439153 w 12192000"/>
              <a:gd name="connsiteY18417" fmla="*/ 4029675 h 6858000"/>
              <a:gd name="connsiteX18418" fmla="*/ 11446095 w 12192000"/>
              <a:gd name="connsiteY18418" fmla="*/ 4033684 h 6858000"/>
              <a:gd name="connsiteX18419" fmla="*/ 11457376 w 12192000"/>
              <a:gd name="connsiteY18419" fmla="*/ 4040208 h 6858000"/>
              <a:gd name="connsiteX18420" fmla="*/ 11729530 w 12192000"/>
              <a:gd name="connsiteY18420" fmla="*/ 4040208 h 6858000"/>
              <a:gd name="connsiteX18421" fmla="*/ 11747754 w 12192000"/>
              <a:gd name="connsiteY18421" fmla="*/ 4029675 h 6858000"/>
              <a:gd name="connsiteX18422" fmla="*/ 11746408 w 12192000"/>
              <a:gd name="connsiteY18422" fmla="*/ 4025575 h 6858000"/>
              <a:gd name="connsiteX18423" fmla="*/ 11745660 w 12192000"/>
              <a:gd name="connsiteY18423" fmla="*/ 4022732 h 6858000"/>
              <a:gd name="connsiteX18424" fmla="*/ 11745450 w 12192000"/>
              <a:gd name="connsiteY18424" fmla="*/ 4021895 h 6858000"/>
              <a:gd name="connsiteX18425" fmla="*/ 11744163 w 12192000"/>
              <a:gd name="connsiteY18425" fmla="*/ 4010613 h 6858000"/>
              <a:gd name="connsiteX18426" fmla="*/ 11744193 w 12192000"/>
              <a:gd name="connsiteY18426" fmla="*/ 4010613 h 6858000"/>
              <a:gd name="connsiteX18427" fmla="*/ 11747634 w 12192000"/>
              <a:gd name="connsiteY18427" fmla="*/ 3992120 h 6858000"/>
              <a:gd name="connsiteX18428" fmla="*/ 11627701 w 12192000"/>
              <a:gd name="connsiteY18428" fmla="*/ 3922877 h 6858000"/>
              <a:gd name="connsiteX18429" fmla="*/ 11593708 w 12192000"/>
              <a:gd name="connsiteY18429" fmla="*/ 3938647 h 6858000"/>
              <a:gd name="connsiteX18430" fmla="*/ 11593468 w 12192000"/>
              <a:gd name="connsiteY18430" fmla="*/ 3938647 h 6858000"/>
              <a:gd name="connsiteX18431" fmla="*/ 11593229 w 12192000"/>
              <a:gd name="connsiteY18431" fmla="*/ 3938647 h 6858000"/>
              <a:gd name="connsiteX18432" fmla="*/ 11559236 w 12192000"/>
              <a:gd name="connsiteY18432" fmla="*/ 3922877 h 6858000"/>
              <a:gd name="connsiteX18433" fmla="*/ 10744866 w 12192000"/>
              <a:gd name="connsiteY18433" fmla="*/ 3922877 h 6858000"/>
              <a:gd name="connsiteX18434" fmla="*/ 10624932 w 12192000"/>
              <a:gd name="connsiteY18434" fmla="*/ 3992120 h 6858000"/>
              <a:gd name="connsiteX18435" fmla="*/ 10628373 w 12192000"/>
              <a:gd name="connsiteY18435" fmla="*/ 4010613 h 6858000"/>
              <a:gd name="connsiteX18436" fmla="*/ 10627087 w 12192000"/>
              <a:gd name="connsiteY18436" fmla="*/ 4021895 h 6858000"/>
              <a:gd name="connsiteX18437" fmla="*/ 10626877 w 12192000"/>
              <a:gd name="connsiteY18437" fmla="*/ 4022732 h 6858000"/>
              <a:gd name="connsiteX18438" fmla="*/ 10626129 w 12192000"/>
              <a:gd name="connsiteY18438" fmla="*/ 4025575 h 6858000"/>
              <a:gd name="connsiteX18439" fmla="*/ 10624783 w 12192000"/>
              <a:gd name="connsiteY18439" fmla="*/ 4029675 h 6858000"/>
              <a:gd name="connsiteX18440" fmla="*/ 10631725 w 12192000"/>
              <a:gd name="connsiteY18440" fmla="*/ 4033684 h 6858000"/>
              <a:gd name="connsiteX18441" fmla="*/ 10643006 w 12192000"/>
              <a:gd name="connsiteY18441" fmla="*/ 4040208 h 6858000"/>
              <a:gd name="connsiteX18442" fmla="*/ 10915161 w 12192000"/>
              <a:gd name="connsiteY18442" fmla="*/ 4040208 h 6858000"/>
              <a:gd name="connsiteX18443" fmla="*/ 10933385 w 12192000"/>
              <a:gd name="connsiteY18443" fmla="*/ 4029675 h 6858000"/>
              <a:gd name="connsiteX18444" fmla="*/ 10932038 w 12192000"/>
              <a:gd name="connsiteY18444" fmla="*/ 4025575 h 6858000"/>
              <a:gd name="connsiteX18445" fmla="*/ 10931290 w 12192000"/>
              <a:gd name="connsiteY18445" fmla="*/ 4022732 h 6858000"/>
              <a:gd name="connsiteX18446" fmla="*/ 10931081 w 12192000"/>
              <a:gd name="connsiteY18446" fmla="*/ 4021895 h 6858000"/>
              <a:gd name="connsiteX18447" fmla="*/ 10929793 w 12192000"/>
              <a:gd name="connsiteY18447" fmla="*/ 4010613 h 6858000"/>
              <a:gd name="connsiteX18448" fmla="*/ 10929823 w 12192000"/>
              <a:gd name="connsiteY18448" fmla="*/ 4010613 h 6858000"/>
              <a:gd name="connsiteX18449" fmla="*/ 10933265 w 12192000"/>
              <a:gd name="connsiteY18449" fmla="*/ 3992120 h 6858000"/>
              <a:gd name="connsiteX18450" fmla="*/ 10813331 w 12192000"/>
              <a:gd name="connsiteY18450" fmla="*/ 3922877 h 6858000"/>
              <a:gd name="connsiteX18451" fmla="*/ 10779338 w 12192000"/>
              <a:gd name="connsiteY18451" fmla="*/ 3938647 h 6858000"/>
              <a:gd name="connsiteX18452" fmla="*/ 10779099 w 12192000"/>
              <a:gd name="connsiteY18452" fmla="*/ 3938647 h 6858000"/>
              <a:gd name="connsiteX18453" fmla="*/ 10778859 w 12192000"/>
              <a:gd name="connsiteY18453" fmla="*/ 3938647 h 6858000"/>
              <a:gd name="connsiteX18454" fmla="*/ 10744866 w 12192000"/>
              <a:gd name="connsiteY18454" fmla="*/ 3922877 h 6858000"/>
              <a:gd name="connsiteX18455" fmla="*/ 10337666 w 12192000"/>
              <a:gd name="connsiteY18455" fmla="*/ 3922877 h 6858000"/>
              <a:gd name="connsiteX18456" fmla="*/ 10217732 w 12192000"/>
              <a:gd name="connsiteY18456" fmla="*/ 3992120 h 6858000"/>
              <a:gd name="connsiteX18457" fmla="*/ 10221174 w 12192000"/>
              <a:gd name="connsiteY18457" fmla="*/ 4010613 h 6858000"/>
              <a:gd name="connsiteX18458" fmla="*/ 10219887 w 12192000"/>
              <a:gd name="connsiteY18458" fmla="*/ 4021895 h 6858000"/>
              <a:gd name="connsiteX18459" fmla="*/ 10219678 w 12192000"/>
              <a:gd name="connsiteY18459" fmla="*/ 4022732 h 6858000"/>
              <a:gd name="connsiteX18460" fmla="*/ 10218930 w 12192000"/>
              <a:gd name="connsiteY18460" fmla="*/ 4025605 h 6858000"/>
              <a:gd name="connsiteX18461" fmla="*/ 10217583 w 12192000"/>
              <a:gd name="connsiteY18461" fmla="*/ 4029705 h 6858000"/>
              <a:gd name="connsiteX18462" fmla="*/ 10224525 w 12192000"/>
              <a:gd name="connsiteY18462" fmla="*/ 4033714 h 6858000"/>
              <a:gd name="connsiteX18463" fmla="*/ 10235806 w 12192000"/>
              <a:gd name="connsiteY18463" fmla="*/ 4040238 h 6858000"/>
              <a:gd name="connsiteX18464" fmla="*/ 10235806 w 12192000"/>
              <a:gd name="connsiteY18464" fmla="*/ 4040208 h 6858000"/>
              <a:gd name="connsiteX18465" fmla="*/ 10507961 w 12192000"/>
              <a:gd name="connsiteY18465" fmla="*/ 4040208 h 6858000"/>
              <a:gd name="connsiteX18466" fmla="*/ 10526185 w 12192000"/>
              <a:gd name="connsiteY18466" fmla="*/ 4029675 h 6858000"/>
              <a:gd name="connsiteX18467" fmla="*/ 10524838 w 12192000"/>
              <a:gd name="connsiteY18467" fmla="*/ 4025575 h 6858000"/>
              <a:gd name="connsiteX18468" fmla="*/ 10524120 w 12192000"/>
              <a:gd name="connsiteY18468" fmla="*/ 4022732 h 6858000"/>
              <a:gd name="connsiteX18469" fmla="*/ 10523911 w 12192000"/>
              <a:gd name="connsiteY18469" fmla="*/ 4021895 h 6858000"/>
              <a:gd name="connsiteX18470" fmla="*/ 10522624 w 12192000"/>
              <a:gd name="connsiteY18470" fmla="*/ 4010613 h 6858000"/>
              <a:gd name="connsiteX18471" fmla="*/ 10526065 w 12192000"/>
              <a:gd name="connsiteY18471" fmla="*/ 3992120 h 6858000"/>
              <a:gd name="connsiteX18472" fmla="*/ 10406131 w 12192000"/>
              <a:gd name="connsiteY18472" fmla="*/ 3922877 h 6858000"/>
              <a:gd name="connsiteX18473" fmla="*/ 10372138 w 12192000"/>
              <a:gd name="connsiteY18473" fmla="*/ 3938647 h 6858000"/>
              <a:gd name="connsiteX18474" fmla="*/ 10371899 w 12192000"/>
              <a:gd name="connsiteY18474" fmla="*/ 3938647 h 6858000"/>
              <a:gd name="connsiteX18475" fmla="*/ 10371660 w 12192000"/>
              <a:gd name="connsiteY18475" fmla="*/ 3938647 h 6858000"/>
              <a:gd name="connsiteX18476" fmla="*/ 10337666 w 12192000"/>
              <a:gd name="connsiteY18476" fmla="*/ 3922877 h 6858000"/>
              <a:gd name="connsiteX18477" fmla="*/ 9523297 w 12192000"/>
              <a:gd name="connsiteY18477" fmla="*/ 3922877 h 6858000"/>
              <a:gd name="connsiteX18478" fmla="*/ 9403363 w 12192000"/>
              <a:gd name="connsiteY18478" fmla="*/ 3992120 h 6858000"/>
              <a:gd name="connsiteX18479" fmla="*/ 9406804 w 12192000"/>
              <a:gd name="connsiteY18479" fmla="*/ 4010613 h 6858000"/>
              <a:gd name="connsiteX18480" fmla="*/ 9405517 w 12192000"/>
              <a:gd name="connsiteY18480" fmla="*/ 4021895 h 6858000"/>
              <a:gd name="connsiteX18481" fmla="*/ 9405308 w 12192000"/>
              <a:gd name="connsiteY18481" fmla="*/ 4022732 h 6858000"/>
              <a:gd name="connsiteX18482" fmla="*/ 9404560 w 12192000"/>
              <a:gd name="connsiteY18482" fmla="*/ 4025605 h 6858000"/>
              <a:gd name="connsiteX18483" fmla="*/ 9403213 w 12192000"/>
              <a:gd name="connsiteY18483" fmla="*/ 4029705 h 6858000"/>
              <a:gd name="connsiteX18484" fmla="*/ 9410156 w 12192000"/>
              <a:gd name="connsiteY18484" fmla="*/ 4033714 h 6858000"/>
              <a:gd name="connsiteX18485" fmla="*/ 9421437 w 12192000"/>
              <a:gd name="connsiteY18485" fmla="*/ 4040238 h 6858000"/>
              <a:gd name="connsiteX18486" fmla="*/ 9421467 w 12192000"/>
              <a:gd name="connsiteY18486" fmla="*/ 4040208 h 6858000"/>
              <a:gd name="connsiteX18487" fmla="*/ 9693622 w 12192000"/>
              <a:gd name="connsiteY18487" fmla="*/ 4040208 h 6858000"/>
              <a:gd name="connsiteX18488" fmla="*/ 9711845 w 12192000"/>
              <a:gd name="connsiteY18488" fmla="*/ 4029675 h 6858000"/>
              <a:gd name="connsiteX18489" fmla="*/ 9710498 w 12192000"/>
              <a:gd name="connsiteY18489" fmla="*/ 4025575 h 6858000"/>
              <a:gd name="connsiteX18490" fmla="*/ 9709750 w 12192000"/>
              <a:gd name="connsiteY18490" fmla="*/ 4022732 h 6858000"/>
              <a:gd name="connsiteX18491" fmla="*/ 9709541 w 12192000"/>
              <a:gd name="connsiteY18491" fmla="*/ 4021895 h 6858000"/>
              <a:gd name="connsiteX18492" fmla="*/ 9708254 w 12192000"/>
              <a:gd name="connsiteY18492" fmla="*/ 4010613 h 6858000"/>
              <a:gd name="connsiteX18493" fmla="*/ 9711696 w 12192000"/>
              <a:gd name="connsiteY18493" fmla="*/ 3992120 h 6858000"/>
              <a:gd name="connsiteX18494" fmla="*/ 9591762 w 12192000"/>
              <a:gd name="connsiteY18494" fmla="*/ 3922877 h 6858000"/>
              <a:gd name="connsiteX18495" fmla="*/ 9557769 w 12192000"/>
              <a:gd name="connsiteY18495" fmla="*/ 3938647 h 6858000"/>
              <a:gd name="connsiteX18496" fmla="*/ 9557529 w 12192000"/>
              <a:gd name="connsiteY18496" fmla="*/ 3938647 h 6858000"/>
              <a:gd name="connsiteX18497" fmla="*/ 9557290 w 12192000"/>
              <a:gd name="connsiteY18497" fmla="*/ 3938647 h 6858000"/>
              <a:gd name="connsiteX18498" fmla="*/ 9523297 w 12192000"/>
              <a:gd name="connsiteY18498" fmla="*/ 3922877 h 6858000"/>
              <a:gd name="connsiteX18499" fmla="*/ 8708927 w 12192000"/>
              <a:gd name="connsiteY18499" fmla="*/ 3922877 h 6858000"/>
              <a:gd name="connsiteX18500" fmla="*/ 8588994 w 12192000"/>
              <a:gd name="connsiteY18500" fmla="*/ 3992120 h 6858000"/>
              <a:gd name="connsiteX18501" fmla="*/ 8592435 w 12192000"/>
              <a:gd name="connsiteY18501" fmla="*/ 4010613 h 6858000"/>
              <a:gd name="connsiteX18502" fmla="*/ 8591148 w 12192000"/>
              <a:gd name="connsiteY18502" fmla="*/ 4021895 h 6858000"/>
              <a:gd name="connsiteX18503" fmla="*/ 8590938 w 12192000"/>
              <a:gd name="connsiteY18503" fmla="*/ 4022732 h 6858000"/>
              <a:gd name="connsiteX18504" fmla="*/ 8590190 w 12192000"/>
              <a:gd name="connsiteY18504" fmla="*/ 4025605 h 6858000"/>
              <a:gd name="connsiteX18505" fmla="*/ 8588844 w 12192000"/>
              <a:gd name="connsiteY18505" fmla="*/ 4029705 h 6858000"/>
              <a:gd name="connsiteX18506" fmla="*/ 8595786 w 12192000"/>
              <a:gd name="connsiteY18506" fmla="*/ 4033714 h 6858000"/>
              <a:gd name="connsiteX18507" fmla="*/ 8607067 w 12192000"/>
              <a:gd name="connsiteY18507" fmla="*/ 4040238 h 6858000"/>
              <a:gd name="connsiteX18508" fmla="*/ 8607097 w 12192000"/>
              <a:gd name="connsiteY18508" fmla="*/ 4040208 h 6858000"/>
              <a:gd name="connsiteX18509" fmla="*/ 8879252 w 12192000"/>
              <a:gd name="connsiteY18509" fmla="*/ 4040208 h 6858000"/>
              <a:gd name="connsiteX18510" fmla="*/ 8897475 w 12192000"/>
              <a:gd name="connsiteY18510" fmla="*/ 4029675 h 6858000"/>
              <a:gd name="connsiteX18511" fmla="*/ 8896129 w 12192000"/>
              <a:gd name="connsiteY18511" fmla="*/ 4025575 h 6858000"/>
              <a:gd name="connsiteX18512" fmla="*/ 8895381 w 12192000"/>
              <a:gd name="connsiteY18512" fmla="*/ 4022732 h 6858000"/>
              <a:gd name="connsiteX18513" fmla="*/ 8895171 w 12192000"/>
              <a:gd name="connsiteY18513" fmla="*/ 4021895 h 6858000"/>
              <a:gd name="connsiteX18514" fmla="*/ 8893884 w 12192000"/>
              <a:gd name="connsiteY18514" fmla="*/ 4010613 h 6858000"/>
              <a:gd name="connsiteX18515" fmla="*/ 8897325 w 12192000"/>
              <a:gd name="connsiteY18515" fmla="*/ 3992120 h 6858000"/>
              <a:gd name="connsiteX18516" fmla="*/ 8777392 w 12192000"/>
              <a:gd name="connsiteY18516" fmla="*/ 3922877 h 6858000"/>
              <a:gd name="connsiteX18517" fmla="*/ 8743399 w 12192000"/>
              <a:gd name="connsiteY18517" fmla="*/ 3938647 h 6858000"/>
              <a:gd name="connsiteX18518" fmla="*/ 8743159 w 12192000"/>
              <a:gd name="connsiteY18518" fmla="*/ 3938647 h 6858000"/>
              <a:gd name="connsiteX18519" fmla="*/ 8742920 w 12192000"/>
              <a:gd name="connsiteY18519" fmla="*/ 3938647 h 6858000"/>
              <a:gd name="connsiteX18520" fmla="*/ 8708927 w 12192000"/>
              <a:gd name="connsiteY18520" fmla="*/ 3922877 h 6858000"/>
              <a:gd name="connsiteX18521" fmla="*/ 7487388 w 12192000"/>
              <a:gd name="connsiteY18521" fmla="*/ 3922877 h 6858000"/>
              <a:gd name="connsiteX18522" fmla="*/ 7367454 w 12192000"/>
              <a:gd name="connsiteY18522" fmla="*/ 3992120 h 6858000"/>
              <a:gd name="connsiteX18523" fmla="*/ 7370895 w 12192000"/>
              <a:gd name="connsiteY18523" fmla="*/ 4010613 h 6858000"/>
              <a:gd name="connsiteX18524" fmla="*/ 7369609 w 12192000"/>
              <a:gd name="connsiteY18524" fmla="*/ 4021895 h 6858000"/>
              <a:gd name="connsiteX18525" fmla="*/ 7369399 w 12192000"/>
              <a:gd name="connsiteY18525" fmla="*/ 4022732 h 6858000"/>
              <a:gd name="connsiteX18526" fmla="*/ 7368651 w 12192000"/>
              <a:gd name="connsiteY18526" fmla="*/ 4025605 h 6858000"/>
              <a:gd name="connsiteX18527" fmla="*/ 7367305 w 12192000"/>
              <a:gd name="connsiteY18527" fmla="*/ 4029705 h 6858000"/>
              <a:gd name="connsiteX18528" fmla="*/ 7374246 w 12192000"/>
              <a:gd name="connsiteY18528" fmla="*/ 4033714 h 6858000"/>
              <a:gd name="connsiteX18529" fmla="*/ 7385528 w 12192000"/>
              <a:gd name="connsiteY18529" fmla="*/ 4040238 h 6858000"/>
              <a:gd name="connsiteX18530" fmla="*/ 7385528 w 12192000"/>
              <a:gd name="connsiteY18530" fmla="*/ 4040208 h 6858000"/>
              <a:gd name="connsiteX18531" fmla="*/ 7657682 w 12192000"/>
              <a:gd name="connsiteY18531" fmla="*/ 4040208 h 6858000"/>
              <a:gd name="connsiteX18532" fmla="*/ 7675906 w 12192000"/>
              <a:gd name="connsiteY18532" fmla="*/ 4029675 h 6858000"/>
              <a:gd name="connsiteX18533" fmla="*/ 7674560 w 12192000"/>
              <a:gd name="connsiteY18533" fmla="*/ 4025575 h 6858000"/>
              <a:gd name="connsiteX18534" fmla="*/ 7673841 w 12192000"/>
              <a:gd name="connsiteY18534" fmla="*/ 4022732 h 6858000"/>
              <a:gd name="connsiteX18535" fmla="*/ 7673632 w 12192000"/>
              <a:gd name="connsiteY18535" fmla="*/ 4021895 h 6858000"/>
              <a:gd name="connsiteX18536" fmla="*/ 7672345 w 12192000"/>
              <a:gd name="connsiteY18536" fmla="*/ 4010613 h 6858000"/>
              <a:gd name="connsiteX18537" fmla="*/ 7675786 w 12192000"/>
              <a:gd name="connsiteY18537" fmla="*/ 3992120 h 6858000"/>
              <a:gd name="connsiteX18538" fmla="*/ 7555853 w 12192000"/>
              <a:gd name="connsiteY18538" fmla="*/ 3922877 h 6858000"/>
              <a:gd name="connsiteX18539" fmla="*/ 7521860 w 12192000"/>
              <a:gd name="connsiteY18539" fmla="*/ 3938647 h 6858000"/>
              <a:gd name="connsiteX18540" fmla="*/ 7521620 w 12192000"/>
              <a:gd name="connsiteY18540" fmla="*/ 3938647 h 6858000"/>
              <a:gd name="connsiteX18541" fmla="*/ 7521381 w 12192000"/>
              <a:gd name="connsiteY18541" fmla="*/ 3938647 h 6858000"/>
              <a:gd name="connsiteX18542" fmla="*/ 7487388 w 12192000"/>
              <a:gd name="connsiteY18542" fmla="*/ 3922877 h 6858000"/>
              <a:gd name="connsiteX18543" fmla="*/ 6673018 w 12192000"/>
              <a:gd name="connsiteY18543" fmla="*/ 3922877 h 6858000"/>
              <a:gd name="connsiteX18544" fmla="*/ 6553084 w 12192000"/>
              <a:gd name="connsiteY18544" fmla="*/ 3992120 h 6858000"/>
              <a:gd name="connsiteX18545" fmla="*/ 6556525 w 12192000"/>
              <a:gd name="connsiteY18545" fmla="*/ 4010613 h 6858000"/>
              <a:gd name="connsiteX18546" fmla="*/ 6555239 w 12192000"/>
              <a:gd name="connsiteY18546" fmla="*/ 4021895 h 6858000"/>
              <a:gd name="connsiteX18547" fmla="*/ 6555029 w 12192000"/>
              <a:gd name="connsiteY18547" fmla="*/ 4022732 h 6858000"/>
              <a:gd name="connsiteX18548" fmla="*/ 6554281 w 12192000"/>
              <a:gd name="connsiteY18548" fmla="*/ 4025605 h 6858000"/>
              <a:gd name="connsiteX18549" fmla="*/ 6552935 w 12192000"/>
              <a:gd name="connsiteY18549" fmla="*/ 4029705 h 6858000"/>
              <a:gd name="connsiteX18550" fmla="*/ 6559877 w 12192000"/>
              <a:gd name="connsiteY18550" fmla="*/ 4033714 h 6858000"/>
              <a:gd name="connsiteX18551" fmla="*/ 6571158 w 12192000"/>
              <a:gd name="connsiteY18551" fmla="*/ 4040238 h 6858000"/>
              <a:gd name="connsiteX18552" fmla="*/ 6571158 w 12192000"/>
              <a:gd name="connsiteY18552" fmla="*/ 4040208 h 6858000"/>
              <a:gd name="connsiteX18553" fmla="*/ 6843313 w 12192000"/>
              <a:gd name="connsiteY18553" fmla="*/ 4040208 h 6858000"/>
              <a:gd name="connsiteX18554" fmla="*/ 6861537 w 12192000"/>
              <a:gd name="connsiteY18554" fmla="*/ 4029675 h 6858000"/>
              <a:gd name="connsiteX18555" fmla="*/ 6860189 w 12192000"/>
              <a:gd name="connsiteY18555" fmla="*/ 4025575 h 6858000"/>
              <a:gd name="connsiteX18556" fmla="*/ 6859471 w 12192000"/>
              <a:gd name="connsiteY18556" fmla="*/ 4022732 h 6858000"/>
              <a:gd name="connsiteX18557" fmla="*/ 6859262 w 12192000"/>
              <a:gd name="connsiteY18557" fmla="*/ 4021895 h 6858000"/>
              <a:gd name="connsiteX18558" fmla="*/ 6857975 w 12192000"/>
              <a:gd name="connsiteY18558" fmla="*/ 4010613 h 6858000"/>
              <a:gd name="connsiteX18559" fmla="*/ 6861417 w 12192000"/>
              <a:gd name="connsiteY18559" fmla="*/ 3992120 h 6858000"/>
              <a:gd name="connsiteX18560" fmla="*/ 6741483 w 12192000"/>
              <a:gd name="connsiteY18560" fmla="*/ 3922877 h 6858000"/>
              <a:gd name="connsiteX18561" fmla="*/ 6707490 w 12192000"/>
              <a:gd name="connsiteY18561" fmla="*/ 3938647 h 6858000"/>
              <a:gd name="connsiteX18562" fmla="*/ 6707251 w 12192000"/>
              <a:gd name="connsiteY18562" fmla="*/ 3938647 h 6858000"/>
              <a:gd name="connsiteX18563" fmla="*/ 6707011 w 12192000"/>
              <a:gd name="connsiteY18563" fmla="*/ 3938647 h 6858000"/>
              <a:gd name="connsiteX18564" fmla="*/ 6673018 w 12192000"/>
              <a:gd name="connsiteY18564" fmla="*/ 3922877 h 6858000"/>
              <a:gd name="connsiteX18565" fmla="*/ 5858649 w 12192000"/>
              <a:gd name="connsiteY18565" fmla="*/ 3922877 h 6858000"/>
              <a:gd name="connsiteX18566" fmla="*/ 5738716 w 12192000"/>
              <a:gd name="connsiteY18566" fmla="*/ 3992120 h 6858000"/>
              <a:gd name="connsiteX18567" fmla="*/ 5742157 w 12192000"/>
              <a:gd name="connsiteY18567" fmla="*/ 4010613 h 6858000"/>
              <a:gd name="connsiteX18568" fmla="*/ 5740869 w 12192000"/>
              <a:gd name="connsiteY18568" fmla="*/ 4021895 h 6858000"/>
              <a:gd name="connsiteX18569" fmla="*/ 5740660 w 12192000"/>
              <a:gd name="connsiteY18569" fmla="*/ 4022732 h 6858000"/>
              <a:gd name="connsiteX18570" fmla="*/ 5739912 w 12192000"/>
              <a:gd name="connsiteY18570" fmla="*/ 4025605 h 6858000"/>
              <a:gd name="connsiteX18571" fmla="*/ 5738565 w 12192000"/>
              <a:gd name="connsiteY18571" fmla="*/ 4029705 h 6858000"/>
              <a:gd name="connsiteX18572" fmla="*/ 5745507 w 12192000"/>
              <a:gd name="connsiteY18572" fmla="*/ 4033714 h 6858000"/>
              <a:gd name="connsiteX18573" fmla="*/ 5756789 w 12192000"/>
              <a:gd name="connsiteY18573" fmla="*/ 4040238 h 6858000"/>
              <a:gd name="connsiteX18574" fmla="*/ 5756818 w 12192000"/>
              <a:gd name="connsiteY18574" fmla="*/ 4040208 h 6858000"/>
              <a:gd name="connsiteX18575" fmla="*/ 6028973 w 12192000"/>
              <a:gd name="connsiteY18575" fmla="*/ 4040208 h 6858000"/>
              <a:gd name="connsiteX18576" fmla="*/ 6047196 w 12192000"/>
              <a:gd name="connsiteY18576" fmla="*/ 4029675 h 6858000"/>
              <a:gd name="connsiteX18577" fmla="*/ 6045850 w 12192000"/>
              <a:gd name="connsiteY18577" fmla="*/ 4025575 h 6858000"/>
              <a:gd name="connsiteX18578" fmla="*/ 6045102 w 12192000"/>
              <a:gd name="connsiteY18578" fmla="*/ 4022732 h 6858000"/>
              <a:gd name="connsiteX18579" fmla="*/ 6044892 w 12192000"/>
              <a:gd name="connsiteY18579" fmla="*/ 4021895 h 6858000"/>
              <a:gd name="connsiteX18580" fmla="*/ 6043606 w 12192000"/>
              <a:gd name="connsiteY18580" fmla="*/ 4010613 h 6858000"/>
              <a:gd name="connsiteX18581" fmla="*/ 6047047 w 12192000"/>
              <a:gd name="connsiteY18581" fmla="*/ 3992120 h 6858000"/>
              <a:gd name="connsiteX18582" fmla="*/ 5927114 w 12192000"/>
              <a:gd name="connsiteY18582" fmla="*/ 3922877 h 6858000"/>
              <a:gd name="connsiteX18583" fmla="*/ 5893121 w 12192000"/>
              <a:gd name="connsiteY18583" fmla="*/ 3938647 h 6858000"/>
              <a:gd name="connsiteX18584" fmla="*/ 5892881 w 12192000"/>
              <a:gd name="connsiteY18584" fmla="*/ 3938647 h 6858000"/>
              <a:gd name="connsiteX18585" fmla="*/ 5892642 w 12192000"/>
              <a:gd name="connsiteY18585" fmla="*/ 3938647 h 6858000"/>
              <a:gd name="connsiteX18586" fmla="*/ 5858649 w 12192000"/>
              <a:gd name="connsiteY18586" fmla="*/ 3922877 h 6858000"/>
              <a:gd name="connsiteX18587" fmla="*/ 5044279 w 12192000"/>
              <a:gd name="connsiteY18587" fmla="*/ 3922877 h 6858000"/>
              <a:gd name="connsiteX18588" fmla="*/ 4924345 w 12192000"/>
              <a:gd name="connsiteY18588" fmla="*/ 3992120 h 6858000"/>
              <a:gd name="connsiteX18589" fmla="*/ 4927786 w 12192000"/>
              <a:gd name="connsiteY18589" fmla="*/ 4010613 h 6858000"/>
              <a:gd name="connsiteX18590" fmla="*/ 4926501 w 12192000"/>
              <a:gd name="connsiteY18590" fmla="*/ 4021895 h 6858000"/>
              <a:gd name="connsiteX18591" fmla="*/ 4926290 w 12192000"/>
              <a:gd name="connsiteY18591" fmla="*/ 4022732 h 6858000"/>
              <a:gd name="connsiteX18592" fmla="*/ 4925542 w 12192000"/>
              <a:gd name="connsiteY18592" fmla="*/ 4025605 h 6858000"/>
              <a:gd name="connsiteX18593" fmla="*/ 4924195 w 12192000"/>
              <a:gd name="connsiteY18593" fmla="*/ 4029705 h 6858000"/>
              <a:gd name="connsiteX18594" fmla="*/ 4931138 w 12192000"/>
              <a:gd name="connsiteY18594" fmla="*/ 4033714 h 6858000"/>
              <a:gd name="connsiteX18595" fmla="*/ 4942420 w 12192000"/>
              <a:gd name="connsiteY18595" fmla="*/ 4040238 h 6858000"/>
              <a:gd name="connsiteX18596" fmla="*/ 4942449 w 12192000"/>
              <a:gd name="connsiteY18596" fmla="*/ 4040208 h 6858000"/>
              <a:gd name="connsiteX18597" fmla="*/ 5214603 w 12192000"/>
              <a:gd name="connsiteY18597" fmla="*/ 4040208 h 6858000"/>
              <a:gd name="connsiteX18598" fmla="*/ 5232828 w 12192000"/>
              <a:gd name="connsiteY18598" fmla="*/ 4029675 h 6858000"/>
              <a:gd name="connsiteX18599" fmla="*/ 5231480 w 12192000"/>
              <a:gd name="connsiteY18599" fmla="*/ 4025575 h 6858000"/>
              <a:gd name="connsiteX18600" fmla="*/ 5230733 w 12192000"/>
              <a:gd name="connsiteY18600" fmla="*/ 4022732 h 6858000"/>
              <a:gd name="connsiteX18601" fmla="*/ 5230524 w 12192000"/>
              <a:gd name="connsiteY18601" fmla="*/ 4021895 h 6858000"/>
              <a:gd name="connsiteX18602" fmla="*/ 5229236 w 12192000"/>
              <a:gd name="connsiteY18602" fmla="*/ 4010613 h 6858000"/>
              <a:gd name="connsiteX18603" fmla="*/ 5232677 w 12192000"/>
              <a:gd name="connsiteY18603" fmla="*/ 3992120 h 6858000"/>
              <a:gd name="connsiteX18604" fmla="*/ 5112744 w 12192000"/>
              <a:gd name="connsiteY18604" fmla="*/ 3922877 h 6858000"/>
              <a:gd name="connsiteX18605" fmla="*/ 5078751 w 12192000"/>
              <a:gd name="connsiteY18605" fmla="*/ 3938647 h 6858000"/>
              <a:gd name="connsiteX18606" fmla="*/ 5078511 w 12192000"/>
              <a:gd name="connsiteY18606" fmla="*/ 3938647 h 6858000"/>
              <a:gd name="connsiteX18607" fmla="*/ 5078272 w 12192000"/>
              <a:gd name="connsiteY18607" fmla="*/ 3938647 h 6858000"/>
              <a:gd name="connsiteX18608" fmla="*/ 5044279 w 12192000"/>
              <a:gd name="connsiteY18608" fmla="*/ 3922877 h 6858000"/>
              <a:gd name="connsiteX18609" fmla="*/ 4229909 w 12192000"/>
              <a:gd name="connsiteY18609" fmla="*/ 3922877 h 6858000"/>
              <a:gd name="connsiteX18610" fmla="*/ 4109975 w 12192000"/>
              <a:gd name="connsiteY18610" fmla="*/ 3992120 h 6858000"/>
              <a:gd name="connsiteX18611" fmla="*/ 4113416 w 12192000"/>
              <a:gd name="connsiteY18611" fmla="*/ 4010613 h 6858000"/>
              <a:gd name="connsiteX18612" fmla="*/ 4112130 w 12192000"/>
              <a:gd name="connsiteY18612" fmla="*/ 4021895 h 6858000"/>
              <a:gd name="connsiteX18613" fmla="*/ 4111920 w 12192000"/>
              <a:gd name="connsiteY18613" fmla="*/ 4022732 h 6858000"/>
              <a:gd name="connsiteX18614" fmla="*/ 4111172 w 12192000"/>
              <a:gd name="connsiteY18614" fmla="*/ 4025605 h 6858000"/>
              <a:gd name="connsiteX18615" fmla="*/ 4109826 w 12192000"/>
              <a:gd name="connsiteY18615" fmla="*/ 4029705 h 6858000"/>
              <a:gd name="connsiteX18616" fmla="*/ 4116768 w 12192000"/>
              <a:gd name="connsiteY18616" fmla="*/ 4033714 h 6858000"/>
              <a:gd name="connsiteX18617" fmla="*/ 4128049 w 12192000"/>
              <a:gd name="connsiteY18617" fmla="*/ 4040238 h 6858000"/>
              <a:gd name="connsiteX18618" fmla="*/ 4128079 w 12192000"/>
              <a:gd name="connsiteY18618" fmla="*/ 4040208 h 6858000"/>
              <a:gd name="connsiteX18619" fmla="*/ 4400234 w 12192000"/>
              <a:gd name="connsiteY18619" fmla="*/ 4040208 h 6858000"/>
              <a:gd name="connsiteX18620" fmla="*/ 4418457 w 12192000"/>
              <a:gd name="connsiteY18620" fmla="*/ 4029675 h 6858000"/>
              <a:gd name="connsiteX18621" fmla="*/ 4417111 w 12192000"/>
              <a:gd name="connsiteY18621" fmla="*/ 4025575 h 6858000"/>
              <a:gd name="connsiteX18622" fmla="*/ 4416362 w 12192000"/>
              <a:gd name="connsiteY18622" fmla="*/ 4022732 h 6858000"/>
              <a:gd name="connsiteX18623" fmla="*/ 4416153 w 12192000"/>
              <a:gd name="connsiteY18623" fmla="*/ 4021895 h 6858000"/>
              <a:gd name="connsiteX18624" fmla="*/ 4414866 w 12192000"/>
              <a:gd name="connsiteY18624" fmla="*/ 4010613 h 6858000"/>
              <a:gd name="connsiteX18625" fmla="*/ 4418309 w 12192000"/>
              <a:gd name="connsiteY18625" fmla="*/ 3992120 h 6858000"/>
              <a:gd name="connsiteX18626" fmla="*/ 4298374 w 12192000"/>
              <a:gd name="connsiteY18626" fmla="*/ 3922877 h 6858000"/>
              <a:gd name="connsiteX18627" fmla="*/ 4264381 w 12192000"/>
              <a:gd name="connsiteY18627" fmla="*/ 3938647 h 6858000"/>
              <a:gd name="connsiteX18628" fmla="*/ 4264142 w 12192000"/>
              <a:gd name="connsiteY18628" fmla="*/ 3938647 h 6858000"/>
              <a:gd name="connsiteX18629" fmla="*/ 4263902 w 12192000"/>
              <a:gd name="connsiteY18629" fmla="*/ 3938647 h 6858000"/>
              <a:gd name="connsiteX18630" fmla="*/ 4229909 w 12192000"/>
              <a:gd name="connsiteY18630" fmla="*/ 3922877 h 6858000"/>
              <a:gd name="connsiteX18631" fmla="*/ 3415569 w 12192000"/>
              <a:gd name="connsiteY18631" fmla="*/ 3922877 h 6858000"/>
              <a:gd name="connsiteX18632" fmla="*/ 3295636 w 12192000"/>
              <a:gd name="connsiteY18632" fmla="*/ 3992120 h 6858000"/>
              <a:gd name="connsiteX18633" fmla="*/ 3299077 w 12192000"/>
              <a:gd name="connsiteY18633" fmla="*/ 4010613 h 6858000"/>
              <a:gd name="connsiteX18634" fmla="*/ 3297790 w 12192000"/>
              <a:gd name="connsiteY18634" fmla="*/ 4021895 h 6858000"/>
              <a:gd name="connsiteX18635" fmla="*/ 3297581 w 12192000"/>
              <a:gd name="connsiteY18635" fmla="*/ 4022732 h 6858000"/>
              <a:gd name="connsiteX18636" fmla="*/ 3296833 w 12192000"/>
              <a:gd name="connsiteY18636" fmla="*/ 4025605 h 6858000"/>
              <a:gd name="connsiteX18637" fmla="*/ 3295486 w 12192000"/>
              <a:gd name="connsiteY18637" fmla="*/ 4029705 h 6858000"/>
              <a:gd name="connsiteX18638" fmla="*/ 3302428 w 12192000"/>
              <a:gd name="connsiteY18638" fmla="*/ 4033714 h 6858000"/>
              <a:gd name="connsiteX18639" fmla="*/ 3313709 w 12192000"/>
              <a:gd name="connsiteY18639" fmla="*/ 4040238 h 6858000"/>
              <a:gd name="connsiteX18640" fmla="*/ 3313739 w 12192000"/>
              <a:gd name="connsiteY18640" fmla="*/ 4040208 h 6858000"/>
              <a:gd name="connsiteX18641" fmla="*/ 3585894 w 12192000"/>
              <a:gd name="connsiteY18641" fmla="*/ 4040208 h 6858000"/>
              <a:gd name="connsiteX18642" fmla="*/ 3604117 w 12192000"/>
              <a:gd name="connsiteY18642" fmla="*/ 4029675 h 6858000"/>
              <a:gd name="connsiteX18643" fmla="*/ 3602771 w 12192000"/>
              <a:gd name="connsiteY18643" fmla="*/ 4025575 h 6858000"/>
              <a:gd name="connsiteX18644" fmla="*/ 3602023 w 12192000"/>
              <a:gd name="connsiteY18644" fmla="*/ 4022732 h 6858000"/>
              <a:gd name="connsiteX18645" fmla="*/ 3601813 w 12192000"/>
              <a:gd name="connsiteY18645" fmla="*/ 4021895 h 6858000"/>
              <a:gd name="connsiteX18646" fmla="*/ 3600527 w 12192000"/>
              <a:gd name="connsiteY18646" fmla="*/ 4010613 h 6858000"/>
              <a:gd name="connsiteX18647" fmla="*/ 3603968 w 12192000"/>
              <a:gd name="connsiteY18647" fmla="*/ 3992120 h 6858000"/>
              <a:gd name="connsiteX18648" fmla="*/ 3484034 w 12192000"/>
              <a:gd name="connsiteY18648" fmla="*/ 3922877 h 6858000"/>
              <a:gd name="connsiteX18649" fmla="*/ 3450041 w 12192000"/>
              <a:gd name="connsiteY18649" fmla="*/ 3938647 h 6858000"/>
              <a:gd name="connsiteX18650" fmla="*/ 3449802 w 12192000"/>
              <a:gd name="connsiteY18650" fmla="*/ 3938647 h 6858000"/>
              <a:gd name="connsiteX18651" fmla="*/ 3449562 w 12192000"/>
              <a:gd name="connsiteY18651" fmla="*/ 3938647 h 6858000"/>
              <a:gd name="connsiteX18652" fmla="*/ 3415569 w 12192000"/>
              <a:gd name="connsiteY18652" fmla="*/ 3922877 h 6858000"/>
              <a:gd name="connsiteX18653" fmla="*/ 2194000 w 12192000"/>
              <a:gd name="connsiteY18653" fmla="*/ 3922877 h 6858000"/>
              <a:gd name="connsiteX18654" fmla="*/ 2074066 w 12192000"/>
              <a:gd name="connsiteY18654" fmla="*/ 3992120 h 6858000"/>
              <a:gd name="connsiteX18655" fmla="*/ 2077507 w 12192000"/>
              <a:gd name="connsiteY18655" fmla="*/ 4010613 h 6858000"/>
              <a:gd name="connsiteX18656" fmla="*/ 2076220 w 12192000"/>
              <a:gd name="connsiteY18656" fmla="*/ 4021895 h 6858000"/>
              <a:gd name="connsiteX18657" fmla="*/ 2076011 w 12192000"/>
              <a:gd name="connsiteY18657" fmla="*/ 4022732 h 6858000"/>
              <a:gd name="connsiteX18658" fmla="*/ 2075263 w 12192000"/>
              <a:gd name="connsiteY18658" fmla="*/ 4025605 h 6858000"/>
              <a:gd name="connsiteX18659" fmla="*/ 2073916 w 12192000"/>
              <a:gd name="connsiteY18659" fmla="*/ 4029705 h 6858000"/>
              <a:gd name="connsiteX18660" fmla="*/ 2080859 w 12192000"/>
              <a:gd name="connsiteY18660" fmla="*/ 4033714 h 6858000"/>
              <a:gd name="connsiteX18661" fmla="*/ 2092140 w 12192000"/>
              <a:gd name="connsiteY18661" fmla="*/ 4040238 h 6858000"/>
              <a:gd name="connsiteX18662" fmla="*/ 2092140 w 12192000"/>
              <a:gd name="connsiteY18662" fmla="*/ 4040208 h 6858000"/>
              <a:gd name="connsiteX18663" fmla="*/ 2364294 w 12192000"/>
              <a:gd name="connsiteY18663" fmla="*/ 4040208 h 6858000"/>
              <a:gd name="connsiteX18664" fmla="*/ 2382518 w 12192000"/>
              <a:gd name="connsiteY18664" fmla="*/ 4029675 h 6858000"/>
              <a:gd name="connsiteX18665" fmla="*/ 2381171 w 12192000"/>
              <a:gd name="connsiteY18665" fmla="*/ 4025575 h 6858000"/>
              <a:gd name="connsiteX18666" fmla="*/ 2380453 w 12192000"/>
              <a:gd name="connsiteY18666" fmla="*/ 4022732 h 6858000"/>
              <a:gd name="connsiteX18667" fmla="*/ 2380244 w 12192000"/>
              <a:gd name="connsiteY18667" fmla="*/ 4021895 h 6858000"/>
              <a:gd name="connsiteX18668" fmla="*/ 2378957 w 12192000"/>
              <a:gd name="connsiteY18668" fmla="*/ 4010613 h 6858000"/>
              <a:gd name="connsiteX18669" fmla="*/ 2382398 w 12192000"/>
              <a:gd name="connsiteY18669" fmla="*/ 3992120 h 6858000"/>
              <a:gd name="connsiteX18670" fmla="*/ 2262465 w 12192000"/>
              <a:gd name="connsiteY18670" fmla="*/ 3922877 h 6858000"/>
              <a:gd name="connsiteX18671" fmla="*/ 2228472 w 12192000"/>
              <a:gd name="connsiteY18671" fmla="*/ 3938647 h 6858000"/>
              <a:gd name="connsiteX18672" fmla="*/ 2228232 w 12192000"/>
              <a:gd name="connsiteY18672" fmla="*/ 3938647 h 6858000"/>
              <a:gd name="connsiteX18673" fmla="*/ 2227993 w 12192000"/>
              <a:gd name="connsiteY18673" fmla="*/ 3938647 h 6858000"/>
              <a:gd name="connsiteX18674" fmla="*/ 2194000 w 12192000"/>
              <a:gd name="connsiteY18674" fmla="*/ 3922877 h 6858000"/>
              <a:gd name="connsiteX18675" fmla="*/ 1379630 w 12192000"/>
              <a:gd name="connsiteY18675" fmla="*/ 3922877 h 6858000"/>
              <a:gd name="connsiteX18676" fmla="*/ 1259696 w 12192000"/>
              <a:gd name="connsiteY18676" fmla="*/ 3992120 h 6858000"/>
              <a:gd name="connsiteX18677" fmla="*/ 1263137 w 12192000"/>
              <a:gd name="connsiteY18677" fmla="*/ 4010613 h 6858000"/>
              <a:gd name="connsiteX18678" fmla="*/ 1261851 w 12192000"/>
              <a:gd name="connsiteY18678" fmla="*/ 4021895 h 6858000"/>
              <a:gd name="connsiteX18679" fmla="*/ 1261641 w 12192000"/>
              <a:gd name="connsiteY18679" fmla="*/ 4022732 h 6858000"/>
              <a:gd name="connsiteX18680" fmla="*/ 1260893 w 12192000"/>
              <a:gd name="connsiteY18680" fmla="*/ 4025605 h 6858000"/>
              <a:gd name="connsiteX18681" fmla="*/ 1260893 w 12192000"/>
              <a:gd name="connsiteY18681" fmla="*/ 4025575 h 6858000"/>
              <a:gd name="connsiteX18682" fmla="*/ 1259547 w 12192000"/>
              <a:gd name="connsiteY18682" fmla="*/ 4029675 h 6858000"/>
              <a:gd name="connsiteX18683" fmla="*/ 1266489 w 12192000"/>
              <a:gd name="connsiteY18683" fmla="*/ 4033684 h 6858000"/>
              <a:gd name="connsiteX18684" fmla="*/ 1277770 w 12192000"/>
              <a:gd name="connsiteY18684" fmla="*/ 4040208 h 6858000"/>
              <a:gd name="connsiteX18685" fmla="*/ 1549925 w 12192000"/>
              <a:gd name="connsiteY18685" fmla="*/ 4040208 h 6858000"/>
              <a:gd name="connsiteX18686" fmla="*/ 1568148 w 12192000"/>
              <a:gd name="connsiteY18686" fmla="*/ 4029675 h 6858000"/>
              <a:gd name="connsiteX18687" fmla="*/ 1566802 w 12192000"/>
              <a:gd name="connsiteY18687" fmla="*/ 4025575 h 6858000"/>
              <a:gd name="connsiteX18688" fmla="*/ 1566083 w 12192000"/>
              <a:gd name="connsiteY18688" fmla="*/ 4022732 h 6858000"/>
              <a:gd name="connsiteX18689" fmla="*/ 1565874 w 12192000"/>
              <a:gd name="connsiteY18689" fmla="*/ 4021895 h 6858000"/>
              <a:gd name="connsiteX18690" fmla="*/ 1564587 w 12192000"/>
              <a:gd name="connsiteY18690" fmla="*/ 4010613 h 6858000"/>
              <a:gd name="connsiteX18691" fmla="*/ 1568029 w 12192000"/>
              <a:gd name="connsiteY18691" fmla="*/ 3992120 h 6858000"/>
              <a:gd name="connsiteX18692" fmla="*/ 1448095 w 12192000"/>
              <a:gd name="connsiteY18692" fmla="*/ 3922877 h 6858000"/>
              <a:gd name="connsiteX18693" fmla="*/ 1414102 w 12192000"/>
              <a:gd name="connsiteY18693" fmla="*/ 3938647 h 6858000"/>
              <a:gd name="connsiteX18694" fmla="*/ 1413862 w 12192000"/>
              <a:gd name="connsiteY18694" fmla="*/ 3938647 h 6858000"/>
              <a:gd name="connsiteX18695" fmla="*/ 1413623 w 12192000"/>
              <a:gd name="connsiteY18695" fmla="*/ 3938647 h 6858000"/>
              <a:gd name="connsiteX18696" fmla="*/ 1379630 w 12192000"/>
              <a:gd name="connsiteY18696" fmla="*/ 3922877 h 6858000"/>
              <a:gd name="connsiteX18697" fmla="*/ 565260 w 12192000"/>
              <a:gd name="connsiteY18697" fmla="*/ 3922877 h 6858000"/>
              <a:gd name="connsiteX18698" fmla="*/ 445326 w 12192000"/>
              <a:gd name="connsiteY18698" fmla="*/ 3992120 h 6858000"/>
              <a:gd name="connsiteX18699" fmla="*/ 448768 w 12192000"/>
              <a:gd name="connsiteY18699" fmla="*/ 4010613 h 6858000"/>
              <a:gd name="connsiteX18700" fmla="*/ 447481 w 12192000"/>
              <a:gd name="connsiteY18700" fmla="*/ 4021895 h 6858000"/>
              <a:gd name="connsiteX18701" fmla="*/ 447271 w 12192000"/>
              <a:gd name="connsiteY18701" fmla="*/ 4022732 h 6858000"/>
              <a:gd name="connsiteX18702" fmla="*/ 446523 w 12192000"/>
              <a:gd name="connsiteY18702" fmla="*/ 4025605 h 6858000"/>
              <a:gd name="connsiteX18703" fmla="*/ 446553 w 12192000"/>
              <a:gd name="connsiteY18703" fmla="*/ 4025575 h 6858000"/>
              <a:gd name="connsiteX18704" fmla="*/ 445207 w 12192000"/>
              <a:gd name="connsiteY18704" fmla="*/ 4029675 h 6858000"/>
              <a:gd name="connsiteX18705" fmla="*/ 452149 w 12192000"/>
              <a:gd name="connsiteY18705" fmla="*/ 4033684 h 6858000"/>
              <a:gd name="connsiteX18706" fmla="*/ 463430 w 12192000"/>
              <a:gd name="connsiteY18706" fmla="*/ 4040208 h 6858000"/>
              <a:gd name="connsiteX18707" fmla="*/ 735585 w 12192000"/>
              <a:gd name="connsiteY18707" fmla="*/ 4040208 h 6858000"/>
              <a:gd name="connsiteX18708" fmla="*/ 753808 w 12192000"/>
              <a:gd name="connsiteY18708" fmla="*/ 4029675 h 6858000"/>
              <a:gd name="connsiteX18709" fmla="*/ 752462 w 12192000"/>
              <a:gd name="connsiteY18709" fmla="*/ 4025575 h 6858000"/>
              <a:gd name="connsiteX18710" fmla="*/ 751714 w 12192000"/>
              <a:gd name="connsiteY18710" fmla="*/ 4022732 h 6858000"/>
              <a:gd name="connsiteX18711" fmla="*/ 751504 w 12192000"/>
              <a:gd name="connsiteY18711" fmla="*/ 4021895 h 6858000"/>
              <a:gd name="connsiteX18712" fmla="*/ 750218 w 12192000"/>
              <a:gd name="connsiteY18712" fmla="*/ 4010613 h 6858000"/>
              <a:gd name="connsiteX18713" fmla="*/ 753659 w 12192000"/>
              <a:gd name="connsiteY18713" fmla="*/ 3992120 h 6858000"/>
              <a:gd name="connsiteX18714" fmla="*/ 633725 w 12192000"/>
              <a:gd name="connsiteY18714" fmla="*/ 3922877 h 6858000"/>
              <a:gd name="connsiteX18715" fmla="*/ 599732 w 12192000"/>
              <a:gd name="connsiteY18715" fmla="*/ 3938647 h 6858000"/>
              <a:gd name="connsiteX18716" fmla="*/ 599493 w 12192000"/>
              <a:gd name="connsiteY18716" fmla="*/ 3938647 h 6858000"/>
              <a:gd name="connsiteX18717" fmla="*/ 599253 w 12192000"/>
              <a:gd name="connsiteY18717" fmla="*/ 3938647 h 6858000"/>
              <a:gd name="connsiteX18718" fmla="*/ 565260 w 12192000"/>
              <a:gd name="connsiteY18718" fmla="*/ 3922877 h 6858000"/>
              <a:gd name="connsiteX18719" fmla="*/ 11152036 w 12192000"/>
              <a:gd name="connsiteY18719" fmla="*/ 3922847 h 6858000"/>
              <a:gd name="connsiteX18720" fmla="*/ 11032103 w 12192000"/>
              <a:gd name="connsiteY18720" fmla="*/ 3992090 h 6858000"/>
              <a:gd name="connsiteX18721" fmla="*/ 11035543 w 12192000"/>
              <a:gd name="connsiteY18721" fmla="*/ 4010583 h 6858000"/>
              <a:gd name="connsiteX18722" fmla="*/ 11034257 w 12192000"/>
              <a:gd name="connsiteY18722" fmla="*/ 4021865 h 6858000"/>
              <a:gd name="connsiteX18723" fmla="*/ 11034047 w 12192000"/>
              <a:gd name="connsiteY18723" fmla="*/ 4022702 h 6858000"/>
              <a:gd name="connsiteX18724" fmla="*/ 11033299 w 12192000"/>
              <a:gd name="connsiteY18724" fmla="*/ 4025575 h 6858000"/>
              <a:gd name="connsiteX18725" fmla="*/ 11031953 w 12192000"/>
              <a:gd name="connsiteY18725" fmla="*/ 4029675 h 6858000"/>
              <a:gd name="connsiteX18726" fmla="*/ 11038895 w 12192000"/>
              <a:gd name="connsiteY18726" fmla="*/ 4033684 h 6858000"/>
              <a:gd name="connsiteX18727" fmla="*/ 11050177 w 12192000"/>
              <a:gd name="connsiteY18727" fmla="*/ 4040208 h 6858000"/>
              <a:gd name="connsiteX18728" fmla="*/ 11322331 w 12192000"/>
              <a:gd name="connsiteY18728" fmla="*/ 4040208 h 6858000"/>
              <a:gd name="connsiteX18729" fmla="*/ 11340554 w 12192000"/>
              <a:gd name="connsiteY18729" fmla="*/ 4029675 h 6858000"/>
              <a:gd name="connsiteX18730" fmla="*/ 11339208 w 12192000"/>
              <a:gd name="connsiteY18730" fmla="*/ 4025575 h 6858000"/>
              <a:gd name="connsiteX18731" fmla="*/ 11338490 w 12192000"/>
              <a:gd name="connsiteY18731" fmla="*/ 4022732 h 6858000"/>
              <a:gd name="connsiteX18732" fmla="*/ 11338280 w 12192000"/>
              <a:gd name="connsiteY18732" fmla="*/ 4021895 h 6858000"/>
              <a:gd name="connsiteX18733" fmla="*/ 11336993 w 12192000"/>
              <a:gd name="connsiteY18733" fmla="*/ 4010613 h 6858000"/>
              <a:gd name="connsiteX18734" fmla="*/ 11336993 w 12192000"/>
              <a:gd name="connsiteY18734" fmla="*/ 4010583 h 6858000"/>
              <a:gd name="connsiteX18735" fmla="*/ 11340435 w 12192000"/>
              <a:gd name="connsiteY18735" fmla="*/ 3992090 h 6858000"/>
              <a:gd name="connsiteX18736" fmla="*/ 11220501 w 12192000"/>
              <a:gd name="connsiteY18736" fmla="*/ 3922847 h 6858000"/>
              <a:gd name="connsiteX18737" fmla="*/ 11186508 w 12192000"/>
              <a:gd name="connsiteY18737" fmla="*/ 3938617 h 6858000"/>
              <a:gd name="connsiteX18738" fmla="*/ 11186269 w 12192000"/>
              <a:gd name="connsiteY18738" fmla="*/ 3938617 h 6858000"/>
              <a:gd name="connsiteX18739" fmla="*/ 11186029 w 12192000"/>
              <a:gd name="connsiteY18739" fmla="*/ 3938617 h 6858000"/>
              <a:gd name="connsiteX18740" fmla="*/ 11152036 w 12192000"/>
              <a:gd name="connsiteY18740" fmla="*/ 3922847 h 6858000"/>
              <a:gd name="connsiteX18741" fmla="*/ 11797008 w 12192000"/>
              <a:gd name="connsiteY18741" fmla="*/ 3732025 h 6858000"/>
              <a:gd name="connsiteX18742" fmla="*/ 11797038 w 12192000"/>
              <a:gd name="connsiteY18742" fmla="*/ 3732025 h 6858000"/>
              <a:gd name="connsiteX18743" fmla="*/ 11797023 w 12192000"/>
              <a:gd name="connsiteY18743" fmla="*/ 3732028 h 6858000"/>
              <a:gd name="connsiteX18744" fmla="*/ 11389809 w 12192000"/>
              <a:gd name="connsiteY18744" fmla="*/ 3732025 h 6858000"/>
              <a:gd name="connsiteX18745" fmla="*/ 11389839 w 12192000"/>
              <a:gd name="connsiteY18745" fmla="*/ 3732025 h 6858000"/>
              <a:gd name="connsiteX18746" fmla="*/ 11389824 w 12192000"/>
              <a:gd name="connsiteY18746" fmla="*/ 3732029 h 6858000"/>
              <a:gd name="connsiteX18747" fmla="*/ 10982639 w 12192000"/>
              <a:gd name="connsiteY18747" fmla="*/ 3732025 h 6858000"/>
              <a:gd name="connsiteX18748" fmla="*/ 10982669 w 12192000"/>
              <a:gd name="connsiteY18748" fmla="*/ 3732025 h 6858000"/>
              <a:gd name="connsiteX18749" fmla="*/ 10982654 w 12192000"/>
              <a:gd name="connsiteY18749" fmla="*/ 3732028 h 6858000"/>
              <a:gd name="connsiteX18750" fmla="*/ 10575439 w 12192000"/>
              <a:gd name="connsiteY18750" fmla="*/ 3732025 h 6858000"/>
              <a:gd name="connsiteX18751" fmla="*/ 10575469 w 12192000"/>
              <a:gd name="connsiteY18751" fmla="*/ 3732025 h 6858000"/>
              <a:gd name="connsiteX18752" fmla="*/ 10575454 w 12192000"/>
              <a:gd name="connsiteY18752" fmla="*/ 3732028 h 6858000"/>
              <a:gd name="connsiteX18753" fmla="*/ 11924752 w 12192000"/>
              <a:gd name="connsiteY18753" fmla="*/ 3712156 h 6858000"/>
              <a:gd name="connsiteX18754" fmla="*/ 11839021 w 12192000"/>
              <a:gd name="connsiteY18754" fmla="*/ 3761649 h 6858000"/>
              <a:gd name="connsiteX18755" fmla="*/ 11841655 w 12192000"/>
              <a:gd name="connsiteY18755" fmla="*/ 3776641 h 6858000"/>
              <a:gd name="connsiteX18756" fmla="*/ 11805028 w 12192000"/>
              <a:gd name="connsiteY18756" fmla="*/ 3820509 h 6858000"/>
              <a:gd name="connsiteX18757" fmla="*/ 11805028 w 12192000"/>
              <a:gd name="connsiteY18757" fmla="*/ 3919496 h 6858000"/>
              <a:gd name="connsiteX18758" fmla="*/ 11924752 w 12192000"/>
              <a:gd name="connsiteY18758" fmla="*/ 3712156 h 6858000"/>
              <a:gd name="connsiteX18759" fmla="*/ 11669295 w 12192000"/>
              <a:gd name="connsiteY18759" fmla="*/ 3712156 h 6858000"/>
              <a:gd name="connsiteX18760" fmla="*/ 11789019 w 12192000"/>
              <a:gd name="connsiteY18760" fmla="*/ 3919496 h 6858000"/>
              <a:gd name="connsiteX18761" fmla="*/ 11789019 w 12192000"/>
              <a:gd name="connsiteY18761" fmla="*/ 3820509 h 6858000"/>
              <a:gd name="connsiteX18762" fmla="*/ 11752392 w 12192000"/>
              <a:gd name="connsiteY18762" fmla="*/ 3776641 h 6858000"/>
              <a:gd name="connsiteX18763" fmla="*/ 11755025 w 12192000"/>
              <a:gd name="connsiteY18763" fmla="*/ 3761649 h 6858000"/>
              <a:gd name="connsiteX18764" fmla="*/ 11517552 w 12192000"/>
              <a:gd name="connsiteY18764" fmla="*/ 3712156 h 6858000"/>
              <a:gd name="connsiteX18765" fmla="*/ 11431821 w 12192000"/>
              <a:gd name="connsiteY18765" fmla="*/ 3761649 h 6858000"/>
              <a:gd name="connsiteX18766" fmla="*/ 11434455 w 12192000"/>
              <a:gd name="connsiteY18766" fmla="*/ 3776641 h 6858000"/>
              <a:gd name="connsiteX18767" fmla="*/ 11397828 w 12192000"/>
              <a:gd name="connsiteY18767" fmla="*/ 3820509 h 6858000"/>
              <a:gd name="connsiteX18768" fmla="*/ 11397828 w 12192000"/>
              <a:gd name="connsiteY18768" fmla="*/ 3919496 h 6858000"/>
              <a:gd name="connsiteX18769" fmla="*/ 11517552 w 12192000"/>
              <a:gd name="connsiteY18769" fmla="*/ 3712156 h 6858000"/>
              <a:gd name="connsiteX18770" fmla="*/ 11262125 w 12192000"/>
              <a:gd name="connsiteY18770" fmla="*/ 3712156 h 6858000"/>
              <a:gd name="connsiteX18771" fmla="*/ 11381849 w 12192000"/>
              <a:gd name="connsiteY18771" fmla="*/ 3919496 h 6858000"/>
              <a:gd name="connsiteX18772" fmla="*/ 11381849 w 12192000"/>
              <a:gd name="connsiteY18772" fmla="*/ 3820509 h 6858000"/>
              <a:gd name="connsiteX18773" fmla="*/ 11345222 w 12192000"/>
              <a:gd name="connsiteY18773" fmla="*/ 3776641 h 6858000"/>
              <a:gd name="connsiteX18774" fmla="*/ 11347856 w 12192000"/>
              <a:gd name="connsiteY18774" fmla="*/ 3761649 h 6858000"/>
              <a:gd name="connsiteX18775" fmla="*/ 11110382 w 12192000"/>
              <a:gd name="connsiteY18775" fmla="*/ 3712156 h 6858000"/>
              <a:gd name="connsiteX18776" fmla="*/ 11024652 w 12192000"/>
              <a:gd name="connsiteY18776" fmla="*/ 3761649 h 6858000"/>
              <a:gd name="connsiteX18777" fmla="*/ 11027285 w 12192000"/>
              <a:gd name="connsiteY18777" fmla="*/ 3776641 h 6858000"/>
              <a:gd name="connsiteX18778" fmla="*/ 10990658 w 12192000"/>
              <a:gd name="connsiteY18778" fmla="*/ 3820509 h 6858000"/>
              <a:gd name="connsiteX18779" fmla="*/ 10990658 w 12192000"/>
              <a:gd name="connsiteY18779" fmla="*/ 3919496 h 6858000"/>
              <a:gd name="connsiteX18780" fmla="*/ 11110382 w 12192000"/>
              <a:gd name="connsiteY18780" fmla="*/ 3712156 h 6858000"/>
              <a:gd name="connsiteX18781" fmla="*/ 10854925 w 12192000"/>
              <a:gd name="connsiteY18781" fmla="*/ 3712156 h 6858000"/>
              <a:gd name="connsiteX18782" fmla="*/ 10974649 w 12192000"/>
              <a:gd name="connsiteY18782" fmla="*/ 3919496 h 6858000"/>
              <a:gd name="connsiteX18783" fmla="*/ 10974649 w 12192000"/>
              <a:gd name="connsiteY18783" fmla="*/ 3820509 h 6858000"/>
              <a:gd name="connsiteX18784" fmla="*/ 10938022 w 12192000"/>
              <a:gd name="connsiteY18784" fmla="*/ 3776641 h 6858000"/>
              <a:gd name="connsiteX18785" fmla="*/ 10940656 w 12192000"/>
              <a:gd name="connsiteY18785" fmla="*/ 3761649 h 6858000"/>
              <a:gd name="connsiteX18786" fmla="*/ 10703182 w 12192000"/>
              <a:gd name="connsiteY18786" fmla="*/ 3712156 h 6858000"/>
              <a:gd name="connsiteX18787" fmla="*/ 10617452 w 12192000"/>
              <a:gd name="connsiteY18787" fmla="*/ 3761649 h 6858000"/>
              <a:gd name="connsiteX18788" fmla="*/ 10620085 w 12192000"/>
              <a:gd name="connsiteY18788" fmla="*/ 3776641 h 6858000"/>
              <a:gd name="connsiteX18789" fmla="*/ 10583458 w 12192000"/>
              <a:gd name="connsiteY18789" fmla="*/ 3820509 h 6858000"/>
              <a:gd name="connsiteX18790" fmla="*/ 10583458 w 12192000"/>
              <a:gd name="connsiteY18790" fmla="*/ 3919496 h 6858000"/>
              <a:gd name="connsiteX18791" fmla="*/ 10703182 w 12192000"/>
              <a:gd name="connsiteY18791" fmla="*/ 3712156 h 6858000"/>
              <a:gd name="connsiteX18792" fmla="*/ 10447755 w 12192000"/>
              <a:gd name="connsiteY18792" fmla="*/ 3712156 h 6858000"/>
              <a:gd name="connsiteX18793" fmla="*/ 10567479 w 12192000"/>
              <a:gd name="connsiteY18793" fmla="*/ 3919496 h 6858000"/>
              <a:gd name="connsiteX18794" fmla="*/ 10567479 w 12192000"/>
              <a:gd name="connsiteY18794" fmla="*/ 3820509 h 6858000"/>
              <a:gd name="connsiteX18795" fmla="*/ 10530853 w 12192000"/>
              <a:gd name="connsiteY18795" fmla="*/ 3776641 h 6858000"/>
              <a:gd name="connsiteX18796" fmla="*/ 10533486 w 12192000"/>
              <a:gd name="connsiteY18796" fmla="*/ 3761649 h 6858000"/>
              <a:gd name="connsiteX18797" fmla="*/ 10296013 w 12192000"/>
              <a:gd name="connsiteY18797" fmla="*/ 3712156 h 6858000"/>
              <a:gd name="connsiteX18798" fmla="*/ 10210282 w 12192000"/>
              <a:gd name="connsiteY18798" fmla="*/ 3761649 h 6858000"/>
              <a:gd name="connsiteX18799" fmla="*/ 10212915 w 12192000"/>
              <a:gd name="connsiteY18799" fmla="*/ 3776641 h 6858000"/>
              <a:gd name="connsiteX18800" fmla="*/ 10176289 w 12192000"/>
              <a:gd name="connsiteY18800" fmla="*/ 3820509 h 6858000"/>
              <a:gd name="connsiteX18801" fmla="*/ 10176289 w 12192000"/>
              <a:gd name="connsiteY18801" fmla="*/ 3919496 h 6858000"/>
              <a:gd name="connsiteX18802" fmla="*/ 10296013 w 12192000"/>
              <a:gd name="connsiteY18802" fmla="*/ 3712156 h 6858000"/>
              <a:gd name="connsiteX18803" fmla="*/ 10040585 w 12192000"/>
              <a:gd name="connsiteY18803" fmla="*/ 3712156 h 6858000"/>
              <a:gd name="connsiteX18804" fmla="*/ 10160309 w 12192000"/>
              <a:gd name="connsiteY18804" fmla="*/ 3919496 h 6858000"/>
              <a:gd name="connsiteX18805" fmla="*/ 10160309 w 12192000"/>
              <a:gd name="connsiteY18805" fmla="*/ 3820509 h 6858000"/>
              <a:gd name="connsiteX18806" fmla="*/ 10123683 w 12192000"/>
              <a:gd name="connsiteY18806" fmla="*/ 3776641 h 6858000"/>
              <a:gd name="connsiteX18807" fmla="*/ 10126317 w 12192000"/>
              <a:gd name="connsiteY18807" fmla="*/ 3761649 h 6858000"/>
              <a:gd name="connsiteX18808" fmla="*/ 9888813 w 12192000"/>
              <a:gd name="connsiteY18808" fmla="*/ 3712156 h 6858000"/>
              <a:gd name="connsiteX18809" fmla="*/ 9803082 w 12192000"/>
              <a:gd name="connsiteY18809" fmla="*/ 3761649 h 6858000"/>
              <a:gd name="connsiteX18810" fmla="*/ 9805715 w 12192000"/>
              <a:gd name="connsiteY18810" fmla="*/ 3776641 h 6858000"/>
              <a:gd name="connsiteX18811" fmla="*/ 9769089 w 12192000"/>
              <a:gd name="connsiteY18811" fmla="*/ 3820509 h 6858000"/>
              <a:gd name="connsiteX18812" fmla="*/ 9769089 w 12192000"/>
              <a:gd name="connsiteY18812" fmla="*/ 3919496 h 6858000"/>
              <a:gd name="connsiteX18813" fmla="*/ 9888813 w 12192000"/>
              <a:gd name="connsiteY18813" fmla="*/ 3712156 h 6858000"/>
              <a:gd name="connsiteX18814" fmla="*/ 9633385 w 12192000"/>
              <a:gd name="connsiteY18814" fmla="*/ 3712156 h 6858000"/>
              <a:gd name="connsiteX18815" fmla="*/ 9753109 w 12192000"/>
              <a:gd name="connsiteY18815" fmla="*/ 3919496 h 6858000"/>
              <a:gd name="connsiteX18816" fmla="*/ 9753109 w 12192000"/>
              <a:gd name="connsiteY18816" fmla="*/ 3820509 h 6858000"/>
              <a:gd name="connsiteX18817" fmla="*/ 9716483 w 12192000"/>
              <a:gd name="connsiteY18817" fmla="*/ 3776641 h 6858000"/>
              <a:gd name="connsiteX18818" fmla="*/ 9719117 w 12192000"/>
              <a:gd name="connsiteY18818" fmla="*/ 3761649 h 6858000"/>
              <a:gd name="connsiteX18819" fmla="*/ 9481643 w 12192000"/>
              <a:gd name="connsiteY18819" fmla="*/ 3712156 h 6858000"/>
              <a:gd name="connsiteX18820" fmla="*/ 9395912 w 12192000"/>
              <a:gd name="connsiteY18820" fmla="*/ 3761649 h 6858000"/>
              <a:gd name="connsiteX18821" fmla="*/ 9398545 w 12192000"/>
              <a:gd name="connsiteY18821" fmla="*/ 3776641 h 6858000"/>
              <a:gd name="connsiteX18822" fmla="*/ 9361919 w 12192000"/>
              <a:gd name="connsiteY18822" fmla="*/ 3820509 h 6858000"/>
              <a:gd name="connsiteX18823" fmla="*/ 9361919 w 12192000"/>
              <a:gd name="connsiteY18823" fmla="*/ 3919496 h 6858000"/>
              <a:gd name="connsiteX18824" fmla="*/ 9481643 w 12192000"/>
              <a:gd name="connsiteY18824" fmla="*/ 3712156 h 6858000"/>
              <a:gd name="connsiteX18825" fmla="*/ 9226216 w 12192000"/>
              <a:gd name="connsiteY18825" fmla="*/ 3712156 h 6858000"/>
              <a:gd name="connsiteX18826" fmla="*/ 9345940 w 12192000"/>
              <a:gd name="connsiteY18826" fmla="*/ 3919496 h 6858000"/>
              <a:gd name="connsiteX18827" fmla="*/ 9345940 w 12192000"/>
              <a:gd name="connsiteY18827" fmla="*/ 3820509 h 6858000"/>
              <a:gd name="connsiteX18828" fmla="*/ 9309314 w 12192000"/>
              <a:gd name="connsiteY18828" fmla="*/ 3776641 h 6858000"/>
              <a:gd name="connsiteX18829" fmla="*/ 9311946 w 12192000"/>
              <a:gd name="connsiteY18829" fmla="*/ 3761649 h 6858000"/>
              <a:gd name="connsiteX18830" fmla="*/ 9074473 w 12192000"/>
              <a:gd name="connsiteY18830" fmla="*/ 3712156 h 6858000"/>
              <a:gd name="connsiteX18831" fmla="*/ 8988742 w 12192000"/>
              <a:gd name="connsiteY18831" fmla="*/ 3761649 h 6858000"/>
              <a:gd name="connsiteX18832" fmla="*/ 8991376 w 12192000"/>
              <a:gd name="connsiteY18832" fmla="*/ 3776641 h 6858000"/>
              <a:gd name="connsiteX18833" fmla="*/ 8954749 w 12192000"/>
              <a:gd name="connsiteY18833" fmla="*/ 3820509 h 6858000"/>
              <a:gd name="connsiteX18834" fmla="*/ 8954749 w 12192000"/>
              <a:gd name="connsiteY18834" fmla="*/ 3919496 h 6858000"/>
              <a:gd name="connsiteX18835" fmla="*/ 9074473 w 12192000"/>
              <a:gd name="connsiteY18835" fmla="*/ 3712156 h 6858000"/>
              <a:gd name="connsiteX18836" fmla="*/ 8819016 w 12192000"/>
              <a:gd name="connsiteY18836" fmla="*/ 3712156 h 6858000"/>
              <a:gd name="connsiteX18837" fmla="*/ 8938740 w 12192000"/>
              <a:gd name="connsiteY18837" fmla="*/ 3919496 h 6858000"/>
              <a:gd name="connsiteX18838" fmla="*/ 8938740 w 12192000"/>
              <a:gd name="connsiteY18838" fmla="*/ 3820509 h 6858000"/>
              <a:gd name="connsiteX18839" fmla="*/ 8902113 w 12192000"/>
              <a:gd name="connsiteY18839" fmla="*/ 3776641 h 6858000"/>
              <a:gd name="connsiteX18840" fmla="*/ 8904746 w 12192000"/>
              <a:gd name="connsiteY18840" fmla="*/ 3761649 h 6858000"/>
              <a:gd name="connsiteX18841" fmla="*/ 8667273 w 12192000"/>
              <a:gd name="connsiteY18841" fmla="*/ 3712156 h 6858000"/>
              <a:gd name="connsiteX18842" fmla="*/ 8581542 w 12192000"/>
              <a:gd name="connsiteY18842" fmla="*/ 3761649 h 6858000"/>
              <a:gd name="connsiteX18843" fmla="*/ 8584176 w 12192000"/>
              <a:gd name="connsiteY18843" fmla="*/ 3776641 h 6858000"/>
              <a:gd name="connsiteX18844" fmla="*/ 8547549 w 12192000"/>
              <a:gd name="connsiteY18844" fmla="*/ 3820509 h 6858000"/>
              <a:gd name="connsiteX18845" fmla="*/ 8547549 w 12192000"/>
              <a:gd name="connsiteY18845" fmla="*/ 3919496 h 6858000"/>
              <a:gd name="connsiteX18846" fmla="*/ 8667273 w 12192000"/>
              <a:gd name="connsiteY18846" fmla="*/ 3712156 h 6858000"/>
              <a:gd name="connsiteX18847" fmla="*/ 8411846 w 12192000"/>
              <a:gd name="connsiteY18847" fmla="*/ 3712156 h 6858000"/>
              <a:gd name="connsiteX18848" fmla="*/ 8531570 w 12192000"/>
              <a:gd name="connsiteY18848" fmla="*/ 3919496 h 6858000"/>
              <a:gd name="connsiteX18849" fmla="*/ 8531570 w 12192000"/>
              <a:gd name="connsiteY18849" fmla="*/ 3820509 h 6858000"/>
              <a:gd name="connsiteX18850" fmla="*/ 8494943 w 12192000"/>
              <a:gd name="connsiteY18850" fmla="*/ 3776641 h 6858000"/>
              <a:gd name="connsiteX18851" fmla="*/ 8497577 w 12192000"/>
              <a:gd name="connsiteY18851" fmla="*/ 3761649 h 6858000"/>
              <a:gd name="connsiteX18852" fmla="*/ 8260103 w 12192000"/>
              <a:gd name="connsiteY18852" fmla="*/ 3712156 h 6858000"/>
              <a:gd name="connsiteX18853" fmla="*/ 8174373 w 12192000"/>
              <a:gd name="connsiteY18853" fmla="*/ 3761649 h 6858000"/>
              <a:gd name="connsiteX18854" fmla="*/ 8177006 w 12192000"/>
              <a:gd name="connsiteY18854" fmla="*/ 3776641 h 6858000"/>
              <a:gd name="connsiteX18855" fmla="*/ 8140379 w 12192000"/>
              <a:gd name="connsiteY18855" fmla="*/ 3820509 h 6858000"/>
              <a:gd name="connsiteX18856" fmla="*/ 8140379 w 12192000"/>
              <a:gd name="connsiteY18856" fmla="*/ 3919496 h 6858000"/>
              <a:gd name="connsiteX18857" fmla="*/ 8260103 w 12192000"/>
              <a:gd name="connsiteY18857" fmla="*/ 3712156 h 6858000"/>
              <a:gd name="connsiteX18858" fmla="*/ 8004647 w 12192000"/>
              <a:gd name="connsiteY18858" fmla="*/ 3712156 h 6858000"/>
              <a:gd name="connsiteX18859" fmla="*/ 8124370 w 12192000"/>
              <a:gd name="connsiteY18859" fmla="*/ 3919496 h 6858000"/>
              <a:gd name="connsiteX18860" fmla="*/ 8124370 w 12192000"/>
              <a:gd name="connsiteY18860" fmla="*/ 3820509 h 6858000"/>
              <a:gd name="connsiteX18861" fmla="*/ 8087744 w 12192000"/>
              <a:gd name="connsiteY18861" fmla="*/ 3776641 h 6858000"/>
              <a:gd name="connsiteX18862" fmla="*/ 8090377 w 12192000"/>
              <a:gd name="connsiteY18862" fmla="*/ 3761649 h 6858000"/>
              <a:gd name="connsiteX18863" fmla="*/ 7852904 w 12192000"/>
              <a:gd name="connsiteY18863" fmla="*/ 3712156 h 6858000"/>
              <a:gd name="connsiteX18864" fmla="*/ 7767173 w 12192000"/>
              <a:gd name="connsiteY18864" fmla="*/ 3761649 h 6858000"/>
              <a:gd name="connsiteX18865" fmla="*/ 7769807 w 12192000"/>
              <a:gd name="connsiteY18865" fmla="*/ 3776641 h 6858000"/>
              <a:gd name="connsiteX18866" fmla="*/ 7733180 w 12192000"/>
              <a:gd name="connsiteY18866" fmla="*/ 3820509 h 6858000"/>
              <a:gd name="connsiteX18867" fmla="*/ 7733180 w 12192000"/>
              <a:gd name="connsiteY18867" fmla="*/ 3919496 h 6858000"/>
              <a:gd name="connsiteX18868" fmla="*/ 7852904 w 12192000"/>
              <a:gd name="connsiteY18868" fmla="*/ 3712156 h 6858000"/>
              <a:gd name="connsiteX18869" fmla="*/ 7597476 w 12192000"/>
              <a:gd name="connsiteY18869" fmla="*/ 3712156 h 6858000"/>
              <a:gd name="connsiteX18870" fmla="*/ 7717201 w 12192000"/>
              <a:gd name="connsiteY18870" fmla="*/ 3919496 h 6858000"/>
              <a:gd name="connsiteX18871" fmla="*/ 7717201 w 12192000"/>
              <a:gd name="connsiteY18871" fmla="*/ 3820509 h 6858000"/>
              <a:gd name="connsiteX18872" fmla="*/ 7680574 w 12192000"/>
              <a:gd name="connsiteY18872" fmla="*/ 3776641 h 6858000"/>
              <a:gd name="connsiteX18873" fmla="*/ 7683207 w 12192000"/>
              <a:gd name="connsiteY18873" fmla="*/ 3761649 h 6858000"/>
              <a:gd name="connsiteX18874" fmla="*/ 7445734 w 12192000"/>
              <a:gd name="connsiteY18874" fmla="*/ 3712156 h 6858000"/>
              <a:gd name="connsiteX18875" fmla="*/ 7360003 w 12192000"/>
              <a:gd name="connsiteY18875" fmla="*/ 3761649 h 6858000"/>
              <a:gd name="connsiteX18876" fmla="*/ 7362636 w 12192000"/>
              <a:gd name="connsiteY18876" fmla="*/ 3776641 h 6858000"/>
              <a:gd name="connsiteX18877" fmla="*/ 7326010 w 12192000"/>
              <a:gd name="connsiteY18877" fmla="*/ 3820509 h 6858000"/>
              <a:gd name="connsiteX18878" fmla="*/ 7326010 w 12192000"/>
              <a:gd name="connsiteY18878" fmla="*/ 3919496 h 6858000"/>
              <a:gd name="connsiteX18879" fmla="*/ 7445734 w 12192000"/>
              <a:gd name="connsiteY18879" fmla="*/ 3712156 h 6858000"/>
              <a:gd name="connsiteX18880" fmla="*/ 7190276 w 12192000"/>
              <a:gd name="connsiteY18880" fmla="*/ 3712156 h 6858000"/>
              <a:gd name="connsiteX18881" fmla="*/ 7310001 w 12192000"/>
              <a:gd name="connsiteY18881" fmla="*/ 3919496 h 6858000"/>
              <a:gd name="connsiteX18882" fmla="*/ 7310001 w 12192000"/>
              <a:gd name="connsiteY18882" fmla="*/ 3820509 h 6858000"/>
              <a:gd name="connsiteX18883" fmla="*/ 7273374 w 12192000"/>
              <a:gd name="connsiteY18883" fmla="*/ 3776641 h 6858000"/>
              <a:gd name="connsiteX18884" fmla="*/ 7276008 w 12192000"/>
              <a:gd name="connsiteY18884" fmla="*/ 3761649 h 6858000"/>
              <a:gd name="connsiteX18885" fmla="*/ 7038534 w 12192000"/>
              <a:gd name="connsiteY18885" fmla="*/ 3712156 h 6858000"/>
              <a:gd name="connsiteX18886" fmla="*/ 6952803 w 12192000"/>
              <a:gd name="connsiteY18886" fmla="*/ 3761649 h 6858000"/>
              <a:gd name="connsiteX18887" fmla="*/ 6955436 w 12192000"/>
              <a:gd name="connsiteY18887" fmla="*/ 3776641 h 6858000"/>
              <a:gd name="connsiteX18888" fmla="*/ 6918810 w 12192000"/>
              <a:gd name="connsiteY18888" fmla="*/ 3820509 h 6858000"/>
              <a:gd name="connsiteX18889" fmla="*/ 6918810 w 12192000"/>
              <a:gd name="connsiteY18889" fmla="*/ 3919496 h 6858000"/>
              <a:gd name="connsiteX18890" fmla="*/ 7038534 w 12192000"/>
              <a:gd name="connsiteY18890" fmla="*/ 3712156 h 6858000"/>
              <a:gd name="connsiteX18891" fmla="*/ 6783107 w 12192000"/>
              <a:gd name="connsiteY18891" fmla="*/ 3712156 h 6858000"/>
              <a:gd name="connsiteX18892" fmla="*/ 6902831 w 12192000"/>
              <a:gd name="connsiteY18892" fmla="*/ 3919496 h 6858000"/>
              <a:gd name="connsiteX18893" fmla="*/ 6902831 w 12192000"/>
              <a:gd name="connsiteY18893" fmla="*/ 3820509 h 6858000"/>
              <a:gd name="connsiteX18894" fmla="*/ 6866204 w 12192000"/>
              <a:gd name="connsiteY18894" fmla="*/ 3776641 h 6858000"/>
              <a:gd name="connsiteX18895" fmla="*/ 6868838 w 12192000"/>
              <a:gd name="connsiteY18895" fmla="*/ 3761649 h 6858000"/>
              <a:gd name="connsiteX18896" fmla="*/ 6631364 w 12192000"/>
              <a:gd name="connsiteY18896" fmla="*/ 3712156 h 6858000"/>
              <a:gd name="connsiteX18897" fmla="*/ 6545633 w 12192000"/>
              <a:gd name="connsiteY18897" fmla="*/ 3761649 h 6858000"/>
              <a:gd name="connsiteX18898" fmla="*/ 6548266 w 12192000"/>
              <a:gd name="connsiteY18898" fmla="*/ 3776641 h 6858000"/>
              <a:gd name="connsiteX18899" fmla="*/ 6511640 w 12192000"/>
              <a:gd name="connsiteY18899" fmla="*/ 3820509 h 6858000"/>
              <a:gd name="connsiteX18900" fmla="*/ 6511640 w 12192000"/>
              <a:gd name="connsiteY18900" fmla="*/ 3919496 h 6858000"/>
              <a:gd name="connsiteX18901" fmla="*/ 6631364 w 12192000"/>
              <a:gd name="connsiteY18901" fmla="*/ 3712156 h 6858000"/>
              <a:gd name="connsiteX18902" fmla="*/ 6375937 w 12192000"/>
              <a:gd name="connsiteY18902" fmla="*/ 3712156 h 6858000"/>
              <a:gd name="connsiteX18903" fmla="*/ 6495661 w 12192000"/>
              <a:gd name="connsiteY18903" fmla="*/ 3919496 h 6858000"/>
              <a:gd name="connsiteX18904" fmla="*/ 6495661 w 12192000"/>
              <a:gd name="connsiteY18904" fmla="*/ 3820509 h 6858000"/>
              <a:gd name="connsiteX18905" fmla="*/ 6459035 w 12192000"/>
              <a:gd name="connsiteY18905" fmla="*/ 3776641 h 6858000"/>
              <a:gd name="connsiteX18906" fmla="*/ 6461668 w 12192000"/>
              <a:gd name="connsiteY18906" fmla="*/ 3761649 h 6858000"/>
              <a:gd name="connsiteX18907" fmla="*/ 6224165 w 12192000"/>
              <a:gd name="connsiteY18907" fmla="*/ 3712156 h 6858000"/>
              <a:gd name="connsiteX18908" fmla="*/ 6138433 w 12192000"/>
              <a:gd name="connsiteY18908" fmla="*/ 3761649 h 6858000"/>
              <a:gd name="connsiteX18909" fmla="*/ 6141067 w 12192000"/>
              <a:gd name="connsiteY18909" fmla="*/ 3776641 h 6858000"/>
              <a:gd name="connsiteX18910" fmla="*/ 6104441 w 12192000"/>
              <a:gd name="connsiteY18910" fmla="*/ 3820509 h 6858000"/>
              <a:gd name="connsiteX18911" fmla="*/ 6104441 w 12192000"/>
              <a:gd name="connsiteY18911" fmla="*/ 3919496 h 6858000"/>
              <a:gd name="connsiteX18912" fmla="*/ 6224165 w 12192000"/>
              <a:gd name="connsiteY18912" fmla="*/ 3712156 h 6858000"/>
              <a:gd name="connsiteX18913" fmla="*/ 5968737 w 12192000"/>
              <a:gd name="connsiteY18913" fmla="*/ 3712156 h 6858000"/>
              <a:gd name="connsiteX18914" fmla="*/ 6088461 w 12192000"/>
              <a:gd name="connsiteY18914" fmla="*/ 3919496 h 6858000"/>
              <a:gd name="connsiteX18915" fmla="*/ 6088461 w 12192000"/>
              <a:gd name="connsiteY18915" fmla="*/ 3820509 h 6858000"/>
              <a:gd name="connsiteX18916" fmla="*/ 6051835 w 12192000"/>
              <a:gd name="connsiteY18916" fmla="*/ 3776641 h 6858000"/>
              <a:gd name="connsiteX18917" fmla="*/ 6054468 w 12192000"/>
              <a:gd name="connsiteY18917" fmla="*/ 3761649 h 6858000"/>
              <a:gd name="connsiteX18918" fmla="*/ 5816995 w 12192000"/>
              <a:gd name="connsiteY18918" fmla="*/ 3712156 h 6858000"/>
              <a:gd name="connsiteX18919" fmla="*/ 5731264 w 12192000"/>
              <a:gd name="connsiteY18919" fmla="*/ 3761649 h 6858000"/>
              <a:gd name="connsiteX18920" fmla="*/ 5733897 w 12192000"/>
              <a:gd name="connsiteY18920" fmla="*/ 3776641 h 6858000"/>
              <a:gd name="connsiteX18921" fmla="*/ 5697271 w 12192000"/>
              <a:gd name="connsiteY18921" fmla="*/ 3820509 h 6858000"/>
              <a:gd name="connsiteX18922" fmla="*/ 5697271 w 12192000"/>
              <a:gd name="connsiteY18922" fmla="*/ 3919496 h 6858000"/>
              <a:gd name="connsiteX18923" fmla="*/ 5816995 w 12192000"/>
              <a:gd name="connsiteY18923" fmla="*/ 3712156 h 6858000"/>
              <a:gd name="connsiteX18924" fmla="*/ 5561568 w 12192000"/>
              <a:gd name="connsiteY18924" fmla="*/ 3712156 h 6858000"/>
              <a:gd name="connsiteX18925" fmla="*/ 5681292 w 12192000"/>
              <a:gd name="connsiteY18925" fmla="*/ 3919496 h 6858000"/>
              <a:gd name="connsiteX18926" fmla="*/ 5681292 w 12192000"/>
              <a:gd name="connsiteY18926" fmla="*/ 3820509 h 6858000"/>
              <a:gd name="connsiteX18927" fmla="*/ 5644666 w 12192000"/>
              <a:gd name="connsiteY18927" fmla="*/ 3776641 h 6858000"/>
              <a:gd name="connsiteX18928" fmla="*/ 5647298 w 12192000"/>
              <a:gd name="connsiteY18928" fmla="*/ 3761649 h 6858000"/>
              <a:gd name="connsiteX18929" fmla="*/ 5409826 w 12192000"/>
              <a:gd name="connsiteY18929" fmla="*/ 3712156 h 6858000"/>
              <a:gd name="connsiteX18930" fmla="*/ 5324094 w 12192000"/>
              <a:gd name="connsiteY18930" fmla="*/ 3761649 h 6858000"/>
              <a:gd name="connsiteX18931" fmla="*/ 5326727 w 12192000"/>
              <a:gd name="connsiteY18931" fmla="*/ 3776641 h 6858000"/>
              <a:gd name="connsiteX18932" fmla="*/ 5290102 w 12192000"/>
              <a:gd name="connsiteY18932" fmla="*/ 3820509 h 6858000"/>
              <a:gd name="connsiteX18933" fmla="*/ 5290102 w 12192000"/>
              <a:gd name="connsiteY18933" fmla="*/ 3919496 h 6858000"/>
              <a:gd name="connsiteX18934" fmla="*/ 5409826 w 12192000"/>
              <a:gd name="connsiteY18934" fmla="*/ 3712156 h 6858000"/>
              <a:gd name="connsiteX18935" fmla="*/ 5154367 w 12192000"/>
              <a:gd name="connsiteY18935" fmla="*/ 3712156 h 6858000"/>
              <a:gd name="connsiteX18936" fmla="*/ 5274091 w 12192000"/>
              <a:gd name="connsiteY18936" fmla="*/ 3919496 h 6858000"/>
              <a:gd name="connsiteX18937" fmla="*/ 5274091 w 12192000"/>
              <a:gd name="connsiteY18937" fmla="*/ 3820509 h 6858000"/>
              <a:gd name="connsiteX18938" fmla="*/ 5237465 w 12192000"/>
              <a:gd name="connsiteY18938" fmla="*/ 3776641 h 6858000"/>
              <a:gd name="connsiteX18939" fmla="*/ 5240098 w 12192000"/>
              <a:gd name="connsiteY18939" fmla="*/ 3761649 h 6858000"/>
              <a:gd name="connsiteX18940" fmla="*/ 5002625 w 12192000"/>
              <a:gd name="connsiteY18940" fmla="*/ 3712156 h 6858000"/>
              <a:gd name="connsiteX18941" fmla="*/ 4916894 w 12192000"/>
              <a:gd name="connsiteY18941" fmla="*/ 3761649 h 6858000"/>
              <a:gd name="connsiteX18942" fmla="*/ 4919527 w 12192000"/>
              <a:gd name="connsiteY18942" fmla="*/ 3776641 h 6858000"/>
              <a:gd name="connsiteX18943" fmla="*/ 4882901 w 12192000"/>
              <a:gd name="connsiteY18943" fmla="*/ 3820509 h 6858000"/>
              <a:gd name="connsiteX18944" fmla="*/ 4882901 w 12192000"/>
              <a:gd name="connsiteY18944" fmla="*/ 3919496 h 6858000"/>
              <a:gd name="connsiteX18945" fmla="*/ 5002625 w 12192000"/>
              <a:gd name="connsiteY18945" fmla="*/ 3712156 h 6858000"/>
              <a:gd name="connsiteX18946" fmla="*/ 4747197 w 12192000"/>
              <a:gd name="connsiteY18946" fmla="*/ 3712156 h 6858000"/>
              <a:gd name="connsiteX18947" fmla="*/ 4866922 w 12192000"/>
              <a:gd name="connsiteY18947" fmla="*/ 3919496 h 6858000"/>
              <a:gd name="connsiteX18948" fmla="*/ 4866922 w 12192000"/>
              <a:gd name="connsiteY18948" fmla="*/ 3820509 h 6858000"/>
              <a:gd name="connsiteX18949" fmla="*/ 4830295 w 12192000"/>
              <a:gd name="connsiteY18949" fmla="*/ 3776641 h 6858000"/>
              <a:gd name="connsiteX18950" fmla="*/ 4832929 w 12192000"/>
              <a:gd name="connsiteY18950" fmla="*/ 3761649 h 6858000"/>
              <a:gd name="connsiteX18951" fmla="*/ 4595455 w 12192000"/>
              <a:gd name="connsiteY18951" fmla="*/ 3712156 h 6858000"/>
              <a:gd name="connsiteX18952" fmla="*/ 4509725 w 12192000"/>
              <a:gd name="connsiteY18952" fmla="*/ 3761649 h 6858000"/>
              <a:gd name="connsiteX18953" fmla="*/ 4512357 w 12192000"/>
              <a:gd name="connsiteY18953" fmla="*/ 3776641 h 6858000"/>
              <a:gd name="connsiteX18954" fmla="*/ 4475731 w 12192000"/>
              <a:gd name="connsiteY18954" fmla="*/ 3820509 h 6858000"/>
              <a:gd name="connsiteX18955" fmla="*/ 4475731 w 12192000"/>
              <a:gd name="connsiteY18955" fmla="*/ 3919496 h 6858000"/>
              <a:gd name="connsiteX18956" fmla="*/ 4595455 w 12192000"/>
              <a:gd name="connsiteY18956" fmla="*/ 3712156 h 6858000"/>
              <a:gd name="connsiteX18957" fmla="*/ 4339998 w 12192000"/>
              <a:gd name="connsiteY18957" fmla="*/ 3712156 h 6858000"/>
              <a:gd name="connsiteX18958" fmla="*/ 4459722 w 12192000"/>
              <a:gd name="connsiteY18958" fmla="*/ 3919496 h 6858000"/>
              <a:gd name="connsiteX18959" fmla="*/ 4459722 w 12192000"/>
              <a:gd name="connsiteY18959" fmla="*/ 3820509 h 6858000"/>
              <a:gd name="connsiteX18960" fmla="*/ 4423095 w 12192000"/>
              <a:gd name="connsiteY18960" fmla="*/ 3776641 h 6858000"/>
              <a:gd name="connsiteX18961" fmla="*/ 4425729 w 12192000"/>
              <a:gd name="connsiteY18961" fmla="*/ 3761649 h 6858000"/>
              <a:gd name="connsiteX18962" fmla="*/ 4188255 w 12192000"/>
              <a:gd name="connsiteY18962" fmla="*/ 3712156 h 6858000"/>
              <a:gd name="connsiteX18963" fmla="*/ 4102524 w 12192000"/>
              <a:gd name="connsiteY18963" fmla="*/ 3761649 h 6858000"/>
              <a:gd name="connsiteX18964" fmla="*/ 4105157 w 12192000"/>
              <a:gd name="connsiteY18964" fmla="*/ 3776641 h 6858000"/>
              <a:gd name="connsiteX18965" fmla="*/ 4068531 w 12192000"/>
              <a:gd name="connsiteY18965" fmla="*/ 3820509 h 6858000"/>
              <a:gd name="connsiteX18966" fmla="*/ 4068531 w 12192000"/>
              <a:gd name="connsiteY18966" fmla="*/ 3919496 h 6858000"/>
              <a:gd name="connsiteX18967" fmla="*/ 4188255 w 12192000"/>
              <a:gd name="connsiteY18967" fmla="*/ 3712156 h 6858000"/>
              <a:gd name="connsiteX18968" fmla="*/ 3932828 w 12192000"/>
              <a:gd name="connsiteY18968" fmla="*/ 3712156 h 6858000"/>
              <a:gd name="connsiteX18969" fmla="*/ 4052552 w 12192000"/>
              <a:gd name="connsiteY18969" fmla="*/ 3919496 h 6858000"/>
              <a:gd name="connsiteX18970" fmla="*/ 4052552 w 12192000"/>
              <a:gd name="connsiteY18970" fmla="*/ 3820509 h 6858000"/>
              <a:gd name="connsiteX18971" fmla="*/ 4015926 w 12192000"/>
              <a:gd name="connsiteY18971" fmla="*/ 3776641 h 6858000"/>
              <a:gd name="connsiteX18972" fmla="*/ 4018559 w 12192000"/>
              <a:gd name="connsiteY18972" fmla="*/ 3761649 h 6858000"/>
              <a:gd name="connsiteX18973" fmla="*/ 3781085 w 12192000"/>
              <a:gd name="connsiteY18973" fmla="*/ 3712156 h 6858000"/>
              <a:gd name="connsiteX18974" fmla="*/ 3695354 w 12192000"/>
              <a:gd name="connsiteY18974" fmla="*/ 3761649 h 6858000"/>
              <a:gd name="connsiteX18975" fmla="*/ 3697988 w 12192000"/>
              <a:gd name="connsiteY18975" fmla="*/ 3776641 h 6858000"/>
              <a:gd name="connsiteX18976" fmla="*/ 3661361 w 12192000"/>
              <a:gd name="connsiteY18976" fmla="*/ 3820509 h 6858000"/>
              <a:gd name="connsiteX18977" fmla="*/ 3661361 w 12192000"/>
              <a:gd name="connsiteY18977" fmla="*/ 3919496 h 6858000"/>
              <a:gd name="connsiteX18978" fmla="*/ 3781085 w 12192000"/>
              <a:gd name="connsiteY18978" fmla="*/ 3712156 h 6858000"/>
              <a:gd name="connsiteX18979" fmla="*/ 3525658 w 12192000"/>
              <a:gd name="connsiteY18979" fmla="*/ 3712156 h 6858000"/>
              <a:gd name="connsiteX18980" fmla="*/ 3645382 w 12192000"/>
              <a:gd name="connsiteY18980" fmla="*/ 3919496 h 6858000"/>
              <a:gd name="connsiteX18981" fmla="*/ 3645382 w 12192000"/>
              <a:gd name="connsiteY18981" fmla="*/ 3820509 h 6858000"/>
              <a:gd name="connsiteX18982" fmla="*/ 3608756 w 12192000"/>
              <a:gd name="connsiteY18982" fmla="*/ 3776641 h 6858000"/>
              <a:gd name="connsiteX18983" fmla="*/ 3611389 w 12192000"/>
              <a:gd name="connsiteY18983" fmla="*/ 3761649 h 6858000"/>
              <a:gd name="connsiteX18984" fmla="*/ 3373886 w 12192000"/>
              <a:gd name="connsiteY18984" fmla="*/ 3712156 h 6858000"/>
              <a:gd name="connsiteX18985" fmla="*/ 3288155 w 12192000"/>
              <a:gd name="connsiteY18985" fmla="*/ 3761649 h 6858000"/>
              <a:gd name="connsiteX18986" fmla="*/ 3290788 w 12192000"/>
              <a:gd name="connsiteY18986" fmla="*/ 3776641 h 6858000"/>
              <a:gd name="connsiteX18987" fmla="*/ 3254161 w 12192000"/>
              <a:gd name="connsiteY18987" fmla="*/ 3820509 h 6858000"/>
              <a:gd name="connsiteX18988" fmla="*/ 3254161 w 12192000"/>
              <a:gd name="connsiteY18988" fmla="*/ 3919496 h 6858000"/>
              <a:gd name="connsiteX18989" fmla="*/ 3373886 w 12192000"/>
              <a:gd name="connsiteY18989" fmla="*/ 3712156 h 6858000"/>
              <a:gd name="connsiteX18990" fmla="*/ 3118458 w 12192000"/>
              <a:gd name="connsiteY18990" fmla="*/ 3712156 h 6858000"/>
              <a:gd name="connsiteX18991" fmla="*/ 3238182 w 12192000"/>
              <a:gd name="connsiteY18991" fmla="*/ 3919496 h 6858000"/>
              <a:gd name="connsiteX18992" fmla="*/ 3238182 w 12192000"/>
              <a:gd name="connsiteY18992" fmla="*/ 3820509 h 6858000"/>
              <a:gd name="connsiteX18993" fmla="*/ 3201556 w 12192000"/>
              <a:gd name="connsiteY18993" fmla="*/ 3776641 h 6858000"/>
              <a:gd name="connsiteX18994" fmla="*/ 3204189 w 12192000"/>
              <a:gd name="connsiteY18994" fmla="*/ 3761649 h 6858000"/>
              <a:gd name="connsiteX18995" fmla="*/ 2966716 w 12192000"/>
              <a:gd name="connsiteY18995" fmla="*/ 3712156 h 6858000"/>
              <a:gd name="connsiteX18996" fmla="*/ 2880985 w 12192000"/>
              <a:gd name="connsiteY18996" fmla="*/ 3761649 h 6858000"/>
              <a:gd name="connsiteX18997" fmla="*/ 2883618 w 12192000"/>
              <a:gd name="connsiteY18997" fmla="*/ 3776641 h 6858000"/>
              <a:gd name="connsiteX18998" fmla="*/ 2846991 w 12192000"/>
              <a:gd name="connsiteY18998" fmla="*/ 3820509 h 6858000"/>
              <a:gd name="connsiteX18999" fmla="*/ 2846991 w 12192000"/>
              <a:gd name="connsiteY18999" fmla="*/ 3919496 h 6858000"/>
              <a:gd name="connsiteX19000" fmla="*/ 2966716 w 12192000"/>
              <a:gd name="connsiteY19000" fmla="*/ 3712156 h 6858000"/>
              <a:gd name="connsiteX19001" fmla="*/ 2711288 w 12192000"/>
              <a:gd name="connsiteY19001" fmla="*/ 3712156 h 6858000"/>
              <a:gd name="connsiteX19002" fmla="*/ 2831012 w 12192000"/>
              <a:gd name="connsiteY19002" fmla="*/ 3919496 h 6858000"/>
              <a:gd name="connsiteX19003" fmla="*/ 2831012 w 12192000"/>
              <a:gd name="connsiteY19003" fmla="*/ 3820509 h 6858000"/>
              <a:gd name="connsiteX19004" fmla="*/ 2794386 w 12192000"/>
              <a:gd name="connsiteY19004" fmla="*/ 3776641 h 6858000"/>
              <a:gd name="connsiteX19005" fmla="*/ 2797019 w 12192000"/>
              <a:gd name="connsiteY19005" fmla="*/ 3761649 h 6858000"/>
              <a:gd name="connsiteX19006" fmla="*/ 2559516 w 12192000"/>
              <a:gd name="connsiteY19006" fmla="*/ 3712156 h 6858000"/>
              <a:gd name="connsiteX19007" fmla="*/ 2473785 w 12192000"/>
              <a:gd name="connsiteY19007" fmla="*/ 3761649 h 6858000"/>
              <a:gd name="connsiteX19008" fmla="*/ 2476418 w 12192000"/>
              <a:gd name="connsiteY19008" fmla="*/ 3776641 h 6858000"/>
              <a:gd name="connsiteX19009" fmla="*/ 2439792 w 12192000"/>
              <a:gd name="connsiteY19009" fmla="*/ 3820509 h 6858000"/>
              <a:gd name="connsiteX19010" fmla="*/ 2439792 w 12192000"/>
              <a:gd name="connsiteY19010" fmla="*/ 3919496 h 6858000"/>
              <a:gd name="connsiteX19011" fmla="*/ 2559516 w 12192000"/>
              <a:gd name="connsiteY19011" fmla="*/ 3712156 h 6858000"/>
              <a:gd name="connsiteX19012" fmla="*/ 2304088 w 12192000"/>
              <a:gd name="connsiteY19012" fmla="*/ 3712156 h 6858000"/>
              <a:gd name="connsiteX19013" fmla="*/ 2423812 w 12192000"/>
              <a:gd name="connsiteY19013" fmla="*/ 3919496 h 6858000"/>
              <a:gd name="connsiteX19014" fmla="*/ 2423812 w 12192000"/>
              <a:gd name="connsiteY19014" fmla="*/ 3820509 h 6858000"/>
              <a:gd name="connsiteX19015" fmla="*/ 2387186 w 12192000"/>
              <a:gd name="connsiteY19015" fmla="*/ 3776641 h 6858000"/>
              <a:gd name="connsiteX19016" fmla="*/ 2389819 w 12192000"/>
              <a:gd name="connsiteY19016" fmla="*/ 3761649 h 6858000"/>
              <a:gd name="connsiteX19017" fmla="*/ 2152346 w 12192000"/>
              <a:gd name="connsiteY19017" fmla="*/ 3712156 h 6858000"/>
              <a:gd name="connsiteX19018" fmla="*/ 2066615 w 12192000"/>
              <a:gd name="connsiteY19018" fmla="*/ 3761649 h 6858000"/>
              <a:gd name="connsiteX19019" fmla="*/ 2069248 w 12192000"/>
              <a:gd name="connsiteY19019" fmla="*/ 3776641 h 6858000"/>
              <a:gd name="connsiteX19020" fmla="*/ 2032622 w 12192000"/>
              <a:gd name="connsiteY19020" fmla="*/ 3820509 h 6858000"/>
              <a:gd name="connsiteX19021" fmla="*/ 2032622 w 12192000"/>
              <a:gd name="connsiteY19021" fmla="*/ 3919496 h 6858000"/>
              <a:gd name="connsiteX19022" fmla="*/ 2152346 w 12192000"/>
              <a:gd name="connsiteY19022" fmla="*/ 3712156 h 6858000"/>
              <a:gd name="connsiteX19023" fmla="*/ 1896918 w 12192000"/>
              <a:gd name="connsiteY19023" fmla="*/ 3712156 h 6858000"/>
              <a:gd name="connsiteX19024" fmla="*/ 2016643 w 12192000"/>
              <a:gd name="connsiteY19024" fmla="*/ 3919496 h 6858000"/>
              <a:gd name="connsiteX19025" fmla="*/ 2016643 w 12192000"/>
              <a:gd name="connsiteY19025" fmla="*/ 3820509 h 6858000"/>
              <a:gd name="connsiteX19026" fmla="*/ 1980016 w 12192000"/>
              <a:gd name="connsiteY19026" fmla="*/ 3776641 h 6858000"/>
              <a:gd name="connsiteX19027" fmla="*/ 1982649 w 12192000"/>
              <a:gd name="connsiteY19027" fmla="*/ 3761649 h 6858000"/>
              <a:gd name="connsiteX19028" fmla="*/ 1745176 w 12192000"/>
              <a:gd name="connsiteY19028" fmla="*/ 3712156 h 6858000"/>
              <a:gd name="connsiteX19029" fmla="*/ 1659445 w 12192000"/>
              <a:gd name="connsiteY19029" fmla="*/ 3761649 h 6858000"/>
              <a:gd name="connsiteX19030" fmla="*/ 1662078 w 12192000"/>
              <a:gd name="connsiteY19030" fmla="*/ 3776641 h 6858000"/>
              <a:gd name="connsiteX19031" fmla="*/ 1625452 w 12192000"/>
              <a:gd name="connsiteY19031" fmla="*/ 3820509 h 6858000"/>
              <a:gd name="connsiteX19032" fmla="*/ 1625452 w 12192000"/>
              <a:gd name="connsiteY19032" fmla="*/ 3919496 h 6858000"/>
              <a:gd name="connsiteX19033" fmla="*/ 1745176 w 12192000"/>
              <a:gd name="connsiteY19033" fmla="*/ 3712156 h 6858000"/>
              <a:gd name="connsiteX19034" fmla="*/ 1489748 w 12192000"/>
              <a:gd name="connsiteY19034" fmla="*/ 3712156 h 6858000"/>
              <a:gd name="connsiteX19035" fmla="*/ 1609473 w 12192000"/>
              <a:gd name="connsiteY19035" fmla="*/ 3919496 h 6858000"/>
              <a:gd name="connsiteX19036" fmla="*/ 1609473 w 12192000"/>
              <a:gd name="connsiteY19036" fmla="*/ 3820509 h 6858000"/>
              <a:gd name="connsiteX19037" fmla="*/ 1572846 w 12192000"/>
              <a:gd name="connsiteY19037" fmla="*/ 3776641 h 6858000"/>
              <a:gd name="connsiteX19038" fmla="*/ 1575479 w 12192000"/>
              <a:gd name="connsiteY19038" fmla="*/ 3761649 h 6858000"/>
              <a:gd name="connsiteX19039" fmla="*/ 1337976 w 12192000"/>
              <a:gd name="connsiteY19039" fmla="*/ 3712156 h 6858000"/>
              <a:gd name="connsiteX19040" fmla="*/ 1252245 w 12192000"/>
              <a:gd name="connsiteY19040" fmla="*/ 3761649 h 6858000"/>
              <a:gd name="connsiteX19041" fmla="*/ 1254879 w 12192000"/>
              <a:gd name="connsiteY19041" fmla="*/ 3776641 h 6858000"/>
              <a:gd name="connsiteX19042" fmla="*/ 1218252 w 12192000"/>
              <a:gd name="connsiteY19042" fmla="*/ 3820509 h 6858000"/>
              <a:gd name="connsiteX19043" fmla="*/ 1218252 w 12192000"/>
              <a:gd name="connsiteY19043" fmla="*/ 3919496 h 6858000"/>
              <a:gd name="connsiteX19044" fmla="*/ 1337976 w 12192000"/>
              <a:gd name="connsiteY19044" fmla="*/ 3712156 h 6858000"/>
              <a:gd name="connsiteX19045" fmla="*/ 1082549 w 12192000"/>
              <a:gd name="connsiteY19045" fmla="*/ 3712156 h 6858000"/>
              <a:gd name="connsiteX19046" fmla="*/ 1202273 w 12192000"/>
              <a:gd name="connsiteY19046" fmla="*/ 3919496 h 6858000"/>
              <a:gd name="connsiteX19047" fmla="*/ 1202273 w 12192000"/>
              <a:gd name="connsiteY19047" fmla="*/ 3820509 h 6858000"/>
              <a:gd name="connsiteX19048" fmla="*/ 1165646 w 12192000"/>
              <a:gd name="connsiteY19048" fmla="*/ 3776641 h 6858000"/>
              <a:gd name="connsiteX19049" fmla="*/ 1168280 w 12192000"/>
              <a:gd name="connsiteY19049" fmla="*/ 3761649 h 6858000"/>
              <a:gd name="connsiteX19050" fmla="*/ 930806 w 12192000"/>
              <a:gd name="connsiteY19050" fmla="*/ 3712156 h 6858000"/>
              <a:gd name="connsiteX19051" fmla="*/ 845075 w 12192000"/>
              <a:gd name="connsiteY19051" fmla="*/ 3761649 h 6858000"/>
              <a:gd name="connsiteX19052" fmla="*/ 847709 w 12192000"/>
              <a:gd name="connsiteY19052" fmla="*/ 3776641 h 6858000"/>
              <a:gd name="connsiteX19053" fmla="*/ 811082 w 12192000"/>
              <a:gd name="connsiteY19053" fmla="*/ 3820509 h 6858000"/>
              <a:gd name="connsiteX19054" fmla="*/ 811082 w 12192000"/>
              <a:gd name="connsiteY19054" fmla="*/ 3919496 h 6858000"/>
              <a:gd name="connsiteX19055" fmla="*/ 930806 w 12192000"/>
              <a:gd name="connsiteY19055" fmla="*/ 3712156 h 6858000"/>
              <a:gd name="connsiteX19056" fmla="*/ 675379 w 12192000"/>
              <a:gd name="connsiteY19056" fmla="*/ 3712156 h 6858000"/>
              <a:gd name="connsiteX19057" fmla="*/ 795103 w 12192000"/>
              <a:gd name="connsiteY19057" fmla="*/ 3919496 h 6858000"/>
              <a:gd name="connsiteX19058" fmla="*/ 795103 w 12192000"/>
              <a:gd name="connsiteY19058" fmla="*/ 3820509 h 6858000"/>
              <a:gd name="connsiteX19059" fmla="*/ 758477 w 12192000"/>
              <a:gd name="connsiteY19059" fmla="*/ 3776641 h 6858000"/>
              <a:gd name="connsiteX19060" fmla="*/ 761110 w 12192000"/>
              <a:gd name="connsiteY19060" fmla="*/ 3761649 h 6858000"/>
              <a:gd name="connsiteX19061" fmla="*/ 523607 w 12192000"/>
              <a:gd name="connsiteY19061" fmla="*/ 3712156 h 6858000"/>
              <a:gd name="connsiteX19062" fmla="*/ 437875 w 12192000"/>
              <a:gd name="connsiteY19062" fmla="*/ 3761649 h 6858000"/>
              <a:gd name="connsiteX19063" fmla="*/ 440509 w 12192000"/>
              <a:gd name="connsiteY19063" fmla="*/ 3776641 h 6858000"/>
              <a:gd name="connsiteX19064" fmla="*/ 403882 w 12192000"/>
              <a:gd name="connsiteY19064" fmla="*/ 3820509 h 6858000"/>
              <a:gd name="connsiteX19065" fmla="*/ 403882 w 12192000"/>
              <a:gd name="connsiteY19065" fmla="*/ 3919496 h 6858000"/>
              <a:gd name="connsiteX19066" fmla="*/ 523607 w 12192000"/>
              <a:gd name="connsiteY19066" fmla="*/ 3712156 h 6858000"/>
              <a:gd name="connsiteX19067" fmla="*/ 268179 w 12192000"/>
              <a:gd name="connsiteY19067" fmla="*/ 3712156 h 6858000"/>
              <a:gd name="connsiteX19068" fmla="*/ 387903 w 12192000"/>
              <a:gd name="connsiteY19068" fmla="*/ 3919496 h 6858000"/>
              <a:gd name="connsiteX19069" fmla="*/ 387903 w 12192000"/>
              <a:gd name="connsiteY19069" fmla="*/ 3820509 h 6858000"/>
              <a:gd name="connsiteX19070" fmla="*/ 351277 w 12192000"/>
              <a:gd name="connsiteY19070" fmla="*/ 3776641 h 6858000"/>
              <a:gd name="connsiteX19071" fmla="*/ 353910 w 12192000"/>
              <a:gd name="connsiteY19071" fmla="*/ 3761649 h 6858000"/>
              <a:gd name="connsiteX19072" fmla="*/ 6751178 w 12192000"/>
              <a:gd name="connsiteY19072" fmla="*/ 3693693 h 6858000"/>
              <a:gd name="connsiteX19073" fmla="*/ 6715509 w 12192000"/>
              <a:gd name="connsiteY19073" fmla="*/ 3712455 h 6858000"/>
              <a:gd name="connsiteX19074" fmla="*/ 6715509 w 12192000"/>
              <a:gd name="connsiteY19074" fmla="*/ 3849415 h 6858000"/>
              <a:gd name="connsiteX19075" fmla="*/ 6749323 w 12192000"/>
              <a:gd name="connsiteY19075" fmla="*/ 3878471 h 6858000"/>
              <a:gd name="connsiteX19076" fmla="*/ 6749323 w 12192000"/>
              <a:gd name="connsiteY19076" fmla="*/ 3878501 h 6858000"/>
              <a:gd name="connsiteX19077" fmla="*/ 6750101 w 12192000"/>
              <a:gd name="connsiteY19077" fmla="*/ 3880895 h 6858000"/>
              <a:gd name="connsiteX19078" fmla="*/ 6752106 w 12192000"/>
              <a:gd name="connsiteY19078" fmla="*/ 3894031 h 6858000"/>
              <a:gd name="connsiteX19079" fmla="*/ 6752106 w 12192000"/>
              <a:gd name="connsiteY19079" fmla="*/ 3894061 h 6858000"/>
              <a:gd name="connsiteX19080" fmla="*/ 6749652 w 12192000"/>
              <a:gd name="connsiteY19080" fmla="*/ 3908484 h 6858000"/>
              <a:gd name="connsiteX19081" fmla="*/ 6869586 w 12192000"/>
              <a:gd name="connsiteY19081" fmla="*/ 3977727 h 6858000"/>
              <a:gd name="connsiteX19082" fmla="*/ 6902831 w 12192000"/>
              <a:gd name="connsiteY19082" fmla="*/ 3958606 h 6858000"/>
              <a:gd name="connsiteX19083" fmla="*/ 6902831 w 12192000"/>
              <a:gd name="connsiteY19083" fmla="*/ 3938378 h 6858000"/>
              <a:gd name="connsiteX19084" fmla="*/ 6766768 w 12192000"/>
              <a:gd name="connsiteY19084" fmla="*/ 3702700 h 6858000"/>
              <a:gd name="connsiteX19085" fmla="*/ 11227772 w 12192000"/>
              <a:gd name="connsiteY19085" fmla="*/ 3692376 h 6858000"/>
              <a:gd name="connsiteX19086" fmla="*/ 11194528 w 12192000"/>
              <a:gd name="connsiteY19086" fmla="*/ 3712036 h 6858000"/>
              <a:gd name="connsiteX19087" fmla="*/ 11194528 w 12192000"/>
              <a:gd name="connsiteY19087" fmla="*/ 3849475 h 6858000"/>
              <a:gd name="connsiteX19088" fmla="*/ 11228341 w 12192000"/>
              <a:gd name="connsiteY19088" fmla="*/ 3878531 h 6858000"/>
              <a:gd name="connsiteX19089" fmla="*/ 11229119 w 12192000"/>
              <a:gd name="connsiteY19089" fmla="*/ 3880924 h 6858000"/>
              <a:gd name="connsiteX19090" fmla="*/ 11231124 w 12192000"/>
              <a:gd name="connsiteY19090" fmla="*/ 3894061 h 6858000"/>
              <a:gd name="connsiteX19091" fmla="*/ 11228670 w 12192000"/>
              <a:gd name="connsiteY19091" fmla="*/ 3908484 h 6858000"/>
              <a:gd name="connsiteX19092" fmla="*/ 11348604 w 12192000"/>
              <a:gd name="connsiteY19092" fmla="*/ 3977727 h 6858000"/>
              <a:gd name="connsiteX19093" fmla="*/ 11381849 w 12192000"/>
              <a:gd name="connsiteY19093" fmla="*/ 3958606 h 6858000"/>
              <a:gd name="connsiteX19094" fmla="*/ 11381849 w 12192000"/>
              <a:gd name="connsiteY19094" fmla="*/ 3938468 h 6858000"/>
              <a:gd name="connsiteX19095" fmla="*/ 11245786 w 12192000"/>
              <a:gd name="connsiteY19095" fmla="*/ 3702790 h 6858000"/>
              <a:gd name="connsiteX19096" fmla="*/ 10820572 w 12192000"/>
              <a:gd name="connsiteY19096" fmla="*/ 3692376 h 6858000"/>
              <a:gd name="connsiteX19097" fmla="*/ 10787328 w 12192000"/>
              <a:gd name="connsiteY19097" fmla="*/ 3712036 h 6858000"/>
              <a:gd name="connsiteX19098" fmla="*/ 10787328 w 12192000"/>
              <a:gd name="connsiteY19098" fmla="*/ 3849475 h 6858000"/>
              <a:gd name="connsiteX19099" fmla="*/ 10821141 w 12192000"/>
              <a:gd name="connsiteY19099" fmla="*/ 3878531 h 6858000"/>
              <a:gd name="connsiteX19100" fmla="*/ 10821920 w 12192000"/>
              <a:gd name="connsiteY19100" fmla="*/ 3880924 h 6858000"/>
              <a:gd name="connsiteX19101" fmla="*/ 10823924 w 12192000"/>
              <a:gd name="connsiteY19101" fmla="*/ 3894061 h 6858000"/>
              <a:gd name="connsiteX19102" fmla="*/ 10821470 w 12192000"/>
              <a:gd name="connsiteY19102" fmla="*/ 3908484 h 6858000"/>
              <a:gd name="connsiteX19103" fmla="*/ 10941404 w 12192000"/>
              <a:gd name="connsiteY19103" fmla="*/ 3977727 h 6858000"/>
              <a:gd name="connsiteX19104" fmla="*/ 10974649 w 12192000"/>
              <a:gd name="connsiteY19104" fmla="*/ 3958606 h 6858000"/>
              <a:gd name="connsiteX19105" fmla="*/ 10974649 w 12192000"/>
              <a:gd name="connsiteY19105" fmla="*/ 3938468 h 6858000"/>
              <a:gd name="connsiteX19106" fmla="*/ 10838586 w 12192000"/>
              <a:gd name="connsiteY19106" fmla="*/ 3702790 h 6858000"/>
              <a:gd name="connsiteX19107" fmla="*/ 11634942 w 12192000"/>
              <a:gd name="connsiteY19107" fmla="*/ 3692346 h 6858000"/>
              <a:gd name="connsiteX19108" fmla="*/ 11601697 w 12192000"/>
              <a:gd name="connsiteY19108" fmla="*/ 3712006 h 6858000"/>
              <a:gd name="connsiteX19109" fmla="*/ 11601697 w 12192000"/>
              <a:gd name="connsiteY19109" fmla="*/ 3849445 h 6858000"/>
              <a:gd name="connsiteX19110" fmla="*/ 11635511 w 12192000"/>
              <a:gd name="connsiteY19110" fmla="*/ 3878531 h 6858000"/>
              <a:gd name="connsiteX19111" fmla="*/ 11636289 w 12192000"/>
              <a:gd name="connsiteY19111" fmla="*/ 3880924 h 6858000"/>
              <a:gd name="connsiteX19112" fmla="*/ 11638294 w 12192000"/>
              <a:gd name="connsiteY19112" fmla="*/ 3894061 h 6858000"/>
              <a:gd name="connsiteX19113" fmla="*/ 11635840 w 12192000"/>
              <a:gd name="connsiteY19113" fmla="*/ 3908484 h 6858000"/>
              <a:gd name="connsiteX19114" fmla="*/ 11755773 w 12192000"/>
              <a:gd name="connsiteY19114" fmla="*/ 3977727 h 6858000"/>
              <a:gd name="connsiteX19115" fmla="*/ 11789019 w 12192000"/>
              <a:gd name="connsiteY19115" fmla="*/ 3958606 h 6858000"/>
              <a:gd name="connsiteX19116" fmla="*/ 11789019 w 12192000"/>
              <a:gd name="connsiteY19116" fmla="*/ 3938438 h 6858000"/>
              <a:gd name="connsiteX19117" fmla="*/ 11652957 w 12192000"/>
              <a:gd name="connsiteY19117" fmla="*/ 3702760 h 6858000"/>
              <a:gd name="connsiteX19118" fmla="*/ 10413403 w 12192000"/>
              <a:gd name="connsiteY19118" fmla="*/ 3692346 h 6858000"/>
              <a:gd name="connsiteX19119" fmla="*/ 10380158 w 12192000"/>
              <a:gd name="connsiteY19119" fmla="*/ 3712006 h 6858000"/>
              <a:gd name="connsiteX19120" fmla="*/ 10380158 w 12192000"/>
              <a:gd name="connsiteY19120" fmla="*/ 3849445 h 6858000"/>
              <a:gd name="connsiteX19121" fmla="*/ 10413971 w 12192000"/>
              <a:gd name="connsiteY19121" fmla="*/ 3878531 h 6858000"/>
              <a:gd name="connsiteX19122" fmla="*/ 10414749 w 12192000"/>
              <a:gd name="connsiteY19122" fmla="*/ 3880924 h 6858000"/>
              <a:gd name="connsiteX19123" fmla="*/ 10416754 w 12192000"/>
              <a:gd name="connsiteY19123" fmla="*/ 3894061 h 6858000"/>
              <a:gd name="connsiteX19124" fmla="*/ 10414301 w 12192000"/>
              <a:gd name="connsiteY19124" fmla="*/ 3908484 h 6858000"/>
              <a:gd name="connsiteX19125" fmla="*/ 10534234 w 12192000"/>
              <a:gd name="connsiteY19125" fmla="*/ 3977727 h 6858000"/>
              <a:gd name="connsiteX19126" fmla="*/ 10567479 w 12192000"/>
              <a:gd name="connsiteY19126" fmla="*/ 3958606 h 6858000"/>
              <a:gd name="connsiteX19127" fmla="*/ 10567479 w 12192000"/>
              <a:gd name="connsiteY19127" fmla="*/ 3938438 h 6858000"/>
              <a:gd name="connsiteX19128" fmla="*/ 10431417 w 12192000"/>
              <a:gd name="connsiteY19128" fmla="*/ 3702760 h 6858000"/>
              <a:gd name="connsiteX19129" fmla="*/ 10006203 w 12192000"/>
              <a:gd name="connsiteY19129" fmla="*/ 3692346 h 6858000"/>
              <a:gd name="connsiteX19130" fmla="*/ 9972958 w 12192000"/>
              <a:gd name="connsiteY19130" fmla="*/ 3712006 h 6858000"/>
              <a:gd name="connsiteX19131" fmla="*/ 9972958 w 12192000"/>
              <a:gd name="connsiteY19131" fmla="*/ 3849445 h 6858000"/>
              <a:gd name="connsiteX19132" fmla="*/ 10006771 w 12192000"/>
              <a:gd name="connsiteY19132" fmla="*/ 3878501 h 6858000"/>
              <a:gd name="connsiteX19133" fmla="*/ 10007549 w 12192000"/>
              <a:gd name="connsiteY19133" fmla="*/ 3880895 h 6858000"/>
              <a:gd name="connsiteX19134" fmla="*/ 10009555 w 12192000"/>
              <a:gd name="connsiteY19134" fmla="*/ 3894031 h 6858000"/>
              <a:gd name="connsiteX19135" fmla="*/ 10009555 w 12192000"/>
              <a:gd name="connsiteY19135" fmla="*/ 3894121 h 6858000"/>
              <a:gd name="connsiteX19136" fmla="*/ 10007101 w 12192000"/>
              <a:gd name="connsiteY19136" fmla="*/ 3908544 h 6858000"/>
              <a:gd name="connsiteX19137" fmla="*/ 10127035 w 12192000"/>
              <a:gd name="connsiteY19137" fmla="*/ 3977787 h 6858000"/>
              <a:gd name="connsiteX19138" fmla="*/ 10160279 w 12192000"/>
              <a:gd name="connsiteY19138" fmla="*/ 3958666 h 6858000"/>
              <a:gd name="connsiteX19139" fmla="*/ 10160279 w 12192000"/>
              <a:gd name="connsiteY19139" fmla="*/ 3938438 h 6858000"/>
              <a:gd name="connsiteX19140" fmla="*/ 10024217 w 12192000"/>
              <a:gd name="connsiteY19140" fmla="*/ 3702760 h 6858000"/>
              <a:gd name="connsiteX19141" fmla="*/ 9191864 w 12192000"/>
              <a:gd name="connsiteY19141" fmla="*/ 3692346 h 6858000"/>
              <a:gd name="connsiteX19142" fmla="*/ 9158618 w 12192000"/>
              <a:gd name="connsiteY19142" fmla="*/ 3712006 h 6858000"/>
              <a:gd name="connsiteX19143" fmla="*/ 9158618 w 12192000"/>
              <a:gd name="connsiteY19143" fmla="*/ 3849445 h 6858000"/>
              <a:gd name="connsiteX19144" fmla="*/ 9192432 w 12192000"/>
              <a:gd name="connsiteY19144" fmla="*/ 3878501 h 6858000"/>
              <a:gd name="connsiteX19145" fmla="*/ 9193210 w 12192000"/>
              <a:gd name="connsiteY19145" fmla="*/ 3880895 h 6858000"/>
              <a:gd name="connsiteX19146" fmla="*/ 9195215 w 12192000"/>
              <a:gd name="connsiteY19146" fmla="*/ 3894031 h 6858000"/>
              <a:gd name="connsiteX19147" fmla="*/ 9195215 w 12192000"/>
              <a:gd name="connsiteY19147" fmla="*/ 3894121 h 6858000"/>
              <a:gd name="connsiteX19148" fmla="*/ 9192761 w 12192000"/>
              <a:gd name="connsiteY19148" fmla="*/ 3908544 h 6858000"/>
              <a:gd name="connsiteX19149" fmla="*/ 9312695 w 12192000"/>
              <a:gd name="connsiteY19149" fmla="*/ 3977787 h 6858000"/>
              <a:gd name="connsiteX19150" fmla="*/ 9345940 w 12192000"/>
              <a:gd name="connsiteY19150" fmla="*/ 3958666 h 6858000"/>
              <a:gd name="connsiteX19151" fmla="*/ 9345940 w 12192000"/>
              <a:gd name="connsiteY19151" fmla="*/ 3938438 h 6858000"/>
              <a:gd name="connsiteX19152" fmla="*/ 9209878 w 12192000"/>
              <a:gd name="connsiteY19152" fmla="*/ 3702760 h 6858000"/>
              <a:gd name="connsiteX19153" fmla="*/ 8377493 w 12192000"/>
              <a:gd name="connsiteY19153" fmla="*/ 3692346 h 6858000"/>
              <a:gd name="connsiteX19154" fmla="*/ 8344249 w 12192000"/>
              <a:gd name="connsiteY19154" fmla="*/ 3712006 h 6858000"/>
              <a:gd name="connsiteX19155" fmla="*/ 8344249 w 12192000"/>
              <a:gd name="connsiteY19155" fmla="*/ 3849445 h 6858000"/>
              <a:gd name="connsiteX19156" fmla="*/ 8378062 w 12192000"/>
              <a:gd name="connsiteY19156" fmla="*/ 3878501 h 6858000"/>
              <a:gd name="connsiteX19157" fmla="*/ 8378840 w 12192000"/>
              <a:gd name="connsiteY19157" fmla="*/ 3880895 h 6858000"/>
              <a:gd name="connsiteX19158" fmla="*/ 8380845 w 12192000"/>
              <a:gd name="connsiteY19158" fmla="*/ 3894031 h 6858000"/>
              <a:gd name="connsiteX19159" fmla="*/ 8380845 w 12192000"/>
              <a:gd name="connsiteY19159" fmla="*/ 3894121 h 6858000"/>
              <a:gd name="connsiteX19160" fmla="*/ 8378391 w 12192000"/>
              <a:gd name="connsiteY19160" fmla="*/ 3908544 h 6858000"/>
              <a:gd name="connsiteX19161" fmla="*/ 8498325 w 12192000"/>
              <a:gd name="connsiteY19161" fmla="*/ 3977787 h 6858000"/>
              <a:gd name="connsiteX19162" fmla="*/ 8531570 w 12192000"/>
              <a:gd name="connsiteY19162" fmla="*/ 3958666 h 6858000"/>
              <a:gd name="connsiteX19163" fmla="*/ 8531570 w 12192000"/>
              <a:gd name="connsiteY19163" fmla="*/ 3938438 h 6858000"/>
              <a:gd name="connsiteX19164" fmla="*/ 8395507 w 12192000"/>
              <a:gd name="connsiteY19164" fmla="*/ 3702760 h 6858000"/>
              <a:gd name="connsiteX19165" fmla="*/ 7563124 w 12192000"/>
              <a:gd name="connsiteY19165" fmla="*/ 3692346 h 6858000"/>
              <a:gd name="connsiteX19166" fmla="*/ 7529879 w 12192000"/>
              <a:gd name="connsiteY19166" fmla="*/ 3712006 h 6858000"/>
              <a:gd name="connsiteX19167" fmla="*/ 7529879 w 12192000"/>
              <a:gd name="connsiteY19167" fmla="*/ 3849445 h 6858000"/>
              <a:gd name="connsiteX19168" fmla="*/ 7563693 w 12192000"/>
              <a:gd name="connsiteY19168" fmla="*/ 3878501 h 6858000"/>
              <a:gd name="connsiteX19169" fmla="*/ 7564471 w 12192000"/>
              <a:gd name="connsiteY19169" fmla="*/ 3880895 h 6858000"/>
              <a:gd name="connsiteX19170" fmla="*/ 7566475 w 12192000"/>
              <a:gd name="connsiteY19170" fmla="*/ 3894031 h 6858000"/>
              <a:gd name="connsiteX19171" fmla="*/ 7566475 w 12192000"/>
              <a:gd name="connsiteY19171" fmla="*/ 3894121 h 6858000"/>
              <a:gd name="connsiteX19172" fmla="*/ 7564022 w 12192000"/>
              <a:gd name="connsiteY19172" fmla="*/ 3908544 h 6858000"/>
              <a:gd name="connsiteX19173" fmla="*/ 7683955 w 12192000"/>
              <a:gd name="connsiteY19173" fmla="*/ 3977787 h 6858000"/>
              <a:gd name="connsiteX19174" fmla="*/ 7717201 w 12192000"/>
              <a:gd name="connsiteY19174" fmla="*/ 3958666 h 6858000"/>
              <a:gd name="connsiteX19175" fmla="*/ 7717201 w 12192000"/>
              <a:gd name="connsiteY19175" fmla="*/ 3938438 h 6858000"/>
              <a:gd name="connsiteX19176" fmla="*/ 7581138 w 12192000"/>
              <a:gd name="connsiteY19176" fmla="*/ 3702760 h 6858000"/>
              <a:gd name="connsiteX19177" fmla="*/ 7155924 w 12192000"/>
              <a:gd name="connsiteY19177" fmla="*/ 3692346 h 6858000"/>
              <a:gd name="connsiteX19178" fmla="*/ 7122680 w 12192000"/>
              <a:gd name="connsiteY19178" fmla="*/ 3712006 h 6858000"/>
              <a:gd name="connsiteX19179" fmla="*/ 7122680 w 12192000"/>
              <a:gd name="connsiteY19179" fmla="*/ 3849445 h 6858000"/>
              <a:gd name="connsiteX19180" fmla="*/ 7156493 w 12192000"/>
              <a:gd name="connsiteY19180" fmla="*/ 3878501 h 6858000"/>
              <a:gd name="connsiteX19181" fmla="*/ 7157271 w 12192000"/>
              <a:gd name="connsiteY19181" fmla="*/ 3880895 h 6858000"/>
              <a:gd name="connsiteX19182" fmla="*/ 7159276 w 12192000"/>
              <a:gd name="connsiteY19182" fmla="*/ 3894031 h 6858000"/>
              <a:gd name="connsiteX19183" fmla="*/ 7159276 w 12192000"/>
              <a:gd name="connsiteY19183" fmla="*/ 3894121 h 6858000"/>
              <a:gd name="connsiteX19184" fmla="*/ 7156822 w 12192000"/>
              <a:gd name="connsiteY19184" fmla="*/ 3908544 h 6858000"/>
              <a:gd name="connsiteX19185" fmla="*/ 7276756 w 12192000"/>
              <a:gd name="connsiteY19185" fmla="*/ 3977787 h 6858000"/>
              <a:gd name="connsiteX19186" fmla="*/ 7310001 w 12192000"/>
              <a:gd name="connsiteY19186" fmla="*/ 3958666 h 6858000"/>
              <a:gd name="connsiteX19187" fmla="*/ 7310001 w 12192000"/>
              <a:gd name="connsiteY19187" fmla="*/ 3938438 h 6858000"/>
              <a:gd name="connsiteX19188" fmla="*/ 7173938 w 12192000"/>
              <a:gd name="connsiteY19188" fmla="*/ 3702760 h 6858000"/>
              <a:gd name="connsiteX19189" fmla="*/ 6341555 w 12192000"/>
              <a:gd name="connsiteY19189" fmla="*/ 3692346 h 6858000"/>
              <a:gd name="connsiteX19190" fmla="*/ 6308309 w 12192000"/>
              <a:gd name="connsiteY19190" fmla="*/ 3712006 h 6858000"/>
              <a:gd name="connsiteX19191" fmla="*/ 6308309 w 12192000"/>
              <a:gd name="connsiteY19191" fmla="*/ 3849445 h 6858000"/>
              <a:gd name="connsiteX19192" fmla="*/ 6342123 w 12192000"/>
              <a:gd name="connsiteY19192" fmla="*/ 3878501 h 6858000"/>
              <a:gd name="connsiteX19193" fmla="*/ 6342901 w 12192000"/>
              <a:gd name="connsiteY19193" fmla="*/ 3880895 h 6858000"/>
              <a:gd name="connsiteX19194" fmla="*/ 6344906 w 12192000"/>
              <a:gd name="connsiteY19194" fmla="*/ 3894031 h 6858000"/>
              <a:gd name="connsiteX19195" fmla="*/ 6344906 w 12192000"/>
              <a:gd name="connsiteY19195" fmla="*/ 3894121 h 6858000"/>
              <a:gd name="connsiteX19196" fmla="*/ 6342453 w 12192000"/>
              <a:gd name="connsiteY19196" fmla="*/ 3908544 h 6858000"/>
              <a:gd name="connsiteX19197" fmla="*/ 6462386 w 12192000"/>
              <a:gd name="connsiteY19197" fmla="*/ 3977787 h 6858000"/>
              <a:gd name="connsiteX19198" fmla="*/ 6495631 w 12192000"/>
              <a:gd name="connsiteY19198" fmla="*/ 3958666 h 6858000"/>
              <a:gd name="connsiteX19199" fmla="*/ 6495631 w 12192000"/>
              <a:gd name="connsiteY19199" fmla="*/ 3938438 h 6858000"/>
              <a:gd name="connsiteX19200" fmla="*/ 6359569 w 12192000"/>
              <a:gd name="connsiteY19200" fmla="*/ 3702760 h 6858000"/>
              <a:gd name="connsiteX19201" fmla="*/ 5527215 w 12192000"/>
              <a:gd name="connsiteY19201" fmla="*/ 3692346 h 6858000"/>
              <a:gd name="connsiteX19202" fmla="*/ 5493970 w 12192000"/>
              <a:gd name="connsiteY19202" fmla="*/ 3712006 h 6858000"/>
              <a:gd name="connsiteX19203" fmla="*/ 5493970 w 12192000"/>
              <a:gd name="connsiteY19203" fmla="*/ 3849445 h 6858000"/>
              <a:gd name="connsiteX19204" fmla="*/ 5527783 w 12192000"/>
              <a:gd name="connsiteY19204" fmla="*/ 3878501 h 6858000"/>
              <a:gd name="connsiteX19205" fmla="*/ 5528561 w 12192000"/>
              <a:gd name="connsiteY19205" fmla="*/ 3880895 h 6858000"/>
              <a:gd name="connsiteX19206" fmla="*/ 5530566 w 12192000"/>
              <a:gd name="connsiteY19206" fmla="*/ 3894031 h 6858000"/>
              <a:gd name="connsiteX19207" fmla="*/ 5530566 w 12192000"/>
              <a:gd name="connsiteY19207" fmla="*/ 3894121 h 6858000"/>
              <a:gd name="connsiteX19208" fmla="*/ 5528113 w 12192000"/>
              <a:gd name="connsiteY19208" fmla="*/ 3908544 h 6858000"/>
              <a:gd name="connsiteX19209" fmla="*/ 5648046 w 12192000"/>
              <a:gd name="connsiteY19209" fmla="*/ 3977787 h 6858000"/>
              <a:gd name="connsiteX19210" fmla="*/ 5681292 w 12192000"/>
              <a:gd name="connsiteY19210" fmla="*/ 3958666 h 6858000"/>
              <a:gd name="connsiteX19211" fmla="*/ 5681292 w 12192000"/>
              <a:gd name="connsiteY19211" fmla="*/ 3938438 h 6858000"/>
              <a:gd name="connsiteX19212" fmla="*/ 5545229 w 12192000"/>
              <a:gd name="connsiteY19212" fmla="*/ 3702760 h 6858000"/>
              <a:gd name="connsiteX19213" fmla="*/ 4712845 w 12192000"/>
              <a:gd name="connsiteY19213" fmla="*/ 3692346 h 6858000"/>
              <a:gd name="connsiteX19214" fmla="*/ 4679600 w 12192000"/>
              <a:gd name="connsiteY19214" fmla="*/ 3712006 h 6858000"/>
              <a:gd name="connsiteX19215" fmla="*/ 4679600 w 12192000"/>
              <a:gd name="connsiteY19215" fmla="*/ 3849445 h 6858000"/>
              <a:gd name="connsiteX19216" fmla="*/ 4713414 w 12192000"/>
              <a:gd name="connsiteY19216" fmla="*/ 3878501 h 6858000"/>
              <a:gd name="connsiteX19217" fmla="*/ 4714192 w 12192000"/>
              <a:gd name="connsiteY19217" fmla="*/ 3880895 h 6858000"/>
              <a:gd name="connsiteX19218" fmla="*/ 4716198 w 12192000"/>
              <a:gd name="connsiteY19218" fmla="*/ 3894031 h 6858000"/>
              <a:gd name="connsiteX19219" fmla="*/ 4716198 w 12192000"/>
              <a:gd name="connsiteY19219" fmla="*/ 3894121 h 6858000"/>
              <a:gd name="connsiteX19220" fmla="*/ 4713743 w 12192000"/>
              <a:gd name="connsiteY19220" fmla="*/ 3908544 h 6858000"/>
              <a:gd name="connsiteX19221" fmla="*/ 4833677 w 12192000"/>
              <a:gd name="connsiteY19221" fmla="*/ 3977787 h 6858000"/>
              <a:gd name="connsiteX19222" fmla="*/ 4866922 w 12192000"/>
              <a:gd name="connsiteY19222" fmla="*/ 3958666 h 6858000"/>
              <a:gd name="connsiteX19223" fmla="*/ 4866922 w 12192000"/>
              <a:gd name="connsiteY19223" fmla="*/ 3938438 h 6858000"/>
              <a:gd name="connsiteX19224" fmla="*/ 4730859 w 12192000"/>
              <a:gd name="connsiteY19224" fmla="*/ 3702760 h 6858000"/>
              <a:gd name="connsiteX19225" fmla="*/ 3898475 w 12192000"/>
              <a:gd name="connsiteY19225" fmla="*/ 3692346 h 6858000"/>
              <a:gd name="connsiteX19226" fmla="*/ 3865230 w 12192000"/>
              <a:gd name="connsiteY19226" fmla="*/ 3712006 h 6858000"/>
              <a:gd name="connsiteX19227" fmla="*/ 3865230 w 12192000"/>
              <a:gd name="connsiteY19227" fmla="*/ 3849445 h 6858000"/>
              <a:gd name="connsiteX19228" fmla="*/ 3899044 w 12192000"/>
              <a:gd name="connsiteY19228" fmla="*/ 3878501 h 6858000"/>
              <a:gd name="connsiteX19229" fmla="*/ 3899822 w 12192000"/>
              <a:gd name="connsiteY19229" fmla="*/ 3880895 h 6858000"/>
              <a:gd name="connsiteX19230" fmla="*/ 3901827 w 12192000"/>
              <a:gd name="connsiteY19230" fmla="*/ 3894031 h 6858000"/>
              <a:gd name="connsiteX19231" fmla="*/ 3901827 w 12192000"/>
              <a:gd name="connsiteY19231" fmla="*/ 3894121 h 6858000"/>
              <a:gd name="connsiteX19232" fmla="*/ 3899373 w 12192000"/>
              <a:gd name="connsiteY19232" fmla="*/ 3908544 h 6858000"/>
              <a:gd name="connsiteX19233" fmla="*/ 4019307 w 12192000"/>
              <a:gd name="connsiteY19233" fmla="*/ 3977787 h 6858000"/>
              <a:gd name="connsiteX19234" fmla="*/ 4052552 w 12192000"/>
              <a:gd name="connsiteY19234" fmla="*/ 3958666 h 6858000"/>
              <a:gd name="connsiteX19235" fmla="*/ 4052552 w 12192000"/>
              <a:gd name="connsiteY19235" fmla="*/ 3938438 h 6858000"/>
              <a:gd name="connsiteX19236" fmla="*/ 3916489 w 12192000"/>
              <a:gd name="connsiteY19236" fmla="*/ 3702760 h 6858000"/>
              <a:gd name="connsiteX19237" fmla="*/ 3084106 w 12192000"/>
              <a:gd name="connsiteY19237" fmla="*/ 3692346 h 6858000"/>
              <a:gd name="connsiteX19238" fmla="*/ 3050861 w 12192000"/>
              <a:gd name="connsiteY19238" fmla="*/ 3712006 h 6858000"/>
              <a:gd name="connsiteX19239" fmla="*/ 3050861 w 12192000"/>
              <a:gd name="connsiteY19239" fmla="*/ 3849445 h 6858000"/>
              <a:gd name="connsiteX19240" fmla="*/ 3084674 w 12192000"/>
              <a:gd name="connsiteY19240" fmla="*/ 3878501 h 6858000"/>
              <a:gd name="connsiteX19241" fmla="*/ 3085452 w 12192000"/>
              <a:gd name="connsiteY19241" fmla="*/ 3880895 h 6858000"/>
              <a:gd name="connsiteX19242" fmla="*/ 3087457 w 12192000"/>
              <a:gd name="connsiteY19242" fmla="*/ 3894031 h 6858000"/>
              <a:gd name="connsiteX19243" fmla="*/ 3087457 w 12192000"/>
              <a:gd name="connsiteY19243" fmla="*/ 3894121 h 6858000"/>
              <a:gd name="connsiteX19244" fmla="*/ 3085004 w 12192000"/>
              <a:gd name="connsiteY19244" fmla="*/ 3908544 h 6858000"/>
              <a:gd name="connsiteX19245" fmla="*/ 3204937 w 12192000"/>
              <a:gd name="connsiteY19245" fmla="*/ 3977787 h 6858000"/>
              <a:gd name="connsiteX19246" fmla="*/ 3238182 w 12192000"/>
              <a:gd name="connsiteY19246" fmla="*/ 3958666 h 6858000"/>
              <a:gd name="connsiteX19247" fmla="*/ 3238182 w 12192000"/>
              <a:gd name="connsiteY19247" fmla="*/ 3938438 h 6858000"/>
              <a:gd name="connsiteX19248" fmla="*/ 3102120 w 12192000"/>
              <a:gd name="connsiteY19248" fmla="*/ 3702760 h 6858000"/>
              <a:gd name="connsiteX19249" fmla="*/ 2676906 w 12192000"/>
              <a:gd name="connsiteY19249" fmla="*/ 3692346 h 6858000"/>
              <a:gd name="connsiteX19250" fmla="*/ 2643661 w 12192000"/>
              <a:gd name="connsiteY19250" fmla="*/ 3712006 h 6858000"/>
              <a:gd name="connsiteX19251" fmla="*/ 2643661 w 12192000"/>
              <a:gd name="connsiteY19251" fmla="*/ 3849445 h 6858000"/>
              <a:gd name="connsiteX19252" fmla="*/ 2677475 w 12192000"/>
              <a:gd name="connsiteY19252" fmla="*/ 3878501 h 6858000"/>
              <a:gd name="connsiteX19253" fmla="*/ 2678253 w 12192000"/>
              <a:gd name="connsiteY19253" fmla="*/ 3880895 h 6858000"/>
              <a:gd name="connsiteX19254" fmla="*/ 2680257 w 12192000"/>
              <a:gd name="connsiteY19254" fmla="*/ 3894031 h 6858000"/>
              <a:gd name="connsiteX19255" fmla="*/ 2680257 w 12192000"/>
              <a:gd name="connsiteY19255" fmla="*/ 3894121 h 6858000"/>
              <a:gd name="connsiteX19256" fmla="*/ 2677804 w 12192000"/>
              <a:gd name="connsiteY19256" fmla="*/ 3908544 h 6858000"/>
              <a:gd name="connsiteX19257" fmla="*/ 2797737 w 12192000"/>
              <a:gd name="connsiteY19257" fmla="*/ 3977787 h 6858000"/>
              <a:gd name="connsiteX19258" fmla="*/ 2830982 w 12192000"/>
              <a:gd name="connsiteY19258" fmla="*/ 3958666 h 6858000"/>
              <a:gd name="connsiteX19259" fmla="*/ 2830982 w 12192000"/>
              <a:gd name="connsiteY19259" fmla="*/ 3938438 h 6858000"/>
              <a:gd name="connsiteX19260" fmla="*/ 2694920 w 12192000"/>
              <a:gd name="connsiteY19260" fmla="*/ 3702760 h 6858000"/>
              <a:gd name="connsiteX19261" fmla="*/ 1862566 w 12192000"/>
              <a:gd name="connsiteY19261" fmla="*/ 3692346 h 6858000"/>
              <a:gd name="connsiteX19262" fmla="*/ 1829321 w 12192000"/>
              <a:gd name="connsiteY19262" fmla="*/ 3712006 h 6858000"/>
              <a:gd name="connsiteX19263" fmla="*/ 1829321 w 12192000"/>
              <a:gd name="connsiteY19263" fmla="*/ 3849445 h 6858000"/>
              <a:gd name="connsiteX19264" fmla="*/ 1863135 w 12192000"/>
              <a:gd name="connsiteY19264" fmla="*/ 3878501 h 6858000"/>
              <a:gd name="connsiteX19265" fmla="*/ 1863913 w 12192000"/>
              <a:gd name="connsiteY19265" fmla="*/ 3880895 h 6858000"/>
              <a:gd name="connsiteX19266" fmla="*/ 1865918 w 12192000"/>
              <a:gd name="connsiteY19266" fmla="*/ 3894031 h 6858000"/>
              <a:gd name="connsiteX19267" fmla="*/ 1865918 w 12192000"/>
              <a:gd name="connsiteY19267" fmla="*/ 3894121 h 6858000"/>
              <a:gd name="connsiteX19268" fmla="*/ 1863464 w 12192000"/>
              <a:gd name="connsiteY19268" fmla="*/ 3908544 h 6858000"/>
              <a:gd name="connsiteX19269" fmla="*/ 1983398 w 12192000"/>
              <a:gd name="connsiteY19269" fmla="*/ 3977787 h 6858000"/>
              <a:gd name="connsiteX19270" fmla="*/ 2016643 w 12192000"/>
              <a:gd name="connsiteY19270" fmla="*/ 3958666 h 6858000"/>
              <a:gd name="connsiteX19271" fmla="*/ 2016643 w 12192000"/>
              <a:gd name="connsiteY19271" fmla="*/ 3938438 h 6858000"/>
              <a:gd name="connsiteX19272" fmla="*/ 1880580 w 12192000"/>
              <a:gd name="connsiteY19272" fmla="*/ 3702760 h 6858000"/>
              <a:gd name="connsiteX19273" fmla="*/ 1048196 w 12192000"/>
              <a:gd name="connsiteY19273" fmla="*/ 3692346 h 6858000"/>
              <a:gd name="connsiteX19274" fmla="*/ 1014951 w 12192000"/>
              <a:gd name="connsiteY19274" fmla="*/ 3712006 h 6858000"/>
              <a:gd name="connsiteX19275" fmla="*/ 1014951 w 12192000"/>
              <a:gd name="connsiteY19275" fmla="*/ 3849445 h 6858000"/>
              <a:gd name="connsiteX19276" fmla="*/ 1048765 w 12192000"/>
              <a:gd name="connsiteY19276" fmla="*/ 3878501 h 6858000"/>
              <a:gd name="connsiteX19277" fmla="*/ 1049543 w 12192000"/>
              <a:gd name="connsiteY19277" fmla="*/ 3880895 h 6858000"/>
              <a:gd name="connsiteX19278" fmla="*/ 1051548 w 12192000"/>
              <a:gd name="connsiteY19278" fmla="*/ 3894031 h 6858000"/>
              <a:gd name="connsiteX19279" fmla="*/ 1051548 w 12192000"/>
              <a:gd name="connsiteY19279" fmla="*/ 3894121 h 6858000"/>
              <a:gd name="connsiteX19280" fmla="*/ 1049094 w 12192000"/>
              <a:gd name="connsiteY19280" fmla="*/ 3908544 h 6858000"/>
              <a:gd name="connsiteX19281" fmla="*/ 1169028 w 12192000"/>
              <a:gd name="connsiteY19281" fmla="*/ 3977787 h 6858000"/>
              <a:gd name="connsiteX19282" fmla="*/ 1202273 w 12192000"/>
              <a:gd name="connsiteY19282" fmla="*/ 3958666 h 6858000"/>
              <a:gd name="connsiteX19283" fmla="*/ 1202273 w 12192000"/>
              <a:gd name="connsiteY19283" fmla="*/ 3938438 h 6858000"/>
              <a:gd name="connsiteX19284" fmla="*/ 1066210 w 12192000"/>
              <a:gd name="connsiteY19284" fmla="*/ 3702760 h 6858000"/>
              <a:gd name="connsiteX19285" fmla="*/ 233827 w 12192000"/>
              <a:gd name="connsiteY19285" fmla="*/ 3692346 h 6858000"/>
              <a:gd name="connsiteX19286" fmla="*/ 200582 w 12192000"/>
              <a:gd name="connsiteY19286" fmla="*/ 3712006 h 6858000"/>
              <a:gd name="connsiteX19287" fmla="*/ 200582 w 12192000"/>
              <a:gd name="connsiteY19287" fmla="*/ 3849445 h 6858000"/>
              <a:gd name="connsiteX19288" fmla="*/ 234395 w 12192000"/>
              <a:gd name="connsiteY19288" fmla="*/ 3878501 h 6858000"/>
              <a:gd name="connsiteX19289" fmla="*/ 235173 w 12192000"/>
              <a:gd name="connsiteY19289" fmla="*/ 3880895 h 6858000"/>
              <a:gd name="connsiteX19290" fmla="*/ 237178 w 12192000"/>
              <a:gd name="connsiteY19290" fmla="*/ 3894031 h 6858000"/>
              <a:gd name="connsiteX19291" fmla="*/ 237178 w 12192000"/>
              <a:gd name="connsiteY19291" fmla="*/ 3894121 h 6858000"/>
              <a:gd name="connsiteX19292" fmla="*/ 234724 w 12192000"/>
              <a:gd name="connsiteY19292" fmla="*/ 3908544 h 6858000"/>
              <a:gd name="connsiteX19293" fmla="*/ 354658 w 12192000"/>
              <a:gd name="connsiteY19293" fmla="*/ 3977787 h 6858000"/>
              <a:gd name="connsiteX19294" fmla="*/ 387903 w 12192000"/>
              <a:gd name="connsiteY19294" fmla="*/ 3958666 h 6858000"/>
              <a:gd name="connsiteX19295" fmla="*/ 387903 w 12192000"/>
              <a:gd name="connsiteY19295" fmla="*/ 3938438 h 6858000"/>
              <a:gd name="connsiteX19296" fmla="*/ 251841 w 12192000"/>
              <a:gd name="connsiteY19296" fmla="*/ 3702760 h 6858000"/>
              <a:gd name="connsiteX19297" fmla="*/ 9599033 w 12192000"/>
              <a:gd name="connsiteY19297" fmla="*/ 3692316 h 6858000"/>
              <a:gd name="connsiteX19298" fmla="*/ 9565788 w 12192000"/>
              <a:gd name="connsiteY19298" fmla="*/ 3711976 h 6858000"/>
              <a:gd name="connsiteX19299" fmla="*/ 9565788 w 12192000"/>
              <a:gd name="connsiteY19299" fmla="*/ 3849415 h 6858000"/>
              <a:gd name="connsiteX19300" fmla="*/ 9599602 w 12192000"/>
              <a:gd name="connsiteY19300" fmla="*/ 3878471 h 6858000"/>
              <a:gd name="connsiteX19301" fmla="*/ 9599602 w 12192000"/>
              <a:gd name="connsiteY19301" fmla="*/ 3878501 h 6858000"/>
              <a:gd name="connsiteX19302" fmla="*/ 9600380 w 12192000"/>
              <a:gd name="connsiteY19302" fmla="*/ 3880895 h 6858000"/>
              <a:gd name="connsiteX19303" fmla="*/ 9602385 w 12192000"/>
              <a:gd name="connsiteY19303" fmla="*/ 3894031 h 6858000"/>
              <a:gd name="connsiteX19304" fmla="*/ 9602385 w 12192000"/>
              <a:gd name="connsiteY19304" fmla="*/ 3894091 h 6858000"/>
              <a:gd name="connsiteX19305" fmla="*/ 9599931 w 12192000"/>
              <a:gd name="connsiteY19305" fmla="*/ 3908514 h 6858000"/>
              <a:gd name="connsiteX19306" fmla="*/ 9719865 w 12192000"/>
              <a:gd name="connsiteY19306" fmla="*/ 3977757 h 6858000"/>
              <a:gd name="connsiteX19307" fmla="*/ 9753109 w 12192000"/>
              <a:gd name="connsiteY19307" fmla="*/ 3958636 h 6858000"/>
              <a:gd name="connsiteX19308" fmla="*/ 9753109 w 12192000"/>
              <a:gd name="connsiteY19308" fmla="*/ 3938408 h 6858000"/>
              <a:gd name="connsiteX19309" fmla="*/ 9617047 w 12192000"/>
              <a:gd name="connsiteY19309" fmla="*/ 3702730 h 6858000"/>
              <a:gd name="connsiteX19310" fmla="*/ 8784664 w 12192000"/>
              <a:gd name="connsiteY19310" fmla="*/ 3692316 h 6858000"/>
              <a:gd name="connsiteX19311" fmla="*/ 8751418 w 12192000"/>
              <a:gd name="connsiteY19311" fmla="*/ 3711976 h 6858000"/>
              <a:gd name="connsiteX19312" fmla="*/ 8751418 w 12192000"/>
              <a:gd name="connsiteY19312" fmla="*/ 3849415 h 6858000"/>
              <a:gd name="connsiteX19313" fmla="*/ 8785232 w 12192000"/>
              <a:gd name="connsiteY19313" fmla="*/ 3878471 h 6858000"/>
              <a:gd name="connsiteX19314" fmla="*/ 8785232 w 12192000"/>
              <a:gd name="connsiteY19314" fmla="*/ 3878501 h 6858000"/>
              <a:gd name="connsiteX19315" fmla="*/ 8786010 w 12192000"/>
              <a:gd name="connsiteY19315" fmla="*/ 3880895 h 6858000"/>
              <a:gd name="connsiteX19316" fmla="*/ 8788015 w 12192000"/>
              <a:gd name="connsiteY19316" fmla="*/ 3894031 h 6858000"/>
              <a:gd name="connsiteX19317" fmla="*/ 8788015 w 12192000"/>
              <a:gd name="connsiteY19317" fmla="*/ 3894091 h 6858000"/>
              <a:gd name="connsiteX19318" fmla="*/ 8785561 w 12192000"/>
              <a:gd name="connsiteY19318" fmla="*/ 3908514 h 6858000"/>
              <a:gd name="connsiteX19319" fmla="*/ 8905494 w 12192000"/>
              <a:gd name="connsiteY19319" fmla="*/ 3977757 h 6858000"/>
              <a:gd name="connsiteX19320" fmla="*/ 8938740 w 12192000"/>
              <a:gd name="connsiteY19320" fmla="*/ 3958636 h 6858000"/>
              <a:gd name="connsiteX19321" fmla="*/ 8938740 w 12192000"/>
              <a:gd name="connsiteY19321" fmla="*/ 3938408 h 6858000"/>
              <a:gd name="connsiteX19322" fmla="*/ 8802678 w 12192000"/>
              <a:gd name="connsiteY19322" fmla="*/ 3702730 h 6858000"/>
              <a:gd name="connsiteX19323" fmla="*/ 7970294 w 12192000"/>
              <a:gd name="connsiteY19323" fmla="*/ 3692316 h 6858000"/>
              <a:gd name="connsiteX19324" fmla="*/ 7937049 w 12192000"/>
              <a:gd name="connsiteY19324" fmla="*/ 3711976 h 6858000"/>
              <a:gd name="connsiteX19325" fmla="*/ 7937049 w 12192000"/>
              <a:gd name="connsiteY19325" fmla="*/ 3849415 h 6858000"/>
              <a:gd name="connsiteX19326" fmla="*/ 7970863 w 12192000"/>
              <a:gd name="connsiteY19326" fmla="*/ 3878471 h 6858000"/>
              <a:gd name="connsiteX19327" fmla="*/ 7970863 w 12192000"/>
              <a:gd name="connsiteY19327" fmla="*/ 3878501 h 6858000"/>
              <a:gd name="connsiteX19328" fmla="*/ 7971641 w 12192000"/>
              <a:gd name="connsiteY19328" fmla="*/ 3880895 h 6858000"/>
              <a:gd name="connsiteX19329" fmla="*/ 7973645 w 12192000"/>
              <a:gd name="connsiteY19329" fmla="*/ 3894031 h 6858000"/>
              <a:gd name="connsiteX19330" fmla="*/ 7973645 w 12192000"/>
              <a:gd name="connsiteY19330" fmla="*/ 3894091 h 6858000"/>
              <a:gd name="connsiteX19331" fmla="*/ 7971191 w 12192000"/>
              <a:gd name="connsiteY19331" fmla="*/ 3908514 h 6858000"/>
              <a:gd name="connsiteX19332" fmla="*/ 8091125 w 12192000"/>
              <a:gd name="connsiteY19332" fmla="*/ 3977757 h 6858000"/>
              <a:gd name="connsiteX19333" fmla="*/ 8124370 w 12192000"/>
              <a:gd name="connsiteY19333" fmla="*/ 3958636 h 6858000"/>
              <a:gd name="connsiteX19334" fmla="*/ 8124370 w 12192000"/>
              <a:gd name="connsiteY19334" fmla="*/ 3938408 h 6858000"/>
              <a:gd name="connsiteX19335" fmla="*/ 7988308 w 12192000"/>
              <a:gd name="connsiteY19335" fmla="*/ 3702730 h 6858000"/>
              <a:gd name="connsiteX19336" fmla="*/ 5934385 w 12192000"/>
              <a:gd name="connsiteY19336" fmla="*/ 3692316 h 6858000"/>
              <a:gd name="connsiteX19337" fmla="*/ 5901139 w 12192000"/>
              <a:gd name="connsiteY19337" fmla="*/ 3711976 h 6858000"/>
              <a:gd name="connsiteX19338" fmla="*/ 5901139 w 12192000"/>
              <a:gd name="connsiteY19338" fmla="*/ 3849415 h 6858000"/>
              <a:gd name="connsiteX19339" fmla="*/ 5934953 w 12192000"/>
              <a:gd name="connsiteY19339" fmla="*/ 3878471 h 6858000"/>
              <a:gd name="connsiteX19340" fmla="*/ 5934953 w 12192000"/>
              <a:gd name="connsiteY19340" fmla="*/ 3878501 h 6858000"/>
              <a:gd name="connsiteX19341" fmla="*/ 5935731 w 12192000"/>
              <a:gd name="connsiteY19341" fmla="*/ 3880895 h 6858000"/>
              <a:gd name="connsiteX19342" fmla="*/ 5937738 w 12192000"/>
              <a:gd name="connsiteY19342" fmla="*/ 3894031 h 6858000"/>
              <a:gd name="connsiteX19343" fmla="*/ 5937738 w 12192000"/>
              <a:gd name="connsiteY19343" fmla="*/ 3894091 h 6858000"/>
              <a:gd name="connsiteX19344" fmla="*/ 5935283 w 12192000"/>
              <a:gd name="connsiteY19344" fmla="*/ 3908514 h 6858000"/>
              <a:gd name="connsiteX19345" fmla="*/ 6055216 w 12192000"/>
              <a:gd name="connsiteY19345" fmla="*/ 3977757 h 6858000"/>
              <a:gd name="connsiteX19346" fmla="*/ 6088461 w 12192000"/>
              <a:gd name="connsiteY19346" fmla="*/ 3958636 h 6858000"/>
              <a:gd name="connsiteX19347" fmla="*/ 6088461 w 12192000"/>
              <a:gd name="connsiteY19347" fmla="*/ 3938408 h 6858000"/>
              <a:gd name="connsiteX19348" fmla="*/ 5952399 w 12192000"/>
              <a:gd name="connsiteY19348" fmla="*/ 3702730 h 6858000"/>
              <a:gd name="connsiteX19349" fmla="*/ 5120016 w 12192000"/>
              <a:gd name="connsiteY19349" fmla="*/ 3692316 h 6858000"/>
              <a:gd name="connsiteX19350" fmla="*/ 5086770 w 12192000"/>
              <a:gd name="connsiteY19350" fmla="*/ 3711976 h 6858000"/>
              <a:gd name="connsiteX19351" fmla="*/ 5086770 w 12192000"/>
              <a:gd name="connsiteY19351" fmla="*/ 3849415 h 6858000"/>
              <a:gd name="connsiteX19352" fmla="*/ 5120584 w 12192000"/>
              <a:gd name="connsiteY19352" fmla="*/ 3878471 h 6858000"/>
              <a:gd name="connsiteX19353" fmla="*/ 5120584 w 12192000"/>
              <a:gd name="connsiteY19353" fmla="*/ 3878501 h 6858000"/>
              <a:gd name="connsiteX19354" fmla="*/ 5121362 w 12192000"/>
              <a:gd name="connsiteY19354" fmla="*/ 3880895 h 6858000"/>
              <a:gd name="connsiteX19355" fmla="*/ 5123366 w 12192000"/>
              <a:gd name="connsiteY19355" fmla="*/ 3894031 h 6858000"/>
              <a:gd name="connsiteX19356" fmla="*/ 5123366 w 12192000"/>
              <a:gd name="connsiteY19356" fmla="*/ 3894091 h 6858000"/>
              <a:gd name="connsiteX19357" fmla="*/ 5120913 w 12192000"/>
              <a:gd name="connsiteY19357" fmla="*/ 3908514 h 6858000"/>
              <a:gd name="connsiteX19358" fmla="*/ 5240846 w 12192000"/>
              <a:gd name="connsiteY19358" fmla="*/ 3977757 h 6858000"/>
              <a:gd name="connsiteX19359" fmla="*/ 5274091 w 12192000"/>
              <a:gd name="connsiteY19359" fmla="*/ 3958636 h 6858000"/>
              <a:gd name="connsiteX19360" fmla="*/ 5274091 w 12192000"/>
              <a:gd name="connsiteY19360" fmla="*/ 3938408 h 6858000"/>
              <a:gd name="connsiteX19361" fmla="*/ 5138030 w 12192000"/>
              <a:gd name="connsiteY19361" fmla="*/ 3702730 h 6858000"/>
              <a:gd name="connsiteX19362" fmla="*/ 4305645 w 12192000"/>
              <a:gd name="connsiteY19362" fmla="*/ 3692316 h 6858000"/>
              <a:gd name="connsiteX19363" fmla="*/ 4272401 w 12192000"/>
              <a:gd name="connsiteY19363" fmla="*/ 3711976 h 6858000"/>
              <a:gd name="connsiteX19364" fmla="*/ 4272401 w 12192000"/>
              <a:gd name="connsiteY19364" fmla="*/ 3849415 h 6858000"/>
              <a:gd name="connsiteX19365" fmla="*/ 4306214 w 12192000"/>
              <a:gd name="connsiteY19365" fmla="*/ 3878471 h 6858000"/>
              <a:gd name="connsiteX19366" fmla="*/ 4306214 w 12192000"/>
              <a:gd name="connsiteY19366" fmla="*/ 3878501 h 6858000"/>
              <a:gd name="connsiteX19367" fmla="*/ 4306992 w 12192000"/>
              <a:gd name="connsiteY19367" fmla="*/ 3880895 h 6858000"/>
              <a:gd name="connsiteX19368" fmla="*/ 4308997 w 12192000"/>
              <a:gd name="connsiteY19368" fmla="*/ 3894031 h 6858000"/>
              <a:gd name="connsiteX19369" fmla="*/ 4308997 w 12192000"/>
              <a:gd name="connsiteY19369" fmla="*/ 3894091 h 6858000"/>
              <a:gd name="connsiteX19370" fmla="*/ 4306543 w 12192000"/>
              <a:gd name="connsiteY19370" fmla="*/ 3908514 h 6858000"/>
              <a:gd name="connsiteX19371" fmla="*/ 4426477 w 12192000"/>
              <a:gd name="connsiteY19371" fmla="*/ 3977757 h 6858000"/>
              <a:gd name="connsiteX19372" fmla="*/ 4459722 w 12192000"/>
              <a:gd name="connsiteY19372" fmla="*/ 3958636 h 6858000"/>
              <a:gd name="connsiteX19373" fmla="*/ 4459722 w 12192000"/>
              <a:gd name="connsiteY19373" fmla="*/ 3938408 h 6858000"/>
              <a:gd name="connsiteX19374" fmla="*/ 4323659 w 12192000"/>
              <a:gd name="connsiteY19374" fmla="*/ 3702730 h 6858000"/>
              <a:gd name="connsiteX19375" fmla="*/ 3491276 w 12192000"/>
              <a:gd name="connsiteY19375" fmla="*/ 3692316 h 6858000"/>
              <a:gd name="connsiteX19376" fmla="*/ 3458031 w 12192000"/>
              <a:gd name="connsiteY19376" fmla="*/ 3711976 h 6858000"/>
              <a:gd name="connsiteX19377" fmla="*/ 3458031 w 12192000"/>
              <a:gd name="connsiteY19377" fmla="*/ 3849415 h 6858000"/>
              <a:gd name="connsiteX19378" fmla="*/ 3491844 w 12192000"/>
              <a:gd name="connsiteY19378" fmla="*/ 3878471 h 6858000"/>
              <a:gd name="connsiteX19379" fmla="*/ 3491844 w 12192000"/>
              <a:gd name="connsiteY19379" fmla="*/ 3878501 h 6858000"/>
              <a:gd name="connsiteX19380" fmla="*/ 3492622 w 12192000"/>
              <a:gd name="connsiteY19380" fmla="*/ 3880895 h 6858000"/>
              <a:gd name="connsiteX19381" fmla="*/ 3494627 w 12192000"/>
              <a:gd name="connsiteY19381" fmla="*/ 3894031 h 6858000"/>
              <a:gd name="connsiteX19382" fmla="*/ 3494627 w 12192000"/>
              <a:gd name="connsiteY19382" fmla="*/ 3894091 h 6858000"/>
              <a:gd name="connsiteX19383" fmla="*/ 3492173 w 12192000"/>
              <a:gd name="connsiteY19383" fmla="*/ 3908514 h 6858000"/>
              <a:gd name="connsiteX19384" fmla="*/ 3612107 w 12192000"/>
              <a:gd name="connsiteY19384" fmla="*/ 3977757 h 6858000"/>
              <a:gd name="connsiteX19385" fmla="*/ 3645352 w 12192000"/>
              <a:gd name="connsiteY19385" fmla="*/ 3958636 h 6858000"/>
              <a:gd name="connsiteX19386" fmla="*/ 3645352 w 12192000"/>
              <a:gd name="connsiteY19386" fmla="*/ 3938408 h 6858000"/>
              <a:gd name="connsiteX19387" fmla="*/ 3509290 w 12192000"/>
              <a:gd name="connsiteY19387" fmla="*/ 3702730 h 6858000"/>
              <a:gd name="connsiteX19388" fmla="*/ 2269736 w 12192000"/>
              <a:gd name="connsiteY19388" fmla="*/ 3692316 h 6858000"/>
              <a:gd name="connsiteX19389" fmla="*/ 2236491 w 12192000"/>
              <a:gd name="connsiteY19389" fmla="*/ 3711976 h 6858000"/>
              <a:gd name="connsiteX19390" fmla="*/ 2236491 w 12192000"/>
              <a:gd name="connsiteY19390" fmla="*/ 3849415 h 6858000"/>
              <a:gd name="connsiteX19391" fmla="*/ 2270305 w 12192000"/>
              <a:gd name="connsiteY19391" fmla="*/ 3878471 h 6858000"/>
              <a:gd name="connsiteX19392" fmla="*/ 2270305 w 12192000"/>
              <a:gd name="connsiteY19392" fmla="*/ 3878501 h 6858000"/>
              <a:gd name="connsiteX19393" fmla="*/ 2271083 w 12192000"/>
              <a:gd name="connsiteY19393" fmla="*/ 3880895 h 6858000"/>
              <a:gd name="connsiteX19394" fmla="*/ 2273088 w 12192000"/>
              <a:gd name="connsiteY19394" fmla="*/ 3894031 h 6858000"/>
              <a:gd name="connsiteX19395" fmla="*/ 2273088 w 12192000"/>
              <a:gd name="connsiteY19395" fmla="*/ 3894091 h 6858000"/>
              <a:gd name="connsiteX19396" fmla="*/ 2270634 w 12192000"/>
              <a:gd name="connsiteY19396" fmla="*/ 3908514 h 6858000"/>
              <a:gd name="connsiteX19397" fmla="*/ 2390567 w 12192000"/>
              <a:gd name="connsiteY19397" fmla="*/ 3977757 h 6858000"/>
              <a:gd name="connsiteX19398" fmla="*/ 2423812 w 12192000"/>
              <a:gd name="connsiteY19398" fmla="*/ 3958636 h 6858000"/>
              <a:gd name="connsiteX19399" fmla="*/ 2423812 w 12192000"/>
              <a:gd name="connsiteY19399" fmla="*/ 3938408 h 6858000"/>
              <a:gd name="connsiteX19400" fmla="*/ 2287750 w 12192000"/>
              <a:gd name="connsiteY19400" fmla="*/ 3702730 h 6858000"/>
              <a:gd name="connsiteX19401" fmla="*/ 1455366 w 12192000"/>
              <a:gd name="connsiteY19401" fmla="*/ 3692316 h 6858000"/>
              <a:gd name="connsiteX19402" fmla="*/ 1422121 w 12192000"/>
              <a:gd name="connsiteY19402" fmla="*/ 3711976 h 6858000"/>
              <a:gd name="connsiteX19403" fmla="*/ 1422121 w 12192000"/>
              <a:gd name="connsiteY19403" fmla="*/ 3849415 h 6858000"/>
              <a:gd name="connsiteX19404" fmla="*/ 1455935 w 12192000"/>
              <a:gd name="connsiteY19404" fmla="*/ 3878471 h 6858000"/>
              <a:gd name="connsiteX19405" fmla="*/ 1455935 w 12192000"/>
              <a:gd name="connsiteY19405" fmla="*/ 3878501 h 6858000"/>
              <a:gd name="connsiteX19406" fmla="*/ 1456713 w 12192000"/>
              <a:gd name="connsiteY19406" fmla="*/ 3880895 h 6858000"/>
              <a:gd name="connsiteX19407" fmla="*/ 1458718 w 12192000"/>
              <a:gd name="connsiteY19407" fmla="*/ 3894031 h 6858000"/>
              <a:gd name="connsiteX19408" fmla="*/ 1458718 w 12192000"/>
              <a:gd name="connsiteY19408" fmla="*/ 3894091 h 6858000"/>
              <a:gd name="connsiteX19409" fmla="*/ 1456264 w 12192000"/>
              <a:gd name="connsiteY19409" fmla="*/ 3908514 h 6858000"/>
              <a:gd name="connsiteX19410" fmla="*/ 1576198 w 12192000"/>
              <a:gd name="connsiteY19410" fmla="*/ 3977757 h 6858000"/>
              <a:gd name="connsiteX19411" fmla="*/ 1609443 w 12192000"/>
              <a:gd name="connsiteY19411" fmla="*/ 3958636 h 6858000"/>
              <a:gd name="connsiteX19412" fmla="*/ 1609443 w 12192000"/>
              <a:gd name="connsiteY19412" fmla="*/ 3938408 h 6858000"/>
              <a:gd name="connsiteX19413" fmla="*/ 1473380 w 12192000"/>
              <a:gd name="connsiteY19413" fmla="*/ 3702730 h 6858000"/>
              <a:gd name="connsiteX19414" fmla="*/ 640997 w 12192000"/>
              <a:gd name="connsiteY19414" fmla="*/ 3692316 h 6858000"/>
              <a:gd name="connsiteX19415" fmla="*/ 607752 w 12192000"/>
              <a:gd name="connsiteY19415" fmla="*/ 3711976 h 6858000"/>
              <a:gd name="connsiteX19416" fmla="*/ 607752 w 12192000"/>
              <a:gd name="connsiteY19416" fmla="*/ 3849415 h 6858000"/>
              <a:gd name="connsiteX19417" fmla="*/ 641565 w 12192000"/>
              <a:gd name="connsiteY19417" fmla="*/ 3878501 h 6858000"/>
              <a:gd name="connsiteX19418" fmla="*/ 642343 w 12192000"/>
              <a:gd name="connsiteY19418" fmla="*/ 3880895 h 6858000"/>
              <a:gd name="connsiteX19419" fmla="*/ 644348 w 12192000"/>
              <a:gd name="connsiteY19419" fmla="*/ 3894031 h 6858000"/>
              <a:gd name="connsiteX19420" fmla="*/ 644348 w 12192000"/>
              <a:gd name="connsiteY19420" fmla="*/ 3894091 h 6858000"/>
              <a:gd name="connsiteX19421" fmla="*/ 641894 w 12192000"/>
              <a:gd name="connsiteY19421" fmla="*/ 3908514 h 6858000"/>
              <a:gd name="connsiteX19422" fmla="*/ 761828 w 12192000"/>
              <a:gd name="connsiteY19422" fmla="*/ 3977757 h 6858000"/>
              <a:gd name="connsiteX19423" fmla="*/ 795073 w 12192000"/>
              <a:gd name="connsiteY19423" fmla="*/ 3958636 h 6858000"/>
              <a:gd name="connsiteX19424" fmla="*/ 795073 w 12192000"/>
              <a:gd name="connsiteY19424" fmla="*/ 3938408 h 6858000"/>
              <a:gd name="connsiteX19425" fmla="*/ 659011 w 12192000"/>
              <a:gd name="connsiteY19425" fmla="*/ 3702730 h 6858000"/>
              <a:gd name="connsiteX19426" fmla="*/ 11959135 w 12192000"/>
              <a:gd name="connsiteY19426" fmla="*/ 3692286 h 6858000"/>
              <a:gd name="connsiteX19427" fmla="*/ 11941121 w 12192000"/>
              <a:gd name="connsiteY19427" fmla="*/ 3702700 h 6858000"/>
              <a:gd name="connsiteX19428" fmla="*/ 11805028 w 12192000"/>
              <a:gd name="connsiteY19428" fmla="*/ 3938378 h 6858000"/>
              <a:gd name="connsiteX19429" fmla="*/ 11805028 w 12192000"/>
              <a:gd name="connsiteY19429" fmla="*/ 3958606 h 6858000"/>
              <a:gd name="connsiteX19430" fmla="*/ 11838273 w 12192000"/>
              <a:gd name="connsiteY19430" fmla="*/ 3977727 h 6858000"/>
              <a:gd name="connsiteX19431" fmla="*/ 11838303 w 12192000"/>
              <a:gd name="connsiteY19431" fmla="*/ 3977637 h 6858000"/>
              <a:gd name="connsiteX19432" fmla="*/ 11958237 w 12192000"/>
              <a:gd name="connsiteY19432" fmla="*/ 3908394 h 6858000"/>
              <a:gd name="connsiteX19433" fmla="*/ 11955783 w 12192000"/>
              <a:gd name="connsiteY19433" fmla="*/ 3893971 h 6858000"/>
              <a:gd name="connsiteX19434" fmla="*/ 11957787 w 12192000"/>
              <a:gd name="connsiteY19434" fmla="*/ 3880835 h 6858000"/>
              <a:gd name="connsiteX19435" fmla="*/ 11958565 w 12192000"/>
              <a:gd name="connsiteY19435" fmla="*/ 3878441 h 6858000"/>
              <a:gd name="connsiteX19436" fmla="*/ 11992379 w 12192000"/>
              <a:gd name="connsiteY19436" fmla="*/ 3849385 h 6858000"/>
              <a:gd name="connsiteX19437" fmla="*/ 11992379 w 12192000"/>
              <a:gd name="connsiteY19437" fmla="*/ 3711946 h 6858000"/>
              <a:gd name="connsiteX19438" fmla="*/ 11959135 w 12192000"/>
              <a:gd name="connsiteY19438" fmla="*/ 3692286 h 6858000"/>
              <a:gd name="connsiteX19439" fmla="*/ 10330395 w 12192000"/>
              <a:gd name="connsiteY19439" fmla="*/ 3692286 h 6858000"/>
              <a:gd name="connsiteX19440" fmla="*/ 10312381 w 12192000"/>
              <a:gd name="connsiteY19440" fmla="*/ 3702700 h 6858000"/>
              <a:gd name="connsiteX19441" fmla="*/ 10176289 w 12192000"/>
              <a:gd name="connsiteY19441" fmla="*/ 3938378 h 6858000"/>
              <a:gd name="connsiteX19442" fmla="*/ 10176289 w 12192000"/>
              <a:gd name="connsiteY19442" fmla="*/ 3958606 h 6858000"/>
              <a:gd name="connsiteX19443" fmla="*/ 10176319 w 12192000"/>
              <a:gd name="connsiteY19443" fmla="*/ 3958516 h 6858000"/>
              <a:gd name="connsiteX19444" fmla="*/ 10209563 w 12192000"/>
              <a:gd name="connsiteY19444" fmla="*/ 3977637 h 6858000"/>
              <a:gd name="connsiteX19445" fmla="*/ 10329497 w 12192000"/>
              <a:gd name="connsiteY19445" fmla="*/ 3908394 h 6858000"/>
              <a:gd name="connsiteX19446" fmla="*/ 10327043 w 12192000"/>
              <a:gd name="connsiteY19446" fmla="*/ 3893971 h 6858000"/>
              <a:gd name="connsiteX19447" fmla="*/ 10329049 w 12192000"/>
              <a:gd name="connsiteY19447" fmla="*/ 3880835 h 6858000"/>
              <a:gd name="connsiteX19448" fmla="*/ 10329826 w 12192000"/>
              <a:gd name="connsiteY19448" fmla="*/ 3878441 h 6858000"/>
              <a:gd name="connsiteX19449" fmla="*/ 10363640 w 12192000"/>
              <a:gd name="connsiteY19449" fmla="*/ 3849385 h 6858000"/>
              <a:gd name="connsiteX19450" fmla="*/ 10363640 w 12192000"/>
              <a:gd name="connsiteY19450" fmla="*/ 3711946 h 6858000"/>
              <a:gd name="connsiteX19451" fmla="*/ 10330395 w 12192000"/>
              <a:gd name="connsiteY19451" fmla="*/ 3692286 h 6858000"/>
              <a:gd name="connsiteX19452" fmla="*/ 9923195 w 12192000"/>
              <a:gd name="connsiteY19452" fmla="*/ 3692286 h 6858000"/>
              <a:gd name="connsiteX19453" fmla="*/ 9905181 w 12192000"/>
              <a:gd name="connsiteY19453" fmla="*/ 3702700 h 6858000"/>
              <a:gd name="connsiteX19454" fmla="*/ 9769089 w 12192000"/>
              <a:gd name="connsiteY19454" fmla="*/ 3938378 h 6858000"/>
              <a:gd name="connsiteX19455" fmla="*/ 9769089 w 12192000"/>
              <a:gd name="connsiteY19455" fmla="*/ 3958606 h 6858000"/>
              <a:gd name="connsiteX19456" fmla="*/ 9769119 w 12192000"/>
              <a:gd name="connsiteY19456" fmla="*/ 3958516 h 6858000"/>
              <a:gd name="connsiteX19457" fmla="*/ 9802364 w 12192000"/>
              <a:gd name="connsiteY19457" fmla="*/ 3977637 h 6858000"/>
              <a:gd name="connsiteX19458" fmla="*/ 9922297 w 12192000"/>
              <a:gd name="connsiteY19458" fmla="*/ 3908394 h 6858000"/>
              <a:gd name="connsiteX19459" fmla="*/ 9919844 w 12192000"/>
              <a:gd name="connsiteY19459" fmla="*/ 3893971 h 6858000"/>
              <a:gd name="connsiteX19460" fmla="*/ 9921849 w 12192000"/>
              <a:gd name="connsiteY19460" fmla="*/ 3880835 h 6858000"/>
              <a:gd name="connsiteX19461" fmla="*/ 9922627 w 12192000"/>
              <a:gd name="connsiteY19461" fmla="*/ 3878441 h 6858000"/>
              <a:gd name="connsiteX19462" fmla="*/ 9956440 w 12192000"/>
              <a:gd name="connsiteY19462" fmla="*/ 3849385 h 6858000"/>
              <a:gd name="connsiteX19463" fmla="*/ 9956440 w 12192000"/>
              <a:gd name="connsiteY19463" fmla="*/ 3711946 h 6858000"/>
              <a:gd name="connsiteX19464" fmla="*/ 9923195 w 12192000"/>
              <a:gd name="connsiteY19464" fmla="*/ 3692286 h 6858000"/>
              <a:gd name="connsiteX19465" fmla="*/ 9516025 w 12192000"/>
              <a:gd name="connsiteY19465" fmla="*/ 3692286 h 6858000"/>
              <a:gd name="connsiteX19466" fmla="*/ 9498011 w 12192000"/>
              <a:gd name="connsiteY19466" fmla="*/ 3702700 h 6858000"/>
              <a:gd name="connsiteX19467" fmla="*/ 9361919 w 12192000"/>
              <a:gd name="connsiteY19467" fmla="*/ 3938378 h 6858000"/>
              <a:gd name="connsiteX19468" fmla="*/ 9361919 w 12192000"/>
              <a:gd name="connsiteY19468" fmla="*/ 3958606 h 6858000"/>
              <a:gd name="connsiteX19469" fmla="*/ 9361949 w 12192000"/>
              <a:gd name="connsiteY19469" fmla="*/ 3958546 h 6858000"/>
              <a:gd name="connsiteX19470" fmla="*/ 9395194 w 12192000"/>
              <a:gd name="connsiteY19470" fmla="*/ 3977667 h 6858000"/>
              <a:gd name="connsiteX19471" fmla="*/ 9515128 w 12192000"/>
              <a:gd name="connsiteY19471" fmla="*/ 3908424 h 6858000"/>
              <a:gd name="connsiteX19472" fmla="*/ 9512674 w 12192000"/>
              <a:gd name="connsiteY19472" fmla="*/ 3894001 h 6858000"/>
              <a:gd name="connsiteX19473" fmla="*/ 9514679 w 12192000"/>
              <a:gd name="connsiteY19473" fmla="*/ 3880865 h 6858000"/>
              <a:gd name="connsiteX19474" fmla="*/ 9515457 w 12192000"/>
              <a:gd name="connsiteY19474" fmla="*/ 3878471 h 6858000"/>
              <a:gd name="connsiteX19475" fmla="*/ 9515457 w 12192000"/>
              <a:gd name="connsiteY19475" fmla="*/ 3878441 h 6858000"/>
              <a:gd name="connsiteX19476" fmla="*/ 9549270 w 12192000"/>
              <a:gd name="connsiteY19476" fmla="*/ 3849385 h 6858000"/>
              <a:gd name="connsiteX19477" fmla="*/ 9549270 w 12192000"/>
              <a:gd name="connsiteY19477" fmla="*/ 3711946 h 6858000"/>
              <a:gd name="connsiteX19478" fmla="*/ 9516025 w 12192000"/>
              <a:gd name="connsiteY19478" fmla="*/ 3692286 h 6858000"/>
              <a:gd name="connsiteX19479" fmla="*/ 9108856 w 12192000"/>
              <a:gd name="connsiteY19479" fmla="*/ 3692286 h 6858000"/>
              <a:gd name="connsiteX19480" fmla="*/ 9090842 w 12192000"/>
              <a:gd name="connsiteY19480" fmla="*/ 3702700 h 6858000"/>
              <a:gd name="connsiteX19481" fmla="*/ 8954749 w 12192000"/>
              <a:gd name="connsiteY19481" fmla="*/ 3938378 h 6858000"/>
              <a:gd name="connsiteX19482" fmla="*/ 8954749 w 12192000"/>
              <a:gd name="connsiteY19482" fmla="*/ 3958606 h 6858000"/>
              <a:gd name="connsiteX19483" fmla="*/ 8954779 w 12192000"/>
              <a:gd name="connsiteY19483" fmla="*/ 3958516 h 6858000"/>
              <a:gd name="connsiteX19484" fmla="*/ 8988024 w 12192000"/>
              <a:gd name="connsiteY19484" fmla="*/ 3977637 h 6858000"/>
              <a:gd name="connsiteX19485" fmla="*/ 9107958 w 12192000"/>
              <a:gd name="connsiteY19485" fmla="*/ 3908394 h 6858000"/>
              <a:gd name="connsiteX19486" fmla="*/ 9105504 w 12192000"/>
              <a:gd name="connsiteY19486" fmla="*/ 3893971 h 6858000"/>
              <a:gd name="connsiteX19487" fmla="*/ 9107508 w 12192000"/>
              <a:gd name="connsiteY19487" fmla="*/ 3880835 h 6858000"/>
              <a:gd name="connsiteX19488" fmla="*/ 9108287 w 12192000"/>
              <a:gd name="connsiteY19488" fmla="*/ 3878441 h 6858000"/>
              <a:gd name="connsiteX19489" fmla="*/ 9142100 w 12192000"/>
              <a:gd name="connsiteY19489" fmla="*/ 3849385 h 6858000"/>
              <a:gd name="connsiteX19490" fmla="*/ 9142100 w 12192000"/>
              <a:gd name="connsiteY19490" fmla="*/ 3711946 h 6858000"/>
              <a:gd name="connsiteX19491" fmla="*/ 9108856 w 12192000"/>
              <a:gd name="connsiteY19491" fmla="*/ 3692286 h 6858000"/>
              <a:gd name="connsiteX19492" fmla="*/ 8701656 w 12192000"/>
              <a:gd name="connsiteY19492" fmla="*/ 3692286 h 6858000"/>
              <a:gd name="connsiteX19493" fmla="*/ 8683642 w 12192000"/>
              <a:gd name="connsiteY19493" fmla="*/ 3702700 h 6858000"/>
              <a:gd name="connsiteX19494" fmla="*/ 8547549 w 12192000"/>
              <a:gd name="connsiteY19494" fmla="*/ 3938378 h 6858000"/>
              <a:gd name="connsiteX19495" fmla="*/ 8547549 w 12192000"/>
              <a:gd name="connsiteY19495" fmla="*/ 3958606 h 6858000"/>
              <a:gd name="connsiteX19496" fmla="*/ 8547579 w 12192000"/>
              <a:gd name="connsiteY19496" fmla="*/ 3958546 h 6858000"/>
              <a:gd name="connsiteX19497" fmla="*/ 8580824 w 12192000"/>
              <a:gd name="connsiteY19497" fmla="*/ 3977667 h 6858000"/>
              <a:gd name="connsiteX19498" fmla="*/ 8700758 w 12192000"/>
              <a:gd name="connsiteY19498" fmla="*/ 3908424 h 6858000"/>
              <a:gd name="connsiteX19499" fmla="*/ 8698304 w 12192000"/>
              <a:gd name="connsiteY19499" fmla="*/ 3894001 h 6858000"/>
              <a:gd name="connsiteX19500" fmla="*/ 8700309 w 12192000"/>
              <a:gd name="connsiteY19500" fmla="*/ 3880865 h 6858000"/>
              <a:gd name="connsiteX19501" fmla="*/ 8701087 w 12192000"/>
              <a:gd name="connsiteY19501" fmla="*/ 3878471 h 6858000"/>
              <a:gd name="connsiteX19502" fmla="*/ 8701087 w 12192000"/>
              <a:gd name="connsiteY19502" fmla="*/ 3878441 h 6858000"/>
              <a:gd name="connsiteX19503" fmla="*/ 8734900 w 12192000"/>
              <a:gd name="connsiteY19503" fmla="*/ 3849385 h 6858000"/>
              <a:gd name="connsiteX19504" fmla="*/ 8734900 w 12192000"/>
              <a:gd name="connsiteY19504" fmla="*/ 3711946 h 6858000"/>
              <a:gd name="connsiteX19505" fmla="*/ 8701656 w 12192000"/>
              <a:gd name="connsiteY19505" fmla="*/ 3692286 h 6858000"/>
              <a:gd name="connsiteX19506" fmla="*/ 8294485 w 12192000"/>
              <a:gd name="connsiteY19506" fmla="*/ 3692286 h 6858000"/>
              <a:gd name="connsiteX19507" fmla="*/ 8276471 w 12192000"/>
              <a:gd name="connsiteY19507" fmla="*/ 3702700 h 6858000"/>
              <a:gd name="connsiteX19508" fmla="*/ 8140379 w 12192000"/>
              <a:gd name="connsiteY19508" fmla="*/ 3938378 h 6858000"/>
              <a:gd name="connsiteX19509" fmla="*/ 8140379 w 12192000"/>
              <a:gd name="connsiteY19509" fmla="*/ 3958606 h 6858000"/>
              <a:gd name="connsiteX19510" fmla="*/ 8140409 w 12192000"/>
              <a:gd name="connsiteY19510" fmla="*/ 3958516 h 6858000"/>
              <a:gd name="connsiteX19511" fmla="*/ 8173655 w 12192000"/>
              <a:gd name="connsiteY19511" fmla="*/ 3977637 h 6858000"/>
              <a:gd name="connsiteX19512" fmla="*/ 8293588 w 12192000"/>
              <a:gd name="connsiteY19512" fmla="*/ 3908394 h 6858000"/>
              <a:gd name="connsiteX19513" fmla="*/ 8291134 w 12192000"/>
              <a:gd name="connsiteY19513" fmla="*/ 3893971 h 6858000"/>
              <a:gd name="connsiteX19514" fmla="*/ 8293139 w 12192000"/>
              <a:gd name="connsiteY19514" fmla="*/ 3880835 h 6858000"/>
              <a:gd name="connsiteX19515" fmla="*/ 8293917 w 12192000"/>
              <a:gd name="connsiteY19515" fmla="*/ 3878441 h 6858000"/>
              <a:gd name="connsiteX19516" fmla="*/ 8327731 w 12192000"/>
              <a:gd name="connsiteY19516" fmla="*/ 3849385 h 6858000"/>
              <a:gd name="connsiteX19517" fmla="*/ 8327731 w 12192000"/>
              <a:gd name="connsiteY19517" fmla="*/ 3711946 h 6858000"/>
              <a:gd name="connsiteX19518" fmla="*/ 8294485 w 12192000"/>
              <a:gd name="connsiteY19518" fmla="*/ 3692286 h 6858000"/>
              <a:gd name="connsiteX19519" fmla="*/ 7887286 w 12192000"/>
              <a:gd name="connsiteY19519" fmla="*/ 3692286 h 6858000"/>
              <a:gd name="connsiteX19520" fmla="*/ 7869272 w 12192000"/>
              <a:gd name="connsiteY19520" fmla="*/ 3702700 h 6858000"/>
              <a:gd name="connsiteX19521" fmla="*/ 7733180 w 12192000"/>
              <a:gd name="connsiteY19521" fmla="*/ 3938378 h 6858000"/>
              <a:gd name="connsiteX19522" fmla="*/ 7733180 w 12192000"/>
              <a:gd name="connsiteY19522" fmla="*/ 3958606 h 6858000"/>
              <a:gd name="connsiteX19523" fmla="*/ 7733209 w 12192000"/>
              <a:gd name="connsiteY19523" fmla="*/ 3958546 h 6858000"/>
              <a:gd name="connsiteX19524" fmla="*/ 7766455 w 12192000"/>
              <a:gd name="connsiteY19524" fmla="*/ 3977667 h 6858000"/>
              <a:gd name="connsiteX19525" fmla="*/ 7886389 w 12192000"/>
              <a:gd name="connsiteY19525" fmla="*/ 3908424 h 6858000"/>
              <a:gd name="connsiteX19526" fmla="*/ 7883935 w 12192000"/>
              <a:gd name="connsiteY19526" fmla="*/ 3894001 h 6858000"/>
              <a:gd name="connsiteX19527" fmla="*/ 7885939 w 12192000"/>
              <a:gd name="connsiteY19527" fmla="*/ 3880865 h 6858000"/>
              <a:gd name="connsiteX19528" fmla="*/ 7886717 w 12192000"/>
              <a:gd name="connsiteY19528" fmla="*/ 3878471 h 6858000"/>
              <a:gd name="connsiteX19529" fmla="*/ 7886717 w 12192000"/>
              <a:gd name="connsiteY19529" fmla="*/ 3878441 h 6858000"/>
              <a:gd name="connsiteX19530" fmla="*/ 7920531 w 12192000"/>
              <a:gd name="connsiteY19530" fmla="*/ 3849385 h 6858000"/>
              <a:gd name="connsiteX19531" fmla="*/ 7920531 w 12192000"/>
              <a:gd name="connsiteY19531" fmla="*/ 3711946 h 6858000"/>
              <a:gd name="connsiteX19532" fmla="*/ 7887286 w 12192000"/>
              <a:gd name="connsiteY19532" fmla="*/ 3692286 h 6858000"/>
              <a:gd name="connsiteX19533" fmla="*/ 7480116 w 12192000"/>
              <a:gd name="connsiteY19533" fmla="*/ 3692286 h 6858000"/>
              <a:gd name="connsiteX19534" fmla="*/ 7462102 w 12192000"/>
              <a:gd name="connsiteY19534" fmla="*/ 3702700 h 6858000"/>
              <a:gd name="connsiteX19535" fmla="*/ 7326010 w 12192000"/>
              <a:gd name="connsiteY19535" fmla="*/ 3938378 h 6858000"/>
              <a:gd name="connsiteX19536" fmla="*/ 7326010 w 12192000"/>
              <a:gd name="connsiteY19536" fmla="*/ 3958606 h 6858000"/>
              <a:gd name="connsiteX19537" fmla="*/ 7326040 w 12192000"/>
              <a:gd name="connsiteY19537" fmla="*/ 3958516 h 6858000"/>
              <a:gd name="connsiteX19538" fmla="*/ 7359285 w 12192000"/>
              <a:gd name="connsiteY19538" fmla="*/ 3977637 h 6858000"/>
              <a:gd name="connsiteX19539" fmla="*/ 7479219 w 12192000"/>
              <a:gd name="connsiteY19539" fmla="*/ 3908394 h 6858000"/>
              <a:gd name="connsiteX19540" fmla="*/ 7476765 w 12192000"/>
              <a:gd name="connsiteY19540" fmla="*/ 3893971 h 6858000"/>
              <a:gd name="connsiteX19541" fmla="*/ 7478770 w 12192000"/>
              <a:gd name="connsiteY19541" fmla="*/ 3880835 h 6858000"/>
              <a:gd name="connsiteX19542" fmla="*/ 7479548 w 12192000"/>
              <a:gd name="connsiteY19542" fmla="*/ 3878441 h 6858000"/>
              <a:gd name="connsiteX19543" fmla="*/ 7513361 w 12192000"/>
              <a:gd name="connsiteY19543" fmla="*/ 3849385 h 6858000"/>
              <a:gd name="connsiteX19544" fmla="*/ 7513361 w 12192000"/>
              <a:gd name="connsiteY19544" fmla="*/ 3711946 h 6858000"/>
              <a:gd name="connsiteX19545" fmla="*/ 7480116 w 12192000"/>
              <a:gd name="connsiteY19545" fmla="*/ 3692286 h 6858000"/>
              <a:gd name="connsiteX19546" fmla="*/ 7072916 w 12192000"/>
              <a:gd name="connsiteY19546" fmla="*/ 3692286 h 6858000"/>
              <a:gd name="connsiteX19547" fmla="*/ 7054902 w 12192000"/>
              <a:gd name="connsiteY19547" fmla="*/ 3702700 h 6858000"/>
              <a:gd name="connsiteX19548" fmla="*/ 6918810 w 12192000"/>
              <a:gd name="connsiteY19548" fmla="*/ 3938378 h 6858000"/>
              <a:gd name="connsiteX19549" fmla="*/ 6918810 w 12192000"/>
              <a:gd name="connsiteY19549" fmla="*/ 3958606 h 6858000"/>
              <a:gd name="connsiteX19550" fmla="*/ 6918840 w 12192000"/>
              <a:gd name="connsiteY19550" fmla="*/ 3958516 h 6858000"/>
              <a:gd name="connsiteX19551" fmla="*/ 6952085 w 12192000"/>
              <a:gd name="connsiteY19551" fmla="*/ 3977637 h 6858000"/>
              <a:gd name="connsiteX19552" fmla="*/ 7072018 w 12192000"/>
              <a:gd name="connsiteY19552" fmla="*/ 3908394 h 6858000"/>
              <a:gd name="connsiteX19553" fmla="*/ 7069565 w 12192000"/>
              <a:gd name="connsiteY19553" fmla="*/ 3893971 h 6858000"/>
              <a:gd name="connsiteX19554" fmla="*/ 7071570 w 12192000"/>
              <a:gd name="connsiteY19554" fmla="*/ 3880835 h 6858000"/>
              <a:gd name="connsiteX19555" fmla="*/ 7072348 w 12192000"/>
              <a:gd name="connsiteY19555" fmla="*/ 3878441 h 6858000"/>
              <a:gd name="connsiteX19556" fmla="*/ 7106162 w 12192000"/>
              <a:gd name="connsiteY19556" fmla="*/ 3849385 h 6858000"/>
              <a:gd name="connsiteX19557" fmla="*/ 7106162 w 12192000"/>
              <a:gd name="connsiteY19557" fmla="*/ 3711946 h 6858000"/>
              <a:gd name="connsiteX19558" fmla="*/ 7072916 w 12192000"/>
              <a:gd name="connsiteY19558" fmla="*/ 3692286 h 6858000"/>
              <a:gd name="connsiteX19559" fmla="*/ 6258547 w 12192000"/>
              <a:gd name="connsiteY19559" fmla="*/ 3692286 h 6858000"/>
              <a:gd name="connsiteX19560" fmla="*/ 6240533 w 12192000"/>
              <a:gd name="connsiteY19560" fmla="*/ 3702700 h 6858000"/>
              <a:gd name="connsiteX19561" fmla="*/ 6104441 w 12192000"/>
              <a:gd name="connsiteY19561" fmla="*/ 3938378 h 6858000"/>
              <a:gd name="connsiteX19562" fmla="*/ 6104441 w 12192000"/>
              <a:gd name="connsiteY19562" fmla="*/ 3958606 h 6858000"/>
              <a:gd name="connsiteX19563" fmla="*/ 6104471 w 12192000"/>
              <a:gd name="connsiteY19563" fmla="*/ 3958516 h 6858000"/>
              <a:gd name="connsiteX19564" fmla="*/ 6137715 w 12192000"/>
              <a:gd name="connsiteY19564" fmla="*/ 3977637 h 6858000"/>
              <a:gd name="connsiteX19565" fmla="*/ 6257649 w 12192000"/>
              <a:gd name="connsiteY19565" fmla="*/ 3908394 h 6858000"/>
              <a:gd name="connsiteX19566" fmla="*/ 6255195 w 12192000"/>
              <a:gd name="connsiteY19566" fmla="*/ 3893971 h 6858000"/>
              <a:gd name="connsiteX19567" fmla="*/ 6257201 w 12192000"/>
              <a:gd name="connsiteY19567" fmla="*/ 3880835 h 6858000"/>
              <a:gd name="connsiteX19568" fmla="*/ 6257978 w 12192000"/>
              <a:gd name="connsiteY19568" fmla="*/ 3878441 h 6858000"/>
              <a:gd name="connsiteX19569" fmla="*/ 6291792 w 12192000"/>
              <a:gd name="connsiteY19569" fmla="*/ 3849385 h 6858000"/>
              <a:gd name="connsiteX19570" fmla="*/ 6291792 w 12192000"/>
              <a:gd name="connsiteY19570" fmla="*/ 3711946 h 6858000"/>
              <a:gd name="connsiteX19571" fmla="*/ 6258547 w 12192000"/>
              <a:gd name="connsiteY19571" fmla="*/ 3692286 h 6858000"/>
              <a:gd name="connsiteX19572" fmla="*/ 5851377 w 12192000"/>
              <a:gd name="connsiteY19572" fmla="*/ 3692286 h 6858000"/>
              <a:gd name="connsiteX19573" fmla="*/ 5833364 w 12192000"/>
              <a:gd name="connsiteY19573" fmla="*/ 3702700 h 6858000"/>
              <a:gd name="connsiteX19574" fmla="*/ 5697271 w 12192000"/>
              <a:gd name="connsiteY19574" fmla="*/ 3938378 h 6858000"/>
              <a:gd name="connsiteX19575" fmla="*/ 5697271 w 12192000"/>
              <a:gd name="connsiteY19575" fmla="*/ 3958606 h 6858000"/>
              <a:gd name="connsiteX19576" fmla="*/ 5697300 w 12192000"/>
              <a:gd name="connsiteY19576" fmla="*/ 3958546 h 6858000"/>
              <a:gd name="connsiteX19577" fmla="*/ 5730545 w 12192000"/>
              <a:gd name="connsiteY19577" fmla="*/ 3977667 h 6858000"/>
              <a:gd name="connsiteX19578" fmla="*/ 5850479 w 12192000"/>
              <a:gd name="connsiteY19578" fmla="*/ 3908424 h 6858000"/>
              <a:gd name="connsiteX19579" fmla="*/ 5848025 w 12192000"/>
              <a:gd name="connsiteY19579" fmla="*/ 3894001 h 6858000"/>
              <a:gd name="connsiteX19580" fmla="*/ 5850031 w 12192000"/>
              <a:gd name="connsiteY19580" fmla="*/ 3880865 h 6858000"/>
              <a:gd name="connsiteX19581" fmla="*/ 5850809 w 12192000"/>
              <a:gd name="connsiteY19581" fmla="*/ 3878471 h 6858000"/>
              <a:gd name="connsiteX19582" fmla="*/ 5850809 w 12192000"/>
              <a:gd name="connsiteY19582" fmla="*/ 3878441 h 6858000"/>
              <a:gd name="connsiteX19583" fmla="*/ 5884622 w 12192000"/>
              <a:gd name="connsiteY19583" fmla="*/ 3849385 h 6858000"/>
              <a:gd name="connsiteX19584" fmla="*/ 5884622 w 12192000"/>
              <a:gd name="connsiteY19584" fmla="*/ 3711946 h 6858000"/>
              <a:gd name="connsiteX19585" fmla="*/ 5851377 w 12192000"/>
              <a:gd name="connsiteY19585" fmla="*/ 3692286 h 6858000"/>
              <a:gd name="connsiteX19586" fmla="*/ 5444207 w 12192000"/>
              <a:gd name="connsiteY19586" fmla="*/ 3692286 h 6858000"/>
              <a:gd name="connsiteX19587" fmla="*/ 5426193 w 12192000"/>
              <a:gd name="connsiteY19587" fmla="*/ 3702700 h 6858000"/>
              <a:gd name="connsiteX19588" fmla="*/ 5290102 w 12192000"/>
              <a:gd name="connsiteY19588" fmla="*/ 3938378 h 6858000"/>
              <a:gd name="connsiteX19589" fmla="*/ 5290102 w 12192000"/>
              <a:gd name="connsiteY19589" fmla="*/ 3958606 h 6858000"/>
              <a:gd name="connsiteX19590" fmla="*/ 5290131 w 12192000"/>
              <a:gd name="connsiteY19590" fmla="*/ 3958516 h 6858000"/>
              <a:gd name="connsiteX19591" fmla="*/ 5323376 w 12192000"/>
              <a:gd name="connsiteY19591" fmla="*/ 3977637 h 6858000"/>
              <a:gd name="connsiteX19592" fmla="*/ 5443309 w 12192000"/>
              <a:gd name="connsiteY19592" fmla="*/ 3908394 h 6858000"/>
              <a:gd name="connsiteX19593" fmla="*/ 5440856 w 12192000"/>
              <a:gd name="connsiteY19593" fmla="*/ 3893971 h 6858000"/>
              <a:gd name="connsiteX19594" fmla="*/ 5442860 w 12192000"/>
              <a:gd name="connsiteY19594" fmla="*/ 3880835 h 6858000"/>
              <a:gd name="connsiteX19595" fmla="*/ 5443638 w 12192000"/>
              <a:gd name="connsiteY19595" fmla="*/ 3878441 h 6858000"/>
              <a:gd name="connsiteX19596" fmla="*/ 5477453 w 12192000"/>
              <a:gd name="connsiteY19596" fmla="*/ 3849385 h 6858000"/>
              <a:gd name="connsiteX19597" fmla="*/ 5477453 w 12192000"/>
              <a:gd name="connsiteY19597" fmla="*/ 3711946 h 6858000"/>
              <a:gd name="connsiteX19598" fmla="*/ 5444207 w 12192000"/>
              <a:gd name="connsiteY19598" fmla="*/ 3692286 h 6858000"/>
              <a:gd name="connsiteX19599" fmla="*/ 5037007 w 12192000"/>
              <a:gd name="connsiteY19599" fmla="*/ 3692286 h 6858000"/>
              <a:gd name="connsiteX19600" fmla="*/ 5018993 w 12192000"/>
              <a:gd name="connsiteY19600" fmla="*/ 3702700 h 6858000"/>
              <a:gd name="connsiteX19601" fmla="*/ 4882901 w 12192000"/>
              <a:gd name="connsiteY19601" fmla="*/ 3938378 h 6858000"/>
              <a:gd name="connsiteX19602" fmla="*/ 4882901 w 12192000"/>
              <a:gd name="connsiteY19602" fmla="*/ 3958606 h 6858000"/>
              <a:gd name="connsiteX19603" fmla="*/ 4882931 w 12192000"/>
              <a:gd name="connsiteY19603" fmla="*/ 3958516 h 6858000"/>
              <a:gd name="connsiteX19604" fmla="*/ 4916177 w 12192000"/>
              <a:gd name="connsiteY19604" fmla="*/ 3977637 h 6858000"/>
              <a:gd name="connsiteX19605" fmla="*/ 5036110 w 12192000"/>
              <a:gd name="connsiteY19605" fmla="*/ 3908394 h 6858000"/>
              <a:gd name="connsiteX19606" fmla="*/ 5033656 w 12192000"/>
              <a:gd name="connsiteY19606" fmla="*/ 3893971 h 6858000"/>
              <a:gd name="connsiteX19607" fmla="*/ 5035661 w 12192000"/>
              <a:gd name="connsiteY19607" fmla="*/ 3880835 h 6858000"/>
              <a:gd name="connsiteX19608" fmla="*/ 5036439 w 12192000"/>
              <a:gd name="connsiteY19608" fmla="*/ 3878441 h 6858000"/>
              <a:gd name="connsiteX19609" fmla="*/ 5070252 w 12192000"/>
              <a:gd name="connsiteY19609" fmla="*/ 3849385 h 6858000"/>
              <a:gd name="connsiteX19610" fmla="*/ 5070252 w 12192000"/>
              <a:gd name="connsiteY19610" fmla="*/ 3711946 h 6858000"/>
              <a:gd name="connsiteX19611" fmla="*/ 5037007 w 12192000"/>
              <a:gd name="connsiteY19611" fmla="*/ 3692286 h 6858000"/>
              <a:gd name="connsiteX19612" fmla="*/ 4629838 w 12192000"/>
              <a:gd name="connsiteY19612" fmla="*/ 3692286 h 6858000"/>
              <a:gd name="connsiteX19613" fmla="*/ 4611824 w 12192000"/>
              <a:gd name="connsiteY19613" fmla="*/ 3702700 h 6858000"/>
              <a:gd name="connsiteX19614" fmla="*/ 4475731 w 12192000"/>
              <a:gd name="connsiteY19614" fmla="*/ 3938378 h 6858000"/>
              <a:gd name="connsiteX19615" fmla="*/ 4475731 w 12192000"/>
              <a:gd name="connsiteY19615" fmla="*/ 3958606 h 6858000"/>
              <a:gd name="connsiteX19616" fmla="*/ 4475761 w 12192000"/>
              <a:gd name="connsiteY19616" fmla="*/ 3958516 h 6858000"/>
              <a:gd name="connsiteX19617" fmla="*/ 4509006 w 12192000"/>
              <a:gd name="connsiteY19617" fmla="*/ 3977637 h 6858000"/>
              <a:gd name="connsiteX19618" fmla="*/ 4628940 w 12192000"/>
              <a:gd name="connsiteY19618" fmla="*/ 3908394 h 6858000"/>
              <a:gd name="connsiteX19619" fmla="*/ 4626486 w 12192000"/>
              <a:gd name="connsiteY19619" fmla="*/ 3893971 h 6858000"/>
              <a:gd name="connsiteX19620" fmla="*/ 4628491 w 12192000"/>
              <a:gd name="connsiteY19620" fmla="*/ 3880835 h 6858000"/>
              <a:gd name="connsiteX19621" fmla="*/ 4629269 w 12192000"/>
              <a:gd name="connsiteY19621" fmla="*/ 3878441 h 6858000"/>
              <a:gd name="connsiteX19622" fmla="*/ 4663082 w 12192000"/>
              <a:gd name="connsiteY19622" fmla="*/ 3849385 h 6858000"/>
              <a:gd name="connsiteX19623" fmla="*/ 4663082 w 12192000"/>
              <a:gd name="connsiteY19623" fmla="*/ 3711946 h 6858000"/>
              <a:gd name="connsiteX19624" fmla="*/ 4629838 w 12192000"/>
              <a:gd name="connsiteY19624" fmla="*/ 3692286 h 6858000"/>
              <a:gd name="connsiteX19625" fmla="*/ 4222637 w 12192000"/>
              <a:gd name="connsiteY19625" fmla="*/ 3692286 h 6858000"/>
              <a:gd name="connsiteX19626" fmla="*/ 4204624 w 12192000"/>
              <a:gd name="connsiteY19626" fmla="*/ 3702700 h 6858000"/>
              <a:gd name="connsiteX19627" fmla="*/ 4068531 w 12192000"/>
              <a:gd name="connsiteY19627" fmla="*/ 3938378 h 6858000"/>
              <a:gd name="connsiteX19628" fmla="*/ 4068531 w 12192000"/>
              <a:gd name="connsiteY19628" fmla="*/ 3958606 h 6858000"/>
              <a:gd name="connsiteX19629" fmla="*/ 4068561 w 12192000"/>
              <a:gd name="connsiteY19629" fmla="*/ 3958546 h 6858000"/>
              <a:gd name="connsiteX19630" fmla="*/ 4101806 w 12192000"/>
              <a:gd name="connsiteY19630" fmla="*/ 3977667 h 6858000"/>
              <a:gd name="connsiteX19631" fmla="*/ 4221740 w 12192000"/>
              <a:gd name="connsiteY19631" fmla="*/ 3908424 h 6858000"/>
              <a:gd name="connsiteX19632" fmla="*/ 4219286 w 12192000"/>
              <a:gd name="connsiteY19632" fmla="*/ 3894001 h 6858000"/>
              <a:gd name="connsiteX19633" fmla="*/ 4221291 w 12192000"/>
              <a:gd name="connsiteY19633" fmla="*/ 3880865 h 6858000"/>
              <a:gd name="connsiteX19634" fmla="*/ 4222069 w 12192000"/>
              <a:gd name="connsiteY19634" fmla="*/ 3878471 h 6858000"/>
              <a:gd name="connsiteX19635" fmla="*/ 4222069 w 12192000"/>
              <a:gd name="connsiteY19635" fmla="*/ 3878441 h 6858000"/>
              <a:gd name="connsiteX19636" fmla="*/ 4255884 w 12192000"/>
              <a:gd name="connsiteY19636" fmla="*/ 3849385 h 6858000"/>
              <a:gd name="connsiteX19637" fmla="*/ 4255884 w 12192000"/>
              <a:gd name="connsiteY19637" fmla="*/ 3711946 h 6858000"/>
              <a:gd name="connsiteX19638" fmla="*/ 4222637 w 12192000"/>
              <a:gd name="connsiteY19638" fmla="*/ 3692286 h 6858000"/>
              <a:gd name="connsiteX19639" fmla="*/ 3815467 w 12192000"/>
              <a:gd name="connsiteY19639" fmla="*/ 3692286 h 6858000"/>
              <a:gd name="connsiteX19640" fmla="*/ 3797453 w 12192000"/>
              <a:gd name="connsiteY19640" fmla="*/ 3702700 h 6858000"/>
              <a:gd name="connsiteX19641" fmla="*/ 3661361 w 12192000"/>
              <a:gd name="connsiteY19641" fmla="*/ 3938378 h 6858000"/>
              <a:gd name="connsiteX19642" fmla="*/ 3661361 w 12192000"/>
              <a:gd name="connsiteY19642" fmla="*/ 3958606 h 6858000"/>
              <a:gd name="connsiteX19643" fmla="*/ 3661391 w 12192000"/>
              <a:gd name="connsiteY19643" fmla="*/ 3958516 h 6858000"/>
              <a:gd name="connsiteX19644" fmla="*/ 3694636 w 12192000"/>
              <a:gd name="connsiteY19644" fmla="*/ 3977637 h 6858000"/>
              <a:gd name="connsiteX19645" fmla="*/ 3814570 w 12192000"/>
              <a:gd name="connsiteY19645" fmla="*/ 3908394 h 6858000"/>
              <a:gd name="connsiteX19646" fmla="*/ 3812116 w 12192000"/>
              <a:gd name="connsiteY19646" fmla="*/ 3893971 h 6858000"/>
              <a:gd name="connsiteX19647" fmla="*/ 3814121 w 12192000"/>
              <a:gd name="connsiteY19647" fmla="*/ 3880835 h 6858000"/>
              <a:gd name="connsiteX19648" fmla="*/ 3814899 w 12192000"/>
              <a:gd name="connsiteY19648" fmla="*/ 3878441 h 6858000"/>
              <a:gd name="connsiteX19649" fmla="*/ 3848713 w 12192000"/>
              <a:gd name="connsiteY19649" fmla="*/ 3849385 h 6858000"/>
              <a:gd name="connsiteX19650" fmla="*/ 3848713 w 12192000"/>
              <a:gd name="connsiteY19650" fmla="*/ 3711946 h 6858000"/>
              <a:gd name="connsiteX19651" fmla="*/ 3815467 w 12192000"/>
              <a:gd name="connsiteY19651" fmla="*/ 3692286 h 6858000"/>
              <a:gd name="connsiteX19652" fmla="*/ 3408268 w 12192000"/>
              <a:gd name="connsiteY19652" fmla="*/ 3692286 h 6858000"/>
              <a:gd name="connsiteX19653" fmla="*/ 3390254 w 12192000"/>
              <a:gd name="connsiteY19653" fmla="*/ 3702700 h 6858000"/>
              <a:gd name="connsiteX19654" fmla="*/ 3254161 w 12192000"/>
              <a:gd name="connsiteY19654" fmla="*/ 3938378 h 6858000"/>
              <a:gd name="connsiteX19655" fmla="*/ 3254161 w 12192000"/>
              <a:gd name="connsiteY19655" fmla="*/ 3958606 h 6858000"/>
              <a:gd name="connsiteX19656" fmla="*/ 3254191 w 12192000"/>
              <a:gd name="connsiteY19656" fmla="*/ 3958546 h 6858000"/>
              <a:gd name="connsiteX19657" fmla="*/ 3287436 w 12192000"/>
              <a:gd name="connsiteY19657" fmla="*/ 3977667 h 6858000"/>
              <a:gd name="connsiteX19658" fmla="*/ 3407370 w 12192000"/>
              <a:gd name="connsiteY19658" fmla="*/ 3908424 h 6858000"/>
              <a:gd name="connsiteX19659" fmla="*/ 3404916 w 12192000"/>
              <a:gd name="connsiteY19659" fmla="*/ 3894001 h 6858000"/>
              <a:gd name="connsiteX19660" fmla="*/ 3406921 w 12192000"/>
              <a:gd name="connsiteY19660" fmla="*/ 3880865 h 6858000"/>
              <a:gd name="connsiteX19661" fmla="*/ 3407699 w 12192000"/>
              <a:gd name="connsiteY19661" fmla="*/ 3878471 h 6858000"/>
              <a:gd name="connsiteX19662" fmla="*/ 3407699 w 12192000"/>
              <a:gd name="connsiteY19662" fmla="*/ 3878441 h 6858000"/>
              <a:gd name="connsiteX19663" fmla="*/ 3441513 w 12192000"/>
              <a:gd name="connsiteY19663" fmla="*/ 3849385 h 6858000"/>
              <a:gd name="connsiteX19664" fmla="*/ 3441513 w 12192000"/>
              <a:gd name="connsiteY19664" fmla="*/ 3711946 h 6858000"/>
              <a:gd name="connsiteX19665" fmla="*/ 3408268 w 12192000"/>
              <a:gd name="connsiteY19665" fmla="*/ 3692286 h 6858000"/>
              <a:gd name="connsiteX19666" fmla="*/ 3001098 w 12192000"/>
              <a:gd name="connsiteY19666" fmla="*/ 3692286 h 6858000"/>
              <a:gd name="connsiteX19667" fmla="*/ 2983084 w 12192000"/>
              <a:gd name="connsiteY19667" fmla="*/ 3702700 h 6858000"/>
              <a:gd name="connsiteX19668" fmla="*/ 2846991 w 12192000"/>
              <a:gd name="connsiteY19668" fmla="*/ 3938378 h 6858000"/>
              <a:gd name="connsiteX19669" fmla="*/ 2846991 w 12192000"/>
              <a:gd name="connsiteY19669" fmla="*/ 3958606 h 6858000"/>
              <a:gd name="connsiteX19670" fmla="*/ 2847021 w 12192000"/>
              <a:gd name="connsiteY19670" fmla="*/ 3958516 h 6858000"/>
              <a:gd name="connsiteX19671" fmla="*/ 2880266 w 12192000"/>
              <a:gd name="connsiteY19671" fmla="*/ 3977637 h 6858000"/>
              <a:gd name="connsiteX19672" fmla="*/ 3000200 w 12192000"/>
              <a:gd name="connsiteY19672" fmla="*/ 3908394 h 6858000"/>
              <a:gd name="connsiteX19673" fmla="*/ 2997746 w 12192000"/>
              <a:gd name="connsiteY19673" fmla="*/ 3893971 h 6858000"/>
              <a:gd name="connsiteX19674" fmla="*/ 2999751 w 12192000"/>
              <a:gd name="connsiteY19674" fmla="*/ 3880835 h 6858000"/>
              <a:gd name="connsiteX19675" fmla="*/ 3000529 w 12192000"/>
              <a:gd name="connsiteY19675" fmla="*/ 3878441 h 6858000"/>
              <a:gd name="connsiteX19676" fmla="*/ 3034343 w 12192000"/>
              <a:gd name="connsiteY19676" fmla="*/ 3849385 h 6858000"/>
              <a:gd name="connsiteX19677" fmla="*/ 3034343 w 12192000"/>
              <a:gd name="connsiteY19677" fmla="*/ 3711946 h 6858000"/>
              <a:gd name="connsiteX19678" fmla="*/ 3001098 w 12192000"/>
              <a:gd name="connsiteY19678" fmla="*/ 3692286 h 6858000"/>
              <a:gd name="connsiteX19679" fmla="*/ 2593898 w 12192000"/>
              <a:gd name="connsiteY19679" fmla="*/ 3692286 h 6858000"/>
              <a:gd name="connsiteX19680" fmla="*/ 2575884 w 12192000"/>
              <a:gd name="connsiteY19680" fmla="*/ 3702700 h 6858000"/>
              <a:gd name="connsiteX19681" fmla="*/ 2439792 w 12192000"/>
              <a:gd name="connsiteY19681" fmla="*/ 3938378 h 6858000"/>
              <a:gd name="connsiteX19682" fmla="*/ 2439792 w 12192000"/>
              <a:gd name="connsiteY19682" fmla="*/ 3958606 h 6858000"/>
              <a:gd name="connsiteX19683" fmla="*/ 2439822 w 12192000"/>
              <a:gd name="connsiteY19683" fmla="*/ 3958546 h 6858000"/>
              <a:gd name="connsiteX19684" fmla="*/ 2473067 w 12192000"/>
              <a:gd name="connsiteY19684" fmla="*/ 3977667 h 6858000"/>
              <a:gd name="connsiteX19685" fmla="*/ 2593000 w 12192000"/>
              <a:gd name="connsiteY19685" fmla="*/ 3908424 h 6858000"/>
              <a:gd name="connsiteX19686" fmla="*/ 2590547 w 12192000"/>
              <a:gd name="connsiteY19686" fmla="*/ 3894001 h 6858000"/>
              <a:gd name="connsiteX19687" fmla="*/ 2592551 w 12192000"/>
              <a:gd name="connsiteY19687" fmla="*/ 3880865 h 6858000"/>
              <a:gd name="connsiteX19688" fmla="*/ 2593330 w 12192000"/>
              <a:gd name="connsiteY19688" fmla="*/ 3878471 h 6858000"/>
              <a:gd name="connsiteX19689" fmla="*/ 2593330 w 12192000"/>
              <a:gd name="connsiteY19689" fmla="*/ 3878441 h 6858000"/>
              <a:gd name="connsiteX19690" fmla="*/ 2627143 w 12192000"/>
              <a:gd name="connsiteY19690" fmla="*/ 3849385 h 6858000"/>
              <a:gd name="connsiteX19691" fmla="*/ 2627143 w 12192000"/>
              <a:gd name="connsiteY19691" fmla="*/ 3711946 h 6858000"/>
              <a:gd name="connsiteX19692" fmla="*/ 2593898 w 12192000"/>
              <a:gd name="connsiteY19692" fmla="*/ 3692286 h 6858000"/>
              <a:gd name="connsiteX19693" fmla="*/ 2186728 w 12192000"/>
              <a:gd name="connsiteY19693" fmla="*/ 3692286 h 6858000"/>
              <a:gd name="connsiteX19694" fmla="*/ 2168714 w 12192000"/>
              <a:gd name="connsiteY19694" fmla="*/ 3702700 h 6858000"/>
              <a:gd name="connsiteX19695" fmla="*/ 2032622 w 12192000"/>
              <a:gd name="connsiteY19695" fmla="*/ 3938378 h 6858000"/>
              <a:gd name="connsiteX19696" fmla="*/ 2032622 w 12192000"/>
              <a:gd name="connsiteY19696" fmla="*/ 3958606 h 6858000"/>
              <a:gd name="connsiteX19697" fmla="*/ 2032652 w 12192000"/>
              <a:gd name="connsiteY19697" fmla="*/ 3958516 h 6858000"/>
              <a:gd name="connsiteX19698" fmla="*/ 2065897 w 12192000"/>
              <a:gd name="connsiteY19698" fmla="*/ 3977637 h 6858000"/>
              <a:gd name="connsiteX19699" fmla="*/ 2185831 w 12192000"/>
              <a:gd name="connsiteY19699" fmla="*/ 3908394 h 6858000"/>
              <a:gd name="connsiteX19700" fmla="*/ 2183377 w 12192000"/>
              <a:gd name="connsiteY19700" fmla="*/ 3893971 h 6858000"/>
              <a:gd name="connsiteX19701" fmla="*/ 2185382 w 12192000"/>
              <a:gd name="connsiteY19701" fmla="*/ 3880835 h 6858000"/>
              <a:gd name="connsiteX19702" fmla="*/ 2186160 w 12192000"/>
              <a:gd name="connsiteY19702" fmla="*/ 3878441 h 6858000"/>
              <a:gd name="connsiteX19703" fmla="*/ 2219973 w 12192000"/>
              <a:gd name="connsiteY19703" fmla="*/ 3849385 h 6858000"/>
              <a:gd name="connsiteX19704" fmla="*/ 2219973 w 12192000"/>
              <a:gd name="connsiteY19704" fmla="*/ 3711946 h 6858000"/>
              <a:gd name="connsiteX19705" fmla="*/ 2186728 w 12192000"/>
              <a:gd name="connsiteY19705" fmla="*/ 3692286 h 6858000"/>
              <a:gd name="connsiteX19706" fmla="*/ 11551965 w 12192000"/>
              <a:gd name="connsiteY19706" fmla="*/ 3692256 h 6858000"/>
              <a:gd name="connsiteX19707" fmla="*/ 11533950 w 12192000"/>
              <a:gd name="connsiteY19707" fmla="*/ 3702670 h 6858000"/>
              <a:gd name="connsiteX19708" fmla="*/ 11397858 w 12192000"/>
              <a:gd name="connsiteY19708" fmla="*/ 3938348 h 6858000"/>
              <a:gd name="connsiteX19709" fmla="*/ 11397858 w 12192000"/>
              <a:gd name="connsiteY19709" fmla="*/ 3958576 h 6858000"/>
              <a:gd name="connsiteX19710" fmla="*/ 11431103 w 12192000"/>
              <a:gd name="connsiteY19710" fmla="*/ 3977697 h 6858000"/>
              <a:gd name="connsiteX19711" fmla="*/ 11551037 w 12192000"/>
              <a:gd name="connsiteY19711" fmla="*/ 3908454 h 6858000"/>
              <a:gd name="connsiteX19712" fmla="*/ 11548583 w 12192000"/>
              <a:gd name="connsiteY19712" fmla="*/ 3894031 h 6858000"/>
              <a:gd name="connsiteX19713" fmla="*/ 11550588 w 12192000"/>
              <a:gd name="connsiteY19713" fmla="*/ 3880895 h 6858000"/>
              <a:gd name="connsiteX19714" fmla="*/ 11551366 w 12192000"/>
              <a:gd name="connsiteY19714" fmla="*/ 3878471 h 6858000"/>
              <a:gd name="connsiteX19715" fmla="*/ 11551396 w 12192000"/>
              <a:gd name="connsiteY19715" fmla="*/ 3878411 h 6858000"/>
              <a:gd name="connsiteX19716" fmla="*/ 11585209 w 12192000"/>
              <a:gd name="connsiteY19716" fmla="*/ 3849355 h 6858000"/>
              <a:gd name="connsiteX19717" fmla="*/ 11585209 w 12192000"/>
              <a:gd name="connsiteY19717" fmla="*/ 3711916 h 6858000"/>
              <a:gd name="connsiteX19718" fmla="*/ 11551965 w 12192000"/>
              <a:gd name="connsiteY19718" fmla="*/ 3692256 h 6858000"/>
              <a:gd name="connsiteX19719" fmla="*/ 10737594 w 12192000"/>
              <a:gd name="connsiteY19719" fmla="*/ 3692256 h 6858000"/>
              <a:gd name="connsiteX19720" fmla="*/ 10719580 w 12192000"/>
              <a:gd name="connsiteY19720" fmla="*/ 3702670 h 6858000"/>
              <a:gd name="connsiteX19721" fmla="*/ 10583488 w 12192000"/>
              <a:gd name="connsiteY19721" fmla="*/ 3938348 h 6858000"/>
              <a:gd name="connsiteX19722" fmla="*/ 10583488 w 12192000"/>
              <a:gd name="connsiteY19722" fmla="*/ 3958576 h 6858000"/>
              <a:gd name="connsiteX19723" fmla="*/ 10616733 w 12192000"/>
              <a:gd name="connsiteY19723" fmla="*/ 3977697 h 6858000"/>
              <a:gd name="connsiteX19724" fmla="*/ 10736667 w 12192000"/>
              <a:gd name="connsiteY19724" fmla="*/ 3908454 h 6858000"/>
              <a:gd name="connsiteX19725" fmla="*/ 10734213 w 12192000"/>
              <a:gd name="connsiteY19725" fmla="*/ 3894031 h 6858000"/>
              <a:gd name="connsiteX19726" fmla="*/ 10736218 w 12192000"/>
              <a:gd name="connsiteY19726" fmla="*/ 3880895 h 6858000"/>
              <a:gd name="connsiteX19727" fmla="*/ 10736996 w 12192000"/>
              <a:gd name="connsiteY19727" fmla="*/ 3878471 h 6858000"/>
              <a:gd name="connsiteX19728" fmla="*/ 10737026 w 12192000"/>
              <a:gd name="connsiteY19728" fmla="*/ 3878411 h 6858000"/>
              <a:gd name="connsiteX19729" fmla="*/ 10770840 w 12192000"/>
              <a:gd name="connsiteY19729" fmla="*/ 3849355 h 6858000"/>
              <a:gd name="connsiteX19730" fmla="*/ 10770840 w 12192000"/>
              <a:gd name="connsiteY19730" fmla="*/ 3711916 h 6858000"/>
              <a:gd name="connsiteX19731" fmla="*/ 10737594 w 12192000"/>
              <a:gd name="connsiteY19731" fmla="*/ 3692256 h 6858000"/>
              <a:gd name="connsiteX19732" fmla="*/ 11144794 w 12192000"/>
              <a:gd name="connsiteY19732" fmla="*/ 3692226 h 6858000"/>
              <a:gd name="connsiteX19733" fmla="*/ 11126780 w 12192000"/>
              <a:gd name="connsiteY19733" fmla="*/ 3702640 h 6858000"/>
              <a:gd name="connsiteX19734" fmla="*/ 10990688 w 12192000"/>
              <a:gd name="connsiteY19734" fmla="*/ 3938318 h 6858000"/>
              <a:gd name="connsiteX19735" fmla="*/ 10990688 w 12192000"/>
              <a:gd name="connsiteY19735" fmla="*/ 3958546 h 6858000"/>
              <a:gd name="connsiteX19736" fmla="*/ 11023933 w 12192000"/>
              <a:gd name="connsiteY19736" fmla="*/ 3977667 h 6858000"/>
              <a:gd name="connsiteX19737" fmla="*/ 11143867 w 12192000"/>
              <a:gd name="connsiteY19737" fmla="*/ 3908424 h 6858000"/>
              <a:gd name="connsiteX19738" fmla="*/ 11141413 w 12192000"/>
              <a:gd name="connsiteY19738" fmla="*/ 3894001 h 6858000"/>
              <a:gd name="connsiteX19739" fmla="*/ 11143418 w 12192000"/>
              <a:gd name="connsiteY19739" fmla="*/ 3880865 h 6858000"/>
              <a:gd name="connsiteX19740" fmla="*/ 11144196 w 12192000"/>
              <a:gd name="connsiteY19740" fmla="*/ 3878471 h 6858000"/>
              <a:gd name="connsiteX19741" fmla="*/ 11144226 w 12192000"/>
              <a:gd name="connsiteY19741" fmla="*/ 3878381 h 6858000"/>
              <a:gd name="connsiteX19742" fmla="*/ 11178040 w 12192000"/>
              <a:gd name="connsiteY19742" fmla="*/ 3849325 h 6858000"/>
              <a:gd name="connsiteX19743" fmla="*/ 11178040 w 12192000"/>
              <a:gd name="connsiteY19743" fmla="*/ 3711886 h 6858000"/>
              <a:gd name="connsiteX19744" fmla="*/ 11144794 w 12192000"/>
              <a:gd name="connsiteY19744" fmla="*/ 3692226 h 6858000"/>
              <a:gd name="connsiteX19745" fmla="*/ 1372388 w 12192000"/>
              <a:gd name="connsiteY19745" fmla="*/ 3692226 h 6858000"/>
              <a:gd name="connsiteX19746" fmla="*/ 1354374 w 12192000"/>
              <a:gd name="connsiteY19746" fmla="*/ 3702640 h 6858000"/>
              <a:gd name="connsiteX19747" fmla="*/ 1218282 w 12192000"/>
              <a:gd name="connsiteY19747" fmla="*/ 3938318 h 6858000"/>
              <a:gd name="connsiteX19748" fmla="*/ 1218282 w 12192000"/>
              <a:gd name="connsiteY19748" fmla="*/ 3958546 h 6858000"/>
              <a:gd name="connsiteX19749" fmla="*/ 1251527 w 12192000"/>
              <a:gd name="connsiteY19749" fmla="*/ 3977667 h 6858000"/>
              <a:gd name="connsiteX19750" fmla="*/ 1371461 w 12192000"/>
              <a:gd name="connsiteY19750" fmla="*/ 3908424 h 6858000"/>
              <a:gd name="connsiteX19751" fmla="*/ 1369007 w 12192000"/>
              <a:gd name="connsiteY19751" fmla="*/ 3894001 h 6858000"/>
              <a:gd name="connsiteX19752" fmla="*/ 1371012 w 12192000"/>
              <a:gd name="connsiteY19752" fmla="*/ 3880865 h 6858000"/>
              <a:gd name="connsiteX19753" fmla="*/ 1371790 w 12192000"/>
              <a:gd name="connsiteY19753" fmla="*/ 3878471 h 6858000"/>
              <a:gd name="connsiteX19754" fmla="*/ 1371790 w 12192000"/>
              <a:gd name="connsiteY19754" fmla="*/ 3878441 h 6858000"/>
              <a:gd name="connsiteX19755" fmla="*/ 1405603 w 12192000"/>
              <a:gd name="connsiteY19755" fmla="*/ 3849385 h 6858000"/>
              <a:gd name="connsiteX19756" fmla="*/ 1405603 w 12192000"/>
              <a:gd name="connsiteY19756" fmla="*/ 3711946 h 6858000"/>
              <a:gd name="connsiteX19757" fmla="*/ 1405633 w 12192000"/>
              <a:gd name="connsiteY19757" fmla="*/ 3711886 h 6858000"/>
              <a:gd name="connsiteX19758" fmla="*/ 1372388 w 12192000"/>
              <a:gd name="connsiteY19758" fmla="*/ 3692226 h 6858000"/>
              <a:gd name="connsiteX19759" fmla="*/ 558048 w 12192000"/>
              <a:gd name="connsiteY19759" fmla="*/ 3692226 h 6858000"/>
              <a:gd name="connsiteX19760" fmla="*/ 540035 w 12192000"/>
              <a:gd name="connsiteY19760" fmla="*/ 3702640 h 6858000"/>
              <a:gd name="connsiteX19761" fmla="*/ 403942 w 12192000"/>
              <a:gd name="connsiteY19761" fmla="*/ 3938318 h 6858000"/>
              <a:gd name="connsiteX19762" fmla="*/ 403942 w 12192000"/>
              <a:gd name="connsiteY19762" fmla="*/ 3958546 h 6858000"/>
              <a:gd name="connsiteX19763" fmla="*/ 437187 w 12192000"/>
              <a:gd name="connsiteY19763" fmla="*/ 3977667 h 6858000"/>
              <a:gd name="connsiteX19764" fmla="*/ 557121 w 12192000"/>
              <a:gd name="connsiteY19764" fmla="*/ 3908424 h 6858000"/>
              <a:gd name="connsiteX19765" fmla="*/ 554667 w 12192000"/>
              <a:gd name="connsiteY19765" fmla="*/ 3894001 h 6858000"/>
              <a:gd name="connsiteX19766" fmla="*/ 556672 w 12192000"/>
              <a:gd name="connsiteY19766" fmla="*/ 3880865 h 6858000"/>
              <a:gd name="connsiteX19767" fmla="*/ 557450 w 12192000"/>
              <a:gd name="connsiteY19767" fmla="*/ 3878441 h 6858000"/>
              <a:gd name="connsiteX19768" fmla="*/ 591264 w 12192000"/>
              <a:gd name="connsiteY19768" fmla="*/ 3849385 h 6858000"/>
              <a:gd name="connsiteX19769" fmla="*/ 591264 w 12192000"/>
              <a:gd name="connsiteY19769" fmla="*/ 3711946 h 6858000"/>
              <a:gd name="connsiteX19770" fmla="*/ 591294 w 12192000"/>
              <a:gd name="connsiteY19770" fmla="*/ 3711886 h 6858000"/>
              <a:gd name="connsiteX19771" fmla="*/ 558048 w 12192000"/>
              <a:gd name="connsiteY19771" fmla="*/ 3692226 h 6858000"/>
              <a:gd name="connsiteX19772" fmla="*/ 1779588 w 12192000"/>
              <a:gd name="connsiteY19772" fmla="*/ 3692196 h 6858000"/>
              <a:gd name="connsiteX19773" fmla="*/ 1761574 w 12192000"/>
              <a:gd name="connsiteY19773" fmla="*/ 3702610 h 6858000"/>
              <a:gd name="connsiteX19774" fmla="*/ 1625482 w 12192000"/>
              <a:gd name="connsiteY19774" fmla="*/ 3938288 h 6858000"/>
              <a:gd name="connsiteX19775" fmla="*/ 1625482 w 12192000"/>
              <a:gd name="connsiteY19775" fmla="*/ 3958516 h 6858000"/>
              <a:gd name="connsiteX19776" fmla="*/ 1658727 w 12192000"/>
              <a:gd name="connsiteY19776" fmla="*/ 3977637 h 6858000"/>
              <a:gd name="connsiteX19777" fmla="*/ 1778661 w 12192000"/>
              <a:gd name="connsiteY19777" fmla="*/ 3908394 h 6858000"/>
              <a:gd name="connsiteX19778" fmla="*/ 1776207 w 12192000"/>
              <a:gd name="connsiteY19778" fmla="*/ 3893971 h 6858000"/>
              <a:gd name="connsiteX19779" fmla="*/ 1778212 w 12192000"/>
              <a:gd name="connsiteY19779" fmla="*/ 3880835 h 6858000"/>
              <a:gd name="connsiteX19780" fmla="*/ 1778990 w 12192000"/>
              <a:gd name="connsiteY19780" fmla="*/ 3878441 h 6858000"/>
              <a:gd name="connsiteX19781" fmla="*/ 1812803 w 12192000"/>
              <a:gd name="connsiteY19781" fmla="*/ 3849385 h 6858000"/>
              <a:gd name="connsiteX19782" fmla="*/ 1812803 w 12192000"/>
              <a:gd name="connsiteY19782" fmla="*/ 3711946 h 6858000"/>
              <a:gd name="connsiteX19783" fmla="*/ 1812833 w 12192000"/>
              <a:gd name="connsiteY19783" fmla="*/ 3711856 h 6858000"/>
              <a:gd name="connsiteX19784" fmla="*/ 1779588 w 12192000"/>
              <a:gd name="connsiteY19784" fmla="*/ 3692196 h 6858000"/>
              <a:gd name="connsiteX19785" fmla="*/ 965218 w 12192000"/>
              <a:gd name="connsiteY19785" fmla="*/ 3692196 h 6858000"/>
              <a:gd name="connsiteX19786" fmla="*/ 947204 w 12192000"/>
              <a:gd name="connsiteY19786" fmla="*/ 3702610 h 6858000"/>
              <a:gd name="connsiteX19787" fmla="*/ 811112 w 12192000"/>
              <a:gd name="connsiteY19787" fmla="*/ 3938288 h 6858000"/>
              <a:gd name="connsiteX19788" fmla="*/ 811112 w 12192000"/>
              <a:gd name="connsiteY19788" fmla="*/ 3958516 h 6858000"/>
              <a:gd name="connsiteX19789" fmla="*/ 844357 w 12192000"/>
              <a:gd name="connsiteY19789" fmla="*/ 3977637 h 6858000"/>
              <a:gd name="connsiteX19790" fmla="*/ 964291 w 12192000"/>
              <a:gd name="connsiteY19790" fmla="*/ 3908394 h 6858000"/>
              <a:gd name="connsiteX19791" fmla="*/ 961837 w 12192000"/>
              <a:gd name="connsiteY19791" fmla="*/ 3893971 h 6858000"/>
              <a:gd name="connsiteX19792" fmla="*/ 963842 w 12192000"/>
              <a:gd name="connsiteY19792" fmla="*/ 3880835 h 6858000"/>
              <a:gd name="connsiteX19793" fmla="*/ 964620 w 12192000"/>
              <a:gd name="connsiteY19793" fmla="*/ 3878441 h 6858000"/>
              <a:gd name="connsiteX19794" fmla="*/ 998434 w 12192000"/>
              <a:gd name="connsiteY19794" fmla="*/ 3849385 h 6858000"/>
              <a:gd name="connsiteX19795" fmla="*/ 998434 w 12192000"/>
              <a:gd name="connsiteY19795" fmla="*/ 3711946 h 6858000"/>
              <a:gd name="connsiteX19796" fmla="*/ 998464 w 12192000"/>
              <a:gd name="connsiteY19796" fmla="*/ 3711856 h 6858000"/>
              <a:gd name="connsiteX19797" fmla="*/ 965218 w 12192000"/>
              <a:gd name="connsiteY19797" fmla="*/ 3692196 h 6858000"/>
              <a:gd name="connsiteX19798" fmla="*/ 6666016 w 12192000"/>
              <a:gd name="connsiteY19798" fmla="*/ 3692137 h 6858000"/>
              <a:gd name="connsiteX19799" fmla="*/ 6647732 w 12192000"/>
              <a:gd name="connsiteY19799" fmla="*/ 3702700 h 6858000"/>
              <a:gd name="connsiteX19800" fmla="*/ 6511640 w 12192000"/>
              <a:gd name="connsiteY19800" fmla="*/ 3938378 h 6858000"/>
              <a:gd name="connsiteX19801" fmla="*/ 6511640 w 12192000"/>
              <a:gd name="connsiteY19801" fmla="*/ 3958606 h 6858000"/>
              <a:gd name="connsiteX19802" fmla="*/ 6511700 w 12192000"/>
              <a:gd name="connsiteY19802" fmla="*/ 3958546 h 6858000"/>
              <a:gd name="connsiteX19803" fmla="*/ 6544945 w 12192000"/>
              <a:gd name="connsiteY19803" fmla="*/ 3977667 h 6858000"/>
              <a:gd name="connsiteX19804" fmla="*/ 6664879 w 12192000"/>
              <a:gd name="connsiteY19804" fmla="*/ 3908424 h 6858000"/>
              <a:gd name="connsiteX19805" fmla="*/ 6662425 w 12192000"/>
              <a:gd name="connsiteY19805" fmla="*/ 3894001 h 6858000"/>
              <a:gd name="connsiteX19806" fmla="*/ 6664430 w 12192000"/>
              <a:gd name="connsiteY19806" fmla="*/ 3880865 h 6858000"/>
              <a:gd name="connsiteX19807" fmla="*/ 6665208 w 12192000"/>
              <a:gd name="connsiteY19807" fmla="*/ 3878471 h 6858000"/>
              <a:gd name="connsiteX19808" fmla="*/ 6665208 w 12192000"/>
              <a:gd name="connsiteY19808" fmla="*/ 3878441 h 6858000"/>
              <a:gd name="connsiteX19809" fmla="*/ 6699022 w 12192000"/>
              <a:gd name="connsiteY19809" fmla="*/ 3849385 h 6858000"/>
              <a:gd name="connsiteX19810" fmla="*/ 6699022 w 12192000"/>
              <a:gd name="connsiteY19810" fmla="*/ 3711168 h 6858000"/>
              <a:gd name="connsiteX19811" fmla="*/ 6666016 w 12192000"/>
              <a:gd name="connsiteY19811" fmla="*/ 3692137 h 6858000"/>
              <a:gd name="connsiteX19812" fmla="*/ 11797023 w 12192000"/>
              <a:gd name="connsiteY19812" fmla="*/ 3669731 h 6858000"/>
              <a:gd name="connsiteX19813" fmla="*/ 11677314 w 12192000"/>
              <a:gd name="connsiteY19813" fmla="*/ 3698301 h 6858000"/>
              <a:gd name="connsiteX19814" fmla="*/ 11763045 w 12192000"/>
              <a:gd name="connsiteY19814" fmla="*/ 3747794 h 6858000"/>
              <a:gd name="connsiteX19815" fmla="*/ 11777999 w 12192000"/>
              <a:gd name="connsiteY19815" fmla="*/ 3736296 h 6858000"/>
              <a:gd name="connsiteX19816" fmla="*/ 11797023 w 12192000"/>
              <a:gd name="connsiteY19816" fmla="*/ 3732028 h 6858000"/>
              <a:gd name="connsiteX19817" fmla="*/ 11816036 w 12192000"/>
              <a:gd name="connsiteY19817" fmla="*/ 3736296 h 6858000"/>
              <a:gd name="connsiteX19818" fmla="*/ 11831002 w 12192000"/>
              <a:gd name="connsiteY19818" fmla="*/ 3747794 h 6858000"/>
              <a:gd name="connsiteX19819" fmla="*/ 11916732 w 12192000"/>
              <a:gd name="connsiteY19819" fmla="*/ 3698301 h 6858000"/>
              <a:gd name="connsiteX19820" fmla="*/ 11797023 w 12192000"/>
              <a:gd name="connsiteY19820" fmla="*/ 3669731 h 6858000"/>
              <a:gd name="connsiteX19821" fmla="*/ 11389824 w 12192000"/>
              <a:gd name="connsiteY19821" fmla="*/ 3669731 h 6858000"/>
              <a:gd name="connsiteX19822" fmla="*/ 11270115 w 12192000"/>
              <a:gd name="connsiteY19822" fmla="*/ 3698301 h 6858000"/>
              <a:gd name="connsiteX19823" fmla="*/ 11355845 w 12192000"/>
              <a:gd name="connsiteY19823" fmla="*/ 3747794 h 6858000"/>
              <a:gd name="connsiteX19824" fmla="*/ 11370800 w 12192000"/>
              <a:gd name="connsiteY19824" fmla="*/ 3736296 h 6858000"/>
              <a:gd name="connsiteX19825" fmla="*/ 11389824 w 12192000"/>
              <a:gd name="connsiteY19825" fmla="*/ 3732029 h 6858000"/>
              <a:gd name="connsiteX19826" fmla="*/ 11408836 w 12192000"/>
              <a:gd name="connsiteY19826" fmla="*/ 3736296 h 6858000"/>
              <a:gd name="connsiteX19827" fmla="*/ 11423802 w 12192000"/>
              <a:gd name="connsiteY19827" fmla="*/ 3747794 h 6858000"/>
              <a:gd name="connsiteX19828" fmla="*/ 11509533 w 12192000"/>
              <a:gd name="connsiteY19828" fmla="*/ 3698301 h 6858000"/>
              <a:gd name="connsiteX19829" fmla="*/ 11389824 w 12192000"/>
              <a:gd name="connsiteY19829" fmla="*/ 3669731 h 6858000"/>
              <a:gd name="connsiteX19830" fmla="*/ 10982654 w 12192000"/>
              <a:gd name="connsiteY19830" fmla="*/ 3669731 h 6858000"/>
              <a:gd name="connsiteX19831" fmla="*/ 10862945 w 12192000"/>
              <a:gd name="connsiteY19831" fmla="*/ 3698301 h 6858000"/>
              <a:gd name="connsiteX19832" fmla="*/ 10948675 w 12192000"/>
              <a:gd name="connsiteY19832" fmla="*/ 3747794 h 6858000"/>
              <a:gd name="connsiteX19833" fmla="*/ 10963629 w 12192000"/>
              <a:gd name="connsiteY19833" fmla="*/ 3736296 h 6858000"/>
              <a:gd name="connsiteX19834" fmla="*/ 10982654 w 12192000"/>
              <a:gd name="connsiteY19834" fmla="*/ 3732028 h 6858000"/>
              <a:gd name="connsiteX19835" fmla="*/ 11001667 w 12192000"/>
              <a:gd name="connsiteY19835" fmla="*/ 3736296 h 6858000"/>
              <a:gd name="connsiteX19836" fmla="*/ 11016632 w 12192000"/>
              <a:gd name="connsiteY19836" fmla="*/ 3747794 h 6858000"/>
              <a:gd name="connsiteX19837" fmla="*/ 11102363 w 12192000"/>
              <a:gd name="connsiteY19837" fmla="*/ 3698301 h 6858000"/>
              <a:gd name="connsiteX19838" fmla="*/ 10982654 w 12192000"/>
              <a:gd name="connsiteY19838" fmla="*/ 3669731 h 6858000"/>
              <a:gd name="connsiteX19839" fmla="*/ 10575454 w 12192000"/>
              <a:gd name="connsiteY19839" fmla="*/ 3669731 h 6858000"/>
              <a:gd name="connsiteX19840" fmla="*/ 10455745 w 12192000"/>
              <a:gd name="connsiteY19840" fmla="*/ 3698301 h 6858000"/>
              <a:gd name="connsiteX19841" fmla="*/ 10541476 w 12192000"/>
              <a:gd name="connsiteY19841" fmla="*/ 3747794 h 6858000"/>
              <a:gd name="connsiteX19842" fmla="*/ 10556430 w 12192000"/>
              <a:gd name="connsiteY19842" fmla="*/ 3736296 h 6858000"/>
              <a:gd name="connsiteX19843" fmla="*/ 10575454 w 12192000"/>
              <a:gd name="connsiteY19843" fmla="*/ 3732028 h 6858000"/>
              <a:gd name="connsiteX19844" fmla="*/ 10594467 w 12192000"/>
              <a:gd name="connsiteY19844" fmla="*/ 3736296 h 6858000"/>
              <a:gd name="connsiteX19845" fmla="*/ 10609432 w 12192000"/>
              <a:gd name="connsiteY19845" fmla="*/ 3747794 h 6858000"/>
              <a:gd name="connsiteX19846" fmla="*/ 10695163 w 12192000"/>
              <a:gd name="connsiteY19846" fmla="*/ 3698301 h 6858000"/>
              <a:gd name="connsiteX19847" fmla="*/ 10575454 w 12192000"/>
              <a:gd name="connsiteY19847" fmla="*/ 3669731 h 6858000"/>
              <a:gd name="connsiteX19848" fmla="*/ 10168284 w 12192000"/>
              <a:gd name="connsiteY19848" fmla="*/ 3669731 h 6858000"/>
              <a:gd name="connsiteX19849" fmla="*/ 10048574 w 12192000"/>
              <a:gd name="connsiteY19849" fmla="*/ 3698301 h 6858000"/>
              <a:gd name="connsiteX19850" fmla="*/ 10134289 w 12192000"/>
              <a:gd name="connsiteY19850" fmla="*/ 3747784 h 6858000"/>
              <a:gd name="connsiteX19851" fmla="*/ 10134276 w 12192000"/>
              <a:gd name="connsiteY19851" fmla="*/ 3747794 h 6858000"/>
              <a:gd name="connsiteX19852" fmla="*/ 10134306 w 12192000"/>
              <a:gd name="connsiteY19852" fmla="*/ 3747794 h 6858000"/>
              <a:gd name="connsiteX19853" fmla="*/ 10134289 w 12192000"/>
              <a:gd name="connsiteY19853" fmla="*/ 3747784 h 6858000"/>
              <a:gd name="connsiteX19854" fmla="*/ 10149230 w 12192000"/>
              <a:gd name="connsiteY19854" fmla="*/ 3736296 h 6858000"/>
              <a:gd name="connsiteX19855" fmla="*/ 10168269 w 12192000"/>
              <a:gd name="connsiteY19855" fmla="*/ 3732025 h 6858000"/>
              <a:gd name="connsiteX19856" fmla="*/ 10202262 w 12192000"/>
              <a:gd name="connsiteY19856" fmla="*/ 3747794 h 6858000"/>
              <a:gd name="connsiteX19857" fmla="*/ 10287993 w 12192000"/>
              <a:gd name="connsiteY19857" fmla="*/ 3698301 h 6858000"/>
              <a:gd name="connsiteX19858" fmla="*/ 10168284 w 12192000"/>
              <a:gd name="connsiteY19858" fmla="*/ 3669731 h 6858000"/>
              <a:gd name="connsiteX19859" fmla="*/ 9761084 w 12192000"/>
              <a:gd name="connsiteY19859" fmla="*/ 3669731 h 6858000"/>
              <a:gd name="connsiteX19860" fmla="*/ 9641375 w 12192000"/>
              <a:gd name="connsiteY19860" fmla="*/ 3698301 h 6858000"/>
              <a:gd name="connsiteX19861" fmla="*/ 9727089 w 12192000"/>
              <a:gd name="connsiteY19861" fmla="*/ 3747784 h 6858000"/>
              <a:gd name="connsiteX19862" fmla="*/ 9727076 w 12192000"/>
              <a:gd name="connsiteY19862" fmla="*/ 3747794 h 6858000"/>
              <a:gd name="connsiteX19863" fmla="*/ 9727106 w 12192000"/>
              <a:gd name="connsiteY19863" fmla="*/ 3747794 h 6858000"/>
              <a:gd name="connsiteX19864" fmla="*/ 9727089 w 12192000"/>
              <a:gd name="connsiteY19864" fmla="*/ 3747784 h 6858000"/>
              <a:gd name="connsiteX19865" fmla="*/ 9742030 w 12192000"/>
              <a:gd name="connsiteY19865" fmla="*/ 3736296 h 6858000"/>
              <a:gd name="connsiteX19866" fmla="*/ 9761069 w 12192000"/>
              <a:gd name="connsiteY19866" fmla="*/ 3732025 h 6858000"/>
              <a:gd name="connsiteX19867" fmla="*/ 9795062 w 12192000"/>
              <a:gd name="connsiteY19867" fmla="*/ 3747794 h 6858000"/>
              <a:gd name="connsiteX19868" fmla="*/ 9880794 w 12192000"/>
              <a:gd name="connsiteY19868" fmla="*/ 3698301 h 6858000"/>
              <a:gd name="connsiteX19869" fmla="*/ 9761084 w 12192000"/>
              <a:gd name="connsiteY19869" fmla="*/ 3669731 h 6858000"/>
              <a:gd name="connsiteX19870" fmla="*/ 9353915 w 12192000"/>
              <a:gd name="connsiteY19870" fmla="*/ 3669731 h 6858000"/>
              <a:gd name="connsiteX19871" fmla="*/ 9234205 w 12192000"/>
              <a:gd name="connsiteY19871" fmla="*/ 3698301 h 6858000"/>
              <a:gd name="connsiteX19872" fmla="*/ 9319919 w 12192000"/>
              <a:gd name="connsiteY19872" fmla="*/ 3747784 h 6858000"/>
              <a:gd name="connsiteX19873" fmla="*/ 9319906 w 12192000"/>
              <a:gd name="connsiteY19873" fmla="*/ 3747794 h 6858000"/>
              <a:gd name="connsiteX19874" fmla="*/ 9319936 w 12192000"/>
              <a:gd name="connsiteY19874" fmla="*/ 3747794 h 6858000"/>
              <a:gd name="connsiteX19875" fmla="*/ 9319919 w 12192000"/>
              <a:gd name="connsiteY19875" fmla="*/ 3747784 h 6858000"/>
              <a:gd name="connsiteX19876" fmla="*/ 9334861 w 12192000"/>
              <a:gd name="connsiteY19876" fmla="*/ 3736296 h 6858000"/>
              <a:gd name="connsiteX19877" fmla="*/ 9353899 w 12192000"/>
              <a:gd name="connsiteY19877" fmla="*/ 3732025 h 6858000"/>
              <a:gd name="connsiteX19878" fmla="*/ 9387893 w 12192000"/>
              <a:gd name="connsiteY19878" fmla="*/ 3747794 h 6858000"/>
              <a:gd name="connsiteX19879" fmla="*/ 9473624 w 12192000"/>
              <a:gd name="connsiteY19879" fmla="*/ 3698301 h 6858000"/>
              <a:gd name="connsiteX19880" fmla="*/ 9353915 w 12192000"/>
              <a:gd name="connsiteY19880" fmla="*/ 3669731 h 6858000"/>
              <a:gd name="connsiteX19881" fmla="*/ 8946715 w 12192000"/>
              <a:gd name="connsiteY19881" fmla="*/ 3669731 h 6858000"/>
              <a:gd name="connsiteX19882" fmla="*/ 8827005 w 12192000"/>
              <a:gd name="connsiteY19882" fmla="*/ 3698301 h 6858000"/>
              <a:gd name="connsiteX19883" fmla="*/ 8912719 w 12192000"/>
              <a:gd name="connsiteY19883" fmla="*/ 3747785 h 6858000"/>
              <a:gd name="connsiteX19884" fmla="*/ 8912707 w 12192000"/>
              <a:gd name="connsiteY19884" fmla="*/ 3747794 h 6858000"/>
              <a:gd name="connsiteX19885" fmla="*/ 8912736 w 12192000"/>
              <a:gd name="connsiteY19885" fmla="*/ 3747794 h 6858000"/>
              <a:gd name="connsiteX19886" fmla="*/ 8912719 w 12192000"/>
              <a:gd name="connsiteY19886" fmla="*/ 3747785 h 6858000"/>
              <a:gd name="connsiteX19887" fmla="*/ 8927661 w 12192000"/>
              <a:gd name="connsiteY19887" fmla="*/ 3736296 h 6858000"/>
              <a:gd name="connsiteX19888" fmla="*/ 8946699 w 12192000"/>
              <a:gd name="connsiteY19888" fmla="*/ 3732025 h 6858000"/>
              <a:gd name="connsiteX19889" fmla="*/ 8980693 w 12192000"/>
              <a:gd name="connsiteY19889" fmla="*/ 3747794 h 6858000"/>
              <a:gd name="connsiteX19890" fmla="*/ 9066423 w 12192000"/>
              <a:gd name="connsiteY19890" fmla="*/ 3698301 h 6858000"/>
              <a:gd name="connsiteX19891" fmla="*/ 8946715 w 12192000"/>
              <a:gd name="connsiteY19891" fmla="*/ 3669731 h 6858000"/>
              <a:gd name="connsiteX19892" fmla="*/ 8539545 w 12192000"/>
              <a:gd name="connsiteY19892" fmla="*/ 3669731 h 6858000"/>
              <a:gd name="connsiteX19893" fmla="*/ 8419836 w 12192000"/>
              <a:gd name="connsiteY19893" fmla="*/ 3698301 h 6858000"/>
              <a:gd name="connsiteX19894" fmla="*/ 8505549 w 12192000"/>
              <a:gd name="connsiteY19894" fmla="*/ 3747784 h 6858000"/>
              <a:gd name="connsiteX19895" fmla="*/ 8505536 w 12192000"/>
              <a:gd name="connsiteY19895" fmla="*/ 3747794 h 6858000"/>
              <a:gd name="connsiteX19896" fmla="*/ 8505566 w 12192000"/>
              <a:gd name="connsiteY19896" fmla="*/ 3747794 h 6858000"/>
              <a:gd name="connsiteX19897" fmla="*/ 8505549 w 12192000"/>
              <a:gd name="connsiteY19897" fmla="*/ 3747784 h 6858000"/>
              <a:gd name="connsiteX19898" fmla="*/ 8520491 w 12192000"/>
              <a:gd name="connsiteY19898" fmla="*/ 3736296 h 6858000"/>
              <a:gd name="connsiteX19899" fmla="*/ 8539530 w 12192000"/>
              <a:gd name="connsiteY19899" fmla="*/ 3732025 h 6858000"/>
              <a:gd name="connsiteX19900" fmla="*/ 8573523 w 12192000"/>
              <a:gd name="connsiteY19900" fmla="*/ 3747794 h 6858000"/>
              <a:gd name="connsiteX19901" fmla="*/ 8659254 w 12192000"/>
              <a:gd name="connsiteY19901" fmla="*/ 3698301 h 6858000"/>
              <a:gd name="connsiteX19902" fmla="*/ 8539545 w 12192000"/>
              <a:gd name="connsiteY19902" fmla="*/ 3669731 h 6858000"/>
              <a:gd name="connsiteX19903" fmla="*/ 8132345 w 12192000"/>
              <a:gd name="connsiteY19903" fmla="*/ 3669731 h 6858000"/>
              <a:gd name="connsiteX19904" fmla="*/ 8012636 w 12192000"/>
              <a:gd name="connsiteY19904" fmla="*/ 3698301 h 6858000"/>
              <a:gd name="connsiteX19905" fmla="*/ 8098350 w 12192000"/>
              <a:gd name="connsiteY19905" fmla="*/ 3747784 h 6858000"/>
              <a:gd name="connsiteX19906" fmla="*/ 8098337 w 12192000"/>
              <a:gd name="connsiteY19906" fmla="*/ 3747794 h 6858000"/>
              <a:gd name="connsiteX19907" fmla="*/ 8098367 w 12192000"/>
              <a:gd name="connsiteY19907" fmla="*/ 3747794 h 6858000"/>
              <a:gd name="connsiteX19908" fmla="*/ 8098350 w 12192000"/>
              <a:gd name="connsiteY19908" fmla="*/ 3747784 h 6858000"/>
              <a:gd name="connsiteX19909" fmla="*/ 8113292 w 12192000"/>
              <a:gd name="connsiteY19909" fmla="*/ 3736296 h 6858000"/>
              <a:gd name="connsiteX19910" fmla="*/ 8132330 w 12192000"/>
              <a:gd name="connsiteY19910" fmla="*/ 3732025 h 6858000"/>
              <a:gd name="connsiteX19911" fmla="*/ 8166323 w 12192000"/>
              <a:gd name="connsiteY19911" fmla="*/ 3747794 h 6858000"/>
              <a:gd name="connsiteX19912" fmla="*/ 8252054 w 12192000"/>
              <a:gd name="connsiteY19912" fmla="*/ 3698301 h 6858000"/>
              <a:gd name="connsiteX19913" fmla="*/ 8132345 w 12192000"/>
              <a:gd name="connsiteY19913" fmla="*/ 3669731 h 6858000"/>
              <a:gd name="connsiteX19914" fmla="*/ 7725175 w 12192000"/>
              <a:gd name="connsiteY19914" fmla="*/ 3669731 h 6858000"/>
              <a:gd name="connsiteX19915" fmla="*/ 7605466 w 12192000"/>
              <a:gd name="connsiteY19915" fmla="*/ 3698301 h 6858000"/>
              <a:gd name="connsiteX19916" fmla="*/ 7691180 w 12192000"/>
              <a:gd name="connsiteY19916" fmla="*/ 3747784 h 6858000"/>
              <a:gd name="connsiteX19917" fmla="*/ 7691167 w 12192000"/>
              <a:gd name="connsiteY19917" fmla="*/ 3747794 h 6858000"/>
              <a:gd name="connsiteX19918" fmla="*/ 7691197 w 12192000"/>
              <a:gd name="connsiteY19918" fmla="*/ 3747794 h 6858000"/>
              <a:gd name="connsiteX19919" fmla="*/ 7691180 w 12192000"/>
              <a:gd name="connsiteY19919" fmla="*/ 3747784 h 6858000"/>
              <a:gd name="connsiteX19920" fmla="*/ 7706121 w 12192000"/>
              <a:gd name="connsiteY19920" fmla="*/ 3736296 h 6858000"/>
              <a:gd name="connsiteX19921" fmla="*/ 7725160 w 12192000"/>
              <a:gd name="connsiteY19921" fmla="*/ 3732025 h 6858000"/>
              <a:gd name="connsiteX19922" fmla="*/ 7759154 w 12192000"/>
              <a:gd name="connsiteY19922" fmla="*/ 3747794 h 6858000"/>
              <a:gd name="connsiteX19923" fmla="*/ 7844884 w 12192000"/>
              <a:gd name="connsiteY19923" fmla="*/ 3698301 h 6858000"/>
              <a:gd name="connsiteX19924" fmla="*/ 7725175 w 12192000"/>
              <a:gd name="connsiteY19924" fmla="*/ 3669731 h 6858000"/>
              <a:gd name="connsiteX19925" fmla="*/ 7318005 w 12192000"/>
              <a:gd name="connsiteY19925" fmla="*/ 3669731 h 6858000"/>
              <a:gd name="connsiteX19926" fmla="*/ 7198296 w 12192000"/>
              <a:gd name="connsiteY19926" fmla="*/ 3698301 h 6858000"/>
              <a:gd name="connsiteX19927" fmla="*/ 7284010 w 12192000"/>
              <a:gd name="connsiteY19927" fmla="*/ 3747784 h 6858000"/>
              <a:gd name="connsiteX19928" fmla="*/ 7283997 w 12192000"/>
              <a:gd name="connsiteY19928" fmla="*/ 3747794 h 6858000"/>
              <a:gd name="connsiteX19929" fmla="*/ 7284027 w 12192000"/>
              <a:gd name="connsiteY19929" fmla="*/ 3747794 h 6858000"/>
              <a:gd name="connsiteX19930" fmla="*/ 7284010 w 12192000"/>
              <a:gd name="connsiteY19930" fmla="*/ 3747784 h 6858000"/>
              <a:gd name="connsiteX19931" fmla="*/ 7298952 w 12192000"/>
              <a:gd name="connsiteY19931" fmla="*/ 3736296 h 6858000"/>
              <a:gd name="connsiteX19932" fmla="*/ 7317991 w 12192000"/>
              <a:gd name="connsiteY19932" fmla="*/ 3732025 h 6858000"/>
              <a:gd name="connsiteX19933" fmla="*/ 7351983 w 12192000"/>
              <a:gd name="connsiteY19933" fmla="*/ 3747794 h 6858000"/>
              <a:gd name="connsiteX19934" fmla="*/ 7437714 w 12192000"/>
              <a:gd name="connsiteY19934" fmla="*/ 3698301 h 6858000"/>
              <a:gd name="connsiteX19935" fmla="*/ 7318005 w 12192000"/>
              <a:gd name="connsiteY19935" fmla="*/ 3669731 h 6858000"/>
              <a:gd name="connsiteX19936" fmla="*/ 6910806 w 12192000"/>
              <a:gd name="connsiteY19936" fmla="*/ 3669731 h 6858000"/>
              <a:gd name="connsiteX19937" fmla="*/ 6791096 w 12192000"/>
              <a:gd name="connsiteY19937" fmla="*/ 3698301 h 6858000"/>
              <a:gd name="connsiteX19938" fmla="*/ 6876810 w 12192000"/>
              <a:gd name="connsiteY19938" fmla="*/ 3747784 h 6858000"/>
              <a:gd name="connsiteX19939" fmla="*/ 6876797 w 12192000"/>
              <a:gd name="connsiteY19939" fmla="*/ 3747794 h 6858000"/>
              <a:gd name="connsiteX19940" fmla="*/ 6876827 w 12192000"/>
              <a:gd name="connsiteY19940" fmla="*/ 3747794 h 6858000"/>
              <a:gd name="connsiteX19941" fmla="*/ 6876810 w 12192000"/>
              <a:gd name="connsiteY19941" fmla="*/ 3747784 h 6858000"/>
              <a:gd name="connsiteX19942" fmla="*/ 6891752 w 12192000"/>
              <a:gd name="connsiteY19942" fmla="*/ 3736296 h 6858000"/>
              <a:gd name="connsiteX19943" fmla="*/ 6910791 w 12192000"/>
              <a:gd name="connsiteY19943" fmla="*/ 3732025 h 6858000"/>
              <a:gd name="connsiteX19944" fmla="*/ 6944783 w 12192000"/>
              <a:gd name="connsiteY19944" fmla="*/ 3747794 h 6858000"/>
              <a:gd name="connsiteX19945" fmla="*/ 7030515 w 12192000"/>
              <a:gd name="connsiteY19945" fmla="*/ 3698301 h 6858000"/>
              <a:gd name="connsiteX19946" fmla="*/ 6910806 w 12192000"/>
              <a:gd name="connsiteY19946" fmla="*/ 3669731 h 6858000"/>
              <a:gd name="connsiteX19947" fmla="*/ 6503636 w 12192000"/>
              <a:gd name="connsiteY19947" fmla="*/ 3669731 h 6858000"/>
              <a:gd name="connsiteX19948" fmla="*/ 6383926 w 12192000"/>
              <a:gd name="connsiteY19948" fmla="*/ 3698301 h 6858000"/>
              <a:gd name="connsiteX19949" fmla="*/ 6469641 w 12192000"/>
              <a:gd name="connsiteY19949" fmla="*/ 3747784 h 6858000"/>
              <a:gd name="connsiteX19950" fmla="*/ 6469628 w 12192000"/>
              <a:gd name="connsiteY19950" fmla="*/ 3747794 h 6858000"/>
              <a:gd name="connsiteX19951" fmla="*/ 6469658 w 12192000"/>
              <a:gd name="connsiteY19951" fmla="*/ 3747794 h 6858000"/>
              <a:gd name="connsiteX19952" fmla="*/ 6469641 w 12192000"/>
              <a:gd name="connsiteY19952" fmla="*/ 3747784 h 6858000"/>
              <a:gd name="connsiteX19953" fmla="*/ 6484582 w 12192000"/>
              <a:gd name="connsiteY19953" fmla="*/ 3736296 h 6858000"/>
              <a:gd name="connsiteX19954" fmla="*/ 6503621 w 12192000"/>
              <a:gd name="connsiteY19954" fmla="*/ 3732025 h 6858000"/>
              <a:gd name="connsiteX19955" fmla="*/ 6537614 w 12192000"/>
              <a:gd name="connsiteY19955" fmla="*/ 3747794 h 6858000"/>
              <a:gd name="connsiteX19956" fmla="*/ 6623345 w 12192000"/>
              <a:gd name="connsiteY19956" fmla="*/ 3698301 h 6858000"/>
              <a:gd name="connsiteX19957" fmla="*/ 6503636 w 12192000"/>
              <a:gd name="connsiteY19957" fmla="*/ 3669731 h 6858000"/>
              <a:gd name="connsiteX19958" fmla="*/ 6096436 w 12192000"/>
              <a:gd name="connsiteY19958" fmla="*/ 3669731 h 6858000"/>
              <a:gd name="connsiteX19959" fmla="*/ 5976726 w 12192000"/>
              <a:gd name="connsiteY19959" fmla="*/ 3698301 h 6858000"/>
              <a:gd name="connsiteX19960" fmla="*/ 6062441 w 12192000"/>
              <a:gd name="connsiteY19960" fmla="*/ 3747784 h 6858000"/>
              <a:gd name="connsiteX19961" fmla="*/ 6062428 w 12192000"/>
              <a:gd name="connsiteY19961" fmla="*/ 3747794 h 6858000"/>
              <a:gd name="connsiteX19962" fmla="*/ 6062459 w 12192000"/>
              <a:gd name="connsiteY19962" fmla="*/ 3747794 h 6858000"/>
              <a:gd name="connsiteX19963" fmla="*/ 6062441 w 12192000"/>
              <a:gd name="connsiteY19963" fmla="*/ 3747784 h 6858000"/>
              <a:gd name="connsiteX19964" fmla="*/ 6077383 w 12192000"/>
              <a:gd name="connsiteY19964" fmla="*/ 3736296 h 6858000"/>
              <a:gd name="connsiteX19965" fmla="*/ 6096421 w 12192000"/>
              <a:gd name="connsiteY19965" fmla="*/ 3732025 h 6858000"/>
              <a:gd name="connsiteX19966" fmla="*/ 6130414 w 12192000"/>
              <a:gd name="connsiteY19966" fmla="*/ 3747794 h 6858000"/>
              <a:gd name="connsiteX19967" fmla="*/ 6216145 w 12192000"/>
              <a:gd name="connsiteY19967" fmla="*/ 3698301 h 6858000"/>
              <a:gd name="connsiteX19968" fmla="*/ 6096436 w 12192000"/>
              <a:gd name="connsiteY19968" fmla="*/ 3669731 h 6858000"/>
              <a:gd name="connsiteX19969" fmla="*/ 5689266 w 12192000"/>
              <a:gd name="connsiteY19969" fmla="*/ 3669731 h 6858000"/>
              <a:gd name="connsiteX19970" fmla="*/ 5569557 w 12192000"/>
              <a:gd name="connsiteY19970" fmla="*/ 3698301 h 6858000"/>
              <a:gd name="connsiteX19971" fmla="*/ 5655271 w 12192000"/>
              <a:gd name="connsiteY19971" fmla="*/ 3747784 h 6858000"/>
              <a:gd name="connsiteX19972" fmla="*/ 5655258 w 12192000"/>
              <a:gd name="connsiteY19972" fmla="*/ 3747794 h 6858000"/>
              <a:gd name="connsiteX19973" fmla="*/ 5655288 w 12192000"/>
              <a:gd name="connsiteY19973" fmla="*/ 3747794 h 6858000"/>
              <a:gd name="connsiteX19974" fmla="*/ 5655271 w 12192000"/>
              <a:gd name="connsiteY19974" fmla="*/ 3747784 h 6858000"/>
              <a:gd name="connsiteX19975" fmla="*/ 5670213 w 12192000"/>
              <a:gd name="connsiteY19975" fmla="*/ 3736296 h 6858000"/>
              <a:gd name="connsiteX19976" fmla="*/ 5689251 w 12192000"/>
              <a:gd name="connsiteY19976" fmla="*/ 3732025 h 6858000"/>
              <a:gd name="connsiteX19977" fmla="*/ 5723244 w 12192000"/>
              <a:gd name="connsiteY19977" fmla="*/ 3747794 h 6858000"/>
              <a:gd name="connsiteX19978" fmla="*/ 5808975 w 12192000"/>
              <a:gd name="connsiteY19978" fmla="*/ 3698301 h 6858000"/>
              <a:gd name="connsiteX19979" fmla="*/ 5689266 w 12192000"/>
              <a:gd name="connsiteY19979" fmla="*/ 3669731 h 6858000"/>
              <a:gd name="connsiteX19980" fmla="*/ 5282067 w 12192000"/>
              <a:gd name="connsiteY19980" fmla="*/ 3669731 h 6858000"/>
              <a:gd name="connsiteX19981" fmla="*/ 5162357 w 12192000"/>
              <a:gd name="connsiteY19981" fmla="*/ 3698301 h 6858000"/>
              <a:gd name="connsiteX19982" fmla="*/ 5248071 w 12192000"/>
              <a:gd name="connsiteY19982" fmla="*/ 3747784 h 6858000"/>
              <a:gd name="connsiteX19983" fmla="*/ 5248058 w 12192000"/>
              <a:gd name="connsiteY19983" fmla="*/ 3747794 h 6858000"/>
              <a:gd name="connsiteX19984" fmla="*/ 5248088 w 12192000"/>
              <a:gd name="connsiteY19984" fmla="*/ 3747794 h 6858000"/>
              <a:gd name="connsiteX19985" fmla="*/ 5248071 w 12192000"/>
              <a:gd name="connsiteY19985" fmla="*/ 3747784 h 6858000"/>
              <a:gd name="connsiteX19986" fmla="*/ 5263013 w 12192000"/>
              <a:gd name="connsiteY19986" fmla="*/ 3736296 h 6858000"/>
              <a:gd name="connsiteX19987" fmla="*/ 5282051 w 12192000"/>
              <a:gd name="connsiteY19987" fmla="*/ 3732025 h 6858000"/>
              <a:gd name="connsiteX19988" fmla="*/ 5316044 w 12192000"/>
              <a:gd name="connsiteY19988" fmla="*/ 3747794 h 6858000"/>
              <a:gd name="connsiteX19989" fmla="*/ 5401775 w 12192000"/>
              <a:gd name="connsiteY19989" fmla="*/ 3698301 h 6858000"/>
              <a:gd name="connsiteX19990" fmla="*/ 5282067 w 12192000"/>
              <a:gd name="connsiteY19990" fmla="*/ 3669731 h 6858000"/>
              <a:gd name="connsiteX19991" fmla="*/ 4874897 w 12192000"/>
              <a:gd name="connsiteY19991" fmla="*/ 3669731 h 6858000"/>
              <a:gd name="connsiteX19992" fmla="*/ 4755187 w 12192000"/>
              <a:gd name="connsiteY19992" fmla="*/ 3698301 h 6858000"/>
              <a:gd name="connsiteX19993" fmla="*/ 4840901 w 12192000"/>
              <a:gd name="connsiteY19993" fmla="*/ 3747784 h 6858000"/>
              <a:gd name="connsiteX19994" fmla="*/ 4840888 w 12192000"/>
              <a:gd name="connsiteY19994" fmla="*/ 3747794 h 6858000"/>
              <a:gd name="connsiteX19995" fmla="*/ 4840919 w 12192000"/>
              <a:gd name="connsiteY19995" fmla="*/ 3747794 h 6858000"/>
              <a:gd name="connsiteX19996" fmla="*/ 4840901 w 12192000"/>
              <a:gd name="connsiteY19996" fmla="*/ 3747784 h 6858000"/>
              <a:gd name="connsiteX19997" fmla="*/ 4855843 w 12192000"/>
              <a:gd name="connsiteY19997" fmla="*/ 3736296 h 6858000"/>
              <a:gd name="connsiteX19998" fmla="*/ 4874881 w 12192000"/>
              <a:gd name="connsiteY19998" fmla="*/ 3732025 h 6858000"/>
              <a:gd name="connsiteX19999" fmla="*/ 4908876 w 12192000"/>
              <a:gd name="connsiteY19999" fmla="*/ 3747794 h 6858000"/>
              <a:gd name="connsiteX20000" fmla="*/ 4994606 w 12192000"/>
              <a:gd name="connsiteY20000" fmla="*/ 3698301 h 6858000"/>
              <a:gd name="connsiteX20001" fmla="*/ 4874897 w 12192000"/>
              <a:gd name="connsiteY20001" fmla="*/ 3669731 h 6858000"/>
              <a:gd name="connsiteX20002" fmla="*/ 4467697 w 12192000"/>
              <a:gd name="connsiteY20002" fmla="*/ 3669731 h 6858000"/>
              <a:gd name="connsiteX20003" fmla="*/ 4347987 w 12192000"/>
              <a:gd name="connsiteY20003" fmla="*/ 3698301 h 6858000"/>
              <a:gd name="connsiteX20004" fmla="*/ 4433701 w 12192000"/>
              <a:gd name="connsiteY20004" fmla="*/ 3747784 h 6858000"/>
              <a:gd name="connsiteX20005" fmla="*/ 4433689 w 12192000"/>
              <a:gd name="connsiteY20005" fmla="*/ 3747794 h 6858000"/>
              <a:gd name="connsiteX20006" fmla="*/ 4433718 w 12192000"/>
              <a:gd name="connsiteY20006" fmla="*/ 3747794 h 6858000"/>
              <a:gd name="connsiteX20007" fmla="*/ 4433701 w 12192000"/>
              <a:gd name="connsiteY20007" fmla="*/ 3747784 h 6858000"/>
              <a:gd name="connsiteX20008" fmla="*/ 4448643 w 12192000"/>
              <a:gd name="connsiteY20008" fmla="*/ 3736296 h 6858000"/>
              <a:gd name="connsiteX20009" fmla="*/ 4467681 w 12192000"/>
              <a:gd name="connsiteY20009" fmla="*/ 3732025 h 6858000"/>
              <a:gd name="connsiteX20010" fmla="*/ 4501675 w 12192000"/>
              <a:gd name="connsiteY20010" fmla="*/ 3747794 h 6858000"/>
              <a:gd name="connsiteX20011" fmla="*/ 4587406 w 12192000"/>
              <a:gd name="connsiteY20011" fmla="*/ 3698301 h 6858000"/>
              <a:gd name="connsiteX20012" fmla="*/ 4467697 w 12192000"/>
              <a:gd name="connsiteY20012" fmla="*/ 3669731 h 6858000"/>
              <a:gd name="connsiteX20013" fmla="*/ 4060527 w 12192000"/>
              <a:gd name="connsiteY20013" fmla="*/ 3669731 h 6858000"/>
              <a:gd name="connsiteX20014" fmla="*/ 3940817 w 12192000"/>
              <a:gd name="connsiteY20014" fmla="*/ 3698301 h 6858000"/>
              <a:gd name="connsiteX20015" fmla="*/ 4026532 w 12192000"/>
              <a:gd name="connsiteY20015" fmla="*/ 3747784 h 6858000"/>
              <a:gd name="connsiteX20016" fmla="*/ 4026519 w 12192000"/>
              <a:gd name="connsiteY20016" fmla="*/ 3747794 h 6858000"/>
              <a:gd name="connsiteX20017" fmla="*/ 4026549 w 12192000"/>
              <a:gd name="connsiteY20017" fmla="*/ 3747794 h 6858000"/>
              <a:gd name="connsiteX20018" fmla="*/ 4026532 w 12192000"/>
              <a:gd name="connsiteY20018" fmla="*/ 3747784 h 6858000"/>
              <a:gd name="connsiteX20019" fmla="*/ 4041473 w 12192000"/>
              <a:gd name="connsiteY20019" fmla="*/ 3736296 h 6858000"/>
              <a:gd name="connsiteX20020" fmla="*/ 4060512 w 12192000"/>
              <a:gd name="connsiteY20020" fmla="*/ 3732025 h 6858000"/>
              <a:gd name="connsiteX20021" fmla="*/ 4094505 w 12192000"/>
              <a:gd name="connsiteY20021" fmla="*/ 3747794 h 6858000"/>
              <a:gd name="connsiteX20022" fmla="*/ 4180236 w 12192000"/>
              <a:gd name="connsiteY20022" fmla="*/ 3698301 h 6858000"/>
              <a:gd name="connsiteX20023" fmla="*/ 4060527 w 12192000"/>
              <a:gd name="connsiteY20023" fmla="*/ 3669731 h 6858000"/>
              <a:gd name="connsiteX20024" fmla="*/ 3653357 w 12192000"/>
              <a:gd name="connsiteY20024" fmla="*/ 3669731 h 6858000"/>
              <a:gd name="connsiteX20025" fmla="*/ 3533647 w 12192000"/>
              <a:gd name="connsiteY20025" fmla="*/ 3698301 h 6858000"/>
              <a:gd name="connsiteX20026" fmla="*/ 3619361 w 12192000"/>
              <a:gd name="connsiteY20026" fmla="*/ 3747784 h 6858000"/>
              <a:gd name="connsiteX20027" fmla="*/ 3619348 w 12192000"/>
              <a:gd name="connsiteY20027" fmla="*/ 3747794 h 6858000"/>
              <a:gd name="connsiteX20028" fmla="*/ 3619378 w 12192000"/>
              <a:gd name="connsiteY20028" fmla="*/ 3747794 h 6858000"/>
              <a:gd name="connsiteX20029" fmla="*/ 3619361 w 12192000"/>
              <a:gd name="connsiteY20029" fmla="*/ 3747784 h 6858000"/>
              <a:gd name="connsiteX20030" fmla="*/ 3634303 w 12192000"/>
              <a:gd name="connsiteY20030" fmla="*/ 3736296 h 6858000"/>
              <a:gd name="connsiteX20031" fmla="*/ 3653341 w 12192000"/>
              <a:gd name="connsiteY20031" fmla="*/ 3732025 h 6858000"/>
              <a:gd name="connsiteX20032" fmla="*/ 3687335 w 12192000"/>
              <a:gd name="connsiteY20032" fmla="*/ 3747794 h 6858000"/>
              <a:gd name="connsiteX20033" fmla="*/ 3773066 w 12192000"/>
              <a:gd name="connsiteY20033" fmla="*/ 3698301 h 6858000"/>
              <a:gd name="connsiteX20034" fmla="*/ 3653357 w 12192000"/>
              <a:gd name="connsiteY20034" fmla="*/ 3669731 h 6858000"/>
              <a:gd name="connsiteX20035" fmla="*/ 3246157 w 12192000"/>
              <a:gd name="connsiteY20035" fmla="*/ 3669731 h 6858000"/>
              <a:gd name="connsiteX20036" fmla="*/ 3126448 w 12192000"/>
              <a:gd name="connsiteY20036" fmla="*/ 3698301 h 6858000"/>
              <a:gd name="connsiteX20037" fmla="*/ 3212162 w 12192000"/>
              <a:gd name="connsiteY20037" fmla="*/ 3747784 h 6858000"/>
              <a:gd name="connsiteX20038" fmla="*/ 3212149 w 12192000"/>
              <a:gd name="connsiteY20038" fmla="*/ 3747794 h 6858000"/>
              <a:gd name="connsiteX20039" fmla="*/ 3212179 w 12192000"/>
              <a:gd name="connsiteY20039" fmla="*/ 3747794 h 6858000"/>
              <a:gd name="connsiteX20040" fmla="*/ 3212162 w 12192000"/>
              <a:gd name="connsiteY20040" fmla="*/ 3747784 h 6858000"/>
              <a:gd name="connsiteX20041" fmla="*/ 3227103 w 12192000"/>
              <a:gd name="connsiteY20041" fmla="*/ 3736296 h 6858000"/>
              <a:gd name="connsiteX20042" fmla="*/ 3246142 w 12192000"/>
              <a:gd name="connsiteY20042" fmla="*/ 3732025 h 6858000"/>
              <a:gd name="connsiteX20043" fmla="*/ 3280135 w 12192000"/>
              <a:gd name="connsiteY20043" fmla="*/ 3747794 h 6858000"/>
              <a:gd name="connsiteX20044" fmla="*/ 3365866 w 12192000"/>
              <a:gd name="connsiteY20044" fmla="*/ 3698301 h 6858000"/>
              <a:gd name="connsiteX20045" fmla="*/ 3246157 w 12192000"/>
              <a:gd name="connsiteY20045" fmla="*/ 3669731 h 6858000"/>
              <a:gd name="connsiteX20046" fmla="*/ 2838987 w 12192000"/>
              <a:gd name="connsiteY20046" fmla="*/ 3669731 h 6858000"/>
              <a:gd name="connsiteX20047" fmla="*/ 2719278 w 12192000"/>
              <a:gd name="connsiteY20047" fmla="*/ 3698301 h 6858000"/>
              <a:gd name="connsiteX20048" fmla="*/ 2804992 w 12192000"/>
              <a:gd name="connsiteY20048" fmla="*/ 3747784 h 6858000"/>
              <a:gd name="connsiteX20049" fmla="*/ 2804979 w 12192000"/>
              <a:gd name="connsiteY20049" fmla="*/ 3747794 h 6858000"/>
              <a:gd name="connsiteX20050" fmla="*/ 2805009 w 12192000"/>
              <a:gd name="connsiteY20050" fmla="*/ 3747794 h 6858000"/>
              <a:gd name="connsiteX20051" fmla="*/ 2804992 w 12192000"/>
              <a:gd name="connsiteY20051" fmla="*/ 3747784 h 6858000"/>
              <a:gd name="connsiteX20052" fmla="*/ 2819934 w 12192000"/>
              <a:gd name="connsiteY20052" fmla="*/ 3736296 h 6858000"/>
              <a:gd name="connsiteX20053" fmla="*/ 2838972 w 12192000"/>
              <a:gd name="connsiteY20053" fmla="*/ 3732025 h 6858000"/>
              <a:gd name="connsiteX20054" fmla="*/ 2872965 w 12192000"/>
              <a:gd name="connsiteY20054" fmla="*/ 3747794 h 6858000"/>
              <a:gd name="connsiteX20055" fmla="*/ 2958696 w 12192000"/>
              <a:gd name="connsiteY20055" fmla="*/ 3698301 h 6858000"/>
              <a:gd name="connsiteX20056" fmla="*/ 2838987 w 12192000"/>
              <a:gd name="connsiteY20056" fmla="*/ 3669731 h 6858000"/>
              <a:gd name="connsiteX20057" fmla="*/ 2431787 w 12192000"/>
              <a:gd name="connsiteY20057" fmla="*/ 3669731 h 6858000"/>
              <a:gd name="connsiteX20058" fmla="*/ 2312078 w 12192000"/>
              <a:gd name="connsiteY20058" fmla="*/ 3698301 h 6858000"/>
              <a:gd name="connsiteX20059" fmla="*/ 2397792 w 12192000"/>
              <a:gd name="connsiteY20059" fmla="*/ 3747784 h 6858000"/>
              <a:gd name="connsiteX20060" fmla="*/ 2397779 w 12192000"/>
              <a:gd name="connsiteY20060" fmla="*/ 3747794 h 6858000"/>
              <a:gd name="connsiteX20061" fmla="*/ 2397809 w 12192000"/>
              <a:gd name="connsiteY20061" fmla="*/ 3747794 h 6858000"/>
              <a:gd name="connsiteX20062" fmla="*/ 2397792 w 12192000"/>
              <a:gd name="connsiteY20062" fmla="*/ 3747784 h 6858000"/>
              <a:gd name="connsiteX20063" fmla="*/ 2412734 w 12192000"/>
              <a:gd name="connsiteY20063" fmla="*/ 3736296 h 6858000"/>
              <a:gd name="connsiteX20064" fmla="*/ 2431772 w 12192000"/>
              <a:gd name="connsiteY20064" fmla="*/ 3732025 h 6858000"/>
              <a:gd name="connsiteX20065" fmla="*/ 2465765 w 12192000"/>
              <a:gd name="connsiteY20065" fmla="*/ 3747794 h 6858000"/>
              <a:gd name="connsiteX20066" fmla="*/ 2551496 w 12192000"/>
              <a:gd name="connsiteY20066" fmla="*/ 3698301 h 6858000"/>
              <a:gd name="connsiteX20067" fmla="*/ 2431787 w 12192000"/>
              <a:gd name="connsiteY20067" fmla="*/ 3669731 h 6858000"/>
              <a:gd name="connsiteX20068" fmla="*/ 2024617 w 12192000"/>
              <a:gd name="connsiteY20068" fmla="*/ 3669731 h 6858000"/>
              <a:gd name="connsiteX20069" fmla="*/ 1904908 w 12192000"/>
              <a:gd name="connsiteY20069" fmla="*/ 3698301 h 6858000"/>
              <a:gd name="connsiteX20070" fmla="*/ 1990622 w 12192000"/>
              <a:gd name="connsiteY20070" fmla="*/ 3747784 h 6858000"/>
              <a:gd name="connsiteX20071" fmla="*/ 1990609 w 12192000"/>
              <a:gd name="connsiteY20071" fmla="*/ 3747794 h 6858000"/>
              <a:gd name="connsiteX20072" fmla="*/ 1990639 w 12192000"/>
              <a:gd name="connsiteY20072" fmla="*/ 3747794 h 6858000"/>
              <a:gd name="connsiteX20073" fmla="*/ 1990622 w 12192000"/>
              <a:gd name="connsiteY20073" fmla="*/ 3747784 h 6858000"/>
              <a:gd name="connsiteX20074" fmla="*/ 2005563 w 12192000"/>
              <a:gd name="connsiteY20074" fmla="*/ 3736296 h 6858000"/>
              <a:gd name="connsiteX20075" fmla="*/ 2024602 w 12192000"/>
              <a:gd name="connsiteY20075" fmla="*/ 3732025 h 6858000"/>
              <a:gd name="connsiteX20076" fmla="*/ 2058595 w 12192000"/>
              <a:gd name="connsiteY20076" fmla="*/ 3747794 h 6858000"/>
              <a:gd name="connsiteX20077" fmla="*/ 2144326 w 12192000"/>
              <a:gd name="connsiteY20077" fmla="*/ 3698301 h 6858000"/>
              <a:gd name="connsiteX20078" fmla="*/ 2024617 w 12192000"/>
              <a:gd name="connsiteY20078" fmla="*/ 3669731 h 6858000"/>
              <a:gd name="connsiteX20079" fmla="*/ 1617448 w 12192000"/>
              <a:gd name="connsiteY20079" fmla="*/ 3669731 h 6858000"/>
              <a:gd name="connsiteX20080" fmla="*/ 1497738 w 12192000"/>
              <a:gd name="connsiteY20080" fmla="*/ 3698301 h 6858000"/>
              <a:gd name="connsiteX20081" fmla="*/ 1583469 w 12192000"/>
              <a:gd name="connsiteY20081" fmla="*/ 3747794 h 6858000"/>
              <a:gd name="connsiteX20082" fmla="*/ 1617462 w 12192000"/>
              <a:gd name="connsiteY20082" fmla="*/ 3732025 h 6858000"/>
              <a:gd name="connsiteX20083" fmla="*/ 1636490 w 12192000"/>
              <a:gd name="connsiteY20083" fmla="*/ 3736296 h 6858000"/>
              <a:gd name="connsiteX20084" fmla="*/ 1651443 w 12192000"/>
              <a:gd name="connsiteY20084" fmla="*/ 3747785 h 6858000"/>
              <a:gd name="connsiteX20085" fmla="*/ 1651426 w 12192000"/>
              <a:gd name="connsiteY20085" fmla="*/ 3747794 h 6858000"/>
              <a:gd name="connsiteX20086" fmla="*/ 1651455 w 12192000"/>
              <a:gd name="connsiteY20086" fmla="*/ 3747794 h 6858000"/>
              <a:gd name="connsiteX20087" fmla="*/ 1651443 w 12192000"/>
              <a:gd name="connsiteY20087" fmla="*/ 3747785 h 6858000"/>
              <a:gd name="connsiteX20088" fmla="*/ 1737157 w 12192000"/>
              <a:gd name="connsiteY20088" fmla="*/ 3698301 h 6858000"/>
              <a:gd name="connsiteX20089" fmla="*/ 1617448 w 12192000"/>
              <a:gd name="connsiteY20089" fmla="*/ 3669731 h 6858000"/>
              <a:gd name="connsiteX20090" fmla="*/ 1210248 w 12192000"/>
              <a:gd name="connsiteY20090" fmla="*/ 3669731 h 6858000"/>
              <a:gd name="connsiteX20091" fmla="*/ 1090538 w 12192000"/>
              <a:gd name="connsiteY20091" fmla="*/ 3698301 h 6858000"/>
              <a:gd name="connsiteX20092" fmla="*/ 1176269 w 12192000"/>
              <a:gd name="connsiteY20092" fmla="*/ 3747794 h 6858000"/>
              <a:gd name="connsiteX20093" fmla="*/ 1210262 w 12192000"/>
              <a:gd name="connsiteY20093" fmla="*/ 3732025 h 6858000"/>
              <a:gd name="connsiteX20094" fmla="*/ 1229291 w 12192000"/>
              <a:gd name="connsiteY20094" fmla="*/ 3736296 h 6858000"/>
              <a:gd name="connsiteX20095" fmla="*/ 1244243 w 12192000"/>
              <a:gd name="connsiteY20095" fmla="*/ 3747784 h 6858000"/>
              <a:gd name="connsiteX20096" fmla="*/ 1244226 w 12192000"/>
              <a:gd name="connsiteY20096" fmla="*/ 3747794 h 6858000"/>
              <a:gd name="connsiteX20097" fmla="*/ 1244256 w 12192000"/>
              <a:gd name="connsiteY20097" fmla="*/ 3747794 h 6858000"/>
              <a:gd name="connsiteX20098" fmla="*/ 1244243 w 12192000"/>
              <a:gd name="connsiteY20098" fmla="*/ 3747784 h 6858000"/>
              <a:gd name="connsiteX20099" fmla="*/ 1329957 w 12192000"/>
              <a:gd name="connsiteY20099" fmla="*/ 3698301 h 6858000"/>
              <a:gd name="connsiteX20100" fmla="*/ 1210248 w 12192000"/>
              <a:gd name="connsiteY20100" fmla="*/ 3669731 h 6858000"/>
              <a:gd name="connsiteX20101" fmla="*/ 803078 w 12192000"/>
              <a:gd name="connsiteY20101" fmla="*/ 3669731 h 6858000"/>
              <a:gd name="connsiteX20102" fmla="*/ 683368 w 12192000"/>
              <a:gd name="connsiteY20102" fmla="*/ 3698301 h 6858000"/>
              <a:gd name="connsiteX20103" fmla="*/ 769099 w 12192000"/>
              <a:gd name="connsiteY20103" fmla="*/ 3747794 h 6858000"/>
              <a:gd name="connsiteX20104" fmla="*/ 803093 w 12192000"/>
              <a:gd name="connsiteY20104" fmla="*/ 3732025 h 6858000"/>
              <a:gd name="connsiteX20105" fmla="*/ 822121 w 12192000"/>
              <a:gd name="connsiteY20105" fmla="*/ 3736296 h 6858000"/>
              <a:gd name="connsiteX20106" fmla="*/ 837073 w 12192000"/>
              <a:gd name="connsiteY20106" fmla="*/ 3747784 h 6858000"/>
              <a:gd name="connsiteX20107" fmla="*/ 837056 w 12192000"/>
              <a:gd name="connsiteY20107" fmla="*/ 3747794 h 6858000"/>
              <a:gd name="connsiteX20108" fmla="*/ 837086 w 12192000"/>
              <a:gd name="connsiteY20108" fmla="*/ 3747794 h 6858000"/>
              <a:gd name="connsiteX20109" fmla="*/ 837073 w 12192000"/>
              <a:gd name="connsiteY20109" fmla="*/ 3747784 h 6858000"/>
              <a:gd name="connsiteX20110" fmla="*/ 922787 w 12192000"/>
              <a:gd name="connsiteY20110" fmla="*/ 3698301 h 6858000"/>
              <a:gd name="connsiteX20111" fmla="*/ 803078 w 12192000"/>
              <a:gd name="connsiteY20111" fmla="*/ 3669731 h 6858000"/>
              <a:gd name="connsiteX20112" fmla="*/ 395878 w 12192000"/>
              <a:gd name="connsiteY20112" fmla="*/ 3669731 h 6858000"/>
              <a:gd name="connsiteX20113" fmla="*/ 276169 w 12192000"/>
              <a:gd name="connsiteY20113" fmla="*/ 3698301 h 6858000"/>
              <a:gd name="connsiteX20114" fmla="*/ 361900 w 12192000"/>
              <a:gd name="connsiteY20114" fmla="*/ 3747794 h 6858000"/>
              <a:gd name="connsiteX20115" fmla="*/ 395893 w 12192000"/>
              <a:gd name="connsiteY20115" fmla="*/ 3732025 h 6858000"/>
              <a:gd name="connsiteX20116" fmla="*/ 414921 w 12192000"/>
              <a:gd name="connsiteY20116" fmla="*/ 3736296 h 6858000"/>
              <a:gd name="connsiteX20117" fmla="*/ 429873 w 12192000"/>
              <a:gd name="connsiteY20117" fmla="*/ 3747784 h 6858000"/>
              <a:gd name="connsiteX20118" fmla="*/ 429856 w 12192000"/>
              <a:gd name="connsiteY20118" fmla="*/ 3747794 h 6858000"/>
              <a:gd name="connsiteX20119" fmla="*/ 429886 w 12192000"/>
              <a:gd name="connsiteY20119" fmla="*/ 3747794 h 6858000"/>
              <a:gd name="connsiteX20120" fmla="*/ 429873 w 12192000"/>
              <a:gd name="connsiteY20120" fmla="*/ 3747784 h 6858000"/>
              <a:gd name="connsiteX20121" fmla="*/ 515587 w 12192000"/>
              <a:gd name="connsiteY20121" fmla="*/ 3698301 h 6858000"/>
              <a:gd name="connsiteX20122" fmla="*/ 395878 w 12192000"/>
              <a:gd name="connsiteY20122" fmla="*/ 3669731 h 6858000"/>
              <a:gd name="connsiteX20123" fmla="*/ 11947763 w 12192000"/>
              <a:gd name="connsiteY20123" fmla="*/ 3659251 h 6858000"/>
              <a:gd name="connsiteX20124" fmla="*/ 11947765 w 12192000"/>
              <a:gd name="connsiteY20124" fmla="*/ 3659270 h 6858000"/>
              <a:gd name="connsiteX20125" fmla="*/ 11947763 w 12192000"/>
              <a:gd name="connsiteY20125" fmla="*/ 3659281 h 6858000"/>
              <a:gd name="connsiteX20126" fmla="*/ 6711111 w 12192000"/>
              <a:gd name="connsiteY20126" fmla="*/ 3624779 h 6858000"/>
              <a:gd name="connsiteX20127" fmla="*/ 6675053 w 12192000"/>
              <a:gd name="connsiteY20127" fmla="*/ 3660867 h 6858000"/>
              <a:gd name="connsiteX20128" fmla="*/ 6699440 w 12192000"/>
              <a:gd name="connsiteY20128" fmla="*/ 3694950 h 6858000"/>
              <a:gd name="connsiteX20129" fmla="*/ 6707251 w 12192000"/>
              <a:gd name="connsiteY20129" fmla="*/ 3695847 h 6858000"/>
              <a:gd name="connsiteX20130" fmla="*/ 6743637 w 12192000"/>
              <a:gd name="connsiteY20130" fmla="*/ 3659221 h 6858000"/>
              <a:gd name="connsiteX20131" fmla="*/ 6726341 w 12192000"/>
              <a:gd name="connsiteY20131" fmla="*/ 3628190 h 6858000"/>
              <a:gd name="connsiteX20132" fmla="*/ 6711111 w 12192000"/>
              <a:gd name="connsiteY20132" fmla="*/ 3624779 h 6858000"/>
              <a:gd name="connsiteX20133" fmla="*/ 1821062 w 12192000"/>
              <a:gd name="connsiteY20133" fmla="*/ 3623432 h 6858000"/>
              <a:gd name="connsiteX20134" fmla="*/ 1786201 w 12192000"/>
              <a:gd name="connsiteY20134" fmla="*/ 3648837 h 6858000"/>
              <a:gd name="connsiteX20135" fmla="*/ 1784675 w 12192000"/>
              <a:gd name="connsiteY20135" fmla="*/ 3659251 h 6858000"/>
              <a:gd name="connsiteX20136" fmla="*/ 1821062 w 12192000"/>
              <a:gd name="connsiteY20136" fmla="*/ 3695877 h 6858000"/>
              <a:gd name="connsiteX20137" fmla="*/ 1857449 w 12192000"/>
              <a:gd name="connsiteY20137" fmla="*/ 3659251 h 6858000"/>
              <a:gd name="connsiteX20138" fmla="*/ 1855923 w 12192000"/>
              <a:gd name="connsiteY20138" fmla="*/ 3648837 h 6858000"/>
              <a:gd name="connsiteX20139" fmla="*/ 1821062 w 12192000"/>
              <a:gd name="connsiteY20139" fmla="*/ 3623432 h 6858000"/>
              <a:gd name="connsiteX20140" fmla="*/ 1413862 w 12192000"/>
              <a:gd name="connsiteY20140" fmla="*/ 3623432 h 6858000"/>
              <a:gd name="connsiteX20141" fmla="*/ 1379001 w 12192000"/>
              <a:gd name="connsiteY20141" fmla="*/ 3648837 h 6858000"/>
              <a:gd name="connsiteX20142" fmla="*/ 1377475 w 12192000"/>
              <a:gd name="connsiteY20142" fmla="*/ 3659251 h 6858000"/>
              <a:gd name="connsiteX20143" fmla="*/ 1413862 w 12192000"/>
              <a:gd name="connsiteY20143" fmla="*/ 3695877 h 6858000"/>
              <a:gd name="connsiteX20144" fmla="*/ 1450249 w 12192000"/>
              <a:gd name="connsiteY20144" fmla="*/ 3659251 h 6858000"/>
              <a:gd name="connsiteX20145" fmla="*/ 1448723 w 12192000"/>
              <a:gd name="connsiteY20145" fmla="*/ 3648837 h 6858000"/>
              <a:gd name="connsiteX20146" fmla="*/ 1413862 w 12192000"/>
              <a:gd name="connsiteY20146" fmla="*/ 3623432 h 6858000"/>
              <a:gd name="connsiteX20147" fmla="*/ 1006693 w 12192000"/>
              <a:gd name="connsiteY20147" fmla="*/ 3623432 h 6858000"/>
              <a:gd name="connsiteX20148" fmla="*/ 971831 w 12192000"/>
              <a:gd name="connsiteY20148" fmla="*/ 3648837 h 6858000"/>
              <a:gd name="connsiteX20149" fmla="*/ 970305 w 12192000"/>
              <a:gd name="connsiteY20149" fmla="*/ 3659251 h 6858000"/>
              <a:gd name="connsiteX20150" fmla="*/ 1006693 w 12192000"/>
              <a:gd name="connsiteY20150" fmla="*/ 3695877 h 6858000"/>
              <a:gd name="connsiteX20151" fmla="*/ 1043080 w 12192000"/>
              <a:gd name="connsiteY20151" fmla="*/ 3659251 h 6858000"/>
              <a:gd name="connsiteX20152" fmla="*/ 1041553 w 12192000"/>
              <a:gd name="connsiteY20152" fmla="*/ 3648837 h 6858000"/>
              <a:gd name="connsiteX20153" fmla="*/ 1006693 w 12192000"/>
              <a:gd name="connsiteY20153" fmla="*/ 3623432 h 6858000"/>
              <a:gd name="connsiteX20154" fmla="*/ 599493 w 12192000"/>
              <a:gd name="connsiteY20154" fmla="*/ 3623432 h 6858000"/>
              <a:gd name="connsiteX20155" fmla="*/ 564632 w 12192000"/>
              <a:gd name="connsiteY20155" fmla="*/ 3648837 h 6858000"/>
              <a:gd name="connsiteX20156" fmla="*/ 563106 w 12192000"/>
              <a:gd name="connsiteY20156" fmla="*/ 3659251 h 6858000"/>
              <a:gd name="connsiteX20157" fmla="*/ 599493 w 12192000"/>
              <a:gd name="connsiteY20157" fmla="*/ 3695877 h 6858000"/>
              <a:gd name="connsiteX20158" fmla="*/ 635880 w 12192000"/>
              <a:gd name="connsiteY20158" fmla="*/ 3659251 h 6858000"/>
              <a:gd name="connsiteX20159" fmla="*/ 634354 w 12192000"/>
              <a:gd name="connsiteY20159" fmla="*/ 3648837 h 6858000"/>
              <a:gd name="connsiteX20160" fmla="*/ 599493 w 12192000"/>
              <a:gd name="connsiteY20160" fmla="*/ 3623432 h 6858000"/>
              <a:gd name="connsiteX20161" fmla="*/ 192323 w 12192000"/>
              <a:gd name="connsiteY20161" fmla="*/ 3623432 h 6858000"/>
              <a:gd name="connsiteX20162" fmla="*/ 157462 w 12192000"/>
              <a:gd name="connsiteY20162" fmla="*/ 3648837 h 6858000"/>
              <a:gd name="connsiteX20163" fmla="*/ 155936 w 12192000"/>
              <a:gd name="connsiteY20163" fmla="*/ 3659251 h 6858000"/>
              <a:gd name="connsiteX20164" fmla="*/ 192323 w 12192000"/>
              <a:gd name="connsiteY20164" fmla="*/ 3695877 h 6858000"/>
              <a:gd name="connsiteX20165" fmla="*/ 228710 w 12192000"/>
              <a:gd name="connsiteY20165" fmla="*/ 3659251 h 6858000"/>
              <a:gd name="connsiteX20166" fmla="*/ 227184 w 12192000"/>
              <a:gd name="connsiteY20166" fmla="*/ 3648837 h 6858000"/>
              <a:gd name="connsiteX20167" fmla="*/ 192323 w 12192000"/>
              <a:gd name="connsiteY20167" fmla="*/ 3623432 h 6858000"/>
              <a:gd name="connsiteX20168" fmla="*/ 12000608 w 12192000"/>
              <a:gd name="connsiteY20168" fmla="*/ 3623402 h 6858000"/>
              <a:gd name="connsiteX20169" fmla="*/ 11965748 w 12192000"/>
              <a:gd name="connsiteY20169" fmla="*/ 3648807 h 6858000"/>
              <a:gd name="connsiteX20170" fmla="*/ 11964221 w 12192000"/>
              <a:gd name="connsiteY20170" fmla="*/ 3659221 h 6858000"/>
              <a:gd name="connsiteX20171" fmla="*/ 12000608 w 12192000"/>
              <a:gd name="connsiteY20171" fmla="*/ 3695847 h 6858000"/>
              <a:gd name="connsiteX20172" fmla="*/ 12036996 w 12192000"/>
              <a:gd name="connsiteY20172" fmla="*/ 3659221 h 6858000"/>
              <a:gd name="connsiteX20173" fmla="*/ 12035469 w 12192000"/>
              <a:gd name="connsiteY20173" fmla="*/ 3648807 h 6858000"/>
              <a:gd name="connsiteX20174" fmla="*/ 12000608 w 12192000"/>
              <a:gd name="connsiteY20174" fmla="*/ 3623402 h 6858000"/>
              <a:gd name="connsiteX20175" fmla="*/ 11593438 w 12192000"/>
              <a:gd name="connsiteY20175" fmla="*/ 3623402 h 6858000"/>
              <a:gd name="connsiteX20176" fmla="*/ 11558578 w 12192000"/>
              <a:gd name="connsiteY20176" fmla="*/ 3648807 h 6858000"/>
              <a:gd name="connsiteX20177" fmla="*/ 11557051 w 12192000"/>
              <a:gd name="connsiteY20177" fmla="*/ 3659221 h 6858000"/>
              <a:gd name="connsiteX20178" fmla="*/ 11593438 w 12192000"/>
              <a:gd name="connsiteY20178" fmla="*/ 3695847 h 6858000"/>
              <a:gd name="connsiteX20179" fmla="*/ 11629826 w 12192000"/>
              <a:gd name="connsiteY20179" fmla="*/ 3659221 h 6858000"/>
              <a:gd name="connsiteX20180" fmla="*/ 11628300 w 12192000"/>
              <a:gd name="connsiteY20180" fmla="*/ 3648807 h 6858000"/>
              <a:gd name="connsiteX20181" fmla="*/ 11593438 w 12192000"/>
              <a:gd name="connsiteY20181" fmla="*/ 3623402 h 6858000"/>
              <a:gd name="connsiteX20182" fmla="*/ 11186239 w 12192000"/>
              <a:gd name="connsiteY20182" fmla="*/ 3623402 h 6858000"/>
              <a:gd name="connsiteX20183" fmla="*/ 11151377 w 12192000"/>
              <a:gd name="connsiteY20183" fmla="*/ 3648807 h 6858000"/>
              <a:gd name="connsiteX20184" fmla="*/ 11149851 w 12192000"/>
              <a:gd name="connsiteY20184" fmla="*/ 3659221 h 6858000"/>
              <a:gd name="connsiteX20185" fmla="*/ 11186239 w 12192000"/>
              <a:gd name="connsiteY20185" fmla="*/ 3695847 h 6858000"/>
              <a:gd name="connsiteX20186" fmla="*/ 11222626 w 12192000"/>
              <a:gd name="connsiteY20186" fmla="*/ 3659221 h 6858000"/>
              <a:gd name="connsiteX20187" fmla="*/ 11221100 w 12192000"/>
              <a:gd name="connsiteY20187" fmla="*/ 3648807 h 6858000"/>
              <a:gd name="connsiteX20188" fmla="*/ 11186239 w 12192000"/>
              <a:gd name="connsiteY20188" fmla="*/ 3623402 h 6858000"/>
              <a:gd name="connsiteX20189" fmla="*/ 10779069 w 12192000"/>
              <a:gd name="connsiteY20189" fmla="*/ 3623402 h 6858000"/>
              <a:gd name="connsiteX20190" fmla="*/ 10744208 w 12192000"/>
              <a:gd name="connsiteY20190" fmla="*/ 3648807 h 6858000"/>
              <a:gd name="connsiteX20191" fmla="*/ 10742682 w 12192000"/>
              <a:gd name="connsiteY20191" fmla="*/ 3659221 h 6858000"/>
              <a:gd name="connsiteX20192" fmla="*/ 10779069 w 12192000"/>
              <a:gd name="connsiteY20192" fmla="*/ 3695847 h 6858000"/>
              <a:gd name="connsiteX20193" fmla="*/ 10815456 w 12192000"/>
              <a:gd name="connsiteY20193" fmla="*/ 3659221 h 6858000"/>
              <a:gd name="connsiteX20194" fmla="*/ 10813929 w 12192000"/>
              <a:gd name="connsiteY20194" fmla="*/ 3648807 h 6858000"/>
              <a:gd name="connsiteX20195" fmla="*/ 10779069 w 12192000"/>
              <a:gd name="connsiteY20195" fmla="*/ 3623402 h 6858000"/>
              <a:gd name="connsiteX20196" fmla="*/ 10371899 w 12192000"/>
              <a:gd name="connsiteY20196" fmla="*/ 3623402 h 6858000"/>
              <a:gd name="connsiteX20197" fmla="*/ 10337038 w 12192000"/>
              <a:gd name="connsiteY20197" fmla="*/ 3648807 h 6858000"/>
              <a:gd name="connsiteX20198" fmla="*/ 10335512 w 12192000"/>
              <a:gd name="connsiteY20198" fmla="*/ 3659221 h 6858000"/>
              <a:gd name="connsiteX20199" fmla="*/ 10371899 w 12192000"/>
              <a:gd name="connsiteY20199" fmla="*/ 3695847 h 6858000"/>
              <a:gd name="connsiteX20200" fmla="*/ 10408286 w 12192000"/>
              <a:gd name="connsiteY20200" fmla="*/ 3659221 h 6858000"/>
              <a:gd name="connsiteX20201" fmla="*/ 10406760 w 12192000"/>
              <a:gd name="connsiteY20201" fmla="*/ 3648807 h 6858000"/>
              <a:gd name="connsiteX20202" fmla="*/ 10371899 w 12192000"/>
              <a:gd name="connsiteY20202" fmla="*/ 3623402 h 6858000"/>
              <a:gd name="connsiteX20203" fmla="*/ 9964699 w 12192000"/>
              <a:gd name="connsiteY20203" fmla="*/ 3623402 h 6858000"/>
              <a:gd name="connsiteX20204" fmla="*/ 9929838 w 12192000"/>
              <a:gd name="connsiteY20204" fmla="*/ 3648807 h 6858000"/>
              <a:gd name="connsiteX20205" fmla="*/ 9928312 w 12192000"/>
              <a:gd name="connsiteY20205" fmla="*/ 3659221 h 6858000"/>
              <a:gd name="connsiteX20206" fmla="*/ 9964699 w 12192000"/>
              <a:gd name="connsiteY20206" fmla="*/ 3695847 h 6858000"/>
              <a:gd name="connsiteX20207" fmla="*/ 10001086 w 12192000"/>
              <a:gd name="connsiteY20207" fmla="*/ 3659221 h 6858000"/>
              <a:gd name="connsiteX20208" fmla="*/ 9999560 w 12192000"/>
              <a:gd name="connsiteY20208" fmla="*/ 3648807 h 6858000"/>
              <a:gd name="connsiteX20209" fmla="*/ 9964699 w 12192000"/>
              <a:gd name="connsiteY20209" fmla="*/ 3623402 h 6858000"/>
              <a:gd name="connsiteX20210" fmla="*/ 9557529 w 12192000"/>
              <a:gd name="connsiteY20210" fmla="*/ 3623402 h 6858000"/>
              <a:gd name="connsiteX20211" fmla="*/ 9522668 w 12192000"/>
              <a:gd name="connsiteY20211" fmla="*/ 3648807 h 6858000"/>
              <a:gd name="connsiteX20212" fmla="*/ 9521142 w 12192000"/>
              <a:gd name="connsiteY20212" fmla="*/ 3659221 h 6858000"/>
              <a:gd name="connsiteX20213" fmla="*/ 9557529 w 12192000"/>
              <a:gd name="connsiteY20213" fmla="*/ 3695847 h 6858000"/>
              <a:gd name="connsiteX20214" fmla="*/ 9593916 w 12192000"/>
              <a:gd name="connsiteY20214" fmla="*/ 3659221 h 6858000"/>
              <a:gd name="connsiteX20215" fmla="*/ 9592390 w 12192000"/>
              <a:gd name="connsiteY20215" fmla="*/ 3648807 h 6858000"/>
              <a:gd name="connsiteX20216" fmla="*/ 9557529 w 12192000"/>
              <a:gd name="connsiteY20216" fmla="*/ 3623402 h 6858000"/>
              <a:gd name="connsiteX20217" fmla="*/ 9150329 w 12192000"/>
              <a:gd name="connsiteY20217" fmla="*/ 3623402 h 6858000"/>
              <a:gd name="connsiteX20218" fmla="*/ 9115469 w 12192000"/>
              <a:gd name="connsiteY20218" fmla="*/ 3648807 h 6858000"/>
              <a:gd name="connsiteX20219" fmla="*/ 9113942 w 12192000"/>
              <a:gd name="connsiteY20219" fmla="*/ 3659221 h 6858000"/>
              <a:gd name="connsiteX20220" fmla="*/ 9150329 w 12192000"/>
              <a:gd name="connsiteY20220" fmla="*/ 3695847 h 6858000"/>
              <a:gd name="connsiteX20221" fmla="*/ 9186717 w 12192000"/>
              <a:gd name="connsiteY20221" fmla="*/ 3659221 h 6858000"/>
              <a:gd name="connsiteX20222" fmla="*/ 9185191 w 12192000"/>
              <a:gd name="connsiteY20222" fmla="*/ 3648807 h 6858000"/>
              <a:gd name="connsiteX20223" fmla="*/ 9150329 w 12192000"/>
              <a:gd name="connsiteY20223" fmla="*/ 3623402 h 6858000"/>
              <a:gd name="connsiteX20224" fmla="*/ 8743159 w 12192000"/>
              <a:gd name="connsiteY20224" fmla="*/ 3623402 h 6858000"/>
              <a:gd name="connsiteX20225" fmla="*/ 8708299 w 12192000"/>
              <a:gd name="connsiteY20225" fmla="*/ 3648807 h 6858000"/>
              <a:gd name="connsiteX20226" fmla="*/ 8706772 w 12192000"/>
              <a:gd name="connsiteY20226" fmla="*/ 3659221 h 6858000"/>
              <a:gd name="connsiteX20227" fmla="*/ 8743159 w 12192000"/>
              <a:gd name="connsiteY20227" fmla="*/ 3695847 h 6858000"/>
              <a:gd name="connsiteX20228" fmla="*/ 8779547 w 12192000"/>
              <a:gd name="connsiteY20228" fmla="*/ 3659221 h 6858000"/>
              <a:gd name="connsiteX20229" fmla="*/ 8778021 w 12192000"/>
              <a:gd name="connsiteY20229" fmla="*/ 3648807 h 6858000"/>
              <a:gd name="connsiteX20230" fmla="*/ 8743159 w 12192000"/>
              <a:gd name="connsiteY20230" fmla="*/ 3623402 h 6858000"/>
              <a:gd name="connsiteX20231" fmla="*/ 8335960 w 12192000"/>
              <a:gd name="connsiteY20231" fmla="*/ 3623402 h 6858000"/>
              <a:gd name="connsiteX20232" fmla="*/ 8301098 w 12192000"/>
              <a:gd name="connsiteY20232" fmla="*/ 3648807 h 6858000"/>
              <a:gd name="connsiteX20233" fmla="*/ 8299572 w 12192000"/>
              <a:gd name="connsiteY20233" fmla="*/ 3659221 h 6858000"/>
              <a:gd name="connsiteX20234" fmla="*/ 8335960 w 12192000"/>
              <a:gd name="connsiteY20234" fmla="*/ 3695847 h 6858000"/>
              <a:gd name="connsiteX20235" fmla="*/ 8372347 w 12192000"/>
              <a:gd name="connsiteY20235" fmla="*/ 3659221 h 6858000"/>
              <a:gd name="connsiteX20236" fmla="*/ 8370821 w 12192000"/>
              <a:gd name="connsiteY20236" fmla="*/ 3648807 h 6858000"/>
              <a:gd name="connsiteX20237" fmla="*/ 8335960 w 12192000"/>
              <a:gd name="connsiteY20237" fmla="*/ 3623402 h 6858000"/>
              <a:gd name="connsiteX20238" fmla="*/ 7928790 w 12192000"/>
              <a:gd name="connsiteY20238" fmla="*/ 3623402 h 6858000"/>
              <a:gd name="connsiteX20239" fmla="*/ 7893929 w 12192000"/>
              <a:gd name="connsiteY20239" fmla="*/ 3648807 h 6858000"/>
              <a:gd name="connsiteX20240" fmla="*/ 7892403 w 12192000"/>
              <a:gd name="connsiteY20240" fmla="*/ 3659221 h 6858000"/>
              <a:gd name="connsiteX20241" fmla="*/ 7928790 w 12192000"/>
              <a:gd name="connsiteY20241" fmla="*/ 3695847 h 6858000"/>
              <a:gd name="connsiteX20242" fmla="*/ 7965177 w 12192000"/>
              <a:gd name="connsiteY20242" fmla="*/ 3659221 h 6858000"/>
              <a:gd name="connsiteX20243" fmla="*/ 7963651 w 12192000"/>
              <a:gd name="connsiteY20243" fmla="*/ 3648807 h 6858000"/>
              <a:gd name="connsiteX20244" fmla="*/ 7928790 w 12192000"/>
              <a:gd name="connsiteY20244" fmla="*/ 3623402 h 6858000"/>
              <a:gd name="connsiteX20245" fmla="*/ 7521590 w 12192000"/>
              <a:gd name="connsiteY20245" fmla="*/ 3623402 h 6858000"/>
              <a:gd name="connsiteX20246" fmla="*/ 7486729 w 12192000"/>
              <a:gd name="connsiteY20246" fmla="*/ 3648807 h 6858000"/>
              <a:gd name="connsiteX20247" fmla="*/ 7485203 w 12192000"/>
              <a:gd name="connsiteY20247" fmla="*/ 3659221 h 6858000"/>
              <a:gd name="connsiteX20248" fmla="*/ 7521590 w 12192000"/>
              <a:gd name="connsiteY20248" fmla="*/ 3695847 h 6858000"/>
              <a:gd name="connsiteX20249" fmla="*/ 7557978 w 12192000"/>
              <a:gd name="connsiteY20249" fmla="*/ 3659221 h 6858000"/>
              <a:gd name="connsiteX20250" fmla="*/ 7556451 w 12192000"/>
              <a:gd name="connsiteY20250" fmla="*/ 3648807 h 6858000"/>
              <a:gd name="connsiteX20251" fmla="*/ 7521590 w 12192000"/>
              <a:gd name="connsiteY20251" fmla="*/ 3623402 h 6858000"/>
              <a:gd name="connsiteX20252" fmla="*/ 7114421 w 12192000"/>
              <a:gd name="connsiteY20252" fmla="*/ 3623402 h 6858000"/>
              <a:gd name="connsiteX20253" fmla="*/ 7079559 w 12192000"/>
              <a:gd name="connsiteY20253" fmla="*/ 3648807 h 6858000"/>
              <a:gd name="connsiteX20254" fmla="*/ 7078033 w 12192000"/>
              <a:gd name="connsiteY20254" fmla="*/ 3659221 h 6858000"/>
              <a:gd name="connsiteX20255" fmla="*/ 7114421 w 12192000"/>
              <a:gd name="connsiteY20255" fmla="*/ 3695847 h 6858000"/>
              <a:gd name="connsiteX20256" fmla="*/ 7150807 w 12192000"/>
              <a:gd name="connsiteY20256" fmla="*/ 3659221 h 6858000"/>
              <a:gd name="connsiteX20257" fmla="*/ 7149281 w 12192000"/>
              <a:gd name="connsiteY20257" fmla="*/ 3648807 h 6858000"/>
              <a:gd name="connsiteX20258" fmla="*/ 7114421 w 12192000"/>
              <a:gd name="connsiteY20258" fmla="*/ 3623402 h 6858000"/>
              <a:gd name="connsiteX20259" fmla="*/ 6300051 w 12192000"/>
              <a:gd name="connsiteY20259" fmla="*/ 3623402 h 6858000"/>
              <a:gd name="connsiteX20260" fmla="*/ 6265190 w 12192000"/>
              <a:gd name="connsiteY20260" fmla="*/ 3648807 h 6858000"/>
              <a:gd name="connsiteX20261" fmla="*/ 6263664 w 12192000"/>
              <a:gd name="connsiteY20261" fmla="*/ 3659221 h 6858000"/>
              <a:gd name="connsiteX20262" fmla="*/ 6300051 w 12192000"/>
              <a:gd name="connsiteY20262" fmla="*/ 3695847 h 6858000"/>
              <a:gd name="connsiteX20263" fmla="*/ 6336438 w 12192000"/>
              <a:gd name="connsiteY20263" fmla="*/ 3659221 h 6858000"/>
              <a:gd name="connsiteX20264" fmla="*/ 6334912 w 12192000"/>
              <a:gd name="connsiteY20264" fmla="*/ 3648807 h 6858000"/>
              <a:gd name="connsiteX20265" fmla="*/ 6300051 w 12192000"/>
              <a:gd name="connsiteY20265" fmla="*/ 3623402 h 6858000"/>
              <a:gd name="connsiteX20266" fmla="*/ 5892881 w 12192000"/>
              <a:gd name="connsiteY20266" fmla="*/ 3623402 h 6858000"/>
              <a:gd name="connsiteX20267" fmla="*/ 5858020 w 12192000"/>
              <a:gd name="connsiteY20267" fmla="*/ 3648807 h 6858000"/>
              <a:gd name="connsiteX20268" fmla="*/ 5856494 w 12192000"/>
              <a:gd name="connsiteY20268" fmla="*/ 3659221 h 6858000"/>
              <a:gd name="connsiteX20269" fmla="*/ 5892881 w 12192000"/>
              <a:gd name="connsiteY20269" fmla="*/ 3695847 h 6858000"/>
              <a:gd name="connsiteX20270" fmla="*/ 5929268 w 12192000"/>
              <a:gd name="connsiteY20270" fmla="*/ 3659221 h 6858000"/>
              <a:gd name="connsiteX20271" fmla="*/ 5927742 w 12192000"/>
              <a:gd name="connsiteY20271" fmla="*/ 3648807 h 6858000"/>
              <a:gd name="connsiteX20272" fmla="*/ 5892881 w 12192000"/>
              <a:gd name="connsiteY20272" fmla="*/ 3623402 h 6858000"/>
              <a:gd name="connsiteX20273" fmla="*/ 5485682 w 12192000"/>
              <a:gd name="connsiteY20273" fmla="*/ 3623402 h 6858000"/>
              <a:gd name="connsiteX20274" fmla="*/ 5450821 w 12192000"/>
              <a:gd name="connsiteY20274" fmla="*/ 3648807 h 6858000"/>
              <a:gd name="connsiteX20275" fmla="*/ 5449295 w 12192000"/>
              <a:gd name="connsiteY20275" fmla="*/ 3659221 h 6858000"/>
              <a:gd name="connsiteX20276" fmla="*/ 5485682 w 12192000"/>
              <a:gd name="connsiteY20276" fmla="*/ 3695847 h 6858000"/>
              <a:gd name="connsiteX20277" fmla="*/ 5522069 w 12192000"/>
              <a:gd name="connsiteY20277" fmla="*/ 3659221 h 6858000"/>
              <a:gd name="connsiteX20278" fmla="*/ 5520543 w 12192000"/>
              <a:gd name="connsiteY20278" fmla="*/ 3648807 h 6858000"/>
              <a:gd name="connsiteX20279" fmla="*/ 5485682 w 12192000"/>
              <a:gd name="connsiteY20279" fmla="*/ 3623402 h 6858000"/>
              <a:gd name="connsiteX20280" fmla="*/ 5078511 w 12192000"/>
              <a:gd name="connsiteY20280" fmla="*/ 3623402 h 6858000"/>
              <a:gd name="connsiteX20281" fmla="*/ 5043650 w 12192000"/>
              <a:gd name="connsiteY20281" fmla="*/ 3648807 h 6858000"/>
              <a:gd name="connsiteX20282" fmla="*/ 5042124 w 12192000"/>
              <a:gd name="connsiteY20282" fmla="*/ 3659221 h 6858000"/>
              <a:gd name="connsiteX20283" fmla="*/ 5078511 w 12192000"/>
              <a:gd name="connsiteY20283" fmla="*/ 3695847 h 6858000"/>
              <a:gd name="connsiteX20284" fmla="*/ 5114898 w 12192000"/>
              <a:gd name="connsiteY20284" fmla="*/ 3659221 h 6858000"/>
              <a:gd name="connsiteX20285" fmla="*/ 5113372 w 12192000"/>
              <a:gd name="connsiteY20285" fmla="*/ 3648807 h 6858000"/>
              <a:gd name="connsiteX20286" fmla="*/ 5078511 w 12192000"/>
              <a:gd name="connsiteY20286" fmla="*/ 3623402 h 6858000"/>
              <a:gd name="connsiteX20287" fmla="*/ 4671311 w 12192000"/>
              <a:gd name="connsiteY20287" fmla="*/ 3623402 h 6858000"/>
              <a:gd name="connsiteX20288" fmla="*/ 4636450 w 12192000"/>
              <a:gd name="connsiteY20288" fmla="*/ 3648807 h 6858000"/>
              <a:gd name="connsiteX20289" fmla="*/ 4634924 w 12192000"/>
              <a:gd name="connsiteY20289" fmla="*/ 3659221 h 6858000"/>
              <a:gd name="connsiteX20290" fmla="*/ 4671311 w 12192000"/>
              <a:gd name="connsiteY20290" fmla="*/ 3695847 h 6858000"/>
              <a:gd name="connsiteX20291" fmla="*/ 4707699 w 12192000"/>
              <a:gd name="connsiteY20291" fmla="*/ 3659221 h 6858000"/>
              <a:gd name="connsiteX20292" fmla="*/ 4706172 w 12192000"/>
              <a:gd name="connsiteY20292" fmla="*/ 3648807 h 6858000"/>
              <a:gd name="connsiteX20293" fmla="*/ 4671311 w 12192000"/>
              <a:gd name="connsiteY20293" fmla="*/ 3623402 h 6858000"/>
              <a:gd name="connsiteX20294" fmla="*/ 4264142 w 12192000"/>
              <a:gd name="connsiteY20294" fmla="*/ 3623402 h 6858000"/>
              <a:gd name="connsiteX20295" fmla="*/ 4229281 w 12192000"/>
              <a:gd name="connsiteY20295" fmla="*/ 3648807 h 6858000"/>
              <a:gd name="connsiteX20296" fmla="*/ 4227755 w 12192000"/>
              <a:gd name="connsiteY20296" fmla="*/ 3659221 h 6858000"/>
              <a:gd name="connsiteX20297" fmla="*/ 4264142 w 12192000"/>
              <a:gd name="connsiteY20297" fmla="*/ 3695847 h 6858000"/>
              <a:gd name="connsiteX20298" fmla="*/ 4300528 w 12192000"/>
              <a:gd name="connsiteY20298" fmla="*/ 3659221 h 6858000"/>
              <a:gd name="connsiteX20299" fmla="*/ 4299003 w 12192000"/>
              <a:gd name="connsiteY20299" fmla="*/ 3648807 h 6858000"/>
              <a:gd name="connsiteX20300" fmla="*/ 4264142 w 12192000"/>
              <a:gd name="connsiteY20300" fmla="*/ 3623402 h 6858000"/>
              <a:gd name="connsiteX20301" fmla="*/ 3856942 w 12192000"/>
              <a:gd name="connsiteY20301" fmla="*/ 3623402 h 6858000"/>
              <a:gd name="connsiteX20302" fmla="*/ 3822080 w 12192000"/>
              <a:gd name="connsiteY20302" fmla="*/ 3648807 h 6858000"/>
              <a:gd name="connsiteX20303" fmla="*/ 3820554 w 12192000"/>
              <a:gd name="connsiteY20303" fmla="*/ 3659221 h 6858000"/>
              <a:gd name="connsiteX20304" fmla="*/ 3856942 w 12192000"/>
              <a:gd name="connsiteY20304" fmla="*/ 3695847 h 6858000"/>
              <a:gd name="connsiteX20305" fmla="*/ 3893329 w 12192000"/>
              <a:gd name="connsiteY20305" fmla="*/ 3659221 h 6858000"/>
              <a:gd name="connsiteX20306" fmla="*/ 3891803 w 12192000"/>
              <a:gd name="connsiteY20306" fmla="*/ 3648807 h 6858000"/>
              <a:gd name="connsiteX20307" fmla="*/ 3856942 w 12192000"/>
              <a:gd name="connsiteY20307" fmla="*/ 3623402 h 6858000"/>
              <a:gd name="connsiteX20308" fmla="*/ 3449772 w 12192000"/>
              <a:gd name="connsiteY20308" fmla="*/ 3623402 h 6858000"/>
              <a:gd name="connsiteX20309" fmla="*/ 3414911 w 12192000"/>
              <a:gd name="connsiteY20309" fmla="*/ 3648807 h 6858000"/>
              <a:gd name="connsiteX20310" fmla="*/ 3413385 w 12192000"/>
              <a:gd name="connsiteY20310" fmla="*/ 3659221 h 6858000"/>
              <a:gd name="connsiteX20311" fmla="*/ 3449772 w 12192000"/>
              <a:gd name="connsiteY20311" fmla="*/ 3695847 h 6858000"/>
              <a:gd name="connsiteX20312" fmla="*/ 3486159 w 12192000"/>
              <a:gd name="connsiteY20312" fmla="*/ 3659221 h 6858000"/>
              <a:gd name="connsiteX20313" fmla="*/ 3484632 w 12192000"/>
              <a:gd name="connsiteY20313" fmla="*/ 3648807 h 6858000"/>
              <a:gd name="connsiteX20314" fmla="*/ 3449772 w 12192000"/>
              <a:gd name="connsiteY20314" fmla="*/ 3623402 h 6858000"/>
              <a:gd name="connsiteX20315" fmla="*/ 3042602 w 12192000"/>
              <a:gd name="connsiteY20315" fmla="*/ 3623402 h 6858000"/>
              <a:gd name="connsiteX20316" fmla="*/ 3007741 w 12192000"/>
              <a:gd name="connsiteY20316" fmla="*/ 3648807 h 6858000"/>
              <a:gd name="connsiteX20317" fmla="*/ 3006215 w 12192000"/>
              <a:gd name="connsiteY20317" fmla="*/ 3659221 h 6858000"/>
              <a:gd name="connsiteX20318" fmla="*/ 3042602 w 12192000"/>
              <a:gd name="connsiteY20318" fmla="*/ 3695847 h 6858000"/>
              <a:gd name="connsiteX20319" fmla="*/ 3078989 w 12192000"/>
              <a:gd name="connsiteY20319" fmla="*/ 3659221 h 6858000"/>
              <a:gd name="connsiteX20320" fmla="*/ 3077463 w 12192000"/>
              <a:gd name="connsiteY20320" fmla="*/ 3648807 h 6858000"/>
              <a:gd name="connsiteX20321" fmla="*/ 3042602 w 12192000"/>
              <a:gd name="connsiteY20321" fmla="*/ 3623402 h 6858000"/>
              <a:gd name="connsiteX20322" fmla="*/ 2635402 w 12192000"/>
              <a:gd name="connsiteY20322" fmla="*/ 3623402 h 6858000"/>
              <a:gd name="connsiteX20323" fmla="*/ 2600541 w 12192000"/>
              <a:gd name="connsiteY20323" fmla="*/ 3648807 h 6858000"/>
              <a:gd name="connsiteX20324" fmla="*/ 2599015 w 12192000"/>
              <a:gd name="connsiteY20324" fmla="*/ 3659221 h 6858000"/>
              <a:gd name="connsiteX20325" fmla="*/ 2635402 w 12192000"/>
              <a:gd name="connsiteY20325" fmla="*/ 3695847 h 6858000"/>
              <a:gd name="connsiteX20326" fmla="*/ 2671789 w 12192000"/>
              <a:gd name="connsiteY20326" fmla="*/ 3659221 h 6858000"/>
              <a:gd name="connsiteX20327" fmla="*/ 2670263 w 12192000"/>
              <a:gd name="connsiteY20327" fmla="*/ 3648807 h 6858000"/>
              <a:gd name="connsiteX20328" fmla="*/ 2635402 w 12192000"/>
              <a:gd name="connsiteY20328" fmla="*/ 3623402 h 6858000"/>
              <a:gd name="connsiteX20329" fmla="*/ 2228232 w 12192000"/>
              <a:gd name="connsiteY20329" fmla="*/ 3623402 h 6858000"/>
              <a:gd name="connsiteX20330" fmla="*/ 2193371 w 12192000"/>
              <a:gd name="connsiteY20330" fmla="*/ 3648807 h 6858000"/>
              <a:gd name="connsiteX20331" fmla="*/ 2191845 w 12192000"/>
              <a:gd name="connsiteY20331" fmla="*/ 3659221 h 6858000"/>
              <a:gd name="connsiteX20332" fmla="*/ 2228232 w 12192000"/>
              <a:gd name="connsiteY20332" fmla="*/ 3695847 h 6858000"/>
              <a:gd name="connsiteX20333" fmla="*/ 2264619 w 12192000"/>
              <a:gd name="connsiteY20333" fmla="*/ 3659221 h 6858000"/>
              <a:gd name="connsiteX20334" fmla="*/ 2263093 w 12192000"/>
              <a:gd name="connsiteY20334" fmla="*/ 3648807 h 6858000"/>
              <a:gd name="connsiteX20335" fmla="*/ 2228232 w 12192000"/>
              <a:gd name="connsiteY20335" fmla="*/ 3623402 h 6858000"/>
              <a:gd name="connsiteX20336" fmla="*/ 6946101 w 12192000"/>
              <a:gd name="connsiteY20336" fmla="*/ 3572113 h 6858000"/>
              <a:gd name="connsiteX20337" fmla="*/ 6911389 w 12192000"/>
              <a:gd name="connsiteY20337" fmla="*/ 3589169 h 6858000"/>
              <a:gd name="connsiteX20338" fmla="*/ 6877905 w 12192000"/>
              <a:gd name="connsiteY20338" fmla="*/ 3573639 h 6858000"/>
              <a:gd name="connsiteX20339" fmla="*/ 6759377 w 12192000"/>
              <a:gd name="connsiteY20339" fmla="*/ 3642074 h 6858000"/>
              <a:gd name="connsiteX20340" fmla="*/ 6762938 w 12192000"/>
              <a:gd name="connsiteY20340" fmla="*/ 3660837 h 6858000"/>
              <a:gd name="connsiteX20341" fmla="*/ 6759257 w 12192000"/>
              <a:gd name="connsiteY20341" fmla="*/ 3679898 h 6858000"/>
              <a:gd name="connsiteX20342" fmla="*/ 6763477 w 12192000"/>
              <a:gd name="connsiteY20342" fmla="*/ 3682322 h 6858000"/>
              <a:gd name="connsiteX20343" fmla="*/ 6774758 w 12192000"/>
              <a:gd name="connsiteY20343" fmla="*/ 3688845 h 6858000"/>
              <a:gd name="connsiteX20344" fmla="*/ 7046913 w 12192000"/>
              <a:gd name="connsiteY20344" fmla="*/ 3688845 h 6858000"/>
              <a:gd name="connsiteX20345" fmla="*/ 7065137 w 12192000"/>
              <a:gd name="connsiteY20345" fmla="*/ 3678312 h 6858000"/>
              <a:gd name="connsiteX20346" fmla="*/ 7063789 w 12192000"/>
              <a:gd name="connsiteY20346" fmla="*/ 3674212 h 6858000"/>
              <a:gd name="connsiteX20347" fmla="*/ 7063041 w 12192000"/>
              <a:gd name="connsiteY20347" fmla="*/ 3671370 h 6858000"/>
              <a:gd name="connsiteX20348" fmla="*/ 7062832 w 12192000"/>
              <a:gd name="connsiteY20348" fmla="*/ 3670532 h 6858000"/>
              <a:gd name="connsiteX20349" fmla="*/ 7061545 w 12192000"/>
              <a:gd name="connsiteY20349" fmla="*/ 3659251 h 6858000"/>
              <a:gd name="connsiteX20350" fmla="*/ 7064987 w 12192000"/>
              <a:gd name="connsiteY20350" fmla="*/ 3640758 h 6858000"/>
              <a:gd name="connsiteX20351" fmla="*/ 11762806 w 12192000"/>
              <a:gd name="connsiteY20351" fmla="*/ 3571545 h 6858000"/>
              <a:gd name="connsiteX20352" fmla="*/ 11642872 w 12192000"/>
              <a:gd name="connsiteY20352" fmla="*/ 3640788 h 6858000"/>
              <a:gd name="connsiteX20353" fmla="*/ 11646314 w 12192000"/>
              <a:gd name="connsiteY20353" fmla="*/ 3659281 h 6858000"/>
              <a:gd name="connsiteX20354" fmla="*/ 11645026 w 12192000"/>
              <a:gd name="connsiteY20354" fmla="*/ 3670562 h 6858000"/>
              <a:gd name="connsiteX20355" fmla="*/ 11644817 w 12192000"/>
              <a:gd name="connsiteY20355" fmla="*/ 3671400 h 6858000"/>
              <a:gd name="connsiteX20356" fmla="*/ 11644069 w 12192000"/>
              <a:gd name="connsiteY20356" fmla="*/ 3674242 h 6858000"/>
              <a:gd name="connsiteX20357" fmla="*/ 11642722 w 12192000"/>
              <a:gd name="connsiteY20357" fmla="*/ 3678342 h 6858000"/>
              <a:gd name="connsiteX20358" fmla="*/ 11649665 w 12192000"/>
              <a:gd name="connsiteY20358" fmla="*/ 3682351 h 6858000"/>
              <a:gd name="connsiteX20359" fmla="*/ 11660946 w 12192000"/>
              <a:gd name="connsiteY20359" fmla="*/ 3688875 h 6858000"/>
              <a:gd name="connsiteX20360" fmla="*/ 11933101 w 12192000"/>
              <a:gd name="connsiteY20360" fmla="*/ 3688875 h 6858000"/>
              <a:gd name="connsiteX20361" fmla="*/ 11951324 w 12192000"/>
              <a:gd name="connsiteY20361" fmla="*/ 3678342 h 6858000"/>
              <a:gd name="connsiteX20362" fmla="*/ 11949978 w 12192000"/>
              <a:gd name="connsiteY20362" fmla="*/ 3674242 h 6858000"/>
              <a:gd name="connsiteX20363" fmla="*/ 11949260 w 12192000"/>
              <a:gd name="connsiteY20363" fmla="*/ 3671400 h 6858000"/>
              <a:gd name="connsiteX20364" fmla="*/ 11949050 w 12192000"/>
              <a:gd name="connsiteY20364" fmla="*/ 3670532 h 6858000"/>
              <a:gd name="connsiteX20365" fmla="*/ 11947765 w 12192000"/>
              <a:gd name="connsiteY20365" fmla="*/ 3659270 h 6858000"/>
              <a:gd name="connsiteX20366" fmla="*/ 11951204 w 12192000"/>
              <a:gd name="connsiteY20366" fmla="*/ 3640788 h 6858000"/>
              <a:gd name="connsiteX20367" fmla="*/ 11831271 w 12192000"/>
              <a:gd name="connsiteY20367" fmla="*/ 3571545 h 6858000"/>
              <a:gd name="connsiteX20368" fmla="*/ 11797278 w 12192000"/>
              <a:gd name="connsiteY20368" fmla="*/ 3587314 h 6858000"/>
              <a:gd name="connsiteX20369" fmla="*/ 11797038 w 12192000"/>
              <a:gd name="connsiteY20369" fmla="*/ 3587314 h 6858000"/>
              <a:gd name="connsiteX20370" fmla="*/ 11796799 w 12192000"/>
              <a:gd name="connsiteY20370" fmla="*/ 3587314 h 6858000"/>
              <a:gd name="connsiteX20371" fmla="*/ 11762806 w 12192000"/>
              <a:gd name="connsiteY20371" fmla="*/ 3571545 h 6858000"/>
              <a:gd name="connsiteX20372" fmla="*/ 10948436 w 12192000"/>
              <a:gd name="connsiteY20372" fmla="*/ 3571515 h 6858000"/>
              <a:gd name="connsiteX20373" fmla="*/ 10828503 w 12192000"/>
              <a:gd name="connsiteY20373" fmla="*/ 3640758 h 6858000"/>
              <a:gd name="connsiteX20374" fmla="*/ 10831943 w 12192000"/>
              <a:gd name="connsiteY20374" fmla="*/ 3659251 h 6858000"/>
              <a:gd name="connsiteX20375" fmla="*/ 10830657 w 12192000"/>
              <a:gd name="connsiteY20375" fmla="*/ 3670532 h 6858000"/>
              <a:gd name="connsiteX20376" fmla="*/ 10830447 w 12192000"/>
              <a:gd name="connsiteY20376" fmla="*/ 3671370 h 6858000"/>
              <a:gd name="connsiteX20377" fmla="*/ 10829699 w 12192000"/>
              <a:gd name="connsiteY20377" fmla="*/ 3674212 h 6858000"/>
              <a:gd name="connsiteX20378" fmla="*/ 10828353 w 12192000"/>
              <a:gd name="connsiteY20378" fmla="*/ 3678312 h 6858000"/>
              <a:gd name="connsiteX20379" fmla="*/ 10835295 w 12192000"/>
              <a:gd name="connsiteY20379" fmla="*/ 3682322 h 6858000"/>
              <a:gd name="connsiteX20380" fmla="*/ 10846576 w 12192000"/>
              <a:gd name="connsiteY20380" fmla="*/ 3688845 h 6858000"/>
              <a:gd name="connsiteX20381" fmla="*/ 11118731 w 12192000"/>
              <a:gd name="connsiteY20381" fmla="*/ 3688845 h 6858000"/>
              <a:gd name="connsiteX20382" fmla="*/ 11136955 w 12192000"/>
              <a:gd name="connsiteY20382" fmla="*/ 3678312 h 6858000"/>
              <a:gd name="connsiteX20383" fmla="*/ 11135608 w 12192000"/>
              <a:gd name="connsiteY20383" fmla="*/ 3674212 h 6858000"/>
              <a:gd name="connsiteX20384" fmla="*/ 11134890 w 12192000"/>
              <a:gd name="connsiteY20384" fmla="*/ 3671370 h 6858000"/>
              <a:gd name="connsiteX20385" fmla="*/ 11134681 w 12192000"/>
              <a:gd name="connsiteY20385" fmla="*/ 3670532 h 6858000"/>
              <a:gd name="connsiteX20386" fmla="*/ 11133393 w 12192000"/>
              <a:gd name="connsiteY20386" fmla="*/ 3659251 h 6858000"/>
              <a:gd name="connsiteX20387" fmla="*/ 11136835 w 12192000"/>
              <a:gd name="connsiteY20387" fmla="*/ 3640758 h 6858000"/>
              <a:gd name="connsiteX20388" fmla="*/ 11016901 w 12192000"/>
              <a:gd name="connsiteY20388" fmla="*/ 3571515 h 6858000"/>
              <a:gd name="connsiteX20389" fmla="*/ 10982908 w 12192000"/>
              <a:gd name="connsiteY20389" fmla="*/ 3587285 h 6858000"/>
              <a:gd name="connsiteX20390" fmla="*/ 10982669 w 12192000"/>
              <a:gd name="connsiteY20390" fmla="*/ 3587285 h 6858000"/>
              <a:gd name="connsiteX20391" fmla="*/ 10982429 w 12192000"/>
              <a:gd name="connsiteY20391" fmla="*/ 3587285 h 6858000"/>
              <a:gd name="connsiteX20392" fmla="*/ 10948436 w 12192000"/>
              <a:gd name="connsiteY20392" fmla="*/ 3571515 h 6858000"/>
              <a:gd name="connsiteX20393" fmla="*/ 10541266 w 12192000"/>
              <a:gd name="connsiteY20393" fmla="*/ 3571515 h 6858000"/>
              <a:gd name="connsiteX20394" fmla="*/ 10421332 w 12192000"/>
              <a:gd name="connsiteY20394" fmla="*/ 3640758 h 6858000"/>
              <a:gd name="connsiteX20395" fmla="*/ 10424774 w 12192000"/>
              <a:gd name="connsiteY20395" fmla="*/ 3659251 h 6858000"/>
              <a:gd name="connsiteX20396" fmla="*/ 10423487 w 12192000"/>
              <a:gd name="connsiteY20396" fmla="*/ 3670532 h 6858000"/>
              <a:gd name="connsiteX20397" fmla="*/ 10423278 w 12192000"/>
              <a:gd name="connsiteY20397" fmla="*/ 3671370 h 6858000"/>
              <a:gd name="connsiteX20398" fmla="*/ 10422530 w 12192000"/>
              <a:gd name="connsiteY20398" fmla="*/ 3674212 h 6858000"/>
              <a:gd name="connsiteX20399" fmla="*/ 10421183 w 12192000"/>
              <a:gd name="connsiteY20399" fmla="*/ 3678312 h 6858000"/>
              <a:gd name="connsiteX20400" fmla="*/ 10428125 w 12192000"/>
              <a:gd name="connsiteY20400" fmla="*/ 3682322 h 6858000"/>
              <a:gd name="connsiteX20401" fmla="*/ 10439406 w 12192000"/>
              <a:gd name="connsiteY20401" fmla="*/ 3688845 h 6858000"/>
              <a:gd name="connsiteX20402" fmla="*/ 10711561 w 12192000"/>
              <a:gd name="connsiteY20402" fmla="*/ 3688845 h 6858000"/>
              <a:gd name="connsiteX20403" fmla="*/ 10729785 w 12192000"/>
              <a:gd name="connsiteY20403" fmla="*/ 3678312 h 6858000"/>
              <a:gd name="connsiteX20404" fmla="*/ 10728438 w 12192000"/>
              <a:gd name="connsiteY20404" fmla="*/ 3674212 h 6858000"/>
              <a:gd name="connsiteX20405" fmla="*/ 10727690 w 12192000"/>
              <a:gd name="connsiteY20405" fmla="*/ 3671370 h 6858000"/>
              <a:gd name="connsiteX20406" fmla="*/ 10727481 w 12192000"/>
              <a:gd name="connsiteY20406" fmla="*/ 3670532 h 6858000"/>
              <a:gd name="connsiteX20407" fmla="*/ 10726194 w 12192000"/>
              <a:gd name="connsiteY20407" fmla="*/ 3659251 h 6858000"/>
              <a:gd name="connsiteX20408" fmla="*/ 10726224 w 12192000"/>
              <a:gd name="connsiteY20408" fmla="*/ 3659251 h 6858000"/>
              <a:gd name="connsiteX20409" fmla="*/ 10729665 w 12192000"/>
              <a:gd name="connsiteY20409" fmla="*/ 3640758 h 6858000"/>
              <a:gd name="connsiteX20410" fmla="*/ 10609731 w 12192000"/>
              <a:gd name="connsiteY20410" fmla="*/ 3571515 h 6858000"/>
              <a:gd name="connsiteX20411" fmla="*/ 10575738 w 12192000"/>
              <a:gd name="connsiteY20411" fmla="*/ 3587285 h 6858000"/>
              <a:gd name="connsiteX20412" fmla="*/ 10575499 w 12192000"/>
              <a:gd name="connsiteY20412" fmla="*/ 3587285 h 6858000"/>
              <a:gd name="connsiteX20413" fmla="*/ 10575259 w 12192000"/>
              <a:gd name="connsiteY20413" fmla="*/ 3587285 h 6858000"/>
              <a:gd name="connsiteX20414" fmla="*/ 10541266 w 12192000"/>
              <a:gd name="connsiteY20414" fmla="*/ 3571515 h 6858000"/>
              <a:gd name="connsiteX20415" fmla="*/ 10134036 w 12192000"/>
              <a:gd name="connsiteY20415" fmla="*/ 3571515 h 6858000"/>
              <a:gd name="connsiteX20416" fmla="*/ 10014103 w 12192000"/>
              <a:gd name="connsiteY20416" fmla="*/ 3640758 h 6858000"/>
              <a:gd name="connsiteX20417" fmla="*/ 10017544 w 12192000"/>
              <a:gd name="connsiteY20417" fmla="*/ 3659251 h 6858000"/>
              <a:gd name="connsiteX20418" fmla="*/ 10016258 w 12192000"/>
              <a:gd name="connsiteY20418" fmla="*/ 3670532 h 6858000"/>
              <a:gd name="connsiteX20419" fmla="*/ 10016048 w 12192000"/>
              <a:gd name="connsiteY20419" fmla="*/ 3671370 h 6858000"/>
              <a:gd name="connsiteX20420" fmla="*/ 10015330 w 12192000"/>
              <a:gd name="connsiteY20420" fmla="*/ 3674212 h 6858000"/>
              <a:gd name="connsiteX20421" fmla="*/ 10013983 w 12192000"/>
              <a:gd name="connsiteY20421" fmla="*/ 3678312 h 6858000"/>
              <a:gd name="connsiteX20422" fmla="*/ 10020925 w 12192000"/>
              <a:gd name="connsiteY20422" fmla="*/ 3682322 h 6858000"/>
              <a:gd name="connsiteX20423" fmla="*/ 10032194 w 12192000"/>
              <a:gd name="connsiteY20423" fmla="*/ 3688838 h 6858000"/>
              <a:gd name="connsiteX20424" fmla="*/ 10032176 w 12192000"/>
              <a:gd name="connsiteY20424" fmla="*/ 3688845 h 6858000"/>
              <a:gd name="connsiteX20425" fmla="*/ 10032206 w 12192000"/>
              <a:gd name="connsiteY20425" fmla="*/ 3688845 h 6858000"/>
              <a:gd name="connsiteX20426" fmla="*/ 10032194 w 12192000"/>
              <a:gd name="connsiteY20426" fmla="*/ 3688838 h 6858000"/>
              <a:gd name="connsiteX20427" fmla="*/ 10098425 w 12192000"/>
              <a:gd name="connsiteY20427" fmla="*/ 3662486 h 6858000"/>
              <a:gd name="connsiteX20428" fmla="*/ 10304332 w 12192000"/>
              <a:gd name="connsiteY20428" fmla="*/ 3688845 h 6858000"/>
              <a:gd name="connsiteX20429" fmla="*/ 10322555 w 12192000"/>
              <a:gd name="connsiteY20429" fmla="*/ 3678312 h 6858000"/>
              <a:gd name="connsiteX20430" fmla="*/ 10321208 w 12192000"/>
              <a:gd name="connsiteY20430" fmla="*/ 3674212 h 6858000"/>
              <a:gd name="connsiteX20431" fmla="*/ 10320490 w 12192000"/>
              <a:gd name="connsiteY20431" fmla="*/ 3671370 h 6858000"/>
              <a:gd name="connsiteX20432" fmla="*/ 10320281 w 12192000"/>
              <a:gd name="connsiteY20432" fmla="*/ 3670532 h 6858000"/>
              <a:gd name="connsiteX20433" fmla="*/ 10318994 w 12192000"/>
              <a:gd name="connsiteY20433" fmla="*/ 3659251 h 6858000"/>
              <a:gd name="connsiteX20434" fmla="*/ 10322435 w 12192000"/>
              <a:gd name="connsiteY20434" fmla="*/ 3640758 h 6858000"/>
              <a:gd name="connsiteX20435" fmla="*/ 10202502 w 12192000"/>
              <a:gd name="connsiteY20435" fmla="*/ 3571515 h 6858000"/>
              <a:gd name="connsiteX20436" fmla="*/ 10168508 w 12192000"/>
              <a:gd name="connsiteY20436" fmla="*/ 3587285 h 6858000"/>
              <a:gd name="connsiteX20437" fmla="*/ 10168269 w 12192000"/>
              <a:gd name="connsiteY20437" fmla="*/ 3587285 h 6858000"/>
              <a:gd name="connsiteX20438" fmla="*/ 10168030 w 12192000"/>
              <a:gd name="connsiteY20438" fmla="*/ 3587285 h 6858000"/>
              <a:gd name="connsiteX20439" fmla="*/ 10134036 w 12192000"/>
              <a:gd name="connsiteY20439" fmla="*/ 3571515 h 6858000"/>
              <a:gd name="connsiteX20440" fmla="*/ 9726896 w 12192000"/>
              <a:gd name="connsiteY20440" fmla="*/ 3571515 h 6858000"/>
              <a:gd name="connsiteX20441" fmla="*/ 9606963 w 12192000"/>
              <a:gd name="connsiteY20441" fmla="*/ 3640758 h 6858000"/>
              <a:gd name="connsiteX20442" fmla="*/ 9610404 w 12192000"/>
              <a:gd name="connsiteY20442" fmla="*/ 3659251 h 6858000"/>
              <a:gd name="connsiteX20443" fmla="*/ 9609117 w 12192000"/>
              <a:gd name="connsiteY20443" fmla="*/ 3670532 h 6858000"/>
              <a:gd name="connsiteX20444" fmla="*/ 9608908 w 12192000"/>
              <a:gd name="connsiteY20444" fmla="*/ 3671370 h 6858000"/>
              <a:gd name="connsiteX20445" fmla="*/ 9608160 w 12192000"/>
              <a:gd name="connsiteY20445" fmla="*/ 3674212 h 6858000"/>
              <a:gd name="connsiteX20446" fmla="*/ 9606813 w 12192000"/>
              <a:gd name="connsiteY20446" fmla="*/ 3678312 h 6858000"/>
              <a:gd name="connsiteX20447" fmla="*/ 9613756 w 12192000"/>
              <a:gd name="connsiteY20447" fmla="*/ 3682322 h 6858000"/>
              <a:gd name="connsiteX20448" fmla="*/ 9625037 w 12192000"/>
              <a:gd name="connsiteY20448" fmla="*/ 3688845 h 6858000"/>
              <a:gd name="connsiteX20449" fmla="*/ 9625067 w 12192000"/>
              <a:gd name="connsiteY20449" fmla="*/ 3688845 h 6858000"/>
              <a:gd name="connsiteX20450" fmla="*/ 9897222 w 12192000"/>
              <a:gd name="connsiteY20450" fmla="*/ 3688845 h 6858000"/>
              <a:gd name="connsiteX20451" fmla="*/ 9915445 w 12192000"/>
              <a:gd name="connsiteY20451" fmla="*/ 3678312 h 6858000"/>
              <a:gd name="connsiteX20452" fmla="*/ 9914098 w 12192000"/>
              <a:gd name="connsiteY20452" fmla="*/ 3674212 h 6858000"/>
              <a:gd name="connsiteX20453" fmla="*/ 9913350 w 12192000"/>
              <a:gd name="connsiteY20453" fmla="*/ 3671370 h 6858000"/>
              <a:gd name="connsiteX20454" fmla="*/ 9913140 w 12192000"/>
              <a:gd name="connsiteY20454" fmla="*/ 3670532 h 6858000"/>
              <a:gd name="connsiteX20455" fmla="*/ 9911854 w 12192000"/>
              <a:gd name="connsiteY20455" fmla="*/ 3659251 h 6858000"/>
              <a:gd name="connsiteX20456" fmla="*/ 9915296 w 12192000"/>
              <a:gd name="connsiteY20456" fmla="*/ 3640758 h 6858000"/>
              <a:gd name="connsiteX20457" fmla="*/ 9795362 w 12192000"/>
              <a:gd name="connsiteY20457" fmla="*/ 3571515 h 6858000"/>
              <a:gd name="connsiteX20458" fmla="*/ 9761368 w 12192000"/>
              <a:gd name="connsiteY20458" fmla="*/ 3587285 h 6858000"/>
              <a:gd name="connsiteX20459" fmla="*/ 9761129 w 12192000"/>
              <a:gd name="connsiteY20459" fmla="*/ 3587285 h 6858000"/>
              <a:gd name="connsiteX20460" fmla="*/ 9760890 w 12192000"/>
              <a:gd name="connsiteY20460" fmla="*/ 3587285 h 6858000"/>
              <a:gd name="connsiteX20461" fmla="*/ 9726896 w 12192000"/>
              <a:gd name="connsiteY20461" fmla="*/ 3571515 h 6858000"/>
              <a:gd name="connsiteX20462" fmla="*/ 8912527 w 12192000"/>
              <a:gd name="connsiteY20462" fmla="*/ 3571515 h 6858000"/>
              <a:gd name="connsiteX20463" fmla="*/ 8792593 w 12192000"/>
              <a:gd name="connsiteY20463" fmla="*/ 3640758 h 6858000"/>
              <a:gd name="connsiteX20464" fmla="*/ 8796035 w 12192000"/>
              <a:gd name="connsiteY20464" fmla="*/ 3659251 h 6858000"/>
              <a:gd name="connsiteX20465" fmla="*/ 8794747 w 12192000"/>
              <a:gd name="connsiteY20465" fmla="*/ 3670532 h 6858000"/>
              <a:gd name="connsiteX20466" fmla="*/ 8794538 w 12192000"/>
              <a:gd name="connsiteY20466" fmla="*/ 3671370 h 6858000"/>
              <a:gd name="connsiteX20467" fmla="*/ 8793790 w 12192000"/>
              <a:gd name="connsiteY20467" fmla="*/ 3674212 h 6858000"/>
              <a:gd name="connsiteX20468" fmla="*/ 8792444 w 12192000"/>
              <a:gd name="connsiteY20468" fmla="*/ 3678312 h 6858000"/>
              <a:gd name="connsiteX20469" fmla="*/ 8799386 w 12192000"/>
              <a:gd name="connsiteY20469" fmla="*/ 3682322 h 6858000"/>
              <a:gd name="connsiteX20470" fmla="*/ 8810667 w 12192000"/>
              <a:gd name="connsiteY20470" fmla="*/ 3688845 h 6858000"/>
              <a:gd name="connsiteX20471" fmla="*/ 8810697 w 12192000"/>
              <a:gd name="connsiteY20471" fmla="*/ 3688845 h 6858000"/>
              <a:gd name="connsiteX20472" fmla="*/ 9082851 w 12192000"/>
              <a:gd name="connsiteY20472" fmla="*/ 3688845 h 6858000"/>
              <a:gd name="connsiteX20473" fmla="*/ 9101075 w 12192000"/>
              <a:gd name="connsiteY20473" fmla="*/ 3678312 h 6858000"/>
              <a:gd name="connsiteX20474" fmla="*/ 9099729 w 12192000"/>
              <a:gd name="connsiteY20474" fmla="*/ 3674212 h 6858000"/>
              <a:gd name="connsiteX20475" fmla="*/ 9098981 w 12192000"/>
              <a:gd name="connsiteY20475" fmla="*/ 3671370 h 6858000"/>
              <a:gd name="connsiteX20476" fmla="*/ 9098771 w 12192000"/>
              <a:gd name="connsiteY20476" fmla="*/ 3670532 h 6858000"/>
              <a:gd name="connsiteX20477" fmla="*/ 9097485 w 12192000"/>
              <a:gd name="connsiteY20477" fmla="*/ 3659251 h 6858000"/>
              <a:gd name="connsiteX20478" fmla="*/ 9100925 w 12192000"/>
              <a:gd name="connsiteY20478" fmla="*/ 3640758 h 6858000"/>
              <a:gd name="connsiteX20479" fmla="*/ 8980992 w 12192000"/>
              <a:gd name="connsiteY20479" fmla="*/ 3571515 h 6858000"/>
              <a:gd name="connsiteX20480" fmla="*/ 8946999 w 12192000"/>
              <a:gd name="connsiteY20480" fmla="*/ 3587285 h 6858000"/>
              <a:gd name="connsiteX20481" fmla="*/ 8946759 w 12192000"/>
              <a:gd name="connsiteY20481" fmla="*/ 3587285 h 6858000"/>
              <a:gd name="connsiteX20482" fmla="*/ 8946520 w 12192000"/>
              <a:gd name="connsiteY20482" fmla="*/ 3587285 h 6858000"/>
              <a:gd name="connsiteX20483" fmla="*/ 8912527 w 12192000"/>
              <a:gd name="connsiteY20483" fmla="*/ 3571515 h 6858000"/>
              <a:gd name="connsiteX20484" fmla="*/ 8098158 w 12192000"/>
              <a:gd name="connsiteY20484" fmla="*/ 3571515 h 6858000"/>
              <a:gd name="connsiteX20485" fmla="*/ 7978224 w 12192000"/>
              <a:gd name="connsiteY20485" fmla="*/ 3640758 h 6858000"/>
              <a:gd name="connsiteX20486" fmla="*/ 7981665 w 12192000"/>
              <a:gd name="connsiteY20486" fmla="*/ 3659251 h 6858000"/>
              <a:gd name="connsiteX20487" fmla="*/ 7980378 w 12192000"/>
              <a:gd name="connsiteY20487" fmla="*/ 3670532 h 6858000"/>
              <a:gd name="connsiteX20488" fmla="*/ 7980169 w 12192000"/>
              <a:gd name="connsiteY20488" fmla="*/ 3671370 h 6858000"/>
              <a:gd name="connsiteX20489" fmla="*/ 7979420 w 12192000"/>
              <a:gd name="connsiteY20489" fmla="*/ 3674212 h 6858000"/>
              <a:gd name="connsiteX20490" fmla="*/ 7978074 w 12192000"/>
              <a:gd name="connsiteY20490" fmla="*/ 3678312 h 6858000"/>
              <a:gd name="connsiteX20491" fmla="*/ 7985017 w 12192000"/>
              <a:gd name="connsiteY20491" fmla="*/ 3682322 h 6858000"/>
              <a:gd name="connsiteX20492" fmla="*/ 7996298 w 12192000"/>
              <a:gd name="connsiteY20492" fmla="*/ 3688845 h 6858000"/>
              <a:gd name="connsiteX20493" fmla="*/ 7996298 w 12192000"/>
              <a:gd name="connsiteY20493" fmla="*/ 3688875 h 6858000"/>
              <a:gd name="connsiteX20494" fmla="*/ 8268452 w 12192000"/>
              <a:gd name="connsiteY20494" fmla="*/ 3688875 h 6858000"/>
              <a:gd name="connsiteX20495" fmla="*/ 8286676 w 12192000"/>
              <a:gd name="connsiteY20495" fmla="*/ 3678342 h 6858000"/>
              <a:gd name="connsiteX20496" fmla="*/ 8285329 w 12192000"/>
              <a:gd name="connsiteY20496" fmla="*/ 3674242 h 6858000"/>
              <a:gd name="connsiteX20497" fmla="*/ 8284611 w 12192000"/>
              <a:gd name="connsiteY20497" fmla="*/ 3671400 h 6858000"/>
              <a:gd name="connsiteX20498" fmla="*/ 8284402 w 12192000"/>
              <a:gd name="connsiteY20498" fmla="*/ 3670532 h 6858000"/>
              <a:gd name="connsiteX20499" fmla="*/ 8283114 w 12192000"/>
              <a:gd name="connsiteY20499" fmla="*/ 3659251 h 6858000"/>
              <a:gd name="connsiteX20500" fmla="*/ 8286556 w 12192000"/>
              <a:gd name="connsiteY20500" fmla="*/ 3640758 h 6858000"/>
              <a:gd name="connsiteX20501" fmla="*/ 8166622 w 12192000"/>
              <a:gd name="connsiteY20501" fmla="*/ 3571515 h 6858000"/>
              <a:gd name="connsiteX20502" fmla="*/ 8132629 w 12192000"/>
              <a:gd name="connsiteY20502" fmla="*/ 3587285 h 6858000"/>
              <a:gd name="connsiteX20503" fmla="*/ 8132390 w 12192000"/>
              <a:gd name="connsiteY20503" fmla="*/ 3587285 h 6858000"/>
              <a:gd name="connsiteX20504" fmla="*/ 8132150 w 12192000"/>
              <a:gd name="connsiteY20504" fmla="*/ 3587285 h 6858000"/>
              <a:gd name="connsiteX20505" fmla="*/ 8098158 w 12192000"/>
              <a:gd name="connsiteY20505" fmla="*/ 3571515 h 6858000"/>
              <a:gd name="connsiteX20506" fmla="*/ 7283788 w 12192000"/>
              <a:gd name="connsiteY20506" fmla="*/ 3571515 h 6858000"/>
              <a:gd name="connsiteX20507" fmla="*/ 7163854 w 12192000"/>
              <a:gd name="connsiteY20507" fmla="*/ 3640758 h 6858000"/>
              <a:gd name="connsiteX20508" fmla="*/ 7167295 w 12192000"/>
              <a:gd name="connsiteY20508" fmla="*/ 3659251 h 6858000"/>
              <a:gd name="connsiteX20509" fmla="*/ 7166009 w 12192000"/>
              <a:gd name="connsiteY20509" fmla="*/ 3670532 h 6858000"/>
              <a:gd name="connsiteX20510" fmla="*/ 7165799 w 12192000"/>
              <a:gd name="connsiteY20510" fmla="*/ 3671370 h 6858000"/>
              <a:gd name="connsiteX20511" fmla="*/ 7165051 w 12192000"/>
              <a:gd name="connsiteY20511" fmla="*/ 3674212 h 6858000"/>
              <a:gd name="connsiteX20512" fmla="*/ 7163705 w 12192000"/>
              <a:gd name="connsiteY20512" fmla="*/ 3678312 h 6858000"/>
              <a:gd name="connsiteX20513" fmla="*/ 7170646 w 12192000"/>
              <a:gd name="connsiteY20513" fmla="*/ 3682322 h 6858000"/>
              <a:gd name="connsiteX20514" fmla="*/ 7181928 w 12192000"/>
              <a:gd name="connsiteY20514" fmla="*/ 3688845 h 6858000"/>
              <a:gd name="connsiteX20515" fmla="*/ 7454083 w 12192000"/>
              <a:gd name="connsiteY20515" fmla="*/ 3688845 h 6858000"/>
              <a:gd name="connsiteX20516" fmla="*/ 7472306 w 12192000"/>
              <a:gd name="connsiteY20516" fmla="*/ 3678312 h 6858000"/>
              <a:gd name="connsiteX20517" fmla="*/ 7470960 w 12192000"/>
              <a:gd name="connsiteY20517" fmla="*/ 3674212 h 6858000"/>
              <a:gd name="connsiteX20518" fmla="*/ 7470241 w 12192000"/>
              <a:gd name="connsiteY20518" fmla="*/ 3671370 h 6858000"/>
              <a:gd name="connsiteX20519" fmla="*/ 7470032 w 12192000"/>
              <a:gd name="connsiteY20519" fmla="*/ 3670532 h 6858000"/>
              <a:gd name="connsiteX20520" fmla="*/ 7468745 w 12192000"/>
              <a:gd name="connsiteY20520" fmla="*/ 3659251 h 6858000"/>
              <a:gd name="connsiteX20521" fmla="*/ 7472186 w 12192000"/>
              <a:gd name="connsiteY20521" fmla="*/ 3640758 h 6858000"/>
              <a:gd name="connsiteX20522" fmla="*/ 7352253 w 12192000"/>
              <a:gd name="connsiteY20522" fmla="*/ 3571515 h 6858000"/>
              <a:gd name="connsiteX20523" fmla="*/ 7318260 w 12192000"/>
              <a:gd name="connsiteY20523" fmla="*/ 3587285 h 6858000"/>
              <a:gd name="connsiteX20524" fmla="*/ 7318020 w 12192000"/>
              <a:gd name="connsiteY20524" fmla="*/ 3587285 h 6858000"/>
              <a:gd name="connsiteX20525" fmla="*/ 7317781 w 12192000"/>
              <a:gd name="connsiteY20525" fmla="*/ 3587285 h 6858000"/>
              <a:gd name="connsiteX20526" fmla="*/ 7283788 w 12192000"/>
              <a:gd name="connsiteY20526" fmla="*/ 3571515 h 6858000"/>
              <a:gd name="connsiteX20527" fmla="*/ 6469388 w 12192000"/>
              <a:gd name="connsiteY20527" fmla="*/ 3571515 h 6858000"/>
              <a:gd name="connsiteX20528" fmla="*/ 6349454 w 12192000"/>
              <a:gd name="connsiteY20528" fmla="*/ 3640758 h 6858000"/>
              <a:gd name="connsiteX20529" fmla="*/ 6352896 w 12192000"/>
              <a:gd name="connsiteY20529" fmla="*/ 3659251 h 6858000"/>
              <a:gd name="connsiteX20530" fmla="*/ 6351609 w 12192000"/>
              <a:gd name="connsiteY20530" fmla="*/ 3670532 h 6858000"/>
              <a:gd name="connsiteX20531" fmla="*/ 6351400 w 12192000"/>
              <a:gd name="connsiteY20531" fmla="*/ 3671370 h 6858000"/>
              <a:gd name="connsiteX20532" fmla="*/ 6350682 w 12192000"/>
              <a:gd name="connsiteY20532" fmla="*/ 3674212 h 6858000"/>
              <a:gd name="connsiteX20533" fmla="*/ 6349335 w 12192000"/>
              <a:gd name="connsiteY20533" fmla="*/ 3678312 h 6858000"/>
              <a:gd name="connsiteX20534" fmla="*/ 6356277 w 12192000"/>
              <a:gd name="connsiteY20534" fmla="*/ 3682322 h 6858000"/>
              <a:gd name="connsiteX20535" fmla="*/ 6367558 w 12192000"/>
              <a:gd name="connsiteY20535" fmla="*/ 3688845 h 6858000"/>
              <a:gd name="connsiteX20536" fmla="*/ 6367528 w 12192000"/>
              <a:gd name="connsiteY20536" fmla="*/ 3688875 h 6858000"/>
              <a:gd name="connsiteX20537" fmla="*/ 6639683 w 12192000"/>
              <a:gd name="connsiteY20537" fmla="*/ 3688875 h 6858000"/>
              <a:gd name="connsiteX20538" fmla="*/ 6657967 w 12192000"/>
              <a:gd name="connsiteY20538" fmla="*/ 3678312 h 6858000"/>
              <a:gd name="connsiteX20539" fmla="*/ 6654346 w 12192000"/>
              <a:gd name="connsiteY20539" fmla="*/ 3659251 h 6858000"/>
              <a:gd name="connsiteX20540" fmla="*/ 6657967 w 12192000"/>
              <a:gd name="connsiteY20540" fmla="*/ 3640189 h 6858000"/>
              <a:gd name="connsiteX20541" fmla="*/ 6543748 w 12192000"/>
              <a:gd name="connsiteY20541" fmla="*/ 3574238 h 6858000"/>
              <a:gd name="connsiteX20542" fmla="*/ 6510832 w 12192000"/>
              <a:gd name="connsiteY20542" fmla="*/ 3589169 h 6858000"/>
              <a:gd name="connsiteX20543" fmla="*/ 6496230 w 12192000"/>
              <a:gd name="connsiteY20543" fmla="*/ 3586626 h 6858000"/>
              <a:gd name="connsiteX20544" fmla="*/ 6469388 w 12192000"/>
              <a:gd name="connsiteY20544" fmla="*/ 3571515 h 6858000"/>
              <a:gd name="connsiteX20545" fmla="*/ 6062248 w 12192000"/>
              <a:gd name="connsiteY20545" fmla="*/ 3571515 h 6858000"/>
              <a:gd name="connsiteX20546" fmla="*/ 5942314 w 12192000"/>
              <a:gd name="connsiteY20546" fmla="*/ 3640758 h 6858000"/>
              <a:gd name="connsiteX20547" fmla="*/ 5945756 w 12192000"/>
              <a:gd name="connsiteY20547" fmla="*/ 3659251 h 6858000"/>
              <a:gd name="connsiteX20548" fmla="*/ 5944470 w 12192000"/>
              <a:gd name="connsiteY20548" fmla="*/ 3670532 h 6858000"/>
              <a:gd name="connsiteX20549" fmla="*/ 5944261 w 12192000"/>
              <a:gd name="connsiteY20549" fmla="*/ 3671370 h 6858000"/>
              <a:gd name="connsiteX20550" fmla="*/ 5943512 w 12192000"/>
              <a:gd name="connsiteY20550" fmla="*/ 3674212 h 6858000"/>
              <a:gd name="connsiteX20551" fmla="*/ 5942166 w 12192000"/>
              <a:gd name="connsiteY20551" fmla="*/ 3678312 h 6858000"/>
              <a:gd name="connsiteX20552" fmla="*/ 5949107 w 12192000"/>
              <a:gd name="connsiteY20552" fmla="*/ 3682322 h 6858000"/>
              <a:gd name="connsiteX20553" fmla="*/ 5960389 w 12192000"/>
              <a:gd name="connsiteY20553" fmla="*/ 3688845 h 6858000"/>
              <a:gd name="connsiteX20554" fmla="*/ 5960418 w 12192000"/>
              <a:gd name="connsiteY20554" fmla="*/ 3688845 h 6858000"/>
              <a:gd name="connsiteX20555" fmla="*/ 6232573 w 12192000"/>
              <a:gd name="connsiteY20555" fmla="*/ 3688845 h 6858000"/>
              <a:gd name="connsiteX20556" fmla="*/ 6250796 w 12192000"/>
              <a:gd name="connsiteY20556" fmla="*/ 3678312 h 6858000"/>
              <a:gd name="connsiteX20557" fmla="*/ 6249450 w 12192000"/>
              <a:gd name="connsiteY20557" fmla="*/ 3674212 h 6858000"/>
              <a:gd name="connsiteX20558" fmla="*/ 6248702 w 12192000"/>
              <a:gd name="connsiteY20558" fmla="*/ 3671370 h 6858000"/>
              <a:gd name="connsiteX20559" fmla="*/ 6248492 w 12192000"/>
              <a:gd name="connsiteY20559" fmla="*/ 3670532 h 6858000"/>
              <a:gd name="connsiteX20560" fmla="*/ 6247206 w 12192000"/>
              <a:gd name="connsiteY20560" fmla="*/ 3659251 h 6858000"/>
              <a:gd name="connsiteX20561" fmla="*/ 6250647 w 12192000"/>
              <a:gd name="connsiteY20561" fmla="*/ 3640758 h 6858000"/>
              <a:gd name="connsiteX20562" fmla="*/ 6130714 w 12192000"/>
              <a:gd name="connsiteY20562" fmla="*/ 3571515 h 6858000"/>
              <a:gd name="connsiteX20563" fmla="*/ 6096720 w 12192000"/>
              <a:gd name="connsiteY20563" fmla="*/ 3587285 h 6858000"/>
              <a:gd name="connsiteX20564" fmla="*/ 6096480 w 12192000"/>
              <a:gd name="connsiteY20564" fmla="*/ 3587285 h 6858000"/>
              <a:gd name="connsiteX20565" fmla="*/ 6096242 w 12192000"/>
              <a:gd name="connsiteY20565" fmla="*/ 3587285 h 6858000"/>
              <a:gd name="connsiteX20566" fmla="*/ 6062248 w 12192000"/>
              <a:gd name="connsiteY20566" fmla="*/ 3571515 h 6858000"/>
              <a:gd name="connsiteX20567" fmla="*/ 5247878 w 12192000"/>
              <a:gd name="connsiteY20567" fmla="*/ 3571515 h 6858000"/>
              <a:gd name="connsiteX20568" fmla="*/ 5127945 w 12192000"/>
              <a:gd name="connsiteY20568" fmla="*/ 3640758 h 6858000"/>
              <a:gd name="connsiteX20569" fmla="*/ 5131386 w 12192000"/>
              <a:gd name="connsiteY20569" fmla="*/ 3659251 h 6858000"/>
              <a:gd name="connsiteX20570" fmla="*/ 5130099 w 12192000"/>
              <a:gd name="connsiteY20570" fmla="*/ 3670532 h 6858000"/>
              <a:gd name="connsiteX20571" fmla="*/ 5129890 w 12192000"/>
              <a:gd name="connsiteY20571" fmla="*/ 3671370 h 6858000"/>
              <a:gd name="connsiteX20572" fmla="*/ 5129142 w 12192000"/>
              <a:gd name="connsiteY20572" fmla="*/ 3674212 h 6858000"/>
              <a:gd name="connsiteX20573" fmla="*/ 5127795 w 12192000"/>
              <a:gd name="connsiteY20573" fmla="*/ 3678312 h 6858000"/>
              <a:gd name="connsiteX20574" fmla="*/ 5134739 w 12192000"/>
              <a:gd name="connsiteY20574" fmla="*/ 3682322 h 6858000"/>
              <a:gd name="connsiteX20575" fmla="*/ 5146019 w 12192000"/>
              <a:gd name="connsiteY20575" fmla="*/ 3688845 h 6858000"/>
              <a:gd name="connsiteX20576" fmla="*/ 5146050 w 12192000"/>
              <a:gd name="connsiteY20576" fmla="*/ 3688845 h 6858000"/>
              <a:gd name="connsiteX20577" fmla="*/ 5418203 w 12192000"/>
              <a:gd name="connsiteY20577" fmla="*/ 3688845 h 6858000"/>
              <a:gd name="connsiteX20578" fmla="*/ 5436427 w 12192000"/>
              <a:gd name="connsiteY20578" fmla="*/ 3678312 h 6858000"/>
              <a:gd name="connsiteX20579" fmla="*/ 5435080 w 12192000"/>
              <a:gd name="connsiteY20579" fmla="*/ 3674212 h 6858000"/>
              <a:gd name="connsiteX20580" fmla="*/ 5434332 w 12192000"/>
              <a:gd name="connsiteY20580" fmla="*/ 3671370 h 6858000"/>
              <a:gd name="connsiteX20581" fmla="*/ 5434123 w 12192000"/>
              <a:gd name="connsiteY20581" fmla="*/ 3670532 h 6858000"/>
              <a:gd name="connsiteX20582" fmla="*/ 5432836 w 12192000"/>
              <a:gd name="connsiteY20582" fmla="*/ 3659251 h 6858000"/>
              <a:gd name="connsiteX20583" fmla="*/ 5436278 w 12192000"/>
              <a:gd name="connsiteY20583" fmla="*/ 3640758 h 6858000"/>
              <a:gd name="connsiteX20584" fmla="*/ 5316343 w 12192000"/>
              <a:gd name="connsiteY20584" fmla="*/ 3571515 h 6858000"/>
              <a:gd name="connsiteX20585" fmla="*/ 5282350 w 12192000"/>
              <a:gd name="connsiteY20585" fmla="*/ 3587285 h 6858000"/>
              <a:gd name="connsiteX20586" fmla="*/ 5282111 w 12192000"/>
              <a:gd name="connsiteY20586" fmla="*/ 3587285 h 6858000"/>
              <a:gd name="connsiteX20587" fmla="*/ 5281872 w 12192000"/>
              <a:gd name="connsiteY20587" fmla="*/ 3587285 h 6858000"/>
              <a:gd name="connsiteX20588" fmla="*/ 5247878 w 12192000"/>
              <a:gd name="connsiteY20588" fmla="*/ 3571515 h 6858000"/>
              <a:gd name="connsiteX20589" fmla="*/ 4840679 w 12192000"/>
              <a:gd name="connsiteY20589" fmla="*/ 3571515 h 6858000"/>
              <a:gd name="connsiteX20590" fmla="*/ 4720745 w 12192000"/>
              <a:gd name="connsiteY20590" fmla="*/ 3640758 h 6858000"/>
              <a:gd name="connsiteX20591" fmla="*/ 4724186 w 12192000"/>
              <a:gd name="connsiteY20591" fmla="*/ 3659251 h 6858000"/>
              <a:gd name="connsiteX20592" fmla="*/ 4722901 w 12192000"/>
              <a:gd name="connsiteY20592" fmla="*/ 3670532 h 6858000"/>
              <a:gd name="connsiteX20593" fmla="*/ 4722690 w 12192000"/>
              <a:gd name="connsiteY20593" fmla="*/ 3671370 h 6858000"/>
              <a:gd name="connsiteX20594" fmla="*/ 4721972 w 12192000"/>
              <a:gd name="connsiteY20594" fmla="*/ 3674212 h 6858000"/>
              <a:gd name="connsiteX20595" fmla="*/ 4720626 w 12192000"/>
              <a:gd name="connsiteY20595" fmla="*/ 3678312 h 6858000"/>
              <a:gd name="connsiteX20596" fmla="*/ 4727567 w 12192000"/>
              <a:gd name="connsiteY20596" fmla="*/ 3682322 h 6858000"/>
              <a:gd name="connsiteX20597" fmla="*/ 4738837 w 12192000"/>
              <a:gd name="connsiteY20597" fmla="*/ 3688838 h 6858000"/>
              <a:gd name="connsiteX20598" fmla="*/ 4738820 w 12192000"/>
              <a:gd name="connsiteY20598" fmla="*/ 3688845 h 6858000"/>
              <a:gd name="connsiteX20599" fmla="*/ 4738849 w 12192000"/>
              <a:gd name="connsiteY20599" fmla="*/ 3688845 h 6858000"/>
              <a:gd name="connsiteX20600" fmla="*/ 4738837 w 12192000"/>
              <a:gd name="connsiteY20600" fmla="*/ 3688838 h 6858000"/>
              <a:gd name="connsiteX20601" fmla="*/ 4805068 w 12192000"/>
              <a:gd name="connsiteY20601" fmla="*/ 3662486 h 6858000"/>
              <a:gd name="connsiteX20602" fmla="*/ 5010974 w 12192000"/>
              <a:gd name="connsiteY20602" fmla="*/ 3688845 h 6858000"/>
              <a:gd name="connsiteX20603" fmla="*/ 5029198 w 12192000"/>
              <a:gd name="connsiteY20603" fmla="*/ 3678312 h 6858000"/>
              <a:gd name="connsiteX20604" fmla="*/ 5027852 w 12192000"/>
              <a:gd name="connsiteY20604" fmla="*/ 3674212 h 6858000"/>
              <a:gd name="connsiteX20605" fmla="*/ 5027133 w 12192000"/>
              <a:gd name="connsiteY20605" fmla="*/ 3671370 h 6858000"/>
              <a:gd name="connsiteX20606" fmla="*/ 5026923 w 12192000"/>
              <a:gd name="connsiteY20606" fmla="*/ 3670532 h 6858000"/>
              <a:gd name="connsiteX20607" fmla="*/ 5025636 w 12192000"/>
              <a:gd name="connsiteY20607" fmla="*/ 3659251 h 6858000"/>
              <a:gd name="connsiteX20608" fmla="*/ 5029077 w 12192000"/>
              <a:gd name="connsiteY20608" fmla="*/ 3640758 h 6858000"/>
              <a:gd name="connsiteX20609" fmla="*/ 4909144 w 12192000"/>
              <a:gd name="connsiteY20609" fmla="*/ 3571515 h 6858000"/>
              <a:gd name="connsiteX20610" fmla="*/ 4875151 w 12192000"/>
              <a:gd name="connsiteY20610" fmla="*/ 3587285 h 6858000"/>
              <a:gd name="connsiteX20611" fmla="*/ 4874911 w 12192000"/>
              <a:gd name="connsiteY20611" fmla="*/ 3587285 h 6858000"/>
              <a:gd name="connsiteX20612" fmla="*/ 4874672 w 12192000"/>
              <a:gd name="connsiteY20612" fmla="*/ 3587285 h 6858000"/>
              <a:gd name="connsiteX20613" fmla="*/ 4840679 w 12192000"/>
              <a:gd name="connsiteY20613" fmla="*/ 3571515 h 6858000"/>
              <a:gd name="connsiteX20614" fmla="*/ 4433509 w 12192000"/>
              <a:gd name="connsiteY20614" fmla="*/ 3571515 h 6858000"/>
              <a:gd name="connsiteX20615" fmla="*/ 4313576 w 12192000"/>
              <a:gd name="connsiteY20615" fmla="*/ 3640758 h 6858000"/>
              <a:gd name="connsiteX20616" fmla="*/ 4317017 w 12192000"/>
              <a:gd name="connsiteY20616" fmla="*/ 3659251 h 6858000"/>
              <a:gd name="connsiteX20617" fmla="*/ 4315730 w 12192000"/>
              <a:gd name="connsiteY20617" fmla="*/ 3670532 h 6858000"/>
              <a:gd name="connsiteX20618" fmla="*/ 4315520 w 12192000"/>
              <a:gd name="connsiteY20618" fmla="*/ 3671370 h 6858000"/>
              <a:gd name="connsiteX20619" fmla="*/ 4314772 w 12192000"/>
              <a:gd name="connsiteY20619" fmla="*/ 3674212 h 6858000"/>
              <a:gd name="connsiteX20620" fmla="*/ 4313426 w 12192000"/>
              <a:gd name="connsiteY20620" fmla="*/ 3678312 h 6858000"/>
              <a:gd name="connsiteX20621" fmla="*/ 4320368 w 12192000"/>
              <a:gd name="connsiteY20621" fmla="*/ 3682322 h 6858000"/>
              <a:gd name="connsiteX20622" fmla="*/ 4331649 w 12192000"/>
              <a:gd name="connsiteY20622" fmla="*/ 3688845 h 6858000"/>
              <a:gd name="connsiteX20623" fmla="*/ 4331679 w 12192000"/>
              <a:gd name="connsiteY20623" fmla="*/ 3688845 h 6858000"/>
              <a:gd name="connsiteX20624" fmla="*/ 4603834 w 12192000"/>
              <a:gd name="connsiteY20624" fmla="*/ 3688845 h 6858000"/>
              <a:gd name="connsiteX20625" fmla="*/ 4622057 w 12192000"/>
              <a:gd name="connsiteY20625" fmla="*/ 3678312 h 6858000"/>
              <a:gd name="connsiteX20626" fmla="*/ 4620711 w 12192000"/>
              <a:gd name="connsiteY20626" fmla="*/ 3674212 h 6858000"/>
              <a:gd name="connsiteX20627" fmla="*/ 4619962 w 12192000"/>
              <a:gd name="connsiteY20627" fmla="*/ 3671370 h 6858000"/>
              <a:gd name="connsiteX20628" fmla="*/ 4619753 w 12192000"/>
              <a:gd name="connsiteY20628" fmla="*/ 3670532 h 6858000"/>
              <a:gd name="connsiteX20629" fmla="*/ 4618466 w 12192000"/>
              <a:gd name="connsiteY20629" fmla="*/ 3659251 h 6858000"/>
              <a:gd name="connsiteX20630" fmla="*/ 4621908 w 12192000"/>
              <a:gd name="connsiteY20630" fmla="*/ 3640758 h 6858000"/>
              <a:gd name="connsiteX20631" fmla="*/ 4501974 w 12192000"/>
              <a:gd name="connsiteY20631" fmla="*/ 3571515 h 6858000"/>
              <a:gd name="connsiteX20632" fmla="*/ 4467981 w 12192000"/>
              <a:gd name="connsiteY20632" fmla="*/ 3587285 h 6858000"/>
              <a:gd name="connsiteX20633" fmla="*/ 4467741 w 12192000"/>
              <a:gd name="connsiteY20633" fmla="*/ 3587285 h 6858000"/>
              <a:gd name="connsiteX20634" fmla="*/ 4467502 w 12192000"/>
              <a:gd name="connsiteY20634" fmla="*/ 3587285 h 6858000"/>
              <a:gd name="connsiteX20635" fmla="*/ 4433509 w 12192000"/>
              <a:gd name="connsiteY20635" fmla="*/ 3571515 h 6858000"/>
              <a:gd name="connsiteX20636" fmla="*/ 3619139 w 12192000"/>
              <a:gd name="connsiteY20636" fmla="*/ 3571515 h 6858000"/>
              <a:gd name="connsiteX20637" fmla="*/ 3499205 w 12192000"/>
              <a:gd name="connsiteY20637" fmla="*/ 3640758 h 6858000"/>
              <a:gd name="connsiteX20638" fmla="*/ 3502646 w 12192000"/>
              <a:gd name="connsiteY20638" fmla="*/ 3659251 h 6858000"/>
              <a:gd name="connsiteX20639" fmla="*/ 3501360 w 12192000"/>
              <a:gd name="connsiteY20639" fmla="*/ 3670532 h 6858000"/>
              <a:gd name="connsiteX20640" fmla="*/ 3501150 w 12192000"/>
              <a:gd name="connsiteY20640" fmla="*/ 3671370 h 6858000"/>
              <a:gd name="connsiteX20641" fmla="*/ 3500402 w 12192000"/>
              <a:gd name="connsiteY20641" fmla="*/ 3674212 h 6858000"/>
              <a:gd name="connsiteX20642" fmla="*/ 3499056 w 12192000"/>
              <a:gd name="connsiteY20642" fmla="*/ 3678312 h 6858000"/>
              <a:gd name="connsiteX20643" fmla="*/ 3505998 w 12192000"/>
              <a:gd name="connsiteY20643" fmla="*/ 3682322 h 6858000"/>
              <a:gd name="connsiteX20644" fmla="*/ 3517279 w 12192000"/>
              <a:gd name="connsiteY20644" fmla="*/ 3688845 h 6858000"/>
              <a:gd name="connsiteX20645" fmla="*/ 3517309 w 12192000"/>
              <a:gd name="connsiteY20645" fmla="*/ 3688845 h 6858000"/>
              <a:gd name="connsiteX20646" fmla="*/ 3789464 w 12192000"/>
              <a:gd name="connsiteY20646" fmla="*/ 3688845 h 6858000"/>
              <a:gd name="connsiteX20647" fmla="*/ 3807687 w 12192000"/>
              <a:gd name="connsiteY20647" fmla="*/ 3678312 h 6858000"/>
              <a:gd name="connsiteX20648" fmla="*/ 3806341 w 12192000"/>
              <a:gd name="connsiteY20648" fmla="*/ 3674212 h 6858000"/>
              <a:gd name="connsiteX20649" fmla="*/ 3805593 w 12192000"/>
              <a:gd name="connsiteY20649" fmla="*/ 3671370 h 6858000"/>
              <a:gd name="connsiteX20650" fmla="*/ 3805383 w 12192000"/>
              <a:gd name="connsiteY20650" fmla="*/ 3670532 h 6858000"/>
              <a:gd name="connsiteX20651" fmla="*/ 3804096 w 12192000"/>
              <a:gd name="connsiteY20651" fmla="*/ 3659251 h 6858000"/>
              <a:gd name="connsiteX20652" fmla="*/ 3807538 w 12192000"/>
              <a:gd name="connsiteY20652" fmla="*/ 3640758 h 6858000"/>
              <a:gd name="connsiteX20653" fmla="*/ 3687604 w 12192000"/>
              <a:gd name="connsiteY20653" fmla="*/ 3571515 h 6858000"/>
              <a:gd name="connsiteX20654" fmla="*/ 3653611 w 12192000"/>
              <a:gd name="connsiteY20654" fmla="*/ 3587285 h 6858000"/>
              <a:gd name="connsiteX20655" fmla="*/ 3653371 w 12192000"/>
              <a:gd name="connsiteY20655" fmla="*/ 3587285 h 6858000"/>
              <a:gd name="connsiteX20656" fmla="*/ 3653132 w 12192000"/>
              <a:gd name="connsiteY20656" fmla="*/ 3587285 h 6858000"/>
              <a:gd name="connsiteX20657" fmla="*/ 3619139 w 12192000"/>
              <a:gd name="connsiteY20657" fmla="*/ 3571515 h 6858000"/>
              <a:gd name="connsiteX20658" fmla="*/ 2804769 w 12192000"/>
              <a:gd name="connsiteY20658" fmla="*/ 3571515 h 6858000"/>
              <a:gd name="connsiteX20659" fmla="*/ 2684836 w 12192000"/>
              <a:gd name="connsiteY20659" fmla="*/ 3640758 h 6858000"/>
              <a:gd name="connsiteX20660" fmla="*/ 2688277 w 12192000"/>
              <a:gd name="connsiteY20660" fmla="*/ 3659251 h 6858000"/>
              <a:gd name="connsiteX20661" fmla="*/ 2686990 w 12192000"/>
              <a:gd name="connsiteY20661" fmla="*/ 3670532 h 6858000"/>
              <a:gd name="connsiteX20662" fmla="*/ 2686781 w 12192000"/>
              <a:gd name="connsiteY20662" fmla="*/ 3671370 h 6858000"/>
              <a:gd name="connsiteX20663" fmla="*/ 2686033 w 12192000"/>
              <a:gd name="connsiteY20663" fmla="*/ 3674212 h 6858000"/>
              <a:gd name="connsiteX20664" fmla="*/ 2684686 w 12192000"/>
              <a:gd name="connsiteY20664" fmla="*/ 3678312 h 6858000"/>
              <a:gd name="connsiteX20665" fmla="*/ 2691628 w 12192000"/>
              <a:gd name="connsiteY20665" fmla="*/ 3682322 h 6858000"/>
              <a:gd name="connsiteX20666" fmla="*/ 2702910 w 12192000"/>
              <a:gd name="connsiteY20666" fmla="*/ 3688845 h 6858000"/>
              <a:gd name="connsiteX20667" fmla="*/ 2702910 w 12192000"/>
              <a:gd name="connsiteY20667" fmla="*/ 3688875 h 6858000"/>
              <a:gd name="connsiteX20668" fmla="*/ 2975064 w 12192000"/>
              <a:gd name="connsiteY20668" fmla="*/ 3688875 h 6858000"/>
              <a:gd name="connsiteX20669" fmla="*/ 2993288 w 12192000"/>
              <a:gd name="connsiteY20669" fmla="*/ 3678342 h 6858000"/>
              <a:gd name="connsiteX20670" fmla="*/ 2991941 w 12192000"/>
              <a:gd name="connsiteY20670" fmla="*/ 3674242 h 6858000"/>
              <a:gd name="connsiteX20671" fmla="*/ 2991223 w 12192000"/>
              <a:gd name="connsiteY20671" fmla="*/ 3671400 h 6858000"/>
              <a:gd name="connsiteX20672" fmla="*/ 2991014 w 12192000"/>
              <a:gd name="connsiteY20672" fmla="*/ 3670532 h 6858000"/>
              <a:gd name="connsiteX20673" fmla="*/ 2989727 w 12192000"/>
              <a:gd name="connsiteY20673" fmla="*/ 3659251 h 6858000"/>
              <a:gd name="connsiteX20674" fmla="*/ 2993168 w 12192000"/>
              <a:gd name="connsiteY20674" fmla="*/ 3640758 h 6858000"/>
              <a:gd name="connsiteX20675" fmla="*/ 2873234 w 12192000"/>
              <a:gd name="connsiteY20675" fmla="*/ 3571515 h 6858000"/>
              <a:gd name="connsiteX20676" fmla="*/ 2839241 w 12192000"/>
              <a:gd name="connsiteY20676" fmla="*/ 3587285 h 6858000"/>
              <a:gd name="connsiteX20677" fmla="*/ 2839002 w 12192000"/>
              <a:gd name="connsiteY20677" fmla="*/ 3587285 h 6858000"/>
              <a:gd name="connsiteX20678" fmla="*/ 2838762 w 12192000"/>
              <a:gd name="connsiteY20678" fmla="*/ 3587285 h 6858000"/>
              <a:gd name="connsiteX20679" fmla="*/ 2804769 w 12192000"/>
              <a:gd name="connsiteY20679" fmla="*/ 3571515 h 6858000"/>
              <a:gd name="connsiteX20680" fmla="*/ 1990430 w 12192000"/>
              <a:gd name="connsiteY20680" fmla="*/ 3571515 h 6858000"/>
              <a:gd name="connsiteX20681" fmla="*/ 1870496 w 12192000"/>
              <a:gd name="connsiteY20681" fmla="*/ 3640758 h 6858000"/>
              <a:gd name="connsiteX20682" fmla="*/ 1873937 w 12192000"/>
              <a:gd name="connsiteY20682" fmla="*/ 3659251 h 6858000"/>
              <a:gd name="connsiteX20683" fmla="*/ 1872650 w 12192000"/>
              <a:gd name="connsiteY20683" fmla="*/ 3670532 h 6858000"/>
              <a:gd name="connsiteX20684" fmla="*/ 1872441 w 12192000"/>
              <a:gd name="connsiteY20684" fmla="*/ 3671370 h 6858000"/>
              <a:gd name="connsiteX20685" fmla="*/ 1871693 w 12192000"/>
              <a:gd name="connsiteY20685" fmla="*/ 3674212 h 6858000"/>
              <a:gd name="connsiteX20686" fmla="*/ 1870346 w 12192000"/>
              <a:gd name="connsiteY20686" fmla="*/ 3678312 h 6858000"/>
              <a:gd name="connsiteX20687" fmla="*/ 1877289 w 12192000"/>
              <a:gd name="connsiteY20687" fmla="*/ 3682322 h 6858000"/>
              <a:gd name="connsiteX20688" fmla="*/ 1888570 w 12192000"/>
              <a:gd name="connsiteY20688" fmla="*/ 3688845 h 6858000"/>
              <a:gd name="connsiteX20689" fmla="*/ 2160725 w 12192000"/>
              <a:gd name="connsiteY20689" fmla="*/ 3688845 h 6858000"/>
              <a:gd name="connsiteX20690" fmla="*/ 2178948 w 12192000"/>
              <a:gd name="connsiteY20690" fmla="*/ 3678312 h 6858000"/>
              <a:gd name="connsiteX20691" fmla="*/ 2177602 w 12192000"/>
              <a:gd name="connsiteY20691" fmla="*/ 3674212 h 6858000"/>
              <a:gd name="connsiteX20692" fmla="*/ 2176883 w 12192000"/>
              <a:gd name="connsiteY20692" fmla="*/ 3671370 h 6858000"/>
              <a:gd name="connsiteX20693" fmla="*/ 2176674 w 12192000"/>
              <a:gd name="connsiteY20693" fmla="*/ 3670532 h 6858000"/>
              <a:gd name="connsiteX20694" fmla="*/ 2175387 w 12192000"/>
              <a:gd name="connsiteY20694" fmla="*/ 3659251 h 6858000"/>
              <a:gd name="connsiteX20695" fmla="*/ 2178828 w 12192000"/>
              <a:gd name="connsiteY20695" fmla="*/ 3640758 h 6858000"/>
              <a:gd name="connsiteX20696" fmla="*/ 2058895 w 12192000"/>
              <a:gd name="connsiteY20696" fmla="*/ 3571515 h 6858000"/>
              <a:gd name="connsiteX20697" fmla="*/ 2024902 w 12192000"/>
              <a:gd name="connsiteY20697" fmla="*/ 3587285 h 6858000"/>
              <a:gd name="connsiteX20698" fmla="*/ 2024662 w 12192000"/>
              <a:gd name="connsiteY20698" fmla="*/ 3587285 h 6858000"/>
              <a:gd name="connsiteX20699" fmla="*/ 2024423 w 12192000"/>
              <a:gd name="connsiteY20699" fmla="*/ 3587285 h 6858000"/>
              <a:gd name="connsiteX20700" fmla="*/ 1990430 w 12192000"/>
              <a:gd name="connsiteY20700" fmla="*/ 3571515 h 6858000"/>
              <a:gd name="connsiteX20701" fmla="*/ 1583230 w 12192000"/>
              <a:gd name="connsiteY20701" fmla="*/ 3571515 h 6858000"/>
              <a:gd name="connsiteX20702" fmla="*/ 1463296 w 12192000"/>
              <a:gd name="connsiteY20702" fmla="*/ 3640758 h 6858000"/>
              <a:gd name="connsiteX20703" fmla="*/ 1466737 w 12192000"/>
              <a:gd name="connsiteY20703" fmla="*/ 3659251 h 6858000"/>
              <a:gd name="connsiteX20704" fmla="*/ 1465451 w 12192000"/>
              <a:gd name="connsiteY20704" fmla="*/ 3670532 h 6858000"/>
              <a:gd name="connsiteX20705" fmla="*/ 1465241 w 12192000"/>
              <a:gd name="connsiteY20705" fmla="*/ 3671370 h 6858000"/>
              <a:gd name="connsiteX20706" fmla="*/ 1464493 w 12192000"/>
              <a:gd name="connsiteY20706" fmla="*/ 3674212 h 6858000"/>
              <a:gd name="connsiteX20707" fmla="*/ 1464523 w 12192000"/>
              <a:gd name="connsiteY20707" fmla="*/ 3674212 h 6858000"/>
              <a:gd name="connsiteX20708" fmla="*/ 1463176 w 12192000"/>
              <a:gd name="connsiteY20708" fmla="*/ 3678312 h 6858000"/>
              <a:gd name="connsiteX20709" fmla="*/ 1470119 w 12192000"/>
              <a:gd name="connsiteY20709" fmla="*/ 3682322 h 6858000"/>
              <a:gd name="connsiteX20710" fmla="*/ 1481400 w 12192000"/>
              <a:gd name="connsiteY20710" fmla="*/ 3688845 h 6858000"/>
              <a:gd name="connsiteX20711" fmla="*/ 1753555 w 12192000"/>
              <a:gd name="connsiteY20711" fmla="*/ 3688845 h 6858000"/>
              <a:gd name="connsiteX20712" fmla="*/ 1771778 w 12192000"/>
              <a:gd name="connsiteY20712" fmla="*/ 3678312 h 6858000"/>
              <a:gd name="connsiteX20713" fmla="*/ 1770432 w 12192000"/>
              <a:gd name="connsiteY20713" fmla="*/ 3674212 h 6858000"/>
              <a:gd name="connsiteX20714" fmla="*/ 1769683 w 12192000"/>
              <a:gd name="connsiteY20714" fmla="*/ 3671370 h 6858000"/>
              <a:gd name="connsiteX20715" fmla="*/ 1769474 w 12192000"/>
              <a:gd name="connsiteY20715" fmla="*/ 3670532 h 6858000"/>
              <a:gd name="connsiteX20716" fmla="*/ 1768187 w 12192000"/>
              <a:gd name="connsiteY20716" fmla="*/ 3659251 h 6858000"/>
              <a:gd name="connsiteX20717" fmla="*/ 1771628 w 12192000"/>
              <a:gd name="connsiteY20717" fmla="*/ 3640758 h 6858000"/>
              <a:gd name="connsiteX20718" fmla="*/ 1651695 w 12192000"/>
              <a:gd name="connsiteY20718" fmla="*/ 3571515 h 6858000"/>
              <a:gd name="connsiteX20719" fmla="*/ 1617702 w 12192000"/>
              <a:gd name="connsiteY20719" fmla="*/ 3587285 h 6858000"/>
              <a:gd name="connsiteX20720" fmla="*/ 1617462 w 12192000"/>
              <a:gd name="connsiteY20720" fmla="*/ 3587285 h 6858000"/>
              <a:gd name="connsiteX20721" fmla="*/ 1617223 w 12192000"/>
              <a:gd name="connsiteY20721" fmla="*/ 3587285 h 6858000"/>
              <a:gd name="connsiteX20722" fmla="*/ 1583230 w 12192000"/>
              <a:gd name="connsiteY20722" fmla="*/ 3571515 h 6858000"/>
              <a:gd name="connsiteX20723" fmla="*/ 1176000 w 12192000"/>
              <a:gd name="connsiteY20723" fmla="*/ 3571515 h 6858000"/>
              <a:gd name="connsiteX20724" fmla="*/ 1056066 w 12192000"/>
              <a:gd name="connsiteY20724" fmla="*/ 3640758 h 6858000"/>
              <a:gd name="connsiteX20725" fmla="*/ 1059508 w 12192000"/>
              <a:gd name="connsiteY20725" fmla="*/ 3659251 h 6858000"/>
              <a:gd name="connsiteX20726" fmla="*/ 1058221 w 12192000"/>
              <a:gd name="connsiteY20726" fmla="*/ 3670532 h 6858000"/>
              <a:gd name="connsiteX20727" fmla="*/ 1058011 w 12192000"/>
              <a:gd name="connsiteY20727" fmla="*/ 3671370 h 6858000"/>
              <a:gd name="connsiteX20728" fmla="*/ 1057293 w 12192000"/>
              <a:gd name="connsiteY20728" fmla="*/ 3674212 h 6858000"/>
              <a:gd name="connsiteX20729" fmla="*/ 1057263 w 12192000"/>
              <a:gd name="connsiteY20729" fmla="*/ 3674212 h 6858000"/>
              <a:gd name="connsiteX20730" fmla="*/ 1055917 w 12192000"/>
              <a:gd name="connsiteY20730" fmla="*/ 3678312 h 6858000"/>
              <a:gd name="connsiteX20731" fmla="*/ 1062859 w 12192000"/>
              <a:gd name="connsiteY20731" fmla="*/ 3682322 h 6858000"/>
              <a:gd name="connsiteX20732" fmla="*/ 1074140 w 12192000"/>
              <a:gd name="connsiteY20732" fmla="*/ 3688845 h 6858000"/>
              <a:gd name="connsiteX20733" fmla="*/ 1346295 w 12192000"/>
              <a:gd name="connsiteY20733" fmla="*/ 3688845 h 6858000"/>
              <a:gd name="connsiteX20734" fmla="*/ 1364518 w 12192000"/>
              <a:gd name="connsiteY20734" fmla="*/ 3678312 h 6858000"/>
              <a:gd name="connsiteX20735" fmla="*/ 1363172 w 12192000"/>
              <a:gd name="connsiteY20735" fmla="*/ 3674212 h 6858000"/>
              <a:gd name="connsiteX20736" fmla="*/ 1362454 w 12192000"/>
              <a:gd name="connsiteY20736" fmla="*/ 3671370 h 6858000"/>
              <a:gd name="connsiteX20737" fmla="*/ 1362244 w 12192000"/>
              <a:gd name="connsiteY20737" fmla="*/ 3670532 h 6858000"/>
              <a:gd name="connsiteX20738" fmla="*/ 1360957 w 12192000"/>
              <a:gd name="connsiteY20738" fmla="*/ 3659251 h 6858000"/>
              <a:gd name="connsiteX20739" fmla="*/ 1364399 w 12192000"/>
              <a:gd name="connsiteY20739" fmla="*/ 3640758 h 6858000"/>
              <a:gd name="connsiteX20740" fmla="*/ 1244465 w 12192000"/>
              <a:gd name="connsiteY20740" fmla="*/ 3571515 h 6858000"/>
              <a:gd name="connsiteX20741" fmla="*/ 1210472 w 12192000"/>
              <a:gd name="connsiteY20741" fmla="*/ 3587285 h 6858000"/>
              <a:gd name="connsiteX20742" fmla="*/ 1210233 w 12192000"/>
              <a:gd name="connsiteY20742" fmla="*/ 3587285 h 6858000"/>
              <a:gd name="connsiteX20743" fmla="*/ 1209993 w 12192000"/>
              <a:gd name="connsiteY20743" fmla="*/ 3587285 h 6858000"/>
              <a:gd name="connsiteX20744" fmla="*/ 1176000 w 12192000"/>
              <a:gd name="connsiteY20744" fmla="*/ 3571515 h 6858000"/>
              <a:gd name="connsiteX20745" fmla="*/ 768860 w 12192000"/>
              <a:gd name="connsiteY20745" fmla="*/ 3571515 h 6858000"/>
              <a:gd name="connsiteX20746" fmla="*/ 648926 w 12192000"/>
              <a:gd name="connsiteY20746" fmla="*/ 3640758 h 6858000"/>
              <a:gd name="connsiteX20747" fmla="*/ 652368 w 12192000"/>
              <a:gd name="connsiteY20747" fmla="*/ 3659251 h 6858000"/>
              <a:gd name="connsiteX20748" fmla="*/ 651081 w 12192000"/>
              <a:gd name="connsiteY20748" fmla="*/ 3670532 h 6858000"/>
              <a:gd name="connsiteX20749" fmla="*/ 650871 w 12192000"/>
              <a:gd name="connsiteY20749" fmla="*/ 3671370 h 6858000"/>
              <a:gd name="connsiteX20750" fmla="*/ 650123 w 12192000"/>
              <a:gd name="connsiteY20750" fmla="*/ 3674212 h 6858000"/>
              <a:gd name="connsiteX20751" fmla="*/ 650153 w 12192000"/>
              <a:gd name="connsiteY20751" fmla="*/ 3674212 h 6858000"/>
              <a:gd name="connsiteX20752" fmla="*/ 648807 w 12192000"/>
              <a:gd name="connsiteY20752" fmla="*/ 3678312 h 6858000"/>
              <a:gd name="connsiteX20753" fmla="*/ 655749 w 12192000"/>
              <a:gd name="connsiteY20753" fmla="*/ 3682322 h 6858000"/>
              <a:gd name="connsiteX20754" fmla="*/ 667030 w 12192000"/>
              <a:gd name="connsiteY20754" fmla="*/ 3688845 h 6858000"/>
              <a:gd name="connsiteX20755" fmla="*/ 939185 w 12192000"/>
              <a:gd name="connsiteY20755" fmla="*/ 3688845 h 6858000"/>
              <a:gd name="connsiteX20756" fmla="*/ 957408 w 12192000"/>
              <a:gd name="connsiteY20756" fmla="*/ 3678312 h 6858000"/>
              <a:gd name="connsiteX20757" fmla="*/ 956062 w 12192000"/>
              <a:gd name="connsiteY20757" fmla="*/ 3674212 h 6858000"/>
              <a:gd name="connsiteX20758" fmla="*/ 955314 w 12192000"/>
              <a:gd name="connsiteY20758" fmla="*/ 3671370 h 6858000"/>
              <a:gd name="connsiteX20759" fmla="*/ 955104 w 12192000"/>
              <a:gd name="connsiteY20759" fmla="*/ 3670532 h 6858000"/>
              <a:gd name="connsiteX20760" fmla="*/ 953818 w 12192000"/>
              <a:gd name="connsiteY20760" fmla="*/ 3659251 h 6858000"/>
              <a:gd name="connsiteX20761" fmla="*/ 957259 w 12192000"/>
              <a:gd name="connsiteY20761" fmla="*/ 3640758 h 6858000"/>
              <a:gd name="connsiteX20762" fmla="*/ 837325 w 12192000"/>
              <a:gd name="connsiteY20762" fmla="*/ 3571515 h 6858000"/>
              <a:gd name="connsiteX20763" fmla="*/ 803332 w 12192000"/>
              <a:gd name="connsiteY20763" fmla="*/ 3587285 h 6858000"/>
              <a:gd name="connsiteX20764" fmla="*/ 803093 w 12192000"/>
              <a:gd name="connsiteY20764" fmla="*/ 3587285 h 6858000"/>
              <a:gd name="connsiteX20765" fmla="*/ 802853 w 12192000"/>
              <a:gd name="connsiteY20765" fmla="*/ 3587285 h 6858000"/>
              <a:gd name="connsiteX20766" fmla="*/ 768860 w 12192000"/>
              <a:gd name="connsiteY20766" fmla="*/ 3571515 h 6858000"/>
              <a:gd name="connsiteX20767" fmla="*/ 11355636 w 12192000"/>
              <a:gd name="connsiteY20767" fmla="*/ 3571485 h 6858000"/>
              <a:gd name="connsiteX20768" fmla="*/ 11235703 w 12192000"/>
              <a:gd name="connsiteY20768" fmla="*/ 3640728 h 6858000"/>
              <a:gd name="connsiteX20769" fmla="*/ 11239144 w 12192000"/>
              <a:gd name="connsiteY20769" fmla="*/ 3659221 h 6858000"/>
              <a:gd name="connsiteX20770" fmla="*/ 11237857 w 12192000"/>
              <a:gd name="connsiteY20770" fmla="*/ 3670502 h 6858000"/>
              <a:gd name="connsiteX20771" fmla="*/ 11237647 w 12192000"/>
              <a:gd name="connsiteY20771" fmla="*/ 3671340 h 6858000"/>
              <a:gd name="connsiteX20772" fmla="*/ 11236899 w 12192000"/>
              <a:gd name="connsiteY20772" fmla="*/ 3674212 h 6858000"/>
              <a:gd name="connsiteX20773" fmla="*/ 11235553 w 12192000"/>
              <a:gd name="connsiteY20773" fmla="*/ 3678312 h 6858000"/>
              <a:gd name="connsiteX20774" fmla="*/ 11242495 w 12192000"/>
              <a:gd name="connsiteY20774" fmla="*/ 3682322 h 6858000"/>
              <a:gd name="connsiteX20775" fmla="*/ 11253776 w 12192000"/>
              <a:gd name="connsiteY20775" fmla="*/ 3688845 h 6858000"/>
              <a:gd name="connsiteX20776" fmla="*/ 11525931 w 12192000"/>
              <a:gd name="connsiteY20776" fmla="*/ 3688845 h 6858000"/>
              <a:gd name="connsiteX20777" fmla="*/ 11544154 w 12192000"/>
              <a:gd name="connsiteY20777" fmla="*/ 3678312 h 6858000"/>
              <a:gd name="connsiteX20778" fmla="*/ 11542808 w 12192000"/>
              <a:gd name="connsiteY20778" fmla="*/ 3674212 h 6858000"/>
              <a:gd name="connsiteX20779" fmla="*/ 11542060 w 12192000"/>
              <a:gd name="connsiteY20779" fmla="*/ 3671370 h 6858000"/>
              <a:gd name="connsiteX20780" fmla="*/ 11541850 w 12192000"/>
              <a:gd name="connsiteY20780" fmla="*/ 3670532 h 6858000"/>
              <a:gd name="connsiteX20781" fmla="*/ 11540563 w 12192000"/>
              <a:gd name="connsiteY20781" fmla="*/ 3659251 h 6858000"/>
              <a:gd name="connsiteX20782" fmla="*/ 11540593 w 12192000"/>
              <a:gd name="connsiteY20782" fmla="*/ 3659221 h 6858000"/>
              <a:gd name="connsiteX20783" fmla="*/ 11544034 w 12192000"/>
              <a:gd name="connsiteY20783" fmla="*/ 3640728 h 6858000"/>
              <a:gd name="connsiteX20784" fmla="*/ 11424101 w 12192000"/>
              <a:gd name="connsiteY20784" fmla="*/ 3571485 h 6858000"/>
              <a:gd name="connsiteX20785" fmla="*/ 11390108 w 12192000"/>
              <a:gd name="connsiteY20785" fmla="*/ 3587255 h 6858000"/>
              <a:gd name="connsiteX20786" fmla="*/ 11389868 w 12192000"/>
              <a:gd name="connsiteY20786" fmla="*/ 3587255 h 6858000"/>
              <a:gd name="connsiteX20787" fmla="*/ 11389629 w 12192000"/>
              <a:gd name="connsiteY20787" fmla="*/ 3587255 h 6858000"/>
              <a:gd name="connsiteX20788" fmla="*/ 11355636 w 12192000"/>
              <a:gd name="connsiteY20788" fmla="*/ 3571485 h 6858000"/>
              <a:gd name="connsiteX20789" fmla="*/ 9319697 w 12192000"/>
              <a:gd name="connsiteY20789" fmla="*/ 3571485 h 6858000"/>
              <a:gd name="connsiteX20790" fmla="*/ 9199763 w 12192000"/>
              <a:gd name="connsiteY20790" fmla="*/ 3640728 h 6858000"/>
              <a:gd name="connsiteX20791" fmla="*/ 9203204 w 12192000"/>
              <a:gd name="connsiteY20791" fmla="*/ 3659221 h 6858000"/>
              <a:gd name="connsiteX20792" fmla="*/ 9201917 w 12192000"/>
              <a:gd name="connsiteY20792" fmla="*/ 3670502 h 6858000"/>
              <a:gd name="connsiteX20793" fmla="*/ 9201708 w 12192000"/>
              <a:gd name="connsiteY20793" fmla="*/ 3671340 h 6858000"/>
              <a:gd name="connsiteX20794" fmla="*/ 9200960 w 12192000"/>
              <a:gd name="connsiteY20794" fmla="*/ 3674212 h 6858000"/>
              <a:gd name="connsiteX20795" fmla="*/ 9199613 w 12192000"/>
              <a:gd name="connsiteY20795" fmla="*/ 3678312 h 6858000"/>
              <a:gd name="connsiteX20796" fmla="*/ 9206556 w 12192000"/>
              <a:gd name="connsiteY20796" fmla="*/ 3682322 h 6858000"/>
              <a:gd name="connsiteX20797" fmla="*/ 9217837 w 12192000"/>
              <a:gd name="connsiteY20797" fmla="*/ 3688845 h 6858000"/>
              <a:gd name="connsiteX20798" fmla="*/ 9217837 w 12192000"/>
              <a:gd name="connsiteY20798" fmla="*/ 3688815 h 6858000"/>
              <a:gd name="connsiteX20799" fmla="*/ 9489992 w 12192000"/>
              <a:gd name="connsiteY20799" fmla="*/ 3688815 h 6858000"/>
              <a:gd name="connsiteX20800" fmla="*/ 9508215 w 12192000"/>
              <a:gd name="connsiteY20800" fmla="*/ 3678282 h 6858000"/>
              <a:gd name="connsiteX20801" fmla="*/ 9506869 w 12192000"/>
              <a:gd name="connsiteY20801" fmla="*/ 3674182 h 6858000"/>
              <a:gd name="connsiteX20802" fmla="*/ 9506151 w 12192000"/>
              <a:gd name="connsiteY20802" fmla="*/ 3671340 h 6858000"/>
              <a:gd name="connsiteX20803" fmla="*/ 9505941 w 12192000"/>
              <a:gd name="connsiteY20803" fmla="*/ 3670502 h 6858000"/>
              <a:gd name="connsiteX20804" fmla="*/ 9504655 w 12192000"/>
              <a:gd name="connsiteY20804" fmla="*/ 3659221 h 6858000"/>
              <a:gd name="connsiteX20805" fmla="*/ 9508096 w 12192000"/>
              <a:gd name="connsiteY20805" fmla="*/ 3640728 h 6858000"/>
              <a:gd name="connsiteX20806" fmla="*/ 9388162 w 12192000"/>
              <a:gd name="connsiteY20806" fmla="*/ 3571485 h 6858000"/>
              <a:gd name="connsiteX20807" fmla="*/ 9354169 w 12192000"/>
              <a:gd name="connsiteY20807" fmla="*/ 3587255 h 6858000"/>
              <a:gd name="connsiteX20808" fmla="*/ 9353929 w 12192000"/>
              <a:gd name="connsiteY20808" fmla="*/ 3587255 h 6858000"/>
              <a:gd name="connsiteX20809" fmla="*/ 9353690 w 12192000"/>
              <a:gd name="connsiteY20809" fmla="*/ 3587255 h 6858000"/>
              <a:gd name="connsiteX20810" fmla="*/ 9319697 w 12192000"/>
              <a:gd name="connsiteY20810" fmla="*/ 3571485 h 6858000"/>
              <a:gd name="connsiteX20811" fmla="*/ 8505357 w 12192000"/>
              <a:gd name="connsiteY20811" fmla="*/ 3571485 h 6858000"/>
              <a:gd name="connsiteX20812" fmla="*/ 8385424 w 12192000"/>
              <a:gd name="connsiteY20812" fmla="*/ 3640728 h 6858000"/>
              <a:gd name="connsiteX20813" fmla="*/ 8388865 w 12192000"/>
              <a:gd name="connsiteY20813" fmla="*/ 3659221 h 6858000"/>
              <a:gd name="connsiteX20814" fmla="*/ 8387578 w 12192000"/>
              <a:gd name="connsiteY20814" fmla="*/ 3670502 h 6858000"/>
              <a:gd name="connsiteX20815" fmla="*/ 8387368 w 12192000"/>
              <a:gd name="connsiteY20815" fmla="*/ 3671340 h 6858000"/>
              <a:gd name="connsiteX20816" fmla="*/ 8386620 w 12192000"/>
              <a:gd name="connsiteY20816" fmla="*/ 3674212 h 6858000"/>
              <a:gd name="connsiteX20817" fmla="*/ 8385274 w 12192000"/>
              <a:gd name="connsiteY20817" fmla="*/ 3678312 h 6858000"/>
              <a:gd name="connsiteX20818" fmla="*/ 8392216 w 12192000"/>
              <a:gd name="connsiteY20818" fmla="*/ 3682322 h 6858000"/>
              <a:gd name="connsiteX20819" fmla="*/ 8403497 w 12192000"/>
              <a:gd name="connsiteY20819" fmla="*/ 3688845 h 6858000"/>
              <a:gd name="connsiteX20820" fmla="*/ 8403497 w 12192000"/>
              <a:gd name="connsiteY20820" fmla="*/ 3688815 h 6858000"/>
              <a:gd name="connsiteX20821" fmla="*/ 8675652 w 12192000"/>
              <a:gd name="connsiteY20821" fmla="*/ 3688815 h 6858000"/>
              <a:gd name="connsiteX20822" fmla="*/ 8693875 w 12192000"/>
              <a:gd name="connsiteY20822" fmla="*/ 3678282 h 6858000"/>
              <a:gd name="connsiteX20823" fmla="*/ 8692529 w 12192000"/>
              <a:gd name="connsiteY20823" fmla="*/ 3674182 h 6858000"/>
              <a:gd name="connsiteX20824" fmla="*/ 8691811 w 12192000"/>
              <a:gd name="connsiteY20824" fmla="*/ 3671340 h 6858000"/>
              <a:gd name="connsiteX20825" fmla="*/ 8691601 w 12192000"/>
              <a:gd name="connsiteY20825" fmla="*/ 3670502 h 6858000"/>
              <a:gd name="connsiteX20826" fmla="*/ 8690314 w 12192000"/>
              <a:gd name="connsiteY20826" fmla="*/ 3659221 h 6858000"/>
              <a:gd name="connsiteX20827" fmla="*/ 8693755 w 12192000"/>
              <a:gd name="connsiteY20827" fmla="*/ 3640728 h 6858000"/>
              <a:gd name="connsiteX20828" fmla="*/ 8573822 w 12192000"/>
              <a:gd name="connsiteY20828" fmla="*/ 3571485 h 6858000"/>
              <a:gd name="connsiteX20829" fmla="*/ 8539829 w 12192000"/>
              <a:gd name="connsiteY20829" fmla="*/ 3587255 h 6858000"/>
              <a:gd name="connsiteX20830" fmla="*/ 8539590 w 12192000"/>
              <a:gd name="connsiteY20830" fmla="*/ 3587255 h 6858000"/>
              <a:gd name="connsiteX20831" fmla="*/ 8539350 w 12192000"/>
              <a:gd name="connsiteY20831" fmla="*/ 3587255 h 6858000"/>
              <a:gd name="connsiteX20832" fmla="*/ 8505357 w 12192000"/>
              <a:gd name="connsiteY20832" fmla="*/ 3571485 h 6858000"/>
              <a:gd name="connsiteX20833" fmla="*/ 7690988 w 12192000"/>
              <a:gd name="connsiteY20833" fmla="*/ 3571485 h 6858000"/>
              <a:gd name="connsiteX20834" fmla="*/ 7571054 w 12192000"/>
              <a:gd name="connsiteY20834" fmla="*/ 3640728 h 6858000"/>
              <a:gd name="connsiteX20835" fmla="*/ 7574495 w 12192000"/>
              <a:gd name="connsiteY20835" fmla="*/ 3659221 h 6858000"/>
              <a:gd name="connsiteX20836" fmla="*/ 7573208 w 12192000"/>
              <a:gd name="connsiteY20836" fmla="*/ 3670502 h 6858000"/>
              <a:gd name="connsiteX20837" fmla="*/ 7572999 w 12192000"/>
              <a:gd name="connsiteY20837" fmla="*/ 3671340 h 6858000"/>
              <a:gd name="connsiteX20838" fmla="*/ 7572251 w 12192000"/>
              <a:gd name="connsiteY20838" fmla="*/ 3674212 h 6858000"/>
              <a:gd name="connsiteX20839" fmla="*/ 7570904 w 12192000"/>
              <a:gd name="connsiteY20839" fmla="*/ 3678312 h 6858000"/>
              <a:gd name="connsiteX20840" fmla="*/ 7577846 w 12192000"/>
              <a:gd name="connsiteY20840" fmla="*/ 3682322 h 6858000"/>
              <a:gd name="connsiteX20841" fmla="*/ 7589128 w 12192000"/>
              <a:gd name="connsiteY20841" fmla="*/ 3688845 h 6858000"/>
              <a:gd name="connsiteX20842" fmla="*/ 7589158 w 12192000"/>
              <a:gd name="connsiteY20842" fmla="*/ 3688815 h 6858000"/>
              <a:gd name="connsiteX20843" fmla="*/ 7861312 w 12192000"/>
              <a:gd name="connsiteY20843" fmla="*/ 3688815 h 6858000"/>
              <a:gd name="connsiteX20844" fmla="*/ 7879536 w 12192000"/>
              <a:gd name="connsiteY20844" fmla="*/ 3678282 h 6858000"/>
              <a:gd name="connsiteX20845" fmla="*/ 7878190 w 12192000"/>
              <a:gd name="connsiteY20845" fmla="*/ 3674182 h 6858000"/>
              <a:gd name="connsiteX20846" fmla="*/ 7877441 w 12192000"/>
              <a:gd name="connsiteY20846" fmla="*/ 3671340 h 6858000"/>
              <a:gd name="connsiteX20847" fmla="*/ 7877232 w 12192000"/>
              <a:gd name="connsiteY20847" fmla="*/ 3670502 h 6858000"/>
              <a:gd name="connsiteX20848" fmla="*/ 7875945 w 12192000"/>
              <a:gd name="connsiteY20848" fmla="*/ 3659221 h 6858000"/>
              <a:gd name="connsiteX20849" fmla="*/ 7879386 w 12192000"/>
              <a:gd name="connsiteY20849" fmla="*/ 3640728 h 6858000"/>
              <a:gd name="connsiteX20850" fmla="*/ 7759452 w 12192000"/>
              <a:gd name="connsiteY20850" fmla="*/ 3571485 h 6858000"/>
              <a:gd name="connsiteX20851" fmla="*/ 7725460 w 12192000"/>
              <a:gd name="connsiteY20851" fmla="*/ 3587255 h 6858000"/>
              <a:gd name="connsiteX20852" fmla="*/ 7725220 w 12192000"/>
              <a:gd name="connsiteY20852" fmla="*/ 3587255 h 6858000"/>
              <a:gd name="connsiteX20853" fmla="*/ 7724980 w 12192000"/>
              <a:gd name="connsiteY20853" fmla="*/ 3587255 h 6858000"/>
              <a:gd name="connsiteX20854" fmla="*/ 7690988 w 12192000"/>
              <a:gd name="connsiteY20854" fmla="*/ 3571485 h 6858000"/>
              <a:gd name="connsiteX20855" fmla="*/ 5655049 w 12192000"/>
              <a:gd name="connsiteY20855" fmla="*/ 3571485 h 6858000"/>
              <a:gd name="connsiteX20856" fmla="*/ 5535115 w 12192000"/>
              <a:gd name="connsiteY20856" fmla="*/ 3640728 h 6858000"/>
              <a:gd name="connsiteX20857" fmla="*/ 5538557 w 12192000"/>
              <a:gd name="connsiteY20857" fmla="*/ 3659221 h 6858000"/>
              <a:gd name="connsiteX20858" fmla="*/ 5537269 w 12192000"/>
              <a:gd name="connsiteY20858" fmla="*/ 3670502 h 6858000"/>
              <a:gd name="connsiteX20859" fmla="*/ 5537060 w 12192000"/>
              <a:gd name="connsiteY20859" fmla="*/ 3671340 h 6858000"/>
              <a:gd name="connsiteX20860" fmla="*/ 5536312 w 12192000"/>
              <a:gd name="connsiteY20860" fmla="*/ 3674212 h 6858000"/>
              <a:gd name="connsiteX20861" fmla="*/ 5534965 w 12192000"/>
              <a:gd name="connsiteY20861" fmla="*/ 3678312 h 6858000"/>
              <a:gd name="connsiteX20862" fmla="*/ 5541907 w 12192000"/>
              <a:gd name="connsiteY20862" fmla="*/ 3682322 h 6858000"/>
              <a:gd name="connsiteX20863" fmla="*/ 5553189 w 12192000"/>
              <a:gd name="connsiteY20863" fmla="*/ 3688845 h 6858000"/>
              <a:gd name="connsiteX20864" fmla="*/ 5553189 w 12192000"/>
              <a:gd name="connsiteY20864" fmla="*/ 3688815 h 6858000"/>
              <a:gd name="connsiteX20865" fmla="*/ 5825344 w 12192000"/>
              <a:gd name="connsiteY20865" fmla="*/ 3688815 h 6858000"/>
              <a:gd name="connsiteX20866" fmla="*/ 5843567 w 12192000"/>
              <a:gd name="connsiteY20866" fmla="*/ 3678282 h 6858000"/>
              <a:gd name="connsiteX20867" fmla="*/ 5842220 w 12192000"/>
              <a:gd name="connsiteY20867" fmla="*/ 3674182 h 6858000"/>
              <a:gd name="connsiteX20868" fmla="*/ 5841502 w 12192000"/>
              <a:gd name="connsiteY20868" fmla="*/ 3671340 h 6858000"/>
              <a:gd name="connsiteX20869" fmla="*/ 5841293 w 12192000"/>
              <a:gd name="connsiteY20869" fmla="*/ 3670502 h 6858000"/>
              <a:gd name="connsiteX20870" fmla="*/ 5840006 w 12192000"/>
              <a:gd name="connsiteY20870" fmla="*/ 3659221 h 6858000"/>
              <a:gd name="connsiteX20871" fmla="*/ 5843447 w 12192000"/>
              <a:gd name="connsiteY20871" fmla="*/ 3640728 h 6858000"/>
              <a:gd name="connsiteX20872" fmla="*/ 5723514 w 12192000"/>
              <a:gd name="connsiteY20872" fmla="*/ 3571485 h 6858000"/>
              <a:gd name="connsiteX20873" fmla="*/ 5689521 w 12192000"/>
              <a:gd name="connsiteY20873" fmla="*/ 3587255 h 6858000"/>
              <a:gd name="connsiteX20874" fmla="*/ 5689281 w 12192000"/>
              <a:gd name="connsiteY20874" fmla="*/ 3587255 h 6858000"/>
              <a:gd name="connsiteX20875" fmla="*/ 5689042 w 12192000"/>
              <a:gd name="connsiteY20875" fmla="*/ 3587255 h 6858000"/>
              <a:gd name="connsiteX20876" fmla="*/ 5655049 w 12192000"/>
              <a:gd name="connsiteY20876" fmla="*/ 3571485 h 6858000"/>
              <a:gd name="connsiteX20877" fmla="*/ 4026339 w 12192000"/>
              <a:gd name="connsiteY20877" fmla="*/ 3571485 h 6858000"/>
              <a:gd name="connsiteX20878" fmla="*/ 3906405 w 12192000"/>
              <a:gd name="connsiteY20878" fmla="*/ 3640728 h 6858000"/>
              <a:gd name="connsiteX20879" fmla="*/ 3909847 w 12192000"/>
              <a:gd name="connsiteY20879" fmla="*/ 3659221 h 6858000"/>
              <a:gd name="connsiteX20880" fmla="*/ 3908560 w 12192000"/>
              <a:gd name="connsiteY20880" fmla="*/ 3670502 h 6858000"/>
              <a:gd name="connsiteX20881" fmla="*/ 3908350 w 12192000"/>
              <a:gd name="connsiteY20881" fmla="*/ 3671340 h 6858000"/>
              <a:gd name="connsiteX20882" fmla="*/ 3907602 w 12192000"/>
              <a:gd name="connsiteY20882" fmla="*/ 3674212 h 6858000"/>
              <a:gd name="connsiteX20883" fmla="*/ 3906255 w 12192000"/>
              <a:gd name="connsiteY20883" fmla="*/ 3678312 h 6858000"/>
              <a:gd name="connsiteX20884" fmla="*/ 3913198 w 12192000"/>
              <a:gd name="connsiteY20884" fmla="*/ 3682322 h 6858000"/>
              <a:gd name="connsiteX20885" fmla="*/ 3924479 w 12192000"/>
              <a:gd name="connsiteY20885" fmla="*/ 3688845 h 6858000"/>
              <a:gd name="connsiteX20886" fmla="*/ 3924479 w 12192000"/>
              <a:gd name="connsiteY20886" fmla="*/ 3688815 h 6858000"/>
              <a:gd name="connsiteX20887" fmla="*/ 4196634 w 12192000"/>
              <a:gd name="connsiteY20887" fmla="*/ 3688815 h 6858000"/>
              <a:gd name="connsiteX20888" fmla="*/ 4214857 w 12192000"/>
              <a:gd name="connsiteY20888" fmla="*/ 3678282 h 6858000"/>
              <a:gd name="connsiteX20889" fmla="*/ 4213511 w 12192000"/>
              <a:gd name="connsiteY20889" fmla="*/ 3674182 h 6858000"/>
              <a:gd name="connsiteX20890" fmla="*/ 4212793 w 12192000"/>
              <a:gd name="connsiteY20890" fmla="*/ 3671340 h 6858000"/>
              <a:gd name="connsiteX20891" fmla="*/ 4212583 w 12192000"/>
              <a:gd name="connsiteY20891" fmla="*/ 3670502 h 6858000"/>
              <a:gd name="connsiteX20892" fmla="*/ 4211297 w 12192000"/>
              <a:gd name="connsiteY20892" fmla="*/ 3659221 h 6858000"/>
              <a:gd name="connsiteX20893" fmla="*/ 4214738 w 12192000"/>
              <a:gd name="connsiteY20893" fmla="*/ 3640728 h 6858000"/>
              <a:gd name="connsiteX20894" fmla="*/ 4094804 w 12192000"/>
              <a:gd name="connsiteY20894" fmla="*/ 3571485 h 6858000"/>
              <a:gd name="connsiteX20895" fmla="*/ 4060811 w 12192000"/>
              <a:gd name="connsiteY20895" fmla="*/ 3587255 h 6858000"/>
              <a:gd name="connsiteX20896" fmla="*/ 4060572 w 12192000"/>
              <a:gd name="connsiteY20896" fmla="*/ 3587255 h 6858000"/>
              <a:gd name="connsiteX20897" fmla="*/ 4060332 w 12192000"/>
              <a:gd name="connsiteY20897" fmla="*/ 3587255 h 6858000"/>
              <a:gd name="connsiteX20898" fmla="*/ 4026339 w 12192000"/>
              <a:gd name="connsiteY20898" fmla="*/ 3571485 h 6858000"/>
              <a:gd name="connsiteX20899" fmla="*/ 3211969 w 12192000"/>
              <a:gd name="connsiteY20899" fmla="*/ 3571485 h 6858000"/>
              <a:gd name="connsiteX20900" fmla="*/ 3092035 w 12192000"/>
              <a:gd name="connsiteY20900" fmla="*/ 3640728 h 6858000"/>
              <a:gd name="connsiteX20901" fmla="*/ 3095477 w 12192000"/>
              <a:gd name="connsiteY20901" fmla="*/ 3659221 h 6858000"/>
              <a:gd name="connsiteX20902" fmla="*/ 3094190 w 12192000"/>
              <a:gd name="connsiteY20902" fmla="*/ 3670502 h 6858000"/>
              <a:gd name="connsiteX20903" fmla="*/ 3093981 w 12192000"/>
              <a:gd name="connsiteY20903" fmla="*/ 3671340 h 6858000"/>
              <a:gd name="connsiteX20904" fmla="*/ 3093233 w 12192000"/>
              <a:gd name="connsiteY20904" fmla="*/ 3674212 h 6858000"/>
              <a:gd name="connsiteX20905" fmla="*/ 3091886 w 12192000"/>
              <a:gd name="connsiteY20905" fmla="*/ 3678312 h 6858000"/>
              <a:gd name="connsiteX20906" fmla="*/ 3098828 w 12192000"/>
              <a:gd name="connsiteY20906" fmla="*/ 3682322 h 6858000"/>
              <a:gd name="connsiteX20907" fmla="*/ 3110109 w 12192000"/>
              <a:gd name="connsiteY20907" fmla="*/ 3688845 h 6858000"/>
              <a:gd name="connsiteX20908" fmla="*/ 3110109 w 12192000"/>
              <a:gd name="connsiteY20908" fmla="*/ 3688815 h 6858000"/>
              <a:gd name="connsiteX20909" fmla="*/ 3382264 w 12192000"/>
              <a:gd name="connsiteY20909" fmla="*/ 3688815 h 6858000"/>
              <a:gd name="connsiteX20910" fmla="*/ 3400487 w 12192000"/>
              <a:gd name="connsiteY20910" fmla="*/ 3678282 h 6858000"/>
              <a:gd name="connsiteX20911" fmla="*/ 3399141 w 12192000"/>
              <a:gd name="connsiteY20911" fmla="*/ 3674182 h 6858000"/>
              <a:gd name="connsiteX20912" fmla="*/ 3398423 w 12192000"/>
              <a:gd name="connsiteY20912" fmla="*/ 3671340 h 6858000"/>
              <a:gd name="connsiteX20913" fmla="*/ 3398213 w 12192000"/>
              <a:gd name="connsiteY20913" fmla="*/ 3670502 h 6858000"/>
              <a:gd name="connsiteX20914" fmla="*/ 3396927 w 12192000"/>
              <a:gd name="connsiteY20914" fmla="*/ 3659221 h 6858000"/>
              <a:gd name="connsiteX20915" fmla="*/ 3400368 w 12192000"/>
              <a:gd name="connsiteY20915" fmla="*/ 3640728 h 6858000"/>
              <a:gd name="connsiteX20916" fmla="*/ 3280434 w 12192000"/>
              <a:gd name="connsiteY20916" fmla="*/ 3571485 h 6858000"/>
              <a:gd name="connsiteX20917" fmla="*/ 3246441 w 12192000"/>
              <a:gd name="connsiteY20917" fmla="*/ 3587255 h 6858000"/>
              <a:gd name="connsiteX20918" fmla="*/ 3246202 w 12192000"/>
              <a:gd name="connsiteY20918" fmla="*/ 3587255 h 6858000"/>
              <a:gd name="connsiteX20919" fmla="*/ 3245962 w 12192000"/>
              <a:gd name="connsiteY20919" fmla="*/ 3587255 h 6858000"/>
              <a:gd name="connsiteX20920" fmla="*/ 3211969 w 12192000"/>
              <a:gd name="connsiteY20920" fmla="*/ 3571485 h 6858000"/>
              <a:gd name="connsiteX20921" fmla="*/ 2397599 w 12192000"/>
              <a:gd name="connsiteY20921" fmla="*/ 3571485 h 6858000"/>
              <a:gd name="connsiteX20922" fmla="*/ 2277666 w 12192000"/>
              <a:gd name="connsiteY20922" fmla="*/ 3640728 h 6858000"/>
              <a:gd name="connsiteX20923" fmla="*/ 2281107 w 12192000"/>
              <a:gd name="connsiteY20923" fmla="*/ 3659221 h 6858000"/>
              <a:gd name="connsiteX20924" fmla="*/ 2279820 w 12192000"/>
              <a:gd name="connsiteY20924" fmla="*/ 3670502 h 6858000"/>
              <a:gd name="connsiteX20925" fmla="*/ 2279611 w 12192000"/>
              <a:gd name="connsiteY20925" fmla="*/ 3671340 h 6858000"/>
              <a:gd name="connsiteX20926" fmla="*/ 2278863 w 12192000"/>
              <a:gd name="connsiteY20926" fmla="*/ 3674212 h 6858000"/>
              <a:gd name="connsiteX20927" fmla="*/ 2277516 w 12192000"/>
              <a:gd name="connsiteY20927" fmla="*/ 3678312 h 6858000"/>
              <a:gd name="connsiteX20928" fmla="*/ 2284458 w 12192000"/>
              <a:gd name="connsiteY20928" fmla="*/ 3682322 h 6858000"/>
              <a:gd name="connsiteX20929" fmla="*/ 2295740 w 12192000"/>
              <a:gd name="connsiteY20929" fmla="*/ 3688845 h 6858000"/>
              <a:gd name="connsiteX20930" fmla="*/ 2295770 w 12192000"/>
              <a:gd name="connsiteY20930" fmla="*/ 3688815 h 6858000"/>
              <a:gd name="connsiteX20931" fmla="*/ 2567924 w 12192000"/>
              <a:gd name="connsiteY20931" fmla="*/ 3688815 h 6858000"/>
              <a:gd name="connsiteX20932" fmla="*/ 2586148 w 12192000"/>
              <a:gd name="connsiteY20932" fmla="*/ 3678282 h 6858000"/>
              <a:gd name="connsiteX20933" fmla="*/ 2584801 w 12192000"/>
              <a:gd name="connsiteY20933" fmla="*/ 3674182 h 6858000"/>
              <a:gd name="connsiteX20934" fmla="*/ 2584053 w 12192000"/>
              <a:gd name="connsiteY20934" fmla="*/ 3671340 h 6858000"/>
              <a:gd name="connsiteX20935" fmla="*/ 2583844 w 12192000"/>
              <a:gd name="connsiteY20935" fmla="*/ 3670502 h 6858000"/>
              <a:gd name="connsiteX20936" fmla="*/ 2582557 w 12192000"/>
              <a:gd name="connsiteY20936" fmla="*/ 3659221 h 6858000"/>
              <a:gd name="connsiteX20937" fmla="*/ 2585998 w 12192000"/>
              <a:gd name="connsiteY20937" fmla="*/ 3640728 h 6858000"/>
              <a:gd name="connsiteX20938" fmla="*/ 2466065 w 12192000"/>
              <a:gd name="connsiteY20938" fmla="*/ 3571485 h 6858000"/>
              <a:gd name="connsiteX20939" fmla="*/ 2432071 w 12192000"/>
              <a:gd name="connsiteY20939" fmla="*/ 3587255 h 6858000"/>
              <a:gd name="connsiteX20940" fmla="*/ 2431832 w 12192000"/>
              <a:gd name="connsiteY20940" fmla="*/ 3587255 h 6858000"/>
              <a:gd name="connsiteX20941" fmla="*/ 2431593 w 12192000"/>
              <a:gd name="connsiteY20941" fmla="*/ 3587255 h 6858000"/>
              <a:gd name="connsiteX20942" fmla="*/ 2397599 w 12192000"/>
              <a:gd name="connsiteY20942" fmla="*/ 3571485 h 6858000"/>
              <a:gd name="connsiteX20943" fmla="*/ 361660 w 12192000"/>
              <a:gd name="connsiteY20943" fmla="*/ 3571485 h 6858000"/>
              <a:gd name="connsiteX20944" fmla="*/ 241727 w 12192000"/>
              <a:gd name="connsiteY20944" fmla="*/ 3640728 h 6858000"/>
              <a:gd name="connsiteX20945" fmla="*/ 245168 w 12192000"/>
              <a:gd name="connsiteY20945" fmla="*/ 3659221 h 6858000"/>
              <a:gd name="connsiteX20946" fmla="*/ 243881 w 12192000"/>
              <a:gd name="connsiteY20946" fmla="*/ 3670502 h 6858000"/>
              <a:gd name="connsiteX20947" fmla="*/ 243672 w 12192000"/>
              <a:gd name="connsiteY20947" fmla="*/ 3671340 h 6858000"/>
              <a:gd name="connsiteX20948" fmla="*/ 242924 w 12192000"/>
              <a:gd name="connsiteY20948" fmla="*/ 3674212 h 6858000"/>
              <a:gd name="connsiteX20949" fmla="*/ 242924 w 12192000"/>
              <a:gd name="connsiteY20949" fmla="*/ 3674182 h 6858000"/>
              <a:gd name="connsiteX20950" fmla="*/ 241577 w 12192000"/>
              <a:gd name="connsiteY20950" fmla="*/ 3678282 h 6858000"/>
              <a:gd name="connsiteX20951" fmla="*/ 248519 w 12192000"/>
              <a:gd name="connsiteY20951" fmla="*/ 3682292 h 6858000"/>
              <a:gd name="connsiteX20952" fmla="*/ 259800 w 12192000"/>
              <a:gd name="connsiteY20952" fmla="*/ 3688815 h 6858000"/>
              <a:gd name="connsiteX20953" fmla="*/ 531955 w 12192000"/>
              <a:gd name="connsiteY20953" fmla="*/ 3688815 h 6858000"/>
              <a:gd name="connsiteX20954" fmla="*/ 550179 w 12192000"/>
              <a:gd name="connsiteY20954" fmla="*/ 3678282 h 6858000"/>
              <a:gd name="connsiteX20955" fmla="*/ 548832 w 12192000"/>
              <a:gd name="connsiteY20955" fmla="*/ 3674182 h 6858000"/>
              <a:gd name="connsiteX20956" fmla="*/ 548114 w 12192000"/>
              <a:gd name="connsiteY20956" fmla="*/ 3671340 h 6858000"/>
              <a:gd name="connsiteX20957" fmla="*/ 547904 w 12192000"/>
              <a:gd name="connsiteY20957" fmla="*/ 3670502 h 6858000"/>
              <a:gd name="connsiteX20958" fmla="*/ 546618 w 12192000"/>
              <a:gd name="connsiteY20958" fmla="*/ 3659221 h 6858000"/>
              <a:gd name="connsiteX20959" fmla="*/ 550059 w 12192000"/>
              <a:gd name="connsiteY20959" fmla="*/ 3640728 h 6858000"/>
              <a:gd name="connsiteX20960" fmla="*/ 430125 w 12192000"/>
              <a:gd name="connsiteY20960" fmla="*/ 3571485 h 6858000"/>
              <a:gd name="connsiteX20961" fmla="*/ 396132 w 12192000"/>
              <a:gd name="connsiteY20961" fmla="*/ 3587255 h 6858000"/>
              <a:gd name="connsiteX20962" fmla="*/ 395893 w 12192000"/>
              <a:gd name="connsiteY20962" fmla="*/ 3587255 h 6858000"/>
              <a:gd name="connsiteX20963" fmla="*/ 395653 w 12192000"/>
              <a:gd name="connsiteY20963" fmla="*/ 3587255 h 6858000"/>
              <a:gd name="connsiteX20964" fmla="*/ 361660 w 12192000"/>
              <a:gd name="connsiteY20964" fmla="*/ 3571485 h 6858000"/>
              <a:gd name="connsiteX20965" fmla="*/ 12000579 w 12192000"/>
              <a:gd name="connsiteY20965" fmla="*/ 3380632 h 6858000"/>
              <a:gd name="connsiteX20966" fmla="*/ 12000608 w 12192000"/>
              <a:gd name="connsiteY20966" fmla="*/ 3380632 h 6858000"/>
              <a:gd name="connsiteX20967" fmla="*/ 12000594 w 12192000"/>
              <a:gd name="connsiteY20967" fmla="*/ 3380635 h 6858000"/>
              <a:gd name="connsiteX20968" fmla="*/ 11593408 w 12192000"/>
              <a:gd name="connsiteY20968" fmla="*/ 3380632 h 6858000"/>
              <a:gd name="connsiteX20969" fmla="*/ 11593438 w 12192000"/>
              <a:gd name="connsiteY20969" fmla="*/ 3380632 h 6858000"/>
              <a:gd name="connsiteX20970" fmla="*/ 11593423 w 12192000"/>
              <a:gd name="connsiteY20970" fmla="*/ 3380636 h 6858000"/>
              <a:gd name="connsiteX20971" fmla="*/ 11186209 w 12192000"/>
              <a:gd name="connsiteY20971" fmla="*/ 3380632 h 6858000"/>
              <a:gd name="connsiteX20972" fmla="*/ 11186239 w 12192000"/>
              <a:gd name="connsiteY20972" fmla="*/ 3380632 h 6858000"/>
              <a:gd name="connsiteX20973" fmla="*/ 11186224 w 12192000"/>
              <a:gd name="connsiteY20973" fmla="*/ 3380636 h 6858000"/>
              <a:gd name="connsiteX20974" fmla="*/ 10779039 w 12192000"/>
              <a:gd name="connsiteY20974" fmla="*/ 3380632 h 6858000"/>
              <a:gd name="connsiteX20975" fmla="*/ 10779069 w 12192000"/>
              <a:gd name="connsiteY20975" fmla="*/ 3380632 h 6858000"/>
              <a:gd name="connsiteX20976" fmla="*/ 10779054 w 12192000"/>
              <a:gd name="connsiteY20976" fmla="*/ 3380636 h 6858000"/>
              <a:gd name="connsiteX20977" fmla="*/ 10371869 w 12192000"/>
              <a:gd name="connsiteY20977" fmla="*/ 3380632 h 6858000"/>
              <a:gd name="connsiteX20978" fmla="*/ 10371899 w 12192000"/>
              <a:gd name="connsiteY20978" fmla="*/ 3380632 h 6858000"/>
              <a:gd name="connsiteX20979" fmla="*/ 10371884 w 12192000"/>
              <a:gd name="connsiteY20979" fmla="*/ 3380636 h 6858000"/>
              <a:gd name="connsiteX20980" fmla="*/ 6585342 w 12192000"/>
              <a:gd name="connsiteY20980" fmla="*/ 3366090 h 6858000"/>
              <a:gd name="connsiteX20981" fmla="*/ 6703241 w 12192000"/>
              <a:gd name="connsiteY20981" fmla="*/ 3570288 h 6858000"/>
              <a:gd name="connsiteX20982" fmla="*/ 6703241 w 12192000"/>
              <a:gd name="connsiteY20982" fmla="*/ 3472827 h 6858000"/>
              <a:gd name="connsiteX20983" fmla="*/ 6667183 w 12192000"/>
              <a:gd name="connsiteY20983" fmla="*/ 3429617 h 6858000"/>
              <a:gd name="connsiteX20984" fmla="*/ 6669786 w 12192000"/>
              <a:gd name="connsiteY20984" fmla="*/ 3414835 h 6858000"/>
              <a:gd name="connsiteX20985" fmla="*/ 6836880 w 12192000"/>
              <a:gd name="connsiteY20985" fmla="*/ 3366060 h 6858000"/>
              <a:gd name="connsiteX20986" fmla="*/ 6752435 w 12192000"/>
              <a:gd name="connsiteY20986" fmla="*/ 3414805 h 6858000"/>
              <a:gd name="connsiteX20987" fmla="*/ 6755038 w 12192000"/>
              <a:gd name="connsiteY20987" fmla="*/ 3429587 h 6858000"/>
              <a:gd name="connsiteX20988" fmla="*/ 6718980 w 12192000"/>
              <a:gd name="connsiteY20988" fmla="*/ 3472797 h 6858000"/>
              <a:gd name="connsiteX20989" fmla="*/ 6718980 w 12192000"/>
              <a:gd name="connsiteY20989" fmla="*/ 3570258 h 6858000"/>
              <a:gd name="connsiteX20990" fmla="*/ 6836880 w 12192000"/>
              <a:gd name="connsiteY20990" fmla="*/ 3366060 h 6858000"/>
              <a:gd name="connsiteX20991" fmla="*/ 12128323 w 12192000"/>
              <a:gd name="connsiteY20991" fmla="*/ 3360763 h 6858000"/>
              <a:gd name="connsiteX20992" fmla="*/ 12042590 w 12192000"/>
              <a:gd name="connsiteY20992" fmla="*/ 3410257 h 6858000"/>
              <a:gd name="connsiteX20993" fmla="*/ 12045225 w 12192000"/>
              <a:gd name="connsiteY20993" fmla="*/ 3425248 h 6858000"/>
              <a:gd name="connsiteX20994" fmla="*/ 12008598 w 12192000"/>
              <a:gd name="connsiteY20994" fmla="*/ 3469116 h 6858000"/>
              <a:gd name="connsiteX20995" fmla="*/ 12008598 w 12192000"/>
              <a:gd name="connsiteY20995" fmla="*/ 3568104 h 6858000"/>
              <a:gd name="connsiteX20996" fmla="*/ 12128323 w 12192000"/>
              <a:gd name="connsiteY20996" fmla="*/ 3360763 h 6858000"/>
              <a:gd name="connsiteX20997" fmla="*/ 11872895 w 12192000"/>
              <a:gd name="connsiteY20997" fmla="*/ 3360763 h 6858000"/>
              <a:gd name="connsiteX20998" fmla="*/ 11992619 w 12192000"/>
              <a:gd name="connsiteY20998" fmla="*/ 3568104 h 6858000"/>
              <a:gd name="connsiteX20999" fmla="*/ 11992619 w 12192000"/>
              <a:gd name="connsiteY20999" fmla="*/ 3469116 h 6858000"/>
              <a:gd name="connsiteX21000" fmla="*/ 11955992 w 12192000"/>
              <a:gd name="connsiteY21000" fmla="*/ 3425248 h 6858000"/>
              <a:gd name="connsiteX21001" fmla="*/ 11958625 w 12192000"/>
              <a:gd name="connsiteY21001" fmla="*/ 3410257 h 6858000"/>
              <a:gd name="connsiteX21002" fmla="*/ 11721152 w 12192000"/>
              <a:gd name="connsiteY21002" fmla="*/ 3360763 h 6858000"/>
              <a:gd name="connsiteX21003" fmla="*/ 11635421 w 12192000"/>
              <a:gd name="connsiteY21003" fmla="*/ 3410257 h 6858000"/>
              <a:gd name="connsiteX21004" fmla="*/ 11638055 w 12192000"/>
              <a:gd name="connsiteY21004" fmla="*/ 3425248 h 6858000"/>
              <a:gd name="connsiteX21005" fmla="*/ 11601428 w 12192000"/>
              <a:gd name="connsiteY21005" fmla="*/ 3469116 h 6858000"/>
              <a:gd name="connsiteX21006" fmla="*/ 11601428 w 12192000"/>
              <a:gd name="connsiteY21006" fmla="*/ 3568104 h 6858000"/>
              <a:gd name="connsiteX21007" fmla="*/ 11721152 w 12192000"/>
              <a:gd name="connsiteY21007" fmla="*/ 3360763 h 6858000"/>
              <a:gd name="connsiteX21008" fmla="*/ 11465725 w 12192000"/>
              <a:gd name="connsiteY21008" fmla="*/ 3360763 h 6858000"/>
              <a:gd name="connsiteX21009" fmla="*/ 11585449 w 12192000"/>
              <a:gd name="connsiteY21009" fmla="*/ 3568104 h 6858000"/>
              <a:gd name="connsiteX21010" fmla="*/ 11585449 w 12192000"/>
              <a:gd name="connsiteY21010" fmla="*/ 3469116 h 6858000"/>
              <a:gd name="connsiteX21011" fmla="*/ 11548822 w 12192000"/>
              <a:gd name="connsiteY21011" fmla="*/ 3425248 h 6858000"/>
              <a:gd name="connsiteX21012" fmla="*/ 11551455 w 12192000"/>
              <a:gd name="connsiteY21012" fmla="*/ 3410257 h 6858000"/>
              <a:gd name="connsiteX21013" fmla="*/ 11313982 w 12192000"/>
              <a:gd name="connsiteY21013" fmla="*/ 3360763 h 6858000"/>
              <a:gd name="connsiteX21014" fmla="*/ 11228252 w 12192000"/>
              <a:gd name="connsiteY21014" fmla="*/ 3410257 h 6858000"/>
              <a:gd name="connsiteX21015" fmla="*/ 11230885 w 12192000"/>
              <a:gd name="connsiteY21015" fmla="*/ 3425248 h 6858000"/>
              <a:gd name="connsiteX21016" fmla="*/ 11194258 w 12192000"/>
              <a:gd name="connsiteY21016" fmla="*/ 3469116 h 6858000"/>
              <a:gd name="connsiteX21017" fmla="*/ 11194258 w 12192000"/>
              <a:gd name="connsiteY21017" fmla="*/ 3568104 h 6858000"/>
              <a:gd name="connsiteX21018" fmla="*/ 11313982 w 12192000"/>
              <a:gd name="connsiteY21018" fmla="*/ 3360763 h 6858000"/>
              <a:gd name="connsiteX21019" fmla="*/ 11058525 w 12192000"/>
              <a:gd name="connsiteY21019" fmla="*/ 3360763 h 6858000"/>
              <a:gd name="connsiteX21020" fmla="*/ 11178249 w 12192000"/>
              <a:gd name="connsiteY21020" fmla="*/ 3568104 h 6858000"/>
              <a:gd name="connsiteX21021" fmla="*/ 11178249 w 12192000"/>
              <a:gd name="connsiteY21021" fmla="*/ 3469116 h 6858000"/>
              <a:gd name="connsiteX21022" fmla="*/ 11141622 w 12192000"/>
              <a:gd name="connsiteY21022" fmla="*/ 3425248 h 6858000"/>
              <a:gd name="connsiteX21023" fmla="*/ 11144256 w 12192000"/>
              <a:gd name="connsiteY21023" fmla="*/ 3410257 h 6858000"/>
              <a:gd name="connsiteX21024" fmla="*/ 10906782 w 12192000"/>
              <a:gd name="connsiteY21024" fmla="*/ 3360763 h 6858000"/>
              <a:gd name="connsiteX21025" fmla="*/ 10821052 w 12192000"/>
              <a:gd name="connsiteY21025" fmla="*/ 3410257 h 6858000"/>
              <a:gd name="connsiteX21026" fmla="*/ 10823685 w 12192000"/>
              <a:gd name="connsiteY21026" fmla="*/ 3425248 h 6858000"/>
              <a:gd name="connsiteX21027" fmla="*/ 10787058 w 12192000"/>
              <a:gd name="connsiteY21027" fmla="*/ 3469116 h 6858000"/>
              <a:gd name="connsiteX21028" fmla="*/ 10787058 w 12192000"/>
              <a:gd name="connsiteY21028" fmla="*/ 3568104 h 6858000"/>
              <a:gd name="connsiteX21029" fmla="*/ 10906782 w 12192000"/>
              <a:gd name="connsiteY21029" fmla="*/ 3360763 h 6858000"/>
              <a:gd name="connsiteX21030" fmla="*/ 10651355 w 12192000"/>
              <a:gd name="connsiteY21030" fmla="*/ 3360763 h 6858000"/>
              <a:gd name="connsiteX21031" fmla="*/ 10771079 w 12192000"/>
              <a:gd name="connsiteY21031" fmla="*/ 3568104 h 6858000"/>
              <a:gd name="connsiteX21032" fmla="*/ 10771079 w 12192000"/>
              <a:gd name="connsiteY21032" fmla="*/ 3469116 h 6858000"/>
              <a:gd name="connsiteX21033" fmla="*/ 10734453 w 12192000"/>
              <a:gd name="connsiteY21033" fmla="*/ 3425248 h 6858000"/>
              <a:gd name="connsiteX21034" fmla="*/ 10737086 w 12192000"/>
              <a:gd name="connsiteY21034" fmla="*/ 3410257 h 6858000"/>
              <a:gd name="connsiteX21035" fmla="*/ 10499613 w 12192000"/>
              <a:gd name="connsiteY21035" fmla="*/ 3360763 h 6858000"/>
              <a:gd name="connsiteX21036" fmla="*/ 10413882 w 12192000"/>
              <a:gd name="connsiteY21036" fmla="*/ 3410257 h 6858000"/>
              <a:gd name="connsiteX21037" fmla="*/ 10416515 w 12192000"/>
              <a:gd name="connsiteY21037" fmla="*/ 3425248 h 6858000"/>
              <a:gd name="connsiteX21038" fmla="*/ 10379889 w 12192000"/>
              <a:gd name="connsiteY21038" fmla="*/ 3469116 h 6858000"/>
              <a:gd name="connsiteX21039" fmla="*/ 10379889 w 12192000"/>
              <a:gd name="connsiteY21039" fmla="*/ 3568104 h 6858000"/>
              <a:gd name="connsiteX21040" fmla="*/ 10499613 w 12192000"/>
              <a:gd name="connsiteY21040" fmla="*/ 3360763 h 6858000"/>
              <a:gd name="connsiteX21041" fmla="*/ 10244155 w 12192000"/>
              <a:gd name="connsiteY21041" fmla="*/ 3360763 h 6858000"/>
              <a:gd name="connsiteX21042" fmla="*/ 10363879 w 12192000"/>
              <a:gd name="connsiteY21042" fmla="*/ 3568104 h 6858000"/>
              <a:gd name="connsiteX21043" fmla="*/ 10363879 w 12192000"/>
              <a:gd name="connsiteY21043" fmla="*/ 3469116 h 6858000"/>
              <a:gd name="connsiteX21044" fmla="*/ 10327253 w 12192000"/>
              <a:gd name="connsiteY21044" fmla="*/ 3425248 h 6858000"/>
              <a:gd name="connsiteX21045" fmla="*/ 10329886 w 12192000"/>
              <a:gd name="connsiteY21045" fmla="*/ 3410257 h 6858000"/>
              <a:gd name="connsiteX21046" fmla="*/ 10092413 w 12192000"/>
              <a:gd name="connsiteY21046" fmla="*/ 3360763 h 6858000"/>
              <a:gd name="connsiteX21047" fmla="*/ 10006681 w 12192000"/>
              <a:gd name="connsiteY21047" fmla="*/ 3410257 h 6858000"/>
              <a:gd name="connsiteX21048" fmla="*/ 10009315 w 12192000"/>
              <a:gd name="connsiteY21048" fmla="*/ 3425248 h 6858000"/>
              <a:gd name="connsiteX21049" fmla="*/ 9972689 w 12192000"/>
              <a:gd name="connsiteY21049" fmla="*/ 3469116 h 6858000"/>
              <a:gd name="connsiteX21050" fmla="*/ 9972689 w 12192000"/>
              <a:gd name="connsiteY21050" fmla="*/ 3568104 h 6858000"/>
              <a:gd name="connsiteX21051" fmla="*/ 10092413 w 12192000"/>
              <a:gd name="connsiteY21051" fmla="*/ 3360763 h 6858000"/>
              <a:gd name="connsiteX21052" fmla="*/ 9836985 w 12192000"/>
              <a:gd name="connsiteY21052" fmla="*/ 3360763 h 6858000"/>
              <a:gd name="connsiteX21053" fmla="*/ 9956709 w 12192000"/>
              <a:gd name="connsiteY21053" fmla="*/ 3568104 h 6858000"/>
              <a:gd name="connsiteX21054" fmla="*/ 9956709 w 12192000"/>
              <a:gd name="connsiteY21054" fmla="*/ 3469116 h 6858000"/>
              <a:gd name="connsiteX21055" fmla="*/ 9920083 w 12192000"/>
              <a:gd name="connsiteY21055" fmla="*/ 3425248 h 6858000"/>
              <a:gd name="connsiteX21056" fmla="*/ 9922717 w 12192000"/>
              <a:gd name="connsiteY21056" fmla="*/ 3410257 h 6858000"/>
              <a:gd name="connsiteX21057" fmla="*/ 9685243 w 12192000"/>
              <a:gd name="connsiteY21057" fmla="*/ 3360763 h 6858000"/>
              <a:gd name="connsiteX21058" fmla="*/ 9599512 w 12192000"/>
              <a:gd name="connsiteY21058" fmla="*/ 3410257 h 6858000"/>
              <a:gd name="connsiteX21059" fmla="*/ 9602145 w 12192000"/>
              <a:gd name="connsiteY21059" fmla="*/ 3425248 h 6858000"/>
              <a:gd name="connsiteX21060" fmla="*/ 9565519 w 12192000"/>
              <a:gd name="connsiteY21060" fmla="*/ 3469116 h 6858000"/>
              <a:gd name="connsiteX21061" fmla="*/ 9565519 w 12192000"/>
              <a:gd name="connsiteY21061" fmla="*/ 3568104 h 6858000"/>
              <a:gd name="connsiteX21062" fmla="*/ 9685243 w 12192000"/>
              <a:gd name="connsiteY21062" fmla="*/ 3360763 h 6858000"/>
              <a:gd name="connsiteX21063" fmla="*/ 9429786 w 12192000"/>
              <a:gd name="connsiteY21063" fmla="*/ 3360763 h 6858000"/>
              <a:gd name="connsiteX21064" fmla="*/ 9549510 w 12192000"/>
              <a:gd name="connsiteY21064" fmla="*/ 3568104 h 6858000"/>
              <a:gd name="connsiteX21065" fmla="*/ 9549510 w 12192000"/>
              <a:gd name="connsiteY21065" fmla="*/ 3469116 h 6858000"/>
              <a:gd name="connsiteX21066" fmla="*/ 9512884 w 12192000"/>
              <a:gd name="connsiteY21066" fmla="*/ 3425248 h 6858000"/>
              <a:gd name="connsiteX21067" fmla="*/ 9515517 w 12192000"/>
              <a:gd name="connsiteY21067" fmla="*/ 3410257 h 6858000"/>
              <a:gd name="connsiteX21068" fmla="*/ 9278043 w 12192000"/>
              <a:gd name="connsiteY21068" fmla="*/ 3360763 h 6858000"/>
              <a:gd name="connsiteX21069" fmla="*/ 9192312 w 12192000"/>
              <a:gd name="connsiteY21069" fmla="*/ 3410257 h 6858000"/>
              <a:gd name="connsiteX21070" fmla="*/ 9194946 w 12192000"/>
              <a:gd name="connsiteY21070" fmla="*/ 3425248 h 6858000"/>
              <a:gd name="connsiteX21071" fmla="*/ 9158319 w 12192000"/>
              <a:gd name="connsiteY21071" fmla="*/ 3469116 h 6858000"/>
              <a:gd name="connsiteX21072" fmla="*/ 9158319 w 12192000"/>
              <a:gd name="connsiteY21072" fmla="*/ 3568104 h 6858000"/>
              <a:gd name="connsiteX21073" fmla="*/ 9278043 w 12192000"/>
              <a:gd name="connsiteY21073" fmla="*/ 3360763 h 6858000"/>
              <a:gd name="connsiteX21074" fmla="*/ 9022616 w 12192000"/>
              <a:gd name="connsiteY21074" fmla="*/ 3360763 h 6858000"/>
              <a:gd name="connsiteX21075" fmla="*/ 9142340 w 12192000"/>
              <a:gd name="connsiteY21075" fmla="*/ 3568104 h 6858000"/>
              <a:gd name="connsiteX21076" fmla="*/ 9142340 w 12192000"/>
              <a:gd name="connsiteY21076" fmla="*/ 3469116 h 6858000"/>
              <a:gd name="connsiteX21077" fmla="*/ 9105713 w 12192000"/>
              <a:gd name="connsiteY21077" fmla="*/ 3425248 h 6858000"/>
              <a:gd name="connsiteX21078" fmla="*/ 9108346 w 12192000"/>
              <a:gd name="connsiteY21078" fmla="*/ 3410257 h 6858000"/>
              <a:gd name="connsiteX21079" fmla="*/ 8870873 w 12192000"/>
              <a:gd name="connsiteY21079" fmla="*/ 3360763 h 6858000"/>
              <a:gd name="connsiteX21080" fmla="*/ 8785142 w 12192000"/>
              <a:gd name="connsiteY21080" fmla="*/ 3410257 h 6858000"/>
              <a:gd name="connsiteX21081" fmla="*/ 8787776 w 12192000"/>
              <a:gd name="connsiteY21081" fmla="*/ 3425248 h 6858000"/>
              <a:gd name="connsiteX21082" fmla="*/ 8751149 w 12192000"/>
              <a:gd name="connsiteY21082" fmla="*/ 3469116 h 6858000"/>
              <a:gd name="connsiteX21083" fmla="*/ 8751149 w 12192000"/>
              <a:gd name="connsiteY21083" fmla="*/ 3568104 h 6858000"/>
              <a:gd name="connsiteX21084" fmla="*/ 8870873 w 12192000"/>
              <a:gd name="connsiteY21084" fmla="*/ 3360763 h 6858000"/>
              <a:gd name="connsiteX21085" fmla="*/ 8615446 w 12192000"/>
              <a:gd name="connsiteY21085" fmla="*/ 3360763 h 6858000"/>
              <a:gd name="connsiteX21086" fmla="*/ 8735170 w 12192000"/>
              <a:gd name="connsiteY21086" fmla="*/ 3568104 h 6858000"/>
              <a:gd name="connsiteX21087" fmla="*/ 8735170 w 12192000"/>
              <a:gd name="connsiteY21087" fmla="*/ 3469116 h 6858000"/>
              <a:gd name="connsiteX21088" fmla="*/ 8698543 w 12192000"/>
              <a:gd name="connsiteY21088" fmla="*/ 3425248 h 6858000"/>
              <a:gd name="connsiteX21089" fmla="*/ 8701177 w 12192000"/>
              <a:gd name="connsiteY21089" fmla="*/ 3410257 h 6858000"/>
              <a:gd name="connsiteX21090" fmla="*/ 8463673 w 12192000"/>
              <a:gd name="connsiteY21090" fmla="*/ 3360763 h 6858000"/>
              <a:gd name="connsiteX21091" fmla="*/ 8377943 w 12192000"/>
              <a:gd name="connsiteY21091" fmla="*/ 3410257 h 6858000"/>
              <a:gd name="connsiteX21092" fmla="*/ 8380576 w 12192000"/>
              <a:gd name="connsiteY21092" fmla="*/ 3425248 h 6858000"/>
              <a:gd name="connsiteX21093" fmla="*/ 8343949 w 12192000"/>
              <a:gd name="connsiteY21093" fmla="*/ 3469116 h 6858000"/>
              <a:gd name="connsiteX21094" fmla="*/ 8343949 w 12192000"/>
              <a:gd name="connsiteY21094" fmla="*/ 3568104 h 6858000"/>
              <a:gd name="connsiteX21095" fmla="*/ 8463673 w 12192000"/>
              <a:gd name="connsiteY21095" fmla="*/ 3360763 h 6858000"/>
              <a:gd name="connsiteX21096" fmla="*/ 8208246 w 12192000"/>
              <a:gd name="connsiteY21096" fmla="*/ 3360763 h 6858000"/>
              <a:gd name="connsiteX21097" fmla="*/ 8327970 w 12192000"/>
              <a:gd name="connsiteY21097" fmla="*/ 3568104 h 6858000"/>
              <a:gd name="connsiteX21098" fmla="*/ 8327970 w 12192000"/>
              <a:gd name="connsiteY21098" fmla="*/ 3469116 h 6858000"/>
              <a:gd name="connsiteX21099" fmla="*/ 8291343 w 12192000"/>
              <a:gd name="connsiteY21099" fmla="*/ 3425248 h 6858000"/>
              <a:gd name="connsiteX21100" fmla="*/ 8293977 w 12192000"/>
              <a:gd name="connsiteY21100" fmla="*/ 3410257 h 6858000"/>
              <a:gd name="connsiteX21101" fmla="*/ 8056504 w 12192000"/>
              <a:gd name="connsiteY21101" fmla="*/ 3360763 h 6858000"/>
              <a:gd name="connsiteX21102" fmla="*/ 7970773 w 12192000"/>
              <a:gd name="connsiteY21102" fmla="*/ 3410257 h 6858000"/>
              <a:gd name="connsiteX21103" fmla="*/ 7973406 w 12192000"/>
              <a:gd name="connsiteY21103" fmla="*/ 3425248 h 6858000"/>
              <a:gd name="connsiteX21104" fmla="*/ 7936779 w 12192000"/>
              <a:gd name="connsiteY21104" fmla="*/ 3469116 h 6858000"/>
              <a:gd name="connsiteX21105" fmla="*/ 7936779 w 12192000"/>
              <a:gd name="connsiteY21105" fmla="*/ 3568104 h 6858000"/>
              <a:gd name="connsiteX21106" fmla="*/ 8056504 w 12192000"/>
              <a:gd name="connsiteY21106" fmla="*/ 3360763 h 6858000"/>
              <a:gd name="connsiteX21107" fmla="*/ 7801076 w 12192000"/>
              <a:gd name="connsiteY21107" fmla="*/ 3360763 h 6858000"/>
              <a:gd name="connsiteX21108" fmla="*/ 7920801 w 12192000"/>
              <a:gd name="connsiteY21108" fmla="*/ 3568104 h 6858000"/>
              <a:gd name="connsiteX21109" fmla="*/ 7920801 w 12192000"/>
              <a:gd name="connsiteY21109" fmla="*/ 3469116 h 6858000"/>
              <a:gd name="connsiteX21110" fmla="*/ 7884174 w 12192000"/>
              <a:gd name="connsiteY21110" fmla="*/ 3425248 h 6858000"/>
              <a:gd name="connsiteX21111" fmla="*/ 7886807 w 12192000"/>
              <a:gd name="connsiteY21111" fmla="*/ 3410257 h 6858000"/>
              <a:gd name="connsiteX21112" fmla="*/ 7649334 w 12192000"/>
              <a:gd name="connsiteY21112" fmla="*/ 3360763 h 6858000"/>
              <a:gd name="connsiteX21113" fmla="*/ 7563603 w 12192000"/>
              <a:gd name="connsiteY21113" fmla="*/ 3410257 h 6858000"/>
              <a:gd name="connsiteX21114" fmla="*/ 7566236 w 12192000"/>
              <a:gd name="connsiteY21114" fmla="*/ 3425248 h 6858000"/>
              <a:gd name="connsiteX21115" fmla="*/ 7529610 w 12192000"/>
              <a:gd name="connsiteY21115" fmla="*/ 3469116 h 6858000"/>
              <a:gd name="connsiteX21116" fmla="*/ 7529610 w 12192000"/>
              <a:gd name="connsiteY21116" fmla="*/ 3568104 h 6858000"/>
              <a:gd name="connsiteX21117" fmla="*/ 7649334 w 12192000"/>
              <a:gd name="connsiteY21117" fmla="*/ 3360763 h 6858000"/>
              <a:gd name="connsiteX21118" fmla="*/ 7393876 w 12192000"/>
              <a:gd name="connsiteY21118" fmla="*/ 3360763 h 6858000"/>
              <a:gd name="connsiteX21119" fmla="*/ 7513601 w 12192000"/>
              <a:gd name="connsiteY21119" fmla="*/ 3568104 h 6858000"/>
              <a:gd name="connsiteX21120" fmla="*/ 7513601 w 12192000"/>
              <a:gd name="connsiteY21120" fmla="*/ 3469116 h 6858000"/>
              <a:gd name="connsiteX21121" fmla="*/ 7476974 w 12192000"/>
              <a:gd name="connsiteY21121" fmla="*/ 3425248 h 6858000"/>
              <a:gd name="connsiteX21122" fmla="*/ 7479607 w 12192000"/>
              <a:gd name="connsiteY21122" fmla="*/ 3410257 h 6858000"/>
              <a:gd name="connsiteX21123" fmla="*/ 7242134 w 12192000"/>
              <a:gd name="connsiteY21123" fmla="*/ 3360763 h 6858000"/>
              <a:gd name="connsiteX21124" fmla="*/ 7156403 w 12192000"/>
              <a:gd name="connsiteY21124" fmla="*/ 3410257 h 6858000"/>
              <a:gd name="connsiteX21125" fmla="*/ 7159036 w 12192000"/>
              <a:gd name="connsiteY21125" fmla="*/ 3425248 h 6858000"/>
              <a:gd name="connsiteX21126" fmla="*/ 7122410 w 12192000"/>
              <a:gd name="connsiteY21126" fmla="*/ 3469116 h 6858000"/>
              <a:gd name="connsiteX21127" fmla="*/ 7122410 w 12192000"/>
              <a:gd name="connsiteY21127" fmla="*/ 3568104 h 6858000"/>
              <a:gd name="connsiteX21128" fmla="*/ 7242134 w 12192000"/>
              <a:gd name="connsiteY21128" fmla="*/ 3360763 h 6858000"/>
              <a:gd name="connsiteX21129" fmla="*/ 6986706 w 12192000"/>
              <a:gd name="connsiteY21129" fmla="*/ 3360763 h 6858000"/>
              <a:gd name="connsiteX21130" fmla="*/ 7106431 w 12192000"/>
              <a:gd name="connsiteY21130" fmla="*/ 3568104 h 6858000"/>
              <a:gd name="connsiteX21131" fmla="*/ 7106431 w 12192000"/>
              <a:gd name="connsiteY21131" fmla="*/ 3469116 h 6858000"/>
              <a:gd name="connsiteX21132" fmla="*/ 7069804 w 12192000"/>
              <a:gd name="connsiteY21132" fmla="*/ 3425248 h 6858000"/>
              <a:gd name="connsiteX21133" fmla="*/ 7072438 w 12192000"/>
              <a:gd name="connsiteY21133" fmla="*/ 3410257 h 6858000"/>
              <a:gd name="connsiteX21134" fmla="*/ 6427765 w 12192000"/>
              <a:gd name="connsiteY21134" fmla="*/ 3360763 h 6858000"/>
              <a:gd name="connsiteX21135" fmla="*/ 6342033 w 12192000"/>
              <a:gd name="connsiteY21135" fmla="*/ 3410257 h 6858000"/>
              <a:gd name="connsiteX21136" fmla="*/ 6344667 w 12192000"/>
              <a:gd name="connsiteY21136" fmla="*/ 3425248 h 6858000"/>
              <a:gd name="connsiteX21137" fmla="*/ 6308041 w 12192000"/>
              <a:gd name="connsiteY21137" fmla="*/ 3469116 h 6858000"/>
              <a:gd name="connsiteX21138" fmla="*/ 6308041 w 12192000"/>
              <a:gd name="connsiteY21138" fmla="*/ 3568104 h 6858000"/>
              <a:gd name="connsiteX21139" fmla="*/ 6427765 w 12192000"/>
              <a:gd name="connsiteY21139" fmla="*/ 3360763 h 6858000"/>
              <a:gd name="connsiteX21140" fmla="*/ 6172337 w 12192000"/>
              <a:gd name="connsiteY21140" fmla="*/ 3360763 h 6858000"/>
              <a:gd name="connsiteX21141" fmla="*/ 6292061 w 12192000"/>
              <a:gd name="connsiteY21141" fmla="*/ 3568104 h 6858000"/>
              <a:gd name="connsiteX21142" fmla="*/ 6292061 w 12192000"/>
              <a:gd name="connsiteY21142" fmla="*/ 3469116 h 6858000"/>
              <a:gd name="connsiteX21143" fmla="*/ 6255435 w 12192000"/>
              <a:gd name="connsiteY21143" fmla="*/ 3425248 h 6858000"/>
              <a:gd name="connsiteX21144" fmla="*/ 6258068 w 12192000"/>
              <a:gd name="connsiteY21144" fmla="*/ 3410257 h 6858000"/>
              <a:gd name="connsiteX21145" fmla="*/ 6020595 w 12192000"/>
              <a:gd name="connsiteY21145" fmla="*/ 3360763 h 6858000"/>
              <a:gd name="connsiteX21146" fmla="*/ 5934863 w 12192000"/>
              <a:gd name="connsiteY21146" fmla="*/ 3410257 h 6858000"/>
              <a:gd name="connsiteX21147" fmla="*/ 5937497 w 12192000"/>
              <a:gd name="connsiteY21147" fmla="*/ 3425248 h 6858000"/>
              <a:gd name="connsiteX21148" fmla="*/ 5900871 w 12192000"/>
              <a:gd name="connsiteY21148" fmla="*/ 3469116 h 6858000"/>
              <a:gd name="connsiteX21149" fmla="*/ 5900871 w 12192000"/>
              <a:gd name="connsiteY21149" fmla="*/ 3568104 h 6858000"/>
              <a:gd name="connsiteX21150" fmla="*/ 6020595 w 12192000"/>
              <a:gd name="connsiteY21150" fmla="*/ 3360763 h 6858000"/>
              <a:gd name="connsiteX21151" fmla="*/ 5765137 w 12192000"/>
              <a:gd name="connsiteY21151" fmla="*/ 3360763 h 6858000"/>
              <a:gd name="connsiteX21152" fmla="*/ 5884861 w 12192000"/>
              <a:gd name="connsiteY21152" fmla="*/ 3568104 h 6858000"/>
              <a:gd name="connsiteX21153" fmla="*/ 5884861 w 12192000"/>
              <a:gd name="connsiteY21153" fmla="*/ 3469116 h 6858000"/>
              <a:gd name="connsiteX21154" fmla="*/ 5848235 w 12192000"/>
              <a:gd name="connsiteY21154" fmla="*/ 3425248 h 6858000"/>
              <a:gd name="connsiteX21155" fmla="*/ 5850868 w 12192000"/>
              <a:gd name="connsiteY21155" fmla="*/ 3410257 h 6858000"/>
              <a:gd name="connsiteX21156" fmla="*/ 5613395 w 12192000"/>
              <a:gd name="connsiteY21156" fmla="*/ 3360763 h 6858000"/>
              <a:gd name="connsiteX21157" fmla="*/ 5527664 w 12192000"/>
              <a:gd name="connsiteY21157" fmla="*/ 3410257 h 6858000"/>
              <a:gd name="connsiteX21158" fmla="*/ 5530297 w 12192000"/>
              <a:gd name="connsiteY21158" fmla="*/ 3425248 h 6858000"/>
              <a:gd name="connsiteX21159" fmla="*/ 5493670 w 12192000"/>
              <a:gd name="connsiteY21159" fmla="*/ 3469116 h 6858000"/>
              <a:gd name="connsiteX21160" fmla="*/ 5493670 w 12192000"/>
              <a:gd name="connsiteY21160" fmla="*/ 3568104 h 6858000"/>
              <a:gd name="connsiteX21161" fmla="*/ 5613395 w 12192000"/>
              <a:gd name="connsiteY21161" fmla="*/ 3360763 h 6858000"/>
              <a:gd name="connsiteX21162" fmla="*/ 5357967 w 12192000"/>
              <a:gd name="connsiteY21162" fmla="*/ 3360763 h 6858000"/>
              <a:gd name="connsiteX21163" fmla="*/ 5477691 w 12192000"/>
              <a:gd name="connsiteY21163" fmla="*/ 3568104 h 6858000"/>
              <a:gd name="connsiteX21164" fmla="*/ 5477691 w 12192000"/>
              <a:gd name="connsiteY21164" fmla="*/ 3469116 h 6858000"/>
              <a:gd name="connsiteX21165" fmla="*/ 5441066 w 12192000"/>
              <a:gd name="connsiteY21165" fmla="*/ 3425248 h 6858000"/>
              <a:gd name="connsiteX21166" fmla="*/ 5443698 w 12192000"/>
              <a:gd name="connsiteY21166" fmla="*/ 3410257 h 6858000"/>
              <a:gd name="connsiteX21167" fmla="*/ 5206225 w 12192000"/>
              <a:gd name="connsiteY21167" fmla="*/ 3360763 h 6858000"/>
              <a:gd name="connsiteX21168" fmla="*/ 5120494 w 12192000"/>
              <a:gd name="connsiteY21168" fmla="*/ 3410257 h 6858000"/>
              <a:gd name="connsiteX21169" fmla="*/ 5123127 w 12192000"/>
              <a:gd name="connsiteY21169" fmla="*/ 3425248 h 6858000"/>
              <a:gd name="connsiteX21170" fmla="*/ 5086501 w 12192000"/>
              <a:gd name="connsiteY21170" fmla="*/ 3469116 h 6858000"/>
              <a:gd name="connsiteX21171" fmla="*/ 5086501 w 12192000"/>
              <a:gd name="connsiteY21171" fmla="*/ 3568104 h 6858000"/>
              <a:gd name="connsiteX21172" fmla="*/ 5206225 w 12192000"/>
              <a:gd name="connsiteY21172" fmla="*/ 3360763 h 6858000"/>
              <a:gd name="connsiteX21173" fmla="*/ 4950798 w 12192000"/>
              <a:gd name="connsiteY21173" fmla="*/ 3360763 h 6858000"/>
              <a:gd name="connsiteX21174" fmla="*/ 5070522 w 12192000"/>
              <a:gd name="connsiteY21174" fmla="*/ 3568104 h 6858000"/>
              <a:gd name="connsiteX21175" fmla="*/ 5070522 w 12192000"/>
              <a:gd name="connsiteY21175" fmla="*/ 3469116 h 6858000"/>
              <a:gd name="connsiteX21176" fmla="*/ 5033895 w 12192000"/>
              <a:gd name="connsiteY21176" fmla="*/ 3425248 h 6858000"/>
              <a:gd name="connsiteX21177" fmla="*/ 5036528 w 12192000"/>
              <a:gd name="connsiteY21177" fmla="*/ 3410257 h 6858000"/>
              <a:gd name="connsiteX21178" fmla="*/ 4799025 w 12192000"/>
              <a:gd name="connsiteY21178" fmla="*/ 3360763 h 6858000"/>
              <a:gd name="connsiteX21179" fmla="*/ 4713294 w 12192000"/>
              <a:gd name="connsiteY21179" fmla="*/ 3410257 h 6858000"/>
              <a:gd name="connsiteX21180" fmla="*/ 4715928 w 12192000"/>
              <a:gd name="connsiteY21180" fmla="*/ 3425248 h 6858000"/>
              <a:gd name="connsiteX21181" fmla="*/ 4679301 w 12192000"/>
              <a:gd name="connsiteY21181" fmla="*/ 3469116 h 6858000"/>
              <a:gd name="connsiteX21182" fmla="*/ 4679301 w 12192000"/>
              <a:gd name="connsiteY21182" fmla="*/ 3568104 h 6858000"/>
              <a:gd name="connsiteX21183" fmla="*/ 4799025 w 12192000"/>
              <a:gd name="connsiteY21183" fmla="*/ 3360763 h 6858000"/>
              <a:gd name="connsiteX21184" fmla="*/ 4543597 w 12192000"/>
              <a:gd name="connsiteY21184" fmla="*/ 3360763 h 6858000"/>
              <a:gd name="connsiteX21185" fmla="*/ 4663323 w 12192000"/>
              <a:gd name="connsiteY21185" fmla="*/ 3568104 h 6858000"/>
              <a:gd name="connsiteX21186" fmla="*/ 4663323 w 12192000"/>
              <a:gd name="connsiteY21186" fmla="*/ 3469116 h 6858000"/>
              <a:gd name="connsiteX21187" fmla="*/ 4626695 w 12192000"/>
              <a:gd name="connsiteY21187" fmla="*/ 3425248 h 6858000"/>
              <a:gd name="connsiteX21188" fmla="*/ 4629329 w 12192000"/>
              <a:gd name="connsiteY21188" fmla="*/ 3410257 h 6858000"/>
              <a:gd name="connsiteX21189" fmla="*/ 4391855 w 12192000"/>
              <a:gd name="connsiteY21189" fmla="*/ 3360763 h 6858000"/>
              <a:gd name="connsiteX21190" fmla="*/ 4306124 w 12192000"/>
              <a:gd name="connsiteY21190" fmla="*/ 3410257 h 6858000"/>
              <a:gd name="connsiteX21191" fmla="*/ 4308757 w 12192000"/>
              <a:gd name="connsiteY21191" fmla="*/ 3425248 h 6858000"/>
              <a:gd name="connsiteX21192" fmla="*/ 4272131 w 12192000"/>
              <a:gd name="connsiteY21192" fmla="*/ 3469116 h 6858000"/>
              <a:gd name="connsiteX21193" fmla="*/ 4272131 w 12192000"/>
              <a:gd name="connsiteY21193" fmla="*/ 3568104 h 6858000"/>
              <a:gd name="connsiteX21194" fmla="*/ 4391855 w 12192000"/>
              <a:gd name="connsiteY21194" fmla="*/ 3360763 h 6858000"/>
              <a:gd name="connsiteX21195" fmla="*/ 4136428 w 12192000"/>
              <a:gd name="connsiteY21195" fmla="*/ 3360763 h 6858000"/>
              <a:gd name="connsiteX21196" fmla="*/ 4256152 w 12192000"/>
              <a:gd name="connsiteY21196" fmla="*/ 3568104 h 6858000"/>
              <a:gd name="connsiteX21197" fmla="*/ 4256152 w 12192000"/>
              <a:gd name="connsiteY21197" fmla="*/ 3469116 h 6858000"/>
              <a:gd name="connsiteX21198" fmla="*/ 4219526 w 12192000"/>
              <a:gd name="connsiteY21198" fmla="*/ 3425248 h 6858000"/>
              <a:gd name="connsiteX21199" fmla="*/ 4222160 w 12192000"/>
              <a:gd name="connsiteY21199" fmla="*/ 3410257 h 6858000"/>
              <a:gd name="connsiteX21200" fmla="*/ 3984685 w 12192000"/>
              <a:gd name="connsiteY21200" fmla="*/ 3360763 h 6858000"/>
              <a:gd name="connsiteX21201" fmla="*/ 3898954 w 12192000"/>
              <a:gd name="connsiteY21201" fmla="*/ 3410257 h 6858000"/>
              <a:gd name="connsiteX21202" fmla="*/ 3901588 w 12192000"/>
              <a:gd name="connsiteY21202" fmla="*/ 3425248 h 6858000"/>
              <a:gd name="connsiteX21203" fmla="*/ 3864961 w 12192000"/>
              <a:gd name="connsiteY21203" fmla="*/ 3469116 h 6858000"/>
              <a:gd name="connsiteX21204" fmla="*/ 3864961 w 12192000"/>
              <a:gd name="connsiteY21204" fmla="*/ 3568104 h 6858000"/>
              <a:gd name="connsiteX21205" fmla="*/ 3984685 w 12192000"/>
              <a:gd name="connsiteY21205" fmla="*/ 3360763 h 6858000"/>
              <a:gd name="connsiteX21206" fmla="*/ 3729228 w 12192000"/>
              <a:gd name="connsiteY21206" fmla="*/ 3360763 h 6858000"/>
              <a:gd name="connsiteX21207" fmla="*/ 3848952 w 12192000"/>
              <a:gd name="connsiteY21207" fmla="*/ 3568104 h 6858000"/>
              <a:gd name="connsiteX21208" fmla="*/ 3848952 w 12192000"/>
              <a:gd name="connsiteY21208" fmla="*/ 3469116 h 6858000"/>
              <a:gd name="connsiteX21209" fmla="*/ 3812325 w 12192000"/>
              <a:gd name="connsiteY21209" fmla="*/ 3425248 h 6858000"/>
              <a:gd name="connsiteX21210" fmla="*/ 3814959 w 12192000"/>
              <a:gd name="connsiteY21210" fmla="*/ 3410257 h 6858000"/>
              <a:gd name="connsiteX21211" fmla="*/ 3577485 w 12192000"/>
              <a:gd name="connsiteY21211" fmla="*/ 3360763 h 6858000"/>
              <a:gd name="connsiteX21212" fmla="*/ 3491754 w 12192000"/>
              <a:gd name="connsiteY21212" fmla="*/ 3410257 h 6858000"/>
              <a:gd name="connsiteX21213" fmla="*/ 3494388 w 12192000"/>
              <a:gd name="connsiteY21213" fmla="*/ 3425248 h 6858000"/>
              <a:gd name="connsiteX21214" fmla="*/ 3457761 w 12192000"/>
              <a:gd name="connsiteY21214" fmla="*/ 3469116 h 6858000"/>
              <a:gd name="connsiteX21215" fmla="*/ 3457761 w 12192000"/>
              <a:gd name="connsiteY21215" fmla="*/ 3568104 h 6858000"/>
              <a:gd name="connsiteX21216" fmla="*/ 3577485 w 12192000"/>
              <a:gd name="connsiteY21216" fmla="*/ 3360763 h 6858000"/>
              <a:gd name="connsiteX21217" fmla="*/ 3322058 w 12192000"/>
              <a:gd name="connsiteY21217" fmla="*/ 3360763 h 6858000"/>
              <a:gd name="connsiteX21218" fmla="*/ 3441782 w 12192000"/>
              <a:gd name="connsiteY21218" fmla="*/ 3568104 h 6858000"/>
              <a:gd name="connsiteX21219" fmla="*/ 3441782 w 12192000"/>
              <a:gd name="connsiteY21219" fmla="*/ 3469116 h 6858000"/>
              <a:gd name="connsiteX21220" fmla="*/ 3405156 w 12192000"/>
              <a:gd name="connsiteY21220" fmla="*/ 3425248 h 6858000"/>
              <a:gd name="connsiteX21221" fmla="*/ 3407789 w 12192000"/>
              <a:gd name="connsiteY21221" fmla="*/ 3410257 h 6858000"/>
              <a:gd name="connsiteX21222" fmla="*/ 3170316 w 12192000"/>
              <a:gd name="connsiteY21222" fmla="*/ 3360763 h 6858000"/>
              <a:gd name="connsiteX21223" fmla="*/ 3084585 w 12192000"/>
              <a:gd name="connsiteY21223" fmla="*/ 3410257 h 6858000"/>
              <a:gd name="connsiteX21224" fmla="*/ 3087218 w 12192000"/>
              <a:gd name="connsiteY21224" fmla="*/ 3425248 h 6858000"/>
              <a:gd name="connsiteX21225" fmla="*/ 3050591 w 12192000"/>
              <a:gd name="connsiteY21225" fmla="*/ 3469116 h 6858000"/>
              <a:gd name="connsiteX21226" fmla="*/ 3050591 w 12192000"/>
              <a:gd name="connsiteY21226" fmla="*/ 3568104 h 6858000"/>
              <a:gd name="connsiteX21227" fmla="*/ 3170316 w 12192000"/>
              <a:gd name="connsiteY21227" fmla="*/ 3360763 h 6858000"/>
              <a:gd name="connsiteX21228" fmla="*/ 2914858 w 12192000"/>
              <a:gd name="connsiteY21228" fmla="*/ 3360763 h 6858000"/>
              <a:gd name="connsiteX21229" fmla="*/ 3034582 w 12192000"/>
              <a:gd name="connsiteY21229" fmla="*/ 3568104 h 6858000"/>
              <a:gd name="connsiteX21230" fmla="*/ 3034582 w 12192000"/>
              <a:gd name="connsiteY21230" fmla="*/ 3469116 h 6858000"/>
              <a:gd name="connsiteX21231" fmla="*/ 2997956 w 12192000"/>
              <a:gd name="connsiteY21231" fmla="*/ 3425248 h 6858000"/>
              <a:gd name="connsiteX21232" fmla="*/ 3000589 w 12192000"/>
              <a:gd name="connsiteY21232" fmla="*/ 3410257 h 6858000"/>
              <a:gd name="connsiteX21233" fmla="*/ 2763116 w 12192000"/>
              <a:gd name="connsiteY21233" fmla="*/ 3360763 h 6858000"/>
              <a:gd name="connsiteX21234" fmla="*/ 2677385 w 12192000"/>
              <a:gd name="connsiteY21234" fmla="*/ 3410257 h 6858000"/>
              <a:gd name="connsiteX21235" fmla="*/ 2680018 w 12192000"/>
              <a:gd name="connsiteY21235" fmla="*/ 3425248 h 6858000"/>
              <a:gd name="connsiteX21236" fmla="*/ 2643392 w 12192000"/>
              <a:gd name="connsiteY21236" fmla="*/ 3469116 h 6858000"/>
              <a:gd name="connsiteX21237" fmla="*/ 2643392 w 12192000"/>
              <a:gd name="connsiteY21237" fmla="*/ 3568104 h 6858000"/>
              <a:gd name="connsiteX21238" fmla="*/ 2763116 w 12192000"/>
              <a:gd name="connsiteY21238" fmla="*/ 3360763 h 6858000"/>
              <a:gd name="connsiteX21239" fmla="*/ 2507688 w 12192000"/>
              <a:gd name="connsiteY21239" fmla="*/ 3360763 h 6858000"/>
              <a:gd name="connsiteX21240" fmla="*/ 2627412 w 12192000"/>
              <a:gd name="connsiteY21240" fmla="*/ 3568104 h 6858000"/>
              <a:gd name="connsiteX21241" fmla="*/ 2627412 w 12192000"/>
              <a:gd name="connsiteY21241" fmla="*/ 3469116 h 6858000"/>
              <a:gd name="connsiteX21242" fmla="*/ 2590786 w 12192000"/>
              <a:gd name="connsiteY21242" fmla="*/ 3425248 h 6858000"/>
              <a:gd name="connsiteX21243" fmla="*/ 2593419 w 12192000"/>
              <a:gd name="connsiteY21243" fmla="*/ 3410257 h 6858000"/>
              <a:gd name="connsiteX21244" fmla="*/ 2355946 w 12192000"/>
              <a:gd name="connsiteY21244" fmla="*/ 3360763 h 6858000"/>
              <a:gd name="connsiteX21245" fmla="*/ 2270215 w 12192000"/>
              <a:gd name="connsiteY21245" fmla="*/ 3410257 h 6858000"/>
              <a:gd name="connsiteX21246" fmla="*/ 2272848 w 12192000"/>
              <a:gd name="connsiteY21246" fmla="*/ 3425248 h 6858000"/>
              <a:gd name="connsiteX21247" fmla="*/ 2236222 w 12192000"/>
              <a:gd name="connsiteY21247" fmla="*/ 3469116 h 6858000"/>
              <a:gd name="connsiteX21248" fmla="*/ 2236222 w 12192000"/>
              <a:gd name="connsiteY21248" fmla="*/ 3568104 h 6858000"/>
              <a:gd name="connsiteX21249" fmla="*/ 2355946 w 12192000"/>
              <a:gd name="connsiteY21249" fmla="*/ 3360763 h 6858000"/>
              <a:gd name="connsiteX21250" fmla="*/ 2100488 w 12192000"/>
              <a:gd name="connsiteY21250" fmla="*/ 3360763 h 6858000"/>
              <a:gd name="connsiteX21251" fmla="*/ 2220213 w 12192000"/>
              <a:gd name="connsiteY21251" fmla="*/ 3568104 h 6858000"/>
              <a:gd name="connsiteX21252" fmla="*/ 2220213 w 12192000"/>
              <a:gd name="connsiteY21252" fmla="*/ 3469116 h 6858000"/>
              <a:gd name="connsiteX21253" fmla="*/ 2183586 w 12192000"/>
              <a:gd name="connsiteY21253" fmla="*/ 3425248 h 6858000"/>
              <a:gd name="connsiteX21254" fmla="*/ 2186219 w 12192000"/>
              <a:gd name="connsiteY21254" fmla="*/ 3410257 h 6858000"/>
              <a:gd name="connsiteX21255" fmla="*/ 1948746 w 12192000"/>
              <a:gd name="connsiteY21255" fmla="*/ 3360763 h 6858000"/>
              <a:gd name="connsiteX21256" fmla="*/ 1863015 w 12192000"/>
              <a:gd name="connsiteY21256" fmla="*/ 3410257 h 6858000"/>
              <a:gd name="connsiteX21257" fmla="*/ 1865648 w 12192000"/>
              <a:gd name="connsiteY21257" fmla="*/ 3425248 h 6858000"/>
              <a:gd name="connsiteX21258" fmla="*/ 1829022 w 12192000"/>
              <a:gd name="connsiteY21258" fmla="*/ 3469116 h 6858000"/>
              <a:gd name="connsiteX21259" fmla="*/ 1829022 w 12192000"/>
              <a:gd name="connsiteY21259" fmla="*/ 3568104 h 6858000"/>
              <a:gd name="connsiteX21260" fmla="*/ 1948746 w 12192000"/>
              <a:gd name="connsiteY21260" fmla="*/ 3360763 h 6858000"/>
              <a:gd name="connsiteX21261" fmla="*/ 1693318 w 12192000"/>
              <a:gd name="connsiteY21261" fmla="*/ 3360763 h 6858000"/>
              <a:gd name="connsiteX21262" fmla="*/ 1813043 w 12192000"/>
              <a:gd name="connsiteY21262" fmla="*/ 3568104 h 6858000"/>
              <a:gd name="connsiteX21263" fmla="*/ 1813043 w 12192000"/>
              <a:gd name="connsiteY21263" fmla="*/ 3469116 h 6858000"/>
              <a:gd name="connsiteX21264" fmla="*/ 1776416 w 12192000"/>
              <a:gd name="connsiteY21264" fmla="*/ 3425248 h 6858000"/>
              <a:gd name="connsiteX21265" fmla="*/ 1779050 w 12192000"/>
              <a:gd name="connsiteY21265" fmla="*/ 3410257 h 6858000"/>
              <a:gd name="connsiteX21266" fmla="*/ 1541576 w 12192000"/>
              <a:gd name="connsiteY21266" fmla="*/ 3360763 h 6858000"/>
              <a:gd name="connsiteX21267" fmla="*/ 1455845 w 12192000"/>
              <a:gd name="connsiteY21267" fmla="*/ 3410257 h 6858000"/>
              <a:gd name="connsiteX21268" fmla="*/ 1458478 w 12192000"/>
              <a:gd name="connsiteY21268" fmla="*/ 3425248 h 6858000"/>
              <a:gd name="connsiteX21269" fmla="*/ 1421852 w 12192000"/>
              <a:gd name="connsiteY21269" fmla="*/ 3469116 h 6858000"/>
              <a:gd name="connsiteX21270" fmla="*/ 1421852 w 12192000"/>
              <a:gd name="connsiteY21270" fmla="*/ 3568104 h 6858000"/>
              <a:gd name="connsiteX21271" fmla="*/ 1541576 w 12192000"/>
              <a:gd name="connsiteY21271" fmla="*/ 3360763 h 6858000"/>
              <a:gd name="connsiteX21272" fmla="*/ 1286149 w 12192000"/>
              <a:gd name="connsiteY21272" fmla="*/ 3360763 h 6858000"/>
              <a:gd name="connsiteX21273" fmla="*/ 1405873 w 12192000"/>
              <a:gd name="connsiteY21273" fmla="*/ 3568104 h 6858000"/>
              <a:gd name="connsiteX21274" fmla="*/ 1405873 w 12192000"/>
              <a:gd name="connsiteY21274" fmla="*/ 3469116 h 6858000"/>
              <a:gd name="connsiteX21275" fmla="*/ 1369246 w 12192000"/>
              <a:gd name="connsiteY21275" fmla="*/ 3425248 h 6858000"/>
              <a:gd name="connsiteX21276" fmla="*/ 1371880 w 12192000"/>
              <a:gd name="connsiteY21276" fmla="*/ 3410257 h 6858000"/>
              <a:gd name="connsiteX21277" fmla="*/ 1134376 w 12192000"/>
              <a:gd name="connsiteY21277" fmla="*/ 3360763 h 6858000"/>
              <a:gd name="connsiteX21278" fmla="*/ 1048645 w 12192000"/>
              <a:gd name="connsiteY21278" fmla="*/ 3410257 h 6858000"/>
              <a:gd name="connsiteX21279" fmla="*/ 1051279 w 12192000"/>
              <a:gd name="connsiteY21279" fmla="*/ 3425248 h 6858000"/>
              <a:gd name="connsiteX21280" fmla="*/ 1014652 w 12192000"/>
              <a:gd name="connsiteY21280" fmla="*/ 3469116 h 6858000"/>
              <a:gd name="connsiteX21281" fmla="*/ 1014652 w 12192000"/>
              <a:gd name="connsiteY21281" fmla="*/ 3568104 h 6858000"/>
              <a:gd name="connsiteX21282" fmla="*/ 1134376 w 12192000"/>
              <a:gd name="connsiteY21282" fmla="*/ 3360763 h 6858000"/>
              <a:gd name="connsiteX21283" fmla="*/ 878949 w 12192000"/>
              <a:gd name="connsiteY21283" fmla="*/ 3360763 h 6858000"/>
              <a:gd name="connsiteX21284" fmla="*/ 998673 w 12192000"/>
              <a:gd name="connsiteY21284" fmla="*/ 3568104 h 6858000"/>
              <a:gd name="connsiteX21285" fmla="*/ 998673 w 12192000"/>
              <a:gd name="connsiteY21285" fmla="*/ 3469116 h 6858000"/>
              <a:gd name="connsiteX21286" fmla="*/ 962047 w 12192000"/>
              <a:gd name="connsiteY21286" fmla="*/ 3425248 h 6858000"/>
              <a:gd name="connsiteX21287" fmla="*/ 964680 w 12192000"/>
              <a:gd name="connsiteY21287" fmla="*/ 3410257 h 6858000"/>
              <a:gd name="connsiteX21288" fmla="*/ 727206 w 12192000"/>
              <a:gd name="connsiteY21288" fmla="*/ 3360763 h 6858000"/>
              <a:gd name="connsiteX21289" fmla="*/ 641475 w 12192000"/>
              <a:gd name="connsiteY21289" fmla="*/ 3410257 h 6858000"/>
              <a:gd name="connsiteX21290" fmla="*/ 644109 w 12192000"/>
              <a:gd name="connsiteY21290" fmla="*/ 3425248 h 6858000"/>
              <a:gd name="connsiteX21291" fmla="*/ 607482 w 12192000"/>
              <a:gd name="connsiteY21291" fmla="*/ 3469116 h 6858000"/>
              <a:gd name="connsiteX21292" fmla="*/ 607482 w 12192000"/>
              <a:gd name="connsiteY21292" fmla="*/ 3568104 h 6858000"/>
              <a:gd name="connsiteX21293" fmla="*/ 727206 w 12192000"/>
              <a:gd name="connsiteY21293" fmla="*/ 3360763 h 6858000"/>
              <a:gd name="connsiteX21294" fmla="*/ 471779 w 12192000"/>
              <a:gd name="connsiteY21294" fmla="*/ 3360763 h 6858000"/>
              <a:gd name="connsiteX21295" fmla="*/ 591503 w 12192000"/>
              <a:gd name="connsiteY21295" fmla="*/ 3568104 h 6858000"/>
              <a:gd name="connsiteX21296" fmla="*/ 591503 w 12192000"/>
              <a:gd name="connsiteY21296" fmla="*/ 3469116 h 6858000"/>
              <a:gd name="connsiteX21297" fmla="*/ 554877 w 12192000"/>
              <a:gd name="connsiteY21297" fmla="*/ 3425248 h 6858000"/>
              <a:gd name="connsiteX21298" fmla="*/ 557510 w 12192000"/>
              <a:gd name="connsiteY21298" fmla="*/ 3410257 h 6858000"/>
              <a:gd name="connsiteX21299" fmla="*/ 320037 w 12192000"/>
              <a:gd name="connsiteY21299" fmla="*/ 3360763 h 6858000"/>
              <a:gd name="connsiteX21300" fmla="*/ 234306 w 12192000"/>
              <a:gd name="connsiteY21300" fmla="*/ 3410257 h 6858000"/>
              <a:gd name="connsiteX21301" fmla="*/ 236939 w 12192000"/>
              <a:gd name="connsiteY21301" fmla="*/ 3425248 h 6858000"/>
              <a:gd name="connsiteX21302" fmla="*/ 200312 w 12192000"/>
              <a:gd name="connsiteY21302" fmla="*/ 3469116 h 6858000"/>
              <a:gd name="connsiteX21303" fmla="*/ 200312 w 12192000"/>
              <a:gd name="connsiteY21303" fmla="*/ 3568104 h 6858000"/>
              <a:gd name="connsiteX21304" fmla="*/ 320037 w 12192000"/>
              <a:gd name="connsiteY21304" fmla="*/ 3360763 h 6858000"/>
              <a:gd name="connsiteX21305" fmla="*/ 64609 w 12192000"/>
              <a:gd name="connsiteY21305" fmla="*/ 3360763 h 6858000"/>
              <a:gd name="connsiteX21306" fmla="*/ 184333 w 12192000"/>
              <a:gd name="connsiteY21306" fmla="*/ 3568104 h 6858000"/>
              <a:gd name="connsiteX21307" fmla="*/ 184333 w 12192000"/>
              <a:gd name="connsiteY21307" fmla="*/ 3469116 h 6858000"/>
              <a:gd name="connsiteX21308" fmla="*/ 147707 w 12192000"/>
              <a:gd name="connsiteY21308" fmla="*/ 3425248 h 6858000"/>
              <a:gd name="connsiteX21309" fmla="*/ 150340 w 12192000"/>
              <a:gd name="connsiteY21309" fmla="*/ 3410257 h 6858000"/>
              <a:gd name="connsiteX21310" fmla="*/ 6871022 w 12192000"/>
              <a:gd name="connsiteY21310" fmla="*/ 3346400 h 6858000"/>
              <a:gd name="connsiteX21311" fmla="*/ 6853008 w 12192000"/>
              <a:gd name="connsiteY21311" fmla="*/ 3356783 h 6858000"/>
              <a:gd name="connsiteX21312" fmla="*/ 6718980 w 12192000"/>
              <a:gd name="connsiteY21312" fmla="*/ 3588900 h 6858000"/>
              <a:gd name="connsiteX21313" fmla="*/ 6718980 w 12192000"/>
              <a:gd name="connsiteY21313" fmla="*/ 3607902 h 6858000"/>
              <a:gd name="connsiteX21314" fmla="*/ 6740107 w 12192000"/>
              <a:gd name="connsiteY21314" fmla="*/ 3618016 h 6858000"/>
              <a:gd name="connsiteX21315" fmla="*/ 6740137 w 12192000"/>
              <a:gd name="connsiteY21315" fmla="*/ 3618046 h 6858000"/>
              <a:gd name="connsiteX21316" fmla="*/ 6749263 w 12192000"/>
              <a:gd name="connsiteY21316" fmla="*/ 3625916 h 6858000"/>
              <a:gd name="connsiteX21317" fmla="*/ 6868838 w 12192000"/>
              <a:gd name="connsiteY21317" fmla="*/ 3556882 h 6858000"/>
              <a:gd name="connsiteX21318" fmla="*/ 6868030 w 12192000"/>
              <a:gd name="connsiteY21318" fmla="*/ 3554129 h 6858000"/>
              <a:gd name="connsiteX21319" fmla="*/ 6867431 w 12192000"/>
              <a:gd name="connsiteY21319" fmla="*/ 3551855 h 6858000"/>
              <a:gd name="connsiteX21320" fmla="*/ 6867372 w 12192000"/>
              <a:gd name="connsiteY21320" fmla="*/ 3551586 h 6858000"/>
              <a:gd name="connsiteX21321" fmla="*/ 6866234 w 12192000"/>
              <a:gd name="connsiteY21321" fmla="*/ 3541861 h 6858000"/>
              <a:gd name="connsiteX21322" fmla="*/ 6903100 w 12192000"/>
              <a:gd name="connsiteY21322" fmla="*/ 3497963 h 6858000"/>
              <a:gd name="connsiteX21323" fmla="*/ 6903100 w 12192000"/>
              <a:gd name="connsiteY21323" fmla="*/ 3365072 h 6858000"/>
              <a:gd name="connsiteX21324" fmla="*/ 6871022 w 12192000"/>
              <a:gd name="connsiteY21324" fmla="*/ 3346400 h 6858000"/>
              <a:gd name="connsiteX21325" fmla="*/ 6551229 w 12192000"/>
              <a:gd name="connsiteY21325" fmla="*/ 3346370 h 6858000"/>
              <a:gd name="connsiteX21326" fmla="*/ 6518732 w 12192000"/>
              <a:gd name="connsiteY21326" fmla="*/ 3365132 h 6858000"/>
              <a:gd name="connsiteX21327" fmla="*/ 6518732 w 12192000"/>
              <a:gd name="connsiteY21327" fmla="*/ 3499878 h 6858000"/>
              <a:gd name="connsiteX21328" fmla="*/ 6529385 w 12192000"/>
              <a:gd name="connsiteY21328" fmla="*/ 3505413 h 6858000"/>
              <a:gd name="connsiteX21329" fmla="*/ 6529415 w 12192000"/>
              <a:gd name="connsiteY21329" fmla="*/ 3505383 h 6858000"/>
              <a:gd name="connsiteX21330" fmla="*/ 6554820 w 12192000"/>
              <a:gd name="connsiteY21330" fmla="*/ 3545182 h 6858000"/>
              <a:gd name="connsiteX21331" fmla="*/ 6552216 w 12192000"/>
              <a:gd name="connsiteY21331" fmla="*/ 3559964 h 6858000"/>
              <a:gd name="connsiteX21332" fmla="*/ 6666375 w 12192000"/>
              <a:gd name="connsiteY21332" fmla="*/ 3625886 h 6858000"/>
              <a:gd name="connsiteX21333" fmla="*/ 6703270 w 12192000"/>
              <a:gd name="connsiteY21333" fmla="*/ 3606735 h 6858000"/>
              <a:gd name="connsiteX21334" fmla="*/ 6703270 w 12192000"/>
              <a:gd name="connsiteY21334" fmla="*/ 3588870 h 6858000"/>
              <a:gd name="connsiteX21335" fmla="*/ 6569243 w 12192000"/>
              <a:gd name="connsiteY21335" fmla="*/ 3356753 h 6858000"/>
              <a:gd name="connsiteX21336" fmla="*/ 6954718 w 12192000"/>
              <a:gd name="connsiteY21336" fmla="*/ 3342330 h 6858000"/>
              <a:gd name="connsiteX21337" fmla="*/ 6919289 w 12192000"/>
              <a:gd name="connsiteY21337" fmla="*/ 3365192 h 6858000"/>
              <a:gd name="connsiteX21338" fmla="*/ 6919289 w 12192000"/>
              <a:gd name="connsiteY21338" fmla="*/ 3498112 h 6858000"/>
              <a:gd name="connsiteX21339" fmla="*/ 6952923 w 12192000"/>
              <a:gd name="connsiteY21339" fmla="*/ 3527138 h 6858000"/>
              <a:gd name="connsiteX21340" fmla="*/ 6953701 w 12192000"/>
              <a:gd name="connsiteY21340" fmla="*/ 3529532 h 6858000"/>
              <a:gd name="connsiteX21341" fmla="*/ 6955706 w 12192000"/>
              <a:gd name="connsiteY21341" fmla="*/ 3542668 h 6858000"/>
              <a:gd name="connsiteX21342" fmla="*/ 6955108 w 12192000"/>
              <a:gd name="connsiteY21342" fmla="*/ 3549671 h 6858000"/>
              <a:gd name="connsiteX21343" fmla="*/ 6955078 w 12192000"/>
              <a:gd name="connsiteY21343" fmla="*/ 3549970 h 6858000"/>
              <a:gd name="connsiteX21344" fmla="*/ 6954988 w 12192000"/>
              <a:gd name="connsiteY21344" fmla="*/ 3550479 h 6858000"/>
              <a:gd name="connsiteX21345" fmla="*/ 6954988 w 12192000"/>
              <a:gd name="connsiteY21345" fmla="*/ 3550538 h 6858000"/>
              <a:gd name="connsiteX21346" fmla="*/ 6953611 w 12192000"/>
              <a:gd name="connsiteY21346" fmla="*/ 3557361 h 6858000"/>
              <a:gd name="connsiteX21347" fmla="*/ 7073186 w 12192000"/>
              <a:gd name="connsiteY21347" fmla="*/ 3626395 h 6858000"/>
              <a:gd name="connsiteX21348" fmla="*/ 7106431 w 12192000"/>
              <a:gd name="connsiteY21348" fmla="*/ 3607273 h 6858000"/>
              <a:gd name="connsiteX21349" fmla="*/ 7106431 w 12192000"/>
              <a:gd name="connsiteY21349" fmla="*/ 3587045 h 6858000"/>
              <a:gd name="connsiteX21350" fmla="*/ 6970368 w 12192000"/>
              <a:gd name="connsiteY21350" fmla="*/ 3351367 h 6858000"/>
              <a:gd name="connsiteX21351" fmla="*/ 11838543 w 12192000"/>
              <a:gd name="connsiteY21351" fmla="*/ 3340984 h 6858000"/>
              <a:gd name="connsiteX21352" fmla="*/ 11805297 w 12192000"/>
              <a:gd name="connsiteY21352" fmla="*/ 3360643 h 6858000"/>
              <a:gd name="connsiteX21353" fmla="*/ 11805297 w 12192000"/>
              <a:gd name="connsiteY21353" fmla="*/ 3498082 h 6858000"/>
              <a:gd name="connsiteX21354" fmla="*/ 11839111 w 12192000"/>
              <a:gd name="connsiteY21354" fmla="*/ 3527138 h 6858000"/>
              <a:gd name="connsiteX21355" fmla="*/ 11839889 w 12192000"/>
              <a:gd name="connsiteY21355" fmla="*/ 3529532 h 6858000"/>
              <a:gd name="connsiteX21356" fmla="*/ 11841894 w 12192000"/>
              <a:gd name="connsiteY21356" fmla="*/ 3542668 h 6858000"/>
              <a:gd name="connsiteX21357" fmla="*/ 11839440 w 12192000"/>
              <a:gd name="connsiteY21357" fmla="*/ 3557091 h 6858000"/>
              <a:gd name="connsiteX21358" fmla="*/ 11959373 w 12192000"/>
              <a:gd name="connsiteY21358" fmla="*/ 3626335 h 6858000"/>
              <a:gd name="connsiteX21359" fmla="*/ 11992619 w 12192000"/>
              <a:gd name="connsiteY21359" fmla="*/ 3607213 h 6858000"/>
              <a:gd name="connsiteX21360" fmla="*/ 11992619 w 12192000"/>
              <a:gd name="connsiteY21360" fmla="*/ 3587075 h 6858000"/>
              <a:gd name="connsiteX21361" fmla="*/ 11856557 w 12192000"/>
              <a:gd name="connsiteY21361" fmla="*/ 3351397 h 6858000"/>
              <a:gd name="connsiteX21362" fmla="*/ 11431372 w 12192000"/>
              <a:gd name="connsiteY21362" fmla="*/ 3340984 h 6858000"/>
              <a:gd name="connsiteX21363" fmla="*/ 11398127 w 12192000"/>
              <a:gd name="connsiteY21363" fmla="*/ 3360643 h 6858000"/>
              <a:gd name="connsiteX21364" fmla="*/ 11398127 w 12192000"/>
              <a:gd name="connsiteY21364" fmla="*/ 3498082 h 6858000"/>
              <a:gd name="connsiteX21365" fmla="*/ 11431941 w 12192000"/>
              <a:gd name="connsiteY21365" fmla="*/ 3527138 h 6858000"/>
              <a:gd name="connsiteX21366" fmla="*/ 11432719 w 12192000"/>
              <a:gd name="connsiteY21366" fmla="*/ 3529532 h 6858000"/>
              <a:gd name="connsiteX21367" fmla="*/ 11434724 w 12192000"/>
              <a:gd name="connsiteY21367" fmla="*/ 3542668 h 6858000"/>
              <a:gd name="connsiteX21368" fmla="*/ 11432270 w 12192000"/>
              <a:gd name="connsiteY21368" fmla="*/ 3557091 h 6858000"/>
              <a:gd name="connsiteX21369" fmla="*/ 11552203 w 12192000"/>
              <a:gd name="connsiteY21369" fmla="*/ 3626335 h 6858000"/>
              <a:gd name="connsiteX21370" fmla="*/ 11585449 w 12192000"/>
              <a:gd name="connsiteY21370" fmla="*/ 3607213 h 6858000"/>
              <a:gd name="connsiteX21371" fmla="*/ 11585449 w 12192000"/>
              <a:gd name="connsiteY21371" fmla="*/ 3587075 h 6858000"/>
              <a:gd name="connsiteX21372" fmla="*/ 11449386 w 12192000"/>
              <a:gd name="connsiteY21372" fmla="*/ 3351397 h 6858000"/>
              <a:gd name="connsiteX21373" fmla="*/ 11024172 w 12192000"/>
              <a:gd name="connsiteY21373" fmla="*/ 3340984 h 6858000"/>
              <a:gd name="connsiteX21374" fmla="*/ 10990928 w 12192000"/>
              <a:gd name="connsiteY21374" fmla="*/ 3360643 h 6858000"/>
              <a:gd name="connsiteX21375" fmla="*/ 10990928 w 12192000"/>
              <a:gd name="connsiteY21375" fmla="*/ 3498082 h 6858000"/>
              <a:gd name="connsiteX21376" fmla="*/ 11024741 w 12192000"/>
              <a:gd name="connsiteY21376" fmla="*/ 3527138 h 6858000"/>
              <a:gd name="connsiteX21377" fmla="*/ 11025520 w 12192000"/>
              <a:gd name="connsiteY21377" fmla="*/ 3529532 h 6858000"/>
              <a:gd name="connsiteX21378" fmla="*/ 11027524 w 12192000"/>
              <a:gd name="connsiteY21378" fmla="*/ 3542668 h 6858000"/>
              <a:gd name="connsiteX21379" fmla="*/ 11025070 w 12192000"/>
              <a:gd name="connsiteY21379" fmla="*/ 3557091 h 6858000"/>
              <a:gd name="connsiteX21380" fmla="*/ 11145004 w 12192000"/>
              <a:gd name="connsiteY21380" fmla="*/ 3626335 h 6858000"/>
              <a:gd name="connsiteX21381" fmla="*/ 11178249 w 12192000"/>
              <a:gd name="connsiteY21381" fmla="*/ 3607213 h 6858000"/>
              <a:gd name="connsiteX21382" fmla="*/ 11178249 w 12192000"/>
              <a:gd name="connsiteY21382" fmla="*/ 3587075 h 6858000"/>
              <a:gd name="connsiteX21383" fmla="*/ 11042186 w 12192000"/>
              <a:gd name="connsiteY21383" fmla="*/ 3351397 h 6858000"/>
              <a:gd name="connsiteX21384" fmla="*/ 10617003 w 12192000"/>
              <a:gd name="connsiteY21384" fmla="*/ 3340984 h 6858000"/>
              <a:gd name="connsiteX21385" fmla="*/ 10583758 w 12192000"/>
              <a:gd name="connsiteY21385" fmla="*/ 3360643 h 6858000"/>
              <a:gd name="connsiteX21386" fmla="*/ 10583758 w 12192000"/>
              <a:gd name="connsiteY21386" fmla="*/ 3498082 h 6858000"/>
              <a:gd name="connsiteX21387" fmla="*/ 10617571 w 12192000"/>
              <a:gd name="connsiteY21387" fmla="*/ 3527138 h 6858000"/>
              <a:gd name="connsiteX21388" fmla="*/ 10618349 w 12192000"/>
              <a:gd name="connsiteY21388" fmla="*/ 3529532 h 6858000"/>
              <a:gd name="connsiteX21389" fmla="*/ 10620354 w 12192000"/>
              <a:gd name="connsiteY21389" fmla="*/ 3542668 h 6858000"/>
              <a:gd name="connsiteX21390" fmla="*/ 10617900 w 12192000"/>
              <a:gd name="connsiteY21390" fmla="*/ 3557091 h 6858000"/>
              <a:gd name="connsiteX21391" fmla="*/ 10737834 w 12192000"/>
              <a:gd name="connsiteY21391" fmla="*/ 3626335 h 6858000"/>
              <a:gd name="connsiteX21392" fmla="*/ 10771079 w 12192000"/>
              <a:gd name="connsiteY21392" fmla="*/ 3607213 h 6858000"/>
              <a:gd name="connsiteX21393" fmla="*/ 10771079 w 12192000"/>
              <a:gd name="connsiteY21393" fmla="*/ 3587075 h 6858000"/>
              <a:gd name="connsiteX21394" fmla="*/ 10635017 w 12192000"/>
              <a:gd name="connsiteY21394" fmla="*/ 3351397 h 6858000"/>
              <a:gd name="connsiteX21395" fmla="*/ 9802633 w 12192000"/>
              <a:gd name="connsiteY21395" fmla="*/ 3340984 h 6858000"/>
              <a:gd name="connsiteX21396" fmla="*/ 9769388 w 12192000"/>
              <a:gd name="connsiteY21396" fmla="*/ 3360643 h 6858000"/>
              <a:gd name="connsiteX21397" fmla="*/ 9769388 w 12192000"/>
              <a:gd name="connsiteY21397" fmla="*/ 3498082 h 6858000"/>
              <a:gd name="connsiteX21398" fmla="*/ 9803201 w 12192000"/>
              <a:gd name="connsiteY21398" fmla="*/ 3527138 h 6858000"/>
              <a:gd name="connsiteX21399" fmla="*/ 9803979 w 12192000"/>
              <a:gd name="connsiteY21399" fmla="*/ 3529532 h 6858000"/>
              <a:gd name="connsiteX21400" fmla="*/ 9805985 w 12192000"/>
              <a:gd name="connsiteY21400" fmla="*/ 3542668 h 6858000"/>
              <a:gd name="connsiteX21401" fmla="*/ 9805985 w 12192000"/>
              <a:gd name="connsiteY21401" fmla="*/ 3542758 h 6858000"/>
              <a:gd name="connsiteX21402" fmla="*/ 9803531 w 12192000"/>
              <a:gd name="connsiteY21402" fmla="*/ 3557181 h 6858000"/>
              <a:gd name="connsiteX21403" fmla="*/ 9923465 w 12192000"/>
              <a:gd name="connsiteY21403" fmla="*/ 3626425 h 6858000"/>
              <a:gd name="connsiteX21404" fmla="*/ 9956709 w 12192000"/>
              <a:gd name="connsiteY21404" fmla="*/ 3607303 h 6858000"/>
              <a:gd name="connsiteX21405" fmla="*/ 9956709 w 12192000"/>
              <a:gd name="connsiteY21405" fmla="*/ 3587075 h 6858000"/>
              <a:gd name="connsiteX21406" fmla="*/ 9820647 w 12192000"/>
              <a:gd name="connsiteY21406" fmla="*/ 3351397 h 6858000"/>
              <a:gd name="connsiteX21407" fmla="*/ 9395434 w 12192000"/>
              <a:gd name="connsiteY21407" fmla="*/ 3340984 h 6858000"/>
              <a:gd name="connsiteX21408" fmla="*/ 9362188 w 12192000"/>
              <a:gd name="connsiteY21408" fmla="*/ 3360643 h 6858000"/>
              <a:gd name="connsiteX21409" fmla="*/ 9362188 w 12192000"/>
              <a:gd name="connsiteY21409" fmla="*/ 3498082 h 6858000"/>
              <a:gd name="connsiteX21410" fmla="*/ 9396002 w 12192000"/>
              <a:gd name="connsiteY21410" fmla="*/ 3527138 h 6858000"/>
              <a:gd name="connsiteX21411" fmla="*/ 9396780 w 12192000"/>
              <a:gd name="connsiteY21411" fmla="*/ 3529532 h 6858000"/>
              <a:gd name="connsiteX21412" fmla="*/ 9398785 w 12192000"/>
              <a:gd name="connsiteY21412" fmla="*/ 3542668 h 6858000"/>
              <a:gd name="connsiteX21413" fmla="*/ 9398785 w 12192000"/>
              <a:gd name="connsiteY21413" fmla="*/ 3542758 h 6858000"/>
              <a:gd name="connsiteX21414" fmla="*/ 9396331 w 12192000"/>
              <a:gd name="connsiteY21414" fmla="*/ 3557181 h 6858000"/>
              <a:gd name="connsiteX21415" fmla="*/ 9516265 w 12192000"/>
              <a:gd name="connsiteY21415" fmla="*/ 3626425 h 6858000"/>
              <a:gd name="connsiteX21416" fmla="*/ 9549510 w 12192000"/>
              <a:gd name="connsiteY21416" fmla="*/ 3607303 h 6858000"/>
              <a:gd name="connsiteX21417" fmla="*/ 9549510 w 12192000"/>
              <a:gd name="connsiteY21417" fmla="*/ 3587075 h 6858000"/>
              <a:gd name="connsiteX21418" fmla="*/ 9413447 w 12192000"/>
              <a:gd name="connsiteY21418" fmla="*/ 3351397 h 6858000"/>
              <a:gd name="connsiteX21419" fmla="*/ 8988264 w 12192000"/>
              <a:gd name="connsiteY21419" fmla="*/ 3340984 h 6858000"/>
              <a:gd name="connsiteX21420" fmla="*/ 8955018 w 12192000"/>
              <a:gd name="connsiteY21420" fmla="*/ 3360643 h 6858000"/>
              <a:gd name="connsiteX21421" fmla="*/ 8955018 w 12192000"/>
              <a:gd name="connsiteY21421" fmla="*/ 3498082 h 6858000"/>
              <a:gd name="connsiteX21422" fmla="*/ 8988832 w 12192000"/>
              <a:gd name="connsiteY21422" fmla="*/ 3527138 h 6858000"/>
              <a:gd name="connsiteX21423" fmla="*/ 8989610 w 12192000"/>
              <a:gd name="connsiteY21423" fmla="*/ 3529532 h 6858000"/>
              <a:gd name="connsiteX21424" fmla="*/ 8991615 w 12192000"/>
              <a:gd name="connsiteY21424" fmla="*/ 3542668 h 6858000"/>
              <a:gd name="connsiteX21425" fmla="*/ 8991615 w 12192000"/>
              <a:gd name="connsiteY21425" fmla="*/ 3542758 h 6858000"/>
              <a:gd name="connsiteX21426" fmla="*/ 8989161 w 12192000"/>
              <a:gd name="connsiteY21426" fmla="*/ 3557181 h 6858000"/>
              <a:gd name="connsiteX21427" fmla="*/ 9109095 w 12192000"/>
              <a:gd name="connsiteY21427" fmla="*/ 3626425 h 6858000"/>
              <a:gd name="connsiteX21428" fmla="*/ 9142340 w 12192000"/>
              <a:gd name="connsiteY21428" fmla="*/ 3607303 h 6858000"/>
              <a:gd name="connsiteX21429" fmla="*/ 9142340 w 12192000"/>
              <a:gd name="connsiteY21429" fmla="*/ 3587075 h 6858000"/>
              <a:gd name="connsiteX21430" fmla="*/ 9006278 w 12192000"/>
              <a:gd name="connsiteY21430" fmla="*/ 3351397 h 6858000"/>
              <a:gd name="connsiteX21431" fmla="*/ 8581063 w 12192000"/>
              <a:gd name="connsiteY21431" fmla="*/ 3340984 h 6858000"/>
              <a:gd name="connsiteX21432" fmla="*/ 8547819 w 12192000"/>
              <a:gd name="connsiteY21432" fmla="*/ 3360643 h 6858000"/>
              <a:gd name="connsiteX21433" fmla="*/ 8547819 w 12192000"/>
              <a:gd name="connsiteY21433" fmla="*/ 3498082 h 6858000"/>
              <a:gd name="connsiteX21434" fmla="*/ 8581632 w 12192000"/>
              <a:gd name="connsiteY21434" fmla="*/ 3527138 h 6858000"/>
              <a:gd name="connsiteX21435" fmla="*/ 8582410 w 12192000"/>
              <a:gd name="connsiteY21435" fmla="*/ 3529532 h 6858000"/>
              <a:gd name="connsiteX21436" fmla="*/ 8584415 w 12192000"/>
              <a:gd name="connsiteY21436" fmla="*/ 3542668 h 6858000"/>
              <a:gd name="connsiteX21437" fmla="*/ 8584415 w 12192000"/>
              <a:gd name="connsiteY21437" fmla="*/ 3542758 h 6858000"/>
              <a:gd name="connsiteX21438" fmla="*/ 8581961 w 12192000"/>
              <a:gd name="connsiteY21438" fmla="*/ 3557181 h 6858000"/>
              <a:gd name="connsiteX21439" fmla="*/ 8701895 w 12192000"/>
              <a:gd name="connsiteY21439" fmla="*/ 3626425 h 6858000"/>
              <a:gd name="connsiteX21440" fmla="*/ 8735140 w 12192000"/>
              <a:gd name="connsiteY21440" fmla="*/ 3607303 h 6858000"/>
              <a:gd name="connsiteX21441" fmla="*/ 8735140 w 12192000"/>
              <a:gd name="connsiteY21441" fmla="*/ 3587075 h 6858000"/>
              <a:gd name="connsiteX21442" fmla="*/ 8599078 w 12192000"/>
              <a:gd name="connsiteY21442" fmla="*/ 3351397 h 6858000"/>
              <a:gd name="connsiteX21443" fmla="*/ 8173893 w 12192000"/>
              <a:gd name="connsiteY21443" fmla="*/ 3340984 h 6858000"/>
              <a:gd name="connsiteX21444" fmla="*/ 8140649 w 12192000"/>
              <a:gd name="connsiteY21444" fmla="*/ 3360643 h 6858000"/>
              <a:gd name="connsiteX21445" fmla="*/ 8140649 w 12192000"/>
              <a:gd name="connsiteY21445" fmla="*/ 3498082 h 6858000"/>
              <a:gd name="connsiteX21446" fmla="*/ 8174463 w 12192000"/>
              <a:gd name="connsiteY21446" fmla="*/ 3527138 h 6858000"/>
              <a:gd name="connsiteX21447" fmla="*/ 8175241 w 12192000"/>
              <a:gd name="connsiteY21447" fmla="*/ 3529532 h 6858000"/>
              <a:gd name="connsiteX21448" fmla="*/ 8177245 w 12192000"/>
              <a:gd name="connsiteY21448" fmla="*/ 3542668 h 6858000"/>
              <a:gd name="connsiteX21449" fmla="*/ 8177245 w 12192000"/>
              <a:gd name="connsiteY21449" fmla="*/ 3542758 h 6858000"/>
              <a:gd name="connsiteX21450" fmla="*/ 8174791 w 12192000"/>
              <a:gd name="connsiteY21450" fmla="*/ 3557181 h 6858000"/>
              <a:gd name="connsiteX21451" fmla="*/ 8294725 w 12192000"/>
              <a:gd name="connsiteY21451" fmla="*/ 3626425 h 6858000"/>
              <a:gd name="connsiteX21452" fmla="*/ 8327970 w 12192000"/>
              <a:gd name="connsiteY21452" fmla="*/ 3607303 h 6858000"/>
              <a:gd name="connsiteX21453" fmla="*/ 8327970 w 12192000"/>
              <a:gd name="connsiteY21453" fmla="*/ 3587075 h 6858000"/>
              <a:gd name="connsiteX21454" fmla="*/ 8191907 w 12192000"/>
              <a:gd name="connsiteY21454" fmla="*/ 3351397 h 6858000"/>
              <a:gd name="connsiteX21455" fmla="*/ 7766694 w 12192000"/>
              <a:gd name="connsiteY21455" fmla="*/ 3340984 h 6858000"/>
              <a:gd name="connsiteX21456" fmla="*/ 7733449 w 12192000"/>
              <a:gd name="connsiteY21456" fmla="*/ 3360643 h 6858000"/>
              <a:gd name="connsiteX21457" fmla="*/ 7733449 w 12192000"/>
              <a:gd name="connsiteY21457" fmla="*/ 3498082 h 6858000"/>
              <a:gd name="connsiteX21458" fmla="*/ 7767263 w 12192000"/>
              <a:gd name="connsiteY21458" fmla="*/ 3527138 h 6858000"/>
              <a:gd name="connsiteX21459" fmla="*/ 7768041 w 12192000"/>
              <a:gd name="connsiteY21459" fmla="*/ 3529532 h 6858000"/>
              <a:gd name="connsiteX21460" fmla="*/ 7770045 w 12192000"/>
              <a:gd name="connsiteY21460" fmla="*/ 3542668 h 6858000"/>
              <a:gd name="connsiteX21461" fmla="*/ 7770045 w 12192000"/>
              <a:gd name="connsiteY21461" fmla="*/ 3542758 h 6858000"/>
              <a:gd name="connsiteX21462" fmla="*/ 7767592 w 12192000"/>
              <a:gd name="connsiteY21462" fmla="*/ 3557181 h 6858000"/>
              <a:gd name="connsiteX21463" fmla="*/ 7887525 w 12192000"/>
              <a:gd name="connsiteY21463" fmla="*/ 3626425 h 6858000"/>
              <a:gd name="connsiteX21464" fmla="*/ 7920771 w 12192000"/>
              <a:gd name="connsiteY21464" fmla="*/ 3607303 h 6858000"/>
              <a:gd name="connsiteX21465" fmla="*/ 7920771 w 12192000"/>
              <a:gd name="connsiteY21465" fmla="*/ 3587075 h 6858000"/>
              <a:gd name="connsiteX21466" fmla="*/ 7784708 w 12192000"/>
              <a:gd name="connsiteY21466" fmla="*/ 3351397 h 6858000"/>
              <a:gd name="connsiteX21467" fmla="*/ 7359524 w 12192000"/>
              <a:gd name="connsiteY21467" fmla="*/ 3340984 h 6858000"/>
              <a:gd name="connsiteX21468" fmla="*/ 7326279 w 12192000"/>
              <a:gd name="connsiteY21468" fmla="*/ 3360643 h 6858000"/>
              <a:gd name="connsiteX21469" fmla="*/ 7326279 w 12192000"/>
              <a:gd name="connsiteY21469" fmla="*/ 3498082 h 6858000"/>
              <a:gd name="connsiteX21470" fmla="*/ 7360093 w 12192000"/>
              <a:gd name="connsiteY21470" fmla="*/ 3527138 h 6858000"/>
              <a:gd name="connsiteX21471" fmla="*/ 7360871 w 12192000"/>
              <a:gd name="connsiteY21471" fmla="*/ 3529532 h 6858000"/>
              <a:gd name="connsiteX21472" fmla="*/ 7362876 w 12192000"/>
              <a:gd name="connsiteY21472" fmla="*/ 3542668 h 6858000"/>
              <a:gd name="connsiteX21473" fmla="*/ 7362876 w 12192000"/>
              <a:gd name="connsiteY21473" fmla="*/ 3542758 h 6858000"/>
              <a:gd name="connsiteX21474" fmla="*/ 7360422 w 12192000"/>
              <a:gd name="connsiteY21474" fmla="*/ 3557181 h 6858000"/>
              <a:gd name="connsiteX21475" fmla="*/ 7480355 w 12192000"/>
              <a:gd name="connsiteY21475" fmla="*/ 3626425 h 6858000"/>
              <a:gd name="connsiteX21476" fmla="*/ 7513601 w 12192000"/>
              <a:gd name="connsiteY21476" fmla="*/ 3607303 h 6858000"/>
              <a:gd name="connsiteX21477" fmla="*/ 7513601 w 12192000"/>
              <a:gd name="connsiteY21477" fmla="*/ 3587075 h 6858000"/>
              <a:gd name="connsiteX21478" fmla="*/ 7377538 w 12192000"/>
              <a:gd name="connsiteY21478" fmla="*/ 3351397 h 6858000"/>
              <a:gd name="connsiteX21479" fmla="*/ 6137985 w 12192000"/>
              <a:gd name="connsiteY21479" fmla="*/ 3340984 h 6858000"/>
              <a:gd name="connsiteX21480" fmla="*/ 6104739 w 12192000"/>
              <a:gd name="connsiteY21480" fmla="*/ 3360643 h 6858000"/>
              <a:gd name="connsiteX21481" fmla="*/ 6104739 w 12192000"/>
              <a:gd name="connsiteY21481" fmla="*/ 3498082 h 6858000"/>
              <a:gd name="connsiteX21482" fmla="*/ 6138553 w 12192000"/>
              <a:gd name="connsiteY21482" fmla="*/ 3527138 h 6858000"/>
              <a:gd name="connsiteX21483" fmla="*/ 6139331 w 12192000"/>
              <a:gd name="connsiteY21483" fmla="*/ 3529532 h 6858000"/>
              <a:gd name="connsiteX21484" fmla="*/ 6141336 w 12192000"/>
              <a:gd name="connsiteY21484" fmla="*/ 3542668 h 6858000"/>
              <a:gd name="connsiteX21485" fmla="*/ 6141336 w 12192000"/>
              <a:gd name="connsiteY21485" fmla="*/ 3542758 h 6858000"/>
              <a:gd name="connsiteX21486" fmla="*/ 6138883 w 12192000"/>
              <a:gd name="connsiteY21486" fmla="*/ 3557181 h 6858000"/>
              <a:gd name="connsiteX21487" fmla="*/ 6258816 w 12192000"/>
              <a:gd name="connsiteY21487" fmla="*/ 3626425 h 6858000"/>
              <a:gd name="connsiteX21488" fmla="*/ 6292061 w 12192000"/>
              <a:gd name="connsiteY21488" fmla="*/ 3607303 h 6858000"/>
              <a:gd name="connsiteX21489" fmla="*/ 6292061 w 12192000"/>
              <a:gd name="connsiteY21489" fmla="*/ 3587075 h 6858000"/>
              <a:gd name="connsiteX21490" fmla="*/ 6155999 w 12192000"/>
              <a:gd name="connsiteY21490" fmla="*/ 3351397 h 6858000"/>
              <a:gd name="connsiteX21491" fmla="*/ 5730785 w 12192000"/>
              <a:gd name="connsiteY21491" fmla="*/ 3340984 h 6858000"/>
              <a:gd name="connsiteX21492" fmla="*/ 5697541 w 12192000"/>
              <a:gd name="connsiteY21492" fmla="*/ 3360643 h 6858000"/>
              <a:gd name="connsiteX21493" fmla="*/ 5697541 w 12192000"/>
              <a:gd name="connsiteY21493" fmla="*/ 3498082 h 6858000"/>
              <a:gd name="connsiteX21494" fmla="*/ 5731353 w 12192000"/>
              <a:gd name="connsiteY21494" fmla="*/ 3527138 h 6858000"/>
              <a:gd name="connsiteX21495" fmla="*/ 5732132 w 12192000"/>
              <a:gd name="connsiteY21495" fmla="*/ 3529532 h 6858000"/>
              <a:gd name="connsiteX21496" fmla="*/ 5734137 w 12192000"/>
              <a:gd name="connsiteY21496" fmla="*/ 3542668 h 6858000"/>
              <a:gd name="connsiteX21497" fmla="*/ 5734137 w 12192000"/>
              <a:gd name="connsiteY21497" fmla="*/ 3542758 h 6858000"/>
              <a:gd name="connsiteX21498" fmla="*/ 5731683 w 12192000"/>
              <a:gd name="connsiteY21498" fmla="*/ 3557181 h 6858000"/>
              <a:gd name="connsiteX21499" fmla="*/ 5851616 w 12192000"/>
              <a:gd name="connsiteY21499" fmla="*/ 3626425 h 6858000"/>
              <a:gd name="connsiteX21500" fmla="*/ 5884861 w 12192000"/>
              <a:gd name="connsiteY21500" fmla="*/ 3607303 h 6858000"/>
              <a:gd name="connsiteX21501" fmla="*/ 5884861 w 12192000"/>
              <a:gd name="connsiteY21501" fmla="*/ 3587075 h 6858000"/>
              <a:gd name="connsiteX21502" fmla="*/ 5748799 w 12192000"/>
              <a:gd name="connsiteY21502" fmla="*/ 3351397 h 6858000"/>
              <a:gd name="connsiteX21503" fmla="*/ 5323616 w 12192000"/>
              <a:gd name="connsiteY21503" fmla="*/ 3340984 h 6858000"/>
              <a:gd name="connsiteX21504" fmla="*/ 5290370 w 12192000"/>
              <a:gd name="connsiteY21504" fmla="*/ 3360643 h 6858000"/>
              <a:gd name="connsiteX21505" fmla="*/ 5290370 w 12192000"/>
              <a:gd name="connsiteY21505" fmla="*/ 3498082 h 6858000"/>
              <a:gd name="connsiteX21506" fmla="*/ 5324183 w 12192000"/>
              <a:gd name="connsiteY21506" fmla="*/ 3527138 h 6858000"/>
              <a:gd name="connsiteX21507" fmla="*/ 5324961 w 12192000"/>
              <a:gd name="connsiteY21507" fmla="*/ 3529532 h 6858000"/>
              <a:gd name="connsiteX21508" fmla="*/ 5326966 w 12192000"/>
              <a:gd name="connsiteY21508" fmla="*/ 3542668 h 6858000"/>
              <a:gd name="connsiteX21509" fmla="*/ 5326966 w 12192000"/>
              <a:gd name="connsiteY21509" fmla="*/ 3542758 h 6858000"/>
              <a:gd name="connsiteX21510" fmla="*/ 5324513 w 12192000"/>
              <a:gd name="connsiteY21510" fmla="*/ 3557181 h 6858000"/>
              <a:gd name="connsiteX21511" fmla="*/ 5444446 w 12192000"/>
              <a:gd name="connsiteY21511" fmla="*/ 3626425 h 6858000"/>
              <a:gd name="connsiteX21512" fmla="*/ 5477691 w 12192000"/>
              <a:gd name="connsiteY21512" fmla="*/ 3607303 h 6858000"/>
              <a:gd name="connsiteX21513" fmla="*/ 5477691 w 12192000"/>
              <a:gd name="connsiteY21513" fmla="*/ 3587075 h 6858000"/>
              <a:gd name="connsiteX21514" fmla="*/ 5341630 w 12192000"/>
              <a:gd name="connsiteY21514" fmla="*/ 3351397 h 6858000"/>
              <a:gd name="connsiteX21515" fmla="*/ 4916415 w 12192000"/>
              <a:gd name="connsiteY21515" fmla="*/ 3340984 h 6858000"/>
              <a:gd name="connsiteX21516" fmla="*/ 4883170 w 12192000"/>
              <a:gd name="connsiteY21516" fmla="*/ 3360643 h 6858000"/>
              <a:gd name="connsiteX21517" fmla="*/ 4883170 w 12192000"/>
              <a:gd name="connsiteY21517" fmla="*/ 3498082 h 6858000"/>
              <a:gd name="connsiteX21518" fmla="*/ 4916984 w 12192000"/>
              <a:gd name="connsiteY21518" fmla="*/ 3527138 h 6858000"/>
              <a:gd name="connsiteX21519" fmla="*/ 4917762 w 12192000"/>
              <a:gd name="connsiteY21519" fmla="*/ 3529532 h 6858000"/>
              <a:gd name="connsiteX21520" fmla="*/ 4919767 w 12192000"/>
              <a:gd name="connsiteY21520" fmla="*/ 3542668 h 6858000"/>
              <a:gd name="connsiteX21521" fmla="*/ 4919767 w 12192000"/>
              <a:gd name="connsiteY21521" fmla="*/ 3542758 h 6858000"/>
              <a:gd name="connsiteX21522" fmla="*/ 4917313 w 12192000"/>
              <a:gd name="connsiteY21522" fmla="*/ 3557181 h 6858000"/>
              <a:gd name="connsiteX21523" fmla="*/ 5037247 w 12192000"/>
              <a:gd name="connsiteY21523" fmla="*/ 3626425 h 6858000"/>
              <a:gd name="connsiteX21524" fmla="*/ 5070492 w 12192000"/>
              <a:gd name="connsiteY21524" fmla="*/ 3607303 h 6858000"/>
              <a:gd name="connsiteX21525" fmla="*/ 5070492 w 12192000"/>
              <a:gd name="connsiteY21525" fmla="*/ 3587075 h 6858000"/>
              <a:gd name="connsiteX21526" fmla="*/ 4934429 w 12192000"/>
              <a:gd name="connsiteY21526" fmla="*/ 3351397 h 6858000"/>
              <a:gd name="connsiteX21527" fmla="*/ 4509245 w 12192000"/>
              <a:gd name="connsiteY21527" fmla="*/ 3340984 h 6858000"/>
              <a:gd name="connsiteX21528" fmla="*/ 4476001 w 12192000"/>
              <a:gd name="connsiteY21528" fmla="*/ 3360643 h 6858000"/>
              <a:gd name="connsiteX21529" fmla="*/ 4476001 w 12192000"/>
              <a:gd name="connsiteY21529" fmla="*/ 3498082 h 6858000"/>
              <a:gd name="connsiteX21530" fmla="*/ 4509814 w 12192000"/>
              <a:gd name="connsiteY21530" fmla="*/ 3527138 h 6858000"/>
              <a:gd name="connsiteX21531" fmla="*/ 4510592 w 12192000"/>
              <a:gd name="connsiteY21531" fmla="*/ 3529532 h 6858000"/>
              <a:gd name="connsiteX21532" fmla="*/ 4512597 w 12192000"/>
              <a:gd name="connsiteY21532" fmla="*/ 3542668 h 6858000"/>
              <a:gd name="connsiteX21533" fmla="*/ 4512597 w 12192000"/>
              <a:gd name="connsiteY21533" fmla="*/ 3542758 h 6858000"/>
              <a:gd name="connsiteX21534" fmla="*/ 4510143 w 12192000"/>
              <a:gd name="connsiteY21534" fmla="*/ 3557181 h 6858000"/>
              <a:gd name="connsiteX21535" fmla="*/ 4630077 w 12192000"/>
              <a:gd name="connsiteY21535" fmla="*/ 3626425 h 6858000"/>
              <a:gd name="connsiteX21536" fmla="*/ 4663323 w 12192000"/>
              <a:gd name="connsiteY21536" fmla="*/ 3607303 h 6858000"/>
              <a:gd name="connsiteX21537" fmla="*/ 4663323 w 12192000"/>
              <a:gd name="connsiteY21537" fmla="*/ 3587075 h 6858000"/>
              <a:gd name="connsiteX21538" fmla="*/ 4527259 w 12192000"/>
              <a:gd name="connsiteY21538" fmla="*/ 3351397 h 6858000"/>
              <a:gd name="connsiteX21539" fmla="*/ 4102046 w 12192000"/>
              <a:gd name="connsiteY21539" fmla="*/ 3340984 h 6858000"/>
              <a:gd name="connsiteX21540" fmla="*/ 4068801 w 12192000"/>
              <a:gd name="connsiteY21540" fmla="*/ 3360643 h 6858000"/>
              <a:gd name="connsiteX21541" fmla="*/ 4068801 w 12192000"/>
              <a:gd name="connsiteY21541" fmla="*/ 3498082 h 6858000"/>
              <a:gd name="connsiteX21542" fmla="*/ 4102614 w 12192000"/>
              <a:gd name="connsiteY21542" fmla="*/ 3527138 h 6858000"/>
              <a:gd name="connsiteX21543" fmla="*/ 4103392 w 12192000"/>
              <a:gd name="connsiteY21543" fmla="*/ 3529532 h 6858000"/>
              <a:gd name="connsiteX21544" fmla="*/ 4105397 w 12192000"/>
              <a:gd name="connsiteY21544" fmla="*/ 3542668 h 6858000"/>
              <a:gd name="connsiteX21545" fmla="*/ 4105397 w 12192000"/>
              <a:gd name="connsiteY21545" fmla="*/ 3542758 h 6858000"/>
              <a:gd name="connsiteX21546" fmla="*/ 4102943 w 12192000"/>
              <a:gd name="connsiteY21546" fmla="*/ 3557181 h 6858000"/>
              <a:gd name="connsiteX21547" fmla="*/ 4222877 w 12192000"/>
              <a:gd name="connsiteY21547" fmla="*/ 3626425 h 6858000"/>
              <a:gd name="connsiteX21548" fmla="*/ 4256122 w 12192000"/>
              <a:gd name="connsiteY21548" fmla="*/ 3607303 h 6858000"/>
              <a:gd name="connsiteX21549" fmla="*/ 4256122 w 12192000"/>
              <a:gd name="connsiteY21549" fmla="*/ 3587075 h 6858000"/>
              <a:gd name="connsiteX21550" fmla="*/ 4120060 w 12192000"/>
              <a:gd name="connsiteY21550" fmla="*/ 3351397 h 6858000"/>
              <a:gd name="connsiteX21551" fmla="*/ 3694875 w 12192000"/>
              <a:gd name="connsiteY21551" fmla="*/ 3340984 h 6858000"/>
              <a:gd name="connsiteX21552" fmla="*/ 3661630 w 12192000"/>
              <a:gd name="connsiteY21552" fmla="*/ 3360643 h 6858000"/>
              <a:gd name="connsiteX21553" fmla="*/ 3661630 w 12192000"/>
              <a:gd name="connsiteY21553" fmla="*/ 3498082 h 6858000"/>
              <a:gd name="connsiteX21554" fmla="*/ 3695444 w 12192000"/>
              <a:gd name="connsiteY21554" fmla="*/ 3527138 h 6858000"/>
              <a:gd name="connsiteX21555" fmla="*/ 3696222 w 12192000"/>
              <a:gd name="connsiteY21555" fmla="*/ 3529532 h 6858000"/>
              <a:gd name="connsiteX21556" fmla="*/ 3698227 w 12192000"/>
              <a:gd name="connsiteY21556" fmla="*/ 3542668 h 6858000"/>
              <a:gd name="connsiteX21557" fmla="*/ 3698227 w 12192000"/>
              <a:gd name="connsiteY21557" fmla="*/ 3542758 h 6858000"/>
              <a:gd name="connsiteX21558" fmla="*/ 3695773 w 12192000"/>
              <a:gd name="connsiteY21558" fmla="*/ 3557181 h 6858000"/>
              <a:gd name="connsiteX21559" fmla="*/ 3815707 w 12192000"/>
              <a:gd name="connsiteY21559" fmla="*/ 3626425 h 6858000"/>
              <a:gd name="connsiteX21560" fmla="*/ 3848952 w 12192000"/>
              <a:gd name="connsiteY21560" fmla="*/ 3607303 h 6858000"/>
              <a:gd name="connsiteX21561" fmla="*/ 3848952 w 12192000"/>
              <a:gd name="connsiteY21561" fmla="*/ 3587075 h 6858000"/>
              <a:gd name="connsiteX21562" fmla="*/ 3712889 w 12192000"/>
              <a:gd name="connsiteY21562" fmla="*/ 3351397 h 6858000"/>
              <a:gd name="connsiteX21563" fmla="*/ 3287706 w 12192000"/>
              <a:gd name="connsiteY21563" fmla="*/ 3340984 h 6858000"/>
              <a:gd name="connsiteX21564" fmla="*/ 3254461 w 12192000"/>
              <a:gd name="connsiteY21564" fmla="*/ 3360643 h 6858000"/>
              <a:gd name="connsiteX21565" fmla="*/ 3254461 w 12192000"/>
              <a:gd name="connsiteY21565" fmla="*/ 3498082 h 6858000"/>
              <a:gd name="connsiteX21566" fmla="*/ 3288274 w 12192000"/>
              <a:gd name="connsiteY21566" fmla="*/ 3527138 h 6858000"/>
              <a:gd name="connsiteX21567" fmla="*/ 3289052 w 12192000"/>
              <a:gd name="connsiteY21567" fmla="*/ 3529532 h 6858000"/>
              <a:gd name="connsiteX21568" fmla="*/ 3291057 w 12192000"/>
              <a:gd name="connsiteY21568" fmla="*/ 3542668 h 6858000"/>
              <a:gd name="connsiteX21569" fmla="*/ 3291057 w 12192000"/>
              <a:gd name="connsiteY21569" fmla="*/ 3542758 h 6858000"/>
              <a:gd name="connsiteX21570" fmla="*/ 3288604 w 12192000"/>
              <a:gd name="connsiteY21570" fmla="*/ 3557181 h 6858000"/>
              <a:gd name="connsiteX21571" fmla="*/ 3408537 w 12192000"/>
              <a:gd name="connsiteY21571" fmla="*/ 3626425 h 6858000"/>
              <a:gd name="connsiteX21572" fmla="*/ 3441782 w 12192000"/>
              <a:gd name="connsiteY21572" fmla="*/ 3607303 h 6858000"/>
              <a:gd name="connsiteX21573" fmla="*/ 3441782 w 12192000"/>
              <a:gd name="connsiteY21573" fmla="*/ 3587075 h 6858000"/>
              <a:gd name="connsiteX21574" fmla="*/ 3305720 w 12192000"/>
              <a:gd name="connsiteY21574" fmla="*/ 3351397 h 6858000"/>
              <a:gd name="connsiteX21575" fmla="*/ 2880506 w 12192000"/>
              <a:gd name="connsiteY21575" fmla="*/ 3340984 h 6858000"/>
              <a:gd name="connsiteX21576" fmla="*/ 2847261 w 12192000"/>
              <a:gd name="connsiteY21576" fmla="*/ 3360643 h 6858000"/>
              <a:gd name="connsiteX21577" fmla="*/ 2847261 w 12192000"/>
              <a:gd name="connsiteY21577" fmla="*/ 3498082 h 6858000"/>
              <a:gd name="connsiteX21578" fmla="*/ 2881074 w 12192000"/>
              <a:gd name="connsiteY21578" fmla="*/ 3527138 h 6858000"/>
              <a:gd name="connsiteX21579" fmla="*/ 2881852 w 12192000"/>
              <a:gd name="connsiteY21579" fmla="*/ 3529532 h 6858000"/>
              <a:gd name="connsiteX21580" fmla="*/ 2883857 w 12192000"/>
              <a:gd name="connsiteY21580" fmla="*/ 3542668 h 6858000"/>
              <a:gd name="connsiteX21581" fmla="*/ 2883857 w 12192000"/>
              <a:gd name="connsiteY21581" fmla="*/ 3542758 h 6858000"/>
              <a:gd name="connsiteX21582" fmla="*/ 2881404 w 12192000"/>
              <a:gd name="connsiteY21582" fmla="*/ 3557181 h 6858000"/>
              <a:gd name="connsiteX21583" fmla="*/ 3001337 w 12192000"/>
              <a:gd name="connsiteY21583" fmla="*/ 3626425 h 6858000"/>
              <a:gd name="connsiteX21584" fmla="*/ 3034582 w 12192000"/>
              <a:gd name="connsiteY21584" fmla="*/ 3607303 h 6858000"/>
              <a:gd name="connsiteX21585" fmla="*/ 3034582 w 12192000"/>
              <a:gd name="connsiteY21585" fmla="*/ 3587075 h 6858000"/>
              <a:gd name="connsiteX21586" fmla="*/ 2898520 w 12192000"/>
              <a:gd name="connsiteY21586" fmla="*/ 3351397 h 6858000"/>
              <a:gd name="connsiteX21587" fmla="*/ 2473336 w 12192000"/>
              <a:gd name="connsiteY21587" fmla="*/ 3340984 h 6858000"/>
              <a:gd name="connsiteX21588" fmla="*/ 2440091 w 12192000"/>
              <a:gd name="connsiteY21588" fmla="*/ 3360643 h 6858000"/>
              <a:gd name="connsiteX21589" fmla="*/ 2440091 w 12192000"/>
              <a:gd name="connsiteY21589" fmla="*/ 3498082 h 6858000"/>
              <a:gd name="connsiteX21590" fmla="*/ 2473904 w 12192000"/>
              <a:gd name="connsiteY21590" fmla="*/ 3527138 h 6858000"/>
              <a:gd name="connsiteX21591" fmla="*/ 2474683 w 12192000"/>
              <a:gd name="connsiteY21591" fmla="*/ 3529532 h 6858000"/>
              <a:gd name="connsiteX21592" fmla="*/ 2476687 w 12192000"/>
              <a:gd name="connsiteY21592" fmla="*/ 3542668 h 6858000"/>
              <a:gd name="connsiteX21593" fmla="*/ 2476687 w 12192000"/>
              <a:gd name="connsiteY21593" fmla="*/ 3542758 h 6858000"/>
              <a:gd name="connsiteX21594" fmla="*/ 2474234 w 12192000"/>
              <a:gd name="connsiteY21594" fmla="*/ 3557181 h 6858000"/>
              <a:gd name="connsiteX21595" fmla="*/ 2594167 w 12192000"/>
              <a:gd name="connsiteY21595" fmla="*/ 3626425 h 6858000"/>
              <a:gd name="connsiteX21596" fmla="*/ 2627412 w 12192000"/>
              <a:gd name="connsiteY21596" fmla="*/ 3607303 h 6858000"/>
              <a:gd name="connsiteX21597" fmla="*/ 2627412 w 12192000"/>
              <a:gd name="connsiteY21597" fmla="*/ 3587075 h 6858000"/>
              <a:gd name="connsiteX21598" fmla="*/ 2491350 w 12192000"/>
              <a:gd name="connsiteY21598" fmla="*/ 3351397 h 6858000"/>
              <a:gd name="connsiteX21599" fmla="*/ 2066136 w 12192000"/>
              <a:gd name="connsiteY21599" fmla="*/ 3340984 h 6858000"/>
              <a:gd name="connsiteX21600" fmla="*/ 2032891 w 12192000"/>
              <a:gd name="connsiteY21600" fmla="*/ 3360643 h 6858000"/>
              <a:gd name="connsiteX21601" fmla="*/ 2032891 w 12192000"/>
              <a:gd name="connsiteY21601" fmla="*/ 3498082 h 6858000"/>
              <a:gd name="connsiteX21602" fmla="*/ 2066705 w 12192000"/>
              <a:gd name="connsiteY21602" fmla="*/ 3527138 h 6858000"/>
              <a:gd name="connsiteX21603" fmla="*/ 2067483 w 12192000"/>
              <a:gd name="connsiteY21603" fmla="*/ 3529532 h 6858000"/>
              <a:gd name="connsiteX21604" fmla="*/ 2069488 w 12192000"/>
              <a:gd name="connsiteY21604" fmla="*/ 3542668 h 6858000"/>
              <a:gd name="connsiteX21605" fmla="*/ 2069488 w 12192000"/>
              <a:gd name="connsiteY21605" fmla="*/ 3542758 h 6858000"/>
              <a:gd name="connsiteX21606" fmla="*/ 2067034 w 12192000"/>
              <a:gd name="connsiteY21606" fmla="*/ 3557181 h 6858000"/>
              <a:gd name="connsiteX21607" fmla="*/ 2186967 w 12192000"/>
              <a:gd name="connsiteY21607" fmla="*/ 3626425 h 6858000"/>
              <a:gd name="connsiteX21608" fmla="*/ 2220213 w 12192000"/>
              <a:gd name="connsiteY21608" fmla="*/ 3607303 h 6858000"/>
              <a:gd name="connsiteX21609" fmla="*/ 2220213 w 12192000"/>
              <a:gd name="connsiteY21609" fmla="*/ 3587075 h 6858000"/>
              <a:gd name="connsiteX21610" fmla="*/ 2084150 w 12192000"/>
              <a:gd name="connsiteY21610" fmla="*/ 3351397 h 6858000"/>
              <a:gd name="connsiteX21611" fmla="*/ 1658966 w 12192000"/>
              <a:gd name="connsiteY21611" fmla="*/ 3340984 h 6858000"/>
              <a:gd name="connsiteX21612" fmla="*/ 1625721 w 12192000"/>
              <a:gd name="connsiteY21612" fmla="*/ 3360643 h 6858000"/>
              <a:gd name="connsiteX21613" fmla="*/ 1625721 w 12192000"/>
              <a:gd name="connsiteY21613" fmla="*/ 3498082 h 6858000"/>
              <a:gd name="connsiteX21614" fmla="*/ 1659535 w 12192000"/>
              <a:gd name="connsiteY21614" fmla="*/ 3527138 h 6858000"/>
              <a:gd name="connsiteX21615" fmla="*/ 1660313 w 12192000"/>
              <a:gd name="connsiteY21615" fmla="*/ 3529532 h 6858000"/>
              <a:gd name="connsiteX21616" fmla="*/ 1662318 w 12192000"/>
              <a:gd name="connsiteY21616" fmla="*/ 3542668 h 6858000"/>
              <a:gd name="connsiteX21617" fmla="*/ 1662318 w 12192000"/>
              <a:gd name="connsiteY21617" fmla="*/ 3542758 h 6858000"/>
              <a:gd name="connsiteX21618" fmla="*/ 1659864 w 12192000"/>
              <a:gd name="connsiteY21618" fmla="*/ 3557181 h 6858000"/>
              <a:gd name="connsiteX21619" fmla="*/ 1779798 w 12192000"/>
              <a:gd name="connsiteY21619" fmla="*/ 3626425 h 6858000"/>
              <a:gd name="connsiteX21620" fmla="*/ 1813043 w 12192000"/>
              <a:gd name="connsiteY21620" fmla="*/ 3607303 h 6858000"/>
              <a:gd name="connsiteX21621" fmla="*/ 1813043 w 12192000"/>
              <a:gd name="connsiteY21621" fmla="*/ 3587075 h 6858000"/>
              <a:gd name="connsiteX21622" fmla="*/ 1676980 w 12192000"/>
              <a:gd name="connsiteY21622" fmla="*/ 3351397 h 6858000"/>
              <a:gd name="connsiteX21623" fmla="*/ 1251766 w 12192000"/>
              <a:gd name="connsiteY21623" fmla="*/ 3340984 h 6858000"/>
              <a:gd name="connsiteX21624" fmla="*/ 1218521 w 12192000"/>
              <a:gd name="connsiteY21624" fmla="*/ 3360643 h 6858000"/>
              <a:gd name="connsiteX21625" fmla="*/ 1218521 w 12192000"/>
              <a:gd name="connsiteY21625" fmla="*/ 3498082 h 6858000"/>
              <a:gd name="connsiteX21626" fmla="*/ 1252335 w 12192000"/>
              <a:gd name="connsiteY21626" fmla="*/ 3527138 h 6858000"/>
              <a:gd name="connsiteX21627" fmla="*/ 1253113 w 12192000"/>
              <a:gd name="connsiteY21627" fmla="*/ 3529532 h 6858000"/>
              <a:gd name="connsiteX21628" fmla="*/ 1255118 w 12192000"/>
              <a:gd name="connsiteY21628" fmla="*/ 3542668 h 6858000"/>
              <a:gd name="connsiteX21629" fmla="*/ 1255118 w 12192000"/>
              <a:gd name="connsiteY21629" fmla="*/ 3542758 h 6858000"/>
              <a:gd name="connsiteX21630" fmla="*/ 1252664 w 12192000"/>
              <a:gd name="connsiteY21630" fmla="*/ 3557181 h 6858000"/>
              <a:gd name="connsiteX21631" fmla="*/ 1372598 w 12192000"/>
              <a:gd name="connsiteY21631" fmla="*/ 3626425 h 6858000"/>
              <a:gd name="connsiteX21632" fmla="*/ 1405843 w 12192000"/>
              <a:gd name="connsiteY21632" fmla="*/ 3607303 h 6858000"/>
              <a:gd name="connsiteX21633" fmla="*/ 1405843 w 12192000"/>
              <a:gd name="connsiteY21633" fmla="*/ 3587075 h 6858000"/>
              <a:gd name="connsiteX21634" fmla="*/ 1269780 w 12192000"/>
              <a:gd name="connsiteY21634" fmla="*/ 3351397 h 6858000"/>
              <a:gd name="connsiteX21635" fmla="*/ 844597 w 12192000"/>
              <a:gd name="connsiteY21635" fmla="*/ 3340984 h 6858000"/>
              <a:gd name="connsiteX21636" fmla="*/ 811352 w 12192000"/>
              <a:gd name="connsiteY21636" fmla="*/ 3360643 h 6858000"/>
              <a:gd name="connsiteX21637" fmla="*/ 811352 w 12192000"/>
              <a:gd name="connsiteY21637" fmla="*/ 3498082 h 6858000"/>
              <a:gd name="connsiteX21638" fmla="*/ 845165 w 12192000"/>
              <a:gd name="connsiteY21638" fmla="*/ 3527138 h 6858000"/>
              <a:gd name="connsiteX21639" fmla="*/ 845943 w 12192000"/>
              <a:gd name="connsiteY21639" fmla="*/ 3529532 h 6858000"/>
              <a:gd name="connsiteX21640" fmla="*/ 847948 w 12192000"/>
              <a:gd name="connsiteY21640" fmla="*/ 3542668 h 6858000"/>
              <a:gd name="connsiteX21641" fmla="*/ 847948 w 12192000"/>
              <a:gd name="connsiteY21641" fmla="*/ 3542758 h 6858000"/>
              <a:gd name="connsiteX21642" fmla="*/ 845494 w 12192000"/>
              <a:gd name="connsiteY21642" fmla="*/ 3557181 h 6858000"/>
              <a:gd name="connsiteX21643" fmla="*/ 965428 w 12192000"/>
              <a:gd name="connsiteY21643" fmla="*/ 3626425 h 6858000"/>
              <a:gd name="connsiteX21644" fmla="*/ 998673 w 12192000"/>
              <a:gd name="connsiteY21644" fmla="*/ 3607303 h 6858000"/>
              <a:gd name="connsiteX21645" fmla="*/ 998673 w 12192000"/>
              <a:gd name="connsiteY21645" fmla="*/ 3587075 h 6858000"/>
              <a:gd name="connsiteX21646" fmla="*/ 862610 w 12192000"/>
              <a:gd name="connsiteY21646" fmla="*/ 3351397 h 6858000"/>
              <a:gd name="connsiteX21647" fmla="*/ 437397 w 12192000"/>
              <a:gd name="connsiteY21647" fmla="*/ 3340984 h 6858000"/>
              <a:gd name="connsiteX21648" fmla="*/ 404152 w 12192000"/>
              <a:gd name="connsiteY21648" fmla="*/ 3360643 h 6858000"/>
              <a:gd name="connsiteX21649" fmla="*/ 404152 w 12192000"/>
              <a:gd name="connsiteY21649" fmla="*/ 3498082 h 6858000"/>
              <a:gd name="connsiteX21650" fmla="*/ 437965 w 12192000"/>
              <a:gd name="connsiteY21650" fmla="*/ 3527138 h 6858000"/>
              <a:gd name="connsiteX21651" fmla="*/ 438743 w 12192000"/>
              <a:gd name="connsiteY21651" fmla="*/ 3529532 h 6858000"/>
              <a:gd name="connsiteX21652" fmla="*/ 440748 w 12192000"/>
              <a:gd name="connsiteY21652" fmla="*/ 3542668 h 6858000"/>
              <a:gd name="connsiteX21653" fmla="*/ 440748 w 12192000"/>
              <a:gd name="connsiteY21653" fmla="*/ 3542758 h 6858000"/>
              <a:gd name="connsiteX21654" fmla="*/ 438294 w 12192000"/>
              <a:gd name="connsiteY21654" fmla="*/ 3557181 h 6858000"/>
              <a:gd name="connsiteX21655" fmla="*/ 558228 w 12192000"/>
              <a:gd name="connsiteY21655" fmla="*/ 3626425 h 6858000"/>
              <a:gd name="connsiteX21656" fmla="*/ 591473 w 12192000"/>
              <a:gd name="connsiteY21656" fmla="*/ 3607303 h 6858000"/>
              <a:gd name="connsiteX21657" fmla="*/ 591473 w 12192000"/>
              <a:gd name="connsiteY21657" fmla="*/ 3587075 h 6858000"/>
              <a:gd name="connsiteX21658" fmla="*/ 455411 w 12192000"/>
              <a:gd name="connsiteY21658" fmla="*/ 3351397 h 6858000"/>
              <a:gd name="connsiteX21659" fmla="*/ 10209803 w 12192000"/>
              <a:gd name="connsiteY21659" fmla="*/ 3340954 h 6858000"/>
              <a:gd name="connsiteX21660" fmla="*/ 10176558 w 12192000"/>
              <a:gd name="connsiteY21660" fmla="*/ 3360614 h 6858000"/>
              <a:gd name="connsiteX21661" fmla="*/ 10176558 w 12192000"/>
              <a:gd name="connsiteY21661" fmla="*/ 3498052 h 6858000"/>
              <a:gd name="connsiteX21662" fmla="*/ 10210371 w 12192000"/>
              <a:gd name="connsiteY21662" fmla="*/ 3527138 h 6858000"/>
              <a:gd name="connsiteX21663" fmla="*/ 10211149 w 12192000"/>
              <a:gd name="connsiteY21663" fmla="*/ 3529532 h 6858000"/>
              <a:gd name="connsiteX21664" fmla="*/ 10213154 w 12192000"/>
              <a:gd name="connsiteY21664" fmla="*/ 3542668 h 6858000"/>
              <a:gd name="connsiteX21665" fmla="*/ 10210701 w 12192000"/>
              <a:gd name="connsiteY21665" fmla="*/ 3557091 h 6858000"/>
              <a:gd name="connsiteX21666" fmla="*/ 10330634 w 12192000"/>
              <a:gd name="connsiteY21666" fmla="*/ 3626335 h 6858000"/>
              <a:gd name="connsiteX21667" fmla="*/ 10363879 w 12192000"/>
              <a:gd name="connsiteY21667" fmla="*/ 3607213 h 6858000"/>
              <a:gd name="connsiteX21668" fmla="*/ 10363879 w 12192000"/>
              <a:gd name="connsiteY21668" fmla="*/ 3587045 h 6858000"/>
              <a:gd name="connsiteX21669" fmla="*/ 10227817 w 12192000"/>
              <a:gd name="connsiteY21669" fmla="*/ 3351367 h 6858000"/>
              <a:gd name="connsiteX21670" fmla="*/ 10126795 w 12192000"/>
              <a:gd name="connsiteY21670" fmla="*/ 3340894 h 6858000"/>
              <a:gd name="connsiteX21671" fmla="*/ 10108781 w 12192000"/>
              <a:gd name="connsiteY21671" fmla="*/ 3351307 h 6858000"/>
              <a:gd name="connsiteX21672" fmla="*/ 9972689 w 12192000"/>
              <a:gd name="connsiteY21672" fmla="*/ 3586985 h 6858000"/>
              <a:gd name="connsiteX21673" fmla="*/ 9972689 w 12192000"/>
              <a:gd name="connsiteY21673" fmla="*/ 3607213 h 6858000"/>
              <a:gd name="connsiteX21674" fmla="*/ 9972719 w 12192000"/>
              <a:gd name="connsiteY21674" fmla="*/ 3607124 h 6858000"/>
              <a:gd name="connsiteX21675" fmla="*/ 10005963 w 12192000"/>
              <a:gd name="connsiteY21675" fmla="*/ 3626245 h 6858000"/>
              <a:gd name="connsiteX21676" fmla="*/ 10125897 w 12192000"/>
              <a:gd name="connsiteY21676" fmla="*/ 3557002 h 6858000"/>
              <a:gd name="connsiteX21677" fmla="*/ 10123443 w 12192000"/>
              <a:gd name="connsiteY21677" fmla="*/ 3542579 h 6858000"/>
              <a:gd name="connsiteX21678" fmla="*/ 10125449 w 12192000"/>
              <a:gd name="connsiteY21678" fmla="*/ 3529442 h 6858000"/>
              <a:gd name="connsiteX21679" fmla="*/ 10126227 w 12192000"/>
              <a:gd name="connsiteY21679" fmla="*/ 3527048 h 6858000"/>
              <a:gd name="connsiteX21680" fmla="*/ 10160040 w 12192000"/>
              <a:gd name="connsiteY21680" fmla="*/ 3497992 h 6858000"/>
              <a:gd name="connsiteX21681" fmla="*/ 10160040 w 12192000"/>
              <a:gd name="connsiteY21681" fmla="*/ 3360554 h 6858000"/>
              <a:gd name="connsiteX21682" fmla="*/ 10126795 w 12192000"/>
              <a:gd name="connsiteY21682" fmla="*/ 3340894 h 6858000"/>
              <a:gd name="connsiteX21683" fmla="*/ 9719625 w 12192000"/>
              <a:gd name="connsiteY21683" fmla="*/ 3340894 h 6858000"/>
              <a:gd name="connsiteX21684" fmla="*/ 9701611 w 12192000"/>
              <a:gd name="connsiteY21684" fmla="*/ 3351307 h 6858000"/>
              <a:gd name="connsiteX21685" fmla="*/ 9565519 w 12192000"/>
              <a:gd name="connsiteY21685" fmla="*/ 3586985 h 6858000"/>
              <a:gd name="connsiteX21686" fmla="*/ 9565519 w 12192000"/>
              <a:gd name="connsiteY21686" fmla="*/ 3607213 h 6858000"/>
              <a:gd name="connsiteX21687" fmla="*/ 9565549 w 12192000"/>
              <a:gd name="connsiteY21687" fmla="*/ 3607124 h 6858000"/>
              <a:gd name="connsiteX21688" fmla="*/ 9598794 w 12192000"/>
              <a:gd name="connsiteY21688" fmla="*/ 3626245 h 6858000"/>
              <a:gd name="connsiteX21689" fmla="*/ 9718727 w 12192000"/>
              <a:gd name="connsiteY21689" fmla="*/ 3557002 h 6858000"/>
              <a:gd name="connsiteX21690" fmla="*/ 9716274 w 12192000"/>
              <a:gd name="connsiteY21690" fmla="*/ 3542579 h 6858000"/>
              <a:gd name="connsiteX21691" fmla="*/ 9718279 w 12192000"/>
              <a:gd name="connsiteY21691" fmla="*/ 3529442 h 6858000"/>
              <a:gd name="connsiteX21692" fmla="*/ 9719057 w 12192000"/>
              <a:gd name="connsiteY21692" fmla="*/ 3527048 h 6858000"/>
              <a:gd name="connsiteX21693" fmla="*/ 9752870 w 12192000"/>
              <a:gd name="connsiteY21693" fmla="*/ 3497992 h 6858000"/>
              <a:gd name="connsiteX21694" fmla="*/ 9752870 w 12192000"/>
              <a:gd name="connsiteY21694" fmla="*/ 3360554 h 6858000"/>
              <a:gd name="connsiteX21695" fmla="*/ 9719625 w 12192000"/>
              <a:gd name="connsiteY21695" fmla="*/ 3340894 h 6858000"/>
              <a:gd name="connsiteX21696" fmla="*/ 9312425 w 12192000"/>
              <a:gd name="connsiteY21696" fmla="*/ 3340894 h 6858000"/>
              <a:gd name="connsiteX21697" fmla="*/ 9294412 w 12192000"/>
              <a:gd name="connsiteY21697" fmla="*/ 3351307 h 6858000"/>
              <a:gd name="connsiteX21698" fmla="*/ 9158319 w 12192000"/>
              <a:gd name="connsiteY21698" fmla="*/ 3586985 h 6858000"/>
              <a:gd name="connsiteX21699" fmla="*/ 9158319 w 12192000"/>
              <a:gd name="connsiteY21699" fmla="*/ 3607213 h 6858000"/>
              <a:gd name="connsiteX21700" fmla="*/ 9158349 w 12192000"/>
              <a:gd name="connsiteY21700" fmla="*/ 3607124 h 6858000"/>
              <a:gd name="connsiteX21701" fmla="*/ 9191594 w 12192000"/>
              <a:gd name="connsiteY21701" fmla="*/ 3626245 h 6858000"/>
              <a:gd name="connsiteX21702" fmla="*/ 9311528 w 12192000"/>
              <a:gd name="connsiteY21702" fmla="*/ 3557002 h 6858000"/>
              <a:gd name="connsiteX21703" fmla="*/ 9309074 w 12192000"/>
              <a:gd name="connsiteY21703" fmla="*/ 3542579 h 6858000"/>
              <a:gd name="connsiteX21704" fmla="*/ 9311079 w 12192000"/>
              <a:gd name="connsiteY21704" fmla="*/ 3529442 h 6858000"/>
              <a:gd name="connsiteX21705" fmla="*/ 9311857 w 12192000"/>
              <a:gd name="connsiteY21705" fmla="*/ 3527048 h 6858000"/>
              <a:gd name="connsiteX21706" fmla="*/ 9345670 w 12192000"/>
              <a:gd name="connsiteY21706" fmla="*/ 3497992 h 6858000"/>
              <a:gd name="connsiteX21707" fmla="*/ 9345670 w 12192000"/>
              <a:gd name="connsiteY21707" fmla="*/ 3360554 h 6858000"/>
              <a:gd name="connsiteX21708" fmla="*/ 9312425 w 12192000"/>
              <a:gd name="connsiteY21708" fmla="*/ 3340894 h 6858000"/>
              <a:gd name="connsiteX21709" fmla="*/ 8905256 w 12192000"/>
              <a:gd name="connsiteY21709" fmla="*/ 3340894 h 6858000"/>
              <a:gd name="connsiteX21710" fmla="*/ 8887242 w 12192000"/>
              <a:gd name="connsiteY21710" fmla="*/ 3351307 h 6858000"/>
              <a:gd name="connsiteX21711" fmla="*/ 8751149 w 12192000"/>
              <a:gd name="connsiteY21711" fmla="*/ 3586985 h 6858000"/>
              <a:gd name="connsiteX21712" fmla="*/ 8751149 w 12192000"/>
              <a:gd name="connsiteY21712" fmla="*/ 3607213 h 6858000"/>
              <a:gd name="connsiteX21713" fmla="*/ 8751179 w 12192000"/>
              <a:gd name="connsiteY21713" fmla="*/ 3607124 h 6858000"/>
              <a:gd name="connsiteX21714" fmla="*/ 8784424 w 12192000"/>
              <a:gd name="connsiteY21714" fmla="*/ 3626245 h 6858000"/>
              <a:gd name="connsiteX21715" fmla="*/ 8904358 w 12192000"/>
              <a:gd name="connsiteY21715" fmla="*/ 3557002 h 6858000"/>
              <a:gd name="connsiteX21716" fmla="*/ 8901904 w 12192000"/>
              <a:gd name="connsiteY21716" fmla="*/ 3542579 h 6858000"/>
              <a:gd name="connsiteX21717" fmla="*/ 8903909 w 12192000"/>
              <a:gd name="connsiteY21717" fmla="*/ 3529442 h 6858000"/>
              <a:gd name="connsiteX21718" fmla="*/ 8904687 w 12192000"/>
              <a:gd name="connsiteY21718" fmla="*/ 3527048 h 6858000"/>
              <a:gd name="connsiteX21719" fmla="*/ 8938500 w 12192000"/>
              <a:gd name="connsiteY21719" fmla="*/ 3497992 h 6858000"/>
              <a:gd name="connsiteX21720" fmla="*/ 8938500 w 12192000"/>
              <a:gd name="connsiteY21720" fmla="*/ 3360554 h 6858000"/>
              <a:gd name="connsiteX21721" fmla="*/ 8905256 w 12192000"/>
              <a:gd name="connsiteY21721" fmla="*/ 3340894 h 6858000"/>
              <a:gd name="connsiteX21722" fmla="*/ 8498056 w 12192000"/>
              <a:gd name="connsiteY21722" fmla="*/ 3340894 h 6858000"/>
              <a:gd name="connsiteX21723" fmla="*/ 8480042 w 12192000"/>
              <a:gd name="connsiteY21723" fmla="*/ 3351307 h 6858000"/>
              <a:gd name="connsiteX21724" fmla="*/ 8343949 w 12192000"/>
              <a:gd name="connsiteY21724" fmla="*/ 3586985 h 6858000"/>
              <a:gd name="connsiteX21725" fmla="*/ 8343949 w 12192000"/>
              <a:gd name="connsiteY21725" fmla="*/ 3607213 h 6858000"/>
              <a:gd name="connsiteX21726" fmla="*/ 8343979 w 12192000"/>
              <a:gd name="connsiteY21726" fmla="*/ 3607154 h 6858000"/>
              <a:gd name="connsiteX21727" fmla="*/ 8377225 w 12192000"/>
              <a:gd name="connsiteY21727" fmla="*/ 3626275 h 6858000"/>
              <a:gd name="connsiteX21728" fmla="*/ 8497158 w 12192000"/>
              <a:gd name="connsiteY21728" fmla="*/ 3557032 h 6858000"/>
              <a:gd name="connsiteX21729" fmla="*/ 8494705 w 12192000"/>
              <a:gd name="connsiteY21729" fmla="*/ 3542609 h 6858000"/>
              <a:gd name="connsiteX21730" fmla="*/ 8496709 w 12192000"/>
              <a:gd name="connsiteY21730" fmla="*/ 3529472 h 6858000"/>
              <a:gd name="connsiteX21731" fmla="*/ 8497487 w 12192000"/>
              <a:gd name="connsiteY21731" fmla="*/ 3527048 h 6858000"/>
              <a:gd name="connsiteX21732" fmla="*/ 8531301 w 12192000"/>
              <a:gd name="connsiteY21732" fmla="*/ 3497992 h 6858000"/>
              <a:gd name="connsiteX21733" fmla="*/ 8531301 w 12192000"/>
              <a:gd name="connsiteY21733" fmla="*/ 3360554 h 6858000"/>
              <a:gd name="connsiteX21734" fmla="*/ 8498056 w 12192000"/>
              <a:gd name="connsiteY21734" fmla="*/ 3340894 h 6858000"/>
              <a:gd name="connsiteX21735" fmla="*/ 8090886 w 12192000"/>
              <a:gd name="connsiteY21735" fmla="*/ 3340894 h 6858000"/>
              <a:gd name="connsiteX21736" fmla="*/ 8072872 w 12192000"/>
              <a:gd name="connsiteY21736" fmla="*/ 3351307 h 6858000"/>
              <a:gd name="connsiteX21737" fmla="*/ 7936779 w 12192000"/>
              <a:gd name="connsiteY21737" fmla="*/ 3586985 h 6858000"/>
              <a:gd name="connsiteX21738" fmla="*/ 7936779 w 12192000"/>
              <a:gd name="connsiteY21738" fmla="*/ 3607213 h 6858000"/>
              <a:gd name="connsiteX21739" fmla="*/ 7936809 w 12192000"/>
              <a:gd name="connsiteY21739" fmla="*/ 3607124 h 6858000"/>
              <a:gd name="connsiteX21740" fmla="*/ 7970055 w 12192000"/>
              <a:gd name="connsiteY21740" fmla="*/ 3626245 h 6858000"/>
              <a:gd name="connsiteX21741" fmla="*/ 8089989 w 12192000"/>
              <a:gd name="connsiteY21741" fmla="*/ 3557002 h 6858000"/>
              <a:gd name="connsiteX21742" fmla="*/ 8087535 w 12192000"/>
              <a:gd name="connsiteY21742" fmla="*/ 3542579 h 6858000"/>
              <a:gd name="connsiteX21743" fmla="*/ 8089539 w 12192000"/>
              <a:gd name="connsiteY21743" fmla="*/ 3529442 h 6858000"/>
              <a:gd name="connsiteX21744" fmla="*/ 8090317 w 12192000"/>
              <a:gd name="connsiteY21744" fmla="*/ 3527048 h 6858000"/>
              <a:gd name="connsiteX21745" fmla="*/ 8124131 w 12192000"/>
              <a:gd name="connsiteY21745" fmla="*/ 3497992 h 6858000"/>
              <a:gd name="connsiteX21746" fmla="*/ 8124131 w 12192000"/>
              <a:gd name="connsiteY21746" fmla="*/ 3360554 h 6858000"/>
              <a:gd name="connsiteX21747" fmla="*/ 8090886 w 12192000"/>
              <a:gd name="connsiteY21747" fmla="*/ 3340894 h 6858000"/>
              <a:gd name="connsiteX21748" fmla="*/ 7683716 w 12192000"/>
              <a:gd name="connsiteY21748" fmla="*/ 3340894 h 6858000"/>
              <a:gd name="connsiteX21749" fmla="*/ 7665702 w 12192000"/>
              <a:gd name="connsiteY21749" fmla="*/ 3351307 h 6858000"/>
              <a:gd name="connsiteX21750" fmla="*/ 7529610 w 12192000"/>
              <a:gd name="connsiteY21750" fmla="*/ 3586985 h 6858000"/>
              <a:gd name="connsiteX21751" fmla="*/ 7529610 w 12192000"/>
              <a:gd name="connsiteY21751" fmla="*/ 3607213 h 6858000"/>
              <a:gd name="connsiteX21752" fmla="*/ 7529640 w 12192000"/>
              <a:gd name="connsiteY21752" fmla="*/ 3607124 h 6858000"/>
              <a:gd name="connsiteX21753" fmla="*/ 7562885 w 12192000"/>
              <a:gd name="connsiteY21753" fmla="*/ 3626245 h 6858000"/>
              <a:gd name="connsiteX21754" fmla="*/ 7682819 w 12192000"/>
              <a:gd name="connsiteY21754" fmla="*/ 3557002 h 6858000"/>
              <a:gd name="connsiteX21755" fmla="*/ 7680365 w 12192000"/>
              <a:gd name="connsiteY21755" fmla="*/ 3542579 h 6858000"/>
              <a:gd name="connsiteX21756" fmla="*/ 7682369 w 12192000"/>
              <a:gd name="connsiteY21756" fmla="*/ 3529442 h 6858000"/>
              <a:gd name="connsiteX21757" fmla="*/ 7683147 w 12192000"/>
              <a:gd name="connsiteY21757" fmla="*/ 3527048 h 6858000"/>
              <a:gd name="connsiteX21758" fmla="*/ 7716961 w 12192000"/>
              <a:gd name="connsiteY21758" fmla="*/ 3497992 h 6858000"/>
              <a:gd name="connsiteX21759" fmla="*/ 7716961 w 12192000"/>
              <a:gd name="connsiteY21759" fmla="*/ 3360554 h 6858000"/>
              <a:gd name="connsiteX21760" fmla="*/ 7683716 w 12192000"/>
              <a:gd name="connsiteY21760" fmla="*/ 3340894 h 6858000"/>
              <a:gd name="connsiteX21761" fmla="*/ 7276516 w 12192000"/>
              <a:gd name="connsiteY21761" fmla="*/ 3340894 h 6858000"/>
              <a:gd name="connsiteX21762" fmla="*/ 7258502 w 12192000"/>
              <a:gd name="connsiteY21762" fmla="*/ 3351307 h 6858000"/>
              <a:gd name="connsiteX21763" fmla="*/ 7122410 w 12192000"/>
              <a:gd name="connsiteY21763" fmla="*/ 3586985 h 6858000"/>
              <a:gd name="connsiteX21764" fmla="*/ 7122410 w 12192000"/>
              <a:gd name="connsiteY21764" fmla="*/ 3607213 h 6858000"/>
              <a:gd name="connsiteX21765" fmla="*/ 7122440 w 12192000"/>
              <a:gd name="connsiteY21765" fmla="*/ 3607124 h 6858000"/>
              <a:gd name="connsiteX21766" fmla="*/ 7155685 w 12192000"/>
              <a:gd name="connsiteY21766" fmla="*/ 3626245 h 6858000"/>
              <a:gd name="connsiteX21767" fmla="*/ 7275618 w 12192000"/>
              <a:gd name="connsiteY21767" fmla="*/ 3557002 h 6858000"/>
              <a:gd name="connsiteX21768" fmla="*/ 7273165 w 12192000"/>
              <a:gd name="connsiteY21768" fmla="*/ 3542579 h 6858000"/>
              <a:gd name="connsiteX21769" fmla="*/ 7275170 w 12192000"/>
              <a:gd name="connsiteY21769" fmla="*/ 3529442 h 6858000"/>
              <a:gd name="connsiteX21770" fmla="*/ 7275948 w 12192000"/>
              <a:gd name="connsiteY21770" fmla="*/ 3527048 h 6858000"/>
              <a:gd name="connsiteX21771" fmla="*/ 7309762 w 12192000"/>
              <a:gd name="connsiteY21771" fmla="*/ 3497992 h 6858000"/>
              <a:gd name="connsiteX21772" fmla="*/ 7309762 w 12192000"/>
              <a:gd name="connsiteY21772" fmla="*/ 3360554 h 6858000"/>
              <a:gd name="connsiteX21773" fmla="*/ 7276516 w 12192000"/>
              <a:gd name="connsiteY21773" fmla="*/ 3340894 h 6858000"/>
              <a:gd name="connsiteX21774" fmla="*/ 6054978 w 12192000"/>
              <a:gd name="connsiteY21774" fmla="*/ 3340894 h 6858000"/>
              <a:gd name="connsiteX21775" fmla="*/ 6036964 w 12192000"/>
              <a:gd name="connsiteY21775" fmla="*/ 3351307 h 6858000"/>
              <a:gd name="connsiteX21776" fmla="*/ 5900871 w 12192000"/>
              <a:gd name="connsiteY21776" fmla="*/ 3586985 h 6858000"/>
              <a:gd name="connsiteX21777" fmla="*/ 5900871 w 12192000"/>
              <a:gd name="connsiteY21777" fmla="*/ 3607213 h 6858000"/>
              <a:gd name="connsiteX21778" fmla="*/ 5900900 w 12192000"/>
              <a:gd name="connsiteY21778" fmla="*/ 3607124 h 6858000"/>
              <a:gd name="connsiteX21779" fmla="*/ 5934146 w 12192000"/>
              <a:gd name="connsiteY21779" fmla="*/ 3626245 h 6858000"/>
              <a:gd name="connsiteX21780" fmla="*/ 6054079 w 12192000"/>
              <a:gd name="connsiteY21780" fmla="*/ 3557002 h 6858000"/>
              <a:gd name="connsiteX21781" fmla="*/ 6051625 w 12192000"/>
              <a:gd name="connsiteY21781" fmla="*/ 3542579 h 6858000"/>
              <a:gd name="connsiteX21782" fmla="*/ 6053630 w 12192000"/>
              <a:gd name="connsiteY21782" fmla="*/ 3529442 h 6858000"/>
              <a:gd name="connsiteX21783" fmla="*/ 6054408 w 12192000"/>
              <a:gd name="connsiteY21783" fmla="*/ 3527048 h 6858000"/>
              <a:gd name="connsiteX21784" fmla="*/ 6088222 w 12192000"/>
              <a:gd name="connsiteY21784" fmla="*/ 3497992 h 6858000"/>
              <a:gd name="connsiteX21785" fmla="*/ 6088222 w 12192000"/>
              <a:gd name="connsiteY21785" fmla="*/ 3360554 h 6858000"/>
              <a:gd name="connsiteX21786" fmla="*/ 6054978 w 12192000"/>
              <a:gd name="connsiteY21786" fmla="*/ 3340894 h 6858000"/>
              <a:gd name="connsiteX21787" fmla="*/ 5647777 w 12192000"/>
              <a:gd name="connsiteY21787" fmla="*/ 3340894 h 6858000"/>
              <a:gd name="connsiteX21788" fmla="*/ 5629763 w 12192000"/>
              <a:gd name="connsiteY21788" fmla="*/ 3351307 h 6858000"/>
              <a:gd name="connsiteX21789" fmla="*/ 5493670 w 12192000"/>
              <a:gd name="connsiteY21789" fmla="*/ 3586985 h 6858000"/>
              <a:gd name="connsiteX21790" fmla="*/ 5493670 w 12192000"/>
              <a:gd name="connsiteY21790" fmla="*/ 3607213 h 6858000"/>
              <a:gd name="connsiteX21791" fmla="*/ 5493700 w 12192000"/>
              <a:gd name="connsiteY21791" fmla="*/ 3607124 h 6858000"/>
              <a:gd name="connsiteX21792" fmla="*/ 5526945 w 12192000"/>
              <a:gd name="connsiteY21792" fmla="*/ 3626245 h 6858000"/>
              <a:gd name="connsiteX21793" fmla="*/ 5646879 w 12192000"/>
              <a:gd name="connsiteY21793" fmla="*/ 3557002 h 6858000"/>
              <a:gd name="connsiteX21794" fmla="*/ 5644425 w 12192000"/>
              <a:gd name="connsiteY21794" fmla="*/ 3542579 h 6858000"/>
              <a:gd name="connsiteX21795" fmla="*/ 5646431 w 12192000"/>
              <a:gd name="connsiteY21795" fmla="*/ 3529442 h 6858000"/>
              <a:gd name="connsiteX21796" fmla="*/ 5647208 w 12192000"/>
              <a:gd name="connsiteY21796" fmla="*/ 3527048 h 6858000"/>
              <a:gd name="connsiteX21797" fmla="*/ 5681022 w 12192000"/>
              <a:gd name="connsiteY21797" fmla="*/ 3497992 h 6858000"/>
              <a:gd name="connsiteX21798" fmla="*/ 5681022 w 12192000"/>
              <a:gd name="connsiteY21798" fmla="*/ 3360554 h 6858000"/>
              <a:gd name="connsiteX21799" fmla="*/ 5647777 w 12192000"/>
              <a:gd name="connsiteY21799" fmla="*/ 3340894 h 6858000"/>
              <a:gd name="connsiteX21800" fmla="*/ 5240607 w 12192000"/>
              <a:gd name="connsiteY21800" fmla="*/ 3340894 h 6858000"/>
              <a:gd name="connsiteX21801" fmla="*/ 5222593 w 12192000"/>
              <a:gd name="connsiteY21801" fmla="*/ 3351307 h 6858000"/>
              <a:gd name="connsiteX21802" fmla="*/ 5086501 w 12192000"/>
              <a:gd name="connsiteY21802" fmla="*/ 3586985 h 6858000"/>
              <a:gd name="connsiteX21803" fmla="*/ 5086501 w 12192000"/>
              <a:gd name="connsiteY21803" fmla="*/ 3607213 h 6858000"/>
              <a:gd name="connsiteX21804" fmla="*/ 5086531 w 12192000"/>
              <a:gd name="connsiteY21804" fmla="*/ 3607124 h 6858000"/>
              <a:gd name="connsiteX21805" fmla="*/ 5119776 w 12192000"/>
              <a:gd name="connsiteY21805" fmla="*/ 3626245 h 6858000"/>
              <a:gd name="connsiteX21806" fmla="*/ 5239709 w 12192000"/>
              <a:gd name="connsiteY21806" fmla="*/ 3557002 h 6858000"/>
              <a:gd name="connsiteX21807" fmla="*/ 5237256 w 12192000"/>
              <a:gd name="connsiteY21807" fmla="*/ 3542579 h 6858000"/>
              <a:gd name="connsiteX21808" fmla="*/ 5239260 w 12192000"/>
              <a:gd name="connsiteY21808" fmla="*/ 3529442 h 6858000"/>
              <a:gd name="connsiteX21809" fmla="*/ 5240038 w 12192000"/>
              <a:gd name="connsiteY21809" fmla="*/ 3527048 h 6858000"/>
              <a:gd name="connsiteX21810" fmla="*/ 5273852 w 12192000"/>
              <a:gd name="connsiteY21810" fmla="*/ 3497992 h 6858000"/>
              <a:gd name="connsiteX21811" fmla="*/ 5273852 w 12192000"/>
              <a:gd name="connsiteY21811" fmla="*/ 3360554 h 6858000"/>
              <a:gd name="connsiteX21812" fmla="*/ 5240607 w 12192000"/>
              <a:gd name="connsiteY21812" fmla="*/ 3340894 h 6858000"/>
              <a:gd name="connsiteX21813" fmla="*/ 4833407 w 12192000"/>
              <a:gd name="connsiteY21813" fmla="*/ 3340894 h 6858000"/>
              <a:gd name="connsiteX21814" fmla="*/ 4815393 w 12192000"/>
              <a:gd name="connsiteY21814" fmla="*/ 3351307 h 6858000"/>
              <a:gd name="connsiteX21815" fmla="*/ 4679301 w 12192000"/>
              <a:gd name="connsiteY21815" fmla="*/ 3586985 h 6858000"/>
              <a:gd name="connsiteX21816" fmla="*/ 4679301 w 12192000"/>
              <a:gd name="connsiteY21816" fmla="*/ 3607213 h 6858000"/>
              <a:gd name="connsiteX21817" fmla="*/ 4679331 w 12192000"/>
              <a:gd name="connsiteY21817" fmla="*/ 3607124 h 6858000"/>
              <a:gd name="connsiteX21818" fmla="*/ 4712577 w 12192000"/>
              <a:gd name="connsiteY21818" fmla="*/ 3626245 h 6858000"/>
              <a:gd name="connsiteX21819" fmla="*/ 4832510 w 12192000"/>
              <a:gd name="connsiteY21819" fmla="*/ 3557002 h 6858000"/>
              <a:gd name="connsiteX21820" fmla="*/ 4830056 w 12192000"/>
              <a:gd name="connsiteY21820" fmla="*/ 3542579 h 6858000"/>
              <a:gd name="connsiteX21821" fmla="*/ 4832061 w 12192000"/>
              <a:gd name="connsiteY21821" fmla="*/ 3529442 h 6858000"/>
              <a:gd name="connsiteX21822" fmla="*/ 4832840 w 12192000"/>
              <a:gd name="connsiteY21822" fmla="*/ 3527048 h 6858000"/>
              <a:gd name="connsiteX21823" fmla="*/ 4866652 w 12192000"/>
              <a:gd name="connsiteY21823" fmla="*/ 3497992 h 6858000"/>
              <a:gd name="connsiteX21824" fmla="*/ 4866652 w 12192000"/>
              <a:gd name="connsiteY21824" fmla="*/ 3360554 h 6858000"/>
              <a:gd name="connsiteX21825" fmla="*/ 4833407 w 12192000"/>
              <a:gd name="connsiteY21825" fmla="*/ 3340894 h 6858000"/>
              <a:gd name="connsiteX21826" fmla="*/ 4426237 w 12192000"/>
              <a:gd name="connsiteY21826" fmla="*/ 3340894 h 6858000"/>
              <a:gd name="connsiteX21827" fmla="*/ 4408223 w 12192000"/>
              <a:gd name="connsiteY21827" fmla="*/ 3351307 h 6858000"/>
              <a:gd name="connsiteX21828" fmla="*/ 4272131 w 12192000"/>
              <a:gd name="connsiteY21828" fmla="*/ 3586985 h 6858000"/>
              <a:gd name="connsiteX21829" fmla="*/ 4272131 w 12192000"/>
              <a:gd name="connsiteY21829" fmla="*/ 3607213 h 6858000"/>
              <a:gd name="connsiteX21830" fmla="*/ 4272162 w 12192000"/>
              <a:gd name="connsiteY21830" fmla="*/ 3607124 h 6858000"/>
              <a:gd name="connsiteX21831" fmla="*/ 4305406 w 12192000"/>
              <a:gd name="connsiteY21831" fmla="*/ 3626245 h 6858000"/>
              <a:gd name="connsiteX21832" fmla="*/ 4425340 w 12192000"/>
              <a:gd name="connsiteY21832" fmla="*/ 3557002 h 6858000"/>
              <a:gd name="connsiteX21833" fmla="*/ 4422886 w 12192000"/>
              <a:gd name="connsiteY21833" fmla="*/ 3542579 h 6858000"/>
              <a:gd name="connsiteX21834" fmla="*/ 4424891 w 12192000"/>
              <a:gd name="connsiteY21834" fmla="*/ 3529442 h 6858000"/>
              <a:gd name="connsiteX21835" fmla="*/ 4425669 w 12192000"/>
              <a:gd name="connsiteY21835" fmla="*/ 3527048 h 6858000"/>
              <a:gd name="connsiteX21836" fmla="*/ 4459482 w 12192000"/>
              <a:gd name="connsiteY21836" fmla="*/ 3497992 h 6858000"/>
              <a:gd name="connsiteX21837" fmla="*/ 4459482 w 12192000"/>
              <a:gd name="connsiteY21837" fmla="*/ 3360554 h 6858000"/>
              <a:gd name="connsiteX21838" fmla="*/ 4426237 w 12192000"/>
              <a:gd name="connsiteY21838" fmla="*/ 3340894 h 6858000"/>
              <a:gd name="connsiteX21839" fmla="*/ 4019068 w 12192000"/>
              <a:gd name="connsiteY21839" fmla="*/ 3340894 h 6858000"/>
              <a:gd name="connsiteX21840" fmla="*/ 4001054 w 12192000"/>
              <a:gd name="connsiteY21840" fmla="*/ 3351307 h 6858000"/>
              <a:gd name="connsiteX21841" fmla="*/ 3864961 w 12192000"/>
              <a:gd name="connsiteY21841" fmla="*/ 3586985 h 6858000"/>
              <a:gd name="connsiteX21842" fmla="*/ 3864961 w 12192000"/>
              <a:gd name="connsiteY21842" fmla="*/ 3607213 h 6858000"/>
              <a:gd name="connsiteX21843" fmla="*/ 3864991 w 12192000"/>
              <a:gd name="connsiteY21843" fmla="*/ 3607124 h 6858000"/>
              <a:gd name="connsiteX21844" fmla="*/ 3898236 w 12192000"/>
              <a:gd name="connsiteY21844" fmla="*/ 3626245 h 6858000"/>
              <a:gd name="connsiteX21845" fmla="*/ 4018170 w 12192000"/>
              <a:gd name="connsiteY21845" fmla="*/ 3557002 h 6858000"/>
              <a:gd name="connsiteX21846" fmla="*/ 4015716 w 12192000"/>
              <a:gd name="connsiteY21846" fmla="*/ 3542579 h 6858000"/>
              <a:gd name="connsiteX21847" fmla="*/ 4017721 w 12192000"/>
              <a:gd name="connsiteY21847" fmla="*/ 3529442 h 6858000"/>
              <a:gd name="connsiteX21848" fmla="*/ 4018499 w 12192000"/>
              <a:gd name="connsiteY21848" fmla="*/ 3527048 h 6858000"/>
              <a:gd name="connsiteX21849" fmla="*/ 4052313 w 12192000"/>
              <a:gd name="connsiteY21849" fmla="*/ 3497992 h 6858000"/>
              <a:gd name="connsiteX21850" fmla="*/ 4052313 w 12192000"/>
              <a:gd name="connsiteY21850" fmla="*/ 3360554 h 6858000"/>
              <a:gd name="connsiteX21851" fmla="*/ 4019068 w 12192000"/>
              <a:gd name="connsiteY21851" fmla="*/ 3340894 h 6858000"/>
              <a:gd name="connsiteX21852" fmla="*/ 3611867 w 12192000"/>
              <a:gd name="connsiteY21852" fmla="*/ 3340894 h 6858000"/>
              <a:gd name="connsiteX21853" fmla="*/ 3593853 w 12192000"/>
              <a:gd name="connsiteY21853" fmla="*/ 3351307 h 6858000"/>
              <a:gd name="connsiteX21854" fmla="*/ 3457761 w 12192000"/>
              <a:gd name="connsiteY21854" fmla="*/ 3586985 h 6858000"/>
              <a:gd name="connsiteX21855" fmla="*/ 3457761 w 12192000"/>
              <a:gd name="connsiteY21855" fmla="*/ 3607213 h 6858000"/>
              <a:gd name="connsiteX21856" fmla="*/ 3457791 w 12192000"/>
              <a:gd name="connsiteY21856" fmla="*/ 3607124 h 6858000"/>
              <a:gd name="connsiteX21857" fmla="*/ 3491036 w 12192000"/>
              <a:gd name="connsiteY21857" fmla="*/ 3626245 h 6858000"/>
              <a:gd name="connsiteX21858" fmla="*/ 3610970 w 12192000"/>
              <a:gd name="connsiteY21858" fmla="*/ 3557002 h 6858000"/>
              <a:gd name="connsiteX21859" fmla="*/ 3608516 w 12192000"/>
              <a:gd name="connsiteY21859" fmla="*/ 3542579 h 6858000"/>
              <a:gd name="connsiteX21860" fmla="*/ 3610521 w 12192000"/>
              <a:gd name="connsiteY21860" fmla="*/ 3529442 h 6858000"/>
              <a:gd name="connsiteX21861" fmla="*/ 3611299 w 12192000"/>
              <a:gd name="connsiteY21861" fmla="*/ 3527048 h 6858000"/>
              <a:gd name="connsiteX21862" fmla="*/ 3645113 w 12192000"/>
              <a:gd name="connsiteY21862" fmla="*/ 3497992 h 6858000"/>
              <a:gd name="connsiteX21863" fmla="*/ 3645113 w 12192000"/>
              <a:gd name="connsiteY21863" fmla="*/ 3360554 h 6858000"/>
              <a:gd name="connsiteX21864" fmla="*/ 3611867 w 12192000"/>
              <a:gd name="connsiteY21864" fmla="*/ 3340894 h 6858000"/>
              <a:gd name="connsiteX21865" fmla="*/ 3204698 w 12192000"/>
              <a:gd name="connsiteY21865" fmla="*/ 3340894 h 6858000"/>
              <a:gd name="connsiteX21866" fmla="*/ 3186684 w 12192000"/>
              <a:gd name="connsiteY21866" fmla="*/ 3351307 h 6858000"/>
              <a:gd name="connsiteX21867" fmla="*/ 3050591 w 12192000"/>
              <a:gd name="connsiteY21867" fmla="*/ 3586985 h 6858000"/>
              <a:gd name="connsiteX21868" fmla="*/ 3050591 w 12192000"/>
              <a:gd name="connsiteY21868" fmla="*/ 3607213 h 6858000"/>
              <a:gd name="connsiteX21869" fmla="*/ 3050621 w 12192000"/>
              <a:gd name="connsiteY21869" fmla="*/ 3607124 h 6858000"/>
              <a:gd name="connsiteX21870" fmla="*/ 3083866 w 12192000"/>
              <a:gd name="connsiteY21870" fmla="*/ 3626245 h 6858000"/>
              <a:gd name="connsiteX21871" fmla="*/ 3203800 w 12192000"/>
              <a:gd name="connsiteY21871" fmla="*/ 3557002 h 6858000"/>
              <a:gd name="connsiteX21872" fmla="*/ 3201346 w 12192000"/>
              <a:gd name="connsiteY21872" fmla="*/ 3542579 h 6858000"/>
              <a:gd name="connsiteX21873" fmla="*/ 3203351 w 12192000"/>
              <a:gd name="connsiteY21873" fmla="*/ 3529442 h 6858000"/>
              <a:gd name="connsiteX21874" fmla="*/ 3204129 w 12192000"/>
              <a:gd name="connsiteY21874" fmla="*/ 3527048 h 6858000"/>
              <a:gd name="connsiteX21875" fmla="*/ 3237943 w 12192000"/>
              <a:gd name="connsiteY21875" fmla="*/ 3497992 h 6858000"/>
              <a:gd name="connsiteX21876" fmla="*/ 3237943 w 12192000"/>
              <a:gd name="connsiteY21876" fmla="*/ 3360554 h 6858000"/>
              <a:gd name="connsiteX21877" fmla="*/ 3204698 w 12192000"/>
              <a:gd name="connsiteY21877" fmla="*/ 3340894 h 6858000"/>
              <a:gd name="connsiteX21878" fmla="*/ 2797498 w 12192000"/>
              <a:gd name="connsiteY21878" fmla="*/ 3340894 h 6858000"/>
              <a:gd name="connsiteX21879" fmla="*/ 2779484 w 12192000"/>
              <a:gd name="connsiteY21879" fmla="*/ 3351307 h 6858000"/>
              <a:gd name="connsiteX21880" fmla="*/ 2643392 w 12192000"/>
              <a:gd name="connsiteY21880" fmla="*/ 3586985 h 6858000"/>
              <a:gd name="connsiteX21881" fmla="*/ 2643392 w 12192000"/>
              <a:gd name="connsiteY21881" fmla="*/ 3607213 h 6858000"/>
              <a:gd name="connsiteX21882" fmla="*/ 2643422 w 12192000"/>
              <a:gd name="connsiteY21882" fmla="*/ 3607124 h 6858000"/>
              <a:gd name="connsiteX21883" fmla="*/ 2676667 w 12192000"/>
              <a:gd name="connsiteY21883" fmla="*/ 3626245 h 6858000"/>
              <a:gd name="connsiteX21884" fmla="*/ 2796600 w 12192000"/>
              <a:gd name="connsiteY21884" fmla="*/ 3557002 h 6858000"/>
              <a:gd name="connsiteX21885" fmla="*/ 2794146 w 12192000"/>
              <a:gd name="connsiteY21885" fmla="*/ 3542579 h 6858000"/>
              <a:gd name="connsiteX21886" fmla="*/ 2796151 w 12192000"/>
              <a:gd name="connsiteY21886" fmla="*/ 3529442 h 6858000"/>
              <a:gd name="connsiteX21887" fmla="*/ 2796929 w 12192000"/>
              <a:gd name="connsiteY21887" fmla="*/ 3527048 h 6858000"/>
              <a:gd name="connsiteX21888" fmla="*/ 2830743 w 12192000"/>
              <a:gd name="connsiteY21888" fmla="*/ 3497992 h 6858000"/>
              <a:gd name="connsiteX21889" fmla="*/ 2830743 w 12192000"/>
              <a:gd name="connsiteY21889" fmla="*/ 3360554 h 6858000"/>
              <a:gd name="connsiteX21890" fmla="*/ 2797498 w 12192000"/>
              <a:gd name="connsiteY21890" fmla="*/ 3340894 h 6858000"/>
              <a:gd name="connsiteX21891" fmla="*/ 2390328 w 12192000"/>
              <a:gd name="connsiteY21891" fmla="*/ 3340894 h 6858000"/>
              <a:gd name="connsiteX21892" fmla="*/ 2372314 w 12192000"/>
              <a:gd name="connsiteY21892" fmla="*/ 3351307 h 6858000"/>
              <a:gd name="connsiteX21893" fmla="*/ 2236222 w 12192000"/>
              <a:gd name="connsiteY21893" fmla="*/ 3586985 h 6858000"/>
              <a:gd name="connsiteX21894" fmla="*/ 2236222 w 12192000"/>
              <a:gd name="connsiteY21894" fmla="*/ 3607213 h 6858000"/>
              <a:gd name="connsiteX21895" fmla="*/ 2236252 w 12192000"/>
              <a:gd name="connsiteY21895" fmla="*/ 3607124 h 6858000"/>
              <a:gd name="connsiteX21896" fmla="*/ 2269497 w 12192000"/>
              <a:gd name="connsiteY21896" fmla="*/ 3626245 h 6858000"/>
              <a:gd name="connsiteX21897" fmla="*/ 2389430 w 12192000"/>
              <a:gd name="connsiteY21897" fmla="*/ 3557002 h 6858000"/>
              <a:gd name="connsiteX21898" fmla="*/ 2386977 w 12192000"/>
              <a:gd name="connsiteY21898" fmla="*/ 3542579 h 6858000"/>
              <a:gd name="connsiteX21899" fmla="*/ 2388981 w 12192000"/>
              <a:gd name="connsiteY21899" fmla="*/ 3529442 h 6858000"/>
              <a:gd name="connsiteX21900" fmla="*/ 2389759 w 12192000"/>
              <a:gd name="connsiteY21900" fmla="*/ 3527048 h 6858000"/>
              <a:gd name="connsiteX21901" fmla="*/ 2423573 w 12192000"/>
              <a:gd name="connsiteY21901" fmla="*/ 3497992 h 6858000"/>
              <a:gd name="connsiteX21902" fmla="*/ 2423573 w 12192000"/>
              <a:gd name="connsiteY21902" fmla="*/ 3360554 h 6858000"/>
              <a:gd name="connsiteX21903" fmla="*/ 2390328 w 12192000"/>
              <a:gd name="connsiteY21903" fmla="*/ 3340894 h 6858000"/>
              <a:gd name="connsiteX21904" fmla="*/ 6462177 w 12192000"/>
              <a:gd name="connsiteY21904" fmla="*/ 3340864 h 6858000"/>
              <a:gd name="connsiteX21905" fmla="*/ 6444163 w 12192000"/>
              <a:gd name="connsiteY21905" fmla="*/ 3351277 h 6858000"/>
              <a:gd name="connsiteX21906" fmla="*/ 6308071 w 12192000"/>
              <a:gd name="connsiteY21906" fmla="*/ 3586955 h 6858000"/>
              <a:gd name="connsiteX21907" fmla="*/ 6308071 w 12192000"/>
              <a:gd name="connsiteY21907" fmla="*/ 3607184 h 6858000"/>
              <a:gd name="connsiteX21908" fmla="*/ 6341315 w 12192000"/>
              <a:gd name="connsiteY21908" fmla="*/ 3626305 h 6858000"/>
              <a:gd name="connsiteX21909" fmla="*/ 6461249 w 12192000"/>
              <a:gd name="connsiteY21909" fmla="*/ 3557062 h 6858000"/>
              <a:gd name="connsiteX21910" fmla="*/ 6458795 w 12192000"/>
              <a:gd name="connsiteY21910" fmla="*/ 3542639 h 6858000"/>
              <a:gd name="connsiteX21911" fmla="*/ 6460800 w 12192000"/>
              <a:gd name="connsiteY21911" fmla="*/ 3529502 h 6858000"/>
              <a:gd name="connsiteX21912" fmla="*/ 6461578 w 12192000"/>
              <a:gd name="connsiteY21912" fmla="*/ 3527108 h 6858000"/>
              <a:gd name="connsiteX21913" fmla="*/ 6461608 w 12192000"/>
              <a:gd name="connsiteY21913" fmla="*/ 3527019 h 6858000"/>
              <a:gd name="connsiteX21914" fmla="*/ 6495422 w 12192000"/>
              <a:gd name="connsiteY21914" fmla="*/ 3497963 h 6858000"/>
              <a:gd name="connsiteX21915" fmla="*/ 6495422 w 12192000"/>
              <a:gd name="connsiteY21915" fmla="*/ 3363277 h 6858000"/>
              <a:gd name="connsiteX21916" fmla="*/ 6480520 w 12192000"/>
              <a:gd name="connsiteY21916" fmla="*/ 3355796 h 6858000"/>
              <a:gd name="connsiteX21917" fmla="*/ 6462177 w 12192000"/>
              <a:gd name="connsiteY21917" fmla="*/ 3340864 h 6858000"/>
              <a:gd name="connsiteX21918" fmla="*/ 1168818 w 12192000"/>
              <a:gd name="connsiteY21918" fmla="*/ 3340864 h 6858000"/>
              <a:gd name="connsiteX21919" fmla="*/ 1150804 w 12192000"/>
              <a:gd name="connsiteY21919" fmla="*/ 3351277 h 6858000"/>
              <a:gd name="connsiteX21920" fmla="*/ 1014712 w 12192000"/>
              <a:gd name="connsiteY21920" fmla="*/ 3586955 h 6858000"/>
              <a:gd name="connsiteX21921" fmla="*/ 1014712 w 12192000"/>
              <a:gd name="connsiteY21921" fmla="*/ 3607184 h 6858000"/>
              <a:gd name="connsiteX21922" fmla="*/ 1047957 w 12192000"/>
              <a:gd name="connsiteY21922" fmla="*/ 3626305 h 6858000"/>
              <a:gd name="connsiteX21923" fmla="*/ 1167891 w 12192000"/>
              <a:gd name="connsiteY21923" fmla="*/ 3557062 h 6858000"/>
              <a:gd name="connsiteX21924" fmla="*/ 1165437 w 12192000"/>
              <a:gd name="connsiteY21924" fmla="*/ 3542639 h 6858000"/>
              <a:gd name="connsiteX21925" fmla="*/ 1167442 w 12192000"/>
              <a:gd name="connsiteY21925" fmla="*/ 3529502 h 6858000"/>
              <a:gd name="connsiteX21926" fmla="*/ 1168220 w 12192000"/>
              <a:gd name="connsiteY21926" fmla="*/ 3527078 h 6858000"/>
              <a:gd name="connsiteX21927" fmla="*/ 1202034 w 12192000"/>
              <a:gd name="connsiteY21927" fmla="*/ 3498022 h 6858000"/>
              <a:gd name="connsiteX21928" fmla="*/ 1202034 w 12192000"/>
              <a:gd name="connsiteY21928" fmla="*/ 3360584 h 6858000"/>
              <a:gd name="connsiteX21929" fmla="*/ 1202063 w 12192000"/>
              <a:gd name="connsiteY21929" fmla="*/ 3360524 h 6858000"/>
              <a:gd name="connsiteX21930" fmla="*/ 1168818 w 12192000"/>
              <a:gd name="connsiteY21930" fmla="*/ 3340864 h 6858000"/>
              <a:gd name="connsiteX21931" fmla="*/ 11755565 w 12192000"/>
              <a:gd name="connsiteY21931" fmla="*/ 3340834 h 6858000"/>
              <a:gd name="connsiteX21932" fmla="*/ 11737550 w 12192000"/>
              <a:gd name="connsiteY21932" fmla="*/ 3351248 h 6858000"/>
              <a:gd name="connsiteX21933" fmla="*/ 11601458 w 12192000"/>
              <a:gd name="connsiteY21933" fmla="*/ 3586925 h 6858000"/>
              <a:gd name="connsiteX21934" fmla="*/ 11601458 w 12192000"/>
              <a:gd name="connsiteY21934" fmla="*/ 3607154 h 6858000"/>
              <a:gd name="connsiteX21935" fmla="*/ 11634703 w 12192000"/>
              <a:gd name="connsiteY21935" fmla="*/ 3626275 h 6858000"/>
              <a:gd name="connsiteX21936" fmla="*/ 11754637 w 12192000"/>
              <a:gd name="connsiteY21936" fmla="*/ 3557032 h 6858000"/>
              <a:gd name="connsiteX21937" fmla="*/ 11752183 w 12192000"/>
              <a:gd name="connsiteY21937" fmla="*/ 3542609 h 6858000"/>
              <a:gd name="connsiteX21938" fmla="*/ 11754187 w 12192000"/>
              <a:gd name="connsiteY21938" fmla="*/ 3529472 h 6858000"/>
              <a:gd name="connsiteX21939" fmla="*/ 11754965 w 12192000"/>
              <a:gd name="connsiteY21939" fmla="*/ 3527078 h 6858000"/>
              <a:gd name="connsiteX21940" fmla="*/ 11754995 w 12192000"/>
              <a:gd name="connsiteY21940" fmla="*/ 3526989 h 6858000"/>
              <a:gd name="connsiteX21941" fmla="*/ 11788809 w 12192000"/>
              <a:gd name="connsiteY21941" fmla="*/ 3497933 h 6858000"/>
              <a:gd name="connsiteX21942" fmla="*/ 11788809 w 12192000"/>
              <a:gd name="connsiteY21942" fmla="*/ 3360494 h 6858000"/>
              <a:gd name="connsiteX21943" fmla="*/ 11755565 w 12192000"/>
              <a:gd name="connsiteY21943" fmla="*/ 3340834 h 6858000"/>
              <a:gd name="connsiteX21944" fmla="*/ 11348364 w 12192000"/>
              <a:gd name="connsiteY21944" fmla="*/ 3340834 h 6858000"/>
              <a:gd name="connsiteX21945" fmla="*/ 11330350 w 12192000"/>
              <a:gd name="connsiteY21945" fmla="*/ 3351248 h 6858000"/>
              <a:gd name="connsiteX21946" fmla="*/ 11194258 w 12192000"/>
              <a:gd name="connsiteY21946" fmla="*/ 3586925 h 6858000"/>
              <a:gd name="connsiteX21947" fmla="*/ 11194258 w 12192000"/>
              <a:gd name="connsiteY21947" fmla="*/ 3607154 h 6858000"/>
              <a:gd name="connsiteX21948" fmla="*/ 11227504 w 12192000"/>
              <a:gd name="connsiteY21948" fmla="*/ 3626275 h 6858000"/>
              <a:gd name="connsiteX21949" fmla="*/ 11347437 w 12192000"/>
              <a:gd name="connsiteY21949" fmla="*/ 3557032 h 6858000"/>
              <a:gd name="connsiteX21950" fmla="*/ 11344983 w 12192000"/>
              <a:gd name="connsiteY21950" fmla="*/ 3542609 h 6858000"/>
              <a:gd name="connsiteX21951" fmla="*/ 11346988 w 12192000"/>
              <a:gd name="connsiteY21951" fmla="*/ 3529472 h 6858000"/>
              <a:gd name="connsiteX21952" fmla="*/ 11347766 w 12192000"/>
              <a:gd name="connsiteY21952" fmla="*/ 3527078 h 6858000"/>
              <a:gd name="connsiteX21953" fmla="*/ 11347796 w 12192000"/>
              <a:gd name="connsiteY21953" fmla="*/ 3526989 h 6858000"/>
              <a:gd name="connsiteX21954" fmla="*/ 11381610 w 12192000"/>
              <a:gd name="connsiteY21954" fmla="*/ 3497933 h 6858000"/>
              <a:gd name="connsiteX21955" fmla="*/ 11381610 w 12192000"/>
              <a:gd name="connsiteY21955" fmla="*/ 3360494 h 6858000"/>
              <a:gd name="connsiteX21956" fmla="*/ 11348364 w 12192000"/>
              <a:gd name="connsiteY21956" fmla="*/ 3340834 h 6858000"/>
              <a:gd name="connsiteX21957" fmla="*/ 10941194 w 12192000"/>
              <a:gd name="connsiteY21957" fmla="*/ 3340834 h 6858000"/>
              <a:gd name="connsiteX21958" fmla="*/ 10923180 w 12192000"/>
              <a:gd name="connsiteY21958" fmla="*/ 3351248 h 6858000"/>
              <a:gd name="connsiteX21959" fmla="*/ 10787088 w 12192000"/>
              <a:gd name="connsiteY21959" fmla="*/ 3586925 h 6858000"/>
              <a:gd name="connsiteX21960" fmla="*/ 10787088 w 12192000"/>
              <a:gd name="connsiteY21960" fmla="*/ 3607154 h 6858000"/>
              <a:gd name="connsiteX21961" fmla="*/ 10820333 w 12192000"/>
              <a:gd name="connsiteY21961" fmla="*/ 3626275 h 6858000"/>
              <a:gd name="connsiteX21962" fmla="*/ 10940267 w 12192000"/>
              <a:gd name="connsiteY21962" fmla="*/ 3557032 h 6858000"/>
              <a:gd name="connsiteX21963" fmla="*/ 10937813 w 12192000"/>
              <a:gd name="connsiteY21963" fmla="*/ 3542609 h 6858000"/>
              <a:gd name="connsiteX21964" fmla="*/ 10939818 w 12192000"/>
              <a:gd name="connsiteY21964" fmla="*/ 3529472 h 6858000"/>
              <a:gd name="connsiteX21965" fmla="*/ 10940596 w 12192000"/>
              <a:gd name="connsiteY21965" fmla="*/ 3527078 h 6858000"/>
              <a:gd name="connsiteX21966" fmla="*/ 10940626 w 12192000"/>
              <a:gd name="connsiteY21966" fmla="*/ 3526989 h 6858000"/>
              <a:gd name="connsiteX21967" fmla="*/ 10974440 w 12192000"/>
              <a:gd name="connsiteY21967" fmla="*/ 3497933 h 6858000"/>
              <a:gd name="connsiteX21968" fmla="*/ 10974440 w 12192000"/>
              <a:gd name="connsiteY21968" fmla="*/ 3360494 h 6858000"/>
              <a:gd name="connsiteX21969" fmla="*/ 10941194 w 12192000"/>
              <a:gd name="connsiteY21969" fmla="*/ 3340834 h 6858000"/>
              <a:gd name="connsiteX21970" fmla="*/ 10533995 w 12192000"/>
              <a:gd name="connsiteY21970" fmla="*/ 3340834 h 6858000"/>
              <a:gd name="connsiteX21971" fmla="*/ 10515981 w 12192000"/>
              <a:gd name="connsiteY21971" fmla="*/ 3351248 h 6858000"/>
              <a:gd name="connsiteX21972" fmla="*/ 10379889 w 12192000"/>
              <a:gd name="connsiteY21972" fmla="*/ 3586925 h 6858000"/>
              <a:gd name="connsiteX21973" fmla="*/ 10379889 w 12192000"/>
              <a:gd name="connsiteY21973" fmla="*/ 3607154 h 6858000"/>
              <a:gd name="connsiteX21974" fmla="*/ 10413133 w 12192000"/>
              <a:gd name="connsiteY21974" fmla="*/ 3626275 h 6858000"/>
              <a:gd name="connsiteX21975" fmla="*/ 10533067 w 12192000"/>
              <a:gd name="connsiteY21975" fmla="*/ 3557032 h 6858000"/>
              <a:gd name="connsiteX21976" fmla="*/ 10530613 w 12192000"/>
              <a:gd name="connsiteY21976" fmla="*/ 3542609 h 6858000"/>
              <a:gd name="connsiteX21977" fmla="*/ 10532618 w 12192000"/>
              <a:gd name="connsiteY21977" fmla="*/ 3529472 h 6858000"/>
              <a:gd name="connsiteX21978" fmla="*/ 10533396 w 12192000"/>
              <a:gd name="connsiteY21978" fmla="*/ 3527078 h 6858000"/>
              <a:gd name="connsiteX21979" fmla="*/ 10533426 w 12192000"/>
              <a:gd name="connsiteY21979" fmla="*/ 3526989 h 6858000"/>
              <a:gd name="connsiteX21980" fmla="*/ 10567240 w 12192000"/>
              <a:gd name="connsiteY21980" fmla="*/ 3497933 h 6858000"/>
              <a:gd name="connsiteX21981" fmla="*/ 10567240 w 12192000"/>
              <a:gd name="connsiteY21981" fmla="*/ 3360494 h 6858000"/>
              <a:gd name="connsiteX21982" fmla="*/ 10533995 w 12192000"/>
              <a:gd name="connsiteY21982" fmla="*/ 3340834 h 6858000"/>
              <a:gd name="connsiteX21983" fmla="*/ 1983188 w 12192000"/>
              <a:gd name="connsiteY21983" fmla="*/ 3340834 h 6858000"/>
              <a:gd name="connsiteX21984" fmla="*/ 1965174 w 12192000"/>
              <a:gd name="connsiteY21984" fmla="*/ 3351248 h 6858000"/>
              <a:gd name="connsiteX21985" fmla="*/ 1829082 w 12192000"/>
              <a:gd name="connsiteY21985" fmla="*/ 3586925 h 6858000"/>
              <a:gd name="connsiteX21986" fmla="*/ 1829082 w 12192000"/>
              <a:gd name="connsiteY21986" fmla="*/ 3607154 h 6858000"/>
              <a:gd name="connsiteX21987" fmla="*/ 1862327 w 12192000"/>
              <a:gd name="connsiteY21987" fmla="*/ 3626275 h 6858000"/>
              <a:gd name="connsiteX21988" fmla="*/ 1982260 w 12192000"/>
              <a:gd name="connsiteY21988" fmla="*/ 3557032 h 6858000"/>
              <a:gd name="connsiteX21989" fmla="*/ 1979807 w 12192000"/>
              <a:gd name="connsiteY21989" fmla="*/ 3542609 h 6858000"/>
              <a:gd name="connsiteX21990" fmla="*/ 1981812 w 12192000"/>
              <a:gd name="connsiteY21990" fmla="*/ 3529472 h 6858000"/>
              <a:gd name="connsiteX21991" fmla="*/ 1982590 w 12192000"/>
              <a:gd name="connsiteY21991" fmla="*/ 3527078 h 6858000"/>
              <a:gd name="connsiteX21992" fmla="*/ 2016403 w 12192000"/>
              <a:gd name="connsiteY21992" fmla="*/ 3498022 h 6858000"/>
              <a:gd name="connsiteX21993" fmla="*/ 2016403 w 12192000"/>
              <a:gd name="connsiteY21993" fmla="*/ 3360584 h 6858000"/>
              <a:gd name="connsiteX21994" fmla="*/ 2016433 w 12192000"/>
              <a:gd name="connsiteY21994" fmla="*/ 3360494 h 6858000"/>
              <a:gd name="connsiteX21995" fmla="*/ 1983188 w 12192000"/>
              <a:gd name="connsiteY21995" fmla="*/ 3340834 h 6858000"/>
              <a:gd name="connsiteX21996" fmla="*/ 1575988 w 12192000"/>
              <a:gd name="connsiteY21996" fmla="*/ 3340834 h 6858000"/>
              <a:gd name="connsiteX21997" fmla="*/ 1557974 w 12192000"/>
              <a:gd name="connsiteY21997" fmla="*/ 3351248 h 6858000"/>
              <a:gd name="connsiteX21998" fmla="*/ 1421882 w 12192000"/>
              <a:gd name="connsiteY21998" fmla="*/ 3586925 h 6858000"/>
              <a:gd name="connsiteX21999" fmla="*/ 1421882 w 12192000"/>
              <a:gd name="connsiteY21999" fmla="*/ 3607154 h 6858000"/>
              <a:gd name="connsiteX22000" fmla="*/ 1455127 w 12192000"/>
              <a:gd name="connsiteY22000" fmla="*/ 3626275 h 6858000"/>
              <a:gd name="connsiteX22001" fmla="*/ 1575061 w 12192000"/>
              <a:gd name="connsiteY22001" fmla="*/ 3557032 h 6858000"/>
              <a:gd name="connsiteX22002" fmla="*/ 1572607 w 12192000"/>
              <a:gd name="connsiteY22002" fmla="*/ 3542609 h 6858000"/>
              <a:gd name="connsiteX22003" fmla="*/ 1574612 w 12192000"/>
              <a:gd name="connsiteY22003" fmla="*/ 3529472 h 6858000"/>
              <a:gd name="connsiteX22004" fmla="*/ 1575390 w 12192000"/>
              <a:gd name="connsiteY22004" fmla="*/ 3527078 h 6858000"/>
              <a:gd name="connsiteX22005" fmla="*/ 1609203 w 12192000"/>
              <a:gd name="connsiteY22005" fmla="*/ 3498022 h 6858000"/>
              <a:gd name="connsiteX22006" fmla="*/ 1609203 w 12192000"/>
              <a:gd name="connsiteY22006" fmla="*/ 3360584 h 6858000"/>
              <a:gd name="connsiteX22007" fmla="*/ 1609233 w 12192000"/>
              <a:gd name="connsiteY22007" fmla="*/ 3360494 h 6858000"/>
              <a:gd name="connsiteX22008" fmla="*/ 1575988 w 12192000"/>
              <a:gd name="connsiteY22008" fmla="*/ 3340834 h 6858000"/>
              <a:gd name="connsiteX22009" fmla="*/ 761618 w 12192000"/>
              <a:gd name="connsiteY22009" fmla="*/ 3340834 h 6858000"/>
              <a:gd name="connsiteX22010" fmla="*/ 743604 w 12192000"/>
              <a:gd name="connsiteY22010" fmla="*/ 3351248 h 6858000"/>
              <a:gd name="connsiteX22011" fmla="*/ 607512 w 12192000"/>
              <a:gd name="connsiteY22011" fmla="*/ 3586925 h 6858000"/>
              <a:gd name="connsiteX22012" fmla="*/ 607512 w 12192000"/>
              <a:gd name="connsiteY22012" fmla="*/ 3607154 h 6858000"/>
              <a:gd name="connsiteX22013" fmla="*/ 640757 w 12192000"/>
              <a:gd name="connsiteY22013" fmla="*/ 3626275 h 6858000"/>
              <a:gd name="connsiteX22014" fmla="*/ 760691 w 12192000"/>
              <a:gd name="connsiteY22014" fmla="*/ 3557032 h 6858000"/>
              <a:gd name="connsiteX22015" fmla="*/ 758237 w 12192000"/>
              <a:gd name="connsiteY22015" fmla="*/ 3542609 h 6858000"/>
              <a:gd name="connsiteX22016" fmla="*/ 760242 w 12192000"/>
              <a:gd name="connsiteY22016" fmla="*/ 3529472 h 6858000"/>
              <a:gd name="connsiteX22017" fmla="*/ 761020 w 12192000"/>
              <a:gd name="connsiteY22017" fmla="*/ 3527078 h 6858000"/>
              <a:gd name="connsiteX22018" fmla="*/ 794834 w 12192000"/>
              <a:gd name="connsiteY22018" fmla="*/ 3498022 h 6858000"/>
              <a:gd name="connsiteX22019" fmla="*/ 794834 w 12192000"/>
              <a:gd name="connsiteY22019" fmla="*/ 3360584 h 6858000"/>
              <a:gd name="connsiteX22020" fmla="*/ 794864 w 12192000"/>
              <a:gd name="connsiteY22020" fmla="*/ 3360494 h 6858000"/>
              <a:gd name="connsiteX22021" fmla="*/ 761618 w 12192000"/>
              <a:gd name="connsiteY22021" fmla="*/ 3340834 h 6858000"/>
              <a:gd name="connsiteX22022" fmla="*/ 354449 w 12192000"/>
              <a:gd name="connsiteY22022" fmla="*/ 3340834 h 6858000"/>
              <a:gd name="connsiteX22023" fmla="*/ 336435 w 12192000"/>
              <a:gd name="connsiteY22023" fmla="*/ 3351248 h 6858000"/>
              <a:gd name="connsiteX22024" fmla="*/ 200342 w 12192000"/>
              <a:gd name="connsiteY22024" fmla="*/ 3586925 h 6858000"/>
              <a:gd name="connsiteX22025" fmla="*/ 200342 w 12192000"/>
              <a:gd name="connsiteY22025" fmla="*/ 3607154 h 6858000"/>
              <a:gd name="connsiteX22026" fmla="*/ 233587 w 12192000"/>
              <a:gd name="connsiteY22026" fmla="*/ 3626275 h 6858000"/>
              <a:gd name="connsiteX22027" fmla="*/ 353521 w 12192000"/>
              <a:gd name="connsiteY22027" fmla="*/ 3557032 h 6858000"/>
              <a:gd name="connsiteX22028" fmla="*/ 351067 w 12192000"/>
              <a:gd name="connsiteY22028" fmla="*/ 3542609 h 6858000"/>
              <a:gd name="connsiteX22029" fmla="*/ 353072 w 12192000"/>
              <a:gd name="connsiteY22029" fmla="*/ 3529472 h 6858000"/>
              <a:gd name="connsiteX22030" fmla="*/ 353850 w 12192000"/>
              <a:gd name="connsiteY22030" fmla="*/ 3527078 h 6858000"/>
              <a:gd name="connsiteX22031" fmla="*/ 387664 w 12192000"/>
              <a:gd name="connsiteY22031" fmla="*/ 3498022 h 6858000"/>
              <a:gd name="connsiteX22032" fmla="*/ 387664 w 12192000"/>
              <a:gd name="connsiteY22032" fmla="*/ 3360584 h 6858000"/>
              <a:gd name="connsiteX22033" fmla="*/ 387694 w 12192000"/>
              <a:gd name="connsiteY22033" fmla="*/ 3360494 h 6858000"/>
              <a:gd name="connsiteX22034" fmla="*/ 354449 w 12192000"/>
              <a:gd name="connsiteY22034" fmla="*/ 3340834 h 6858000"/>
              <a:gd name="connsiteX22035" fmla="*/ 6711111 w 12192000"/>
              <a:gd name="connsiteY22035" fmla="*/ 3324301 h 6858000"/>
              <a:gd name="connsiteX22036" fmla="*/ 6593212 w 12192000"/>
              <a:gd name="connsiteY22036" fmla="*/ 3352444 h 6858000"/>
              <a:gd name="connsiteX22037" fmla="*/ 6677627 w 12192000"/>
              <a:gd name="connsiteY22037" fmla="*/ 3401190 h 6858000"/>
              <a:gd name="connsiteX22038" fmla="*/ 6711111 w 12192000"/>
              <a:gd name="connsiteY22038" fmla="*/ 3385660 h 6858000"/>
              <a:gd name="connsiteX22039" fmla="*/ 6744595 w 12192000"/>
              <a:gd name="connsiteY22039" fmla="*/ 3401190 h 6858000"/>
              <a:gd name="connsiteX22040" fmla="*/ 6829009 w 12192000"/>
              <a:gd name="connsiteY22040" fmla="*/ 3352444 h 6858000"/>
              <a:gd name="connsiteX22041" fmla="*/ 6711111 w 12192000"/>
              <a:gd name="connsiteY22041" fmla="*/ 3324301 h 6858000"/>
              <a:gd name="connsiteX22042" fmla="*/ 12000594 w 12192000"/>
              <a:gd name="connsiteY22042" fmla="*/ 3318339 h 6858000"/>
              <a:gd name="connsiteX22043" fmla="*/ 11880884 w 12192000"/>
              <a:gd name="connsiteY22043" fmla="*/ 3346908 h 6858000"/>
              <a:gd name="connsiteX22044" fmla="*/ 11966615 w 12192000"/>
              <a:gd name="connsiteY22044" fmla="*/ 3396402 h 6858000"/>
              <a:gd name="connsiteX22045" fmla="*/ 11981570 w 12192000"/>
              <a:gd name="connsiteY22045" fmla="*/ 3384904 h 6858000"/>
              <a:gd name="connsiteX22046" fmla="*/ 12000594 w 12192000"/>
              <a:gd name="connsiteY22046" fmla="*/ 3380635 h 6858000"/>
              <a:gd name="connsiteX22047" fmla="*/ 12019606 w 12192000"/>
              <a:gd name="connsiteY22047" fmla="*/ 3384904 h 6858000"/>
              <a:gd name="connsiteX22048" fmla="*/ 12034572 w 12192000"/>
              <a:gd name="connsiteY22048" fmla="*/ 3396402 h 6858000"/>
              <a:gd name="connsiteX22049" fmla="*/ 12120302 w 12192000"/>
              <a:gd name="connsiteY22049" fmla="*/ 3346908 h 6858000"/>
              <a:gd name="connsiteX22050" fmla="*/ 12000594 w 12192000"/>
              <a:gd name="connsiteY22050" fmla="*/ 3318339 h 6858000"/>
              <a:gd name="connsiteX22051" fmla="*/ 11593424 w 12192000"/>
              <a:gd name="connsiteY22051" fmla="*/ 3318339 h 6858000"/>
              <a:gd name="connsiteX22052" fmla="*/ 11473714 w 12192000"/>
              <a:gd name="connsiteY22052" fmla="*/ 3346908 h 6858000"/>
              <a:gd name="connsiteX22053" fmla="*/ 11559445 w 12192000"/>
              <a:gd name="connsiteY22053" fmla="*/ 3396402 h 6858000"/>
              <a:gd name="connsiteX22054" fmla="*/ 11574400 w 12192000"/>
              <a:gd name="connsiteY22054" fmla="*/ 3384904 h 6858000"/>
              <a:gd name="connsiteX22055" fmla="*/ 11593423 w 12192000"/>
              <a:gd name="connsiteY22055" fmla="*/ 3380636 h 6858000"/>
              <a:gd name="connsiteX22056" fmla="*/ 11612436 w 12192000"/>
              <a:gd name="connsiteY22056" fmla="*/ 3384904 h 6858000"/>
              <a:gd name="connsiteX22057" fmla="*/ 11627402 w 12192000"/>
              <a:gd name="connsiteY22057" fmla="*/ 3396402 h 6858000"/>
              <a:gd name="connsiteX22058" fmla="*/ 11713132 w 12192000"/>
              <a:gd name="connsiteY22058" fmla="*/ 3346908 h 6858000"/>
              <a:gd name="connsiteX22059" fmla="*/ 11593424 w 12192000"/>
              <a:gd name="connsiteY22059" fmla="*/ 3318339 h 6858000"/>
              <a:gd name="connsiteX22060" fmla="*/ 11186224 w 12192000"/>
              <a:gd name="connsiteY22060" fmla="*/ 3318339 h 6858000"/>
              <a:gd name="connsiteX22061" fmla="*/ 11066515 w 12192000"/>
              <a:gd name="connsiteY22061" fmla="*/ 3346908 h 6858000"/>
              <a:gd name="connsiteX22062" fmla="*/ 11152245 w 12192000"/>
              <a:gd name="connsiteY22062" fmla="*/ 3396402 h 6858000"/>
              <a:gd name="connsiteX22063" fmla="*/ 11167199 w 12192000"/>
              <a:gd name="connsiteY22063" fmla="*/ 3384904 h 6858000"/>
              <a:gd name="connsiteX22064" fmla="*/ 11186224 w 12192000"/>
              <a:gd name="connsiteY22064" fmla="*/ 3380636 h 6858000"/>
              <a:gd name="connsiteX22065" fmla="*/ 11205237 w 12192000"/>
              <a:gd name="connsiteY22065" fmla="*/ 3384904 h 6858000"/>
              <a:gd name="connsiteX22066" fmla="*/ 11220202 w 12192000"/>
              <a:gd name="connsiteY22066" fmla="*/ 3396402 h 6858000"/>
              <a:gd name="connsiteX22067" fmla="*/ 11305933 w 12192000"/>
              <a:gd name="connsiteY22067" fmla="*/ 3346908 h 6858000"/>
              <a:gd name="connsiteX22068" fmla="*/ 11186224 w 12192000"/>
              <a:gd name="connsiteY22068" fmla="*/ 3318339 h 6858000"/>
              <a:gd name="connsiteX22069" fmla="*/ 10779054 w 12192000"/>
              <a:gd name="connsiteY22069" fmla="*/ 3318339 h 6858000"/>
              <a:gd name="connsiteX22070" fmla="*/ 10659345 w 12192000"/>
              <a:gd name="connsiteY22070" fmla="*/ 3346908 h 6858000"/>
              <a:gd name="connsiteX22071" fmla="*/ 10745075 w 12192000"/>
              <a:gd name="connsiteY22071" fmla="*/ 3396402 h 6858000"/>
              <a:gd name="connsiteX22072" fmla="*/ 10760029 w 12192000"/>
              <a:gd name="connsiteY22072" fmla="*/ 3384904 h 6858000"/>
              <a:gd name="connsiteX22073" fmla="*/ 10779054 w 12192000"/>
              <a:gd name="connsiteY22073" fmla="*/ 3380636 h 6858000"/>
              <a:gd name="connsiteX22074" fmla="*/ 10798067 w 12192000"/>
              <a:gd name="connsiteY22074" fmla="*/ 3384904 h 6858000"/>
              <a:gd name="connsiteX22075" fmla="*/ 10813032 w 12192000"/>
              <a:gd name="connsiteY22075" fmla="*/ 3396402 h 6858000"/>
              <a:gd name="connsiteX22076" fmla="*/ 10898763 w 12192000"/>
              <a:gd name="connsiteY22076" fmla="*/ 3346908 h 6858000"/>
              <a:gd name="connsiteX22077" fmla="*/ 10779054 w 12192000"/>
              <a:gd name="connsiteY22077" fmla="*/ 3318339 h 6858000"/>
              <a:gd name="connsiteX22078" fmla="*/ 10371884 w 12192000"/>
              <a:gd name="connsiteY22078" fmla="*/ 3318339 h 6858000"/>
              <a:gd name="connsiteX22079" fmla="*/ 10252174 w 12192000"/>
              <a:gd name="connsiteY22079" fmla="*/ 3346908 h 6858000"/>
              <a:gd name="connsiteX22080" fmla="*/ 10337906 w 12192000"/>
              <a:gd name="connsiteY22080" fmla="*/ 3396402 h 6858000"/>
              <a:gd name="connsiteX22081" fmla="*/ 10352860 w 12192000"/>
              <a:gd name="connsiteY22081" fmla="*/ 3384904 h 6858000"/>
              <a:gd name="connsiteX22082" fmla="*/ 10371884 w 12192000"/>
              <a:gd name="connsiteY22082" fmla="*/ 3380636 h 6858000"/>
              <a:gd name="connsiteX22083" fmla="*/ 10390896 w 12192000"/>
              <a:gd name="connsiteY22083" fmla="*/ 3384904 h 6858000"/>
              <a:gd name="connsiteX22084" fmla="*/ 10405862 w 12192000"/>
              <a:gd name="connsiteY22084" fmla="*/ 3396402 h 6858000"/>
              <a:gd name="connsiteX22085" fmla="*/ 10491593 w 12192000"/>
              <a:gd name="connsiteY22085" fmla="*/ 3346908 h 6858000"/>
              <a:gd name="connsiteX22086" fmla="*/ 10371884 w 12192000"/>
              <a:gd name="connsiteY22086" fmla="*/ 3318339 h 6858000"/>
              <a:gd name="connsiteX22087" fmla="*/ 9964684 w 12192000"/>
              <a:gd name="connsiteY22087" fmla="*/ 3318339 h 6858000"/>
              <a:gd name="connsiteX22088" fmla="*/ 9844975 w 12192000"/>
              <a:gd name="connsiteY22088" fmla="*/ 3346908 h 6858000"/>
              <a:gd name="connsiteX22089" fmla="*/ 9930689 w 12192000"/>
              <a:gd name="connsiteY22089" fmla="*/ 3396392 h 6858000"/>
              <a:gd name="connsiteX22090" fmla="*/ 9930676 w 12192000"/>
              <a:gd name="connsiteY22090" fmla="*/ 3396402 h 6858000"/>
              <a:gd name="connsiteX22091" fmla="*/ 9930706 w 12192000"/>
              <a:gd name="connsiteY22091" fmla="*/ 3396402 h 6858000"/>
              <a:gd name="connsiteX22092" fmla="*/ 9930689 w 12192000"/>
              <a:gd name="connsiteY22092" fmla="*/ 3396392 h 6858000"/>
              <a:gd name="connsiteX22093" fmla="*/ 9945630 w 12192000"/>
              <a:gd name="connsiteY22093" fmla="*/ 3384904 h 6858000"/>
              <a:gd name="connsiteX22094" fmla="*/ 9964669 w 12192000"/>
              <a:gd name="connsiteY22094" fmla="*/ 3380632 h 6858000"/>
              <a:gd name="connsiteX22095" fmla="*/ 9998662 w 12192000"/>
              <a:gd name="connsiteY22095" fmla="*/ 3396402 h 6858000"/>
              <a:gd name="connsiteX22096" fmla="*/ 10084394 w 12192000"/>
              <a:gd name="connsiteY22096" fmla="*/ 3346908 h 6858000"/>
              <a:gd name="connsiteX22097" fmla="*/ 9964684 w 12192000"/>
              <a:gd name="connsiteY22097" fmla="*/ 3318339 h 6858000"/>
              <a:gd name="connsiteX22098" fmla="*/ 9557515 w 12192000"/>
              <a:gd name="connsiteY22098" fmla="*/ 3318339 h 6858000"/>
              <a:gd name="connsiteX22099" fmla="*/ 9437805 w 12192000"/>
              <a:gd name="connsiteY22099" fmla="*/ 3346908 h 6858000"/>
              <a:gd name="connsiteX22100" fmla="*/ 9523519 w 12192000"/>
              <a:gd name="connsiteY22100" fmla="*/ 3396392 h 6858000"/>
              <a:gd name="connsiteX22101" fmla="*/ 9523506 w 12192000"/>
              <a:gd name="connsiteY22101" fmla="*/ 3396402 h 6858000"/>
              <a:gd name="connsiteX22102" fmla="*/ 9523536 w 12192000"/>
              <a:gd name="connsiteY22102" fmla="*/ 3396402 h 6858000"/>
              <a:gd name="connsiteX22103" fmla="*/ 9523519 w 12192000"/>
              <a:gd name="connsiteY22103" fmla="*/ 3396392 h 6858000"/>
              <a:gd name="connsiteX22104" fmla="*/ 9538460 w 12192000"/>
              <a:gd name="connsiteY22104" fmla="*/ 3384904 h 6858000"/>
              <a:gd name="connsiteX22105" fmla="*/ 9557499 w 12192000"/>
              <a:gd name="connsiteY22105" fmla="*/ 3380632 h 6858000"/>
              <a:gd name="connsiteX22106" fmla="*/ 9591492 w 12192000"/>
              <a:gd name="connsiteY22106" fmla="*/ 3396402 h 6858000"/>
              <a:gd name="connsiteX22107" fmla="*/ 9677224 w 12192000"/>
              <a:gd name="connsiteY22107" fmla="*/ 3346908 h 6858000"/>
              <a:gd name="connsiteX22108" fmla="*/ 9557515 w 12192000"/>
              <a:gd name="connsiteY22108" fmla="*/ 3318339 h 6858000"/>
              <a:gd name="connsiteX22109" fmla="*/ 9150314 w 12192000"/>
              <a:gd name="connsiteY22109" fmla="*/ 3318339 h 6858000"/>
              <a:gd name="connsiteX22110" fmla="*/ 9030605 w 12192000"/>
              <a:gd name="connsiteY22110" fmla="*/ 3346908 h 6858000"/>
              <a:gd name="connsiteX22111" fmla="*/ 9116320 w 12192000"/>
              <a:gd name="connsiteY22111" fmla="*/ 3396392 h 6858000"/>
              <a:gd name="connsiteX22112" fmla="*/ 9116307 w 12192000"/>
              <a:gd name="connsiteY22112" fmla="*/ 3396402 h 6858000"/>
              <a:gd name="connsiteX22113" fmla="*/ 9116337 w 12192000"/>
              <a:gd name="connsiteY22113" fmla="*/ 3396402 h 6858000"/>
              <a:gd name="connsiteX22114" fmla="*/ 9116320 w 12192000"/>
              <a:gd name="connsiteY22114" fmla="*/ 3396392 h 6858000"/>
              <a:gd name="connsiteX22115" fmla="*/ 9131261 w 12192000"/>
              <a:gd name="connsiteY22115" fmla="*/ 3384904 h 6858000"/>
              <a:gd name="connsiteX22116" fmla="*/ 9150299 w 12192000"/>
              <a:gd name="connsiteY22116" fmla="*/ 3380632 h 6858000"/>
              <a:gd name="connsiteX22117" fmla="*/ 9184293 w 12192000"/>
              <a:gd name="connsiteY22117" fmla="*/ 3396402 h 6858000"/>
              <a:gd name="connsiteX22118" fmla="*/ 9270023 w 12192000"/>
              <a:gd name="connsiteY22118" fmla="*/ 3346908 h 6858000"/>
              <a:gd name="connsiteX22119" fmla="*/ 9150314 w 12192000"/>
              <a:gd name="connsiteY22119" fmla="*/ 3318339 h 6858000"/>
              <a:gd name="connsiteX22120" fmla="*/ 8743145 w 12192000"/>
              <a:gd name="connsiteY22120" fmla="*/ 3318339 h 6858000"/>
              <a:gd name="connsiteX22121" fmla="*/ 8623435 w 12192000"/>
              <a:gd name="connsiteY22121" fmla="*/ 3346908 h 6858000"/>
              <a:gd name="connsiteX22122" fmla="*/ 8709149 w 12192000"/>
              <a:gd name="connsiteY22122" fmla="*/ 3396392 h 6858000"/>
              <a:gd name="connsiteX22123" fmla="*/ 8709136 w 12192000"/>
              <a:gd name="connsiteY22123" fmla="*/ 3396402 h 6858000"/>
              <a:gd name="connsiteX22124" fmla="*/ 8709166 w 12192000"/>
              <a:gd name="connsiteY22124" fmla="*/ 3396402 h 6858000"/>
              <a:gd name="connsiteX22125" fmla="*/ 8709149 w 12192000"/>
              <a:gd name="connsiteY22125" fmla="*/ 3396392 h 6858000"/>
              <a:gd name="connsiteX22126" fmla="*/ 8724091 w 12192000"/>
              <a:gd name="connsiteY22126" fmla="*/ 3384904 h 6858000"/>
              <a:gd name="connsiteX22127" fmla="*/ 8743129 w 12192000"/>
              <a:gd name="connsiteY22127" fmla="*/ 3380632 h 6858000"/>
              <a:gd name="connsiteX22128" fmla="*/ 8777123 w 12192000"/>
              <a:gd name="connsiteY22128" fmla="*/ 3396402 h 6858000"/>
              <a:gd name="connsiteX22129" fmla="*/ 8862853 w 12192000"/>
              <a:gd name="connsiteY22129" fmla="*/ 3346908 h 6858000"/>
              <a:gd name="connsiteX22130" fmla="*/ 8743145 w 12192000"/>
              <a:gd name="connsiteY22130" fmla="*/ 3318339 h 6858000"/>
              <a:gd name="connsiteX22131" fmla="*/ 8335945 w 12192000"/>
              <a:gd name="connsiteY22131" fmla="*/ 3318339 h 6858000"/>
              <a:gd name="connsiteX22132" fmla="*/ 8216236 w 12192000"/>
              <a:gd name="connsiteY22132" fmla="*/ 3346908 h 6858000"/>
              <a:gd name="connsiteX22133" fmla="*/ 8301949 w 12192000"/>
              <a:gd name="connsiteY22133" fmla="*/ 3396392 h 6858000"/>
              <a:gd name="connsiteX22134" fmla="*/ 8301936 w 12192000"/>
              <a:gd name="connsiteY22134" fmla="*/ 3396402 h 6858000"/>
              <a:gd name="connsiteX22135" fmla="*/ 8301966 w 12192000"/>
              <a:gd name="connsiteY22135" fmla="*/ 3396402 h 6858000"/>
              <a:gd name="connsiteX22136" fmla="*/ 8301949 w 12192000"/>
              <a:gd name="connsiteY22136" fmla="*/ 3396392 h 6858000"/>
              <a:gd name="connsiteX22137" fmla="*/ 8316891 w 12192000"/>
              <a:gd name="connsiteY22137" fmla="*/ 3384904 h 6858000"/>
              <a:gd name="connsiteX22138" fmla="*/ 8335930 w 12192000"/>
              <a:gd name="connsiteY22138" fmla="*/ 3380632 h 6858000"/>
              <a:gd name="connsiteX22139" fmla="*/ 8369923 w 12192000"/>
              <a:gd name="connsiteY22139" fmla="*/ 3396402 h 6858000"/>
              <a:gd name="connsiteX22140" fmla="*/ 8455654 w 12192000"/>
              <a:gd name="connsiteY22140" fmla="*/ 3346908 h 6858000"/>
              <a:gd name="connsiteX22141" fmla="*/ 8335945 w 12192000"/>
              <a:gd name="connsiteY22141" fmla="*/ 3318339 h 6858000"/>
              <a:gd name="connsiteX22142" fmla="*/ 7928775 w 12192000"/>
              <a:gd name="connsiteY22142" fmla="*/ 3318339 h 6858000"/>
              <a:gd name="connsiteX22143" fmla="*/ 7809066 w 12192000"/>
              <a:gd name="connsiteY22143" fmla="*/ 3346908 h 6858000"/>
              <a:gd name="connsiteX22144" fmla="*/ 7894780 w 12192000"/>
              <a:gd name="connsiteY22144" fmla="*/ 3396392 h 6858000"/>
              <a:gd name="connsiteX22145" fmla="*/ 7894767 w 12192000"/>
              <a:gd name="connsiteY22145" fmla="*/ 3396402 h 6858000"/>
              <a:gd name="connsiteX22146" fmla="*/ 7894797 w 12192000"/>
              <a:gd name="connsiteY22146" fmla="*/ 3396402 h 6858000"/>
              <a:gd name="connsiteX22147" fmla="*/ 7894780 w 12192000"/>
              <a:gd name="connsiteY22147" fmla="*/ 3396392 h 6858000"/>
              <a:gd name="connsiteX22148" fmla="*/ 7909721 w 12192000"/>
              <a:gd name="connsiteY22148" fmla="*/ 3384904 h 6858000"/>
              <a:gd name="connsiteX22149" fmla="*/ 7928760 w 12192000"/>
              <a:gd name="connsiteY22149" fmla="*/ 3380632 h 6858000"/>
              <a:gd name="connsiteX22150" fmla="*/ 7962754 w 12192000"/>
              <a:gd name="connsiteY22150" fmla="*/ 3396402 h 6858000"/>
              <a:gd name="connsiteX22151" fmla="*/ 8048484 w 12192000"/>
              <a:gd name="connsiteY22151" fmla="*/ 3346908 h 6858000"/>
              <a:gd name="connsiteX22152" fmla="*/ 7928775 w 12192000"/>
              <a:gd name="connsiteY22152" fmla="*/ 3318339 h 6858000"/>
              <a:gd name="connsiteX22153" fmla="*/ 7521575 w 12192000"/>
              <a:gd name="connsiteY22153" fmla="*/ 3318339 h 6858000"/>
              <a:gd name="connsiteX22154" fmla="*/ 7401866 w 12192000"/>
              <a:gd name="connsiteY22154" fmla="*/ 3346908 h 6858000"/>
              <a:gd name="connsiteX22155" fmla="*/ 7487580 w 12192000"/>
              <a:gd name="connsiteY22155" fmla="*/ 3396392 h 6858000"/>
              <a:gd name="connsiteX22156" fmla="*/ 7487567 w 12192000"/>
              <a:gd name="connsiteY22156" fmla="*/ 3396402 h 6858000"/>
              <a:gd name="connsiteX22157" fmla="*/ 7487597 w 12192000"/>
              <a:gd name="connsiteY22157" fmla="*/ 3396402 h 6858000"/>
              <a:gd name="connsiteX22158" fmla="*/ 7487580 w 12192000"/>
              <a:gd name="connsiteY22158" fmla="*/ 3396392 h 6858000"/>
              <a:gd name="connsiteX22159" fmla="*/ 7502522 w 12192000"/>
              <a:gd name="connsiteY22159" fmla="*/ 3384904 h 6858000"/>
              <a:gd name="connsiteX22160" fmla="*/ 7521560 w 12192000"/>
              <a:gd name="connsiteY22160" fmla="*/ 3380632 h 6858000"/>
              <a:gd name="connsiteX22161" fmla="*/ 7555554 w 12192000"/>
              <a:gd name="connsiteY22161" fmla="*/ 3396402 h 6858000"/>
              <a:gd name="connsiteX22162" fmla="*/ 7641284 w 12192000"/>
              <a:gd name="connsiteY22162" fmla="*/ 3346908 h 6858000"/>
              <a:gd name="connsiteX22163" fmla="*/ 7521575 w 12192000"/>
              <a:gd name="connsiteY22163" fmla="*/ 3318339 h 6858000"/>
              <a:gd name="connsiteX22164" fmla="*/ 7114405 w 12192000"/>
              <a:gd name="connsiteY22164" fmla="*/ 3318339 h 6858000"/>
              <a:gd name="connsiteX22165" fmla="*/ 6994696 w 12192000"/>
              <a:gd name="connsiteY22165" fmla="*/ 3346908 h 6858000"/>
              <a:gd name="connsiteX22166" fmla="*/ 7080410 w 12192000"/>
              <a:gd name="connsiteY22166" fmla="*/ 3396392 h 6858000"/>
              <a:gd name="connsiteX22167" fmla="*/ 7080397 w 12192000"/>
              <a:gd name="connsiteY22167" fmla="*/ 3396402 h 6858000"/>
              <a:gd name="connsiteX22168" fmla="*/ 7080427 w 12192000"/>
              <a:gd name="connsiteY22168" fmla="*/ 3396402 h 6858000"/>
              <a:gd name="connsiteX22169" fmla="*/ 7080410 w 12192000"/>
              <a:gd name="connsiteY22169" fmla="*/ 3396392 h 6858000"/>
              <a:gd name="connsiteX22170" fmla="*/ 7095352 w 12192000"/>
              <a:gd name="connsiteY22170" fmla="*/ 3384904 h 6858000"/>
              <a:gd name="connsiteX22171" fmla="*/ 7114391 w 12192000"/>
              <a:gd name="connsiteY22171" fmla="*/ 3380632 h 6858000"/>
              <a:gd name="connsiteX22172" fmla="*/ 7148383 w 12192000"/>
              <a:gd name="connsiteY22172" fmla="*/ 3396402 h 6858000"/>
              <a:gd name="connsiteX22173" fmla="*/ 7234115 w 12192000"/>
              <a:gd name="connsiteY22173" fmla="*/ 3346908 h 6858000"/>
              <a:gd name="connsiteX22174" fmla="*/ 7114405 w 12192000"/>
              <a:gd name="connsiteY22174" fmla="*/ 3318339 h 6858000"/>
              <a:gd name="connsiteX22175" fmla="*/ 6300036 w 12192000"/>
              <a:gd name="connsiteY22175" fmla="*/ 3318339 h 6858000"/>
              <a:gd name="connsiteX22176" fmla="*/ 6180326 w 12192000"/>
              <a:gd name="connsiteY22176" fmla="*/ 3346908 h 6858000"/>
              <a:gd name="connsiteX22177" fmla="*/ 6266041 w 12192000"/>
              <a:gd name="connsiteY22177" fmla="*/ 3396392 h 6858000"/>
              <a:gd name="connsiteX22178" fmla="*/ 6266028 w 12192000"/>
              <a:gd name="connsiteY22178" fmla="*/ 3396402 h 6858000"/>
              <a:gd name="connsiteX22179" fmla="*/ 6266058 w 12192000"/>
              <a:gd name="connsiteY22179" fmla="*/ 3396402 h 6858000"/>
              <a:gd name="connsiteX22180" fmla="*/ 6266041 w 12192000"/>
              <a:gd name="connsiteY22180" fmla="*/ 3396392 h 6858000"/>
              <a:gd name="connsiteX22181" fmla="*/ 6280982 w 12192000"/>
              <a:gd name="connsiteY22181" fmla="*/ 3384904 h 6858000"/>
              <a:gd name="connsiteX22182" fmla="*/ 6300021 w 12192000"/>
              <a:gd name="connsiteY22182" fmla="*/ 3380632 h 6858000"/>
              <a:gd name="connsiteX22183" fmla="*/ 6334014 w 12192000"/>
              <a:gd name="connsiteY22183" fmla="*/ 3396402 h 6858000"/>
              <a:gd name="connsiteX22184" fmla="*/ 6419745 w 12192000"/>
              <a:gd name="connsiteY22184" fmla="*/ 3346908 h 6858000"/>
              <a:gd name="connsiteX22185" fmla="*/ 6300036 w 12192000"/>
              <a:gd name="connsiteY22185" fmla="*/ 3318339 h 6858000"/>
              <a:gd name="connsiteX22186" fmla="*/ 5892866 w 12192000"/>
              <a:gd name="connsiteY22186" fmla="*/ 3318339 h 6858000"/>
              <a:gd name="connsiteX22187" fmla="*/ 5773157 w 12192000"/>
              <a:gd name="connsiteY22187" fmla="*/ 3346908 h 6858000"/>
              <a:gd name="connsiteX22188" fmla="*/ 5858871 w 12192000"/>
              <a:gd name="connsiteY22188" fmla="*/ 3396392 h 6858000"/>
              <a:gd name="connsiteX22189" fmla="*/ 5858858 w 12192000"/>
              <a:gd name="connsiteY22189" fmla="*/ 3396402 h 6858000"/>
              <a:gd name="connsiteX22190" fmla="*/ 5858888 w 12192000"/>
              <a:gd name="connsiteY22190" fmla="*/ 3396402 h 6858000"/>
              <a:gd name="connsiteX22191" fmla="*/ 5858871 w 12192000"/>
              <a:gd name="connsiteY22191" fmla="*/ 3396392 h 6858000"/>
              <a:gd name="connsiteX22192" fmla="*/ 5873813 w 12192000"/>
              <a:gd name="connsiteY22192" fmla="*/ 3384904 h 6858000"/>
              <a:gd name="connsiteX22193" fmla="*/ 5892851 w 12192000"/>
              <a:gd name="connsiteY22193" fmla="*/ 3380632 h 6858000"/>
              <a:gd name="connsiteX22194" fmla="*/ 5926845 w 12192000"/>
              <a:gd name="connsiteY22194" fmla="*/ 3396402 h 6858000"/>
              <a:gd name="connsiteX22195" fmla="*/ 6012575 w 12192000"/>
              <a:gd name="connsiteY22195" fmla="*/ 3346908 h 6858000"/>
              <a:gd name="connsiteX22196" fmla="*/ 5892866 w 12192000"/>
              <a:gd name="connsiteY22196" fmla="*/ 3318339 h 6858000"/>
              <a:gd name="connsiteX22197" fmla="*/ 5485667 w 12192000"/>
              <a:gd name="connsiteY22197" fmla="*/ 3318339 h 6858000"/>
              <a:gd name="connsiteX22198" fmla="*/ 5365958 w 12192000"/>
              <a:gd name="connsiteY22198" fmla="*/ 3346908 h 6858000"/>
              <a:gd name="connsiteX22199" fmla="*/ 5451671 w 12192000"/>
              <a:gd name="connsiteY22199" fmla="*/ 3396392 h 6858000"/>
              <a:gd name="connsiteX22200" fmla="*/ 5451658 w 12192000"/>
              <a:gd name="connsiteY22200" fmla="*/ 3396402 h 6858000"/>
              <a:gd name="connsiteX22201" fmla="*/ 5451688 w 12192000"/>
              <a:gd name="connsiteY22201" fmla="*/ 3396402 h 6858000"/>
              <a:gd name="connsiteX22202" fmla="*/ 5451671 w 12192000"/>
              <a:gd name="connsiteY22202" fmla="*/ 3396392 h 6858000"/>
              <a:gd name="connsiteX22203" fmla="*/ 5466613 w 12192000"/>
              <a:gd name="connsiteY22203" fmla="*/ 3384904 h 6858000"/>
              <a:gd name="connsiteX22204" fmla="*/ 5485651 w 12192000"/>
              <a:gd name="connsiteY22204" fmla="*/ 3380632 h 6858000"/>
              <a:gd name="connsiteX22205" fmla="*/ 5519644 w 12192000"/>
              <a:gd name="connsiteY22205" fmla="*/ 3396402 h 6858000"/>
              <a:gd name="connsiteX22206" fmla="*/ 5605375 w 12192000"/>
              <a:gd name="connsiteY22206" fmla="*/ 3346908 h 6858000"/>
              <a:gd name="connsiteX22207" fmla="*/ 5485667 w 12192000"/>
              <a:gd name="connsiteY22207" fmla="*/ 3318339 h 6858000"/>
              <a:gd name="connsiteX22208" fmla="*/ 5078496 w 12192000"/>
              <a:gd name="connsiteY22208" fmla="*/ 3318339 h 6858000"/>
              <a:gd name="connsiteX22209" fmla="*/ 4958787 w 12192000"/>
              <a:gd name="connsiteY22209" fmla="*/ 3346908 h 6858000"/>
              <a:gd name="connsiteX22210" fmla="*/ 5044501 w 12192000"/>
              <a:gd name="connsiteY22210" fmla="*/ 3396392 h 6858000"/>
              <a:gd name="connsiteX22211" fmla="*/ 5044488 w 12192000"/>
              <a:gd name="connsiteY22211" fmla="*/ 3396402 h 6858000"/>
              <a:gd name="connsiteX22212" fmla="*/ 5044519 w 12192000"/>
              <a:gd name="connsiteY22212" fmla="*/ 3396402 h 6858000"/>
              <a:gd name="connsiteX22213" fmla="*/ 5044501 w 12192000"/>
              <a:gd name="connsiteY22213" fmla="*/ 3396392 h 6858000"/>
              <a:gd name="connsiteX22214" fmla="*/ 5059443 w 12192000"/>
              <a:gd name="connsiteY22214" fmla="*/ 3384904 h 6858000"/>
              <a:gd name="connsiteX22215" fmla="*/ 5078481 w 12192000"/>
              <a:gd name="connsiteY22215" fmla="*/ 3380632 h 6858000"/>
              <a:gd name="connsiteX22216" fmla="*/ 5112474 w 12192000"/>
              <a:gd name="connsiteY22216" fmla="*/ 3396402 h 6858000"/>
              <a:gd name="connsiteX22217" fmla="*/ 5198205 w 12192000"/>
              <a:gd name="connsiteY22217" fmla="*/ 3346908 h 6858000"/>
              <a:gd name="connsiteX22218" fmla="*/ 5078496 w 12192000"/>
              <a:gd name="connsiteY22218" fmla="*/ 3318339 h 6858000"/>
              <a:gd name="connsiteX22219" fmla="*/ 4671297 w 12192000"/>
              <a:gd name="connsiteY22219" fmla="*/ 3318339 h 6858000"/>
              <a:gd name="connsiteX22220" fmla="*/ 4551587 w 12192000"/>
              <a:gd name="connsiteY22220" fmla="*/ 3346908 h 6858000"/>
              <a:gd name="connsiteX22221" fmla="*/ 4637301 w 12192000"/>
              <a:gd name="connsiteY22221" fmla="*/ 3396392 h 6858000"/>
              <a:gd name="connsiteX22222" fmla="*/ 4637289 w 12192000"/>
              <a:gd name="connsiteY22222" fmla="*/ 3396402 h 6858000"/>
              <a:gd name="connsiteX22223" fmla="*/ 4637318 w 12192000"/>
              <a:gd name="connsiteY22223" fmla="*/ 3396402 h 6858000"/>
              <a:gd name="connsiteX22224" fmla="*/ 4637301 w 12192000"/>
              <a:gd name="connsiteY22224" fmla="*/ 3396392 h 6858000"/>
              <a:gd name="connsiteX22225" fmla="*/ 4652243 w 12192000"/>
              <a:gd name="connsiteY22225" fmla="*/ 3384904 h 6858000"/>
              <a:gd name="connsiteX22226" fmla="*/ 4671281 w 12192000"/>
              <a:gd name="connsiteY22226" fmla="*/ 3380632 h 6858000"/>
              <a:gd name="connsiteX22227" fmla="*/ 4705276 w 12192000"/>
              <a:gd name="connsiteY22227" fmla="*/ 3396402 h 6858000"/>
              <a:gd name="connsiteX22228" fmla="*/ 4791006 w 12192000"/>
              <a:gd name="connsiteY22228" fmla="*/ 3346908 h 6858000"/>
              <a:gd name="connsiteX22229" fmla="*/ 4671297 w 12192000"/>
              <a:gd name="connsiteY22229" fmla="*/ 3318339 h 6858000"/>
              <a:gd name="connsiteX22230" fmla="*/ 4264127 w 12192000"/>
              <a:gd name="connsiteY22230" fmla="*/ 3318339 h 6858000"/>
              <a:gd name="connsiteX22231" fmla="*/ 4144417 w 12192000"/>
              <a:gd name="connsiteY22231" fmla="*/ 3346908 h 6858000"/>
              <a:gd name="connsiteX22232" fmla="*/ 4230131 w 12192000"/>
              <a:gd name="connsiteY22232" fmla="*/ 3396392 h 6858000"/>
              <a:gd name="connsiteX22233" fmla="*/ 4230118 w 12192000"/>
              <a:gd name="connsiteY22233" fmla="*/ 3396402 h 6858000"/>
              <a:gd name="connsiteX22234" fmla="*/ 4230148 w 12192000"/>
              <a:gd name="connsiteY22234" fmla="*/ 3396402 h 6858000"/>
              <a:gd name="connsiteX22235" fmla="*/ 4230131 w 12192000"/>
              <a:gd name="connsiteY22235" fmla="*/ 3396392 h 6858000"/>
              <a:gd name="connsiteX22236" fmla="*/ 4245073 w 12192000"/>
              <a:gd name="connsiteY22236" fmla="*/ 3384904 h 6858000"/>
              <a:gd name="connsiteX22237" fmla="*/ 4264113 w 12192000"/>
              <a:gd name="connsiteY22237" fmla="*/ 3380632 h 6858000"/>
              <a:gd name="connsiteX22238" fmla="*/ 4298105 w 12192000"/>
              <a:gd name="connsiteY22238" fmla="*/ 3396402 h 6858000"/>
              <a:gd name="connsiteX22239" fmla="*/ 4383837 w 12192000"/>
              <a:gd name="connsiteY22239" fmla="*/ 3346908 h 6858000"/>
              <a:gd name="connsiteX22240" fmla="*/ 4264127 w 12192000"/>
              <a:gd name="connsiteY22240" fmla="*/ 3318339 h 6858000"/>
              <a:gd name="connsiteX22241" fmla="*/ 3856927 w 12192000"/>
              <a:gd name="connsiteY22241" fmla="*/ 3318339 h 6858000"/>
              <a:gd name="connsiteX22242" fmla="*/ 3737217 w 12192000"/>
              <a:gd name="connsiteY22242" fmla="*/ 3346908 h 6858000"/>
              <a:gd name="connsiteX22243" fmla="*/ 3822931 w 12192000"/>
              <a:gd name="connsiteY22243" fmla="*/ 3396392 h 6858000"/>
              <a:gd name="connsiteX22244" fmla="*/ 3822918 w 12192000"/>
              <a:gd name="connsiteY22244" fmla="*/ 3396402 h 6858000"/>
              <a:gd name="connsiteX22245" fmla="*/ 3822948 w 12192000"/>
              <a:gd name="connsiteY22245" fmla="*/ 3396402 h 6858000"/>
              <a:gd name="connsiteX22246" fmla="*/ 3822931 w 12192000"/>
              <a:gd name="connsiteY22246" fmla="*/ 3396392 h 6858000"/>
              <a:gd name="connsiteX22247" fmla="*/ 3837873 w 12192000"/>
              <a:gd name="connsiteY22247" fmla="*/ 3384904 h 6858000"/>
              <a:gd name="connsiteX22248" fmla="*/ 3856912 w 12192000"/>
              <a:gd name="connsiteY22248" fmla="*/ 3380632 h 6858000"/>
              <a:gd name="connsiteX22249" fmla="*/ 3890905 w 12192000"/>
              <a:gd name="connsiteY22249" fmla="*/ 3396402 h 6858000"/>
              <a:gd name="connsiteX22250" fmla="*/ 3976636 w 12192000"/>
              <a:gd name="connsiteY22250" fmla="*/ 3346908 h 6858000"/>
              <a:gd name="connsiteX22251" fmla="*/ 3856927 w 12192000"/>
              <a:gd name="connsiteY22251" fmla="*/ 3318339 h 6858000"/>
              <a:gd name="connsiteX22252" fmla="*/ 3449757 w 12192000"/>
              <a:gd name="connsiteY22252" fmla="*/ 3318339 h 6858000"/>
              <a:gd name="connsiteX22253" fmla="*/ 3330048 w 12192000"/>
              <a:gd name="connsiteY22253" fmla="*/ 3346908 h 6858000"/>
              <a:gd name="connsiteX22254" fmla="*/ 3415762 w 12192000"/>
              <a:gd name="connsiteY22254" fmla="*/ 3396392 h 6858000"/>
              <a:gd name="connsiteX22255" fmla="*/ 3415749 w 12192000"/>
              <a:gd name="connsiteY22255" fmla="*/ 3396402 h 6858000"/>
              <a:gd name="connsiteX22256" fmla="*/ 3415779 w 12192000"/>
              <a:gd name="connsiteY22256" fmla="*/ 3396402 h 6858000"/>
              <a:gd name="connsiteX22257" fmla="*/ 3415762 w 12192000"/>
              <a:gd name="connsiteY22257" fmla="*/ 3396392 h 6858000"/>
              <a:gd name="connsiteX22258" fmla="*/ 3430703 w 12192000"/>
              <a:gd name="connsiteY22258" fmla="*/ 3384904 h 6858000"/>
              <a:gd name="connsiteX22259" fmla="*/ 3449742 w 12192000"/>
              <a:gd name="connsiteY22259" fmla="*/ 3380632 h 6858000"/>
              <a:gd name="connsiteX22260" fmla="*/ 3483735 w 12192000"/>
              <a:gd name="connsiteY22260" fmla="*/ 3396402 h 6858000"/>
              <a:gd name="connsiteX22261" fmla="*/ 3569466 w 12192000"/>
              <a:gd name="connsiteY22261" fmla="*/ 3346908 h 6858000"/>
              <a:gd name="connsiteX22262" fmla="*/ 3449757 w 12192000"/>
              <a:gd name="connsiteY22262" fmla="*/ 3318339 h 6858000"/>
              <a:gd name="connsiteX22263" fmla="*/ 3042557 w 12192000"/>
              <a:gd name="connsiteY22263" fmla="*/ 3318339 h 6858000"/>
              <a:gd name="connsiteX22264" fmla="*/ 2922848 w 12192000"/>
              <a:gd name="connsiteY22264" fmla="*/ 3346908 h 6858000"/>
              <a:gd name="connsiteX22265" fmla="*/ 3008562 w 12192000"/>
              <a:gd name="connsiteY22265" fmla="*/ 3396392 h 6858000"/>
              <a:gd name="connsiteX22266" fmla="*/ 3008549 w 12192000"/>
              <a:gd name="connsiteY22266" fmla="*/ 3396402 h 6858000"/>
              <a:gd name="connsiteX22267" fmla="*/ 3008579 w 12192000"/>
              <a:gd name="connsiteY22267" fmla="*/ 3396402 h 6858000"/>
              <a:gd name="connsiteX22268" fmla="*/ 3008562 w 12192000"/>
              <a:gd name="connsiteY22268" fmla="*/ 3396392 h 6858000"/>
              <a:gd name="connsiteX22269" fmla="*/ 3023504 w 12192000"/>
              <a:gd name="connsiteY22269" fmla="*/ 3384904 h 6858000"/>
              <a:gd name="connsiteX22270" fmla="*/ 3042542 w 12192000"/>
              <a:gd name="connsiteY22270" fmla="*/ 3380632 h 6858000"/>
              <a:gd name="connsiteX22271" fmla="*/ 3076535 w 12192000"/>
              <a:gd name="connsiteY22271" fmla="*/ 3396402 h 6858000"/>
              <a:gd name="connsiteX22272" fmla="*/ 3162266 w 12192000"/>
              <a:gd name="connsiteY22272" fmla="*/ 3346908 h 6858000"/>
              <a:gd name="connsiteX22273" fmla="*/ 3042557 w 12192000"/>
              <a:gd name="connsiteY22273" fmla="*/ 3318339 h 6858000"/>
              <a:gd name="connsiteX22274" fmla="*/ 2635387 w 12192000"/>
              <a:gd name="connsiteY22274" fmla="*/ 3318339 h 6858000"/>
              <a:gd name="connsiteX22275" fmla="*/ 2515678 w 12192000"/>
              <a:gd name="connsiteY22275" fmla="*/ 3346908 h 6858000"/>
              <a:gd name="connsiteX22276" fmla="*/ 2601392 w 12192000"/>
              <a:gd name="connsiteY22276" fmla="*/ 3396392 h 6858000"/>
              <a:gd name="connsiteX22277" fmla="*/ 2601379 w 12192000"/>
              <a:gd name="connsiteY22277" fmla="*/ 3396402 h 6858000"/>
              <a:gd name="connsiteX22278" fmla="*/ 2601409 w 12192000"/>
              <a:gd name="connsiteY22278" fmla="*/ 3396402 h 6858000"/>
              <a:gd name="connsiteX22279" fmla="*/ 2601392 w 12192000"/>
              <a:gd name="connsiteY22279" fmla="*/ 3396392 h 6858000"/>
              <a:gd name="connsiteX22280" fmla="*/ 2616334 w 12192000"/>
              <a:gd name="connsiteY22280" fmla="*/ 3384904 h 6858000"/>
              <a:gd name="connsiteX22281" fmla="*/ 2635372 w 12192000"/>
              <a:gd name="connsiteY22281" fmla="*/ 3380632 h 6858000"/>
              <a:gd name="connsiteX22282" fmla="*/ 2669365 w 12192000"/>
              <a:gd name="connsiteY22282" fmla="*/ 3396402 h 6858000"/>
              <a:gd name="connsiteX22283" fmla="*/ 2755096 w 12192000"/>
              <a:gd name="connsiteY22283" fmla="*/ 3346908 h 6858000"/>
              <a:gd name="connsiteX22284" fmla="*/ 2635387 w 12192000"/>
              <a:gd name="connsiteY22284" fmla="*/ 3318339 h 6858000"/>
              <a:gd name="connsiteX22285" fmla="*/ 2228217 w 12192000"/>
              <a:gd name="connsiteY22285" fmla="*/ 3318339 h 6858000"/>
              <a:gd name="connsiteX22286" fmla="*/ 2108508 w 12192000"/>
              <a:gd name="connsiteY22286" fmla="*/ 3346908 h 6858000"/>
              <a:gd name="connsiteX22287" fmla="*/ 2194222 w 12192000"/>
              <a:gd name="connsiteY22287" fmla="*/ 3396392 h 6858000"/>
              <a:gd name="connsiteX22288" fmla="*/ 2194209 w 12192000"/>
              <a:gd name="connsiteY22288" fmla="*/ 3396402 h 6858000"/>
              <a:gd name="connsiteX22289" fmla="*/ 2194239 w 12192000"/>
              <a:gd name="connsiteY22289" fmla="*/ 3396402 h 6858000"/>
              <a:gd name="connsiteX22290" fmla="*/ 2194222 w 12192000"/>
              <a:gd name="connsiteY22290" fmla="*/ 3396392 h 6858000"/>
              <a:gd name="connsiteX22291" fmla="*/ 2209164 w 12192000"/>
              <a:gd name="connsiteY22291" fmla="*/ 3384904 h 6858000"/>
              <a:gd name="connsiteX22292" fmla="*/ 2228202 w 12192000"/>
              <a:gd name="connsiteY22292" fmla="*/ 3380632 h 6858000"/>
              <a:gd name="connsiteX22293" fmla="*/ 2262195 w 12192000"/>
              <a:gd name="connsiteY22293" fmla="*/ 3396402 h 6858000"/>
              <a:gd name="connsiteX22294" fmla="*/ 2347926 w 12192000"/>
              <a:gd name="connsiteY22294" fmla="*/ 3346908 h 6858000"/>
              <a:gd name="connsiteX22295" fmla="*/ 2228217 w 12192000"/>
              <a:gd name="connsiteY22295" fmla="*/ 3318339 h 6858000"/>
              <a:gd name="connsiteX22296" fmla="*/ 1821017 w 12192000"/>
              <a:gd name="connsiteY22296" fmla="*/ 3318339 h 6858000"/>
              <a:gd name="connsiteX22297" fmla="*/ 1701308 w 12192000"/>
              <a:gd name="connsiteY22297" fmla="*/ 3346908 h 6858000"/>
              <a:gd name="connsiteX22298" fmla="*/ 1787039 w 12192000"/>
              <a:gd name="connsiteY22298" fmla="*/ 3396402 h 6858000"/>
              <a:gd name="connsiteX22299" fmla="*/ 1821032 w 12192000"/>
              <a:gd name="connsiteY22299" fmla="*/ 3380632 h 6858000"/>
              <a:gd name="connsiteX22300" fmla="*/ 1840060 w 12192000"/>
              <a:gd name="connsiteY22300" fmla="*/ 3384904 h 6858000"/>
              <a:gd name="connsiteX22301" fmla="*/ 1855012 w 12192000"/>
              <a:gd name="connsiteY22301" fmla="*/ 3396392 h 6858000"/>
              <a:gd name="connsiteX22302" fmla="*/ 1854995 w 12192000"/>
              <a:gd name="connsiteY22302" fmla="*/ 3396402 h 6858000"/>
              <a:gd name="connsiteX22303" fmla="*/ 1855025 w 12192000"/>
              <a:gd name="connsiteY22303" fmla="*/ 3396402 h 6858000"/>
              <a:gd name="connsiteX22304" fmla="*/ 1855012 w 12192000"/>
              <a:gd name="connsiteY22304" fmla="*/ 3396392 h 6858000"/>
              <a:gd name="connsiteX22305" fmla="*/ 1940727 w 12192000"/>
              <a:gd name="connsiteY22305" fmla="*/ 3346908 h 6858000"/>
              <a:gd name="connsiteX22306" fmla="*/ 1821017 w 12192000"/>
              <a:gd name="connsiteY22306" fmla="*/ 3318339 h 6858000"/>
              <a:gd name="connsiteX22307" fmla="*/ 1413848 w 12192000"/>
              <a:gd name="connsiteY22307" fmla="*/ 3318339 h 6858000"/>
              <a:gd name="connsiteX22308" fmla="*/ 1294138 w 12192000"/>
              <a:gd name="connsiteY22308" fmla="*/ 3346908 h 6858000"/>
              <a:gd name="connsiteX22309" fmla="*/ 1379869 w 12192000"/>
              <a:gd name="connsiteY22309" fmla="*/ 3396402 h 6858000"/>
              <a:gd name="connsiteX22310" fmla="*/ 1413862 w 12192000"/>
              <a:gd name="connsiteY22310" fmla="*/ 3380632 h 6858000"/>
              <a:gd name="connsiteX22311" fmla="*/ 1432890 w 12192000"/>
              <a:gd name="connsiteY22311" fmla="*/ 3384904 h 6858000"/>
              <a:gd name="connsiteX22312" fmla="*/ 1447843 w 12192000"/>
              <a:gd name="connsiteY22312" fmla="*/ 3396393 h 6858000"/>
              <a:gd name="connsiteX22313" fmla="*/ 1447826 w 12192000"/>
              <a:gd name="connsiteY22313" fmla="*/ 3396402 h 6858000"/>
              <a:gd name="connsiteX22314" fmla="*/ 1447855 w 12192000"/>
              <a:gd name="connsiteY22314" fmla="*/ 3396402 h 6858000"/>
              <a:gd name="connsiteX22315" fmla="*/ 1447843 w 12192000"/>
              <a:gd name="connsiteY22315" fmla="*/ 3396393 h 6858000"/>
              <a:gd name="connsiteX22316" fmla="*/ 1533557 w 12192000"/>
              <a:gd name="connsiteY22316" fmla="*/ 3346908 h 6858000"/>
              <a:gd name="connsiteX22317" fmla="*/ 1413848 w 12192000"/>
              <a:gd name="connsiteY22317" fmla="*/ 3318339 h 6858000"/>
              <a:gd name="connsiteX22318" fmla="*/ 1006648 w 12192000"/>
              <a:gd name="connsiteY22318" fmla="*/ 3318339 h 6858000"/>
              <a:gd name="connsiteX22319" fmla="*/ 886938 w 12192000"/>
              <a:gd name="connsiteY22319" fmla="*/ 3346908 h 6858000"/>
              <a:gd name="connsiteX22320" fmla="*/ 972669 w 12192000"/>
              <a:gd name="connsiteY22320" fmla="*/ 3396402 h 6858000"/>
              <a:gd name="connsiteX22321" fmla="*/ 1006663 w 12192000"/>
              <a:gd name="connsiteY22321" fmla="*/ 3380632 h 6858000"/>
              <a:gd name="connsiteX22322" fmla="*/ 1025691 w 12192000"/>
              <a:gd name="connsiteY22322" fmla="*/ 3384904 h 6858000"/>
              <a:gd name="connsiteX22323" fmla="*/ 1040643 w 12192000"/>
              <a:gd name="connsiteY22323" fmla="*/ 3396392 h 6858000"/>
              <a:gd name="connsiteX22324" fmla="*/ 1040626 w 12192000"/>
              <a:gd name="connsiteY22324" fmla="*/ 3396402 h 6858000"/>
              <a:gd name="connsiteX22325" fmla="*/ 1040656 w 12192000"/>
              <a:gd name="connsiteY22325" fmla="*/ 3396402 h 6858000"/>
              <a:gd name="connsiteX22326" fmla="*/ 1040643 w 12192000"/>
              <a:gd name="connsiteY22326" fmla="*/ 3396392 h 6858000"/>
              <a:gd name="connsiteX22327" fmla="*/ 1126357 w 12192000"/>
              <a:gd name="connsiteY22327" fmla="*/ 3346908 h 6858000"/>
              <a:gd name="connsiteX22328" fmla="*/ 1006648 w 12192000"/>
              <a:gd name="connsiteY22328" fmla="*/ 3318339 h 6858000"/>
              <a:gd name="connsiteX22329" fmla="*/ 599478 w 12192000"/>
              <a:gd name="connsiteY22329" fmla="*/ 3318339 h 6858000"/>
              <a:gd name="connsiteX22330" fmla="*/ 479768 w 12192000"/>
              <a:gd name="connsiteY22330" fmla="*/ 3346908 h 6858000"/>
              <a:gd name="connsiteX22331" fmla="*/ 565500 w 12192000"/>
              <a:gd name="connsiteY22331" fmla="*/ 3396402 h 6858000"/>
              <a:gd name="connsiteX22332" fmla="*/ 599493 w 12192000"/>
              <a:gd name="connsiteY22332" fmla="*/ 3380632 h 6858000"/>
              <a:gd name="connsiteX22333" fmla="*/ 618521 w 12192000"/>
              <a:gd name="connsiteY22333" fmla="*/ 3384904 h 6858000"/>
              <a:gd name="connsiteX22334" fmla="*/ 633473 w 12192000"/>
              <a:gd name="connsiteY22334" fmla="*/ 3396392 h 6858000"/>
              <a:gd name="connsiteX22335" fmla="*/ 633456 w 12192000"/>
              <a:gd name="connsiteY22335" fmla="*/ 3396402 h 6858000"/>
              <a:gd name="connsiteX22336" fmla="*/ 633486 w 12192000"/>
              <a:gd name="connsiteY22336" fmla="*/ 3396402 h 6858000"/>
              <a:gd name="connsiteX22337" fmla="*/ 633473 w 12192000"/>
              <a:gd name="connsiteY22337" fmla="*/ 3396392 h 6858000"/>
              <a:gd name="connsiteX22338" fmla="*/ 719187 w 12192000"/>
              <a:gd name="connsiteY22338" fmla="*/ 3346908 h 6858000"/>
              <a:gd name="connsiteX22339" fmla="*/ 599478 w 12192000"/>
              <a:gd name="connsiteY22339" fmla="*/ 3318339 h 6858000"/>
              <a:gd name="connsiteX22340" fmla="*/ 192308 w 12192000"/>
              <a:gd name="connsiteY22340" fmla="*/ 3318339 h 6858000"/>
              <a:gd name="connsiteX22341" fmla="*/ 72599 w 12192000"/>
              <a:gd name="connsiteY22341" fmla="*/ 3346908 h 6858000"/>
              <a:gd name="connsiteX22342" fmla="*/ 158330 w 12192000"/>
              <a:gd name="connsiteY22342" fmla="*/ 3396402 h 6858000"/>
              <a:gd name="connsiteX22343" fmla="*/ 192323 w 12192000"/>
              <a:gd name="connsiteY22343" fmla="*/ 3380632 h 6858000"/>
              <a:gd name="connsiteX22344" fmla="*/ 211351 w 12192000"/>
              <a:gd name="connsiteY22344" fmla="*/ 3384904 h 6858000"/>
              <a:gd name="connsiteX22345" fmla="*/ 226303 w 12192000"/>
              <a:gd name="connsiteY22345" fmla="*/ 3396392 h 6858000"/>
              <a:gd name="connsiteX22346" fmla="*/ 226286 w 12192000"/>
              <a:gd name="connsiteY22346" fmla="*/ 3396402 h 6858000"/>
              <a:gd name="connsiteX22347" fmla="*/ 226316 w 12192000"/>
              <a:gd name="connsiteY22347" fmla="*/ 3396402 h 6858000"/>
              <a:gd name="connsiteX22348" fmla="*/ 226303 w 12192000"/>
              <a:gd name="connsiteY22348" fmla="*/ 3396392 h 6858000"/>
              <a:gd name="connsiteX22349" fmla="*/ 312017 w 12192000"/>
              <a:gd name="connsiteY22349" fmla="*/ 3346908 h 6858000"/>
              <a:gd name="connsiteX22350" fmla="*/ 192308 w 12192000"/>
              <a:gd name="connsiteY22350" fmla="*/ 3318339 h 6858000"/>
              <a:gd name="connsiteX22351" fmla="*/ 6510832 w 12192000"/>
              <a:gd name="connsiteY22351" fmla="*/ 3277935 h 6858000"/>
              <a:gd name="connsiteX22352" fmla="*/ 6474775 w 12192000"/>
              <a:gd name="connsiteY22352" fmla="*/ 3313993 h 6858000"/>
              <a:gd name="connsiteX22353" fmla="*/ 6486026 w 12192000"/>
              <a:gd name="connsiteY22353" fmla="*/ 3340086 h 6858000"/>
              <a:gd name="connsiteX22354" fmla="*/ 6503411 w 12192000"/>
              <a:gd name="connsiteY22354" fmla="*/ 3344485 h 6858000"/>
              <a:gd name="connsiteX22355" fmla="*/ 6540037 w 12192000"/>
              <a:gd name="connsiteY22355" fmla="*/ 3307858 h 6858000"/>
              <a:gd name="connsiteX22356" fmla="*/ 6540007 w 12192000"/>
              <a:gd name="connsiteY22356" fmla="*/ 3307888 h 6858000"/>
              <a:gd name="connsiteX22357" fmla="*/ 6538482 w 12192000"/>
              <a:gd name="connsiteY22357" fmla="*/ 3297475 h 6858000"/>
              <a:gd name="connsiteX22358" fmla="*/ 6530342 w 12192000"/>
              <a:gd name="connsiteY22358" fmla="*/ 3283710 h 6858000"/>
              <a:gd name="connsiteX22359" fmla="*/ 6510832 w 12192000"/>
              <a:gd name="connsiteY22359" fmla="*/ 3277935 h 6858000"/>
              <a:gd name="connsiteX22360" fmla="*/ 6911359 w 12192000"/>
              <a:gd name="connsiteY22360" fmla="*/ 3277905 h 6858000"/>
              <a:gd name="connsiteX22361" fmla="*/ 6875301 w 12192000"/>
              <a:gd name="connsiteY22361" fmla="*/ 3313963 h 6858000"/>
              <a:gd name="connsiteX22362" fmla="*/ 6875421 w 12192000"/>
              <a:gd name="connsiteY22362" fmla="*/ 3316057 h 6858000"/>
              <a:gd name="connsiteX22363" fmla="*/ 6911089 w 12192000"/>
              <a:gd name="connsiteY22363" fmla="*/ 3344455 h 6858000"/>
              <a:gd name="connsiteX22364" fmla="*/ 6945951 w 12192000"/>
              <a:gd name="connsiteY22364" fmla="*/ 3319050 h 6858000"/>
              <a:gd name="connsiteX22365" fmla="*/ 6947327 w 12192000"/>
              <a:gd name="connsiteY22365" fmla="*/ 3311359 h 6858000"/>
              <a:gd name="connsiteX22366" fmla="*/ 6911389 w 12192000"/>
              <a:gd name="connsiteY22366" fmla="*/ 3277905 h 6858000"/>
              <a:gd name="connsiteX22367" fmla="*/ 9761099 w 12192000"/>
              <a:gd name="connsiteY22367" fmla="*/ 3272040 h 6858000"/>
              <a:gd name="connsiteX22368" fmla="*/ 9726238 w 12192000"/>
              <a:gd name="connsiteY22368" fmla="*/ 3297445 h 6858000"/>
              <a:gd name="connsiteX22369" fmla="*/ 9724712 w 12192000"/>
              <a:gd name="connsiteY22369" fmla="*/ 3307858 h 6858000"/>
              <a:gd name="connsiteX22370" fmla="*/ 9761099 w 12192000"/>
              <a:gd name="connsiteY22370" fmla="*/ 3344485 h 6858000"/>
              <a:gd name="connsiteX22371" fmla="*/ 9797486 w 12192000"/>
              <a:gd name="connsiteY22371" fmla="*/ 3307858 h 6858000"/>
              <a:gd name="connsiteX22372" fmla="*/ 9795960 w 12192000"/>
              <a:gd name="connsiteY22372" fmla="*/ 3297445 h 6858000"/>
              <a:gd name="connsiteX22373" fmla="*/ 9761099 w 12192000"/>
              <a:gd name="connsiteY22373" fmla="*/ 3272040 h 6858000"/>
              <a:gd name="connsiteX22374" fmla="*/ 9353929 w 12192000"/>
              <a:gd name="connsiteY22374" fmla="*/ 3272040 h 6858000"/>
              <a:gd name="connsiteX22375" fmla="*/ 9319069 w 12192000"/>
              <a:gd name="connsiteY22375" fmla="*/ 3297445 h 6858000"/>
              <a:gd name="connsiteX22376" fmla="*/ 9317542 w 12192000"/>
              <a:gd name="connsiteY22376" fmla="*/ 3307858 h 6858000"/>
              <a:gd name="connsiteX22377" fmla="*/ 9353929 w 12192000"/>
              <a:gd name="connsiteY22377" fmla="*/ 3344485 h 6858000"/>
              <a:gd name="connsiteX22378" fmla="*/ 9390316 w 12192000"/>
              <a:gd name="connsiteY22378" fmla="*/ 3307858 h 6858000"/>
              <a:gd name="connsiteX22379" fmla="*/ 9388790 w 12192000"/>
              <a:gd name="connsiteY22379" fmla="*/ 3297445 h 6858000"/>
              <a:gd name="connsiteX22380" fmla="*/ 9353929 w 12192000"/>
              <a:gd name="connsiteY22380" fmla="*/ 3272040 h 6858000"/>
              <a:gd name="connsiteX22381" fmla="*/ 8946729 w 12192000"/>
              <a:gd name="connsiteY22381" fmla="*/ 3272040 h 6858000"/>
              <a:gd name="connsiteX22382" fmla="*/ 8911869 w 12192000"/>
              <a:gd name="connsiteY22382" fmla="*/ 3297445 h 6858000"/>
              <a:gd name="connsiteX22383" fmla="*/ 8910342 w 12192000"/>
              <a:gd name="connsiteY22383" fmla="*/ 3307858 h 6858000"/>
              <a:gd name="connsiteX22384" fmla="*/ 8946729 w 12192000"/>
              <a:gd name="connsiteY22384" fmla="*/ 3344485 h 6858000"/>
              <a:gd name="connsiteX22385" fmla="*/ 8983117 w 12192000"/>
              <a:gd name="connsiteY22385" fmla="*/ 3307858 h 6858000"/>
              <a:gd name="connsiteX22386" fmla="*/ 8981591 w 12192000"/>
              <a:gd name="connsiteY22386" fmla="*/ 3297445 h 6858000"/>
              <a:gd name="connsiteX22387" fmla="*/ 8946729 w 12192000"/>
              <a:gd name="connsiteY22387" fmla="*/ 3272040 h 6858000"/>
              <a:gd name="connsiteX22388" fmla="*/ 8539560 w 12192000"/>
              <a:gd name="connsiteY22388" fmla="*/ 3272040 h 6858000"/>
              <a:gd name="connsiteX22389" fmla="*/ 8504699 w 12192000"/>
              <a:gd name="connsiteY22389" fmla="*/ 3297445 h 6858000"/>
              <a:gd name="connsiteX22390" fmla="*/ 8503172 w 12192000"/>
              <a:gd name="connsiteY22390" fmla="*/ 3307858 h 6858000"/>
              <a:gd name="connsiteX22391" fmla="*/ 8539560 w 12192000"/>
              <a:gd name="connsiteY22391" fmla="*/ 3344485 h 6858000"/>
              <a:gd name="connsiteX22392" fmla="*/ 8575947 w 12192000"/>
              <a:gd name="connsiteY22392" fmla="*/ 3307858 h 6858000"/>
              <a:gd name="connsiteX22393" fmla="*/ 8574421 w 12192000"/>
              <a:gd name="connsiteY22393" fmla="*/ 3297445 h 6858000"/>
              <a:gd name="connsiteX22394" fmla="*/ 8539560 w 12192000"/>
              <a:gd name="connsiteY22394" fmla="*/ 3272040 h 6858000"/>
              <a:gd name="connsiteX22395" fmla="*/ 8132390 w 12192000"/>
              <a:gd name="connsiteY22395" fmla="*/ 3272040 h 6858000"/>
              <a:gd name="connsiteX22396" fmla="*/ 8097529 w 12192000"/>
              <a:gd name="connsiteY22396" fmla="*/ 3297445 h 6858000"/>
              <a:gd name="connsiteX22397" fmla="*/ 8096003 w 12192000"/>
              <a:gd name="connsiteY22397" fmla="*/ 3307858 h 6858000"/>
              <a:gd name="connsiteX22398" fmla="*/ 8132390 w 12192000"/>
              <a:gd name="connsiteY22398" fmla="*/ 3344485 h 6858000"/>
              <a:gd name="connsiteX22399" fmla="*/ 8168777 w 12192000"/>
              <a:gd name="connsiteY22399" fmla="*/ 3307858 h 6858000"/>
              <a:gd name="connsiteX22400" fmla="*/ 8167250 w 12192000"/>
              <a:gd name="connsiteY22400" fmla="*/ 3297445 h 6858000"/>
              <a:gd name="connsiteX22401" fmla="*/ 8132390 w 12192000"/>
              <a:gd name="connsiteY22401" fmla="*/ 3272040 h 6858000"/>
              <a:gd name="connsiteX22402" fmla="*/ 7725190 w 12192000"/>
              <a:gd name="connsiteY22402" fmla="*/ 3272040 h 6858000"/>
              <a:gd name="connsiteX22403" fmla="*/ 7690329 w 12192000"/>
              <a:gd name="connsiteY22403" fmla="*/ 3297445 h 6858000"/>
              <a:gd name="connsiteX22404" fmla="*/ 7688803 w 12192000"/>
              <a:gd name="connsiteY22404" fmla="*/ 3307858 h 6858000"/>
              <a:gd name="connsiteX22405" fmla="*/ 7725190 w 12192000"/>
              <a:gd name="connsiteY22405" fmla="*/ 3344485 h 6858000"/>
              <a:gd name="connsiteX22406" fmla="*/ 7761578 w 12192000"/>
              <a:gd name="connsiteY22406" fmla="*/ 3307858 h 6858000"/>
              <a:gd name="connsiteX22407" fmla="*/ 7760051 w 12192000"/>
              <a:gd name="connsiteY22407" fmla="*/ 3297445 h 6858000"/>
              <a:gd name="connsiteX22408" fmla="*/ 7725190 w 12192000"/>
              <a:gd name="connsiteY22408" fmla="*/ 3272040 h 6858000"/>
              <a:gd name="connsiteX22409" fmla="*/ 7318020 w 12192000"/>
              <a:gd name="connsiteY22409" fmla="*/ 3272040 h 6858000"/>
              <a:gd name="connsiteX22410" fmla="*/ 7283159 w 12192000"/>
              <a:gd name="connsiteY22410" fmla="*/ 3297445 h 6858000"/>
              <a:gd name="connsiteX22411" fmla="*/ 7281633 w 12192000"/>
              <a:gd name="connsiteY22411" fmla="*/ 3307858 h 6858000"/>
              <a:gd name="connsiteX22412" fmla="*/ 7318020 w 12192000"/>
              <a:gd name="connsiteY22412" fmla="*/ 3344485 h 6858000"/>
              <a:gd name="connsiteX22413" fmla="*/ 7354407 w 12192000"/>
              <a:gd name="connsiteY22413" fmla="*/ 3307858 h 6858000"/>
              <a:gd name="connsiteX22414" fmla="*/ 7352881 w 12192000"/>
              <a:gd name="connsiteY22414" fmla="*/ 3297445 h 6858000"/>
              <a:gd name="connsiteX22415" fmla="*/ 7318020 w 12192000"/>
              <a:gd name="connsiteY22415" fmla="*/ 3272040 h 6858000"/>
              <a:gd name="connsiteX22416" fmla="*/ 6096451 w 12192000"/>
              <a:gd name="connsiteY22416" fmla="*/ 3272040 h 6858000"/>
              <a:gd name="connsiteX22417" fmla="*/ 6061590 w 12192000"/>
              <a:gd name="connsiteY22417" fmla="*/ 3297445 h 6858000"/>
              <a:gd name="connsiteX22418" fmla="*/ 6060064 w 12192000"/>
              <a:gd name="connsiteY22418" fmla="*/ 3307858 h 6858000"/>
              <a:gd name="connsiteX22419" fmla="*/ 6096451 w 12192000"/>
              <a:gd name="connsiteY22419" fmla="*/ 3344485 h 6858000"/>
              <a:gd name="connsiteX22420" fmla="*/ 6132838 w 12192000"/>
              <a:gd name="connsiteY22420" fmla="*/ 3307858 h 6858000"/>
              <a:gd name="connsiteX22421" fmla="*/ 6131312 w 12192000"/>
              <a:gd name="connsiteY22421" fmla="*/ 3297445 h 6858000"/>
              <a:gd name="connsiteX22422" fmla="*/ 6096451 w 12192000"/>
              <a:gd name="connsiteY22422" fmla="*/ 3272040 h 6858000"/>
              <a:gd name="connsiteX22423" fmla="*/ 5689281 w 12192000"/>
              <a:gd name="connsiteY22423" fmla="*/ 3272040 h 6858000"/>
              <a:gd name="connsiteX22424" fmla="*/ 5654420 w 12192000"/>
              <a:gd name="connsiteY22424" fmla="*/ 3297445 h 6858000"/>
              <a:gd name="connsiteX22425" fmla="*/ 5652895 w 12192000"/>
              <a:gd name="connsiteY22425" fmla="*/ 3307858 h 6858000"/>
              <a:gd name="connsiteX22426" fmla="*/ 5689281 w 12192000"/>
              <a:gd name="connsiteY22426" fmla="*/ 3344485 h 6858000"/>
              <a:gd name="connsiteX22427" fmla="*/ 5725668 w 12192000"/>
              <a:gd name="connsiteY22427" fmla="*/ 3307858 h 6858000"/>
              <a:gd name="connsiteX22428" fmla="*/ 5724142 w 12192000"/>
              <a:gd name="connsiteY22428" fmla="*/ 3297445 h 6858000"/>
              <a:gd name="connsiteX22429" fmla="*/ 5689281 w 12192000"/>
              <a:gd name="connsiteY22429" fmla="*/ 3272040 h 6858000"/>
              <a:gd name="connsiteX22430" fmla="*/ 5282082 w 12192000"/>
              <a:gd name="connsiteY22430" fmla="*/ 3272040 h 6858000"/>
              <a:gd name="connsiteX22431" fmla="*/ 5247221 w 12192000"/>
              <a:gd name="connsiteY22431" fmla="*/ 3297445 h 6858000"/>
              <a:gd name="connsiteX22432" fmla="*/ 5245694 w 12192000"/>
              <a:gd name="connsiteY22432" fmla="*/ 3307858 h 6858000"/>
              <a:gd name="connsiteX22433" fmla="*/ 5282082 w 12192000"/>
              <a:gd name="connsiteY22433" fmla="*/ 3344485 h 6858000"/>
              <a:gd name="connsiteX22434" fmla="*/ 5318469 w 12192000"/>
              <a:gd name="connsiteY22434" fmla="*/ 3307858 h 6858000"/>
              <a:gd name="connsiteX22435" fmla="*/ 5316943 w 12192000"/>
              <a:gd name="connsiteY22435" fmla="*/ 3297445 h 6858000"/>
              <a:gd name="connsiteX22436" fmla="*/ 5282082 w 12192000"/>
              <a:gd name="connsiteY22436" fmla="*/ 3272040 h 6858000"/>
              <a:gd name="connsiteX22437" fmla="*/ 4874911 w 12192000"/>
              <a:gd name="connsiteY22437" fmla="*/ 3272040 h 6858000"/>
              <a:gd name="connsiteX22438" fmla="*/ 4840050 w 12192000"/>
              <a:gd name="connsiteY22438" fmla="*/ 3297445 h 6858000"/>
              <a:gd name="connsiteX22439" fmla="*/ 4838524 w 12192000"/>
              <a:gd name="connsiteY22439" fmla="*/ 3307858 h 6858000"/>
              <a:gd name="connsiteX22440" fmla="*/ 4874911 w 12192000"/>
              <a:gd name="connsiteY22440" fmla="*/ 3344485 h 6858000"/>
              <a:gd name="connsiteX22441" fmla="*/ 4911298 w 12192000"/>
              <a:gd name="connsiteY22441" fmla="*/ 3307858 h 6858000"/>
              <a:gd name="connsiteX22442" fmla="*/ 4909772 w 12192000"/>
              <a:gd name="connsiteY22442" fmla="*/ 3297445 h 6858000"/>
              <a:gd name="connsiteX22443" fmla="*/ 4874911 w 12192000"/>
              <a:gd name="connsiteY22443" fmla="*/ 3272040 h 6858000"/>
              <a:gd name="connsiteX22444" fmla="*/ 4467741 w 12192000"/>
              <a:gd name="connsiteY22444" fmla="*/ 3272040 h 6858000"/>
              <a:gd name="connsiteX22445" fmla="*/ 4432880 w 12192000"/>
              <a:gd name="connsiteY22445" fmla="*/ 3297445 h 6858000"/>
              <a:gd name="connsiteX22446" fmla="*/ 4431354 w 12192000"/>
              <a:gd name="connsiteY22446" fmla="*/ 3307858 h 6858000"/>
              <a:gd name="connsiteX22447" fmla="*/ 4467741 w 12192000"/>
              <a:gd name="connsiteY22447" fmla="*/ 3344485 h 6858000"/>
              <a:gd name="connsiteX22448" fmla="*/ 4504128 w 12192000"/>
              <a:gd name="connsiteY22448" fmla="*/ 3307858 h 6858000"/>
              <a:gd name="connsiteX22449" fmla="*/ 4502602 w 12192000"/>
              <a:gd name="connsiteY22449" fmla="*/ 3297445 h 6858000"/>
              <a:gd name="connsiteX22450" fmla="*/ 4467741 w 12192000"/>
              <a:gd name="connsiteY22450" fmla="*/ 3272040 h 6858000"/>
              <a:gd name="connsiteX22451" fmla="*/ 4060542 w 12192000"/>
              <a:gd name="connsiteY22451" fmla="*/ 3272040 h 6858000"/>
              <a:gd name="connsiteX22452" fmla="*/ 4025681 w 12192000"/>
              <a:gd name="connsiteY22452" fmla="*/ 3297445 h 6858000"/>
              <a:gd name="connsiteX22453" fmla="*/ 4024154 w 12192000"/>
              <a:gd name="connsiteY22453" fmla="*/ 3307858 h 6858000"/>
              <a:gd name="connsiteX22454" fmla="*/ 4060542 w 12192000"/>
              <a:gd name="connsiteY22454" fmla="*/ 3344485 h 6858000"/>
              <a:gd name="connsiteX22455" fmla="*/ 4096928 w 12192000"/>
              <a:gd name="connsiteY22455" fmla="*/ 3307858 h 6858000"/>
              <a:gd name="connsiteX22456" fmla="*/ 4095403 w 12192000"/>
              <a:gd name="connsiteY22456" fmla="*/ 3297445 h 6858000"/>
              <a:gd name="connsiteX22457" fmla="*/ 4060542 w 12192000"/>
              <a:gd name="connsiteY22457" fmla="*/ 3272040 h 6858000"/>
              <a:gd name="connsiteX22458" fmla="*/ 3653371 w 12192000"/>
              <a:gd name="connsiteY22458" fmla="*/ 3272040 h 6858000"/>
              <a:gd name="connsiteX22459" fmla="*/ 3618511 w 12192000"/>
              <a:gd name="connsiteY22459" fmla="*/ 3297445 h 6858000"/>
              <a:gd name="connsiteX22460" fmla="*/ 3616985 w 12192000"/>
              <a:gd name="connsiteY22460" fmla="*/ 3307858 h 6858000"/>
              <a:gd name="connsiteX22461" fmla="*/ 3653371 w 12192000"/>
              <a:gd name="connsiteY22461" fmla="*/ 3344485 h 6858000"/>
              <a:gd name="connsiteX22462" fmla="*/ 3689759 w 12192000"/>
              <a:gd name="connsiteY22462" fmla="*/ 3307858 h 6858000"/>
              <a:gd name="connsiteX22463" fmla="*/ 3688232 w 12192000"/>
              <a:gd name="connsiteY22463" fmla="*/ 3297445 h 6858000"/>
              <a:gd name="connsiteX22464" fmla="*/ 3653371 w 12192000"/>
              <a:gd name="connsiteY22464" fmla="*/ 3272040 h 6858000"/>
              <a:gd name="connsiteX22465" fmla="*/ 3246172 w 12192000"/>
              <a:gd name="connsiteY22465" fmla="*/ 3272040 h 6858000"/>
              <a:gd name="connsiteX22466" fmla="*/ 3211311 w 12192000"/>
              <a:gd name="connsiteY22466" fmla="*/ 3297445 h 6858000"/>
              <a:gd name="connsiteX22467" fmla="*/ 3209785 w 12192000"/>
              <a:gd name="connsiteY22467" fmla="*/ 3307858 h 6858000"/>
              <a:gd name="connsiteX22468" fmla="*/ 3246172 w 12192000"/>
              <a:gd name="connsiteY22468" fmla="*/ 3344485 h 6858000"/>
              <a:gd name="connsiteX22469" fmla="*/ 3282559 w 12192000"/>
              <a:gd name="connsiteY22469" fmla="*/ 3307858 h 6858000"/>
              <a:gd name="connsiteX22470" fmla="*/ 3281033 w 12192000"/>
              <a:gd name="connsiteY22470" fmla="*/ 3297445 h 6858000"/>
              <a:gd name="connsiteX22471" fmla="*/ 3246172 w 12192000"/>
              <a:gd name="connsiteY22471" fmla="*/ 3272040 h 6858000"/>
              <a:gd name="connsiteX22472" fmla="*/ 2839002 w 12192000"/>
              <a:gd name="connsiteY22472" fmla="*/ 3272040 h 6858000"/>
              <a:gd name="connsiteX22473" fmla="*/ 2804141 w 12192000"/>
              <a:gd name="connsiteY22473" fmla="*/ 3297445 h 6858000"/>
              <a:gd name="connsiteX22474" fmla="*/ 2802615 w 12192000"/>
              <a:gd name="connsiteY22474" fmla="*/ 3307858 h 6858000"/>
              <a:gd name="connsiteX22475" fmla="*/ 2839002 w 12192000"/>
              <a:gd name="connsiteY22475" fmla="*/ 3344485 h 6858000"/>
              <a:gd name="connsiteX22476" fmla="*/ 2875389 w 12192000"/>
              <a:gd name="connsiteY22476" fmla="*/ 3307858 h 6858000"/>
              <a:gd name="connsiteX22477" fmla="*/ 2873863 w 12192000"/>
              <a:gd name="connsiteY22477" fmla="*/ 3297445 h 6858000"/>
              <a:gd name="connsiteX22478" fmla="*/ 2839002 w 12192000"/>
              <a:gd name="connsiteY22478" fmla="*/ 3272040 h 6858000"/>
              <a:gd name="connsiteX22479" fmla="*/ 2431802 w 12192000"/>
              <a:gd name="connsiteY22479" fmla="*/ 3272040 h 6858000"/>
              <a:gd name="connsiteX22480" fmla="*/ 2396941 w 12192000"/>
              <a:gd name="connsiteY22480" fmla="*/ 3297445 h 6858000"/>
              <a:gd name="connsiteX22481" fmla="*/ 2395415 w 12192000"/>
              <a:gd name="connsiteY22481" fmla="*/ 3307858 h 6858000"/>
              <a:gd name="connsiteX22482" fmla="*/ 2431802 w 12192000"/>
              <a:gd name="connsiteY22482" fmla="*/ 3344485 h 6858000"/>
              <a:gd name="connsiteX22483" fmla="*/ 2468189 w 12192000"/>
              <a:gd name="connsiteY22483" fmla="*/ 3307858 h 6858000"/>
              <a:gd name="connsiteX22484" fmla="*/ 2466663 w 12192000"/>
              <a:gd name="connsiteY22484" fmla="*/ 3297445 h 6858000"/>
              <a:gd name="connsiteX22485" fmla="*/ 2431802 w 12192000"/>
              <a:gd name="connsiteY22485" fmla="*/ 3272040 h 6858000"/>
              <a:gd name="connsiteX22486" fmla="*/ 2024632 w 12192000"/>
              <a:gd name="connsiteY22486" fmla="*/ 3272040 h 6858000"/>
              <a:gd name="connsiteX22487" fmla="*/ 1989771 w 12192000"/>
              <a:gd name="connsiteY22487" fmla="*/ 3297445 h 6858000"/>
              <a:gd name="connsiteX22488" fmla="*/ 1988245 w 12192000"/>
              <a:gd name="connsiteY22488" fmla="*/ 3307858 h 6858000"/>
              <a:gd name="connsiteX22489" fmla="*/ 2024632 w 12192000"/>
              <a:gd name="connsiteY22489" fmla="*/ 3344485 h 6858000"/>
              <a:gd name="connsiteX22490" fmla="*/ 2061019 w 12192000"/>
              <a:gd name="connsiteY22490" fmla="*/ 3307858 h 6858000"/>
              <a:gd name="connsiteX22491" fmla="*/ 2059493 w 12192000"/>
              <a:gd name="connsiteY22491" fmla="*/ 3297445 h 6858000"/>
              <a:gd name="connsiteX22492" fmla="*/ 2024632 w 12192000"/>
              <a:gd name="connsiteY22492" fmla="*/ 3272040 h 6858000"/>
              <a:gd name="connsiteX22493" fmla="*/ 1617462 w 12192000"/>
              <a:gd name="connsiteY22493" fmla="*/ 3272040 h 6858000"/>
              <a:gd name="connsiteX22494" fmla="*/ 1582601 w 12192000"/>
              <a:gd name="connsiteY22494" fmla="*/ 3297445 h 6858000"/>
              <a:gd name="connsiteX22495" fmla="*/ 1581075 w 12192000"/>
              <a:gd name="connsiteY22495" fmla="*/ 3307858 h 6858000"/>
              <a:gd name="connsiteX22496" fmla="*/ 1617462 w 12192000"/>
              <a:gd name="connsiteY22496" fmla="*/ 3344485 h 6858000"/>
              <a:gd name="connsiteX22497" fmla="*/ 1653849 w 12192000"/>
              <a:gd name="connsiteY22497" fmla="*/ 3307858 h 6858000"/>
              <a:gd name="connsiteX22498" fmla="*/ 1652323 w 12192000"/>
              <a:gd name="connsiteY22498" fmla="*/ 3297445 h 6858000"/>
              <a:gd name="connsiteX22499" fmla="*/ 1617462 w 12192000"/>
              <a:gd name="connsiteY22499" fmla="*/ 3272040 h 6858000"/>
              <a:gd name="connsiteX22500" fmla="*/ 1210262 w 12192000"/>
              <a:gd name="connsiteY22500" fmla="*/ 3272040 h 6858000"/>
              <a:gd name="connsiteX22501" fmla="*/ 1175401 w 12192000"/>
              <a:gd name="connsiteY22501" fmla="*/ 3297445 h 6858000"/>
              <a:gd name="connsiteX22502" fmla="*/ 1173875 w 12192000"/>
              <a:gd name="connsiteY22502" fmla="*/ 3307858 h 6858000"/>
              <a:gd name="connsiteX22503" fmla="*/ 1210262 w 12192000"/>
              <a:gd name="connsiteY22503" fmla="*/ 3344485 h 6858000"/>
              <a:gd name="connsiteX22504" fmla="*/ 1246650 w 12192000"/>
              <a:gd name="connsiteY22504" fmla="*/ 3307858 h 6858000"/>
              <a:gd name="connsiteX22505" fmla="*/ 1245123 w 12192000"/>
              <a:gd name="connsiteY22505" fmla="*/ 3297445 h 6858000"/>
              <a:gd name="connsiteX22506" fmla="*/ 1210262 w 12192000"/>
              <a:gd name="connsiteY22506" fmla="*/ 3272040 h 6858000"/>
              <a:gd name="connsiteX22507" fmla="*/ 803093 w 12192000"/>
              <a:gd name="connsiteY22507" fmla="*/ 3272040 h 6858000"/>
              <a:gd name="connsiteX22508" fmla="*/ 768232 w 12192000"/>
              <a:gd name="connsiteY22508" fmla="*/ 3297445 h 6858000"/>
              <a:gd name="connsiteX22509" fmla="*/ 766705 w 12192000"/>
              <a:gd name="connsiteY22509" fmla="*/ 3307858 h 6858000"/>
              <a:gd name="connsiteX22510" fmla="*/ 803093 w 12192000"/>
              <a:gd name="connsiteY22510" fmla="*/ 3344485 h 6858000"/>
              <a:gd name="connsiteX22511" fmla="*/ 839480 w 12192000"/>
              <a:gd name="connsiteY22511" fmla="*/ 3307858 h 6858000"/>
              <a:gd name="connsiteX22512" fmla="*/ 837954 w 12192000"/>
              <a:gd name="connsiteY22512" fmla="*/ 3297445 h 6858000"/>
              <a:gd name="connsiteX22513" fmla="*/ 803093 w 12192000"/>
              <a:gd name="connsiteY22513" fmla="*/ 3272040 h 6858000"/>
              <a:gd name="connsiteX22514" fmla="*/ 395893 w 12192000"/>
              <a:gd name="connsiteY22514" fmla="*/ 3272040 h 6858000"/>
              <a:gd name="connsiteX22515" fmla="*/ 361032 w 12192000"/>
              <a:gd name="connsiteY22515" fmla="*/ 3297445 h 6858000"/>
              <a:gd name="connsiteX22516" fmla="*/ 359506 w 12192000"/>
              <a:gd name="connsiteY22516" fmla="*/ 3307858 h 6858000"/>
              <a:gd name="connsiteX22517" fmla="*/ 395893 w 12192000"/>
              <a:gd name="connsiteY22517" fmla="*/ 3344485 h 6858000"/>
              <a:gd name="connsiteX22518" fmla="*/ 432280 w 12192000"/>
              <a:gd name="connsiteY22518" fmla="*/ 3307858 h 6858000"/>
              <a:gd name="connsiteX22519" fmla="*/ 430754 w 12192000"/>
              <a:gd name="connsiteY22519" fmla="*/ 3297445 h 6858000"/>
              <a:gd name="connsiteX22520" fmla="*/ 395893 w 12192000"/>
              <a:gd name="connsiteY22520" fmla="*/ 3272040 h 6858000"/>
              <a:gd name="connsiteX22521" fmla="*/ 11797038 w 12192000"/>
              <a:gd name="connsiteY22521" fmla="*/ 3272010 h 6858000"/>
              <a:gd name="connsiteX22522" fmla="*/ 11762178 w 12192000"/>
              <a:gd name="connsiteY22522" fmla="*/ 3297415 h 6858000"/>
              <a:gd name="connsiteX22523" fmla="*/ 11760651 w 12192000"/>
              <a:gd name="connsiteY22523" fmla="*/ 3307828 h 6858000"/>
              <a:gd name="connsiteX22524" fmla="*/ 11797038 w 12192000"/>
              <a:gd name="connsiteY22524" fmla="*/ 3344455 h 6858000"/>
              <a:gd name="connsiteX22525" fmla="*/ 11833426 w 12192000"/>
              <a:gd name="connsiteY22525" fmla="*/ 3307828 h 6858000"/>
              <a:gd name="connsiteX22526" fmla="*/ 11831900 w 12192000"/>
              <a:gd name="connsiteY22526" fmla="*/ 3297415 h 6858000"/>
              <a:gd name="connsiteX22527" fmla="*/ 11797038 w 12192000"/>
              <a:gd name="connsiteY22527" fmla="*/ 3272010 h 6858000"/>
              <a:gd name="connsiteX22528" fmla="*/ 11389839 w 12192000"/>
              <a:gd name="connsiteY22528" fmla="*/ 3272010 h 6858000"/>
              <a:gd name="connsiteX22529" fmla="*/ 11354977 w 12192000"/>
              <a:gd name="connsiteY22529" fmla="*/ 3297415 h 6858000"/>
              <a:gd name="connsiteX22530" fmla="*/ 11353451 w 12192000"/>
              <a:gd name="connsiteY22530" fmla="*/ 3307828 h 6858000"/>
              <a:gd name="connsiteX22531" fmla="*/ 11389839 w 12192000"/>
              <a:gd name="connsiteY22531" fmla="*/ 3344455 h 6858000"/>
              <a:gd name="connsiteX22532" fmla="*/ 11426226 w 12192000"/>
              <a:gd name="connsiteY22532" fmla="*/ 3307828 h 6858000"/>
              <a:gd name="connsiteX22533" fmla="*/ 11424700 w 12192000"/>
              <a:gd name="connsiteY22533" fmla="*/ 3297415 h 6858000"/>
              <a:gd name="connsiteX22534" fmla="*/ 11389839 w 12192000"/>
              <a:gd name="connsiteY22534" fmla="*/ 3272010 h 6858000"/>
              <a:gd name="connsiteX22535" fmla="*/ 10982669 w 12192000"/>
              <a:gd name="connsiteY22535" fmla="*/ 3272010 h 6858000"/>
              <a:gd name="connsiteX22536" fmla="*/ 10947807 w 12192000"/>
              <a:gd name="connsiteY22536" fmla="*/ 3297415 h 6858000"/>
              <a:gd name="connsiteX22537" fmla="*/ 10946281 w 12192000"/>
              <a:gd name="connsiteY22537" fmla="*/ 3307828 h 6858000"/>
              <a:gd name="connsiteX22538" fmla="*/ 10982669 w 12192000"/>
              <a:gd name="connsiteY22538" fmla="*/ 3344455 h 6858000"/>
              <a:gd name="connsiteX22539" fmla="*/ 11019056 w 12192000"/>
              <a:gd name="connsiteY22539" fmla="*/ 3307828 h 6858000"/>
              <a:gd name="connsiteX22540" fmla="*/ 11017529 w 12192000"/>
              <a:gd name="connsiteY22540" fmla="*/ 3297415 h 6858000"/>
              <a:gd name="connsiteX22541" fmla="*/ 10982669 w 12192000"/>
              <a:gd name="connsiteY22541" fmla="*/ 3272010 h 6858000"/>
              <a:gd name="connsiteX22542" fmla="*/ 10575469 w 12192000"/>
              <a:gd name="connsiteY22542" fmla="*/ 3272010 h 6858000"/>
              <a:gd name="connsiteX22543" fmla="*/ 10540608 w 12192000"/>
              <a:gd name="connsiteY22543" fmla="*/ 3297415 h 6858000"/>
              <a:gd name="connsiteX22544" fmla="*/ 10539082 w 12192000"/>
              <a:gd name="connsiteY22544" fmla="*/ 3307828 h 6858000"/>
              <a:gd name="connsiteX22545" fmla="*/ 10575469 w 12192000"/>
              <a:gd name="connsiteY22545" fmla="*/ 3344455 h 6858000"/>
              <a:gd name="connsiteX22546" fmla="*/ 10611856 w 12192000"/>
              <a:gd name="connsiteY22546" fmla="*/ 3307828 h 6858000"/>
              <a:gd name="connsiteX22547" fmla="*/ 10610330 w 12192000"/>
              <a:gd name="connsiteY22547" fmla="*/ 3297415 h 6858000"/>
              <a:gd name="connsiteX22548" fmla="*/ 10575469 w 12192000"/>
              <a:gd name="connsiteY22548" fmla="*/ 3272010 h 6858000"/>
              <a:gd name="connsiteX22549" fmla="*/ 10168299 w 12192000"/>
              <a:gd name="connsiteY22549" fmla="*/ 3272010 h 6858000"/>
              <a:gd name="connsiteX22550" fmla="*/ 10133438 w 12192000"/>
              <a:gd name="connsiteY22550" fmla="*/ 3297415 h 6858000"/>
              <a:gd name="connsiteX22551" fmla="*/ 10131912 w 12192000"/>
              <a:gd name="connsiteY22551" fmla="*/ 3307828 h 6858000"/>
              <a:gd name="connsiteX22552" fmla="*/ 10168299 w 12192000"/>
              <a:gd name="connsiteY22552" fmla="*/ 3344455 h 6858000"/>
              <a:gd name="connsiteX22553" fmla="*/ 10204686 w 12192000"/>
              <a:gd name="connsiteY22553" fmla="*/ 3307828 h 6858000"/>
              <a:gd name="connsiteX22554" fmla="*/ 10203160 w 12192000"/>
              <a:gd name="connsiteY22554" fmla="*/ 3297415 h 6858000"/>
              <a:gd name="connsiteX22555" fmla="*/ 10168299 w 12192000"/>
              <a:gd name="connsiteY22555" fmla="*/ 3272010 h 6858000"/>
              <a:gd name="connsiteX22556" fmla="*/ 6677627 w 12192000"/>
              <a:gd name="connsiteY22556" fmla="*/ 3226795 h 6858000"/>
              <a:gd name="connsiteX22557" fmla="*/ 6559099 w 12192000"/>
              <a:gd name="connsiteY22557" fmla="*/ 3295230 h 6858000"/>
              <a:gd name="connsiteX22558" fmla="*/ 6562660 w 12192000"/>
              <a:gd name="connsiteY22558" fmla="*/ 3313993 h 6858000"/>
              <a:gd name="connsiteX22559" fmla="*/ 6559099 w 12192000"/>
              <a:gd name="connsiteY22559" fmla="*/ 3332755 h 6858000"/>
              <a:gd name="connsiteX22560" fmla="*/ 6565982 w 12192000"/>
              <a:gd name="connsiteY22560" fmla="*/ 3336734 h 6858000"/>
              <a:gd name="connsiteX22561" fmla="*/ 6577083 w 12192000"/>
              <a:gd name="connsiteY22561" fmla="*/ 3343138 h 6858000"/>
              <a:gd name="connsiteX22562" fmla="*/ 6845109 w 12192000"/>
              <a:gd name="connsiteY22562" fmla="*/ 3343138 h 6858000"/>
              <a:gd name="connsiteX22563" fmla="*/ 6863123 w 12192000"/>
              <a:gd name="connsiteY22563" fmla="*/ 3332755 h 6858000"/>
              <a:gd name="connsiteX22564" fmla="*/ 6863123 w 12192000"/>
              <a:gd name="connsiteY22564" fmla="*/ 3332725 h 6858000"/>
              <a:gd name="connsiteX22565" fmla="*/ 6860759 w 12192000"/>
              <a:gd name="connsiteY22565" fmla="*/ 3324795 h 6858000"/>
              <a:gd name="connsiteX22566" fmla="*/ 6858215 w 12192000"/>
              <a:gd name="connsiteY22566" fmla="*/ 3308666 h 6858000"/>
              <a:gd name="connsiteX22567" fmla="*/ 6859501 w 12192000"/>
              <a:gd name="connsiteY22567" fmla="*/ 3297385 h 6858000"/>
              <a:gd name="connsiteX22568" fmla="*/ 6859711 w 12192000"/>
              <a:gd name="connsiteY22568" fmla="*/ 3296577 h 6858000"/>
              <a:gd name="connsiteX22569" fmla="*/ 6860459 w 12192000"/>
              <a:gd name="connsiteY22569" fmla="*/ 3293704 h 6858000"/>
              <a:gd name="connsiteX22570" fmla="*/ 6744595 w 12192000"/>
              <a:gd name="connsiteY22570" fmla="*/ 3226795 h 6858000"/>
              <a:gd name="connsiteX22571" fmla="*/ 6711111 w 12192000"/>
              <a:gd name="connsiteY22571" fmla="*/ 3242326 h 6858000"/>
              <a:gd name="connsiteX22572" fmla="*/ 6677627 w 12192000"/>
              <a:gd name="connsiteY22572" fmla="*/ 3226795 h 6858000"/>
              <a:gd name="connsiteX22573" fmla="*/ 11966376 w 12192000"/>
              <a:gd name="connsiteY22573" fmla="*/ 3220122 h 6858000"/>
              <a:gd name="connsiteX22574" fmla="*/ 11846442 w 12192000"/>
              <a:gd name="connsiteY22574" fmla="*/ 3289365 h 6858000"/>
              <a:gd name="connsiteX22575" fmla="*/ 11849884 w 12192000"/>
              <a:gd name="connsiteY22575" fmla="*/ 3307858 h 6858000"/>
              <a:gd name="connsiteX22576" fmla="*/ 11848596 w 12192000"/>
              <a:gd name="connsiteY22576" fmla="*/ 3319139 h 6858000"/>
              <a:gd name="connsiteX22577" fmla="*/ 11848387 w 12192000"/>
              <a:gd name="connsiteY22577" fmla="*/ 3319977 h 6858000"/>
              <a:gd name="connsiteX22578" fmla="*/ 11847669 w 12192000"/>
              <a:gd name="connsiteY22578" fmla="*/ 3322820 h 6858000"/>
              <a:gd name="connsiteX22579" fmla="*/ 11846322 w 12192000"/>
              <a:gd name="connsiteY22579" fmla="*/ 3326920 h 6858000"/>
              <a:gd name="connsiteX22580" fmla="*/ 11853265 w 12192000"/>
              <a:gd name="connsiteY22580" fmla="*/ 3330929 h 6858000"/>
              <a:gd name="connsiteX22581" fmla="*/ 11864534 w 12192000"/>
              <a:gd name="connsiteY22581" fmla="*/ 3337445 h 6858000"/>
              <a:gd name="connsiteX22582" fmla="*/ 11864516 w 12192000"/>
              <a:gd name="connsiteY22582" fmla="*/ 3337452 h 6858000"/>
              <a:gd name="connsiteX22583" fmla="*/ 11864546 w 12192000"/>
              <a:gd name="connsiteY22583" fmla="*/ 3337452 h 6858000"/>
              <a:gd name="connsiteX22584" fmla="*/ 11864534 w 12192000"/>
              <a:gd name="connsiteY22584" fmla="*/ 3337445 h 6858000"/>
              <a:gd name="connsiteX22585" fmla="*/ 11930765 w 12192000"/>
              <a:gd name="connsiteY22585" fmla="*/ 3311094 h 6858000"/>
              <a:gd name="connsiteX22586" fmla="*/ 12136671 w 12192000"/>
              <a:gd name="connsiteY22586" fmla="*/ 3337452 h 6858000"/>
              <a:gd name="connsiteX22587" fmla="*/ 12154894 w 12192000"/>
              <a:gd name="connsiteY22587" fmla="*/ 3326920 h 6858000"/>
              <a:gd name="connsiteX22588" fmla="*/ 12153547 w 12192000"/>
              <a:gd name="connsiteY22588" fmla="*/ 3322820 h 6858000"/>
              <a:gd name="connsiteX22589" fmla="*/ 12152830 w 12192000"/>
              <a:gd name="connsiteY22589" fmla="*/ 3319977 h 6858000"/>
              <a:gd name="connsiteX22590" fmla="*/ 12152619 w 12192000"/>
              <a:gd name="connsiteY22590" fmla="*/ 3319139 h 6858000"/>
              <a:gd name="connsiteX22591" fmla="*/ 12151334 w 12192000"/>
              <a:gd name="connsiteY22591" fmla="*/ 3307858 h 6858000"/>
              <a:gd name="connsiteX22592" fmla="*/ 12154774 w 12192000"/>
              <a:gd name="connsiteY22592" fmla="*/ 3289365 h 6858000"/>
              <a:gd name="connsiteX22593" fmla="*/ 12034841 w 12192000"/>
              <a:gd name="connsiteY22593" fmla="*/ 3220122 h 6858000"/>
              <a:gd name="connsiteX22594" fmla="*/ 12000848 w 12192000"/>
              <a:gd name="connsiteY22594" fmla="*/ 3235892 h 6858000"/>
              <a:gd name="connsiteX22595" fmla="*/ 12000608 w 12192000"/>
              <a:gd name="connsiteY22595" fmla="*/ 3235892 h 6858000"/>
              <a:gd name="connsiteX22596" fmla="*/ 12000369 w 12192000"/>
              <a:gd name="connsiteY22596" fmla="*/ 3235892 h 6858000"/>
              <a:gd name="connsiteX22597" fmla="*/ 11966376 w 12192000"/>
              <a:gd name="connsiteY22597" fmla="*/ 3220122 h 6858000"/>
              <a:gd name="connsiteX22598" fmla="*/ 11559236 w 12192000"/>
              <a:gd name="connsiteY22598" fmla="*/ 3220122 h 6858000"/>
              <a:gd name="connsiteX22599" fmla="*/ 11439302 w 12192000"/>
              <a:gd name="connsiteY22599" fmla="*/ 3289365 h 6858000"/>
              <a:gd name="connsiteX22600" fmla="*/ 11442744 w 12192000"/>
              <a:gd name="connsiteY22600" fmla="*/ 3307858 h 6858000"/>
              <a:gd name="connsiteX22601" fmla="*/ 11441457 w 12192000"/>
              <a:gd name="connsiteY22601" fmla="*/ 3319139 h 6858000"/>
              <a:gd name="connsiteX22602" fmla="*/ 11441247 w 12192000"/>
              <a:gd name="connsiteY22602" fmla="*/ 3319977 h 6858000"/>
              <a:gd name="connsiteX22603" fmla="*/ 11440499 w 12192000"/>
              <a:gd name="connsiteY22603" fmla="*/ 3322820 h 6858000"/>
              <a:gd name="connsiteX22604" fmla="*/ 11439153 w 12192000"/>
              <a:gd name="connsiteY22604" fmla="*/ 3326920 h 6858000"/>
              <a:gd name="connsiteX22605" fmla="*/ 11446095 w 12192000"/>
              <a:gd name="connsiteY22605" fmla="*/ 3330929 h 6858000"/>
              <a:gd name="connsiteX22606" fmla="*/ 11457376 w 12192000"/>
              <a:gd name="connsiteY22606" fmla="*/ 3337452 h 6858000"/>
              <a:gd name="connsiteX22607" fmla="*/ 11729530 w 12192000"/>
              <a:gd name="connsiteY22607" fmla="*/ 3337452 h 6858000"/>
              <a:gd name="connsiteX22608" fmla="*/ 11747754 w 12192000"/>
              <a:gd name="connsiteY22608" fmla="*/ 3326920 h 6858000"/>
              <a:gd name="connsiteX22609" fmla="*/ 11746408 w 12192000"/>
              <a:gd name="connsiteY22609" fmla="*/ 3322820 h 6858000"/>
              <a:gd name="connsiteX22610" fmla="*/ 11745660 w 12192000"/>
              <a:gd name="connsiteY22610" fmla="*/ 3319977 h 6858000"/>
              <a:gd name="connsiteX22611" fmla="*/ 11745450 w 12192000"/>
              <a:gd name="connsiteY22611" fmla="*/ 3319139 h 6858000"/>
              <a:gd name="connsiteX22612" fmla="*/ 11744163 w 12192000"/>
              <a:gd name="connsiteY22612" fmla="*/ 3307858 h 6858000"/>
              <a:gd name="connsiteX22613" fmla="*/ 11744193 w 12192000"/>
              <a:gd name="connsiteY22613" fmla="*/ 3307858 h 6858000"/>
              <a:gd name="connsiteX22614" fmla="*/ 11747634 w 12192000"/>
              <a:gd name="connsiteY22614" fmla="*/ 3289365 h 6858000"/>
              <a:gd name="connsiteX22615" fmla="*/ 11627701 w 12192000"/>
              <a:gd name="connsiteY22615" fmla="*/ 3220122 h 6858000"/>
              <a:gd name="connsiteX22616" fmla="*/ 11593708 w 12192000"/>
              <a:gd name="connsiteY22616" fmla="*/ 3235892 h 6858000"/>
              <a:gd name="connsiteX22617" fmla="*/ 11593468 w 12192000"/>
              <a:gd name="connsiteY22617" fmla="*/ 3235892 h 6858000"/>
              <a:gd name="connsiteX22618" fmla="*/ 11593229 w 12192000"/>
              <a:gd name="connsiteY22618" fmla="*/ 3235892 h 6858000"/>
              <a:gd name="connsiteX22619" fmla="*/ 11559236 w 12192000"/>
              <a:gd name="connsiteY22619" fmla="*/ 3220122 h 6858000"/>
              <a:gd name="connsiteX22620" fmla="*/ 10744866 w 12192000"/>
              <a:gd name="connsiteY22620" fmla="*/ 3220122 h 6858000"/>
              <a:gd name="connsiteX22621" fmla="*/ 10624932 w 12192000"/>
              <a:gd name="connsiteY22621" fmla="*/ 3289365 h 6858000"/>
              <a:gd name="connsiteX22622" fmla="*/ 10628373 w 12192000"/>
              <a:gd name="connsiteY22622" fmla="*/ 3307858 h 6858000"/>
              <a:gd name="connsiteX22623" fmla="*/ 10627087 w 12192000"/>
              <a:gd name="connsiteY22623" fmla="*/ 3319139 h 6858000"/>
              <a:gd name="connsiteX22624" fmla="*/ 10626877 w 12192000"/>
              <a:gd name="connsiteY22624" fmla="*/ 3319977 h 6858000"/>
              <a:gd name="connsiteX22625" fmla="*/ 10626129 w 12192000"/>
              <a:gd name="connsiteY22625" fmla="*/ 3322820 h 6858000"/>
              <a:gd name="connsiteX22626" fmla="*/ 10624783 w 12192000"/>
              <a:gd name="connsiteY22626" fmla="*/ 3326920 h 6858000"/>
              <a:gd name="connsiteX22627" fmla="*/ 10631725 w 12192000"/>
              <a:gd name="connsiteY22627" fmla="*/ 3330929 h 6858000"/>
              <a:gd name="connsiteX22628" fmla="*/ 10643006 w 12192000"/>
              <a:gd name="connsiteY22628" fmla="*/ 3337452 h 6858000"/>
              <a:gd name="connsiteX22629" fmla="*/ 10915161 w 12192000"/>
              <a:gd name="connsiteY22629" fmla="*/ 3337452 h 6858000"/>
              <a:gd name="connsiteX22630" fmla="*/ 10933385 w 12192000"/>
              <a:gd name="connsiteY22630" fmla="*/ 3326920 h 6858000"/>
              <a:gd name="connsiteX22631" fmla="*/ 10932038 w 12192000"/>
              <a:gd name="connsiteY22631" fmla="*/ 3322820 h 6858000"/>
              <a:gd name="connsiteX22632" fmla="*/ 10931290 w 12192000"/>
              <a:gd name="connsiteY22632" fmla="*/ 3319977 h 6858000"/>
              <a:gd name="connsiteX22633" fmla="*/ 10931081 w 12192000"/>
              <a:gd name="connsiteY22633" fmla="*/ 3319139 h 6858000"/>
              <a:gd name="connsiteX22634" fmla="*/ 10929793 w 12192000"/>
              <a:gd name="connsiteY22634" fmla="*/ 3307858 h 6858000"/>
              <a:gd name="connsiteX22635" fmla="*/ 10929823 w 12192000"/>
              <a:gd name="connsiteY22635" fmla="*/ 3307858 h 6858000"/>
              <a:gd name="connsiteX22636" fmla="*/ 10933265 w 12192000"/>
              <a:gd name="connsiteY22636" fmla="*/ 3289365 h 6858000"/>
              <a:gd name="connsiteX22637" fmla="*/ 10813331 w 12192000"/>
              <a:gd name="connsiteY22637" fmla="*/ 3220122 h 6858000"/>
              <a:gd name="connsiteX22638" fmla="*/ 10779338 w 12192000"/>
              <a:gd name="connsiteY22638" fmla="*/ 3235892 h 6858000"/>
              <a:gd name="connsiteX22639" fmla="*/ 10779099 w 12192000"/>
              <a:gd name="connsiteY22639" fmla="*/ 3235892 h 6858000"/>
              <a:gd name="connsiteX22640" fmla="*/ 10778859 w 12192000"/>
              <a:gd name="connsiteY22640" fmla="*/ 3235892 h 6858000"/>
              <a:gd name="connsiteX22641" fmla="*/ 10744866 w 12192000"/>
              <a:gd name="connsiteY22641" fmla="*/ 3220122 h 6858000"/>
              <a:gd name="connsiteX22642" fmla="*/ 9930466 w 12192000"/>
              <a:gd name="connsiteY22642" fmla="*/ 3220122 h 6858000"/>
              <a:gd name="connsiteX22643" fmla="*/ 9930466 w 12192000"/>
              <a:gd name="connsiteY22643" fmla="*/ 3220152 h 6858000"/>
              <a:gd name="connsiteX22644" fmla="*/ 9810533 w 12192000"/>
              <a:gd name="connsiteY22644" fmla="*/ 3289395 h 6858000"/>
              <a:gd name="connsiteX22645" fmla="*/ 9813974 w 12192000"/>
              <a:gd name="connsiteY22645" fmla="*/ 3307888 h 6858000"/>
              <a:gd name="connsiteX22646" fmla="*/ 9812688 w 12192000"/>
              <a:gd name="connsiteY22646" fmla="*/ 3319169 h 6858000"/>
              <a:gd name="connsiteX22647" fmla="*/ 9812478 w 12192000"/>
              <a:gd name="connsiteY22647" fmla="*/ 3320007 h 6858000"/>
              <a:gd name="connsiteX22648" fmla="*/ 9811730 w 12192000"/>
              <a:gd name="connsiteY22648" fmla="*/ 3322850 h 6858000"/>
              <a:gd name="connsiteX22649" fmla="*/ 9810383 w 12192000"/>
              <a:gd name="connsiteY22649" fmla="*/ 3326950 h 6858000"/>
              <a:gd name="connsiteX22650" fmla="*/ 9817326 w 12192000"/>
              <a:gd name="connsiteY22650" fmla="*/ 3330959 h 6858000"/>
              <a:gd name="connsiteX22651" fmla="*/ 9828606 w 12192000"/>
              <a:gd name="connsiteY22651" fmla="*/ 3337482 h 6858000"/>
              <a:gd name="connsiteX22652" fmla="*/ 10100762 w 12192000"/>
              <a:gd name="connsiteY22652" fmla="*/ 3337482 h 6858000"/>
              <a:gd name="connsiteX22653" fmla="*/ 10118985 w 12192000"/>
              <a:gd name="connsiteY22653" fmla="*/ 3326950 h 6858000"/>
              <a:gd name="connsiteX22654" fmla="*/ 10117638 w 12192000"/>
              <a:gd name="connsiteY22654" fmla="*/ 3322850 h 6858000"/>
              <a:gd name="connsiteX22655" fmla="*/ 10116920 w 12192000"/>
              <a:gd name="connsiteY22655" fmla="*/ 3320007 h 6858000"/>
              <a:gd name="connsiteX22656" fmla="*/ 10116710 w 12192000"/>
              <a:gd name="connsiteY22656" fmla="*/ 3319139 h 6858000"/>
              <a:gd name="connsiteX22657" fmla="*/ 10115424 w 12192000"/>
              <a:gd name="connsiteY22657" fmla="*/ 3307858 h 6858000"/>
              <a:gd name="connsiteX22658" fmla="*/ 10118865 w 12192000"/>
              <a:gd name="connsiteY22658" fmla="*/ 3289365 h 6858000"/>
              <a:gd name="connsiteX22659" fmla="*/ 9998932 w 12192000"/>
              <a:gd name="connsiteY22659" fmla="*/ 3220122 h 6858000"/>
              <a:gd name="connsiteX22660" fmla="*/ 9964938 w 12192000"/>
              <a:gd name="connsiteY22660" fmla="*/ 3235892 h 6858000"/>
              <a:gd name="connsiteX22661" fmla="*/ 9964699 w 12192000"/>
              <a:gd name="connsiteY22661" fmla="*/ 3235892 h 6858000"/>
              <a:gd name="connsiteX22662" fmla="*/ 9964460 w 12192000"/>
              <a:gd name="connsiteY22662" fmla="*/ 3235892 h 6858000"/>
              <a:gd name="connsiteX22663" fmla="*/ 9930466 w 12192000"/>
              <a:gd name="connsiteY22663" fmla="*/ 3220122 h 6858000"/>
              <a:gd name="connsiteX22664" fmla="*/ 9116097 w 12192000"/>
              <a:gd name="connsiteY22664" fmla="*/ 3220122 h 6858000"/>
              <a:gd name="connsiteX22665" fmla="*/ 8996163 w 12192000"/>
              <a:gd name="connsiteY22665" fmla="*/ 3289365 h 6858000"/>
              <a:gd name="connsiteX22666" fmla="*/ 8999605 w 12192000"/>
              <a:gd name="connsiteY22666" fmla="*/ 3307858 h 6858000"/>
              <a:gd name="connsiteX22667" fmla="*/ 8998317 w 12192000"/>
              <a:gd name="connsiteY22667" fmla="*/ 3319139 h 6858000"/>
              <a:gd name="connsiteX22668" fmla="*/ 8998108 w 12192000"/>
              <a:gd name="connsiteY22668" fmla="*/ 3319977 h 6858000"/>
              <a:gd name="connsiteX22669" fmla="*/ 8997360 w 12192000"/>
              <a:gd name="connsiteY22669" fmla="*/ 3322820 h 6858000"/>
              <a:gd name="connsiteX22670" fmla="*/ 8996013 w 12192000"/>
              <a:gd name="connsiteY22670" fmla="*/ 3326920 h 6858000"/>
              <a:gd name="connsiteX22671" fmla="*/ 9002956 w 12192000"/>
              <a:gd name="connsiteY22671" fmla="*/ 3330929 h 6858000"/>
              <a:gd name="connsiteX22672" fmla="*/ 9014237 w 12192000"/>
              <a:gd name="connsiteY22672" fmla="*/ 3337452 h 6858000"/>
              <a:gd name="connsiteX22673" fmla="*/ 9286392 w 12192000"/>
              <a:gd name="connsiteY22673" fmla="*/ 3337452 h 6858000"/>
              <a:gd name="connsiteX22674" fmla="*/ 9304615 w 12192000"/>
              <a:gd name="connsiteY22674" fmla="*/ 3326920 h 6858000"/>
              <a:gd name="connsiteX22675" fmla="*/ 9303269 w 12192000"/>
              <a:gd name="connsiteY22675" fmla="*/ 3322820 h 6858000"/>
              <a:gd name="connsiteX22676" fmla="*/ 9302551 w 12192000"/>
              <a:gd name="connsiteY22676" fmla="*/ 3319977 h 6858000"/>
              <a:gd name="connsiteX22677" fmla="*/ 9302341 w 12192000"/>
              <a:gd name="connsiteY22677" fmla="*/ 3319139 h 6858000"/>
              <a:gd name="connsiteX22678" fmla="*/ 9301055 w 12192000"/>
              <a:gd name="connsiteY22678" fmla="*/ 3307858 h 6858000"/>
              <a:gd name="connsiteX22679" fmla="*/ 9304495 w 12192000"/>
              <a:gd name="connsiteY22679" fmla="*/ 3289365 h 6858000"/>
              <a:gd name="connsiteX22680" fmla="*/ 9184562 w 12192000"/>
              <a:gd name="connsiteY22680" fmla="*/ 3220122 h 6858000"/>
              <a:gd name="connsiteX22681" fmla="*/ 9150569 w 12192000"/>
              <a:gd name="connsiteY22681" fmla="*/ 3235892 h 6858000"/>
              <a:gd name="connsiteX22682" fmla="*/ 9150329 w 12192000"/>
              <a:gd name="connsiteY22682" fmla="*/ 3235892 h 6858000"/>
              <a:gd name="connsiteX22683" fmla="*/ 9150090 w 12192000"/>
              <a:gd name="connsiteY22683" fmla="*/ 3235892 h 6858000"/>
              <a:gd name="connsiteX22684" fmla="*/ 9116097 w 12192000"/>
              <a:gd name="connsiteY22684" fmla="*/ 3220122 h 6858000"/>
              <a:gd name="connsiteX22685" fmla="*/ 8301698 w 12192000"/>
              <a:gd name="connsiteY22685" fmla="*/ 3220122 h 6858000"/>
              <a:gd name="connsiteX22686" fmla="*/ 8181764 w 12192000"/>
              <a:gd name="connsiteY22686" fmla="*/ 3289365 h 6858000"/>
              <a:gd name="connsiteX22687" fmla="*/ 8185205 w 12192000"/>
              <a:gd name="connsiteY22687" fmla="*/ 3307858 h 6858000"/>
              <a:gd name="connsiteX22688" fmla="*/ 8183918 w 12192000"/>
              <a:gd name="connsiteY22688" fmla="*/ 3319139 h 6858000"/>
              <a:gd name="connsiteX22689" fmla="*/ 8183708 w 12192000"/>
              <a:gd name="connsiteY22689" fmla="*/ 3319977 h 6858000"/>
              <a:gd name="connsiteX22690" fmla="*/ 8182990 w 12192000"/>
              <a:gd name="connsiteY22690" fmla="*/ 3322820 h 6858000"/>
              <a:gd name="connsiteX22691" fmla="*/ 8181644 w 12192000"/>
              <a:gd name="connsiteY22691" fmla="*/ 3326920 h 6858000"/>
              <a:gd name="connsiteX22692" fmla="*/ 8188586 w 12192000"/>
              <a:gd name="connsiteY22692" fmla="*/ 3330929 h 6858000"/>
              <a:gd name="connsiteX22693" fmla="*/ 8199868 w 12192000"/>
              <a:gd name="connsiteY22693" fmla="*/ 3337452 h 6858000"/>
              <a:gd name="connsiteX22694" fmla="*/ 8472022 w 12192000"/>
              <a:gd name="connsiteY22694" fmla="*/ 3337452 h 6858000"/>
              <a:gd name="connsiteX22695" fmla="*/ 8490246 w 12192000"/>
              <a:gd name="connsiteY22695" fmla="*/ 3326920 h 6858000"/>
              <a:gd name="connsiteX22696" fmla="*/ 8488899 w 12192000"/>
              <a:gd name="connsiteY22696" fmla="*/ 3322820 h 6858000"/>
              <a:gd name="connsiteX22697" fmla="*/ 8488181 w 12192000"/>
              <a:gd name="connsiteY22697" fmla="*/ 3319977 h 6858000"/>
              <a:gd name="connsiteX22698" fmla="*/ 8487972 w 12192000"/>
              <a:gd name="connsiteY22698" fmla="*/ 3319139 h 6858000"/>
              <a:gd name="connsiteX22699" fmla="*/ 8486684 w 12192000"/>
              <a:gd name="connsiteY22699" fmla="*/ 3307858 h 6858000"/>
              <a:gd name="connsiteX22700" fmla="*/ 8490126 w 12192000"/>
              <a:gd name="connsiteY22700" fmla="*/ 3289365 h 6858000"/>
              <a:gd name="connsiteX22701" fmla="*/ 8370192 w 12192000"/>
              <a:gd name="connsiteY22701" fmla="*/ 3220122 h 6858000"/>
              <a:gd name="connsiteX22702" fmla="*/ 8336199 w 12192000"/>
              <a:gd name="connsiteY22702" fmla="*/ 3235892 h 6858000"/>
              <a:gd name="connsiteX22703" fmla="*/ 8335960 w 12192000"/>
              <a:gd name="connsiteY22703" fmla="*/ 3235892 h 6858000"/>
              <a:gd name="connsiteX22704" fmla="*/ 8335720 w 12192000"/>
              <a:gd name="connsiteY22704" fmla="*/ 3235892 h 6858000"/>
              <a:gd name="connsiteX22705" fmla="*/ 8301727 w 12192000"/>
              <a:gd name="connsiteY22705" fmla="*/ 3220122 h 6858000"/>
              <a:gd name="connsiteX22706" fmla="*/ 7894528 w 12192000"/>
              <a:gd name="connsiteY22706" fmla="*/ 3220122 h 6858000"/>
              <a:gd name="connsiteX22707" fmla="*/ 7894541 w 12192000"/>
              <a:gd name="connsiteY22707" fmla="*/ 3220132 h 6858000"/>
              <a:gd name="connsiteX22708" fmla="*/ 7774624 w 12192000"/>
              <a:gd name="connsiteY22708" fmla="*/ 3289365 h 6858000"/>
              <a:gd name="connsiteX22709" fmla="*/ 7778065 w 12192000"/>
              <a:gd name="connsiteY22709" fmla="*/ 3307858 h 6858000"/>
              <a:gd name="connsiteX22710" fmla="*/ 7776778 w 12192000"/>
              <a:gd name="connsiteY22710" fmla="*/ 3319139 h 6858000"/>
              <a:gd name="connsiteX22711" fmla="*/ 7776569 w 12192000"/>
              <a:gd name="connsiteY22711" fmla="*/ 3319977 h 6858000"/>
              <a:gd name="connsiteX22712" fmla="*/ 7775821 w 12192000"/>
              <a:gd name="connsiteY22712" fmla="*/ 3322820 h 6858000"/>
              <a:gd name="connsiteX22713" fmla="*/ 7774474 w 12192000"/>
              <a:gd name="connsiteY22713" fmla="*/ 3326920 h 6858000"/>
              <a:gd name="connsiteX22714" fmla="*/ 7781417 w 12192000"/>
              <a:gd name="connsiteY22714" fmla="*/ 3330929 h 6858000"/>
              <a:gd name="connsiteX22715" fmla="*/ 7792698 w 12192000"/>
              <a:gd name="connsiteY22715" fmla="*/ 3337452 h 6858000"/>
              <a:gd name="connsiteX22716" fmla="*/ 8064852 w 12192000"/>
              <a:gd name="connsiteY22716" fmla="*/ 3337452 h 6858000"/>
              <a:gd name="connsiteX22717" fmla="*/ 8083076 w 12192000"/>
              <a:gd name="connsiteY22717" fmla="*/ 3326920 h 6858000"/>
              <a:gd name="connsiteX22718" fmla="*/ 8081730 w 12192000"/>
              <a:gd name="connsiteY22718" fmla="*/ 3322820 h 6858000"/>
              <a:gd name="connsiteX22719" fmla="*/ 8080982 w 12192000"/>
              <a:gd name="connsiteY22719" fmla="*/ 3319977 h 6858000"/>
              <a:gd name="connsiteX22720" fmla="*/ 8080772 w 12192000"/>
              <a:gd name="connsiteY22720" fmla="*/ 3319139 h 6858000"/>
              <a:gd name="connsiteX22721" fmla="*/ 8079485 w 12192000"/>
              <a:gd name="connsiteY22721" fmla="*/ 3307858 h 6858000"/>
              <a:gd name="connsiteX22722" fmla="*/ 8082926 w 12192000"/>
              <a:gd name="connsiteY22722" fmla="*/ 3289365 h 6858000"/>
              <a:gd name="connsiteX22723" fmla="*/ 7962992 w 12192000"/>
              <a:gd name="connsiteY22723" fmla="*/ 3220122 h 6858000"/>
              <a:gd name="connsiteX22724" fmla="*/ 7929000 w 12192000"/>
              <a:gd name="connsiteY22724" fmla="*/ 3235892 h 6858000"/>
              <a:gd name="connsiteX22725" fmla="*/ 7928760 w 12192000"/>
              <a:gd name="connsiteY22725" fmla="*/ 3235892 h 6858000"/>
              <a:gd name="connsiteX22726" fmla="*/ 7928520 w 12192000"/>
              <a:gd name="connsiteY22726" fmla="*/ 3235892 h 6858000"/>
              <a:gd name="connsiteX22727" fmla="*/ 7909494 w 12192000"/>
              <a:gd name="connsiteY22727" fmla="*/ 3231621 h 6858000"/>
              <a:gd name="connsiteX22728" fmla="*/ 7894541 w 12192000"/>
              <a:gd name="connsiteY22728" fmla="*/ 3220132 h 6858000"/>
              <a:gd name="connsiteX22729" fmla="*/ 7894558 w 12192000"/>
              <a:gd name="connsiteY22729" fmla="*/ 3220122 h 6858000"/>
              <a:gd name="connsiteX22730" fmla="*/ 6265818 w 12192000"/>
              <a:gd name="connsiteY22730" fmla="*/ 3220122 h 6858000"/>
              <a:gd name="connsiteX22731" fmla="*/ 6265818 w 12192000"/>
              <a:gd name="connsiteY22731" fmla="*/ 3220152 h 6858000"/>
              <a:gd name="connsiteX22732" fmla="*/ 6145884 w 12192000"/>
              <a:gd name="connsiteY22732" fmla="*/ 3289395 h 6858000"/>
              <a:gd name="connsiteX22733" fmla="*/ 6149326 w 12192000"/>
              <a:gd name="connsiteY22733" fmla="*/ 3307888 h 6858000"/>
              <a:gd name="connsiteX22734" fmla="*/ 6148039 w 12192000"/>
              <a:gd name="connsiteY22734" fmla="*/ 3319169 h 6858000"/>
              <a:gd name="connsiteX22735" fmla="*/ 6147830 w 12192000"/>
              <a:gd name="connsiteY22735" fmla="*/ 3320007 h 6858000"/>
              <a:gd name="connsiteX22736" fmla="*/ 6147082 w 12192000"/>
              <a:gd name="connsiteY22736" fmla="*/ 3322850 h 6858000"/>
              <a:gd name="connsiteX22737" fmla="*/ 6145735 w 12192000"/>
              <a:gd name="connsiteY22737" fmla="*/ 3326950 h 6858000"/>
              <a:gd name="connsiteX22738" fmla="*/ 6152677 w 12192000"/>
              <a:gd name="connsiteY22738" fmla="*/ 3330959 h 6858000"/>
              <a:gd name="connsiteX22739" fmla="*/ 6163958 w 12192000"/>
              <a:gd name="connsiteY22739" fmla="*/ 3337482 h 6858000"/>
              <a:gd name="connsiteX22740" fmla="*/ 6436113 w 12192000"/>
              <a:gd name="connsiteY22740" fmla="*/ 3337482 h 6858000"/>
              <a:gd name="connsiteX22741" fmla="*/ 6454337 w 12192000"/>
              <a:gd name="connsiteY22741" fmla="*/ 3326950 h 6858000"/>
              <a:gd name="connsiteX22742" fmla="*/ 6452990 w 12192000"/>
              <a:gd name="connsiteY22742" fmla="*/ 3322850 h 6858000"/>
              <a:gd name="connsiteX22743" fmla="*/ 6452272 w 12192000"/>
              <a:gd name="connsiteY22743" fmla="*/ 3320007 h 6858000"/>
              <a:gd name="connsiteX22744" fmla="*/ 6452062 w 12192000"/>
              <a:gd name="connsiteY22744" fmla="*/ 3319139 h 6858000"/>
              <a:gd name="connsiteX22745" fmla="*/ 6450776 w 12192000"/>
              <a:gd name="connsiteY22745" fmla="*/ 3307858 h 6858000"/>
              <a:gd name="connsiteX22746" fmla="*/ 6454217 w 12192000"/>
              <a:gd name="connsiteY22746" fmla="*/ 3289365 h 6858000"/>
              <a:gd name="connsiteX22747" fmla="*/ 6334283 w 12192000"/>
              <a:gd name="connsiteY22747" fmla="*/ 3220122 h 6858000"/>
              <a:gd name="connsiteX22748" fmla="*/ 6300290 w 12192000"/>
              <a:gd name="connsiteY22748" fmla="*/ 3235892 h 6858000"/>
              <a:gd name="connsiteX22749" fmla="*/ 6300051 w 12192000"/>
              <a:gd name="connsiteY22749" fmla="*/ 3235892 h 6858000"/>
              <a:gd name="connsiteX22750" fmla="*/ 6299812 w 12192000"/>
              <a:gd name="connsiteY22750" fmla="*/ 3235892 h 6858000"/>
              <a:gd name="connsiteX22751" fmla="*/ 6265818 w 12192000"/>
              <a:gd name="connsiteY22751" fmla="*/ 3220122 h 6858000"/>
              <a:gd name="connsiteX22752" fmla="*/ 5451448 w 12192000"/>
              <a:gd name="connsiteY22752" fmla="*/ 3220122 h 6858000"/>
              <a:gd name="connsiteX22753" fmla="*/ 5331515 w 12192000"/>
              <a:gd name="connsiteY22753" fmla="*/ 3289365 h 6858000"/>
              <a:gd name="connsiteX22754" fmla="*/ 5334956 w 12192000"/>
              <a:gd name="connsiteY22754" fmla="*/ 3307858 h 6858000"/>
              <a:gd name="connsiteX22755" fmla="*/ 5333669 w 12192000"/>
              <a:gd name="connsiteY22755" fmla="*/ 3319139 h 6858000"/>
              <a:gd name="connsiteX22756" fmla="*/ 5333460 w 12192000"/>
              <a:gd name="connsiteY22756" fmla="*/ 3319977 h 6858000"/>
              <a:gd name="connsiteX22757" fmla="*/ 5332712 w 12192000"/>
              <a:gd name="connsiteY22757" fmla="*/ 3322820 h 6858000"/>
              <a:gd name="connsiteX22758" fmla="*/ 5331365 w 12192000"/>
              <a:gd name="connsiteY22758" fmla="*/ 3326920 h 6858000"/>
              <a:gd name="connsiteX22759" fmla="*/ 5338308 w 12192000"/>
              <a:gd name="connsiteY22759" fmla="*/ 3330929 h 6858000"/>
              <a:gd name="connsiteX22760" fmla="*/ 5349589 w 12192000"/>
              <a:gd name="connsiteY22760" fmla="*/ 3337452 h 6858000"/>
              <a:gd name="connsiteX22761" fmla="*/ 5621743 w 12192000"/>
              <a:gd name="connsiteY22761" fmla="*/ 3337452 h 6858000"/>
              <a:gd name="connsiteX22762" fmla="*/ 5639967 w 12192000"/>
              <a:gd name="connsiteY22762" fmla="*/ 3326920 h 6858000"/>
              <a:gd name="connsiteX22763" fmla="*/ 5638620 w 12192000"/>
              <a:gd name="connsiteY22763" fmla="*/ 3322820 h 6858000"/>
              <a:gd name="connsiteX22764" fmla="*/ 5637902 w 12192000"/>
              <a:gd name="connsiteY22764" fmla="*/ 3319977 h 6858000"/>
              <a:gd name="connsiteX22765" fmla="*/ 5637693 w 12192000"/>
              <a:gd name="connsiteY22765" fmla="*/ 3319139 h 6858000"/>
              <a:gd name="connsiteX22766" fmla="*/ 5636406 w 12192000"/>
              <a:gd name="connsiteY22766" fmla="*/ 3307858 h 6858000"/>
              <a:gd name="connsiteX22767" fmla="*/ 5639847 w 12192000"/>
              <a:gd name="connsiteY22767" fmla="*/ 3289365 h 6858000"/>
              <a:gd name="connsiteX22768" fmla="*/ 5519914 w 12192000"/>
              <a:gd name="connsiteY22768" fmla="*/ 3220122 h 6858000"/>
              <a:gd name="connsiteX22769" fmla="*/ 5485920 w 12192000"/>
              <a:gd name="connsiteY22769" fmla="*/ 3235892 h 6858000"/>
              <a:gd name="connsiteX22770" fmla="*/ 5485682 w 12192000"/>
              <a:gd name="connsiteY22770" fmla="*/ 3235892 h 6858000"/>
              <a:gd name="connsiteX22771" fmla="*/ 5485442 w 12192000"/>
              <a:gd name="connsiteY22771" fmla="*/ 3235892 h 6858000"/>
              <a:gd name="connsiteX22772" fmla="*/ 5451448 w 12192000"/>
              <a:gd name="connsiteY22772" fmla="*/ 3220122 h 6858000"/>
              <a:gd name="connsiteX22773" fmla="*/ 4637080 w 12192000"/>
              <a:gd name="connsiteY22773" fmla="*/ 3220122 h 6858000"/>
              <a:gd name="connsiteX22774" fmla="*/ 4637080 w 12192000"/>
              <a:gd name="connsiteY22774" fmla="*/ 3220152 h 6858000"/>
              <a:gd name="connsiteX22775" fmla="*/ 4517145 w 12192000"/>
              <a:gd name="connsiteY22775" fmla="*/ 3289395 h 6858000"/>
              <a:gd name="connsiteX22776" fmla="*/ 4520586 w 12192000"/>
              <a:gd name="connsiteY22776" fmla="*/ 3307888 h 6858000"/>
              <a:gd name="connsiteX22777" fmla="*/ 4519300 w 12192000"/>
              <a:gd name="connsiteY22777" fmla="*/ 3319169 h 6858000"/>
              <a:gd name="connsiteX22778" fmla="*/ 4519091 w 12192000"/>
              <a:gd name="connsiteY22778" fmla="*/ 3320007 h 6858000"/>
              <a:gd name="connsiteX22779" fmla="*/ 4518343 w 12192000"/>
              <a:gd name="connsiteY22779" fmla="*/ 3322850 h 6858000"/>
              <a:gd name="connsiteX22780" fmla="*/ 4516995 w 12192000"/>
              <a:gd name="connsiteY22780" fmla="*/ 3326950 h 6858000"/>
              <a:gd name="connsiteX22781" fmla="*/ 4523938 w 12192000"/>
              <a:gd name="connsiteY22781" fmla="*/ 3330959 h 6858000"/>
              <a:gd name="connsiteX22782" fmla="*/ 4535219 w 12192000"/>
              <a:gd name="connsiteY22782" fmla="*/ 3337482 h 6858000"/>
              <a:gd name="connsiteX22783" fmla="*/ 4807375 w 12192000"/>
              <a:gd name="connsiteY22783" fmla="*/ 3337482 h 6858000"/>
              <a:gd name="connsiteX22784" fmla="*/ 4825598 w 12192000"/>
              <a:gd name="connsiteY22784" fmla="*/ 3326950 h 6858000"/>
              <a:gd name="connsiteX22785" fmla="*/ 4824251 w 12192000"/>
              <a:gd name="connsiteY22785" fmla="*/ 3322850 h 6858000"/>
              <a:gd name="connsiteX22786" fmla="*/ 4823533 w 12192000"/>
              <a:gd name="connsiteY22786" fmla="*/ 3320007 h 6858000"/>
              <a:gd name="connsiteX22787" fmla="*/ 4823323 w 12192000"/>
              <a:gd name="connsiteY22787" fmla="*/ 3319139 h 6858000"/>
              <a:gd name="connsiteX22788" fmla="*/ 4822036 w 12192000"/>
              <a:gd name="connsiteY22788" fmla="*/ 3307858 h 6858000"/>
              <a:gd name="connsiteX22789" fmla="*/ 4825478 w 12192000"/>
              <a:gd name="connsiteY22789" fmla="*/ 3289365 h 6858000"/>
              <a:gd name="connsiteX22790" fmla="*/ 4705544 w 12192000"/>
              <a:gd name="connsiteY22790" fmla="*/ 3220122 h 6858000"/>
              <a:gd name="connsiteX22791" fmla="*/ 4671552 w 12192000"/>
              <a:gd name="connsiteY22791" fmla="*/ 3235892 h 6858000"/>
              <a:gd name="connsiteX22792" fmla="*/ 4671311 w 12192000"/>
              <a:gd name="connsiteY22792" fmla="*/ 3235892 h 6858000"/>
              <a:gd name="connsiteX22793" fmla="*/ 4671072 w 12192000"/>
              <a:gd name="connsiteY22793" fmla="*/ 3235892 h 6858000"/>
              <a:gd name="connsiteX22794" fmla="*/ 4637080 w 12192000"/>
              <a:gd name="connsiteY22794" fmla="*/ 3220122 h 6858000"/>
              <a:gd name="connsiteX22795" fmla="*/ 3822709 w 12192000"/>
              <a:gd name="connsiteY22795" fmla="*/ 3220122 h 6858000"/>
              <a:gd name="connsiteX22796" fmla="*/ 3702775 w 12192000"/>
              <a:gd name="connsiteY22796" fmla="*/ 3289365 h 6858000"/>
              <a:gd name="connsiteX22797" fmla="*/ 3706217 w 12192000"/>
              <a:gd name="connsiteY22797" fmla="*/ 3307858 h 6858000"/>
              <a:gd name="connsiteX22798" fmla="*/ 3704930 w 12192000"/>
              <a:gd name="connsiteY22798" fmla="*/ 3319139 h 6858000"/>
              <a:gd name="connsiteX22799" fmla="*/ 3704720 w 12192000"/>
              <a:gd name="connsiteY22799" fmla="*/ 3319977 h 6858000"/>
              <a:gd name="connsiteX22800" fmla="*/ 3703972 w 12192000"/>
              <a:gd name="connsiteY22800" fmla="*/ 3322820 h 6858000"/>
              <a:gd name="connsiteX22801" fmla="*/ 3702626 w 12192000"/>
              <a:gd name="connsiteY22801" fmla="*/ 3326920 h 6858000"/>
              <a:gd name="connsiteX22802" fmla="*/ 3709568 w 12192000"/>
              <a:gd name="connsiteY22802" fmla="*/ 3330929 h 6858000"/>
              <a:gd name="connsiteX22803" fmla="*/ 3720849 w 12192000"/>
              <a:gd name="connsiteY22803" fmla="*/ 3337452 h 6858000"/>
              <a:gd name="connsiteX22804" fmla="*/ 3993004 w 12192000"/>
              <a:gd name="connsiteY22804" fmla="*/ 3337452 h 6858000"/>
              <a:gd name="connsiteX22805" fmla="*/ 4011228 w 12192000"/>
              <a:gd name="connsiteY22805" fmla="*/ 3326920 h 6858000"/>
              <a:gd name="connsiteX22806" fmla="*/ 4009881 w 12192000"/>
              <a:gd name="connsiteY22806" fmla="*/ 3322820 h 6858000"/>
              <a:gd name="connsiteX22807" fmla="*/ 4009163 w 12192000"/>
              <a:gd name="connsiteY22807" fmla="*/ 3319977 h 6858000"/>
              <a:gd name="connsiteX22808" fmla="*/ 4008953 w 12192000"/>
              <a:gd name="connsiteY22808" fmla="*/ 3319139 h 6858000"/>
              <a:gd name="connsiteX22809" fmla="*/ 4007667 w 12192000"/>
              <a:gd name="connsiteY22809" fmla="*/ 3307858 h 6858000"/>
              <a:gd name="connsiteX22810" fmla="*/ 4011108 w 12192000"/>
              <a:gd name="connsiteY22810" fmla="*/ 3289365 h 6858000"/>
              <a:gd name="connsiteX22811" fmla="*/ 3891174 w 12192000"/>
              <a:gd name="connsiteY22811" fmla="*/ 3220122 h 6858000"/>
              <a:gd name="connsiteX22812" fmla="*/ 3857181 w 12192000"/>
              <a:gd name="connsiteY22812" fmla="*/ 3235892 h 6858000"/>
              <a:gd name="connsiteX22813" fmla="*/ 3856942 w 12192000"/>
              <a:gd name="connsiteY22813" fmla="*/ 3235892 h 6858000"/>
              <a:gd name="connsiteX22814" fmla="*/ 3856702 w 12192000"/>
              <a:gd name="connsiteY22814" fmla="*/ 3235892 h 6858000"/>
              <a:gd name="connsiteX22815" fmla="*/ 3822709 w 12192000"/>
              <a:gd name="connsiteY22815" fmla="*/ 3220122 h 6858000"/>
              <a:gd name="connsiteX22816" fmla="*/ 3008309 w 12192000"/>
              <a:gd name="connsiteY22816" fmla="*/ 3220122 h 6858000"/>
              <a:gd name="connsiteX22817" fmla="*/ 2888376 w 12192000"/>
              <a:gd name="connsiteY22817" fmla="*/ 3289365 h 6858000"/>
              <a:gd name="connsiteX22818" fmla="*/ 2891817 w 12192000"/>
              <a:gd name="connsiteY22818" fmla="*/ 3307858 h 6858000"/>
              <a:gd name="connsiteX22819" fmla="*/ 2890530 w 12192000"/>
              <a:gd name="connsiteY22819" fmla="*/ 3319139 h 6858000"/>
              <a:gd name="connsiteX22820" fmla="*/ 2890321 w 12192000"/>
              <a:gd name="connsiteY22820" fmla="*/ 3319977 h 6858000"/>
              <a:gd name="connsiteX22821" fmla="*/ 2889603 w 12192000"/>
              <a:gd name="connsiteY22821" fmla="*/ 3322820 h 6858000"/>
              <a:gd name="connsiteX22822" fmla="*/ 2888256 w 12192000"/>
              <a:gd name="connsiteY22822" fmla="*/ 3326920 h 6858000"/>
              <a:gd name="connsiteX22823" fmla="*/ 2895198 w 12192000"/>
              <a:gd name="connsiteY22823" fmla="*/ 3330929 h 6858000"/>
              <a:gd name="connsiteX22824" fmla="*/ 2906479 w 12192000"/>
              <a:gd name="connsiteY22824" fmla="*/ 3337452 h 6858000"/>
              <a:gd name="connsiteX22825" fmla="*/ 3178634 w 12192000"/>
              <a:gd name="connsiteY22825" fmla="*/ 3337452 h 6858000"/>
              <a:gd name="connsiteX22826" fmla="*/ 3196858 w 12192000"/>
              <a:gd name="connsiteY22826" fmla="*/ 3326920 h 6858000"/>
              <a:gd name="connsiteX22827" fmla="*/ 3195511 w 12192000"/>
              <a:gd name="connsiteY22827" fmla="*/ 3322820 h 6858000"/>
              <a:gd name="connsiteX22828" fmla="*/ 3194793 w 12192000"/>
              <a:gd name="connsiteY22828" fmla="*/ 3319977 h 6858000"/>
              <a:gd name="connsiteX22829" fmla="*/ 3194584 w 12192000"/>
              <a:gd name="connsiteY22829" fmla="*/ 3319139 h 6858000"/>
              <a:gd name="connsiteX22830" fmla="*/ 3193297 w 12192000"/>
              <a:gd name="connsiteY22830" fmla="*/ 3307858 h 6858000"/>
              <a:gd name="connsiteX22831" fmla="*/ 3196738 w 12192000"/>
              <a:gd name="connsiteY22831" fmla="*/ 3289365 h 6858000"/>
              <a:gd name="connsiteX22832" fmla="*/ 3076804 w 12192000"/>
              <a:gd name="connsiteY22832" fmla="*/ 3220122 h 6858000"/>
              <a:gd name="connsiteX22833" fmla="*/ 3042811 w 12192000"/>
              <a:gd name="connsiteY22833" fmla="*/ 3235892 h 6858000"/>
              <a:gd name="connsiteX22834" fmla="*/ 3042572 w 12192000"/>
              <a:gd name="connsiteY22834" fmla="*/ 3235892 h 6858000"/>
              <a:gd name="connsiteX22835" fmla="*/ 3042332 w 12192000"/>
              <a:gd name="connsiteY22835" fmla="*/ 3235892 h 6858000"/>
              <a:gd name="connsiteX22836" fmla="*/ 3008339 w 12192000"/>
              <a:gd name="connsiteY22836" fmla="*/ 3220122 h 6858000"/>
              <a:gd name="connsiteX22837" fmla="*/ 2601169 w 12192000"/>
              <a:gd name="connsiteY22837" fmla="*/ 3220122 h 6858000"/>
              <a:gd name="connsiteX22838" fmla="*/ 2601182 w 12192000"/>
              <a:gd name="connsiteY22838" fmla="*/ 3220132 h 6858000"/>
              <a:gd name="connsiteX22839" fmla="*/ 2481266 w 12192000"/>
              <a:gd name="connsiteY22839" fmla="*/ 3289365 h 6858000"/>
              <a:gd name="connsiteX22840" fmla="*/ 2484707 w 12192000"/>
              <a:gd name="connsiteY22840" fmla="*/ 3307858 h 6858000"/>
              <a:gd name="connsiteX22841" fmla="*/ 2483420 w 12192000"/>
              <a:gd name="connsiteY22841" fmla="*/ 3319139 h 6858000"/>
              <a:gd name="connsiteX22842" fmla="*/ 2483211 w 12192000"/>
              <a:gd name="connsiteY22842" fmla="*/ 3319977 h 6858000"/>
              <a:gd name="connsiteX22843" fmla="*/ 2482463 w 12192000"/>
              <a:gd name="connsiteY22843" fmla="*/ 3322820 h 6858000"/>
              <a:gd name="connsiteX22844" fmla="*/ 2481116 w 12192000"/>
              <a:gd name="connsiteY22844" fmla="*/ 3326920 h 6858000"/>
              <a:gd name="connsiteX22845" fmla="*/ 2488058 w 12192000"/>
              <a:gd name="connsiteY22845" fmla="*/ 3330929 h 6858000"/>
              <a:gd name="connsiteX22846" fmla="*/ 2499340 w 12192000"/>
              <a:gd name="connsiteY22846" fmla="*/ 3337452 h 6858000"/>
              <a:gd name="connsiteX22847" fmla="*/ 2771494 w 12192000"/>
              <a:gd name="connsiteY22847" fmla="*/ 3337452 h 6858000"/>
              <a:gd name="connsiteX22848" fmla="*/ 2789718 w 12192000"/>
              <a:gd name="connsiteY22848" fmla="*/ 3326920 h 6858000"/>
              <a:gd name="connsiteX22849" fmla="*/ 2788371 w 12192000"/>
              <a:gd name="connsiteY22849" fmla="*/ 3322820 h 6858000"/>
              <a:gd name="connsiteX22850" fmla="*/ 2787623 w 12192000"/>
              <a:gd name="connsiteY22850" fmla="*/ 3319977 h 6858000"/>
              <a:gd name="connsiteX22851" fmla="*/ 2787414 w 12192000"/>
              <a:gd name="connsiteY22851" fmla="*/ 3319139 h 6858000"/>
              <a:gd name="connsiteX22852" fmla="*/ 2786127 w 12192000"/>
              <a:gd name="connsiteY22852" fmla="*/ 3307858 h 6858000"/>
              <a:gd name="connsiteX22853" fmla="*/ 2789568 w 12192000"/>
              <a:gd name="connsiteY22853" fmla="*/ 3289365 h 6858000"/>
              <a:gd name="connsiteX22854" fmla="*/ 2669635 w 12192000"/>
              <a:gd name="connsiteY22854" fmla="*/ 3220122 h 6858000"/>
              <a:gd name="connsiteX22855" fmla="*/ 2635641 w 12192000"/>
              <a:gd name="connsiteY22855" fmla="*/ 3235892 h 6858000"/>
              <a:gd name="connsiteX22856" fmla="*/ 2635402 w 12192000"/>
              <a:gd name="connsiteY22856" fmla="*/ 3235892 h 6858000"/>
              <a:gd name="connsiteX22857" fmla="*/ 2635163 w 12192000"/>
              <a:gd name="connsiteY22857" fmla="*/ 3235892 h 6858000"/>
              <a:gd name="connsiteX22858" fmla="*/ 2616135 w 12192000"/>
              <a:gd name="connsiteY22858" fmla="*/ 3231621 h 6858000"/>
              <a:gd name="connsiteX22859" fmla="*/ 2601182 w 12192000"/>
              <a:gd name="connsiteY22859" fmla="*/ 3220132 h 6858000"/>
              <a:gd name="connsiteX22860" fmla="*/ 2601199 w 12192000"/>
              <a:gd name="connsiteY22860" fmla="*/ 3220122 h 6858000"/>
              <a:gd name="connsiteX22861" fmla="*/ 1786800 w 12192000"/>
              <a:gd name="connsiteY22861" fmla="*/ 3220122 h 6858000"/>
              <a:gd name="connsiteX22862" fmla="*/ 1666866 w 12192000"/>
              <a:gd name="connsiteY22862" fmla="*/ 3289365 h 6858000"/>
              <a:gd name="connsiteX22863" fmla="*/ 1670307 w 12192000"/>
              <a:gd name="connsiteY22863" fmla="*/ 3307858 h 6858000"/>
              <a:gd name="connsiteX22864" fmla="*/ 1669021 w 12192000"/>
              <a:gd name="connsiteY22864" fmla="*/ 3319139 h 6858000"/>
              <a:gd name="connsiteX22865" fmla="*/ 1668811 w 12192000"/>
              <a:gd name="connsiteY22865" fmla="*/ 3319977 h 6858000"/>
              <a:gd name="connsiteX22866" fmla="*/ 1668063 w 12192000"/>
              <a:gd name="connsiteY22866" fmla="*/ 3322820 h 6858000"/>
              <a:gd name="connsiteX22867" fmla="*/ 1668093 w 12192000"/>
              <a:gd name="connsiteY22867" fmla="*/ 3322820 h 6858000"/>
              <a:gd name="connsiteX22868" fmla="*/ 1666746 w 12192000"/>
              <a:gd name="connsiteY22868" fmla="*/ 3326920 h 6858000"/>
              <a:gd name="connsiteX22869" fmla="*/ 1673689 w 12192000"/>
              <a:gd name="connsiteY22869" fmla="*/ 3330929 h 6858000"/>
              <a:gd name="connsiteX22870" fmla="*/ 1684970 w 12192000"/>
              <a:gd name="connsiteY22870" fmla="*/ 3337452 h 6858000"/>
              <a:gd name="connsiteX22871" fmla="*/ 1957125 w 12192000"/>
              <a:gd name="connsiteY22871" fmla="*/ 3337452 h 6858000"/>
              <a:gd name="connsiteX22872" fmla="*/ 1975348 w 12192000"/>
              <a:gd name="connsiteY22872" fmla="*/ 3326920 h 6858000"/>
              <a:gd name="connsiteX22873" fmla="*/ 1974002 w 12192000"/>
              <a:gd name="connsiteY22873" fmla="*/ 3322820 h 6858000"/>
              <a:gd name="connsiteX22874" fmla="*/ 1973253 w 12192000"/>
              <a:gd name="connsiteY22874" fmla="*/ 3319977 h 6858000"/>
              <a:gd name="connsiteX22875" fmla="*/ 1973044 w 12192000"/>
              <a:gd name="connsiteY22875" fmla="*/ 3319139 h 6858000"/>
              <a:gd name="connsiteX22876" fmla="*/ 1971757 w 12192000"/>
              <a:gd name="connsiteY22876" fmla="*/ 3307858 h 6858000"/>
              <a:gd name="connsiteX22877" fmla="*/ 1975199 w 12192000"/>
              <a:gd name="connsiteY22877" fmla="*/ 3289365 h 6858000"/>
              <a:gd name="connsiteX22878" fmla="*/ 1855265 w 12192000"/>
              <a:gd name="connsiteY22878" fmla="*/ 3220122 h 6858000"/>
              <a:gd name="connsiteX22879" fmla="*/ 1821272 w 12192000"/>
              <a:gd name="connsiteY22879" fmla="*/ 3235892 h 6858000"/>
              <a:gd name="connsiteX22880" fmla="*/ 1821032 w 12192000"/>
              <a:gd name="connsiteY22880" fmla="*/ 3235892 h 6858000"/>
              <a:gd name="connsiteX22881" fmla="*/ 1820793 w 12192000"/>
              <a:gd name="connsiteY22881" fmla="*/ 3235892 h 6858000"/>
              <a:gd name="connsiteX22882" fmla="*/ 1786800 w 12192000"/>
              <a:gd name="connsiteY22882" fmla="*/ 3220122 h 6858000"/>
              <a:gd name="connsiteX22883" fmla="*/ 972430 w 12192000"/>
              <a:gd name="connsiteY22883" fmla="*/ 3220122 h 6858000"/>
              <a:gd name="connsiteX22884" fmla="*/ 852496 w 12192000"/>
              <a:gd name="connsiteY22884" fmla="*/ 3289365 h 6858000"/>
              <a:gd name="connsiteX22885" fmla="*/ 855938 w 12192000"/>
              <a:gd name="connsiteY22885" fmla="*/ 3307858 h 6858000"/>
              <a:gd name="connsiteX22886" fmla="*/ 854651 w 12192000"/>
              <a:gd name="connsiteY22886" fmla="*/ 3319139 h 6858000"/>
              <a:gd name="connsiteX22887" fmla="*/ 854441 w 12192000"/>
              <a:gd name="connsiteY22887" fmla="*/ 3319977 h 6858000"/>
              <a:gd name="connsiteX22888" fmla="*/ 853693 w 12192000"/>
              <a:gd name="connsiteY22888" fmla="*/ 3322820 h 6858000"/>
              <a:gd name="connsiteX22889" fmla="*/ 853693 w 12192000"/>
              <a:gd name="connsiteY22889" fmla="*/ 3322850 h 6858000"/>
              <a:gd name="connsiteX22890" fmla="*/ 852347 w 12192000"/>
              <a:gd name="connsiteY22890" fmla="*/ 3326950 h 6858000"/>
              <a:gd name="connsiteX22891" fmla="*/ 859289 w 12192000"/>
              <a:gd name="connsiteY22891" fmla="*/ 3330959 h 6858000"/>
              <a:gd name="connsiteX22892" fmla="*/ 870570 w 12192000"/>
              <a:gd name="connsiteY22892" fmla="*/ 3337482 h 6858000"/>
              <a:gd name="connsiteX22893" fmla="*/ 1142725 w 12192000"/>
              <a:gd name="connsiteY22893" fmla="*/ 3337482 h 6858000"/>
              <a:gd name="connsiteX22894" fmla="*/ 1160948 w 12192000"/>
              <a:gd name="connsiteY22894" fmla="*/ 3326950 h 6858000"/>
              <a:gd name="connsiteX22895" fmla="*/ 1159602 w 12192000"/>
              <a:gd name="connsiteY22895" fmla="*/ 3322850 h 6858000"/>
              <a:gd name="connsiteX22896" fmla="*/ 1158884 w 12192000"/>
              <a:gd name="connsiteY22896" fmla="*/ 3320007 h 6858000"/>
              <a:gd name="connsiteX22897" fmla="*/ 1158674 w 12192000"/>
              <a:gd name="connsiteY22897" fmla="*/ 3319139 h 6858000"/>
              <a:gd name="connsiteX22898" fmla="*/ 1157388 w 12192000"/>
              <a:gd name="connsiteY22898" fmla="*/ 3307858 h 6858000"/>
              <a:gd name="connsiteX22899" fmla="*/ 1160829 w 12192000"/>
              <a:gd name="connsiteY22899" fmla="*/ 3289365 h 6858000"/>
              <a:gd name="connsiteX22900" fmla="*/ 1040895 w 12192000"/>
              <a:gd name="connsiteY22900" fmla="*/ 3220122 h 6858000"/>
              <a:gd name="connsiteX22901" fmla="*/ 1006902 w 12192000"/>
              <a:gd name="connsiteY22901" fmla="*/ 3235892 h 6858000"/>
              <a:gd name="connsiteX22902" fmla="*/ 1006663 w 12192000"/>
              <a:gd name="connsiteY22902" fmla="*/ 3235892 h 6858000"/>
              <a:gd name="connsiteX22903" fmla="*/ 1006423 w 12192000"/>
              <a:gd name="connsiteY22903" fmla="*/ 3235892 h 6858000"/>
              <a:gd name="connsiteX22904" fmla="*/ 972430 w 12192000"/>
              <a:gd name="connsiteY22904" fmla="*/ 3220122 h 6858000"/>
              <a:gd name="connsiteX22905" fmla="*/ 158060 w 12192000"/>
              <a:gd name="connsiteY22905" fmla="*/ 3220122 h 6858000"/>
              <a:gd name="connsiteX22906" fmla="*/ 38127 w 12192000"/>
              <a:gd name="connsiteY22906" fmla="*/ 3289365 h 6858000"/>
              <a:gd name="connsiteX22907" fmla="*/ 41568 w 12192000"/>
              <a:gd name="connsiteY22907" fmla="*/ 3307858 h 6858000"/>
              <a:gd name="connsiteX22908" fmla="*/ 40281 w 12192000"/>
              <a:gd name="connsiteY22908" fmla="*/ 3319139 h 6858000"/>
              <a:gd name="connsiteX22909" fmla="*/ 40072 w 12192000"/>
              <a:gd name="connsiteY22909" fmla="*/ 3319977 h 6858000"/>
              <a:gd name="connsiteX22910" fmla="*/ 39324 w 12192000"/>
              <a:gd name="connsiteY22910" fmla="*/ 3322820 h 6858000"/>
              <a:gd name="connsiteX22911" fmla="*/ 37977 w 12192000"/>
              <a:gd name="connsiteY22911" fmla="*/ 3326920 h 6858000"/>
              <a:gd name="connsiteX22912" fmla="*/ 44919 w 12192000"/>
              <a:gd name="connsiteY22912" fmla="*/ 3330929 h 6858000"/>
              <a:gd name="connsiteX22913" fmla="*/ 56200 w 12192000"/>
              <a:gd name="connsiteY22913" fmla="*/ 3337452 h 6858000"/>
              <a:gd name="connsiteX22914" fmla="*/ 328355 w 12192000"/>
              <a:gd name="connsiteY22914" fmla="*/ 3337452 h 6858000"/>
              <a:gd name="connsiteX22915" fmla="*/ 346579 w 12192000"/>
              <a:gd name="connsiteY22915" fmla="*/ 3326920 h 6858000"/>
              <a:gd name="connsiteX22916" fmla="*/ 345232 w 12192000"/>
              <a:gd name="connsiteY22916" fmla="*/ 3322820 h 6858000"/>
              <a:gd name="connsiteX22917" fmla="*/ 344514 w 12192000"/>
              <a:gd name="connsiteY22917" fmla="*/ 3319977 h 6858000"/>
              <a:gd name="connsiteX22918" fmla="*/ 344305 w 12192000"/>
              <a:gd name="connsiteY22918" fmla="*/ 3319139 h 6858000"/>
              <a:gd name="connsiteX22919" fmla="*/ 343018 w 12192000"/>
              <a:gd name="connsiteY22919" fmla="*/ 3307858 h 6858000"/>
              <a:gd name="connsiteX22920" fmla="*/ 346459 w 12192000"/>
              <a:gd name="connsiteY22920" fmla="*/ 3289365 h 6858000"/>
              <a:gd name="connsiteX22921" fmla="*/ 226525 w 12192000"/>
              <a:gd name="connsiteY22921" fmla="*/ 3220122 h 6858000"/>
              <a:gd name="connsiteX22922" fmla="*/ 192532 w 12192000"/>
              <a:gd name="connsiteY22922" fmla="*/ 3235892 h 6858000"/>
              <a:gd name="connsiteX22923" fmla="*/ 192293 w 12192000"/>
              <a:gd name="connsiteY22923" fmla="*/ 3235892 h 6858000"/>
              <a:gd name="connsiteX22924" fmla="*/ 192053 w 12192000"/>
              <a:gd name="connsiteY22924" fmla="*/ 3235892 h 6858000"/>
              <a:gd name="connsiteX22925" fmla="*/ 158060 w 12192000"/>
              <a:gd name="connsiteY22925" fmla="*/ 3220122 h 6858000"/>
              <a:gd name="connsiteX22926" fmla="*/ 11152036 w 12192000"/>
              <a:gd name="connsiteY22926" fmla="*/ 3220092 h 6858000"/>
              <a:gd name="connsiteX22927" fmla="*/ 11032103 w 12192000"/>
              <a:gd name="connsiteY22927" fmla="*/ 3289336 h 6858000"/>
              <a:gd name="connsiteX22928" fmla="*/ 11035543 w 12192000"/>
              <a:gd name="connsiteY22928" fmla="*/ 3307828 h 6858000"/>
              <a:gd name="connsiteX22929" fmla="*/ 11034257 w 12192000"/>
              <a:gd name="connsiteY22929" fmla="*/ 3319109 h 6858000"/>
              <a:gd name="connsiteX22930" fmla="*/ 11034047 w 12192000"/>
              <a:gd name="connsiteY22930" fmla="*/ 3319947 h 6858000"/>
              <a:gd name="connsiteX22931" fmla="*/ 11033299 w 12192000"/>
              <a:gd name="connsiteY22931" fmla="*/ 3322820 h 6858000"/>
              <a:gd name="connsiteX22932" fmla="*/ 11031953 w 12192000"/>
              <a:gd name="connsiteY22932" fmla="*/ 3326920 h 6858000"/>
              <a:gd name="connsiteX22933" fmla="*/ 11038895 w 12192000"/>
              <a:gd name="connsiteY22933" fmla="*/ 3330929 h 6858000"/>
              <a:gd name="connsiteX22934" fmla="*/ 11050177 w 12192000"/>
              <a:gd name="connsiteY22934" fmla="*/ 3337452 h 6858000"/>
              <a:gd name="connsiteX22935" fmla="*/ 11322331 w 12192000"/>
              <a:gd name="connsiteY22935" fmla="*/ 3337452 h 6858000"/>
              <a:gd name="connsiteX22936" fmla="*/ 11340554 w 12192000"/>
              <a:gd name="connsiteY22936" fmla="*/ 3326920 h 6858000"/>
              <a:gd name="connsiteX22937" fmla="*/ 11339208 w 12192000"/>
              <a:gd name="connsiteY22937" fmla="*/ 3322820 h 6858000"/>
              <a:gd name="connsiteX22938" fmla="*/ 11338490 w 12192000"/>
              <a:gd name="connsiteY22938" fmla="*/ 3319977 h 6858000"/>
              <a:gd name="connsiteX22939" fmla="*/ 11338280 w 12192000"/>
              <a:gd name="connsiteY22939" fmla="*/ 3319139 h 6858000"/>
              <a:gd name="connsiteX22940" fmla="*/ 11336993 w 12192000"/>
              <a:gd name="connsiteY22940" fmla="*/ 3307858 h 6858000"/>
              <a:gd name="connsiteX22941" fmla="*/ 11336993 w 12192000"/>
              <a:gd name="connsiteY22941" fmla="*/ 3307828 h 6858000"/>
              <a:gd name="connsiteX22942" fmla="*/ 11340435 w 12192000"/>
              <a:gd name="connsiteY22942" fmla="*/ 3289336 h 6858000"/>
              <a:gd name="connsiteX22943" fmla="*/ 11220501 w 12192000"/>
              <a:gd name="connsiteY22943" fmla="*/ 3220092 h 6858000"/>
              <a:gd name="connsiteX22944" fmla="*/ 11186508 w 12192000"/>
              <a:gd name="connsiteY22944" fmla="*/ 3235862 h 6858000"/>
              <a:gd name="connsiteX22945" fmla="*/ 11186269 w 12192000"/>
              <a:gd name="connsiteY22945" fmla="*/ 3235862 h 6858000"/>
              <a:gd name="connsiteX22946" fmla="*/ 11186029 w 12192000"/>
              <a:gd name="connsiteY22946" fmla="*/ 3235862 h 6858000"/>
              <a:gd name="connsiteX22947" fmla="*/ 11152036 w 12192000"/>
              <a:gd name="connsiteY22947" fmla="*/ 3220092 h 6858000"/>
              <a:gd name="connsiteX22948" fmla="*/ 10337666 w 12192000"/>
              <a:gd name="connsiteY22948" fmla="*/ 3220092 h 6858000"/>
              <a:gd name="connsiteX22949" fmla="*/ 10217732 w 12192000"/>
              <a:gd name="connsiteY22949" fmla="*/ 3289336 h 6858000"/>
              <a:gd name="connsiteX22950" fmla="*/ 10221174 w 12192000"/>
              <a:gd name="connsiteY22950" fmla="*/ 3307828 h 6858000"/>
              <a:gd name="connsiteX22951" fmla="*/ 10219887 w 12192000"/>
              <a:gd name="connsiteY22951" fmla="*/ 3319109 h 6858000"/>
              <a:gd name="connsiteX22952" fmla="*/ 10219678 w 12192000"/>
              <a:gd name="connsiteY22952" fmla="*/ 3319947 h 6858000"/>
              <a:gd name="connsiteX22953" fmla="*/ 10218930 w 12192000"/>
              <a:gd name="connsiteY22953" fmla="*/ 3322820 h 6858000"/>
              <a:gd name="connsiteX22954" fmla="*/ 10217583 w 12192000"/>
              <a:gd name="connsiteY22954" fmla="*/ 3326920 h 6858000"/>
              <a:gd name="connsiteX22955" fmla="*/ 10224525 w 12192000"/>
              <a:gd name="connsiteY22955" fmla="*/ 3330929 h 6858000"/>
              <a:gd name="connsiteX22956" fmla="*/ 10235806 w 12192000"/>
              <a:gd name="connsiteY22956" fmla="*/ 3337452 h 6858000"/>
              <a:gd name="connsiteX22957" fmla="*/ 10507961 w 12192000"/>
              <a:gd name="connsiteY22957" fmla="*/ 3337452 h 6858000"/>
              <a:gd name="connsiteX22958" fmla="*/ 10526185 w 12192000"/>
              <a:gd name="connsiteY22958" fmla="*/ 3326920 h 6858000"/>
              <a:gd name="connsiteX22959" fmla="*/ 10524838 w 12192000"/>
              <a:gd name="connsiteY22959" fmla="*/ 3322820 h 6858000"/>
              <a:gd name="connsiteX22960" fmla="*/ 10524120 w 12192000"/>
              <a:gd name="connsiteY22960" fmla="*/ 3319977 h 6858000"/>
              <a:gd name="connsiteX22961" fmla="*/ 10523911 w 12192000"/>
              <a:gd name="connsiteY22961" fmla="*/ 3319139 h 6858000"/>
              <a:gd name="connsiteX22962" fmla="*/ 10522624 w 12192000"/>
              <a:gd name="connsiteY22962" fmla="*/ 3307858 h 6858000"/>
              <a:gd name="connsiteX22963" fmla="*/ 10522624 w 12192000"/>
              <a:gd name="connsiteY22963" fmla="*/ 3307828 h 6858000"/>
              <a:gd name="connsiteX22964" fmla="*/ 10526065 w 12192000"/>
              <a:gd name="connsiteY22964" fmla="*/ 3289336 h 6858000"/>
              <a:gd name="connsiteX22965" fmla="*/ 10406131 w 12192000"/>
              <a:gd name="connsiteY22965" fmla="*/ 3220092 h 6858000"/>
              <a:gd name="connsiteX22966" fmla="*/ 10372138 w 12192000"/>
              <a:gd name="connsiteY22966" fmla="*/ 3235862 h 6858000"/>
              <a:gd name="connsiteX22967" fmla="*/ 10371899 w 12192000"/>
              <a:gd name="connsiteY22967" fmla="*/ 3235862 h 6858000"/>
              <a:gd name="connsiteX22968" fmla="*/ 10371660 w 12192000"/>
              <a:gd name="connsiteY22968" fmla="*/ 3235862 h 6858000"/>
              <a:gd name="connsiteX22969" fmla="*/ 10337666 w 12192000"/>
              <a:gd name="connsiteY22969" fmla="*/ 3220092 h 6858000"/>
              <a:gd name="connsiteX22970" fmla="*/ 9523297 w 12192000"/>
              <a:gd name="connsiteY22970" fmla="*/ 3220092 h 6858000"/>
              <a:gd name="connsiteX22971" fmla="*/ 9403363 w 12192000"/>
              <a:gd name="connsiteY22971" fmla="*/ 3289336 h 6858000"/>
              <a:gd name="connsiteX22972" fmla="*/ 9406804 w 12192000"/>
              <a:gd name="connsiteY22972" fmla="*/ 3307828 h 6858000"/>
              <a:gd name="connsiteX22973" fmla="*/ 9405517 w 12192000"/>
              <a:gd name="connsiteY22973" fmla="*/ 3319109 h 6858000"/>
              <a:gd name="connsiteX22974" fmla="*/ 9405308 w 12192000"/>
              <a:gd name="connsiteY22974" fmla="*/ 3319947 h 6858000"/>
              <a:gd name="connsiteX22975" fmla="*/ 9404560 w 12192000"/>
              <a:gd name="connsiteY22975" fmla="*/ 3322820 h 6858000"/>
              <a:gd name="connsiteX22976" fmla="*/ 9403213 w 12192000"/>
              <a:gd name="connsiteY22976" fmla="*/ 3326920 h 6858000"/>
              <a:gd name="connsiteX22977" fmla="*/ 9410156 w 12192000"/>
              <a:gd name="connsiteY22977" fmla="*/ 3330929 h 6858000"/>
              <a:gd name="connsiteX22978" fmla="*/ 9421437 w 12192000"/>
              <a:gd name="connsiteY22978" fmla="*/ 3337452 h 6858000"/>
              <a:gd name="connsiteX22979" fmla="*/ 9693592 w 12192000"/>
              <a:gd name="connsiteY22979" fmla="*/ 3337452 h 6858000"/>
              <a:gd name="connsiteX22980" fmla="*/ 9711815 w 12192000"/>
              <a:gd name="connsiteY22980" fmla="*/ 3326920 h 6858000"/>
              <a:gd name="connsiteX22981" fmla="*/ 9710468 w 12192000"/>
              <a:gd name="connsiteY22981" fmla="*/ 3322820 h 6858000"/>
              <a:gd name="connsiteX22982" fmla="*/ 9709720 w 12192000"/>
              <a:gd name="connsiteY22982" fmla="*/ 3319977 h 6858000"/>
              <a:gd name="connsiteX22983" fmla="*/ 9709511 w 12192000"/>
              <a:gd name="connsiteY22983" fmla="*/ 3319139 h 6858000"/>
              <a:gd name="connsiteX22984" fmla="*/ 9708224 w 12192000"/>
              <a:gd name="connsiteY22984" fmla="*/ 3307858 h 6858000"/>
              <a:gd name="connsiteX22985" fmla="*/ 9711666 w 12192000"/>
              <a:gd name="connsiteY22985" fmla="*/ 3289365 h 6858000"/>
              <a:gd name="connsiteX22986" fmla="*/ 9591732 w 12192000"/>
              <a:gd name="connsiteY22986" fmla="*/ 3220122 h 6858000"/>
              <a:gd name="connsiteX22987" fmla="*/ 9557739 w 12192000"/>
              <a:gd name="connsiteY22987" fmla="*/ 3235892 h 6858000"/>
              <a:gd name="connsiteX22988" fmla="*/ 9557499 w 12192000"/>
              <a:gd name="connsiteY22988" fmla="*/ 3235892 h 6858000"/>
              <a:gd name="connsiteX22989" fmla="*/ 9557260 w 12192000"/>
              <a:gd name="connsiteY22989" fmla="*/ 3235892 h 6858000"/>
              <a:gd name="connsiteX22990" fmla="*/ 9523267 w 12192000"/>
              <a:gd name="connsiteY22990" fmla="*/ 3220122 h 6858000"/>
              <a:gd name="connsiteX22991" fmla="*/ 8708927 w 12192000"/>
              <a:gd name="connsiteY22991" fmla="*/ 3220092 h 6858000"/>
              <a:gd name="connsiteX22992" fmla="*/ 8588994 w 12192000"/>
              <a:gd name="connsiteY22992" fmla="*/ 3289336 h 6858000"/>
              <a:gd name="connsiteX22993" fmla="*/ 8592435 w 12192000"/>
              <a:gd name="connsiteY22993" fmla="*/ 3307828 h 6858000"/>
              <a:gd name="connsiteX22994" fmla="*/ 8591148 w 12192000"/>
              <a:gd name="connsiteY22994" fmla="*/ 3319109 h 6858000"/>
              <a:gd name="connsiteX22995" fmla="*/ 8590938 w 12192000"/>
              <a:gd name="connsiteY22995" fmla="*/ 3319947 h 6858000"/>
              <a:gd name="connsiteX22996" fmla="*/ 8590190 w 12192000"/>
              <a:gd name="connsiteY22996" fmla="*/ 3322820 h 6858000"/>
              <a:gd name="connsiteX22997" fmla="*/ 8588844 w 12192000"/>
              <a:gd name="connsiteY22997" fmla="*/ 3326920 h 6858000"/>
              <a:gd name="connsiteX22998" fmla="*/ 8595786 w 12192000"/>
              <a:gd name="connsiteY22998" fmla="*/ 3330929 h 6858000"/>
              <a:gd name="connsiteX22999" fmla="*/ 8607067 w 12192000"/>
              <a:gd name="connsiteY22999" fmla="*/ 3337452 h 6858000"/>
              <a:gd name="connsiteX23000" fmla="*/ 8879222 w 12192000"/>
              <a:gd name="connsiteY23000" fmla="*/ 3337452 h 6858000"/>
              <a:gd name="connsiteX23001" fmla="*/ 8897445 w 12192000"/>
              <a:gd name="connsiteY23001" fmla="*/ 3326920 h 6858000"/>
              <a:gd name="connsiteX23002" fmla="*/ 8896099 w 12192000"/>
              <a:gd name="connsiteY23002" fmla="*/ 3322820 h 6858000"/>
              <a:gd name="connsiteX23003" fmla="*/ 8895351 w 12192000"/>
              <a:gd name="connsiteY23003" fmla="*/ 3319977 h 6858000"/>
              <a:gd name="connsiteX23004" fmla="*/ 8895141 w 12192000"/>
              <a:gd name="connsiteY23004" fmla="*/ 3319139 h 6858000"/>
              <a:gd name="connsiteX23005" fmla="*/ 8893855 w 12192000"/>
              <a:gd name="connsiteY23005" fmla="*/ 3307858 h 6858000"/>
              <a:gd name="connsiteX23006" fmla="*/ 8897295 w 12192000"/>
              <a:gd name="connsiteY23006" fmla="*/ 3289365 h 6858000"/>
              <a:gd name="connsiteX23007" fmla="*/ 8777362 w 12192000"/>
              <a:gd name="connsiteY23007" fmla="*/ 3220122 h 6858000"/>
              <a:gd name="connsiteX23008" fmla="*/ 8743369 w 12192000"/>
              <a:gd name="connsiteY23008" fmla="*/ 3235892 h 6858000"/>
              <a:gd name="connsiteX23009" fmla="*/ 8743129 w 12192000"/>
              <a:gd name="connsiteY23009" fmla="*/ 3235892 h 6858000"/>
              <a:gd name="connsiteX23010" fmla="*/ 8742890 w 12192000"/>
              <a:gd name="connsiteY23010" fmla="*/ 3235892 h 6858000"/>
              <a:gd name="connsiteX23011" fmla="*/ 8708897 w 12192000"/>
              <a:gd name="connsiteY23011" fmla="*/ 3220122 h 6858000"/>
              <a:gd name="connsiteX23012" fmla="*/ 7487358 w 12192000"/>
              <a:gd name="connsiteY23012" fmla="*/ 3220092 h 6858000"/>
              <a:gd name="connsiteX23013" fmla="*/ 7367424 w 12192000"/>
              <a:gd name="connsiteY23013" fmla="*/ 3289336 h 6858000"/>
              <a:gd name="connsiteX23014" fmla="*/ 7370865 w 12192000"/>
              <a:gd name="connsiteY23014" fmla="*/ 3307828 h 6858000"/>
              <a:gd name="connsiteX23015" fmla="*/ 7369579 w 12192000"/>
              <a:gd name="connsiteY23015" fmla="*/ 3319109 h 6858000"/>
              <a:gd name="connsiteX23016" fmla="*/ 7369369 w 12192000"/>
              <a:gd name="connsiteY23016" fmla="*/ 3319947 h 6858000"/>
              <a:gd name="connsiteX23017" fmla="*/ 7368621 w 12192000"/>
              <a:gd name="connsiteY23017" fmla="*/ 3322820 h 6858000"/>
              <a:gd name="connsiteX23018" fmla="*/ 7367275 w 12192000"/>
              <a:gd name="connsiteY23018" fmla="*/ 3326920 h 6858000"/>
              <a:gd name="connsiteX23019" fmla="*/ 7374216 w 12192000"/>
              <a:gd name="connsiteY23019" fmla="*/ 3330929 h 6858000"/>
              <a:gd name="connsiteX23020" fmla="*/ 7385498 w 12192000"/>
              <a:gd name="connsiteY23020" fmla="*/ 3337452 h 6858000"/>
              <a:gd name="connsiteX23021" fmla="*/ 7657652 w 12192000"/>
              <a:gd name="connsiteY23021" fmla="*/ 3337452 h 6858000"/>
              <a:gd name="connsiteX23022" fmla="*/ 7675876 w 12192000"/>
              <a:gd name="connsiteY23022" fmla="*/ 3326920 h 6858000"/>
              <a:gd name="connsiteX23023" fmla="*/ 7674530 w 12192000"/>
              <a:gd name="connsiteY23023" fmla="*/ 3322820 h 6858000"/>
              <a:gd name="connsiteX23024" fmla="*/ 7673812 w 12192000"/>
              <a:gd name="connsiteY23024" fmla="*/ 3319977 h 6858000"/>
              <a:gd name="connsiteX23025" fmla="*/ 7673602 w 12192000"/>
              <a:gd name="connsiteY23025" fmla="*/ 3319139 h 6858000"/>
              <a:gd name="connsiteX23026" fmla="*/ 7672315 w 12192000"/>
              <a:gd name="connsiteY23026" fmla="*/ 3307858 h 6858000"/>
              <a:gd name="connsiteX23027" fmla="*/ 7675756 w 12192000"/>
              <a:gd name="connsiteY23027" fmla="*/ 3289365 h 6858000"/>
              <a:gd name="connsiteX23028" fmla="*/ 7555823 w 12192000"/>
              <a:gd name="connsiteY23028" fmla="*/ 3220122 h 6858000"/>
              <a:gd name="connsiteX23029" fmla="*/ 7521830 w 12192000"/>
              <a:gd name="connsiteY23029" fmla="*/ 3235892 h 6858000"/>
              <a:gd name="connsiteX23030" fmla="*/ 7521590 w 12192000"/>
              <a:gd name="connsiteY23030" fmla="*/ 3235892 h 6858000"/>
              <a:gd name="connsiteX23031" fmla="*/ 7521351 w 12192000"/>
              <a:gd name="connsiteY23031" fmla="*/ 3235892 h 6858000"/>
              <a:gd name="connsiteX23032" fmla="*/ 7487358 w 12192000"/>
              <a:gd name="connsiteY23032" fmla="*/ 3220122 h 6858000"/>
              <a:gd name="connsiteX23033" fmla="*/ 7080188 w 12192000"/>
              <a:gd name="connsiteY23033" fmla="*/ 3220092 h 6858000"/>
              <a:gd name="connsiteX23034" fmla="*/ 6960254 w 12192000"/>
              <a:gd name="connsiteY23034" fmla="*/ 3289336 h 6858000"/>
              <a:gd name="connsiteX23035" fmla="*/ 6963695 w 12192000"/>
              <a:gd name="connsiteY23035" fmla="*/ 3307828 h 6858000"/>
              <a:gd name="connsiteX23036" fmla="*/ 6963157 w 12192000"/>
              <a:gd name="connsiteY23036" fmla="*/ 3314830 h 6858000"/>
              <a:gd name="connsiteX23037" fmla="*/ 6961361 w 12192000"/>
              <a:gd name="connsiteY23037" fmla="*/ 3327638 h 6858000"/>
              <a:gd name="connsiteX23038" fmla="*/ 6967077 w 12192000"/>
              <a:gd name="connsiteY23038" fmla="*/ 3330929 h 6858000"/>
              <a:gd name="connsiteX23039" fmla="*/ 6978358 w 12192000"/>
              <a:gd name="connsiteY23039" fmla="*/ 3337452 h 6858000"/>
              <a:gd name="connsiteX23040" fmla="*/ 7250513 w 12192000"/>
              <a:gd name="connsiteY23040" fmla="*/ 3337452 h 6858000"/>
              <a:gd name="connsiteX23041" fmla="*/ 7268736 w 12192000"/>
              <a:gd name="connsiteY23041" fmla="*/ 3326920 h 6858000"/>
              <a:gd name="connsiteX23042" fmla="*/ 7267390 w 12192000"/>
              <a:gd name="connsiteY23042" fmla="*/ 3322820 h 6858000"/>
              <a:gd name="connsiteX23043" fmla="*/ 7266641 w 12192000"/>
              <a:gd name="connsiteY23043" fmla="*/ 3319977 h 6858000"/>
              <a:gd name="connsiteX23044" fmla="*/ 7266432 w 12192000"/>
              <a:gd name="connsiteY23044" fmla="*/ 3319139 h 6858000"/>
              <a:gd name="connsiteX23045" fmla="*/ 7265145 w 12192000"/>
              <a:gd name="connsiteY23045" fmla="*/ 3307858 h 6858000"/>
              <a:gd name="connsiteX23046" fmla="*/ 7268587 w 12192000"/>
              <a:gd name="connsiteY23046" fmla="*/ 3289365 h 6858000"/>
              <a:gd name="connsiteX23047" fmla="*/ 7148653 w 12192000"/>
              <a:gd name="connsiteY23047" fmla="*/ 3220122 h 6858000"/>
              <a:gd name="connsiteX23048" fmla="*/ 7114660 w 12192000"/>
              <a:gd name="connsiteY23048" fmla="*/ 3235892 h 6858000"/>
              <a:gd name="connsiteX23049" fmla="*/ 7114421 w 12192000"/>
              <a:gd name="connsiteY23049" fmla="*/ 3235892 h 6858000"/>
              <a:gd name="connsiteX23050" fmla="*/ 7114181 w 12192000"/>
              <a:gd name="connsiteY23050" fmla="*/ 3235892 h 6858000"/>
              <a:gd name="connsiteX23051" fmla="*/ 7080188 w 12192000"/>
              <a:gd name="connsiteY23051" fmla="*/ 3220122 h 6858000"/>
              <a:gd name="connsiteX23052" fmla="*/ 5858649 w 12192000"/>
              <a:gd name="connsiteY23052" fmla="*/ 3220092 h 6858000"/>
              <a:gd name="connsiteX23053" fmla="*/ 5738716 w 12192000"/>
              <a:gd name="connsiteY23053" fmla="*/ 3289336 h 6858000"/>
              <a:gd name="connsiteX23054" fmla="*/ 5742157 w 12192000"/>
              <a:gd name="connsiteY23054" fmla="*/ 3307828 h 6858000"/>
              <a:gd name="connsiteX23055" fmla="*/ 5740869 w 12192000"/>
              <a:gd name="connsiteY23055" fmla="*/ 3319109 h 6858000"/>
              <a:gd name="connsiteX23056" fmla="*/ 5740660 w 12192000"/>
              <a:gd name="connsiteY23056" fmla="*/ 3319947 h 6858000"/>
              <a:gd name="connsiteX23057" fmla="*/ 5739912 w 12192000"/>
              <a:gd name="connsiteY23057" fmla="*/ 3322820 h 6858000"/>
              <a:gd name="connsiteX23058" fmla="*/ 5738565 w 12192000"/>
              <a:gd name="connsiteY23058" fmla="*/ 3326920 h 6858000"/>
              <a:gd name="connsiteX23059" fmla="*/ 5745507 w 12192000"/>
              <a:gd name="connsiteY23059" fmla="*/ 3330929 h 6858000"/>
              <a:gd name="connsiteX23060" fmla="*/ 5756789 w 12192000"/>
              <a:gd name="connsiteY23060" fmla="*/ 3337452 h 6858000"/>
              <a:gd name="connsiteX23061" fmla="*/ 6028944 w 12192000"/>
              <a:gd name="connsiteY23061" fmla="*/ 3337452 h 6858000"/>
              <a:gd name="connsiteX23062" fmla="*/ 6047167 w 12192000"/>
              <a:gd name="connsiteY23062" fmla="*/ 3326920 h 6858000"/>
              <a:gd name="connsiteX23063" fmla="*/ 6045821 w 12192000"/>
              <a:gd name="connsiteY23063" fmla="*/ 3322820 h 6858000"/>
              <a:gd name="connsiteX23064" fmla="*/ 6045072 w 12192000"/>
              <a:gd name="connsiteY23064" fmla="*/ 3319977 h 6858000"/>
              <a:gd name="connsiteX23065" fmla="*/ 6044863 w 12192000"/>
              <a:gd name="connsiteY23065" fmla="*/ 3319139 h 6858000"/>
              <a:gd name="connsiteX23066" fmla="*/ 6043576 w 12192000"/>
              <a:gd name="connsiteY23066" fmla="*/ 3307858 h 6858000"/>
              <a:gd name="connsiteX23067" fmla="*/ 6047017 w 12192000"/>
              <a:gd name="connsiteY23067" fmla="*/ 3289365 h 6858000"/>
              <a:gd name="connsiteX23068" fmla="*/ 5927084 w 12192000"/>
              <a:gd name="connsiteY23068" fmla="*/ 3220122 h 6858000"/>
              <a:gd name="connsiteX23069" fmla="*/ 5893090 w 12192000"/>
              <a:gd name="connsiteY23069" fmla="*/ 3235892 h 6858000"/>
              <a:gd name="connsiteX23070" fmla="*/ 5892851 w 12192000"/>
              <a:gd name="connsiteY23070" fmla="*/ 3235892 h 6858000"/>
              <a:gd name="connsiteX23071" fmla="*/ 5892612 w 12192000"/>
              <a:gd name="connsiteY23071" fmla="*/ 3235892 h 6858000"/>
              <a:gd name="connsiteX23072" fmla="*/ 5858618 w 12192000"/>
              <a:gd name="connsiteY23072" fmla="*/ 3220122 h 6858000"/>
              <a:gd name="connsiteX23073" fmla="*/ 5044279 w 12192000"/>
              <a:gd name="connsiteY23073" fmla="*/ 3220092 h 6858000"/>
              <a:gd name="connsiteX23074" fmla="*/ 4924345 w 12192000"/>
              <a:gd name="connsiteY23074" fmla="*/ 3289336 h 6858000"/>
              <a:gd name="connsiteX23075" fmla="*/ 4927786 w 12192000"/>
              <a:gd name="connsiteY23075" fmla="*/ 3307828 h 6858000"/>
              <a:gd name="connsiteX23076" fmla="*/ 4926501 w 12192000"/>
              <a:gd name="connsiteY23076" fmla="*/ 3319109 h 6858000"/>
              <a:gd name="connsiteX23077" fmla="*/ 4926290 w 12192000"/>
              <a:gd name="connsiteY23077" fmla="*/ 3319947 h 6858000"/>
              <a:gd name="connsiteX23078" fmla="*/ 4925542 w 12192000"/>
              <a:gd name="connsiteY23078" fmla="*/ 3322820 h 6858000"/>
              <a:gd name="connsiteX23079" fmla="*/ 4924195 w 12192000"/>
              <a:gd name="connsiteY23079" fmla="*/ 3326920 h 6858000"/>
              <a:gd name="connsiteX23080" fmla="*/ 4931138 w 12192000"/>
              <a:gd name="connsiteY23080" fmla="*/ 3330929 h 6858000"/>
              <a:gd name="connsiteX23081" fmla="*/ 4942420 w 12192000"/>
              <a:gd name="connsiteY23081" fmla="*/ 3337452 h 6858000"/>
              <a:gd name="connsiteX23082" fmla="*/ 5214573 w 12192000"/>
              <a:gd name="connsiteY23082" fmla="*/ 3337452 h 6858000"/>
              <a:gd name="connsiteX23083" fmla="*/ 5232797 w 12192000"/>
              <a:gd name="connsiteY23083" fmla="*/ 3326920 h 6858000"/>
              <a:gd name="connsiteX23084" fmla="*/ 5231450 w 12192000"/>
              <a:gd name="connsiteY23084" fmla="*/ 3322820 h 6858000"/>
              <a:gd name="connsiteX23085" fmla="*/ 5230702 w 12192000"/>
              <a:gd name="connsiteY23085" fmla="*/ 3319977 h 6858000"/>
              <a:gd name="connsiteX23086" fmla="*/ 5230493 w 12192000"/>
              <a:gd name="connsiteY23086" fmla="*/ 3319139 h 6858000"/>
              <a:gd name="connsiteX23087" fmla="*/ 5229207 w 12192000"/>
              <a:gd name="connsiteY23087" fmla="*/ 3307858 h 6858000"/>
              <a:gd name="connsiteX23088" fmla="*/ 5232648 w 12192000"/>
              <a:gd name="connsiteY23088" fmla="*/ 3289365 h 6858000"/>
              <a:gd name="connsiteX23089" fmla="*/ 5112715 w 12192000"/>
              <a:gd name="connsiteY23089" fmla="*/ 3220122 h 6858000"/>
              <a:gd name="connsiteX23090" fmla="*/ 5078721 w 12192000"/>
              <a:gd name="connsiteY23090" fmla="*/ 3235892 h 6858000"/>
              <a:gd name="connsiteX23091" fmla="*/ 5078481 w 12192000"/>
              <a:gd name="connsiteY23091" fmla="*/ 3235892 h 6858000"/>
              <a:gd name="connsiteX23092" fmla="*/ 5078243 w 12192000"/>
              <a:gd name="connsiteY23092" fmla="*/ 3235892 h 6858000"/>
              <a:gd name="connsiteX23093" fmla="*/ 5044249 w 12192000"/>
              <a:gd name="connsiteY23093" fmla="*/ 3220122 h 6858000"/>
              <a:gd name="connsiteX23094" fmla="*/ 4229939 w 12192000"/>
              <a:gd name="connsiteY23094" fmla="*/ 3220092 h 6858000"/>
              <a:gd name="connsiteX23095" fmla="*/ 4110005 w 12192000"/>
              <a:gd name="connsiteY23095" fmla="*/ 3289336 h 6858000"/>
              <a:gd name="connsiteX23096" fmla="*/ 4113446 w 12192000"/>
              <a:gd name="connsiteY23096" fmla="*/ 3307828 h 6858000"/>
              <a:gd name="connsiteX23097" fmla="*/ 4112160 w 12192000"/>
              <a:gd name="connsiteY23097" fmla="*/ 3319109 h 6858000"/>
              <a:gd name="connsiteX23098" fmla="*/ 4111950 w 12192000"/>
              <a:gd name="connsiteY23098" fmla="*/ 3319947 h 6858000"/>
              <a:gd name="connsiteX23099" fmla="*/ 4111202 w 12192000"/>
              <a:gd name="connsiteY23099" fmla="*/ 3322820 h 6858000"/>
              <a:gd name="connsiteX23100" fmla="*/ 4109856 w 12192000"/>
              <a:gd name="connsiteY23100" fmla="*/ 3326920 h 6858000"/>
              <a:gd name="connsiteX23101" fmla="*/ 4116798 w 12192000"/>
              <a:gd name="connsiteY23101" fmla="*/ 3330929 h 6858000"/>
              <a:gd name="connsiteX23102" fmla="*/ 4128079 w 12192000"/>
              <a:gd name="connsiteY23102" fmla="*/ 3337452 h 6858000"/>
              <a:gd name="connsiteX23103" fmla="*/ 4400234 w 12192000"/>
              <a:gd name="connsiteY23103" fmla="*/ 3337452 h 6858000"/>
              <a:gd name="connsiteX23104" fmla="*/ 4418457 w 12192000"/>
              <a:gd name="connsiteY23104" fmla="*/ 3326920 h 6858000"/>
              <a:gd name="connsiteX23105" fmla="*/ 4417111 w 12192000"/>
              <a:gd name="connsiteY23105" fmla="*/ 3322820 h 6858000"/>
              <a:gd name="connsiteX23106" fmla="*/ 4416362 w 12192000"/>
              <a:gd name="connsiteY23106" fmla="*/ 3319977 h 6858000"/>
              <a:gd name="connsiteX23107" fmla="*/ 4416153 w 12192000"/>
              <a:gd name="connsiteY23107" fmla="*/ 3319139 h 6858000"/>
              <a:gd name="connsiteX23108" fmla="*/ 4414866 w 12192000"/>
              <a:gd name="connsiteY23108" fmla="*/ 3307858 h 6858000"/>
              <a:gd name="connsiteX23109" fmla="*/ 4418309 w 12192000"/>
              <a:gd name="connsiteY23109" fmla="*/ 3289365 h 6858000"/>
              <a:gd name="connsiteX23110" fmla="*/ 4298374 w 12192000"/>
              <a:gd name="connsiteY23110" fmla="*/ 3220122 h 6858000"/>
              <a:gd name="connsiteX23111" fmla="*/ 4264381 w 12192000"/>
              <a:gd name="connsiteY23111" fmla="*/ 3235892 h 6858000"/>
              <a:gd name="connsiteX23112" fmla="*/ 4264142 w 12192000"/>
              <a:gd name="connsiteY23112" fmla="*/ 3235892 h 6858000"/>
              <a:gd name="connsiteX23113" fmla="*/ 4263902 w 12192000"/>
              <a:gd name="connsiteY23113" fmla="*/ 3235892 h 6858000"/>
              <a:gd name="connsiteX23114" fmla="*/ 4229909 w 12192000"/>
              <a:gd name="connsiteY23114" fmla="*/ 3220122 h 6858000"/>
              <a:gd name="connsiteX23115" fmla="*/ 3415569 w 12192000"/>
              <a:gd name="connsiteY23115" fmla="*/ 3220092 h 6858000"/>
              <a:gd name="connsiteX23116" fmla="*/ 3295636 w 12192000"/>
              <a:gd name="connsiteY23116" fmla="*/ 3289336 h 6858000"/>
              <a:gd name="connsiteX23117" fmla="*/ 3299077 w 12192000"/>
              <a:gd name="connsiteY23117" fmla="*/ 3307828 h 6858000"/>
              <a:gd name="connsiteX23118" fmla="*/ 3297790 w 12192000"/>
              <a:gd name="connsiteY23118" fmla="*/ 3319109 h 6858000"/>
              <a:gd name="connsiteX23119" fmla="*/ 3297581 w 12192000"/>
              <a:gd name="connsiteY23119" fmla="*/ 3319947 h 6858000"/>
              <a:gd name="connsiteX23120" fmla="*/ 3296833 w 12192000"/>
              <a:gd name="connsiteY23120" fmla="*/ 3322820 h 6858000"/>
              <a:gd name="connsiteX23121" fmla="*/ 3295486 w 12192000"/>
              <a:gd name="connsiteY23121" fmla="*/ 3326920 h 6858000"/>
              <a:gd name="connsiteX23122" fmla="*/ 3302428 w 12192000"/>
              <a:gd name="connsiteY23122" fmla="*/ 3330929 h 6858000"/>
              <a:gd name="connsiteX23123" fmla="*/ 3313709 w 12192000"/>
              <a:gd name="connsiteY23123" fmla="*/ 3337452 h 6858000"/>
              <a:gd name="connsiteX23124" fmla="*/ 3585864 w 12192000"/>
              <a:gd name="connsiteY23124" fmla="*/ 3337452 h 6858000"/>
              <a:gd name="connsiteX23125" fmla="*/ 3604087 w 12192000"/>
              <a:gd name="connsiteY23125" fmla="*/ 3326920 h 6858000"/>
              <a:gd name="connsiteX23126" fmla="*/ 3602741 w 12192000"/>
              <a:gd name="connsiteY23126" fmla="*/ 3322820 h 6858000"/>
              <a:gd name="connsiteX23127" fmla="*/ 3601993 w 12192000"/>
              <a:gd name="connsiteY23127" fmla="*/ 3319977 h 6858000"/>
              <a:gd name="connsiteX23128" fmla="*/ 3601783 w 12192000"/>
              <a:gd name="connsiteY23128" fmla="*/ 3319139 h 6858000"/>
              <a:gd name="connsiteX23129" fmla="*/ 3600497 w 12192000"/>
              <a:gd name="connsiteY23129" fmla="*/ 3307858 h 6858000"/>
              <a:gd name="connsiteX23130" fmla="*/ 3603938 w 12192000"/>
              <a:gd name="connsiteY23130" fmla="*/ 3289365 h 6858000"/>
              <a:gd name="connsiteX23131" fmla="*/ 3484004 w 12192000"/>
              <a:gd name="connsiteY23131" fmla="*/ 3220122 h 6858000"/>
              <a:gd name="connsiteX23132" fmla="*/ 3450011 w 12192000"/>
              <a:gd name="connsiteY23132" fmla="*/ 3235892 h 6858000"/>
              <a:gd name="connsiteX23133" fmla="*/ 3449772 w 12192000"/>
              <a:gd name="connsiteY23133" fmla="*/ 3235892 h 6858000"/>
              <a:gd name="connsiteX23134" fmla="*/ 3449532 w 12192000"/>
              <a:gd name="connsiteY23134" fmla="*/ 3235892 h 6858000"/>
              <a:gd name="connsiteX23135" fmla="*/ 3415539 w 12192000"/>
              <a:gd name="connsiteY23135" fmla="*/ 3220122 h 6858000"/>
              <a:gd name="connsiteX23136" fmla="*/ 2193970 w 12192000"/>
              <a:gd name="connsiteY23136" fmla="*/ 3220092 h 6858000"/>
              <a:gd name="connsiteX23137" fmla="*/ 2074036 w 12192000"/>
              <a:gd name="connsiteY23137" fmla="*/ 3289336 h 6858000"/>
              <a:gd name="connsiteX23138" fmla="*/ 2077477 w 12192000"/>
              <a:gd name="connsiteY23138" fmla="*/ 3307828 h 6858000"/>
              <a:gd name="connsiteX23139" fmla="*/ 2076191 w 12192000"/>
              <a:gd name="connsiteY23139" fmla="*/ 3319109 h 6858000"/>
              <a:gd name="connsiteX23140" fmla="*/ 2075981 w 12192000"/>
              <a:gd name="connsiteY23140" fmla="*/ 3319947 h 6858000"/>
              <a:gd name="connsiteX23141" fmla="*/ 2075233 w 12192000"/>
              <a:gd name="connsiteY23141" fmla="*/ 3322820 h 6858000"/>
              <a:gd name="connsiteX23142" fmla="*/ 2073886 w 12192000"/>
              <a:gd name="connsiteY23142" fmla="*/ 3326920 h 6858000"/>
              <a:gd name="connsiteX23143" fmla="*/ 2080829 w 12192000"/>
              <a:gd name="connsiteY23143" fmla="*/ 3330929 h 6858000"/>
              <a:gd name="connsiteX23144" fmla="*/ 2092110 w 12192000"/>
              <a:gd name="connsiteY23144" fmla="*/ 3337452 h 6858000"/>
              <a:gd name="connsiteX23145" fmla="*/ 2364265 w 12192000"/>
              <a:gd name="connsiteY23145" fmla="*/ 3337452 h 6858000"/>
              <a:gd name="connsiteX23146" fmla="*/ 2382488 w 12192000"/>
              <a:gd name="connsiteY23146" fmla="*/ 3326920 h 6858000"/>
              <a:gd name="connsiteX23147" fmla="*/ 2381141 w 12192000"/>
              <a:gd name="connsiteY23147" fmla="*/ 3322820 h 6858000"/>
              <a:gd name="connsiteX23148" fmla="*/ 2380423 w 12192000"/>
              <a:gd name="connsiteY23148" fmla="*/ 3319977 h 6858000"/>
              <a:gd name="connsiteX23149" fmla="*/ 2380214 w 12192000"/>
              <a:gd name="connsiteY23149" fmla="*/ 3319139 h 6858000"/>
              <a:gd name="connsiteX23150" fmla="*/ 2378927 w 12192000"/>
              <a:gd name="connsiteY23150" fmla="*/ 3307858 h 6858000"/>
              <a:gd name="connsiteX23151" fmla="*/ 2382368 w 12192000"/>
              <a:gd name="connsiteY23151" fmla="*/ 3289365 h 6858000"/>
              <a:gd name="connsiteX23152" fmla="*/ 2262435 w 12192000"/>
              <a:gd name="connsiteY23152" fmla="*/ 3220122 h 6858000"/>
              <a:gd name="connsiteX23153" fmla="*/ 2228442 w 12192000"/>
              <a:gd name="connsiteY23153" fmla="*/ 3235892 h 6858000"/>
              <a:gd name="connsiteX23154" fmla="*/ 2228202 w 12192000"/>
              <a:gd name="connsiteY23154" fmla="*/ 3235892 h 6858000"/>
              <a:gd name="connsiteX23155" fmla="*/ 2227963 w 12192000"/>
              <a:gd name="connsiteY23155" fmla="*/ 3235892 h 6858000"/>
              <a:gd name="connsiteX23156" fmla="*/ 2193970 w 12192000"/>
              <a:gd name="connsiteY23156" fmla="*/ 3220122 h 6858000"/>
              <a:gd name="connsiteX23157" fmla="*/ 1379630 w 12192000"/>
              <a:gd name="connsiteY23157" fmla="*/ 3220092 h 6858000"/>
              <a:gd name="connsiteX23158" fmla="*/ 1259696 w 12192000"/>
              <a:gd name="connsiteY23158" fmla="*/ 3289336 h 6858000"/>
              <a:gd name="connsiteX23159" fmla="*/ 1263137 w 12192000"/>
              <a:gd name="connsiteY23159" fmla="*/ 3307828 h 6858000"/>
              <a:gd name="connsiteX23160" fmla="*/ 1261851 w 12192000"/>
              <a:gd name="connsiteY23160" fmla="*/ 3319109 h 6858000"/>
              <a:gd name="connsiteX23161" fmla="*/ 1261641 w 12192000"/>
              <a:gd name="connsiteY23161" fmla="*/ 3319947 h 6858000"/>
              <a:gd name="connsiteX23162" fmla="*/ 1260893 w 12192000"/>
              <a:gd name="connsiteY23162" fmla="*/ 3322820 h 6858000"/>
              <a:gd name="connsiteX23163" fmla="*/ 1260893 w 12192000"/>
              <a:gd name="connsiteY23163" fmla="*/ 3322790 h 6858000"/>
              <a:gd name="connsiteX23164" fmla="*/ 1259547 w 12192000"/>
              <a:gd name="connsiteY23164" fmla="*/ 3326890 h 6858000"/>
              <a:gd name="connsiteX23165" fmla="*/ 1266489 w 12192000"/>
              <a:gd name="connsiteY23165" fmla="*/ 3330899 h 6858000"/>
              <a:gd name="connsiteX23166" fmla="*/ 1277770 w 12192000"/>
              <a:gd name="connsiteY23166" fmla="*/ 3337423 h 6858000"/>
              <a:gd name="connsiteX23167" fmla="*/ 1549925 w 12192000"/>
              <a:gd name="connsiteY23167" fmla="*/ 3337423 h 6858000"/>
              <a:gd name="connsiteX23168" fmla="*/ 1568148 w 12192000"/>
              <a:gd name="connsiteY23168" fmla="*/ 3326890 h 6858000"/>
              <a:gd name="connsiteX23169" fmla="*/ 1566802 w 12192000"/>
              <a:gd name="connsiteY23169" fmla="*/ 3322790 h 6858000"/>
              <a:gd name="connsiteX23170" fmla="*/ 1566083 w 12192000"/>
              <a:gd name="connsiteY23170" fmla="*/ 3319947 h 6858000"/>
              <a:gd name="connsiteX23171" fmla="*/ 1565874 w 12192000"/>
              <a:gd name="connsiteY23171" fmla="*/ 3319109 h 6858000"/>
              <a:gd name="connsiteX23172" fmla="*/ 1564587 w 12192000"/>
              <a:gd name="connsiteY23172" fmla="*/ 3307828 h 6858000"/>
              <a:gd name="connsiteX23173" fmla="*/ 1568029 w 12192000"/>
              <a:gd name="connsiteY23173" fmla="*/ 3289336 h 6858000"/>
              <a:gd name="connsiteX23174" fmla="*/ 1448095 w 12192000"/>
              <a:gd name="connsiteY23174" fmla="*/ 3220092 h 6858000"/>
              <a:gd name="connsiteX23175" fmla="*/ 1414102 w 12192000"/>
              <a:gd name="connsiteY23175" fmla="*/ 3235862 h 6858000"/>
              <a:gd name="connsiteX23176" fmla="*/ 1413862 w 12192000"/>
              <a:gd name="connsiteY23176" fmla="*/ 3235862 h 6858000"/>
              <a:gd name="connsiteX23177" fmla="*/ 1413623 w 12192000"/>
              <a:gd name="connsiteY23177" fmla="*/ 3235862 h 6858000"/>
              <a:gd name="connsiteX23178" fmla="*/ 1379630 w 12192000"/>
              <a:gd name="connsiteY23178" fmla="*/ 3220092 h 6858000"/>
              <a:gd name="connsiteX23179" fmla="*/ 565260 w 12192000"/>
              <a:gd name="connsiteY23179" fmla="*/ 3220092 h 6858000"/>
              <a:gd name="connsiteX23180" fmla="*/ 445326 w 12192000"/>
              <a:gd name="connsiteY23180" fmla="*/ 3289336 h 6858000"/>
              <a:gd name="connsiteX23181" fmla="*/ 448768 w 12192000"/>
              <a:gd name="connsiteY23181" fmla="*/ 3307828 h 6858000"/>
              <a:gd name="connsiteX23182" fmla="*/ 447481 w 12192000"/>
              <a:gd name="connsiteY23182" fmla="*/ 3319109 h 6858000"/>
              <a:gd name="connsiteX23183" fmla="*/ 447271 w 12192000"/>
              <a:gd name="connsiteY23183" fmla="*/ 3319947 h 6858000"/>
              <a:gd name="connsiteX23184" fmla="*/ 446523 w 12192000"/>
              <a:gd name="connsiteY23184" fmla="*/ 3322820 h 6858000"/>
              <a:gd name="connsiteX23185" fmla="*/ 446553 w 12192000"/>
              <a:gd name="connsiteY23185" fmla="*/ 3322790 h 6858000"/>
              <a:gd name="connsiteX23186" fmla="*/ 445207 w 12192000"/>
              <a:gd name="connsiteY23186" fmla="*/ 3326890 h 6858000"/>
              <a:gd name="connsiteX23187" fmla="*/ 452149 w 12192000"/>
              <a:gd name="connsiteY23187" fmla="*/ 3330899 h 6858000"/>
              <a:gd name="connsiteX23188" fmla="*/ 463430 w 12192000"/>
              <a:gd name="connsiteY23188" fmla="*/ 3337423 h 6858000"/>
              <a:gd name="connsiteX23189" fmla="*/ 735585 w 12192000"/>
              <a:gd name="connsiteY23189" fmla="*/ 3337423 h 6858000"/>
              <a:gd name="connsiteX23190" fmla="*/ 753808 w 12192000"/>
              <a:gd name="connsiteY23190" fmla="*/ 3326890 h 6858000"/>
              <a:gd name="connsiteX23191" fmla="*/ 752462 w 12192000"/>
              <a:gd name="connsiteY23191" fmla="*/ 3322790 h 6858000"/>
              <a:gd name="connsiteX23192" fmla="*/ 751714 w 12192000"/>
              <a:gd name="connsiteY23192" fmla="*/ 3319947 h 6858000"/>
              <a:gd name="connsiteX23193" fmla="*/ 751504 w 12192000"/>
              <a:gd name="connsiteY23193" fmla="*/ 3319109 h 6858000"/>
              <a:gd name="connsiteX23194" fmla="*/ 750218 w 12192000"/>
              <a:gd name="connsiteY23194" fmla="*/ 3307828 h 6858000"/>
              <a:gd name="connsiteX23195" fmla="*/ 753659 w 12192000"/>
              <a:gd name="connsiteY23195" fmla="*/ 3289336 h 6858000"/>
              <a:gd name="connsiteX23196" fmla="*/ 633725 w 12192000"/>
              <a:gd name="connsiteY23196" fmla="*/ 3220092 h 6858000"/>
              <a:gd name="connsiteX23197" fmla="*/ 599732 w 12192000"/>
              <a:gd name="connsiteY23197" fmla="*/ 3235862 h 6858000"/>
              <a:gd name="connsiteX23198" fmla="*/ 599493 w 12192000"/>
              <a:gd name="connsiteY23198" fmla="*/ 3235862 h 6858000"/>
              <a:gd name="connsiteX23199" fmla="*/ 599253 w 12192000"/>
              <a:gd name="connsiteY23199" fmla="*/ 3235862 h 6858000"/>
              <a:gd name="connsiteX23200" fmla="*/ 565260 w 12192000"/>
              <a:gd name="connsiteY23200" fmla="*/ 3220092 h 6858000"/>
              <a:gd name="connsiteX23201" fmla="*/ 11797008 w 12192000"/>
              <a:gd name="connsiteY23201" fmla="*/ 3029240 h 6858000"/>
              <a:gd name="connsiteX23202" fmla="*/ 11797038 w 12192000"/>
              <a:gd name="connsiteY23202" fmla="*/ 3029240 h 6858000"/>
              <a:gd name="connsiteX23203" fmla="*/ 11797023 w 12192000"/>
              <a:gd name="connsiteY23203" fmla="*/ 3029244 h 6858000"/>
              <a:gd name="connsiteX23204" fmla="*/ 11389809 w 12192000"/>
              <a:gd name="connsiteY23204" fmla="*/ 3029240 h 6858000"/>
              <a:gd name="connsiteX23205" fmla="*/ 11389839 w 12192000"/>
              <a:gd name="connsiteY23205" fmla="*/ 3029240 h 6858000"/>
              <a:gd name="connsiteX23206" fmla="*/ 11389824 w 12192000"/>
              <a:gd name="connsiteY23206" fmla="*/ 3029244 h 6858000"/>
              <a:gd name="connsiteX23207" fmla="*/ 10982639 w 12192000"/>
              <a:gd name="connsiteY23207" fmla="*/ 3029240 h 6858000"/>
              <a:gd name="connsiteX23208" fmla="*/ 10982669 w 12192000"/>
              <a:gd name="connsiteY23208" fmla="*/ 3029240 h 6858000"/>
              <a:gd name="connsiteX23209" fmla="*/ 10982654 w 12192000"/>
              <a:gd name="connsiteY23209" fmla="*/ 3029244 h 6858000"/>
              <a:gd name="connsiteX23210" fmla="*/ 10575439 w 12192000"/>
              <a:gd name="connsiteY23210" fmla="*/ 3029240 h 6858000"/>
              <a:gd name="connsiteX23211" fmla="*/ 10575469 w 12192000"/>
              <a:gd name="connsiteY23211" fmla="*/ 3029240 h 6858000"/>
              <a:gd name="connsiteX23212" fmla="*/ 10575454 w 12192000"/>
              <a:gd name="connsiteY23212" fmla="*/ 3029244 h 6858000"/>
              <a:gd name="connsiteX23213" fmla="*/ 11924752 w 12192000"/>
              <a:gd name="connsiteY23213" fmla="*/ 3009371 h 6858000"/>
              <a:gd name="connsiteX23214" fmla="*/ 11839021 w 12192000"/>
              <a:gd name="connsiteY23214" fmla="*/ 3058864 h 6858000"/>
              <a:gd name="connsiteX23215" fmla="*/ 11841655 w 12192000"/>
              <a:gd name="connsiteY23215" fmla="*/ 3073856 h 6858000"/>
              <a:gd name="connsiteX23216" fmla="*/ 11805028 w 12192000"/>
              <a:gd name="connsiteY23216" fmla="*/ 3117724 h 6858000"/>
              <a:gd name="connsiteX23217" fmla="*/ 11805028 w 12192000"/>
              <a:gd name="connsiteY23217" fmla="*/ 3216711 h 6858000"/>
              <a:gd name="connsiteX23218" fmla="*/ 11924752 w 12192000"/>
              <a:gd name="connsiteY23218" fmla="*/ 3009371 h 6858000"/>
              <a:gd name="connsiteX23219" fmla="*/ 11669295 w 12192000"/>
              <a:gd name="connsiteY23219" fmla="*/ 3009371 h 6858000"/>
              <a:gd name="connsiteX23220" fmla="*/ 11789019 w 12192000"/>
              <a:gd name="connsiteY23220" fmla="*/ 3216711 h 6858000"/>
              <a:gd name="connsiteX23221" fmla="*/ 11789019 w 12192000"/>
              <a:gd name="connsiteY23221" fmla="*/ 3117724 h 6858000"/>
              <a:gd name="connsiteX23222" fmla="*/ 11752392 w 12192000"/>
              <a:gd name="connsiteY23222" fmla="*/ 3073856 h 6858000"/>
              <a:gd name="connsiteX23223" fmla="*/ 11755025 w 12192000"/>
              <a:gd name="connsiteY23223" fmla="*/ 3058864 h 6858000"/>
              <a:gd name="connsiteX23224" fmla="*/ 11517552 w 12192000"/>
              <a:gd name="connsiteY23224" fmla="*/ 3009371 h 6858000"/>
              <a:gd name="connsiteX23225" fmla="*/ 11431821 w 12192000"/>
              <a:gd name="connsiteY23225" fmla="*/ 3058864 h 6858000"/>
              <a:gd name="connsiteX23226" fmla="*/ 11434455 w 12192000"/>
              <a:gd name="connsiteY23226" fmla="*/ 3073856 h 6858000"/>
              <a:gd name="connsiteX23227" fmla="*/ 11397828 w 12192000"/>
              <a:gd name="connsiteY23227" fmla="*/ 3117724 h 6858000"/>
              <a:gd name="connsiteX23228" fmla="*/ 11397828 w 12192000"/>
              <a:gd name="connsiteY23228" fmla="*/ 3216711 h 6858000"/>
              <a:gd name="connsiteX23229" fmla="*/ 11517552 w 12192000"/>
              <a:gd name="connsiteY23229" fmla="*/ 3009371 h 6858000"/>
              <a:gd name="connsiteX23230" fmla="*/ 11262125 w 12192000"/>
              <a:gd name="connsiteY23230" fmla="*/ 3009371 h 6858000"/>
              <a:gd name="connsiteX23231" fmla="*/ 11381849 w 12192000"/>
              <a:gd name="connsiteY23231" fmla="*/ 3216711 h 6858000"/>
              <a:gd name="connsiteX23232" fmla="*/ 11381849 w 12192000"/>
              <a:gd name="connsiteY23232" fmla="*/ 3117724 h 6858000"/>
              <a:gd name="connsiteX23233" fmla="*/ 11345222 w 12192000"/>
              <a:gd name="connsiteY23233" fmla="*/ 3073856 h 6858000"/>
              <a:gd name="connsiteX23234" fmla="*/ 11347856 w 12192000"/>
              <a:gd name="connsiteY23234" fmla="*/ 3058864 h 6858000"/>
              <a:gd name="connsiteX23235" fmla="*/ 11110382 w 12192000"/>
              <a:gd name="connsiteY23235" fmla="*/ 3009371 h 6858000"/>
              <a:gd name="connsiteX23236" fmla="*/ 11024652 w 12192000"/>
              <a:gd name="connsiteY23236" fmla="*/ 3058864 h 6858000"/>
              <a:gd name="connsiteX23237" fmla="*/ 11027285 w 12192000"/>
              <a:gd name="connsiteY23237" fmla="*/ 3073856 h 6858000"/>
              <a:gd name="connsiteX23238" fmla="*/ 10990658 w 12192000"/>
              <a:gd name="connsiteY23238" fmla="*/ 3117724 h 6858000"/>
              <a:gd name="connsiteX23239" fmla="*/ 10990658 w 12192000"/>
              <a:gd name="connsiteY23239" fmla="*/ 3216711 h 6858000"/>
              <a:gd name="connsiteX23240" fmla="*/ 11110382 w 12192000"/>
              <a:gd name="connsiteY23240" fmla="*/ 3009371 h 6858000"/>
              <a:gd name="connsiteX23241" fmla="*/ 10854925 w 12192000"/>
              <a:gd name="connsiteY23241" fmla="*/ 3009371 h 6858000"/>
              <a:gd name="connsiteX23242" fmla="*/ 10974649 w 12192000"/>
              <a:gd name="connsiteY23242" fmla="*/ 3216711 h 6858000"/>
              <a:gd name="connsiteX23243" fmla="*/ 10974649 w 12192000"/>
              <a:gd name="connsiteY23243" fmla="*/ 3117724 h 6858000"/>
              <a:gd name="connsiteX23244" fmla="*/ 10938022 w 12192000"/>
              <a:gd name="connsiteY23244" fmla="*/ 3073856 h 6858000"/>
              <a:gd name="connsiteX23245" fmla="*/ 10940656 w 12192000"/>
              <a:gd name="connsiteY23245" fmla="*/ 3058864 h 6858000"/>
              <a:gd name="connsiteX23246" fmla="*/ 10703182 w 12192000"/>
              <a:gd name="connsiteY23246" fmla="*/ 3009371 h 6858000"/>
              <a:gd name="connsiteX23247" fmla="*/ 10617452 w 12192000"/>
              <a:gd name="connsiteY23247" fmla="*/ 3058864 h 6858000"/>
              <a:gd name="connsiteX23248" fmla="*/ 10620085 w 12192000"/>
              <a:gd name="connsiteY23248" fmla="*/ 3073856 h 6858000"/>
              <a:gd name="connsiteX23249" fmla="*/ 10583458 w 12192000"/>
              <a:gd name="connsiteY23249" fmla="*/ 3117724 h 6858000"/>
              <a:gd name="connsiteX23250" fmla="*/ 10583458 w 12192000"/>
              <a:gd name="connsiteY23250" fmla="*/ 3216711 h 6858000"/>
              <a:gd name="connsiteX23251" fmla="*/ 10703182 w 12192000"/>
              <a:gd name="connsiteY23251" fmla="*/ 3009371 h 6858000"/>
              <a:gd name="connsiteX23252" fmla="*/ 10447755 w 12192000"/>
              <a:gd name="connsiteY23252" fmla="*/ 3009371 h 6858000"/>
              <a:gd name="connsiteX23253" fmla="*/ 10567479 w 12192000"/>
              <a:gd name="connsiteY23253" fmla="*/ 3216711 h 6858000"/>
              <a:gd name="connsiteX23254" fmla="*/ 10567479 w 12192000"/>
              <a:gd name="connsiteY23254" fmla="*/ 3117724 h 6858000"/>
              <a:gd name="connsiteX23255" fmla="*/ 10530853 w 12192000"/>
              <a:gd name="connsiteY23255" fmla="*/ 3073856 h 6858000"/>
              <a:gd name="connsiteX23256" fmla="*/ 10533486 w 12192000"/>
              <a:gd name="connsiteY23256" fmla="*/ 3058864 h 6858000"/>
              <a:gd name="connsiteX23257" fmla="*/ 10296013 w 12192000"/>
              <a:gd name="connsiteY23257" fmla="*/ 3009371 h 6858000"/>
              <a:gd name="connsiteX23258" fmla="*/ 10210282 w 12192000"/>
              <a:gd name="connsiteY23258" fmla="*/ 3058864 h 6858000"/>
              <a:gd name="connsiteX23259" fmla="*/ 10212915 w 12192000"/>
              <a:gd name="connsiteY23259" fmla="*/ 3073856 h 6858000"/>
              <a:gd name="connsiteX23260" fmla="*/ 10176289 w 12192000"/>
              <a:gd name="connsiteY23260" fmla="*/ 3117724 h 6858000"/>
              <a:gd name="connsiteX23261" fmla="*/ 10176289 w 12192000"/>
              <a:gd name="connsiteY23261" fmla="*/ 3216711 h 6858000"/>
              <a:gd name="connsiteX23262" fmla="*/ 10296013 w 12192000"/>
              <a:gd name="connsiteY23262" fmla="*/ 3009371 h 6858000"/>
              <a:gd name="connsiteX23263" fmla="*/ 10040585 w 12192000"/>
              <a:gd name="connsiteY23263" fmla="*/ 3009371 h 6858000"/>
              <a:gd name="connsiteX23264" fmla="*/ 10160309 w 12192000"/>
              <a:gd name="connsiteY23264" fmla="*/ 3216711 h 6858000"/>
              <a:gd name="connsiteX23265" fmla="*/ 10160309 w 12192000"/>
              <a:gd name="connsiteY23265" fmla="*/ 3117724 h 6858000"/>
              <a:gd name="connsiteX23266" fmla="*/ 10123683 w 12192000"/>
              <a:gd name="connsiteY23266" fmla="*/ 3073856 h 6858000"/>
              <a:gd name="connsiteX23267" fmla="*/ 10126317 w 12192000"/>
              <a:gd name="connsiteY23267" fmla="*/ 3058864 h 6858000"/>
              <a:gd name="connsiteX23268" fmla="*/ 9888813 w 12192000"/>
              <a:gd name="connsiteY23268" fmla="*/ 3009371 h 6858000"/>
              <a:gd name="connsiteX23269" fmla="*/ 9803082 w 12192000"/>
              <a:gd name="connsiteY23269" fmla="*/ 3058864 h 6858000"/>
              <a:gd name="connsiteX23270" fmla="*/ 9805715 w 12192000"/>
              <a:gd name="connsiteY23270" fmla="*/ 3073856 h 6858000"/>
              <a:gd name="connsiteX23271" fmla="*/ 9769089 w 12192000"/>
              <a:gd name="connsiteY23271" fmla="*/ 3117724 h 6858000"/>
              <a:gd name="connsiteX23272" fmla="*/ 9769089 w 12192000"/>
              <a:gd name="connsiteY23272" fmla="*/ 3216711 h 6858000"/>
              <a:gd name="connsiteX23273" fmla="*/ 9888813 w 12192000"/>
              <a:gd name="connsiteY23273" fmla="*/ 3009371 h 6858000"/>
              <a:gd name="connsiteX23274" fmla="*/ 9633415 w 12192000"/>
              <a:gd name="connsiteY23274" fmla="*/ 3009371 h 6858000"/>
              <a:gd name="connsiteX23275" fmla="*/ 9753139 w 12192000"/>
              <a:gd name="connsiteY23275" fmla="*/ 3216711 h 6858000"/>
              <a:gd name="connsiteX23276" fmla="*/ 9753139 w 12192000"/>
              <a:gd name="connsiteY23276" fmla="*/ 3117724 h 6858000"/>
              <a:gd name="connsiteX23277" fmla="*/ 9716513 w 12192000"/>
              <a:gd name="connsiteY23277" fmla="*/ 3073856 h 6858000"/>
              <a:gd name="connsiteX23278" fmla="*/ 9719146 w 12192000"/>
              <a:gd name="connsiteY23278" fmla="*/ 3058864 h 6858000"/>
              <a:gd name="connsiteX23279" fmla="*/ 9481643 w 12192000"/>
              <a:gd name="connsiteY23279" fmla="*/ 3009371 h 6858000"/>
              <a:gd name="connsiteX23280" fmla="*/ 9395912 w 12192000"/>
              <a:gd name="connsiteY23280" fmla="*/ 3058864 h 6858000"/>
              <a:gd name="connsiteX23281" fmla="*/ 9398545 w 12192000"/>
              <a:gd name="connsiteY23281" fmla="*/ 3073856 h 6858000"/>
              <a:gd name="connsiteX23282" fmla="*/ 9361919 w 12192000"/>
              <a:gd name="connsiteY23282" fmla="*/ 3117724 h 6858000"/>
              <a:gd name="connsiteX23283" fmla="*/ 9361919 w 12192000"/>
              <a:gd name="connsiteY23283" fmla="*/ 3216711 h 6858000"/>
              <a:gd name="connsiteX23284" fmla="*/ 9481643 w 12192000"/>
              <a:gd name="connsiteY23284" fmla="*/ 3009371 h 6858000"/>
              <a:gd name="connsiteX23285" fmla="*/ 9226216 w 12192000"/>
              <a:gd name="connsiteY23285" fmla="*/ 3009371 h 6858000"/>
              <a:gd name="connsiteX23286" fmla="*/ 9345940 w 12192000"/>
              <a:gd name="connsiteY23286" fmla="*/ 3216711 h 6858000"/>
              <a:gd name="connsiteX23287" fmla="*/ 9345940 w 12192000"/>
              <a:gd name="connsiteY23287" fmla="*/ 3117724 h 6858000"/>
              <a:gd name="connsiteX23288" fmla="*/ 9309314 w 12192000"/>
              <a:gd name="connsiteY23288" fmla="*/ 3073856 h 6858000"/>
              <a:gd name="connsiteX23289" fmla="*/ 9311946 w 12192000"/>
              <a:gd name="connsiteY23289" fmla="*/ 3058864 h 6858000"/>
              <a:gd name="connsiteX23290" fmla="*/ 9074473 w 12192000"/>
              <a:gd name="connsiteY23290" fmla="*/ 3009371 h 6858000"/>
              <a:gd name="connsiteX23291" fmla="*/ 8988742 w 12192000"/>
              <a:gd name="connsiteY23291" fmla="*/ 3058864 h 6858000"/>
              <a:gd name="connsiteX23292" fmla="*/ 8991376 w 12192000"/>
              <a:gd name="connsiteY23292" fmla="*/ 3073856 h 6858000"/>
              <a:gd name="connsiteX23293" fmla="*/ 8954749 w 12192000"/>
              <a:gd name="connsiteY23293" fmla="*/ 3117724 h 6858000"/>
              <a:gd name="connsiteX23294" fmla="*/ 8954749 w 12192000"/>
              <a:gd name="connsiteY23294" fmla="*/ 3216711 h 6858000"/>
              <a:gd name="connsiteX23295" fmla="*/ 9074473 w 12192000"/>
              <a:gd name="connsiteY23295" fmla="*/ 3009371 h 6858000"/>
              <a:gd name="connsiteX23296" fmla="*/ 8819046 w 12192000"/>
              <a:gd name="connsiteY23296" fmla="*/ 3009371 h 6858000"/>
              <a:gd name="connsiteX23297" fmla="*/ 8938770 w 12192000"/>
              <a:gd name="connsiteY23297" fmla="*/ 3216711 h 6858000"/>
              <a:gd name="connsiteX23298" fmla="*/ 8938770 w 12192000"/>
              <a:gd name="connsiteY23298" fmla="*/ 3117724 h 6858000"/>
              <a:gd name="connsiteX23299" fmla="*/ 8902143 w 12192000"/>
              <a:gd name="connsiteY23299" fmla="*/ 3073856 h 6858000"/>
              <a:gd name="connsiteX23300" fmla="*/ 8904776 w 12192000"/>
              <a:gd name="connsiteY23300" fmla="*/ 3058864 h 6858000"/>
              <a:gd name="connsiteX23301" fmla="*/ 8667273 w 12192000"/>
              <a:gd name="connsiteY23301" fmla="*/ 3009371 h 6858000"/>
              <a:gd name="connsiteX23302" fmla="*/ 8581542 w 12192000"/>
              <a:gd name="connsiteY23302" fmla="*/ 3058864 h 6858000"/>
              <a:gd name="connsiteX23303" fmla="*/ 8584176 w 12192000"/>
              <a:gd name="connsiteY23303" fmla="*/ 3073856 h 6858000"/>
              <a:gd name="connsiteX23304" fmla="*/ 8547549 w 12192000"/>
              <a:gd name="connsiteY23304" fmla="*/ 3117724 h 6858000"/>
              <a:gd name="connsiteX23305" fmla="*/ 8547549 w 12192000"/>
              <a:gd name="connsiteY23305" fmla="*/ 3216711 h 6858000"/>
              <a:gd name="connsiteX23306" fmla="*/ 8667273 w 12192000"/>
              <a:gd name="connsiteY23306" fmla="*/ 3009371 h 6858000"/>
              <a:gd name="connsiteX23307" fmla="*/ 8411846 w 12192000"/>
              <a:gd name="connsiteY23307" fmla="*/ 3009371 h 6858000"/>
              <a:gd name="connsiteX23308" fmla="*/ 8531570 w 12192000"/>
              <a:gd name="connsiteY23308" fmla="*/ 3216711 h 6858000"/>
              <a:gd name="connsiteX23309" fmla="*/ 8531570 w 12192000"/>
              <a:gd name="connsiteY23309" fmla="*/ 3117724 h 6858000"/>
              <a:gd name="connsiteX23310" fmla="*/ 8494943 w 12192000"/>
              <a:gd name="connsiteY23310" fmla="*/ 3073856 h 6858000"/>
              <a:gd name="connsiteX23311" fmla="*/ 8497577 w 12192000"/>
              <a:gd name="connsiteY23311" fmla="*/ 3058864 h 6858000"/>
              <a:gd name="connsiteX23312" fmla="*/ 8260103 w 12192000"/>
              <a:gd name="connsiteY23312" fmla="*/ 3009371 h 6858000"/>
              <a:gd name="connsiteX23313" fmla="*/ 8174373 w 12192000"/>
              <a:gd name="connsiteY23313" fmla="*/ 3058864 h 6858000"/>
              <a:gd name="connsiteX23314" fmla="*/ 8177006 w 12192000"/>
              <a:gd name="connsiteY23314" fmla="*/ 3073856 h 6858000"/>
              <a:gd name="connsiteX23315" fmla="*/ 8140379 w 12192000"/>
              <a:gd name="connsiteY23315" fmla="*/ 3117724 h 6858000"/>
              <a:gd name="connsiteX23316" fmla="*/ 8140379 w 12192000"/>
              <a:gd name="connsiteY23316" fmla="*/ 3216711 h 6858000"/>
              <a:gd name="connsiteX23317" fmla="*/ 8260103 w 12192000"/>
              <a:gd name="connsiteY23317" fmla="*/ 3009371 h 6858000"/>
              <a:gd name="connsiteX23318" fmla="*/ 8004677 w 12192000"/>
              <a:gd name="connsiteY23318" fmla="*/ 3009371 h 6858000"/>
              <a:gd name="connsiteX23319" fmla="*/ 8124400 w 12192000"/>
              <a:gd name="connsiteY23319" fmla="*/ 3216711 h 6858000"/>
              <a:gd name="connsiteX23320" fmla="*/ 8124400 w 12192000"/>
              <a:gd name="connsiteY23320" fmla="*/ 3117724 h 6858000"/>
              <a:gd name="connsiteX23321" fmla="*/ 8087774 w 12192000"/>
              <a:gd name="connsiteY23321" fmla="*/ 3073856 h 6858000"/>
              <a:gd name="connsiteX23322" fmla="*/ 8090407 w 12192000"/>
              <a:gd name="connsiteY23322" fmla="*/ 3058864 h 6858000"/>
              <a:gd name="connsiteX23323" fmla="*/ 7852904 w 12192000"/>
              <a:gd name="connsiteY23323" fmla="*/ 3009371 h 6858000"/>
              <a:gd name="connsiteX23324" fmla="*/ 7767173 w 12192000"/>
              <a:gd name="connsiteY23324" fmla="*/ 3058864 h 6858000"/>
              <a:gd name="connsiteX23325" fmla="*/ 7769807 w 12192000"/>
              <a:gd name="connsiteY23325" fmla="*/ 3073856 h 6858000"/>
              <a:gd name="connsiteX23326" fmla="*/ 7733180 w 12192000"/>
              <a:gd name="connsiteY23326" fmla="*/ 3117724 h 6858000"/>
              <a:gd name="connsiteX23327" fmla="*/ 7733180 w 12192000"/>
              <a:gd name="connsiteY23327" fmla="*/ 3216711 h 6858000"/>
              <a:gd name="connsiteX23328" fmla="*/ 7852904 w 12192000"/>
              <a:gd name="connsiteY23328" fmla="*/ 3009371 h 6858000"/>
              <a:gd name="connsiteX23329" fmla="*/ 7597476 w 12192000"/>
              <a:gd name="connsiteY23329" fmla="*/ 3009371 h 6858000"/>
              <a:gd name="connsiteX23330" fmla="*/ 7717201 w 12192000"/>
              <a:gd name="connsiteY23330" fmla="*/ 3216711 h 6858000"/>
              <a:gd name="connsiteX23331" fmla="*/ 7717201 w 12192000"/>
              <a:gd name="connsiteY23331" fmla="*/ 3117724 h 6858000"/>
              <a:gd name="connsiteX23332" fmla="*/ 7680574 w 12192000"/>
              <a:gd name="connsiteY23332" fmla="*/ 3073856 h 6858000"/>
              <a:gd name="connsiteX23333" fmla="*/ 7683207 w 12192000"/>
              <a:gd name="connsiteY23333" fmla="*/ 3058864 h 6858000"/>
              <a:gd name="connsiteX23334" fmla="*/ 7445734 w 12192000"/>
              <a:gd name="connsiteY23334" fmla="*/ 3009371 h 6858000"/>
              <a:gd name="connsiteX23335" fmla="*/ 7360003 w 12192000"/>
              <a:gd name="connsiteY23335" fmla="*/ 3058864 h 6858000"/>
              <a:gd name="connsiteX23336" fmla="*/ 7362636 w 12192000"/>
              <a:gd name="connsiteY23336" fmla="*/ 3073856 h 6858000"/>
              <a:gd name="connsiteX23337" fmla="*/ 7326010 w 12192000"/>
              <a:gd name="connsiteY23337" fmla="*/ 3117724 h 6858000"/>
              <a:gd name="connsiteX23338" fmla="*/ 7326010 w 12192000"/>
              <a:gd name="connsiteY23338" fmla="*/ 3216711 h 6858000"/>
              <a:gd name="connsiteX23339" fmla="*/ 7445734 w 12192000"/>
              <a:gd name="connsiteY23339" fmla="*/ 3009371 h 6858000"/>
              <a:gd name="connsiteX23340" fmla="*/ 7190306 w 12192000"/>
              <a:gd name="connsiteY23340" fmla="*/ 3009371 h 6858000"/>
              <a:gd name="connsiteX23341" fmla="*/ 7310031 w 12192000"/>
              <a:gd name="connsiteY23341" fmla="*/ 3216711 h 6858000"/>
              <a:gd name="connsiteX23342" fmla="*/ 7310031 w 12192000"/>
              <a:gd name="connsiteY23342" fmla="*/ 3117724 h 6858000"/>
              <a:gd name="connsiteX23343" fmla="*/ 7273404 w 12192000"/>
              <a:gd name="connsiteY23343" fmla="*/ 3073856 h 6858000"/>
              <a:gd name="connsiteX23344" fmla="*/ 7276038 w 12192000"/>
              <a:gd name="connsiteY23344" fmla="*/ 3058864 h 6858000"/>
              <a:gd name="connsiteX23345" fmla="*/ 7038534 w 12192000"/>
              <a:gd name="connsiteY23345" fmla="*/ 3009371 h 6858000"/>
              <a:gd name="connsiteX23346" fmla="*/ 6952803 w 12192000"/>
              <a:gd name="connsiteY23346" fmla="*/ 3058864 h 6858000"/>
              <a:gd name="connsiteX23347" fmla="*/ 6955436 w 12192000"/>
              <a:gd name="connsiteY23347" fmla="*/ 3073856 h 6858000"/>
              <a:gd name="connsiteX23348" fmla="*/ 6918810 w 12192000"/>
              <a:gd name="connsiteY23348" fmla="*/ 3117724 h 6858000"/>
              <a:gd name="connsiteX23349" fmla="*/ 6918810 w 12192000"/>
              <a:gd name="connsiteY23349" fmla="*/ 3216711 h 6858000"/>
              <a:gd name="connsiteX23350" fmla="*/ 7038534 w 12192000"/>
              <a:gd name="connsiteY23350" fmla="*/ 3009371 h 6858000"/>
              <a:gd name="connsiteX23351" fmla="*/ 6783107 w 12192000"/>
              <a:gd name="connsiteY23351" fmla="*/ 3009371 h 6858000"/>
              <a:gd name="connsiteX23352" fmla="*/ 6902831 w 12192000"/>
              <a:gd name="connsiteY23352" fmla="*/ 3216711 h 6858000"/>
              <a:gd name="connsiteX23353" fmla="*/ 6902831 w 12192000"/>
              <a:gd name="connsiteY23353" fmla="*/ 3117724 h 6858000"/>
              <a:gd name="connsiteX23354" fmla="*/ 6866204 w 12192000"/>
              <a:gd name="connsiteY23354" fmla="*/ 3073856 h 6858000"/>
              <a:gd name="connsiteX23355" fmla="*/ 6868838 w 12192000"/>
              <a:gd name="connsiteY23355" fmla="*/ 3058864 h 6858000"/>
              <a:gd name="connsiteX23356" fmla="*/ 6631364 w 12192000"/>
              <a:gd name="connsiteY23356" fmla="*/ 3009371 h 6858000"/>
              <a:gd name="connsiteX23357" fmla="*/ 6545633 w 12192000"/>
              <a:gd name="connsiteY23357" fmla="*/ 3058864 h 6858000"/>
              <a:gd name="connsiteX23358" fmla="*/ 6548266 w 12192000"/>
              <a:gd name="connsiteY23358" fmla="*/ 3073856 h 6858000"/>
              <a:gd name="connsiteX23359" fmla="*/ 6511640 w 12192000"/>
              <a:gd name="connsiteY23359" fmla="*/ 3117724 h 6858000"/>
              <a:gd name="connsiteX23360" fmla="*/ 6511640 w 12192000"/>
              <a:gd name="connsiteY23360" fmla="*/ 3216711 h 6858000"/>
              <a:gd name="connsiteX23361" fmla="*/ 6631364 w 12192000"/>
              <a:gd name="connsiteY23361" fmla="*/ 3009371 h 6858000"/>
              <a:gd name="connsiteX23362" fmla="*/ 6375937 w 12192000"/>
              <a:gd name="connsiteY23362" fmla="*/ 3009371 h 6858000"/>
              <a:gd name="connsiteX23363" fmla="*/ 6495661 w 12192000"/>
              <a:gd name="connsiteY23363" fmla="*/ 3216711 h 6858000"/>
              <a:gd name="connsiteX23364" fmla="*/ 6495661 w 12192000"/>
              <a:gd name="connsiteY23364" fmla="*/ 3117724 h 6858000"/>
              <a:gd name="connsiteX23365" fmla="*/ 6459035 w 12192000"/>
              <a:gd name="connsiteY23365" fmla="*/ 3073856 h 6858000"/>
              <a:gd name="connsiteX23366" fmla="*/ 6461668 w 12192000"/>
              <a:gd name="connsiteY23366" fmla="*/ 3058864 h 6858000"/>
              <a:gd name="connsiteX23367" fmla="*/ 6224165 w 12192000"/>
              <a:gd name="connsiteY23367" fmla="*/ 3009371 h 6858000"/>
              <a:gd name="connsiteX23368" fmla="*/ 6138433 w 12192000"/>
              <a:gd name="connsiteY23368" fmla="*/ 3058864 h 6858000"/>
              <a:gd name="connsiteX23369" fmla="*/ 6141067 w 12192000"/>
              <a:gd name="connsiteY23369" fmla="*/ 3073856 h 6858000"/>
              <a:gd name="connsiteX23370" fmla="*/ 6104441 w 12192000"/>
              <a:gd name="connsiteY23370" fmla="*/ 3117724 h 6858000"/>
              <a:gd name="connsiteX23371" fmla="*/ 6104441 w 12192000"/>
              <a:gd name="connsiteY23371" fmla="*/ 3216711 h 6858000"/>
              <a:gd name="connsiteX23372" fmla="*/ 6224165 w 12192000"/>
              <a:gd name="connsiteY23372" fmla="*/ 3009371 h 6858000"/>
              <a:gd name="connsiteX23373" fmla="*/ 5968767 w 12192000"/>
              <a:gd name="connsiteY23373" fmla="*/ 3009371 h 6858000"/>
              <a:gd name="connsiteX23374" fmla="*/ 6088491 w 12192000"/>
              <a:gd name="connsiteY23374" fmla="*/ 3216711 h 6858000"/>
              <a:gd name="connsiteX23375" fmla="*/ 6088491 w 12192000"/>
              <a:gd name="connsiteY23375" fmla="*/ 3117724 h 6858000"/>
              <a:gd name="connsiteX23376" fmla="*/ 6051865 w 12192000"/>
              <a:gd name="connsiteY23376" fmla="*/ 3073856 h 6858000"/>
              <a:gd name="connsiteX23377" fmla="*/ 6054498 w 12192000"/>
              <a:gd name="connsiteY23377" fmla="*/ 3058864 h 6858000"/>
              <a:gd name="connsiteX23378" fmla="*/ 5816995 w 12192000"/>
              <a:gd name="connsiteY23378" fmla="*/ 3009371 h 6858000"/>
              <a:gd name="connsiteX23379" fmla="*/ 5731264 w 12192000"/>
              <a:gd name="connsiteY23379" fmla="*/ 3058864 h 6858000"/>
              <a:gd name="connsiteX23380" fmla="*/ 5733897 w 12192000"/>
              <a:gd name="connsiteY23380" fmla="*/ 3073856 h 6858000"/>
              <a:gd name="connsiteX23381" fmla="*/ 5697271 w 12192000"/>
              <a:gd name="connsiteY23381" fmla="*/ 3117724 h 6858000"/>
              <a:gd name="connsiteX23382" fmla="*/ 5697271 w 12192000"/>
              <a:gd name="connsiteY23382" fmla="*/ 3216711 h 6858000"/>
              <a:gd name="connsiteX23383" fmla="*/ 5816995 w 12192000"/>
              <a:gd name="connsiteY23383" fmla="*/ 3009371 h 6858000"/>
              <a:gd name="connsiteX23384" fmla="*/ 5561568 w 12192000"/>
              <a:gd name="connsiteY23384" fmla="*/ 3009371 h 6858000"/>
              <a:gd name="connsiteX23385" fmla="*/ 5681292 w 12192000"/>
              <a:gd name="connsiteY23385" fmla="*/ 3216711 h 6858000"/>
              <a:gd name="connsiteX23386" fmla="*/ 5681292 w 12192000"/>
              <a:gd name="connsiteY23386" fmla="*/ 3117724 h 6858000"/>
              <a:gd name="connsiteX23387" fmla="*/ 5644666 w 12192000"/>
              <a:gd name="connsiteY23387" fmla="*/ 3073856 h 6858000"/>
              <a:gd name="connsiteX23388" fmla="*/ 5647298 w 12192000"/>
              <a:gd name="connsiteY23388" fmla="*/ 3058864 h 6858000"/>
              <a:gd name="connsiteX23389" fmla="*/ 5409826 w 12192000"/>
              <a:gd name="connsiteY23389" fmla="*/ 3009371 h 6858000"/>
              <a:gd name="connsiteX23390" fmla="*/ 5324094 w 12192000"/>
              <a:gd name="connsiteY23390" fmla="*/ 3058864 h 6858000"/>
              <a:gd name="connsiteX23391" fmla="*/ 5326727 w 12192000"/>
              <a:gd name="connsiteY23391" fmla="*/ 3073856 h 6858000"/>
              <a:gd name="connsiteX23392" fmla="*/ 5290102 w 12192000"/>
              <a:gd name="connsiteY23392" fmla="*/ 3117724 h 6858000"/>
              <a:gd name="connsiteX23393" fmla="*/ 5290102 w 12192000"/>
              <a:gd name="connsiteY23393" fmla="*/ 3216711 h 6858000"/>
              <a:gd name="connsiteX23394" fmla="*/ 5409826 w 12192000"/>
              <a:gd name="connsiteY23394" fmla="*/ 3009371 h 6858000"/>
              <a:gd name="connsiteX23395" fmla="*/ 5154397 w 12192000"/>
              <a:gd name="connsiteY23395" fmla="*/ 3009371 h 6858000"/>
              <a:gd name="connsiteX23396" fmla="*/ 5274121 w 12192000"/>
              <a:gd name="connsiteY23396" fmla="*/ 3216711 h 6858000"/>
              <a:gd name="connsiteX23397" fmla="*/ 5274121 w 12192000"/>
              <a:gd name="connsiteY23397" fmla="*/ 3117724 h 6858000"/>
              <a:gd name="connsiteX23398" fmla="*/ 5237495 w 12192000"/>
              <a:gd name="connsiteY23398" fmla="*/ 3073856 h 6858000"/>
              <a:gd name="connsiteX23399" fmla="*/ 5240129 w 12192000"/>
              <a:gd name="connsiteY23399" fmla="*/ 3058864 h 6858000"/>
              <a:gd name="connsiteX23400" fmla="*/ 5002625 w 12192000"/>
              <a:gd name="connsiteY23400" fmla="*/ 3009371 h 6858000"/>
              <a:gd name="connsiteX23401" fmla="*/ 4916894 w 12192000"/>
              <a:gd name="connsiteY23401" fmla="*/ 3058864 h 6858000"/>
              <a:gd name="connsiteX23402" fmla="*/ 4919527 w 12192000"/>
              <a:gd name="connsiteY23402" fmla="*/ 3073856 h 6858000"/>
              <a:gd name="connsiteX23403" fmla="*/ 4882901 w 12192000"/>
              <a:gd name="connsiteY23403" fmla="*/ 3117724 h 6858000"/>
              <a:gd name="connsiteX23404" fmla="*/ 4882901 w 12192000"/>
              <a:gd name="connsiteY23404" fmla="*/ 3216711 h 6858000"/>
              <a:gd name="connsiteX23405" fmla="*/ 5002625 w 12192000"/>
              <a:gd name="connsiteY23405" fmla="*/ 3009371 h 6858000"/>
              <a:gd name="connsiteX23406" fmla="*/ 4747197 w 12192000"/>
              <a:gd name="connsiteY23406" fmla="*/ 3009371 h 6858000"/>
              <a:gd name="connsiteX23407" fmla="*/ 4866922 w 12192000"/>
              <a:gd name="connsiteY23407" fmla="*/ 3216711 h 6858000"/>
              <a:gd name="connsiteX23408" fmla="*/ 4866922 w 12192000"/>
              <a:gd name="connsiteY23408" fmla="*/ 3117724 h 6858000"/>
              <a:gd name="connsiteX23409" fmla="*/ 4830295 w 12192000"/>
              <a:gd name="connsiteY23409" fmla="*/ 3073856 h 6858000"/>
              <a:gd name="connsiteX23410" fmla="*/ 4832929 w 12192000"/>
              <a:gd name="connsiteY23410" fmla="*/ 3058864 h 6858000"/>
              <a:gd name="connsiteX23411" fmla="*/ 4595455 w 12192000"/>
              <a:gd name="connsiteY23411" fmla="*/ 3009371 h 6858000"/>
              <a:gd name="connsiteX23412" fmla="*/ 4509725 w 12192000"/>
              <a:gd name="connsiteY23412" fmla="*/ 3058864 h 6858000"/>
              <a:gd name="connsiteX23413" fmla="*/ 4512357 w 12192000"/>
              <a:gd name="connsiteY23413" fmla="*/ 3073856 h 6858000"/>
              <a:gd name="connsiteX23414" fmla="*/ 4475731 w 12192000"/>
              <a:gd name="connsiteY23414" fmla="*/ 3117724 h 6858000"/>
              <a:gd name="connsiteX23415" fmla="*/ 4475731 w 12192000"/>
              <a:gd name="connsiteY23415" fmla="*/ 3216711 h 6858000"/>
              <a:gd name="connsiteX23416" fmla="*/ 4595455 w 12192000"/>
              <a:gd name="connsiteY23416" fmla="*/ 3009371 h 6858000"/>
              <a:gd name="connsiteX23417" fmla="*/ 4340028 w 12192000"/>
              <a:gd name="connsiteY23417" fmla="*/ 3009371 h 6858000"/>
              <a:gd name="connsiteX23418" fmla="*/ 4459752 w 12192000"/>
              <a:gd name="connsiteY23418" fmla="*/ 3216711 h 6858000"/>
              <a:gd name="connsiteX23419" fmla="*/ 4459752 w 12192000"/>
              <a:gd name="connsiteY23419" fmla="*/ 3117724 h 6858000"/>
              <a:gd name="connsiteX23420" fmla="*/ 4423126 w 12192000"/>
              <a:gd name="connsiteY23420" fmla="*/ 3073856 h 6858000"/>
              <a:gd name="connsiteX23421" fmla="*/ 4425758 w 12192000"/>
              <a:gd name="connsiteY23421" fmla="*/ 3058864 h 6858000"/>
              <a:gd name="connsiteX23422" fmla="*/ 4188255 w 12192000"/>
              <a:gd name="connsiteY23422" fmla="*/ 3009371 h 6858000"/>
              <a:gd name="connsiteX23423" fmla="*/ 4102524 w 12192000"/>
              <a:gd name="connsiteY23423" fmla="*/ 3058864 h 6858000"/>
              <a:gd name="connsiteX23424" fmla="*/ 4105157 w 12192000"/>
              <a:gd name="connsiteY23424" fmla="*/ 3073856 h 6858000"/>
              <a:gd name="connsiteX23425" fmla="*/ 4068531 w 12192000"/>
              <a:gd name="connsiteY23425" fmla="*/ 3117724 h 6858000"/>
              <a:gd name="connsiteX23426" fmla="*/ 4068531 w 12192000"/>
              <a:gd name="connsiteY23426" fmla="*/ 3216711 h 6858000"/>
              <a:gd name="connsiteX23427" fmla="*/ 4188255 w 12192000"/>
              <a:gd name="connsiteY23427" fmla="*/ 3009371 h 6858000"/>
              <a:gd name="connsiteX23428" fmla="*/ 3932828 w 12192000"/>
              <a:gd name="connsiteY23428" fmla="*/ 3009371 h 6858000"/>
              <a:gd name="connsiteX23429" fmla="*/ 4052552 w 12192000"/>
              <a:gd name="connsiteY23429" fmla="*/ 3216711 h 6858000"/>
              <a:gd name="connsiteX23430" fmla="*/ 4052552 w 12192000"/>
              <a:gd name="connsiteY23430" fmla="*/ 3117724 h 6858000"/>
              <a:gd name="connsiteX23431" fmla="*/ 4015926 w 12192000"/>
              <a:gd name="connsiteY23431" fmla="*/ 3073856 h 6858000"/>
              <a:gd name="connsiteX23432" fmla="*/ 4018559 w 12192000"/>
              <a:gd name="connsiteY23432" fmla="*/ 3058864 h 6858000"/>
              <a:gd name="connsiteX23433" fmla="*/ 3781085 w 12192000"/>
              <a:gd name="connsiteY23433" fmla="*/ 3009371 h 6858000"/>
              <a:gd name="connsiteX23434" fmla="*/ 3695354 w 12192000"/>
              <a:gd name="connsiteY23434" fmla="*/ 3058864 h 6858000"/>
              <a:gd name="connsiteX23435" fmla="*/ 3697988 w 12192000"/>
              <a:gd name="connsiteY23435" fmla="*/ 3073856 h 6858000"/>
              <a:gd name="connsiteX23436" fmla="*/ 3661361 w 12192000"/>
              <a:gd name="connsiteY23436" fmla="*/ 3117724 h 6858000"/>
              <a:gd name="connsiteX23437" fmla="*/ 3661361 w 12192000"/>
              <a:gd name="connsiteY23437" fmla="*/ 3216711 h 6858000"/>
              <a:gd name="connsiteX23438" fmla="*/ 3781085 w 12192000"/>
              <a:gd name="connsiteY23438" fmla="*/ 3009371 h 6858000"/>
              <a:gd name="connsiteX23439" fmla="*/ 3525658 w 12192000"/>
              <a:gd name="connsiteY23439" fmla="*/ 3009371 h 6858000"/>
              <a:gd name="connsiteX23440" fmla="*/ 3645382 w 12192000"/>
              <a:gd name="connsiteY23440" fmla="*/ 3216711 h 6858000"/>
              <a:gd name="connsiteX23441" fmla="*/ 3645382 w 12192000"/>
              <a:gd name="connsiteY23441" fmla="*/ 3117724 h 6858000"/>
              <a:gd name="connsiteX23442" fmla="*/ 3608756 w 12192000"/>
              <a:gd name="connsiteY23442" fmla="*/ 3073856 h 6858000"/>
              <a:gd name="connsiteX23443" fmla="*/ 3611389 w 12192000"/>
              <a:gd name="connsiteY23443" fmla="*/ 3058864 h 6858000"/>
              <a:gd name="connsiteX23444" fmla="*/ 3373886 w 12192000"/>
              <a:gd name="connsiteY23444" fmla="*/ 3009371 h 6858000"/>
              <a:gd name="connsiteX23445" fmla="*/ 3288155 w 12192000"/>
              <a:gd name="connsiteY23445" fmla="*/ 3058864 h 6858000"/>
              <a:gd name="connsiteX23446" fmla="*/ 3290788 w 12192000"/>
              <a:gd name="connsiteY23446" fmla="*/ 3073856 h 6858000"/>
              <a:gd name="connsiteX23447" fmla="*/ 3254161 w 12192000"/>
              <a:gd name="connsiteY23447" fmla="*/ 3117724 h 6858000"/>
              <a:gd name="connsiteX23448" fmla="*/ 3254161 w 12192000"/>
              <a:gd name="connsiteY23448" fmla="*/ 3216711 h 6858000"/>
              <a:gd name="connsiteX23449" fmla="*/ 3373886 w 12192000"/>
              <a:gd name="connsiteY23449" fmla="*/ 3009371 h 6858000"/>
              <a:gd name="connsiteX23450" fmla="*/ 3118458 w 12192000"/>
              <a:gd name="connsiteY23450" fmla="*/ 3009371 h 6858000"/>
              <a:gd name="connsiteX23451" fmla="*/ 3238182 w 12192000"/>
              <a:gd name="connsiteY23451" fmla="*/ 3216711 h 6858000"/>
              <a:gd name="connsiteX23452" fmla="*/ 3238182 w 12192000"/>
              <a:gd name="connsiteY23452" fmla="*/ 3117724 h 6858000"/>
              <a:gd name="connsiteX23453" fmla="*/ 3201556 w 12192000"/>
              <a:gd name="connsiteY23453" fmla="*/ 3073856 h 6858000"/>
              <a:gd name="connsiteX23454" fmla="*/ 3204189 w 12192000"/>
              <a:gd name="connsiteY23454" fmla="*/ 3058864 h 6858000"/>
              <a:gd name="connsiteX23455" fmla="*/ 2966716 w 12192000"/>
              <a:gd name="connsiteY23455" fmla="*/ 3009371 h 6858000"/>
              <a:gd name="connsiteX23456" fmla="*/ 2880985 w 12192000"/>
              <a:gd name="connsiteY23456" fmla="*/ 3058864 h 6858000"/>
              <a:gd name="connsiteX23457" fmla="*/ 2883618 w 12192000"/>
              <a:gd name="connsiteY23457" fmla="*/ 3073856 h 6858000"/>
              <a:gd name="connsiteX23458" fmla="*/ 2846991 w 12192000"/>
              <a:gd name="connsiteY23458" fmla="*/ 3117724 h 6858000"/>
              <a:gd name="connsiteX23459" fmla="*/ 2846991 w 12192000"/>
              <a:gd name="connsiteY23459" fmla="*/ 3216711 h 6858000"/>
              <a:gd name="connsiteX23460" fmla="*/ 2966716 w 12192000"/>
              <a:gd name="connsiteY23460" fmla="*/ 3009371 h 6858000"/>
              <a:gd name="connsiteX23461" fmla="*/ 2711288 w 12192000"/>
              <a:gd name="connsiteY23461" fmla="*/ 3009371 h 6858000"/>
              <a:gd name="connsiteX23462" fmla="*/ 2831012 w 12192000"/>
              <a:gd name="connsiteY23462" fmla="*/ 3216711 h 6858000"/>
              <a:gd name="connsiteX23463" fmla="*/ 2831012 w 12192000"/>
              <a:gd name="connsiteY23463" fmla="*/ 3117724 h 6858000"/>
              <a:gd name="connsiteX23464" fmla="*/ 2794386 w 12192000"/>
              <a:gd name="connsiteY23464" fmla="*/ 3073856 h 6858000"/>
              <a:gd name="connsiteX23465" fmla="*/ 2797019 w 12192000"/>
              <a:gd name="connsiteY23465" fmla="*/ 3058864 h 6858000"/>
              <a:gd name="connsiteX23466" fmla="*/ 2559516 w 12192000"/>
              <a:gd name="connsiteY23466" fmla="*/ 3009371 h 6858000"/>
              <a:gd name="connsiteX23467" fmla="*/ 2473785 w 12192000"/>
              <a:gd name="connsiteY23467" fmla="*/ 3058864 h 6858000"/>
              <a:gd name="connsiteX23468" fmla="*/ 2476418 w 12192000"/>
              <a:gd name="connsiteY23468" fmla="*/ 3073856 h 6858000"/>
              <a:gd name="connsiteX23469" fmla="*/ 2439792 w 12192000"/>
              <a:gd name="connsiteY23469" fmla="*/ 3117724 h 6858000"/>
              <a:gd name="connsiteX23470" fmla="*/ 2439792 w 12192000"/>
              <a:gd name="connsiteY23470" fmla="*/ 3216711 h 6858000"/>
              <a:gd name="connsiteX23471" fmla="*/ 2559516 w 12192000"/>
              <a:gd name="connsiteY23471" fmla="*/ 3009371 h 6858000"/>
              <a:gd name="connsiteX23472" fmla="*/ 2304118 w 12192000"/>
              <a:gd name="connsiteY23472" fmla="*/ 3009371 h 6858000"/>
              <a:gd name="connsiteX23473" fmla="*/ 2423842 w 12192000"/>
              <a:gd name="connsiteY23473" fmla="*/ 3216711 h 6858000"/>
              <a:gd name="connsiteX23474" fmla="*/ 2423842 w 12192000"/>
              <a:gd name="connsiteY23474" fmla="*/ 3117724 h 6858000"/>
              <a:gd name="connsiteX23475" fmla="*/ 2387216 w 12192000"/>
              <a:gd name="connsiteY23475" fmla="*/ 3073856 h 6858000"/>
              <a:gd name="connsiteX23476" fmla="*/ 2389849 w 12192000"/>
              <a:gd name="connsiteY23476" fmla="*/ 3058864 h 6858000"/>
              <a:gd name="connsiteX23477" fmla="*/ 2152346 w 12192000"/>
              <a:gd name="connsiteY23477" fmla="*/ 3009371 h 6858000"/>
              <a:gd name="connsiteX23478" fmla="*/ 2066615 w 12192000"/>
              <a:gd name="connsiteY23478" fmla="*/ 3058864 h 6858000"/>
              <a:gd name="connsiteX23479" fmla="*/ 2069248 w 12192000"/>
              <a:gd name="connsiteY23479" fmla="*/ 3073856 h 6858000"/>
              <a:gd name="connsiteX23480" fmla="*/ 2032622 w 12192000"/>
              <a:gd name="connsiteY23480" fmla="*/ 3117724 h 6858000"/>
              <a:gd name="connsiteX23481" fmla="*/ 2032622 w 12192000"/>
              <a:gd name="connsiteY23481" fmla="*/ 3216711 h 6858000"/>
              <a:gd name="connsiteX23482" fmla="*/ 2152346 w 12192000"/>
              <a:gd name="connsiteY23482" fmla="*/ 3009371 h 6858000"/>
              <a:gd name="connsiteX23483" fmla="*/ 1896918 w 12192000"/>
              <a:gd name="connsiteY23483" fmla="*/ 3009371 h 6858000"/>
              <a:gd name="connsiteX23484" fmla="*/ 2016643 w 12192000"/>
              <a:gd name="connsiteY23484" fmla="*/ 3216711 h 6858000"/>
              <a:gd name="connsiteX23485" fmla="*/ 2016643 w 12192000"/>
              <a:gd name="connsiteY23485" fmla="*/ 3117724 h 6858000"/>
              <a:gd name="connsiteX23486" fmla="*/ 1980016 w 12192000"/>
              <a:gd name="connsiteY23486" fmla="*/ 3073856 h 6858000"/>
              <a:gd name="connsiteX23487" fmla="*/ 1982649 w 12192000"/>
              <a:gd name="connsiteY23487" fmla="*/ 3058864 h 6858000"/>
              <a:gd name="connsiteX23488" fmla="*/ 1745176 w 12192000"/>
              <a:gd name="connsiteY23488" fmla="*/ 3009371 h 6858000"/>
              <a:gd name="connsiteX23489" fmla="*/ 1659445 w 12192000"/>
              <a:gd name="connsiteY23489" fmla="*/ 3058864 h 6858000"/>
              <a:gd name="connsiteX23490" fmla="*/ 1662078 w 12192000"/>
              <a:gd name="connsiteY23490" fmla="*/ 3073856 h 6858000"/>
              <a:gd name="connsiteX23491" fmla="*/ 1625452 w 12192000"/>
              <a:gd name="connsiteY23491" fmla="*/ 3117724 h 6858000"/>
              <a:gd name="connsiteX23492" fmla="*/ 1625452 w 12192000"/>
              <a:gd name="connsiteY23492" fmla="*/ 3216711 h 6858000"/>
              <a:gd name="connsiteX23493" fmla="*/ 1745176 w 12192000"/>
              <a:gd name="connsiteY23493" fmla="*/ 3009371 h 6858000"/>
              <a:gd name="connsiteX23494" fmla="*/ 1489748 w 12192000"/>
              <a:gd name="connsiteY23494" fmla="*/ 3009371 h 6858000"/>
              <a:gd name="connsiteX23495" fmla="*/ 1609473 w 12192000"/>
              <a:gd name="connsiteY23495" fmla="*/ 3216711 h 6858000"/>
              <a:gd name="connsiteX23496" fmla="*/ 1609473 w 12192000"/>
              <a:gd name="connsiteY23496" fmla="*/ 3117724 h 6858000"/>
              <a:gd name="connsiteX23497" fmla="*/ 1572846 w 12192000"/>
              <a:gd name="connsiteY23497" fmla="*/ 3073856 h 6858000"/>
              <a:gd name="connsiteX23498" fmla="*/ 1575479 w 12192000"/>
              <a:gd name="connsiteY23498" fmla="*/ 3058864 h 6858000"/>
              <a:gd name="connsiteX23499" fmla="*/ 1337976 w 12192000"/>
              <a:gd name="connsiteY23499" fmla="*/ 3009371 h 6858000"/>
              <a:gd name="connsiteX23500" fmla="*/ 1252245 w 12192000"/>
              <a:gd name="connsiteY23500" fmla="*/ 3058864 h 6858000"/>
              <a:gd name="connsiteX23501" fmla="*/ 1254879 w 12192000"/>
              <a:gd name="connsiteY23501" fmla="*/ 3073856 h 6858000"/>
              <a:gd name="connsiteX23502" fmla="*/ 1218252 w 12192000"/>
              <a:gd name="connsiteY23502" fmla="*/ 3117724 h 6858000"/>
              <a:gd name="connsiteX23503" fmla="*/ 1218252 w 12192000"/>
              <a:gd name="connsiteY23503" fmla="*/ 3216711 h 6858000"/>
              <a:gd name="connsiteX23504" fmla="*/ 1337976 w 12192000"/>
              <a:gd name="connsiteY23504" fmla="*/ 3009371 h 6858000"/>
              <a:gd name="connsiteX23505" fmla="*/ 1082549 w 12192000"/>
              <a:gd name="connsiteY23505" fmla="*/ 3009371 h 6858000"/>
              <a:gd name="connsiteX23506" fmla="*/ 1202273 w 12192000"/>
              <a:gd name="connsiteY23506" fmla="*/ 3216711 h 6858000"/>
              <a:gd name="connsiteX23507" fmla="*/ 1202273 w 12192000"/>
              <a:gd name="connsiteY23507" fmla="*/ 3117724 h 6858000"/>
              <a:gd name="connsiteX23508" fmla="*/ 1165646 w 12192000"/>
              <a:gd name="connsiteY23508" fmla="*/ 3073856 h 6858000"/>
              <a:gd name="connsiteX23509" fmla="*/ 1168280 w 12192000"/>
              <a:gd name="connsiteY23509" fmla="*/ 3058864 h 6858000"/>
              <a:gd name="connsiteX23510" fmla="*/ 930806 w 12192000"/>
              <a:gd name="connsiteY23510" fmla="*/ 3009371 h 6858000"/>
              <a:gd name="connsiteX23511" fmla="*/ 845075 w 12192000"/>
              <a:gd name="connsiteY23511" fmla="*/ 3058864 h 6858000"/>
              <a:gd name="connsiteX23512" fmla="*/ 847709 w 12192000"/>
              <a:gd name="connsiteY23512" fmla="*/ 3073856 h 6858000"/>
              <a:gd name="connsiteX23513" fmla="*/ 811082 w 12192000"/>
              <a:gd name="connsiteY23513" fmla="*/ 3117724 h 6858000"/>
              <a:gd name="connsiteX23514" fmla="*/ 811082 w 12192000"/>
              <a:gd name="connsiteY23514" fmla="*/ 3216711 h 6858000"/>
              <a:gd name="connsiteX23515" fmla="*/ 930806 w 12192000"/>
              <a:gd name="connsiteY23515" fmla="*/ 3009371 h 6858000"/>
              <a:gd name="connsiteX23516" fmla="*/ 675379 w 12192000"/>
              <a:gd name="connsiteY23516" fmla="*/ 3009371 h 6858000"/>
              <a:gd name="connsiteX23517" fmla="*/ 795103 w 12192000"/>
              <a:gd name="connsiteY23517" fmla="*/ 3216711 h 6858000"/>
              <a:gd name="connsiteX23518" fmla="*/ 795103 w 12192000"/>
              <a:gd name="connsiteY23518" fmla="*/ 3117724 h 6858000"/>
              <a:gd name="connsiteX23519" fmla="*/ 758477 w 12192000"/>
              <a:gd name="connsiteY23519" fmla="*/ 3073856 h 6858000"/>
              <a:gd name="connsiteX23520" fmla="*/ 761110 w 12192000"/>
              <a:gd name="connsiteY23520" fmla="*/ 3058864 h 6858000"/>
              <a:gd name="connsiteX23521" fmla="*/ 523607 w 12192000"/>
              <a:gd name="connsiteY23521" fmla="*/ 3009371 h 6858000"/>
              <a:gd name="connsiteX23522" fmla="*/ 437875 w 12192000"/>
              <a:gd name="connsiteY23522" fmla="*/ 3058864 h 6858000"/>
              <a:gd name="connsiteX23523" fmla="*/ 440509 w 12192000"/>
              <a:gd name="connsiteY23523" fmla="*/ 3073856 h 6858000"/>
              <a:gd name="connsiteX23524" fmla="*/ 403882 w 12192000"/>
              <a:gd name="connsiteY23524" fmla="*/ 3117724 h 6858000"/>
              <a:gd name="connsiteX23525" fmla="*/ 403882 w 12192000"/>
              <a:gd name="connsiteY23525" fmla="*/ 3216711 h 6858000"/>
              <a:gd name="connsiteX23526" fmla="*/ 523607 w 12192000"/>
              <a:gd name="connsiteY23526" fmla="*/ 3009371 h 6858000"/>
              <a:gd name="connsiteX23527" fmla="*/ 268179 w 12192000"/>
              <a:gd name="connsiteY23527" fmla="*/ 3009371 h 6858000"/>
              <a:gd name="connsiteX23528" fmla="*/ 387903 w 12192000"/>
              <a:gd name="connsiteY23528" fmla="*/ 3216711 h 6858000"/>
              <a:gd name="connsiteX23529" fmla="*/ 387903 w 12192000"/>
              <a:gd name="connsiteY23529" fmla="*/ 3117724 h 6858000"/>
              <a:gd name="connsiteX23530" fmla="*/ 351277 w 12192000"/>
              <a:gd name="connsiteY23530" fmla="*/ 3073856 h 6858000"/>
              <a:gd name="connsiteX23531" fmla="*/ 353910 w 12192000"/>
              <a:gd name="connsiteY23531" fmla="*/ 3058864 h 6858000"/>
              <a:gd name="connsiteX23532" fmla="*/ 11227772 w 12192000"/>
              <a:gd name="connsiteY23532" fmla="*/ 2989621 h 6858000"/>
              <a:gd name="connsiteX23533" fmla="*/ 11194528 w 12192000"/>
              <a:gd name="connsiteY23533" fmla="*/ 3009281 h 6858000"/>
              <a:gd name="connsiteX23534" fmla="*/ 11194528 w 12192000"/>
              <a:gd name="connsiteY23534" fmla="*/ 3146720 h 6858000"/>
              <a:gd name="connsiteX23535" fmla="*/ 11228341 w 12192000"/>
              <a:gd name="connsiteY23535" fmla="*/ 3175776 h 6858000"/>
              <a:gd name="connsiteX23536" fmla="*/ 11229119 w 12192000"/>
              <a:gd name="connsiteY23536" fmla="*/ 3178169 h 6858000"/>
              <a:gd name="connsiteX23537" fmla="*/ 11231124 w 12192000"/>
              <a:gd name="connsiteY23537" fmla="*/ 3191306 h 6858000"/>
              <a:gd name="connsiteX23538" fmla="*/ 11228670 w 12192000"/>
              <a:gd name="connsiteY23538" fmla="*/ 3205729 h 6858000"/>
              <a:gd name="connsiteX23539" fmla="*/ 11348604 w 12192000"/>
              <a:gd name="connsiteY23539" fmla="*/ 3274972 h 6858000"/>
              <a:gd name="connsiteX23540" fmla="*/ 11381849 w 12192000"/>
              <a:gd name="connsiteY23540" fmla="*/ 3255851 h 6858000"/>
              <a:gd name="connsiteX23541" fmla="*/ 11381849 w 12192000"/>
              <a:gd name="connsiteY23541" fmla="*/ 3235712 h 6858000"/>
              <a:gd name="connsiteX23542" fmla="*/ 11245786 w 12192000"/>
              <a:gd name="connsiteY23542" fmla="*/ 3000035 h 6858000"/>
              <a:gd name="connsiteX23543" fmla="*/ 10820572 w 12192000"/>
              <a:gd name="connsiteY23543" fmla="*/ 2989621 h 6858000"/>
              <a:gd name="connsiteX23544" fmla="*/ 10787328 w 12192000"/>
              <a:gd name="connsiteY23544" fmla="*/ 3009281 h 6858000"/>
              <a:gd name="connsiteX23545" fmla="*/ 10787328 w 12192000"/>
              <a:gd name="connsiteY23545" fmla="*/ 3146720 h 6858000"/>
              <a:gd name="connsiteX23546" fmla="*/ 10821141 w 12192000"/>
              <a:gd name="connsiteY23546" fmla="*/ 3175776 h 6858000"/>
              <a:gd name="connsiteX23547" fmla="*/ 10821920 w 12192000"/>
              <a:gd name="connsiteY23547" fmla="*/ 3178169 h 6858000"/>
              <a:gd name="connsiteX23548" fmla="*/ 10823924 w 12192000"/>
              <a:gd name="connsiteY23548" fmla="*/ 3191306 h 6858000"/>
              <a:gd name="connsiteX23549" fmla="*/ 10821470 w 12192000"/>
              <a:gd name="connsiteY23549" fmla="*/ 3205729 h 6858000"/>
              <a:gd name="connsiteX23550" fmla="*/ 10941404 w 12192000"/>
              <a:gd name="connsiteY23550" fmla="*/ 3274972 h 6858000"/>
              <a:gd name="connsiteX23551" fmla="*/ 10974649 w 12192000"/>
              <a:gd name="connsiteY23551" fmla="*/ 3255851 h 6858000"/>
              <a:gd name="connsiteX23552" fmla="*/ 10974649 w 12192000"/>
              <a:gd name="connsiteY23552" fmla="*/ 3235712 h 6858000"/>
              <a:gd name="connsiteX23553" fmla="*/ 10838586 w 12192000"/>
              <a:gd name="connsiteY23553" fmla="*/ 3000035 h 6858000"/>
              <a:gd name="connsiteX23554" fmla="*/ 10006233 w 12192000"/>
              <a:gd name="connsiteY23554" fmla="*/ 2989621 h 6858000"/>
              <a:gd name="connsiteX23555" fmla="*/ 9972988 w 12192000"/>
              <a:gd name="connsiteY23555" fmla="*/ 3009281 h 6858000"/>
              <a:gd name="connsiteX23556" fmla="*/ 9972988 w 12192000"/>
              <a:gd name="connsiteY23556" fmla="*/ 3146720 h 6858000"/>
              <a:gd name="connsiteX23557" fmla="*/ 10006801 w 12192000"/>
              <a:gd name="connsiteY23557" fmla="*/ 3175776 h 6858000"/>
              <a:gd name="connsiteX23558" fmla="*/ 10007579 w 12192000"/>
              <a:gd name="connsiteY23558" fmla="*/ 3178169 h 6858000"/>
              <a:gd name="connsiteX23559" fmla="*/ 10009585 w 12192000"/>
              <a:gd name="connsiteY23559" fmla="*/ 3191306 h 6858000"/>
              <a:gd name="connsiteX23560" fmla="*/ 10007131 w 12192000"/>
              <a:gd name="connsiteY23560" fmla="*/ 3205729 h 6858000"/>
              <a:gd name="connsiteX23561" fmla="*/ 10127065 w 12192000"/>
              <a:gd name="connsiteY23561" fmla="*/ 3274972 h 6858000"/>
              <a:gd name="connsiteX23562" fmla="*/ 10160309 w 12192000"/>
              <a:gd name="connsiteY23562" fmla="*/ 3255851 h 6858000"/>
              <a:gd name="connsiteX23563" fmla="*/ 10160309 w 12192000"/>
              <a:gd name="connsiteY23563" fmla="*/ 3235712 h 6858000"/>
              <a:gd name="connsiteX23564" fmla="*/ 10024247 w 12192000"/>
              <a:gd name="connsiteY23564" fmla="*/ 3000035 h 6858000"/>
              <a:gd name="connsiteX23565" fmla="*/ 9191864 w 12192000"/>
              <a:gd name="connsiteY23565" fmla="*/ 2989621 h 6858000"/>
              <a:gd name="connsiteX23566" fmla="*/ 9158618 w 12192000"/>
              <a:gd name="connsiteY23566" fmla="*/ 3009281 h 6858000"/>
              <a:gd name="connsiteX23567" fmla="*/ 9158618 w 12192000"/>
              <a:gd name="connsiteY23567" fmla="*/ 3146720 h 6858000"/>
              <a:gd name="connsiteX23568" fmla="*/ 9192432 w 12192000"/>
              <a:gd name="connsiteY23568" fmla="*/ 3175776 h 6858000"/>
              <a:gd name="connsiteX23569" fmla="*/ 9193210 w 12192000"/>
              <a:gd name="connsiteY23569" fmla="*/ 3178169 h 6858000"/>
              <a:gd name="connsiteX23570" fmla="*/ 9195215 w 12192000"/>
              <a:gd name="connsiteY23570" fmla="*/ 3191306 h 6858000"/>
              <a:gd name="connsiteX23571" fmla="*/ 9192761 w 12192000"/>
              <a:gd name="connsiteY23571" fmla="*/ 3205729 h 6858000"/>
              <a:gd name="connsiteX23572" fmla="*/ 9312695 w 12192000"/>
              <a:gd name="connsiteY23572" fmla="*/ 3274972 h 6858000"/>
              <a:gd name="connsiteX23573" fmla="*/ 9345940 w 12192000"/>
              <a:gd name="connsiteY23573" fmla="*/ 3255851 h 6858000"/>
              <a:gd name="connsiteX23574" fmla="*/ 9345940 w 12192000"/>
              <a:gd name="connsiteY23574" fmla="*/ 3235712 h 6858000"/>
              <a:gd name="connsiteX23575" fmla="*/ 9209878 w 12192000"/>
              <a:gd name="connsiteY23575" fmla="*/ 3000035 h 6858000"/>
              <a:gd name="connsiteX23576" fmla="*/ 8377493 w 12192000"/>
              <a:gd name="connsiteY23576" fmla="*/ 2989621 h 6858000"/>
              <a:gd name="connsiteX23577" fmla="*/ 8344249 w 12192000"/>
              <a:gd name="connsiteY23577" fmla="*/ 3009281 h 6858000"/>
              <a:gd name="connsiteX23578" fmla="*/ 8344249 w 12192000"/>
              <a:gd name="connsiteY23578" fmla="*/ 3146720 h 6858000"/>
              <a:gd name="connsiteX23579" fmla="*/ 8378062 w 12192000"/>
              <a:gd name="connsiteY23579" fmla="*/ 3175776 h 6858000"/>
              <a:gd name="connsiteX23580" fmla="*/ 8378840 w 12192000"/>
              <a:gd name="connsiteY23580" fmla="*/ 3178169 h 6858000"/>
              <a:gd name="connsiteX23581" fmla="*/ 8380845 w 12192000"/>
              <a:gd name="connsiteY23581" fmla="*/ 3191306 h 6858000"/>
              <a:gd name="connsiteX23582" fmla="*/ 8378391 w 12192000"/>
              <a:gd name="connsiteY23582" fmla="*/ 3205729 h 6858000"/>
              <a:gd name="connsiteX23583" fmla="*/ 8498325 w 12192000"/>
              <a:gd name="connsiteY23583" fmla="*/ 3274972 h 6858000"/>
              <a:gd name="connsiteX23584" fmla="*/ 8531570 w 12192000"/>
              <a:gd name="connsiteY23584" fmla="*/ 3255851 h 6858000"/>
              <a:gd name="connsiteX23585" fmla="*/ 8531570 w 12192000"/>
              <a:gd name="connsiteY23585" fmla="*/ 3235712 h 6858000"/>
              <a:gd name="connsiteX23586" fmla="*/ 8395507 w 12192000"/>
              <a:gd name="connsiteY23586" fmla="*/ 3000035 h 6858000"/>
              <a:gd name="connsiteX23587" fmla="*/ 7563124 w 12192000"/>
              <a:gd name="connsiteY23587" fmla="*/ 2989621 h 6858000"/>
              <a:gd name="connsiteX23588" fmla="*/ 7529879 w 12192000"/>
              <a:gd name="connsiteY23588" fmla="*/ 3009281 h 6858000"/>
              <a:gd name="connsiteX23589" fmla="*/ 7529879 w 12192000"/>
              <a:gd name="connsiteY23589" fmla="*/ 3146720 h 6858000"/>
              <a:gd name="connsiteX23590" fmla="*/ 7563693 w 12192000"/>
              <a:gd name="connsiteY23590" fmla="*/ 3175776 h 6858000"/>
              <a:gd name="connsiteX23591" fmla="*/ 7564471 w 12192000"/>
              <a:gd name="connsiteY23591" fmla="*/ 3178169 h 6858000"/>
              <a:gd name="connsiteX23592" fmla="*/ 7566475 w 12192000"/>
              <a:gd name="connsiteY23592" fmla="*/ 3191306 h 6858000"/>
              <a:gd name="connsiteX23593" fmla="*/ 7564022 w 12192000"/>
              <a:gd name="connsiteY23593" fmla="*/ 3205729 h 6858000"/>
              <a:gd name="connsiteX23594" fmla="*/ 7683955 w 12192000"/>
              <a:gd name="connsiteY23594" fmla="*/ 3274972 h 6858000"/>
              <a:gd name="connsiteX23595" fmla="*/ 7717201 w 12192000"/>
              <a:gd name="connsiteY23595" fmla="*/ 3255851 h 6858000"/>
              <a:gd name="connsiteX23596" fmla="*/ 7717201 w 12192000"/>
              <a:gd name="connsiteY23596" fmla="*/ 3235712 h 6858000"/>
              <a:gd name="connsiteX23597" fmla="*/ 7581138 w 12192000"/>
              <a:gd name="connsiteY23597" fmla="*/ 3000035 h 6858000"/>
              <a:gd name="connsiteX23598" fmla="*/ 7155924 w 12192000"/>
              <a:gd name="connsiteY23598" fmla="*/ 2989621 h 6858000"/>
              <a:gd name="connsiteX23599" fmla="*/ 7122680 w 12192000"/>
              <a:gd name="connsiteY23599" fmla="*/ 3009281 h 6858000"/>
              <a:gd name="connsiteX23600" fmla="*/ 7122680 w 12192000"/>
              <a:gd name="connsiteY23600" fmla="*/ 3146720 h 6858000"/>
              <a:gd name="connsiteX23601" fmla="*/ 7156493 w 12192000"/>
              <a:gd name="connsiteY23601" fmla="*/ 3175776 h 6858000"/>
              <a:gd name="connsiteX23602" fmla="*/ 7157271 w 12192000"/>
              <a:gd name="connsiteY23602" fmla="*/ 3178169 h 6858000"/>
              <a:gd name="connsiteX23603" fmla="*/ 7159276 w 12192000"/>
              <a:gd name="connsiteY23603" fmla="*/ 3191306 h 6858000"/>
              <a:gd name="connsiteX23604" fmla="*/ 7156822 w 12192000"/>
              <a:gd name="connsiteY23604" fmla="*/ 3205729 h 6858000"/>
              <a:gd name="connsiteX23605" fmla="*/ 7276756 w 12192000"/>
              <a:gd name="connsiteY23605" fmla="*/ 3274972 h 6858000"/>
              <a:gd name="connsiteX23606" fmla="*/ 7310001 w 12192000"/>
              <a:gd name="connsiteY23606" fmla="*/ 3255851 h 6858000"/>
              <a:gd name="connsiteX23607" fmla="*/ 7310001 w 12192000"/>
              <a:gd name="connsiteY23607" fmla="*/ 3235712 h 6858000"/>
              <a:gd name="connsiteX23608" fmla="*/ 7173938 w 12192000"/>
              <a:gd name="connsiteY23608" fmla="*/ 3000035 h 6858000"/>
              <a:gd name="connsiteX23609" fmla="*/ 6341585 w 12192000"/>
              <a:gd name="connsiteY23609" fmla="*/ 2989621 h 6858000"/>
              <a:gd name="connsiteX23610" fmla="*/ 6308339 w 12192000"/>
              <a:gd name="connsiteY23610" fmla="*/ 3009281 h 6858000"/>
              <a:gd name="connsiteX23611" fmla="*/ 6308339 w 12192000"/>
              <a:gd name="connsiteY23611" fmla="*/ 3146720 h 6858000"/>
              <a:gd name="connsiteX23612" fmla="*/ 6342153 w 12192000"/>
              <a:gd name="connsiteY23612" fmla="*/ 3175776 h 6858000"/>
              <a:gd name="connsiteX23613" fmla="*/ 6342931 w 12192000"/>
              <a:gd name="connsiteY23613" fmla="*/ 3178169 h 6858000"/>
              <a:gd name="connsiteX23614" fmla="*/ 6344936 w 12192000"/>
              <a:gd name="connsiteY23614" fmla="*/ 3191306 h 6858000"/>
              <a:gd name="connsiteX23615" fmla="*/ 6342483 w 12192000"/>
              <a:gd name="connsiteY23615" fmla="*/ 3205729 h 6858000"/>
              <a:gd name="connsiteX23616" fmla="*/ 6462416 w 12192000"/>
              <a:gd name="connsiteY23616" fmla="*/ 3274972 h 6858000"/>
              <a:gd name="connsiteX23617" fmla="*/ 6495661 w 12192000"/>
              <a:gd name="connsiteY23617" fmla="*/ 3255851 h 6858000"/>
              <a:gd name="connsiteX23618" fmla="*/ 6495661 w 12192000"/>
              <a:gd name="connsiteY23618" fmla="*/ 3235712 h 6858000"/>
              <a:gd name="connsiteX23619" fmla="*/ 6359599 w 12192000"/>
              <a:gd name="connsiteY23619" fmla="*/ 3000035 h 6858000"/>
              <a:gd name="connsiteX23620" fmla="*/ 5527215 w 12192000"/>
              <a:gd name="connsiteY23620" fmla="*/ 2989621 h 6858000"/>
              <a:gd name="connsiteX23621" fmla="*/ 5493970 w 12192000"/>
              <a:gd name="connsiteY23621" fmla="*/ 3009281 h 6858000"/>
              <a:gd name="connsiteX23622" fmla="*/ 5493970 w 12192000"/>
              <a:gd name="connsiteY23622" fmla="*/ 3146720 h 6858000"/>
              <a:gd name="connsiteX23623" fmla="*/ 5527783 w 12192000"/>
              <a:gd name="connsiteY23623" fmla="*/ 3175776 h 6858000"/>
              <a:gd name="connsiteX23624" fmla="*/ 5528561 w 12192000"/>
              <a:gd name="connsiteY23624" fmla="*/ 3178169 h 6858000"/>
              <a:gd name="connsiteX23625" fmla="*/ 5530566 w 12192000"/>
              <a:gd name="connsiteY23625" fmla="*/ 3191306 h 6858000"/>
              <a:gd name="connsiteX23626" fmla="*/ 5528113 w 12192000"/>
              <a:gd name="connsiteY23626" fmla="*/ 3205729 h 6858000"/>
              <a:gd name="connsiteX23627" fmla="*/ 5648046 w 12192000"/>
              <a:gd name="connsiteY23627" fmla="*/ 3274972 h 6858000"/>
              <a:gd name="connsiteX23628" fmla="*/ 5681292 w 12192000"/>
              <a:gd name="connsiteY23628" fmla="*/ 3255851 h 6858000"/>
              <a:gd name="connsiteX23629" fmla="*/ 5681292 w 12192000"/>
              <a:gd name="connsiteY23629" fmla="*/ 3235712 h 6858000"/>
              <a:gd name="connsiteX23630" fmla="*/ 5545229 w 12192000"/>
              <a:gd name="connsiteY23630" fmla="*/ 3000035 h 6858000"/>
              <a:gd name="connsiteX23631" fmla="*/ 4712845 w 12192000"/>
              <a:gd name="connsiteY23631" fmla="*/ 2989621 h 6858000"/>
              <a:gd name="connsiteX23632" fmla="*/ 4679600 w 12192000"/>
              <a:gd name="connsiteY23632" fmla="*/ 3009281 h 6858000"/>
              <a:gd name="connsiteX23633" fmla="*/ 4679600 w 12192000"/>
              <a:gd name="connsiteY23633" fmla="*/ 3146720 h 6858000"/>
              <a:gd name="connsiteX23634" fmla="*/ 4713414 w 12192000"/>
              <a:gd name="connsiteY23634" fmla="*/ 3175776 h 6858000"/>
              <a:gd name="connsiteX23635" fmla="*/ 4714192 w 12192000"/>
              <a:gd name="connsiteY23635" fmla="*/ 3178169 h 6858000"/>
              <a:gd name="connsiteX23636" fmla="*/ 4716198 w 12192000"/>
              <a:gd name="connsiteY23636" fmla="*/ 3191306 h 6858000"/>
              <a:gd name="connsiteX23637" fmla="*/ 4713743 w 12192000"/>
              <a:gd name="connsiteY23637" fmla="*/ 3205729 h 6858000"/>
              <a:gd name="connsiteX23638" fmla="*/ 4833677 w 12192000"/>
              <a:gd name="connsiteY23638" fmla="*/ 3274972 h 6858000"/>
              <a:gd name="connsiteX23639" fmla="*/ 4866922 w 12192000"/>
              <a:gd name="connsiteY23639" fmla="*/ 3255851 h 6858000"/>
              <a:gd name="connsiteX23640" fmla="*/ 4866922 w 12192000"/>
              <a:gd name="connsiteY23640" fmla="*/ 3235712 h 6858000"/>
              <a:gd name="connsiteX23641" fmla="*/ 4730859 w 12192000"/>
              <a:gd name="connsiteY23641" fmla="*/ 3000035 h 6858000"/>
              <a:gd name="connsiteX23642" fmla="*/ 3898475 w 12192000"/>
              <a:gd name="connsiteY23642" fmla="*/ 2989621 h 6858000"/>
              <a:gd name="connsiteX23643" fmla="*/ 3865230 w 12192000"/>
              <a:gd name="connsiteY23643" fmla="*/ 3009281 h 6858000"/>
              <a:gd name="connsiteX23644" fmla="*/ 3865230 w 12192000"/>
              <a:gd name="connsiteY23644" fmla="*/ 3146720 h 6858000"/>
              <a:gd name="connsiteX23645" fmla="*/ 3899044 w 12192000"/>
              <a:gd name="connsiteY23645" fmla="*/ 3175776 h 6858000"/>
              <a:gd name="connsiteX23646" fmla="*/ 3899822 w 12192000"/>
              <a:gd name="connsiteY23646" fmla="*/ 3178169 h 6858000"/>
              <a:gd name="connsiteX23647" fmla="*/ 3901827 w 12192000"/>
              <a:gd name="connsiteY23647" fmla="*/ 3191306 h 6858000"/>
              <a:gd name="connsiteX23648" fmla="*/ 3899373 w 12192000"/>
              <a:gd name="connsiteY23648" fmla="*/ 3205729 h 6858000"/>
              <a:gd name="connsiteX23649" fmla="*/ 4019307 w 12192000"/>
              <a:gd name="connsiteY23649" fmla="*/ 3274972 h 6858000"/>
              <a:gd name="connsiteX23650" fmla="*/ 4052552 w 12192000"/>
              <a:gd name="connsiteY23650" fmla="*/ 3255851 h 6858000"/>
              <a:gd name="connsiteX23651" fmla="*/ 4052552 w 12192000"/>
              <a:gd name="connsiteY23651" fmla="*/ 3235712 h 6858000"/>
              <a:gd name="connsiteX23652" fmla="*/ 3916489 w 12192000"/>
              <a:gd name="connsiteY23652" fmla="*/ 3000035 h 6858000"/>
              <a:gd name="connsiteX23653" fmla="*/ 3084106 w 12192000"/>
              <a:gd name="connsiteY23653" fmla="*/ 2989621 h 6858000"/>
              <a:gd name="connsiteX23654" fmla="*/ 3050861 w 12192000"/>
              <a:gd name="connsiteY23654" fmla="*/ 3009281 h 6858000"/>
              <a:gd name="connsiteX23655" fmla="*/ 3050861 w 12192000"/>
              <a:gd name="connsiteY23655" fmla="*/ 3146720 h 6858000"/>
              <a:gd name="connsiteX23656" fmla="*/ 3084674 w 12192000"/>
              <a:gd name="connsiteY23656" fmla="*/ 3175776 h 6858000"/>
              <a:gd name="connsiteX23657" fmla="*/ 3085452 w 12192000"/>
              <a:gd name="connsiteY23657" fmla="*/ 3178169 h 6858000"/>
              <a:gd name="connsiteX23658" fmla="*/ 3087457 w 12192000"/>
              <a:gd name="connsiteY23658" fmla="*/ 3191306 h 6858000"/>
              <a:gd name="connsiteX23659" fmla="*/ 3085004 w 12192000"/>
              <a:gd name="connsiteY23659" fmla="*/ 3205729 h 6858000"/>
              <a:gd name="connsiteX23660" fmla="*/ 3204937 w 12192000"/>
              <a:gd name="connsiteY23660" fmla="*/ 3274972 h 6858000"/>
              <a:gd name="connsiteX23661" fmla="*/ 3238182 w 12192000"/>
              <a:gd name="connsiteY23661" fmla="*/ 3255851 h 6858000"/>
              <a:gd name="connsiteX23662" fmla="*/ 3238182 w 12192000"/>
              <a:gd name="connsiteY23662" fmla="*/ 3235712 h 6858000"/>
              <a:gd name="connsiteX23663" fmla="*/ 3102120 w 12192000"/>
              <a:gd name="connsiteY23663" fmla="*/ 3000035 h 6858000"/>
              <a:gd name="connsiteX23664" fmla="*/ 2676936 w 12192000"/>
              <a:gd name="connsiteY23664" fmla="*/ 2989621 h 6858000"/>
              <a:gd name="connsiteX23665" fmla="*/ 2643691 w 12192000"/>
              <a:gd name="connsiteY23665" fmla="*/ 3009281 h 6858000"/>
              <a:gd name="connsiteX23666" fmla="*/ 2643691 w 12192000"/>
              <a:gd name="connsiteY23666" fmla="*/ 3146720 h 6858000"/>
              <a:gd name="connsiteX23667" fmla="*/ 2677505 w 12192000"/>
              <a:gd name="connsiteY23667" fmla="*/ 3175776 h 6858000"/>
              <a:gd name="connsiteX23668" fmla="*/ 2678282 w 12192000"/>
              <a:gd name="connsiteY23668" fmla="*/ 3178169 h 6858000"/>
              <a:gd name="connsiteX23669" fmla="*/ 2680287 w 12192000"/>
              <a:gd name="connsiteY23669" fmla="*/ 3191306 h 6858000"/>
              <a:gd name="connsiteX23670" fmla="*/ 2677834 w 12192000"/>
              <a:gd name="connsiteY23670" fmla="*/ 3205729 h 6858000"/>
              <a:gd name="connsiteX23671" fmla="*/ 2797767 w 12192000"/>
              <a:gd name="connsiteY23671" fmla="*/ 3274972 h 6858000"/>
              <a:gd name="connsiteX23672" fmla="*/ 2831012 w 12192000"/>
              <a:gd name="connsiteY23672" fmla="*/ 3255851 h 6858000"/>
              <a:gd name="connsiteX23673" fmla="*/ 2831012 w 12192000"/>
              <a:gd name="connsiteY23673" fmla="*/ 3235712 h 6858000"/>
              <a:gd name="connsiteX23674" fmla="*/ 2694950 w 12192000"/>
              <a:gd name="connsiteY23674" fmla="*/ 3000035 h 6858000"/>
              <a:gd name="connsiteX23675" fmla="*/ 11634942 w 12192000"/>
              <a:gd name="connsiteY23675" fmla="*/ 2989591 h 6858000"/>
              <a:gd name="connsiteX23676" fmla="*/ 11601697 w 12192000"/>
              <a:gd name="connsiteY23676" fmla="*/ 3009251 h 6858000"/>
              <a:gd name="connsiteX23677" fmla="*/ 11601697 w 12192000"/>
              <a:gd name="connsiteY23677" fmla="*/ 3146690 h 6858000"/>
              <a:gd name="connsiteX23678" fmla="*/ 11635511 w 12192000"/>
              <a:gd name="connsiteY23678" fmla="*/ 3175746 h 6858000"/>
              <a:gd name="connsiteX23679" fmla="*/ 11635511 w 12192000"/>
              <a:gd name="connsiteY23679" fmla="*/ 3175776 h 6858000"/>
              <a:gd name="connsiteX23680" fmla="*/ 11636289 w 12192000"/>
              <a:gd name="connsiteY23680" fmla="*/ 3178169 h 6858000"/>
              <a:gd name="connsiteX23681" fmla="*/ 11638294 w 12192000"/>
              <a:gd name="connsiteY23681" fmla="*/ 3191306 h 6858000"/>
              <a:gd name="connsiteX23682" fmla="*/ 11635840 w 12192000"/>
              <a:gd name="connsiteY23682" fmla="*/ 3205729 h 6858000"/>
              <a:gd name="connsiteX23683" fmla="*/ 11755773 w 12192000"/>
              <a:gd name="connsiteY23683" fmla="*/ 3274972 h 6858000"/>
              <a:gd name="connsiteX23684" fmla="*/ 11789019 w 12192000"/>
              <a:gd name="connsiteY23684" fmla="*/ 3255851 h 6858000"/>
              <a:gd name="connsiteX23685" fmla="*/ 11789019 w 12192000"/>
              <a:gd name="connsiteY23685" fmla="*/ 3235683 h 6858000"/>
              <a:gd name="connsiteX23686" fmla="*/ 11652957 w 12192000"/>
              <a:gd name="connsiteY23686" fmla="*/ 3000005 h 6858000"/>
              <a:gd name="connsiteX23687" fmla="*/ 10413403 w 12192000"/>
              <a:gd name="connsiteY23687" fmla="*/ 2989591 h 6858000"/>
              <a:gd name="connsiteX23688" fmla="*/ 10380158 w 12192000"/>
              <a:gd name="connsiteY23688" fmla="*/ 3009251 h 6858000"/>
              <a:gd name="connsiteX23689" fmla="*/ 10380158 w 12192000"/>
              <a:gd name="connsiteY23689" fmla="*/ 3146690 h 6858000"/>
              <a:gd name="connsiteX23690" fmla="*/ 10413971 w 12192000"/>
              <a:gd name="connsiteY23690" fmla="*/ 3175746 h 6858000"/>
              <a:gd name="connsiteX23691" fmla="*/ 10413971 w 12192000"/>
              <a:gd name="connsiteY23691" fmla="*/ 3175776 h 6858000"/>
              <a:gd name="connsiteX23692" fmla="*/ 10414749 w 12192000"/>
              <a:gd name="connsiteY23692" fmla="*/ 3178169 h 6858000"/>
              <a:gd name="connsiteX23693" fmla="*/ 10416754 w 12192000"/>
              <a:gd name="connsiteY23693" fmla="*/ 3191306 h 6858000"/>
              <a:gd name="connsiteX23694" fmla="*/ 10414301 w 12192000"/>
              <a:gd name="connsiteY23694" fmla="*/ 3205729 h 6858000"/>
              <a:gd name="connsiteX23695" fmla="*/ 10534234 w 12192000"/>
              <a:gd name="connsiteY23695" fmla="*/ 3274972 h 6858000"/>
              <a:gd name="connsiteX23696" fmla="*/ 10567479 w 12192000"/>
              <a:gd name="connsiteY23696" fmla="*/ 3255851 h 6858000"/>
              <a:gd name="connsiteX23697" fmla="*/ 10567479 w 12192000"/>
              <a:gd name="connsiteY23697" fmla="*/ 3235683 h 6858000"/>
              <a:gd name="connsiteX23698" fmla="*/ 10431417 w 12192000"/>
              <a:gd name="connsiteY23698" fmla="*/ 3000005 h 6858000"/>
              <a:gd name="connsiteX23699" fmla="*/ 9599033 w 12192000"/>
              <a:gd name="connsiteY23699" fmla="*/ 2989591 h 6858000"/>
              <a:gd name="connsiteX23700" fmla="*/ 9565788 w 12192000"/>
              <a:gd name="connsiteY23700" fmla="*/ 3009251 h 6858000"/>
              <a:gd name="connsiteX23701" fmla="*/ 9565788 w 12192000"/>
              <a:gd name="connsiteY23701" fmla="*/ 3146690 h 6858000"/>
              <a:gd name="connsiteX23702" fmla="*/ 9599602 w 12192000"/>
              <a:gd name="connsiteY23702" fmla="*/ 3175746 h 6858000"/>
              <a:gd name="connsiteX23703" fmla="*/ 9599602 w 12192000"/>
              <a:gd name="connsiteY23703" fmla="*/ 3175776 h 6858000"/>
              <a:gd name="connsiteX23704" fmla="*/ 9600380 w 12192000"/>
              <a:gd name="connsiteY23704" fmla="*/ 3178169 h 6858000"/>
              <a:gd name="connsiteX23705" fmla="*/ 9602385 w 12192000"/>
              <a:gd name="connsiteY23705" fmla="*/ 3191306 h 6858000"/>
              <a:gd name="connsiteX23706" fmla="*/ 9599931 w 12192000"/>
              <a:gd name="connsiteY23706" fmla="*/ 3205729 h 6858000"/>
              <a:gd name="connsiteX23707" fmla="*/ 9719865 w 12192000"/>
              <a:gd name="connsiteY23707" fmla="*/ 3274972 h 6858000"/>
              <a:gd name="connsiteX23708" fmla="*/ 9753109 w 12192000"/>
              <a:gd name="connsiteY23708" fmla="*/ 3255851 h 6858000"/>
              <a:gd name="connsiteX23709" fmla="*/ 9753109 w 12192000"/>
              <a:gd name="connsiteY23709" fmla="*/ 3235683 h 6858000"/>
              <a:gd name="connsiteX23710" fmla="*/ 9617047 w 12192000"/>
              <a:gd name="connsiteY23710" fmla="*/ 3000005 h 6858000"/>
              <a:gd name="connsiteX23711" fmla="*/ 8784664 w 12192000"/>
              <a:gd name="connsiteY23711" fmla="*/ 2989591 h 6858000"/>
              <a:gd name="connsiteX23712" fmla="*/ 8751418 w 12192000"/>
              <a:gd name="connsiteY23712" fmla="*/ 3009251 h 6858000"/>
              <a:gd name="connsiteX23713" fmla="*/ 8751418 w 12192000"/>
              <a:gd name="connsiteY23713" fmla="*/ 3146690 h 6858000"/>
              <a:gd name="connsiteX23714" fmla="*/ 8785232 w 12192000"/>
              <a:gd name="connsiteY23714" fmla="*/ 3175746 h 6858000"/>
              <a:gd name="connsiteX23715" fmla="*/ 8785232 w 12192000"/>
              <a:gd name="connsiteY23715" fmla="*/ 3175776 h 6858000"/>
              <a:gd name="connsiteX23716" fmla="*/ 8786010 w 12192000"/>
              <a:gd name="connsiteY23716" fmla="*/ 3178169 h 6858000"/>
              <a:gd name="connsiteX23717" fmla="*/ 8788015 w 12192000"/>
              <a:gd name="connsiteY23717" fmla="*/ 3191306 h 6858000"/>
              <a:gd name="connsiteX23718" fmla="*/ 8785561 w 12192000"/>
              <a:gd name="connsiteY23718" fmla="*/ 3205729 h 6858000"/>
              <a:gd name="connsiteX23719" fmla="*/ 8905494 w 12192000"/>
              <a:gd name="connsiteY23719" fmla="*/ 3274972 h 6858000"/>
              <a:gd name="connsiteX23720" fmla="*/ 8938740 w 12192000"/>
              <a:gd name="connsiteY23720" fmla="*/ 3255851 h 6858000"/>
              <a:gd name="connsiteX23721" fmla="*/ 8938740 w 12192000"/>
              <a:gd name="connsiteY23721" fmla="*/ 3235683 h 6858000"/>
              <a:gd name="connsiteX23722" fmla="*/ 8802678 w 12192000"/>
              <a:gd name="connsiteY23722" fmla="*/ 3000005 h 6858000"/>
              <a:gd name="connsiteX23723" fmla="*/ 7970294 w 12192000"/>
              <a:gd name="connsiteY23723" fmla="*/ 2989591 h 6858000"/>
              <a:gd name="connsiteX23724" fmla="*/ 7937049 w 12192000"/>
              <a:gd name="connsiteY23724" fmla="*/ 3009251 h 6858000"/>
              <a:gd name="connsiteX23725" fmla="*/ 7937049 w 12192000"/>
              <a:gd name="connsiteY23725" fmla="*/ 3146690 h 6858000"/>
              <a:gd name="connsiteX23726" fmla="*/ 7970863 w 12192000"/>
              <a:gd name="connsiteY23726" fmla="*/ 3175746 h 6858000"/>
              <a:gd name="connsiteX23727" fmla="*/ 7970863 w 12192000"/>
              <a:gd name="connsiteY23727" fmla="*/ 3175776 h 6858000"/>
              <a:gd name="connsiteX23728" fmla="*/ 7971641 w 12192000"/>
              <a:gd name="connsiteY23728" fmla="*/ 3178169 h 6858000"/>
              <a:gd name="connsiteX23729" fmla="*/ 7973645 w 12192000"/>
              <a:gd name="connsiteY23729" fmla="*/ 3191306 h 6858000"/>
              <a:gd name="connsiteX23730" fmla="*/ 7971191 w 12192000"/>
              <a:gd name="connsiteY23730" fmla="*/ 3205729 h 6858000"/>
              <a:gd name="connsiteX23731" fmla="*/ 8091125 w 12192000"/>
              <a:gd name="connsiteY23731" fmla="*/ 3274972 h 6858000"/>
              <a:gd name="connsiteX23732" fmla="*/ 8124370 w 12192000"/>
              <a:gd name="connsiteY23732" fmla="*/ 3255851 h 6858000"/>
              <a:gd name="connsiteX23733" fmla="*/ 8124370 w 12192000"/>
              <a:gd name="connsiteY23733" fmla="*/ 3235683 h 6858000"/>
              <a:gd name="connsiteX23734" fmla="*/ 7988308 w 12192000"/>
              <a:gd name="connsiteY23734" fmla="*/ 3000005 h 6858000"/>
              <a:gd name="connsiteX23735" fmla="*/ 5934385 w 12192000"/>
              <a:gd name="connsiteY23735" fmla="*/ 2989591 h 6858000"/>
              <a:gd name="connsiteX23736" fmla="*/ 5901139 w 12192000"/>
              <a:gd name="connsiteY23736" fmla="*/ 3009251 h 6858000"/>
              <a:gd name="connsiteX23737" fmla="*/ 5901139 w 12192000"/>
              <a:gd name="connsiteY23737" fmla="*/ 3146690 h 6858000"/>
              <a:gd name="connsiteX23738" fmla="*/ 5934953 w 12192000"/>
              <a:gd name="connsiteY23738" fmla="*/ 3175746 h 6858000"/>
              <a:gd name="connsiteX23739" fmla="*/ 5934953 w 12192000"/>
              <a:gd name="connsiteY23739" fmla="*/ 3175776 h 6858000"/>
              <a:gd name="connsiteX23740" fmla="*/ 5935731 w 12192000"/>
              <a:gd name="connsiteY23740" fmla="*/ 3178169 h 6858000"/>
              <a:gd name="connsiteX23741" fmla="*/ 5937738 w 12192000"/>
              <a:gd name="connsiteY23741" fmla="*/ 3191306 h 6858000"/>
              <a:gd name="connsiteX23742" fmla="*/ 5935283 w 12192000"/>
              <a:gd name="connsiteY23742" fmla="*/ 3205729 h 6858000"/>
              <a:gd name="connsiteX23743" fmla="*/ 6055216 w 12192000"/>
              <a:gd name="connsiteY23743" fmla="*/ 3274972 h 6858000"/>
              <a:gd name="connsiteX23744" fmla="*/ 6088461 w 12192000"/>
              <a:gd name="connsiteY23744" fmla="*/ 3255851 h 6858000"/>
              <a:gd name="connsiteX23745" fmla="*/ 6088461 w 12192000"/>
              <a:gd name="connsiteY23745" fmla="*/ 3235683 h 6858000"/>
              <a:gd name="connsiteX23746" fmla="*/ 5952399 w 12192000"/>
              <a:gd name="connsiteY23746" fmla="*/ 3000005 h 6858000"/>
              <a:gd name="connsiteX23747" fmla="*/ 5120016 w 12192000"/>
              <a:gd name="connsiteY23747" fmla="*/ 2989591 h 6858000"/>
              <a:gd name="connsiteX23748" fmla="*/ 5086770 w 12192000"/>
              <a:gd name="connsiteY23748" fmla="*/ 3009251 h 6858000"/>
              <a:gd name="connsiteX23749" fmla="*/ 5086770 w 12192000"/>
              <a:gd name="connsiteY23749" fmla="*/ 3146690 h 6858000"/>
              <a:gd name="connsiteX23750" fmla="*/ 5120584 w 12192000"/>
              <a:gd name="connsiteY23750" fmla="*/ 3175746 h 6858000"/>
              <a:gd name="connsiteX23751" fmla="*/ 5120584 w 12192000"/>
              <a:gd name="connsiteY23751" fmla="*/ 3175776 h 6858000"/>
              <a:gd name="connsiteX23752" fmla="*/ 5121362 w 12192000"/>
              <a:gd name="connsiteY23752" fmla="*/ 3178169 h 6858000"/>
              <a:gd name="connsiteX23753" fmla="*/ 5123366 w 12192000"/>
              <a:gd name="connsiteY23753" fmla="*/ 3191306 h 6858000"/>
              <a:gd name="connsiteX23754" fmla="*/ 5120913 w 12192000"/>
              <a:gd name="connsiteY23754" fmla="*/ 3205729 h 6858000"/>
              <a:gd name="connsiteX23755" fmla="*/ 5240846 w 12192000"/>
              <a:gd name="connsiteY23755" fmla="*/ 3274972 h 6858000"/>
              <a:gd name="connsiteX23756" fmla="*/ 5274091 w 12192000"/>
              <a:gd name="connsiteY23756" fmla="*/ 3255851 h 6858000"/>
              <a:gd name="connsiteX23757" fmla="*/ 5274091 w 12192000"/>
              <a:gd name="connsiteY23757" fmla="*/ 3235683 h 6858000"/>
              <a:gd name="connsiteX23758" fmla="*/ 5138030 w 12192000"/>
              <a:gd name="connsiteY23758" fmla="*/ 3000005 h 6858000"/>
              <a:gd name="connsiteX23759" fmla="*/ 4305645 w 12192000"/>
              <a:gd name="connsiteY23759" fmla="*/ 2989591 h 6858000"/>
              <a:gd name="connsiteX23760" fmla="*/ 4272401 w 12192000"/>
              <a:gd name="connsiteY23760" fmla="*/ 3009251 h 6858000"/>
              <a:gd name="connsiteX23761" fmla="*/ 4272401 w 12192000"/>
              <a:gd name="connsiteY23761" fmla="*/ 3146690 h 6858000"/>
              <a:gd name="connsiteX23762" fmla="*/ 4306214 w 12192000"/>
              <a:gd name="connsiteY23762" fmla="*/ 3175746 h 6858000"/>
              <a:gd name="connsiteX23763" fmla="*/ 4306214 w 12192000"/>
              <a:gd name="connsiteY23763" fmla="*/ 3175776 h 6858000"/>
              <a:gd name="connsiteX23764" fmla="*/ 4306992 w 12192000"/>
              <a:gd name="connsiteY23764" fmla="*/ 3178169 h 6858000"/>
              <a:gd name="connsiteX23765" fmla="*/ 4308997 w 12192000"/>
              <a:gd name="connsiteY23765" fmla="*/ 3191306 h 6858000"/>
              <a:gd name="connsiteX23766" fmla="*/ 4306543 w 12192000"/>
              <a:gd name="connsiteY23766" fmla="*/ 3205729 h 6858000"/>
              <a:gd name="connsiteX23767" fmla="*/ 4426477 w 12192000"/>
              <a:gd name="connsiteY23767" fmla="*/ 3274972 h 6858000"/>
              <a:gd name="connsiteX23768" fmla="*/ 4459722 w 12192000"/>
              <a:gd name="connsiteY23768" fmla="*/ 3255851 h 6858000"/>
              <a:gd name="connsiteX23769" fmla="*/ 4459722 w 12192000"/>
              <a:gd name="connsiteY23769" fmla="*/ 3235683 h 6858000"/>
              <a:gd name="connsiteX23770" fmla="*/ 4323659 w 12192000"/>
              <a:gd name="connsiteY23770" fmla="*/ 3000005 h 6858000"/>
              <a:gd name="connsiteX23771" fmla="*/ 3491306 w 12192000"/>
              <a:gd name="connsiteY23771" fmla="*/ 2989591 h 6858000"/>
              <a:gd name="connsiteX23772" fmla="*/ 3458060 w 12192000"/>
              <a:gd name="connsiteY23772" fmla="*/ 3009251 h 6858000"/>
              <a:gd name="connsiteX23773" fmla="*/ 3458060 w 12192000"/>
              <a:gd name="connsiteY23773" fmla="*/ 3146690 h 6858000"/>
              <a:gd name="connsiteX23774" fmla="*/ 3491874 w 12192000"/>
              <a:gd name="connsiteY23774" fmla="*/ 3175746 h 6858000"/>
              <a:gd name="connsiteX23775" fmla="*/ 3491874 w 12192000"/>
              <a:gd name="connsiteY23775" fmla="*/ 3175776 h 6858000"/>
              <a:gd name="connsiteX23776" fmla="*/ 3492652 w 12192000"/>
              <a:gd name="connsiteY23776" fmla="*/ 3178169 h 6858000"/>
              <a:gd name="connsiteX23777" fmla="*/ 3494657 w 12192000"/>
              <a:gd name="connsiteY23777" fmla="*/ 3191306 h 6858000"/>
              <a:gd name="connsiteX23778" fmla="*/ 3492203 w 12192000"/>
              <a:gd name="connsiteY23778" fmla="*/ 3205729 h 6858000"/>
              <a:gd name="connsiteX23779" fmla="*/ 3612137 w 12192000"/>
              <a:gd name="connsiteY23779" fmla="*/ 3274972 h 6858000"/>
              <a:gd name="connsiteX23780" fmla="*/ 3645382 w 12192000"/>
              <a:gd name="connsiteY23780" fmla="*/ 3255851 h 6858000"/>
              <a:gd name="connsiteX23781" fmla="*/ 3645382 w 12192000"/>
              <a:gd name="connsiteY23781" fmla="*/ 3235683 h 6858000"/>
              <a:gd name="connsiteX23782" fmla="*/ 3509319 w 12192000"/>
              <a:gd name="connsiteY23782" fmla="*/ 3000005 h 6858000"/>
              <a:gd name="connsiteX23783" fmla="*/ 2269736 w 12192000"/>
              <a:gd name="connsiteY23783" fmla="*/ 2989591 h 6858000"/>
              <a:gd name="connsiteX23784" fmla="*/ 2236491 w 12192000"/>
              <a:gd name="connsiteY23784" fmla="*/ 3009251 h 6858000"/>
              <a:gd name="connsiteX23785" fmla="*/ 2236491 w 12192000"/>
              <a:gd name="connsiteY23785" fmla="*/ 3146690 h 6858000"/>
              <a:gd name="connsiteX23786" fmla="*/ 2270305 w 12192000"/>
              <a:gd name="connsiteY23786" fmla="*/ 3175746 h 6858000"/>
              <a:gd name="connsiteX23787" fmla="*/ 2270305 w 12192000"/>
              <a:gd name="connsiteY23787" fmla="*/ 3175776 h 6858000"/>
              <a:gd name="connsiteX23788" fmla="*/ 2271083 w 12192000"/>
              <a:gd name="connsiteY23788" fmla="*/ 3178169 h 6858000"/>
              <a:gd name="connsiteX23789" fmla="*/ 2273088 w 12192000"/>
              <a:gd name="connsiteY23789" fmla="*/ 3191306 h 6858000"/>
              <a:gd name="connsiteX23790" fmla="*/ 2270634 w 12192000"/>
              <a:gd name="connsiteY23790" fmla="*/ 3205729 h 6858000"/>
              <a:gd name="connsiteX23791" fmla="*/ 2390567 w 12192000"/>
              <a:gd name="connsiteY23791" fmla="*/ 3274972 h 6858000"/>
              <a:gd name="connsiteX23792" fmla="*/ 2423812 w 12192000"/>
              <a:gd name="connsiteY23792" fmla="*/ 3255851 h 6858000"/>
              <a:gd name="connsiteX23793" fmla="*/ 2423812 w 12192000"/>
              <a:gd name="connsiteY23793" fmla="*/ 3235683 h 6858000"/>
              <a:gd name="connsiteX23794" fmla="*/ 2287750 w 12192000"/>
              <a:gd name="connsiteY23794" fmla="*/ 3000005 h 6858000"/>
              <a:gd name="connsiteX23795" fmla="*/ 1862566 w 12192000"/>
              <a:gd name="connsiteY23795" fmla="*/ 2989591 h 6858000"/>
              <a:gd name="connsiteX23796" fmla="*/ 1829321 w 12192000"/>
              <a:gd name="connsiteY23796" fmla="*/ 3009251 h 6858000"/>
              <a:gd name="connsiteX23797" fmla="*/ 1829321 w 12192000"/>
              <a:gd name="connsiteY23797" fmla="*/ 3146690 h 6858000"/>
              <a:gd name="connsiteX23798" fmla="*/ 1863135 w 12192000"/>
              <a:gd name="connsiteY23798" fmla="*/ 3175746 h 6858000"/>
              <a:gd name="connsiteX23799" fmla="*/ 1863913 w 12192000"/>
              <a:gd name="connsiteY23799" fmla="*/ 3178139 h 6858000"/>
              <a:gd name="connsiteX23800" fmla="*/ 1865918 w 12192000"/>
              <a:gd name="connsiteY23800" fmla="*/ 3191276 h 6858000"/>
              <a:gd name="connsiteX23801" fmla="*/ 1865918 w 12192000"/>
              <a:gd name="connsiteY23801" fmla="*/ 3191366 h 6858000"/>
              <a:gd name="connsiteX23802" fmla="*/ 1863464 w 12192000"/>
              <a:gd name="connsiteY23802" fmla="*/ 3205789 h 6858000"/>
              <a:gd name="connsiteX23803" fmla="*/ 1983398 w 12192000"/>
              <a:gd name="connsiteY23803" fmla="*/ 3275032 h 6858000"/>
              <a:gd name="connsiteX23804" fmla="*/ 2016643 w 12192000"/>
              <a:gd name="connsiteY23804" fmla="*/ 3255911 h 6858000"/>
              <a:gd name="connsiteX23805" fmla="*/ 2016643 w 12192000"/>
              <a:gd name="connsiteY23805" fmla="*/ 3235683 h 6858000"/>
              <a:gd name="connsiteX23806" fmla="*/ 1880580 w 12192000"/>
              <a:gd name="connsiteY23806" fmla="*/ 3000005 h 6858000"/>
              <a:gd name="connsiteX23807" fmla="*/ 1048196 w 12192000"/>
              <a:gd name="connsiteY23807" fmla="*/ 2989591 h 6858000"/>
              <a:gd name="connsiteX23808" fmla="*/ 1014951 w 12192000"/>
              <a:gd name="connsiteY23808" fmla="*/ 3009251 h 6858000"/>
              <a:gd name="connsiteX23809" fmla="*/ 1014951 w 12192000"/>
              <a:gd name="connsiteY23809" fmla="*/ 3146690 h 6858000"/>
              <a:gd name="connsiteX23810" fmla="*/ 1048765 w 12192000"/>
              <a:gd name="connsiteY23810" fmla="*/ 3175746 h 6858000"/>
              <a:gd name="connsiteX23811" fmla="*/ 1049543 w 12192000"/>
              <a:gd name="connsiteY23811" fmla="*/ 3178139 h 6858000"/>
              <a:gd name="connsiteX23812" fmla="*/ 1051548 w 12192000"/>
              <a:gd name="connsiteY23812" fmla="*/ 3191276 h 6858000"/>
              <a:gd name="connsiteX23813" fmla="*/ 1051548 w 12192000"/>
              <a:gd name="connsiteY23813" fmla="*/ 3191366 h 6858000"/>
              <a:gd name="connsiteX23814" fmla="*/ 1049094 w 12192000"/>
              <a:gd name="connsiteY23814" fmla="*/ 3205789 h 6858000"/>
              <a:gd name="connsiteX23815" fmla="*/ 1169028 w 12192000"/>
              <a:gd name="connsiteY23815" fmla="*/ 3275032 h 6858000"/>
              <a:gd name="connsiteX23816" fmla="*/ 1202273 w 12192000"/>
              <a:gd name="connsiteY23816" fmla="*/ 3255911 h 6858000"/>
              <a:gd name="connsiteX23817" fmla="*/ 1202273 w 12192000"/>
              <a:gd name="connsiteY23817" fmla="*/ 3235683 h 6858000"/>
              <a:gd name="connsiteX23818" fmla="*/ 1066210 w 12192000"/>
              <a:gd name="connsiteY23818" fmla="*/ 3000005 h 6858000"/>
              <a:gd name="connsiteX23819" fmla="*/ 233827 w 12192000"/>
              <a:gd name="connsiteY23819" fmla="*/ 2989591 h 6858000"/>
              <a:gd name="connsiteX23820" fmla="*/ 200582 w 12192000"/>
              <a:gd name="connsiteY23820" fmla="*/ 3009251 h 6858000"/>
              <a:gd name="connsiteX23821" fmla="*/ 200582 w 12192000"/>
              <a:gd name="connsiteY23821" fmla="*/ 3146690 h 6858000"/>
              <a:gd name="connsiteX23822" fmla="*/ 234395 w 12192000"/>
              <a:gd name="connsiteY23822" fmla="*/ 3175746 h 6858000"/>
              <a:gd name="connsiteX23823" fmla="*/ 235173 w 12192000"/>
              <a:gd name="connsiteY23823" fmla="*/ 3178139 h 6858000"/>
              <a:gd name="connsiteX23824" fmla="*/ 237178 w 12192000"/>
              <a:gd name="connsiteY23824" fmla="*/ 3191276 h 6858000"/>
              <a:gd name="connsiteX23825" fmla="*/ 237178 w 12192000"/>
              <a:gd name="connsiteY23825" fmla="*/ 3191366 h 6858000"/>
              <a:gd name="connsiteX23826" fmla="*/ 234724 w 12192000"/>
              <a:gd name="connsiteY23826" fmla="*/ 3205789 h 6858000"/>
              <a:gd name="connsiteX23827" fmla="*/ 354658 w 12192000"/>
              <a:gd name="connsiteY23827" fmla="*/ 3275032 h 6858000"/>
              <a:gd name="connsiteX23828" fmla="*/ 387903 w 12192000"/>
              <a:gd name="connsiteY23828" fmla="*/ 3255911 h 6858000"/>
              <a:gd name="connsiteX23829" fmla="*/ 387903 w 12192000"/>
              <a:gd name="connsiteY23829" fmla="*/ 3235683 h 6858000"/>
              <a:gd name="connsiteX23830" fmla="*/ 251841 w 12192000"/>
              <a:gd name="connsiteY23830" fmla="*/ 3000005 h 6858000"/>
              <a:gd name="connsiteX23831" fmla="*/ 1455366 w 12192000"/>
              <a:gd name="connsiteY23831" fmla="*/ 2989561 h 6858000"/>
              <a:gd name="connsiteX23832" fmla="*/ 1422121 w 12192000"/>
              <a:gd name="connsiteY23832" fmla="*/ 3009221 h 6858000"/>
              <a:gd name="connsiteX23833" fmla="*/ 1422121 w 12192000"/>
              <a:gd name="connsiteY23833" fmla="*/ 3146660 h 6858000"/>
              <a:gd name="connsiteX23834" fmla="*/ 1455935 w 12192000"/>
              <a:gd name="connsiteY23834" fmla="*/ 3175716 h 6858000"/>
              <a:gd name="connsiteX23835" fmla="*/ 1455935 w 12192000"/>
              <a:gd name="connsiteY23835" fmla="*/ 3175746 h 6858000"/>
              <a:gd name="connsiteX23836" fmla="*/ 1456713 w 12192000"/>
              <a:gd name="connsiteY23836" fmla="*/ 3178139 h 6858000"/>
              <a:gd name="connsiteX23837" fmla="*/ 1458718 w 12192000"/>
              <a:gd name="connsiteY23837" fmla="*/ 3191276 h 6858000"/>
              <a:gd name="connsiteX23838" fmla="*/ 1458718 w 12192000"/>
              <a:gd name="connsiteY23838" fmla="*/ 3191336 h 6858000"/>
              <a:gd name="connsiteX23839" fmla="*/ 1456264 w 12192000"/>
              <a:gd name="connsiteY23839" fmla="*/ 3205759 h 6858000"/>
              <a:gd name="connsiteX23840" fmla="*/ 1576198 w 12192000"/>
              <a:gd name="connsiteY23840" fmla="*/ 3275002 h 6858000"/>
              <a:gd name="connsiteX23841" fmla="*/ 1609443 w 12192000"/>
              <a:gd name="connsiteY23841" fmla="*/ 3255881 h 6858000"/>
              <a:gd name="connsiteX23842" fmla="*/ 1609443 w 12192000"/>
              <a:gd name="connsiteY23842" fmla="*/ 3235653 h 6858000"/>
              <a:gd name="connsiteX23843" fmla="*/ 1473380 w 12192000"/>
              <a:gd name="connsiteY23843" fmla="*/ 2999975 h 6858000"/>
              <a:gd name="connsiteX23844" fmla="*/ 640997 w 12192000"/>
              <a:gd name="connsiteY23844" fmla="*/ 2989561 h 6858000"/>
              <a:gd name="connsiteX23845" fmla="*/ 607752 w 12192000"/>
              <a:gd name="connsiteY23845" fmla="*/ 3009221 h 6858000"/>
              <a:gd name="connsiteX23846" fmla="*/ 607752 w 12192000"/>
              <a:gd name="connsiteY23846" fmla="*/ 3146660 h 6858000"/>
              <a:gd name="connsiteX23847" fmla="*/ 641565 w 12192000"/>
              <a:gd name="connsiteY23847" fmla="*/ 3175716 h 6858000"/>
              <a:gd name="connsiteX23848" fmla="*/ 641565 w 12192000"/>
              <a:gd name="connsiteY23848" fmla="*/ 3175746 h 6858000"/>
              <a:gd name="connsiteX23849" fmla="*/ 642343 w 12192000"/>
              <a:gd name="connsiteY23849" fmla="*/ 3178139 h 6858000"/>
              <a:gd name="connsiteX23850" fmla="*/ 644348 w 12192000"/>
              <a:gd name="connsiteY23850" fmla="*/ 3191276 h 6858000"/>
              <a:gd name="connsiteX23851" fmla="*/ 644348 w 12192000"/>
              <a:gd name="connsiteY23851" fmla="*/ 3191336 h 6858000"/>
              <a:gd name="connsiteX23852" fmla="*/ 641894 w 12192000"/>
              <a:gd name="connsiteY23852" fmla="*/ 3205759 h 6858000"/>
              <a:gd name="connsiteX23853" fmla="*/ 761828 w 12192000"/>
              <a:gd name="connsiteY23853" fmla="*/ 3275002 h 6858000"/>
              <a:gd name="connsiteX23854" fmla="*/ 795073 w 12192000"/>
              <a:gd name="connsiteY23854" fmla="*/ 3255881 h 6858000"/>
              <a:gd name="connsiteX23855" fmla="*/ 795073 w 12192000"/>
              <a:gd name="connsiteY23855" fmla="*/ 3235653 h 6858000"/>
              <a:gd name="connsiteX23856" fmla="*/ 659011 w 12192000"/>
              <a:gd name="connsiteY23856" fmla="*/ 2999975 h 6858000"/>
              <a:gd name="connsiteX23857" fmla="*/ 6748724 w 12192000"/>
              <a:gd name="connsiteY23857" fmla="*/ 2989532 h 6858000"/>
              <a:gd name="connsiteX23858" fmla="*/ 6715480 w 12192000"/>
              <a:gd name="connsiteY23858" fmla="*/ 3009191 h 6858000"/>
              <a:gd name="connsiteX23859" fmla="*/ 6715480 w 12192000"/>
              <a:gd name="connsiteY23859" fmla="*/ 3147408 h 6858000"/>
              <a:gd name="connsiteX23860" fmla="*/ 6750101 w 12192000"/>
              <a:gd name="connsiteY23860" fmla="*/ 3178110 h 6858000"/>
              <a:gd name="connsiteX23861" fmla="*/ 6755068 w 12192000"/>
              <a:gd name="connsiteY23861" fmla="*/ 3198368 h 6858000"/>
              <a:gd name="connsiteX23862" fmla="*/ 6753752 w 12192000"/>
              <a:gd name="connsiteY23862" fmla="*/ 3208752 h 6858000"/>
              <a:gd name="connsiteX23863" fmla="*/ 6869586 w 12192000"/>
              <a:gd name="connsiteY23863" fmla="*/ 3275631 h 6858000"/>
              <a:gd name="connsiteX23864" fmla="*/ 6902831 w 12192000"/>
              <a:gd name="connsiteY23864" fmla="*/ 3255971 h 6858000"/>
              <a:gd name="connsiteX23865" fmla="*/ 6902831 w 12192000"/>
              <a:gd name="connsiteY23865" fmla="*/ 3235623 h 6858000"/>
              <a:gd name="connsiteX23866" fmla="*/ 6902801 w 12192000"/>
              <a:gd name="connsiteY23866" fmla="*/ 3235623 h 6858000"/>
              <a:gd name="connsiteX23867" fmla="*/ 6766738 w 12192000"/>
              <a:gd name="connsiteY23867" fmla="*/ 2999945 h 6858000"/>
              <a:gd name="connsiteX23868" fmla="*/ 11959135 w 12192000"/>
              <a:gd name="connsiteY23868" fmla="*/ 2989502 h 6858000"/>
              <a:gd name="connsiteX23869" fmla="*/ 11941121 w 12192000"/>
              <a:gd name="connsiteY23869" fmla="*/ 2999915 h 6858000"/>
              <a:gd name="connsiteX23870" fmla="*/ 11805028 w 12192000"/>
              <a:gd name="connsiteY23870" fmla="*/ 3235593 h 6858000"/>
              <a:gd name="connsiteX23871" fmla="*/ 11805028 w 12192000"/>
              <a:gd name="connsiteY23871" fmla="*/ 3255821 h 6858000"/>
              <a:gd name="connsiteX23872" fmla="*/ 11838273 w 12192000"/>
              <a:gd name="connsiteY23872" fmla="*/ 3274942 h 6858000"/>
              <a:gd name="connsiteX23873" fmla="*/ 11838303 w 12192000"/>
              <a:gd name="connsiteY23873" fmla="*/ 3274853 h 6858000"/>
              <a:gd name="connsiteX23874" fmla="*/ 11958237 w 12192000"/>
              <a:gd name="connsiteY23874" fmla="*/ 3205609 h 6858000"/>
              <a:gd name="connsiteX23875" fmla="*/ 11955783 w 12192000"/>
              <a:gd name="connsiteY23875" fmla="*/ 3191186 h 6858000"/>
              <a:gd name="connsiteX23876" fmla="*/ 11957787 w 12192000"/>
              <a:gd name="connsiteY23876" fmla="*/ 3178050 h 6858000"/>
              <a:gd name="connsiteX23877" fmla="*/ 11958565 w 12192000"/>
              <a:gd name="connsiteY23877" fmla="*/ 3175656 h 6858000"/>
              <a:gd name="connsiteX23878" fmla="*/ 11992379 w 12192000"/>
              <a:gd name="connsiteY23878" fmla="*/ 3146600 h 6858000"/>
              <a:gd name="connsiteX23879" fmla="*/ 11992379 w 12192000"/>
              <a:gd name="connsiteY23879" fmla="*/ 3009161 h 6858000"/>
              <a:gd name="connsiteX23880" fmla="*/ 11959135 w 12192000"/>
              <a:gd name="connsiteY23880" fmla="*/ 2989502 h 6858000"/>
              <a:gd name="connsiteX23881" fmla="*/ 6665716 w 12192000"/>
              <a:gd name="connsiteY23881" fmla="*/ 2989502 h 6858000"/>
              <a:gd name="connsiteX23882" fmla="*/ 6647703 w 12192000"/>
              <a:gd name="connsiteY23882" fmla="*/ 2999915 h 6858000"/>
              <a:gd name="connsiteX23883" fmla="*/ 6511610 w 12192000"/>
              <a:gd name="connsiteY23883" fmla="*/ 3235593 h 6858000"/>
              <a:gd name="connsiteX23884" fmla="*/ 6511610 w 12192000"/>
              <a:gd name="connsiteY23884" fmla="*/ 3255941 h 6858000"/>
              <a:gd name="connsiteX23885" fmla="*/ 6543239 w 12192000"/>
              <a:gd name="connsiteY23885" fmla="*/ 3273626 h 6858000"/>
              <a:gd name="connsiteX23886" fmla="*/ 6545304 w 12192000"/>
              <a:gd name="connsiteY23886" fmla="*/ 3275361 h 6858000"/>
              <a:gd name="connsiteX23887" fmla="*/ 6664998 w 12192000"/>
              <a:gd name="connsiteY23887" fmla="*/ 3206268 h 6858000"/>
              <a:gd name="connsiteX23888" fmla="*/ 6662365 w 12192000"/>
              <a:gd name="connsiteY23888" fmla="*/ 3191276 h 6858000"/>
              <a:gd name="connsiteX23889" fmla="*/ 6698992 w 12192000"/>
              <a:gd name="connsiteY23889" fmla="*/ 3147408 h 6858000"/>
              <a:gd name="connsiteX23890" fmla="*/ 6698992 w 12192000"/>
              <a:gd name="connsiteY23890" fmla="*/ 3009191 h 6858000"/>
              <a:gd name="connsiteX23891" fmla="*/ 6698962 w 12192000"/>
              <a:gd name="connsiteY23891" fmla="*/ 3009161 h 6858000"/>
              <a:gd name="connsiteX23892" fmla="*/ 6665716 w 12192000"/>
              <a:gd name="connsiteY23892" fmla="*/ 2989502 h 6858000"/>
              <a:gd name="connsiteX23893" fmla="*/ 11551965 w 12192000"/>
              <a:gd name="connsiteY23893" fmla="*/ 2989472 h 6858000"/>
              <a:gd name="connsiteX23894" fmla="*/ 11533950 w 12192000"/>
              <a:gd name="connsiteY23894" fmla="*/ 2999885 h 6858000"/>
              <a:gd name="connsiteX23895" fmla="*/ 11397858 w 12192000"/>
              <a:gd name="connsiteY23895" fmla="*/ 3235563 h 6858000"/>
              <a:gd name="connsiteX23896" fmla="*/ 11397858 w 12192000"/>
              <a:gd name="connsiteY23896" fmla="*/ 3255791 h 6858000"/>
              <a:gd name="connsiteX23897" fmla="*/ 11431103 w 12192000"/>
              <a:gd name="connsiteY23897" fmla="*/ 3274913 h 6858000"/>
              <a:gd name="connsiteX23898" fmla="*/ 11551037 w 12192000"/>
              <a:gd name="connsiteY23898" fmla="*/ 3205669 h 6858000"/>
              <a:gd name="connsiteX23899" fmla="*/ 11548583 w 12192000"/>
              <a:gd name="connsiteY23899" fmla="*/ 3191246 h 6858000"/>
              <a:gd name="connsiteX23900" fmla="*/ 11550588 w 12192000"/>
              <a:gd name="connsiteY23900" fmla="*/ 3178110 h 6858000"/>
              <a:gd name="connsiteX23901" fmla="*/ 11551366 w 12192000"/>
              <a:gd name="connsiteY23901" fmla="*/ 3175716 h 6858000"/>
              <a:gd name="connsiteX23902" fmla="*/ 11551366 w 12192000"/>
              <a:gd name="connsiteY23902" fmla="*/ 3175686 h 6858000"/>
              <a:gd name="connsiteX23903" fmla="*/ 11551396 w 12192000"/>
              <a:gd name="connsiteY23903" fmla="*/ 3175626 h 6858000"/>
              <a:gd name="connsiteX23904" fmla="*/ 11585209 w 12192000"/>
              <a:gd name="connsiteY23904" fmla="*/ 3146570 h 6858000"/>
              <a:gd name="connsiteX23905" fmla="*/ 11585209 w 12192000"/>
              <a:gd name="connsiteY23905" fmla="*/ 3009131 h 6858000"/>
              <a:gd name="connsiteX23906" fmla="*/ 11551965 w 12192000"/>
              <a:gd name="connsiteY23906" fmla="*/ 2989472 h 6858000"/>
              <a:gd name="connsiteX23907" fmla="*/ 10737594 w 12192000"/>
              <a:gd name="connsiteY23907" fmla="*/ 2989472 h 6858000"/>
              <a:gd name="connsiteX23908" fmla="*/ 10719580 w 12192000"/>
              <a:gd name="connsiteY23908" fmla="*/ 2999885 h 6858000"/>
              <a:gd name="connsiteX23909" fmla="*/ 10583488 w 12192000"/>
              <a:gd name="connsiteY23909" fmla="*/ 3235563 h 6858000"/>
              <a:gd name="connsiteX23910" fmla="*/ 10583488 w 12192000"/>
              <a:gd name="connsiteY23910" fmla="*/ 3255791 h 6858000"/>
              <a:gd name="connsiteX23911" fmla="*/ 10616733 w 12192000"/>
              <a:gd name="connsiteY23911" fmla="*/ 3274913 h 6858000"/>
              <a:gd name="connsiteX23912" fmla="*/ 10736667 w 12192000"/>
              <a:gd name="connsiteY23912" fmla="*/ 3205669 h 6858000"/>
              <a:gd name="connsiteX23913" fmla="*/ 10734213 w 12192000"/>
              <a:gd name="connsiteY23913" fmla="*/ 3191246 h 6858000"/>
              <a:gd name="connsiteX23914" fmla="*/ 10736218 w 12192000"/>
              <a:gd name="connsiteY23914" fmla="*/ 3178110 h 6858000"/>
              <a:gd name="connsiteX23915" fmla="*/ 10736996 w 12192000"/>
              <a:gd name="connsiteY23915" fmla="*/ 3175716 h 6858000"/>
              <a:gd name="connsiteX23916" fmla="*/ 10736996 w 12192000"/>
              <a:gd name="connsiteY23916" fmla="*/ 3175686 h 6858000"/>
              <a:gd name="connsiteX23917" fmla="*/ 10737026 w 12192000"/>
              <a:gd name="connsiteY23917" fmla="*/ 3175626 h 6858000"/>
              <a:gd name="connsiteX23918" fmla="*/ 10770840 w 12192000"/>
              <a:gd name="connsiteY23918" fmla="*/ 3146570 h 6858000"/>
              <a:gd name="connsiteX23919" fmla="*/ 10770840 w 12192000"/>
              <a:gd name="connsiteY23919" fmla="*/ 3009131 h 6858000"/>
              <a:gd name="connsiteX23920" fmla="*/ 10737594 w 12192000"/>
              <a:gd name="connsiteY23920" fmla="*/ 2989472 h 6858000"/>
              <a:gd name="connsiteX23921" fmla="*/ 9516055 w 12192000"/>
              <a:gd name="connsiteY23921" fmla="*/ 2989472 h 6858000"/>
              <a:gd name="connsiteX23922" fmla="*/ 9498041 w 12192000"/>
              <a:gd name="connsiteY23922" fmla="*/ 2999885 h 6858000"/>
              <a:gd name="connsiteX23923" fmla="*/ 9361949 w 12192000"/>
              <a:gd name="connsiteY23923" fmla="*/ 3235563 h 6858000"/>
              <a:gd name="connsiteX23924" fmla="*/ 9361949 w 12192000"/>
              <a:gd name="connsiteY23924" fmla="*/ 3255791 h 6858000"/>
              <a:gd name="connsiteX23925" fmla="*/ 9395194 w 12192000"/>
              <a:gd name="connsiteY23925" fmla="*/ 3274913 h 6858000"/>
              <a:gd name="connsiteX23926" fmla="*/ 9515128 w 12192000"/>
              <a:gd name="connsiteY23926" fmla="*/ 3205669 h 6858000"/>
              <a:gd name="connsiteX23927" fmla="*/ 9512674 w 12192000"/>
              <a:gd name="connsiteY23927" fmla="*/ 3191246 h 6858000"/>
              <a:gd name="connsiteX23928" fmla="*/ 9514679 w 12192000"/>
              <a:gd name="connsiteY23928" fmla="*/ 3178110 h 6858000"/>
              <a:gd name="connsiteX23929" fmla="*/ 9515457 w 12192000"/>
              <a:gd name="connsiteY23929" fmla="*/ 3175716 h 6858000"/>
              <a:gd name="connsiteX23930" fmla="*/ 9515457 w 12192000"/>
              <a:gd name="connsiteY23930" fmla="*/ 3175686 h 6858000"/>
              <a:gd name="connsiteX23931" fmla="*/ 9549270 w 12192000"/>
              <a:gd name="connsiteY23931" fmla="*/ 3146630 h 6858000"/>
              <a:gd name="connsiteX23932" fmla="*/ 9549270 w 12192000"/>
              <a:gd name="connsiteY23932" fmla="*/ 3009191 h 6858000"/>
              <a:gd name="connsiteX23933" fmla="*/ 9549300 w 12192000"/>
              <a:gd name="connsiteY23933" fmla="*/ 3009131 h 6858000"/>
              <a:gd name="connsiteX23934" fmla="*/ 9516055 w 12192000"/>
              <a:gd name="connsiteY23934" fmla="*/ 2989472 h 6858000"/>
              <a:gd name="connsiteX23935" fmla="*/ 8701686 w 12192000"/>
              <a:gd name="connsiteY23935" fmla="*/ 2989472 h 6858000"/>
              <a:gd name="connsiteX23936" fmla="*/ 8683671 w 12192000"/>
              <a:gd name="connsiteY23936" fmla="*/ 2999885 h 6858000"/>
              <a:gd name="connsiteX23937" fmla="*/ 8547579 w 12192000"/>
              <a:gd name="connsiteY23937" fmla="*/ 3235563 h 6858000"/>
              <a:gd name="connsiteX23938" fmla="*/ 8547579 w 12192000"/>
              <a:gd name="connsiteY23938" fmla="*/ 3255791 h 6858000"/>
              <a:gd name="connsiteX23939" fmla="*/ 8580824 w 12192000"/>
              <a:gd name="connsiteY23939" fmla="*/ 3274913 h 6858000"/>
              <a:gd name="connsiteX23940" fmla="*/ 8700758 w 12192000"/>
              <a:gd name="connsiteY23940" fmla="*/ 3205669 h 6858000"/>
              <a:gd name="connsiteX23941" fmla="*/ 8698304 w 12192000"/>
              <a:gd name="connsiteY23941" fmla="*/ 3191246 h 6858000"/>
              <a:gd name="connsiteX23942" fmla="*/ 8700309 w 12192000"/>
              <a:gd name="connsiteY23942" fmla="*/ 3178110 h 6858000"/>
              <a:gd name="connsiteX23943" fmla="*/ 8701087 w 12192000"/>
              <a:gd name="connsiteY23943" fmla="*/ 3175716 h 6858000"/>
              <a:gd name="connsiteX23944" fmla="*/ 8701087 w 12192000"/>
              <a:gd name="connsiteY23944" fmla="*/ 3175686 h 6858000"/>
              <a:gd name="connsiteX23945" fmla="*/ 8734900 w 12192000"/>
              <a:gd name="connsiteY23945" fmla="*/ 3146630 h 6858000"/>
              <a:gd name="connsiteX23946" fmla="*/ 8734900 w 12192000"/>
              <a:gd name="connsiteY23946" fmla="*/ 3009191 h 6858000"/>
              <a:gd name="connsiteX23947" fmla="*/ 8734930 w 12192000"/>
              <a:gd name="connsiteY23947" fmla="*/ 3009131 h 6858000"/>
              <a:gd name="connsiteX23948" fmla="*/ 8701686 w 12192000"/>
              <a:gd name="connsiteY23948" fmla="*/ 2989472 h 6858000"/>
              <a:gd name="connsiteX23949" fmla="*/ 7887346 w 12192000"/>
              <a:gd name="connsiteY23949" fmla="*/ 2989472 h 6858000"/>
              <a:gd name="connsiteX23950" fmla="*/ 7869332 w 12192000"/>
              <a:gd name="connsiteY23950" fmla="*/ 2999885 h 6858000"/>
              <a:gd name="connsiteX23951" fmla="*/ 7733239 w 12192000"/>
              <a:gd name="connsiteY23951" fmla="*/ 3235563 h 6858000"/>
              <a:gd name="connsiteX23952" fmla="*/ 7733239 w 12192000"/>
              <a:gd name="connsiteY23952" fmla="*/ 3255791 h 6858000"/>
              <a:gd name="connsiteX23953" fmla="*/ 7766485 w 12192000"/>
              <a:gd name="connsiteY23953" fmla="*/ 3274913 h 6858000"/>
              <a:gd name="connsiteX23954" fmla="*/ 7886419 w 12192000"/>
              <a:gd name="connsiteY23954" fmla="*/ 3205669 h 6858000"/>
              <a:gd name="connsiteX23955" fmla="*/ 7883965 w 12192000"/>
              <a:gd name="connsiteY23955" fmla="*/ 3191246 h 6858000"/>
              <a:gd name="connsiteX23956" fmla="*/ 7885969 w 12192000"/>
              <a:gd name="connsiteY23956" fmla="*/ 3178110 h 6858000"/>
              <a:gd name="connsiteX23957" fmla="*/ 7886747 w 12192000"/>
              <a:gd name="connsiteY23957" fmla="*/ 3175716 h 6858000"/>
              <a:gd name="connsiteX23958" fmla="*/ 7886747 w 12192000"/>
              <a:gd name="connsiteY23958" fmla="*/ 3175686 h 6858000"/>
              <a:gd name="connsiteX23959" fmla="*/ 7920561 w 12192000"/>
              <a:gd name="connsiteY23959" fmla="*/ 3146630 h 6858000"/>
              <a:gd name="connsiteX23960" fmla="*/ 7920561 w 12192000"/>
              <a:gd name="connsiteY23960" fmla="*/ 3009191 h 6858000"/>
              <a:gd name="connsiteX23961" fmla="*/ 7920591 w 12192000"/>
              <a:gd name="connsiteY23961" fmla="*/ 3009131 h 6858000"/>
              <a:gd name="connsiteX23962" fmla="*/ 7887346 w 12192000"/>
              <a:gd name="connsiteY23962" fmla="*/ 2989472 h 6858000"/>
              <a:gd name="connsiteX23963" fmla="*/ 5851407 w 12192000"/>
              <a:gd name="connsiteY23963" fmla="*/ 2989472 h 6858000"/>
              <a:gd name="connsiteX23964" fmla="*/ 5833393 w 12192000"/>
              <a:gd name="connsiteY23964" fmla="*/ 2999885 h 6858000"/>
              <a:gd name="connsiteX23965" fmla="*/ 5697300 w 12192000"/>
              <a:gd name="connsiteY23965" fmla="*/ 3235563 h 6858000"/>
              <a:gd name="connsiteX23966" fmla="*/ 5697300 w 12192000"/>
              <a:gd name="connsiteY23966" fmla="*/ 3255791 h 6858000"/>
              <a:gd name="connsiteX23967" fmla="*/ 5730545 w 12192000"/>
              <a:gd name="connsiteY23967" fmla="*/ 3274913 h 6858000"/>
              <a:gd name="connsiteX23968" fmla="*/ 5850479 w 12192000"/>
              <a:gd name="connsiteY23968" fmla="*/ 3205669 h 6858000"/>
              <a:gd name="connsiteX23969" fmla="*/ 5848025 w 12192000"/>
              <a:gd name="connsiteY23969" fmla="*/ 3191246 h 6858000"/>
              <a:gd name="connsiteX23970" fmla="*/ 5850031 w 12192000"/>
              <a:gd name="connsiteY23970" fmla="*/ 3178110 h 6858000"/>
              <a:gd name="connsiteX23971" fmla="*/ 5850809 w 12192000"/>
              <a:gd name="connsiteY23971" fmla="*/ 3175716 h 6858000"/>
              <a:gd name="connsiteX23972" fmla="*/ 5850809 w 12192000"/>
              <a:gd name="connsiteY23972" fmla="*/ 3175686 h 6858000"/>
              <a:gd name="connsiteX23973" fmla="*/ 5884622 w 12192000"/>
              <a:gd name="connsiteY23973" fmla="*/ 3146630 h 6858000"/>
              <a:gd name="connsiteX23974" fmla="*/ 5884622 w 12192000"/>
              <a:gd name="connsiteY23974" fmla="*/ 3009191 h 6858000"/>
              <a:gd name="connsiteX23975" fmla="*/ 5884652 w 12192000"/>
              <a:gd name="connsiteY23975" fmla="*/ 3009131 h 6858000"/>
              <a:gd name="connsiteX23976" fmla="*/ 5851407 w 12192000"/>
              <a:gd name="connsiteY23976" fmla="*/ 2989472 h 6858000"/>
              <a:gd name="connsiteX23977" fmla="*/ 4222697 w 12192000"/>
              <a:gd name="connsiteY23977" fmla="*/ 2989472 h 6858000"/>
              <a:gd name="connsiteX23978" fmla="*/ 4204683 w 12192000"/>
              <a:gd name="connsiteY23978" fmla="*/ 2999885 h 6858000"/>
              <a:gd name="connsiteX23979" fmla="*/ 4068591 w 12192000"/>
              <a:gd name="connsiteY23979" fmla="*/ 3235563 h 6858000"/>
              <a:gd name="connsiteX23980" fmla="*/ 4068591 w 12192000"/>
              <a:gd name="connsiteY23980" fmla="*/ 3255791 h 6858000"/>
              <a:gd name="connsiteX23981" fmla="*/ 4101836 w 12192000"/>
              <a:gd name="connsiteY23981" fmla="*/ 3274913 h 6858000"/>
              <a:gd name="connsiteX23982" fmla="*/ 4221771 w 12192000"/>
              <a:gd name="connsiteY23982" fmla="*/ 3205669 h 6858000"/>
              <a:gd name="connsiteX23983" fmla="*/ 4219317 w 12192000"/>
              <a:gd name="connsiteY23983" fmla="*/ 3191246 h 6858000"/>
              <a:gd name="connsiteX23984" fmla="*/ 4221321 w 12192000"/>
              <a:gd name="connsiteY23984" fmla="*/ 3178110 h 6858000"/>
              <a:gd name="connsiteX23985" fmla="*/ 4222099 w 12192000"/>
              <a:gd name="connsiteY23985" fmla="*/ 3175716 h 6858000"/>
              <a:gd name="connsiteX23986" fmla="*/ 4222099 w 12192000"/>
              <a:gd name="connsiteY23986" fmla="*/ 3175686 h 6858000"/>
              <a:gd name="connsiteX23987" fmla="*/ 4255913 w 12192000"/>
              <a:gd name="connsiteY23987" fmla="*/ 3146630 h 6858000"/>
              <a:gd name="connsiteX23988" fmla="*/ 4255913 w 12192000"/>
              <a:gd name="connsiteY23988" fmla="*/ 3009191 h 6858000"/>
              <a:gd name="connsiteX23989" fmla="*/ 4255942 w 12192000"/>
              <a:gd name="connsiteY23989" fmla="*/ 3009131 h 6858000"/>
              <a:gd name="connsiteX23990" fmla="*/ 4222697 w 12192000"/>
              <a:gd name="connsiteY23990" fmla="*/ 2989472 h 6858000"/>
              <a:gd name="connsiteX23991" fmla="*/ 3408327 w 12192000"/>
              <a:gd name="connsiteY23991" fmla="*/ 2989472 h 6858000"/>
              <a:gd name="connsiteX23992" fmla="*/ 3390314 w 12192000"/>
              <a:gd name="connsiteY23992" fmla="*/ 2999885 h 6858000"/>
              <a:gd name="connsiteX23993" fmla="*/ 3254221 w 12192000"/>
              <a:gd name="connsiteY23993" fmla="*/ 3235563 h 6858000"/>
              <a:gd name="connsiteX23994" fmla="*/ 3254221 w 12192000"/>
              <a:gd name="connsiteY23994" fmla="*/ 3255791 h 6858000"/>
              <a:gd name="connsiteX23995" fmla="*/ 3287466 w 12192000"/>
              <a:gd name="connsiteY23995" fmla="*/ 3274913 h 6858000"/>
              <a:gd name="connsiteX23996" fmla="*/ 3407400 w 12192000"/>
              <a:gd name="connsiteY23996" fmla="*/ 3205669 h 6858000"/>
              <a:gd name="connsiteX23997" fmla="*/ 3404946 w 12192000"/>
              <a:gd name="connsiteY23997" fmla="*/ 3191246 h 6858000"/>
              <a:gd name="connsiteX23998" fmla="*/ 3406951 w 12192000"/>
              <a:gd name="connsiteY23998" fmla="*/ 3178110 h 6858000"/>
              <a:gd name="connsiteX23999" fmla="*/ 3407729 w 12192000"/>
              <a:gd name="connsiteY23999" fmla="*/ 3175716 h 6858000"/>
              <a:gd name="connsiteX24000" fmla="*/ 3407729 w 12192000"/>
              <a:gd name="connsiteY24000" fmla="*/ 3175686 h 6858000"/>
              <a:gd name="connsiteX24001" fmla="*/ 3441543 w 12192000"/>
              <a:gd name="connsiteY24001" fmla="*/ 3146630 h 6858000"/>
              <a:gd name="connsiteX24002" fmla="*/ 3441543 w 12192000"/>
              <a:gd name="connsiteY24002" fmla="*/ 3009191 h 6858000"/>
              <a:gd name="connsiteX24003" fmla="*/ 3441573 w 12192000"/>
              <a:gd name="connsiteY24003" fmla="*/ 3009131 h 6858000"/>
              <a:gd name="connsiteX24004" fmla="*/ 3408327 w 12192000"/>
              <a:gd name="connsiteY24004" fmla="*/ 2989472 h 6858000"/>
              <a:gd name="connsiteX24005" fmla="*/ 2593958 w 12192000"/>
              <a:gd name="connsiteY24005" fmla="*/ 2989472 h 6858000"/>
              <a:gd name="connsiteX24006" fmla="*/ 2575944 w 12192000"/>
              <a:gd name="connsiteY24006" fmla="*/ 2999885 h 6858000"/>
              <a:gd name="connsiteX24007" fmla="*/ 2439851 w 12192000"/>
              <a:gd name="connsiteY24007" fmla="*/ 3235563 h 6858000"/>
              <a:gd name="connsiteX24008" fmla="*/ 2439851 w 12192000"/>
              <a:gd name="connsiteY24008" fmla="*/ 3255791 h 6858000"/>
              <a:gd name="connsiteX24009" fmla="*/ 2473097 w 12192000"/>
              <a:gd name="connsiteY24009" fmla="*/ 3274913 h 6858000"/>
              <a:gd name="connsiteX24010" fmla="*/ 2593030 w 12192000"/>
              <a:gd name="connsiteY24010" fmla="*/ 3205669 h 6858000"/>
              <a:gd name="connsiteX24011" fmla="*/ 2590576 w 12192000"/>
              <a:gd name="connsiteY24011" fmla="*/ 3191246 h 6858000"/>
              <a:gd name="connsiteX24012" fmla="*/ 2592581 w 12192000"/>
              <a:gd name="connsiteY24012" fmla="*/ 3178110 h 6858000"/>
              <a:gd name="connsiteX24013" fmla="*/ 2593359 w 12192000"/>
              <a:gd name="connsiteY24013" fmla="*/ 3175716 h 6858000"/>
              <a:gd name="connsiteX24014" fmla="*/ 2593359 w 12192000"/>
              <a:gd name="connsiteY24014" fmla="*/ 3175686 h 6858000"/>
              <a:gd name="connsiteX24015" fmla="*/ 2627173 w 12192000"/>
              <a:gd name="connsiteY24015" fmla="*/ 3146630 h 6858000"/>
              <a:gd name="connsiteX24016" fmla="*/ 2627173 w 12192000"/>
              <a:gd name="connsiteY24016" fmla="*/ 3009191 h 6858000"/>
              <a:gd name="connsiteX24017" fmla="*/ 2627203 w 12192000"/>
              <a:gd name="connsiteY24017" fmla="*/ 3009131 h 6858000"/>
              <a:gd name="connsiteX24018" fmla="*/ 2593958 w 12192000"/>
              <a:gd name="connsiteY24018" fmla="*/ 2989472 h 6858000"/>
              <a:gd name="connsiteX24019" fmla="*/ 1372388 w 12192000"/>
              <a:gd name="connsiteY24019" fmla="*/ 2989472 h 6858000"/>
              <a:gd name="connsiteX24020" fmla="*/ 1354374 w 12192000"/>
              <a:gd name="connsiteY24020" fmla="*/ 2999885 h 6858000"/>
              <a:gd name="connsiteX24021" fmla="*/ 1218282 w 12192000"/>
              <a:gd name="connsiteY24021" fmla="*/ 3235563 h 6858000"/>
              <a:gd name="connsiteX24022" fmla="*/ 1218282 w 12192000"/>
              <a:gd name="connsiteY24022" fmla="*/ 3255791 h 6858000"/>
              <a:gd name="connsiteX24023" fmla="*/ 1251527 w 12192000"/>
              <a:gd name="connsiteY24023" fmla="*/ 3274913 h 6858000"/>
              <a:gd name="connsiteX24024" fmla="*/ 1371461 w 12192000"/>
              <a:gd name="connsiteY24024" fmla="*/ 3205669 h 6858000"/>
              <a:gd name="connsiteX24025" fmla="*/ 1369007 w 12192000"/>
              <a:gd name="connsiteY24025" fmla="*/ 3191246 h 6858000"/>
              <a:gd name="connsiteX24026" fmla="*/ 1371012 w 12192000"/>
              <a:gd name="connsiteY24026" fmla="*/ 3178110 h 6858000"/>
              <a:gd name="connsiteX24027" fmla="*/ 1371790 w 12192000"/>
              <a:gd name="connsiteY24027" fmla="*/ 3175716 h 6858000"/>
              <a:gd name="connsiteX24028" fmla="*/ 1371790 w 12192000"/>
              <a:gd name="connsiteY24028" fmla="*/ 3175686 h 6858000"/>
              <a:gd name="connsiteX24029" fmla="*/ 1405603 w 12192000"/>
              <a:gd name="connsiteY24029" fmla="*/ 3146630 h 6858000"/>
              <a:gd name="connsiteX24030" fmla="*/ 1405603 w 12192000"/>
              <a:gd name="connsiteY24030" fmla="*/ 3009191 h 6858000"/>
              <a:gd name="connsiteX24031" fmla="*/ 1405633 w 12192000"/>
              <a:gd name="connsiteY24031" fmla="*/ 3009131 h 6858000"/>
              <a:gd name="connsiteX24032" fmla="*/ 1372388 w 12192000"/>
              <a:gd name="connsiteY24032" fmla="*/ 2989472 h 6858000"/>
              <a:gd name="connsiteX24033" fmla="*/ 558048 w 12192000"/>
              <a:gd name="connsiteY24033" fmla="*/ 2989472 h 6858000"/>
              <a:gd name="connsiteX24034" fmla="*/ 540035 w 12192000"/>
              <a:gd name="connsiteY24034" fmla="*/ 2999885 h 6858000"/>
              <a:gd name="connsiteX24035" fmla="*/ 403942 w 12192000"/>
              <a:gd name="connsiteY24035" fmla="*/ 3235563 h 6858000"/>
              <a:gd name="connsiteX24036" fmla="*/ 403942 w 12192000"/>
              <a:gd name="connsiteY24036" fmla="*/ 3255791 h 6858000"/>
              <a:gd name="connsiteX24037" fmla="*/ 437187 w 12192000"/>
              <a:gd name="connsiteY24037" fmla="*/ 3274913 h 6858000"/>
              <a:gd name="connsiteX24038" fmla="*/ 557121 w 12192000"/>
              <a:gd name="connsiteY24038" fmla="*/ 3205669 h 6858000"/>
              <a:gd name="connsiteX24039" fmla="*/ 554667 w 12192000"/>
              <a:gd name="connsiteY24039" fmla="*/ 3191246 h 6858000"/>
              <a:gd name="connsiteX24040" fmla="*/ 556672 w 12192000"/>
              <a:gd name="connsiteY24040" fmla="*/ 3178110 h 6858000"/>
              <a:gd name="connsiteX24041" fmla="*/ 557450 w 12192000"/>
              <a:gd name="connsiteY24041" fmla="*/ 3175716 h 6858000"/>
              <a:gd name="connsiteX24042" fmla="*/ 557450 w 12192000"/>
              <a:gd name="connsiteY24042" fmla="*/ 3175686 h 6858000"/>
              <a:gd name="connsiteX24043" fmla="*/ 591264 w 12192000"/>
              <a:gd name="connsiteY24043" fmla="*/ 3146630 h 6858000"/>
              <a:gd name="connsiteX24044" fmla="*/ 591264 w 12192000"/>
              <a:gd name="connsiteY24044" fmla="*/ 3009191 h 6858000"/>
              <a:gd name="connsiteX24045" fmla="*/ 591294 w 12192000"/>
              <a:gd name="connsiteY24045" fmla="*/ 3009131 h 6858000"/>
              <a:gd name="connsiteX24046" fmla="*/ 558048 w 12192000"/>
              <a:gd name="connsiteY24046" fmla="*/ 2989472 h 6858000"/>
              <a:gd name="connsiteX24047" fmla="*/ 11144794 w 12192000"/>
              <a:gd name="connsiteY24047" fmla="*/ 2989442 h 6858000"/>
              <a:gd name="connsiteX24048" fmla="*/ 11126780 w 12192000"/>
              <a:gd name="connsiteY24048" fmla="*/ 2999855 h 6858000"/>
              <a:gd name="connsiteX24049" fmla="*/ 10990688 w 12192000"/>
              <a:gd name="connsiteY24049" fmla="*/ 3235533 h 6858000"/>
              <a:gd name="connsiteX24050" fmla="*/ 10990688 w 12192000"/>
              <a:gd name="connsiteY24050" fmla="*/ 3255761 h 6858000"/>
              <a:gd name="connsiteX24051" fmla="*/ 11023933 w 12192000"/>
              <a:gd name="connsiteY24051" fmla="*/ 3274883 h 6858000"/>
              <a:gd name="connsiteX24052" fmla="*/ 11143867 w 12192000"/>
              <a:gd name="connsiteY24052" fmla="*/ 3205639 h 6858000"/>
              <a:gd name="connsiteX24053" fmla="*/ 11141413 w 12192000"/>
              <a:gd name="connsiteY24053" fmla="*/ 3191216 h 6858000"/>
              <a:gd name="connsiteX24054" fmla="*/ 11143418 w 12192000"/>
              <a:gd name="connsiteY24054" fmla="*/ 3178080 h 6858000"/>
              <a:gd name="connsiteX24055" fmla="*/ 11144196 w 12192000"/>
              <a:gd name="connsiteY24055" fmla="*/ 3175686 h 6858000"/>
              <a:gd name="connsiteX24056" fmla="*/ 11144226 w 12192000"/>
              <a:gd name="connsiteY24056" fmla="*/ 3175596 h 6858000"/>
              <a:gd name="connsiteX24057" fmla="*/ 11178040 w 12192000"/>
              <a:gd name="connsiteY24057" fmla="*/ 3146540 h 6858000"/>
              <a:gd name="connsiteX24058" fmla="*/ 11178040 w 12192000"/>
              <a:gd name="connsiteY24058" fmla="*/ 3009101 h 6858000"/>
              <a:gd name="connsiteX24059" fmla="*/ 11144794 w 12192000"/>
              <a:gd name="connsiteY24059" fmla="*/ 2989442 h 6858000"/>
              <a:gd name="connsiteX24060" fmla="*/ 10330425 w 12192000"/>
              <a:gd name="connsiteY24060" fmla="*/ 2989442 h 6858000"/>
              <a:gd name="connsiteX24061" fmla="*/ 10312411 w 12192000"/>
              <a:gd name="connsiteY24061" fmla="*/ 2999855 h 6858000"/>
              <a:gd name="connsiteX24062" fmla="*/ 10176319 w 12192000"/>
              <a:gd name="connsiteY24062" fmla="*/ 3235533 h 6858000"/>
              <a:gd name="connsiteX24063" fmla="*/ 10176319 w 12192000"/>
              <a:gd name="connsiteY24063" fmla="*/ 3255761 h 6858000"/>
              <a:gd name="connsiteX24064" fmla="*/ 10209563 w 12192000"/>
              <a:gd name="connsiteY24064" fmla="*/ 3274883 h 6858000"/>
              <a:gd name="connsiteX24065" fmla="*/ 10329497 w 12192000"/>
              <a:gd name="connsiteY24065" fmla="*/ 3205639 h 6858000"/>
              <a:gd name="connsiteX24066" fmla="*/ 10327043 w 12192000"/>
              <a:gd name="connsiteY24066" fmla="*/ 3191216 h 6858000"/>
              <a:gd name="connsiteX24067" fmla="*/ 10329049 w 12192000"/>
              <a:gd name="connsiteY24067" fmla="*/ 3178080 h 6858000"/>
              <a:gd name="connsiteX24068" fmla="*/ 10329826 w 12192000"/>
              <a:gd name="connsiteY24068" fmla="*/ 3175686 h 6858000"/>
              <a:gd name="connsiteX24069" fmla="*/ 10329856 w 12192000"/>
              <a:gd name="connsiteY24069" fmla="*/ 3175596 h 6858000"/>
              <a:gd name="connsiteX24070" fmla="*/ 10363670 w 12192000"/>
              <a:gd name="connsiteY24070" fmla="*/ 3146540 h 6858000"/>
              <a:gd name="connsiteX24071" fmla="*/ 10363670 w 12192000"/>
              <a:gd name="connsiteY24071" fmla="*/ 3009101 h 6858000"/>
              <a:gd name="connsiteX24072" fmla="*/ 10330425 w 12192000"/>
              <a:gd name="connsiteY24072" fmla="*/ 2989442 h 6858000"/>
              <a:gd name="connsiteX24073" fmla="*/ 9923255 w 12192000"/>
              <a:gd name="connsiteY24073" fmla="*/ 2989442 h 6858000"/>
              <a:gd name="connsiteX24074" fmla="*/ 9905241 w 12192000"/>
              <a:gd name="connsiteY24074" fmla="*/ 2999855 h 6858000"/>
              <a:gd name="connsiteX24075" fmla="*/ 9769149 w 12192000"/>
              <a:gd name="connsiteY24075" fmla="*/ 3235533 h 6858000"/>
              <a:gd name="connsiteX24076" fmla="*/ 9769149 w 12192000"/>
              <a:gd name="connsiteY24076" fmla="*/ 3255761 h 6858000"/>
              <a:gd name="connsiteX24077" fmla="*/ 9802394 w 12192000"/>
              <a:gd name="connsiteY24077" fmla="*/ 3274883 h 6858000"/>
              <a:gd name="connsiteX24078" fmla="*/ 9922327 w 12192000"/>
              <a:gd name="connsiteY24078" fmla="*/ 3205639 h 6858000"/>
              <a:gd name="connsiteX24079" fmla="*/ 9919873 w 12192000"/>
              <a:gd name="connsiteY24079" fmla="*/ 3191216 h 6858000"/>
              <a:gd name="connsiteX24080" fmla="*/ 9921879 w 12192000"/>
              <a:gd name="connsiteY24080" fmla="*/ 3178080 h 6858000"/>
              <a:gd name="connsiteX24081" fmla="*/ 9922657 w 12192000"/>
              <a:gd name="connsiteY24081" fmla="*/ 3175686 h 6858000"/>
              <a:gd name="connsiteX24082" fmla="*/ 9956470 w 12192000"/>
              <a:gd name="connsiteY24082" fmla="*/ 3146630 h 6858000"/>
              <a:gd name="connsiteX24083" fmla="*/ 9956470 w 12192000"/>
              <a:gd name="connsiteY24083" fmla="*/ 3009191 h 6858000"/>
              <a:gd name="connsiteX24084" fmla="*/ 9956500 w 12192000"/>
              <a:gd name="connsiteY24084" fmla="*/ 3009101 h 6858000"/>
              <a:gd name="connsiteX24085" fmla="*/ 9923255 w 12192000"/>
              <a:gd name="connsiteY24085" fmla="*/ 2989442 h 6858000"/>
              <a:gd name="connsiteX24086" fmla="*/ 9108886 w 12192000"/>
              <a:gd name="connsiteY24086" fmla="*/ 2989442 h 6858000"/>
              <a:gd name="connsiteX24087" fmla="*/ 9090872 w 12192000"/>
              <a:gd name="connsiteY24087" fmla="*/ 2999855 h 6858000"/>
              <a:gd name="connsiteX24088" fmla="*/ 8954779 w 12192000"/>
              <a:gd name="connsiteY24088" fmla="*/ 3235533 h 6858000"/>
              <a:gd name="connsiteX24089" fmla="*/ 8954779 w 12192000"/>
              <a:gd name="connsiteY24089" fmla="*/ 3255761 h 6858000"/>
              <a:gd name="connsiteX24090" fmla="*/ 8988024 w 12192000"/>
              <a:gd name="connsiteY24090" fmla="*/ 3274883 h 6858000"/>
              <a:gd name="connsiteX24091" fmla="*/ 9107958 w 12192000"/>
              <a:gd name="connsiteY24091" fmla="*/ 3205639 h 6858000"/>
              <a:gd name="connsiteX24092" fmla="*/ 9105504 w 12192000"/>
              <a:gd name="connsiteY24092" fmla="*/ 3191216 h 6858000"/>
              <a:gd name="connsiteX24093" fmla="*/ 9107508 w 12192000"/>
              <a:gd name="connsiteY24093" fmla="*/ 3178080 h 6858000"/>
              <a:gd name="connsiteX24094" fmla="*/ 9108287 w 12192000"/>
              <a:gd name="connsiteY24094" fmla="*/ 3175686 h 6858000"/>
              <a:gd name="connsiteX24095" fmla="*/ 9142100 w 12192000"/>
              <a:gd name="connsiteY24095" fmla="*/ 3146630 h 6858000"/>
              <a:gd name="connsiteX24096" fmla="*/ 9142100 w 12192000"/>
              <a:gd name="connsiteY24096" fmla="*/ 3009191 h 6858000"/>
              <a:gd name="connsiteX24097" fmla="*/ 9142130 w 12192000"/>
              <a:gd name="connsiteY24097" fmla="*/ 3009101 h 6858000"/>
              <a:gd name="connsiteX24098" fmla="*/ 9108886 w 12192000"/>
              <a:gd name="connsiteY24098" fmla="*/ 2989442 h 6858000"/>
              <a:gd name="connsiteX24099" fmla="*/ 8294515 w 12192000"/>
              <a:gd name="connsiteY24099" fmla="*/ 2989442 h 6858000"/>
              <a:gd name="connsiteX24100" fmla="*/ 8276501 w 12192000"/>
              <a:gd name="connsiteY24100" fmla="*/ 2999855 h 6858000"/>
              <a:gd name="connsiteX24101" fmla="*/ 8140409 w 12192000"/>
              <a:gd name="connsiteY24101" fmla="*/ 3235533 h 6858000"/>
              <a:gd name="connsiteX24102" fmla="*/ 8140409 w 12192000"/>
              <a:gd name="connsiteY24102" fmla="*/ 3255761 h 6858000"/>
              <a:gd name="connsiteX24103" fmla="*/ 8173655 w 12192000"/>
              <a:gd name="connsiteY24103" fmla="*/ 3274883 h 6858000"/>
              <a:gd name="connsiteX24104" fmla="*/ 8293588 w 12192000"/>
              <a:gd name="connsiteY24104" fmla="*/ 3205639 h 6858000"/>
              <a:gd name="connsiteX24105" fmla="*/ 8291134 w 12192000"/>
              <a:gd name="connsiteY24105" fmla="*/ 3191216 h 6858000"/>
              <a:gd name="connsiteX24106" fmla="*/ 8293139 w 12192000"/>
              <a:gd name="connsiteY24106" fmla="*/ 3178080 h 6858000"/>
              <a:gd name="connsiteX24107" fmla="*/ 8293917 w 12192000"/>
              <a:gd name="connsiteY24107" fmla="*/ 3175686 h 6858000"/>
              <a:gd name="connsiteX24108" fmla="*/ 8327731 w 12192000"/>
              <a:gd name="connsiteY24108" fmla="*/ 3146630 h 6858000"/>
              <a:gd name="connsiteX24109" fmla="*/ 8327731 w 12192000"/>
              <a:gd name="connsiteY24109" fmla="*/ 3009191 h 6858000"/>
              <a:gd name="connsiteX24110" fmla="*/ 8327761 w 12192000"/>
              <a:gd name="connsiteY24110" fmla="*/ 3009101 h 6858000"/>
              <a:gd name="connsiteX24111" fmla="*/ 8294515 w 12192000"/>
              <a:gd name="connsiteY24111" fmla="*/ 2989442 h 6858000"/>
              <a:gd name="connsiteX24112" fmla="*/ 7480146 w 12192000"/>
              <a:gd name="connsiteY24112" fmla="*/ 2989442 h 6858000"/>
              <a:gd name="connsiteX24113" fmla="*/ 7462132 w 12192000"/>
              <a:gd name="connsiteY24113" fmla="*/ 2999855 h 6858000"/>
              <a:gd name="connsiteX24114" fmla="*/ 7326040 w 12192000"/>
              <a:gd name="connsiteY24114" fmla="*/ 3235533 h 6858000"/>
              <a:gd name="connsiteX24115" fmla="*/ 7326040 w 12192000"/>
              <a:gd name="connsiteY24115" fmla="*/ 3255761 h 6858000"/>
              <a:gd name="connsiteX24116" fmla="*/ 7359285 w 12192000"/>
              <a:gd name="connsiteY24116" fmla="*/ 3274883 h 6858000"/>
              <a:gd name="connsiteX24117" fmla="*/ 7479219 w 12192000"/>
              <a:gd name="connsiteY24117" fmla="*/ 3205639 h 6858000"/>
              <a:gd name="connsiteX24118" fmla="*/ 7476765 w 12192000"/>
              <a:gd name="connsiteY24118" fmla="*/ 3191216 h 6858000"/>
              <a:gd name="connsiteX24119" fmla="*/ 7478770 w 12192000"/>
              <a:gd name="connsiteY24119" fmla="*/ 3178080 h 6858000"/>
              <a:gd name="connsiteX24120" fmla="*/ 7479548 w 12192000"/>
              <a:gd name="connsiteY24120" fmla="*/ 3175686 h 6858000"/>
              <a:gd name="connsiteX24121" fmla="*/ 7513361 w 12192000"/>
              <a:gd name="connsiteY24121" fmla="*/ 3146630 h 6858000"/>
              <a:gd name="connsiteX24122" fmla="*/ 7513361 w 12192000"/>
              <a:gd name="connsiteY24122" fmla="*/ 3009191 h 6858000"/>
              <a:gd name="connsiteX24123" fmla="*/ 7513391 w 12192000"/>
              <a:gd name="connsiteY24123" fmla="*/ 3009101 h 6858000"/>
              <a:gd name="connsiteX24124" fmla="*/ 7480146 w 12192000"/>
              <a:gd name="connsiteY24124" fmla="*/ 2989442 h 6858000"/>
              <a:gd name="connsiteX24125" fmla="*/ 7072976 w 12192000"/>
              <a:gd name="connsiteY24125" fmla="*/ 2989442 h 6858000"/>
              <a:gd name="connsiteX24126" fmla="*/ 7054962 w 12192000"/>
              <a:gd name="connsiteY24126" fmla="*/ 2999855 h 6858000"/>
              <a:gd name="connsiteX24127" fmla="*/ 6918870 w 12192000"/>
              <a:gd name="connsiteY24127" fmla="*/ 3235533 h 6858000"/>
              <a:gd name="connsiteX24128" fmla="*/ 6918870 w 12192000"/>
              <a:gd name="connsiteY24128" fmla="*/ 3255761 h 6858000"/>
              <a:gd name="connsiteX24129" fmla="*/ 6952115 w 12192000"/>
              <a:gd name="connsiteY24129" fmla="*/ 3274883 h 6858000"/>
              <a:gd name="connsiteX24130" fmla="*/ 7072048 w 12192000"/>
              <a:gd name="connsiteY24130" fmla="*/ 3205639 h 6858000"/>
              <a:gd name="connsiteX24131" fmla="*/ 7069595 w 12192000"/>
              <a:gd name="connsiteY24131" fmla="*/ 3191216 h 6858000"/>
              <a:gd name="connsiteX24132" fmla="*/ 7071600 w 12192000"/>
              <a:gd name="connsiteY24132" fmla="*/ 3178080 h 6858000"/>
              <a:gd name="connsiteX24133" fmla="*/ 7072378 w 12192000"/>
              <a:gd name="connsiteY24133" fmla="*/ 3175686 h 6858000"/>
              <a:gd name="connsiteX24134" fmla="*/ 7106192 w 12192000"/>
              <a:gd name="connsiteY24134" fmla="*/ 3146630 h 6858000"/>
              <a:gd name="connsiteX24135" fmla="*/ 7106192 w 12192000"/>
              <a:gd name="connsiteY24135" fmla="*/ 3009191 h 6858000"/>
              <a:gd name="connsiteX24136" fmla="*/ 7106222 w 12192000"/>
              <a:gd name="connsiteY24136" fmla="*/ 3009101 h 6858000"/>
              <a:gd name="connsiteX24137" fmla="*/ 7072976 w 12192000"/>
              <a:gd name="connsiteY24137" fmla="*/ 2989442 h 6858000"/>
              <a:gd name="connsiteX24138" fmla="*/ 6258607 w 12192000"/>
              <a:gd name="connsiteY24138" fmla="*/ 2989442 h 6858000"/>
              <a:gd name="connsiteX24139" fmla="*/ 6240593 w 12192000"/>
              <a:gd name="connsiteY24139" fmla="*/ 2999855 h 6858000"/>
              <a:gd name="connsiteX24140" fmla="*/ 6104501 w 12192000"/>
              <a:gd name="connsiteY24140" fmla="*/ 3235533 h 6858000"/>
              <a:gd name="connsiteX24141" fmla="*/ 6104501 w 12192000"/>
              <a:gd name="connsiteY24141" fmla="*/ 3255761 h 6858000"/>
              <a:gd name="connsiteX24142" fmla="*/ 6137745 w 12192000"/>
              <a:gd name="connsiteY24142" fmla="*/ 3274883 h 6858000"/>
              <a:gd name="connsiteX24143" fmla="*/ 6257679 w 12192000"/>
              <a:gd name="connsiteY24143" fmla="*/ 3205639 h 6858000"/>
              <a:gd name="connsiteX24144" fmla="*/ 6255225 w 12192000"/>
              <a:gd name="connsiteY24144" fmla="*/ 3191216 h 6858000"/>
              <a:gd name="connsiteX24145" fmla="*/ 6257230 w 12192000"/>
              <a:gd name="connsiteY24145" fmla="*/ 3178080 h 6858000"/>
              <a:gd name="connsiteX24146" fmla="*/ 6258008 w 12192000"/>
              <a:gd name="connsiteY24146" fmla="*/ 3175686 h 6858000"/>
              <a:gd name="connsiteX24147" fmla="*/ 6291822 w 12192000"/>
              <a:gd name="connsiteY24147" fmla="*/ 3146630 h 6858000"/>
              <a:gd name="connsiteX24148" fmla="*/ 6291822 w 12192000"/>
              <a:gd name="connsiteY24148" fmla="*/ 3009191 h 6858000"/>
              <a:gd name="connsiteX24149" fmla="*/ 6291852 w 12192000"/>
              <a:gd name="connsiteY24149" fmla="*/ 3009101 h 6858000"/>
              <a:gd name="connsiteX24150" fmla="*/ 6258607 w 12192000"/>
              <a:gd name="connsiteY24150" fmla="*/ 2989442 h 6858000"/>
              <a:gd name="connsiteX24151" fmla="*/ 5444237 w 12192000"/>
              <a:gd name="connsiteY24151" fmla="*/ 2989442 h 6858000"/>
              <a:gd name="connsiteX24152" fmla="*/ 5426223 w 12192000"/>
              <a:gd name="connsiteY24152" fmla="*/ 2999855 h 6858000"/>
              <a:gd name="connsiteX24153" fmla="*/ 5290131 w 12192000"/>
              <a:gd name="connsiteY24153" fmla="*/ 3235533 h 6858000"/>
              <a:gd name="connsiteX24154" fmla="*/ 5290131 w 12192000"/>
              <a:gd name="connsiteY24154" fmla="*/ 3255761 h 6858000"/>
              <a:gd name="connsiteX24155" fmla="*/ 5323376 w 12192000"/>
              <a:gd name="connsiteY24155" fmla="*/ 3274883 h 6858000"/>
              <a:gd name="connsiteX24156" fmla="*/ 5443309 w 12192000"/>
              <a:gd name="connsiteY24156" fmla="*/ 3205639 h 6858000"/>
              <a:gd name="connsiteX24157" fmla="*/ 5440856 w 12192000"/>
              <a:gd name="connsiteY24157" fmla="*/ 3191216 h 6858000"/>
              <a:gd name="connsiteX24158" fmla="*/ 5442860 w 12192000"/>
              <a:gd name="connsiteY24158" fmla="*/ 3178080 h 6858000"/>
              <a:gd name="connsiteX24159" fmla="*/ 5443638 w 12192000"/>
              <a:gd name="connsiteY24159" fmla="*/ 3175686 h 6858000"/>
              <a:gd name="connsiteX24160" fmla="*/ 5477453 w 12192000"/>
              <a:gd name="connsiteY24160" fmla="*/ 3146630 h 6858000"/>
              <a:gd name="connsiteX24161" fmla="*/ 5477453 w 12192000"/>
              <a:gd name="connsiteY24161" fmla="*/ 3009191 h 6858000"/>
              <a:gd name="connsiteX24162" fmla="*/ 5477482 w 12192000"/>
              <a:gd name="connsiteY24162" fmla="*/ 3009101 h 6858000"/>
              <a:gd name="connsiteX24163" fmla="*/ 5444237 w 12192000"/>
              <a:gd name="connsiteY24163" fmla="*/ 2989442 h 6858000"/>
              <a:gd name="connsiteX24164" fmla="*/ 5037037 w 12192000"/>
              <a:gd name="connsiteY24164" fmla="*/ 2989442 h 6858000"/>
              <a:gd name="connsiteX24165" fmla="*/ 5019023 w 12192000"/>
              <a:gd name="connsiteY24165" fmla="*/ 2999855 h 6858000"/>
              <a:gd name="connsiteX24166" fmla="*/ 4882931 w 12192000"/>
              <a:gd name="connsiteY24166" fmla="*/ 3235533 h 6858000"/>
              <a:gd name="connsiteX24167" fmla="*/ 4882931 w 12192000"/>
              <a:gd name="connsiteY24167" fmla="*/ 3255761 h 6858000"/>
              <a:gd name="connsiteX24168" fmla="*/ 4916177 w 12192000"/>
              <a:gd name="connsiteY24168" fmla="*/ 3274883 h 6858000"/>
              <a:gd name="connsiteX24169" fmla="*/ 5036110 w 12192000"/>
              <a:gd name="connsiteY24169" fmla="*/ 3205639 h 6858000"/>
              <a:gd name="connsiteX24170" fmla="*/ 5033656 w 12192000"/>
              <a:gd name="connsiteY24170" fmla="*/ 3191216 h 6858000"/>
              <a:gd name="connsiteX24171" fmla="*/ 5035661 w 12192000"/>
              <a:gd name="connsiteY24171" fmla="*/ 3178080 h 6858000"/>
              <a:gd name="connsiteX24172" fmla="*/ 5036439 w 12192000"/>
              <a:gd name="connsiteY24172" fmla="*/ 3175686 h 6858000"/>
              <a:gd name="connsiteX24173" fmla="*/ 5070252 w 12192000"/>
              <a:gd name="connsiteY24173" fmla="*/ 3146630 h 6858000"/>
              <a:gd name="connsiteX24174" fmla="*/ 5070252 w 12192000"/>
              <a:gd name="connsiteY24174" fmla="*/ 3009191 h 6858000"/>
              <a:gd name="connsiteX24175" fmla="*/ 5070282 w 12192000"/>
              <a:gd name="connsiteY24175" fmla="*/ 3009101 h 6858000"/>
              <a:gd name="connsiteX24176" fmla="*/ 5037037 w 12192000"/>
              <a:gd name="connsiteY24176" fmla="*/ 2989442 h 6858000"/>
              <a:gd name="connsiteX24177" fmla="*/ 4629867 w 12192000"/>
              <a:gd name="connsiteY24177" fmla="*/ 2989442 h 6858000"/>
              <a:gd name="connsiteX24178" fmla="*/ 4611853 w 12192000"/>
              <a:gd name="connsiteY24178" fmla="*/ 2999855 h 6858000"/>
              <a:gd name="connsiteX24179" fmla="*/ 4475761 w 12192000"/>
              <a:gd name="connsiteY24179" fmla="*/ 3235533 h 6858000"/>
              <a:gd name="connsiteX24180" fmla="*/ 4475761 w 12192000"/>
              <a:gd name="connsiteY24180" fmla="*/ 3255761 h 6858000"/>
              <a:gd name="connsiteX24181" fmla="*/ 4509006 w 12192000"/>
              <a:gd name="connsiteY24181" fmla="*/ 3274883 h 6858000"/>
              <a:gd name="connsiteX24182" fmla="*/ 4628940 w 12192000"/>
              <a:gd name="connsiteY24182" fmla="*/ 3205639 h 6858000"/>
              <a:gd name="connsiteX24183" fmla="*/ 4626486 w 12192000"/>
              <a:gd name="connsiteY24183" fmla="*/ 3191216 h 6858000"/>
              <a:gd name="connsiteX24184" fmla="*/ 4628491 w 12192000"/>
              <a:gd name="connsiteY24184" fmla="*/ 3178080 h 6858000"/>
              <a:gd name="connsiteX24185" fmla="*/ 4629269 w 12192000"/>
              <a:gd name="connsiteY24185" fmla="*/ 3175686 h 6858000"/>
              <a:gd name="connsiteX24186" fmla="*/ 4663082 w 12192000"/>
              <a:gd name="connsiteY24186" fmla="*/ 3146630 h 6858000"/>
              <a:gd name="connsiteX24187" fmla="*/ 4663082 w 12192000"/>
              <a:gd name="connsiteY24187" fmla="*/ 3009191 h 6858000"/>
              <a:gd name="connsiteX24188" fmla="*/ 4663112 w 12192000"/>
              <a:gd name="connsiteY24188" fmla="*/ 3009101 h 6858000"/>
              <a:gd name="connsiteX24189" fmla="*/ 4629867 w 12192000"/>
              <a:gd name="connsiteY24189" fmla="*/ 2989442 h 6858000"/>
              <a:gd name="connsiteX24190" fmla="*/ 3815497 w 12192000"/>
              <a:gd name="connsiteY24190" fmla="*/ 2989442 h 6858000"/>
              <a:gd name="connsiteX24191" fmla="*/ 3797483 w 12192000"/>
              <a:gd name="connsiteY24191" fmla="*/ 2999855 h 6858000"/>
              <a:gd name="connsiteX24192" fmla="*/ 3661391 w 12192000"/>
              <a:gd name="connsiteY24192" fmla="*/ 3235533 h 6858000"/>
              <a:gd name="connsiteX24193" fmla="*/ 3661391 w 12192000"/>
              <a:gd name="connsiteY24193" fmla="*/ 3255761 h 6858000"/>
              <a:gd name="connsiteX24194" fmla="*/ 3694636 w 12192000"/>
              <a:gd name="connsiteY24194" fmla="*/ 3274883 h 6858000"/>
              <a:gd name="connsiteX24195" fmla="*/ 3814570 w 12192000"/>
              <a:gd name="connsiteY24195" fmla="*/ 3205639 h 6858000"/>
              <a:gd name="connsiteX24196" fmla="*/ 3812116 w 12192000"/>
              <a:gd name="connsiteY24196" fmla="*/ 3191216 h 6858000"/>
              <a:gd name="connsiteX24197" fmla="*/ 3814121 w 12192000"/>
              <a:gd name="connsiteY24197" fmla="*/ 3178080 h 6858000"/>
              <a:gd name="connsiteX24198" fmla="*/ 3814899 w 12192000"/>
              <a:gd name="connsiteY24198" fmla="*/ 3175686 h 6858000"/>
              <a:gd name="connsiteX24199" fmla="*/ 3848713 w 12192000"/>
              <a:gd name="connsiteY24199" fmla="*/ 3146630 h 6858000"/>
              <a:gd name="connsiteX24200" fmla="*/ 3848713 w 12192000"/>
              <a:gd name="connsiteY24200" fmla="*/ 3009191 h 6858000"/>
              <a:gd name="connsiteX24201" fmla="*/ 3848742 w 12192000"/>
              <a:gd name="connsiteY24201" fmla="*/ 3009101 h 6858000"/>
              <a:gd name="connsiteX24202" fmla="*/ 3815497 w 12192000"/>
              <a:gd name="connsiteY24202" fmla="*/ 2989442 h 6858000"/>
              <a:gd name="connsiteX24203" fmla="*/ 3001128 w 12192000"/>
              <a:gd name="connsiteY24203" fmla="*/ 2989442 h 6858000"/>
              <a:gd name="connsiteX24204" fmla="*/ 2983114 w 12192000"/>
              <a:gd name="connsiteY24204" fmla="*/ 2999855 h 6858000"/>
              <a:gd name="connsiteX24205" fmla="*/ 2847021 w 12192000"/>
              <a:gd name="connsiteY24205" fmla="*/ 3235533 h 6858000"/>
              <a:gd name="connsiteX24206" fmla="*/ 2847021 w 12192000"/>
              <a:gd name="connsiteY24206" fmla="*/ 3255761 h 6858000"/>
              <a:gd name="connsiteX24207" fmla="*/ 2880266 w 12192000"/>
              <a:gd name="connsiteY24207" fmla="*/ 3274883 h 6858000"/>
              <a:gd name="connsiteX24208" fmla="*/ 3000200 w 12192000"/>
              <a:gd name="connsiteY24208" fmla="*/ 3205639 h 6858000"/>
              <a:gd name="connsiteX24209" fmla="*/ 2997746 w 12192000"/>
              <a:gd name="connsiteY24209" fmla="*/ 3191216 h 6858000"/>
              <a:gd name="connsiteX24210" fmla="*/ 2999751 w 12192000"/>
              <a:gd name="connsiteY24210" fmla="*/ 3178080 h 6858000"/>
              <a:gd name="connsiteX24211" fmla="*/ 3000529 w 12192000"/>
              <a:gd name="connsiteY24211" fmla="*/ 3175686 h 6858000"/>
              <a:gd name="connsiteX24212" fmla="*/ 3034343 w 12192000"/>
              <a:gd name="connsiteY24212" fmla="*/ 3146630 h 6858000"/>
              <a:gd name="connsiteX24213" fmla="*/ 3034343 w 12192000"/>
              <a:gd name="connsiteY24213" fmla="*/ 3009191 h 6858000"/>
              <a:gd name="connsiteX24214" fmla="*/ 3034373 w 12192000"/>
              <a:gd name="connsiteY24214" fmla="*/ 3009101 h 6858000"/>
              <a:gd name="connsiteX24215" fmla="*/ 3001128 w 12192000"/>
              <a:gd name="connsiteY24215" fmla="*/ 2989442 h 6858000"/>
              <a:gd name="connsiteX24216" fmla="*/ 2186758 w 12192000"/>
              <a:gd name="connsiteY24216" fmla="*/ 2989442 h 6858000"/>
              <a:gd name="connsiteX24217" fmla="*/ 2168744 w 12192000"/>
              <a:gd name="connsiteY24217" fmla="*/ 2999855 h 6858000"/>
              <a:gd name="connsiteX24218" fmla="*/ 2032652 w 12192000"/>
              <a:gd name="connsiteY24218" fmla="*/ 3235533 h 6858000"/>
              <a:gd name="connsiteX24219" fmla="*/ 2032652 w 12192000"/>
              <a:gd name="connsiteY24219" fmla="*/ 3255761 h 6858000"/>
              <a:gd name="connsiteX24220" fmla="*/ 2065897 w 12192000"/>
              <a:gd name="connsiteY24220" fmla="*/ 3274883 h 6858000"/>
              <a:gd name="connsiteX24221" fmla="*/ 2185831 w 12192000"/>
              <a:gd name="connsiteY24221" fmla="*/ 3205639 h 6858000"/>
              <a:gd name="connsiteX24222" fmla="*/ 2183377 w 12192000"/>
              <a:gd name="connsiteY24222" fmla="*/ 3191216 h 6858000"/>
              <a:gd name="connsiteX24223" fmla="*/ 2185382 w 12192000"/>
              <a:gd name="connsiteY24223" fmla="*/ 3178080 h 6858000"/>
              <a:gd name="connsiteX24224" fmla="*/ 2186160 w 12192000"/>
              <a:gd name="connsiteY24224" fmla="*/ 3175686 h 6858000"/>
              <a:gd name="connsiteX24225" fmla="*/ 2219973 w 12192000"/>
              <a:gd name="connsiteY24225" fmla="*/ 3146630 h 6858000"/>
              <a:gd name="connsiteX24226" fmla="*/ 2219973 w 12192000"/>
              <a:gd name="connsiteY24226" fmla="*/ 3009191 h 6858000"/>
              <a:gd name="connsiteX24227" fmla="*/ 2220003 w 12192000"/>
              <a:gd name="connsiteY24227" fmla="*/ 3009101 h 6858000"/>
              <a:gd name="connsiteX24228" fmla="*/ 2186758 w 12192000"/>
              <a:gd name="connsiteY24228" fmla="*/ 2989442 h 6858000"/>
              <a:gd name="connsiteX24229" fmla="*/ 1779588 w 12192000"/>
              <a:gd name="connsiteY24229" fmla="*/ 2989442 h 6858000"/>
              <a:gd name="connsiteX24230" fmla="*/ 1761574 w 12192000"/>
              <a:gd name="connsiteY24230" fmla="*/ 2999855 h 6858000"/>
              <a:gd name="connsiteX24231" fmla="*/ 1625482 w 12192000"/>
              <a:gd name="connsiteY24231" fmla="*/ 3235533 h 6858000"/>
              <a:gd name="connsiteX24232" fmla="*/ 1625482 w 12192000"/>
              <a:gd name="connsiteY24232" fmla="*/ 3255761 h 6858000"/>
              <a:gd name="connsiteX24233" fmla="*/ 1658727 w 12192000"/>
              <a:gd name="connsiteY24233" fmla="*/ 3274883 h 6858000"/>
              <a:gd name="connsiteX24234" fmla="*/ 1778661 w 12192000"/>
              <a:gd name="connsiteY24234" fmla="*/ 3205639 h 6858000"/>
              <a:gd name="connsiteX24235" fmla="*/ 1776207 w 12192000"/>
              <a:gd name="connsiteY24235" fmla="*/ 3191216 h 6858000"/>
              <a:gd name="connsiteX24236" fmla="*/ 1778212 w 12192000"/>
              <a:gd name="connsiteY24236" fmla="*/ 3178080 h 6858000"/>
              <a:gd name="connsiteX24237" fmla="*/ 1778990 w 12192000"/>
              <a:gd name="connsiteY24237" fmla="*/ 3175686 h 6858000"/>
              <a:gd name="connsiteX24238" fmla="*/ 1812803 w 12192000"/>
              <a:gd name="connsiteY24238" fmla="*/ 3146630 h 6858000"/>
              <a:gd name="connsiteX24239" fmla="*/ 1812803 w 12192000"/>
              <a:gd name="connsiteY24239" fmla="*/ 3009191 h 6858000"/>
              <a:gd name="connsiteX24240" fmla="*/ 1812833 w 12192000"/>
              <a:gd name="connsiteY24240" fmla="*/ 3009101 h 6858000"/>
              <a:gd name="connsiteX24241" fmla="*/ 1779588 w 12192000"/>
              <a:gd name="connsiteY24241" fmla="*/ 2989442 h 6858000"/>
              <a:gd name="connsiteX24242" fmla="*/ 965218 w 12192000"/>
              <a:gd name="connsiteY24242" fmla="*/ 2989442 h 6858000"/>
              <a:gd name="connsiteX24243" fmla="*/ 947204 w 12192000"/>
              <a:gd name="connsiteY24243" fmla="*/ 2999855 h 6858000"/>
              <a:gd name="connsiteX24244" fmla="*/ 811112 w 12192000"/>
              <a:gd name="connsiteY24244" fmla="*/ 3235533 h 6858000"/>
              <a:gd name="connsiteX24245" fmla="*/ 811112 w 12192000"/>
              <a:gd name="connsiteY24245" fmla="*/ 3255761 h 6858000"/>
              <a:gd name="connsiteX24246" fmla="*/ 844357 w 12192000"/>
              <a:gd name="connsiteY24246" fmla="*/ 3274883 h 6858000"/>
              <a:gd name="connsiteX24247" fmla="*/ 964291 w 12192000"/>
              <a:gd name="connsiteY24247" fmla="*/ 3205639 h 6858000"/>
              <a:gd name="connsiteX24248" fmla="*/ 961837 w 12192000"/>
              <a:gd name="connsiteY24248" fmla="*/ 3191216 h 6858000"/>
              <a:gd name="connsiteX24249" fmla="*/ 963842 w 12192000"/>
              <a:gd name="connsiteY24249" fmla="*/ 3178080 h 6858000"/>
              <a:gd name="connsiteX24250" fmla="*/ 964620 w 12192000"/>
              <a:gd name="connsiteY24250" fmla="*/ 3175686 h 6858000"/>
              <a:gd name="connsiteX24251" fmla="*/ 998434 w 12192000"/>
              <a:gd name="connsiteY24251" fmla="*/ 3146630 h 6858000"/>
              <a:gd name="connsiteX24252" fmla="*/ 998434 w 12192000"/>
              <a:gd name="connsiteY24252" fmla="*/ 3009191 h 6858000"/>
              <a:gd name="connsiteX24253" fmla="*/ 998464 w 12192000"/>
              <a:gd name="connsiteY24253" fmla="*/ 3009101 h 6858000"/>
              <a:gd name="connsiteX24254" fmla="*/ 965218 w 12192000"/>
              <a:gd name="connsiteY24254" fmla="*/ 2989442 h 6858000"/>
              <a:gd name="connsiteX24255" fmla="*/ 11797023 w 12192000"/>
              <a:gd name="connsiteY24255" fmla="*/ 2966947 h 6858000"/>
              <a:gd name="connsiteX24256" fmla="*/ 11677314 w 12192000"/>
              <a:gd name="connsiteY24256" fmla="*/ 2995516 h 6858000"/>
              <a:gd name="connsiteX24257" fmla="*/ 11763045 w 12192000"/>
              <a:gd name="connsiteY24257" fmla="*/ 3045010 h 6858000"/>
              <a:gd name="connsiteX24258" fmla="*/ 11777999 w 12192000"/>
              <a:gd name="connsiteY24258" fmla="*/ 3033512 h 6858000"/>
              <a:gd name="connsiteX24259" fmla="*/ 11797023 w 12192000"/>
              <a:gd name="connsiteY24259" fmla="*/ 3029244 h 6858000"/>
              <a:gd name="connsiteX24260" fmla="*/ 11816036 w 12192000"/>
              <a:gd name="connsiteY24260" fmla="*/ 3033512 h 6858000"/>
              <a:gd name="connsiteX24261" fmla="*/ 11831002 w 12192000"/>
              <a:gd name="connsiteY24261" fmla="*/ 3045010 h 6858000"/>
              <a:gd name="connsiteX24262" fmla="*/ 11916732 w 12192000"/>
              <a:gd name="connsiteY24262" fmla="*/ 2995516 h 6858000"/>
              <a:gd name="connsiteX24263" fmla="*/ 11797023 w 12192000"/>
              <a:gd name="connsiteY24263" fmla="*/ 2966947 h 6858000"/>
              <a:gd name="connsiteX24264" fmla="*/ 11389824 w 12192000"/>
              <a:gd name="connsiteY24264" fmla="*/ 2966947 h 6858000"/>
              <a:gd name="connsiteX24265" fmla="*/ 11270115 w 12192000"/>
              <a:gd name="connsiteY24265" fmla="*/ 2995516 h 6858000"/>
              <a:gd name="connsiteX24266" fmla="*/ 11355845 w 12192000"/>
              <a:gd name="connsiteY24266" fmla="*/ 3045010 h 6858000"/>
              <a:gd name="connsiteX24267" fmla="*/ 11370800 w 12192000"/>
              <a:gd name="connsiteY24267" fmla="*/ 3033512 h 6858000"/>
              <a:gd name="connsiteX24268" fmla="*/ 11389824 w 12192000"/>
              <a:gd name="connsiteY24268" fmla="*/ 3029244 h 6858000"/>
              <a:gd name="connsiteX24269" fmla="*/ 11408836 w 12192000"/>
              <a:gd name="connsiteY24269" fmla="*/ 3033512 h 6858000"/>
              <a:gd name="connsiteX24270" fmla="*/ 11423802 w 12192000"/>
              <a:gd name="connsiteY24270" fmla="*/ 3045010 h 6858000"/>
              <a:gd name="connsiteX24271" fmla="*/ 11509533 w 12192000"/>
              <a:gd name="connsiteY24271" fmla="*/ 2995516 h 6858000"/>
              <a:gd name="connsiteX24272" fmla="*/ 11389824 w 12192000"/>
              <a:gd name="connsiteY24272" fmla="*/ 2966947 h 6858000"/>
              <a:gd name="connsiteX24273" fmla="*/ 10982654 w 12192000"/>
              <a:gd name="connsiteY24273" fmla="*/ 2966947 h 6858000"/>
              <a:gd name="connsiteX24274" fmla="*/ 10862945 w 12192000"/>
              <a:gd name="connsiteY24274" fmla="*/ 2995516 h 6858000"/>
              <a:gd name="connsiteX24275" fmla="*/ 10948675 w 12192000"/>
              <a:gd name="connsiteY24275" fmla="*/ 3045010 h 6858000"/>
              <a:gd name="connsiteX24276" fmla="*/ 10963629 w 12192000"/>
              <a:gd name="connsiteY24276" fmla="*/ 3033512 h 6858000"/>
              <a:gd name="connsiteX24277" fmla="*/ 10982654 w 12192000"/>
              <a:gd name="connsiteY24277" fmla="*/ 3029244 h 6858000"/>
              <a:gd name="connsiteX24278" fmla="*/ 11001667 w 12192000"/>
              <a:gd name="connsiteY24278" fmla="*/ 3033512 h 6858000"/>
              <a:gd name="connsiteX24279" fmla="*/ 11016632 w 12192000"/>
              <a:gd name="connsiteY24279" fmla="*/ 3045010 h 6858000"/>
              <a:gd name="connsiteX24280" fmla="*/ 11102363 w 12192000"/>
              <a:gd name="connsiteY24280" fmla="*/ 2995516 h 6858000"/>
              <a:gd name="connsiteX24281" fmla="*/ 10982654 w 12192000"/>
              <a:gd name="connsiteY24281" fmla="*/ 2966947 h 6858000"/>
              <a:gd name="connsiteX24282" fmla="*/ 10575454 w 12192000"/>
              <a:gd name="connsiteY24282" fmla="*/ 2966947 h 6858000"/>
              <a:gd name="connsiteX24283" fmla="*/ 10455745 w 12192000"/>
              <a:gd name="connsiteY24283" fmla="*/ 2995516 h 6858000"/>
              <a:gd name="connsiteX24284" fmla="*/ 10541476 w 12192000"/>
              <a:gd name="connsiteY24284" fmla="*/ 3045010 h 6858000"/>
              <a:gd name="connsiteX24285" fmla="*/ 10556430 w 12192000"/>
              <a:gd name="connsiteY24285" fmla="*/ 3033512 h 6858000"/>
              <a:gd name="connsiteX24286" fmla="*/ 10575454 w 12192000"/>
              <a:gd name="connsiteY24286" fmla="*/ 3029244 h 6858000"/>
              <a:gd name="connsiteX24287" fmla="*/ 10594467 w 12192000"/>
              <a:gd name="connsiteY24287" fmla="*/ 3033512 h 6858000"/>
              <a:gd name="connsiteX24288" fmla="*/ 10609432 w 12192000"/>
              <a:gd name="connsiteY24288" fmla="*/ 3045010 h 6858000"/>
              <a:gd name="connsiteX24289" fmla="*/ 10695163 w 12192000"/>
              <a:gd name="connsiteY24289" fmla="*/ 2995516 h 6858000"/>
              <a:gd name="connsiteX24290" fmla="*/ 10575454 w 12192000"/>
              <a:gd name="connsiteY24290" fmla="*/ 2966947 h 6858000"/>
              <a:gd name="connsiteX24291" fmla="*/ 10168284 w 12192000"/>
              <a:gd name="connsiteY24291" fmla="*/ 2966947 h 6858000"/>
              <a:gd name="connsiteX24292" fmla="*/ 10048574 w 12192000"/>
              <a:gd name="connsiteY24292" fmla="*/ 2995516 h 6858000"/>
              <a:gd name="connsiteX24293" fmla="*/ 10134306 w 12192000"/>
              <a:gd name="connsiteY24293" fmla="*/ 3045010 h 6858000"/>
              <a:gd name="connsiteX24294" fmla="*/ 10168299 w 12192000"/>
              <a:gd name="connsiteY24294" fmla="*/ 3029240 h 6858000"/>
              <a:gd name="connsiteX24295" fmla="*/ 10187327 w 12192000"/>
              <a:gd name="connsiteY24295" fmla="*/ 3033512 h 6858000"/>
              <a:gd name="connsiteX24296" fmla="*/ 10202279 w 12192000"/>
              <a:gd name="connsiteY24296" fmla="*/ 3045000 h 6858000"/>
              <a:gd name="connsiteX24297" fmla="*/ 10202262 w 12192000"/>
              <a:gd name="connsiteY24297" fmla="*/ 3045010 h 6858000"/>
              <a:gd name="connsiteX24298" fmla="*/ 10202292 w 12192000"/>
              <a:gd name="connsiteY24298" fmla="*/ 3045010 h 6858000"/>
              <a:gd name="connsiteX24299" fmla="*/ 10202279 w 12192000"/>
              <a:gd name="connsiteY24299" fmla="*/ 3045000 h 6858000"/>
              <a:gd name="connsiteX24300" fmla="*/ 10287993 w 12192000"/>
              <a:gd name="connsiteY24300" fmla="*/ 2995516 h 6858000"/>
              <a:gd name="connsiteX24301" fmla="*/ 10168284 w 12192000"/>
              <a:gd name="connsiteY24301" fmla="*/ 2966947 h 6858000"/>
              <a:gd name="connsiteX24302" fmla="*/ 9761084 w 12192000"/>
              <a:gd name="connsiteY24302" fmla="*/ 2966947 h 6858000"/>
              <a:gd name="connsiteX24303" fmla="*/ 9641375 w 12192000"/>
              <a:gd name="connsiteY24303" fmla="*/ 2995516 h 6858000"/>
              <a:gd name="connsiteX24304" fmla="*/ 9727106 w 12192000"/>
              <a:gd name="connsiteY24304" fmla="*/ 3045010 h 6858000"/>
              <a:gd name="connsiteX24305" fmla="*/ 9761099 w 12192000"/>
              <a:gd name="connsiteY24305" fmla="*/ 3029240 h 6858000"/>
              <a:gd name="connsiteX24306" fmla="*/ 9780127 w 12192000"/>
              <a:gd name="connsiteY24306" fmla="*/ 3033512 h 6858000"/>
              <a:gd name="connsiteX24307" fmla="*/ 9795079 w 12192000"/>
              <a:gd name="connsiteY24307" fmla="*/ 3045000 h 6858000"/>
              <a:gd name="connsiteX24308" fmla="*/ 9795062 w 12192000"/>
              <a:gd name="connsiteY24308" fmla="*/ 3045010 h 6858000"/>
              <a:gd name="connsiteX24309" fmla="*/ 9795092 w 12192000"/>
              <a:gd name="connsiteY24309" fmla="*/ 3045010 h 6858000"/>
              <a:gd name="connsiteX24310" fmla="*/ 9795079 w 12192000"/>
              <a:gd name="connsiteY24310" fmla="*/ 3045000 h 6858000"/>
              <a:gd name="connsiteX24311" fmla="*/ 9880794 w 12192000"/>
              <a:gd name="connsiteY24311" fmla="*/ 2995516 h 6858000"/>
              <a:gd name="connsiteX24312" fmla="*/ 9761084 w 12192000"/>
              <a:gd name="connsiteY24312" fmla="*/ 2966947 h 6858000"/>
              <a:gd name="connsiteX24313" fmla="*/ 9353915 w 12192000"/>
              <a:gd name="connsiteY24313" fmla="*/ 2966947 h 6858000"/>
              <a:gd name="connsiteX24314" fmla="*/ 9234205 w 12192000"/>
              <a:gd name="connsiteY24314" fmla="*/ 2995516 h 6858000"/>
              <a:gd name="connsiteX24315" fmla="*/ 9319936 w 12192000"/>
              <a:gd name="connsiteY24315" fmla="*/ 3045010 h 6858000"/>
              <a:gd name="connsiteX24316" fmla="*/ 9353929 w 12192000"/>
              <a:gd name="connsiteY24316" fmla="*/ 3029240 h 6858000"/>
              <a:gd name="connsiteX24317" fmla="*/ 9372957 w 12192000"/>
              <a:gd name="connsiteY24317" fmla="*/ 3033512 h 6858000"/>
              <a:gd name="connsiteX24318" fmla="*/ 9387910 w 12192000"/>
              <a:gd name="connsiteY24318" fmla="*/ 3045000 h 6858000"/>
              <a:gd name="connsiteX24319" fmla="*/ 9387893 w 12192000"/>
              <a:gd name="connsiteY24319" fmla="*/ 3045010 h 6858000"/>
              <a:gd name="connsiteX24320" fmla="*/ 9387923 w 12192000"/>
              <a:gd name="connsiteY24320" fmla="*/ 3045010 h 6858000"/>
              <a:gd name="connsiteX24321" fmla="*/ 9387910 w 12192000"/>
              <a:gd name="connsiteY24321" fmla="*/ 3045000 h 6858000"/>
              <a:gd name="connsiteX24322" fmla="*/ 9473624 w 12192000"/>
              <a:gd name="connsiteY24322" fmla="*/ 2995516 h 6858000"/>
              <a:gd name="connsiteX24323" fmla="*/ 9353915 w 12192000"/>
              <a:gd name="connsiteY24323" fmla="*/ 2966947 h 6858000"/>
              <a:gd name="connsiteX24324" fmla="*/ 8946745 w 12192000"/>
              <a:gd name="connsiteY24324" fmla="*/ 2966947 h 6858000"/>
              <a:gd name="connsiteX24325" fmla="*/ 8827035 w 12192000"/>
              <a:gd name="connsiteY24325" fmla="*/ 2995516 h 6858000"/>
              <a:gd name="connsiteX24326" fmla="*/ 8912766 w 12192000"/>
              <a:gd name="connsiteY24326" fmla="*/ 3045010 h 6858000"/>
              <a:gd name="connsiteX24327" fmla="*/ 8946759 w 12192000"/>
              <a:gd name="connsiteY24327" fmla="*/ 3029240 h 6858000"/>
              <a:gd name="connsiteX24328" fmla="*/ 8965787 w 12192000"/>
              <a:gd name="connsiteY24328" fmla="*/ 3033512 h 6858000"/>
              <a:gd name="connsiteX24329" fmla="*/ 8980740 w 12192000"/>
              <a:gd name="connsiteY24329" fmla="*/ 3045000 h 6858000"/>
              <a:gd name="connsiteX24330" fmla="*/ 8980723 w 12192000"/>
              <a:gd name="connsiteY24330" fmla="*/ 3045010 h 6858000"/>
              <a:gd name="connsiteX24331" fmla="*/ 8980753 w 12192000"/>
              <a:gd name="connsiteY24331" fmla="*/ 3045010 h 6858000"/>
              <a:gd name="connsiteX24332" fmla="*/ 8980740 w 12192000"/>
              <a:gd name="connsiteY24332" fmla="*/ 3045000 h 6858000"/>
              <a:gd name="connsiteX24333" fmla="*/ 9066453 w 12192000"/>
              <a:gd name="connsiteY24333" fmla="*/ 2995516 h 6858000"/>
              <a:gd name="connsiteX24334" fmla="*/ 8946745 w 12192000"/>
              <a:gd name="connsiteY24334" fmla="*/ 2966947 h 6858000"/>
              <a:gd name="connsiteX24335" fmla="*/ 8539545 w 12192000"/>
              <a:gd name="connsiteY24335" fmla="*/ 2966947 h 6858000"/>
              <a:gd name="connsiteX24336" fmla="*/ 8419836 w 12192000"/>
              <a:gd name="connsiteY24336" fmla="*/ 2995516 h 6858000"/>
              <a:gd name="connsiteX24337" fmla="*/ 8505566 w 12192000"/>
              <a:gd name="connsiteY24337" fmla="*/ 3045010 h 6858000"/>
              <a:gd name="connsiteX24338" fmla="*/ 8539560 w 12192000"/>
              <a:gd name="connsiteY24338" fmla="*/ 3029240 h 6858000"/>
              <a:gd name="connsiteX24339" fmla="*/ 8558588 w 12192000"/>
              <a:gd name="connsiteY24339" fmla="*/ 3033512 h 6858000"/>
              <a:gd name="connsiteX24340" fmla="*/ 8573540 w 12192000"/>
              <a:gd name="connsiteY24340" fmla="*/ 3045000 h 6858000"/>
              <a:gd name="connsiteX24341" fmla="*/ 8573523 w 12192000"/>
              <a:gd name="connsiteY24341" fmla="*/ 3045010 h 6858000"/>
              <a:gd name="connsiteX24342" fmla="*/ 8573553 w 12192000"/>
              <a:gd name="connsiteY24342" fmla="*/ 3045010 h 6858000"/>
              <a:gd name="connsiteX24343" fmla="*/ 8573540 w 12192000"/>
              <a:gd name="connsiteY24343" fmla="*/ 3045000 h 6858000"/>
              <a:gd name="connsiteX24344" fmla="*/ 8659254 w 12192000"/>
              <a:gd name="connsiteY24344" fmla="*/ 2995516 h 6858000"/>
              <a:gd name="connsiteX24345" fmla="*/ 8539545 w 12192000"/>
              <a:gd name="connsiteY24345" fmla="*/ 2966947 h 6858000"/>
              <a:gd name="connsiteX24346" fmla="*/ 8132375 w 12192000"/>
              <a:gd name="connsiteY24346" fmla="*/ 2966947 h 6858000"/>
              <a:gd name="connsiteX24347" fmla="*/ 8012666 w 12192000"/>
              <a:gd name="connsiteY24347" fmla="*/ 2995516 h 6858000"/>
              <a:gd name="connsiteX24348" fmla="*/ 8098397 w 12192000"/>
              <a:gd name="connsiteY24348" fmla="*/ 3045010 h 6858000"/>
              <a:gd name="connsiteX24349" fmla="*/ 8132390 w 12192000"/>
              <a:gd name="connsiteY24349" fmla="*/ 3029240 h 6858000"/>
              <a:gd name="connsiteX24350" fmla="*/ 8151418 w 12192000"/>
              <a:gd name="connsiteY24350" fmla="*/ 3033512 h 6858000"/>
              <a:gd name="connsiteX24351" fmla="*/ 8166370 w 12192000"/>
              <a:gd name="connsiteY24351" fmla="*/ 3045000 h 6858000"/>
              <a:gd name="connsiteX24352" fmla="*/ 8166353 w 12192000"/>
              <a:gd name="connsiteY24352" fmla="*/ 3045010 h 6858000"/>
              <a:gd name="connsiteX24353" fmla="*/ 8166383 w 12192000"/>
              <a:gd name="connsiteY24353" fmla="*/ 3045010 h 6858000"/>
              <a:gd name="connsiteX24354" fmla="*/ 8166370 w 12192000"/>
              <a:gd name="connsiteY24354" fmla="*/ 3045000 h 6858000"/>
              <a:gd name="connsiteX24355" fmla="*/ 8252084 w 12192000"/>
              <a:gd name="connsiteY24355" fmla="*/ 2995516 h 6858000"/>
              <a:gd name="connsiteX24356" fmla="*/ 8132375 w 12192000"/>
              <a:gd name="connsiteY24356" fmla="*/ 2966947 h 6858000"/>
              <a:gd name="connsiteX24357" fmla="*/ 7725175 w 12192000"/>
              <a:gd name="connsiteY24357" fmla="*/ 2966947 h 6858000"/>
              <a:gd name="connsiteX24358" fmla="*/ 7605466 w 12192000"/>
              <a:gd name="connsiteY24358" fmla="*/ 2995516 h 6858000"/>
              <a:gd name="connsiteX24359" fmla="*/ 7691197 w 12192000"/>
              <a:gd name="connsiteY24359" fmla="*/ 3045010 h 6858000"/>
              <a:gd name="connsiteX24360" fmla="*/ 7725190 w 12192000"/>
              <a:gd name="connsiteY24360" fmla="*/ 3029240 h 6858000"/>
              <a:gd name="connsiteX24361" fmla="*/ 7744218 w 12192000"/>
              <a:gd name="connsiteY24361" fmla="*/ 3033512 h 6858000"/>
              <a:gd name="connsiteX24362" fmla="*/ 7759171 w 12192000"/>
              <a:gd name="connsiteY24362" fmla="*/ 3045000 h 6858000"/>
              <a:gd name="connsiteX24363" fmla="*/ 7759154 w 12192000"/>
              <a:gd name="connsiteY24363" fmla="*/ 3045010 h 6858000"/>
              <a:gd name="connsiteX24364" fmla="*/ 7759184 w 12192000"/>
              <a:gd name="connsiteY24364" fmla="*/ 3045010 h 6858000"/>
              <a:gd name="connsiteX24365" fmla="*/ 7759171 w 12192000"/>
              <a:gd name="connsiteY24365" fmla="*/ 3045000 h 6858000"/>
              <a:gd name="connsiteX24366" fmla="*/ 7844884 w 12192000"/>
              <a:gd name="connsiteY24366" fmla="*/ 2995516 h 6858000"/>
              <a:gd name="connsiteX24367" fmla="*/ 7725175 w 12192000"/>
              <a:gd name="connsiteY24367" fmla="*/ 2966947 h 6858000"/>
              <a:gd name="connsiteX24368" fmla="*/ 7318005 w 12192000"/>
              <a:gd name="connsiteY24368" fmla="*/ 2966947 h 6858000"/>
              <a:gd name="connsiteX24369" fmla="*/ 7198296 w 12192000"/>
              <a:gd name="connsiteY24369" fmla="*/ 2995516 h 6858000"/>
              <a:gd name="connsiteX24370" fmla="*/ 7284027 w 12192000"/>
              <a:gd name="connsiteY24370" fmla="*/ 3045010 h 6858000"/>
              <a:gd name="connsiteX24371" fmla="*/ 7318020 w 12192000"/>
              <a:gd name="connsiteY24371" fmla="*/ 3029240 h 6858000"/>
              <a:gd name="connsiteX24372" fmla="*/ 7337048 w 12192000"/>
              <a:gd name="connsiteY24372" fmla="*/ 3033512 h 6858000"/>
              <a:gd name="connsiteX24373" fmla="*/ 7352000 w 12192000"/>
              <a:gd name="connsiteY24373" fmla="*/ 3045000 h 6858000"/>
              <a:gd name="connsiteX24374" fmla="*/ 7351983 w 12192000"/>
              <a:gd name="connsiteY24374" fmla="*/ 3045010 h 6858000"/>
              <a:gd name="connsiteX24375" fmla="*/ 7352013 w 12192000"/>
              <a:gd name="connsiteY24375" fmla="*/ 3045010 h 6858000"/>
              <a:gd name="connsiteX24376" fmla="*/ 7352000 w 12192000"/>
              <a:gd name="connsiteY24376" fmla="*/ 3045000 h 6858000"/>
              <a:gd name="connsiteX24377" fmla="*/ 7437714 w 12192000"/>
              <a:gd name="connsiteY24377" fmla="*/ 2995516 h 6858000"/>
              <a:gd name="connsiteX24378" fmla="*/ 7318005 w 12192000"/>
              <a:gd name="connsiteY24378" fmla="*/ 2966947 h 6858000"/>
              <a:gd name="connsiteX24379" fmla="*/ 6910806 w 12192000"/>
              <a:gd name="connsiteY24379" fmla="*/ 2966947 h 6858000"/>
              <a:gd name="connsiteX24380" fmla="*/ 6791096 w 12192000"/>
              <a:gd name="connsiteY24380" fmla="*/ 2995516 h 6858000"/>
              <a:gd name="connsiteX24381" fmla="*/ 6876827 w 12192000"/>
              <a:gd name="connsiteY24381" fmla="*/ 3045010 h 6858000"/>
              <a:gd name="connsiteX24382" fmla="*/ 6910821 w 12192000"/>
              <a:gd name="connsiteY24382" fmla="*/ 3029240 h 6858000"/>
              <a:gd name="connsiteX24383" fmla="*/ 6929848 w 12192000"/>
              <a:gd name="connsiteY24383" fmla="*/ 3033512 h 6858000"/>
              <a:gd name="connsiteX24384" fmla="*/ 6944800 w 12192000"/>
              <a:gd name="connsiteY24384" fmla="*/ 3045000 h 6858000"/>
              <a:gd name="connsiteX24385" fmla="*/ 6944783 w 12192000"/>
              <a:gd name="connsiteY24385" fmla="*/ 3045010 h 6858000"/>
              <a:gd name="connsiteX24386" fmla="*/ 6944813 w 12192000"/>
              <a:gd name="connsiteY24386" fmla="*/ 3045010 h 6858000"/>
              <a:gd name="connsiteX24387" fmla="*/ 6944800 w 12192000"/>
              <a:gd name="connsiteY24387" fmla="*/ 3045000 h 6858000"/>
              <a:gd name="connsiteX24388" fmla="*/ 7030515 w 12192000"/>
              <a:gd name="connsiteY24388" fmla="*/ 2995516 h 6858000"/>
              <a:gd name="connsiteX24389" fmla="*/ 6910806 w 12192000"/>
              <a:gd name="connsiteY24389" fmla="*/ 2966947 h 6858000"/>
              <a:gd name="connsiteX24390" fmla="*/ 6503636 w 12192000"/>
              <a:gd name="connsiteY24390" fmla="*/ 2966947 h 6858000"/>
              <a:gd name="connsiteX24391" fmla="*/ 6383926 w 12192000"/>
              <a:gd name="connsiteY24391" fmla="*/ 2995516 h 6858000"/>
              <a:gd name="connsiteX24392" fmla="*/ 6469658 w 12192000"/>
              <a:gd name="connsiteY24392" fmla="*/ 3045010 h 6858000"/>
              <a:gd name="connsiteX24393" fmla="*/ 6503651 w 12192000"/>
              <a:gd name="connsiteY24393" fmla="*/ 3029240 h 6858000"/>
              <a:gd name="connsiteX24394" fmla="*/ 6522679 w 12192000"/>
              <a:gd name="connsiteY24394" fmla="*/ 3033512 h 6858000"/>
              <a:gd name="connsiteX24395" fmla="*/ 6537631 w 12192000"/>
              <a:gd name="connsiteY24395" fmla="*/ 3045000 h 6858000"/>
              <a:gd name="connsiteX24396" fmla="*/ 6537614 w 12192000"/>
              <a:gd name="connsiteY24396" fmla="*/ 3045010 h 6858000"/>
              <a:gd name="connsiteX24397" fmla="*/ 6537644 w 12192000"/>
              <a:gd name="connsiteY24397" fmla="*/ 3045010 h 6858000"/>
              <a:gd name="connsiteX24398" fmla="*/ 6537631 w 12192000"/>
              <a:gd name="connsiteY24398" fmla="*/ 3045000 h 6858000"/>
              <a:gd name="connsiteX24399" fmla="*/ 6623345 w 12192000"/>
              <a:gd name="connsiteY24399" fmla="*/ 2995516 h 6858000"/>
              <a:gd name="connsiteX24400" fmla="*/ 6503636 w 12192000"/>
              <a:gd name="connsiteY24400" fmla="*/ 2966947 h 6858000"/>
              <a:gd name="connsiteX24401" fmla="*/ 6096436 w 12192000"/>
              <a:gd name="connsiteY24401" fmla="*/ 2966947 h 6858000"/>
              <a:gd name="connsiteX24402" fmla="*/ 5976726 w 12192000"/>
              <a:gd name="connsiteY24402" fmla="*/ 2995516 h 6858000"/>
              <a:gd name="connsiteX24403" fmla="*/ 6062459 w 12192000"/>
              <a:gd name="connsiteY24403" fmla="*/ 3045010 h 6858000"/>
              <a:gd name="connsiteX24404" fmla="*/ 6096451 w 12192000"/>
              <a:gd name="connsiteY24404" fmla="*/ 3029240 h 6858000"/>
              <a:gd name="connsiteX24405" fmla="*/ 6115479 w 12192000"/>
              <a:gd name="connsiteY24405" fmla="*/ 3033512 h 6858000"/>
              <a:gd name="connsiteX24406" fmla="*/ 6130431 w 12192000"/>
              <a:gd name="connsiteY24406" fmla="*/ 3045000 h 6858000"/>
              <a:gd name="connsiteX24407" fmla="*/ 6130414 w 12192000"/>
              <a:gd name="connsiteY24407" fmla="*/ 3045010 h 6858000"/>
              <a:gd name="connsiteX24408" fmla="*/ 6130444 w 12192000"/>
              <a:gd name="connsiteY24408" fmla="*/ 3045010 h 6858000"/>
              <a:gd name="connsiteX24409" fmla="*/ 6130431 w 12192000"/>
              <a:gd name="connsiteY24409" fmla="*/ 3045000 h 6858000"/>
              <a:gd name="connsiteX24410" fmla="*/ 6216145 w 12192000"/>
              <a:gd name="connsiteY24410" fmla="*/ 2995516 h 6858000"/>
              <a:gd name="connsiteX24411" fmla="*/ 6096436 w 12192000"/>
              <a:gd name="connsiteY24411" fmla="*/ 2966947 h 6858000"/>
              <a:gd name="connsiteX24412" fmla="*/ 5689266 w 12192000"/>
              <a:gd name="connsiteY24412" fmla="*/ 2966947 h 6858000"/>
              <a:gd name="connsiteX24413" fmla="*/ 5569557 w 12192000"/>
              <a:gd name="connsiteY24413" fmla="*/ 2995516 h 6858000"/>
              <a:gd name="connsiteX24414" fmla="*/ 5655288 w 12192000"/>
              <a:gd name="connsiteY24414" fmla="*/ 3045010 h 6858000"/>
              <a:gd name="connsiteX24415" fmla="*/ 5689281 w 12192000"/>
              <a:gd name="connsiteY24415" fmla="*/ 3029240 h 6858000"/>
              <a:gd name="connsiteX24416" fmla="*/ 5708309 w 12192000"/>
              <a:gd name="connsiteY24416" fmla="*/ 3033512 h 6858000"/>
              <a:gd name="connsiteX24417" fmla="*/ 5723262 w 12192000"/>
              <a:gd name="connsiteY24417" fmla="*/ 3045000 h 6858000"/>
              <a:gd name="connsiteX24418" fmla="*/ 5723244 w 12192000"/>
              <a:gd name="connsiteY24418" fmla="*/ 3045010 h 6858000"/>
              <a:gd name="connsiteX24419" fmla="*/ 5723274 w 12192000"/>
              <a:gd name="connsiteY24419" fmla="*/ 3045010 h 6858000"/>
              <a:gd name="connsiteX24420" fmla="*/ 5723262 w 12192000"/>
              <a:gd name="connsiteY24420" fmla="*/ 3045000 h 6858000"/>
              <a:gd name="connsiteX24421" fmla="*/ 5808975 w 12192000"/>
              <a:gd name="connsiteY24421" fmla="*/ 2995516 h 6858000"/>
              <a:gd name="connsiteX24422" fmla="*/ 5689266 w 12192000"/>
              <a:gd name="connsiteY24422" fmla="*/ 2966947 h 6858000"/>
              <a:gd name="connsiteX24423" fmla="*/ 5282096 w 12192000"/>
              <a:gd name="connsiteY24423" fmla="*/ 2966947 h 6858000"/>
              <a:gd name="connsiteX24424" fmla="*/ 5162387 w 12192000"/>
              <a:gd name="connsiteY24424" fmla="*/ 2995516 h 6858000"/>
              <a:gd name="connsiteX24425" fmla="*/ 5248118 w 12192000"/>
              <a:gd name="connsiteY24425" fmla="*/ 3045010 h 6858000"/>
              <a:gd name="connsiteX24426" fmla="*/ 5282111 w 12192000"/>
              <a:gd name="connsiteY24426" fmla="*/ 3029240 h 6858000"/>
              <a:gd name="connsiteX24427" fmla="*/ 5301139 w 12192000"/>
              <a:gd name="connsiteY24427" fmla="*/ 3033512 h 6858000"/>
              <a:gd name="connsiteX24428" fmla="*/ 5316092 w 12192000"/>
              <a:gd name="connsiteY24428" fmla="*/ 3045000 h 6858000"/>
              <a:gd name="connsiteX24429" fmla="*/ 5316074 w 12192000"/>
              <a:gd name="connsiteY24429" fmla="*/ 3045010 h 6858000"/>
              <a:gd name="connsiteX24430" fmla="*/ 5316104 w 12192000"/>
              <a:gd name="connsiteY24430" fmla="*/ 3045010 h 6858000"/>
              <a:gd name="connsiteX24431" fmla="*/ 5316092 w 12192000"/>
              <a:gd name="connsiteY24431" fmla="*/ 3045000 h 6858000"/>
              <a:gd name="connsiteX24432" fmla="*/ 5401806 w 12192000"/>
              <a:gd name="connsiteY24432" fmla="*/ 2995516 h 6858000"/>
              <a:gd name="connsiteX24433" fmla="*/ 5282096 w 12192000"/>
              <a:gd name="connsiteY24433" fmla="*/ 2966947 h 6858000"/>
              <a:gd name="connsiteX24434" fmla="*/ 4874897 w 12192000"/>
              <a:gd name="connsiteY24434" fmla="*/ 2966947 h 6858000"/>
              <a:gd name="connsiteX24435" fmla="*/ 4755187 w 12192000"/>
              <a:gd name="connsiteY24435" fmla="*/ 2995516 h 6858000"/>
              <a:gd name="connsiteX24436" fmla="*/ 4840919 w 12192000"/>
              <a:gd name="connsiteY24436" fmla="*/ 3045010 h 6858000"/>
              <a:gd name="connsiteX24437" fmla="*/ 4874911 w 12192000"/>
              <a:gd name="connsiteY24437" fmla="*/ 3029240 h 6858000"/>
              <a:gd name="connsiteX24438" fmla="*/ 4893939 w 12192000"/>
              <a:gd name="connsiteY24438" fmla="*/ 3033512 h 6858000"/>
              <a:gd name="connsiteX24439" fmla="*/ 4908893 w 12192000"/>
              <a:gd name="connsiteY24439" fmla="*/ 3045000 h 6858000"/>
              <a:gd name="connsiteX24440" fmla="*/ 4908876 w 12192000"/>
              <a:gd name="connsiteY24440" fmla="*/ 3045010 h 6858000"/>
              <a:gd name="connsiteX24441" fmla="*/ 4908905 w 12192000"/>
              <a:gd name="connsiteY24441" fmla="*/ 3045010 h 6858000"/>
              <a:gd name="connsiteX24442" fmla="*/ 4908893 w 12192000"/>
              <a:gd name="connsiteY24442" fmla="*/ 3045000 h 6858000"/>
              <a:gd name="connsiteX24443" fmla="*/ 4994606 w 12192000"/>
              <a:gd name="connsiteY24443" fmla="*/ 2995516 h 6858000"/>
              <a:gd name="connsiteX24444" fmla="*/ 4874897 w 12192000"/>
              <a:gd name="connsiteY24444" fmla="*/ 2966947 h 6858000"/>
              <a:gd name="connsiteX24445" fmla="*/ 4467727 w 12192000"/>
              <a:gd name="connsiteY24445" fmla="*/ 2966947 h 6858000"/>
              <a:gd name="connsiteX24446" fmla="*/ 4348017 w 12192000"/>
              <a:gd name="connsiteY24446" fmla="*/ 2995516 h 6858000"/>
              <a:gd name="connsiteX24447" fmla="*/ 4433748 w 12192000"/>
              <a:gd name="connsiteY24447" fmla="*/ 3045010 h 6858000"/>
              <a:gd name="connsiteX24448" fmla="*/ 4467741 w 12192000"/>
              <a:gd name="connsiteY24448" fmla="*/ 3029240 h 6858000"/>
              <a:gd name="connsiteX24449" fmla="*/ 4486769 w 12192000"/>
              <a:gd name="connsiteY24449" fmla="*/ 3033512 h 6858000"/>
              <a:gd name="connsiteX24450" fmla="*/ 4501722 w 12192000"/>
              <a:gd name="connsiteY24450" fmla="*/ 3045000 h 6858000"/>
              <a:gd name="connsiteX24451" fmla="*/ 4501705 w 12192000"/>
              <a:gd name="connsiteY24451" fmla="*/ 3045010 h 6858000"/>
              <a:gd name="connsiteX24452" fmla="*/ 4501734 w 12192000"/>
              <a:gd name="connsiteY24452" fmla="*/ 3045010 h 6858000"/>
              <a:gd name="connsiteX24453" fmla="*/ 4501722 w 12192000"/>
              <a:gd name="connsiteY24453" fmla="*/ 3045000 h 6858000"/>
              <a:gd name="connsiteX24454" fmla="*/ 4587436 w 12192000"/>
              <a:gd name="connsiteY24454" fmla="*/ 2995516 h 6858000"/>
              <a:gd name="connsiteX24455" fmla="*/ 4467727 w 12192000"/>
              <a:gd name="connsiteY24455" fmla="*/ 2966947 h 6858000"/>
              <a:gd name="connsiteX24456" fmla="*/ 4060527 w 12192000"/>
              <a:gd name="connsiteY24456" fmla="*/ 2966947 h 6858000"/>
              <a:gd name="connsiteX24457" fmla="*/ 3940817 w 12192000"/>
              <a:gd name="connsiteY24457" fmla="*/ 2995516 h 6858000"/>
              <a:gd name="connsiteX24458" fmla="*/ 4026549 w 12192000"/>
              <a:gd name="connsiteY24458" fmla="*/ 3045010 h 6858000"/>
              <a:gd name="connsiteX24459" fmla="*/ 4060542 w 12192000"/>
              <a:gd name="connsiteY24459" fmla="*/ 3029240 h 6858000"/>
              <a:gd name="connsiteX24460" fmla="*/ 4079570 w 12192000"/>
              <a:gd name="connsiteY24460" fmla="*/ 3033512 h 6858000"/>
              <a:gd name="connsiteX24461" fmla="*/ 4094522 w 12192000"/>
              <a:gd name="connsiteY24461" fmla="*/ 3045000 h 6858000"/>
              <a:gd name="connsiteX24462" fmla="*/ 4094505 w 12192000"/>
              <a:gd name="connsiteY24462" fmla="*/ 3045010 h 6858000"/>
              <a:gd name="connsiteX24463" fmla="*/ 4094535 w 12192000"/>
              <a:gd name="connsiteY24463" fmla="*/ 3045010 h 6858000"/>
              <a:gd name="connsiteX24464" fmla="*/ 4094522 w 12192000"/>
              <a:gd name="connsiteY24464" fmla="*/ 3045000 h 6858000"/>
              <a:gd name="connsiteX24465" fmla="*/ 4180236 w 12192000"/>
              <a:gd name="connsiteY24465" fmla="*/ 2995516 h 6858000"/>
              <a:gd name="connsiteX24466" fmla="*/ 4060527 w 12192000"/>
              <a:gd name="connsiteY24466" fmla="*/ 2966947 h 6858000"/>
              <a:gd name="connsiteX24467" fmla="*/ 3653357 w 12192000"/>
              <a:gd name="connsiteY24467" fmla="*/ 2966947 h 6858000"/>
              <a:gd name="connsiteX24468" fmla="*/ 3533647 w 12192000"/>
              <a:gd name="connsiteY24468" fmla="*/ 2995516 h 6858000"/>
              <a:gd name="connsiteX24469" fmla="*/ 3619378 w 12192000"/>
              <a:gd name="connsiteY24469" fmla="*/ 3045010 h 6858000"/>
              <a:gd name="connsiteX24470" fmla="*/ 3653371 w 12192000"/>
              <a:gd name="connsiteY24470" fmla="*/ 3029240 h 6858000"/>
              <a:gd name="connsiteX24471" fmla="*/ 3672400 w 12192000"/>
              <a:gd name="connsiteY24471" fmla="*/ 3033512 h 6858000"/>
              <a:gd name="connsiteX24472" fmla="*/ 3687353 w 12192000"/>
              <a:gd name="connsiteY24472" fmla="*/ 3045000 h 6858000"/>
              <a:gd name="connsiteX24473" fmla="*/ 3687335 w 12192000"/>
              <a:gd name="connsiteY24473" fmla="*/ 3045010 h 6858000"/>
              <a:gd name="connsiteX24474" fmla="*/ 3687365 w 12192000"/>
              <a:gd name="connsiteY24474" fmla="*/ 3045010 h 6858000"/>
              <a:gd name="connsiteX24475" fmla="*/ 3687353 w 12192000"/>
              <a:gd name="connsiteY24475" fmla="*/ 3045000 h 6858000"/>
              <a:gd name="connsiteX24476" fmla="*/ 3773066 w 12192000"/>
              <a:gd name="connsiteY24476" fmla="*/ 2995516 h 6858000"/>
              <a:gd name="connsiteX24477" fmla="*/ 3653357 w 12192000"/>
              <a:gd name="connsiteY24477" fmla="*/ 2966947 h 6858000"/>
              <a:gd name="connsiteX24478" fmla="*/ 3246157 w 12192000"/>
              <a:gd name="connsiteY24478" fmla="*/ 2966947 h 6858000"/>
              <a:gd name="connsiteX24479" fmla="*/ 3126448 w 12192000"/>
              <a:gd name="connsiteY24479" fmla="*/ 2995516 h 6858000"/>
              <a:gd name="connsiteX24480" fmla="*/ 3212179 w 12192000"/>
              <a:gd name="connsiteY24480" fmla="*/ 3045010 h 6858000"/>
              <a:gd name="connsiteX24481" fmla="*/ 3246172 w 12192000"/>
              <a:gd name="connsiteY24481" fmla="*/ 3029240 h 6858000"/>
              <a:gd name="connsiteX24482" fmla="*/ 3265200 w 12192000"/>
              <a:gd name="connsiteY24482" fmla="*/ 3033512 h 6858000"/>
              <a:gd name="connsiteX24483" fmla="*/ 3280152 w 12192000"/>
              <a:gd name="connsiteY24483" fmla="*/ 3045000 h 6858000"/>
              <a:gd name="connsiteX24484" fmla="*/ 3280135 w 12192000"/>
              <a:gd name="connsiteY24484" fmla="*/ 3045010 h 6858000"/>
              <a:gd name="connsiteX24485" fmla="*/ 3280165 w 12192000"/>
              <a:gd name="connsiteY24485" fmla="*/ 3045010 h 6858000"/>
              <a:gd name="connsiteX24486" fmla="*/ 3280152 w 12192000"/>
              <a:gd name="connsiteY24486" fmla="*/ 3045000 h 6858000"/>
              <a:gd name="connsiteX24487" fmla="*/ 3365866 w 12192000"/>
              <a:gd name="connsiteY24487" fmla="*/ 2995516 h 6858000"/>
              <a:gd name="connsiteX24488" fmla="*/ 3246157 w 12192000"/>
              <a:gd name="connsiteY24488" fmla="*/ 2966947 h 6858000"/>
              <a:gd name="connsiteX24489" fmla="*/ 2838987 w 12192000"/>
              <a:gd name="connsiteY24489" fmla="*/ 2966947 h 6858000"/>
              <a:gd name="connsiteX24490" fmla="*/ 2719278 w 12192000"/>
              <a:gd name="connsiteY24490" fmla="*/ 2995516 h 6858000"/>
              <a:gd name="connsiteX24491" fmla="*/ 2805009 w 12192000"/>
              <a:gd name="connsiteY24491" fmla="*/ 3045010 h 6858000"/>
              <a:gd name="connsiteX24492" fmla="*/ 2839002 w 12192000"/>
              <a:gd name="connsiteY24492" fmla="*/ 3029240 h 6858000"/>
              <a:gd name="connsiteX24493" fmla="*/ 2858030 w 12192000"/>
              <a:gd name="connsiteY24493" fmla="*/ 3033512 h 6858000"/>
              <a:gd name="connsiteX24494" fmla="*/ 2872982 w 12192000"/>
              <a:gd name="connsiteY24494" fmla="*/ 3045000 h 6858000"/>
              <a:gd name="connsiteX24495" fmla="*/ 2872965 w 12192000"/>
              <a:gd name="connsiteY24495" fmla="*/ 3045010 h 6858000"/>
              <a:gd name="connsiteX24496" fmla="*/ 2872995 w 12192000"/>
              <a:gd name="connsiteY24496" fmla="*/ 3045010 h 6858000"/>
              <a:gd name="connsiteX24497" fmla="*/ 2872982 w 12192000"/>
              <a:gd name="connsiteY24497" fmla="*/ 3045000 h 6858000"/>
              <a:gd name="connsiteX24498" fmla="*/ 2958696 w 12192000"/>
              <a:gd name="connsiteY24498" fmla="*/ 2995516 h 6858000"/>
              <a:gd name="connsiteX24499" fmla="*/ 2838987 w 12192000"/>
              <a:gd name="connsiteY24499" fmla="*/ 2966947 h 6858000"/>
              <a:gd name="connsiteX24500" fmla="*/ 2431817 w 12192000"/>
              <a:gd name="connsiteY24500" fmla="*/ 2966947 h 6858000"/>
              <a:gd name="connsiteX24501" fmla="*/ 2312108 w 12192000"/>
              <a:gd name="connsiteY24501" fmla="*/ 2995516 h 6858000"/>
              <a:gd name="connsiteX24502" fmla="*/ 2397839 w 12192000"/>
              <a:gd name="connsiteY24502" fmla="*/ 3045010 h 6858000"/>
              <a:gd name="connsiteX24503" fmla="*/ 2431832 w 12192000"/>
              <a:gd name="connsiteY24503" fmla="*/ 3029240 h 6858000"/>
              <a:gd name="connsiteX24504" fmla="*/ 2450860 w 12192000"/>
              <a:gd name="connsiteY24504" fmla="*/ 3033512 h 6858000"/>
              <a:gd name="connsiteX24505" fmla="*/ 2465812 w 12192000"/>
              <a:gd name="connsiteY24505" fmla="*/ 3045000 h 6858000"/>
              <a:gd name="connsiteX24506" fmla="*/ 2465795 w 12192000"/>
              <a:gd name="connsiteY24506" fmla="*/ 3045010 h 6858000"/>
              <a:gd name="connsiteX24507" fmla="*/ 2465825 w 12192000"/>
              <a:gd name="connsiteY24507" fmla="*/ 3045010 h 6858000"/>
              <a:gd name="connsiteX24508" fmla="*/ 2465812 w 12192000"/>
              <a:gd name="connsiteY24508" fmla="*/ 3045000 h 6858000"/>
              <a:gd name="connsiteX24509" fmla="*/ 2551526 w 12192000"/>
              <a:gd name="connsiteY24509" fmla="*/ 2995516 h 6858000"/>
              <a:gd name="connsiteX24510" fmla="*/ 2431817 w 12192000"/>
              <a:gd name="connsiteY24510" fmla="*/ 2966947 h 6858000"/>
              <a:gd name="connsiteX24511" fmla="*/ 2024617 w 12192000"/>
              <a:gd name="connsiteY24511" fmla="*/ 2966947 h 6858000"/>
              <a:gd name="connsiteX24512" fmla="*/ 1904908 w 12192000"/>
              <a:gd name="connsiteY24512" fmla="*/ 2995516 h 6858000"/>
              <a:gd name="connsiteX24513" fmla="*/ 1990639 w 12192000"/>
              <a:gd name="connsiteY24513" fmla="*/ 3045010 h 6858000"/>
              <a:gd name="connsiteX24514" fmla="*/ 2024632 w 12192000"/>
              <a:gd name="connsiteY24514" fmla="*/ 3029240 h 6858000"/>
              <a:gd name="connsiteX24515" fmla="*/ 2043660 w 12192000"/>
              <a:gd name="connsiteY24515" fmla="*/ 3033512 h 6858000"/>
              <a:gd name="connsiteX24516" fmla="*/ 2058612 w 12192000"/>
              <a:gd name="connsiteY24516" fmla="*/ 3045000 h 6858000"/>
              <a:gd name="connsiteX24517" fmla="*/ 2058595 w 12192000"/>
              <a:gd name="connsiteY24517" fmla="*/ 3045010 h 6858000"/>
              <a:gd name="connsiteX24518" fmla="*/ 2058625 w 12192000"/>
              <a:gd name="connsiteY24518" fmla="*/ 3045010 h 6858000"/>
              <a:gd name="connsiteX24519" fmla="*/ 2058612 w 12192000"/>
              <a:gd name="connsiteY24519" fmla="*/ 3045000 h 6858000"/>
              <a:gd name="connsiteX24520" fmla="*/ 2144326 w 12192000"/>
              <a:gd name="connsiteY24520" fmla="*/ 2995516 h 6858000"/>
              <a:gd name="connsiteX24521" fmla="*/ 2024617 w 12192000"/>
              <a:gd name="connsiteY24521" fmla="*/ 2966947 h 6858000"/>
              <a:gd name="connsiteX24522" fmla="*/ 1617448 w 12192000"/>
              <a:gd name="connsiteY24522" fmla="*/ 2966947 h 6858000"/>
              <a:gd name="connsiteX24523" fmla="*/ 1497738 w 12192000"/>
              <a:gd name="connsiteY24523" fmla="*/ 2995516 h 6858000"/>
              <a:gd name="connsiteX24524" fmla="*/ 1583469 w 12192000"/>
              <a:gd name="connsiteY24524" fmla="*/ 3045010 h 6858000"/>
              <a:gd name="connsiteX24525" fmla="*/ 1617462 w 12192000"/>
              <a:gd name="connsiteY24525" fmla="*/ 3029240 h 6858000"/>
              <a:gd name="connsiteX24526" fmla="*/ 1636490 w 12192000"/>
              <a:gd name="connsiteY24526" fmla="*/ 3033512 h 6858000"/>
              <a:gd name="connsiteX24527" fmla="*/ 1651443 w 12192000"/>
              <a:gd name="connsiteY24527" fmla="*/ 3045001 h 6858000"/>
              <a:gd name="connsiteX24528" fmla="*/ 1651426 w 12192000"/>
              <a:gd name="connsiteY24528" fmla="*/ 3045010 h 6858000"/>
              <a:gd name="connsiteX24529" fmla="*/ 1651455 w 12192000"/>
              <a:gd name="connsiteY24529" fmla="*/ 3045010 h 6858000"/>
              <a:gd name="connsiteX24530" fmla="*/ 1651443 w 12192000"/>
              <a:gd name="connsiteY24530" fmla="*/ 3045001 h 6858000"/>
              <a:gd name="connsiteX24531" fmla="*/ 1737157 w 12192000"/>
              <a:gd name="connsiteY24531" fmla="*/ 2995516 h 6858000"/>
              <a:gd name="connsiteX24532" fmla="*/ 1617448 w 12192000"/>
              <a:gd name="connsiteY24532" fmla="*/ 2966947 h 6858000"/>
              <a:gd name="connsiteX24533" fmla="*/ 1210248 w 12192000"/>
              <a:gd name="connsiteY24533" fmla="*/ 2966947 h 6858000"/>
              <a:gd name="connsiteX24534" fmla="*/ 1090538 w 12192000"/>
              <a:gd name="connsiteY24534" fmla="*/ 2995516 h 6858000"/>
              <a:gd name="connsiteX24535" fmla="*/ 1176269 w 12192000"/>
              <a:gd name="connsiteY24535" fmla="*/ 3045010 h 6858000"/>
              <a:gd name="connsiteX24536" fmla="*/ 1210262 w 12192000"/>
              <a:gd name="connsiteY24536" fmla="*/ 3029240 h 6858000"/>
              <a:gd name="connsiteX24537" fmla="*/ 1229291 w 12192000"/>
              <a:gd name="connsiteY24537" fmla="*/ 3033512 h 6858000"/>
              <a:gd name="connsiteX24538" fmla="*/ 1244243 w 12192000"/>
              <a:gd name="connsiteY24538" fmla="*/ 3045000 h 6858000"/>
              <a:gd name="connsiteX24539" fmla="*/ 1244226 w 12192000"/>
              <a:gd name="connsiteY24539" fmla="*/ 3045010 h 6858000"/>
              <a:gd name="connsiteX24540" fmla="*/ 1244256 w 12192000"/>
              <a:gd name="connsiteY24540" fmla="*/ 3045010 h 6858000"/>
              <a:gd name="connsiteX24541" fmla="*/ 1244243 w 12192000"/>
              <a:gd name="connsiteY24541" fmla="*/ 3045000 h 6858000"/>
              <a:gd name="connsiteX24542" fmla="*/ 1329957 w 12192000"/>
              <a:gd name="connsiteY24542" fmla="*/ 2995516 h 6858000"/>
              <a:gd name="connsiteX24543" fmla="*/ 1210248 w 12192000"/>
              <a:gd name="connsiteY24543" fmla="*/ 2966947 h 6858000"/>
              <a:gd name="connsiteX24544" fmla="*/ 803078 w 12192000"/>
              <a:gd name="connsiteY24544" fmla="*/ 2966947 h 6858000"/>
              <a:gd name="connsiteX24545" fmla="*/ 683368 w 12192000"/>
              <a:gd name="connsiteY24545" fmla="*/ 2995516 h 6858000"/>
              <a:gd name="connsiteX24546" fmla="*/ 769099 w 12192000"/>
              <a:gd name="connsiteY24546" fmla="*/ 3045010 h 6858000"/>
              <a:gd name="connsiteX24547" fmla="*/ 803093 w 12192000"/>
              <a:gd name="connsiteY24547" fmla="*/ 3029240 h 6858000"/>
              <a:gd name="connsiteX24548" fmla="*/ 822121 w 12192000"/>
              <a:gd name="connsiteY24548" fmla="*/ 3033512 h 6858000"/>
              <a:gd name="connsiteX24549" fmla="*/ 837073 w 12192000"/>
              <a:gd name="connsiteY24549" fmla="*/ 3045000 h 6858000"/>
              <a:gd name="connsiteX24550" fmla="*/ 837056 w 12192000"/>
              <a:gd name="connsiteY24550" fmla="*/ 3045010 h 6858000"/>
              <a:gd name="connsiteX24551" fmla="*/ 837086 w 12192000"/>
              <a:gd name="connsiteY24551" fmla="*/ 3045010 h 6858000"/>
              <a:gd name="connsiteX24552" fmla="*/ 837073 w 12192000"/>
              <a:gd name="connsiteY24552" fmla="*/ 3045000 h 6858000"/>
              <a:gd name="connsiteX24553" fmla="*/ 922787 w 12192000"/>
              <a:gd name="connsiteY24553" fmla="*/ 2995516 h 6858000"/>
              <a:gd name="connsiteX24554" fmla="*/ 803078 w 12192000"/>
              <a:gd name="connsiteY24554" fmla="*/ 2966947 h 6858000"/>
              <a:gd name="connsiteX24555" fmla="*/ 395878 w 12192000"/>
              <a:gd name="connsiteY24555" fmla="*/ 2966947 h 6858000"/>
              <a:gd name="connsiteX24556" fmla="*/ 276169 w 12192000"/>
              <a:gd name="connsiteY24556" fmla="*/ 2995516 h 6858000"/>
              <a:gd name="connsiteX24557" fmla="*/ 361900 w 12192000"/>
              <a:gd name="connsiteY24557" fmla="*/ 3045010 h 6858000"/>
              <a:gd name="connsiteX24558" fmla="*/ 395893 w 12192000"/>
              <a:gd name="connsiteY24558" fmla="*/ 3029240 h 6858000"/>
              <a:gd name="connsiteX24559" fmla="*/ 414921 w 12192000"/>
              <a:gd name="connsiteY24559" fmla="*/ 3033512 h 6858000"/>
              <a:gd name="connsiteX24560" fmla="*/ 429873 w 12192000"/>
              <a:gd name="connsiteY24560" fmla="*/ 3045000 h 6858000"/>
              <a:gd name="connsiteX24561" fmla="*/ 429856 w 12192000"/>
              <a:gd name="connsiteY24561" fmla="*/ 3045010 h 6858000"/>
              <a:gd name="connsiteX24562" fmla="*/ 429886 w 12192000"/>
              <a:gd name="connsiteY24562" fmla="*/ 3045010 h 6858000"/>
              <a:gd name="connsiteX24563" fmla="*/ 429873 w 12192000"/>
              <a:gd name="connsiteY24563" fmla="*/ 3045000 h 6858000"/>
              <a:gd name="connsiteX24564" fmla="*/ 515587 w 12192000"/>
              <a:gd name="connsiteY24564" fmla="*/ 2995516 h 6858000"/>
              <a:gd name="connsiteX24565" fmla="*/ 395878 w 12192000"/>
              <a:gd name="connsiteY24565" fmla="*/ 2966947 h 6858000"/>
              <a:gd name="connsiteX24566" fmla="*/ 11947763 w 12192000"/>
              <a:gd name="connsiteY24566" fmla="*/ 2956466 h 6858000"/>
              <a:gd name="connsiteX24567" fmla="*/ 11947765 w 12192000"/>
              <a:gd name="connsiteY24567" fmla="*/ 2956485 h 6858000"/>
              <a:gd name="connsiteX24568" fmla="*/ 11947763 w 12192000"/>
              <a:gd name="connsiteY24568" fmla="*/ 2956496 h 6858000"/>
              <a:gd name="connsiteX24569" fmla="*/ 9964699 w 12192000"/>
              <a:gd name="connsiteY24569" fmla="*/ 2920647 h 6858000"/>
              <a:gd name="connsiteX24570" fmla="*/ 9929838 w 12192000"/>
              <a:gd name="connsiteY24570" fmla="*/ 2946053 h 6858000"/>
              <a:gd name="connsiteX24571" fmla="*/ 9928312 w 12192000"/>
              <a:gd name="connsiteY24571" fmla="*/ 2956466 h 6858000"/>
              <a:gd name="connsiteX24572" fmla="*/ 9964699 w 12192000"/>
              <a:gd name="connsiteY24572" fmla="*/ 2993092 h 6858000"/>
              <a:gd name="connsiteX24573" fmla="*/ 10001086 w 12192000"/>
              <a:gd name="connsiteY24573" fmla="*/ 2956466 h 6858000"/>
              <a:gd name="connsiteX24574" fmla="*/ 9999560 w 12192000"/>
              <a:gd name="connsiteY24574" fmla="*/ 2946053 h 6858000"/>
              <a:gd name="connsiteX24575" fmla="*/ 9964699 w 12192000"/>
              <a:gd name="connsiteY24575" fmla="*/ 2920647 h 6858000"/>
              <a:gd name="connsiteX24576" fmla="*/ 9557529 w 12192000"/>
              <a:gd name="connsiteY24576" fmla="*/ 2920647 h 6858000"/>
              <a:gd name="connsiteX24577" fmla="*/ 9522668 w 12192000"/>
              <a:gd name="connsiteY24577" fmla="*/ 2946053 h 6858000"/>
              <a:gd name="connsiteX24578" fmla="*/ 9521142 w 12192000"/>
              <a:gd name="connsiteY24578" fmla="*/ 2956466 h 6858000"/>
              <a:gd name="connsiteX24579" fmla="*/ 9557529 w 12192000"/>
              <a:gd name="connsiteY24579" fmla="*/ 2993092 h 6858000"/>
              <a:gd name="connsiteX24580" fmla="*/ 9593916 w 12192000"/>
              <a:gd name="connsiteY24580" fmla="*/ 2956466 h 6858000"/>
              <a:gd name="connsiteX24581" fmla="*/ 9592390 w 12192000"/>
              <a:gd name="connsiteY24581" fmla="*/ 2946053 h 6858000"/>
              <a:gd name="connsiteX24582" fmla="*/ 9557529 w 12192000"/>
              <a:gd name="connsiteY24582" fmla="*/ 2920647 h 6858000"/>
              <a:gd name="connsiteX24583" fmla="*/ 9150329 w 12192000"/>
              <a:gd name="connsiteY24583" fmla="*/ 2920647 h 6858000"/>
              <a:gd name="connsiteX24584" fmla="*/ 9115469 w 12192000"/>
              <a:gd name="connsiteY24584" fmla="*/ 2946053 h 6858000"/>
              <a:gd name="connsiteX24585" fmla="*/ 9113942 w 12192000"/>
              <a:gd name="connsiteY24585" fmla="*/ 2956466 h 6858000"/>
              <a:gd name="connsiteX24586" fmla="*/ 9150329 w 12192000"/>
              <a:gd name="connsiteY24586" fmla="*/ 2993092 h 6858000"/>
              <a:gd name="connsiteX24587" fmla="*/ 9186717 w 12192000"/>
              <a:gd name="connsiteY24587" fmla="*/ 2956466 h 6858000"/>
              <a:gd name="connsiteX24588" fmla="*/ 9185191 w 12192000"/>
              <a:gd name="connsiteY24588" fmla="*/ 2946053 h 6858000"/>
              <a:gd name="connsiteX24589" fmla="*/ 9150329 w 12192000"/>
              <a:gd name="connsiteY24589" fmla="*/ 2920647 h 6858000"/>
              <a:gd name="connsiteX24590" fmla="*/ 8743159 w 12192000"/>
              <a:gd name="connsiteY24590" fmla="*/ 2920647 h 6858000"/>
              <a:gd name="connsiteX24591" fmla="*/ 8708299 w 12192000"/>
              <a:gd name="connsiteY24591" fmla="*/ 2946053 h 6858000"/>
              <a:gd name="connsiteX24592" fmla="*/ 8706772 w 12192000"/>
              <a:gd name="connsiteY24592" fmla="*/ 2956466 h 6858000"/>
              <a:gd name="connsiteX24593" fmla="*/ 8743159 w 12192000"/>
              <a:gd name="connsiteY24593" fmla="*/ 2993092 h 6858000"/>
              <a:gd name="connsiteX24594" fmla="*/ 8779547 w 12192000"/>
              <a:gd name="connsiteY24594" fmla="*/ 2956466 h 6858000"/>
              <a:gd name="connsiteX24595" fmla="*/ 8778021 w 12192000"/>
              <a:gd name="connsiteY24595" fmla="*/ 2946053 h 6858000"/>
              <a:gd name="connsiteX24596" fmla="*/ 8743159 w 12192000"/>
              <a:gd name="connsiteY24596" fmla="*/ 2920647 h 6858000"/>
              <a:gd name="connsiteX24597" fmla="*/ 8335960 w 12192000"/>
              <a:gd name="connsiteY24597" fmla="*/ 2920647 h 6858000"/>
              <a:gd name="connsiteX24598" fmla="*/ 8301098 w 12192000"/>
              <a:gd name="connsiteY24598" fmla="*/ 2946053 h 6858000"/>
              <a:gd name="connsiteX24599" fmla="*/ 8299572 w 12192000"/>
              <a:gd name="connsiteY24599" fmla="*/ 2956466 h 6858000"/>
              <a:gd name="connsiteX24600" fmla="*/ 8335960 w 12192000"/>
              <a:gd name="connsiteY24600" fmla="*/ 2993092 h 6858000"/>
              <a:gd name="connsiteX24601" fmla="*/ 8372347 w 12192000"/>
              <a:gd name="connsiteY24601" fmla="*/ 2956466 h 6858000"/>
              <a:gd name="connsiteX24602" fmla="*/ 8370821 w 12192000"/>
              <a:gd name="connsiteY24602" fmla="*/ 2946053 h 6858000"/>
              <a:gd name="connsiteX24603" fmla="*/ 8335960 w 12192000"/>
              <a:gd name="connsiteY24603" fmla="*/ 2920647 h 6858000"/>
              <a:gd name="connsiteX24604" fmla="*/ 7928790 w 12192000"/>
              <a:gd name="connsiteY24604" fmla="*/ 2920647 h 6858000"/>
              <a:gd name="connsiteX24605" fmla="*/ 7893929 w 12192000"/>
              <a:gd name="connsiteY24605" fmla="*/ 2946053 h 6858000"/>
              <a:gd name="connsiteX24606" fmla="*/ 7892403 w 12192000"/>
              <a:gd name="connsiteY24606" fmla="*/ 2956466 h 6858000"/>
              <a:gd name="connsiteX24607" fmla="*/ 7928790 w 12192000"/>
              <a:gd name="connsiteY24607" fmla="*/ 2993092 h 6858000"/>
              <a:gd name="connsiteX24608" fmla="*/ 7965177 w 12192000"/>
              <a:gd name="connsiteY24608" fmla="*/ 2956466 h 6858000"/>
              <a:gd name="connsiteX24609" fmla="*/ 7963651 w 12192000"/>
              <a:gd name="connsiteY24609" fmla="*/ 2946053 h 6858000"/>
              <a:gd name="connsiteX24610" fmla="*/ 7928790 w 12192000"/>
              <a:gd name="connsiteY24610" fmla="*/ 2920647 h 6858000"/>
              <a:gd name="connsiteX24611" fmla="*/ 7521590 w 12192000"/>
              <a:gd name="connsiteY24611" fmla="*/ 2920647 h 6858000"/>
              <a:gd name="connsiteX24612" fmla="*/ 7486729 w 12192000"/>
              <a:gd name="connsiteY24612" fmla="*/ 2946053 h 6858000"/>
              <a:gd name="connsiteX24613" fmla="*/ 7485203 w 12192000"/>
              <a:gd name="connsiteY24613" fmla="*/ 2956466 h 6858000"/>
              <a:gd name="connsiteX24614" fmla="*/ 7521590 w 12192000"/>
              <a:gd name="connsiteY24614" fmla="*/ 2993092 h 6858000"/>
              <a:gd name="connsiteX24615" fmla="*/ 7557978 w 12192000"/>
              <a:gd name="connsiteY24615" fmla="*/ 2956466 h 6858000"/>
              <a:gd name="connsiteX24616" fmla="*/ 7556451 w 12192000"/>
              <a:gd name="connsiteY24616" fmla="*/ 2946053 h 6858000"/>
              <a:gd name="connsiteX24617" fmla="*/ 7521590 w 12192000"/>
              <a:gd name="connsiteY24617" fmla="*/ 2920647 h 6858000"/>
              <a:gd name="connsiteX24618" fmla="*/ 7114421 w 12192000"/>
              <a:gd name="connsiteY24618" fmla="*/ 2920647 h 6858000"/>
              <a:gd name="connsiteX24619" fmla="*/ 7079559 w 12192000"/>
              <a:gd name="connsiteY24619" fmla="*/ 2946053 h 6858000"/>
              <a:gd name="connsiteX24620" fmla="*/ 7078033 w 12192000"/>
              <a:gd name="connsiteY24620" fmla="*/ 2956466 h 6858000"/>
              <a:gd name="connsiteX24621" fmla="*/ 7114421 w 12192000"/>
              <a:gd name="connsiteY24621" fmla="*/ 2993092 h 6858000"/>
              <a:gd name="connsiteX24622" fmla="*/ 7150807 w 12192000"/>
              <a:gd name="connsiteY24622" fmla="*/ 2956466 h 6858000"/>
              <a:gd name="connsiteX24623" fmla="*/ 7149281 w 12192000"/>
              <a:gd name="connsiteY24623" fmla="*/ 2946053 h 6858000"/>
              <a:gd name="connsiteX24624" fmla="*/ 7114421 w 12192000"/>
              <a:gd name="connsiteY24624" fmla="*/ 2920647 h 6858000"/>
              <a:gd name="connsiteX24625" fmla="*/ 6707251 w 12192000"/>
              <a:gd name="connsiteY24625" fmla="*/ 2920647 h 6858000"/>
              <a:gd name="connsiteX24626" fmla="*/ 6672390 w 12192000"/>
              <a:gd name="connsiteY24626" fmla="*/ 2946053 h 6858000"/>
              <a:gd name="connsiteX24627" fmla="*/ 6670864 w 12192000"/>
              <a:gd name="connsiteY24627" fmla="*/ 2956466 h 6858000"/>
              <a:gd name="connsiteX24628" fmla="*/ 6707251 w 12192000"/>
              <a:gd name="connsiteY24628" fmla="*/ 2993092 h 6858000"/>
              <a:gd name="connsiteX24629" fmla="*/ 6743637 w 12192000"/>
              <a:gd name="connsiteY24629" fmla="*/ 2956466 h 6858000"/>
              <a:gd name="connsiteX24630" fmla="*/ 6742111 w 12192000"/>
              <a:gd name="connsiteY24630" fmla="*/ 2946053 h 6858000"/>
              <a:gd name="connsiteX24631" fmla="*/ 6707251 w 12192000"/>
              <a:gd name="connsiteY24631" fmla="*/ 2920647 h 6858000"/>
              <a:gd name="connsiteX24632" fmla="*/ 6300051 w 12192000"/>
              <a:gd name="connsiteY24632" fmla="*/ 2920647 h 6858000"/>
              <a:gd name="connsiteX24633" fmla="*/ 6265190 w 12192000"/>
              <a:gd name="connsiteY24633" fmla="*/ 2946053 h 6858000"/>
              <a:gd name="connsiteX24634" fmla="*/ 6263664 w 12192000"/>
              <a:gd name="connsiteY24634" fmla="*/ 2956466 h 6858000"/>
              <a:gd name="connsiteX24635" fmla="*/ 6300051 w 12192000"/>
              <a:gd name="connsiteY24635" fmla="*/ 2993092 h 6858000"/>
              <a:gd name="connsiteX24636" fmla="*/ 6336438 w 12192000"/>
              <a:gd name="connsiteY24636" fmla="*/ 2956466 h 6858000"/>
              <a:gd name="connsiteX24637" fmla="*/ 6334912 w 12192000"/>
              <a:gd name="connsiteY24637" fmla="*/ 2946053 h 6858000"/>
              <a:gd name="connsiteX24638" fmla="*/ 6300051 w 12192000"/>
              <a:gd name="connsiteY24638" fmla="*/ 2920647 h 6858000"/>
              <a:gd name="connsiteX24639" fmla="*/ 5892881 w 12192000"/>
              <a:gd name="connsiteY24639" fmla="*/ 2920647 h 6858000"/>
              <a:gd name="connsiteX24640" fmla="*/ 5858020 w 12192000"/>
              <a:gd name="connsiteY24640" fmla="*/ 2946053 h 6858000"/>
              <a:gd name="connsiteX24641" fmla="*/ 5856494 w 12192000"/>
              <a:gd name="connsiteY24641" fmla="*/ 2956466 h 6858000"/>
              <a:gd name="connsiteX24642" fmla="*/ 5892881 w 12192000"/>
              <a:gd name="connsiteY24642" fmla="*/ 2993092 h 6858000"/>
              <a:gd name="connsiteX24643" fmla="*/ 5929268 w 12192000"/>
              <a:gd name="connsiteY24643" fmla="*/ 2956466 h 6858000"/>
              <a:gd name="connsiteX24644" fmla="*/ 5927742 w 12192000"/>
              <a:gd name="connsiteY24644" fmla="*/ 2946053 h 6858000"/>
              <a:gd name="connsiteX24645" fmla="*/ 5892881 w 12192000"/>
              <a:gd name="connsiteY24645" fmla="*/ 2920647 h 6858000"/>
              <a:gd name="connsiteX24646" fmla="*/ 5485682 w 12192000"/>
              <a:gd name="connsiteY24646" fmla="*/ 2920647 h 6858000"/>
              <a:gd name="connsiteX24647" fmla="*/ 5450821 w 12192000"/>
              <a:gd name="connsiteY24647" fmla="*/ 2946053 h 6858000"/>
              <a:gd name="connsiteX24648" fmla="*/ 5449295 w 12192000"/>
              <a:gd name="connsiteY24648" fmla="*/ 2956466 h 6858000"/>
              <a:gd name="connsiteX24649" fmla="*/ 5485682 w 12192000"/>
              <a:gd name="connsiteY24649" fmla="*/ 2993092 h 6858000"/>
              <a:gd name="connsiteX24650" fmla="*/ 5522069 w 12192000"/>
              <a:gd name="connsiteY24650" fmla="*/ 2956466 h 6858000"/>
              <a:gd name="connsiteX24651" fmla="*/ 5520543 w 12192000"/>
              <a:gd name="connsiteY24651" fmla="*/ 2946053 h 6858000"/>
              <a:gd name="connsiteX24652" fmla="*/ 5485682 w 12192000"/>
              <a:gd name="connsiteY24652" fmla="*/ 2920647 h 6858000"/>
              <a:gd name="connsiteX24653" fmla="*/ 5078511 w 12192000"/>
              <a:gd name="connsiteY24653" fmla="*/ 2920647 h 6858000"/>
              <a:gd name="connsiteX24654" fmla="*/ 5043650 w 12192000"/>
              <a:gd name="connsiteY24654" fmla="*/ 2946053 h 6858000"/>
              <a:gd name="connsiteX24655" fmla="*/ 5042124 w 12192000"/>
              <a:gd name="connsiteY24655" fmla="*/ 2956466 h 6858000"/>
              <a:gd name="connsiteX24656" fmla="*/ 5078511 w 12192000"/>
              <a:gd name="connsiteY24656" fmla="*/ 2993092 h 6858000"/>
              <a:gd name="connsiteX24657" fmla="*/ 5114898 w 12192000"/>
              <a:gd name="connsiteY24657" fmla="*/ 2956466 h 6858000"/>
              <a:gd name="connsiteX24658" fmla="*/ 5113372 w 12192000"/>
              <a:gd name="connsiteY24658" fmla="*/ 2946053 h 6858000"/>
              <a:gd name="connsiteX24659" fmla="*/ 5078511 w 12192000"/>
              <a:gd name="connsiteY24659" fmla="*/ 2920647 h 6858000"/>
              <a:gd name="connsiteX24660" fmla="*/ 4671311 w 12192000"/>
              <a:gd name="connsiteY24660" fmla="*/ 2920647 h 6858000"/>
              <a:gd name="connsiteX24661" fmla="*/ 4636450 w 12192000"/>
              <a:gd name="connsiteY24661" fmla="*/ 2946053 h 6858000"/>
              <a:gd name="connsiteX24662" fmla="*/ 4634924 w 12192000"/>
              <a:gd name="connsiteY24662" fmla="*/ 2956466 h 6858000"/>
              <a:gd name="connsiteX24663" fmla="*/ 4671311 w 12192000"/>
              <a:gd name="connsiteY24663" fmla="*/ 2993092 h 6858000"/>
              <a:gd name="connsiteX24664" fmla="*/ 4707699 w 12192000"/>
              <a:gd name="connsiteY24664" fmla="*/ 2956466 h 6858000"/>
              <a:gd name="connsiteX24665" fmla="*/ 4706172 w 12192000"/>
              <a:gd name="connsiteY24665" fmla="*/ 2946053 h 6858000"/>
              <a:gd name="connsiteX24666" fmla="*/ 4671311 w 12192000"/>
              <a:gd name="connsiteY24666" fmla="*/ 2920647 h 6858000"/>
              <a:gd name="connsiteX24667" fmla="*/ 4264142 w 12192000"/>
              <a:gd name="connsiteY24667" fmla="*/ 2920647 h 6858000"/>
              <a:gd name="connsiteX24668" fmla="*/ 4229281 w 12192000"/>
              <a:gd name="connsiteY24668" fmla="*/ 2946053 h 6858000"/>
              <a:gd name="connsiteX24669" fmla="*/ 4227755 w 12192000"/>
              <a:gd name="connsiteY24669" fmla="*/ 2956466 h 6858000"/>
              <a:gd name="connsiteX24670" fmla="*/ 4264142 w 12192000"/>
              <a:gd name="connsiteY24670" fmla="*/ 2993092 h 6858000"/>
              <a:gd name="connsiteX24671" fmla="*/ 4300528 w 12192000"/>
              <a:gd name="connsiteY24671" fmla="*/ 2956466 h 6858000"/>
              <a:gd name="connsiteX24672" fmla="*/ 4299003 w 12192000"/>
              <a:gd name="connsiteY24672" fmla="*/ 2946053 h 6858000"/>
              <a:gd name="connsiteX24673" fmla="*/ 4264142 w 12192000"/>
              <a:gd name="connsiteY24673" fmla="*/ 2920647 h 6858000"/>
              <a:gd name="connsiteX24674" fmla="*/ 3856942 w 12192000"/>
              <a:gd name="connsiteY24674" fmla="*/ 2920647 h 6858000"/>
              <a:gd name="connsiteX24675" fmla="*/ 3822080 w 12192000"/>
              <a:gd name="connsiteY24675" fmla="*/ 2946053 h 6858000"/>
              <a:gd name="connsiteX24676" fmla="*/ 3820554 w 12192000"/>
              <a:gd name="connsiteY24676" fmla="*/ 2956466 h 6858000"/>
              <a:gd name="connsiteX24677" fmla="*/ 3856942 w 12192000"/>
              <a:gd name="connsiteY24677" fmla="*/ 2993092 h 6858000"/>
              <a:gd name="connsiteX24678" fmla="*/ 3893329 w 12192000"/>
              <a:gd name="connsiteY24678" fmla="*/ 2956466 h 6858000"/>
              <a:gd name="connsiteX24679" fmla="*/ 3891803 w 12192000"/>
              <a:gd name="connsiteY24679" fmla="*/ 2946053 h 6858000"/>
              <a:gd name="connsiteX24680" fmla="*/ 3856942 w 12192000"/>
              <a:gd name="connsiteY24680" fmla="*/ 2920647 h 6858000"/>
              <a:gd name="connsiteX24681" fmla="*/ 3449772 w 12192000"/>
              <a:gd name="connsiteY24681" fmla="*/ 2920647 h 6858000"/>
              <a:gd name="connsiteX24682" fmla="*/ 3414911 w 12192000"/>
              <a:gd name="connsiteY24682" fmla="*/ 2946053 h 6858000"/>
              <a:gd name="connsiteX24683" fmla="*/ 3413385 w 12192000"/>
              <a:gd name="connsiteY24683" fmla="*/ 2956466 h 6858000"/>
              <a:gd name="connsiteX24684" fmla="*/ 3449772 w 12192000"/>
              <a:gd name="connsiteY24684" fmla="*/ 2993092 h 6858000"/>
              <a:gd name="connsiteX24685" fmla="*/ 3486159 w 12192000"/>
              <a:gd name="connsiteY24685" fmla="*/ 2956466 h 6858000"/>
              <a:gd name="connsiteX24686" fmla="*/ 3484632 w 12192000"/>
              <a:gd name="connsiteY24686" fmla="*/ 2946053 h 6858000"/>
              <a:gd name="connsiteX24687" fmla="*/ 3449772 w 12192000"/>
              <a:gd name="connsiteY24687" fmla="*/ 2920647 h 6858000"/>
              <a:gd name="connsiteX24688" fmla="*/ 3042602 w 12192000"/>
              <a:gd name="connsiteY24688" fmla="*/ 2920647 h 6858000"/>
              <a:gd name="connsiteX24689" fmla="*/ 3007741 w 12192000"/>
              <a:gd name="connsiteY24689" fmla="*/ 2946053 h 6858000"/>
              <a:gd name="connsiteX24690" fmla="*/ 3006215 w 12192000"/>
              <a:gd name="connsiteY24690" fmla="*/ 2956466 h 6858000"/>
              <a:gd name="connsiteX24691" fmla="*/ 3042602 w 12192000"/>
              <a:gd name="connsiteY24691" fmla="*/ 2993092 h 6858000"/>
              <a:gd name="connsiteX24692" fmla="*/ 3078989 w 12192000"/>
              <a:gd name="connsiteY24692" fmla="*/ 2956466 h 6858000"/>
              <a:gd name="connsiteX24693" fmla="*/ 3077463 w 12192000"/>
              <a:gd name="connsiteY24693" fmla="*/ 2946053 h 6858000"/>
              <a:gd name="connsiteX24694" fmla="*/ 3042602 w 12192000"/>
              <a:gd name="connsiteY24694" fmla="*/ 2920647 h 6858000"/>
              <a:gd name="connsiteX24695" fmla="*/ 2635402 w 12192000"/>
              <a:gd name="connsiteY24695" fmla="*/ 2920647 h 6858000"/>
              <a:gd name="connsiteX24696" fmla="*/ 2600541 w 12192000"/>
              <a:gd name="connsiteY24696" fmla="*/ 2946053 h 6858000"/>
              <a:gd name="connsiteX24697" fmla="*/ 2599015 w 12192000"/>
              <a:gd name="connsiteY24697" fmla="*/ 2956466 h 6858000"/>
              <a:gd name="connsiteX24698" fmla="*/ 2635402 w 12192000"/>
              <a:gd name="connsiteY24698" fmla="*/ 2993092 h 6858000"/>
              <a:gd name="connsiteX24699" fmla="*/ 2671789 w 12192000"/>
              <a:gd name="connsiteY24699" fmla="*/ 2956466 h 6858000"/>
              <a:gd name="connsiteX24700" fmla="*/ 2670263 w 12192000"/>
              <a:gd name="connsiteY24700" fmla="*/ 2946053 h 6858000"/>
              <a:gd name="connsiteX24701" fmla="*/ 2635402 w 12192000"/>
              <a:gd name="connsiteY24701" fmla="*/ 2920647 h 6858000"/>
              <a:gd name="connsiteX24702" fmla="*/ 2228232 w 12192000"/>
              <a:gd name="connsiteY24702" fmla="*/ 2920647 h 6858000"/>
              <a:gd name="connsiteX24703" fmla="*/ 2193371 w 12192000"/>
              <a:gd name="connsiteY24703" fmla="*/ 2946053 h 6858000"/>
              <a:gd name="connsiteX24704" fmla="*/ 2191845 w 12192000"/>
              <a:gd name="connsiteY24704" fmla="*/ 2956466 h 6858000"/>
              <a:gd name="connsiteX24705" fmla="*/ 2228232 w 12192000"/>
              <a:gd name="connsiteY24705" fmla="*/ 2993092 h 6858000"/>
              <a:gd name="connsiteX24706" fmla="*/ 2264619 w 12192000"/>
              <a:gd name="connsiteY24706" fmla="*/ 2956466 h 6858000"/>
              <a:gd name="connsiteX24707" fmla="*/ 2263093 w 12192000"/>
              <a:gd name="connsiteY24707" fmla="*/ 2946053 h 6858000"/>
              <a:gd name="connsiteX24708" fmla="*/ 2228232 w 12192000"/>
              <a:gd name="connsiteY24708" fmla="*/ 2920647 h 6858000"/>
              <a:gd name="connsiteX24709" fmla="*/ 1821062 w 12192000"/>
              <a:gd name="connsiteY24709" fmla="*/ 2920647 h 6858000"/>
              <a:gd name="connsiteX24710" fmla="*/ 1786201 w 12192000"/>
              <a:gd name="connsiteY24710" fmla="*/ 2946053 h 6858000"/>
              <a:gd name="connsiteX24711" fmla="*/ 1784675 w 12192000"/>
              <a:gd name="connsiteY24711" fmla="*/ 2956466 h 6858000"/>
              <a:gd name="connsiteX24712" fmla="*/ 1821062 w 12192000"/>
              <a:gd name="connsiteY24712" fmla="*/ 2993092 h 6858000"/>
              <a:gd name="connsiteX24713" fmla="*/ 1857449 w 12192000"/>
              <a:gd name="connsiteY24713" fmla="*/ 2956466 h 6858000"/>
              <a:gd name="connsiteX24714" fmla="*/ 1855923 w 12192000"/>
              <a:gd name="connsiteY24714" fmla="*/ 2946053 h 6858000"/>
              <a:gd name="connsiteX24715" fmla="*/ 1821062 w 12192000"/>
              <a:gd name="connsiteY24715" fmla="*/ 2920647 h 6858000"/>
              <a:gd name="connsiteX24716" fmla="*/ 1413862 w 12192000"/>
              <a:gd name="connsiteY24716" fmla="*/ 2920647 h 6858000"/>
              <a:gd name="connsiteX24717" fmla="*/ 1379001 w 12192000"/>
              <a:gd name="connsiteY24717" fmla="*/ 2946053 h 6858000"/>
              <a:gd name="connsiteX24718" fmla="*/ 1377475 w 12192000"/>
              <a:gd name="connsiteY24718" fmla="*/ 2956466 h 6858000"/>
              <a:gd name="connsiteX24719" fmla="*/ 1413862 w 12192000"/>
              <a:gd name="connsiteY24719" fmla="*/ 2993092 h 6858000"/>
              <a:gd name="connsiteX24720" fmla="*/ 1450249 w 12192000"/>
              <a:gd name="connsiteY24720" fmla="*/ 2956466 h 6858000"/>
              <a:gd name="connsiteX24721" fmla="*/ 1448723 w 12192000"/>
              <a:gd name="connsiteY24721" fmla="*/ 2946053 h 6858000"/>
              <a:gd name="connsiteX24722" fmla="*/ 1413862 w 12192000"/>
              <a:gd name="connsiteY24722" fmla="*/ 2920647 h 6858000"/>
              <a:gd name="connsiteX24723" fmla="*/ 1006693 w 12192000"/>
              <a:gd name="connsiteY24723" fmla="*/ 2920647 h 6858000"/>
              <a:gd name="connsiteX24724" fmla="*/ 971831 w 12192000"/>
              <a:gd name="connsiteY24724" fmla="*/ 2946053 h 6858000"/>
              <a:gd name="connsiteX24725" fmla="*/ 970305 w 12192000"/>
              <a:gd name="connsiteY24725" fmla="*/ 2956466 h 6858000"/>
              <a:gd name="connsiteX24726" fmla="*/ 1006693 w 12192000"/>
              <a:gd name="connsiteY24726" fmla="*/ 2993092 h 6858000"/>
              <a:gd name="connsiteX24727" fmla="*/ 1043080 w 12192000"/>
              <a:gd name="connsiteY24727" fmla="*/ 2956466 h 6858000"/>
              <a:gd name="connsiteX24728" fmla="*/ 1041553 w 12192000"/>
              <a:gd name="connsiteY24728" fmla="*/ 2946053 h 6858000"/>
              <a:gd name="connsiteX24729" fmla="*/ 1006693 w 12192000"/>
              <a:gd name="connsiteY24729" fmla="*/ 2920647 h 6858000"/>
              <a:gd name="connsiteX24730" fmla="*/ 599493 w 12192000"/>
              <a:gd name="connsiteY24730" fmla="*/ 2920647 h 6858000"/>
              <a:gd name="connsiteX24731" fmla="*/ 564632 w 12192000"/>
              <a:gd name="connsiteY24731" fmla="*/ 2946053 h 6858000"/>
              <a:gd name="connsiteX24732" fmla="*/ 563106 w 12192000"/>
              <a:gd name="connsiteY24732" fmla="*/ 2956466 h 6858000"/>
              <a:gd name="connsiteX24733" fmla="*/ 599493 w 12192000"/>
              <a:gd name="connsiteY24733" fmla="*/ 2993092 h 6858000"/>
              <a:gd name="connsiteX24734" fmla="*/ 635880 w 12192000"/>
              <a:gd name="connsiteY24734" fmla="*/ 2956466 h 6858000"/>
              <a:gd name="connsiteX24735" fmla="*/ 634354 w 12192000"/>
              <a:gd name="connsiteY24735" fmla="*/ 2946053 h 6858000"/>
              <a:gd name="connsiteX24736" fmla="*/ 599493 w 12192000"/>
              <a:gd name="connsiteY24736" fmla="*/ 2920647 h 6858000"/>
              <a:gd name="connsiteX24737" fmla="*/ 192323 w 12192000"/>
              <a:gd name="connsiteY24737" fmla="*/ 2920647 h 6858000"/>
              <a:gd name="connsiteX24738" fmla="*/ 157462 w 12192000"/>
              <a:gd name="connsiteY24738" fmla="*/ 2946053 h 6858000"/>
              <a:gd name="connsiteX24739" fmla="*/ 155936 w 12192000"/>
              <a:gd name="connsiteY24739" fmla="*/ 2956466 h 6858000"/>
              <a:gd name="connsiteX24740" fmla="*/ 192323 w 12192000"/>
              <a:gd name="connsiteY24740" fmla="*/ 2993092 h 6858000"/>
              <a:gd name="connsiteX24741" fmla="*/ 228710 w 12192000"/>
              <a:gd name="connsiteY24741" fmla="*/ 2956466 h 6858000"/>
              <a:gd name="connsiteX24742" fmla="*/ 227184 w 12192000"/>
              <a:gd name="connsiteY24742" fmla="*/ 2946053 h 6858000"/>
              <a:gd name="connsiteX24743" fmla="*/ 192323 w 12192000"/>
              <a:gd name="connsiteY24743" fmla="*/ 2920647 h 6858000"/>
              <a:gd name="connsiteX24744" fmla="*/ 12000608 w 12192000"/>
              <a:gd name="connsiteY24744" fmla="*/ 2920617 h 6858000"/>
              <a:gd name="connsiteX24745" fmla="*/ 11965748 w 12192000"/>
              <a:gd name="connsiteY24745" fmla="*/ 2946023 h 6858000"/>
              <a:gd name="connsiteX24746" fmla="*/ 11964221 w 12192000"/>
              <a:gd name="connsiteY24746" fmla="*/ 2956436 h 6858000"/>
              <a:gd name="connsiteX24747" fmla="*/ 12000608 w 12192000"/>
              <a:gd name="connsiteY24747" fmla="*/ 2993062 h 6858000"/>
              <a:gd name="connsiteX24748" fmla="*/ 12036996 w 12192000"/>
              <a:gd name="connsiteY24748" fmla="*/ 2956436 h 6858000"/>
              <a:gd name="connsiteX24749" fmla="*/ 12035469 w 12192000"/>
              <a:gd name="connsiteY24749" fmla="*/ 2946023 h 6858000"/>
              <a:gd name="connsiteX24750" fmla="*/ 12000608 w 12192000"/>
              <a:gd name="connsiteY24750" fmla="*/ 2920617 h 6858000"/>
              <a:gd name="connsiteX24751" fmla="*/ 11593438 w 12192000"/>
              <a:gd name="connsiteY24751" fmla="*/ 2920617 h 6858000"/>
              <a:gd name="connsiteX24752" fmla="*/ 11558578 w 12192000"/>
              <a:gd name="connsiteY24752" fmla="*/ 2946023 h 6858000"/>
              <a:gd name="connsiteX24753" fmla="*/ 11557051 w 12192000"/>
              <a:gd name="connsiteY24753" fmla="*/ 2956436 h 6858000"/>
              <a:gd name="connsiteX24754" fmla="*/ 11593438 w 12192000"/>
              <a:gd name="connsiteY24754" fmla="*/ 2993062 h 6858000"/>
              <a:gd name="connsiteX24755" fmla="*/ 11629826 w 12192000"/>
              <a:gd name="connsiteY24755" fmla="*/ 2956436 h 6858000"/>
              <a:gd name="connsiteX24756" fmla="*/ 11628300 w 12192000"/>
              <a:gd name="connsiteY24756" fmla="*/ 2946023 h 6858000"/>
              <a:gd name="connsiteX24757" fmla="*/ 11593438 w 12192000"/>
              <a:gd name="connsiteY24757" fmla="*/ 2920617 h 6858000"/>
              <a:gd name="connsiteX24758" fmla="*/ 11186239 w 12192000"/>
              <a:gd name="connsiteY24758" fmla="*/ 2920617 h 6858000"/>
              <a:gd name="connsiteX24759" fmla="*/ 11151377 w 12192000"/>
              <a:gd name="connsiteY24759" fmla="*/ 2946023 h 6858000"/>
              <a:gd name="connsiteX24760" fmla="*/ 11149851 w 12192000"/>
              <a:gd name="connsiteY24760" fmla="*/ 2956436 h 6858000"/>
              <a:gd name="connsiteX24761" fmla="*/ 11186239 w 12192000"/>
              <a:gd name="connsiteY24761" fmla="*/ 2993062 h 6858000"/>
              <a:gd name="connsiteX24762" fmla="*/ 11222626 w 12192000"/>
              <a:gd name="connsiteY24762" fmla="*/ 2956436 h 6858000"/>
              <a:gd name="connsiteX24763" fmla="*/ 11221100 w 12192000"/>
              <a:gd name="connsiteY24763" fmla="*/ 2946023 h 6858000"/>
              <a:gd name="connsiteX24764" fmla="*/ 11186239 w 12192000"/>
              <a:gd name="connsiteY24764" fmla="*/ 2920617 h 6858000"/>
              <a:gd name="connsiteX24765" fmla="*/ 10779069 w 12192000"/>
              <a:gd name="connsiteY24765" fmla="*/ 2920617 h 6858000"/>
              <a:gd name="connsiteX24766" fmla="*/ 10744208 w 12192000"/>
              <a:gd name="connsiteY24766" fmla="*/ 2946023 h 6858000"/>
              <a:gd name="connsiteX24767" fmla="*/ 10742682 w 12192000"/>
              <a:gd name="connsiteY24767" fmla="*/ 2956436 h 6858000"/>
              <a:gd name="connsiteX24768" fmla="*/ 10779069 w 12192000"/>
              <a:gd name="connsiteY24768" fmla="*/ 2993062 h 6858000"/>
              <a:gd name="connsiteX24769" fmla="*/ 10815456 w 12192000"/>
              <a:gd name="connsiteY24769" fmla="*/ 2956436 h 6858000"/>
              <a:gd name="connsiteX24770" fmla="*/ 10813929 w 12192000"/>
              <a:gd name="connsiteY24770" fmla="*/ 2946023 h 6858000"/>
              <a:gd name="connsiteX24771" fmla="*/ 10779069 w 12192000"/>
              <a:gd name="connsiteY24771" fmla="*/ 2920617 h 6858000"/>
              <a:gd name="connsiteX24772" fmla="*/ 10371899 w 12192000"/>
              <a:gd name="connsiteY24772" fmla="*/ 2920617 h 6858000"/>
              <a:gd name="connsiteX24773" fmla="*/ 10337038 w 12192000"/>
              <a:gd name="connsiteY24773" fmla="*/ 2946023 h 6858000"/>
              <a:gd name="connsiteX24774" fmla="*/ 10335512 w 12192000"/>
              <a:gd name="connsiteY24774" fmla="*/ 2956436 h 6858000"/>
              <a:gd name="connsiteX24775" fmla="*/ 10371899 w 12192000"/>
              <a:gd name="connsiteY24775" fmla="*/ 2993062 h 6858000"/>
              <a:gd name="connsiteX24776" fmla="*/ 10408286 w 12192000"/>
              <a:gd name="connsiteY24776" fmla="*/ 2956436 h 6858000"/>
              <a:gd name="connsiteX24777" fmla="*/ 10406760 w 12192000"/>
              <a:gd name="connsiteY24777" fmla="*/ 2946023 h 6858000"/>
              <a:gd name="connsiteX24778" fmla="*/ 10371899 w 12192000"/>
              <a:gd name="connsiteY24778" fmla="*/ 2920617 h 6858000"/>
              <a:gd name="connsiteX24779" fmla="*/ 11762806 w 12192000"/>
              <a:gd name="connsiteY24779" fmla="*/ 2868760 h 6858000"/>
              <a:gd name="connsiteX24780" fmla="*/ 11642872 w 12192000"/>
              <a:gd name="connsiteY24780" fmla="*/ 2938003 h 6858000"/>
              <a:gd name="connsiteX24781" fmla="*/ 11646314 w 12192000"/>
              <a:gd name="connsiteY24781" fmla="*/ 2956496 h 6858000"/>
              <a:gd name="connsiteX24782" fmla="*/ 11645026 w 12192000"/>
              <a:gd name="connsiteY24782" fmla="*/ 2967777 h 6858000"/>
              <a:gd name="connsiteX24783" fmla="*/ 11644817 w 12192000"/>
              <a:gd name="connsiteY24783" fmla="*/ 2968615 h 6858000"/>
              <a:gd name="connsiteX24784" fmla="*/ 11644069 w 12192000"/>
              <a:gd name="connsiteY24784" fmla="*/ 2971458 h 6858000"/>
              <a:gd name="connsiteX24785" fmla="*/ 11642722 w 12192000"/>
              <a:gd name="connsiteY24785" fmla="*/ 2975557 h 6858000"/>
              <a:gd name="connsiteX24786" fmla="*/ 11649665 w 12192000"/>
              <a:gd name="connsiteY24786" fmla="*/ 2979567 h 6858000"/>
              <a:gd name="connsiteX24787" fmla="*/ 11660946 w 12192000"/>
              <a:gd name="connsiteY24787" fmla="*/ 2986090 h 6858000"/>
              <a:gd name="connsiteX24788" fmla="*/ 11933101 w 12192000"/>
              <a:gd name="connsiteY24788" fmla="*/ 2986090 h 6858000"/>
              <a:gd name="connsiteX24789" fmla="*/ 11951324 w 12192000"/>
              <a:gd name="connsiteY24789" fmla="*/ 2975557 h 6858000"/>
              <a:gd name="connsiteX24790" fmla="*/ 11949978 w 12192000"/>
              <a:gd name="connsiteY24790" fmla="*/ 2971458 h 6858000"/>
              <a:gd name="connsiteX24791" fmla="*/ 11949260 w 12192000"/>
              <a:gd name="connsiteY24791" fmla="*/ 2968615 h 6858000"/>
              <a:gd name="connsiteX24792" fmla="*/ 11949050 w 12192000"/>
              <a:gd name="connsiteY24792" fmla="*/ 2967747 h 6858000"/>
              <a:gd name="connsiteX24793" fmla="*/ 11947765 w 12192000"/>
              <a:gd name="connsiteY24793" fmla="*/ 2956485 h 6858000"/>
              <a:gd name="connsiteX24794" fmla="*/ 11951204 w 12192000"/>
              <a:gd name="connsiteY24794" fmla="*/ 2938003 h 6858000"/>
              <a:gd name="connsiteX24795" fmla="*/ 11831271 w 12192000"/>
              <a:gd name="connsiteY24795" fmla="*/ 2868760 h 6858000"/>
              <a:gd name="connsiteX24796" fmla="*/ 11797278 w 12192000"/>
              <a:gd name="connsiteY24796" fmla="*/ 2884529 h 6858000"/>
              <a:gd name="connsiteX24797" fmla="*/ 11797038 w 12192000"/>
              <a:gd name="connsiteY24797" fmla="*/ 2884529 h 6858000"/>
              <a:gd name="connsiteX24798" fmla="*/ 11796799 w 12192000"/>
              <a:gd name="connsiteY24798" fmla="*/ 2884529 h 6858000"/>
              <a:gd name="connsiteX24799" fmla="*/ 11762806 w 12192000"/>
              <a:gd name="connsiteY24799" fmla="*/ 2868760 h 6858000"/>
              <a:gd name="connsiteX24800" fmla="*/ 10948436 w 12192000"/>
              <a:gd name="connsiteY24800" fmla="*/ 2868730 h 6858000"/>
              <a:gd name="connsiteX24801" fmla="*/ 10828503 w 12192000"/>
              <a:gd name="connsiteY24801" fmla="*/ 2937973 h 6858000"/>
              <a:gd name="connsiteX24802" fmla="*/ 10831943 w 12192000"/>
              <a:gd name="connsiteY24802" fmla="*/ 2956466 h 6858000"/>
              <a:gd name="connsiteX24803" fmla="*/ 10830657 w 12192000"/>
              <a:gd name="connsiteY24803" fmla="*/ 2967747 h 6858000"/>
              <a:gd name="connsiteX24804" fmla="*/ 10830447 w 12192000"/>
              <a:gd name="connsiteY24804" fmla="*/ 2968585 h 6858000"/>
              <a:gd name="connsiteX24805" fmla="*/ 10829699 w 12192000"/>
              <a:gd name="connsiteY24805" fmla="*/ 2971428 h 6858000"/>
              <a:gd name="connsiteX24806" fmla="*/ 10828353 w 12192000"/>
              <a:gd name="connsiteY24806" fmla="*/ 2975527 h 6858000"/>
              <a:gd name="connsiteX24807" fmla="*/ 10835295 w 12192000"/>
              <a:gd name="connsiteY24807" fmla="*/ 2979537 h 6858000"/>
              <a:gd name="connsiteX24808" fmla="*/ 10846576 w 12192000"/>
              <a:gd name="connsiteY24808" fmla="*/ 2986060 h 6858000"/>
              <a:gd name="connsiteX24809" fmla="*/ 11118731 w 12192000"/>
              <a:gd name="connsiteY24809" fmla="*/ 2986060 h 6858000"/>
              <a:gd name="connsiteX24810" fmla="*/ 11136955 w 12192000"/>
              <a:gd name="connsiteY24810" fmla="*/ 2975527 h 6858000"/>
              <a:gd name="connsiteX24811" fmla="*/ 11135608 w 12192000"/>
              <a:gd name="connsiteY24811" fmla="*/ 2971428 h 6858000"/>
              <a:gd name="connsiteX24812" fmla="*/ 11134890 w 12192000"/>
              <a:gd name="connsiteY24812" fmla="*/ 2968585 h 6858000"/>
              <a:gd name="connsiteX24813" fmla="*/ 11134681 w 12192000"/>
              <a:gd name="connsiteY24813" fmla="*/ 2967747 h 6858000"/>
              <a:gd name="connsiteX24814" fmla="*/ 11133393 w 12192000"/>
              <a:gd name="connsiteY24814" fmla="*/ 2956466 h 6858000"/>
              <a:gd name="connsiteX24815" fmla="*/ 11136835 w 12192000"/>
              <a:gd name="connsiteY24815" fmla="*/ 2937973 h 6858000"/>
              <a:gd name="connsiteX24816" fmla="*/ 11016901 w 12192000"/>
              <a:gd name="connsiteY24816" fmla="*/ 2868730 h 6858000"/>
              <a:gd name="connsiteX24817" fmla="*/ 10982908 w 12192000"/>
              <a:gd name="connsiteY24817" fmla="*/ 2884500 h 6858000"/>
              <a:gd name="connsiteX24818" fmla="*/ 10982669 w 12192000"/>
              <a:gd name="connsiteY24818" fmla="*/ 2884500 h 6858000"/>
              <a:gd name="connsiteX24819" fmla="*/ 10982429 w 12192000"/>
              <a:gd name="connsiteY24819" fmla="*/ 2884500 h 6858000"/>
              <a:gd name="connsiteX24820" fmla="*/ 10948436 w 12192000"/>
              <a:gd name="connsiteY24820" fmla="*/ 2868730 h 6858000"/>
              <a:gd name="connsiteX24821" fmla="*/ 10134006 w 12192000"/>
              <a:gd name="connsiteY24821" fmla="*/ 2868730 h 6858000"/>
              <a:gd name="connsiteX24822" fmla="*/ 10014073 w 12192000"/>
              <a:gd name="connsiteY24822" fmla="*/ 2937973 h 6858000"/>
              <a:gd name="connsiteX24823" fmla="*/ 10017514 w 12192000"/>
              <a:gd name="connsiteY24823" fmla="*/ 2956466 h 6858000"/>
              <a:gd name="connsiteX24824" fmla="*/ 10016228 w 12192000"/>
              <a:gd name="connsiteY24824" fmla="*/ 2967747 h 6858000"/>
              <a:gd name="connsiteX24825" fmla="*/ 10016018 w 12192000"/>
              <a:gd name="connsiteY24825" fmla="*/ 2968585 h 6858000"/>
              <a:gd name="connsiteX24826" fmla="*/ 10015300 w 12192000"/>
              <a:gd name="connsiteY24826" fmla="*/ 2971428 h 6858000"/>
              <a:gd name="connsiteX24827" fmla="*/ 10013953 w 12192000"/>
              <a:gd name="connsiteY24827" fmla="*/ 2975527 h 6858000"/>
              <a:gd name="connsiteX24828" fmla="*/ 10020895 w 12192000"/>
              <a:gd name="connsiteY24828" fmla="*/ 2979537 h 6858000"/>
              <a:gd name="connsiteX24829" fmla="*/ 10032176 w 12192000"/>
              <a:gd name="connsiteY24829" fmla="*/ 2986060 h 6858000"/>
              <a:gd name="connsiteX24830" fmla="*/ 10304332 w 12192000"/>
              <a:gd name="connsiteY24830" fmla="*/ 2986060 h 6858000"/>
              <a:gd name="connsiteX24831" fmla="*/ 10322555 w 12192000"/>
              <a:gd name="connsiteY24831" fmla="*/ 2975527 h 6858000"/>
              <a:gd name="connsiteX24832" fmla="*/ 10321208 w 12192000"/>
              <a:gd name="connsiteY24832" fmla="*/ 2971428 h 6858000"/>
              <a:gd name="connsiteX24833" fmla="*/ 10320490 w 12192000"/>
              <a:gd name="connsiteY24833" fmla="*/ 2968585 h 6858000"/>
              <a:gd name="connsiteX24834" fmla="*/ 10320281 w 12192000"/>
              <a:gd name="connsiteY24834" fmla="*/ 2967747 h 6858000"/>
              <a:gd name="connsiteX24835" fmla="*/ 10318994 w 12192000"/>
              <a:gd name="connsiteY24835" fmla="*/ 2956466 h 6858000"/>
              <a:gd name="connsiteX24836" fmla="*/ 10322435 w 12192000"/>
              <a:gd name="connsiteY24836" fmla="*/ 2937973 h 6858000"/>
              <a:gd name="connsiteX24837" fmla="*/ 10202502 w 12192000"/>
              <a:gd name="connsiteY24837" fmla="*/ 2868730 h 6858000"/>
              <a:gd name="connsiteX24838" fmla="*/ 10168508 w 12192000"/>
              <a:gd name="connsiteY24838" fmla="*/ 2884500 h 6858000"/>
              <a:gd name="connsiteX24839" fmla="*/ 10168269 w 12192000"/>
              <a:gd name="connsiteY24839" fmla="*/ 2884500 h 6858000"/>
              <a:gd name="connsiteX24840" fmla="*/ 10168030 w 12192000"/>
              <a:gd name="connsiteY24840" fmla="*/ 2884500 h 6858000"/>
              <a:gd name="connsiteX24841" fmla="*/ 10134036 w 12192000"/>
              <a:gd name="connsiteY24841" fmla="*/ 2868730 h 6858000"/>
              <a:gd name="connsiteX24842" fmla="*/ 9726866 w 12192000"/>
              <a:gd name="connsiteY24842" fmla="*/ 2868730 h 6858000"/>
              <a:gd name="connsiteX24843" fmla="*/ 9726879 w 12192000"/>
              <a:gd name="connsiteY24843" fmla="*/ 2868740 h 6858000"/>
              <a:gd name="connsiteX24844" fmla="*/ 9606963 w 12192000"/>
              <a:gd name="connsiteY24844" fmla="*/ 2937973 h 6858000"/>
              <a:gd name="connsiteX24845" fmla="*/ 9610404 w 12192000"/>
              <a:gd name="connsiteY24845" fmla="*/ 2956466 h 6858000"/>
              <a:gd name="connsiteX24846" fmla="*/ 9609117 w 12192000"/>
              <a:gd name="connsiteY24846" fmla="*/ 2967747 h 6858000"/>
              <a:gd name="connsiteX24847" fmla="*/ 9608908 w 12192000"/>
              <a:gd name="connsiteY24847" fmla="*/ 2968585 h 6858000"/>
              <a:gd name="connsiteX24848" fmla="*/ 9608160 w 12192000"/>
              <a:gd name="connsiteY24848" fmla="*/ 2971428 h 6858000"/>
              <a:gd name="connsiteX24849" fmla="*/ 9606813 w 12192000"/>
              <a:gd name="connsiteY24849" fmla="*/ 2975527 h 6858000"/>
              <a:gd name="connsiteX24850" fmla="*/ 9613756 w 12192000"/>
              <a:gd name="connsiteY24850" fmla="*/ 2979537 h 6858000"/>
              <a:gd name="connsiteX24851" fmla="*/ 9625037 w 12192000"/>
              <a:gd name="connsiteY24851" fmla="*/ 2986060 h 6858000"/>
              <a:gd name="connsiteX24852" fmla="*/ 9897192 w 12192000"/>
              <a:gd name="connsiteY24852" fmla="*/ 2986060 h 6858000"/>
              <a:gd name="connsiteX24853" fmla="*/ 9915415 w 12192000"/>
              <a:gd name="connsiteY24853" fmla="*/ 2975527 h 6858000"/>
              <a:gd name="connsiteX24854" fmla="*/ 9914068 w 12192000"/>
              <a:gd name="connsiteY24854" fmla="*/ 2971428 h 6858000"/>
              <a:gd name="connsiteX24855" fmla="*/ 9913320 w 12192000"/>
              <a:gd name="connsiteY24855" fmla="*/ 2968585 h 6858000"/>
              <a:gd name="connsiteX24856" fmla="*/ 9913111 w 12192000"/>
              <a:gd name="connsiteY24856" fmla="*/ 2967747 h 6858000"/>
              <a:gd name="connsiteX24857" fmla="*/ 9911824 w 12192000"/>
              <a:gd name="connsiteY24857" fmla="*/ 2956466 h 6858000"/>
              <a:gd name="connsiteX24858" fmla="*/ 9915266 w 12192000"/>
              <a:gd name="connsiteY24858" fmla="*/ 2937973 h 6858000"/>
              <a:gd name="connsiteX24859" fmla="*/ 9795332 w 12192000"/>
              <a:gd name="connsiteY24859" fmla="*/ 2868730 h 6858000"/>
              <a:gd name="connsiteX24860" fmla="*/ 9761338 w 12192000"/>
              <a:gd name="connsiteY24860" fmla="*/ 2884500 h 6858000"/>
              <a:gd name="connsiteX24861" fmla="*/ 9761099 w 12192000"/>
              <a:gd name="connsiteY24861" fmla="*/ 2884500 h 6858000"/>
              <a:gd name="connsiteX24862" fmla="*/ 9760860 w 12192000"/>
              <a:gd name="connsiteY24862" fmla="*/ 2884500 h 6858000"/>
              <a:gd name="connsiteX24863" fmla="*/ 9741832 w 12192000"/>
              <a:gd name="connsiteY24863" fmla="*/ 2880228 h 6858000"/>
              <a:gd name="connsiteX24864" fmla="*/ 9726879 w 12192000"/>
              <a:gd name="connsiteY24864" fmla="*/ 2868740 h 6858000"/>
              <a:gd name="connsiteX24865" fmla="*/ 9726896 w 12192000"/>
              <a:gd name="connsiteY24865" fmla="*/ 2868730 h 6858000"/>
              <a:gd name="connsiteX24866" fmla="*/ 8912497 w 12192000"/>
              <a:gd name="connsiteY24866" fmla="*/ 2868730 h 6858000"/>
              <a:gd name="connsiteX24867" fmla="*/ 8912510 w 12192000"/>
              <a:gd name="connsiteY24867" fmla="*/ 2868740 h 6858000"/>
              <a:gd name="connsiteX24868" fmla="*/ 8792593 w 12192000"/>
              <a:gd name="connsiteY24868" fmla="*/ 2937973 h 6858000"/>
              <a:gd name="connsiteX24869" fmla="*/ 8796035 w 12192000"/>
              <a:gd name="connsiteY24869" fmla="*/ 2956466 h 6858000"/>
              <a:gd name="connsiteX24870" fmla="*/ 8794747 w 12192000"/>
              <a:gd name="connsiteY24870" fmla="*/ 2967747 h 6858000"/>
              <a:gd name="connsiteX24871" fmla="*/ 8794538 w 12192000"/>
              <a:gd name="connsiteY24871" fmla="*/ 2968585 h 6858000"/>
              <a:gd name="connsiteX24872" fmla="*/ 8793790 w 12192000"/>
              <a:gd name="connsiteY24872" fmla="*/ 2971428 h 6858000"/>
              <a:gd name="connsiteX24873" fmla="*/ 8792444 w 12192000"/>
              <a:gd name="connsiteY24873" fmla="*/ 2975527 h 6858000"/>
              <a:gd name="connsiteX24874" fmla="*/ 8799386 w 12192000"/>
              <a:gd name="connsiteY24874" fmla="*/ 2979537 h 6858000"/>
              <a:gd name="connsiteX24875" fmla="*/ 8810667 w 12192000"/>
              <a:gd name="connsiteY24875" fmla="*/ 2986060 h 6858000"/>
              <a:gd name="connsiteX24876" fmla="*/ 9082822 w 12192000"/>
              <a:gd name="connsiteY24876" fmla="*/ 2986060 h 6858000"/>
              <a:gd name="connsiteX24877" fmla="*/ 9101045 w 12192000"/>
              <a:gd name="connsiteY24877" fmla="*/ 2975527 h 6858000"/>
              <a:gd name="connsiteX24878" fmla="*/ 9099699 w 12192000"/>
              <a:gd name="connsiteY24878" fmla="*/ 2971428 h 6858000"/>
              <a:gd name="connsiteX24879" fmla="*/ 9098951 w 12192000"/>
              <a:gd name="connsiteY24879" fmla="*/ 2968585 h 6858000"/>
              <a:gd name="connsiteX24880" fmla="*/ 9098741 w 12192000"/>
              <a:gd name="connsiteY24880" fmla="*/ 2967747 h 6858000"/>
              <a:gd name="connsiteX24881" fmla="*/ 9097455 w 12192000"/>
              <a:gd name="connsiteY24881" fmla="*/ 2956466 h 6858000"/>
              <a:gd name="connsiteX24882" fmla="*/ 9100895 w 12192000"/>
              <a:gd name="connsiteY24882" fmla="*/ 2937973 h 6858000"/>
              <a:gd name="connsiteX24883" fmla="*/ 8980962 w 12192000"/>
              <a:gd name="connsiteY24883" fmla="*/ 2868730 h 6858000"/>
              <a:gd name="connsiteX24884" fmla="*/ 8946969 w 12192000"/>
              <a:gd name="connsiteY24884" fmla="*/ 2884500 h 6858000"/>
              <a:gd name="connsiteX24885" fmla="*/ 8946729 w 12192000"/>
              <a:gd name="connsiteY24885" fmla="*/ 2884500 h 6858000"/>
              <a:gd name="connsiteX24886" fmla="*/ 8946490 w 12192000"/>
              <a:gd name="connsiteY24886" fmla="*/ 2884500 h 6858000"/>
              <a:gd name="connsiteX24887" fmla="*/ 8927463 w 12192000"/>
              <a:gd name="connsiteY24887" fmla="*/ 2880228 h 6858000"/>
              <a:gd name="connsiteX24888" fmla="*/ 8912510 w 12192000"/>
              <a:gd name="connsiteY24888" fmla="*/ 2868740 h 6858000"/>
              <a:gd name="connsiteX24889" fmla="*/ 8912527 w 12192000"/>
              <a:gd name="connsiteY24889" fmla="*/ 2868730 h 6858000"/>
              <a:gd name="connsiteX24890" fmla="*/ 8098128 w 12192000"/>
              <a:gd name="connsiteY24890" fmla="*/ 2868730 h 6858000"/>
              <a:gd name="connsiteX24891" fmla="*/ 8098128 w 12192000"/>
              <a:gd name="connsiteY24891" fmla="*/ 2868760 h 6858000"/>
              <a:gd name="connsiteX24892" fmla="*/ 7978194 w 12192000"/>
              <a:gd name="connsiteY24892" fmla="*/ 2938003 h 6858000"/>
              <a:gd name="connsiteX24893" fmla="*/ 7981635 w 12192000"/>
              <a:gd name="connsiteY24893" fmla="*/ 2956496 h 6858000"/>
              <a:gd name="connsiteX24894" fmla="*/ 7980348 w 12192000"/>
              <a:gd name="connsiteY24894" fmla="*/ 2967777 h 6858000"/>
              <a:gd name="connsiteX24895" fmla="*/ 7980139 w 12192000"/>
              <a:gd name="connsiteY24895" fmla="*/ 2968615 h 6858000"/>
              <a:gd name="connsiteX24896" fmla="*/ 7979391 w 12192000"/>
              <a:gd name="connsiteY24896" fmla="*/ 2971458 h 6858000"/>
              <a:gd name="connsiteX24897" fmla="*/ 7978044 w 12192000"/>
              <a:gd name="connsiteY24897" fmla="*/ 2975557 h 6858000"/>
              <a:gd name="connsiteX24898" fmla="*/ 7984987 w 12192000"/>
              <a:gd name="connsiteY24898" fmla="*/ 2979567 h 6858000"/>
              <a:gd name="connsiteX24899" fmla="*/ 7996268 w 12192000"/>
              <a:gd name="connsiteY24899" fmla="*/ 2986090 h 6858000"/>
              <a:gd name="connsiteX24900" fmla="*/ 8268422 w 12192000"/>
              <a:gd name="connsiteY24900" fmla="*/ 2986090 h 6858000"/>
              <a:gd name="connsiteX24901" fmla="*/ 8286646 w 12192000"/>
              <a:gd name="connsiteY24901" fmla="*/ 2975557 h 6858000"/>
              <a:gd name="connsiteX24902" fmla="*/ 8285299 w 12192000"/>
              <a:gd name="connsiteY24902" fmla="*/ 2971458 h 6858000"/>
              <a:gd name="connsiteX24903" fmla="*/ 8284581 w 12192000"/>
              <a:gd name="connsiteY24903" fmla="*/ 2968615 h 6858000"/>
              <a:gd name="connsiteX24904" fmla="*/ 8284372 w 12192000"/>
              <a:gd name="connsiteY24904" fmla="*/ 2967747 h 6858000"/>
              <a:gd name="connsiteX24905" fmla="*/ 8283084 w 12192000"/>
              <a:gd name="connsiteY24905" fmla="*/ 2956466 h 6858000"/>
              <a:gd name="connsiteX24906" fmla="*/ 8286526 w 12192000"/>
              <a:gd name="connsiteY24906" fmla="*/ 2937973 h 6858000"/>
              <a:gd name="connsiteX24907" fmla="*/ 8166592 w 12192000"/>
              <a:gd name="connsiteY24907" fmla="*/ 2868730 h 6858000"/>
              <a:gd name="connsiteX24908" fmla="*/ 8132599 w 12192000"/>
              <a:gd name="connsiteY24908" fmla="*/ 2884500 h 6858000"/>
              <a:gd name="connsiteX24909" fmla="*/ 8132360 w 12192000"/>
              <a:gd name="connsiteY24909" fmla="*/ 2884500 h 6858000"/>
              <a:gd name="connsiteX24910" fmla="*/ 8132120 w 12192000"/>
              <a:gd name="connsiteY24910" fmla="*/ 2884500 h 6858000"/>
              <a:gd name="connsiteX24911" fmla="*/ 8098128 w 12192000"/>
              <a:gd name="connsiteY24911" fmla="*/ 2868730 h 6858000"/>
              <a:gd name="connsiteX24912" fmla="*/ 7283758 w 12192000"/>
              <a:gd name="connsiteY24912" fmla="*/ 2868730 h 6858000"/>
              <a:gd name="connsiteX24913" fmla="*/ 7163824 w 12192000"/>
              <a:gd name="connsiteY24913" fmla="*/ 2937973 h 6858000"/>
              <a:gd name="connsiteX24914" fmla="*/ 7167265 w 12192000"/>
              <a:gd name="connsiteY24914" fmla="*/ 2956466 h 6858000"/>
              <a:gd name="connsiteX24915" fmla="*/ 7165979 w 12192000"/>
              <a:gd name="connsiteY24915" fmla="*/ 2967747 h 6858000"/>
              <a:gd name="connsiteX24916" fmla="*/ 7165769 w 12192000"/>
              <a:gd name="connsiteY24916" fmla="*/ 2968585 h 6858000"/>
              <a:gd name="connsiteX24917" fmla="*/ 7165021 w 12192000"/>
              <a:gd name="connsiteY24917" fmla="*/ 2971428 h 6858000"/>
              <a:gd name="connsiteX24918" fmla="*/ 7163675 w 12192000"/>
              <a:gd name="connsiteY24918" fmla="*/ 2975527 h 6858000"/>
              <a:gd name="connsiteX24919" fmla="*/ 7170617 w 12192000"/>
              <a:gd name="connsiteY24919" fmla="*/ 2979537 h 6858000"/>
              <a:gd name="connsiteX24920" fmla="*/ 7181898 w 12192000"/>
              <a:gd name="connsiteY24920" fmla="*/ 2986060 h 6858000"/>
              <a:gd name="connsiteX24921" fmla="*/ 7454053 w 12192000"/>
              <a:gd name="connsiteY24921" fmla="*/ 2986060 h 6858000"/>
              <a:gd name="connsiteX24922" fmla="*/ 7472276 w 12192000"/>
              <a:gd name="connsiteY24922" fmla="*/ 2975527 h 6858000"/>
              <a:gd name="connsiteX24923" fmla="*/ 7470930 w 12192000"/>
              <a:gd name="connsiteY24923" fmla="*/ 2971428 h 6858000"/>
              <a:gd name="connsiteX24924" fmla="*/ 7470211 w 12192000"/>
              <a:gd name="connsiteY24924" fmla="*/ 2968585 h 6858000"/>
              <a:gd name="connsiteX24925" fmla="*/ 7470002 w 12192000"/>
              <a:gd name="connsiteY24925" fmla="*/ 2967747 h 6858000"/>
              <a:gd name="connsiteX24926" fmla="*/ 7468715 w 12192000"/>
              <a:gd name="connsiteY24926" fmla="*/ 2956466 h 6858000"/>
              <a:gd name="connsiteX24927" fmla="*/ 7472156 w 12192000"/>
              <a:gd name="connsiteY24927" fmla="*/ 2937973 h 6858000"/>
              <a:gd name="connsiteX24928" fmla="*/ 7352223 w 12192000"/>
              <a:gd name="connsiteY24928" fmla="*/ 2868730 h 6858000"/>
              <a:gd name="connsiteX24929" fmla="*/ 7318230 w 12192000"/>
              <a:gd name="connsiteY24929" fmla="*/ 2884500 h 6858000"/>
              <a:gd name="connsiteX24930" fmla="*/ 7317991 w 12192000"/>
              <a:gd name="connsiteY24930" fmla="*/ 2884500 h 6858000"/>
              <a:gd name="connsiteX24931" fmla="*/ 7317751 w 12192000"/>
              <a:gd name="connsiteY24931" fmla="*/ 2884500 h 6858000"/>
              <a:gd name="connsiteX24932" fmla="*/ 7283758 w 12192000"/>
              <a:gd name="connsiteY24932" fmla="*/ 2868730 h 6858000"/>
              <a:gd name="connsiteX24933" fmla="*/ 6469358 w 12192000"/>
              <a:gd name="connsiteY24933" fmla="*/ 2868730 h 6858000"/>
              <a:gd name="connsiteX24934" fmla="*/ 6349424 w 12192000"/>
              <a:gd name="connsiteY24934" fmla="*/ 2937973 h 6858000"/>
              <a:gd name="connsiteX24935" fmla="*/ 6352866 w 12192000"/>
              <a:gd name="connsiteY24935" fmla="*/ 2956466 h 6858000"/>
              <a:gd name="connsiteX24936" fmla="*/ 6351579 w 12192000"/>
              <a:gd name="connsiteY24936" fmla="*/ 2967747 h 6858000"/>
              <a:gd name="connsiteX24937" fmla="*/ 6351370 w 12192000"/>
              <a:gd name="connsiteY24937" fmla="*/ 2968585 h 6858000"/>
              <a:gd name="connsiteX24938" fmla="*/ 6350652 w 12192000"/>
              <a:gd name="connsiteY24938" fmla="*/ 2971428 h 6858000"/>
              <a:gd name="connsiteX24939" fmla="*/ 6349305 w 12192000"/>
              <a:gd name="connsiteY24939" fmla="*/ 2975527 h 6858000"/>
              <a:gd name="connsiteX24940" fmla="*/ 6356247 w 12192000"/>
              <a:gd name="connsiteY24940" fmla="*/ 2979537 h 6858000"/>
              <a:gd name="connsiteX24941" fmla="*/ 6367528 w 12192000"/>
              <a:gd name="connsiteY24941" fmla="*/ 2986060 h 6858000"/>
              <a:gd name="connsiteX24942" fmla="*/ 6639683 w 12192000"/>
              <a:gd name="connsiteY24942" fmla="*/ 2986060 h 6858000"/>
              <a:gd name="connsiteX24943" fmla="*/ 6657907 w 12192000"/>
              <a:gd name="connsiteY24943" fmla="*/ 2975527 h 6858000"/>
              <a:gd name="connsiteX24944" fmla="*/ 6656560 w 12192000"/>
              <a:gd name="connsiteY24944" fmla="*/ 2971428 h 6858000"/>
              <a:gd name="connsiteX24945" fmla="*/ 6655842 w 12192000"/>
              <a:gd name="connsiteY24945" fmla="*/ 2968585 h 6858000"/>
              <a:gd name="connsiteX24946" fmla="*/ 6655632 w 12192000"/>
              <a:gd name="connsiteY24946" fmla="*/ 2967747 h 6858000"/>
              <a:gd name="connsiteX24947" fmla="*/ 6654346 w 12192000"/>
              <a:gd name="connsiteY24947" fmla="*/ 2956466 h 6858000"/>
              <a:gd name="connsiteX24948" fmla="*/ 6657787 w 12192000"/>
              <a:gd name="connsiteY24948" fmla="*/ 2937973 h 6858000"/>
              <a:gd name="connsiteX24949" fmla="*/ 6537853 w 12192000"/>
              <a:gd name="connsiteY24949" fmla="*/ 2868730 h 6858000"/>
              <a:gd name="connsiteX24950" fmla="*/ 6503860 w 12192000"/>
              <a:gd name="connsiteY24950" fmla="*/ 2884500 h 6858000"/>
              <a:gd name="connsiteX24951" fmla="*/ 6503621 w 12192000"/>
              <a:gd name="connsiteY24951" fmla="*/ 2884500 h 6858000"/>
              <a:gd name="connsiteX24952" fmla="*/ 6503381 w 12192000"/>
              <a:gd name="connsiteY24952" fmla="*/ 2884500 h 6858000"/>
              <a:gd name="connsiteX24953" fmla="*/ 6469388 w 12192000"/>
              <a:gd name="connsiteY24953" fmla="*/ 2868730 h 6858000"/>
              <a:gd name="connsiteX24954" fmla="*/ 6062218 w 12192000"/>
              <a:gd name="connsiteY24954" fmla="*/ 2868730 h 6858000"/>
              <a:gd name="connsiteX24955" fmla="*/ 6062231 w 12192000"/>
              <a:gd name="connsiteY24955" fmla="*/ 2868740 h 6858000"/>
              <a:gd name="connsiteX24956" fmla="*/ 5942314 w 12192000"/>
              <a:gd name="connsiteY24956" fmla="*/ 2937973 h 6858000"/>
              <a:gd name="connsiteX24957" fmla="*/ 5945756 w 12192000"/>
              <a:gd name="connsiteY24957" fmla="*/ 2956466 h 6858000"/>
              <a:gd name="connsiteX24958" fmla="*/ 5944470 w 12192000"/>
              <a:gd name="connsiteY24958" fmla="*/ 2967747 h 6858000"/>
              <a:gd name="connsiteX24959" fmla="*/ 5944261 w 12192000"/>
              <a:gd name="connsiteY24959" fmla="*/ 2968585 h 6858000"/>
              <a:gd name="connsiteX24960" fmla="*/ 5943512 w 12192000"/>
              <a:gd name="connsiteY24960" fmla="*/ 2971428 h 6858000"/>
              <a:gd name="connsiteX24961" fmla="*/ 5942166 w 12192000"/>
              <a:gd name="connsiteY24961" fmla="*/ 2975527 h 6858000"/>
              <a:gd name="connsiteX24962" fmla="*/ 5949107 w 12192000"/>
              <a:gd name="connsiteY24962" fmla="*/ 2979537 h 6858000"/>
              <a:gd name="connsiteX24963" fmla="*/ 5960389 w 12192000"/>
              <a:gd name="connsiteY24963" fmla="*/ 2986060 h 6858000"/>
              <a:gd name="connsiteX24964" fmla="*/ 6232543 w 12192000"/>
              <a:gd name="connsiteY24964" fmla="*/ 2986060 h 6858000"/>
              <a:gd name="connsiteX24965" fmla="*/ 6250767 w 12192000"/>
              <a:gd name="connsiteY24965" fmla="*/ 2975527 h 6858000"/>
              <a:gd name="connsiteX24966" fmla="*/ 6249420 w 12192000"/>
              <a:gd name="connsiteY24966" fmla="*/ 2971428 h 6858000"/>
              <a:gd name="connsiteX24967" fmla="*/ 6248672 w 12192000"/>
              <a:gd name="connsiteY24967" fmla="*/ 2968585 h 6858000"/>
              <a:gd name="connsiteX24968" fmla="*/ 6248462 w 12192000"/>
              <a:gd name="connsiteY24968" fmla="*/ 2967747 h 6858000"/>
              <a:gd name="connsiteX24969" fmla="*/ 6247176 w 12192000"/>
              <a:gd name="connsiteY24969" fmla="*/ 2956466 h 6858000"/>
              <a:gd name="connsiteX24970" fmla="*/ 6250617 w 12192000"/>
              <a:gd name="connsiteY24970" fmla="*/ 2937973 h 6858000"/>
              <a:gd name="connsiteX24971" fmla="*/ 6130684 w 12192000"/>
              <a:gd name="connsiteY24971" fmla="*/ 2868730 h 6858000"/>
              <a:gd name="connsiteX24972" fmla="*/ 6096690 w 12192000"/>
              <a:gd name="connsiteY24972" fmla="*/ 2884500 h 6858000"/>
              <a:gd name="connsiteX24973" fmla="*/ 6096451 w 12192000"/>
              <a:gd name="connsiteY24973" fmla="*/ 2884500 h 6858000"/>
              <a:gd name="connsiteX24974" fmla="*/ 6096212 w 12192000"/>
              <a:gd name="connsiteY24974" fmla="*/ 2884500 h 6858000"/>
              <a:gd name="connsiteX24975" fmla="*/ 6077184 w 12192000"/>
              <a:gd name="connsiteY24975" fmla="*/ 2880228 h 6858000"/>
              <a:gd name="connsiteX24976" fmla="*/ 6062231 w 12192000"/>
              <a:gd name="connsiteY24976" fmla="*/ 2868740 h 6858000"/>
              <a:gd name="connsiteX24977" fmla="*/ 6062248 w 12192000"/>
              <a:gd name="connsiteY24977" fmla="*/ 2868730 h 6858000"/>
              <a:gd name="connsiteX24978" fmla="*/ 4840649 w 12192000"/>
              <a:gd name="connsiteY24978" fmla="*/ 2868730 h 6858000"/>
              <a:gd name="connsiteX24979" fmla="*/ 4720715 w 12192000"/>
              <a:gd name="connsiteY24979" fmla="*/ 2937973 h 6858000"/>
              <a:gd name="connsiteX24980" fmla="*/ 4724156 w 12192000"/>
              <a:gd name="connsiteY24980" fmla="*/ 2956466 h 6858000"/>
              <a:gd name="connsiteX24981" fmla="*/ 4722870 w 12192000"/>
              <a:gd name="connsiteY24981" fmla="*/ 2967747 h 6858000"/>
              <a:gd name="connsiteX24982" fmla="*/ 4722660 w 12192000"/>
              <a:gd name="connsiteY24982" fmla="*/ 2968585 h 6858000"/>
              <a:gd name="connsiteX24983" fmla="*/ 4721943 w 12192000"/>
              <a:gd name="connsiteY24983" fmla="*/ 2971428 h 6858000"/>
              <a:gd name="connsiteX24984" fmla="*/ 4720595 w 12192000"/>
              <a:gd name="connsiteY24984" fmla="*/ 2975527 h 6858000"/>
              <a:gd name="connsiteX24985" fmla="*/ 4727538 w 12192000"/>
              <a:gd name="connsiteY24985" fmla="*/ 2979537 h 6858000"/>
              <a:gd name="connsiteX24986" fmla="*/ 4738820 w 12192000"/>
              <a:gd name="connsiteY24986" fmla="*/ 2986060 h 6858000"/>
              <a:gd name="connsiteX24987" fmla="*/ 5010974 w 12192000"/>
              <a:gd name="connsiteY24987" fmla="*/ 2986060 h 6858000"/>
              <a:gd name="connsiteX24988" fmla="*/ 5029198 w 12192000"/>
              <a:gd name="connsiteY24988" fmla="*/ 2975527 h 6858000"/>
              <a:gd name="connsiteX24989" fmla="*/ 5027852 w 12192000"/>
              <a:gd name="connsiteY24989" fmla="*/ 2971428 h 6858000"/>
              <a:gd name="connsiteX24990" fmla="*/ 5027133 w 12192000"/>
              <a:gd name="connsiteY24990" fmla="*/ 2968585 h 6858000"/>
              <a:gd name="connsiteX24991" fmla="*/ 5026923 w 12192000"/>
              <a:gd name="connsiteY24991" fmla="*/ 2967747 h 6858000"/>
              <a:gd name="connsiteX24992" fmla="*/ 5025636 w 12192000"/>
              <a:gd name="connsiteY24992" fmla="*/ 2956466 h 6858000"/>
              <a:gd name="connsiteX24993" fmla="*/ 5029077 w 12192000"/>
              <a:gd name="connsiteY24993" fmla="*/ 2937973 h 6858000"/>
              <a:gd name="connsiteX24994" fmla="*/ 4909144 w 12192000"/>
              <a:gd name="connsiteY24994" fmla="*/ 2868730 h 6858000"/>
              <a:gd name="connsiteX24995" fmla="*/ 4875151 w 12192000"/>
              <a:gd name="connsiteY24995" fmla="*/ 2884500 h 6858000"/>
              <a:gd name="connsiteX24996" fmla="*/ 4874911 w 12192000"/>
              <a:gd name="connsiteY24996" fmla="*/ 2884500 h 6858000"/>
              <a:gd name="connsiteX24997" fmla="*/ 4874672 w 12192000"/>
              <a:gd name="connsiteY24997" fmla="*/ 2884500 h 6858000"/>
              <a:gd name="connsiteX24998" fmla="*/ 4840679 w 12192000"/>
              <a:gd name="connsiteY24998" fmla="*/ 2868730 h 6858000"/>
              <a:gd name="connsiteX24999" fmla="*/ 4433479 w 12192000"/>
              <a:gd name="connsiteY24999" fmla="*/ 2868730 h 6858000"/>
              <a:gd name="connsiteX25000" fmla="*/ 4433492 w 12192000"/>
              <a:gd name="connsiteY25000" fmla="*/ 2868740 h 6858000"/>
              <a:gd name="connsiteX25001" fmla="*/ 4313576 w 12192000"/>
              <a:gd name="connsiteY25001" fmla="*/ 2937973 h 6858000"/>
              <a:gd name="connsiteX25002" fmla="*/ 4317017 w 12192000"/>
              <a:gd name="connsiteY25002" fmla="*/ 2956466 h 6858000"/>
              <a:gd name="connsiteX25003" fmla="*/ 4315730 w 12192000"/>
              <a:gd name="connsiteY25003" fmla="*/ 2967747 h 6858000"/>
              <a:gd name="connsiteX25004" fmla="*/ 4315520 w 12192000"/>
              <a:gd name="connsiteY25004" fmla="*/ 2968585 h 6858000"/>
              <a:gd name="connsiteX25005" fmla="*/ 4314772 w 12192000"/>
              <a:gd name="connsiteY25005" fmla="*/ 2971428 h 6858000"/>
              <a:gd name="connsiteX25006" fmla="*/ 4313426 w 12192000"/>
              <a:gd name="connsiteY25006" fmla="*/ 2975527 h 6858000"/>
              <a:gd name="connsiteX25007" fmla="*/ 4320368 w 12192000"/>
              <a:gd name="connsiteY25007" fmla="*/ 2979537 h 6858000"/>
              <a:gd name="connsiteX25008" fmla="*/ 4331649 w 12192000"/>
              <a:gd name="connsiteY25008" fmla="*/ 2986060 h 6858000"/>
              <a:gd name="connsiteX25009" fmla="*/ 4603804 w 12192000"/>
              <a:gd name="connsiteY25009" fmla="*/ 2986060 h 6858000"/>
              <a:gd name="connsiteX25010" fmla="*/ 4622027 w 12192000"/>
              <a:gd name="connsiteY25010" fmla="*/ 2975527 h 6858000"/>
              <a:gd name="connsiteX25011" fmla="*/ 4620681 w 12192000"/>
              <a:gd name="connsiteY25011" fmla="*/ 2971428 h 6858000"/>
              <a:gd name="connsiteX25012" fmla="*/ 4619933 w 12192000"/>
              <a:gd name="connsiteY25012" fmla="*/ 2968585 h 6858000"/>
              <a:gd name="connsiteX25013" fmla="*/ 4619723 w 12192000"/>
              <a:gd name="connsiteY25013" fmla="*/ 2967747 h 6858000"/>
              <a:gd name="connsiteX25014" fmla="*/ 4618436 w 12192000"/>
              <a:gd name="connsiteY25014" fmla="*/ 2956466 h 6858000"/>
              <a:gd name="connsiteX25015" fmla="*/ 4621878 w 12192000"/>
              <a:gd name="connsiteY25015" fmla="*/ 2937973 h 6858000"/>
              <a:gd name="connsiteX25016" fmla="*/ 4501944 w 12192000"/>
              <a:gd name="connsiteY25016" fmla="*/ 2868730 h 6858000"/>
              <a:gd name="connsiteX25017" fmla="*/ 4467952 w 12192000"/>
              <a:gd name="connsiteY25017" fmla="*/ 2884500 h 6858000"/>
              <a:gd name="connsiteX25018" fmla="*/ 4467711 w 12192000"/>
              <a:gd name="connsiteY25018" fmla="*/ 2884500 h 6858000"/>
              <a:gd name="connsiteX25019" fmla="*/ 4467472 w 12192000"/>
              <a:gd name="connsiteY25019" fmla="*/ 2884500 h 6858000"/>
              <a:gd name="connsiteX25020" fmla="*/ 4448445 w 12192000"/>
              <a:gd name="connsiteY25020" fmla="*/ 2880228 h 6858000"/>
              <a:gd name="connsiteX25021" fmla="*/ 4433492 w 12192000"/>
              <a:gd name="connsiteY25021" fmla="*/ 2868740 h 6858000"/>
              <a:gd name="connsiteX25022" fmla="*/ 4433509 w 12192000"/>
              <a:gd name="connsiteY25022" fmla="*/ 2868730 h 6858000"/>
              <a:gd name="connsiteX25023" fmla="*/ 3619109 w 12192000"/>
              <a:gd name="connsiteY25023" fmla="*/ 2868730 h 6858000"/>
              <a:gd name="connsiteX25024" fmla="*/ 3619122 w 12192000"/>
              <a:gd name="connsiteY25024" fmla="*/ 2868740 h 6858000"/>
              <a:gd name="connsiteX25025" fmla="*/ 3499205 w 12192000"/>
              <a:gd name="connsiteY25025" fmla="*/ 2937973 h 6858000"/>
              <a:gd name="connsiteX25026" fmla="*/ 3502646 w 12192000"/>
              <a:gd name="connsiteY25026" fmla="*/ 2956466 h 6858000"/>
              <a:gd name="connsiteX25027" fmla="*/ 3501360 w 12192000"/>
              <a:gd name="connsiteY25027" fmla="*/ 2967747 h 6858000"/>
              <a:gd name="connsiteX25028" fmla="*/ 3501150 w 12192000"/>
              <a:gd name="connsiteY25028" fmla="*/ 2968585 h 6858000"/>
              <a:gd name="connsiteX25029" fmla="*/ 3500402 w 12192000"/>
              <a:gd name="connsiteY25029" fmla="*/ 2971428 h 6858000"/>
              <a:gd name="connsiteX25030" fmla="*/ 3499056 w 12192000"/>
              <a:gd name="connsiteY25030" fmla="*/ 2975527 h 6858000"/>
              <a:gd name="connsiteX25031" fmla="*/ 3505998 w 12192000"/>
              <a:gd name="connsiteY25031" fmla="*/ 2979537 h 6858000"/>
              <a:gd name="connsiteX25032" fmla="*/ 3517279 w 12192000"/>
              <a:gd name="connsiteY25032" fmla="*/ 2986060 h 6858000"/>
              <a:gd name="connsiteX25033" fmla="*/ 3789434 w 12192000"/>
              <a:gd name="connsiteY25033" fmla="*/ 2986060 h 6858000"/>
              <a:gd name="connsiteX25034" fmla="*/ 3807657 w 12192000"/>
              <a:gd name="connsiteY25034" fmla="*/ 2975527 h 6858000"/>
              <a:gd name="connsiteX25035" fmla="*/ 3806311 w 12192000"/>
              <a:gd name="connsiteY25035" fmla="*/ 2971428 h 6858000"/>
              <a:gd name="connsiteX25036" fmla="*/ 3805563 w 12192000"/>
              <a:gd name="connsiteY25036" fmla="*/ 2968585 h 6858000"/>
              <a:gd name="connsiteX25037" fmla="*/ 3805353 w 12192000"/>
              <a:gd name="connsiteY25037" fmla="*/ 2967747 h 6858000"/>
              <a:gd name="connsiteX25038" fmla="*/ 3804066 w 12192000"/>
              <a:gd name="connsiteY25038" fmla="*/ 2956466 h 6858000"/>
              <a:gd name="connsiteX25039" fmla="*/ 3807508 w 12192000"/>
              <a:gd name="connsiteY25039" fmla="*/ 2937973 h 6858000"/>
              <a:gd name="connsiteX25040" fmla="*/ 3687574 w 12192000"/>
              <a:gd name="connsiteY25040" fmla="*/ 2868730 h 6858000"/>
              <a:gd name="connsiteX25041" fmla="*/ 3653581 w 12192000"/>
              <a:gd name="connsiteY25041" fmla="*/ 2884500 h 6858000"/>
              <a:gd name="connsiteX25042" fmla="*/ 3653341 w 12192000"/>
              <a:gd name="connsiteY25042" fmla="*/ 2884500 h 6858000"/>
              <a:gd name="connsiteX25043" fmla="*/ 3653102 w 12192000"/>
              <a:gd name="connsiteY25043" fmla="*/ 2884500 h 6858000"/>
              <a:gd name="connsiteX25044" fmla="*/ 3634075 w 12192000"/>
              <a:gd name="connsiteY25044" fmla="*/ 2880228 h 6858000"/>
              <a:gd name="connsiteX25045" fmla="*/ 3619122 w 12192000"/>
              <a:gd name="connsiteY25045" fmla="*/ 2868740 h 6858000"/>
              <a:gd name="connsiteX25046" fmla="*/ 3619139 w 12192000"/>
              <a:gd name="connsiteY25046" fmla="*/ 2868730 h 6858000"/>
              <a:gd name="connsiteX25047" fmla="*/ 2804739 w 12192000"/>
              <a:gd name="connsiteY25047" fmla="*/ 2868730 h 6858000"/>
              <a:gd name="connsiteX25048" fmla="*/ 2804739 w 12192000"/>
              <a:gd name="connsiteY25048" fmla="*/ 2868760 h 6858000"/>
              <a:gd name="connsiteX25049" fmla="*/ 2684806 w 12192000"/>
              <a:gd name="connsiteY25049" fmla="*/ 2938003 h 6858000"/>
              <a:gd name="connsiteX25050" fmla="*/ 2688247 w 12192000"/>
              <a:gd name="connsiteY25050" fmla="*/ 2956496 h 6858000"/>
              <a:gd name="connsiteX25051" fmla="*/ 2686960 w 12192000"/>
              <a:gd name="connsiteY25051" fmla="*/ 2967777 h 6858000"/>
              <a:gd name="connsiteX25052" fmla="*/ 2686751 w 12192000"/>
              <a:gd name="connsiteY25052" fmla="*/ 2968615 h 6858000"/>
              <a:gd name="connsiteX25053" fmla="*/ 2686003 w 12192000"/>
              <a:gd name="connsiteY25053" fmla="*/ 2971458 h 6858000"/>
              <a:gd name="connsiteX25054" fmla="*/ 2684656 w 12192000"/>
              <a:gd name="connsiteY25054" fmla="*/ 2975557 h 6858000"/>
              <a:gd name="connsiteX25055" fmla="*/ 2691598 w 12192000"/>
              <a:gd name="connsiteY25055" fmla="*/ 2979567 h 6858000"/>
              <a:gd name="connsiteX25056" fmla="*/ 2702880 w 12192000"/>
              <a:gd name="connsiteY25056" fmla="*/ 2986090 h 6858000"/>
              <a:gd name="connsiteX25057" fmla="*/ 2975034 w 12192000"/>
              <a:gd name="connsiteY25057" fmla="*/ 2986090 h 6858000"/>
              <a:gd name="connsiteX25058" fmla="*/ 2993258 w 12192000"/>
              <a:gd name="connsiteY25058" fmla="*/ 2975557 h 6858000"/>
              <a:gd name="connsiteX25059" fmla="*/ 2991911 w 12192000"/>
              <a:gd name="connsiteY25059" fmla="*/ 2971458 h 6858000"/>
              <a:gd name="connsiteX25060" fmla="*/ 2991193 w 12192000"/>
              <a:gd name="connsiteY25060" fmla="*/ 2968615 h 6858000"/>
              <a:gd name="connsiteX25061" fmla="*/ 2990984 w 12192000"/>
              <a:gd name="connsiteY25061" fmla="*/ 2967747 h 6858000"/>
              <a:gd name="connsiteX25062" fmla="*/ 2989697 w 12192000"/>
              <a:gd name="connsiteY25062" fmla="*/ 2956466 h 6858000"/>
              <a:gd name="connsiteX25063" fmla="*/ 2993138 w 12192000"/>
              <a:gd name="connsiteY25063" fmla="*/ 2937973 h 6858000"/>
              <a:gd name="connsiteX25064" fmla="*/ 2873204 w 12192000"/>
              <a:gd name="connsiteY25064" fmla="*/ 2868730 h 6858000"/>
              <a:gd name="connsiteX25065" fmla="*/ 2839211 w 12192000"/>
              <a:gd name="connsiteY25065" fmla="*/ 2884500 h 6858000"/>
              <a:gd name="connsiteX25066" fmla="*/ 2838972 w 12192000"/>
              <a:gd name="connsiteY25066" fmla="*/ 2884500 h 6858000"/>
              <a:gd name="connsiteX25067" fmla="*/ 2838732 w 12192000"/>
              <a:gd name="connsiteY25067" fmla="*/ 2884500 h 6858000"/>
              <a:gd name="connsiteX25068" fmla="*/ 2804739 w 12192000"/>
              <a:gd name="connsiteY25068" fmla="*/ 2868730 h 6858000"/>
              <a:gd name="connsiteX25069" fmla="*/ 1990400 w 12192000"/>
              <a:gd name="connsiteY25069" fmla="*/ 2868730 h 6858000"/>
              <a:gd name="connsiteX25070" fmla="*/ 1870466 w 12192000"/>
              <a:gd name="connsiteY25070" fmla="*/ 2937973 h 6858000"/>
              <a:gd name="connsiteX25071" fmla="*/ 1873907 w 12192000"/>
              <a:gd name="connsiteY25071" fmla="*/ 2956466 h 6858000"/>
              <a:gd name="connsiteX25072" fmla="*/ 1872620 w 12192000"/>
              <a:gd name="connsiteY25072" fmla="*/ 2967747 h 6858000"/>
              <a:gd name="connsiteX25073" fmla="*/ 1872411 w 12192000"/>
              <a:gd name="connsiteY25073" fmla="*/ 2968585 h 6858000"/>
              <a:gd name="connsiteX25074" fmla="*/ 1871663 w 12192000"/>
              <a:gd name="connsiteY25074" fmla="*/ 2971428 h 6858000"/>
              <a:gd name="connsiteX25075" fmla="*/ 1870316 w 12192000"/>
              <a:gd name="connsiteY25075" fmla="*/ 2975527 h 6858000"/>
              <a:gd name="connsiteX25076" fmla="*/ 1877259 w 12192000"/>
              <a:gd name="connsiteY25076" fmla="*/ 2979537 h 6858000"/>
              <a:gd name="connsiteX25077" fmla="*/ 1888540 w 12192000"/>
              <a:gd name="connsiteY25077" fmla="*/ 2986060 h 6858000"/>
              <a:gd name="connsiteX25078" fmla="*/ 2160695 w 12192000"/>
              <a:gd name="connsiteY25078" fmla="*/ 2986060 h 6858000"/>
              <a:gd name="connsiteX25079" fmla="*/ 2178918 w 12192000"/>
              <a:gd name="connsiteY25079" fmla="*/ 2975527 h 6858000"/>
              <a:gd name="connsiteX25080" fmla="*/ 2177572 w 12192000"/>
              <a:gd name="connsiteY25080" fmla="*/ 2971428 h 6858000"/>
              <a:gd name="connsiteX25081" fmla="*/ 2176853 w 12192000"/>
              <a:gd name="connsiteY25081" fmla="*/ 2968585 h 6858000"/>
              <a:gd name="connsiteX25082" fmla="*/ 2176644 w 12192000"/>
              <a:gd name="connsiteY25082" fmla="*/ 2967747 h 6858000"/>
              <a:gd name="connsiteX25083" fmla="*/ 2175357 w 12192000"/>
              <a:gd name="connsiteY25083" fmla="*/ 2956466 h 6858000"/>
              <a:gd name="connsiteX25084" fmla="*/ 2178798 w 12192000"/>
              <a:gd name="connsiteY25084" fmla="*/ 2937973 h 6858000"/>
              <a:gd name="connsiteX25085" fmla="*/ 2058865 w 12192000"/>
              <a:gd name="connsiteY25085" fmla="*/ 2868730 h 6858000"/>
              <a:gd name="connsiteX25086" fmla="*/ 2024872 w 12192000"/>
              <a:gd name="connsiteY25086" fmla="*/ 2884500 h 6858000"/>
              <a:gd name="connsiteX25087" fmla="*/ 2024632 w 12192000"/>
              <a:gd name="connsiteY25087" fmla="*/ 2884500 h 6858000"/>
              <a:gd name="connsiteX25088" fmla="*/ 2024393 w 12192000"/>
              <a:gd name="connsiteY25088" fmla="*/ 2884500 h 6858000"/>
              <a:gd name="connsiteX25089" fmla="*/ 1990400 w 12192000"/>
              <a:gd name="connsiteY25089" fmla="*/ 2868730 h 6858000"/>
              <a:gd name="connsiteX25090" fmla="*/ 1176000 w 12192000"/>
              <a:gd name="connsiteY25090" fmla="*/ 2868730 h 6858000"/>
              <a:gd name="connsiteX25091" fmla="*/ 1056066 w 12192000"/>
              <a:gd name="connsiteY25091" fmla="*/ 2937973 h 6858000"/>
              <a:gd name="connsiteX25092" fmla="*/ 1059508 w 12192000"/>
              <a:gd name="connsiteY25092" fmla="*/ 2956466 h 6858000"/>
              <a:gd name="connsiteX25093" fmla="*/ 1058221 w 12192000"/>
              <a:gd name="connsiteY25093" fmla="*/ 2967747 h 6858000"/>
              <a:gd name="connsiteX25094" fmla="*/ 1058011 w 12192000"/>
              <a:gd name="connsiteY25094" fmla="*/ 2968585 h 6858000"/>
              <a:gd name="connsiteX25095" fmla="*/ 1057293 w 12192000"/>
              <a:gd name="connsiteY25095" fmla="*/ 2971428 h 6858000"/>
              <a:gd name="connsiteX25096" fmla="*/ 1057263 w 12192000"/>
              <a:gd name="connsiteY25096" fmla="*/ 2971428 h 6858000"/>
              <a:gd name="connsiteX25097" fmla="*/ 1055917 w 12192000"/>
              <a:gd name="connsiteY25097" fmla="*/ 2975527 h 6858000"/>
              <a:gd name="connsiteX25098" fmla="*/ 1062859 w 12192000"/>
              <a:gd name="connsiteY25098" fmla="*/ 2979537 h 6858000"/>
              <a:gd name="connsiteX25099" fmla="*/ 1074140 w 12192000"/>
              <a:gd name="connsiteY25099" fmla="*/ 2986060 h 6858000"/>
              <a:gd name="connsiteX25100" fmla="*/ 1346295 w 12192000"/>
              <a:gd name="connsiteY25100" fmla="*/ 2986060 h 6858000"/>
              <a:gd name="connsiteX25101" fmla="*/ 1364518 w 12192000"/>
              <a:gd name="connsiteY25101" fmla="*/ 2975527 h 6858000"/>
              <a:gd name="connsiteX25102" fmla="*/ 1363172 w 12192000"/>
              <a:gd name="connsiteY25102" fmla="*/ 2971428 h 6858000"/>
              <a:gd name="connsiteX25103" fmla="*/ 1362454 w 12192000"/>
              <a:gd name="connsiteY25103" fmla="*/ 2968585 h 6858000"/>
              <a:gd name="connsiteX25104" fmla="*/ 1362244 w 12192000"/>
              <a:gd name="connsiteY25104" fmla="*/ 2967747 h 6858000"/>
              <a:gd name="connsiteX25105" fmla="*/ 1360957 w 12192000"/>
              <a:gd name="connsiteY25105" fmla="*/ 2956466 h 6858000"/>
              <a:gd name="connsiteX25106" fmla="*/ 1364399 w 12192000"/>
              <a:gd name="connsiteY25106" fmla="*/ 2937973 h 6858000"/>
              <a:gd name="connsiteX25107" fmla="*/ 1244465 w 12192000"/>
              <a:gd name="connsiteY25107" fmla="*/ 2868730 h 6858000"/>
              <a:gd name="connsiteX25108" fmla="*/ 1210472 w 12192000"/>
              <a:gd name="connsiteY25108" fmla="*/ 2884500 h 6858000"/>
              <a:gd name="connsiteX25109" fmla="*/ 1210233 w 12192000"/>
              <a:gd name="connsiteY25109" fmla="*/ 2884500 h 6858000"/>
              <a:gd name="connsiteX25110" fmla="*/ 1209993 w 12192000"/>
              <a:gd name="connsiteY25110" fmla="*/ 2884500 h 6858000"/>
              <a:gd name="connsiteX25111" fmla="*/ 1176000 w 12192000"/>
              <a:gd name="connsiteY25111" fmla="*/ 2868730 h 6858000"/>
              <a:gd name="connsiteX25112" fmla="*/ 768860 w 12192000"/>
              <a:gd name="connsiteY25112" fmla="*/ 2868730 h 6858000"/>
              <a:gd name="connsiteX25113" fmla="*/ 648926 w 12192000"/>
              <a:gd name="connsiteY25113" fmla="*/ 2937973 h 6858000"/>
              <a:gd name="connsiteX25114" fmla="*/ 652368 w 12192000"/>
              <a:gd name="connsiteY25114" fmla="*/ 2956466 h 6858000"/>
              <a:gd name="connsiteX25115" fmla="*/ 651081 w 12192000"/>
              <a:gd name="connsiteY25115" fmla="*/ 2967747 h 6858000"/>
              <a:gd name="connsiteX25116" fmla="*/ 650871 w 12192000"/>
              <a:gd name="connsiteY25116" fmla="*/ 2968585 h 6858000"/>
              <a:gd name="connsiteX25117" fmla="*/ 650123 w 12192000"/>
              <a:gd name="connsiteY25117" fmla="*/ 2971428 h 6858000"/>
              <a:gd name="connsiteX25118" fmla="*/ 650153 w 12192000"/>
              <a:gd name="connsiteY25118" fmla="*/ 2971428 h 6858000"/>
              <a:gd name="connsiteX25119" fmla="*/ 648807 w 12192000"/>
              <a:gd name="connsiteY25119" fmla="*/ 2975527 h 6858000"/>
              <a:gd name="connsiteX25120" fmla="*/ 655749 w 12192000"/>
              <a:gd name="connsiteY25120" fmla="*/ 2979537 h 6858000"/>
              <a:gd name="connsiteX25121" fmla="*/ 667030 w 12192000"/>
              <a:gd name="connsiteY25121" fmla="*/ 2986060 h 6858000"/>
              <a:gd name="connsiteX25122" fmla="*/ 939185 w 12192000"/>
              <a:gd name="connsiteY25122" fmla="*/ 2986060 h 6858000"/>
              <a:gd name="connsiteX25123" fmla="*/ 957408 w 12192000"/>
              <a:gd name="connsiteY25123" fmla="*/ 2975527 h 6858000"/>
              <a:gd name="connsiteX25124" fmla="*/ 956062 w 12192000"/>
              <a:gd name="connsiteY25124" fmla="*/ 2971428 h 6858000"/>
              <a:gd name="connsiteX25125" fmla="*/ 955314 w 12192000"/>
              <a:gd name="connsiteY25125" fmla="*/ 2968585 h 6858000"/>
              <a:gd name="connsiteX25126" fmla="*/ 955104 w 12192000"/>
              <a:gd name="connsiteY25126" fmla="*/ 2967747 h 6858000"/>
              <a:gd name="connsiteX25127" fmla="*/ 953818 w 12192000"/>
              <a:gd name="connsiteY25127" fmla="*/ 2956466 h 6858000"/>
              <a:gd name="connsiteX25128" fmla="*/ 957259 w 12192000"/>
              <a:gd name="connsiteY25128" fmla="*/ 2937973 h 6858000"/>
              <a:gd name="connsiteX25129" fmla="*/ 837325 w 12192000"/>
              <a:gd name="connsiteY25129" fmla="*/ 2868730 h 6858000"/>
              <a:gd name="connsiteX25130" fmla="*/ 803332 w 12192000"/>
              <a:gd name="connsiteY25130" fmla="*/ 2884500 h 6858000"/>
              <a:gd name="connsiteX25131" fmla="*/ 803093 w 12192000"/>
              <a:gd name="connsiteY25131" fmla="*/ 2884500 h 6858000"/>
              <a:gd name="connsiteX25132" fmla="*/ 802853 w 12192000"/>
              <a:gd name="connsiteY25132" fmla="*/ 2884500 h 6858000"/>
              <a:gd name="connsiteX25133" fmla="*/ 768860 w 12192000"/>
              <a:gd name="connsiteY25133" fmla="*/ 2868730 h 6858000"/>
              <a:gd name="connsiteX25134" fmla="*/ 11355636 w 12192000"/>
              <a:gd name="connsiteY25134" fmla="*/ 2868700 h 6858000"/>
              <a:gd name="connsiteX25135" fmla="*/ 11235703 w 12192000"/>
              <a:gd name="connsiteY25135" fmla="*/ 2937943 h 6858000"/>
              <a:gd name="connsiteX25136" fmla="*/ 11239144 w 12192000"/>
              <a:gd name="connsiteY25136" fmla="*/ 2956436 h 6858000"/>
              <a:gd name="connsiteX25137" fmla="*/ 11237857 w 12192000"/>
              <a:gd name="connsiteY25137" fmla="*/ 2967717 h 6858000"/>
              <a:gd name="connsiteX25138" fmla="*/ 11237647 w 12192000"/>
              <a:gd name="connsiteY25138" fmla="*/ 2968555 h 6858000"/>
              <a:gd name="connsiteX25139" fmla="*/ 11236899 w 12192000"/>
              <a:gd name="connsiteY25139" fmla="*/ 2971428 h 6858000"/>
              <a:gd name="connsiteX25140" fmla="*/ 11235553 w 12192000"/>
              <a:gd name="connsiteY25140" fmla="*/ 2975527 h 6858000"/>
              <a:gd name="connsiteX25141" fmla="*/ 11242495 w 12192000"/>
              <a:gd name="connsiteY25141" fmla="*/ 2979537 h 6858000"/>
              <a:gd name="connsiteX25142" fmla="*/ 11253776 w 12192000"/>
              <a:gd name="connsiteY25142" fmla="*/ 2986060 h 6858000"/>
              <a:gd name="connsiteX25143" fmla="*/ 11525931 w 12192000"/>
              <a:gd name="connsiteY25143" fmla="*/ 2986060 h 6858000"/>
              <a:gd name="connsiteX25144" fmla="*/ 11544154 w 12192000"/>
              <a:gd name="connsiteY25144" fmla="*/ 2975527 h 6858000"/>
              <a:gd name="connsiteX25145" fmla="*/ 11542808 w 12192000"/>
              <a:gd name="connsiteY25145" fmla="*/ 2971428 h 6858000"/>
              <a:gd name="connsiteX25146" fmla="*/ 11542060 w 12192000"/>
              <a:gd name="connsiteY25146" fmla="*/ 2968585 h 6858000"/>
              <a:gd name="connsiteX25147" fmla="*/ 11541850 w 12192000"/>
              <a:gd name="connsiteY25147" fmla="*/ 2967747 h 6858000"/>
              <a:gd name="connsiteX25148" fmla="*/ 11540563 w 12192000"/>
              <a:gd name="connsiteY25148" fmla="*/ 2956466 h 6858000"/>
              <a:gd name="connsiteX25149" fmla="*/ 11540593 w 12192000"/>
              <a:gd name="connsiteY25149" fmla="*/ 2956436 h 6858000"/>
              <a:gd name="connsiteX25150" fmla="*/ 11544034 w 12192000"/>
              <a:gd name="connsiteY25150" fmla="*/ 2937943 h 6858000"/>
              <a:gd name="connsiteX25151" fmla="*/ 11424101 w 12192000"/>
              <a:gd name="connsiteY25151" fmla="*/ 2868700 h 6858000"/>
              <a:gd name="connsiteX25152" fmla="*/ 11390108 w 12192000"/>
              <a:gd name="connsiteY25152" fmla="*/ 2884470 h 6858000"/>
              <a:gd name="connsiteX25153" fmla="*/ 11389868 w 12192000"/>
              <a:gd name="connsiteY25153" fmla="*/ 2884470 h 6858000"/>
              <a:gd name="connsiteX25154" fmla="*/ 11389629 w 12192000"/>
              <a:gd name="connsiteY25154" fmla="*/ 2884470 h 6858000"/>
              <a:gd name="connsiteX25155" fmla="*/ 11355636 w 12192000"/>
              <a:gd name="connsiteY25155" fmla="*/ 2868700 h 6858000"/>
              <a:gd name="connsiteX25156" fmla="*/ 10541266 w 12192000"/>
              <a:gd name="connsiteY25156" fmla="*/ 2868700 h 6858000"/>
              <a:gd name="connsiteX25157" fmla="*/ 10421332 w 12192000"/>
              <a:gd name="connsiteY25157" fmla="*/ 2937943 h 6858000"/>
              <a:gd name="connsiteX25158" fmla="*/ 10424774 w 12192000"/>
              <a:gd name="connsiteY25158" fmla="*/ 2956436 h 6858000"/>
              <a:gd name="connsiteX25159" fmla="*/ 10423487 w 12192000"/>
              <a:gd name="connsiteY25159" fmla="*/ 2967717 h 6858000"/>
              <a:gd name="connsiteX25160" fmla="*/ 10423278 w 12192000"/>
              <a:gd name="connsiteY25160" fmla="*/ 2968555 h 6858000"/>
              <a:gd name="connsiteX25161" fmla="*/ 10422530 w 12192000"/>
              <a:gd name="connsiteY25161" fmla="*/ 2971428 h 6858000"/>
              <a:gd name="connsiteX25162" fmla="*/ 10421183 w 12192000"/>
              <a:gd name="connsiteY25162" fmla="*/ 2975527 h 6858000"/>
              <a:gd name="connsiteX25163" fmla="*/ 10428125 w 12192000"/>
              <a:gd name="connsiteY25163" fmla="*/ 2979537 h 6858000"/>
              <a:gd name="connsiteX25164" fmla="*/ 10439406 w 12192000"/>
              <a:gd name="connsiteY25164" fmla="*/ 2986060 h 6858000"/>
              <a:gd name="connsiteX25165" fmla="*/ 10711561 w 12192000"/>
              <a:gd name="connsiteY25165" fmla="*/ 2986060 h 6858000"/>
              <a:gd name="connsiteX25166" fmla="*/ 10729785 w 12192000"/>
              <a:gd name="connsiteY25166" fmla="*/ 2975527 h 6858000"/>
              <a:gd name="connsiteX25167" fmla="*/ 10728438 w 12192000"/>
              <a:gd name="connsiteY25167" fmla="*/ 2971428 h 6858000"/>
              <a:gd name="connsiteX25168" fmla="*/ 10727690 w 12192000"/>
              <a:gd name="connsiteY25168" fmla="*/ 2968585 h 6858000"/>
              <a:gd name="connsiteX25169" fmla="*/ 10727481 w 12192000"/>
              <a:gd name="connsiteY25169" fmla="*/ 2967747 h 6858000"/>
              <a:gd name="connsiteX25170" fmla="*/ 10726194 w 12192000"/>
              <a:gd name="connsiteY25170" fmla="*/ 2956466 h 6858000"/>
              <a:gd name="connsiteX25171" fmla="*/ 10726224 w 12192000"/>
              <a:gd name="connsiteY25171" fmla="*/ 2956436 h 6858000"/>
              <a:gd name="connsiteX25172" fmla="*/ 10729665 w 12192000"/>
              <a:gd name="connsiteY25172" fmla="*/ 2937943 h 6858000"/>
              <a:gd name="connsiteX25173" fmla="*/ 10609731 w 12192000"/>
              <a:gd name="connsiteY25173" fmla="*/ 2868700 h 6858000"/>
              <a:gd name="connsiteX25174" fmla="*/ 10575738 w 12192000"/>
              <a:gd name="connsiteY25174" fmla="*/ 2884470 h 6858000"/>
              <a:gd name="connsiteX25175" fmla="*/ 10575499 w 12192000"/>
              <a:gd name="connsiteY25175" fmla="*/ 2884470 h 6858000"/>
              <a:gd name="connsiteX25176" fmla="*/ 10575259 w 12192000"/>
              <a:gd name="connsiteY25176" fmla="*/ 2884470 h 6858000"/>
              <a:gd name="connsiteX25177" fmla="*/ 10541266 w 12192000"/>
              <a:gd name="connsiteY25177" fmla="*/ 2868700 h 6858000"/>
              <a:gd name="connsiteX25178" fmla="*/ 9319697 w 12192000"/>
              <a:gd name="connsiteY25178" fmla="*/ 2868700 h 6858000"/>
              <a:gd name="connsiteX25179" fmla="*/ 9199763 w 12192000"/>
              <a:gd name="connsiteY25179" fmla="*/ 2937943 h 6858000"/>
              <a:gd name="connsiteX25180" fmla="*/ 9203204 w 12192000"/>
              <a:gd name="connsiteY25180" fmla="*/ 2956436 h 6858000"/>
              <a:gd name="connsiteX25181" fmla="*/ 9201917 w 12192000"/>
              <a:gd name="connsiteY25181" fmla="*/ 2967717 h 6858000"/>
              <a:gd name="connsiteX25182" fmla="*/ 9201708 w 12192000"/>
              <a:gd name="connsiteY25182" fmla="*/ 2968555 h 6858000"/>
              <a:gd name="connsiteX25183" fmla="*/ 9200960 w 12192000"/>
              <a:gd name="connsiteY25183" fmla="*/ 2971428 h 6858000"/>
              <a:gd name="connsiteX25184" fmla="*/ 9199613 w 12192000"/>
              <a:gd name="connsiteY25184" fmla="*/ 2975527 h 6858000"/>
              <a:gd name="connsiteX25185" fmla="*/ 9206556 w 12192000"/>
              <a:gd name="connsiteY25185" fmla="*/ 2979537 h 6858000"/>
              <a:gd name="connsiteX25186" fmla="*/ 9217837 w 12192000"/>
              <a:gd name="connsiteY25186" fmla="*/ 2986060 h 6858000"/>
              <a:gd name="connsiteX25187" fmla="*/ 9489992 w 12192000"/>
              <a:gd name="connsiteY25187" fmla="*/ 2986060 h 6858000"/>
              <a:gd name="connsiteX25188" fmla="*/ 9508215 w 12192000"/>
              <a:gd name="connsiteY25188" fmla="*/ 2975527 h 6858000"/>
              <a:gd name="connsiteX25189" fmla="*/ 9506869 w 12192000"/>
              <a:gd name="connsiteY25189" fmla="*/ 2971428 h 6858000"/>
              <a:gd name="connsiteX25190" fmla="*/ 9506151 w 12192000"/>
              <a:gd name="connsiteY25190" fmla="*/ 2968585 h 6858000"/>
              <a:gd name="connsiteX25191" fmla="*/ 9505941 w 12192000"/>
              <a:gd name="connsiteY25191" fmla="*/ 2967747 h 6858000"/>
              <a:gd name="connsiteX25192" fmla="*/ 9504655 w 12192000"/>
              <a:gd name="connsiteY25192" fmla="*/ 2956466 h 6858000"/>
              <a:gd name="connsiteX25193" fmla="*/ 9508096 w 12192000"/>
              <a:gd name="connsiteY25193" fmla="*/ 2937973 h 6858000"/>
              <a:gd name="connsiteX25194" fmla="*/ 9388162 w 12192000"/>
              <a:gd name="connsiteY25194" fmla="*/ 2868730 h 6858000"/>
              <a:gd name="connsiteX25195" fmla="*/ 9354169 w 12192000"/>
              <a:gd name="connsiteY25195" fmla="*/ 2884500 h 6858000"/>
              <a:gd name="connsiteX25196" fmla="*/ 9353929 w 12192000"/>
              <a:gd name="connsiteY25196" fmla="*/ 2884500 h 6858000"/>
              <a:gd name="connsiteX25197" fmla="*/ 9353690 w 12192000"/>
              <a:gd name="connsiteY25197" fmla="*/ 2884500 h 6858000"/>
              <a:gd name="connsiteX25198" fmla="*/ 9319697 w 12192000"/>
              <a:gd name="connsiteY25198" fmla="*/ 2868730 h 6858000"/>
              <a:gd name="connsiteX25199" fmla="*/ 8505327 w 12192000"/>
              <a:gd name="connsiteY25199" fmla="*/ 2868700 h 6858000"/>
              <a:gd name="connsiteX25200" fmla="*/ 8385394 w 12192000"/>
              <a:gd name="connsiteY25200" fmla="*/ 2937943 h 6858000"/>
              <a:gd name="connsiteX25201" fmla="*/ 8388835 w 12192000"/>
              <a:gd name="connsiteY25201" fmla="*/ 2956436 h 6858000"/>
              <a:gd name="connsiteX25202" fmla="*/ 8387548 w 12192000"/>
              <a:gd name="connsiteY25202" fmla="*/ 2967717 h 6858000"/>
              <a:gd name="connsiteX25203" fmla="*/ 8387338 w 12192000"/>
              <a:gd name="connsiteY25203" fmla="*/ 2968555 h 6858000"/>
              <a:gd name="connsiteX25204" fmla="*/ 8386590 w 12192000"/>
              <a:gd name="connsiteY25204" fmla="*/ 2971428 h 6858000"/>
              <a:gd name="connsiteX25205" fmla="*/ 8385244 w 12192000"/>
              <a:gd name="connsiteY25205" fmla="*/ 2975527 h 6858000"/>
              <a:gd name="connsiteX25206" fmla="*/ 8392186 w 12192000"/>
              <a:gd name="connsiteY25206" fmla="*/ 2979537 h 6858000"/>
              <a:gd name="connsiteX25207" fmla="*/ 8403468 w 12192000"/>
              <a:gd name="connsiteY25207" fmla="*/ 2986060 h 6858000"/>
              <a:gd name="connsiteX25208" fmla="*/ 8675622 w 12192000"/>
              <a:gd name="connsiteY25208" fmla="*/ 2986060 h 6858000"/>
              <a:gd name="connsiteX25209" fmla="*/ 8693845 w 12192000"/>
              <a:gd name="connsiteY25209" fmla="*/ 2975527 h 6858000"/>
              <a:gd name="connsiteX25210" fmla="*/ 8692499 w 12192000"/>
              <a:gd name="connsiteY25210" fmla="*/ 2971428 h 6858000"/>
              <a:gd name="connsiteX25211" fmla="*/ 8691781 w 12192000"/>
              <a:gd name="connsiteY25211" fmla="*/ 2968585 h 6858000"/>
              <a:gd name="connsiteX25212" fmla="*/ 8691571 w 12192000"/>
              <a:gd name="connsiteY25212" fmla="*/ 2967747 h 6858000"/>
              <a:gd name="connsiteX25213" fmla="*/ 8690284 w 12192000"/>
              <a:gd name="connsiteY25213" fmla="*/ 2956466 h 6858000"/>
              <a:gd name="connsiteX25214" fmla="*/ 8693726 w 12192000"/>
              <a:gd name="connsiteY25214" fmla="*/ 2937973 h 6858000"/>
              <a:gd name="connsiteX25215" fmla="*/ 8573792 w 12192000"/>
              <a:gd name="connsiteY25215" fmla="*/ 2868730 h 6858000"/>
              <a:gd name="connsiteX25216" fmla="*/ 8539799 w 12192000"/>
              <a:gd name="connsiteY25216" fmla="*/ 2884500 h 6858000"/>
              <a:gd name="connsiteX25217" fmla="*/ 8539560 w 12192000"/>
              <a:gd name="connsiteY25217" fmla="*/ 2884500 h 6858000"/>
              <a:gd name="connsiteX25218" fmla="*/ 8539320 w 12192000"/>
              <a:gd name="connsiteY25218" fmla="*/ 2884500 h 6858000"/>
              <a:gd name="connsiteX25219" fmla="*/ 8505327 w 12192000"/>
              <a:gd name="connsiteY25219" fmla="*/ 2868730 h 6858000"/>
              <a:gd name="connsiteX25220" fmla="*/ 7690988 w 12192000"/>
              <a:gd name="connsiteY25220" fmla="*/ 2868700 h 6858000"/>
              <a:gd name="connsiteX25221" fmla="*/ 7571054 w 12192000"/>
              <a:gd name="connsiteY25221" fmla="*/ 2937943 h 6858000"/>
              <a:gd name="connsiteX25222" fmla="*/ 7574495 w 12192000"/>
              <a:gd name="connsiteY25222" fmla="*/ 2956436 h 6858000"/>
              <a:gd name="connsiteX25223" fmla="*/ 7573208 w 12192000"/>
              <a:gd name="connsiteY25223" fmla="*/ 2967717 h 6858000"/>
              <a:gd name="connsiteX25224" fmla="*/ 7572999 w 12192000"/>
              <a:gd name="connsiteY25224" fmla="*/ 2968555 h 6858000"/>
              <a:gd name="connsiteX25225" fmla="*/ 7572251 w 12192000"/>
              <a:gd name="connsiteY25225" fmla="*/ 2971428 h 6858000"/>
              <a:gd name="connsiteX25226" fmla="*/ 7570904 w 12192000"/>
              <a:gd name="connsiteY25226" fmla="*/ 2975527 h 6858000"/>
              <a:gd name="connsiteX25227" fmla="*/ 7577846 w 12192000"/>
              <a:gd name="connsiteY25227" fmla="*/ 2979537 h 6858000"/>
              <a:gd name="connsiteX25228" fmla="*/ 7589128 w 12192000"/>
              <a:gd name="connsiteY25228" fmla="*/ 2986060 h 6858000"/>
              <a:gd name="connsiteX25229" fmla="*/ 7861282 w 12192000"/>
              <a:gd name="connsiteY25229" fmla="*/ 2986060 h 6858000"/>
              <a:gd name="connsiteX25230" fmla="*/ 7879506 w 12192000"/>
              <a:gd name="connsiteY25230" fmla="*/ 2975527 h 6858000"/>
              <a:gd name="connsiteX25231" fmla="*/ 7878160 w 12192000"/>
              <a:gd name="connsiteY25231" fmla="*/ 2971428 h 6858000"/>
              <a:gd name="connsiteX25232" fmla="*/ 7877412 w 12192000"/>
              <a:gd name="connsiteY25232" fmla="*/ 2968585 h 6858000"/>
              <a:gd name="connsiteX25233" fmla="*/ 7877202 w 12192000"/>
              <a:gd name="connsiteY25233" fmla="*/ 2967747 h 6858000"/>
              <a:gd name="connsiteX25234" fmla="*/ 7875915 w 12192000"/>
              <a:gd name="connsiteY25234" fmla="*/ 2956466 h 6858000"/>
              <a:gd name="connsiteX25235" fmla="*/ 7879356 w 12192000"/>
              <a:gd name="connsiteY25235" fmla="*/ 2937973 h 6858000"/>
              <a:gd name="connsiteX25236" fmla="*/ 7759422 w 12192000"/>
              <a:gd name="connsiteY25236" fmla="*/ 2868730 h 6858000"/>
              <a:gd name="connsiteX25237" fmla="*/ 7725430 w 12192000"/>
              <a:gd name="connsiteY25237" fmla="*/ 2884500 h 6858000"/>
              <a:gd name="connsiteX25238" fmla="*/ 7725190 w 12192000"/>
              <a:gd name="connsiteY25238" fmla="*/ 2884500 h 6858000"/>
              <a:gd name="connsiteX25239" fmla="*/ 7724951 w 12192000"/>
              <a:gd name="connsiteY25239" fmla="*/ 2884500 h 6858000"/>
              <a:gd name="connsiteX25240" fmla="*/ 7690958 w 12192000"/>
              <a:gd name="connsiteY25240" fmla="*/ 2868730 h 6858000"/>
              <a:gd name="connsiteX25241" fmla="*/ 6876618 w 12192000"/>
              <a:gd name="connsiteY25241" fmla="*/ 2868700 h 6858000"/>
              <a:gd name="connsiteX25242" fmla="*/ 6756684 w 12192000"/>
              <a:gd name="connsiteY25242" fmla="*/ 2937943 h 6858000"/>
              <a:gd name="connsiteX25243" fmla="*/ 6760125 w 12192000"/>
              <a:gd name="connsiteY25243" fmla="*/ 2956436 h 6858000"/>
              <a:gd name="connsiteX25244" fmla="*/ 6758839 w 12192000"/>
              <a:gd name="connsiteY25244" fmla="*/ 2967717 h 6858000"/>
              <a:gd name="connsiteX25245" fmla="*/ 6758629 w 12192000"/>
              <a:gd name="connsiteY25245" fmla="*/ 2968555 h 6858000"/>
              <a:gd name="connsiteX25246" fmla="*/ 6757881 w 12192000"/>
              <a:gd name="connsiteY25246" fmla="*/ 2971428 h 6858000"/>
              <a:gd name="connsiteX25247" fmla="*/ 6756535 w 12192000"/>
              <a:gd name="connsiteY25247" fmla="*/ 2975527 h 6858000"/>
              <a:gd name="connsiteX25248" fmla="*/ 6763477 w 12192000"/>
              <a:gd name="connsiteY25248" fmla="*/ 2979537 h 6858000"/>
              <a:gd name="connsiteX25249" fmla="*/ 6774758 w 12192000"/>
              <a:gd name="connsiteY25249" fmla="*/ 2986060 h 6858000"/>
              <a:gd name="connsiteX25250" fmla="*/ 7046913 w 12192000"/>
              <a:gd name="connsiteY25250" fmla="*/ 2986060 h 6858000"/>
              <a:gd name="connsiteX25251" fmla="*/ 7065137 w 12192000"/>
              <a:gd name="connsiteY25251" fmla="*/ 2975527 h 6858000"/>
              <a:gd name="connsiteX25252" fmla="*/ 7063789 w 12192000"/>
              <a:gd name="connsiteY25252" fmla="*/ 2971428 h 6858000"/>
              <a:gd name="connsiteX25253" fmla="*/ 7063041 w 12192000"/>
              <a:gd name="connsiteY25253" fmla="*/ 2968585 h 6858000"/>
              <a:gd name="connsiteX25254" fmla="*/ 7062832 w 12192000"/>
              <a:gd name="connsiteY25254" fmla="*/ 2967747 h 6858000"/>
              <a:gd name="connsiteX25255" fmla="*/ 7061545 w 12192000"/>
              <a:gd name="connsiteY25255" fmla="*/ 2956466 h 6858000"/>
              <a:gd name="connsiteX25256" fmla="*/ 7064987 w 12192000"/>
              <a:gd name="connsiteY25256" fmla="*/ 2937973 h 6858000"/>
              <a:gd name="connsiteX25257" fmla="*/ 6945053 w 12192000"/>
              <a:gd name="connsiteY25257" fmla="*/ 2868730 h 6858000"/>
              <a:gd name="connsiteX25258" fmla="*/ 6911060 w 12192000"/>
              <a:gd name="connsiteY25258" fmla="*/ 2884500 h 6858000"/>
              <a:gd name="connsiteX25259" fmla="*/ 6910821 w 12192000"/>
              <a:gd name="connsiteY25259" fmla="*/ 2884500 h 6858000"/>
              <a:gd name="connsiteX25260" fmla="*/ 6910581 w 12192000"/>
              <a:gd name="connsiteY25260" fmla="*/ 2884500 h 6858000"/>
              <a:gd name="connsiteX25261" fmla="*/ 6876588 w 12192000"/>
              <a:gd name="connsiteY25261" fmla="*/ 2868730 h 6858000"/>
              <a:gd name="connsiteX25262" fmla="*/ 5655049 w 12192000"/>
              <a:gd name="connsiteY25262" fmla="*/ 2868700 h 6858000"/>
              <a:gd name="connsiteX25263" fmla="*/ 5535115 w 12192000"/>
              <a:gd name="connsiteY25263" fmla="*/ 2937943 h 6858000"/>
              <a:gd name="connsiteX25264" fmla="*/ 5538557 w 12192000"/>
              <a:gd name="connsiteY25264" fmla="*/ 2956436 h 6858000"/>
              <a:gd name="connsiteX25265" fmla="*/ 5537269 w 12192000"/>
              <a:gd name="connsiteY25265" fmla="*/ 2967717 h 6858000"/>
              <a:gd name="connsiteX25266" fmla="*/ 5537060 w 12192000"/>
              <a:gd name="connsiteY25266" fmla="*/ 2968555 h 6858000"/>
              <a:gd name="connsiteX25267" fmla="*/ 5536312 w 12192000"/>
              <a:gd name="connsiteY25267" fmla="*/ 2971428 h 6858000"/>
              <a:gd name="connsiteX25268" fmla="*/ 5534965 w 12192000"/>
              <a:gd name="connsiteY25268" fmla="*/ 2975527 h 6858000"/>
              <a:gd name="connsiteX25269" fmla="*/ 5541907 w 12192000"/>
              <a:gd name="connsiteY25269" fmla="*/ 2979537 h 6858000"/>
              <a:gd name="connsiteX25270" fmla="*/ 5553189 w 12192000"/>
              <a:gd name="connsiteY25270" fmla="*/ 2986060 h 6858000"/>
              <a:gd name="connsiteX25271" fmla="*/ 5825344 w 12192000"/>
              <a:gd name="connsiteY25271" fmla="*/ 2986060 h 6858000"/>
              <a:gd name="connsiteX25272" fmla="*/ 5843567 w 12192000"/>
              <a:gd name="connsiteY25272" fmla="*/ 2975527 h 6858000"/>
              <a:gd name="connsiteX25273" fmla="*/ 5842220 w 12192000"/>
              <a:gd name="connsiteY25273" fmla="*/ 2971428 h 6858000"/>
              <a:gd name="connsiteX25274" fmla="*/ 5841502 w 12192000"/>
              <a:gd name="connsiteY25274" fmla="*/ 2968585 h 6858000"/>
              <a:gd name="connsiteX25275" fmla="*/ 5841293 w 12192000"/>
              <a:gd name="connsiteY25275" fmla="*/ 2967747 h 6858000"/>
              <a:gd name="connsiteX25276" fmla="*/ 5840006 w 12192000"/>
              <a:gd name="connsiteY25276" fmla="*/ 2956466 h 6858000"/>
              <a:gd name="connsiteX25277" fmla="*/ 5843447 w 12192000"/>
              <a:gd name="connsiteY25277" fmla="*/ 2937973 h 6858000"/>
              <a:gd name="connsiteX25278" fmla="*/ 5723514 w 12192000"/>
              <a:gd name="connsiteY25278" fmla="*/ 2868730 h 6858000"/>
              <a:gd name="connsiteX25279" fmla="*/ 5689521 w 12192000"/>
              <a:gd name="connsiteY25279" fmla="*/ 2884500 h 6858000"/>
              <a:gd name="connsiteX25280" fmla="*/ 5689281 w 12192000"/>
              <a:gd name="connsiteY25280" fmla="*/ 2884500 h 6858000"/>
              <a:gd name="connsiteX25281" fmla="*/ 5689042 w 12192000"/>
              <a:gd name="connsiteY25281" fmla="*/ 2884500 h 6858000"/>
              <a:gd name="connsiteX25282" fmla="*/ 5655049 w 12192000"/>
              <a:gd name="connsiteY25282" fmla="*/ 2868730 h 6858000"/>
              <a:gd name="connsiteX25283" fmla="*/ 5247878 w 12192000"/>
              <a:gd name="connsiteY25283" fmla="*/ 2868700 h 6858000"/>
              <a:gd name="connsiteX25284" fmla="*/ 5127945 w 12192000"/>
              <a:gd name="connsiteY25284" fmla="*/ 2937943 h 6858000"/>
              <a:gd name="connsiteX25285" fmla="*/ 5131386 w 12192000"/>
              <a:gd name="connsiteY25285" fmla="*/ 2956436 h 6858000"/>
              <a:gd name="connsiteX25286" fmla="*/ 5130099 w 12192000"/>
              <a:gd name="connsiteY25286" fmla="*/ 2967717 h 6858000"/>
              <a:gd name="connsiteX25287" fmla="*/ 5129890 w 12192000"/>
              <a:gd name="connsiteY25287" fmla="*/ 2968555 h 6858000"/>
              <a:gd name="connsiteX25288" fmla="*/ 5129142 w 12192000"/>
              <a:gd name="connsiteY25288" fmla="*/ 2971428 h 6858000"/>
              <a:gd name="connsiteX25289" fmla="*/ 5127795 w 12192000"/>
              <a:gd name="connsiteY25289" fmla="*/ 2975527 h 6858000"/>
              <a:gd name="connsiteX25290" fmla="*/ 5134739 w 12192000"/>
              <a:gd name="connsiteY25290" fmla="*/ 2979537 h 6858000"/>
              <a:gd name="connsiteX25291" fmla="*/ 5146019 w 12192000"/>
              <a:gd name="connsiteY25291" fmla="*/ 2986060 h 6858000"/>
              <a:gd name="connsiteX25292" fmla="*/ 5418173 w 12192000"/>
              <a:gd name="connsiteY25292" fmla="*/ 2986060 h 6858000"/>
              <a:gd name="connsiteX25293" fmla="*/ 5436397 w 12192000"/>
              <a:gd name="connsiteY25293" fmla="*/ 2975527 h 6858000"/>
              <a:gd name="connsiteX25294" fmla="*/ 5435050 w 12192000"/>
              <a:gd name="connsiteY25294" fmla="*/ 2971428 h 6858000"/>
              <a:gd name="connsiteX25295" fmla="*/ 5434302 w 12192000"/>
              <a:gd name="connsiteY25295" fmla="*/ 2968585 h 6858000"/>
              <a:gd name="connsiteX25296" fmla="*/ 5434093 w 12192000"/>
              <a:gd name="connsiteY25296" fmla="*/ 2967747 h 6858000"/>
              <a:gd name="connsiteX25297" fmla="*/ 5432807 w 12192000"/>
              <a:gd name="connsiteY25297" fmla="*/ 2956466 h 6858000"/>
              <a:gd name="connsiteX25298" fmla="*/ 5436247 w 12192000"/>
              <a:gd name="connsiteY25298" fmla="*/ 2937973 h 6858000"/>
              <a:gd name="connsiteX25299" fmla="*/ 5316313 w 12192000"/>
              <a:gd name="connsiteY25299" fmla="*/ 2868730 h 6858000"/>
              <a:gd name="connsiteX25300" fmla="*/ 5282320 w 12192000"/>
              <a:gd name="connsiteY25300" fmla="*/ 2884500 h 6858000"/>
              <a:gd name="connsiteX25301" fmla="*/ 5282082 w 12192000"/>
              <a:gd name="connsiteY25301" fmla="*/ 2884500 h 6858000"/>
              <a:gd name="connsiteX25302" fmla="*/ 5281843 w 12192000"/>
              <a:gd name="connsiteY25302" fmla="*/ 2884500 h 6858000"/>
              <a:gd name="connsiteX25303" fmla="*/ 5247849 w 12192000"/>
              <a:gd name="connsiteY25303" fmla="*/ 2868730 h 6858000"/>
              <a:gd name="connsiteX25304" fmla="*/ 4026309 w 12192000"/>
              <a:gd name="connsiteY25304" fmla="*/ 2868700 h 6858000"/>
              <a:gd name="connsiteX25305" fmla="*/ 3906375 w 12192000"/>
              <a:gd name="connsiteY25305" fmla="*/ 2937943 h 6858000"/>
              <a:gd name="connsiteX25306" fmla="*/ 3909817 w 12192000"/>
              <a:gd name="connsiteY25306" fmla="*/ 2956436 h 6858000"/>
              <a:gd name="connsiteX25307" fmla="*/ 3908530 w 12192000"/>
              <a:gd name="connsiteY25307" fmla="*/ 2967717 h 6858000"/>
              <a:gd name="connsiteX25308" fmla="*/ 3908320 w 12192000"/>
              <a:gd name="connsiteY25308" fmla="*/ 2968555 h 6858000"/>
              <a:gd name="connsiteX25309" fmla="*/ 3907572 w 12192000"/>
              <a:gd name="connsiteY25309" fmla="*/ 2971428 h 6858000"/>
              <a:gd name="connsiteX25310" fmla="*/ 3906226 w 12192000"/>
              <a:gd name="connsiteY25310" fmla="*/ 2975527 h 6858000"/>
              <a:gd name="connsiteX25311" fmla="*/ 3913168 w 12192000"/>
              <a:gd name="connsiteY25311" fmla="*/ 2979537 h 6858000"/>
              <a:gd name="connsiteX25312" fmla="*/ 3924449 w 12192000"/>
              <a:gd name="connsiteY25312" fmla="*/ 2986060 h 6858000"/>
              <a:gd name="connsiteX25313" fmla="*/ 4196604 w 12192000"/>
              <a:gd name="connsiteY25313" fmla="*/ 2986060 h 6858000"/>
              <a:gd name="connsiteX25314" fmla="*/ 4214827 w 12192000"/>
              <a:gd name="connsiteY25314" fmla="*/ 2975527 h 6858000"/>
              <a:gd name="connsiteX25315" fmla="*/ 4213481 w 12192000"/>
              <a:gd name="connsiteY25315" fmla="*/ 2971428 h 6858000"/>
              <a:gd name="connsiteX25316" fmla="*/ 4212764 w 12192000"/>
              <a:gd name="connsiteY25316" fmla="*/ 2968585 h 6858000"/>
              <a:gd name="connsiteX25317" fmla="*/ 4212553 w 12192000"/>
              <a:gd name="connsiteY25317" fmla="*/ 2967747 h 6858000"/>
              <a:gd name="connsiteX25318" fmla="*/ 4211267 w 12192000"/>
              <a:gd name="connsiteY25318" fmla="*/ 2956466 h 6858000"/>
              <a:gd name="connsiteX25319" fmla="*/ 4214709 w 12192000"/>
              <a:gd name="connsiteY25319" fmla="*/ 2937973 h 6858000"/>
              <a:gd name="connsiteX25320" fmla="*/ 4094774 w 12192000"/>
              <a:gd name="connsiteY25320" fmla="*/ 2868730 h 6858000"/>
              <a:gd name="connsiteX25321" fmla="*/ 4060781 w 12192000"/>
              <a:gd name="connsiteY25321" fmla="*/ 2884500 h 6858000"/>
              <a:gd name="connsiteX25322" fmla="*/ 4060542 w 12192000"/>
              <a:gd name="connsiteY25322" fmla="*/ 2884500 h 6858000"/>
              <a:gd name="connsiteX25323" fmla="*/ 4060302 w 12192000"/>
              <a:gd name="connsiteY25323" fmla="*/ 2884500 h 6858000"/>
              <a:gd name="connsiteX25324" fmla="*/ 4026309 w 12192000"/>
              <a:gd name="connsiteY25324" fmla="*/ 2868730 h 6858000"/>
              <a:gd name="connsiteX25325" fmla="*/ 3211939 w 12192000"/>
              <a:gd name="connsiteY25325" fmla="*/ 2868700 h 6858000"/>
              <a:gd name="connsiteX25326" fmla="*/ 3092006 w 12192000"/>
              <a:gd name="connsiteY25326" fmla="*/ 2937943 h 6858000"/>
              <a:gd name="connsiteX25327" fmla="*/ 3095447 w 12192000"/>
              <a:gd name="connsiteY25327" fmla="*/ 2956436 h 6858000"/>
              <a:gd name="connsiteX25328" fmla="*/ 3094160 w 12192000"/>
              <a:gd name="connsiteY25328" fmla="*/ 2967717 h 6858000"/>
              <a:gd name="connsiteX25329" fmla="*/ 3093951 w 12192000"/>
              <a:gd name="connsiteY25329" fmla="*/ 2968555 h 6858000"/>
              <a:gd name="connsiteX25330" fmla="*/ 3093203 w 12192000"/>
              <a:gd name="connsiteY25330" fmla="*/ 2971428 h 6858000"/>
              <a:gd name="connsiteX25331" fmla="*/ 3091856 w 12192000"/>
              <a:gd name="connsiteY25331" fmla="*/ 2975527 h 6858000"/>
              <a:gd name="connsiteX25332" fmla="*/ 3098798 w 12192000"/>
              <a:gd name="connsiteY25332" fmla="*/ 2979537 h 6858000"/>
              <a:gd name="connsiteX25333" fmla="*/ 3110079 w 12192000"/>
              <a:gd name="connsiteY25333" fmla="*/ 2986060 h 6858000"/>
              <a:gd name="connsiteX25334" fmla="*/ 3382234 w 12192000"/>
              <a:gd name="connsiteY25334" fmla="*/ 2986060 h 6858000"/>
              <a:gd name="connsiteX25335" fmla="*/ 3400457 w 12192000"/>
              <a:gd name="connsiteY25335" fmla="*/ 2975527 h 6858000"/>
              <a:gd name="connsiteX25336" fmla="*/ 3399111 w 12192000"/>
              <a:gd name="connsiteY25336" fmla="*/ 2971428 h 6858000"/>
              <a:gd name="connsiteX25337" fmla="*/ 3398393 w 12192000"/>
              <a:gd name="connsiteY25337" fmla="*/ 2968585 h 6858000"/>
              <a:gd name="connsiteX25338" fmla="*/ 3398184 w 12192000"/>
              <a:gd name="connsiteY25338" fmla="*/ 2967747 h 6858000"/>
              <a:gd name="connsiteX25339" fmla="*/ 3396897 w 12192000"/>
              <a:gd name="connsiteY25339" fmla="*/ 2956466 h 6858000"/>
              <a:gd name="connsiteX25340" fmla="*/ 3400338 w 12192000"/>
              <a:gd name="connsiteY25340" fmla="*/ 2937973 h 6858000"/>
              <a:gd name="connsiteX25341" fmla="*/ 3280404 w 12192000"/>
              <a:gd name="connsiteY25341" fmla="*/ 2868730 h 6858000"/>
              <a:gd name="connsiteX25342" fmla="*/ 3246411 w 12192000"/>
              <a:gd name="connsiteY25342" fmla="*/ 2884500 h 6858000"/>
              <a:gd name="connsiteX25343" fmla="*/ 3246172 w 12192000"/>
              <a:gd name="connsiteY25343" fmla="*/ 2884500 h 6858000"/>
              <a:gd name="connsiteX25344" fmla="*/ 3245933 w 12192000"/>
              <a:gd name="connsiteY25344" fmla="*/ 2884500 h 6858000"/>
              <a:gd name="connsiteX25345" fmla="*/ 3211939 w 12192000"/>
              <a:gd name="connsiteY25345" fmla="*/ 2868730 h 6858000"/>
              <a:gd name="connsiteX25346" fmla="*/ 2397599 w 12192000"/>
              <a:gd name="connsiteY25346" fmla="*/ 2868700 h 6858000"/>
              <a:gd name="connsiteX25347" fmla="*/ 2277666 w 12192000"/>
              <a:gd name="connsiteY25347" fmla="*/ 2937943 h 6858000"/>
              <a:gd name="connsiteX25348" fmla="*/ 2281107 w 12192000"/>
              <a:gd name="connsiteY25348" fmla="*/ 2956436 h 6858000"/>
              <a:gd name="connsiteX25349" fmla="*/ 2279820 w 12192000"/>
              <a:gd name="connsiteY25349" fmla="*/ 2967717 h 6858000"/>
              <a:gd name="connsiteX25350" fmla="*/ 2279611 w 12192000"/>
              <a:gd name="connsiteY25350" fmla="*/ 2968555 h 6858000"/>
              <a:gd name="connsiteX25351" fmla="*/ 2278863 w 12192000"/>
              <a:gd name="connsiteY25351" fmla="*/ 2971428 h 6858000"/>
              <a:gd name="connsiteX25352" fmla="*/ 2277516 w 12192000"/>
              <a:gd name="connsiteY25352" fmla="*/ 2975527 h 6858000"/>
              <a:gd name="connsiteX25353" fmla="*/ 2284458 w 12192000"/>
              <a:gd name="connsiteY25353" fmla="*/ 2979537 h 6858000"/>
              <a:gd name="connsiteX25354" fmla="*/ 2295740 w 12192000"/>
              <a:gd name="connsiteY25354" fmla="*/ 2986060 h 6858000"/>
              <a:gd name="connsiteX25355" fmla="*/ 2567894 w 12192000"/>
              <a:gd name="connsiteY25355" fmla="*/ 2986060 h 6858000"/>
              <a:gd name="connsiteX25356" fmla="*/ 2586118 w 12192000"/>
              <a:gd name="connsiteY25356" fmla="*/ 2975527 h 6858000"/>
              <a:gd name="connsiteX25357" fmla="*/ 2584771 w 12192000"/>
              <a:gd name="connsiteY25357" fmla="*/ 2971428 h 6858000"/>
              <a:gd name="connsiteX25358" fmla="*/ 2584023 w 12192000"/>
              <a:gd name="connsiteY25358" fmla="*/ 2968585 h 6858000"/>
              <a:gd name="connsiteX25359" fmla="*/ 2583814 w 12192000"/>
              <a:gd name="connsiteY25359" fmla="*/ 2967747 h 6858000"/>
              <a:gd name="connsiteX25360" fmla="*/ 2582527 w 12192000"/>
              <a:gd name="connsiteY25360" fmla="*/ 2956466 h 6858000"/>
              <a:gd name="connsiteX25361" fmla="*/ 2585968 w 12192000"/>
              <a:gd name="connsiteY25361" fmla="*/ 2937973 h 6858000"/>
              <a:gd name="connsiteX25362" fmla="*/ 2466035 w 12192000"/>
              <a:gd name="connsiteY25362" fmla="*/ 2868730 h 6858000"/>
              <a:gd name="connsiteX25363" fmla="*/ 2432041 w 12192000"/>
              <a:gd name="connsiteY25363" fmla="*/ 2884500 h 6858000"/>
              <a:gd name="connsiteX25364" fmla="*/ 2431802 w 12192000"/>
              <a:gd name="connsiteY25364" fmla="*/ 2884500 h 6858000"/>
              <a:gd name="connsiteX25365" fmla="*/ 2431563 w 12192000"/>
              <a:gd name="connsiteY25365" fmla="*/ 2884500 h 6858000"/>
              <a:gd name="connsiteX25366" fmla="*/ 2397569 w 12192000"/>
              <a:gd name="connsiteY25366" fmla="*/ 2868730 h 6858000"/>
              <a:gd name="connsiteX25367" fmla="*/ 1583230 w 12192000"/>
              <a:gd name="connsiteY25367" fmla="*/ 2868700 h 6858000"/>
              <a:gd name="connsiteX25368" fmla="*/ 1463296 w 12192000"/>
              <a:gd name="connsiteY25368" fmla="*/ 2937943 h 6858000"/>
              <a:gd name="connsiteX25369" fmla="*/ 1466737 w 12192000"/>
              <a:gd name="connsiteY25369" fmla="*/ 2956436 h 6858000"/>
              <a:gd name="connsiteX25370" fmla="*/ 1465451 w 12192000"/>
              <a:gd name="connsiteY25370" fmla="*/ 2967717 h 6858000"/>
              <a:gd name="connsiteX25371" fmla="*/ 1465241 w 12192000"/>
              <a:gd name="connsiteY25371" fmla="*/ 2968555 h 6858000"/>
              <a:gd name="connsiteX25372" fmla="*/ 1464493 w 12192000"/>
              <a:gd name="connsiteY25372" fmla="*/ 2971428 h 6858000"/>
              <a:gd name="connsiteX25373" fmla="*/ 1464523 w 12192000"/>
              <a:gd name="connsiteY25373" fmla="*/ 2971398 h 6858000"/>
              <a:gd name="connsiteX25374" fmla="*/ 1463176 w 12192000"/>
              <a:gd name="connsiteY25374" fmla="*/ 2975497 h 6858000"/>
              <a:gd name="connsiteX25375" fmla="*/ 1470119 w 12192000"/>
              <a:gd name="connsiteY25375" fmla="*/ 2979507 h 6858000"/>
              <a:gd name="connsiteX25376" fmla="*/ 1481400 w 12192000"/>
              <a:gd name="connsiteY25376" fmla="*/ 2986030 h 6858000"/>
              <a:gd name="connsiteX25377" fmla="*/ 1753555 w 12192000"/>
              <a:gd name="connsiteY25377" fmla="*/ 2986030 h 6858000"/>
              <a:gd name="connsiteX25378" fmla="*/ 1771778 w 12192000"/>
              <a:gd name="connsiteY25378" fmla="*/ 2975497 h 6858000"/>
              <a:gd name="connsiteX25379" fmla="*/ 1770432 w 12192000"/>
              <a:gd name="connsiteY25379" fmla="*/ 2971398 h 6858000"/>
              <a:gd name="connsiteX25380" fmla="*/ 1769683 w 12192000"/>
              <a:gd name="connsiteY25380" fmla="*/ 2968555 h 6858000"/>
              <a:gd name="connsiteX25381" fmla="*/ 1769474 w 12192000"/>
              <a:gd name="connsiteY25381" fmla="*/ 2967717 h 6858000"/>
              <a:gd name="connsiteX25382" fmla="*/ 1768187 w 12192000"/>
              <a:gd name="connsiteY25382" fmla="*/ 2956436 h 6858000"/>
              <a:gd name="connsiteX25383" fmla="*/ 1771628 w 12192000"/>
              <a:gd name="connsiteY25383" fmla="*/ 2937943 h 6858000"/>
              <a:gd name="connsiteX25384" fmla="*/ 1651695 w 12192000"/>
              <a:gd name="connsiteY25384" fmla="*/ 2868700 h 6858000"/>
              <a:gd name="connsiteX25385" fmla="*/ 1617702 w 12192000"/>
              <a:gd name="connsiteY25385" fmla="*/ 2884470 h 6858000"/>
              <a:gd name="connsiteX25386" fmla="*/ 1617462 w 12192000"/>
              <a:gd name="connsiteY25386" fmla="*/ 2884470 h 6858000"/>
              <a:gd name="connsiteX25387" fmla="*/ 1617223 w 12192000"/>
              <a:gd name="connsiteY25387" fmla="*/ 2884470 h 6858000"/>
              <a:gd name="connsiteX25388" fmla="*/ 1583230 w 12192000"/>
              <a:gd name="connsiteY25388" fmla="*/ 2868700 h 6858000"/>
              <a:gd name="connsiteX25389" fmla="*/ 361660 w 12192000"/>
              <a:gd name="connsiteY25389" fmla="*/ 2868700 h 6858000"/>
              <a:gd name="connsiteX25390" fmla="*/ 241727 w 12192000"/>
              <a:gd name="connsiteY25390" fmla="*/ 2937943 h 6858000"/>
              <a:gd name="connsiteX25391" fmla="*/ 245168 w 12192000"/>
              <a:gd name="connsiteY25391" fmla="*/ 2956436 h 6858000"/>
              <a:gd name="connsiteX25392" fmla="*/ 243881 w 12192000"/>
              <a:gd name="connsiteY25392" fmla="*/ 2967717 h 6858000"/>
              <a:gd name="connsiteX25393" fmla="*/ 243672 w 12192000"/>
              <a:gd name="connsiteY25393" fmla="*/ 2968555 h 6858000"/>
              <a:gd name="connsiteX25394" fmla="*/ 242924 w 12192000"/>
              <a:gd name="connsiteY25394" fmla="*/ 2971428 h 6858000"/>
              <a:gd name="connsiteX25395" fmla="*/ 242924 w 12192000"/>
              <a:gd name="connsiteY25395" fmla="*/ 2971398 h 6858000"/>
              <a:gd name="connsiteX25396" fmla="*/ 241577 w 12192000"/>
              <a:gd name="connsiteY25396" fmla="*/ 2975497 h 6858000"/>
              <a:gd name="connsiteX25397" fmla="*/ 248519 w 12192000"/>
              <a:gd name="connsiteY25397" fmla="*/ 2979507 h 6858000"/>
              <a:gd name="connsiteX25398" fmla="*/ 259800 w 12192000"/>
              <a:gd name="connsiteY25398" fmla="*/ 2986030 h 6858000"/>
              <a:gd name="connsiteX25399" fmla="*/ 531955 w 12192000"/>
              <a:gd name="connsiteY25399" fmla="*/ 2986030 h 6858000"/>
              <a:gd name="connsiteX25400" fmla="*/ 550179 w 12192000"/>
              <a:gd name="connsiteY25400" fmla="*/ 2975497 h 6858000"/>
              <a:gd name="connsiteX25401" fmla="*/ 548832 w 12192000"/>
              <a:gd name="connsiteY25401" fmla="*/ 2971398 h 6858000"/>
              <a:gd name="connsiteX25402" fmla="*/ 548114 w 12192000"/>
              <a:gd name="connsiteY25402" fmla="*/ 2968555 h 6858000"/>
              <a:gd name="connsiteX25403" fmla="*/ 547904 w 12192000"/>
              <a:gd name="connsiteY25403" fmla="*/ 2967717 h 6858000"/>
              <a:gd name="connsiteX25404" fmla="*/ 546618 w 12192000"/>
              <a:gd name="connsiteY25404" fmla="*/ 2956436 h 6858000"/>
              <a:gd name="connsiteX25405" fmla="*/ 550059 w 12192000"/>
              <a:gd name="connsiteY25405" fmla="*/ 2937943 h 6858000"/>
              <a:gd name="connsiteX25406" fmla="*/ 430125 w 12192000"/>
              <a:gd name="connsiteY25406" fmla="*/ 2868700 h 6858000"/>
              <a:gd name="connsiteX25407" fmla="*/ 396132 w 12192000"/>
              <a:gd name="connsiteY25407" fmla="*/ 2884470 h 6858000"/>
              <a:gd name="connsiteX25408" fmla="*/ 395893 w 12192000"/>
              <a:gd name="connsiteY25408" fmla="*/ 2884470 h 6858000"/>
              <a:gd name="connsiteX25409" fmla="*/ 395653 w 12192000"/>
              <a:gd name="connsiteY25409" fmla="*/ 2884470 h 6858000"/>
              <a:gd name="connsiteX25410" fmla="*/ 361660 w 12192000"/>
              <a:gd name="connsiteY25410" fmla="*/ 2868700 h 6858000"/>
              <a:gd name="connsiteX25411" fmla="*/ 12000579 w 12192000"/>
              <a:gd name="connsiteY25411" fmla="*/ 2677848 h 6858000"/>
              <a:gd name="connsiteX25412" fmla="*/ 12000608 w 12192000"/>
              <a:gd name="connsiteY25412" fmla="*/ 2677848 h 6858000"/>
              <a:gd name="connsiteX25413" fmla="*/ 12000594 w 12192000"/>
              <a:gd name="connsiteY25413" fmla="*/ 2677851 h 6858000"/>
              <a:gd name="connsiteX25414" fmla="*/ 11593408 w 12192000"/>
              <a:gd name="connsiteY25414" fmla="*/ 2677848 h 6858000"/>
              <a:gd name="connsiteX25415" fmla="*/ 11593438 w 12192000"/>
              <a:gd name="connsiteY25415" fmla="*/ 2677848 h 6858000"/>
              <a:gd name="connsiteX25416" fmla="*/ 11593423 w 12192000"/>
              <a:gd name="connsiteY25416" fmla="*/ 2677852 h 6858000"/>
              <a:gd name="connsiteX25417" fmla="*/ 11186209 w 12192000"/>
              <a:gd name="connsiteY25417" fmla="*/ 2677848 h 6858000"/>
              <a:gd name="connsiteX25418" fmla="*/ 11186239 w 12192000"/>
              <a:gd name="connsiteY25418" fmla="*/ 2677848 h 6858000"/>
              <a:gd name="connsiteX25419" fmla="*/ 11186224 w 12192000"/>
              <a:gd name="connsiteY25419" fmla="*/ 2677852 h 6858000"/>
              <a:gd name="connsiteX25420" fmla="*/ 10779039 w 12192000"/>
              <a:gd name="connsiteY25420" fmla="*/ 2677848 h 6858000"/>
              <a:gd name="connsiteX25421" fmla="*/ 10779069 w 12192000"/>
              <a:gd name="connsiteY25421" fmla="*/ 2677848 h 6858000"/>
              <a:gd name="connsiteX25422" fmla="*/ 10779054 w 12192000"/>
              <a:gd name="connsiteY25422" fmla="*/ 2677852 h 6858000"/>
              <a:gd name="connsiteX25423" fmla="*/ 12128323 w 12192000"/>
              <a:gd name="connsiteY25423" fmla="*/ 2657978 h 6858000"/>
              <a:gd name="connsiteX25424" fmla="*/ 12042590 w 12192000"/>
              <a:gd name="connsiteY25424" fmla="*/ 2707472 h 6858000"/>
              <a:gd name="connsiteX25425" fmla="*/ 12045225 w 12192000"/>
              <a:gd name="connsiteY25425" fmla="*/ 2722464 h 6858000"/>
              <a:gd name="connsiteX25426" fmla="*/ 12008598 w 12192000"/>
              <a:gd name="connsiteY25426" fmla="*/ 2766331 h 6858000"/>
              <a:gd name="connsiteX25427" fmla="*/ 12008598 w 12192000"/>
              <a:gd name="connsiteY25427" fmla="*/ 2865319 h 6858000"/>
              <a:gd name="connsiteX25428" fmla="*/ 12128323 w 12192000"/>
              <a:gd name="connsiteY25428" fmla="*/ 2657978 h 6858000"/>
              <a:gd name="connsiteX25429" fmla="*/ 11872895 w 12192000"/>
              <a:gd name="connsiteY25429" fmla="*/ 2657978 h 6858000"/>
              <a:gd name="connsiteX25430" fmla="*/ 11992619 w 12192000"/>
              <a:gd name="connsiteY25430" fmla="*/ 2865319 h 6858000"/>
              <a:gd name="connsiteX25431" fmla="*/ 11992619 w 12192000"/>
              <a:gd name="connsiteY25431" fmla="*/ 2766331 h 6858000"/>
              <a:gd name="connsiteX25432" fmla="*/ 11955992 w 12192000"/>
              <a:gd name="connsiteY25432" fmla="*/ 2722464 h 6858000"/>
              <a:gd name="connsiteX25433" fmla="*/ 11958625 w 12192000"/>
              <a:gd name="connsiteY25433" fmla="*/ 2707472 h 6858000"/>
              <a:gd name="connsiteX25434" fmla="*/ 11721152 w 12192000"/>
              <a:gd name="connsiteY25434" fmla="*/ 2657978 h 6858000"/>
              <a:gd name="connsiteX25435" fmla="*/ 11635421 w 12192000"/>
              <a:gd name="connsiteY25435" fmla="*/ 2707472 h 6858000"/>
              <a:gd name="connsiteX25436" fmla="*/ 11638055 w 12192000"/>
              <a:gd name="connsiteY25436" fmla="*/ 2722464 h 6858000"/>
              <a:gd name="connsiteX25437" fmla="*/ 11601428 w 12192000"/>
              <a:gd name="connsiteY25437" fmla="*/ 2766331 h 6858000"/>
              <a:gd name="connsiteX25438" fmla="*/ 11601428 w 12192000"/>
              <a:gd name="connsiteY25438" fmla="*/ 2865319 h 6858000"/>
              <a:gd name="connsiteX25439" fmla="*/ 11721152 w 12192000"/>
              <a:gd name="connsiteY25439" fmla="*/ 2657978 h 6858000"/>
              <a:gd name="connsiteX25440" fmla="*/ 11465725 w 12192000"/>
              <a:gd name="connsiteY25440" fmla="*/ 2657978 h 6858000"/>
              <a:gd name="connsiteX25441" fmla="*/ 11585449 w 12192000"/>
              <a:gd name="connsiteY25441" fmla="*/ 2865319 h 6858000"/>
              <a:gd name="connsiteX25442" fmla="*/ 11585449 w 12192000"/>
              <a:gd name="connsiteY25442" fmla="*/ 2766331 h 6858000"/>
              <a:gd name="connsiteX25443" fmla="*/ 11548822 w 12192000"/>
              <a:gd name="connsiteY25443" fmla="*/ 2722464 h 6858000"/>
              <a:gd name="connsiteX25444" fmla="*/ 11551455 w 12192000"/>
              <a:gd name="connsiteY25444" fmla="*/ 2707472 h 6858000"/>
              <a:gd name="connsiteX25445" fmla="*/ 11313982 w 12192000"/>
              <a:gd name="connsiteY25445" fmla="*/ 2657978 h 6858000"/>
              <a:gd name="connsiteX25446" fmla="*/ 11228252 w 12192000"/>
              <a:gd name="connsiteY25446" fmla="*/ 2707472 h 6858000"/>
              <a:gd name="connsiteX25447" fmla="*/ 11230885 w 12192000"/>
              <a:gd name="connsiteY25447" fmla="*/ 2722464 h 6858000"/>
              <a:gd name="connsiteX25448" fmla="*/ 11194258 w 12192000"/>
              <a:gd name="connsiteY25448" fmla="*/ 2766331 h 6858000"/>
              <a:gd name="connsiteX25449" fmla="*/ 11194258 w 12192000"/>
              <a:gd name="connsiteY25449" fmla="*/ 2865319 h 6858000"/>
              <a:gd name="connsiteX25450" fmla="*/ 11313982 w 12192000"/>
              <a:gd name="connsiteY25450" fmla="*/ 2657978 h 6858000"/>
              <a:gd name="connsiteX25451" fmla="*/ 11058525 w 12192000"/>
              <a:gd name="connsiteY25451" fmla="*/ 2657978 h 6858000"/>
              <a:gd name="connsiteX25452" fmla="*/ 11178249 w 12192000"/>
              <a:gd name="connsiteY25452" fmla="*/ 2865319 h 6858000"/>
              <a:gd name="connsiteX25453" fmla="*/ 11178249 w 12192000"/>
              <a:gd name="connsiteY25453" fmla="*/ 2766331 h 6858000"/>
              <a:gd name="connsiteX25454" fmla="*/ 11141622 w 12192000"/>
              <a:gd name="connsiteY25454" fmla="*/ 2722464 h 6858000"/>
              <a:gd name="connsiteX25455" fmla="*/ 11144256 w 12192000"/>
              <a:gd name="connsiteY25455" fmla="*/ 2707472 h 6858000"/>
              <a:gd name="connsiteX25456" fmla="*/ 10906782 w 12192000"/>
              <a:gd name="connsiteY25456" fmla="*/ 2657978 h 6858000"/>
              <a:gd name="connsiteX25457" fmla="*/ 10821052 w 12192000"/>
              <a:gd name="connsiteY25457" fmla="*/ 2707472 h 6858000"/>
              <a:gd name="connsiteX25458" fmla="*/ 10823685 w 12192000"/>
              <a:gd name="connsiteY25458" fmla="*/ 2722464 h 6858000"/>
              <a:gd name="connsiteX25459" fmla="*/ 10787058 w 12192000"/>
              <a:gd name="connsiteY25459" fmla="*/ 2766331 h 6858000"/>
              <a:gd name="connsiteX25460" fmla="*/ 10787058 w 12192000"/>
              <a:gd name="connsiteY25460" fmla="*/ 2865319 h 6858000"/>
              <a:gd name="connsiteX25461" fmla="*/ 10906782 w 12192000"/>
              <a:gd name="connsiteY25461" fmla="*/ 2657978 h 6858000"/>
              <a:gd name="connsiteX25462" fmla="*/ 10651355 w 12192000"/>
              <a:gd name="connsiteY25462" fmla="*/ 2657978 h 6858000"/>
              <a:gd name="connsiteX25463" fmla="*/ 10771079 w 12192000"/>
              <a:gd name="connsiteY25463" fmla="*/ 2865319 h 6858000"/>
              <a:gd name="connsiteX25464" fmla="*/ 10771079 w 12192000"/>
              <a:gd name="connsiteY25464" fmla="*/ 2766331 h 6858000"/>
              <a:gd name="connsiteX25465" fmla="*/ 10734453 w 12192000"/>
              <a:gd name="connsiteY25465" fmla="*/ 2722464 h 6858000"/>
              <a:gd name="connsiteX25466" fmla="*/ 10737086 w 12192000"/>
              <a:gd name="connsiteY25466" fmla="*/ 2707472 h 6858000"/>
              <a:gd name="connsiteX25467" fmla="*/ 10499583 w 12192000"/>
              <a:gd name="connsiteY25467" fmla="*/ 2657978 h 6858000"/>
              <a:gd name="connsiteX25468" fmla="*/ 10413852 w 12192000"/>
              <a:gd name="connsiteY25468" fmla="*/ 2707472 h 6858000"/>
              <a:gd name="connsiteX25469" fmla="*/ 10416485 w 12192000"/>
              <a:gd name="connsiteY25469" fmla="*/ 2722464 h 6858000"/>
              <a:gd name="connsiteX25470" fmla="*/ 10379859 w 12192000"/>
              <a:gd name="connsiteY25470" fmla="*/ 2766331 h 6858000"/>
              <a:gd name="connsiteX25471" fmla="*/ 10379859 w 12192000"/>
              <a:gd name="connsiteY25471" fmla="*/ 2865319 h 6858000"/>
              <a:gd name="connsiteX25472" fmla="*/ 10499583 w 12192000"/>
              <a:gd name="connsiteY25472" fmla="*/ 2657978 h 6858000"/>
              <a:gd name="connsiteX25473" fmla="*/ 10244185 w 12192000"/>
              <a:gd name="connsiteY25473" fmla="*/ 2657978 h 6858000"/>
              <a:gd name="connsiteX25474" fmla="*/ 10363909 w 12192000"/>
              <a:gd name="connsiteY25474" fmla="*/ 2865319 h 6858000"/>
              <a:gd name="connsiteX25475" fmla="*/ 10363909 w 12192000"/>
              <a:gd name="connsiteY25475" fmla="*/ 2766331 h 6858000"/>
              <a:gd name="connsiteX25476" fmla="*/ 10327283 w 12192000"/>
              <a:gd name="connsiteY25476" fmla="*/ 2722464 h 6858000"/>
              <a:gd name="connsiteX25477" fmla="*/ 10329916 w 12192000"/>
              <a:gd name="connsiteY25477" fmla="*/ 2707472 h 6858000"/>
              <a:gd name="connsiteX25478" fmla="*/ 10092413 w 12192000"/>
              <a:gd name="connsiteY25478" fmla="*/ 2657978 h 6858000"/>
              <a:gd name="connsiteX25479" fmla="*/ 10006681 w 12192000"/>
              <a:gd name="connsiteY25479" fmla="*/ 2707472 h 6858000"/>
              <a:gd name="connsiteX25480" fmla="*/ 10009315 w 12192000"/>
              <a:gd name="connsiteY25480" fmla="*/ 2722464 h 6858000"/>
              <a:gd name="connsiteX25481" fmla="*/ 9972689 w 12192000"/>
              <a:gd name="connsiteY25481" fmla="*/ 2766331 h 6858000"/>
              <a:gd name="connsiteX25482" fmla="*/ 9972689 w 12192000"/>
              <a:gd name="connsiteY25482" fmla="*/ 2865319 h 6858000"/>
              <a:gd name="connsiteX25483" fmla="*/ 10092413 w 12192000"/>
              <a:gd name="connsiteY25483" fmla="*/ 2657978 h 6858000"/>
              <a:gd name="connsiteX25484" fmla="*/ 9836985 w 12192000"/>
              <a:gd name="connsiteY25484" fmla="*/ 2657978 h 6858000"/>
              <a:gd name="connsiteX25485" fmla="*/ 9956709 w 12192000"/>
              <a:gd name="connsiteY25485" fmla="*/ 2865319 h 6858000"/>
              <a:gd name="connsiteX25486" fmla="*/ 9956709 w 12192000"/>
              <a:gd name="connsiteY25486" fmla="*/ 2766331 h 6858000"/>
              <a:gd name="connsiteX25487" fmla="*/ 9920083 w 12192000"/>
              <a:gd name="connsiteY25487" fmla="*/ 2722464 h 6858000"/>
              <a:gd name="connsiteX25488" fmla="*/ 9922717 w 12192000"/>
              <a:gd name="connsiteY25488" fmla="*/ 2707472 h 6858000"/>
              <a:gd name="connsiteX25489" fmla="*/ 9685243 w 12192000"/>
              <a:gd name="connsiteY25489" fmla="*/ 2657978 h 6858000"/>
              <a:gd name="connsiteX25490" fmla="*/ 9599512 w 12192000"/>
              <a:gd name="connsiteY25490" fmla="*/ 2707472 h 6858000"/>
              <a:gd name="connsiteX25491" fmla="*/ 9602145 w 12192000"/>
              <a:gd name="connsiteY25491" fmla="*/ 2722464 h 6858000"/>
              <a:gd name="connsiteX25492" fmla="*/ 9565519 w 12192000"/>
              <a:gd name="connsiteY25492" fmla="*/ 2766331 h 6858000"/>
              <a:gd name="connsiteX25493" fmla="*/ 9565519 w 12192000"/>
              <a:gd name="connsiteY25493" fmla="*/ 2865319 h 6858000"/>
              <a:gd name="connsiteX25494" fmla="*/ 9685243 w 12192000"/>
              <a:gd name="connsiteY25494" fmla="*/ 2657978 h 6858000"/>
              <a:gd name="connsiteX25495" fmla="*/ 9429816 w 12192000"/>
              <a:gd name="connsiteY25495" fmla="*/ 2657978 h 6858000"/>
              <a:gd name="connsiteX25496" fmla="*/ 9549540 w 12192000"/>
              <a:gd name="connsiteY25496" fmla="*/ 2865319 h 6858000"/>
              <a:gd name="connsiteX25497" fmla="*/ 9549540 w 12192000"/>
              <a:gd name="connsiteY25497" fmla="*/ 2766331 h 6858000"/>
              <a:gd name="connsiteX25498" fmla="*/ 9512913 w 12192000"/>
              <a:gd name="connsiteY25498" fmla="*/ 2722464 h 6858000"/>
              <a:gd name="connsiteX25499" fmla="*/ 9515546 w 12192000"/>
              <a:gd name="connsiteY25499" fmla="*/ 2707472 h 6858000"/>
              <a:gd name="connsiteX25500" fmla="*/ 9278043 w 12192000"/>
              <a:gd name="connsiteY25500" fmla="*/ 2657978 h 6858000"/>
              <a:gd name="connsiteX25501" fmla="*/ 9192312 w 12192000"/>
              <a:gd name="connsiteY25501" fmla="*/ 2707472 h 6858000"/>
              <a:gd name="connsiteX25502" fmla="*/ 9194946 w 12192000"/>
              <a:gd name="connsiteY25502" fmla="*/ 2722464 h 6858000"/>
              <a:gd name="connsiteX25503" fmla="*/ 9158319 w 12192000"/>
              <a:gd name="connsiteY25503" fmla="*/ 2766331 h 6858000"/>
              <a:gd name="connsiteX25504" fmla="*/ 9158319 w 12192000"/>
              <a:gd name="connsiteY25504" fmla="*/ 2865319 h 6858000"/>
              <a:gd name="connsiteX25505" fmla="*/ 9278043 w 12192000"/>
              <a:gd name="connsiteY25505" fmla="*/ 2657978 h 6858000"/>
              <a:gd name="connsiteX25506" fmla="*/ 9022616 w 12192000"/>
              <a:gd name="connsiteY25506" fmla="*/ 2657978 h 6858000"/>
              <a:gd name="connsiteX25507" fmla="*/ 9142340 w 12192000"/>
              <a:gd name="connsiteY25507" fmla="*/ 2865319 h 6858000"/>
              <a:gd name="connsiteX25508" fmla="*/ 9142340 w 12192000"/>
              <a:gd name="connsiteY25508" fmla="*/ 2766331 h 6858000"/>
              <a:gd name="connsiteX25509" fmla="*/ 9105713 w 12192000"/>
              <a:gd name="connsiteY25509" fmla="*/ 2722464 h 6858000"/>
              <a:gd name="connsiteX25510" fmla="*/ 9108346 w 12192000"/>
              <a:gd name="connsiteY25510" fmla="*/ 2707472 h 6858000"/>
              <a:gd name="connsiteX25511" fmla="*/ 8870873 w 12192000"/>
              <a:gd name="connsiteY25511" fmla="*/ 2657978 h 6858000"/>
              <a:gd name="connsiteX25512" fmla="*/ 8785142 w 12192000"/>
              <a:gd name="connsiteY25512" fmla="*/ 2707472 h 6858000"/>
              <a:gd name="connsiteX25513" fmla="*/ 8787776 w 12192000"/>
              <a:gd name="connsiteY25513" fmla="*/ 2722464 h 6858000"/>
              <a:gd name="connsiteX25514" fmla="*/ 8751149 w 12192000"/>
              <a:gd name="connsiteY25514" fmla="*/ 2766331 h 6858000"/>
              <a:gd name="connsiteX25515" fmla="*/ 8751149 w 12192000"/>
              <a:gd name="connsiteY25515" fmla="*/ 2865319 h 6858000"/>
              <a:gd name="connsiteX25516" fmla="*/ 8870873 w 12192000"/>
              <a:gd name="connsiteY25516" fmla="*/ 2657978 h 6858000"/>
              <a:gd name="connsiteX25517" fmla="*/ 8615446 w 12192000"/>
              <a:gd name="connsiteY25517" fmla="*/ 2657978 h 6858000"/>
              <a:gd name="connsiteX25518" fmla="*/ 8735170 w 12192000"/>
              <a:gd name="connsiteY25518" fmla="*/ 2865319 h 6858000"/>
              <a:gd name="connsiteX25519" fmla="*/ 8735170 w 12192000"/>
              <a:gd name="connsiteY25519" fmla="*/ 2766331 h 6858000"/>
              <a:gd name="connsiteX25520" fmla="*/ 8698543 w 12192000"/>
              <a:gd name="connsiteY25520" fmla="*/ 2722464 h 6858000"/>
              <a:gd name="connsiteX25521" fmla="*/ 8701177 w 12192000"/>
              <a:gd name="connsiteY25521" fmla="*/ 2707472 h 6858000"/>
              <a:gd name="connsiteX25522" fmla="*/ 8463673 w 12192000"/>
              <a:gd name="connsiteY25522" fmla="*/ 2657978 h 6858000"/>
              <a:gd name="connsiteX25523" fmla="*/ 8377943 w 12192000"/>
              <a:gd name="connsiteY25523" fmla="*/ 2707472 h 6858000"/>
              <a:gd name="connsiteX25524" fmla="*/ 8380576 w 12192000"/>
              <a:gd name="connsiteY25524" fmla="*/ 2722464 h 6858000"/>
              <a:gd name="connsiteX25525" fmla="*/ 8343949 w 12192000"/>
              <a:gd name="connsiteY25525" fmla="*/ 2766331 h 6858000"/>
              <a:gd name="connsiteX25526" fmla="*/ 8343949 w 12192000"/>
              <a:gd name="connsiteY25526" fmla="*/ 2865319 h 6858000"/>
              <a:gd name="connsiteX25527" fmla="*/ 8463673 w 12192000"/>
              <a:gd name="connsiteY25527" fmla="*/ 2657978 h 6858000"/>
              <a:gd name="connsiteX25528" fmla="*/ 8208246 w 12192000"/>
              <a:gd name="connsiteY25528" fmla="*/ 2657978 h 6858000"/>
              <a:gd name="connsiteX25529" fmla="*/ 8327970 w 12192000"/>
              <a:gd name="connsiteY25529" fmla="*/ 2865319 h 6858000"/>
              <a:gd name="connsiteX25530" fmla="*/ 8327970 w 12192000"/>
              <a:gd name="connsiteY25530" fmla="*/ 2766331 h 6858000"/>
              <a:gd name="connsiteX25531" fmla="*/ 8291343 w 12192000"/>
              <a:gd name="connsiteY25531" fmla="*/ 2722464 h 6858000"/>
              <a:gd name="connsiteX25532" fmla="*/ 8293977 w 12192000"/>
              <a:gd name="connsiteY25532" fmla="*/ 2707472 h 6858000"/>
              <a:gd name="connsiteX25533" fmla="*/ 8056504 w 12192000"/>
              <a:gd name="connsiteY25533" fmla="*/ 2657978 h 6858000"/>
              <a:gd name="connsiteX25534" fmla="*/ 7970773 w 12192000"/>
              <a:gd name="connsiteY25534" fmla="*/ 2707472 h 6858000"/>
              <a:gd name="connsiteX25535" fmla="*/ 7973406 w 12192000"/>
              <a:gd name="connsiteY25535" fmla="*/ 2722464 h 6858000"/>
              <a:gd name="connsiteX25536" fmla="*/ 7936779 w 12192000"/>
              <a:gd name="connsiteY25536" fmla="*/ 2766331 h 6858000"/>
              <a:gd name="connsiteX25537" fmla="*/ 7936779 w 12192000"/>
              <a:gd name="connsiteY25537" fmla="*/ 2865319 h 6858000"/>
              <a:gd name="connsiteX25538" fmla="*/ 8056504 w 12192000"/>
              <a:gd name="connsiteY25538" fmla="*/ 2657978 h 6858000"/>
              <a:gd name="connsiteX25539" fmla="*/ 7801076 w 12192000"/>
              <a:gd name="connsiteY25539" fmla="*/ 2657978 h 6858000"/>
              <a:gd name="connsiteX25540" fmla="*/ 7920801 w 12192000"/>
              <a:gd name="connsiteY25540" fmla="*/ 2865319 h 6858000"/>
              <a:gd name="connsiteX25541" fmla="*/ 7920801 w 12192000"/>
              <a:gd name="connsiteY25541" fmla="*/ 2766331 h 6858000"/>
              <a:gd name="connsiteX25542" fmla="*/ 7884174 w 12192000"/>
              <a:gd name="connsiteY25542" fmla="*/ 2722464 h 6858000"/>
              <a:gd name="connsiteX25543" fmla="*/ 7886807 w 12192000"/>
              <a:gd name="connsiteY25543" fmla="*/ 2707472 h 6858000"/>
              <a:gd name="connsiteX25544" fmla="*/ 7649334 w 12192000"/>
              <a:gd name="connsiteY25544" fmla="*/ 2657978 h 6858000"/>
              <a:gd name="connsiteX25545" fmla="*/ 7563603 w 12192000"/>
              <a:gd name="connsiteY25545" fmla="*/ 2707472 h 6858000"/>
              <a:gd name="connsiteX25546" fmla="*/ 7566236 w 12192000"/>
              <a:gd name="connsiteY25546" fmla="*/ 2722464 h 6858000"/>
              <a:gd name="connsiteX25547" fmla="*/ 7529610 w 12192000"/>
              <a:gd name="connsiteY25547" fmla="*/ 2766331 h 6858000"/>
              <a:gd name="connsiteX25548" fmla="*/ 7529610 w 12192000"/>
              <a:gd name="connsiteY25548" fmla="*/ 2865319 h 6858000"/>
              <a:gd name="connsiteX25549" fmla="*/ 7649334 w 12192000"/>
              <a:gd name="connsiteY25549" fmla="*/ 2657978 h 6858000"/>
              <a:gd name="connsiteX25550" fmla="*/ 7393906 w 12192000"/>
              <a:gd name="connsiteY25550" fmla="*/ 2657978 h 6858000"/>
              <a:gd name="connsiteX25551" fmla="*/ 7513631 w 12192000"/>
              <a:gd name="connsiteY25551" fmla="*/ 2865319 h 6858000"/>
              <a:gd name="connsiteX25552" fmla="*/ 7513631 w 12192000"/>
              <a:gd name="connsiteY25552" fmla="*/ 2766331 h 6858000"/>
              <a:gd name="connsiteX25553" fmla="*/ 7477004 w 12192000"/>
              <a:gd name="connsiteY25553" fmla="*/ 2722464 h 6858000"/>
              <a:gd name="connsiteX25554" fmla="*/ 7479637 w 12192000"/>
              <a:gd name="connsiteY25554" fmla="*/ 2707472 h 6858000"/>
              <a:gd name="connsiteX25555" fmla="*/ 7242134 w 12192000"/>
              <a:gd name="connsiteY25555" fmla="*/ 2657978 h 6858000"/>
              <a:gd name="connsiteX25556" fmla="*/ 7156403 w 12192000"/>
              <a:gd name="connsiteY25556" fmla="*/ 2707472 h 6858000"/>
              <a:gd name="connsiteX25557" fmla="*/ 7159036 w 12192000"/>
              <a:gd name="connsiteY25557" fmla="*/ 2722464 h 6858000"/>
              <a:gd name="connsiteX25558" fmla="*/ 7122410 w 12192000"/>
              <a:gd name="connsiteY25558" fmla="*/ 2766331 h 6858000"/>
              <a:gd name="connsiteX25559" fmla="*/ 7122410 w 12192000"/>
              <a:gd name="connsiteY25559" fmla="*/ 2865319 h 6858000"/>
              <a:gd name="connsiteX25560" fmla="*/ 7242134 w 12192000"/>
              <a:gd name="connsiteY25560" fmla="*/ 2657978 h 6858000"/>
              <a:gd name="connsiteX25561" fmla="*/ 6986706 w 12192000"/>
              <a:gd name="connsiteY25561" fmla="*/ 2657978 h 6858000"/>
              <a:gd name="connsiteX25562" fmla="*/ 7106431 w 12192000"/>
              <a:gd name="connsiteY25562" fmla="*/ 2865319 h 6858000"/>
              <a:gd name="connsiteX25563" fmla="*/ 7106431 w 12192000"/>
              <a:gd name="connsiteY25563" fmla="*/ 2766331 h 6858000"/>
              <a:gd name="connsiteX25564" fmla="*/ 7069804 w 12192000"/>
              <a:gd name="connsiteY25564" fmla="*/ 2722464 h 6858000"/>
              <a:gd name="connsiteX25565" fmla="*/ 7072438 w 12192000"/>
              <a:gd name="connsiteY25565" fmla="*/ 2707472 h 6858000"/>
              <a:gd name="connsiteX25566" fmla="*/ 6834964 w 12192000"/>
              <a:gd name="connsiteY25566" fmla="*/ 2657978 h 6858000"/>
              <a:gd name="connsiteX25567" fmla="*/ 6749233 w 12192000"/>
              <a:gd name="connsiteY25567" fmla="*/ 2707472 h 6858000"/>
              <a:gd name="connsiteX25568" fmla="*/ 6751866 w 12192000"/>
              <a:gd name="connsiteY25568" fmla="*/ 2722464 h 6858000"/>
              <a:gd name="connsiteX25569" fmla="*/ 6715240 w 12192000"/>
              <a:gd name="connsiteY25569" fmla="*/ 2766331 h 6858000"/>
              <a:gd name="connsiteX25570" fmla="*/ 6715240 w 12192000"/>
              <a:gd name="connsiteY25570" fmla="*/ 2865319 h 6858000"/>
              <a:gd name="connsiteX25571" fmla="*/ 6834964 w 12192000"/>
              <a:gd name="connsiteY25571" fmla="*/ 2657978 h 6858000"/>
              <a:gd name="connsiteX25572" fmla="*/ 6579537 w 12192000"/>
              <a:gd name="connsiteY25572" fmla="*/ 2657978 h 6858000"/>
              <a:gd name="connsiteX25573" fmla="*/ 6699261 w 12192000"/>
              <a:gd name="connsiteY25573" fmla="*/ 2865319 h 6858000"/>
              <a:gd name="connsiteX25574" fmla="*/ 6699261 w 12192000"/>
              <a:gd name="connsiteY25574" fmla="*/ 2766331 h 6858000"/>
              <a:gd name="connsiteX25575" fmla="*/ 6662635 w 12192000"/>
              <a:gd name="connsiteY25575" fmla="*/ 2722464 h 6858000"/>
              <a:gd name="connsiteX25576" fmla="*/ 6665268 w 12192000"/>
              <a:gd name="connsiteY25576" fmla="*/ 2707472 h 6858000"/>
              <a:gd name="connsiteX25577" fmla="*/ 6427765 w 12192000"/>
              <a:gd name="connsiteY25577" fmla="*/ 2657978 h 6858000"/>
              <a:gd name="connsiteX25578" fmla="*/ 6342033 w 12192000"/>
              <a:gd name="connsiteY25578" fmla="*/ 2707472 h 6858000"/>
              <a:gd name="connsiteX25579" fmla="*/ 6344667 w 12192000"/>
              <a:gd name="connsiteY25579" fmla="*/ 2722464 h 6858000"/>
              <a:gd name="connsiteX25580" fmla="*/ 6308041 w 12192000"/>
              <a:gd name="connsiteY25580" fmla="*/ 2766331 h 6858000"/>
              <a:gd name="connsiteX25581" fmla="*/ 6308041 w 12192000"/>
              <a:gd name="connsiteY25581" fmla="*/ 2865319 h 6858000"/>
              <a:gd name="connsiteX25582" fmla="*/ 6427765 w 12192000"/>
              <a:gd name="connsiteY25582" fmla="*/ 2657978 h 6858000"/>
              <a:gd name="connsiteX25583" fmla="*/ 6172337 w 12192000"/>
              <a:gd name="connsiteY25583" fmla="*/ 2657978 h 6858000"/>
              <a:gd name="connsiteX25584" fmla="*/ 6292061 w 12192000"/>
              <a:gd name="connsiteY25584" fmla="*/ 2865319 h 6858000"/>
              <a:gd name="connsiteX25585" fmla="*/ 6292061 w 12192000"/>
              <a:gd name="connsiteY25585" fmla="*/ 2766331 h 6858000"/>
              <a:gd name="connsiteX25586" fmla="*/ 6255435 w 12192000"/>
              <a:gd name="connsiteY25586" fmla="*/ 2722464 h 6858000"/>
              <a:gd name="connsiteX25587" fmla="*/ 6258068 w 12192000"/>
              <a:gd name="connsiteY25587" fmla="*/ 2707472 h 6858000"/>
              <a:gd name="connsiteX25588" fmla="*/ 6020595 w 12192000"/>
              <a:gd name="connsiteY25588" fmla="*/ 2657978 h 6858000"/>
              <a:gd name="connsiteX25589" fmla="*/ 5934863 w 12192000"/>
              <a:gd name="connsiteY25589" fmla="*/ 2707472 h 6858000"/>
              <a:gd name="connsiteX25590" fmla="*/ 5937497 w 12192000"/>
              <a:gd name="connsiteY25590" fmla="*/ 2722464 h 6858000"/>
              <a:gd name="connsiteX25591" fmla="*/ 5900871 w 12192000"/>
              <a:gd name="connsiteY25591" fmla="*/ 2766331 h 6858000"/>
              <a:gd name="connsiteX25592" fmla="*/ 5900871 w 12192000"/>
              <a:gd name="connsiteY25592" fmla="*/ 2865319 h 6858000"/>
              <a:gd name="connsiteX25593" fmla="*/ 6020595 w 12192000"/>
              <a:gd name="connsiteY25593" fmla="*/ 2657978 h 6858000"/>
              <a:gd name="connsiteX25594" fmla="*/ 5765168 w 12192000"/>
              <a:gd name="connsiteY25594" fmla="*/ 2657978 h 6858000"/>
              <a:gd name="connsiteX25595" fmla="*/ 5884892 w 12192000"/>
              <a:gd name="connsiteY25595" fmla="*/ 2865319 h 6858000"/>
              <a:gd name="connsiteX25596" fmla="*/ 5884892 w 12192000"/>
              <a:gd name="connsiteY25596" fmla="*/ 2766331 h 6858000"/>
              <a:gd name="connsiteX25597" fmla="*/ 5848265 w 12192000"/>
              <a:gd name="connsiteY25597" fmla="*/ 2722464 h 6858000"/>
              <a:gd name="connsiteX25598" fmla="*/ 5850898 w 12192000"/>
              <a:gd name="connsiteY25598" fmla="*/ 2707472 h 6858000"/>
              <a:gd name="connsiteX25599" fmla="*/ 5613395 w 12192000"/>
              <a:gd name="connsiteY25599" fmla="*/ 2657978 h 6858000"/>
              <a:gd name="connsiteX25600" fmla="*/ 5527664 w 12192000"/>
              <a:gd name="connsiteY25600" fmla="*/ 2707472 h 6858000"/>
              <a:gd name="connsiteX25601" fmla="*/ 5530297 w 12192000"/>
              <a:gd name="connsiteY25601" fmla="*/ 2722464 h 6858000"/>
              <a:gd name="connsiteX25602" fmla="*/ 5493670 w 12192000"/>
              <a:gd name="connsiteY25602" fmla="*/ 2766331 h 6858000"/>
              <a:gd name="connsiteX25603" fmla="*/ 5493670 w 12192000"/>
              <a:gd name="connsiteY25603" fmla="*/ 2865319 h 6858000"/>
              <a:gd name="connsiteX25604" fmla="*/ 5613395 w 12192000"/>
              <a:gd name="connsiteY25604" fmla="*/ 2657978 h 6858000"/>
              <a:gd name="connsiteX25605" fmla="*/ 5357967 w 12192000"/>
              <a:gd name="connsiteY25605" fmla="*/ 2657978 h 6858000"/>
              <a:gd name="connsiteX25606" fmla="*/ 5477691 w 12192000"/>
              <a:gd name="connsiteY25606" fmla="*/ 2865319 h 6858000"/>
              <a:gd name="connsiteX25607" fmla="*/ 5477691 w 12192000"/>
              <a:gd name="connsiteY25607" fmla="*/ 2766331 h 6858000"/>
              <a:gd name="connsiteX25608" fmla="*/ 5441066 w 12192000"/>
              <a:gd name="connsiteY25608" fmla="*/ 2722464 h 6858000"/>
              <a:gd name="connsiteX25609" fmla="*/ 5443698 w 12192000"/>
              <a:gd name="connsiteY25609" fmla="*/ 2707472 h 6858000"/>
              <a:gd name="connsiteX25610" fmla="*/ 5206225 w 12192000"/>
              <a:gd name="connsiteY25610" fmla="*/ 2657978 h 6858000"/>
              <a:gd name="connsiteX25611" fmla="*/ 5120494 w 12192000"/>
              <a:gd name="connsiteY25611" fmla="*/ 2707472 h 6858000"/>
              <a:gd name="connsiteX25612" fmla="*/ 5123127 w 12192000"/>
              <a:gd name="connsiteY25612" fmla="*/ 2722464 h 6858000"/>
              <a:gd name="connsiteX25613" fmla="*/ 5086501 w 12192000"/>
              <a:gd name="connsiteY25613" fmla="*/ 2766331 h 6858000"/>
              <a:gd name="connsiteX25614" fmla="*/ 5086501 w 12192000"/>
              <a:gd name="connsiteY25614" fmla="*/ 2865319 h 6858000"/>
              <a:gd name="connsiteX25615" fmla="*/ 5206225 w 12192000"/>
              <a:gd name="connsiteY25615" fmla="*/ 2657978 h 6858000"/>
              <a:gd name="connsiteX25616" fmla="*/ 4950798 w 12192000"/>
              <a:gd name="connsiteY25616" fmla="*/ 2657978 h 6858000"/>
              <a:gd name="connsiteX25617" fmla="*/ 5070522 w 12192000"/>
              <a:gd name="connsiteY25617" fmla="*/ 2865319 h 6858000"/>
              <a:gd name="connsiteX25618" fmla="*/ 5070522 w 12192000"/>
              <a:gd name="connsiteY25618" fmla="*/ 2766331 h 6858000"/>
              <a:gd name="connsiteX25619" fmla="*/ 5033895 w 12192000"/>
              <a:gd name="connsiteY25619" fmla="*/ 2722464 h 6858000"/>
              <a:gd name="connsiteX25620" fmla="*/ 5036528 w 12192000"/>
              <a:gd name="connsiteY25620" fmla="*/ 2707472 h 6858000"/>
              <a:gd name="connsiteX25621" fmla="*/ 4799025 w 12192000"/>
              <a:gd name="connsiteY25621" fmla="*/ 2657978 h 6858000"/>
              <a:gd name="connsiteX25622" fmla="*/ 4713294 w 12192000"/>
              <a:gd name="connsiteY25622" fmla="*/ 2707472 h 6858000"/>
              <a:gd name="connsiteX25623" fmla="*/ 4715928 w 12192000"/>
              <a:gd name="connsiteY25623" fmla="*/ 2722464 h 6858000"/>
              <a:gd name="connsiteX25624" fmla="*/ 4679301 w 12192000"/>
              <a:gd name="connsiteY25624" fmla="*/ 2766331 h 6858000"/>
              <a:gd name="connsiteX25625" fmla="*/ 4679301 w 12192000"/>
              <a:gd name="connsiteY25625" fmla="*/ 2865319 h 6858000"/>
              <a:gd name="connsiteX25626" fmla="*/ 4799025 w 12192000"/>
              <a:gd name="connsiteY25626" fmla="*/ 2657978 h 6858000"/>
              <a:gd name="connsiteX25627" fmla="*/ 4543597 w 12192000"/>
              <a:gd name="connsiteY25627" fmla="*/ 2657978 h 6858000"/>
              <a:gd name="connsiteX25628" fmla="*/ 4663323 w 12192000"/>
              <a:gd name="connsiteY25628" fmla="*/ 2865319 h 6858000"/>
              <a:gd name="connsiteX25629" fmla="*/ 4663323 w 12192000"/>
              <a:gd name="connsiteY25629" fmla="*/ 2766331 h 6858000"/>
              <a:gd name="connsiteX25630" fmla="*/ 4626695 w 12192000"/>
              <a:gd name="connsiteY25630" fmla="*/ 2722464 h 6858000"/>
              <a:gd name="connsiteX25631" fmla="*/ 4629329 w 12192000"/>
              <a:gd name="connsiteY25631" fmla="*/ 2707472 h 6858000"/>
              <a:gd name="connsiteX25632" fmla="*/ 4391855 w 12192000"/>
              <a:gd name="connsiteY25632" fmla="*/ 2657978 h 6858000"/>
              <a:gd name="connsiteX25633" fmla="*/ 4306124 w 12192000"/>
              <a:gd name="connsiteY25633" fmla="*/ 2707472 h 6858000"/>
              <a:gd name="connsiteX25634" fmla="*/ 4308757 w 12192000"/>
              <a:gd name="connsiteY25634" fmla="*/ 2722464 h 6858000"/>
              <a:gd name="connsiteX25635" fmla="*/ 4272131 w 12192000"/>
              <a:gd name="connsiteY25635" fmla="*/ 2766331 h 6858000"/>
              <a:gd name="connsiteX25636" fmla="*/ 4272131 w 12192000"/>
              <a:gd name="connsiteY25636" fmla="*/ 2865319 h 6858000"/>
              <a:gd name="connsiteX25637" fmla="*/ 4391855 w 12192000"/>
              <a:gd name="connsiteY25637" fmla="*/ 2657978 h 6858000"/>
              <a:gd name="connsiteX25638" fmla="*/ 4136428 w 12192000"/>
              <a:gd name="connsiteY25638" fmla="*/ 2657978 h 6858000"/>
              <a:gd name="connsiteX25639" fmla="*/ 4256152 w 12192000"/>
              <a:gd name="connsiteY25639" fmla="*/ 2865319 h 6858000"/>
              <a:gd name="connsiteX25640" fmla="*/ 4256152 w 12192000"/>
              <a:gd name="connsiteY25640" fmla="*/ 2766331 h 6858000"/>
              <a:gd name="connsiteX25641" fmla="*/ 4219526 w 12192000"/>
              <a:gd name="connsiteY25641" fmla="*/ 2722464 h 6858000"/>
              <a:gd name="connsiteX25642" fmla="*/ 4222160 w 12192000"/>
              <a:gd name="connsiteY25642" fmla="*/ 2707472 h 6858000"/>
              <a:gd name="connsiteX25643" fmla="*/ 3984685 w 12192000"/>
              <a:gd name="connsiteY25643" fmla="*/ 2657978 h 6858000"/>
              <a:gd name="connsiteX25644" fmla="*/ 3898954 w 12192000"/>
              <a:gd name="connsiteY25644" fmla="*/ 2707472 h 6858000"/>
              <a:gd name="connsiteX25645" fmla="*/ 3901588 w 12192000"/>
              <a:gd name="connsiteY25645" fmla="*/ 2722464 h 6858000"/>
              <a:gd name="connsiteX25646" fmla="*/ 3864961 w 12192000"/>
              <a:gd name="connsiteY25646" fmla="*/ 2766331 h 6858000"/>
              <a:gd name="connsiteX25647" fmla="*/ 3864961 w 12192000"/>
              <a:gd name="connsiteY25647" fmla="*/ 2865319 h 6858000"/>
              <a:gd name="connsiteX25648" fmla="*/ 3984685 w 12192000"/>
              <a:gd name="connsiteY25648" fmla="*/ 2657978 h 6858000"/>
              <a:gd name="connsiteX25649" fmla="*/ 3729258 w 12192000"/>
              <a:gd name="connsiteY25649" fmla="*/ 2657978 h 6858000"/>
              <a:gd name="connsiteX25650" fmla="*/ 3848982 w 12192000"/>
              <a:gd name="connsiteY25650" fmla="*/ 2865319 h 6858000"/>
              <a:gd name="connsiteX25651" fmla="*/ 3848982 w 12192000"/>
              <a:gd name="connsiteY25651" fmla="*/ 2766331 h 6858000"/>
              <a:gd name="connsiteX25652" fmla="*/ 3812355 w 12192000"/>
              <a:gd name="connsiteY25652" fmla="*/ 2722464 h 6858000"/>
              <a:gd name="connsiteX25653" fmla="*/ 3814989 w 12192000"/>
              <a:gd name="connsiteY25653" fmla="*/ 2707472 h 6858000"/>
              <a:gd name="connsiteX25654" fmla="*/ 3577485 w 12192000"/>
              <a:gd name="connsiteY25654" fmla="*/ 2657978 h 6858000"/>
              <a:gd name="connsiteX25655" fmla="*/ 3491754 w 12192000"/>
              <a:gd name="connsiteY25655" fmla="*/ 2707472 h 6858000"/>
              <a:gd name="connsiteX25656" fmla="*/ 3494388 w 12192000"/>
              <a:gd name="connsiteY25656" fmla="*/ 2722464 h 6858000"/>
              <a:gd name="connsiteX25657" fmla="*/ 3457761 w 12192000"/>
              <a:gd name="connsiteY25657" fmla="*/ 2766331 h 6858000"/>
              <a:gd name="connsiteX25658" fmla="*/ 3457761 w 12192000"/>
              <a:gd name="connsiteY25658" fmla="*/ 2865319 h 6858000"/>
              <a:gd name="connsiteX25659" fmla="*/ 3577485 w 12192000"/>
              <a:gd name="connsiteY25659" fmla="*/ 2657978 h 6858000"/>
              <a:gd name="connsiteX25660" fmla="*/ 3322058 w 12192000"/>
              <a:gd name="connsiteY25660" fmla="*/ 2657978 h 6858000"/>
              <a:gd name="connsiteX25661" fmla="*/ 3441782 w 12192000"/>
              <a:gd name="connsiteY25661" fmla="*/ 2865319 h 6858000"/>
              <a:gd name="connsiteX25662" fmla="*/ 3441782 w 12192000"/>
              <a:gd name="connsiteY25662" fmla="*/ 2766331 h 6858000"/>
              <a:gd name="connsiteX25663" fmla="*/ 3405156 w 12192000"/>
              <a:gd name="connsiteY25663" fmla="*/ 2722464 h 6858000"/>
              <a:gd name="connsiteX25664" fmla="*/ 3407789 w 12192000"/>
              <a:gd name="connsiteY25664" fmla="*/ 2707472 h 6858000"/>
              <a:gd name="connsiteX25665" fmla="*/ 3170316 w 12192000"/>
              <a:gd name="connsiteY25665" fmla="*/ 2657978 h 6858000"/>
              <a:gd name="connsiteX25666" fmla="*/ 3084585 w 12192000"/>
              <a:gd name="connsiteY25666" fmla="*/ 2707472 h 6858000"/>
              <a:gd name="connsiteX25667" fmla="*/ 3087218 w 12192000"/>
              <a:gd name="connsiteY25667" fmla="*/ 2722464 h 6858000"/>
              <a:gd name="connsiteX25668" fmla="*/ 3050591 w 12192000"/>
              <a:gd name="connsiteY25668" fmla="*/ 2766331 h 6858000"/>
              <a:gd name="connsiteX25669" fmla="*/ 3050591 w 12192000"/>
              <a:gd name="connsiteY25669" fmla="*/ 2865319 h 6858000"/>
              <a:gd name="connsiteX25670" fmla="*/ 3170316 w 12192000"/>
              <a:gd name="connsiteY25670" fmla="*/ 2657978 h 6858000"/>
              <a:gd name="connsiteX25671" fmla="*/ 2914888 w 12192000"/>
              <a:gd name="connsiteY25671" fmla="*/ 2657978 h 6858000"/>
              <a:gd name="connsiteX25672" fmla="*/ 3034612 w 12192000"/>
              <a:gd name="connsiteY25672" fmla="*/ 2865319 h 6858000"/>
              <a:gd name="connsiteX25673" fmla="*/ 3034612 w 12192000"/>
              <a:gd name="connsiteY25673" fmla="*/ 2766331 h 6858000"/>
              <a:gd name="connsiteX25674" fmla="*/ 2997986 w 12192000"/>
              <a:gd name="connsiteY25674" fmla="*/ 2722464 h 6858000"/>
              <a:gd name="connsiteX25675" fmla="*/ 3000619 w 12192000"/>
              <a:gd name="connsiteY25675" fmla="*/ 2707472 h 6858000"/>
              <a:gd name="connsiteX25676" fmla="*/ 2763116 w 12192000"/>
              <a:gd name="connsiteY25676" fmla="*/ 2657978 h 6858000"/>
              <a:gd name="connsiteX25677" fmla="*/ 2677385 w 12192000"/>
              <a:gd name="connsiteY25677" fmla="*/ 2707472 h 6858000"/>
              <a:gd name="connsiteX25678" fmla="*/ 2680018 w 12192000"/>
              <a:gd name="connsiteY25678" fmla="*/ 2722464 h 6858000"/>
              <a:gd name="connsiteX25679" fmla="*/ 2643392 w 12192000"/>
              <a:gd name="connsiteY25679" fmla="*/ 2766331 h 6858000"/>
              <a:gd name="connsiteX25680" fmla="*/ 2643392 w 12192000"/>
              <a:gd name="connsiteY25680" fmla="*/ 2865319 h 6858000"/>
              <a:gd name="connsiteX25681" fmla="*/ 2763116 w 12192000"/>
              <a:gd name="connsiteY25681" fmla="*/ 2657978 h 6858000"/>
              <a:gd name="connsiteX25682" fmla="*/ 2507688 w 12192000"/>
              <a:gd name="connsiteY25682" fmla="*/ 2657978 h 6858000"/>
              <a:gd name="connsiteX25683" fmla="*/ 2627412 w 12192000"/>
              <a:gd name="connsiteY25683" fmla="*/ 2865319 h 6858000"/>
              <a:gd name="connsiteX25684" fmla="*/ 2627412 w 12192000"/>
              <a:gd name="connsiteY25684" fmla="*/ 2766331 h 6858000"/>
              <a:gd name="connsiteX25685" fmla="*/ 2590786 w 12192000"/>
              <a:gd name="connsiteY25685" fmla="*/ 2722464 h 6858000"/>
              <a:gd name="connsiteX25686" fmla="*/ 2593419 w 12192000"/>
              <a:gd name="connsiteY25686" fmla="*/ 2707472 h 6858000"/>
              <a:gd name="connsiteX25687" fmla="*/ 2355946 w 12192000"/>
              <a:gd name="connsiteY25687" fmla="*/ 2657978 h 6858000"/>
              <a:gd name="connsiteX25688" fmla="*/ 2270215 w 12192000"/>
              <a:gd name="connsiteY25688" fmla="*/ 2707472 h 6858000"/>
              <a:gd name="connsiteX25689" fmla="*/ 2272848 w 12192000"/>
              <a:gd name="connsiteY25689" fmla="*/ 2722464 h 6858000"/>
              <a:gd name="connsiteX25690" fmla="*/ 2236222 w 12192000"/>
              <a:gd name="connsiteY25690" fmla="*/ 2766331 h 6858000"/>
              <a:gd name="connsiteX25691" fmla="*/ 2236222 w 12192000"/>
              <a:gd name="connsiteY25691" fmla="*/ 2865319 h 6858000"/>
              <a:gd name="connsiteX25692" fmla="*/ 2355946 w 12192000"/>
              <a:gd name="connsiteY25692" fmla="*/ 2657978 h 6858000"/>
              <a:gd name="connsiteX25693" fmla="*/ 2100518 w 12192000"/>
              <a:gd name="connsiteY25693" fmla="*/ 2657978 h 6858000"/>
              <a:gd name="connsiteX25694" fmla="*/ 2220243 w 12192000"/>
              <a:gd name="connsiteY25694" fmla="*/ 2865319 h 6858000"/>
              <a:gd name="connsiteX25695" fmla="*/ 2220243 w 12192000"/>
              <a:gd name="connsiteY25695" fmla="*/ 2766331 h 6858000"/>
              <a:gd name="connsiteX25696" fmla="*/ 2183616 w 12192000"/>
              <a:gd name="connsiteY25696" fmla="*/ 2722464 h 6858000"/>
              <a:gd name="connsiteX25697" fmla="*/ 2186249 w 12192000"/>
              <a:gd name="connsiteY25697" fmla="*/ 2707472 h 6858000"/>
              <a:gd name="connsiteX25698" fmla="*/ 1948746 w 12192000"/>
              <a:gd name="connsiteY25698" fmla="*/ 2657978 h 6858000"/>
              <a:gd name="connsiteX25699" fmla="*/ 1863015 w 12192000"/>
              <a:gd name="connsiteY25699" fmla="*/ 2707472 h 6858000"/>
              <a:gd name="connsiteX25700" fmla="*/ 1865648 w 12192000"/>
              <a:gd name="connsiteY25700" fmla="*/ 2722464 h 6858000"/>
              <a:gd name="connsiteX25701" fmla="*/ 1829022 w 12192000"/>
              <a:gd name="connsiteY25701" fmla="*/ 2766331 h 6858000"/>
              <a:gd name="connsiteX25702" fmla="*/ 1829022 w 12192000"/>
              <a:gd name="connsiteY25702" fmla="*/ 2865319 h 6858000"/>
              <a:gd name="connsiteX25703" fmla="*/ 1948746 w 12192000"/>
              <a:gd name="connsiteY25703" fmla="*/ 2657978 h 6858000"/>
              <a:gd name="connsiteX25704" fmla="*/ 1693318 w 12192000"/>
              <a:gd name="connsiteY25704" fmla="*/ 2657978 h 6858000"/>
              <a:gd name="connsiteX25705" fmla="*/ 1813043 w 12192000"/>
              <a:gd name="connsiteY25705" fmla="*/ 2865319 h 6858000"/>
              <a:gd name="connsiteX25706" fmla="*/ 1813043 w 12192000"/>
              <a:gd name="connsiteY25706" fmla="*/ 2766331 h 6858000"/>
              <a:gd name="connsiteX25707" fmla="*/ 1776416 w 12192000"/>
              <a:gd name="connsiteY25707" fmla="*/ 2722464 h 6858000"/>
              <a:gd name="connsiteX25708" fmla="*/ 1779050 w 12192000"/>
              <a:gd name="connsiteY25708" fmla="*/ 2707472 h 6858000"/>
              <a:gd name="connsiteX25709" fmla="*/ 1541576 w 12192000"/>
              <a:gd name="connsiteY25709" fmla="*/ 2657978 h 6858000"/>
              <a:gd name="connsiteX25710" fmla="*/ 1455845 w 12192000"/>
              <a:gd name="connsiteY25710" fmla="*/ 2707472 h 6858000"/>
              <a:gd name="connsiteX25711" fmla="*/ 1458478 w 12192000"/>
              <a:gd name="connsiteY25711" fmla="*/ 2722464 h 6858000"/>
              <a:gd name="connsiteX25712" fmla="*/ 1421852 w 12192000"/>
              <a:gd name="connsiteY25712" fmla="*/ 2766331 h 6858000"/>
              <a:gd name="connsiteX25713" fmla="*/ 1421852 w 12192000"/>
              <a:gd name="connsiteY25713" fmla="*/ 2865319 h 6858000"/>
              <a:gd name="connsiteX25714" fmla="*/ 1541576 w 12192000"/>
              <a:gd name="connsiteY25714" fmla="*/ 2657978 h 6858000"/>
              <a:gd name="connsiteX25715" fmla="*/ 1286149 w 12192000"/>
              <a:gd name="connsiteY25715" fmla="*/ 2657978 h 6858000"/>
              <a:gd name="connsiteX25716" fmla="*/ 1405873 w 12192000"/>
              <a:gd name="connsiteY25716" fmla="*/ 2865319 h 6858000"/>
              <a:gd name="connsiteX25717" fmla="*/ 1405873 w 12192000"/>
              <a:gd name="connsiteY25717" fmla="*/ 2766331 h 6858000"/>
              <a:gd name="connsiteX25718" fmla="*/ 1369246 w 12192000"/>
              <a:gd name="connsiteY25718" fmla="*/ 2722464 h 6858000"/>
              <a:gd name="connsiteX25719" fmla="*/ 1371880 w 12192000"/>
              <a:gd name="connsiteY25719" fmla="*/ 2707472 h 6858000"/>
              <a:gd name="connsiteX25720" fmla="*/ 1134376 w 12192000"/>
              <a:gd name="connsiteY25720" fmla="*/ 2657978 h 6858000"/>
              <a:gd name="connsiteX25721" fmla="*/ 1048645 w 12192000"/>
              <a:gd name="connsiteY25721" fmla="*/ 2707472 h 6858000"/>
              <a:gd name="connsiteX25722" fmla="*/ 1051279 w 12192000"/>
              <a:gd name="connsiteY25722" fmla="*/ 2722464 h 6858000"/>
              <a:gd name="connsiteX25723" fmla="*/ 1014652 w 12192000"/>
              <a:gd name="connsiteY25723" fmla="*/ 2766331 h 6858000"/>
              <a:gd name="connsiteX25724" fmla="*/ 1014652 w 12192000"/>
              <a:gd name="connsiteY25724" fmla="*/ 2865319 h 6858000"/>
              <a:gd name="connsiteX25725" fmla="*/ 1134376 w 12192000"/>
              <a:gd name="connsiteY25725" fmla="*/ 2657978 h 6858000"/>
              <a:gd name="connsiteX25726" fmla="*/ 878949 w 12192000"/>
              <a:gd name="connsiteY25726" fmla="*/ 2657978 h 6858000"/>
              <a:gd name="connsiteX25727" fmla="*/ 998673 w 12192000"/>
              <a:gd name="connsiteY25727" fmla="*/ 2865319 h 6858000"/>
              <a:gd name="connsiteX25728" fmla="*/ 998673 w 12192000"/>
              <a:gd name="connsiteY25728" fmla="*/ 2766331 h 6858000"/>
              <a:gd name="connsiteX25729" fmla="*/ 962047 w 12192000"/>
              <a:gd name="connsiteY25729" fmla="*/ 2722464 h 6858000"/>
              <a:gd name="connsiteX25730" fmla="*/ 964680 w 12192000"/>
              <a:gd name="connsiteY25730" fmla="*/ 2707472 h 6858000"/>
              <a:gd name="connsiteX25731" fmla="*/ 727206 w 12192000"/>
              <a:gd name="connsiteY25731" fmla="*/ 2657978 h 6858000"/>
              <a:gd name="connsiteX25732" fmla="*/ 641475 w 12192000"/>
              <a:gd name="connsiteY25732" fmla="*/ 2707472 h 6858000"/>
              <a:gd name="connsiteX25733" fmla="*/ 644109 w 12192000"/>
              <a:gd name="connsiteY25733" fmla="*/ 2722464 h 6858000"/>
              <a:gd name="connsiteX25734" fmla="*/ 607482 w 12192000"/>
              <a:gd name="connsiteY25734" fmla="*/ 2766331 h 6858000"/>
              <a:gd name="connsiteX25735" fmla="*/ 607482 w 12192000"/>
              <a:gd name="connsiteY25735" fmla="*/ 2865319 h 6858000"/>
              <a:gd name="connsiteX25736" fmla="*/ 727206 w 12192000"/>
              <a:gd name="connsiteY25736" fmla="*/ 2657978 h 6858000"/>
              <a:gd name="connsiteX25737" fmla="*/ 471779 w 12192000"/>
              <a:gd name="connsiteY25737" fmla="*/ 2657978 h 6858000"/>
              <a:gd name="connsiteX25738" fmla="*/ 591503 w 12192000"/>
              <a:gd name="connsiteY25738" fmla="*/ 2865319 h 6858000"/>
              <a:gd name="connsiteX25739" fmla="*/ 591503 w 12192000"/>
              <a:gd name="connsiteY25739" fmla="*/ 2766331 h 6858000"/>
              <a:gd name="connsiteX25740" fmla="*/ 554877 w 12192000"/>
              <a:gd name="connsiteY25740" fmla="*/ 2722464 h 6858000"/>
              <a:gd name="connsiteX25741" fmla="*/ 557510 w 12192000"/>
              <a:gd name="connsiteY25741" fmla="*/ 2707472 h 6858000"/>
              <a:gd name="connsiteX25742" fmla="*/ 320037 w 12192000"/>
              <a:gd name="connsiteY25742" fmla="*/ 2657978 h 6858000"/>
              <a:gd name="connsiteX25743" fmla="*/ 234306 w 12192000"/>
              <a:gd name="connsiteY25743" fmla="*/ 2707472 h 6858000"/>
              <a:gd name="connsiteX25744" fmla="*/ 236939 w 12192000"/>
              <a:gd name="connsiteY25744" fmla="*/ 2722464 h 6858000"/>
              <a:gd name="connsiteX25745" fmla="*/ 200312 w 12192000"/>
              <a:gd name="connsiteY25745" fmla="*/ 2766331 h 6858000"/>
              <a:gd name="connsiteX25746" fmla="*/ 200312 w 12192000"/>
              <a:gd name="connsiteY25746" fmla="*/ 2865319 h 6858000"/>
              <a:gd name="connsiteX25747" fmla="*/ 320037 w 12192000"/>
              <a:gd name="connsiteY25747" fmla="*/ 2657978 h 6858000"/>
              <a:gd name="connsiteX25748" fmla="*/ 64609 w 12192000"/>
              <a:gd name="connsiteY25748" fmla="*/ 2657978 h 6858000"/>
              <a:gd name="connsiteX25749" fmla="*/ 184333 w 12192000"/>
              <a:gd name="connsiteY25749" fmla="*/ 2865319 h 6858000"/>
              <a:gd name="connsiteX25750" fmla="*/ 184333 w 12192000"/>
              <a:gd name="connsiteY25750" fmla="*/ 2766331 h 6858000"/>
              <a:gd name="connsiteX25751" fmla="*/ 147707 w 12192000"/>
              <a:gd name="connsiteY25751" fmla="*/ 2722464 h 6858000"/>
              <a:gd name="connsiteX25752" fmla="*/ 150340 w 12192000"/>
              <a:gd name="connsiteY25752" fmla="*/ 2707472 h 6858000"/>
              <a:gd name="connsiteX25753" fmla="*/ 11838543 w 12192000"/>
              <a:gd name="connsiteY25753" fmla="*/ 2638229 h 6858000"/>
              <a:gd name="connsiteX25754" fmla="*/ 11805297 w 12192000"/>
              <a:gd name="connsiteY25754" fmla="*/ 2657888 h 6858000"/>
              <a:gd name="connsiteX25755" fmla="*/ 11805297 w 12192000"/>
              <a:gd name="connsiteY25755" fmla="*/ 2795328 h 6858000"/>
              <a:gd name="connsiteX25756" fmla="*/ 11839111 w 12192000"/>
              <a:gd name="connsiteY25756" fmla="*/ 2824383 h 6858000"/>
              <a:gd name="connsiteX25757" fmla="*/ 11839889 w 12192000"/>
              <a:gd name="connsiteY25757" fmla="*/ 2826777 h 6858000"/>
              <a:gd name="connsiteX25758" fmla="*/ 11841894 w 12192000"/>
              <a:gd name="connsiteY25758" fmla="*/ 2839914 h 6858000"/>
              <a:gd name="connsiteX25759" fmla="*/ 11839440 w 12192000"/>
              <a:gd name="connsiteY25759" fmla="*/ 2854337 h 6858000"/>
              <a:gd name="connsiteX25760" fmla="*/ 11959373 w 12192000"/>
              <a:gd name="connsiteY25760" fmla="*/ 2923580 h 6858000"/>
              <a:gd name="connsiteX25761" fmla="*/ 11992619 w 12192000"/>
              <a:gd name="connsiteY25761" fmla="*/ 2904459 h 6858000"/>
              <a:gd name="connsiteX25762" fmla="*/ 11992619 w 12192000"/>
              <a:gd name="connsiteY25762" fmla="*/ 2884320 h 6858000"/>
              <a:gd name="connsiteX25763" fmla="*/ 11856557 w 12192000"/>
              <a:gd name="connsiteY25763" fmla="*/ 2648642 h 6858000"/>
              <a:gd name="connsiteX25764" fmla="*/ 11024172 w 12192000"/>
              <a:gd name="connsiteY25764" fmla="*/ 2638229 h 6858000"/>
              <a:gd name="connsiteX25765" fmla="*/ 10990928 w 12192000"/>
              <a:gd name="connsiteY25765" fmla="*/ 2657888 h 6858000"/>
              <a:gd name="connsiteX25766" fmla="*/ 10990928 w 12192000"/>
              <a:gd name="connsiteY25766" fmla="*/ 2795328 h 6858000"/>
              <a:gd name="connsiteX25767" fmla="*/ 11024741 w 12192000"/>
              <a:gd name="connsiteY25767" fmla="*/ 2824383 h 6858000"/>
              <a:gd name="connsiteX25768" fmla="*/ 11025520 w 12192000"/>
              <a:gd name="connsiteY25768" fmla="*/ 2826777 h 6858000"/>
              <a:gd name="connsiteX25769" fmla="*/ 11027524 w 12192000"/>
              <a:gd name="connsiteY25769" fmla="*/ 2839914 h 6858000"/>
              <a:gd name="connsiteX25770" fmla="*/ 11025070 w 12192000"/>
              <a:gd name="connsiteY25770" fmla="*/ 2854337 h 6858000"/>
              <a:gd name="connsiteX25771" fmla="*/ 11145004 w 12192000"/>
              <a:gd name="connsiteY25771" fmla="*/ 2923580 h 6858000"/>
              <a:gd name="connsiteX25772" fmla="*/ 11178249 w 12192000"/>
              <a:gd name="connsiteY25772" fmla="*/ 2904459 h 6858000"/>
              <a:gd name="connsiteX25773" fmla="*/ 11178249 w 12192000"/>
              <a:gd name="connsiteY25773" fmla="*/ 2884320 h 6858000"/>
              <a:gd name="connsiteX25774" fmla="*/ 11042186 w 12192000"/>
              <a:gd name="connsiteY25774" fmla="*/ 2648642 h 6858000"/>
              <a:gd name="connsiteX25775" fmla="*/ 10209803 w 12192000"/>
              <a:gd name="connsiteY25775" fmla="*/ 2638229 h 6858000"/>
              <a:gd name="connsiteX25776" fmla="*/ 10176558 w 12192000"/>
              <a:gd name="connsiteY25776" fmla="*/ 2657888 h 6858000"/>
              <a:gd name="connsiteX25777" fmla="*/ 10176558 w 12192000"/>
              <a:gd name="connsiteY25777" fmla="*/ 2795328 h 6858000"/>
              <a:gd name="connsiteX25778" fmla="*/ 10210371 w 12192000"/>
              <a:gd name="connsiteY25778" fmla="*/ 2824383 h 6858000"/>
              <a:gd name="connsiteX25779" fmla="*/ 10211149 w 12192000"/>
              <a:gd name="connsiteY25779" fmla="*/ 2826777 h 6858000"/>
              <a:gd name="connsiteX25780" fmla="*/ 10213154 w 12192000"/>
              <a:gd name="connsiteY25780" fmla="*/ 2839914 h 6858000"/>
              <a:gd name="connsiteX25781" fmla="*/ 10210701 w 12192000"/>
              <a:gd name="connsiteY25781" fmla="*/ 2854337 h 6858000"/>
              <a:gd name="connsiteX25782" fmla="*/ 10330634 w 12192000"/>
              <a:gd name="connsiteY25782" fmla="*/ 2923580 h 6858000"/>
              <a:gd name="connsiteX25783" fmla="*/ 10363879 w 12192000"/>
              <a:gd name="connsiteY25783" fmla="*/ 2904459 h 6858000"/>
              <a:gd name="connsiteX25784" fmla="*/ 10363879 w 12192000"/>
              <a:gd name="connsiteY25784" fmla="*/ 2884320 h 6858000"/>
              <a:gd name="connsiteX25785" fmla="*/ 10227817 w 12192000"/>
              <a:gd name="connsiteY25785" fmla="*/ 2648642 h 6858000"/>
              <a:gd name="connsiteX25786" fmla="*/ 9395434 w 12192000"/>
              <a:gd name="connsiteY25786" fmla="*/ 2638229 h 6858000"/>
              <a:gd name="connsiteX25787" fmla="*/ 9362188 w 12192000"/>
              <a:gd name="connsiteY25787" fmla="*/ 2657888 h 6858000"/>
              <a:gd name="connsiteX25788" fmla="*/ 9362188 w 12192000"/>
              <a:gd name="connsiteY25788" fmla="*/ 2795328 h 6858000"/>
              <a:gd name="connsiteX25789" fmla="*/ 9396002 w 12192000"/>
              <a:gd name="connsiteY25789" fmla="*/ 2824383 h 6858000"/>
              <a:gd name="connsiteX25790" fmla="*/ 9396780 w 12192000"/>
              <a:gd name="connsiteY25790" fmla="*/ 2826777 h 6858000"/>
              <a:gd name="connsiteX25791" fmla="*/ 9398785 w 12192000"/>
              <a:gd name="connsiteY25791" fmla="*/ 2839914 h 6858000"/>
              <a:gd name="connsiteX25792" fmla="*/ 9396331 w 12192000"/>
              <a:gd name="connsiteY25792" fmla="*/ 2854337 h 6858000"/>
              <a:gd name="connsiteX25793" fmla="*/ 9516265 w 12192000"/>
              <a:gd name="connsiteY25793" fmla="*/ 2923580 h 6858000"/>
              <a:gd name="connsiteX25794" fmla="*/ 9549510 w 12192000"/>
              <a:gd name="connsiteY25794" fmla="*/ 2904459 h 6858000"/>
              <a:gd name="connsiteX25795" fmla="*/ 9549510 w 12192000"/>
              <a:gd name="connsiteY25795" fmla="*/ 2884320 h 6858000"/>
              <a:gd name="connsiteX25796" fmla="*/ 9413447 w 12192000"/>
              <a:gd name="connsiteY25796" fmla="*/ 2648642 h 6858000"/>
              <a:gd name="connsiteX25797" fmla="*/ 8988264 w 12192000"/>
              <a:gd name="connsiteY25797" fmla="*/ 2638229 h 6858000"/>
              <a:gd name="connsiteX25798" fmla="*/ 8955018 w 12192000"/>
              <a:gd name="connsiteY25798" fmla="*/ 2657888 h 6858000"/>
              <a:gd name="connsiteX25799" fmla="*/ 8955018 w 12192000"/>
              <a:gd name="connsiteY25799" fmla="*/ 2795328 h 6858000"/>
              <a:gd name="connsiteX25800" fmla="*/ 8988832 w 12192000"/>
              <a:gd name="connsiteY25800" fmla="*/ 2824383 h 6858000"/>
              <a:gd name="connsiteX25801" fmla="*/ 8989610 w 12192000"/>
              <a:gd name="connsiteY25801" fmla="*/ 2826777 h 6858000"/>
              <a:gd name="connsiteX25802" fmla="*/ 8991615 w 12192000"/>
              <a:gd name="connsiteY25802" fmla="*/ 2839914 h 6858000"/>
              <a:gd name="connsiteX25803" fmla="*/ 8989161 w 12192000"/>
              <a:gd name="connsiteY25803" fmla="*/ 2854337 h 6858000"/>
              <a:gd name="connsiteX25804" fmla="*/ 9109095 w 12192000"/>
              <a:gd name="connsiteY25804" fmla="*/ 2923580 h 6858000"/>
              <a:gd name="connsiteX25805" fmla="*/ 9142340 w 12192000"/>
              <a:gd name="connsiteY25805" fmla="*/ 2904459 h 6858000"/>
              <a:gd name="connsiteX25806" fmla="*/ 9142340 w 12192000"/>
              <a:gd name="connsiteY25806" fmla="*/ 2884320 h 6858000"/>
              <a:gd name="connsiteX25807" fmla="*/ 9006278 w 12192000"/>
              <a:gd name="connsiteY25807" fmla="*/ 2648642 h 6858000"/>
              <a:gd name="connsiteX25808" fmla="*/ 8173893 w 12192000"/>
              <a:gd name="connsiteY25808" fmla="*/ 2638229 h 6858000"/>
              <a:gd name="connsiteX25809" fmla="*/ 8140649 w 12192000"/>
              <a:gd name="connsiteY25809" fmla="*/ 2657888 h 6858000"/>
              <a:gd name="connsiteX25810" fmla="*/ 8140649 w 12192000"/>
              <a:gd name="connsiteY25810" fmla="*/ 2795328 h 6858000"/>
              <a:gd name="connsiteX25811" fmla="*/ 8174463 w 12192000"/>
              <a:gd name="connsiteY25811" fmla="*/ 2824383 h 6858000"/>
              <a:gd name="connsiteX25812" fmla="*/ 8175241 w 12192000"/>
              <a:gd name="connsiteY25812" fmla="*/ 2826777 h 6858000"/>
              <a:gd name="connsiteX25813" fmla="*/ 8177245 w 12192000"/>
              <a:gd name="connsiteY25813" fmla="*/ 2839914 h 6858000"/>
              <a:gd name="connsiteX25814" fmla="*/ 8174791 w 12192000"/>
              <a:gd name="connsiteY25814" fmla="*/ 2854337 h 6858000"/>
              <a:gd name="connsiteX25815" fmla="*/ 8294725 w 12192000"/>
              <a:gd name="connsiteY25815" fmla="*/ 2923580 h 6858000"/>
              <a:gd name="connsiteX25816" fmla="*/ 8327970 w 12192000"/>
              <a:gd name="connsiteY25816" fmla="*/ 2904459 h 6858000"/>
              <a:gd name="connsiteX25817" fmla="*/ 8327970 w 12192000"/>
              <a:gd name="connsiteY25817" fmla="*/ 2884320 h 6858000"/>
              <a:gd name="connsiteX25818" fmla="*/ 8191907 w 12192000"/>
              <a:gd name="connsiteY25818" fmla="*/ 2648642 h 6858000"/>
              <a:gd name="connsiteX25819" fmla="*/ 7359524 w 12192000"/>
              <a:gd name="connsiteY25819" fmla="*/ 2638229 h 6858000"/>
              <a:gd name="connsiteX25820" fmla="*/ 7326279 w 12192000"/>
              <a:gd name="connsiteY25820" fmla="*/ 2657888 h 6858000"/>
              <a:gd name="connsiteX25821" fmla="*/ 7326279 w 12192000"/>
              <a:gd name="connsiteY25821" fmla="*/ 2795328 h 6858000"/>
              <a:gd name="connsiteX25822" fmla="*/ 7360093 w 12192000"/>
              <a:gd name="connsiteY25822" fmla="*/ 2824383 h 6858000"/>
              <a:gd name="connsiteX25823" fmla="*/ 7360871 w 12192000"/>
              <a:gd name="connsiteY25823" fmla="*/ 2826777 h 6858000"/>
              <a:gd name="connsiteX25824" fmla="*/ 7362876 w 12192000"/>
              <a:gd name="connsiteY25824" fmla="*/ 2839914 h 6858000"/>
              <a:gd name="connsiteX25825" fmla="*/ 7360422 w 12192000"/>
              <a:gd name="connsiteY25825" fmla="*/ 2854337 h 6858000"/>
              <a:gd name="connsiteX25826" fmla="*/ 7480355 w 12192000"/>
              <a:gd name="connsiteY25826" fmla="*/ 2923580 h 6858000"/>
              <a:gd name="connsiteX25827" fmla="*/ 7513601 w 12192000"/>
              <a:gd name="connsiteY25827" fmla="*/ 2904459 h 6858000"/>
              <a:gd name="connsiteX25828" fmla="*/ 7513601 w 12192000"/>
              <a:gd name="connsiteY25828" fmla="*/ 2884320 h 6858000"/>
              <a:gd name="connsiteX25829" fmla="*/ 7377538 w 12192000"/>
              <a:gd name="connsiteY25829" fmla="*/ 2648642 h 6858000"/>
              <a:gd name="connsiteX25830" fmla="*/ 6545155 w 12192000"/>
              <a:gd name="connsiteY25830" fmla="*/ 2638229 h 6858000"/>
              <a:gd name="connsiteX25831" fmla="*/ 6511909 w 12192000"/>
              <a:gd name="connsiteY25831" fmla="*/ 2657888 h 6858000"/>
              <a:gd name="connsiteX25832" fmla="*/ 6511909 w 12192000"/>
              <a:gd name="connsiteY25832" fmla="*/ 2795328 h 6858000"/>
              <a:gd name="connsiteX25833" fmla="*/ 6545723 w 12192000"/>
              <a:gd name="connsiteY25833" fmla="*/ 2824383 h 6858000"/>
              <a:gd name="connsiteX25834" fmla="*/ 6546501 w 12192000"/>
              <a:gd name="connsiteY25834" fmla="*/ 2826777 h 6858000"/>
              <a:gd name="connsiteX25835" fmla="*/ 6548506 w 12192000"/>
              <a:gd name="connsiteY25835" fmla="*/ 2839914 h 6858000"/>
              <a:gd name="connsiteX25836" fmla="*/ 6546052 w 12192000"/>
              <a:gd name="connsiteY25836" fmla="*/ 2854337 h 6858000"/>
              <a:gd name="connsiteX25837" fmla="*/ 6665986 w 12192000"/>
              <a:gd name="connsiteY25837" fmla="*/ 2923580 h 6858000"/>
              <a:gd name="connsiteX25838" fmla="*/ 6699231 w 12192000"/>
              <a:gd name="connsiteY25838" fmla="*/ 2904459 h 6858000"/>
              <a:gd name="connsiteX25839" fmla="*/ 6699231 w 12192000"/>
              <a:gd name="connsiteY25839" fmla="*/ 2884320 h 6858000"/>
              <a:gd name="connsiteX25840" fmla="*/ 6563169 w 12192000"/>
              <a:gd name="connsiteY25840" fmla="*/ 2648642 h 6858000"/>
              <a:gd name="connsiteX25841" fmla="*/ 6137985 w 12192000"/>
              <a:gd name="connsiteY25841" fmla="*/ 2638229 h 6858000"/>
              <a:gd name="connsiteX25842" fmla="*/ 6104739 w 12192000"/>
              <a:gd name="connsiteY25842" fmla="*/ 2657888 h 6858000"/>
              <a:gd name="connsiteX25843" fmla="*/ 6104739 w 12192000"/>
              <a:gd name="connsiteY25843" fmla="*/ 2795328 h 6858000"/>
              <a:gd name="connsiteX25844" fmla="*/ 6138553 w 12192000"/>
              <a:gd name="connsiteY25844" fmla="*/ 2824383 h 6858000"/>
              <a:gd name="connsiteX25845" fmla="*/ 6139331 w 12192000"/>
              <a:gd name="connsiteY25845" fmla="*/ 2826777 h 6858000"/>
              <a:gd name="connsiteX25846" fmla="*/ 6141336 w 12192000"/>
              <a:gd name="connsiteY25846" fmla="*/ 2839914 h 6858000"/>
              <a:gd name="connsiteX25847" fmla="*/ 6138883 w 12192000"/>
              <a:gd name="connsiteY25847" fmla="*/ 2854337 h 6858000"/>
              <a:gd name="connsiteX25848" fmla="*/ 6258816 w 12192000"/>
              <a:gd name="connsiteY25848" fmla="*/ 2923580 h 6858000"/>
              <a:gd name="connsiteX25849" fmla="*/ 6292061 w 12192000"/>
              <a:gd name="connsiteY25849" fmla="*/ 2904459 h 6858000"/>
              <a:gd name="connsiteX25850" fmla="*/ 6292061 w 12192000"/>
              <a:gd name="connsiteY25850" fmla="*/ 2884320 h 6858000"/>
              <a:gd name="connsiteX25851" fmla="*/ 6155999 w 12192000"/>
              <a:gd name="connsiteY25851" fmla="*/ 2648642 h 6858000"/>
              <a:gd name="connsiteX25852" fmla="*/ 5323616 w 12192000"/>
              <a:gd name="connsiteY25852" fmla="*/ 2638229 h 6858000"/>
              <a:gd name="connsiteX25853" fmla="*/ 5290370 w 12192000"/>
              <a:gd name="connsiteY25853" fmla="*/ 2657888 h 6858000"/>
              <a:gd name="connsiteX25854" fmla="*/ 5290370 w 12192000"/>
              <a:gd name="connsiteY25854" fmla="*/ 2795328 h 6858000"/>
              <a:gd name="connsiteX25855" fmla="*/ 5324183 w 12192000"/>
              <a:gd name="connsiteY25855" fmla="*/ 2824383 h 6858000"/>
              <a:gd name="connsiteX25856" fmla="*/ 5324961 w 12192000"/>
              <a:gd name="connsiteY25856" fmla="*/ 2826777 h 6858000"/>
              <a:gd name="connsiteX25857" fmla="*/ 5326966 w 12192000"/>
              <a:gd name="connsiteY25857" fmla="*/ 2839914 h 6858000"/>
              <a:gd name="connsiteX25858" fmla="*/ 5324513 w 12192000"/>
              <a:gd name="connsiteY25858" fmla="*/ 2854337 h 6858000"/>
              <a:gd name="connsiteX25859" fmla="*/ 5444446 w 12192000"/>
              <a:gd name="connsiteY25859" fmla="*/ 2923580 h 6858000"/>
              <a:gd name="connsiteX25860" fmla="*/ 5477691 w 12192000"/>
              <a:gd name="connsiteY25860" fmla="*/ 2904459 h 6858000"/>
              <a:gd name="connsiteX25861" fmla="*/ 5477691 w 12192000"/>
              <a:gd name="connsiteY25861" fmla="*/ 2884320 h 6858000"/>
              <a:gd name="connsiteX25862" fmla="*/ 5341630 w 12192000"/>
              <a:gd name="connsiteY25862" fmla="*/ 2648642 h 6858000"/>
              <a:gd name="connsiteX25863" fmla="*/ 4916445 w 12192000"/>
              <a:gd name="connsiteY25863" fmla="*/ 2638229 h 6858000"/>
              <a:gd name="connsiteX25864" fmla="*/ 4883200 w 12192000"/>
              <a:gd name="connsiteY25864" fmla="*/ 2657888 h 6858000"/>
              <a:gd name="connsiteX25865" fmla="*/ 4883200 w 12192000"/>
              <a:gd name="connsiteY25865" fmla="*/ 2795328 h 6858000"/>
              <a:gd name="connsiteX25866" fmla="*/ 4917014 w 12192000"/>
              <a:gd name="connsiteY25866" fmla="*/ 2824383 h 6858000"/>
              <a:gd name="connsiteX25867" fmla="*/ 4917792 w 12192000"/>
              <a:gd name="connsiteY25867" fmla="*/ 2826777 h 6858000"/>
              <a:gd name="connsiteX25868" fmla="*/ 4919798 w 12192000"/>
              <a:gd name="connsiteY25868" fmla="*/ 2839914 h 6858000"/>
              <a:gd name="connsiteX25869" fmla="*/ 4917344 w 12192000"/>
              <a:gd name="connsiteY25869" fmla="*/ 2854337 h 6858000"/>
              <a:gd name="connsiteX25870" fmla="*/ 5037277 w 12192000"/>
              <a:gd name="connsiteY25870" fmla="*/ 2923580 h 6858000"/>
              <a:gd name="connsiteX25871" fmla="*/ 5070522 w 12192000"/>
              <a:gd name="connsiteY25871" fmla="*/ 2904459 h 6858000"/>
              <a:gd name="connsiteX25872" fmla="*/ 5070522 w 12192000"/>
              <a:gd name="connsiteY25872" fmla="*/ 2884320 h 6858000"/>
              <a:gd name="connsiteX25873" fmla="*/ 4934459 w 12192000"/>
              <a:gd name="connsiteY25873" fmla="*/ 2648642 h 6858000"/>
              <a:gd name="connsiteX25874" fmla="*/ 4102076 w 12192000"/>
              <a:gd name="connsiteY25874" fmla="*/ 2638229 h 6858000"/>
              <a:gd name="connsiteX25875" fmla="*/ 4068831 w 12192000"/>
              <a:gd name="connsiteY25875" fmla="*/ 2657888 h 6858000"/>
              <a:gd name="connsiteX25876" fmla="*/ 4068831 w 12192000"/>
              <a:gd name="connsiteY25876" fmla="*/ 2795328 h 6858000"/>
              <a:gd name="connsiteX25877" fmla="*/ 4102644 w 12192000"/>
              <a:gd name="connsiteY25877" fmla="*/ 2824383 h 6858000"/>
              <a:gd name="connsiteX25878" fmla="*/ 4103422 w 12192000"/>
              <a:gd name="connsiteY25878" fmla="*/ 2826777 h 6858000"/>
              <a:gd name="connsiteX25879" fmla="*/ 4105427 w 12192000"/>
              <a:gd name="connsiteY25879" fmla="*/ 2839914 h 6858000"/>
              <a:gd name="connsiteX25880" fmla="*/ 4102973 w 12192000"/>
              <a:gd name="connsiteY25880" fmla="*/ 2854337 h 6858000"/>
              <a:gd name="connsiteX25881" fmla="*/ 4222907 w 12192000"/>
              <a:gd name="connsiteY25881" fmla="*/ 2923580 h 6858000"/>
              <a:gd name="connsiteX25882" fmla="*/ 4256152 w 12192000"/>
              <a:gd name="connsiteY25882" fmla="*/ 2904459 h 6858000"/>
              <a:gd name="connsiteX25883" fmla="*/ 4256152 w 12192000"/>
              <a:gd name="connsiteY25883" fmla="*/ 2884320 h 6858000"/>
              <a:gd name="connsiteX25884" fmla="*/ 4120090 w 12192000"/>
              <a:gd name="connsiteY25884" fmla="*/ 2648642 h 6858000"/>
              <a:gd name="connsiteX25885" fmla="*/ 3694875 w 12192000"/>
              <a:gd name="connsiteY25885" fmla="*/ 2638229 h 6858000"/>
              <a:gd name="connsiteX25886" fmla="*/ 3661630 w 12192000"/>
              <a:gd name="connsiteY25886" fmla="*/ 2657888 h 6858000"/>
              <a:gd name="connsiteX25887" fmla="*/ 3661630 w 12192000"/>
              <a:gd name="connsiteY25887" fmla="*/ 2795328 h 6858000"/>
              <a:gd name="connsiteX25888" fmla="*/ 3695444 w 12192000"/>
              <a:gd name="connsiteY25888" fmla="*/ 2824383 h 6858000"/>
              <a:gd name="connsiteX25889" fmla="*/ 3696222 w 12192000"/>
              <a:gd name="connsiteY25889" fmla="*/ 2826777 h 6858000"/>
              <a:gd name="connsiteX25890" fmla="*/ 3698227 w 12192000"/>
              <a:gd name="connsiteY25890" fmla="*/ 2839914 h 6858000"/>
              <a:gd name="connsiteX25891" fmla="*/ 3695773 w 12192000"/>
              <a:gd name="connsiteY25891" fmla="*/ 2854337 h 6858000"/>
              <a:gd name="connsiteX25892" fmla="*/ 3815707 w 12192000"/>
              <a:gd name="connsiteY25892" fmla="*/ 2923580 h 6858000"/>
              <a:gd name="connsiteX25893" fmla="*/ 3848952 w 12192000"/>
              <a:gd name="connsiteY25893" fmla="*/ 2904459 h 6858000"/>
              <a:gd name="connsiteX25894" fmla="*/ 3848952 w 12192000"/>
              <a:gd name="connsiteY25894" fmla="*/ 2884320 h 6858000"/>
              <a:gd name="connsiteX25895" fmla="*/ 3712889 w 12192000"/>
              <a:gd name="connsiteY25895" fmla="*/ 2648642 h 6858000"/>
              <a:gd name="connsiteX25896" fmla="*/ 2880506 w 12192000"/>
              <a:gd name="connsiteY25896" fmla="*/ 2638229 h 6858000"/>
              <a:gd name="connsiteX25897" fmla="*/ 2847261 w 12192000"/>
              <a:gd name="connsiteY25897" fmla="*/ 2657888 h 6858000"/>
              <a:gd name="connsiteX25898" fmla="*/ 2847261 w 12192000"/>
              <a:gd name="connsiteY25898" fmla="*/ 2795328 h 6858000"/>
              <a:gd name="connsiteX25899" fmla="*/ 2881074 w 12192000"/>
              <a:gd name="connsiteY25899" fmla="*/ 2824383 h 6858000"/>
              <a:gd name="connsiteX25900" fmla="*/ 2881852 w 12192000"/>
              <a:gd name="connsiteY25900" fmla="*/ 2826777 h 6858000"/>
              <a:gd name="connsiteX25901" fmla="*/ 2883857 w 12192000"/>
              <a:gd name="connsiteY25901" fmla="*/ 2839914 h 6858000"/>
              <a:gd name="connsiteX25902" fmla="*/ 2881404 w 12192000"/>
              <a:gd name="connsiteY25902" fmla="*/ 2854337 h 6858000"/>
              <a:gd name="connsiteX25903" fmla="*/ 3001337 w 12192000"/>
              <a:gd name="connsiteY25903" fmla="*/ 2923580 h 6858000"/>
              <a:gd name="connsiteX25904" fmla="*/ 3034582 w 12192000"/>
              <a:gd name="connsiteY25904" fmla="*/ 2904459 h 6858000"/>
              <a:gd name="connsiteX25905" fmla="*/ 3034582 w 12192000"/>
              <a:gd name="connsiteY25905" fmla="*/ 2884320 h 6858000"/>
              <a:gd name="connsiteX25906" fmla="*/ 2898520 w 12192000"/>
              <a:gd name="connsiteY25906" fmla="*/ 2648642 h 6858000"/>
              <a:gd name="connsiteX25907" fmla="*/ 2066136 w 12192000"/>
              <a:gd name="connsiteY25907" fmla="*/ 2638229 h 6858000"/>
              <a:gd name="connsiteX25908" fmla="*/ 2032891 w 12192000"/>
              <a:gd name="connsiteY25908" fmla="*/ 2657888 h 6858000"/>
              <a:gd name="connsiteX25909" fmla="*/ 2032891 w 12192000"/>
              <a:gd name="connsiteY25909" fmla="*/ 2795328 h 6858000"/>
              <a:gd name="connsiteX25910" fmla="*/ 2066705 w 12192000"/>
              <a:gd name="connsiteY25910" fmla="*/ 2824383 h 6858000"/>
              <a:gd name="connsiteX25911" fmla="*/ 2067483 w 12192000"/>
              <a:gd name="connsiteY25911" fmla="*/ 2826777 h 6858000"/>
              <a:gd name="connsiteX25912" fmla="*/ 2069488 w 12192000"/>
              <a:gd name="connsiteY25912" fmla="*/ 2839914 h 6858000"/>
              <a:gd name="connsiteX25913" fmla="*/ 2067034 w 12192000"/>
              <a:gd name="connsiteY25913" fmla="*/ 2854337 h 6858000"/>
              <a:gd name="connsiteX25914" fmla="*/ 2186967 w 12192000"/>
              <a:gd name="connsiteY25914" fmla="*/ 2923580 h 6858000"/>
              <a:gd name="connsiteX25915" fmla="*/ 2220213 w 12192000"/>
              <a:gd name="connsiteY25915" fmla="*/ 2904459 h 6858000"/>
              <a:gd name="connsiteX25916" fmla="*/ 2220213 w 12192000"/>
              <a:gd name="connsiteY25916" fmla="*/ 2884320 h 6858000"/>
              <a:gd name="connsiteX25917" fmla="*/ 2084150 w 12192000"/>
              <a:gd name="connsiteY25917" fmla="*/ 2648642 h 6858000"/>
              <a:gd name="connsiteX25918" fmla="*/ 11431372 w 12192000"/>
              <a:gd name="connsiteY25918" fmla="*/ 2638199 h 6858000"/>
              <a:gd name="connsiteX25919" fmla="*/ 11398127 w 12192000"/>
              <a:gd name="connsiteY25919" fmla="*/ 2657859 h 6858000"/>
              <a:gd name="connsiteX25920" fmla="*/ 11398127 w 12192000"/>
              <a:gd name="connsiteY25920" fmla="*/ 2795298 h 6858000"/>
              <a:gd name="connsiteX25921" fmla="*/ 11431941 w 12192000"/>
              <a:gd name="connsiteY25921" fmla="*/ 2824353 h 6858000"/>
              <a:gd name="connsiteX25922" fmla="*/ 11431941 w 12192000"/>
              <a:gd name="connsiteY25922" fmla="*/ 2824383 h 6858000"/>
              <a:gd name="connsiteX25923" fmla="*/ 11432719 w 12192000"/>
              <a:gd name="connsiteY25923" fmla="*/ 2826777 h 6858000"/>
              <a:gd name="connsiteX25924" fmla="*/ 11434724 w 12192000"/>
              <a:gd name="connsiteY25924" fmla="*/ 2839914 h 6858000"/>
              <a:gd name="connsiteX25925" fmla="*/ 11432270 w 12192000"/>
              <a:gd name="connsiteY25925" fmla="*/ 2854337 h 6858000"/>
              <a:gd name="connsiteX25926" fmla="*/ 11552203 w 12192000"/>
              <a:gd name="connsiteY25926" fmla="*/ 2923580 h 6858000"/>
              <a:gd name="connsiteX25927" fmla="*/ 11585449 w 12192000"/>
              <a:gd name="connsiteY25927" fmla="*/ 2904459 h 6858000"/>
              <a:gd name="connsiteX25928" fmla="*/ 11585449 w 12192000"/>
              <a:gd name="connsiteY25928" fmla="*/ 2884290 h 6858000"/>
              <a:gd name="connsiteX25929" fmla="*/ 11449386 w 12192000"/>
              <a:gd name="connsiteY25929" fmla="*/ 2648612 h 6858000"/>
              <a:gd name="connsiteX25930" fmla="*/ 10617003 w 12192000"/>
              <a:gd name="connsiteY25930" fmla="*/ 2638199 h 6858000"/>
              <a:gd name="connsiteX25931" fmla="*/ 10583758 w 12192000"/>
              <a:gd name="connsiteY25931" fmla="*/ 2657859 h 6858000"/>
              <a:gd name="connsiteX25932" fmla="*/ 10583758 w 12192000"/>
              <a:gd name="connsiteY25932" fmla="*/ 2795298 h 6858000"/>
              <a:gd name="connsiteX25933" fmla="*/ 10617571 w 12192000"/>
              <a:gd name="connsiteY25933" fmla="*/ 2824353 h 6858000"/>
              <a:gd name="connsiteX25934" fmla="*/ 10617571 w 12192000"/>
              <a:gd name="connsiteY25934" fmla="*/ 2824383 h 6858000"/>
              <a:gd name="connsiteX25935" fmla="*/ 10618349 w 12192000"/>
              <a:gd name="connsiteY25935" fmla="*/ 2826777 h 6858000"/>
              <a:gd name="connsiteX25936" fmla="*/ 10620354 w 12192000"/>
              <a:gd name="connsiteY25936" fmla="*/ 2839914 h 6858000"/>
              <a:gd name="connsiteX25937" fmla="*/ 10617900 w 12192000"/>
              <a:gd name="connsiteY25937" fmla="*/ 2854337 h 6858000"/>
              <a:gd name="connsiteX25938" fmla="*/ 10737834 w 12192000"/>
              <a:gd name="connsiteY25938" fmla="*/ 2923580 h 6858000"/>
              <a:gd name="connsiteX25939" fmla="*/ 10771079 w 12192000"/>
              <a:gd name="connsiteY25939" fmla="*/ 2904459 h 6858000"/>
              <a:gd name="connsiteX25940" fmla="*/ 10771079 w 12192000"/>
              <a:gd name="connsiteY25940" fmla="*/ 2884290 h 6858000"/>
              <a:gd name="connsiteX25941" fmla="*/ 10635017 w 12192000"/>
              <a:gd name="connsiteY25941" fmla="*/ 2648612 h 6858000"/>
              <a:gd name="connsiteX25942" fmla="*/ 9802633 w 12192000"/>
              <a:gd name="connsiteY25942" fmla="*/ 2638199 h 6858000"/>
              <a:gd name="connsiteX25943" fmla="*/ 9769388 w 12192000"/>
              <a:gd name="connsiteY25943" fmla="*/ 2657859 h 6858000"/>
              <a:gd name="connsiteX25944" fmla="*/ 9769388 w 12192000"/>
              <a:gd name="connsiteY25944" fmla="*/ 2795298 h 6858000"/>
              <a:gd name="connsiteX25945" fmla="*/ 9803201 w 12192000"/>
              <a:gd name="connsiteY25945" fmla="*/ 2824383 h 6858000"/>
              <a:gd name="connsiteX25946" fmla="*/ 9803979 w 12192000"/>
              <a:gd name="connsiteY25946" fmla="*/ 2826777 h 6858000"/>
              <a:gd name="connsiteX25947" fmla="*/ 9805985 w 12192000"/>
              <a:gd name="connsiteY25947" fmla="*/ 2839914 h 6858000"/>
              <a:gd name="connsiteX25948" fmla="*/ 9803531 w 12192000"/>
              <a:gd name="connsiteY25948" fmla="*/ 2854337 h 6858000"/>
              <a:gd name="connsiteX25949" fmla="*/ 9923465 w 12192000"/>
              <a:gd name="connsiteY25949" fmla="*/ 2923580 h 6858000"/>
              <a:gd name="connsiteX25950" fmla="*/ 9956709 w 12192000"/>
              <a:gd name="connsiteY25950" fmla="*/ 2904459 h 6858000"/>
              <a:gd name="connsiteX25951" fmla="*/ 9956709 w 12192000"/>
              <a:gd name="connsiteY25951" fmla="*/ 2884290 h 6858000"/>
              <a:gd name="connsiteX25952" fmla="*/ 9820647 w 12192000"/>
              <a:gd name="connsiteY25952" fmla="*/ 2648612 h 6858000"/>
              <a:gd name="connsiteX25953" fmla="*/ 8581093 w 12192000"/>
              <a:gd name="connsiteY25953" fmla="*/ 2638199 h 6858000"/>
              <a:gd name="connsiteX25954" fmla="*/ 8547849 w 12192000"/>
              <a:gd name="connsiteY25954" fmla="*/ 2657859 h 6858000"/>
              <a:gd name="connsiteX25955" fmla="*/ 8547849 w 12192000"/>
              <a:gd name="connsiteY25955" fmla="*/ 2795298 h 6858000"/>
              <a:gd name="connsiteX25956" fmla="*/ 8581662 w 12192000"/>
              <a:gd name="connsiteY25956" fmla="*/ 2824383 h 6858000"/>
              <a:gd name="connsiteX25957" fmla="*/ 8582440 w 12192000"/>
              <a:gd name="connsiteY25957" fmla="*/ 2826777 h 6858000"/>
              <a:gd name="connsiteX25958" fmla="*/ 8584445 w 12192000"/>
              <a:gd name="connsiteY25958" fmla="*/ 2839914 h 6858000"/>
              <a:gd name="connsiteX25959" fmla="*/ 8581991 w 12192000"/>
              <a:gd name="connsiteY25959" fmla="*/ 2854337 h 6858000"/>
              <a:gd name="connsiteX25960" fmla="*/ 8701925 w 12192000"/>
              <a:gd name="connsiteY25960" fmla="*/ 2923580 h 6858000"/>
              <a:gd name="connsiteX25961" fmla="*/ 8735170 w 12192000"/>
              <a:gd name="connsiteY25961" fmla="*/ 2904459 h 6858000"/>
              <a:gd name="connsiteX25962" fmla="*/ 8735170 w 12192000"/>
              <a:gd name="connsiteY25962" fmla="*/ 2884290 h 6858000"/>
              <a:gd name="connsiteX25963" fmla="*/ 8599107 w 12192000"/>
              <a:gd name="connsiteY25963" fmla="*/ 2648612 h 6858000"/>
              <a:gd name="connsiteX25964" fmla="*/ 7766724 w 12192000"/>
              <a:gd name="connsiteY25964" fmla="*/ 2638199 h 6858000"/>
              <a:gd name="connsiteX25965" fmla="*/ 7733479 w 12192000"/>
              <a:gd name="connsiteY25965" fmla="*/ 2657859 h 6858000"/>
              <a:gd name="connsiteX25966" fmla="*/ 7733479 w 12192000"/>
              <a:gd name="connsiteY25966" fmla="*/ 2795298 h 6858000"/>
              <a:gd name="connsiteX25967" fmla="*/ 7767293 w 12192000"/>
              <a:gd name="connsiteY25967" fmla="*/ 2824353 h 6858000"/>
              <a:gd name="connsiteX25968" fmla="*/ 7767293 w 12192000"/>
              <a:gd name="connsiteY25968" fmla="*/ 2824383 h 6858000"/>
              <a:gd name="connsiteX25969" fmla="*/ 7768071 w 12192000"/>
              <a:gd name="connsiteY25969" fmla="*/ 2826777 h 6858000"/>
              <a:gd name="connsiteX25970" fmla="*/ 7770075 w 12192000"/>
              <a:gd name="connsiteY25970" fmla="*/ 2839914 h 6858000"/>
              <a:gd name="connsiteX25971" fmla="*/ 7767621 w 12192000"/>
              <a:gd name="connsiteY25971" fmla="*/ 2854337 h 6858000"/>
              <a:gd name="connsiteX25972" fmla="*/ 7887555 w 12192000"/>
              <a:gd name="connsiteY25972" fmla="*/ 2923580 h 6858000"/>
              <a:gd name="connsiteX25973" fmla="*/ 7920801 w 12192000"/>
              <a:gd name="connsiteY25973" fmla="*/ 2904459 h 6858000"/>
              <a:gd name="connsiteX25974" fmla="*/ 7920801 w 12192000"/>
              <a:gd name="connsiteY25974" fmla="*/ 2884290 h 6858000"/>
              <a:gd name="connsiteX25975" fmla="*/ 7784738 w 12192000"/>
              <a:gd name="connsiteY25975" fmla="*/ 2648612 h 6858000"/>
              <a:gd name="connsiteX25976" fmla="*/ 6952354 w 12192000"/>
              <a:gd name="connsiteY25976" fmla="*/ 2638199 h 6858000"/>
              <a:gd name="connsiteX25977" fmla="*/ 6919110 w 12192000"/>
              <a:gd name="connsiteY25977" fmla="*/ 2657859 h 6858000"/>
              <a:gd name="connsiteX25978" fmla="*/ 6919110 w 12192000"/>
              <a:gd name="connsiteY25978" fmla="*/ 2795298 h 6858000"/>
              <a:gd name="connsiteX25979" fmla="*/ 6952923 w 12192000"/>
              <a:gd name="connsiteY25979" fmla="*/ 2824353 h 6858000"/>
              <a:gd name="connsiteX25980" fmla="*/ 6952923 w 12192000"/>
              <a:gd name="connsiteY25980" fmla="*/ 2824383 h 6858000"/>
              <a:gd name="connsiteX25981" fmla="*/ 6953701 w 12192000"/>
              <a:gd name="connsiteY25981" fmla="*/ 2826777 h 6858000"/>
              <a:gd name="connsiteX25982" fmla="*/ 6955706 w 12192000"/>
              <a:gd name="connsiteY25982" fmla="*/ 2839914 h 6858000"/>
              <a:gd name="connsiteX25983" fmla="*/ 6953252 w 12192000"/>
              <a:gd name="connsiteY25983" fmla="*/ 2854337 h 6858000"/>
              <a:gd name="connsiteX25984" fmla="*/ 7073186 w 12192000"/>
              <a:gd name="connsiteY25984" fmla="*/ 2923580 h 6858000"/>
              <a:gd name="connsiteX25985" fmla="*/ 7106431 w 12192000"/>
              <a:gd name="connsiteY25985" fmla="*/ 2904459 h 6858000"/>
              <a:gd name="connsiteX25986" fmla="*/ 7106431 w 12192000"/>
              <a:gd name="connsiteY25986" fmla="*/ 2884290 h 6858000"/>
              <a:gd name="connsiteX25987" fmla="*/ 6970368 w 12192000"/>
              <a:gd name="connsiteY25987" fmla="*/ 2648612 h 6858000"/>
              <a:gd name="connsiteX25988" fmla="*/ 5730785 w 12192000"/>
              <a:gd name="connsiteY25988" fmla="*/ 2638199 h 6858000"/>
              <a:gd name="connsiteX25989" fmla="*/ 5697541 w 12192000"/>
              <a:gd name="connsiteY25989" fmla="*/ 2657859 h 6858000"/>
              <a:gd name="connsiteX25990" fmla="*/ 5697541 w 12192000"/>
              <a:gd name="connsiteY25990" fmla="*/ 2795298 h 6858000"/>
              <a:gd name="connsiteX25991" fmla="*/ 5731353 w 12192000"/>
              <a:gd name="connsiteY25991" fmla="*/ 2824353 h 6858000"/>
              <a:gd name="connsiteX25992" fmla="*/ 5731353 w 12192000"/>
              <a:gd name="connsiteY25992" fmla="*/ 2824383 h 6858000"/>
              <a:gd name="connsiteX25993" fmla="*/ 5732132 w 12192000"/>
              <a:gd name="connsiteY25993" fmla="*/ 2826777 h 6858000"/>
              <a:gd name="connsiteX25994" fmla="*/ 5734137 w 12192000"/>
              <a:gd name="connsiteY25994" fmla="*/ 2839914 h 6858000"/>
              <a:gd name="connsiteX25995" fmla="*/ 5731683 w 12192000"/>
              <a:gd name="connsiteY25995" fmla="*/ 2854337 h 6858000"/>
              <a:gd name="connsiteX25996" fmla="*/ 5851616 w 12192000"/>
              <a:gd name="connsiteY25996" fmla="*/ 2923580 h 6858000"/>
              <a:gd name="connsiteX25997" fmla="*/ 5884861 w 12192000"/>
              <a:gd name="connsiteY25997" fmla="*/ 2904459 h 6858000"/>
              <a:gd name="connsiteX25998" fmla="*/ 5884861 w 12192000"/>
              <a:gd name="connsiteY25998" fmla="*/ 2884290 h 6858000"/>
              <a:gd name="connsiteX25999" fmla="*/ 5748799 w 12192000"/>
              <a:gd name="connsiteY25999" fmla="*/ 2648612 h 6858000"/>
              <a:gd name="connsiteX26000" fmla="*/ 4509245 w 12192000"/>
              <a:gd name="connsiteY26000" fmla="*/ 2638199 h 6858000"/>
              <a:gd name="connsiteX26001" fmla="*/ 4476001 w 12192000"/>
              <a:gd name="connsiteY26001" fmla="*/ 2657859 h 6858000"/>
              <a:gd name="connsiteX26002" fmla="*/ 4476001 w 12192000"/>
              <a:gd name="connsiteY26002" fmla="*/ 2795298 h 6858000"/>
              <a:gd name="connsiteX26003" fmla="*/ 4509814 w 12192000"/>
              <a:gd name="connsiteY26003" fmla="*/ 2824353 h 6858000"/>
              <a:gd name="connsiteX26004" fmla="*/ 4509814 w 12192000"/>
              <a:gd name="connsiteY26004" fmla="*/ 2824383 h 6858000"/>
              <a:gd name="connsiteX26005" fmla="*/ 4510592 w 12192000"/>
              <a:gd name="connsiteY26005" fmla="*/ 2826777 h 6858000"/>
              <a:gd name="connsiteX26006" fmla="*/ 4512597 w 12192000"/>
              <a:gd name="connsiteY26006" fmla="*/ 2839914 h 6858000"/>
              <a:gd name="connsiteX26007" fmla="*/ 4510143 w 12192000"/>
              <a:gd name="connsiteY26007" fmla="*/ 2854337 h 6858000"/>
              <a:gd name="connsiteX26008" fmla="*/ 4630077 w 12192000"/>
              <a:gd name="connsiteY26008" fmla="*/ 2923580 h 6858000"/>
              <a:gd name="connsiteX26009" fmla="*/ 4663323 w 12192000"/>
              <a:gd name="connsiteY26009" fmla="*/ 2904459 h 6858000"/>
              <a:gd name="connsiteX26010" fmla="*/ 4663323 w 12192000"/>
              <a:gd name="connsiteY26010" fmla="*/ 2884290 h 6858000"/>
              <a:gd name="connsiteX26011" fmla="*/ 4527259 w 12192000"/>
              <a:gd name="connsiteY26011" fmla="*/ 2648612 h 6858000"/>
              <a:gd name="connsiteX26012" fmla="*/ 3287706 w 12192000"/>
              <a:gd name="connsiteY26012" fmla="*/ 2638199 h 6858000"/>
              <a:gd name="connsiteX26013" fmla="*/ 3254461 w 12192000"/>
              <a:gd name="connsiteY26013" fmla="*/ 2657859 h 6858000"/>
              <a:gd name="connsiteX26014" fmla="*/ 3254461 w 12192000"/>
              <a:gd name="connsiteY26014" fmla="*/ 2795298 h 6858000"/>
              <a:gd name="connsiteX26015" fmla="*/ 3288274 w 12192000"/>
              <a:gd name="connsiteY26015" fmla="*/ 2824353 h 6858000"/>
              <a:gd name="connsiteX26016" fmla="*/ 3288274 w 12192000"/>
              <a:gd name="connsiteY26016" fmla="*/ 2824383 h 6858000"/>
              <a:gd name="connsiteX26017" fmla="*/ 3289052 w 12192000"/>
              <a:gd name="connsiteY26017" fmla="*/ 2826777 h 6858000"/>
              <a:gd name="connsiteX26018" fmla="*/ 3291057 w 12192000"/>
              <a:gd name="connsiteY26018" fmla="*/ 2839914 h 6858000"/>
              <a:gd name="connsiteX26019" fmla="*/ 3288604 w 12192000"/>
              <a:gd name="connsiteY26019" fmla="*/ 2854337 h 6858000"/>
              <a:gd name="connsiteX26020" fmla="*/ 3408537 w 12192000"/>
              <a:gd name="connsiteY26020" fmla="*/ 2923580 h 6858000"/>
              <a:gd name="connsiteX26021" fmla="*/ 3441782 w 12192000"/>
              <a:gd name="connsiteY26021" fmla="*/ 2904459 h 6858000"/>
              <a:gd name="connsiteX26022" fmla="*/ 3441782 w 12192000"/>
              <a:gd name="connsiteY26022" fmla="*/ 2884290 h 6858000"/>
              <a:gd name="connsiteX26023" fmla="*/ 3305720 w 12192000"/>
              <a:gd name="connsiteY26023" fmla="*/ 2648612 h 6858000"/>
              <a:gd name="connsiteX26024" fmla="*/ 2473336 w 12192000"/>
              <a:gd name="connsiteY26024" fmla="*/ 2638199 h 6858000"/>
              <a:gd name="connsiteX26025" fmla="*/ 2440091 w 12192000"/>
              <a:gd name="connsiteY26025" fmla="*/ 2657859 h 6858000"/>
              <a:gd name="connsiteX26026" fmla="*/ 2440091 w 12192000"/>
              <a:gd name="connsiteY26026" fmla="*/ 2795298 h 6858000"/>
              <a:gd name="connsiteX26027" fmla="*/ 2473904 w 12192000"/>
              <a:gd name="connsiteY26027" fmla="*/ 2824353 h 6858000"/>
              <a:gd name="connsiteX26028" fmla="*/ 2473904 w 12192000"/>
              <a:gd name="connsiteY26028" fmla="*/ 2824383 h 6858000"/>
              <a:gd name="connsiteX26029" fmla="*/ 2474683 w 12192000"/>
              <a:gd name="connsiteY26029" fmla="*/ 2826777 h 6858000"/>
              <a:gd name="connsiteX26030" fmla="*/ 2476687 w 12192000"/>
              <a:gd name="connsiteY26030" fmla="*/ 2839914 h 6858000"/>
              <a:gd name="connsiteX26031" fmla="*/ 2474234 w 12192000"/>
              <a:gd name="connsiteY26031" fmla="*/ 2854337 h 6858000"/>
              <a:gd name="connsiteX26032" fmla="*/ 2594167 w 12192000"/>
              <a:gd name="connsiteY26032" fmla="*/ 2923580 h 6858000"/>
              <a:gd name="connsiteX26033" fmla="*/ 2627412 w 12192000"/>
              <a:gd name="connsiteY26033" fmla="*/ 2904459 h 6858000"/>
              <a:gd name="connsiteX26034" fmla="*/ 2627412 w 12192000"/>
              <a:gd name="connsiteY26034" fmla="*/ 2884290 h 6858000"/>
              <a:gd name="connsiteX26035" fmla="*/ 2491350 w 12192000"/>
              <a:gd name="connsiteY26035" fmla="*/ 2648612 h 6858000"/>
              <a:gd name="connsiteX26036" fmla="*/ 1251766 w 12192000"/>
              <a:gd name="connsiteY26036" fmla="*/ 2638199 h 6858000"/>
              <a:gd name="connsiteX26037" fmla="*/ 1218521 w 12192000"/>
              <a:gd name="connsiteY26037" fmla="*/ 2657859 h 6858000"/>
              <a:gd name="connsiteX26038" fmla="*/ 1218521 w 12192000"/>
              <a:gd name="connsiteY26038" fmla="*/ 2795298 h 6858000"/>
              <a:gd name="connsiteX26039" fmla="*/ 1252335 w 12192000"/>
              <a:gd name="connsiteY26039" fmla="*/ 2824353 h 6858000"/>
              <a:gd name="connsiteX26040" fmla="*/ 1253113 w 12192000"/>
              <a:gd name="connsiteY26040" fmla="*/ 2826747 h 6858000"/>
              <a:gd name="connsiteX26041" fmla="*/ 1255118 w 12192000"/>
              <a:gd name="connsiteY26041" fmla="*/ 2839884 h 6858000"/>
              <a:gd name="connsiteX26042" fmla="*/ 1255118 w 12192000"/>
              <a:gd name="connsiteY26042" fmla="*/ 2839973 h 6858000"/>
              <a:gd name="connsiteX26043" fmla="*/ 1252664 w 12192000"/>
              <a:gd name="connsiteY26043" fmla="*/ 2854397 h 6858000"/>
              <a:gd name="connsiteX26044" fmla="*/ 1372598 w 12192000"/>
              <a:gd name="connsiteY26044" fmla="*/ 2923640 h 6858000"/>
              <a:gd name="connsiteX26045" fmla="*/ 1405843 w 12192000"/>
              <a:gd name="connsiteY26045" fmla="*/ 2904519 h 6858000"/>
              <a:gd name="connsiteX26046" fmla="*/ 1405843 w 12192000"/>
              <a:gd name="connsiteY26046" fmla="*/ 2884290 h 6858000"/>
              <a:gd name="connsiteX26047" fmla="*/ 1269780 w 12192000"/>
              <a:gd name="connsiteY26047" fmla="*/ 2648612 h 6858000"/>
              <a:gd name="connsiteX26048" fmla="*/ 844597 w 12192000"/>
              <a:gd name="connsiteY26048" fmla="*/ 2638199 h 6858000"/>
              <a:gd name="connsiteX26049" fmla="*/ 811352 w 12192000"/>
              <a:gd name="connsiteY26049" fmla="*/ 2657859 h 6858000"/>
              <a:gd name="connsiteX26050" fmla="*/ 811352 w 12192000"/>
              <a:gd name="connsiteY26050" fmla="*/ 2795298 h 6858000"/>
              <a:gd name="connsiteX26051" fmla="*/ 845165 w 12192000"/>
              <a:gd name="connsiteY26051" fmla="*/ 2824353 h 6858000"/>
              <a:gd name="connsiteX26052" fmla="*/ 845943 w 12192000"/>
              <a:gd name="connsiteY26052" fmla="*/ 2826747 h 6858000"/>
              <a:gd name="connsiteX26053" fmla="*/ 847948 w 12192000"/>
              <a:gd name="connsiteY26053" fmla="*/ 2839884 h 6858000"/>
              <a:gd name="connsiteX26054" fmla="*/ 847948 w 12192000"/>
              <a:gd name="connsiteY26054" fmla="*/ 2839973 h 6858000"/>
              <a:gd name="connsiteX26055" fmla="*/ 845494 w 12192000"/>
              <a:gd name="connsiteY26055" fmla="*/ 2854397 h 6858000"/>
              <a:gd name="connsiteX26056" fmla="*/ 965428 w 12192000"/>
              <a:gd name="connsiteY26056" fmla="*/ 2923640 h 6858000"/>
              <a:gd name="connsiteX26057" fmla="*/ 998673 w 12192000"/>
              <a:gd name="connsiteY26057" fmla="*/ 2904519 h 6858000"/>
              <a:gd name="connsiteX26058" fmla="*/ 998673 w 12192000"/>
              <a:gd name="connsiteY26058" fmla="*/ 2884290 h 6858000"/>
              <a:gd name="connsiteX26059" fmla="*/ 862610 w 12192000"/>
              <a:gd name="connsiteY26059" fmla="*/ 2648612 h 6858000"/>
              <a:gd name="connsiteX26060" fmla="*/ 1658966 w 12192000"/>
              <a:gd name="connsiteY26060" fmla="*/ 2638169 h 6858000"/>
              <a:gd name="connsiteX26061" fmla="*/ 1625721 w 12192000"/>
              <a:gd name="connsiteY26061" fmla="*/ 2657829 h 6858000"/>
              <a:gd name="connsiteX26062" fmla="*/ 1625721 w 12192000"/>
              <a:gd name="connsiteY26062" fmla="*/ 2795268 h 6858000"/>
              <a:gd name="connsiteX26063" fmla="*/ 1659535 w 12192000"/>
              <a:gd name="connsiteY26063" fmla="*/ 2824353 h 6858000"/>
              <a:gd name="connsiteX26064" fmla="*/ 1660313 w 12192000"/>
              <a:gd name="connsiteY26064" fmla="*/ 2826747 h 6858000"/>
              <a:gd name="connsiteX26065" fmla="*/ 1662318 w 12192000"/>
              <a:gd name="connsiteY26065" fmla="*/ 2839884 h 6858000"/>
              <a:gd name="connsiteX26066" fmla="*/ 1662318 w 12192000"/>
              <a:gd name="connsiteY26066" fmla="*/ 2839944 h 6858000"/>
              <a:gd name="connsiteX26067" fmla="*/ 1659864 w 12192000"/>
              <a:gd name="connsiteY26067" fmla="*/ 2854367 h 6858000"/>
              <a:gd name="connsiteX26068" fmla="*/ 1779798 w 12192000"/>
              <a:gd name="connsiteY26068" fmla="*/ 2923610 h 6858000"/>
              <a:gd name="connsiteX26069" fmla="*/ 1813043 w 12192000"/>
              <a:gd name="connsiteY26069" fmla="*/ 2904489 h 6858000"/>
              <a:gd name="connsiteX26070" fmla="*/ 1813043 w 12192000"/>
              <a:gd name="connsiteY26070" fmla="*/ 2884260 h 6858000"/>
              <a:gd name="connsiteX26071" fmla="*/ 1676980 w 12192000"/>
              <a:gd name="connsiteY26071" fmla="*/ 2648582 h 6858000"/>
              <a:gd name="connsiteX26072" fmla="*/ 437397 w 12192000"/>
              <a:gd name="connsiteY26072" fmla="*/ 2638169 h 6858000"/>
              <a:gd name="connsiteX26073" fmla="*/ 404152 w 12192000"/>
              <a:gd name="connsiteY26073" fmla="*/ 2657829 h 6858000"/>
              <a:gd name="connsiteX26074" fmla="*/ 404152 w 12192000"/>
              <a:gd name="connsiteY26074" fmla="*/ 2795268 h 6858000"/>
              <a:gd name="connsiteX26075" fmla="*/ 437965 w 12192000"/>
              <a:gd name="connsiteY26075" fmla="*/ 2824323 h 6858000"/>
              <a:gd name="connsiteX26076" fmla="*/ 437965 w 12192000"/>
              <a:gd name="connsiteY26076" fmla="*/ 2824353 h 6858000"/>
              <a:gd name="connsiteX26077" fmla="*/ 438743 w 12192000"/>
              <a:gd name="connsiteY26077" fmla="*/ 2826747 h 6858000"/>
              <a:gd name="connsiteX26078" fmla="*/ 440748 w 12192000"/>
              <a:gd name="connsiteY26078" fmla="*/ 2839884 h 6858000"/>
              <a:gd name="connsiteX26079" fmla="*/ 440748 w 12192000"/>
              <a:gd name="connsiteY26079" fmla="*/ 2839944 h 6858000"/>
              <a:gd name="connsiteX26080" fmla="*/ 438294 w 12192000"/>
              <a:gd name="connsiteY26080" fmla="*/ 2854367 h 6858000"/>
              <a:gd name="connsiteX26081" fmla="*/ 558228 w 12192000"/>
              <a:gd name="connsiteY26081" fmla="*/ 2923610 h 6858000"/>
              <a:gd name="connsiteX26082" fmla="*/ 591473 w 12192000"/>
              <a:gd name="connsiteY26082" fmla="*/ 2904489 h 6858000"/>
              <a:gd name="connsiteX26083" fmla="*/ 591473 w 12192000"/>
              <a:gd name="connsiteY26083" fmla="*/ 2884260 h 6858000"/>
              <a:gd name="connsiteX26084" fmla="*/ 455411 w 12192000"/>
              <a:gd name="connsiteY26084" fmla="*/ 2648582 h 6858000"/>
              <a:gd name="connsiteX26085" fmla="*/ 11348364 w 12192000"/>
              <a:gd name="connsiteY26085" fmla="*/ 2638079 h 6858000"/>
              <a:gd name="connsiteX26086" fmla="*/ 11330350 w 12192000"/>
              <a:gd name="connsiteY26086" fmla="*/ 2648493 h 6858000"/>
              <a:gd name="connsiteX26087" fmla="*/ 11194258 w 12192000"/>
              <a:gd name="connsiteY26087" fmla="*/ 2884170 h 6858000"/>
              <a:gd name="connsiteX26088" fmla="*/ 11194258 w 12192000"/>
              <a:gd name="connsiteY26088" fmla="*/ 2904399 h 6858000"/>
              <a:gd name="connsiteX26089" fmla="*/ 11227504 w 12192000"/>
              <a:gd name="connsiteY26089" fmla="*/ 2923520 h 6858000"/>
              <a:gd name="connsiteX26090" fmla="*/ 11347437 w 12192000"/>
              <a:gd name="connsiteY26090" fmla="*/ 2854277 h 6858000"/>
              <a:gd name="connsiteX26091" fmla="*/ 11344983 w 12192000"/>
              <a:gd name="connsiteY26091" fmla="*/ 2839854 h 6858000"/>
              <a:gd name="connsiteX26092" fmla="*/ 11346988 w 12192000"/>
              <a:gd name="connsiteY26092" fmla="*/ 2826717 h 6858000"/>
              <a:gd name="connsiteX26093" fmla="*/ 11347766 w 12192000"/>
              <a:gd name="connsiteY26093" fmla="*/ 2824323 h 6858000"/>
              <a:gd name="connsiteX26094" fmla="*/ 11347766 w 12192000"/>
              <a:gd name="connsiteY26094" fmla="*/ 2824293 h 6858000"/>
              <a:gd name="connsiteX26095" fmla="*/ 11347796 w 12192000"/>
              <a:gd name="connsiteY26095" fmla="*/ 2824234 h 6858000"/>
              <a:gd name="connsiteX26096" fmla="*/ 11381610 w 12192000"/>
              <a:gd name="connsiteY26096" fmla="*/ 2795178 h 6858000"/>
              <a:gd name="connsiteX26097" fmla="*/ 11381610 w 12192000"/>
              <a:gd name="connsiteY26097" fmla="*/ 2657739 h 6858000"/>
              <a:gd name="connsiteX26098" fmla="*/ 11348364 w 12192000"/>
              <a:gd name="connsiteY26098" fmla="*/ 2638079 h 6858000"/>
              <a:gd name="connsiteX26099" fmla="*/ 10534025 w 12192000"/>
              <a:gd name="connsiteY26099" fmla="*/ 2638079 h 6858000"/>
              <a:gd name="connsiteX26100" fmla="*/ 10516011 w 12192000"/>
              <a:gd name="connsiteY26100" fmla="*/ 2648493 h 6858000"/>
              <a:gd name="connsiteX26101" fmla="*/ 10379919 w 12192000"/>
              <a:gd name="connsiteY26101" fmla="*/ 2884170 h 6858000"/>
              <a:gd name="connsiteX26102" fmla="*/ 10379919 w 12192000"/>
              <a:gd name="connsiteY26102" fmla="*/ 2904399 h 6858000"/>
              <a:gd name="connsiteX26103" fmla="*/ 10413163 w 12192000"/>
              <a:gd name="connsiteY26103" fmla="*/ 2923520 h 6858000"/>
              <a:gd name="connsiteX26104" fmla="*/ 10533097 w 12192000"/>
              <a:gd name="connsiteY26104" fmla="*/ 2854277 h 6858000"/>
              <a:gd name="connsiteX26105" fmla="*/ 10530643 w 12192000"/>
              <a:gd name="connsiteY26105" fmla="*/ 2839854 h 6858000"/>
              <a:gd name="connsiteX26106" fmla="*/ 10532648 w 12192000"/>
              <a:gd name="connsiteY26106" fmla="*/ 2826717 h 6858000"/>
              <a:gd name="connsiteX26107" fmla="*/ 10533426 w 12192000"/>
              <a:gd name="connsiteY26107" fmla="*/ 2824323 h 6858000"/>
              <a:gd name="connsiteX26108" fmla="*/ 10533426 w 12192000"/>
              <a:gd name="connsiteY26108" fmla="*/ 2824293 h 6858000"/>
              <a:gd name="connsiteX26109" fmla="*/ 10533456 w 12192000"/>
              <a:gd name="connsiteY26109" fmla="*/ 2824234 h 6858000"/>
              <a:gd name="connsiteX26110" fmla="*/ 10567270 w 12192000"/>
              <a:gd name="connsiteY26110" fmla="*/ 2795178 h 6858000"/>
              <a:gd name="connsiteX26111" fmla="*/ 10567270 w 12192000"/>
              <a:gd name="connsiteY26111" fmla="*/ 2657739 h 6858000"/>
              <a:gd name="connsiteX26112" fmla="*/ 10534025 w 12192000"/>
              <a:gd name="connsiteY26112" fmla="*/ 2638079 h 6858000"/>
              <a:gd name="connsiteX26113" fmla="*/ 9719655 w 12192000"/>
              <a:gd name="connsiteY26113" fmla="*/ 2638079 h 6858000"/>
              <a:gd name="connsiteX26114" fmla="*/ 9701641 w 12192000"/>
              <a:gd name="connsiteY26114" fmla="*/ 2648493 h 6858000"/>
              <a:gd name="connsiteX26115" fmla="*/ 9565549 w 12192000"/>
              <a:gd name="connsiteY26115" fmla="*/ 2884170 h 6858000"/>
              <a:gd name="connsiteX26116" fmla="*/ 9565549 w 12192000"/>
              <a:gd name="connsiteY26116" fmla="*/ 2904399 h 6858000"/>
              <a:gd name="connsiteX26117" fmla="*/ 9598794 w 12192000"/>
              <a:gd name="connsiteY26117" fmla="*/ 2923520 h 6858000"/>
              <a:gd name="connsiteX26118" fmla="*/ 9718727 w 12192000"/>
              <a:gd name="connsiteY26118" fmla="*/ 2854277 h 6858000"/>
              <a:gd name="connsiteX26119" fmla="*/ 9716274 w 12192000"/>
              <a:gd name="connsiteY26119" fmla="*/ 2839854 h 6858000"/>
              <a:gd name="connsiteX26120" fmla="*/ 9718279 w 12192000"/>
              <a:gd name="connsiteY26120" fmla="*/ 2826717 h 6858000"/>
              <a:gd name="connsiteX26121" fmla="*/ 9719057 w 12192000"/>
              <a:gd name="connsiteY26121" fmla="*/ 2824293 h 6858000"/>
              <a:gd name="connsiteX26122" fmla="*/ 9752870 w 12192000"/>
              <a:gd name="connsiteY26122" fmla="*/ 2795238 h 6858000"/>
              <a:gd name="connsiteX26123" fmla="*/ 9752870 w 12192000"/>
              <a:gd name="connsiteY26123" fmla="*/ 2657799 h 6858000"/>
              <a:gd name="connsiteX26124" fmla="*/ 9752900 w 12192000"/>
              <a:gd name="connsiteY26124" fmla="*/ 2657739 h 6858000"/>
              <a:gd name="connsiteX26125" fmla="*/ 9719655 w 12192000"/>
              <a:gd name="connsiteY26125" fmla="*/ 2638079 h 6858000"/>
              <a:gd name="connsiteX26126" fmla="*/ 8905286 w 12192000"/>
              <a:gd name="connsiteY26126" fmla="*/ 2638079 h 6858000"/>
              <a:gd name="connsiteX26127" fmla="*/ 8887272 w 12192000"/>
              <a:gd name="connsiteY26127" fmla="*/ 2648493 h 6858000"/>
              <a:gd name="connsiteX26128" fmla="*/ 8751179 w 12192000"/>
              <a:gd name="connsiteY26128" fmla="*/ 2884170 h 6858000"/>
              <a:gd name="connsiteX26129" fmla="*/ 8751179 w 12192000"/>
              <a:gd name="connsiteY26129" fmla="*/ 2904399 h 6858000"/>
              <a:gd name="connsiteX26130" fmla="*/ 8784424 w 12192000"/>
              <a:gd name="connsiteY26130" fmla="*/ 2923520 h 6858000"/>
              <a:gd name="connsiteX26131" fmla="*/ 8904358 w 12192000"/>
              <a:gd name="connsiteY26131" fmla="*/ 2854277 h 6858000"/>
              <a:gd name="connsiteX26132" fmla="*/ 8901904 w 12192000"/>
              <a:gd name="connsiteY26132" fmla="*/ 2839854 h 6858000"/>
              <a:gd name="connsiteX26133" fmla="*/ 8903909 w 12192000"/>
              <a:gd name="connsiteY26133" fmla="*/ 2826717 h 6858000"/>
              <a:gd name="connsiteX26134" fmla="*/ 8904687 w 12192000"/>
              <a:gd name="connsiteY26134" fmla="*/ 2824293 h 6858000"/>
              <a:gd name="connsiteX26135" fmla="*/ 8938500 w 12192000"/>
              <a:gd name="connsiteY26135" fmla="*/ 2795238 h 6858000"/>
              <a:gd name="connsiteX26136" fmla="*/ 8938500 w 12192000"/>
              <a:gd name="connsiteY26136" fmla="*/ 2657799 h 6858000"/>
              <a:gd name="connsiteX26137" fmla="*/ 8938530 w 12192000"/>
              <a:gd name="connsiteY26137" fmla="*/ 2657739 h 6858000"/>
              <a:gd name="connsiteX26138" fmla="*/ 8905286 w 12192000"/>
              <a:gd name="connsiteY26138" fmla="*/ 2638079 h 6858000"/>
              <a:gd name="connsiteX26139" fmla="*/ 7683746 w 12192000"/>
              <a:gd name="connsiteY26139" fmla="*/ 2638079 h 6858000"/>
              <a:gd name="connsiteX26140" fmla="*/ 7665732 w 12192000"/>
              <a:gd name="connsiteY26140" fmla="*/ 2648493 h 6858000"/>
              <a:gd name="connsiteX26141" fmla="*/ 7529640 w 12192000"/>
              <a:gd name="connsiteY26141" fmla="*/ 2884170 h 6858000"/>
              <a:gd name="connsiteX26142" fmla="*/ 7529640 w 12192000"/>
              <a:gd name="connsiteY26142" fmla="*/ 2904399 h 6858000"/>
              <a:gd name="connsiteX26143" fmla="*/ 7562885 w 12192000"/>
              <a:gd name="connsiteY26143" fmla="*/ 2923520 h 6858000"/>
              <a:gd name="connsiteX26144" fmla="*/ 7682819 w 12192000"/>
              <a:gd name="connsiteY26144" fmla="*/ 2854277 h 6858000"/>
              <a:gd name="connsiteX26145" fmla="*/ 7680365 w 12192000"/>
              <a:gd name="connsiteY26145" fmla="*/ 2839854 h 6858000"/>
              <a:gd name="connsiteX26146" fmla="*/ 7682369 w 12192000"/>
              <a:gd name="connsiteY26146" fmla="*/ 2826717 h 6858000"/>
              <a:gd name="connsiteX26147" fmla="*/ 7683147 w 12192000"/>
              <a:gd name="connsiteY26147" fmla="*/ 2824323 h 6858000"/>
              <a:gd name="connsiteX26148" fmla="*/ 7683147 w 12192000"/>
              <a:gd name="connsiteY26148" fmla="*/ 2824293 h 6858000"/>
              <a:gd name="connsiteX26149" fmla="*/ 7716961 w 12192000"/>
              <a:gd name="connsiteY26149" fmla="*/ 2795238 h 6858000"/>
              <a:gd name="connsiteX26150" fmla="*/ 7716961 w 12192000"/>
              <a:gd name="connsiteY26150" fmla="*/ 2657799 h 6858000"/>
              <a:gd name="connsiteX26151" fmla="*/ 7716991 w 12192000"/>
              <a:gd name="connsiteY26151" fmla="*/ 2657739 h 6858000"/>
              <a:gd name="connsiteX26152" fmla="*/ 7683746 w 12192000"/>
              <a:gd name="connsiteY26152" fmla="*/ 2638079 h 6858000"/>
              <a:gd name="connsiteX26153" fmla="*/ 6869376 w 12192000"/>
              <a:gd name="connsiteY26153" fmla="*/ 2638079 h 6858000"/>
              <a:gd name="connsiteX26154" fmla="*/ 6851362 w 12192000"/>
              <a:gd name="connsiteY26154" fmla="*/ 2648493 h 6858000"/>
              <a:gd name="connsiteX26155" fmla="*/ 6715270 w 12192000"/>
              <a:gd name="connsiteY26155" fmla="*/ 2884170 h 6858000"/>
              <a:gd name="connsiteX26156" fmla="*/ 6715270 w 12192000"/>
              <a:gd name="connsiteY26156" fmla="*/ 2904399 h 6858000"/>
              <a:gd name="connsiteX26157" fmla="*/ 6748515 w 12192000"/>
              <a:gd name="connsiteY26157" fmla="*/ 2923520 h 6858000"/>
              <a:gd name="connsiteX26158" fmla="*/ 6868448 w 12192000"/>
              <a:gd name="connsiteY26158" fmla="*/ 2854277 h 6858000"/>
              <a:gd name="connsiteX26159" fmla="*/ 6865995 w 12192000"/>
              <a:gd name="connsiteY26159" fmla="*/ 2839854 h 6858000"/>
              <a:gd name="connsiteX26160" fmla="*/ 6868000 w 12192000"/>
              <a:gd name="connsiteY26160" fmla="*/ 2826717 h 6858000"/>
              <a:gd name="connsiteX26161" fmla="*/ 6868778 w 12192000"/>
              <a:gd name="connsiteY26161" fmla="*/ 2824323 h 6858000"/>
              <a:gd name="connsiteX26162" fmla="*/ 6868778 w 12192000"/>
              <a:gd name="connsiteY26162" fmla="*/ 2824293 h 6858000"/>
              <a:gd name="connsiteX26163" fmla="*/ 6902592 w 12192000"/>
              <a:gd name="connsiteY26163" fmla="*/ 2795238 h 6858000"/>
              <a:gd name="connsiteX26164" fmla="*/ 6902592 w 12192000"/>
              <a:gd name="connsiteY26164" fmla="*/ 2657799 h 6858000"/>
              <a:gd name="connsiteX26165" fmla="*/ 6902622 w 12192000"/>
              <a:gd name="connsiteY26165" fmla="*/ 2657739 h 6858000"/>
              <a:gd name="connsiteX26166" fmla="*/ 6869376 w 12192000"/>
              <a:gd name="connsiteY26166" fmla="*/ 2638079 h 6858000"/>
              <a:gd name="connsiteX26167" fmla="*/ 6055007 w 12192000"/>
              <a:gd name="connsiteY26167" fmla="*/ 2638079 h 6858000"/>
              <a:gd name="connsiteX26168" fmla="*/ 6036993 w 12192000"/>
              <a:gd name="connsiteY26168" fmla="*/ 2648493 h 6858000"/>
              <a:gd name="connsiteX26169" fmla="*/ 5900900 w 12192000"/>
              <a:gd name="connsiteY26169" fmla="*/ 2884170 h 6858000"/>
              <a:gd name="connsiteX26170" fmla="*/ 5900900 w 12192000"/>
              <a:gd name="connsiteY26170" fmla="*/ 2904399 h 6858000"/>
              <a:gd name="connsiteX26171" fmla="*/ 5934146 w 12192000"/>
              <a:gd name="connsiteY26171" fmla="*/ 2923520 h 6858000"/>
              <a:gd name="connsiteX26172" fmla="*/ 6054079 w 12192000"/>
              <a:gd name="connsiteY26172" fmla="*/ 2854277 h 6858000"/>
              <a:gd name="connsiteX26173" fmla="*/ 6051625 w 12192000"/>
              <a:gd name="connsiteY26173" fmla="*/ 2839854 h 6858000"/>
              <a:gd name="connsiteX26174" fmla="*/ 6053630 w 12192000"/>
              <a:gd name="connsiteY26174" fmla="*/ 2826717 h 6858000"/>
              <a:gd name="connsiteX26175" fmla="*/ 6054408 w 12192000"/>
              <a:gd name="connsiteY26175" fmla="*/ 2824323 h 6858000"/>
              <a:gd name="connsiteX26176" fmla="*/ 6054408 w 12192000"/>
              <a:gd name="connsiteY26176" fmla="*/ 2824293 h 6858000"/>
              <a:gd name="connsiteX26177" fmla="*/ 6088222 w 12192000"/>
              <a:gd name="connsiteY26177" fmla="*/ 2795238 h 6858000"/>
              <a:gd name="connsiteX26178" fmla="*/ 6088222 w 12192000"/>
              <a:gd name="connsiteY26178" fmla="*/ 2657799 h 6858000"/>
              <a:gd name="connsiteX26179" fmla="*/ 6088251 w 12192000"/>
              <a:gd name="connsiteY26179" fmla="*/ 2657739 h 6858000"/>
              <a:gd name="connsiteX26180" fmla="*/ 6055007 w 12192000"/>
              <a:gd name="connsiteY26180" fmla="*/ 2638079 h 6858000"/>
              <a:gd name="connsiteX26181" fmla="*/ 4426267 w 12192000"/>
              <a:gd name="connsiteY26181" fmla="*/ 2638079 h 6858000"/>
              <a:gd name="connsiteX26182" fmla="*/ 4408253 w 12192000"/>
              <a:gd name="connsiteY26182" fmla="*/ 2648493 h 6858000"/>
              <a:gd name="connsiteX26183" fmla="*/ 4272162 w 12192000"/>
              <a:gd name="connsiteY26183" fmla="*/ 2884170 h 6858000"/>
              <a:gd name="connsiteX26184" fmla="*/ 4272162 w 12192000"/>
              <a:gd name="connsiteY26184" fmla="*/ 2904399 h 6858000"/>
              <a:gd name="connsiteX26185" fmla="*/ 4305406 w 12192000"/>
              <a:gd name="connsiteY26185" fmla="*/ 2923520 h 6858000"/>
              <a:gd name="connsiteX26186" fmla="*/ 4425340 w 12192000"/>
              <a:gd name="connsiteY26186" fmla="*/ 2854277 h 6858000"/>
              <a:gd name="connsiteX26187" fmla="*/ 4422886 w 12192000"/>
              <a:gd name="connsiteY26187" fmla="*/ 2839854 h 6858000"/>
              <a:gd name="connsiteX26188" fmla="*/ 4424891 w 12192000"/>
              <a:gd name="connsiteY26188" fmla="*/ 2826717 h 6858000"/>
              <a:gd name="connsiteX26189" fmla="*/ 4425669 w 12192000"/>
              <a:gd name="connsiteY26189" fmla="*/ 2824323 h 6858000"/>
              <a:gd name="connsiteX26190" fmla="*/ 4425669 w 12192000"/>
              <a:gd name="connsiteY26190" fmla="*/ 2824293 h 6858000"/>
              <a:gd name="connsiteX26191" fmla="*/ 4459482 w 12192000"/>
              <a:gd name="connsiteY26191" fmla="*/ 2795238 h 6858000"/>
              <a:gd name="connsiteX26192" fmla="*/ 4459482 w 12192000"/>
              <a:gd name="connsiteY26192" fmla="*/ 2657799 h 6858000"/>
              <a:gd name="connsiteX26193" fmla="*/ 4459512 w 12192000"/>
              <a:gd name="connsiteY26193" fmla="*/ 2657739 h 6858000"/>
              <a:gd name="connsiteX26194" fmla="*/ 4426267 w 12192000"/>
              <a:gd name="connsiteY26194" fmla="*/ 2638079 h 6858000"/>
              <a:gd name="connsiteX26195" fmla="*/ 3204728 w 12192000"/>
              <a:gd name="connsiteY26195" fmla="*/ 2638079 h 6858000"/>
              <a:gd name="connsiteX26196" fmla="*/ 3186714 w 12192000"/>
              <a:gd name="connsiteY26196" fmla="*/ 2648493 h 6858000"/>
              <a:gd name="connsiteX26197" fmla="*/ 3050621 w 12192000"/>
              <a:gd name="connsiteY26197" fmla="*/ 2884170 h 6858000"/>
              <a:gd name="connsiteX26198" fmla="*/ 3050621 w 12192000"/>
              <a:gd name="connsiteY26198" fmla="*/ 2904399 h 6858000"/>
              <a:gd name="connsiteX26199" fmla="*/ 3083866 w 12192000"/>
              <a:gd name="connsiteY26199" fmla="*/ 2923520 h 6858000"/>
              <a:gd name="connsiteX26200" fmla="*/ 3203800 w 12192000"/>
              <a:gd name="connsiteY26200" fmla="*/ 2854277 h 6858000"/>
              <a:gd name="connsiteX26201" fmla="*/ 3201346 w 12192000"/>
              <a:gd name="connsiteY26201" fmla="*/ 2839854 h 6858000"/>
              <a:gd name="connsiteX26202" fmla="*/ 3203351 w 12192000"/>
              <a:gd name="connsiteY26202" fmla="*/ 2826717 h 6858000"/>
              <a:gd name="connsiteX26203" fmla="*/ 3204129 w 12192000"/>
              <a:gd name="connsiteY26203" fmla="*/ 2824323 h 6858000"/>
              <a:gd name="connsiteX26204" fmla="*/ 3204129 w 12192000"/>
              <a:gd name="connsiteY26204" fmla="*/ 2824293 h 6858000"/>
              <a:gd name="connsiteX26205" fmla="*/ 3237943 w 12192000"/>
              <a:gd name="connsiteY26205" fmla="*/ 2795238 h 6858000"/>
              <a:gd name="connsiteX26206" fmla="*/ 3237943 w 12192000"/>
              <a:gd name="connsiteY26206" fmla="*/ 2657799 h 6858000"/>
              <a:gd name="connsiteX26207" fmla="*/ 3237973 w 12192000"/>
              <a:gd name="connsiteY26207" fmla="*/ 2657739 h 6858000"/>
              <a:gd name="connsiteX26208" fmla="*/ 3204728 w 12192000"/>
              <a:gd name="connsiteY26208" fmla="*/ 2638079 h 6858000"/>
              <a:gd name="connsiteX26209" fmla="*/ 2390358 w 12192000"/>
              <a:gd name="connsiteY26209" fmla="*/ 2638079 h 6858000"/>
              <a:gd name="connsiteX26210" fmla="*/ 2372344 w 12192000"/>
              <a:gd name="connsiteY26210" fmla="*/ 2648493 h 6858000"/>
              <a:gd name="connsiteX26211" fmla="*/ 2236252 w 12192000"/>
              <a:gd name="connsiteY26211" fmla="*/ 2884170 h 6858000"/>
              <a:gd name="connsiteX26212" fmla="*/ 2236252 w 12192000"/>
              <a:gd name="connsiteY26212" fmla="*/ 2904399 h 6858000"/>
              <a:gd name="connsiteX26213" fmla="*/ 2269497 w 12192000"/>
              <a:gd name="connsiteY26213" fmla="*/ 2923520 h 6858000"/>
              <a:gd name="connsiteX26214" fmla="*/ 2389430 w 12192000"/>
              <a:gd name="connsiteY26214" fmla="*/ 2854277 h 6858000"/>
              <a:gd name="connsiteX26215" fmla="*/ 2386977 w 12192000"/>
              <a:gd name="connsiteY26215" fmla="*/ 2839854 h 6858000"/>
              <a:gd name="connsiteX26216" fmla="*/ 2388981 w 12192000"/>
              <a:gd name="connsiteY26216" fmla="*/ 2826717 h 6858000"/>
              <a:gd name="connsiteX26217" fmla="*/ 2389759 w 12192000"/>
              <a:gd name="connsiteY26217" fmla="*/ 2824323 h 6858000"/>
              <a:gd name="connsiteX26218" fmla="*/ 2389759 w 12192000"/>
              <a:gd name="connsiteY26218" fmla="*/ 2824293 h 6858000"/>
              <a:gd name="connsiteX26219" fmla="*/ 2423573 w 12192000"/>
              <a:gd name="connsiteY26219" fmla="*/ 2795238 h 6858000"/>
              <a:gd name="connsiteX26220" fmla="*/ 2423573 w 12192000"/>
              <a:gd name="connsiteY26220" fmla="*/ 2657799 h 6858000"/>
              <a:gd name="connsiteX26221" fmla="*/ 2423603 w 12192000"/>
              <a:gd name="connsiteY26221" fmla="*/ 2657739 h 6858000"/>
              <a:gd name="connsiteX26222" fmla="*/ 2390358 w 12192000"/>
              <a:gd name="connsiteY26222" fmla="*/ 2638079 h 6858000"/>
              <a:gd name="connsiteX26223" fmla="*/ 1575988 w 12192000"/>
              <a:gd name="connsiteY26223" fmla="*/ 2638079 h 6858000"/>
              <a:gd name="connsiteX26224" fmla="*/ 1557974 w 12192000"/>
              <a:gd name="connsiteY26224" fmla="*/ 2648493 h 6858000"/>
              <a:gd name="connsiteX26225" fmla="*/ 1421882 w 12192000"/>
              <a:gd name="connsiteY26225" fmla="*/ 2884170 h 6858000"/>
              <a:gd name="connsiteX26226" fmla="*/ 1421882 w 12192000"/>
              <a:gd name="connsiteY26226" fmla="*/ 2904399 h 6858000"/>
              <a:gd name="connsiteX26227" fmla="*/ 1455127 w 12192000"/>
              <a:gd name="connsiteY26227" fmla="*/ 2923520 h 6858000"/>
              <a:gd name="connsiteX26228" fmla="*/ 1575061 w 12192000"/>
              <a:gd name="connsiteY26228" fmla="*/ 2854277 h 6858000"/>
              <a:gd name="connsiteX26229" fmla="*/ 1572607 w 12192000"/>
              <a:gd name="connsiteY26229" fmla="*/ 2839854 h 6858000"/>
              <a:gd name="connsiteX26230" fmla="*/ 1574612 w 12192000"/>
              <a:gd name="connsiteY26230" fmla="*/ 2826717 h 6858000"/>
              <a:gd name="connsiteX26231" fmla="*/ 1575390 w 12192000"/>
              <a:gd name="connsiteY26231" fmla="*/ 2824293 h 6858000"/>
              <a:gd name="connsiteX26232" fmla="*/ 1609203 w 12192000"/>
              <a:gd name="connsiteY26232" fmla="*/ 2795238 h 6858000"/>
              <a:gd name="connsiteX26233" fmla="*/ 1609203 w 12192000"/>
              <a:gd name="connsiteY26233" fmla="*/ 2657799 h 6858000"/>
              <a:gd name="connsiteX26234" fmla="*/ 1609233 w 12192000"/>
              <a:gd name="connsiteY26234" fmla="*/ 2657739 h 6858000"/>
              <a:gd name="connsiteX26235" fmla="*/ 1575988 w 12192000"/>
              <a:gd name="connsiteY26235" fmla="*/ 2638079 h 6858000"/>
              <a:gd name="connsiteX26236" fmla="*/ 761618 w 12192000"/>
              <a:gd name="connsiteY26236" fmla="*/ 2638079 h 6858000"/>
              <a:gd name="connsiteX26237" fmla="*/ 743604 w 12192000"/>
              <a:gd name="connsiteY26237" fmla="*/ 2648493 h 6858000"/>
              <a:gd name="connsiteX26238" fmla="*/ 607512 w 12192000"/>
              <a:gd name="connsiteY26238" fmla="*/ 2884170 h 6858000"/>
              <a:gd name="connsiteX26239" fmla="*/ 607512 w 12192000"/>
              <a:gd name="connsiteY26239" fmla="*/ 2904399 h 6858000"/>
              <a:gd name="connsiteX26240" fmla="*/ 640757 w 12192000"/>
              <a:gd name="connsiteY26240" fmla="*/ 2923520 h 6858000"/>
              <a:gd name="connsiteX26241" fmla="*/ 760691 w 12192000"/>
              <a:gd name="connsiteY26241" fmla="*/ 2854277 h 6858000"/>
              <a:gd name="connsiteX26242" fmla="*/ 758237 w 12192000"/>
              <a:gd name="connsiteY26242" fmla="*/ 2839854 h 6858000"/>
              <a:gd name="connsiteX26243" fmla="*/ 760242 w 12192000"/>
              <a:gd name="connsiteY26243" fmla="*/ 2826717 h 6858000"/>
              <a:gd name="connsiteX26244" fmla="*/ 761020 w 12192000"/>
              <a:gd name="connsiteY26244" fmla="*/ 2824323 h 6858000"/>
              <a:gd name="connsiteX26245" fmla="*/ 761020 w 12192000"/>
              <a:gd name="connsiteY26245" fmla="*/ 2824293 h 6858000"/>
              <a:gd name="connsiteX26246" fmla="*/ 794834 w 12192000"/>
              <a:gd name="connsiteY26246" fmla="*/ 2795238 h 6858000"/>
              <a:gd name="connsiteX26247" fmla="*/ 794834 w 12192000"/>
              <a:gd name="connsiteY26247" fmla="*/ 2657799 h 6858000"/>
              <a:gd name="connsiteX26248" fmla="*/ 794864 w 12192000"/>
              <a:gd name="connsiteY26248" fmla="*/ 2657739 h 6858000"/>
              <a:gd name="connsiteX26249" fmla="*/ 761618 w 12192000"/>
              <a:gd name="connsiteY26249" fmla="*/ 2638079 h 6858000"/>
              <a:gd name="connsiteX26250" fmla="*/ 11755565 w 12192000"/>
              <a:gd name="connsiteY26250" fmla="*/ 2638049 h 6858000"/>
              <a:gd name="connsiteX26251" fmla="*/ 11737550 w 12192000"/>
              <a:gd name="connsiteY26251" fmla="*/ 2648463 h 6858000"/>
              <a:gd name="connsiteX26252" fmla="*/ 11601458 w 12192000"/>
              <a:gd name="connsiteY26252" fmla="*/ 2884140 h 6858000"/>
              <a:gd name="connsiteX26253" fmla="*/ 11601458 w 12192000"/>
              <a:gd name="connsiteY26253" fmla="*/ 2904369 h 6858000"/>
              <a:gd name="connsiteX26254" fmla="*/ 11634703 w 12192000"/>
              <a:gd name="connsiteY26254" fmla="*/ 2923490 h 6858000"/>
              <a:gd name="connsiteX26255" fmla="*/ 11754637 w 12192000"/>
              <a:gd name="connsiteY26255" fmla="*/ 2854247 h 6858000"/>
              <a:gd name="connsiteX26256" fmla="*/ 11752183 w 12192000"/>
              <a:gd name="connsiteY26256" fmla="*/ 2839824 h 6858000"/>
              <a:gd name="connsiteX26257" fmla="*/ 11754187 w 12192000"/>
              <a:gd name="connsiteY26257" fmla="*/ 2826687 h 6858000"/>
              <a:gd name="connsiteX26258" fmla="*/ 11754965 w 12192000"/>
              <a:gd name="connsiteY26258" fmla="*/ 2824293 h 6858000"/>
              <a:gd name="connsiteX26259" fmla="*/ 11754995 w 12192000"/>
              <a:gd name="connsiteY26259" fmla="*/ 2824204 h 6858000"/>
              <a:gd name="connsiteX26260" fmla="*/ 11788809 w 12192000"/>
              <a:gd name="connsiteY26260" fmla="*/ 2795148 h 6858000"/>
              <a:gd name="connsiteX26261" fmla="*/ 11788809 w 12192000"/>
              <a:gd name="connsiteY26261" fmla="*/ 2657709 h 6858000"/>
              <a:gd name="connsiteX26262" fmla="*/ 11755565 w 12192000"/>
              <a:gd name="connsiteY26262" fmla="*/ 2638049 h 6858000"/>
              <a:gd name="connsiteX26263" fmla="*/ 10941194 w 12192000"/>
              <a:gd name="connsiteY26263" fmla="*/ 2638049 h 6858000"/>
              <a:gd name="connsiteX26264" fmla="*/ 10923180 w 12192000"/>
              <a:gd name="connsiteY26264" fmla="*/ 2648463 h 6858000"/>
              <a:gd name="connsiteX26265" fmla="*/ 10787088 w 12192000"/>
              <a:gd name="connsiteY26265" fmla="*/ 2884140 h 6858000"/>
              <a:gd name="connsiteX26266" fmla="*/ 10787088 w 12192000"/>
              <a:gd name="connsiteY26266" fmla="*/ 2904369 h 6858000"/>
              <a:gd name="connsiteX26267" fmla="*/ 10820333 w 12192000"/>
              <a:gd name="connsiteY26267" fmla="*/ 2923490 h 6858000"/>
              <a:gd name="connsiteX26268" fmla="*/ 10940267 w 12192000"/>
              <a:gd name="connsiteY26268" fmla="*/ 2854247 h 6858000"/>
              <a:gd name="connsiteX26269" fmla="*/ 10937813 w 12192000"/>
              <a:gd name="connsiteY26269" fmla="*/ 2839824 h 6858000"/>
              <a:gd name="connsiteX26270" fmla="*/ 10939818 w 12192000"/>
              <a:gd name="connsiteY26270" fmla="*/ 2826687 h 6858000"/>
              <a:gd name="connsiteX26271" fmla="*/ 10940596 w 12192000"/>
              <a:gd name="connsiteY26271" fmla="*/ 2824293 h 6858000"/>
              <a:gd name="connsiteX26272" fmla="*/ 10940626 w 12192000"/>
              <a:gd name="connsiteY26272" fmla="*/ 2824204 h 6858000"/>
              <a:gd name="connsiteX26273" fmla="*/ 10974440 w 12192000"/>
              <a:gd name="connsiteY26273" fmla="*/ 2795148 h 6858000"/>
              <a:gd name="connsiteX26274" fmla="*/ 10974440 w 12192000"/>
              <a:gd name="connsiteY26274" fmla="*/ 2657709 h 6858000"/>
              <a:gd name="connsiteX26275" fmla="*/ 10941194 w 12192000"/>
              <a:gd name="connsiteY26275" fmla="*/ 2638049 h 6858000"/>
              <a:gd name="connsiteX26276" fmla="*/ 10126825 w 12192000"/>
              <a:gd name="connsiteY26276" fmla="*/ 2638049 h 6858000"/>
              <a:gd name="connsiteX26277" fmla="*/ 10108811 w 12192000"/>
              <a:gd name="connsiteY26277" fmla="*/ 2648463 h 6858000"/>
              <a:gd name="connsiteX26278" fmla="*/ 9972719 w 12192000"/>
              <a:gd name="connsiteY26278" fmla="*/ 2884140 h 6858000"/>
              <a:gd name="connsiteX26279" fmla="*/ 9972719 w 12192000"/>
              <a:gd name="connsiteY26279" fmla="*/ 2904369 h 6858000"/>
              <a:gd name="connsiteX26280" fmla="*/ 10005963 w 12192000"/>
              <a:gd name="connsiteY26280" fmla="*/ 2923490 h 6858000"/>
              <a:gd name="connsiteX26281" fmla="*/ 10125897 w 12192000"/>
              <a:gd name="connsiteY26281" fmla="*/ 2854247 h 6858000"/>
              <a:gd name="connsiteX26282" fmla="*/ 10123443 w 12192000"/>
              <a:gd name="connsiteY26282" fmla="*/ 2839824 h 6858000"/>
              <a:gd name="connsiteX26283" fmla="*/ 10125449 w 12192000"/>
              <a:gd name="connsiteY26283" fmla="*/ 2826687 h 6858000"/>
              <a:gd name="connsiteX26284" fmla="*/ 10126227 w 12192000"/>
              <a:gd name="connsiteY26284" fmla="*/ 2824293 h 6858000"/>
              <a:gd name="connsiteX26285" fmla="*/ 10160040 w 12192000"/>
              <a:gd name="connsiteY26285" fmla="*/ 2795238 h 6858000"/>
              <a:gd name="connsiteX26286" fmla="*/ 10160040 w 12192000"/>
              <a:gd name="connsiteY26286" fmla="*/ 2657799 h 6858000"/>
              <a:gd name="connsiteX26287" fmla="*/ 10160070 w 12192000"/>
              <a:gd name="connsiteY26287" fmla="*/ 2657709 h 6858000"/>
              <a:gd name="connsiteX26288" fmla="*/ 10126825 w 12192000"/>
              <a:gd name="connsiteY26288" fmla="*/ 2638049 h 6858000"/>
              <a:gd name="connsiteX26289" fmla="*/ 9312485 w 12192000"/>
              <a:gd name="connsiteY26289" fmla="*/ 2638049 h 6858000"/>
              <a:gd name="connsiteX26290" fmla="*/ 9294471 w 12192000"/>
              <a:gd name="connsiteY26290" fmla="*/ 2648463 h 6858000"/>
              <a:gd name="connsiteX26291" fmla="*/ 9158379 w 12192000"/>
              <a:gd name="connsiteY26291" fmla="*/ 2884140 h 6858000"/>
              <a:gd name="connsiteX26292" fmla="*/ 9158379 w 12192000"/>
              <a:gd name="connsiteY26292" fmla="*/ 2904369 h 6858000"/>
              <a:gd name="connsiteX26293" fmla="*/ 9191624 w 12192000"/>
              <a:gd name="connsiteY26293" fmla="*/ 2923490 h 6858000"/>
              <a:gd name="connsiteX26294" fmla="*/ 9311558 w 12192000"/>
              <a:gd name="connsiteY26294" fmla="*/ 2854247 h 6858000"/>
              <a:gd name="connsiteX26295" fmla="*/ 9309104 w 12192000"/>
              <a:gd name="connsiteY26295" fmla="*/ 2839824 h 6858000"/>
              <a:gd name="connsiteX26296" fmla="*/ 9311108 w 12192000"/>
              <a:gd name="connsiteY26296" fmla="*/ 2826687 h 6858000"/>
              <a:gd name="connsiteX26297" fmla="*/ 9311887 w 12192000"/>
              <a:gd name="connsiteY26297" fmla="*/ 2824293 h 6858000"/>
              <a:gd name="connsiteX26298" fmla="*/ 9345700 w 12192000"/>
              <a:gd name="connsiteY26298" fmla="*/ 2795238 h 6858000"/>
              <a:gd name="connsiteX26299" fmla="*/ 9345700 w 12192000"/>
              <a:gd name="connsiteY26299" fmla="*/ 2657799 h 6858000"/>
              <a:gd name="connsiteX26300" fmla="*/ 9345730 w 12192000"/>
              <a:gd name="connsiteY26300" fmla="*/ 2657709 h 6858000"/>
              <a:gd name="connsiteX26301" fmla="*/ 9312485 w 12192000"/>
              <a:gd name="connsiteY26301" fmla="*/ 2638049 h 6858000"/>
              <a:gd name="connsiteX26302" fmla="*/ 8498115 w 12192000"/>
              <a:gd name="connsiteY26302" fmla="*/ 2638049 h 6858000"/>
              <a:gd name="connsiteX26303" fmla="*/ 8480101 w 12192000"/>
              <a:gd name="connsiteY26303" fmla="*/ 2648463 h 6858000"/>
              <a:gd name="connsiteX26304" fmla="*/ 8344009 w 12192000"/>
              <a:gd name="connsiteY26304" fmla="*/ 2884140 h 6858000"/>
              <a:gd name="connsiteX26305" fmla="*/ 8344009 w 12192000"/>
              <a:gd name="connsiteY26305" fmla="*/ 2904369 h 6858000"/>
              <a:gd name="connsiteX26306" fmla="*/ 8377255 w 12192000"/>
              <a:gd name="connsiteY26306" fmla="*/ 2923490 h 6858000"/>
              <a:gd name="connsiteX26307" fmla="*/ 8497188 w 12192000"/>
              <a:gd name="connsiteY26307" fmla="*/ 2854247 h 6858000"/>
              <a:gd name="connsiteX26308" fmla="*/ 8494734 w 12192000"/>
              <a:gd name="connsiteY26308" fmla="*/ 2839824 h 6858000"/>
              <a:gd name="connsiteX26309" fmla="*/ 8496739 w 12192000"/>
              <a:gd name="connsiteY26309" fmla="*/ 2826687 h 6858000"/>
              <a:gd name="connsiteX26310" fmla="*/ 8497517 w 12192000"/>
              <a:gd name="connsiteY26310" fmla="*/ 2824293 h 6858000"/>
              <a:gd name="connsiteX26311" fmla="*/ 8531331 w 12192000"/>
              <a:gd name="connsiteY26311" fmla="*/ 2795238 h 6858000"/>
              <a:gd name="connsiteX26312" fmla="*/ 8531331 w 12192000"/>
              <a:gd name="connsiteY26312" fmla="*/ 2657799 h 6858000"/>
              <a:gd name="connsiteX26313" fmla="*/ 8531361 w 12192000"/>
              <a:gd name="connsiteY26313" fmla="*/ 2657709 h 6858000"/>
              <a:gd name="connsiteX26314" fmla="*/ 8498115 w 12192000"/>
              <a:gd name="connsiteY26314" fmla="*/ 2638049 h 6858000"/>
              <a:gd name="connsiteX26315" fmla="*/ 8090916 w 12192000"/>
              <a:gd name="connsiteY26315" fmla="*/ 2638049 h 6858000"/>
              <a:gd name="connsiteX26316" fmla="*/ 8072902 w 12192000"/>
              <a:gd name="connsiteY26316" fmla="*/ 2648463 h 6858000"/>
              <a:gd name="connsiteX26317" fmla="*/ 7936809 w 12192000"/>
              <a:gd name="connsiteY26317" fmla="*/ 2884140 h 6858000"/>
              <a:gd name="connsiteX26318" fmla="*/ 7936809 w 12192000"/>
              <a:gd name="connsiteY26318" fmla="*/ 2904369 h 6858000"/>
              <a:gd name="connsiteX26319" fmla="*/ 7970055 w 12192000"/>
              <a:gd name="connsiteY26319" fmla="*/ 2923490 h 6858000"/>
              <a:gd name="connsiteX26320" fmla="*/ 8089989 w 12192000"/>
              <a:gd name="connsiteY26320" fmla="*/ 2854247 h 6858000"/>
              <a:gd name="connsiteX26321" fmla="*/ 8087535 w 12192000"/>
              <a:gd name="connsiteY26321" fmla="*/ 2839824 h 6858000"/>
              <a:gd name="connsiteX26322" fmla="*/ 8089539 w 12192000"/>
              <a:gd name="connsiteY26322" fmla="*/ 2826687 h 6858000"/>
              <a:gd name="connsiteX26323" fmla="*/ 8090317 w 12192000"/>
              <a:gd name="connsiteY26323" fmla="*/ 2824293 h 6858000"/>
              <a:gd name="connsiteX26324" fmla="*/ 8124131 w 12192000"/>
              <a:gd name="connsiteY26324" fmla="*/ 2795238 h 6858000"/>
              <a:gd name="connsiteX26325" fmla="*/ 8124131 w 12192000"/>
              <a:gd name="connsiteY26325" fmla="*/ 2657799 h 6858000"/>
              <a:gd name="connsiteX26326" fmla="*/ 8124161 w 12192000"/>
              <a:gd name="connsiteY26326" fmla="*/ 2657709 h 6858000"/>
              <a:gd name="connsiteX26327" fmla="*/ 8090916 w 12192000"/>
              <a:gd name="connsiteY26327" fmla="*/ 2638049 h 6858000"/>
              <a:gd name="connsiteX26328" fmla="*/ 7276546 w 12192000"/>
              <a:gd name="connsiteY26328" fmla="*/ 2638049 h 6858000"/>
              <a:gd name="connsiteX26329" fmla="*/ 7258532 w 12192000"/>
              <a:gd name="connsiteY26329" fmla="*/ 2648463 h 6858000"/>
              <a:gd name="connsiteX26330" fmla="*/ 7122440 w 12192000"/>
              <a:gd name="connsiteY26330" fmla="*/ 2884140 h 6858000"/>
              <a:gd name="connsiteX26331" fmla="*/ 7122440 w 12192000"/>
              <a:gd name="connsiteY26331" fmla="*/ 2904369 h 6858000"/>
              <a:gd name="connsiteX26332" fmla="*/ 7155685 w 12192000"/>
              <a:gd name="connsiteY26332" fmla="*/ 2923490 h 6858000"/>
              <a:gd name="connsiteX26333" fmla="*/ 7275618 w 12192000"/>
              <a:gd name="connsiteY26333" fmla="*/ 2854247 h 6858000"/>
              <a:gd name="connsiteX26334" fmla="*/ 7273165 w 12192000"/>
              <a:gd name="connsiteY26334" fmla="*/ 2839824 h 6858000"/>
              <a:gd name="connsiteX26335" fmla="*/ 7275170 w 12192000"/>
              <a:gd name="connsiteY26335" fmla="*/ 2826687 h 6858000"/>
              <a:gd name="connsiteX26336" fmla="*/ 7275948 w 12192000"/>
              <a:gd name="connsiteY26336" fmla="*/ 2824293 h 6858000"/>
              <a:gd name="connsiteX26337" fmla="*/ 7309762 w 12192000"/>
              <a:gd name="connsiteY26337" fmla="*/ 2795238 h 6858000"/>
              <a:gd name="connsiteX26338" fmla="*/ 7309762 w 12192000"/>
              <a:gd name="connsiteY26338" fmla="*/ 2657799 h 6858000"/>
              <a:gd name="connsiteX26339" fmla="*/ 7309791 w 12192000"/>
              <a:gd name="connsiteY26339" fmla="*/ 2657709 h 6858000"/>
              <a:gd name="connsiteX26340" fmla="*/ 7276546 w 12192000"/>
              <a:gd name="connsiteY26340" fmla="*/ 2638049 h 6858000"/>
              <a:gd name="connsiteX26341" fmla="*/ 6462177 w 12192000"/>
              <a:gd name="connsiteY26341" fmla="*/ 2638049 h 6858000"/>
              <a:gd name="connsiteX26342" fmla="*/ 6444163 w 12192000"/>
              <a:gd name="connsiteY26342" fmla="*/ 2648463 h 6858000"/>
              <a:gd name="connsiteX26343" fmla="*/ 6308071 w 12192000"/>
              <a:gd name="connsiteY26343" fmla="*/ 2884140 h 6858000"/>
              <a:gd name="connsiteX26344" fmla="*/ 6308071 w 12192000"/>
              <a:gd name="connsiteY26344" fmla="*/ 2904369 h 6858000"/>
              <a:gd name="connsiteX26345" fmla="*/ 6341315 w 12192000"/>
              <a:gd name="connsiteY26345" fmla="*/ 2923490 h 6858000"/>
              <a:gd name="connsiteX26346" fmla="*/ 6461249 w 12192000"/>
              <a:gd name="connsiteY26346" fmla="*/ 2854247 h 6858000"/>
              <a:gd name="connsiteX26347" fmla="*/ 6458795 w 12192000"/>
              <a:gd name="connsiteY26347" fmla="*/ 2839824 h 6858000"/>
              <a:gd name="connsiteX26348" fmla="*/ 6460800 w 12192000"/>
              <a:gd name="connsiteY26348" fmla="*/ 2826687 h 6858000"/>
              <a:gd name="connsiteX26349" fmla="*/ 6461578 w 12192000"/>
              <a:gd name="connsiteY26349" fmla="*/ 2824293 h 6858000"/>
              <a:gd name="connsiteX26350" fmla="*/ 6495392 w 12192000"/>
              <a:gd name="connsiteY26350" fmla="*/ 2795238 h 6858000"/>
              <a:gd name="connsiteX26351" fmla="*/ 6495392 w 12192000"/>
              <a:gd name="connsiteY26351" fmla="*/ 2657799 h 6858000"/>
              <a:gd name="connsiteX26352" fmla="*/ 6495422 w 12192000"/>
              <a:gd name="connsiteY26352" fmla="*/ 2657709 h 6858000"/>
              <a:gd name="connsiteX26353" fmla="*/ 6462177 w 12192000"/>
              <a:gd name="connsiteY26353" fmla="*/ 2638049 h 6858000"/>
              <a:gd name="connsiteX26354" fmla="*/ 5647837 w 12192000"/>
              <a:gd name="connsiteY26354" fmla="*/ 2638049 h 6858000"/>
              <a:gd name="connsiteX26355" fmla="*/ 5629823 w 12192000"/>
              <a:gd name="connsiteY26355" fmla="*/ 2648463 h 6858000"/>
              <a:gd name="connsiteX26356" fmla="*/ 5493730 w 12192000"/>
              <a:gd name="connsiteY26356" fmla="*/ 2884140 h 6858000"/>
              <a:gd name="connsiteX26357" fmla="*/ 5493730 w 12192000"/>
              <a:gd name="connsiteY26357" fmla="*/ 2904369 h 6858000"/>
              <a:gd name="connsiteX26358" fmla="*/ 5526975 w 12192000"/>
              <a:gd name="connsiteY26358" fmla="*/ 2923490 h 6858000"/>
              <a:gd name="connsiteX26359" fmla="*/ 5646909 w 12192000"/>
              <a:gd name="connsiteY26359" fmla="*/ 2854247 h 6858000"/>
              <a:gd name="connsiteX26360" fmla="*/ 5644455 w 12192000"/>
              <a:gd name="connsiteY26360" fmla="*/ 2839824 h 6858000"/>
              <a:gd name="connsiteX26361" fmla="*/ 5646460 w 12192000"/>
              <a:gd name="connsiteY26361" fmla="*/ 2826687 h 6858000"/>
              <a:gd name="connsiteX26362" fmla="*/ 5647238 w 12192000"/>
              <a:gd name="connsiteY26362" fmla="*/ 2824293 h 6858000"/>
              <a:gd name="connsiteX26363" fmla="*/ 5681052 w 12192000"/>
              <a:gd name="connsiteY26363" fmla="*/ 2795238 h 6858000"/>
              <a:gd name="connsiteX26364" fmla="*/ 5681052 w 12192000"/>
              <a:gd name="connsiteY26364" fmla="*/ 2657799 h 6858000"/>
              <a:gd name="connsiteX26365" fmla="*/ 5681083 w 12192000"/>
              <a:gd name="connsiteY26365" fmla="*/ 2657709 h 6858000"/>
              <a:gd name="connsiteX26366" fmla="*/ 5647837 w 12192000"/>
              <a:gd name="connsiteY26366" fmla="*/ 2638049 h 6858000"/>
              <a:gd name="connsiteX26367" fmla="*/ 5240637 w 12192000"/>
              <a:gd name="connsiteY26367" fmla="*/ 2638049 h 6858000"/>
              <a:gd name="connsiteX26368" fmla="*/ 5222623 w 12192000"/>
              <a:gd name="connsiteY26368" fmla="*/ 2648463 h 6858000"/>
              <a:gd name="connsiteX26369" fmla="*/ 5086531 w 12192000"/>
              <a:gd name="connsiteY26369" fmla="*/ 2884140 h 6858000"/>
              <a:gd name="connsiteX26370" fmla="*/ 5086531 w 12192000"/>
              <a:gd name="connsiteY26370" fmla="*/ 2904369 h 6858000"/>
              <a:gd name="connsiteX26371" fmla="*/ 5119776 w 12192000"/>
              <a:gd name="connsiteY26371" fmla="*/ 2923490 h 6858000"/>
              <a:gd name="connsiteX26372" fmla="*/ 5239709 w 12192000"/>
              <a:gd name="connsiteY26372" fmla="*/ 2854247 h 6858000"/>
              <a:gd name="connsiteX26373" fmla="*/ 5237256 w 12192000"/>
              <a:gd name="connsiteY26373" fmla="*/ 2839824 h 6858000"/>
              <a:gd name="connsiteX26374" fmla="*/ 5239260 w 12192000"/>
              <a:gd name="connsiteY26374" fmla="*/ 2826687 h 6858000"/>
              <a:gd name="connsiteX26375" fmla="*/ 5240038 w 12192000"/>
              <a:gd name="connsiteY26375" fmla="*/ 2824293 h 6858000"/>
              <a:gd name="connsiteX26376" fmla="*/ 5273852 w 12192000"/>
              <a:gd name="connsiteY26376" fmla="*/ 2795238 h 6858000"/>
              <a:gd name="connsiteX26377" fmla="*/ 5273852 w 12192000"/>
              <a:gd name="connsiteY26377" fmla="*/ 2657799 h 6858000"/>
              <a:gd name="connsiteX26378" fmla="*/ 5273882 w 12192000"/>
              <a:gd name="connsiteY26378" fmla="*/ 2657709 h 6858000"/>
              <a:gd name="connsiteX26379" fmla="*/ 5240637 w 12192000"/>
              <a:gd name="connsiteY26379" fmla="*/ 2638049 h 6858000"/>
              <a:gd name="connsiteX26380" fmla="*/ 4833467 w 12192000"/>
              <a:gd name="connsiteY26380" fmla="*/ 2638049 h 6858000"/>
              <a:gd name="connsiteX26381" fmla="*/ 4815454 w 12192000"/>
              <a:gd name="connsiteY26381" fmla="*/ 2648463 h 6858000"/>
              <a:gd name="connsiteX26382" fmla="*/ 4679361 w 12192000"/>
              <a:gd name="connsiteY26382" fmla="*/ 2884140 h 6858000"/>
              <a:gd name="connsiteX26383" fmla="*/ 4679361 w 12192000"/>
              <a:gd name="connsiteY26383" fmla="*/ 2904369 h 6858000"/>
              <a:gd name="connsiteX26384" fmla="*/ 4712606 w 12192000"/>
              <a:gd name="connsiteY26384" fmla="*/ 2923490 h 6858000"/>
              <a:gd name="connsiteX26385" fmla="*/ 4832540 w 12192000"/>
              <a:gd name="connsiteY26385" fmla="*/ 2854247 h 6858000"/>
              <a:gd name="connsiteX26386" fmla="*/ 4830086 w 12192000"/>
              <a:gd name="connsiteY26386" fmla="*/ 2839824 h 6858000"/>
              <a:gd name="connsiteX26387" fmla="*/ 4832092 w 12192000"/>
              <a:gd name="connsiteY26387" fmla="*/ 2826687 h 6858000"/>
              <a:gd name="connsiteX26388" fmla="*/ 4832869 w 12192000"/>
              <a:gd name="connsiteY26388" fmla="*/ 2824293 h 6858000"/>
              <a:gd name="connsiteX26389" fmla="*/ 4866682 w 12192000"/>
              <a:gd name="connsiteY26389" fmla="*/ 2795238 h 6858000"/>
              <a:gd name="connsiteX26390" fmla="*/ 4866682 w 12192000"/>
              <a:gd name="connsiteY26390" fmla="*/ 2657799 h 6858000"/>
              <a:gd name="connsiteX26391" fmla="*/ 4866712 w 12192000"/>
              <a:gd name="connsiteY26391" fmla="*/ 2657709 h 6858000"/>
              <a:gd name="connsiteX26392" fmla="*/ 4833467 w 12192000"/>
              <a:gd name="connsiteY26392" fmla="*/ 2638049 h 6858000"/>
              <a:gd name="connsiteX26393" fmla="*/ 4019098 w 12192000"/>
              <a:gd name="connsiteY26393" fmla="*/ 2638049 h 6858000"/>
              <a:gd name="connsiteX26394" fmla="*/ 4001084 w 12192000"/>
              <a:gd name="connsiteY26394" fmla="*/ 2648463 h 6858000"/>
              <a:gd name="connsiteX26395" fmla="*/ 3864991 w 12192000"/>
              <a:gd name="connsiteY26395" fmla="*/ 2884140 h 6858000"/>
              <a:gd name="connsiteX26396" fmla="*/ 3864991 w 12192000"/>
              <a:gd name="connsiteY26396" fmla="*/ 2904369 h 6858000"/>
              <a:gd name="connsiteX26397" fmla="*/ 3898236 w 12192000"/>
              <a:gd name="connsiteY26397" fmla="*/ 2923490 h 6858000"/>
              <a:gd name="connsiteX26398" fmla="*/ 4018170 w 12192000"/>
              <a:gd name="connsiteY26398" fmla="*/ 2854247 h 6858000"/>
              <a:gd name="connsiteX26399" fmla="*/ 4015716 w 12192000"/>
              <a:gd name="connsiteY26399" fmla="*/ 2839824 h 6858000"/>
              <a:gd name="connsiteX26400" fmla="*/ 4017721 w 12192000"/>
              <a:gd name="connsiteY26400" fmla="*/ 2826687 h 6858000"/>
              <a:gd name="connsiteX26401" fmla="*/ 4018499 w 12192000"/>
              <a:gd name="connsiteY26401" fmla="*/ 2824293 h 6858000"/>
              <a:gd name="connsiteX26402" fmla="*/ 4052313 w 12192000"/>
              <a:gd name="connsiteY26402" fmla="*/ 2795238 h 6858000"/>
              <a:gd name="connsiteX26403" fmla="*/ 4052313 w 12192000"/>
              <a:gd name="connsiteY26403" fmla="*/ 2657799 h 6858000"/>
              <a:gd name="connsiteX26404" fmla="*/ 4052343 w 12192000"/>
              <a:gd name="connsiteY26404" fmla="*/ 2657709 h 6858000"/>
              <a:gd name="connsiteX26405" fmla="*/ 4019098 w 12192000"/>
              <a:gd name="connsiteY26405" fmla="*/ 2638049 h 6858000"/>
              <a:gd name="connsiteX26406" fmla="*/ 3611897 w 12192000"/>
              <a:gd name="connsiteY26406" fmla="*/ 2638049 h 6858000"/>
              <a:gd name="connsiteX26407" fmla="*/ 3593883 w 12192000"/>
              <a:gd name="connsiteY26407" fmla="*/ 2648463 h 6858000"/>
              <a:gd name="connsiteX26408" fmla="*/ 3457791 w 12192000"/>
              <a:gd name="connsiteY26408" fmla="*/ 2884140 h 6858000"/>
              <a:gd name="connsiteX26409" fmla="*/ 3457791 w 12192000"/>
              <a:gd name="connsiteY26409" fmla="*/ 2904369 h 6858000"/>
              <a:gd name="connsiteX26410" fmla="*/ 3491036 w 12192000"/>
              <a:gd name="connsiteY26410" fmla="*/ 2923490 h 6858000"/>
              <a:gd name="connsiteX26411" fmla="*/ 3610970 w 12192000"/>
              <a:gd name="connsiteY26411" fmla="*/ 2854247 h 6858000"/>
              <a:gd name="connsiteX26412" fmla="*/ 3608516 w 12192000"/>
              <a:gd name="connsiteY26412" fmla="*/ 2839824 h 6858000"/>
              <a:gd name="connsiteX26413" fmla="*/ 3610521 w 12192000"/>
              <a:gd name="connsiteY26413" fmla="*/ 2826687 h 6858000"/>
              <a:gd name="connsiteX26414" fmla="*/ 3611299 w 12192000"/>
              <a:gd name="connsiteY26414" fmla="*/ 2824293 h 6858000"/>
              <a:gd name="connsiteX26415" fmla="*/ 3645113 w 12192000"/>
              <a:gd name="connsiteY26415" fmla="*/ 2795238 h 6858000"/>
              <a:gd name="connsiteX26416" fmla="*/ 3645113 w 12192000"/>
              <a:gd name="connsiteY26416" fmla="*/ 2657799 h 6858000"/>
              <a:gd name="connsiteX26417" fmla="*/ 3645142 w 12192000"/>
              <a:gd name="connsiteY26417" fmla="*/ 2657709 h 6858000"/>
              <a:gd name="connsiteX26418" fmla="*/ 3611897 w 12192000"/>
              <a:gd name="connsiteY26418" fmla="*/ 2638049 h 6858000"/>
              <a:gd name="connsiteX26419" fmla="*/ 2797528 w 12192000"/>
              <a:gd name="connsiteY26419" fmla="*/ 2638049 h 6858000"/>
              <a:gd name="connsiteX26420" fmla="*/ 2779514 w 12192000"/>
              <a:gd name="connsiteY26420" fmla="*/ 2648463 h 6858000"/>
              <a:gd name="connsiteX26421" fmla="*/ 2643422 w 12192000"/>
              <a:gd name="connsiteY26421" fmla="*/ 2884140 h 6858000"/>
              <a:gd name="connsiteX26422" fmla="*/ 2643422 w 12192000"/>
              <a:gd name="connsiteY26422" fmla="*/ 2904369 h 6858000"/>
              <a:gd name="connsiteX26423" fmla="*/ 2676667 w 12192000"/>
              <a:gd name="connsiteY26423" fmla="*/ 2923490 h 6858000"/>
              <a:gd name="connsiteX26424" fmla="*/ 2796600 w 12192000"/>
              <a:gd name="connsiteY26424" fmla="*/ 2854247 h 6858000"/>
              <a:gd name="connsiteX26425" fmla="*/ 2794146 w 12192000"/>
              <a:gd name="connsiteY26425" fmla="*/ 2839824 h 6858000"/>
              <a:gd name="connsiteX26426" fmla="*/ 2796151 w 12192000"/>
              <a:gd name="connsiteY26426" fmla="*/ 2826687 h 6858000"/>
              <a:gd name="connsiteX26427" fmla="*/ 2796929 w 12192000"/>
              <a:gd name="connsiteY26427" fmla="*/ 2824293 h 6858000"/>
              <a:gd name="connsiteX26428" fmla="*/ 2830743 w 12192000"/>
              <a:gd name="connsiteY26428" fmla="*/ 2795238 h 6858000"/>
              <a:gd name="connsiteX26429" fmla="*/ 2830743 w 12192000"/>
              <a:gd name="connsiteY26429" fmla="*/ 2657799 h 6858000"/>
              <a:gd name="connsiteX26430" fmla="*/ 2830773 w 12192000"/>
              <a:gd name="connsiteY26430" fmla="*/ 2657709 h 6858000"/>
              <a:gd name="connsiteX26431" fmla="*/ 2797528 w 12192000"/>
              <a:gd name="connsiteY26431" fmla="*/ 2638049 h 6858000"/>
              <a:gd name="connsiteX26432" fmla="*/ 1983188 w 12192000"/>
              <a:gd name="connsiteY26432" fmla="*/ 2638049 h 6858000"/>
              <a:gd name="connsiteX26433" fmla="*/ 1965174 w 12192000"/>
              <a:gd name="connsiteY26433" fmla="*/ 2648463 h 6858000"/>
              <a:gd name="connsiteX26434" fmla="*/ 1829082 w 12192000"/>
              <a:gd name="connsiteY26434" fmla="*/ 2884140 h 6858000"/>
              <a:gd name="connsiteX26435" fmla="*/ 1829082 w 12192000"/>
              <a:gd name="connsiteY26435" fmla="*/ 2904369 h 6858000"/>
              <a:gd name="connsiteX26436" fmla="*/ 1862327 w 12192000"/>
              <a:gd name="connsiteY26436" fmla="*/ 2923490 h 6858000"/>
              <a:gd name="connsiteX26437" fmla="*/ 1982260 w 12192000"/>
              <a:gd name="connsiteY26437" fmla="*/ 2854247 h 6858000"/>
              <a:gd name="connsiteX26438" fmla="*/ 1979807 w 12192000"/>
              <a:gd name="connsiteY26438" fmla="*/ 2839824 h 6858000"/>
              <a:gd name="connsiteX26439" fmla="*/ 1981812 w 12192000"/>
              <a:gd name="connsiteY26439" fmla="*/ 2826687 h 6858000"/>
              <a:gd name="connsiteX26440" fmla="*/ 1982590 w 12192000"/>
              <a:gd name="connsiteY26440" fmla="*/ 2824293 h 6858000"/>
              <a:gd name="connsiteX26441" fmla="*/ 2016403 w 12192000"/>
              <a:gd name="connsiteY26441" fmla="*/ 2795238 h 6858000"/>
              <a:gd name="connsiteX26442" fmla="*/ 2016403 w 12192000"/>
              <a:gd name="connsiteY26442" fmla="*/ 2657799 h 6858000"/>
              <a:gd name="connsiteX26443" fmla="*/ 2016433 w 12192000"/>
              <a:gd name="connsiteY26443" fmla="*/ 2657709 h 6858000"/>
              <a:gd name="connsiteX26444" fmla="*/ 1983188 w 12192000"/>
              <a:gd name="connsiteY26444" fmla="*/ 2638049 h 6858000"/>
              <a:gd name="connsiteX26445" fmla="*/ 1168818 w 12192000"/>
              <a:gd name="connsiteY26445" fmla="*/ 2638049 h 6858000"/>
              <a:gd name="connsiteX26446" fmla="*/ 1150804 w 12192000"/>
              <a:gd name="connsiteY26446" fmla="*/ 2648463 h 6858000"/>
              <a:gd name="connsiteX26447" fmla="*/ 1014712 w 12192000"/>
              <a:gd name="connsiteY26447" fmla="*/ 2884140 h 6858000"/>
              <a:gd name="connsiteX26448" fmla="*/ 1014712 w 12192000"/>
              <a:gd name="connsiteY26448" fmla="*/ 2904369 h 6858000"/>
              <a:gd name="connsiteX26449" fmla="*/ 1047957 w 12192000"/>
              <a:gd name="connsiteY26449" fmla="*/ 2923490 h 6858000"/>
              <a:gd name="connsiteX26450" fmla="*/ 1167891 w 12192000"/>
              <a:gd name="connsiteY26450" fmla="*/ 2854247 h 6858000"/>
              <a:gd name="connsiteX26451" fmla="*/ 1165437 w 12192000"/>
              <a:gd name="connsiteY26451" fmla="*/ 2839824 h 6858000"/>
              <a:gd name="connsiteX26452" fmla="*/ 1167442 w 12192000"/>
              <a:gd name="connsiteY26452" fmla="*/ 2826687 h 6858000"/>
              <a:gd name="connsiteX26453" fmla="*/ 1168220 w 12192000"/>
              <a:gd name="connsiteY26453" fmla="*/ 2824293 h 6858000"/>
              <a:gd name="connsiteX26454" fmla="*/ 1202034 w 12192000"/>
              <a:gd name="connsiteY26454" fmla="*/ 2795238 h 6858000"/>
              <a:gd name="connsiteX26455" fmla="*/ 1202034 w 12192000"/>
              <a:gd name="connsiteY26455" fmla="*/ 2657799 h 6858000"/>
              <a:gd name="connsiteX26456" fmla="*/ 1202063 w 12192000"/>
              <a:gd name="connsiteY26456" fmla="*/ 2657709 h 6858000"/>
              <a:gd name="connsiteX26457" fmla="*/ 1168818 w 12192000"/>
              <a:gd name="connsiteY26457" fmla="*/ 2638049 h 6858000"/>
              <a:gd name="connsiteX26458" fmla="*/ 354449 w 12192000"/>
              <a:gd name="connsiteY26458" fmla="*/ 2638049 h 6858000"/>
              <a:gd name="connsiteX26459" fmla="*/ 336435 w 12192000"/>
              <a:gd name="connsiteY26459" fmla="*/ 2648463 h 6858000"/>
              <a:gd name="connsiteX26460" fmla="*/ 200342 w 12192000"/>
              <a:gd name="connsiteY26460" fmla="*/ 2884140 h 6858000"/>
              <a:gd name="connsiteX26461" fmla="*/ 200342 w 12192000"/>
              <a:gd name="connsiteY26461" fmla="*/ 2904369 h 6858000"/>
              <a:gd name="connsiteX26462" fmla="*/ 233587 w 12192000"/>
              <a:gd name="connsiteY26462" fmla="*/ 2923490 h 6858000"/>
              <a:gd name="connsiteX26463" fmla="*/ 353521 w 12192000"/>
              <a:gd name="connsiteY26463" fmla="*/ 2854247 h 6858000"/>
              <a:gd name="connsiteX26464" fmla="*/ 351067 w 12192000"/>
              <a:gd name="connsiteY26464" fmla="*/ 2839824 h 6858000"/>
              <a:gd name="connsiteX26465" fmla="*/ 353072 w 12192000"/>
              <a:gd name="connsiteY26465" fmla="*/ 2826687 h 6858000"/>
              <a:gd name="connsiteX26466" fmla="*/ 353850 w 12192000"/>
              <a:gd name="connsiteY26466" fmla="*/ 2824293 h 6858000"/>
              <a:gd name="connsiteX26467" fmla="*/ 387664 w 12192000"/>
              <a:gd name="connsiteY26467" fmla="*/ 2795238 h 6858000"/>
              <a:gd name="connsiteX26468" fmla="*/ 387664 w 12192000"/>
              <a:gd name="connsiteY26468" fmla="*/ 2657799 h 6858000"/>
              <a:gd name="connsiteX26469" fmla="*/ 387694 w 12192000"/>
              <a:gd name="connsiteY26469" fmla="*/ 2657709 h 6858000"/>
              <a:gd name="connsiteX26470" fmla="*/ 354449 w 12192000"/>
              <a:gd name="connsiteY26470" fmla="*/ 2638049 h 6858000"/>
              <a:gd name="connsiteX26471" fmla="*/ 12000594 w 12192000"/>
              <a:gd name="connsiteY26471" fmla="*/ 2615555 h 6858000"/>
              <a:gd name="connsiteX26472" fmla="*/ 11880884 w 12192000"/>
              <a:gd name="connsiteY26472" fmla="*/ 2644124 h 6858000"/>
              <a:gd name="connsiteX26473" fmla="*/ 11966615 w 12192000"/>
              <a:gd name="connsiteY26473" fmla="*/ 2693617 h 6858000"/>
              <a:gd name="connsiteX26474" fmla="*/ 11981570 w 12192000"/>
              <a:gd name="connsiteY26474" fmla="*/ 2682120 h 6858000"/>
              <a:gd name="connsiteX26475" fmla="*/ 12000594 w 12192000"/>
              <a:gd name="connsiteY26475" fmla="*/ 2677851 h 6858000"/>
              <a:gd name="connsiteX26476" fmla="*/ 12019606 w 12192000"/>
              <a:gd name="connsiteY26476" fmla="*/ 2682120 h 6858000"/>
              <a:gd name="connsiteX26477" fmla="*/ 12034572 w 12192000"/>
              <a:gd name="connsiteY26477" fmla="*/ 2693617 h 6858000"/>
              <a:gd name="connsiteX26478" fmla="*/ 12120302 w 12192000"/>
              <a:gd name="connsiteY26478" fmla="*/ 2644124 h 6858000"/>
              <a:gd name="connsiteX26479" fmla="*/ 12000594 w 12192000"/>
              <a:gd name="connsiteY26479" fmla="*/ 2615555 h 6858000"/>
              <a:gd name="connsiteX26480" fmla="*/ 11593424 w 12192000"/>
              <a:gd name="connsiteY26480" fmla="*/ 2615555 h 6858000"/>
              <a:gd name="connsiteX26481" fmla="*/ 11473714 w 12192000"/>
              <a:gd name="connsiteY26481" fmla="*/ 2644124 h 6858000"/>
              <a:gd name="connsiteX26482" fmla="*/ 11559445 w 12192000"/>
              <a:gd name="connsiteY26482" fmla="*/ 2693617 h 6858000"/>
              <a:gd name="connsiteX26483" fmla="*/ 11574400 w 12192000"/>
              <a:gd name="connsiteY26483" fmla="*/ 2682120 h 6858000"/>
              <a:gd name="connsiteX26484" fmla="*/ 11593423 w 12192000"/>
              <a:gd name="connsiteY26484" fmla="*/ 2677852 h 6858000"/>
              <a:gd name="connsiteX26485" fmla="*/ 11612436 w 12192000"/>
              <a:gd name="connsiteY26485" fmla="*/ 2682120 h 6858000"/>
              <a:gd name="connsiteX26486" fmla="*/ 11627402 w 12192000"/>
              <a:gd name="connsiteY26486" fmla="*/ 2693617 h 6858000"/>
              <a:gd name="connsiteX26487" fmla="*/ 11713132 w 12192000"/>
              <a:gd name="connsiteY26487" fmla="*/ 2644124 h 6858000"/>
              <a:gd name="connsiteX26488" fmla="*/ 11593424 w 12192000"/>
              <a:gd name="connsiteY26488" fmla="*/ 2615555 h 6858000"/>
              <a:gd name="connsiteX26489" fmla="*/ 11186224 w 12192000"/>
              <a:gd name="connsiteY26489" fmla="*/ 2615555 h 6858000"/>
              <a:gd name="connsiteX26490" fmla="*/ 11066515 w 12192000"/>
              <a:gd name="connsiteY26490" fmla="*/ 2644124 h 6858000"/>
              <a:gd name="connsiteX26491" fmla="*/ 11152245 w 12192000"/>
              <a:gd name="connsiteY26491" fmla="*/ 2693617 h 6858000"/>
              <a:gd name="connsiteX26492" fmla="*/ 11167199 w 12192000"/>
              <a:gd name="connsiteY26492" fmla="*/ 2682120 h 6858000"/>
              <a:gd name="connsiteX26493" fmla="*/ 11186224 w 12192000"/>
              <a:gd name="connsiteY26493" fmla="*/ 2677852 h 6858000"/>
              <a:gd name="connsiteX26494" fmla="*/ 11205237 w 12192000"/>
              <a:gd name="connsiteY26494" fmla="*/ 2682120 h 6858000"/>
              <a:gd name="connsiteX26495" fmla="*/ 11220202 w 12192000"/>
              <a:gd name="connsiteY26495" fmla="*/ 2693617 h 6858000"/>
              <a:gd name="connsiteX26496" fmla="*/ 11305933 w 12192000"/>
              <a:gd name="connsiteY26496" fmla="*/ 2644124 h 6858000"/>
              <a:gd name="connsiteX26497" fmla="*/ 11186224 w 12192000"/>
              <a:gd name="connsiteY26497" fmla="*/ 2615555 h 6858000"/>
              <a:gd name="connsiteX26498" fmla="*/ 10779054 w 12192000"/>
              <a:gd name="connsiteY26498" fmla="*/ 2615555 h 6858000"/>
              <a:gd name="connsiteX26499" fmla="*/ 10659345 w 12192000"/>
              <a:gd name="connsiteY26499" fmla="*/ 2644124 h 6858000"/>
              <a:gd name="connsiteX26500" fmla="*/ 10745075 w 12192000"/>
              <a:gd name="connsiteY26500" fmla="*/ 2693617 h 6858000"/>
              <a:gd name="connsiteX26501" fmla="*/ 10760029 w 12192000"/>
              <a:gd name="connsiteY26501" fmla="*/ 2682120 h 6858000"/>
              <a:gd name="connsiteX26502" fmla="*/ 10779054 w 12192000"/>
              <a:gd name="connsiteY26502" fmla="*/ 2677852 h 6858000"/>
              <a:gd name="connsiteX26503" fmla="*/ 10798067 w 12192000"/>
              <a:gd name="connsiteY26503" fmla="*/ 2682120 h 6858000"/>
              <a:gd name="connsiteX26504" fmla="*/ 10813032 w 12192000"/>
              <a:gd name="connsiteY26504" fmla="*/ 2693617 h 6858000"/>
              <a:gd name="connsiteX26505" fmla="*/ 10898763 w 12192000"/>
              <a:gd name="connsiteY26505" fmla="*/ 2644124 h 6858000"/>
              <a:gd name="connsiteX26506" fmla="*/ 10779054 w 12192000"/>
              <a:gd name="connsiteY26506" fmla="*/ 2615555 h 6858000"/>
              <a:gd name="connsiteX26507" fmla="*/ 10371884 w 12192000"/>
              <a:gd name="connsiteY26507" fmla="*/ 2615555 h 6858000"/>
              <a:gd name="connsiteX26508" fmla="*/ 10252174 w 12192000"/>
              <a:gd name="connsiteY26508" fmla="*/ 2644124 h 6858000"/>
              <a:gd name="connsiteX26509" fmla="*/ 10337906 w 12192000"/>
              <a:gd name="connsiteY26509" fmla="*/ 2693617 h 6858000"/>
              <a:gd name="connsiteX26510" fmla="*/ 10371899 w 12192000"/>
              <a:gd name="connsiteY26510" fmla="*/ 2677848 h 6858000"/>
              <a:gd name="connsiteX26511" fmla="*/ 10390927 w 12192000"/>
              <a:gd name="connsiteY26511" fmla="*/ 2682120 h 6858000"/>
              <a:gd name="connsiteX26512" fmla="*/ 10405879 w 12192000"/>
              <a:gd name="connsiteY26512" fmla="*/ 2693607 h 6858000"/>
              <a:gd name="connsiteX26513" fmla="*/ 10405862 w 12192000"/>
              <a:gd name="connsiteY26513" fmla="*/ 2693617 h 6858000"/>
              <a:gd name="connsiteX26514" fmla="*/ 10405892 w 12192000"/>
              <a:gd name="connsiteY26514" fmla="*/ 2693617 h 6858000"/>
              <a:gd name="connsiteX26515" fmla="*/ 10405879 w 12192000"/>
              <a:gd name="connsiteY26515" fmla="*/ 2693607 h 6858000"/>
              <a:gd name="connsiteX26516" fmla="*/ 10491593 w 12192000"/>
              <a:gd name="connsiteY26516" fmla="*/ 2644124 h 6858000"/>
              <a:gd name="connsiteX26517" fmla="*/ 10371884 w 12192000"/>
              <a:gd name="connsiteY26517" fmla="*/ 2615555 h 6858000"/>
              <a:gd name="connsiteX26518" fmla="*/ 9964684 w 12192000"/>
              <a:gd name="connsiteY26518" fmla="*/ 2615555 h 6858000"/>
              <a:gd name="connsiteX26519" fmla="*/ 9844975 w 12192000"/>
              <a:gd name="connsiteY26519" fmla="*/ 2644124 h 6858000"/>
              <a:gd name="connsiteX26520" fmla="*/ 9930706 w 12192000"/>
              <a:gd name="connsiteY26520" fmla="*/ 2693617 h 6858000"/>
              <a:gd name="connsiteX26521" fmla="*/ 9964699 w 12192000"/>
              <a:gd name="connsiteY26521" fmla="*/ 2677848 h 6858000"/>
              <a:gd name="connsiteX26522" fmla="*/ 9983727 w 12192000"/>
              <a:gd name="connsiteY26522" fmla="*/ 2682120 h 6858000"/>
              <a:gd name="connsiteX26523" fmla="*/ 9998679 w 12192000"/>
              <a:gd name="connsiteY26523" fmla="*/ 2693607 h 6858000"/>
              <a:gd name="connsiteX26524" fmla="*/ 9998662 w 12192000"/>
              <a:gd name="connsiteY26524" fmla="*/ 2693617 h 6858000"/>
              <a:gd name="connsiteX26525" fmla="*/ 9998692 w 12192000"/>
              <a:gd name="connsiteY26525" fmla="*/ 2693617 h 6858000"/>
              <a:gd name="connsiteX26526" fmla="*/ 9998679 w 12192000"/>
              <a:gd name="connsiteY26526" fmla="*/ 2693607 h 6858000"/>
              <a:gd name="connsiteX26527" fmla="*/ 10084394 w 12192000"/>
              <a:gd name="connsiteY26527" fmla="*/ 2644124 h 6858000"/>
              <a:gd name="connsiteX26528" fmla="*/ 9964684 w 12192000"/>
              <a:gd name="connsiteY26528" fmla="*/ 2615555 h 6858000"/>
              <a:gd name="connsiteX26529" fmla="*/ 9557515 w 12192000"/>
              <a:gd name="connsiteY26529" fmla="*/ 2615555 h 6858000"/>
              <a:gd name="connsiteX26530" fmla="*/ 9437805 w 12192000"/>
              <a:gd name="connsiteY26530" fmla="*/ 2644124 h 6858000"/>
              <a:gd name="connsiteX26531" fmla="*/ 9523536 w 12192000"/>
              <a:gd name="connsiteY26531" fmla="*/ 2693617 h 6858000"/>
              <a:gd name="connsiteX26532" fmla="*/ 9557529 w 12192000"/>
              <a:gd name="connsiteY26532" fmla="*/ 2677848 h 6858000"/>
              <a:gd name="connsiteX26533" fmla="*/ 9576557 w 12192000"/>
              <a:gd name="connsiteY26533" fmla="*/ 2682120 h 6858000"/>
              <a:gd name="connsiteX26534" fmla="*/ 9591509 w 12192000"/>
              <a:gd name="connsiteY26534" fmla="*/ 2693607 h 6858000"/>
              <a:gd name="connsiteX26535" fmla="*/ 9591492 w 12192000"/>
              <a:gd name="connsiteY26535" fmla="*/ 2693617 h 6858000"/>
              <a:gd name="connsiteX26536" fmla="*/ 9591522 w 12192000"/>
              <a:gd name="connsiteY26536" fmla="*/ 2693617 h 6858000"/>
              <a:gd name="connsiteX26537" fmla="*/ 9591509 w 12192000"/>
              <a:gd name="connsiteY26537" fmla="*/ 2693607 h 6858000"/>
              <a:gd name="connsiteX26538" fmla="*/ 9677224 w 12192000"/>
              <a:gd name="connsiteY26538" fmla="*/ 2644124 h 6858000"/>
              <a:gd name="connsiteX26539" fmla="*/ 9557515 w 12192000"/>
              <a:gd name="connsiteY26539" fmla="*/ 2615555 h 6858000"/>
              <a:gd name="connsiteX26540" fmla="*/ 9150314 w 12192000"/>
              <a:gd name="connsiteY26540" fmla="*/ 2615555 h 6858000"/>
              <a:gd name="connsiteX26541" fmla="*/ 9030605 w 12192000"/>
              <a:gd name="connsiteY26541" fmla="*/ 2644124 h 6858000"/>
              <a:gd name="connsiteX26542" fmla="*/ 9116337 w 12192000"/>
              <a:gd name="connsiteY26542" fmla="*/ 2693617 h 6858000"/>
              <a:gd name="connsiteX26543" fmla="*/ 9150329 w 12192000"/>
              <a:gd name="connsiteY26543" fmla="*/ 2677848 h 6858000"/>
              <a:gd name="connsiteX26544" fmla="*/ 9169357 w 12192000"/>
              <a:gd name="connsiteY26544" fmla="*/ 2682120 h 6858000"/>
              <a:gd name="connsiteX26545" fmla="*/ 9184310 w 12192000"/>
              <a:gd name="connsiteY26545" fmla="*/ 2693607 h 6858000"/>
              <a:gd name="connsiteX26546" fmla="*/ 9184293 w 12192000"/>
              <a:gd name="connsiteY26546" fmla="*/ 2693617 h 6858000"/>
              <a:gd name="connsiteX26547" fmla="*/ 9184323 w 12192000"/>
              <a:gd name="connsiteY26547" fmla="*/ 2693617 h 6858000"/>
              <a:gd name="connsiteX26548" fmla="*/ 9184310 w 12192000"/>
              <a:gd name="connsiteY26548" fmla="*/ 2693607 h 6858000"/>
              <a:gd name="connsiteX26549" fmla="*/ 9270023 w 12192000"/>
              <a:gd name="connsiteY26549" fmla="*/ 2644124 h 6858000"/>
              <a:gd name="connsiteX26550" fmla="*/ 9150314 w 12192000"/>
              <a:gd name="connsiteY26550" fmla="*/ 2615555 h 6858000"/>
              <a:gd name="connsiteX26551" fmla="*/ 8743145 w 12192000"/>
              <a:gd name="connsiteY26551" fmla="*/ 2615555 h 6858000"/>
              <a:gd name="connsiteX26552" fmla="*/ 8623435 w 12192000"/>
              <a:gd name="connsiteY26552" fmla="*/ 2644124 h 6858000"/>
              <a:gd name="connsiteX26553" fmla="*/ 8709166 w 12192000"/>
              <a:gd name="connsiteY26553" fmla="*/ 2693617 h 6858000"/>
              <a:gd name="connsiteX26554" fmla="*/ 8743159 w 12192000"/>
              <a:gd name="connsiteY26554" fmla="*/ 2677848 h 6858000"/>
              <a:gd name="connsiteX26555" fmla="*/ 8762187 w 12192000"/>
              <a:gd name="connsiteY26555" fmla="*/ 2682120 h 6858000"/>
              <a:gd name="connsiteX26556" fmla="*/ 8777140 w 12192000"/>
              <a:gd name="connsiteY26556" fmla="*/ 2693607 h 6858000"/>
              <a:gd name="connsiteX26557" fmla="*/ 8777123 w 12192000"/>
              <a:gd name="connsiteY26557" fmla="*/ 2693617 h 6858000"/>
              <a:gd name="connsiteX26558" fmla="*/ 8777153 w 12192000"/>
              <a:gd name="connsiteY26558" fmla="*/ 2693617 h 6858000"/>
              <a:gd name="connsiteX26559" fmla="*/ 8777140 w 12192000"/>
              <a:gd name="connsiteY26559" fmla="*/ 2693607 h 6858000"/>
              <a:gd name="connsiteX26560" fmla="*/ 8862853 w 12192000"/>
              <a:gd name="connsiteY26560" fmla="*/ 2644124 h 6858000"/>
              <a:gd name="connsiteX26561" fmla="*/ 8743145 w 12192000"/>
              <a:gd name="connsiteY26561" fmla="*/ 2615555 h 6858000"/>
              <a:gd name="connsiteX26562" fmla="*/ 8335945 w 12192000"/>
              <a:gd name="connsiteY26562" fmla="*/ 2615555 h 6858000"/>
              <a:gd name="connsiteX26563" fmla="*/ 8216236 w 12192000"/>
              <a:gd name="connsiteY26563" fmla="*/ 2644124 h 6858000"/>
              <a:gd name="connsiteX26564" fmla="*/ 8301966 w 12192000"/>
              <a:gd name="connsiteY26564" fmla="*/ 2693617 h 6858000"/>
              <a:gd name="connsiteX26565" fmla="*/ 8335960 w 12192000"/>
              <a:gd name="connsiteY26565" fmla="*/ 2677848 h 6858000"/>
              <a:gd name="connsiteX26566" fmla="*/ 8354988 w 12192000"/>
              <a:gd name="connsiteY26566" fmla="*/ 2682120 h 6858000"/>
              <a:gd name="connsiteX26567" fmla="*/ 8369940 w 12192000"/>
              <a:gd name="connsiteY26567" fmla="*/ 2693607 h 6858000"/>
              <a:gd name="connsiteX26568" fmla="*/ 8369923 w 12192000"/>
              <a:gd name="connsiteY26568" fmla="*/ 2693617 h 6858000"/>
              <a:gd name="connsiteX26569" fmla="*/ 8369953 w 12192000"/>
              <a:gd name="connsiteY26569" fmla="*/ 2693617 h 6858000"/>
              <a:gd name="connsiteX26570" fmla="*/ 8369940 w 12192000"/>
              <a:gd name="connsiteY26570" fmla="*/ 2693607 h 6858000"/>
              <a:gd name="connsiteX26571" fmla="*/ 8455654 w 12192000"/>
              <a:gd name="connsiteY26571" fmla="*/ 2644124 h 6858000"/>
              <a:gd name="connsiteX26572" fmla="*/ 8335945 w 12192000"/>
              <a:gd name="connsiteY26572" fmla="*/ 2615555 h 6858000"/>
              <a:gd name="connsiteX26573" fmla="*/ 7928775 w 12192000"/>
              <a:gd name="connsiteY26573" fmla="*/ 2615555 h 6858000"/>
              <a:gd name="connsiteX26574" fmla="*/ 7809066 w 12192000"/>
              <a:gd name="connsiteY26574" fmla="*/ 2644124 h 6858000"/>
              <a:gd name="connsiteX26575" fmla="*/ 7894797 w 12192000"/>
              <a:gd name="connsiteY26575" fmla="*/ 2693617 h 6858000"/>
              <a:gd name="connsiteX26576" fmla="*/ 7928790 w 12192000"/>
              <a:gd name="connsiteY26576" fmla="*/ 2677848 h 6858000"/>
              <a:gd name="connsiteX26577" fmla="*/ 7947818 w 12192000"/>
              <a:gd name="connsiteY26577" fmla="*/ 2682120 h 6858000"/>
              <a:gd name="connsiteX26578" fmla="*/ 7962771 w 12192000"/>
              <a:gd name="connsiteY26578" fmla="*/ 2693607 h 6858000"/>
              <a:gd name="connsiteX26579" fmla="*/ 7962754 w 12192000"/>
              <a:gd name="connsiteY26579" fmla="*/ 2693617 h 6858000"/>
              <a:gd name="connsiteX26580" fmla="*/ 7962784 w 12192000"/>
              <a:gd name="connsiteY26580" fmla="*/ 2693617 h 6858000"/>
              <a:gd name="connsiteX26581" fmla="*/ 7962771 w 12192000"/>
              <a:gd name="connsiteY26581" fmla="*/ 2693607 h 6858000"/>
              <a:gd name="connsiteX26582" fmla="*/ 8048484 w 12192000"/>
              <a:gd name="connsiteY26582" fmla="*/ 2644124 h 6858000"/>
              <a:gd name="connsiteX26583" fmla="*/ 7928775 w 12192000"/>
              <a:gd name="connsiteY26583" fmla="*/ 2615555 h 6858000"/>
              <a:gd name="connsiteX26584" fmla="*/ 7521605 w 12192000"/>
              <a:gd name="connsiteY26584" fmla="*/ 2615555 h 6858000"/>
              <a:gd name="connsiteX26585" fmla="*/ 7401896 w 12192000"/>
              <a:gd name="connsiteY26585" fmla="*/ 2644124 h 6858000"/>
              <a:gd name="connsiteX26586" fmla="*/ 7487627 w 12192000"/>
              <a:gd name="connsiteY26586" fmla="*/ 2693617 h 6858000"/>
              <a:gd name="connsiteX26587" fmla="*/ 7521620 w 12192000"/>
              <a:gd name="connsiteY26587" fmla="*/ 2677848 h 6858000"/>
              <a:gd name="connsiteX26588" fmla="*/ 7540648 w 12192000"/>
              <a:gd name="connsiteY26588" fmla="*/ 2682120 h 6858000"/>
              <a:gd name="connsiteX26589" fmla="*/ 7555600 w 12192000"/>
              <a:gd name="connsiteY26589" fmla="*/ 2693607 h 6858000"/>
              <a:gd name="connsiteX26590" fmla="*/ 7555583 w 12192000"/>
              <a:gd name="connsiteY26590" fmla="*/ 2693617 h 6858000"/>
              <a:gd name="connsiteX26591" fmla="*/ 7555613 w 12192000"/>
              <a:gd name="connsiteY26591" fmla="*/ 2693617 h 6858000"/>
              <a:gd name="connsiteX26592" fmla="*/ 7555600 w 12192000"/>
              <a:gd name="connsiteY26592" fmla="*/ 2693607 h 6858000"/>
              <a:gd name="connsiteX26593" fmla="*/ 7641314 w 12192000"/>
              <a:gd name="connsiteY26593" fmla="*/ 2644124 h 6858000"/>
              <a:gd name="connsiteX26594" fmla="*/ 7521605 w 12192000"/>
              <a:gd name="connsiteY26594" fmla="*/ 2615555 h 6858000"/>
              <a:gd name="connsiteX26595" fmla="*/ 7114405 w 12192000"/>
              <a:gd name="connsiteY26595" fmla="*/ 2615555 h 6858000"/>
              <a:gd name="connsiteX26596" fmla="*/ 6994696 w 12192000"/>
              <a:gd name="connsiteY26596" fmla="*/ 2644124 h 6858000"/>
              <a:gd name="connsiteX26597" fmla="*/ 7080427 w 12192000"/>
              <a:gd name="connsiteY26597" fmla="*/ 2693617 h 6858000"/>
              <a:gd name="connsiteX26598" fmla="*/ 7114421 w 12192000"/>
              <a:gd name="connsiteY26598" fmla="*/ 2677848 h 6858000"/>
              <a:gd name="connsiteX26599" fmla="*/ 7133448 w 12192000"/>
              <a:gd name="connsiteY26599" fmla="*/ 2682120 h 6858000"/>
              <a:gd name="connsiteX26600" fmla="*/ 7148400 w 12192000"/>
              <a:gd name="connsiteY26600" fmla="*/ 2693607 h 6858000"/>
              <a:gd name="connsiteX26601" fmla="*/ 7148383 w 12192000"/>
              <a:gd name="connsiteY26601" fmla="*/ 2693617 h 6858000"/>
              <a:gd name="connsiteX26602" fmla="*/ 7148413 w 12192000"/>
              <a:gd name="connsiteY26602" fmla="*/ 2693617 h 6858000"/>
              <a:gd name="connsiteX26603" fmla="*/ 7148400 w 12192000"/>
              <a:gd name="connsiteY26603" fmla="*/ 2693607 h 6858000"/>
              <a:gd name="connsiteX26604" fmla="*/ 7234115 w 12192000"/>
              <a:gd name="connsiteY26604" fmla="*/ 2644124 h 6858000"/>
              <a:gd name="connsiteX26605" fmla="*/ 7114405 w 12192000"/>
              <a:gd name="connsiteY26605" fmla="*/ 2615555 h 6858000"/>
              <a:gd name="connsiteX26606" fmla="*/ 6707236 w 12192000"/>
              <a:gd name="connsiteY26606" fmla="*/ 2615555 h 6858000"/>
              <a:gd name="connsiteX26607" fmla="*/ 6587526 w 12192000"/>
              <a:gd name="connsiteY26607" fmla="*/ 2644124 h 6858000"/>
              <a:gd name="connsiteX26608" fmla="*/ 6673257 w 12192000"/>
              <a:gd name="connsiteY26608" fmla="*/ 2693617 h 6858000"/>
              <a:gd name="connsiteX26609" fmla="*/ 6707251 w 12192000"/>
              <a:gd name="connsiteY26609" fmla="*/ 2677848 h 6858000"/>
              <a:gd name="connsiteX26610" fmla="*/ 6726278 w 12192000"/>
              <a:gd name="connsiteY26610" fmla="*/ 2682120 h 6858000"/>
              <a:gd name="connsiteX26611" fmla="*/ 6741231 w 12192000"/>
              <a:gd name="connsiteY26611" fmla="*/ 2693608 h 6858000"/>
              <a:gd name="connsiteX26612" fmla="*/ 6741214 w 12192000"/>
              <a:gd name="connsiteY26612" fmla="*/ 2693617 h 6858000"/>
              <a:gd name="connsiteX26613" fmla="*/ 6741243 w 12192000"/>
              <a:gd name="connsiteY26613" fmla="*/ 2693617 h 6858000"/>
              <a:gd name="connsiteX26614" fmla="*/ 6741231 w 12192000"/>
              <a:gd name="connsiteY26614" fmla="*/ 2693608 h 6858000"/>
              <a:gd name="connsiteX26615" fmla="*/ 6826945 w 12192000"/>
              <a:gd name="connsiteY26615" fmla="*/ 2644124 h 6858000"/>
              <a:gd name="connsiteX26616" fmla="*/ 6707236 w 12192000"/>
              <a:gd name="connsiteY26616" fmla="*/ 2615555 h 6858000"/>
              <a:gd name="connsiteX26617" fmla="*/ 6300036 w 12192000"/>
              <a:gd name="connsiteY26617" fmla="*/ 2615555 h 6858000"/>
              <a:gd name="connsiteX26618" fmla="*/ 6180326 w 12192000"/>
              <a:gd name="connsiteY26618" fmla="*/ 2644124 h 6858000"/>
              <a:gd name="connsiteX26619" fmla="*/ 6266058 w 12192000"/>
              <a:gd name="connsiteY26619" fmla="*/ 2693617 h 6858000"/>
              <a:gd name="connsiteX26620" fmla="*/ 6300051 w 12192000"/>
              <a:gd name="connsiteY26620" fmla="*/ 2677848 h 6858000"/>
              <a:gd name="connsiteX26621" fmla="*/ 6319079 w 12192000"/>
              <a:gd name="connsiteY26621" fmla="*/ 2682120 h 6858000"/>
              <a:gd name="connsiteX26622" fmla="*/ 6334031 w 12192000"/>
              <a:gd name="connsiteY26622" fmla="*/ 2693607 h 6858000"/>
              <a:gd name="connsiteX26623" fmla="*/ 6334014 w 12192000"/>
              <a:gd name="connsiteY26623" fmla="*/ 2693617 h 6858000"/>
              <a:gd name="connsiteX26624" fmla="*/ 6334044 w 12192000"/>
              <a:gd name="connsiteY26624" fmla="*/ 2693617 h 6858000"/>
              <a:gd name="connsiteX26625" fmla="*/ 6334031 w 12192000"/>
              <a:gd name="connsiteY26625" fmla="*/ 2693607 h 6858000"/>
              <a:gd name="connsiteX26626" fmla="*/ 6419745 w 12192000"/>
              <a:gd name="connsiteY26626" fmla="*/ 2644124 h 6858000"/>
              <a:gd name="connsiteX26627" fmla="*/ 6300036 w 12192000"/>
              <a:gd name="connsiteY26627" fmla="*/ 2615555 h 6858000"/>
              <a:gd name="connsiteX26628" fmla="*/ 5892866 w 12192000"/>
              <a:gd name="connsiteY26628" fmla="*/ 2615555 h 6858000"/>
              <a:gd name="connsiteX26629" fmla="*/ 5773157 w 12192000"/>
              <a:gd name="connsiteY26629" fmla="*/ 2644124 h 6858000"/>
              <a:gd name="connsiteX26630" fmla="*/ 5858888 w 12192000"/>
              <a:gd name="connsiteY26630" fmla="*/ 2693617 h 6858000"/>
              <a:gd name="connsiteX26631" fmla="*/ 5892881 w 12192000"/>
              <a:gd name="connsiteY26631" fmla="*/ 2677848 h 6858000"/>
              <a:gd name="connsiteX26632" fmla="*/ 5911909 w 12192000"/>
              <a:gd name="connsiteY26632" fmla="*/ 2682120 h 6858000"/>
              <a:gd name="connsiteX26633" fmla="*/ 5926862 w 12192000"/>
              <a:gd name="connsiteY26633" fmla="*/ 2693607 h 6858000"/>
              <a:gd name="connsiteX26634" fmla="*/ 5926845 w 12192000"/>
              <a:gd name="connsiteY26634" fmla="*/ 2693617 h 6858000"/>
              <a:gd name="connsiteX26635" fmla="*/ 5926874 w 12192000"/>
              <a:gd name="connsiteY26635" fmla="*/ 2693617 h 6858000"/>
              <a:gd name="connsiteX26636" fmla="*/ 5926862 w 12192000"/>
              <a:gd name="connsiteY26636" fmla="*/ 2693607 h 6858000"/>
              <a:gd name="connsiteX26637" fmla="*/ 6012575 w 12192000"/>
              <a:gd name="connsiteY26637" fmla="*/ 2644124 h 6858000"/>
              <a:gd name="connsiteX26638" fmla="*/ 5892866 w 12192000"/>
              <a:gd name="connsiteY26638" fmla="*/ 2615555 h 6858000"/>
              <a:gd name="connsiteX26639" fmla="*/ 5485667 w 12192000"/>
              <a:gd name="connsiteY26639" fmla="*/ 2615555 h 6858000"/>
              <a:gd name="connsiteX26640" fmla="*/ 5365958 w 12192000"/>
              <a:gd name="connsiteY26640" fmla="*/ 2644124 h 6858000"/>
              <a:gd name="connsiteX26641" fmla="*/ 5451688 w 12192000"/>
              <a:gd name="connsiteY26641" fmla="*/ 2693617 h 6858000"/>
              <a:gd name="connsiteX26642" fmla="*/ 5485682 w 12192000"/>
              <a:gd name="connsiteY26642" fmla="*/ 2677848 h 6858000"/>
              <a:gd name="connsiteX26643" fmla="*/ 5504709 w 12192000"/>
              <a:gd name="connsiteY26643" fmla="*/ 2682120 h 6858000"/>
              <a:gd name="connsiteX26644" fmla="*/ 5519662 w 12192000"/>
              <a:gd name="connsiteY26644" fmla="*/ 2693607 h 6858000"/>
              <a:gd name="connsiteX26645" fmla="*/ 5519644 w 12192000"/>
              <a:gd name="connsiteY26645" fmla="*/ 2693617 h 6858000"/>
              <a:gd name="connsiteX26646" fmla="*/ 5519674 w 12192000"/>
              <a:gd name="connsiteY26646" fmla="*/ 2693617 h 6858000"/>
              <a:gd name="connsiteX26647" fmla="*/ 5519662 w 12192000"/>
              <a:gd name="connsiteY26647" fmla="*/ 2693607 h 6858000"/>
              <a:gd name="connsiteX26648" fmla="*/ 5605375 w 12192000"/>
              <a:gd name="connsiteY26648" fmla="*/ 2644124 h 6858000"/>
              <a:gd name="connsiteX26649" fmla="*/ 5485667 w 12192000"/>
              <a:gd name="connsiteY26649" fmla="*/ 2615555 h 6858000"/>
              <a:gd name="connsiteX26650" fmla="*/ 5078496 w 12192000"/>
              <a:gd name="connsiteY26650" fmla="*/ 2615555 h 6858000"/>
              <a:gd name="connsiteX26651" fmla="*/ 4958787 w 12192000"/>
              <a:gd name="connsiteY26651" fmla="*/ 2644124 h 6858000"/>
              <a:gd name="connsiteX26652" fmla="*/ 5044519 w 12192000"/>
              <a:gd name="connsiteY26652" fmla="*/ 2693617 h 6858000"/>
              <a:gd name="connsiteX26653" fmla="*/ 5078511 w 12192000"/>
              <a:gd name="connsiteY26653" fmla="*/ 2677848 h 6858000"/>
              <a:gd name="connsiteX26654" fmla="*/ 5097539 w 12192000"/>
              <a:gd name="connsiteY26654" fmla="*/ 2682120 h 6858000"/>
              <a:gd name="connsiteX26655" fmla="*/ 5112492 w 12192000"/>
              <a:gd name="connsiteY26655" fmla="*/ 2693607 h 6858000"/>
              <a:gd name="connsiteX26656" fmla="*/ 5112474 w 12192000"/>
              <a:gd name="connsiteY26656" fmla="*/ 2693617 h 6858000"/>
              <a:gd name="connsiteX26657" fmla="*/ 5112504 w 12192000"/>
              <a:gd name="connsiteY26657" fmla="*/ 2693617 h 6858000"/>
              <a:gd name="connsiteX26658" fmla="*/ 5112492 w 12192000"/>
              <a:gd name="connsiteY26658" fmla="*/ 2693607 h 6858000"/>
              <a:gd name="connsiteX26659" fmla="*/ 5198205 w 12192000"/>
              <a:gd name="connsiteY26659" fmla="*/ 2644124 h 6858000"/>
              <a:gd name="connsiteX26660" fmla="*/ 5078496 w 12192000"/>
              <a:gd name="connsiteY26660" fmla="*/ 2615555 h 6858000"/>
              <a:gd name="connsiteX26661" fmla="*/ 4671297 w 12192000"/>
              <a:gd name="connsiteY26661" fmla="*/ 2615555 h 6858000"/>
              <a:gd name="connsiteX26662" fmla="*/ 4551587 w 12192000"/>
              <a:gd name="connsiteY26662" fmla="*/ 2644124 h 6858000"/>
              <a:gd name="connsiteX26663" fmla="*/ 4637318 w 12192000"/>
              <a:gd name="connsiteY26663" fmla="*/ 2693617 h 6858000"/>
              <a:gd name="connsiteX26664" fmla="*/ 4671311 w 12192000"/>
              <a:gd name="connsiteY26664" fmla="*/ 2677848 h 6858000"/>
              <a:gd name="connsiteX26665" fmla="*/ 4690339 w 12192000"/>
              <a:gd name="connsiteY26665" fmla="*/ 2682120 h 6858000"/>
              <a:gd name="connsiteX26666" fmla="*/ 4705293 w 12192000"/>
              <a:gd name="connsiteY26666" fmla="*/ 2693607 h 6858000"/>
              <a:gd name="connsiteX26667" fmla="*/ 4705276 w 12192000"/>
              <a:gd name="connsiteY26667" fmla="*/ 2693617 h 6858000"/>
              <a:gd name="connsiteX26668" fmla="*/ 4705305 w 12192000"/>
              <a:gd name="connsiteY26668" fmla="*/ 2693617 h 6858000"/>
              <a:gd name="connsiteX26669" fmla="*/ 4705293 w 12192000"/>
              <a:gd name="connsiteY26669" fmla="*/ 2693607 h 6858000"/>
              <a:gd name="connsiteX26670" fmla="*/ 4791006 w 12192000"/>
              <a:gd name="connsiteY26670" fmla="*/ 2644124 h 6858000"/>
              <a:gd name="connsiteX26671" fmla="*/ 4671297 w 12192000"/>
              <a:gd name="connsiteY26671" fmla="*/ 2615555 h 6858000"/>
              <a:gd name="connsiteX26672" fmla="*/ 4264127 w 12192000"/>
              <a:gd name="connsiteY26672" fmla="*/ 2615555 h 6858000"/>
              <a:gd name="connsiteX26673" fmla="*/ 4144417 w 12192000"/>
              <a:gd name="connsiteY26673" fmla="*/ 2644124 h 6858000"/>
              <a:gd name="connsiteX26674" fmla="*/ 4230148 w 12192000"/>
              <a:gd name="connsiteY26674" fmla="*/ 2693617 h 6858000"/>
              <a:gd name="connsiteX26675" fmla="*/ 4264142 w 12192000"/>
              <a:gd name="connsiteY26675" fmla="*/ 2677848 h 6858000"/>
              <a:gd name="connsiteX26676" fmla="*/ 4283169 w 12192000"/>
              <a:gd name="connsiteY26676" fmla="*/ 2682120 h 6858000"/>
              <a:gd name="connsiteX26677" fmla="*/ 4298123 w 12192000"/>
              <a:gd name="connsiteY26677" fmla="*/ 2693607 h 6858000"/>
              <a:gd name="connsiteX26678" fmla="*/ 4298105 w 12192000"/>
              <a:gd name="connsiteY26678" fmla="*/ 2693617 h 6858000"/>
              <a:gd name="connsiteX26679" fmla="*/ 4298135 w 12192000"/>
              <a:gd name="connsiteY26679" fmla="*/ 2693617 h 6858000"/>
              <a:gd name="connsiteX26680" fmla="*/ 4298123 w 12192000"/>
              <a:gd name="connsiteY26680" fmla="*/ 2693607 h 6858000"/>
              <a:gd name="connsiteX26681" fmla="*/ 4383837 w 12192000"/>
              <a:gd name="connsiteY26681" fmla="*/ 2644124 h 6858000"/>
              <a:gd name="connsiteX26682" fmla="*/ 4264127 w 12192000"/>
              <a:gd name="connsiteY26682" fmla="*/ 2615555 h 6858000"/>
              <a:gd name="connsiteX26683" fmla="*/ 3856957 w 12192000"/>
              <a:gd name="connsiteY26683" fmla="*/ 2615555 h 6858000"/>
              <a:gd name="connsiteX26684" fmla="*/ 3737247 w 12192000"/>
              <a:gd name="connsiteY26684" fmla="*/ 2644124 h 6858000"/>
              <a:gd name="connsiteX26685" fmla="*/ 3822978 w 12192000"/>
              <a:gd name="connsiteY26685" fmla="*/ 2693617 h 6858000"/>
              <a:gd name="connsiteX26686" fmla="*/ 3856971 w 12192000"/>
              <a:gd name="connsiteY26686" fmla="*/ 2677848 h 6858000"/>
              <a:gd name="connsiteX26687" fmla="*/ 3876000 w 12192000"/>
              <a:gd name="connsiteY26687" fmla="*/ 2682120 h 6858000"/>
              <a:gd name="connsiteX26688" fmla="*/ 3890952 w 12192000"/>
              <a:gd name="connsiteY26688" fmla="*/ 2693607 h 6858000"/>
              <a:gd name="connsiteX26689" fmla="*/ 3890935 w 12192000"/>
              <a:gd name="connsiteY26689" fmla="*/ 2693617 h 6858000"/>
              <a:gd name="connsiteX26690" fmla="*/ 3890965 w 12192000"/>
              <a:gd name="connsiteY26690" fmla="*/ 2693617 h 6858000"/>
              <a:gd name="connsiteX26691" fmla="*/ 3890952 w 12192000"/>
              <a:gd name="connsiteY26691" fmla="*/ 2693607 h 6858000"/>
              <a:gd name="connsiteX26692" fmla="*/ 3976666 w 12192000"/>
              <a:gd name="connsiteY26692" fmla="*/ 2644124 h 6858000"/>
              <a:gd name="connsiteX26693" fmla="*/ 3856957 w 12192000"/>
              <a:gd name="connsiteY26693" fmla="*/ 2615555 h 6858000"/>
              <a:gd name="connsiteX26694" fmla="*/ 3449757 w 12192000"/>
              <a:gd name="connsiteY26694" fmla="*/ 2615555 h 6858000"/>
              <a:gd name="connsiteX26695" fmla="*/ 3330048 w 12192000"/>
              <a:gd name="connsiteY26695" fmla="*/ 2644124 h 6858000"/>
              <a:gd name="connsiteX26696" fmla="*/ 3415779 w 12192000"/>
              <a:gd name="connsiteY26696" fmla="*/ 2693617 h 6858000"/>
              <a:gd name="connsiteX26697" fmla="*/ 3449772 w 12192000"/>
              <a:gd name="connsiteY26697" fmla="*/ 2677848 h 6858000"/>
              <a:gd name="connsiteX26698" fmla="*/ 3468800 w 12192000"/>
              <a:gd name="connsiteY26698" fmla="*/ 2682120 h 6858000"/>
              <a:gd name="connsiteX26699" fmla="*/ 3483752 w 12192000"/>
              <a:gd name="connsiteY26699" fmla="*/ 2693607 h 6858000"/>
              <a:gd name="connsiteX26700" fmla="*/ 3483735 w 12192000"/>
              <a:gd name="connsiteY26700" fmla="*/ 2693617 h 6858000"/>
              <a:gd name="connsiteX26701" fmla="*/ 3483765 w 12192000"/>
              <a:gd name="connsiteY26701" fmla="*/ 2693617 h 6858000"/>
              <a:gd name="connsiteX26702" fmla="*/ 3483752 w 12192000"/>
              <a:gd name="connsiteY26702" fmla="*/ 2693607 h 6858000"/>
              <a:gd name="connsiteX26703" fmla="*/ 3569466 w 12192000"/>
              <a:gd name="connsiteY26703" fmla="*/ 2644124 h 6858000"/>
              <a:gd name="connsiteX26704" fmla="*/ 3449757 w 12192000"/>
              <a:gd name="connsiteY26704" fmla="*/ 2615555 h 6858000"/>
              <a:gd name="connsiteX26705" fmla="*/ 3042587 w 12192000"/>
              <a:gd name="connsiteY26705" fmla="*/ 2615555 h 6858000"/>
              <a:gd name="connsiteX26706" fmla="*/ 2922878 w 12192000"/>
              <a:gd name="connsiteY26706" fmla="*/ 2644124 h 6858000"/>
              <a:gd name="connsiteX26707" fmla="*/ 3008609 w 12192000"/>
              <a:gd name="connsiteY26707" fmla="*/ 2693617 h 6858000"/>
              <a:gd name="connsiteX26708" fmla="*/ 3042602 w 12192000"/>
              <a:gd name="connsiteY26708" fmla="*/ 2677848 h 6858000"/>
              <a:gd name="connsiteX26709" fmla="*/ 3061630 w 12192000"/>
              <a:gd name="connsiteY26709" fmla="*/ 2682120 h 6858000"/>
              <a:gd name="connsiteX26710" fmla="*/ 3076582 w 12192000"/>
              <a:gd name="connsiteY26710" fmla="*/ 2693607 h 6858000"/>
              <a:gd name="connsiteX26711" fmla="*/ 3076565 w 12192000"/>
              <a:gd name="connsiteY26711" fmla="*/ 2693617 h 6858000"/>
              <a:gd name="connsiteX26712" fmla="*/ 3076595 w 12192000"/>
              <a:gd name="connsiteY26712" fmla="*/ 2693617 h 6858000"/>
              <a:gd name="connsiteX26713" fmla="*/ 3076582 w 12192000"/>
              <a:gd name="connsiteY26713" fmla="*/ 2693607 h 6858000"/>
              <a:gd name="connsiteX26714" fmla="*/ 3162296 w 12192000"/>
              <a:gd name="connsiteY26714" fmla="*/ 2644124 h 6858000"/>
              <a:gd name="connsiteX26715" fmla="*/ 3042587 w 12192000"/>
              <a:gd name="connsiteY26715" fmla="*/ 2615555 h 6858000"/>
              <a:gd name="connsiteX26716" fmla="*/ 2635387 w 12192000"/>
              <a:gd name="connsiteY26716" fmla="*/ 2615555 h 6858000"/>
              <a:gd name="connsiteX26717" fmla="*/ 2515678 w 12192000"/>
              <a:gd name="connsiteY26717" fmla="*/ 2644124 h 6858000"/>
              <a:gd name="connsiteX26718" fmla="*/ 2601409 w 12192000"/>
              <a:gd name="connsiteY26718" fmla="*/ 2693617 h 6858000"/>
              <a:gd name="connsiteX26719" fmla="*/ 2635402 w 12192000"/>
              <a:gd name="connsiteY26719" fmla="*/ 2677848 h 6858000"/>
              <a:gd name="connsiteX26720" fmla="*/ 2654430 w 12192000"/>
              <a:gd name="connsiteY26720" fmla="*/ 2682120 h 6858000"/>
              <a:gd name="connsiteX26721" fmla="*/ 2669382 w 12192000"/>
              <a:gd name="connsiteY26721" fmla="*/ 2693607 h 6858000"/>
              <a:gd name="connsiteX26722" fmla="*/ 2669365 w 12192000"/>
              <a:gd name="connsiteY26722" fmla="*/ 2693617 h 6858000"/>
              <a:gd name="connsiteX26723" fmla="*/ 2669395 w 12192000"/>
              <a:gd name="connsiteY26723" fmla="*/ 2693617 h 6858000"/>
              <a:gd name="connsiteX26724" fmla="*/ 2669382 w 12192000"/>
              <a:gd name="connsiteY26724" fmla="*/ 2693607 h 6858000"/>
              <a:gd name="connsiteX26725" fmla="*/ 2755096 w 12192000"/>
              <a:gd name="connsiteY26725" fmla="*/ 2644124 h 6858000"/>
              <a:gd name="connsiteX26726" fmla="*/ 2635387 w 12192000"/>
              <a:gd name="connsiteY26726" fmla="*/ 2615555 h 6858000"/>
              <a:gd name="connsiteX26727" fmla="*/ 2228217 w 12192000"/>
              <a:gd name="connsiteY26727" fmla="*/ 2615555 h 6858000"/>
              <a:gd name="connsiteX26728" fmla="*/ 2108508 w 12192000"/>
              <a:gd name="connsiteY26728" fmla="*/ 2644124 h 6858000"/>
              <a:gd name="connsiteX26729" fmla="*/ 2194239 w 12192000"/>
              <a:gd name="connsiteY26729" fmla="*/ 2693617 h 6858000"/>
              <a:gd name="connsiteX26730" fmla="*/ 2228232 w 12192000"/>
              <a:gd name="connsiteY26730" fmla="*/ 2677848 h 6858000"/>
              <a:gd name="connsiteX26731" fmla="*/ 2247260 w 12192000"/>
              <a:gd name="connsiteY26731" fmla="*/ 2682120 h 6858000"/>
              <a:gd name="connsiteX26732" fmla="*/ 2262213 w 12192000"/>
              <a:gd name="connsiteY26732" fmla="*/ 2693607 h 6858000"/>
              <a:gd name="connsiteX26733" fmla="*/ 2262195 w 12192000"/>
              <a:gd name="connsiteY26733" fmla="*/ 2693617 h 6858000"/>
              <a:gd name="connsiteX26734" fmla="*/ 2262225 w 12192000"/>
              <a:gd name="connsiteY26734" fmla="*/ 2693617 h 6858000"/>
              <a:gd name="connsiteX26735" fmla="*/ 2262213 w 12192000"/>
              <a:gd name="connsiteY26735" fmla="*/ 2693607 h 6858000"/>
              <a:gd name="connsiteX26736" fmla="*/ 2347926 w 12192000"/>
              <a:gd name="connsiteY26736" fmla="*/ 2644124 h 6858000"/>
              <a:gd name="connsiteX26737" fmla="*/ 2228217 w 12192000"/>
              <a:gd name="connsiteY26737" fmla="*/ 2615555 h 6858000"/>
              <a:gd name="connsiteX26738" fmla="*/ 1821017 w 12192000"/>
              <a:gd name="connsiteY26738" fmla="*/ 2615555 h 6858000"/>
              <a:gd name="connsiteX26739" fmla="*/ 1701308 w 12192000"/>
              <a:gd name="connsiteY26739" fmla="*/ 2644124 h 6858000"/>
              <a:gd name="connsiteX26740" fmla="*/ 1787039 w 12192000"/>
              <a:gd name="connsiteY26740" fmla="*/ 2693617 h 6858000"/>
              <a:gd name="connsiteX26741" fmla="*/ 1821032 w 12192000"/>
              <a:gd name="connsiteY26741" fmla="*/ 2677848 h 6858000"/>
              <a:gd name="connsiteX26742" fmla="*/ 1840060 w 12192000"/>
              <a:gd name="connsiteY26742" fmla="*/ 2682120 h 6858000"/>
              <a:gd name="connsiteX26743" fmla="*/ 1855012 w 12192000"/>
              <a:gd name="connsiteY26743" fmla="*/ 2693607 h 6858000"/>
              <a:gd name="connsiteX26744" fmla="*/ 1854995 w 12192000"/>
              <a:gd name="connsiteY26744" fmla="*/ 2693617 h 6858000"/>
              <a:gd name="connsiteX26745" fmla="*/ 1855025 w 12192000"/>
              <a:gd name="connsiteY26745" fmla="*/ 2693617 h 6858000"/>
              <a:gd name="connsiteX26746" fmla="*/ 1855012 w 12192000"/>
              <a:gd name="connsiteY26746" fmla="*/ 2693607 h 6858000"/>
              <a:gd name="connsiteX26747" fmla="*/ 1940727 w 12192000"/>
              <a:gd name="connsiteY26747" fmla="*/ 2644124 h 6858000"/>
              <a:gd name="connsiteX26748" fmla="*/ 1821017 w 12192000"/>
              <a:gd name="connsiteY26748" fmla="*/ 2615555 h 6858000"/>
              <a:gd name="connsiteX26749" fmla="*/ 1413848 w 12192000"/>
              <a:gd name="connsiteY26749" fmla="*/ 2615555 h 6858000"/>
              <a:gd name="connsiteX26750" fmla="*/ 1294138 w 12192000"/>
              <a:gd name="connsiteY26750" fmla="*/ 2644124 h 6858000"/>
              <a:gd name="connsiteX26751" fmla="*/ 1379869 w 12192000"/>
              <a:gd name="connsiteY26751" fmla="*/ 2693617 h 6858000"/>
              <a:gd name="connsiteX26752" fmla="*/ 1413862 w 12192000"/>
              <a:gd name="connsiteY26752" fmla="*/ 2677848 h 6858000"/>
              <a:gd name="connsiteX26753" fmla="*/ 1432890 w 12192000"/>
              <a:gd name="connsiteY26753" fmla="*/ 2682120 h 6858000"/>
              <a:gd name="connsiteX26754" fmla="*/ 1447843 w 12192000"/>
              <a:gd name="connsiteY26754" fmla="*/ 2693608 h 6858000"/>
              <a:gd name="connsiteX26755" fmla="*/ 1447826 w 12192000"/>
              <a:gd name="connsiteY26755" fmla="*/ 2693617 h 6858000"/>
              <a:gd name="connsiteX26756" fmla="*/ 1447855 w 12192000"/>
              <a:gd name="connsiteY26756" fmla="*/ 2693617 h 6858000"/>
              <a:gd name="connsiteX26757" fmla="*/ 1447843 w 12192000"/>
              <a:gd name="connsiteY26757" fmla="*/ 2693608 h 6858000"/>
              <a:gd name="connsiteX26758" fmla="*/ 1533557 w 12192000"/>
              <a:gd name="connsiteY26758" fmla="*/ 2644124 h 6858000"/>
              <a:gd name="connsiteX26759" fmla="*/ 1413848 w 12192000"/>
              <a:gd name="connsiteY26759" fmla="*/ 2615555 h 6858000"/>
              <a:gd name="connsiteX26760" fmla="*/ 1006648 w 12192000"/>
              <a:gd name="connsiteY26760" fmla="*/ 2615555 h 6858000"/>
              <a:gd name="connsiteX26761" fmla="*/ 886938 w 12192000"/>
              <a:gd name="connsiteY26761" fmla="*/ 2644124 h 6858000"/>
              <a:gd name="connsiteX26762" fmla="*/ 972669 w 12192000"/>
              <a:gd name="connsiteY26762" fmla="*/ 2693617 h 6858000"/>
              <a:gd name="connsiteX26763" fmla="*/ 1006663 w 12192000"/>
              <a:gd name="connsiteY26763" fmla="*/ 2677848 h 6858000"/>
              <a:gd name="connsiteX26764" fmla="*/ 1025691 w 12192000"/>
              <a:gd name="connsiteY26764" fmla="*/ 2682120 h 6858000"/>
              <a:gd name="connsiteX26765" fmla="*/ 1040643 w 12192000"/>
              <a:gd name="connsiteY26765" fmla="*/ 2693607 h 6858000"/>
              <a:gd name="connsiteX26766" fmla="*/ 1040626 w 12192000"/>
              <a:gd name="connsiteY26766" fmla="*/ 2693617 h 6858000"/>
              <a:gd name="connsiteX26767" fmla="*/ 1040656 w 12192000"/>
              <a:gd name="connsiteY26767" fmla="*/ 2693617 h 6858000"/>
              <a:gd name="connsiteX26768" fmla="*/ 1040643 w 12192000"/>
              <a:gd name="connsiteY26768" fmla="*/ 2693607 h 6858000"/>
              <a:gd name="connsiteX26769" fmla="*/ 1126357 w 12192000"/>
              <a:gd name="connsiteY26769" fmla="*/ 2644124 h 6858000"/>
              <a:gd name="connsiteX26770" fmla="*/ 1006648 w 12192000"/>
              <a:gd name="connsiteY26770" fmla="*/ 2615555 h 6858000"/>
              <a:gd name="connsiteX26771" fmla="*/ 599478 w 12192000"/>
              <a:gd name="connsiteY26771" fmla="*/ 2615555 h 6858000"/>
              <a:gd name="connsiteX26772" fmla="*/ 479768 w 12192000"/>
              <a:gd name="connsiteY26772" fmla="*/ 2644124 h 6858000"/>
              <a:gd name="connsiteX26773" fmla="*/ 565500 w 12192000"/>
              <a:gd name="connsiteY26773" fmla="*/ 2693617 h 6858000"/>
              <a:gd name="connsiteX26774" fmla="*/ 599493 w 12192000"/>
              <a:gd name="connsiteY26774" fmla="*/ 2677848 h 6858000"/>
              <a:gd name="connsiteX26775" fmla="*/ 618521 w 12192000"/>
              <a:gd name="connsiteY26775" fmla="*/ 2682120 h 6858000"/>
              <a:gd name="connsiteX26776" fmla="*/ 633473 w 12192000"/>
              <a:gd name="connsiteY26776" fmla="*/ 2693607 h 6858000"/>
              <a:gd name="connsiteX26777" fmla="*/ 633456 w 12192000"/>
              <a:gd name="connsiteY26777" fmla="*/ 2693617 h 6858000"/>
              <a:gd name="connsiteX26778" fmla="*/ 633486 w 12192000"/>
              <a:gd name="connsiteY26778" fmla="*/ 2693617 h 6858000"/>
              <a:gd name="connsiteX26779" fmla="*/ 633473 w 12192000"/>
              <a:gd name="connsiteY26779" fmla="*/ 2693607 h 6858000"/>
              <a:gd name="connsiteX26780" fmla="*/ 719187 w 12192000"/>
              <a:gd name="connsiteY26780" fmla="*/ 2644124 h 6858000"/>
              <a:gd name="connsiteX26781" fmla="*/ 599478 w 12192000"/>
              <a:gd name="connsiteY26781" fmla="*/ 2615555 h 6858000"/>
              <a:gd name="connsiteX26782" fmla="*/ 192308 w 12192000"/>
              <a:gd name="connsiteY26782" fmla="*/ 2615555 h 6858000"/>
              <a:gd name="connsiteX26783" fmla="*/ 72599 w 12192000"/>
              <a:gd name="connsiteY26783" fmla="*/ 2644124 h 6858000"/>
              <a:gd name="connsiteX26784" fmla="*/ 158330 w 12192000"/>
              <a:gd name="connsiteY26784" fmla="*/ 2693617 h 6858000"/>
              <a:gd name="connsiteX26785" fmla="*/ 192323 w 12192000"/>
              <a:gd name="connsiteY26785" fmla="*/ 2677848 h 6858000"/>
              <a:gd name="connsiteX26786" fmla="*/ 211351 w 12192000"/>
              <a:gd name="connsiteY26786" fmla="*/ 2682120 h 6858000"/>
              <a:gd name="connsiteX26787" fmla="*/ 226303 w 12192000"/>
              <a:gd name="connsiteY26787" fmla="*/ 2693607 h 6858000"/>
              <a:gd name="connsiteX26788" fmla="*/ 226286 w 12192000"/>
              <a:gd name="connsiteY26788" fmla="*/ 2693617 h 6858000"/>
              <a:gd name="connsiteX26789" fmla="*/ 226316 w 12192000"/>
              <a:gd name="connsiteY26789" fmla="*/ 2693617 h 6858000"/>
              <a:gd name="connsiteX26790" fmla="*/ 226303 w 12192000"/>
              <a:gd name="connsiteY26790" fmla="*/ 2693607 h 6858000"/>
              <a:gd name="connsiteX26791" fmla="*/ 312017 w 12192000"/>
              <a:gd name="connsiteY26791" fmla="*/ 2644124 h 6858000"/>
              <a:gd name="connsiteX26792" fmla="*/ 192308 w 12192000"/>
              <a:gd name="connsiteY26792" fmla="*/ 2615555 h 6858000"/>
              <a:gd name="connsiteX26793" fmla="*/ 1617462 w 12192000"/>
              <a:gd name="connsiteY26793" fmla="*/ 2569285 h 6858000"/>
              <a:gd name="connsiteX26794" fmla="*/ 1582601 w 12192000"/>
              <a:gd name="connsiteY26794" fmla="*/ 2594690 h 6858000"/>
              <a:gd name="connsiteX26795" fmla="*/ 1581075 w 12192000"/>
              <a:gd name="connsiteY26795" fmla="*/ 2605103 h 6858000"/>
              <a:gd name="connsiteX26796" fmla="*/ 1617462 w 12192000"/>
              <a:gd name="connsiteY26796" fmla="*/ 2641730 h 6858000"/>
              <a:gd name="connsiteX26797" fmla="*/ 1653849 w 12192000"/>
              <a:gd name="connsiteY26797" fmla="*/ 2605103 h 6858000"/>
              <a:gd name="connsiteX26798" fmla="*/ 1652323 w 12192000"/>
              <a:gd name="connsiteY26798" fmla="*/ 2594690 h 6858000"/>
              <a:gd name="connsiteX26799" fmla="*/ 1617462 w 12192000"/>
              <a:gd name="connsiteY26799" fmla="*/ 2569285 h 6858000"/>
              <a:gd name="connsiteX26800" fmla="*/ 1210262 w 12192000"/>
              <a:gd name="connsiteY26800" fmla="*/ 2569285 h 6858000"/>
              <a:gd name="connsiteX26801" fmla="*/ 1175401 w 12192000"/>
              <a:gd name="connsiteY26801" fmla="*/ 2594690 h 6858000"/>
              <a:gd name="connsiteX26802" fmla="*/ 1173875 w 12192000"/>
              <a:gd name="connsiteY26802" fmla="*/ 2605103 h 6858000"/>
              <a:gd name="connsiteX26803" fmla="*/ 1210262 w 12192000"/>
              <a:gd name="connsiteY26803" fmla="*/ 2641730 h 6858000"/>
              <a:gd name="connsiteX26804" fmla="*/ 1246650 w 12192000"/>
              <a:gd name="connsiteY26804" fmla="*/ 2605103 h 6858000"/>
              <a:gd name="connsiteX26805" fmla="*/ 1245123 w 12192000"/>
              <a:gd name="connsiteY26805" fmla="*/ 2594690 h 6858000"/>
              <a:gd name="connsiteX26806" fmla="*/ 1210262 w 12192000"/>
              <a:gd name="connsiteY26806" fmla="*/ 2569285 h 6858000"/>
              <a:gd name="connsiteX26807" fmla="*/ 803093 w 12192000"/>
              <a:gd name="connsiteY26807" fmla="*/ 2569285 h 6858000"/>
              <a:gd name="connsiteX26808" fmla="*/ 768232 w 12192000"/>
              <a:gd name="connsiteY26808" fmla="*/ 2594690 h 6858000"/>
              <a:gd name="connsiteX26809" fmla="*/ 766705 w 12192000"/>
              <a:gd name="connsiteY26809" fmla="*/ 2605103 h 6858000"/>
              <a:gd name="connsiteX26810" fmla="*/ 803093 w 12192000"/>
              <a:gd name="connsiteY26810" fmla="*/ 2641730 h 6858000"/>
              <a:gd name="connsiteX26811" fmla="*/ 839480 w 12192000"/>
              <a:gd name="connsiteY26811" fmla="*/ 2605103 h 6858000"/>
              <a:gd name="connsiteX26812" fmla="*/ 837954 w 12192000"/>
              <a:gd name="connsiteY26812" fmla="*/ 2594690 h 6858000"/>
              <a:gd name="connsiteX26813" fmla="*/ 803093 w 12192000"/>
              <a:gd name="connsiteY26813" fmla="*/ 2569285 h 6858000"/>
              <a:gd name="connsiteX26814" fmla="*/ 395893 w 12192000"/>
              <a:gd name="connsiteY26814" fmla="*/ 2569285 h 6858000"/>
              <a:gd name="connsiteX26815" fmla="*/ 361032 w 12192000"/>
              <a:gd name="connsiteY26815" fmla="*/ 2594690 h 6858000"/>
              <a:gd name="connsiteX26816" fmla="*/ 359506 w 12192000"/>
              <a:gd name="connsiteY26816" fmla="*/ 2605103 h 6858000"/>
              <a:gd name="connsiteX26817" fmla="*/ 395893 w 12192000"/>
              <a:gd name="connsiteY26817" fmla="*/ 2641730 h 6858000"/>
              <a:gd name="connsiteX26818" fmla="*/ 432280 w 12192000"/>
              <a:gd name="connsiteY26818" fmla="*/ 2605103 h 6858000"/>
              <a:gd name="connsiteX26819" fmla="*/ 430754 w 12192000"/>
              <a:gd name="connsiteY26819" fmla="*/ 2594690 h 6858000"/>
              <a:gd name="connsiteX26820" fmla="*/ 395893 w 12192000"/>
              <a:gd name="connsiteY26820" fmla="*/ 2569285 h 6858000"/>
              <a:gd name="connsiteX26821" fmla="*/ 11797038 w 12192000"/>
              <a:gd name="connsiteY26821" fmla="*/ 2569255 h 6858000"/>
              <a:gd name="connsiteX26822" fmla="*/ 11762178 w 12192000"/>
              <a:gd name="connsiteY26822" fmla="*/ 2594660 h 6858000"/>
              <a:gd name="connsiteX26823" fmla="*/ 11760651 w 12192000"/>
              <a:gd name="connsiteY26823" fmla="*/ 2605073 h 6858000"/>
              <a:gd name="connsiteX26824" fmla="*/ 11797038 w 12192000"/>
              <a:gd name="connsiteY26824" fmla="*/ 2641700 h 6858000"/>
              <a:gd name="connsiteX26825" fmla="*/ 11833426 w 12192000"/>
              <a:gd name="connsiteY26825" fmla="*/ 2605073 h 6858000"/>
              <a:gd name="connsiteX26826" fmla="*/ 11831900 w 12192000"/>
              <a:gd name="connsiteY26826" fmla="*/ 2594660 h 6858000"/>
              <a:gd name="connsiteX26827" fmla="*/ 11797038 w 12192000"/>
              <a:gd name="connsiteY26827" fmla="*/ 2569255 h 6858000"/>
              <a:gd name="connsiteX26828" fmla="*/ 11389839 w 12192000"/>
              <a:gd name="connsiteY26828" fmla="*/ 2569255 h 6858000"/>
              <a:gd name="connsiteX26829" fmla="*/ 11354977 w 12192000"/>
              <a:gd name="connsiteY26829" fmla="*/ 2594660 h 6858000"/>
              <a:gd name="connsiteX26830" fmla="*/ 11353451 w 12192000"/>
              <a:gd name="connsiteY26830" fmla="*/ 2605073 h 6858000"/>
              <a:gd name="connsiteX26831" fmla="*/ 11389839 w 12192000"/>
              <a:gd name="connsiteY26831" fmla="*/ 2641700 h 6858000"/>
              <a:gd name="connsiteX26832" fmla="*/ 11426226 w 12192000"/>
              <a:gd name="connsiteY26832" fmla="*/ 2605073 h 6858000"/>
              <a:gd name="connsiteX26833" fmla="*/ 11424700 w 12192000"/>
              <a:gd name="connsiteY26833" fmla="*/ 2594660 h 6858000"/>
              <a:gd name="connsiteX26834" fmla="*/ 11389839 w 12192000"/>
              <a:gd name="connsiteY26834" fmla="*/ 2569255 h 6858000"/>
              <a:gd name="connsiteX26835" fmla="*/ 10982669 w 12192000"/>
              <a:gd name="connsiteY26835" fmla="*/ 2569255 h 6858000"/>
              <a:gd name="connsiteX26836" fmla="*/ 10947807 w 12192000"/>
              <a:gd name="connsiteY26836" fmla="*/ 2594660 h 6858000"/>
              <a:gd name="connsiteX26837" fmla="*/ 10946281 w 12192000"/>
              <a:gd name="connsiteY26837" fmla="*/ 2605073 h 6858000"/>
              <a:gd name="connsiteX26838" fmla="*/ 10982669 w 12192000"/>
              <a:gd name="connsiteY26838" fmla="*/ 2641700 h 6858000"/>
              <a:gd name="connsiteX26839" fmla="*/ 11019056 w 12192000"/>
              <a:gd name="connsiteY26839" fmla="*/ 2605073 h 6858000"/>
              <a:gd name="connsiteX26840" fmla="*/ 11017529 w 12192000"/>
              <a:gd name="connsiteY26840" fmla="*/ 2594660 h 6858000"/>
              <a:gd name="connsiteX26841" fmla="*/ 10982669 w 12192000"/>
              <a:gd name="connsiteY26841" fmla="*/ 2569255 h 6858000"/>
              <a:gd name="connsiteX26842" fmla="*/ 10575469 w 12192000"/>
              <a:gd name="connsiteY26842" fmla="*/ 2569255 h 6858000"/>
              <a:gd name="connsiteX26843" fmla="*/ 10540608 w 12192000"/>
              <a:gd name="connsiteY26843" fmla="*/ 2594660 h 6858000"/>
              <a:gd name="connsiteX26844" fmla="*/ 10539082 w 12192000"/>
              <a:gd name="connsiteY26844" fmla="*/ 2605073 h 6858000"/>
              <a:gd name="connsiteX26845" fmla="*/ 10575469 w 12192000"/>
              <a:gd name="connsiteY26845" fmla="*/ 2641700 h 6858000"/>
              <a:gd name="connsiteX26846" fmla="*/ 10611856 w 12192000"/>
              <a:gd name="connsiteY26846" fmla="*/ 2605073 h 6858000"/>
              <a:gd name="connsiteX26847" fmla="*/ 10610330 w 12192000"/>
              <a:gd name="connsiteY26847" fmla="*/ 2594660 h 6858000"/>
              <a:gd name="connsiteX26848" fmla="*/ 10575469 w 12192000"/>
              <a:gd name="connsiteY26848" fmla="*/ 2569255 h 6858000"/>
              <a:gd name="connsiteX26849" fmla="*/ 10168299 w 12192000"/>
              <a:gd name="connsiteY26849" fmla="*/ 2569255 h 6858000"/>
              <a:gd name="connsiteX26850" fmla="*/ 10133438 w 12192000"/>
              <a:gd name="connsiteY26850" fmla="*/ 2594660 h 6858000"/>
              <a:gd name="connsiteX26851" fmla="*/ 10131912 w 12192000"/>
              <a:gd name="connsiteY26851" fmla="*/ 2605073 h 6858000"/>
              <a:gd name="connsiteX26852" fmla="*/ 10168299 w 12192000"/>
              <a:gd name="connsiteY26852" fmla="*/ 2641700 h 6858000"/>
              <a:gd name="connsiteX26853" fmla="*/ 10204686 w 12192000"/>
              <a:gd name="connsiteY26853" fmla="*/ 2605073 h 6858000"/>
              <a:gd name="connsiteX26854" fmla="*/ 10203160 w 12192000"/>
              <a:gd name="connsiteY26854" fmla="*/ 2594660 h 6858000"/>
              <a:gd name="connsiteX26855" fmla="*/ 10168299 w 12192000"/>
              <a:gd name="connsiteY26855" fmla="*/ 2569255 h 6858000"/>
              <a:gd name="connsiteX26856" fmla="*/ 9761099 w 12192000"/>
              <a:gd name="connsiteY26856" fmla="*/ 2569255 h 6858000"/>
              <a:gd name="connsiteX26857" fmla="*/ 9726238 w 12192000"/>
              <a:gd name="connsiteY26857" fmla="*/ 2594660 h 6858000"/>
              <a:gd name="connsiteX26858" fmla="*/ 9724712 w 12192000"/>
              <a:gd name="connsiteY26858" fmla="*/ 2605073 h 6858000"/>
              <a:gd name="connsiteX26859" fmla="*/ 9761099 w 12192000"/>
              <a:gd name="connsiteY26859" fmla="*/ 2641700 h 6858000"/>
              <a:gd name="connsiteX26860" fmla="*/ 9797486 w 12192000"/>
              <a:gd name="connsiteY26860" fmla="*/ 2605073 h 6858000"/>
              <a:gd name="connsiteX26861" fmla="*/ 9795960 w 12192000"/>
              <a:gd name="connsiteY26861" fmla="*/ 2594660 h 6858000"/>
              <a:gd name="connsiteX26862" fmla="*/ 9761099 w 12192000"/>
              <a:gd name="connsiteY26862" fmla="*/ 2569255 h 6858000"/>
              <a:gd name="connsiteX26863" fmla="*/ 9353929 w 12192000"/>
              <a:gd name="connsiteY26863" fmla="*/ 2569255 h 6858000"/>
              <a:gd name="connsiteX26864" fmla="*/ 9319069 w 12192000"/>
              <a:gd name="connsiteY26864" fmla="*/ 2594660 h 6858000"/>
              <a:gd name="connsiteX26865" fmla="*/ 9317542 w 12192000"/>
              <a:gd name="connsiteY26865" fmla="*/ 2605073 h 6858000"/>
              <a:gd name="connsiteX26866" fmla="*/ 9353929 w 12192000"/>
              <a:gd name="connsiteY26866" fmla="*/ 2641700 h 6858000"/>
              <a:gd name="connsiteX26867" fmla="*/ 9390316 w 12192000"/>
              <a:gd name="connsiteY26867" fmla="*/ 2605073 h 6858000"/>
              <a:gd name="connsiteX26868" fmla="*/ 9388790 w 12192000"/>
              <a:gd name="connsiteY26868" fmla="*/ 2594660 h 6858000"/>
              <a:gd name="connsiteX26869" fmla="*/ 9353929 w 12192000"/>
              <a:gd name="connsiteY26869" fmla="*/ 2569255 h 6858000"/>
              <a:gd name="connsiteX26870" fmla="*/ 8946729 w 12192000"/>
              <a:gd name="connsiteY26870" fmla="*/ 2569255 h 6858000"/>
              <a:gd name="connsiteX26871" fmla="*/ 8911869 w 12192000"/>
              <a:gd name="connsiteY26871" fmla="*/ 2594660 h 6858000"/>
              <a:gd name="connsiteX26872" fmla="*/ 8910342 w 12192000"/>
              <a:gd name="connsiteY26872" fmla="*/ 2605073 h 6858000"/>
              <a:gd name="connsiteX26873" fmla="*/ 8946729 w 12192000"/>
              <a:gd name="connsiteY26873" fmla="*/ 2641700 h 6858000"/>
              <a:gd name="connsiteX26874" fmla="*/ 8983117 w 12192000"/>
              <a:gd name="connsiteY26874" fmla="*/ 2605073 h 6858000"/>
              <a:gd name="connsiteX26875" fmla="*/ 8981591 w 12192000"/>
              <a:gd name="connsiteY26875" fmla="*/ 2594660 h 6858000"/>
              <a:gd name="connsiteX26876" fmla="*/ 8946729 w 12192000"/>
              <a:gd name="connsiteY26876" fmla="*/ 2569255 h 6858000"/>
              <a:gd name="connsiteX26877" fmla="*/ 8539560 w 12192000"/>
              <a:gd name="connsiteY26877" fmla="*/ 2569255 h 6858000"/>
              <a:gd name="connsiteX26878" fmla="*/ 8504699 w 12192000"/>
              <a:gd name="connsiteY26878" fmla="*/ 2594660 h 6858000"/>
              <a:gd name="connsiteX26879" fmla="*/ 8503172 w 12192000"/>
              <a:gd name="connsiteY26879" fmla="*/ 2605073 h 6858000"/>
              <a:gd name="connsiteX26880" fmla="*/ 8539560 w 12192000"/>
              <a:gd name="connsiteY26880" fmla="*/ 2641700 h 6858000"/>
              <a:gd name="connsiteX26881" fmla="*/ 8575947 w 12192000"/>
              <a:gd name="connsiteY26881" fmla="*/ 2605073 h 6858000"/>
              <a:gd name="connsiteX26882" fmla="*/ 8574421 w 12192000"/>
              <a:gd name="connsiteY26882" fmla="*/ 2594660 h 6858000"/>
              <a:gd name="connsiteX26883" fmla="*/ 8539560 w 12192000"/>
              <a:gd name="connsiteY26883" fmla="*/ 2569255 h 6858000"/>
              <a:gd name="connsiteX26884" fmla="*/ 8132390 w 12192000"/>
              <a:gd name="connsiteY26884" fmla="*/ 2569255 h 6858000"/>
              <a:gd name="connsiteX26885" fmla="*/ 8097529 w 12192000"/>
              <a:gd name="connsiteY26885" fmla="*/ 2594660 h 6858000"/>
              <a:gd name="connsiteX26886" fmla="*/ 8096003 w 12192000"/>
              <a:gd name="connsiteY26886" fmla="*/ 2605073 h 6858000"/>
              <a:gd name="connsiteX26887" fmla="*/ 8132390 w 12192000"/>
              <a:gd name="connsiteY26887" fmla="*/ 2641700 h 6858000"/>
              <a:gd name="connsiteX26888" fmla="*/ 8168777 w 12192000"/>
              <a:gd name="connsiteY26888" fmla="*/ 2605073 h 6858000"/>
              <a:gd name="connsiteX26889" fmla="*/ 8167250 w 12192000"/>
              <a:gd name="connsiteY26889" fmla="*/ 2594660 h 6858000"/>
              <a:gd name="connsiteX26890" fmla="*/ 8132390 w 12192000"/>
              <a:gd name="connsiteY26890" fmla="*/ 2569255 h 6858000"/>
              <a:gd name="connsiteX26891" fmla="*/ 7725190 w 12192000"/>
              <a:gd name="connsiteY26891" fmla="*/ 2569255 h 6858000"/>
              <a:gd name="connsiteX26892" fmla="*/ 7690329 w 12192000"/>
              <a:gd name="connsiteY26892" fmla="*/ 2594660 h 6858000"/>
              <a:gd name="connsiteX26893" fmla="*/ 7688803 w 12192000"/>
              <a:gd name="connsiteY26893" fmla="*/ 2605073 h 6858000"/>
              <a:gd name="connsiteX26894" fmla="*/ 7725190 w 12192000"/>
              <a:gd name="connsiteY26894" fmla="*/ 2641700 h 6858000"/>
              <a:gd name="connsiteX26895" fmla="*/ 7761578 w 12192000"/>
              <a:gd name="connsiteY26895" fmla="*/ 2605073 h 6858000"/>
              <a:gd name="connsiteX26896" fmla="*/ 7760051 w 12192000"/>
              <a:gd name="connsiteY26896" fmla="*/ 2594660 h 6858000"/>
              <a:gd name="connsiteX26897" fmla="*/ 7725190 w 12192000"/>
              <a:gd name="connsiteY26897" fmla="*/ 2569255 h 6858000"/>
              <a:gd name="connsiteX26898" fmla="*/ 7318020 w 12192000"/>
              <a:gd name="connsiteY26898" fmla="*/ 2569255 h 6858000"/>
              <a:gd name="connsiteX26899" fmla="*/ 7283159 w 12192000"/>
              <a:gd name="connsiteY26899" fmla="*/ 2594660 h 6858000"/>
              <a:gd name="connsiteX26900" fmla="*/ 7281633 w 12192000"/>
              <a:gd name="connsiteY26900" fmla="*/ 2605073 h 6858000"/>
              <a:gd name="connsiteX26901" fmla="*/ 7318020 w 12192000"/>
              <a:gd name="connsiteY26901" fmla="*/ 2641700 h 6858000"/>
              <a:gd name="connsiteX26902" fmla="*/ 7354407 w 12192000"/>
              <a:gd name="connsiteY26902" fmla="*/ 2605073 h 6858000"/>
              <a:gd name="connsiteX26903" fmla="*/ 7352881 w 12192000"/>
              <a:gd name="connsiteY26903" fmla="*/ 2594660 h 6858000"/>
              <a:gd name="connsiteX26904" fmla="*/ 7318020 w 12192000"/>
              <a:gd name="connsiteY26904" fmla="*/ 2569255 h 6858000"/>
              <a:gd name="connsiteX26905" fmla="*/ 6910821 w 12192000"/>
              <a:gd name="connsiteY26905" fmla="*/ 2569255 h 6858000"/>
              <a:gd name="connsiteX26906" fmla="*/ 6875959 w 12192000"/>
              <a:gd name="connsiteY26906" fmla="*/ 2594660 h 6858000"/>
              <a:gd name="connsiteX26907" fmla="*/ 6874433 w 12192000"/>
              <a:gd name="connsiteY26907" fmla="*/ 2605073 h 6858000"/>
              <a:gd name="connsiteX26908" fmla="*/ 6910821 w 12192000"/>
              <a:gd name="connsiteY26908" fmla="*/ 2641700 h 6858000"/>
              <a:gd name="connsiteX26909" fmla="*/ 6947207 w 12192000"/>
              <a:gd name="connsiteY26909" fmla="*/ 2605073 h 6858000"/>
              <a:gd name="connsiteX26910" fmla="*/ 6945681 w 12192000"/>
              <a:gd name="connsiteY26910" fmla="*/ 2594660 h 6858000"/>
              <a:gd name="connsiteX26911" fmla="*/ 6910821 w 12192000"/>
              <a:gd name="connsiteY26911" fmla="*/ 2569255 h 6858000"/>
              <a:gd name="connsiteX26912" fmla="*/ 6503651 w 12192000"/>
              <a:gd name="connsiteY26912" fmla="*/ 2569255 h 6858000"/>
              <a:gd name="connsiteX26913" fmla="*/ 6468790 w 12192000"/>
              <a:gd name="connsiteY26913" fmla="*/ 2594660 h 6858000"/>
              <a:gd name="connsiteX26914" fmla="*/ 6467264 w 12192000"/>
              <a:gd name="connsiteY26914" fmla="*/ 2605073 h 6858000"/>
              <a:gd name="connsiteX26915" fmla="*/ 6503651 w 12192000"/>
              <a:gd name="connsiteY26915" fmla="*/ 2641700 h 6858000"/>
              <a:gd name="connsiteX26916" fmla="*/ 6540037 w 12192000"/>
              <a:gd name="connsiteY26916" fmla="*/ 2605073 h 6858000"/>
              <a:gd name="connsiteX26917" fmla="*/ 6538511 w 12192000"/>
              <a:gd name="connsiteY26917" fmla="*/ 2594660 h 6858000"/>
              <a:gd name="connsiteX26918" fmla="*/ 6503651 w 12192000"/>
              <a:gd name="connsiteY26918" fmla="*/ 2569255 h 6858000"/>
              <a:gd name="connsiteX26919" fmla="*/ 6096451 w 12192000"/>
              <a:gd name="connsiteY26919" fmla="*/ 2569255 h 6858000"/>
              <a:gd name="connsiteX26920" fmla="*/ 6061590 w 12192000"/>
              <a:gd name="connsiteY26920" fmla="*/ 2594660 h 6858000"/>
              <a:gd name="connsiteX26921" fmla="*/ 6060064 w 12192000"/>
              <a:gd name="connsiteY26921" fmla="*/ 2605073 h 6858000"/>
              <a:gd name="connsiteX26922" fmla="*/ 6096451 w 12192000"/>
              <a:gd name="connsiteY26922" fmla="*/ 2641700 h 6858000"/>
              <a:gd name="connsiteX26923" fmla="*/ 6132838 w 12192000"/>
              <a:gd name="connsiteY26923" fmla="*/ 2605073 h 6858000"/>
              <a:gd name="connsiteX26924" fmla="*/ 6131312 w 12192000"/>
              <a:gd name="connsiteY26924" fmla="*/ 2594660 h 6858000"/>
              <a:gd name="connsiteX26925" fmla="*/ 6096451 w 12192000"/>
              <a:gd name="connsiteY26925" fmla="*/ 2569255 h 6858000"/>
              <a:gd name="connsiteX26926" fmla="*/ 5689281 w 12192000"/>
              <a:gd name="connsiteY26926" fmla="*/ 2569255 h 6858000"/>
              <a:gd name="connsiteX26927" fmla="*/ 5654420 w 12192000"/>
              <a:gd name="connsiteY26927" fmla="*/ 2594660 h 6858000"/>
              <a:gd name="connsiteX26928" fmla="*/ 5652895 w 12192000"/>
              <a:gd name="connsiteY26928" fmla="*/ 2605073 h 6858000"/>
              <a:gd name="connsiteX26929" fmla="*/ 5689281 w 12192000"/>
              <a:gd name="connsiteY26929" fmla="*/ 2641700 h 6858000"/>
              <a:gd name="connsiteX26930" fmla="*/ 5725668 w 12192000"/>
              <a:gd name="connsiteY26930" fmla="*/ 2605073 h 6858000"/>
              <a:gd name="connsiteX26931" fmla="*/ 5724142 w 12192000"/>
              <a:gd name="connsiteY26931" fmla="*/ 2594660 h 6858000"/>
              <a:gd name="connsiteX26932" fmla="*/ 5689281 w 12192000"/>
              <a:gd name="connsiteY26932" fmla="*/ 2569255 h 6858000"/>
              <a:gd name="connsiteX26933" fmla="*/ 5282082 w 12192000"/>
              <a:gd name="connsiteY26933" fmla="*/ 2569255 h 6858000"/>
              <a:gd name="connsiteX26934" fmla="*/ 5247221 w 12192000"/>
              <a:gd name="connsiteY26934" fmla="*/ 2594660 h 6858000"/>
              <a:gd name="connsiteX26935" fmla="*/ 5245694 w 12192000"/>
              <a:gd name="connsiteY26935" fmla="*/ 2605073 h 6858000"/>
              <a:gd name="connsiteX26936" fmla="*/ 5282082 w 12192000"/>
              <a:gd name="connsiteY26936" fmla="*/ 2641700 h 6858000"/>
              <a:gd name="connsiteX26937" fmla="*/ 5318469 w 12192000"/>
              <a:gd name="connsiteY26937" fmla="*/ 2605073 h 6858000"/>
              <a:gd name="connsiteX26938" fmla="*/ 5316943 w 12192000"/>
              <a:gd name="connsiteY26938" fmla="*/ 2594660 h 6858000"/>
              <a:gd name="connsiteX26939" fmla="*/ 5282082 w 12192000"/>
              <a:gd name="connsiteY26939" fmla="*/ 2569255 h 6858000"/>
              <a:gd name="connsiteX26940" fmla="*/ 4874911 w 12192000"/>
              <a:gd name="connsiteY26940" fmla="*/ 2569255 h 6858000"/>
              <a:gd name="connsiteX26941" fmla="*/ 4840050 w 12192000"/>
              <a:gd name="connsiteY26941" fmla="*/ 2594660 h 6858000"/>
              <a:gd name="connsiteX26942" fmla="*/ 4838524 w 12192000"/>
              <a:gd name="connsiteY26942" fmla="*/ 2605073 h 6858000"/>
              <a:gd name="connsiteX26943" fmla="*/ 4874911 w 12192000"/>
              <a:gd name="connsiteY26943" fmla="*/ 2641700 h 6858000"/>
              <a:gd name="connsiteX26944" fmla="*/ 4911298 w 12192000"/>
              <a:gd name="connsiteY26944" fmla="*/ 2605073 h 6858000"/>
              <a:gd name="connsiteX26945" fmla="*/ 4909772 w 12192000"/>
              <a:gd name="connsiteY26945" fmla="*/ 2594660 h 6858000"/>
              <a:gd name="connsiteX26946" fmla="*/ 4874911 w 12192000"/>
              <a:gd name="connsiteY26946" fmla="*/ 2569255 h 6858000"/>
              <a:gd name="connsiteX26947" fmla="*/ 4467741 w 12192000"/>
              <a:gd name="connsiteY26947" fmla="*/ 2569255 h 6858000"/>
              <a:gd name="connsiteX26948" fmla="*/ 4432880 w 12192000"/>
              <a:gd name="connsiteY26948" fmla="*/ 2594660 h 6858000"/>
              <a:gd name="connsiteX26949" fmla="*/ 4431354 w 12192000"/>
              <a:gd name="connsiteY26949" fmla="*/ 2605073 h 6858000"/>
              <a:gd name="connsiteX26950" fmla="*/ 4467741 w 12192000"/>
              <a:gd name="connsiteY26950" fmla="*/ 2641700 h 6858000"/>
              <a:gd name="connsiteX26951" fmla="*/ 4504128 w 12192000"/>
              <a:gd name="connsiteY26951" fmla="*/ 2605073 h 6858000"/>
              <a:gd name="connsiteX26952" fmla="*/ 4502602 w 12192000"/>
              <a:gd name="connsiteY26952" fmla="*/ 2594660 h 6858000"/>
              <a:gd name="connsiteX26953" fmla="*/ 4467741 w 12192000"/>
              <a:gd name="connsiteY26953" fmla="*/ 2569255 h 6858000"/>
              <a:gd name="connsiteX26954" fmla="*/ 4060542 w 12192000"/>
              <a:gd name="connsiteY26954" fmla="*/ 2569255 h 6858000"/>
              <a:gd name="connsiteX26955" fmla="*/ 4025681 w 12192000"/>
              <a:gd name="connsiteY26955" fmla="*/ 2594660 h 6858000"/>
              <a:gd name="connsiteX26956" fmla="*/ 4024154 w 12192000"/>
              <a:gd name="connsiteY26956" fmla="*/ 2605073 h 6858000"/>
              <a:gd name="connsiteX26957" fmla="*/ 4060542 w 12192000"/>
              <a:gd name="connsiteY26957" fmla="*/ 2641700 h 6858000"/>
              <a:gd name="connsiteX26958" fmla="*/ 4096928 w 12192000"/>
              <a:gd name="connsiteY26958" fmla="*/ 2605073 h 6858000"/>
              <a:gd name="connsiteX26959" fmla="*/ 4095403 w 12192000"/>
              <a:gd name="connsiteY26959" fmla="*/ 2594660 h 6858000"/>
              <a:gd name="connsiteX26960" fmla="*/ 4060542 w 12192000"/>
              <a:gd name="connsiteY26960" fmla="*/ 2569255 h 6858000"/>
              <a:gd name="connsiteX26961" fmla="*/ 3653371 w 12192000"/>
              <a:gd name="connsiteY26961" fmla="*/ 2569255 h 6858000"/>
              <a:gd name="connsiteX26962" fmla="*/ 3618511 w 12192000"/>
              <a:gd name="connsiteY26962" fmla="*/ 2594660 h 6858000"/>
              <a:gd name="connsiteX26963" fmla="*/ 3616985 w 12192000"/>
              <a:gd name="connsiteY26963" fmla="*/ 2605073 h 6858000"/>
              <a:gd name="connsiteX26964" fmla="*/ 3653371 w 12192000"/>
              <a:gd name="connsiteY26964" fmla="*/ 2641700 h 6858000"/>
              <a:gd name="connsiteX26965" fmla="*/ 3689759 w 12192000"/>
              <a:gd name="connsiteY26965" fmla="*/ 2605073 h 6858000"/>
              <a:gd name="connsiteX26966" fmla="*/ 3688232 w 12192000"/>
              <a:gd name="connsiteY26966" fmla="*/ 2594660 h 6858000"/>
              <a:gd name="connsiteX26967" fmla="*/ 3653371 w 12192000"/>
              <a:gd name="connsiteY26967" fmla="*/ 2569255 h 6858000"/>
              <a:gd name="connsiteX26968" fmla="*/ 3246172 w 12192000"/>
              <a:gd name="connsiteY26968" fmla="*/ 2569255 h 6858000"/>
              <a:gd name="connsiteX26969" fmla="*/ 3211311 w 12192000"/>
              <a:gd name="connsiteY26969" fmla="*/ 2594660 h 6858000"/>
              <a:gd name="connsiteX26970" fmla="*/ 3209785 w 12192000"/>
              <a:gd name="connsiteY26970" fmla="*/ 2605073 h 6858000"/>
              <a:gd name="connsiteX26971" fmla="*/ 3246172 w 12192000"/>
              <a:gd name="connsiteY26971" fmla="*/ 2641700 h 6858000"/>
              <a:gd name="connsiteX26972" fmla="*/ 3282559 w 12192000"/>
              <a:gd name="connsiteY26972" fmla="*/ 2605073 h 6858000"/>
              <a:gd name="connsiteX26973" fmla="*/ 3281033 w 12192000"/>
              <a:gd name="connsiteY26973" fmla="*/ 2594660 h 6858000"/>
              <a:gd name="connsiteX26974" fmla="*/ 3246172 w 12192000"/>
              <a:gd name="connsiteY26974" fmla="*/ 2569255 h 6858000"/>
              <a:gd name="connsiteX26975" fmla="*/ 2839002 w 12192000"/>
              <a:gd name="connsiteY26975" fmla="*/ 2569255 h 6858000"/>
              <a:gd name="connsiteX26976" fmla="*/ 2804141 w 12192000"/>
              <a:gd name="connsiteY26976" fmla="*/ 2594660 h 6858000"/>
              <a:gd name="connsiteX26977" fmla="*/ 2802615 w 12192000"/>
              <a:gd name="connsiteY26977" fmla="*/ 2605073 h 6858000"/>
              <a:gd name="connsiteX26978" fmla="*/ 2839002 w 12192000"/>
              <a:gd name="connsiteY26978" fmla="*/ 2641700 h 6858000"/>
              <a:gd name="connsiteX26979" fmla="*/ 2875389 w 12192000"/>
              <a:gd name="connsiteY26979" fmla="*/ 2605073 h 6858000"/>
              <a:gd name="connsiteX26980" fmla="*/ 2873863 w 12192000"/>
              <a:gd name="connsiteY26980" fmla="*/ 2594660 h 6858000"/>
              <a:gd name="connsiteX26981" fmla="*/ 2839002 w 12192000"/>
              <a:gd name="connsiteY26981" fmla="*/ 2569255 h 6858000"/>
              <a:gd name="connsiteX26982" fmla="*/ 2431802 w 12192000"/>
              <a:gd name="connsiteY26982" fmla="*/ 2569255 h 6858000"/>
              <a:gd name="connsiteX26983" fmla="*/ 2396941 w 12192000"/>
              <a:gd name="connsiteY26983" fmla="*/ 2594660 h 6858000"/>
              <a:gd name="connsiteX26984" fmla="*/ 2395415 w 12192000"/>
              <a:gd name="connsiteY26984" fmla="*/ 2605073 h 6858000"/>
              <a:gd name="connsiteX26985" fmla="*/ 2431802 w 12192000"/>
              <a:gd name="connsiteY26985" fmla="*/ 2641700 h 6858000"/>
              <a:gd name="connsiteX26986" fmla="*/ 2468189 w 12192000"/>
              <a:gd name="connsiteY26986" fmla="*/ 2605073 h 6858000"/>
              <a:gd name="connsiteX26987" fmla="*/ 2466663 w 12192000"/>
              <a:gd name="connsiteY26987" fmla="*/ 2594660 h 6858000"/>
              <a:gd name="connsiteX26988" fmla="*/ 2431802 w 12192000"/>
              <a:gd name="connsiteY26988" fmla="*/ 2569255 h 6858000"/>
              <a:gd name="connsiteX26989" fmla="*/ 2024632 w 12192000"/>
              <a:gd name="connsiteY26989" fmla="*/ 2569255 h 6858000"/>
              <a:gd name="connsiteX26990" fmla="*/ 1989771 w 12192000"/>
              <a:gd name="connsiteY26990" fmla="*/ 2594660 h 6858000"/>
              <a:gd name="connsiteX26991" fmla="*/ 1988245 w 12192000"/>
              <a:gd name="connsiteY26991" fmla="*/ 2605073 h 6858000"/>
              <a:gd name="connsiteX26992" fmla="*/ 2024632 w 12192000"/>
              <a:gd name="connsiteY26992" fmla="*/ 2641700 h 6858000"/>
              <a:gd name="connsiteX26993" fmla="*/ 2061019 w 12192000"/>
              <a:gd name="connsiteY26993" fmla="*/ 2605073 h 6858000"/>
              <a:gd name="connsiteX26994" fmla="*/ 2059493 w 12192000"/>
              <a:gd name="connsiteY26994" fmla="*/ 2594660 h 6858000"/>
              <a:gd name="connsiteX26995" fmla="*/ 2024632 w 12192000"/>
              <a:gd name="connsiteY26995" fmla="*/ 2569255 h 6858000"/>
              <a:gd name="connsiteX26996" fmla="*/ 11966376 w 12192000"/>
              <a:gd name="connsiteY26996" fmla="*/ 2517368 h 6858000"/>
              <a:gd name="connsiteX26997" fmla="*/ 11846442 w 12192000"/>
              <a:gd name="connsiteY26997" fmla="*/ 2586611 h 6858000"/>
              <a:gd name="connsiteX26998" fmla="*/ 11849884 w 12192000"/>
              <a:gd name="connsiteY26998" fmla="*/ 2605103 h 6858000"/>
              <a:gd name="connsiteX26999" fmla="*/ 11848596 w 12192000"/>
              <a:gd name="connsiteY26999" fmla="*/ 2616384 h 6858000"/>
              <a:gd name="connsiteX27000" fmla="*/ 11848387 w 12192000"/>
              <a:gd name="connsiteY27000" fmla="*/ 2617222 h 6858000"/>
              <a:gd name="connsiteX27001" fmla="*/ 11847669 w 12192000"/>
              <a:gd name="connsiteY27001" fmla="*/ 2620065 h 6858000"/>
              <a:gd name="connsiteX27002" fmla="*/ 11846322 w 12192000"/>
              <a:gd name="connsiteY27002" fmla="*/ 2624165 h 6858000"/>
              <a:gd name="connsiteX27003" fmla="*/ 11853265 w 12192000"/>
              <a:gd name="connsiteY27003" fmla="*/ 2628174 h 6858000"/>
              <a:gd name="connsiteX27004" fmla="*/ 11864534 w 12192000"/>
              <a:gd name="connsiteY27004" fmla="*/ 2634691 h 6858000"/>
              <a:gd name="connsiteX27005" fmla="*/ 11864516 w 12192000"/>
              <a:gd name="connsiteY27005" fmla="*/ 2634698 h 6858000"/>
              <a:gd name="connsiteX27006" fmla="*/ 11864546 w 12192000"/>
              <a:gd name="connsiteY27006" fmla="*/ 2634698 h 6858000"/>
              <a:gd name="connsiteX27007" fmla="*/ 11864534 w 12192000"/>
              <a:gd name="connsiteY27007" fmla="*/ 2634691 h 6858000"/>
              <a:gd name="connsiteX27008" fmla="*/ 11930765 w 12192000"/>
              <a:gd name="connsiteY27008" fmla="*/ 2608339 h 6858000"/>
              <a:gd name="connsiteX27009" fmla="*/ 12136671 w 12192000"/>
              <a:gd name="connsiteY27009" fmla="*/ 2634698 h 6858000"/>
              <a:gd name="connsiteX27010" fmla="*/ 12154894 w 12192000"/>
              <a:gd name="connsiteY27010" fmla="*/ 2624165 h 6858000"/>
              <a:gd name="connsiteX27011" fmla="*/ 12153547 w 12192000"/>
              <a:gd name="connsiteY27011" fmla="*/ 2620065 h 6858000"/>
              <a:gd name="connsiteX27012" fmla="*/ 12152830 w 12192000"/>
              <a:gd name="connsiteY27012" fmla="*/ 2617222 h 6858000"/>
              <a:gd name="connsiteX27013" fmla="*/ 12152619 w 12192000"/>
              <a:gd name="connsiteY27013" fmla="*/ 2616384 h 6858000"/>
              <a:gd name="connsiteX27014" fmla="*/ 12151334 w 12192000"/>
              <a:gd name="connsiteY27014" fmla="*/ 2605103 h 6858000"/>
              <a:gd name="connsiteX27015" fmla="*/ 12154774 w 12192000"/>
              <a:gd name="connsiteY27015" fmla="*/ 2586611 h 6858000"/>
              <a:gd name="connsiteX27016" fmla="*/ 12034841 w 12192000"/>
              <a:gd name="connsiteY27016" fmla="*/ 2517368 h 6858000"/>
              <a:gd name="connsiteX27017" fmla="*/ 12000848 w 12192000"/>
              <a:gd name="connsiteY27017" fmla="*/ 2533137 h 6858000"/>
              <a:gd name="connsiteX27018" fmla="*/ 12000608 w 12192000"/>
              <a:gd name="connsiteY27018" fmla="*/ 2533137 h 6858000"/>
              <a:gd name="connsiteX27019" fmla="*/ 12000369 w 12192000"/>
              <a:gd name="connsiteY27019" fmla="*/ 2533137 h 6858000"/>
              <a:gd name="connsiteX27020" fmla="*/ 11966376 w 12192000"/>
              <a:gd name="connsiteY27020" fmla="*/ 2517368 h 6858000"/>
              <a:gd name="connsiteX27021" fmla="*/ 972430 w 12192000"/>
              <a:gd name="connsiteY27021" fmla="*/ 2517368 h 6858000"/>
              <a:gd name="connsiteX27022" fmla="*/ 852496 w 12192000"/>
              <a:gd name="connsiteY27022" fmla="*/ 2586611 h 6858000"/>
              <a:gd name="connsiteX27023" fmla="*/ 855938 w 12192000"/>
              <a:gd name="connsiteY27023" fmla="*/ 2605103 h 6858000"/>
              <a:gd name="connsiteX27024" fmla="*/ 854651 w 12192000"/>
              <a:gd name="connsiteY27024" fmla="*/ 2616384 h 6858000"/>
              <a:gd name="connsiteX27025" fmla="*/ 854441 w 12192000"/>
              <a:gd name="connsiteY27025" fmla="*/ 2617222 h 6858000"/>
              <a:gd name="connsiteX27026" fmla="*/ 853693 w 12192000"/>
              <a:gd name="connsiteY27026" fmla="*/ 2620065 h 6858000"/>
              <a:gd name="connsiteX27027" fmla="*/ 853693 w 12192000"/>
              <a:gd name="connsiteY27027" fmla="*/ 2620095 h 6858000"/>
              <a:gd name="connsiteX27028" fmla="*/ 852347 w 12192000"/>
              <a:gd name="connsiteY27028" fmla="*/ 2624195 h 6858000"/>
              <a:gd name="connsiteX27029" fmla="*/ 859289 w 12192000"/>
              <a:gd name="connsiteY27029" fmla="*/ 2628204 h 6858000"/>
              <a:gd name="connsiteX27030" fmla="*/ 870570 w 12192000"/>
              <a:gd name="connsiteY27030" fmla="*/ 2634728 h 6858000"/>
              <a:gd name="connsiteX27031" fmla="*/ 1142725 w 12192000"/>
              <a:gd name="connsiteY27031" fmla="*/ 2634728 h 6858000"/>
              <a:gd name="connsiteX27032" fmla="*/ 1160948 w 12192000"/>
              <a:gd name="connsiteY27032" fmla="*/ 2624195 h 6858000"/>
              <a:gd name="connsiteX27033" fmla="*/ 1159602 w 12192000"/>
              <a:gd name="connsiteY27033" fmla="*/ 2620095 h 6858000"/>
              <a:gd name="connsiteX27034" fmla="*/ 1158884 w 12192000"/>
              <a:gd name="connsiteY27034" fmla="*/ 2617252 h 6858000"/>
              <a:gd name="connsiteX27035" fmla="*/ 1158674 w 12192000"/>
              <a:gd name="connsiteY27035" fmla="*/ 2616384 h 6858000"/>
              <a:gd name="connsiteX27036" fmla="*/ 1157388 w 12192000"/>
              <a:gd name="connsiteY27036" fmla="*/ 2605103 h 6858000"/>
              <a:gd name="connsiteX27037" fmla="*/ 1160829 w 12192000"/>
              <a:gd name="connsiteY27037" fmla="*/ 2586611 h 6858000"/>
              <a:gd name="connsiteX27038" fmla="*/ 1040895 w 12192000"/>
              <a:gd name="connsiteY27038" fmla="*/ 2517368 h 6858000"/>
              <a:gd name="connsiteX27039" fmla="*/ 1006902 w 12192000"/>
              <a:gd name="connsiteY27039" fmla="*/ 2533137 h 6858000"/>
              <a:gd name="connsiteX27040" fmla="*/ 1006663 w 12192000"/>
              <a:gd name="connsiteY27040" fmla="*/ 2533137 h 6858000"/>
              <a:gd name="connsiteX27041" fmla="*/ 1006423 w 12192000"/>
              <a:gd name="connsiteY27041" fmla="*/ 2533137 h 6858000"/>
              <a:gd name="connsiteX27042" fmla="*/ 972430 w 12192000"/>
              <a:gd name="connsiteY27042" fmla="*/ 2517368 h 6858000"/>
              <a:gd name="connsiteX27043" fmla="*/ 158030 w 12192000"/>
              <a:gd name="connsiteY27043" fmla="*/ 2517368 h 6858000"/>
              <a:gd name="connsiteX27044" fmla="*/ 38097 w 12192000"/>
              <a:gd name="connsiteY27044" fmla="*/ 2586611 h 6858000"/>
              <a:gd name="connsiteX27045" fmla="*/ 41538 w 12192000"/>
              <a:gd name="connsiteY27045" fmla="*/ 2605103 h 6858000"/>
              <a:gd name="connsiteX27046" fmla="*/ 40251 w 12192000"/>
              <a:gd name="connsiteY27046" fmla="*/ 2616384 h 6858000"/>
              <a:gd name="connsiteX27047" fmla="*/ 40042 w 12192000"/>
              <a:gd name="connsiteY27047" fmla="*/ 2617222 h 6858000"/>
              <a:gd name="connsiteX27048" fmla="*/ 39324 w 12192000"/>
              <a:gd name="connsiteY27048" fmla="*/ 2620065 h 6858000"/>
              <a:gd name="connsiteX27049" fmla="*/ 39294 w 12192000"/>
              <a:gd name="connsiteY27049" fmla="*/ 2620065 h 6858000"/>
              <a:gd name="connsiteX27050" fmla="*/ 37947 w 12192000"/>
              <a:gd name="connsiteY27050" fmla="*/ 2624165 h 6858000"/>
              <a:gd name="connsiteX27051" fmla="*/ 44889 w 12192000"/>
              <a:gd name="connsiteY27051" fmla="*/ 2628174 h 6858000"/>
              <a:gd name="connsiteX27052" fmla="*/ 56171 w 12192000"/>
              <a:gd name="connsiteY27052" fmla="*/ 2634698 h 6858000"/>
              <a:gd name="connsiteX27053" fmla="*/ 328325 w 12192000"/>
              <a:gd name="connsiteY27053" fmla="*/ 2634698 h 6858000"/>
              <a:gd name="connsiteX27054" fmla="*/ 346549 w 12192000"/>
              <a:gd name="connsiteY27054" fmla="*/ 2624165 h 6858000"/>
              <a:gd name="connsiteX27055" fmla="*/ 345202 w 12192000"/>
              <a:gd name="connsiteY27055" fmla="*/ 2620065 h 6858000"/>
              <a:gd name="connsiteX27056" fmla="*/ 344484 w 12192000"/>
              <a:gd name="connsiteY27056" fmla="*/ 2617222 h 6858000"/>
              <a:gd name="connsiteX27057" fmla="*/ 344275 w 12192000"/>
              <a:gd name="connsiteY27057" fmla="*/ 2616384 h 6858000"/>
              <a:gd name="connsiteX27058" fmla="*/ 342988 w 12192000"/>
              <a:gd name="connsiteY27058" fmla="*/ 2605103 h 6858000"/>
              <a:gd name="connsiteX27059" fmla="*/ 346429 w 12192000"/>
              <a:gd name="connsiteY27059" fmla="*/ 2586611 h 6858000"/>
              <a:gd name="connsiteX27060" fmla="*/ 226495 w 12192000"/>
              <a:gd name="connsiteY27060" fmla="*/ 2517368 h 6858000"/>
              <a:gd name="connsiteX27061" fmla="*/ 192502 w 12192000"/>
              <a:gd name="connsiteY27061" fmla="*/ 2533137 h 6858000"/>
              <a:gd name="connsiteX27062" fmla="*/ 192263 w 12192000"/>
              <a:gd name="connsiteY27062" fmla="*/ 2533137 h 6858000"/>
              <a:gd name="connsiteX27063" fmla="*/ 192023 w 12192000"/>
              <a:gd name="connsiteY27063" fmla="*/ 2533137 h 6858000"/>
              <a:gd name="connsiteX27064" fmla="*/ 158030 w 12192000"/>
              <a:gd name="connsiteY27064" fmla="*/ 2517368 h 6858000"/>
              <a:gd name="connsiteX27065" fmla="*/ 11559236 w 12192000"/>
              <a:gd name="connsiteY27065" fmla="*/ 2517338 h 6858000"/>
              <a:gd name="connsiteX27066" fmla="*/ 11439302 w 12192000"/>
              <a:gd name="connsiteY27066" fmla="*/ 2586581 h 6858000"/>
              <a:gd name="connsiteX27067" fmla="*/ 11442744 w 12192000"/>
              <a:gd name="connsiteY27067" fmla="*/ 2605073 h 6858000"/>
              <a:gd name="connsiteX27068" fmla="*/ 11441457 w 12192000"/>
              <a:gd name="connsiteY27068" fmla="*/ 2616355 h 6858000"/>
              <a:gd name="connsiteX27069" fmla="*/ 11441247 w 12192000"/>
              <a:gd name="connsiteY27069" fmla="*/ 2617192 h 6858000"/>
              <a:gd name="connsiteX27070" fmla="*/ 11440499 w 12192000"/>
              <a:gd name="connsiteY27070" fmla="*/ 2620035 h 6858000"/>
              <a:gd name="connsiteX27071" fmla="*/ 11439153 w 12192000"/>
              <a:gd name="connsiteY27071" fmla="*/ 2624135 h 6858000"/>
              <a:gd name="connsiteX27072" fmla="*/ 11446095 w 12192000"/>
              <a:gd name="connsiteY27072" fmla="*/ 2628145 h 6858000"/>
              <a:gd name="connsiteX27073" fmla="*/ 11457376 w 12192000"/>
              <a:gd name="connsiteY27073" fmla="*/ 2634668 h 6858000"/>
              <a:gd name="connsiteX27074" fmla="*/ 11729530 w 12192000"/>
              <a:gd name="connsiteY27074" fmla="*/ 2634668 h 6858000"/>
              <a:gd name="connsiteX27075" fmla="*/ 11747754 w 12192000"/>
              <a:gd name="connsiteY27075" fmla="*/ 2624135 h 6858000"/>
              <a:gd name="connsiteX27076" fmla="*/ 11746408 w 12192000"/>
              <a:gd name="connsiteY27076" fmla="*/ 2620035 h 6858000"/>
              <a:gd name="connsiteX27077" fmla="*/ 11745660 w 12192000"/>
              <a:gd name="connsiteY27077" fmla="*/ 2617192 h 6858000"/>
              <a:gd name="connsiteX27078" fmla="*/ 11745450 w 12192000"/>
              <a:gd name="connsiteY27078" fmla="*/ 2616355 h 6858000"/>
              <a:gd name="connsiteX27079" fmla="*/ 11744163 w 12192000"/>
              <a:gd name="connsiteY27079" fmla="*/ 2605073 h 6858000"/>
              <a:gd name="connsiteX27080" fmla="*/ 11744193 w 12192000"/>
              <a:gd name="connsiteY27080" fmla="*/ 2605073 h 6858000"/>
              <a:gd name="connsiteX27081" fmla="*/ 11747634 w 12192000"/>
              <a:gd name="connsiteY27081" fmla="*/ 2586581 h 6858000"/>
              <a:gd name="connsiteX27082" fmla="*/ 11627701 w 12192000"/>
              <a:gd name="connsiteY27082" fmla="*/ 2517338 h 6858000"/>
              <a:gd name="connsiteX27083" fmla="*/ 11593708 w 12192000"/>
              <a:gd name="connsiteY27083" fmla="*/ 2533107 h 6858000"/>
              <a:gd name="connsiteX27084" fmla="*/ 11593468 w 12192000"/>
              <a:gd name="connsiteY27084" fmla="*/ 2533107 h 6858000"/>
              <a:gd name="connsiteX27085" fmla="*/ 11593229 w 12192000"/>
              <a:gd name="connsiteY27085" fmla="*/ 2533107 h 6858000"/>
              <a:gd name="connsiteX27086" fmla="*/ 11559236 w 12192000"/>
              <a:gd name="connsiteY27086" fmla="*/ 2517338 h 6858000"/>
              <a:gd name="connsiteX27087" fmla="*/ 10744866 w 12192000"/>
              <a:gd name="connsiteY27087" fmla="*/ 2517338 h 6858000"/>
              <a:gd name="connsiteX27088" fmla="*/ 10624932 w 12192000"/>
              <a:gd name="connsiteY27088" fmla="*/ 2586581 h 6858000"/>
              <a:gd name="connsiteX27089" fmla="*/ 10628373 w 12192000"/>
              <a:gd name="connsiteY27089" fmla="*/ 2605073 h 6858000"/>
              <a:gd name="connsiteX27090" fmla="*/ 10627087 w 12192000"/>
              <a:gd name="connsiteY27090" fmla="*/ 2616355 h 6858000"/>
              <a:gd name="connsiteX27091" fmla="*/ 10626877 w 12192000"/>
              <a:gd name="connsiteY27091" fmla="*/ 2617192 h 6858000"/>
              <a:gd name="connsiteX27092" fmla="*/ 10626129 w 12192000"/>
              <a:gd name="connsiteY27092" fmla="*/ 2620035 h 6858000"/>
              <a:gd name="connsiteX27093" fmla="*/ 10624783 w 12192000"/>
              <a:gd name="connsiteY27093" fmla="*/ 2624135 h 6858000"/>
              <a:gd name="connsiteX27094" fmla="*/ 10631725 w 12192000"/>
              <a:gd name="connsiteY27094" fmla="*/ 2628145 h 6858000"/>
              <a:gd name="connsiteX27095" fmla="*/ 10643006 w 12192000"/>
              <a:gd name="connsiteY27095" fmla="*/ 2634668 h 6858000"/>
              <a:gd name="connsiteX27096" fmla="*/ 10915161 w 12192000"/>
              <a:gd name="connsiteY27096" fmla="*/ 2634668 h 6858000"/>
              <a:gd name="connsiteX27097" fmla="*/ 10933385 w 12192000"/>
              <a:gd name="connsiteY27097" fmla="*/ 2624135 h 6858000"/>
              <a:gd name="connsiteX27098" fmla="*/ 10932038 w 12192000"/>
              <a:gd name="connsiteY27098" fmla="*/ 2620035 h 6858000"/>
              <a:gd name="connsiteX27099" fmla="*/ 10931290 w 12192000"/>
              <a:gd name="connsiteY27099" fmla="*/ 2617192 h 6858000"/>
              <a:gd name="connsiteX27100" fmla="*/ 10931081 w 12192000"/>
              <a:gd name="connsiteY27100" fmla="*/ 2616355 h 6858000"/>
              <a:gd name="connsiteX27101" fmla="*/ 10929793 w 12192000"/>
              <a:gd name="connsiteY27101" fmla="*/ 2605073 h 6858000"/>
              <a:gd name="connsiteX27102" fmla="*/ 10929823 w 12192000"/>
              <a:gd name="connsiteY27102" fmla="*/ 2605073 h 6858000"/>
              <a:gd name="connsiteX27103" fmla="*/ 10933265 w 12192000"/>
              <a:gd name="connsiteY27103" fmla="*/ 2586581 h 6858000"/>
              <a:gd name="connsiteX27104" fmla="*/ 10813331 w 12192000"/>
              <a:gd name="connsiteY27104" fmla="*/ 2517338 h 6858000"/>
              <a:gd name="connsiteX27105" fmla="*/ 10779338 w 12192000"/>
              <a:gd name="connsiteY27105" fmla="*/ 2533107 h 6858000"/>
              <a:gd name="connsiteX27106" fmla="*/ 10779099 w 12192000"/>
              <a:gd name="connsiteY27106" fmla="*/ 2533107 h 6858000"/>
              <a:gd name="connsiteX27107" fmla="*/ 10778859 w 12192000"/>
              <a:gd name="connsiteY27107" fmla="*/ 2533107 h 6858000"/>
              <a:gd name="connsiteX27108" fmla="*/ 10744866 w 12192000"/>
              <a:gd name="connsiteY27108" fmla="*/ 2517338 h 6858000"/>
              <a:gd name="connsiteX27109" fmla="*/ 9930466 w 12192000"/>
              <a:gd name="connsiteY27109" fmla="*/ 2517338 h 6858000"/>
              <a:gd name="connsiteX27110" fmla="*/ 9930466 w 12192000"/>
              <a:gd name="connsiteY27110" fmla="*/ 2517368 h 6858000"/>
              <a:gd name="connsiteX27111" fmla="*/ 9810533 w 12192000"/>
              <a:gd name="connsiteY27111" fmla="*/ 2586611 h 6858000"/>
              <a:gd name="connsiteX27112" fmla="*/ 9813974 w 12192000"/>
              <a:gd name="connsiteY27112" fmla="*/ 2605103 h 6858000"/>
              <a:gd name="connsiteX27113" fmla="*/ 9812688 w 12192000"/>
              <a:gd name="connsiteY27113" fmla="*/ 2616384 h 6858000"/>
              <a:gd name="connsiteX27114" fmla="*/ 9812478 w 12192000"/>
              <a:gd name="connsiteY27114" fmla="*/ 2617222 h 6858000"/>
              <a:gd name="connsiteX27115" fmla="*/ 9811730 w 12192000"/>
              <a:gd name="connsiteY27115" fmla="*/ 2620065 h 6858000"/>
              <a:gd name="connsiteX27116" fmla="*/ 9810383 w 12192000"/>
              <a:gd name="connsiteY27116" fmla="*/ 2624165 h 6858000"/>
              <a:gd name="connsiteX27117" fmla="*/ 9817326 w 12192000"/>
              <a:gd name="connsiteY27117" fmla="*/ 2628174 h 6858000"/>
              <a:gd name="connsiteX27118" fmla="*/ 9828606 w 12192000"/>
              <a:gd name="connsiteY27118" fmla="*/ 2634698 h 6858000"/>
              <a:gd name="connsiteX27119" fmla="*/ 10100762 w 12192000"/>
              <a:gd name="connsiteY27119" fmla="*/ 2634698 h 6858000"/>
              <a:gd name="connsiteX27120" fmla="*/ 10118985 w 12192000"/>
              <a:gd name="connsiteY27120" fmla="*/ 2624165 h 6858000"/>
              <a:gd name="connsiteX27121" fmla="*/ 10117638 w 12192000"/>
              <a:gd name="connsiteY27121" fmla="*/ 2620065 h 6858000"/>
              <a:gd name="connsiteX27122" fmla="*/ 10116920 w 12192000"/>
              <a:gd name="connsiteY27122" fmla="*/ 2617222 h 6858000"/>
              <a:gd name="connsiteX27123" fmla="*/ 10116710 w 12192000"/>
              <a:gd name="connsiteY27123" fmla="*/ 2616355 h 6858000"/>
              <a:gd name="connsiteX27124" fmla="*/ 10115424 w 12192000"/>
              <a:gd name="connsiteY27124" fmla="*/ 2605073 h 6858000"/>
              <a:gd name="connsiteX27125" fmla="*/ 10118865 w 12192000"/>
              <a:gd name="connsiteY27125" fmla="*/ 2586581 h 6858000"/>
              <a:gd name="connsiteX27126" fmla="*/ 9998932 w 12192000"/>
              <a:gd name="connsiteY27126" fmla="*/ 2517338 h 6858000"/>
              <a:gd name="connsiteX27127" fmla="*/ 9964938 w 12192000"/>
              <a:gd name="connsiteY27127" fmla="*/ 2533107 h 6858000"/>
              <a:gd name="connsiteX27128" fmla="*/ 9964699 w 12192000"/>
              <a:gd name="connsiteY27128" fmla="*/ 2533107 h 6858000"/>
              <a:gd name="connsiteX27129" fmla="*/ 9964460 w 12192000"/>
              <a:gd name="connsiteY27129" fmla="*/ 2533107 h 6858000"/>
              <a:gd name="connsiteX27130" fmla="*/ 9930466 w 12192000"/>
              <a:gd name="connsiteY27130" fmla="*/ 2517338 h 6858000"/>
              <a:gd name="connsiteX27131" fmla="*/ 9116097 w 12192000"/>
              <a:gd name="connsiteY27131" fmla="*/ 2517338 h 6858000"/>
              <a:gd name="connsiteX27132" fmla="*/ 8996163 w 12192000"/>
              <a:gd name="connsiteY27132" fmla="*/ 2586581 h 6858000"/>
              <a:gd name="connsiteX27133" fmla="*/ 8999605 w 12192000"/>
              <a:gd name="connsiteY27133" fmla="*/ 2605073 h 6858000"/>
              <a:gd name="connsiteX27134" fmla="*/ 8998317 w 12192000"/>
              <a:gd name="connsiteY27134" fmla="*/ 2616355 h 6858000"/>
              <a:gd name="connsiteX27135" fmla="*/ 8998108 w 12192000"/>
              <a:gd name="connsiteY27135" fmla="*/ 2617192 h 6858000"/>
              <a:gd name="connsiteX27136" fmla="*/ 8997360 w 12192000"/>
              <a:gd name="connsiteY27136" fmla="*/ 2620035 h 6858000"/>
              <a:gd name="connsiteX27137" fmla="*/ 8996013 w 12192000"/>
              <a:gd name="connsiteY27137" fmla="*/ 2624135 h 6858000"/>
              <a:gd name="connsiteX27138" fmla="*/ 9002956 w 12192000"/>
              <a:gd name="connsiteY27138" fmla="*/ 2628145 h 6858000"/>
              <a:gd name="connsiteX27139" fmla="*/ 9014237 w 12192000"/>
              <a:gd name="connsiteY27139" fmla="*/ 2634668 h 6858000"/>
              <a:gd name="connsiteX27140" fmla="*/ 9286392 w 12192000"/>
              <a:gd name="connsiteY27140" fmla="*/ 2634668 h 6858000"/>
              <a:gd name="connsiteX27141" fmla="*/ 9304615 w 12192000"/>
              <a:gd name="connsiteY27141" fmla="*/ 2624135 h 6858000"/>
              <a:gd name="connsiteX27142" fmla="*/ 9303269 w 12192000"/>
              <a:gd name="connsiteY27142" fmla="*/ 2620035 h 6858000"/>
              <a:gd name="connsiteX27143" fmla="*/ 9302551 w 12192000"/>
              <a:gd name="connsiteY27143" fmla="*/ 2617192 h 6858000"/>
              <a:gd name="connsiteX27144" fmla="*/ 9302341 w 12192000"/>
              <a:gd name="connsiteY27144" fmla="*/ 2616355 h 6858000"/>
              <a:gd name="connsiteX27145" fmla="*/ 9301055 w 12192000"/>
              <a:gd name="connsiteY27145" fmla="*/ 2605073 h 6858000"/>
              <a:gd name="connsiteX27146" fmla="*/ 9304495 w 12192000"/>
              <a:gd name="connsiteY27146" fmla="*/ 2586581 h 6858000"/>
              <a:gd name="connsiteX27147" fmla="*/ 9184562 w 12192000"/>
              <a:gd name="connsiteY27147" fmla="*/ 2517338 h 6858000"/>
              <a:gd name="connsiteX27148" fmla="*/ 9150569 w 12192000"/>
              <a:gd name="connsiteY27148" fmla="*/ 2533107 h 6858000"/>
              <a:gd name="connsiteX27149" fmla="*/ 9150329 w 12192000"/>
              <a:gd name="connsiteY27149" fmla="*/ 2533107 h 6858000"/>
              <a:gd name="connsiteX27150" fmla="*/ 9150090 w 12192000"/>
              <a:gd name="connsiteY27150" fmla="*/ 2533107 h 6858000"/>
              <a:gd name="connsiteX27151" fmla="*/ 9116097 w 12192000"/>
              <a:gd name="connsiteY27151" fmla="*/ 2517338 h 6858000"/>
              <a:gd name="connsiteX27152" fmla="*/ 8708897 w 12192000"/>
              <a:gd name="connsiteY27152" fmla="*/ 2517338 h 6858000"/>
              <a:gd name="connsiteX27153" fmla="*/ 8708910 w 12192000"/>
              <a:gd name="connsiteY27153" fmla="*/ 2517348 h 6858000"/>
              <a:gd name="connsiteX27154" fmla="*/ 8588994 w 12192000"/>
              <a:gd name="connsiteY27154" fmla="*/ 2586581 h 6858000"/>
              <a:gd name="connsiteX27155" fmla="*/ 8592435 w 12192000"/>
              <a:gd name="connsiteY27155" fmla="*/ 2605073 h 6858000"/>
              <a:gd name="connsiteX27156" fmla="*/ 8591148 w 12192000"/>
              <a:gd name="connsiteY27156" fmla="*/ 2616355 h 6858000"/>
              <a:gd name="connsiteX27157" fmla="*/ 8590938 w 12192000"/>
              <a:gd name="connsiteY27157" fmla="*/ 2617192 h 6858000"/>
              <a:gd name="connsiteX27158" fmla="*/ 8590190 w 12192000"/>
              <a:gd name="connsiteY27158" fmla="*/ 2620035 h 6858000"/>
              <a:gd name="connsiteX27159" fmla="*/ 8588844 w 12192000"/>
              <a:gd name="connsiteY27159" fmla="*/ 2624135 h 6858000"/>
              <a:gd name="connsiteX27160" fmla="*/ 8595786 w 12192000"/>
              <a:gd name="connsiteY27160" fmla="*/ 2628145 h 6858000"/>
              <a:gd name="connsiteX27161" fmla="*/ 8607067 w 12192000"/>
              <a:gd name="connsiteY27161" fmla="*/ 2634668 h 6858000"/>
              <a:gd name="connsiteX27162" fmla="*/ 8879222 w 12192000"/>
              <a:gd name="connsiteY27162" fmla="*/ 2634668 h 6858000"/>
              <a:gd name="connsiteX27163" fmla="*/ 8897445 w 12192000"/>
              <a:gd name="connsiteY27163" fmla="*/ 2624135 h 6858000"/>
              <a:gd name="connsiteX27164" fmla="*/ 8896099 w 12192000"/>
              <a:gd name="connsiteY27164" fmla="*/ 2620035 h 6858000"/>
              <a:gd name="connsiteX27165" fmla="*/ 8895351 w 12192000"/>
              <a:gd name="connsiteY27165" fmla="*/ 2617192 h 6858000"/>
              <a:gd name="connsiteX27166" fmla="*/ 8895141 w 12192000"/>
              <a:gd name="connsiteY27166" fmla="*/ 2616355 h 6858000"/>
              <a:gd name="connsiteX27167" fmla="*/ 8893855 w 12192000"/>
              <a:gd name="connsiteY27167" fmla="*/ 2605073 h 6858000"/>
              <a:gd name="connsiteX27168" fmla="*/ 8897295 w 12192000"/>
              <a:gd name="connsiteY27168" fmla="*/ 2586581 h 6858000"/>
              <a:gd name="connsiteX27169" fmla="*/ 8777362 w 12192000"/>
              <a:gd name="connsiteY27169" fmla="*/ 2517338 h 6858000"/>
              <a:gd name="connsiteX27170" fmla="*/ 8743369 w 12192000"/>
              <a:gd name="connsiteY27170" fmla="*/ 2533107 h 6858000"/>
              <a:gd name="connsiteX27171" fmla="*/ 8743129 w 12192000"/>
              <a:gd name="connsiteY27171" fmla="*/ 2533107 h 6858000"/>
              <a:gd name="connsiteX27172" fmla="*/ 8742890 w 12192000"/>
              <a:gd name="connsiteY27172" fmla="*/ 2533107 h 6858000"/>
              <a:gd name="connsiteX27173" fmla="*/ 8723863 w 12192000"/>
              <a:gd name="connsiteY27173" fmla="*/ 2528836 h 6858000"/>
              <a:gd name="connsiteX27174" fmla="*/ 8708910 w 12192000"/>
              <a:gd name="connsiteY27174" fmla="*/ 2517348 h 6858000"/>
              <a:gd name="connsiteX27175" fmla="*/ 8708927 w 12192000"/>
              <a:gd name="connsiteY27175" fmla="*/ 2517338 h 6858000"/>
              <a:gd name="connsiteX27176" fmla="*/ 8301698 w 12192000"/>
              <a:gd name="connsiteY27176" fmla="*/ 2517338 h 6858000"/>
              <a:gd name="connsiteX27177" fmla="*/ 8181764 w 12192000"/>
              <a:gd name="connsiteY27177" fmla="*/ 2586581 h 6858000"/>
              <a:gd name="connsiteX27178" fmla="*/ 8185205 w 12192000"/>
              <a:gd name="connsiteY27178" fmla="*/ 2605073 h 6858000"/>
              <a:gd name="connsiteX27179" fmla="*/ 8183918 w 12192000"/>
              <a:gd name="connsiteY27179" fmla="*/ 2616355 h 6858000"/>
              <a:gd name="connsiteX27180" fmla="*/ 8183708 w 12192000"/>
              <a:gd name="connsiteY27180" fmla="*/ 2617192 h 6858000"/>
              <a:gd name="connsiteX27181" fmla="*/ 8182990 w 12192000"/>
              <a:gd name="connsiteY27181" fmla="*/ 2620035 h 6858000"/>
              <a:gd name="connsiteX27182" fmla="*/ 8181644 w 12192000"/>
              <a:gd name="connsiteY27182" fmla="*/ 2624135 h 6858000"/>
              <a:gd name="connsiteX27183" fmla="*/ 8188586 w 12192000"/>
              <a:gd name="connsiteY27183" fmla="*/ 2628145 h 6858000"/>
              <a:gd name="connsiteX27184" fmla="*/ 8199868 w 12192000"/>
              <a:gd name="connsiteY27184" fmla="*/ 2634668 h 6858000"/>
              <a:gd name="connsiteX27185" fmla="*/ 8472022 w 12192000"/>
              <a:gd name="connsiteY27185" fmla="*/ 2634668 h 6858000"/>
              <a:gd name="connsiteX27186" fmla="*/ 8490246 w 12192000"/>
              <a:gd name="connsiteY27186" fmla="*/ 2624135 h 6858000"/>
              <a:gd name="connsiteX27187" fmla="*/ 8488899 w 12192000"/>
              <a:gd name="connsiteY27187" fmla="*/ 2620035 h 6858000"/>
              <a:gd name="connsiteX27188" fmla="*/ 8488181 w 12192000"/>
              <a:gd name="connsiteY27188" fmla="*/ 2617192 h 6858000"/>
              <a:gd name="connsiteX27189" fmla="*/ 8487972 w 12192000"/>
              <a:gd name="connsiteY27189" fmla="*/ 2616355 h 6858000"/>
              <a:gd name="connsiteX27190" fmla="*/ 8486684 w 12192000"/>
              <a:gd name="connsiteY27190" fmla="*/ 2605073 h 6858000"/>
              <a:gd name="connsiteX27191" fmla="*/ 8490126 w 12192000"/>
              <a:gd name="connsiteY27191" fmla="*/ 2586581 h 6858000"/>
              <a:gd name="connsiteX27192" fmla="*/ 8370192 w 12192000"/>
              <a:gd name="connsiteY27192" fmla="*/ 2517338 h 6858000"/>
              <a:gd name="connsiteX27193" fmla="*/ 8336199 w 12192000"/>
              <a:gd name="connsiteY27193" fmla="*/ 2533107 h 6858000"/>
              <a:gd name="connsiteX27194" fmla="*/ 8335960 w 12192000"/>
              <a:gd name="connsiteY27194" fmla="*/ 2533107 h 6858000"/>
              <a:gd name="connsiteX27195" fmla="*/ 8335720 w 12192000"/>
              <a:gd name="connsiteY27195" fmla="*/ 2533107 h 6858000"/>
              <a:gd name="connsiteX27196" fmla="*/ 8301727 w 12192000"/>
              <a:gd name="connsiteY27196" fmla="*/ 2517338 h 6858000"/>
              <a:gd name="connsiteX27197" fmla="*/ 7894528 w 12192000"/>
              <a:gd name="connsiteY27197" fmla="*/ 2517338 h 6858000"/>
              <a:gd name="connsiteX27198" fmla="*/ 7894541 w 12192000"/>
              <a:gd name="connsiteY27198" fmla="*/ 2517348 h 6858000"/>
              <a:gd name="connsiteX27199" fmla="*/ 7774624 w 12192000"/>
              <a:gd name="connsiteY27199" fmla="*/ 2586581 h 6858000"/>
              <a:gd name="connsiteX27200" fmla="*/ 7778065 w 12192000"/>
              <a:gd name="connsiteY27200" fmla="*/ 2605073 h 6858000"/>
              <a:gd name="connsiteX27201" fmla="*/ 7776778 w 12192000"/>
              <a:gd name="connsiteY27201" fmla="*/ 2616355 h 6858000"/>
              <a:gd name="connsiteX27202" fmla="*/ 7776569 w 12192000"/>
              <a:gd name="connsiteY27202" fmla="*/ 2617192 h 6858000"/>
              <a:gd name="connsiteX27203" fmla="*/ 7775821 w 12192000"/>
              <a:gd name="connsiteY27203" fmla="*/ 2620035 h 6858000"/>
              <a:gd name="connsiteX27204" fmla="*/ 7774474 w 12192000"/>
              <a:gd name="connsiteY27204" fmla="*/ 2624135 h 6858000"/>
              <a:gd name="connsiteX27205" fmla="*/ 7781417 w 12192000"/>
              <a:gd name="connsiteY27205" fmla="*/ 2628145 h 6858000"/>
              <a:gd name="connsiteX27206" fmla="*/ 7792698 w 12192000"/>
              <a:gd name="connsiteY27206" fmla="*/ 2634668 h 6858000"/>
              <a:gd name="connsiteX27207" fmla="*/ 8064852 w 12192000"/>
              <a:gd name="connsiteY27207" fmla="*/ 2634668 h 6858000"/>
              <a:gd name="connsiteX27208" fmla="*/ 8083076 w 12192000"/>
              <a:gd name="connsiteY27208" fmla="*/ 2624135 h 6858000"/>
              <a:gd name="connsiteX27209" fmla="*/ 8081730 w 12192000"/>
              <a:gd name="connsiteY27209" fmla="*/ 2620035 h 6858000"/>
              <a:gd name="connsiteX27210" fmla="*/ 8080982 w 12192000"/>
              <a:gd name="connsiteY27210" fmla="*/ 2617192 h 6858000"/>
              <a:gd name="connsiteX27211" fmla="*/ 8080772 w 12192000"/>
              <a:gd name="connsiteY27211" fmla="*/ 2616355 h 6858000"/>
              <a:gd name="connsiteX27212" fmla="*/ 8079485 w 12192000"/>
              <a:gd name="connsiteY27212" fmla="*/ 2605073 h 6858000"/>
              <a:gd name="connsiteX27213" fmla="*/ 8082926 w 12192000"/>
              <a:gd name="connsiteY27213" fmla="*/ 2586581 h 6858000"/>
              <a:gd name="connsiteX27214" fmla="*/ 7962992 w 12192000"/>
              <a:gd name="connsiteY27214" fmla="*/ 2517338 h 6858000"/>
              <a:gd name="connsiteX27215" fmla="*/ 7929000 w 12192000"/>
              <a:gd name="connsiteY27215" fmla="*/ 2533107 h 6858000"/>
              <a:gd name="connsiteX27216" fmla="*/ 7928760 w 12192000"/>
              <a:gd name="connsiteY27216" fmla="*/ 2533107 h 6858000"/>
              <a:gd name="connsiteX27217" fmla="*/ 7928520 w 12192000"/>
              <a:gd name="connsiteY27217" fmla="*/ 2533107 h 6858000"/>
              <a:gd name="connsiteX27218" fmla="*/ 7909494 w 12192000"/>
              <a:gd name="connsiteY27218" fmla="*/ 2528836 h 6858000"/>
              <a:gd name="connsiteX27219" fmla="*/ 7894541 w 12192000"/>
              <a:gd name="connsiteY27219" fmla="*/ 2517348 h 6858000"/>
              <a:gd name="connsiteX27220" fmla="*/ 7894558 w 12192000"/>
              <a:gd name="connsiteY27220" fmla="*/ 2517338 h 6858000"/>
              <a:gd name="connsiteX27221" fmla="*/ 7080188 w 12192000"/>
              <a:gd name="connsiteY27221" fmla="*/ 2517338 h 6858000"/>
              <a:gd name="connsiteX27222" fmla="*/ 7080201 w 12192000"/>
              <a:gd name="connsiteY27222" fmla="*/ 2517348 h 6858000"/>
              <a:gd name="connsiteX27223" fmla="*/ 6960284 w 12192000"/>
              <a:gd name="connsiteY27223" fmla="*/ 2586581 h 6858000"/>
              <a:gd name="connsiteX27224" fmla="*/ 6963725 w 12192000"/>
              <a:gd name="connsiteY27224" fmla="*/ 2605073 h 6858000"/>
              <a:gd name="connsiteX27225" fmla="*/ 6962439 w 12192000"/>
              <a:gd name="connsiteY27225" fmla="*/ 2616355 h 6858000"/>
              <a:gd name="connsiteX27226" fmla="*/ 6962229 w 12192000"/>
              <a:gd name="connsiteY27226" fmla="*/ 2617192 h 6858000"/>
              <a:gd name="connsiteX27227" fmla="*/ 6961481 w 12192000"/>
              <a:gd name="connsiteY27227" fmla="*/ 2620035 h 6858000"/>
              <a:gd name="connsiteX27228" fmla="*/ 6960135 w 12192000"/>
              <a:gd name="connsiteY27228" fmla="*/ 2624135 h 6858000"/>
              <a:gd name="connsiteX27229" fmla="*/ 6967077 w 12192000"/>
              <a:gd name="connsiteY27229" fmla="*/ 2628145 h 6858000"/>
              <a:gd name="connsiteX27230" fmla="*/ 6978358 w 12192000"/>
              <a:gd name="connsiteY27230" fmla="*/ 2634668 h 6858000"/>
              <a:gd name="connsiteX27231" fmla="*/ 7250513 w 12192000"/>
              <a:gd name="connsiteY27231" fmla="*/ 2634668 h 6858000"/>
              <a:gd name="connsiteX27232" fmla="*/ 7268736 w 12192000"/>
              <a:gd name="connsiteY27232" fmla="*/ 2624135 h 6858000"/>
              <a:gd name="connsiteX27233" fmla="*/ 7267390 w 12192000"/>
              <a:gd name="connsiteY27233" fmla="*/ 2620035 h 6858000"/>
              <a:gd name="connsiteX27234" fmla="*/ 7266641 w 12192000"/>
              <a:gd name="connsiteY27234" fmla="*/ 2617192 h 6858000"/>
              <a:gd name="connsiteX27235" fmla="*/ 7266432 w 12192000"/>
              <a:gd name="connsiteY27235" fmla="*/ 2616355 h 6858000"/>
              <a:gd name="connsiteX27236" fmla="*/ 7265145 w 12192000"/>
              <a:gd name="connsiteY27236" fmla="*/ 2605073 h 6858000"/>
              <a:gd name="connsiteX27237" fmla="*/ 7268587 w 12192000"/>
              <a:gd name="connsiteY27237" fmla="*/ 2586581 h 6858000"/>
              <a:gd name="connsiteX27238" fmla="*/ 7148653 w 12192000"/>
              <a:gd name="connsiteY27238" fmla="*/ 2517338 h 6858000"/>
              <a:gd name="connsiteX27239" fmla="*/ 7114660 w 12192000"/>
              <a:gd name="connsiteY27239" fmla="*/ 2533107 h 6858000"/>
              <a:gd name="connsiteX27240" fmla="*/ 7114421 w 12192000"/>
              <a:gd name="connsiteY27240" fmla="*/ 2533107 h 6858000"/>
              <a:gd name="connsiteX27241" fmla="*/ 7114181 w 12192000"/>
              <a:gd name="connsiteY27241" fmla="*/ 2533107 h 6858000"/>
              <a:gd name="connsiteX27242" fmla="*/ 7095154 w 12192000"/>
              <a:gd name="connsiteY27242" fmla="*/ 2528836 h 6858000"/>
              <a:gd name="connsiteX27243" fmla="*/ 7080201 w 12192000"/>
              <a:gd name="connsiteY27243" fmla="*/ 2517348 h 6858000"/>
              <a:gd name="connsiteX27244" fmla="*/ 7080217 w 12192000"/>
              <a:gd name="connsiteY27244" fmla="*/ 2517338 h 6858000"/>
              <a:gd name="connsiteX27245" fmla="*/ 6265818 w 12192000"/>
              <a:gd name="connsiteY27245" fmla="*/ 2517338 h 6858000"/>
              <a:gd name="connsiteX27246" fmla="*/ 6265818 w 12192000"/>
              <a:gd name="connsiteY27246" fmla="*/ 2517368 h 6858000"/>
              <a:gd name="connsiteX27247" fmla="*/ 6145884 w 12192000"/>
              <a:gd name="connsiteY27247" fmla="*/ 2586611 h 6858000"/>
              <a:gd name="connsiteX27248" fmla="*/ 6149326 w 12192000"/>
              <a:gd name="connsiteY27248" fmla="*/ 2605103 h 6858000"/>
              <a:gd name="connsiteX27249" fmla="*/ 6148039 w 12192000"/>
              <a:gd name="connsiteY27249" fmla="*/ 2616384 h 6858000"/>
              <a:gd name="connsiteX27250" fmla="*/ 6147830 w 12192000"/>
              <a:gd name="connsiteY27250" fmla="*/ 2617222 h 6858000"/>
              <a:gd name="connsiteX27251" fmla="*/ 6147082 w 12192000"/>
              <a:gd name="connsiteY27251" fmla="*/ 2620065 h 6858000"/>
              <a:gd name="connsiteX27252" fmla="*/ 6145735 w 12192000"/>
              <a:gd name="connsiteY27252" fmla="*/ 2624165 h 6858000"/>
              <a:gd name="connsiteX27253" fmla="*/ 6152677 w 12192000"/>
              <a:gd name="connsiteY27253" fmla="*/ 2628174 h 6858000"/>
              <a:gd name="connsiteX27254" fmla="*/ 6163958 w 12192000"/>
              <a:gd name="connsiteY27254" fmla="*/ 2634698 h 6858000"/>
              <a:gd name="connsiteX27255" fmla="*/ 6436113 w 12192000"/>
              <a:gd name="connsiteY27255" fmla="*/ 2634698 h 6858000"/>
              <a:gd name="connsiteX27256" fmla="*/ 6454337 w 12192000"/>
              <a:gd name="connsiteY27256" fmla="*/ 2624165 h 6858000"/>
              <a:gd name="connsiteX27257" fmla="*/ 6452990 w 12192000"/>
              <a:gd name="connsiteY27257" fmla="*/ 2620065 h 6858000"/>
              <a:gd name="connsiteX27258" fmla="*/ 6452272 w 12192000"/>
              <a:gd name="connsiteY27258" fmla="*/ 2617222 h 6858000"/>
              <a:gd name="connsiteX27259" fmla="*/ 6452062 w 12192000"/>
              <a:gd name="connsiteY27259" fmla="*/ 2616355 h 6858000"/>
              <a:gd name="connsiteX27260" fmla="*/ 6450776 w 12192000"/>
              <a:gd name="connsiteY27260" fmla="*/ 2605073 h 6858000"/>
              <a:gd name="connsiteX27261" fmla="*/ 6454217 w 12192000"/>
              <a:gd name="connsiteY27261" fmla="*/ 2586581 h 6858000"/>
              <a:gd name="connsiteX27262" fmla="*/ 6334283 w 12192000"/>
              <a:gd name="connsiteY27262" fmla="*/ 2517338 h 6858000"/>
              <a:gd name="connsiteX27263" fmla="*/ 6300290 w 12192000"/>
              <a:gd name="connsiteY27263" fmla="*/ 2533107 h 6858000"/>
              <a:gd name="connsiteX27264" fmla="*/ 6300051 w 12192000"/>
              <a:gd name="connsiteY27264" fmla="*/ 2533107 h 6858000"/>
              <a:gd name="connsiteX27265" fmla="*/ 6299812 w 12192000"/>
              <a:gd name="connsiteY27265" fmla="*/ 2533107 h 6858000"/>
              <a:gd name="connsiteX27266" fmla="*/ 6265818 w 12192000"/>
              <a:gd name="connsiteY27266" fmla="*/ 2517338 h 6858000"/>
              <a:gd name="connsiteX27267" fmla="*/ 5451448 w 12192000"/>
              <a:gd name="connsiteY27267" fmla="*/ 2517338 h 6858000"/>
              <a:gd name="connsiteX27268" fmla="*/ 5331515 w 12192000"/>
              <a:gd name="connsiteY27268" fmla="*/ 2586581 h 6858000"/>
              <a:gd name="connsiteX27269" fmla="*/ 5334956 w 12192000"/>
              <a:gd name="connsiteY27269" fmla="*/ 2605073 h 6858000"/>
              <a:gd name="connsiteX27270" fmla="*/ 5333669 w 12192000"/>
              <a:gd name="connsiteY27270" fmla="*/ 2616355 h 6858000"/>
              <a:gd name="connsiteX27271" fmla="*/ 5333460 w 12192000"/>
              <a:gd name="connsiteY27271" fmla="*/ 2617192 h 6858000"/>
              <a:gd name="connsiteX27272" fmla="*/ 5332712 w 12192000"/>
              <a:gd name="connsiteY27272" fmla="*/ 2620035 h 6858000"/>
              <a:gd name="connsiteX27273" fmla="*/ 5331365 w 12192000"/>
              <a:gd name="connsiteY27273" fmla="*/ 2624135 h 6858000"/>
              <a:gd name="connsiteX27274" fmla="*/ 5338308 w 12192000"/>
              <a:gd name="connsiteY27274" fmla="*/ 2628145 h 6858000"/>
              <a:gd name="connsiteX27275" fmla="*/ 5349589 w 12192000"/>
              <a:gd name="connsiteY27275" fmla="*/ 2634668 h 6858000"/>
              <a:gd name="connsiteX27276" fmla="*/ 5621743 w 12192000"/>
              <a:gd name="connsiteY27276" fmla="*/ 2634668 h 6858000"/>
              <a:gd name="connsiteX27277" fmla="*/ 5639967 w 12192000"/>
              <a:gd name="connsiteY27277" fmla="*/ 2624135 h 6858000"/>
              <a:gd name="connsiteX27278" fmla="*/ 5638620 w 12192000"/>
              <a:gd name="connsiteY27278" fmla="*/ 2620035 h 6858000"/>
              <a:gd name="connsiteX27279" fmla="*/ 5637902 w 12192000"/>
              <a:gd name="connsiteY27279" fmla="*/ 2617192 h 6858000"/>
              <a:gd name="connsiteX27280" fmla="*/ 5637693 w 12192000"/>
              <a:gd name="connsiteY27280" fmla="*/ 2616355 h 6858000"/>
              <a:gd name="connsiteX27281" fmla="*/ 5636406 w 12192000"/>
              <a:gd name="connsiteY27281" fmla="*/ 2605073 h 6858000"/>
              <a:gd name="connsiteX27282" fmla="*/ 5639847 w 12192000"/>
              <a:gd name="connsiteY27282" fmla="*/ 2586581 h 6858000"/>
              <a:gd name="connsiteX27283" fmla="*/ 5519914 w 12192000"/>
              <a:gd name="connsiteY27283" fmla="*/ 2517338 h 6858000"/>
              <a:gd name="connsiteX27284" fmla="*/ 5485920 w 12192000"/>
              <a:gd name="connsiteY27284" fmla="*/ 2533107 h 6858000"/>
              <a:gd name="connsiteX27285" fmla="*/ 5485682 w 12192000"/>
              <a:gd name="connsiteY27285" fmla="*/ 2533107 h 6858000"/>
              <a:gd name="connsiteX27286" fmla="*/ 5485442 w 12192000"/>
              <a:gd name="connsiteY27286" fmla="*/ 2533107 h 6858000"/>
              <a:gd name="connsiteX27287" fmla="*/ 5451448 w 12192000"/>
              <a:gd name="connsiteY27287" fmla="*/ 2517338 h 6858000"/>
              <a:gd name="connsiteX27288" fmla="*/ 4637080 w 12192000"/>
              <a:gd name="connsiteY27288" fmla="*/ 2517338 h 6858000"/>
              <a:gd name="connsiteX27289" fmla="*/ 4637080 w 12192000"/>
              <a:gd name="connsiteY27289" fmla="*/ 2517368 h 6858000"/>
              <a:gd name="connsiteX27290" fmla="*/ 4517145 w 12192000"/>
              <a:gd name="connsiteY27290" fmla="*/ 2586611 h 6858000"/>
              <a:gd name="connsiteX27291" fmla="*/ 4520586 w 12192000"/>
              <a:gd name="connsiteY27291" fmla="*/ 2605103 h 6858000"/>
              <a:gd name="connsiteX27292" fmla="*/ 4519300 w 12192000"/>
              <a:gd name="connsiteY27292" fmla="*/ 2616384 h 6858000"/>
              <a:gd name="connsiteX27293" fmla="*/ 4519091 w 12192000"/>
              <a:gd name="connsiteY27293" fmla="*/ 2617222 h 6858000"/>
              <a:gd name="connsiteX27294" fmla="*/ 4518343 w 12192000"/>
              <a:gd name="connsiteY27294" fmla="*/ 2620065 h 6858000"/>
              <a:gd name="connsiteX27295" fmla="*/ 4516995 w 12192000"/>
              <a:gd name="connsiteY27295" fmla="*/ 2624165 h 6858000"/>
              <a:gd name="connsiteX27296" fmla="*/ 4523938 w 12192000"/>
              <a:gd name="connsiteY27296" fmla="*/ 2628174 h 6858000"/>
              <a:gd name="connsiteX27297" fmla="*/ 4535219 w 12192000"/>
              <a:gd name="connsiteY27297" fmla="*/ 2634698 h 6858000"/>
              <a:gd name="connsiteX27298" fmla="*/ 4807375 w 12192000"/>
              <a:gd name="connsiteY27298" fmla="*/ 2634698 h 6858000"/>
              <a:gd name="connsiteX27299" fmla="*/ 4825598 w 12192000"/>
              <a:gd name="connsiteY27299" fmla="*/ 2624165 h 6858000"/>
              <a:gd name="connsiteX27300" fmla="*/ 4824251 w 12192000"/>
              <a:gd name="connsiteY27300" fmla="*/ 2620065 h 6858000"/>
              <a:gd name="connsiteX27301" fmla="*/ 4823533 w 12192000"/>
              <a:gd name="connsiteY27301" fmla="*/ 2617222 h 6858000"/>
              <a:gd name="connsiteX27302" fmla="*/ 4823323 w 12192000"/>
              <a:gd name="connsiteY27302" fmla="*/ 2616355 h 6858000"/>
              <a:gd name="connsiteX27303" fmla="*/ 4822036 w 12192000"/>
              <a:gd name="connsiteY27303" fmla="*/ 2605073 h 6858000"/>
              <a:gd name="connsiteX27304" fmla="*/ 4825478 w 12192000"/>
              <a:gd name="connsiteY27304" fmla="*/ 2586581 h 6858000"/>
              <a:gd name="connsiteX27305" fmla="*/ 4705544 w 12192000"/>
              <a:gd name="connsiteY27305" fmla="*/ 2517338 h 6858000"/>
              <a:gd name="connsiteX27306" fmla="*/ 4671552 w 12192000"/>
              <a:gd name="connsiteY27306" fmla="*/ 2533107 h 6858000"/>
              <a:gd name="connsiteX27307" fmla="*/ 4671311 w 12192000"/>
              <a:gd name="connsiteY27307" fmla="*/ 2533107 h 6858000"/>
              <a:gd name="connsiteX27308" fmla="*/ 4671072 w 12192000"/>
              <a:gd name="connsiteY27308" fmla="*/ 2533107 h 6858000"/>
              <a:gd name="connsiteX27309" fmla="*/ 4637080 w 12192000"/>
              <a:gd name="connsiteY27309" fmla="*/ 2517338 h 6858000"/>
              <a:gd name="connsiteX27310" fmla="*/ 3822709 w 12192000"/>
              <a:gd name="connsiteY27310" fmla="*/ 2517338 h 6858000"/>
              <a:gd name="connsiteX27311" fmla="*/ 3702775 w 12192000"/>
              <a:gd name="connsiteY27311" fmla="*/ 2586581 h 6858000"/>
              <a:gd name="connsiteX27312" fmla="*/ 3706217 w 12192000"/>
              <a:gd name="connsiteY27312" fmla="*/ 2605073 h 6858000"/>
              <a:gd name="connsiteX27313" fmla="*/ 3704930 w 12192000"/>
              <a:gd name="connsiteY27313" fmla="*/ 2616355 h 6858000"/>
              <a:gd name="connsiteX27314" fmla="*/ 3704720 w 12192000"/>
              <a:gd name="connsiteY27314" fmla="*/ 2617192 h 6858000"/>
              <a:gd name="connsiteX27315" fmla="*/ 3703972 w 12192000"/>
              <a:gd name="connsiteY27315" fmla="*/ 2620035 h 6858000"/>
              <a:gd name="connsiteX27316" fmla="*/ 3702626 w 12192000"/>
              <a:gd name="connsiteY27316" fmla="*/ 2624135 h 6858000"/>
              <a:gd name="connsiteX27317" fmla="*/ 3709568 w 12192000"/>
              <a:gd name="connsiteY27317" fmla="*/ 2628145 h 6858000"/>
              <a:gd name="connsiteX27318" fmla="*/ 3720849 w 12192000"/>
              <a:gd name="connsiteY27318" fmla="*/ 2634668 h 6858000"/>
              <a:gd name="connsiteX27319" fmla="*/ 3993004 w 12192000"/>
              <a:gd name="connsiteY27319" fmla="*/ 2634668 h 6858000"/>
              <a:gd name="connsiteX27320" fmla="*/ 4011228 w 12192000"/>
              <a:gd name="connsiteY27320" fmla="*/ 2624135 h 6858000"/>
              <a:gd name="connsiteX27321" fmla="*/ 4009881 w 12192000"/>
              <a:gd name="connsiteY27321" fmla="*/ 2620035 h 6858000"/>
              <a:gd name="connsiteX27322" fmla="*/ 4009163 w 12192000"/>
              <a:gd name="connsiteY27322" fmla="*/ 2617192 h 6858000"/>
              <a:gd name="connsiteX27323" fmla="*/ 4008953 w 12192000"/>
              <a:gd name="connsiteY27323" fmla="*/ 2616355 h 6858000"/>
              <a:gd name="connsiteX27324" fmla="*/ 4007667 w 12192000"/>
              <a:gd name="connsiteY27324" fmla="*/ 2605073 h 6858000"/>
              <a:gd name="connsiteX27325" fmla="*/ 4011108 w 12192000"/>
              <a:gd name="connsiteY27325" fmla="*/ 2586581 h 6858000"/>
              <a:gd name="connsiteX27326" fmla="*/ 3891174 w 12192000"/>
              <a:gd name="connsiteY27326" fmla="*/ 2517338 h 6858000"/>
              <a:gd name="connsiteX27327" fmla="*/ 3857181 w 12192000"/>
              <a:gd name="connsiteY27327" fmla="*/ 2533107 h 6858000"/>
              <a:gd name="connsiteX27328" fmla="*/ 3856942 w 12192000"/>
              <a:gd name="connsiteY27328" fmla="*/ 2533107 h 6858000"/>
              <a:gd name="connsiteX27329" fmla="*/ 3856702 w 12192000"/>
              <a:gd name="connsiteY27329" fmla="*/ 2533107 h 6858000"/>
              <a:gd name="connsiteX27330" fmla="*/ 3822709 w 12192000"/>
              <a:gd name="connsiteY27330" fmla="*/ 2517338 h 6858000"/>
              <a:gd name="connsiteX27331" fmla="*/ 3415539 w 12192000"/>
              <a:gd name="connsiteY27331" fmla="*/ 2517338 h 6858000"/>
              <a:gd name="connsiteX27332" fmla="*/ 3415552 w 12192000"/>
              <a:gd name="connsiteY27332" fmla="*/ 2517348 h 6858000"/>
              <a:gd name="connsiteX27333" fmla="*/ 3295636 w 12192000"/>
              <a:gd name="connsiteY27333" fmla="*/ 2586581 h 6858000"/>
              <a:gd name="connsiteX27334" fmla="*/ 3299077 w 12192000"/>
              <a:gd name="connsiteY27334" fmla="*/ 2605073 h 6858000"/>
              <a:gd name="connsiteX27335" fmla="*/ 3297790 w 12192000"/>
              <a:gd name="connsiteY27335" fmla="*/ 2616355 h 6858000"/>
              <a:gd name="connsiteX27336" fmla="*/ 3297581 w 12192000"/>
              <a:gd name="connsiteY27336" fmla="*/ 2617192 h 6858000"/>
              <a:gd name="connsiteX27337" fmla="*/ 3296833 w 12192000"/>
              <a:gd name="connsiteY27337" fmla="*/ 2620035 h 6858000"/>
              <a:gd name="connsiteX27338" fmla="*/ 3295486 w 12192000"/>
              <a:gd name="connsiteY27338" fmla="*/ 2624135 h 6858000"/>
              <a:gd name="connsiteX27339" fmla="*/ 3302428 w 12192000"/>
              <a:gd name="connsiteY27339" fmla="*/ 2628145 h 6858000"/>
              <a:gd name="connsiteX27340" fmla="*/ 3313709 w 12192000"/>
              <a:gd name="connsiteY27340" fmla="*/ 2634668 h 6858000"/>
              <a:gd name="connsiteX27341" fmla="*/ 3585864 w 12192000"/>
              <a:gd name="connsiteY27341" fmla="*/ 2634668 h 6858000"/>
              <a:gd name="connsiteX27342" fmla="*/ 3604087 w 12192000"/>
              <a:gd name="connsiteY27342" fmla="*/ 2624135 h 6858000"/>
              <a:gd name="connsiteX27343" fmla="*/ 3602741 w 12192000"/>
              <a:gd name="connsiteY27343" fmla="*/ 2620035 h 6858000"/>
              <a:gd name="connsiteX27344" fmla="*/ 3601993 w 12192000"/>
              <a:gd name="connsiteY27344" fmla="*/ 2617192 h 6858000"/>
              <a:gd name="connsiteX27345" fmla="*/ 3601783 w 12192000"/>
              <a:gd name="connsiteY27345" fmla="*/ 2616355 h 6858000"/>
              <a:gd name="connsiteX27346" fmla="*/ 3600497 w 12192000"/>
              <a:gd name="connsiteY27346" fmla="*/ 2605073 h 6858000"/>
              <a:gd name="connsiteX27347" fmla="*/ 3603938 w 12192000"/>
              <a:gd name="connsiteY27347" fmla="*/ 2586581 h 6858000"/>
              <a:gd name="connsiteX27348" fmla="*/ 3484004 w 12192000"/>
              <a:gd name="connsiteY27348" fmla="*/ 2517338 h 6858000"/>
              <a:gd name="connsiteX27349" fmla="*/ 3450011 w 12192000"/>
              <a:gd name="connsiteY27349" fmla="*/ 2533107 h 6858000"/>
              <a:gd name="connsiteX27350" fmla="*/ 3449772 w 12192000"/>
              <a:gd name="connsiteY27350" fmla="*/ 2533107 h 6858000"/>
              <a:gd name="connsiteX27351" fmla="*/ 3449532 w 12192000"/>
              <a:gd name="connsiteY27351" fmla="*/ 2533107 h 6858000"/>
              <a:gd name="connsiteX27352" fmla="*/ 3430505 w 12192000"/>
              <a:gd name="connsiteY27352" fmla="*/ 2528836 h 6858000"/>
              <a:gd name="connsiteX27353" fmla="*/ 3415552 w 12192000"/>
              <a:gd name="connsiteY27353" fmla="*/ 2517348 h 6858000"/>
              <a:gd name="connsiteX27354" fmla="*/ 3415569 w 12192000"/>
              <a:gd name="connsiteY27354" fmla="*/ 2517338 h 6858000"/>
              <a:gd name="connsiteX27355" fmla="*/ 3008309 w 12192000"/>
              <a:gd name="connsiteY27355" fmla="*/ 2517338 h 6858000"/>
              <a:gd name="connsiteX27356" fmla="*/ 2888376 w 12192000"/>
              <a:gd name="connsiteY27356" fmla="*/ 2586581 h 6858000"/>
              <a:gd name="connsiteX27357" fmla="*/ 2891817 w 12192000"/>
              <a:gd name="connsiteY27357" fmla="*/ 2605073 h 6858000"/>
              <a:gd name="connsiteX27358" fmla="*/ 2890530 w 12192000"/>
              <a:gd name="connsiteY27358" fmla="*/ 2616355 h 6858000"/>
              <a:gd name="connsiteX27359" fmla="*/ 2890321 w 12192000"/>
              <a:gd name="connsiteY27359" fmla="*/ 2617192 h 6858000"/>
              <a:gd name="connsiteX27360" fmla="*/ 2889603 w 12192000"/>
              <a:gd name="connsiteY27360" fmla="*/ 2620035 h 6858000"/>
              <a:gd name="connsiteX27361" fmla="*/ 2888256 w 12192000"/>
              <a:gd name="connsiteY27361" fmla="*/ 2624135 h 6858000"/>
              <a:gd name="connsiteX27362" fmla="*/ 2895198 w 12192000"/>
              <a:gd name="connsiteY27362" fmla="*/ 2628145 h 6858000"/>
              <a:gd name="connsiteX27363" fmla="*/ 2906479 w 12192000"/>
              <a:gd name="connsiteY27363" fmla="*/ 2634668 h 6858000"/>
              <a:gd name="connsiteX27364" fmla="*/ 3178634 w 12192000"/>
              <a:gd name="connsiteY27364" fmla="*/ 2634668 h 6858000"/>
              <a:gd name="connsiteX27365" fmla="*/ 3196858 w 12192000"/>
              <a:gd name="connsiteY27365" fmla="*/ 2624135 h 6858000"/>
              <a:gd name="connsiteX27366" fmla="*/ 3195511 w 12192000"/>
              <a:gd name="connsiteY27366" fmla="*/ 2620035 h 6858000"/>
              <a:gd name="connsiteX27367" fmla="*/ 3194793 w 12192000"/>
              <a:gd name="connsiteY27367" fmla="*/ 2617192 h 6858000"/>
              <a:gd name="connsiteX27368" fmla="*/ 3194584 w 12192000"/>
              <a:gd name="connsiteY27368" fmla="*/ 2616355 h 6858000"/>
              <a:gd name="connsiteX27369" fmla="*/ 3193297 w 12192000"/>
              <a:gd name="connsiteY27369" fmla="*/ 2605073 h 6858000"/>
              <a:gd name="connsiteX27370" fmla="*/ 3196738 w 12192000"/>
              <a:gd name="connsiteY27370" fmla="*/ 2586581 h 6858000"/>
              <a:gd name="connsiteX27371" fmla="*/ 3076804 w 12192000"/>
              <a:gd name="connsiteY27371" fmla="*/ 2517338 h 6858000"/>
              <a:gd name="connsiteX27372" fmla="*/ 3042811 w 12192000"/>
              <a:gd name="connsiteY27372" fmla="*/ 2533107 h 6858000"/>
              <a:gd name="connsiteX27373" fmla="*/ 3042572 w 12192000"/>
              <a:gd name="connsiteY27373" fmla="*/ 2533107 h 6858000"/>
              <a:gd name="connsiteX27374" fmla="*/ 3042332 w 12192000"/>
              <a:gd name="connsiteY27374" fmla="*/ 2533107 h 6858000"/>
              <a:gd name="connsiteX27375" fmla="*/ 3008339 w 12192000"/>
              <a:gd name="connsiteY27375" fmla="*/ 2517338 h 6858000"/>
              <a:gd name="connsiteX27376" fmla="*/ 2601169 w 12192000"/>
              <a:gd name="connsiteY27376" fmla="*/ 2517338 h 6858000"/>
              <a:gd name="connsiteX27377" fmla="*/ 2601182 w 12192000"/>
              <a:gd name="connsiteY27377" fmla="*/ 2517348 h 6858000"/>
              <a:gd name="connsiteX27378" fmla="*/ 2481266 w 12192000"/>
              <a:gd name="connsiteY27378" fmla="*/ 2586581 h 6858000"/>
              <a:gd name="connsiteX27379" fmla="*/ 2484707 w 12192000"/>
              <a:gd name="connsiteY27379" fmla="*/ 2605073 h 6858000"/>
              <a:gd name="connsiteX27380" fmla="*/ 2483420 w 12192000"/>
              <a:gd name="connsiteY27380" fmla="*/ 2616355 h 6858000"/>
              <a:gd name="connsiteX27381" fmla="*/ 2483211 w 12192000"/>
              <a:gd name="connsiteY27381" fmla="*/ 2617192 h 6858000"/>
              <a:gd name="connsiteX27382" fmla="*/ 2482463 w 12192000"/>
              <a:gd name="connsiteY27382" fmla="*/ 2620035 h 6858000"/>
              <a:gd name="connsiteX27383" fmla="*/ 2481116 w 12192000"/>
              <a:gd name="connsiteY27383" fmla="*/ 2624135 h 6858000"/>
              <a:gd name="connsiteX27384" fmla="*/ 2488058 w 12192000"/>
              <a:gd name="connsiteY27384" fmla="*/ 2628145 h 6858000"/>
              <a:gd name="connsiteX27385" fmla="*/ 2499340 w 12192000"/>
              <a:gd name="connsiteY27385" fmla="*/ 2634668 h 6858000"/>
              <a:gd name="connsiteX27386" fmla="*/ 2771494 w 12192000"/>
              <a:gd name="connsiteY27386" fmla="*/ 2634668 h 6858000"/>
              <a:gd name="connsiteX27387" fmla="*/ 2789718 w 12192000"/>
              <a:gd name="connsiteY27387" fmla="*/ 2624135 h 6858000"/>
              <a:gd name="connsiteX27388" fmla="*/ 2788371 w 12192000"/>
              <a:gd name="connsiteY27388" fmla="*/ 2620035 h 6858000"/>
              <a:gd name="connsiteX27389" fmla="*/ 2787623 w 12192000"/>
              <a:gd name="connsiteY27389" fmla="*/ 2617192 h 6858000"/>
              <a:gd name="connsiteX27390" fmla="*/ 2787414 w 12192000"/>
              <a:gd name="connsiteY27390" fmla="*/ 2616355 h 6858000"/>
              <a:gd name="connsiteX27391" fmla="*/ 2786127 w 12192000"/>
              <a:gd name="connsiteY27391" fmla="*/ 2605073 h 6858000"/>
              <a:gd name="connsiteX27392" fmla="*/ 2789568 w 12192000"/>
              <a:gd name="connsiteY27392" fmla="*/ 2586581 h 6858000"/>
              <a:gd name="connsiteX27393" fmla="*/ 2669635 w 12192000"/>
              <a:gd name="connsiteY27393" fmla="*/ 2517338 h 6858000"/>
              <a:gd name="connsiteX27394" fmla="*/ 2635641 w 12192000"/>
              <a:gd name="connsiteY27394" fmla="*/ 2533107 h 6858000"/>
              <a:gd name="connsiteX27395" fmla="*/ 2635402 w 12192000"/>
              <a:gd name="connsiteY27395" fmla="*/ 2533107 h 6858000"/>
              <a:gd name="connsiteX27396" fmla="*/ 2635163 w 12192000"/>
              <a:gd name="connsiteY27396" fmla="*/ 2533107 h 6858000"/>
              <a:gd name="connsiteX27397" fmla="*/ 2616135 w 12192000"/>
              <a:gd name="connsiteY27397" fmla="*/ 2528836 h 6858000"/>
              <a:gd name="connsiteX27398" fmla="*/ 2601182 w 12192000"/>
              <a:gd name="connsiteY27398" fmla="*/ 2517348 h 6858000"/>
              <a:gd name="connsiteX27399" fmla="*/ 2601199 w 12192000"/>
              <a:gd name="connsiteY27399" fmla="*/ 2517338 h 6858000"/>
              <a:gd name="connsiteX27400" fmla="*/ 1786800 w 12192000"/>
              <a:gd name="connsiteY27400" fmla="*/ 2517338 h 6858000"/>
              <a:gd name="connsiteX27401" fmla="*/ 1786813 w 12192000"/>
              <a:gd name="connsiteY27401" fmla="*/ 2517348 h 6858000"/>
              <a:gd name="connsiteX27402" fmla="*/ 1666896 w 12192000"/>
              <a:gd name="connsiteY27402" fmla="*/ 2586581 h 6858000"/>
              <a:gd name="connsiteX27403" fmla="*/ 1670337 w 12192000"/>
              <a:gd name="connsiteY27403" fmla="*/ 2605073 h 6858000"/>
              <a:gd name="connsiteX27404" fmla="*/ 1669051 w 12192000"/>
              <a:gd name="connsiteY27404" fmla="*/ 2616355 h 6858000"/>
              <a:gd name="connsiteX27405" fmla="*/ 1668841 w 12192000"/>
              <a:gd name="connsiteY27405" fmla="*/ 2617192 h 6858000"/>
              <a:gd name="connsiteX27406" fmla="*/ 1668093 w 12192000"/>
              <a:gd name="connsiteY27406" fmla="*/ 2620035 h 6858000"/>
              <a:gd name="connsiteX27407" fmla="*/ 1666746 w 12192000"/>
              <a:gd name="connsiteY27407" fmla="*/ 2624135 h 6858000"/>
              <a:gd name="connsiteX27408" fmla="*/ 1673689 w 12192000"/>
              <a:gd name="connsiteY27408" fmla="*/ 2628145 h 6858000"/>
              <a:gd name="connsiteX27409" fmla="*/ 1684970 w 12192000"/>
              <a:gd name="connsiteY27409" fmla="*/ 2634668 h 6858000"/>
              <a:gd name="connsiteX27410" fmla="*/ 1957125 w 12192000"/>
              <a:gd name="connsiteY27410" fmla="*/ 2634668 h 6858000"/>
              <a:gd name="connsiteX27411" fmla="*/ 1975348 w 12192000"/>
              <a:gd name="connsiteY27411" fmla="*/ 2624135 h 6858000"/>
              <a:gd name="connsiteX27412" fmla="*/ 1974002 w 12192000"/>
              <a:gd name="connsiteY27412" fmla="*/ 2620035 h 6858000"/>
              <a:gd name="connsiteX27413" fmla="*/ 1973253 w 12192000"/>
              <a:gd name="connsiteY27413" fmla="*/ 2617192 h 6858000"/>
              <a:gd name="connsiteX27414" fmla="*/ 1973044 w 12192000"/>
              <a:gd name="connsiteY27414" fmla="*/ 2616355 h 6858000"/>
              <a:gd name="connsiteX27415" fmla="*/ 1971757 w 12192000"/>
              <a:gd name="connsiteY27415" fmla="*/ 2605073 h 6858000"/>
              <a:gd name="connsiteX27416" fmla="*/ 1975199 w 12192000"/>
              <a:gd name="connsiteY27416" fmla="*/ 2586581 h 6858000"/>
              <a:gd name="connsiteX27417" fmla="*/ 1855265 w 12192000"/>
              <a:gd name="connsiteY27417" fmla="*/ 2517338 h 6858000"/>
              <a:gd name="connsiteX27418" fmla="*/ 1821272 w 12192000"/>
              <a:gd name="connsiteY27418" fmla="*/ 2533107 h 6858000"/>
              <a:gd name="connsiteX27419" fmla="*/ 1821032 w 12192000"/>
              <a:gd name="connsiteY27419" fmla="*/ 2533107 h 6858000"/>
              <a:gd name="connsiteX27420" fmla="*/ 1820793 w 12192000"/>
              <a:gd name="connsiteY27420" fmla="*/ 2533107 h 6858000"/>
              <a:gd name="connsiteX27421" fmla="*/ 1801766 w 12192000"/>
              <a:gd name="connsiteY27421" fmla="*/ 2528836 h 6858000"/>
              <a:gd name="connsiteX27422" fmla="*/ 1786813 w 12192000"/>
              <a:gd name="connsiteY27422" fmla="*/ 2517348 h 6858000"/>
              <a:gd name="connsiteX27423" fmla="*/ 1786830 w 12192000"/>
              <a:gd name="connsiteY27423" fmla="*/ 2517338 h 6858000"/>
              <a:gd name="connsiteX27424" fmla="*/ 1379630 w 12192000"/>
              <a:gd name="connsiteY27424" fmla="*/ 2517338 h 6858000"/>
              <a:gd name="connsiteX27425" fmla="*/ 1259696 w 12192000"/>
              <a:gd name="connsiteY27425" fmla="*/ 2586581 h 6858000"/>
              <a:gd name="connsiteX27426" fmla="*/ 1263137 w 12192000"/>
              <a:gd name="connsiteY27426" fmla="*/ 2605073 h 6858000"/>
              <a:gd name="connsiteX27427" fmla="*/ 1261851 w 12192000"/>
              <a:gd name="connsiteY27427" fmla="*/ 2616355 h 6858000"/>
              <a:gd name="connsiteX27428" fmla="*/ 1261641 w 12192000"/>
              <a:gd name="connsiteY27428" fmla="*/ 2617192 h 6858000"/>
              <a:gd name="connsiteX27429" fmla="*/ 1260893 w 12192000"/>
              <a:gd name="connsiteY27429" fmla="*/ 2620065 h 6858000"/>
              <a:gd name="connsiteX27430" fmla="*/ 1260893 w 12192000"/>
              <a:gd name="connsiteY27430" fmla="*/ 2620035 h 6858000"/>
              <a:gd name="connsiteX27431" fmla="*/ 1259547 w 12192000"/>
              <a:gd name="connsiteY27431" fmla="*/ 2624135 h 6858000"/>
              <a:gd name="connsiteX27432" fmla="*/ 1266489 w 12192000"/>
              <a:gd name="connsiteY27432" fmla="*/ 2628145 h 6858000"/>
              <a:gd name="connsiteX27433" fmla="*/ 1277770 w 12192000"/>
              <a:gd name="connsiteY27433" fmla="*/ 2634668 h 6858000"/>
              <a:gd name="connsiteX27434" fmla="*/ 1549925 w 12192000"/>
              <a:gd name="connsiteY27434" fmla="*/ 2634668 h 6858000"/>
              <a:gd name="connsiteX27435" fmla="*/ 1568148 w 12192000"/>
              <a:gd name="connsiteY27435" fmla="*/ 2624135 h 6858000"/>
              <a:gd name="connsiteX27436" fmla="*/ 1566802 w 12192000"/>
              <a:gd name="connsiteY27436" fmla="*/ 2620035 h 6858000"/>
              <a:gd name="connsiteX27437" fmla="*/ 1566083 w 12192000"/>
              <a:gd name="connsiteY27437" fmla="*/ 2617192 h 6858000"/>
              <a:gd name="connsiteX27438" fmla="*/ 1565874 w 12192000"/>
              <a:gd name="connsiteY27438" fmla="*/ 2616355 h 6858000"/>
              <a:gd name="connsiteX27439" fmla="*/ 1564587 w 12192000"/>
              <a:gd name="connsiteY27439" fmla="*/ 2605073 h 6858000"/>
              <a:gd name="connsiteX27440" fmla="*/ 1568029 w 12192000"/>
              <a:gd name="connsiteY27440" fmla="*/ 2586581 h 6858000"/>
              <a:gd name="connsiteX27441" fmla="*/ 1448095 w 12192000"/>
              <a:gd name="connsiteY27441" fmla="*/ 2517338 h 6858000"/>
              <a:gd name="connsiteX27442" fmla="*/ 1414102 w 12192000"/>
              <a:gd name="connsiteY27442" fmla="*/ 2533107 h 6858000"/>
              <a:gd name="connsiteX27443" fmla="*/ 1413862 w 12192000"/>
              <a:gd name="connsiteY27443" fmla="*/ 2533107 h 6858000"/>
              <a:gd name="connsiteX27444" fmla="*/ 1413623 w 12192000"/>
              <a:gd name="connsiteY27444" fmla="*/ 2533107 h 6858000"/>
              <a:gd name="connsiteX27445" fmla="*/ 1379630 w 12192000"/>
              <a:gd name="connsiteY27445" fmla="*/ 2517338 h 6858000"/>
              <a:gd name="connsiteX27446" fmla="*/ 565260 w 12192000"/>
              <a:gd name="connsiteY27446" fmla="*/ 2517338 h 6858000"/>
              <a:gd name="connsiteX27447" fmla="*/ 445326 w 12192000"/>
              <a:gd name="connsiteY27447" fmla="*/ 2586581 h 6858000"/>
              <a:gd name="connsiteX27448" fmla="*/ 448768 w 12192000"/>
              <a:gd name="connsiteY27448" fmla="*/ 2605073 h 6858000"/>
              <a:gd name="connsiteX27449" fmla="*/ 447481 w 12192000"/>
              <a:gd name="connsiteY27449" fmla="*/ 2616355 h 6858000"/>
              <a:gd name="connsiteX27450" fmla="*/ 447271 w 12192000"/>
              <a:gd name="connsiteY27450" fmla="*/ 2617192 h 6858000"/>
              <a:gd name="connsiteX27451" fmla="*/ 446523 w 12192000"/>
              <a:gd name="connsiteY27451" fmla="*/ 2620065 h 6858000"/>
              <a:gd name="connsiteX27452" fmla="*/ 446553 w 12192000"/>
              <a:gd name="connsiteY27452" fmla="*/ 2620035 h 6858000"/>
              <a:gd name="connsiteX27453" fmla="*/ 445207 w 12192000"/>
              <a:gd name="connsiteY27453" fmla="*/ 2624135 h 6858000"/>
              <a:gd name="connsiteX27454" fmla="*/ 452149 w 12192000"/>
              <a:gd name="connsiteY27454" fmla="*/ 2628145 h 6858000"/>
              <a:gd name="connsiteX27455" fmla="*/ 463430 w 12192000"/>
              <a:gd name="connsiteY27455" fmla="*/ 2634668 h 6858000"/>
              <a:gd name="connsiteX27456" fmla="*/ 735585 w 12192000"/>
              <a:gd name="connsiteY27456" fmla="*/ 2634668 h 6858000"/>
              <a:gd name="connsiteX27457" fmla="*/ 753808 w 12192000"/>
              <a:gd name="connsiteY27457" fmla="*/ 2624135 h 6858000"/>
              <a:gd name="connsiteX27458" fmla="*/ 752462 w 12192000"/>
              <a:gd name="connsiteY27458" fmla="*/ 2620035 h 6858000"/>
              <a:gd name="connsiteX27459" fmla="*/ 751714 w 12192000"/>
              <a:gd name="connsiteY27459" fmla="*/ 2617192 h 6858000"/>
              <a:gd name="connsiteX27460" fmla="*/ 751504 w 12192000"/>
              <a:gd name="connsiteY27460" fmla="*/ 2616355 h 6858000"/>
              <a:gd name="connsiteX27461" fmla="*/ 750218 w 12192000"/>
              <a:gd name="connsiteY27461" fmla="*/ 2605073 h 6858000"/>
              <a:gd name="connsiteX27462" fmla="*/ 753659 w 12192000"/>
              <a:gd name="connsiteY27462" fmla="*/ 2586581 h 6858000"/>
              <a:gd name="connsiteX27463" fmla="*/ 633725 w 12192000"/>
              <a:gd name="connsiteY27463" fmla="*/ 2517338 h 6858000"/>
              <a:gd name="connsiteX27464" fmla="*/ 599732 w 12192000"/>
              <a:gd name="connsiteY27464" fmla="*/ 2533107 h 6858000"/>
              <a:gd name="connsiteX27465" fmla="*/ 599493 w 12192000"/>
              <a:gd name="connsiteY27465" fmla="*/ 2533107 h 6858000"/>
              <a:gd name="connsiteX27466" fmla="*/ 599253 w 12192000"/>
              <a:gd name="connsiteY27466" fmla="*/ 2533107 h 6858000"/>
              <a:gd name="connsiteX27467" fmla="*/ 565260 w 12192000"/>
              <a:gd name="connsiteY27467" fmla="*/ 2517338 h 6858000"/>
              <a:gd name="connsiteX27468" fmla="*/ 11152036 w 12192000"/>
              <a:gd name="connsiteY27468" fmla="*/ 2517308 h 6858000"/>
              <a:gd name="connsiteX27469" fmla="*/ 11032103 w 12192000"/>
              <a:gd name="connsiteY27469" fmla="*/ 2586551 h 6858000"/>
              <a:gd name="connsiteX27470" fmla="*/ 11035543 w 12192000"/>
              <a:gd name="connsiteY27470" fmla="*/ 2605044 h 6858000"/>
              <a:gd name="connsiteX27471" fmla="*/ 11034257 w 12192000"/>
              <a:gd name="connsiteY27471" fmla="*/ 2616325 h 6858000"/>
              <a:gd name="connsiteX27472" fmla="*/ 11034047 w 12192000"/>
              <a:gd name="connsiteY27472" fmla="*/ 2617163 h 6858000"/>
              <a:gd name="connsiteX27473" fmla="*/ 11033299 w 12192000"/>
              <a:gd name="connsiteY27473" fmla="*/ 2620035 h 6858000"/>
              <a:gd name="connsiteX27474" fmla="*/ 11031953 w 12192000"/>
              <a:gd name="connsiteY27474" fmla="*/ 2624135 h 6858000"/>
              <a:gd name="connsiteX27475" fmla="*/ 11038895 w 12192000"/>
              <a:gd name="connsiteY27475" fmla="*/ 2628145 h 6858000"/>
              <a:gd name="connsiteX27476" fmla="*/ 11050177 w 12192000"/>
              <a:gd name="connsiteY27476" fmla="*/ 2634668 h 6858000"/>
              <a:gd name="connsiteX27477" fmla="*/ 11322331 w 12192000"/>
              <a:gd name="connsiteY27477" fmla="*/ 2634668 h 6858000"/>
              <a:gd name="connsiteX27478" fmla="*/ 11340554 w 12192000"/>
              <a:gd name="connsiteY27478" fmla="*/ 2624135 h 6858000"/>
              <a:gd name="connsiteX27479" fmla="*/ 11339208 w 12192000"/>
              <a:gd name="connsiteY27479" fmla="*/ 2620035 h 6858000"/>
              <a:gd name="connsiteX27480" fmla="*/ 11338490 w 12192000"/>
              <a:gd name="connsiteY27480" fmla="*/ 2617192 h 6858000"/>
              <a:gd name="connsiteX27481" fmla="*/ 11338280 w 12192000"/>
              <a:gd name="connsiteY27481" fmla="*/ 2616355 h 6858000"/>
              <a:gd name="connsiteX27482" fmla="*/ 11336993 w 12192000"/>
              <a:gd name="connsiteY27482" fmla="*/ 2605073 h 6858000"/>
              <a:gd name="connsiteX27483" fmla="*/ 11336993 w 12192000"/>
              <a:gd name="connsiteY27483" fmla="*/ 2605044 h 6858000"/>
              <a:gd name="connsiteX27484" fmla="*/ 11340435 w 12192000"/>
              <a:gd name="connsiteY27484" fmla="*/ 2586551 h 6858000"/>
              <a:gd name="connsiteX27485" fmla="*/ 11220501 w 12192000"/>
              <a:gd name="connsiteY27485" fmla="*/ 2517308 h 6858000"/>
              <a:gd name="connsiteX27486" fmla="*/ 11186508 w 12192000"/>
              <a:gd name="connsiteY27486" fmla="*/ 2533077 h 6858000"/>
              <a:gd name="connsiteX27487" fmla="*/ 11186269 w 12192000"/>
              <a:gd name="connsiteY27487" fmla="*/ 2533077 h 6858000"/>
              <a:gd name="connsiteX27488" fmla="*/ 11186029 w 12192000"/>
              <a:gd name="connsiteY27488" fmla="*/ 2533077 h 6858000"/>
              <a:gd name="connsiteX27489" fmla="*/ 11152036 w 12192000"/>
              <a:gd name="connsiteY27489" fmla="*/ 2517308 h 6858000"/>
              <a:gd name="connsiteX27490" fmla="*/ 10337636 w 12192000"/>
              <a:gd name="connsiteY27490" fmla="*/ 2517308 h 6858000"/>
              <a:gd name="connsiteX27491" fmla="*/ 10217702 w 12192000"/>
              <a:gd name="connsiteY27491" fmla="*/ 2586551 h 6858000"/>
              <a:gd name="connsiteX27492" fmla="*/ 10221144 w 12192000"/>
              <a:gd name="connsiteY27492" fmla="*/ 2605044 h 6858000"/>
              <a:gd name="connsiteX27493" fmla="*/ 10219857 w 12192000"/>
              <a:gd name="connsiteY27493" fmla="*/ 2616325 h 6858000"/>
              <a:gd name="connsiteX27494" fmla="*/ 10219648 w 12192000"/>
              <a:gd name="connsiteY27494" fmla="*/ 2617163 h 6858000"/>
              <a:gd name="connsiteX27495" fmla="*/ 10218900 w 12192000"/>
              <a:gd name="connsiteY27495" fmla="*/ 2620035 h 6858000"/>
              <a:gd name="connsiteX27496" fmla="*/ 10217553 w 12192000"/>
              <a:gd name="connsiteY27496" fmla="*/ 2624135 h 6858000"/>
              <a:gd name="connsiteX27497" fmla="*/ 10224495 w 12192000"/>
              <a:gd name="connsiteY27497" fmla="*/ 2628145 h 6858000"/>
              <a:gd name="connsiteX27498" fmla="*/ 10235776 w 12192000"/>
              <a:gd name="connsiteY27498" fmla="*/ 2634668 h 6858000"/>
              <a:gd name="connsiteX27499" fmla="*/ 10507931 w 12192000"/>
              <a:gd name="connsiteY27499" fmla="*/ 2634668 h 6858000"/>
              <a:gd name="connsiteX27500" fmla="*/ 10526155 w 12192000"/>
              <a:gd name="connsiteY27500" fmla="*/ 2624135 h 6858000"/>
              <a:gd name="connsiteX27501" fmla="*/ 10524808 w 12192000"/>
              <a:gd name="connsiteY27501" fmla="*/ 2620035 h 6858000"/>
              <a:gd name="connsiteX27502" fmla="*/ 10524090 w 12192000"/>
              <a:gd name="connsiteY27502" fmla="*/ 2617192 h 6858000"/>
              <a:gd name="connsiteX27503" fmla="*/ 10523881 w 12192000"/>
              <a:gd name="connsiteY27503" fmla="*/ 2616355 h 6858000"/>
              <a:gd name="connsiteX27504" fmla="*/ 10522594 w 12192000"/>
              <a:gd name="connsiteY27504" fmla="*/ 2605073 h 6858000"/>
              <a:gd name="connsiteX27505" fmla="*/ 10526035 w 12192000"/>
              <a:gd name="connsiteY27505" fmla="*/ 2586581 h 6858000"/>
              <a:gd name="connsiteX27506" fmla="*/ 10406102 w 12192000"/>
              <a:gd name="connsiteY27506" fmla="*/ 2517338 h 6858000"/>
              <a:gd name="connsiteX27507" fmla="*/ 10372108 w 12192000"/>
              <a:gd name="connsiteY27507" fmla="*/ 2533107 h 6858000"/>
              <a:gd name="connsiteX27508" fmla="*/ 10371869 w 12192000"/>
              <a:gd name="connsiteY27508" fmla="*/ 2533107 h 6858000"/>
              <a:gd name="connsiteX27509" fmla="*/ 10371630 w 12192000"/>
              <a:gd name="connsiteY27509" fmla="*/ 2533107 h 6858000"/>
              <a:gd name="connsiteX27510" fmla="*/ 10337636 w 12192000"/>
              <a:gd name="connsiteY27510" fmla="*/ 2517338 h 6858000"/>
              <a:gd name="connsiteX27511" fmla="*/ 9523297 w 12192000"/>
              <a:gd name="connsiteY27511" fmla="*/ 2517308 h 6858000"/>
              <a:gd name="connsiteX27512" fmla="*/ 9403363 w 12192000"/>
              <a:gd name="connsiteY27512" fmla="*/ 2586551 h 6858000"/>
              <a:gd name="connsiteX27513" fmla="*/ 9406804 w 12192000"/>
              <a:gd name="connsiteY27513" fmla="*/ 2605044 h 6858000"/>
              <a:gd name="connsiteX27514" fmla="*/ 9405517 w 12192000"/>
              <a:gd name="connsiteY27514" fmla="*/ 2616325 h 6858000"/>
              <a:gd name="connsiteX27515" fmla="*/ 9405308 w 12192000"/>
              <a:gd name="connsiteY27515" fmla="*/ 2617163 h 6858000"/>
              <a:gd name="connsiteX27516" fmla="*/ 9404560 w 12192000"/>
              <a:gd name="connsiteY27516" fmla="*/ 2620035 h 6858000"/>
              <a:gd name="connsiteX27517" fmla="*/ 9403213 w 12192000"/>
              <a:gd name="connsiteY27517" fmla="*/ 2624135 h 6858000"/>
              <a:gd name="connsiteX27518" fmla="*/ 9410156 w 12192000"/>
              <a:gd name="connsiteY27518" fmla="*/ 2628145 h 6858000"/>
              <a:gd name="connsiteX27519" fmla="*/ 9421437 w 12192000"/>
              <a:gd name="connsiteY27519" fmla="*/ 2634668 h 6858000"/>
              <a:gd name="connsiteX27520" fmla="*/ 9693592 w 12192000"/>
              <a:gd name="connsiteY27520" fmla="*/ 2634668 h 6858000"/>
              <a:gd name="connsiteX27521" fmla="*/ 9711815 w 12192000"/>
              <a:gd name="connsiteY27521" fmla="*/ 2624135 h 6858000"/>
              <a:gd name="connsiteX27522" fmla="*/ 9710468 w 12192000"/>
              <a:gd name="connsiteY27522" fmla="*/ 2620035 h 6858000"/>
              <a:gd name="connsiteX27523" fmla="*/ 9709720 w 12192000"/>
              <a:gd name="connsiteY27523" fmla="*/ 2617192 h 6858000"/>
              <a:gd name="connsiteX27524" fmla="*/ 9709511 w 12192000"/>
              <a:gd name="connsiteY27524" fmla="*/ 2616355 h 6858000"/>
              <a:gd name="connsiteX27525" fmla="*/ 9708224 w 12192000"/>
              <a:gd name="connsiteY27525" fmla="*/ 2605073 h 6858000"/>
              <a:gd name="connsiteX27526" fmla="*/ 9711666 w 12192000"/>
              <a:gd name="connsiteY27526" fmla="*/ 2586581 h 6858000"/>
              <a:gd name="connsiteX27527" fmla="*/ 9591732 w 12192000"/>
              <a:gd name="connsiteY27527" fmla="*/ 2517338 h 6858000"/>
              <a:gd name="connsiteX27528" fmla="*/ 9557739 w 12192000"/>
              <a:gd name="connsiteY27528" fmla="*/ 2533107 h 6858000"/>
              <a:gd name="connsiteX27529" fmla="*/ 9557499 w 12192000"/>
              <a:gd name="connsiteY27529" fmla="*/ 2533107 h 6858000"/>
              <a:gd name="connsiteX27530" fmla="*/ 9557260 w 12192000"/>
              <a:gd name="connsiteY27530" fmla="*/ 2533107 h 6858000"/>
              <a:gd name="connsiteX27531" fmla="*/ 9523267 w 12192000"/>
              <a:gd name="connsiteY27531" fmla="*/ 2517338 h 6858000"/>
              <a:gd name="connsiteX27532" fmla="*/ 7487358 w 12192000"/>
              <a:gd name="connsiteY27532" fmla="*/ 2517308 h 6858000"/>
              <a:gd name="connsiteX27533" fmla="*/ 7367424 w 12192000"/>
              <a:gd name="connsiteY27533" fmla="*/ 2586551 h 6858000"/>
              <a:gd name="connsiteX27534" fmla="*/ 7370865 w 12192000"/>
              <a:gd name="connsiteY27534" fmla="*/ 2605044 h 6858000"/>
              <a:gd name="connsiteX27535" fmla="*/ 7369579 w 12192000"/>
              <a:gd name="connsiteY27535" fmla="*/ 2616325 h 6858000"/>
              <a:gd name="connsiteX27536" fmla="*/ 7369369 w 12192000"/>
              <a:gd name="connsiteY27536" fmla="*/ 2617163 h 6858000"/>
              <a:gd name="connsiteX27537" fmla="*/ 7368621 w 12192000"/>
              <a:gd name="connsiteY27537" fmla="*/ 2620035 h 6858000"/>
              <a:gd name="connsiteX27538" fmla="*/ 7367275 w 12192000"/>
              <a:gd name="connsiteY27538" fmla="*/ 2624135 h 6858000"/>
              <a:gd name="connsiteX27539" fmla="*/ 7374216 w 12192000"/>
              <a:gd name="connsiteY27539" fmla="*/ 2628145 h 6858000"/>
              <a:gd name="connsiteX27540" fmla="*/ 7385498 w 12192000"/>
              <a:gd name="connsiteY27540" fmla="*/ 2634668 h 6858000"/>
              <a:gd name="connsiteX27541" fmla="*/ 7657652 w 12192000"/>
              <a:gd name="connsiteY27541" fmla="*/ 2634668 h 6858000"/>
              <a:gd name="connsiteX27542" fmla="*/ 7675876 w 12192000"/>
              <a:gd name="connsiteY27542" fmla="*/ 2624135 h 6858000"/>
              <a:gd name="connsiteX27543" fmla="*/ 7674530 w 12192000"/>
              <a:gd name="connsiteY27543" fmla="*/ 2620035 h 6858000"/>
              <a:gd name="connsiteX27544" fmla="*/ 7673812 w 12192000"/>
              <a:gd name="connsiteY27544" fmla="*/ 2617192 h 6858000"/>
              <a:gd name="connsiteX27545" fmla="*/ 7673602 w 12192000"/>
              <a:gd name="connsiteY27545" fmla="*/ 2616355 h 6858000"/>
              <a:gd name="connsiteX27546" fmla="*/ 7672315 w 12192000"/>
              <a:gd name="connsiteY27546" fmla="*/ 2605073 h 6858000"/>
              <a:gd name="connsiteX27547" fmla="*/ 7675756 w 12192000"/>
              <a:gd name="connsiteY27547" fmla="*/ 2586581 h 6858000"/>
              <a:gd name="connsiteX27548" fmla="*/ 7555823 w 12192000"/>
              <a:gd name="connsiteY27548" fmla="*/ 2517338 h 6858000"/>
              <a:gd name="connsiteX27549" fmla="*/ 7521830 w 12192000"/>
              <a:gd name="connsiteY27549" fmla="*/ 2533107 h 6858000"/>
              <a:gd name="connsiteX27550" fmla="*/ 7521590 w 12192000"/>
              <a:gd name="connsiteY27550" fmla="*/ 2533107 h 6858000"/>
              <a:gd name="connsiteX27551" fmla="*/ 7521351 w 12192000"/>
              <a:gd name="connsiteY27551" fmla="*/ 2533107 h 6858000"/>
              <a:gd name="connsiteX27552" fmla="*/ 7487358 w 12192000"/>
              <a:gd name="connsiteY27552" fmla="*/ 2517338 h 6858000"/>
              <a:gd name="connsiteX27553" fmla="*/ 6672988 w 12192000"/>
              <a:gd name="connsiteY27553" fmla="*/ 2517308 h 6858000"/>
              <a:gd name="connsiteX27554" fmla="*/ 6553054 w 12192000"/>
              <a:gd name="connsiteY27554" fmla="*/ 2586551 h 6858000"/>
              <a:gd name="connsiteX27555" fmla="*/ 6556495 w 12192000"/>
              <a:gd name="connsiteY27555" fmla="*/ 2605044 h 6858000"/>
              <a:gd name="connsiteX27556" fmla="*/ 6555209 w 12192000"/>
              <a:gd name="connsiteY27556" fmla="*/ 2616325 h 6858000"/>
              <a:gd name="connsiteX27557" fmla="*/ 6554999 w 12192000"/>
              <a:gd name="connsiteY27557" fmla="*/ 2617163 h 6858000"/>
              <a:gd name="connsiteX27558" fmla="*/ 6554251 w 12192000"/>
              <a:gd name="connsiteY27558" fmla="*/ 2620035 h 6858000"/>
              <a:gd name="connsiteX27559" fmla="*/ 6552905 w 12192000"/>
              <a:gd name="connsiteY27559" fmla="*/ 2624135 h 6858000"/>
              <a:gd name="connsiteX27560" fmla="*/ 6559847 w 12192000"/>
              <a:gd name="connsiteY27560" fmla="*/ 2628145 h 6858000"/>
              <a:gd name="connsiteX27561" fmla="*/ 6571128 w 12192000"/>
              <a:gd name="connsiteY27561" fmla="*/ 2634668 h 6858000"/>
              <a:gd name="connsiteX27562" fmla="*/ 6843283 w 12192000"/>
              <a:gd name="connsiteY27562" fmla="*/ 2634668 h 6858000"/>
              <a:gd name="connsiteX27563" fmla="*/ 6861507 w 12192000"/>
              <a:gd name="connsiteY27563" fmla="*/ 2624135 h 6858000"/>
              <a:gd name="connsiteX27564" fmla="*/ 6860160 w 12192000"/>
              <a:gd name="connsiteY27564" fmla="*/ 2620035 h 6858000"/>
              <a:gd name="connsiteX27565" fmla="*/ 6859441 w 12192000"/>
              <a:gd name="connsiteY27565" fmla="*/ 2617192 h 6858000"/>
              <a:gd name="connsiteX27566" fmla="*/ 6859232 w 12192000"/>
              <a:gd name="connsiteY27566" fmla="*/ 2616355 h 6858000"/>
              <a:gd name="connsiteX27567" fmla="*/ 6857945 w 12192000"/>
              <a:gd name="connsiteY27567" fmla="*/ 2605073 h 6858000"/>
              <a:gd name="connsiteX27568" fmla="*/ 6861387 w 12192000"/>
              <a:gd name="connsiteY27568" fmla="*/ 2586581 h 6858000"/>
              <a:gd name="connsiteX27569" fmla="*/ 6741453 w 12192000"/>
              <a:gd name="connsiteY27569" fmla="*/ 2517338 h 6858000"/>
              <a:gd name="connsiteX27570" fmla="*/ 6707460 w 12192000"/>
              <a:gd name="connsiteY27570" fmla="*/ 2533107 h 6858000"/>
              <a:gd name="connsiteX27571" fmla="*/ 6707221 w 12192000"/>
              <a:gd name="connsiteY27571" fmla="*/ 2533107 h 6858000"/>
              <a:gd name="connsiteX27572" fmla="*/ 6706981 w 12192000"/>
              <a:gd name="connsiteY27572" fmla="*/ 2533107 h 6858000"/>
              <a:gd name="connsiteX27573" fmla="*/ 6672988 w 12192000"/>
              <a:gd name="connsiteY27573" fmla="*/ 2517338 h 6858000"/>
              <a:gd name="connsiteX27574" fmla="*/ 5858649 w 12192000"/>
              <a:gd name="connsiteY27574" fmla="*/ 2517308 h 6858000"/>
              <a:gd name="connsiteX27575" fmla="*/ 5738716 w 12192000"/>
              <a:gd name="connsiteY27575" fmla="*/ 2586551 h 6858000"/>
              <a:gd name="connsiteX27576" fmla="*/ 5742157 w 12192000"/>
              <a:gd name="connsiteY27576" fmla="*/ 2605044 h 6858000"/>
              <a:gd name="connsiteX27577" fmla="*/ 5740869 w 12192000"/>
              <a:gd name="connsiteY27577" fmla="*/ 2616325 h 6858000"/>
              <a:gd name="connsiteX27578" fmla="*/ 5740660 w 12192000"/>
              <a:gd name="connsiteY27578" fmla="*/ 2617163 h 6858000"/>
              <a:gd name="connsiteX27579" fmla="*/ 5739912 w 12192000"/>
              <a:gd name="connsiteY27579" fmla="*/ 2620035 h 6858000"/>
              <a:gd name="connsiteX27580" fmla="*/ 5738565 w 12192000"/>
              <a:gd name="connsiteY27580" fmla="*/ 2624135 h 6858000"/>
              <a:gd name="connsiteX27581" fmla="*/ 5745507 w 12192000"/>
              <a:gd name="connsiteY27581" fmla="*/ 2628145 h 6858000"/>
              <a:gd name="connsiteX27582" fmla="*/ 5756789 w 12192000"/>
              <a:gd name="connsiteY27582" fmla="*/ 2634668 h 6858000"/>
              <a:gd name="connsiteX27583" fmla="*/ 6028944 w 12192000"/>
              <a:gd name="connsiteY27583" fmla="*/ 2634668 h 6858000"/>
              <a:gd name="connsiteX27584" fmla="*/ 6047167 w 12192000"/>
              <a:gd name="connsiteY27584" fmla="*/ 2624135 h 6858000"/>
              <a:gd name="connsiteX27585" fmla="*/ 6045821 w 12192000"/>
              <a:gd name="connsiteY27585" fmla="*/ 2620035 h 6858000"/>
              <a:gd name="connsiteX27586" fmla="*/ 6045072 w 12192000"/>
              <a:gd name="connsiteY27586" fmla="*/ 2617192 h 6858000"/>
              <a:gd name="connsiteX27587" fmla="*/ 6044863 w 12192000"/>
              <a:gd name="connsiteY27587" fmla="*/ 2616355 h 6858000"/>
              <a:gd name="connsiteX27588" fmla="*/ 6043576 w 12192000"/>
              <a:gd name="connsiteY27588" fmla="*/ 2605073 h 6858000"/>
              <a:gd name="connsiteX27589" fmla="*/ 6047017 w 12192000"/>
              <a:gd name="connsiteY27589" fmla="*/ 2586581 h 6858000"/>
              <a:gd name="connsiteX27590" fmla="*/ 5927084 w 12192000"/>
              <a:gd name="connsiteY27590" fmla="*/ 2517338 h 6858000"/>
              <a:gd name="connsiteX27591" fmla="*/ 5893090 w 12192000"/>
              <a:gd name="connsiteY27591" fmla="*/ 2533107 h 6858000"/>
              <a:gd name="connsiteX27592" fmla="*/ 5892851 w 12192000"/>
              <a:gd name="connsiteY27592" fmla="*/ 2533107 h 6858000"/>
              <a:gd name="connsiteX27593" fmla="*/ 5892612 w 12192000"/>
              <a:gd name="connsiteY27593" fmla="*/ 2533107 h 6858000"/>
              <a:gd name="connsiteX27594" fmla="*/ 5858618 w 12192000"/>
              <a:gd name="connsiteY27594" fmla="*/ 2517338 h 6858000"/>
              <a:gd name="connsiteX27595" fmla="*/ 5044279 w 12192000"/>
              <a:gd name="connsiteY27595" fmla="*/ 2517308 h 6858000"/>
              <a:gd name="connsiteX27596" fmla="*/ 4924345 w 12192000"/>
              <a:gd name="connsiteY27596" fmla="*/ 2586551 h 6858000"/>
              <a:gd name="connsiteX27597" fmla="*/ 4927786 w 12192000"/>
              <a:gd name="connsiteY27597" fmla="*/ 2605044 h 6858000"/>
              <a:gd name="connsiteX27598" fmla="*/ 4926501 w 12192000"/>
              <a:gd name="connsiteY27598" fmla="*/ 2616325 h 6858000"/>
              <a:gd name="connsiteX27599" fmla="*/ 4926290 w 12192000"/>
              <a:gd name="connsiteY27599" fmla="*/ 2617163 h 6858000"/>
              <a:gd name="connsiteX27600" fmla="*/ 4925542 w 12192000"/>
              <a:gd name="connsiteY27600" fmla="*/ 2620035 h 6858000"/>
              <a:gd name="connsiteX27601" fmla="*/ 4924195 w 12192000"/>
              <a:gd name="connsiteY27601" fmla="*/ 2624135 h 6858000"/>
              <a:gd name="connsiteX27602" fmla="*/ 4931138 w 12192000"/>
              <a:gd name="connsiteY27602" fmla="*/ 2628145 h 6858000"/>
              <a:gd name="connsiteX27603" fmla="*/ 4942420 w 12192000"/>
              <a:gd name="connsiteY27603" fmla="*/ 2634668 h 6858000"/>
              <a:gd name="connsiteX27604" fmla="*/ 5214573 w 12192000"/>
              <a:gd name="connsiteY27604" fmla="*/ 2634668 h 6858000"/>
              <a:gd name="connsiteX27605" fmla="*/ 5232797 w 12192000"/>
              <a:gd name="connsiteY27605" fmla="*/ 2624135 h 6858000"/>
              <a:gd name="connsiteX27606" fmla="*/ 5231450 w 12192000"/>
              <a:gd name="connsiteY27606" fmla="*/ 2620035 h 6858000"/>
              <a:gd name="connsiteX27607" fmla="*/ 5230702 w 12192000"/>
              <a:gd name="connsiteY27607" fmla="*/ 2617192 h 6858000"/>
              <a:gd name="connsiteX27608" fmla="*/ 5230493 w 12192000"/>
              <a:gd name="connsiteY27608" fmla="*/ 2616355 h 6858000"/>
              <a:gd name="connsiteX27609" fmla="*/ 5229207 w 12192000"/>
              <a:gd name="connsiteY27609" fmla="*/ 2605073 h 6858000"/>
              <a:gd name="connsiteX27610" fmla="*/ 5232648 w 12192000"/>
              <a:gd name="connsiteY27610" fmla="*/ 2586581 h 6858000"/>
              <a:gd name="connsiteX27611" fmla="*/ 5112715 w 12192000"/>
              <a:gd name="connsiteY27611" fmla="*/ 2517338 h 6858000"/>
              <a:gd name="connsiteX27612" fmla="*/ 5078721 w 12192000"/>
              <a:gd name="connsiteY27612" fmla="*/ 2533107 h 6858000"/>
              <a:gd name="connsiteX27613" fmla="*/ 5078481 w 12192000"/>
              <a:gd name="connsiteY27613" fmla="*/ 2533107 h 6858000"/>
              <a:gd name="connsiteX27614" fmla="*/ 5078243 w 12192000"/>
              <a:gd name="connsiteY27614" fmla="*/ 2533107 h 6858000"/>
              <a:gd name="connsiteX27615" fmla="*/ 5044249 w 12192000"/>
              <a:gd name="connsiteY27615" fmla="*/ 2517338 h 6858000"/>
              <a:gd name="connsiteX27616" fmla="*/ 4229939 w 12192000"/>
              <a:gd name="connsiteY27616" fmla="*/ 2517308 h 6858000"/>
              <a:gd name="connsiteX27617" fmla="*/ 4110005 w 12192000"/>
              <a:gd name="connsiteY27617" fmla="*/ 2586551 h 6858000"/>
              <a:gd name="connsiteX27618" fmla="*/ 4113446 w 12192000"/>
              <a:gd name="connsiteY27618" fmla="*/ 2605044 h 6858000"/>
              <a:gd name="connsiteX27619" fmla="*/ 4112160 w 12192000"/>
              <a:gd name="connsiteY27619" fmla="*/ 2616325 h 6858000"/>
              <a:gd name="connsiteX27620" fmla="*/ 4111950 w 12192000"/>
              <a:gd name="connsiteY27620" fmla="*/ 2617163 h 6858000"/>
              <a:gd name="connsiteX27621" fmla="*/ 4111202 w 12192000"/>
              <a:gd name="connsiteY27621" fmla="*/ 2620035 h 6858000"/>
              <a:gd name="connsiteX27622" fmla="*/ 4109856 w 12192000"/>
              <a:gd name="connsiteY27622" fmla="*/ 2624135 h 6858000"/>
              <a:gd name="connsiteX27623" fmla="*/ 4116798 w 12192000"/>
              <a:gd name="connsiteY27623" fmla="*/ 2628145 h 6858000"/>
              <a:gd name="connsiteX27624" fmla="*/ 4128079 w 12192000"/>
              <a:gd name="connsiteY27624" fmla="*/ 2634668 h 6858000"/>
              <a:gd name="connsiteX27625" fmla="*/ 4400234 w 12192000"/>
              <a:gd name="connsiteY27625" fmla="*/ 2634668 h 6858000"/>
              <a:gd name="connsiteX27626" fmla="*/ 4418457 w 12192000"/>
              <a:gd name="connsiteY27626" fmla="*/ 2624135 h 6858000"/>
              <a:gd name="connsiteX27627" fmla="*/ 4417111 w 12192000"/>
              <a:gd name="connsiteY27627" fmla="*/ 2620035 h 6858000"/>
              <a:gd name="connsiteX27628" fmla="*/ 4416362 w 12192000"/>
              <a:gd name="connsiteY27628" fmla="*/ 2617192 h 6858000"/>
              <a:gd name="connsiteX27629" fmla="*/ 4416153 w 12192000"/>
              <a:gd name="connsiteY27629" fmla="*/ 2616355 h 6858000"/>
              <a:gd name="connsiteX27630" fmla="*/ 4414866 w 12192000"/>
              <a:gd name="connsiteY27630" fmla="*/ 2605073 h 6858000"/>
              <a:gd name="connsiteX27631" fmla="*/ 4418309 w 12192000"/>
              <a:gd name="connsiteY27631" fmla="*/ 2586581 h 6858000"/>
              <a:gd name="connsiteX27632" fmla="*/ 4298374 w 12192000"/>
              <a:gd name="connsiteY27632" fmla="*/ 2517338 h 6858000"/>
              <a:gd name="connsiteX27633" fmla="*/ 4264381 w 12192000"/>
              <a:gd name="connsiteY27633" fmla="*/ 2533107 h 6858000"/>
              <a:gd name="connsiteX27634" fmla="*/ 4264142 w 12192000"/>
              <a:gd name="connsiteY27634" fmla="*/ 2533107 h 6858000"/>
              <a:gd name="connsiteX27635" fmla="*/ 4263902 w 12192000"/>
              <a:gd name="connsiteY27635" fmla="*/ 2533107 h 6858000"/>
              <a:gd name="connsiteX27636" fmla="*/ 4229909 w 12192000"/>
              <a:gd name="connsiteY27636" fmla="*/ 2517338 h 6858000"/>
              <a:gd name="connsiteX27637" fmla="*/ 2193970 w 12192000"/>
              <a:gd name="connsiteY27637" fmla="*/ 2517308 h 6858000"/>
              <a:gd name="connsiteX27638" fmla="*/ 2074036 w 12192000"/>
              <a:gd name="connsiteY27638" fmla="*/ 2586551 h 6858000"/>
              <a:gd name="connsiteX27639" fmla="*/ 2077477 w 12192000"/>
              <a:gd name="connsiteY27639" fmla="*/ 2605044 h 6858000"/>
              <a:gd name="connsiteX27640" fmla="*/ 2076191 w 12192000"/>
              <a:gd name="connsiteY27640" fmla="*/ 2616325 h 6858000"/>
              <a:gd name="connsiteX27641" fmla="*/ 2075981 w 12192000"/>
              <a:gd name="connsiteY27641" fmla="*/ 2617163 h 6858000"/>
              <a:gd name="connsiteX27642" fmla="*/ 2075233 w 12192000"/>
              <a:gd name="connsiteY27642" fmla="*/ 2620035 h 6858000"/>
              <a:gd name="connsiteX27643" fmla="*/ 2073886 w 12192000"/>
              <a:gd name="connsiteY27643" fmla="*/ 2624135 h 6858000"/>
              <a:gd name="connsiteX27644" fmla="*/ 2080829 w 12192000"/>
              <a:gd name="connsiteY27644" fmla="*/ 2628145 h 6858000"/>
              <a:gd name="connsiteX27645" fmla="*/ 2092110 w 12192000"/>
              <a:gd name="connsiteY27645" fmla="*/ 2634668 h 6858000"/>
              <a:gd name="connsiteX27646" fmla="*/ 2364265 w 12192000"/>
              <a:gd name="connsiteY27646" fmla="*/ 2634668 h 6858000"/>
              <a:gd name="connsiteX27647" fmla="*/ 2382488 w 12192000"/>
              <a:gd name="connsiteY27647" fmla="*/ 2624135 h 6858000"/>
              <a:gd name="connsiteX27648" fmla="*/ 2381141 w 12192000"/>
              <a:gd name="connsiteY27648" fmla="*/ 2620035 h 6858000"/>
              <a:gd name="connsiteX27649" fmla="*/ 2380423 w 12192000"/>
              <a:gd name="connsiteY27649" fmla="*/ 2617192 h 6858000"/>
              <a:gd name="connsiteX27650" fmla="*/ 2380214 w 12192000"/>
              <a:gd name="connsiteY27650" fmla="*/ 2616355 h 6858000"/>
              <a:gd name="connsiteX27651" fmla="*/ 2378927 w 12192000"/>
              <a:gd name="connsiteY27651" fmla="*/ 2605073 h 6858000"/>
              <a:gd name="connsiteX27652" fmla="*/ 2382368 w 12192000"/>
              <a:gd name="connsiteY27652" fmla="*/ 2586581 h 6858000"/>
              <a:gd name="connsiteX27653" fmla="*/ 2262435 w 12192000"/>
              <a:gd name="connsiteY27653" fmla="*/ 2517338 h 6858000"/>
              <a:gd name="connsiteX27654" fmla="*/ 2228442 w 12192000"/>
              <a:gd name="connsiteY27654" fmla="*/ 2533107 h 6858000"/>
              <a:gd name="connsiteX27655" fmla="*/ 2228202 w 12192000"/>
              <a:gd name="connsiteY27655" fmla="*/ 2533107 h 6858000"/>
              <a:gd name="connsiteX27656" fmla="*/ 2227963 w 12192000"/>
              <a:gd name="connsiteY27656" fmla="*/ 2533107 h 6858000"/>
              <a:gd name="connsiteX27657" fmla="*/ 2193970 w 12192000"/>
              <a:gd name="connsiteY27657" fmla="*/ 2517338 h 6858000"/>
              <a:gd name="connsiteX27658" fmla="*/ 11797008 w 12192000"/>
              <a:gd name="connsiteY27658" fmla="*/ 2326485 h 6858000"/>
              <a:gd name="connsiteX27659" fmla="*/ 11797038 w 12192000"/>
              <a:gd name="connsiteY27659" fmla="*/ 2326485 h 6858000"/>
              <a:gd name="connsiteX27660" fmla="*/ 11797023 w 12192000"/>
              <a:gd name="connsiteY27660" fmla="*/ 2326489 h 6858000"/>
              <a:gd name="connsiteX27661" fmla="*/ 11389809 w 12192000"/>
              <a:gd name="connsiteY27661" fmla="*/ 2326485 h 6858000"/>
              <a:gd name="connsiteX27662" fmla="*/ 11389839 w 12192000"/>
              <a:gd name="connsiteY27662" fmla="*/ 2326485 h 6858000"/>
              <a:gd name="connsiteX27663" fmla="*/ 11389824 w 12192000"/>
              <a:gd name="connsiteY27663" fmla="*/ 2326489 h 6858000"/>
              <a:gd name="connsiteX27664" fmla="*/ 10982639 w 12192000"/>
              <a:gd name="connsiteY27664" fmla="*/ 2326485 h 6858000"/>
              <a:gd name="connsiteX27665" fmla="*/ 10982669 w 12192000"/>
              <a:gd name="connsiteY27665" fmla="*/ 2326485 h 6858000"/>
              <a:gd name="connsiteX27666" fmla="*/ 10982654 w 12192000"/>
              <a:gd name="connsiteY27666" fmla="*/ 2326489 h 6858000"/>
              <a:gd name="connsiteX27667" fmla="*/ 11924752 w 12192000"/>
              <a:gd name="connsiteY27667" fmla="*/ 2306616 h 6858000"/>
              <a:gd name="connsiteX27668" fmla="*/ 11839021 w 12192000"/>
              <a:gd name="connsiteY27668" fmla="*/ 2356109 h 6858000"/>
              <a:gd name="connsiteX27669" fmla="*/ 11841655 w 12192000"/>
              <a:gd name="connsiteY27669" fmla="*/ 2371101 h 6858000"/>
              <a:gd name="connsiteX27670" fmla="*/ 11805028 w 12192000"/>
              <a:gd name="connsiteY27670" fmla="*/ 2414969 h 6858000"/>
              <a:gd name="connsiteX27671" fmla="*/ 11805028 w 12192000"/>
              <a:gd name="connsiteY27671" fmla="*/ 2513956 h 6858000"/>
              <a:gd name="connsiteX27672" fmla="*/ 11924752 w 12192000"/>
              <a:gd name="connsiteY27672" fmla="*/ 2306616 h 6858000"/>
              <a:gd name="connsiteX27673" fmla="*/ 11669295 w 12192000"/>
              <a:gd name="connsiteY27673" fmla="*/ 2306616 h 6858000"/>
              <a:gd name="connsiteX27674" fmla="*/ 11789019 w 12192000"/>
              <a:gd name="connsiteY27674" fmla="*/ 2513956 h 6858000"/>
              <a:gd name="connsiteX27675" fmla="*/ 11789019 w 12192000"/>
              <a:gd name="connsiteY27675" fmla="*/ 2414969 h 6858000"/>
              <a:gd name="connsiteX27676" fmla="*/ 11752392 w 12192000"/>
              <a:gd name="connsiteY27676" fmla="*/ 2371101 h 6858000"/>
              <a:gd name="connsiteX27677" fmla="*/ 11755025 w 12192000"/>
              <a:gd name="connsiteY27677" fmla="*/ 2356109 h 6858000"/>
              <a:gd name="connsiteX27678" fmla="*/ 11517552 w 12192000"/>
              <a:gd name="connsiteY27678" fmla="*/ 2306616 h 6858000"/>
              <a:gd name="connsiteX27679" fmla="*/ 11431821 w 12192000"/>
              <a:gd name="connsiteY27679" fmla="*/ 2356109 h 6858000"/>
              <a:gd name="connsiteX27680" fmla="*/ 11434455 w 12192000"/>
              <a:gd name="connsiteY27680" fmla="*/ 2371101 h 6858000"/>
              <a:gd name="connsiteX27681" fmla="*/ 11397828 w 12192000"/>
              <a:gd name="connsiteY27681" fmla="*/ 2414969 h 6858000"/>
              <a:gd name="connsiteX27682" fmla="*/ 11397828 w 12192000"/>
              <a:gd name="connsiteY27682" fmla="*/ 2513956 h 6858000"/>
              <a:gd name="connsiteX27683" fmla="*/ 11517552 w 12192000"/>
              <a:gd name="connsiteY27683" fmla="*/ 2306616 h 6858000"/>
              <a:gd name="connsiteX27684" fmla="*/ 11262125 w 12192000"/>
              <a:gd name="connsiteY27684" fmla="*/ 2306616 h 6858000"/>
              <a:gd name="connsiteX27685" fmla="*/ 11381849 w 12192000"/>
              <a:gd name="connsiteY27685" fmla="*/ 2513956 h 6858000"/>
              <a:gd name="connsiteX27686" fmla="*/ 11381849 w 12192000"/>
              <a:gd name="connsiteY27686" fmla="*/ 2414969 h 6858000"/>
              <a:gd name="connsiteX27687" fmla="*/ 11345222 w 12192000"/>
              <a:gd name="connsiteY27687" fmla="*/ 2371101 h 6858000"/>
              <a:gd name="connsiteX27688" fmla="*/ 11347856 w 12192000"/>
              <a:gd name="connsiteY27688" fmla="*/ 2356109 h 6858000"/>
              <a:gd name="connsiteX27689" fmla="*/ 11110382 w 12192000"/>
              <a:gd name="connsiteY27689" fmla="*/ 2306616 h 6858000"/>
              <a:gd name="connsiteX27690" fmla="*/ 11024652 w 12192000"/>
              <a:gd name="connsiteY27690" fmla="*/ 2356109 h 6858000"/>
              <a:gd name="connsiteX27691" fmla="*/ 11027285 w 12192000"/>
              <a:gd name="connsiteY27691" fmla="*/ 2371101 h 6858000"/>
              <a:gd name="connsiteX27692" fmla="*/ 10990658 w 12192000"/>
              <a:gd name="connsiteY27692" fmla="*/ 2414969 h 6858000"/>
              <a:gd name="connsiteX27693" fmla="*/ 10990658 w 12192000"/>
              <a:gd name="connsiteY27693" fmla="*/ 2513956 h 6858000"/>
              <a:gd name="connsiteX27694" fmla="*/ 11110382 w 12192000"/>
              <a:gd name="connsiteY27694" fmla="*/ 2306616 h 6858000"/>
              <a:gd name="connsiteX27695" fmla="*/ 10854925 w 12192000"/>
              <a:gd name="connsiteY27695" fmla="*/ 2306616 h 6858000"/>
              <a:gd name="connsiteX27696" fmla="*/ 10974649 w 12192000"/>
              <a:gd name="connsiteY27696" fmla="*/ 2513956 h 6858000"/>
              <a:gd name="connsiteX27697" fmla="*/ 10974649 w 12192000"/>
              <a:gd name="connsiteY27697" fmla="*/ 2414969 h 6858000"/>
              <a:gd name="connsiteX27698" fmla="*/ 10938022 w 12192000"/>
              <a:gd name="connsiteY27698" fmla="*/ 2371101 h 6858000"/>
              <a:gd name="connsiteX27699" fmla="*/ 10940656 w 12192000"/>
              <a:gd name="connsiteY27699" fmla="*/ 2356109 h 6858000"/>
              <a:gd name="connsiteX27700" fmla="*/ 10703182 w 12192000"/>
              <a:gd name="connsiteY27700" fmla="*/ 2306586 h 6858000"/>
              <a:gd name="connsiteX27701" fmla="*/ 10617452 w 12192000"/>
              <a:gd name="connsiteY27701" fmla="*/ 2356079 h 6858000"/>
              <a:gd name="connsiteX27702" fmla="*/ 10620085 w 12192000"/>
              <a:gd name="connsiteY27702" fmla="*/ 2371071 h 6858000"/>
              <a:gd name="connsiteX27703" fmla="*/ 10583458 w 12192000"/>
              <a:gd name="connsiteY27703" fmla="*/ 2414939 h 6858000"/>
              <a:gd name="connsiteX27704" fmla="*/ 10583458 w 12192000"/>
              <a:gd name="connsiteY27704" fmla="*/ 2513926 h 6858000"/>
              <a:gd name="connsiteX27705" fmla="*/ 10703182 w 12192000"/>
              <a:gd name="connsiteY27705" fmla="*/ 2306586 h 6858000"/>
              <a:gd name="connsiteX27706" fmla="*/ 10447755 w 12192000"/>
              <a:gd name="connsiteY27706" fmla="*/ 2306586 h 6858000"/>
              <a:gd name="connsiteX27707" fmla="*/ 10567479 w 12192000"/>
              <a:gd name="connsiteY27707" fmla="*/ 2513926 h 6858000"/>
              <a:gd name="connsiteX27708" fmla="*/ 10567479 w 12192000"/>
              <a:gd name="connsiteY27708" fmla="*/ 2414939 h 6858000"/>
              <a:gd name="connsiteX27709" fmla="*/ 10530853 w 12192000"/>
              <a:gd name="connsiteY27709" fmla="*/ 2371071 h 6858000"/>
              <a:gd name="connsiteX27710" fmla="*/ 10533486 w 12192000"/>
              <a:gd name="connsiteY27710" fmla="*/ 2356079 h 6858000"/>
              <a:gd name="connsiteX27711" fmla="*/ 10296013 w 12192000"/>
              <a:gd name="connsiteY27711" fmla="*/ 2306586 h 6858000"/>
              <a:gd name="connsiteX27712" fmla="*/ 10210282 w 12192000"/>
              <a:gd name="connsiteY27712" fmla="*/ 2356079 h 6858000"/>
              <a:gd name="connsiteX27713" fmla="*/ 10212915 w 12192000"/>
              <a:gd name="connsiteY27713" fmla="*/ 2371071 h 6858000"/>
              <a:gd name="connsiteX27714" fmla="*/ 10176289 w 12192000"/>
              <a:gd name="connsiteY27714" fmla="*/ 2414939 h 6858000"/>
              <a:gd name="connsiteX27715" fmla="*/ 10176289 w 12192000"/>
              <a:gd name="connsiteY27715" fmla="*/ 2513926 h 6858000"/>
              <a:gd name="connsiteX27716" fmla="*/ 10296013 w 12192000"/>
              <a:gd name="connsiteY27716" fmla="*/ 2306586 h 6858000"/>
              <a:gd name="connsiteX27717" fmla="*/ 10040585 w 12192000"/>
              <a:gd name="connsiteY27717" fmla="*/ 2306586 h 6858000"/>
              <a:gd name="connsiteX27718" fmla="*/ 10160309 w 12192000"/>
              <a:gd name="connsiteY27718" fmla="*/ 2513926 h 6858000"/>
              <a:gd name="connsiteX27719" fmla="*/ 10160309 w 12192000"/>
              <a:gd name="connsiteY27719" fmla="*/ 2414939 h 6858000"/>
              <a:gd name="connsiteX27720" fmla="*/ 10123683 w 12192000"/>
              <a:gd name="connsiteY27720" fmla="*/ 2371071 h 6858000"/>
              <a:gd name="connsiteX27721" fmla="*/ 10126317 w 12192000"/>
              <a:gd name="connsiteY27721" fmla="*/ 2356079 h 6858000"/>
              <a:gd name="connsiteX27722" fmla="*/ 9888813 w 12192000"/>
              <a:gd name="connsiteY27722" fmla="*/ 2306586 h 6858000"/>
              <a:gd name="connsiteX27723" fmla="*/ 9803082 w 12192000"/>
              <a:gd name="connsiteY27723" fmla="*/ 2356079 h 6858000"/>
              <a:gd name="connsiteX27724" fmla="*/ 9805715 w 12192000"/>
              <a:gd name="connsiteY27724" fmla="*/ 2371071 h 6858000"/>
              <a:gd name="connsiteX27725" fmla="*/ 9769089 w 12192000"/>
              <a:gd name="connsiteY27725" fmla="*/ 2414939 h 6858000"/>
              <a:gd name="connsiteX27726" fmla="*/ 9769089 w 12192000"/>
              <a:gd name="connsiteY27726" fmla="*/ 2513926 h 6858000"/>
              <a:gd name="connsiteX27727" fmla="*/ 9888813 w 12192000"/>
              <a:gd name="connsiteY27727" fmla="*/ 2306586 h 6858000"/>
              <a:gd name="connsiteX27728" fmla="*/ 9633415 w 12192000"/>
              <a:gd name="connsiteY27728" fmla="*/ 2306586 h 6858000"/>
              <a:gd name="connsiteX27729" fmla="*/ 9753139 w 12192000"/>
              <a:gd name="connsiteY27729" fmla="*/ 2513926 h 6858000"/>
              <a:gd name="connsiteX27730" fmla="*/ 9753139 w 12192000"/>
              <a:gd name="connsiteY27730" fmla="*/ 2414939 h 6858000"/>
              <a:gd name="connsiteX27731" fmla="*/ 9716513 w 12192000"/>
              <a:gd name="connsiteY27731" fmla="*/ 2371071 h 6858000"/>
              <a:gd name="connsiteX27732" fmla="*/ 9719146 w 12192000"/>
              <a:gd name="connsiteY27732" fmla="*/ 2356079 h 6858000"/>
              <a:gd name="connsiteX27733" fmla="*/ 9481643 w 12192000"/>
              <a:gd name="connsiteY27733" fmla="*/ 2306586 h 6858000"/>
              <a:gd name="connsiteX27734" fmla="*/ 9395912 w 12192000"/>
              <a:gd name="connsiteY27734" fmla="*/ 2356079 h 6858000"/>
              <a:gd name="connsiteX27735" fmla="*/ 9398545 w 12192000"/>
              <a:gd name="connsiteY27735" fmla="*/ 2371071 h 6858000"/>
              <a:gd name="connsiteX27736" fmla="*/ 9361919 w 12192000"/>
              <a:gd name="connsiteY27736" fmla="*/ 2414939 h 6858000"/>
              <a:gd name="connsiteX27737" fmla="*/ 9361919 w 12192000"/>
              <a:gd name="connsiteY27737" fmla="*/ 2513926 h 6858000"/>
              <a:gd name="connsiteX27738" fmla="*/ 9481643 w 12192000"/>
              <a:gd name="connsiteY27738" fmla="*/ 2306586 h 6858000"/>
              <a:gd name="connsiteX27739" fmla="*/ 9226216 w 12192000"/>
              <a:gd name="connsiteY27739" fmla="*/ 2306586 h 6858000"/>
              <a:gd name="connsiteX27740" fmla="*/ 9345940 w 12192000"/>
              <a:gd name="connsiteY27740" fmla="*/ 2513926 h 6858000"/>
              <a:gd name="connsiteX27741" fmla="*/ 9345940 w 12192000"/>
              <a:gd name="connsiteY27741" fmla="*/ 2414939 h 6858000"/>
              <a:gd name="connsiteX27742" fmla="*/ 9309314 w 12192000"/>
              <a:gd name="connsiteY27742" fmla="*/ 2371071 h 6858000"/>
              <a:gd name="connsiteX27743" fmla="*/ 9311946 w 12192000"/>
              <a:gd name="connsiteY27743" fmla="*/ 2356079 h 6858000"/>
              <a:gd name="connsiteX27744" fmla="*/ 9074473 w 12192000"/>
              <a:gd name="connsiteY27744" fmla="*/ 2306586 h 6858000"/>
              <a:gd name="connsiteX27745" fmla="*/ 8988742 w 12192000"/>
              <a:gd name="connsiteY27745" fmla="*/ 2356079 h 6858000"/>
              <a:gd name="connsiteX27746" fmla="*/ 8991376 w 12192000"/>
              <a:gd name="connsiteY27746" fmla="*/ 2371071 h 6858000"/>
              <a:gd name="connsiteX27747" fmla="*/ 8954749 w 12192000"/>
              <a:gd name="connsiteY27747" fmla="*/ 2414939 h 6858000"/>
              <a:gd name="connsiteX27748" fmla="*/ 8954749 w 12192000"/>
              <a:gd name="connsiteY27748" fmla="*/ 2513926 h 6858000"/>
              <a:gd name="connsiteX27749" fmla="*/ 9074473 w 12192000"/>
              <a:gd name="connsiteY27749" fmla="*/ 2306586 h 6858000"/>
              <a:gd name="connsiteX27750" fmla="*/ 8819046 w 12192000"/>
              <a:gd name="connsiteY27750" fmla="*/ 2306586 h 6858000"/>
              <a:gd name="connsiteX27751" fmla="*/ 8938770 w 12192000"/>
              <a:gd name="connsiteY27751" fmla="*/ 2513926 h 6858000"/>
              <a:gd name="connsiteX27752" fmla="*/ 8938770 w 12192000"/>
              <a:gd name="connsiteY27752" fmla="*/ 2414939 h 6858000"/>
              <a:gd name="connsiteX27753" fmla="*/ 8902143 w 12192000"/>
              <a:gd name="connsiteY27753" fmla="*/ 2371071 h 6858000"/>
              <a:gd name="connsiteX27754" fmla="*/ 8904776 w 12192000"/>
              <a:gd name="connsiteY27754" fmla="*/ 2356079 h 6858000"/>
              <a:gd name="connsiteX27755" fmla="*/ 8667273 w 12192000"/>
              <a:gd name="connsiteY27755" fmla="*/ 2306586 h 6858000"/>
              <a:gd name="connsiteX27756" fmla="*/ 8581542 w 12192000"/>
              <a:gd name="connsiteY27756" fmla="*/ 2356079 h 6858000"/>
              <a:gd name="connsiteX27757" fmla="*/ 8584176 w 12192000"/>
              <a:gd name="connsiteY27757" fmla="*/ 2371071 h 6858000"/>
              <a:gd name="connsiteX27758" fmla="*/ 8547549 w 12192000"/>
              <a:gd name="connsiteY27758" fmla="*/ 2414939 h 6858000"/>
              <a:gd name="connsiteX27759" fmla="*/ 8547549 w 12192000"/>
              <a:gd name="connsiteY27759" fmla="*/ 2513926 h 6858000"/>
              <a:gd name="connsiteX27760" fmla="*/ 8667273 w 12192000"/>
              <a:gd name="connsiteY27760" fmla="*/ 2306586 h 6858000"/>
              <a:gd name="connsiteX27761" fmla="*/ 8411846 w 12192000"/>
              <a:gd name="connsiteY27761" fmla="*/ 2306586 h 6858000"/>
              <a:gd name="connsiteX27762" fmla="*/ 8531570 w 12192000"/>
              <a:gd name="connsiteY27762" fmla="*/ 2513926 h 6858000"/>
              <a:gd name="connsiteX27763" fmla="*/ 8531570 w 12192000"/>
              <a:gd name="connsiteY27763" fmla="*/ 2414939 h 6858000"/>
              <a:gd name="connsiteX27764" fmla="*/ 8494943 w 12192000"/>
              <a:gd name="connsiteY27764" fmla="*/ 2371071 h 6858000"/>
              <a:gd name="connsiteX27765" fmla="*/ 8497577 w 12192000"/>
              <a:gd name="connsiteY27765" fmla="*/ 2356079 h 6858000"/>
              <a:gd name="connsiteX27766" fmla="*/ 8260103 w 12192000"/>
              <a:gd name="connsiteY27766" fmla="*/ 2306586 h 6858000"/>
              <a:gd name="connsiteX27767" fmla="*/ 8174373 w 12192000"/>
              <a:gd name="connsiteY27767" fmla="*/ 2356079 h 6858000"/>
              <a:gd name="connsiteX27768" fmla="*/ 8177006 w 12192000"/>
              <a:gd name="connsiteY27768" fmla="*/ 2371071 h 6858000"/>
              <a:gd name="connsiteX27769" fmla="*/ 8140379 w 12192000"/>
              <a:gd name="connsiteY27769" fmla="*/ 2414939 h 6858000"/>
              <a:gd name="connsiteX27770" fmla="*/ 8140379 w 12192000"/>
              <a:gd name="connsiteY27770" fmla="*/ 2513926 h 6858000"/>
              <a:gd name="connsiteX27771" fmla="*/ 8260103 w 12192000"/>
              <a:gd name="connsiteY27771" fmla="*/ 2306586 h 6858000"/>
              <a:gd name="connsiteX27772" fmla="*/ 8004677 w 12192000"/>
              <a:gd name="connsiteY27772" fmla="*/ 2306586 h 6858000"/>
              <a:gd name="connsiteX27773" fmla="*/ 8124400 w 12192000"/>
              <a:gd name="connsiteY27773" fmla="*/ 2513926 h 6858000"/>
              <a:gd name="connsiteX27774" fmla="*/ 8124400 w 12192000"/>
              <a:gd name="connsiteY27774" fmla="*/ 2414939 h 6858000"/>
              <a:gd name="connsiteX27775" fmla="*/ 8087774 w 12192000"/>
              <a:gd name="connsiteY27775" fmla="*/ 2371071 h 6858000"/>
              <a:gd name="connsiteX27776" fmla="*/ 8090407 w 12192000"/>
              <a:gd name="connsiteY27776" fmla="*/ 2356079 h 6858000"/>
              <a:gd name="connsiteX27777" fmla="*/ 7852904 w 12192000"/>
              <a:gd name="connsiteY27777" fmla="*/ 2306586 h 6858000"/>
              <a:gd name="connsiteX27778" fmla="*/ 7767173 w 12192000"/>
              <a:gd name="connsiteY27778" fmla="*/ 2356079 h 6858000"/>
              <a:gd name="connsiteX27779" fmla="*/ 7769807 w 12192000"/>
              <a:gd name="connsiteY27779" fmla="*/ 2371071 h 6858000"/>
              <a:gd name="connsiteX27780" fmla="*/ 7733180 w 12192000"/>
              <a:gd name="connsiteY27780" fmla="*/ 2414939 h 6858000"/>
              <a:gd name="connsiteX27781" fmla="*/ 7733180 w 12192000"/>
              <a:gd name="connsiteY27781" fmla="*/ 2513926 h 6858000"/>
              <a:gd name="connsiteX27782" fmla="*/ 7852904 w 12192000"/>
              <a:gd name="connsiteY27782" fmla="*/ 2306586 h 6858000"/>
              <a:gd name="connsiteX27783" fmla="*/ 7597476 w 12192000"/>
              <a:gd name="connsiteY27783" fmla="*/ 2306586 h 6858000"/>
              <a:gd name="connsiteX27784" fmla="*/ 7717201 w 12192000"/>
              <a:gd name="connsiteY27784" fmla="*/ 2513926 h 6858000"/>
              <a:gd name="connsiteX27785" fmla="*/ 7717201 w 12192000"/>
              <a:gd name="connsiteY27785" fmla="*/ 2414939 h 6858000"/>
              <a:gd name="connsiteX27786" fmla="*/ 7680574 w 12192000"/>
              <a:gd name="connsiteY27786" fmla="*/ 2371071 h 6858000"/>
              <a:gd name="connsiteX27787" fmla="*/ 7683207 w 12192000"/>
              <a:gd name="connsiteY27787" fmla="*/ 2356079 h 6858000"/>
              <a:gd name="connsiteX27788" fmla="*/ 7445734 w 12192000"/>
              <a:gd name="connsiteY27788" fmla="*/ 2306586 h 6858000"/>
              <a:gd name="connsiteX27789" fmla="*/ 7360003 w 12192000"/>
              <a:gd name="connsiteY27789" fmla="*/ 2356079 h 6858000"/>
              <a:gd name="connsiteX27790" fmla="*/ 7362636 w 12192000"/>
              <a:gd name="connsiteY27790" fmla="*/ 2371071 h 6858000"/>
              <a:gd name="connsiteX27791" fmla="*/ 7326010 w 12192000"/>
              <a:gd name="connsiteY27791" fmla="*/ 2414939 h 6858000"/>
              <a:gd name="connsiteX27792" fmla="*/ 7326010 w 12192000"/>
              <a:gd name="connsiteY27792" fmla="*/ 2513926 h 6858000"/>
              <a:gd name="connsiteX27793" fmla="*/ 7445734 w 12192000"/>
              <a:gd name="connsiteY27793" fmla="*/ 2306586 h 6858000"/>
              <a:gd name="connsiteX27794" fmla="*/ 7190306 w 12192000"/>
              <a:gd name="connsiteY27794" fmla="*/ 2306586 h 6858000"/>
              <a:gd name="connsiteX27795" fmla="*/ 7310031 w 12192000"/>
              <a:gd name="connsiteY27795" fmla="*/ 2513926 h 6858000"/>
              <a:gd name="connsiteX27796" fmla="*/ 7310031 w 12192000"/>
              <a:gd name="connsiteY27796" fmla="*/ 2414939 h 6858000"/>
              <a:gd name="connsiteX27797" fmla="*/ 7273404 w 12192000"/>
              <a:gd name="connsiteY27797" fmla="*/ 2371071 h 6858000"/>
              <a:gd name="connsiteX27798" fmla="*/ 7276038 w 12192000"/>
              <a:gd name="connsiteY27798" fmla="*/ 2356079 h 6858000"/>
              <a:gd name="connsiteX27799" fmla="*/ 7038534 w 12192000"/>
              <a:gd name="connsiteY27799" fmla="*/ 2306586 h 6858000"/>
              <a:gd name="connsiteX27800" fmla="*/ 6952803 w 12192000"/>
              <a:gd name="connsiteY27800" fmla="*/ 2356079 h 6858000"/>
              <a:gd name="connsiteX27801" fmla="*/ 6955436 w 12192000"/>
              <a:gd name="connsiteY27801" fmla="*/ 2371071 h 6858000"/>
              <a:gd name="connsiteX27802" fmla="*/ 6918810 w 12192000"/>
              <a:gd name="connsiteY27802" fmla="*/ 2414939 h 6858000"/>
              <a:gd name="connsiteX27803" fmla="*/ 6918810 w 12192000"/>
              <a:gd name="connsiteY27803" fmla="*/ 2513926 h 6858000"/>
              <a:gd name="connsiteX27804" fmla="*/ 7038534 w 12192000"/>
              <a:gd name="connsiteY27804" fmla="*/ 2306586 h 6858000"/>
              <a:gd name="connsiteX27805" fmla="*/ 6783107 w 12192000"/>
              <a:gd name="connsiteY27805" fmla="*/ 2306586 h 6858000"/>
              <a:gd name="connsiteX27806" fmla="*/ 6902831 w 12192000"/>
              <a:gd name="connsiteY27806" fmla="*/ 2513926 h 6858000"/>
              <a:gd name="connsiteX27807" fmla="*/ 6902831 w 12192000"/>
              <a:gd name="connsiteY27807" fmla="*/ 2414939 h 6858000"/>
              <a:gd name="connsiteX27808" fmla="*/ 6866204 w 12192000"/>
              <a:gd name="connsiteY27808" fmla="*/ 2371071 h 6858000"/>
              <a:gd name="connsiteX27809" fmla="*/ 6868838 w 12192000"/>
              <a:gd name="connsiteY27809" fmla="*/ 2356079 h 6858000"/>
              <a:gd name="connsiteX27810" fmla="*/ 6631364 w 12192000"/>
              <a:gd name="connsiteY27810" fmla="*/ 2306586 h 6858000"/>
              <a:gd name="connsiteX27811" fmla="*/ 6545633 w 12192000"/>
              <a:gd name="connsiteY27811" fmla="*/ 2356079 h 6858000"/>
              <a:gd name="connsiteX27812" fmla="*/ 6548266 w 12192000"/>
              <a:gd name="connsiteY27812" fmla="*/ 2371071 h 6858000"/>
              <a:gd name="connsiteX27813" fmla="*/ 6511640 w 12192000"/>
              <a:gd name="connsiteY27813" fmla="*/ 2414939 h 6858000"/>
              <a:gd name="connsiteX27814" fmla="*/ 6511640 w 12192000"/>
              <a:gd name="connsiteY27814" fmla="*/ 2513926 h 6858000"/>
              <a:gd name="connsiteX27815" fmla="*/ 6631364 w 12192000"/>
              <a:gd name="connsiteY27815" fmla="*/ 2306586 h 6858000"/>
              <a:gd name="connsiteX27816" fmla="*/ 6375937 w 12192000"/>
              <a:gd name="connsiteY27816" fmla="*/ 2306586 h 6858000"/>
              <a:gd name="connsiteX27817" fmla="*/ 6495661 w 12192000"/>
              <a:gd name="connsiteY27817" fmla="*/ 2513926 h 6858000"/>
              <a:gd name="connsiteX27818" fmla="*/ 6495661 w 12192000"/>
              <a:gd name="connsiteY27818" fmla="*/ 2414939 h 6858000"/>
              <a:gd name="connsiteX27819" fmla="*/ 6459035 w 12192000"/>
              <a:gd name="connsiteY27819" fmla="*/ 2371071 h 6858000"/>
              <a:gd name="connsiteX27820" fmla="*/ 6461668 w 12192000"/>
              <a:gd name="connsiteY27820" fmla="*/ 2356079 h 6858000"/>
              <a:gd name="connsiteX27821" fmla="*/ 6224165 w 12192000"/>
              <a:gd name="connsiteY27821" fmla="*/ 2306586 h 6858000"/>
              <a:gd name="connsiteX27822" fmla="*/ 6138433 w 12192000"/>
              <a:gd name="connsiteY27822" fmla="*/ 2356079 h 6858000"/>
              <a:gd name="connsiteX27823" fmla="*/ 6141067 w 12192000"/>
              <a:gd name="connsiteY27823" fmla="*/ 2371071 h 6858000"/>
              <a:gd name="connsiteX27824" fmla="*/ 6104441 w 12192000"/>
              <a:gd name="connsiteY27824" fmla="*/ 2414939 h 6858000"/>
              <a:gd name="connsiteX27825" fmla="*/ 6104441 w 12192000"/>
              <a:gd name="connsiteY27825" fmla="*/ 2513926 h 6858000"/>
              <a:gd name="connsiteX27826" fmla="*/ 6224165 w 12192000"/>
              <a:gd name="connsiteY27826" fmla="*/ 2306586 h 6858000"/>
              <a:gd name="connsiteX27827" fmla="*/ 5968767 w 12192000"/>
              <a:gd name="connsiteY27827" fmla="*/ 2306586 h 6858000"/>
              <a:gd name="connsiteX27828" fmla="*/ 6088491 w 12192000"/>
              <a:gd name="connsiteY27828" fmla="*/ 2513926 h 6858000"/>
              <a:gd name="connsiteX27829" fmla="*/ 6088491 w 12192000"/>
              <a:gd name="connsiteY27829" fmla="*/ 2414939 h 6858000"/>
              <a:gd name="connsiteX27830" fmla="*/ 6051865 w 12192000"/>
              <a:gd name="connsiteY27830" fmla="*/ 2371071 h 6858000"/>
              <a:gd name="connsiteX27831" fmla="*/ 6054498 w 12192000"/>
              <a:gd name="connsiteY27831" fmla="*/ 2356079 h 6858000"/>
              <a:gd name="connsiteX27832" fmla="*/ 5816995 w 12192000"/>
              <a:gd name="connsiteY27832" fmla="*/ 2306586 h 6858000"/>
              <a:gd name="connsiteX27833" fmla="*/ 5731264 w 12192000"/>
              <a:gd name="connsiteY27833" fmla="*/ 2356079 h 6858000"/>
              <a:gd name="connsiteX27834" fmla="*/ 5733897 w 12192000"/>
              <a:gd name="connsiteY27834" fmla="*/ 2371071 h 6858000"/>
              <a:gd name="connsiteX27835" fmla="*/ 5697271 w 12192000"/>
              <a:gd name="connsiteY27835" fmla="*/ 2414939 h 6858000"/>
              <a:gd name="connsiteX27836" fmla="*/ 5697271 w 12192000"/>
              <a:gd name="connsiteY27836" fmla="*/ 2513926 h 6858000"/>
              <a:gd name="connsiteX27837" fmla="*/ 5816995 w 12192000"/>
              <a:gd name="connsiteY27837" fmla="*/ 2306586 h 6858000"/>
              <a:gd name="connsiteX27838" fmla="*/ 5561568 w 12192000"/>
              <a:gd name="connsiteY27838" fmla="*/ 2306586 h 6858000"/>
              <a:gd name="connsiteX27839" fmla="*/ 5681292 w 12192000"/>
              <a:gd name="connsiteY27839" fmla="*/ 2513926 h 6858000"/>
              <a:gd name="connsiteX27840" fmla="*/ 5681292 w 12192000"/>
              <a:gd name="connsiteY27840" fmla="*/ 2414939 h 6858000"/>
              <a:gd name="connsiteX27841" fmla="*/ 5644666 w 12192000"/>
              <a:gd name="connsiteY27841" fmla="*/ 2371071 h 6858000"/>
              <a:gd name="connsiteX27842" fmla="*/ 5647298 w 12192000"/>
              <a:gd name="connsiteY27842" fmla="*/ 2356079 h 6858000"/>
              <a:gd name="connsiteX27843" fmla="*/ 5409826 w 12192000"/>
              <a:gd name="connsiteY27843" fmla="*/ 2306586 h 6858000"/>
              <a:gd name="connsiteX27844" fmla="*/ 5324094 w 12192000"/>
              <a:gd name="connsiteY27844" fmla="*/ 2356079 h 6858000"/>
              <a:gd name="connsiteX27845" fmla="*/ 5326727 w 12192000"/>
              <a:gd name="connsiteY27845" fmla="*/ 2371071 h 6858000"/>
              <a:gd name="connsiteX27846" fmla="*/ 5290102 w 12192000"/>
              <a:gd name="connsiteY27846" fmla="*/ 2414939 h 6858000"/>
              <a:gd name="connsiteX27847" fmla="*/ 5290102 w 12192000"/>
              <a:gd name="connsiteY27847" fmla="*/ 2513926 h 6858000"/>
              <a:gd name="connsiteX27848" fmla="*/ 5409826 w 12192000"/>
              <a:gd name="connsiteY27848" fmla="*/ 2306586 h 6858000"/>
              <a:gd name="connsiteX27849" fmla="*/ 5154397 w 12192000"/>
              <a:gd name="connsiteY27849" fmla="*/ 2306586 h 6858000"/>
              <a:gd name="connsiteX27850" fmla="*/ 5274121 w 12192000"/>
              <a:gd name="connsiteY27850" fmla="*/ 2513926 h 6858000"/>
              <a:gd name="connsiteX27851" fmla="*/ 5274121 w 12192000"/>
              <a:gd name="connsiteY27851" fmla="*/ 2414939 h 6858000"/>
              <a:gd name="connsiteX27852" fmla="*/ 5237495 w 12192000"/>
              <a:gd name="connsiteY27852" fmla="*/ 2371071 h 6858000"/>
              <a:gd name="connsiteX27853" fmla="*/ 5240129 w 12192000"/>
              <a:gd name="connsiteY27853" fmla="*/ 2356079 h 6858000"/>
              <a:gd name="connsiteX27854" fmla="*/ 5002625 w 12192000"/>
              <a:gd name="connsiteY27854" fmla="*/ 2306586 h 6858000"/>
              <a:gd name="connsiteX27855" fmla="*/ 4916894 w 12192000"/>
              <a:gd name="connsiteY27855" fmla="*/ 2356079 h 6858000"/>
              <a:gd name="connsiteX27856" fmla="*/ 4919527 w 12192000"/>
              <a:gd name="connsiteY27856" fmla="*/ 2371071 h 6858000"/>
              <a:gd name="connsiteX27857" fmla="*/ 4882901 w 12192000"/>
              <a:gd name="connsiteY27857" fmla="*/ 2414939 h 6858000"/>
              <a:gd name="connsiteX27858" fmla="*/ 4882901 w 12192000"/>
              <a:gd name="connsiteY27858" fmla="*/ 2513926 h 6858000"/>
              <a:gd name="connsiteX27859" fmla="*/ 5002625 w 12192000"/>
              <a:gd name="connsiteY27859" fmla="*/ 2306586 h 6858000"/>
              <a:gd name="connsiteX27860" fmla="*/ 4747197 w 12192000"/>
              <a:gd name="connsiteY27860" fmla="*/ 2306586 h 6858000"/>
              <a:gd name="connsiteX27861" fmla="*/ 4866922 w 12192000"/>
              <a:gd name="connsiteY27861" fmla="*/ 2513926 h 6858000"/>
              <a:gd name="connsiteX27862" fmla="*/ 4866922 w 12192000"/>
              <a:gd name="connsiteY27862" fmla="*/ 2414939 h 6858000"/>
              <a:gd name="connsiteX27863" fmla="*/ 4830295 w 12192000"/>
              <a:gd name="connsiteY27863" fmla="*/ 2371071 h 6858000"/>
              <a:gd name="connsiteX27864" fmla="*/ 4832929 w 12192000"/>
              <a:gd name="connsiteY27864" fmla="*/ 2356079 h 6858000"/>
              <a:gd name="connsiteX27865" fmla="*/ 4595455 w 12192000"/>
              <a:gd name="connsiteY27865" fmla="*/ 2306586 h 6858000"/>
              <a:gd name="connsiteX27866" fmla="*/ 4509725 w 12192000"/>
              <a:gd name="connsiteY27866" fmla="*/ 2356079 h 6858000"/>
              <a:gd name="connsiteX27867" fmla="*/ 4512357 w 12192000"/>
              <a:gd name="connsiteY27867" fmla="*/ 2371071 h 6858000"/>
              <a:gd name="connsiteX27868" fmla="*/ 4475731 w 12192000"/>
              <a:gd name="connsiteY27868" fmla="*/ 2414939 h 6858000"/>
              <a:gd name="connsiteX27869" fmla="*/ 4475731 w 12192000"/>
              <a:gd name="connsiteY27869" fmla="*/ 2513926 h 6858000"/>
              <a:gd name="connsiteX27870" fmla="*/ 4595455 w 12192000"/>
              <a:gd name="connsiteY27870" fmla="*/ 2306586 h 6858000"/>
              <a:gd name="connsiteX27871" fmla="*/ 4340028 w 12192000"/>
              <a:gd name="connsiteY27871" fmla="*/ 2306586 h 6858000"/>
              <a:gd name="connsiteX27872" fmla="*/ 4459752 w 12192000"/>
              <a:gd name="connsiteY27872" fmla="*/ 2513926 h 6858000"/>
              <a:gd name="connsiteX27873" fmla="*/ 4459752 w 12192000"/>
              <a:gd name="connsiteY27873" fmla="*/ 2414939 h 6858000"/>
              <a:gd name="connsiteX27874" fmla="*/ 4423126 w 12192000"/>
              <a:gd name="connsiteY27874" fmla="*/ 2371071 h 6858000"/>
              <a:gd name="connsiteX27875" fmla="*/ 4425758 w 12192000"/>
              <a:gd name="connsiteY27875" fmla="*/ 2356079 h 6858000"/>
              <a:gd name="connsiteX27876" fmla="*/ 4188255 w 12192000"/>
              <a:gd name="connsiteY27876" fmla="*/ 2306586 h 6858000"/>
              <a:gd name="connsiteX27877" fmla="*/ 4102524 w 12192000"/>
              <a:gd name="connsiteY27877" fmla="*/ 2356079 h 6858000"/>
              <a:gd name="connsiteX27878" fmla="*/ 4105157 w 12192000"/>
              <a:gd name="connsiteY27878" fmla="*/ 2371071 h 6858000"/>
              <a:gd name="connsiteX27879" fmla="*/ 4068531 w 12192000"/>
              <a:gd name="connsiteY27879" fmla="*/ 2414939 h 6858000"/>
              <a:gd name="connsiteX27880" fmla="*/ 4068531 w 12192000"/>
              <a:gd name="connsiteY27880" fmla="*/ 2513926 h 6858000"/>
              <a:gd name="connsiteX27881" fmla="*/ 4188255 w 12192000"/>
              <a:gd name="connsiteY27881" fmla="*/ 2306586 h 6858000"/>
              <a:gd name="connsiteX27882" fmla="*/ 3932828 w 12192000"/>
              <a:gd name="connsiteY27882" fmla="*/ 2306586 h 6858000"/>
              <a:gd name="connsiteX27883" fmla="*/ 4052552 w 12192000"/>
              <a:gd name="connsiteY27883" fmla="*/ 2513926 h 6858000"/>
              <a:gd name="connsiteX27884" fmla="*/ 4052552 w 12192000"/>
              <a:gd name="connsiteY27884" fmla="*/ 2414939 h 6858000"/>
              <a:gd name="connsiteX27885" fmla="*/ 4015926 w 12192000"/>
              <a:gd name="connsiteY27885" fmla="*/ 2371071 h 6858000"/>
              <a:gd name="connsiteX27886" fmla="*/ 4018559 w 12192000"/>
              <a:gd name="connsiteY27886" fmla="*/ 2356079 h 6858000"/>
              <a:gd name="connsiteX27887" fmla="*/ 3781085 w 12192000"/>
              <a:gd name="connsiteY27887" fmla="*/ 2306586 h 6858000"/>
              <a:gd name="connsiteX27888" fmla="*/ 3695354 w 12192000"/>
              <a:gd name="connsiteY27888" fmla="*/ 2356079 h 6858000"/>
              <a:gd name="connsiteX27889" fmla="*/ 3697988 w 12192000"/>
              <a:gd name="connsiteY27889" fmla="*/ 2371071 h 6858000"/>
              <a:gd name="connsiteX27890" fmla="*/ 3661361 w 12192000"/>
              <a:gd name="connsiteY27890" fmla="*/ 2414939 h 6858000"/>
              <a:gd name="connsiteX27891" fmla="*/ 3661361 w 12192000"/>
              <a:gd name="connsiteY27891" fmla="*/ 2513926 h 6858000"/>
              <a:gd name="connsiteX27892" fmla="*/ 3781085 w 12192000"/>
              <a:gd name="connsiteY27892" fmla="*/ 2306586 h 6858000"/>
              <a:gd name="connsiteX27893" fmla="*/ 3525658 w 12192000"/>
              <a:gd name="connsiteY27893" fmla="*/ 2306586 h 6858000"/>
              <a:gd name="connsiteX27894" fmla="*/ 3645382 w 12192000"/>
              <a:gd name="connsiteY27894" fmla="*/ 2513926 h 6858000"/>
              <a:gd name="connsiteX27895" fmla="*/ 3645382 w 12192000"/>
              <a:gd name="connsiteY27895" fmla="*/ 2414939 h 6858000"/>
              <a:gd name="connsiteX27896" fmla="*/ 3608756 w 12192000"/>
              <a:gd name="connsiteY27896" fmla="*/ 2371071 h 6858000"/>
              <a:gd name="connsiteX27897" fmla="*/ 3611389 w 12192000"/>
              <a:gd name="connsiteY27897" fmla="*/ 2356079 h 6858000"/>
              <a:gd name="connsiteX27898" fmla="*/ 3373886 w 12192000"/>
              <a:gd name="connsiteY27898" fmla="*/ 2306586 h 6858000"/>
              <a:gd name="connsiteX27899" fmla="*/ 3288155 w 12192000"/>
              <a:gd name="connsiteY27899" fmla="*/ 2356079 h 6858000"/>
              <a:gd name="connsiteX27900" fmla="*/ 3290788 w 12192000"/>
              <a:gd name="connsiteY27900" fmla="*/ 2371071 h 6858000"/>
              <a:gd name="connsiteX27901" fmla="*/ 3254161 w 12192000"/>
              <a:gd name="connsiteY27901" fmla="*/ 2414939 h 6858000"/>
              <a:gd name="connsiteX27902" fmla="*/ 3254161 w 12192000"/>
              <a:gd name="connsiteY27902" fmla="*/ 2513926 h 6858000"/>
              <a:gd name="connsiteX27903" fmla="*/ 3373886 w 12192000"/>
              <a:gd name="connsiteY27903" fmla="*/ 2306586 h 6858000"/>
              <a:gd name="connsiteX27904" fmla="*/ 3118458 w 12192000"/>
              <a:gd name="connsiteY27904" fmla="*/ 2306586 h 6858000"/>
              <a:gd name="connsiteX27905" fmla="*/ 3238182 w 12192000"/>
              <a:gd name="connsiteY27905" fmla="*/ 2513926 h 6858000"/>
              <a:gd name="connsiteX27906" fmla="*/ 3238182 w 12192000"/>
              <a:gd name="connsiteY27906" fmla="*/ 2414939 h 6858000"/>
              <a:gd name="connsiteX27907" fmla="*/ 3201556 w 12192000"/>
              <a:gd name="connsiteY27907" fmla="*/ 2371071 h 6858000"/>
              <a:gd name="connsiteX27908" fmla="*/ 3204189 w 12192000"/>
              <a:gd name="connsiteY27908" fmla="*/ 2356079 h 6858000"/>
              <a:gd name="connsiteX27909" fmla="*/ 2966716 w 12192000"/>
              <a:gd name="connsiteY27909" fmla="*/ 2306586 h 6858000"/>
              <a:gd name="connsiteX27910" fmla="*/ 2880985 w 12192000"/>
              <a:gd name="connsiteY27910" fmla="*/ 2356079 h 6858000"/>
              <a:gd name="connsiteX27911" fmla="*/ 2883618 w 12192000"/>
              <a:gd name="connsiteY27911" fmla="*/ 2371071 h 6858000"/>
              <a:gd name="connsiteX27912" fmla="*/ 2846991 w 12192000"/>
              <a:gd name="connsiteY27912" fmla="*/ 2414939 h 6858000"/>
              <a:gd name="connsiteX27913" fmla="*/ 2846991 w 12192000"/>
              <a:gd name="connsiteY27913" fmla="*/ 2513926 h 6858000"/>
              <a:gd name="connsiteX27914" fmla="*/ 2966716 w 12192000"/>
              <a:gd name="connsiteY27914" fmla="*/ 2306586 h 6858000"/>
              <a:gd name="connsiteX27915" fmla="*/ 2711288 w 12192000"/>
              <a:gd name="connsiteY27915" fmla="*/ 2306586 h 6858000"/>
              <a:gd name="connsiteX27916" fmla="*/ 2831012 w 12192000"/>
              <a:gd name="connsiteY27916" fmla="*/ 2513926 h 6858000"/>
              <a:gd name="connsiteX27917" fmla="*/ 2831012 w 12192000"/>
              <a:gd name="connsiteY27917" fmla="*/ 2414939 h 6858000"/>
              <a:gd name="connsiteX27918" fmla="*/ 2794386 w 12192000"/>
              <a:gd name="connsiteY27918" fmla="*/ 2371071 h 6858000"/>
              <a:gd name="connsiteX27919" fmla="*/ 2797019 w 12192000"/>
              <a:gd name="connsiteY27919" fmla="*/ 2356079 h 6858000"/>
              <a:gd name="connsiteX27920" fmla="*/ 2559516 w 12192000"/>
              <a:gd name="connsiteY27920" fmla="*/ 2306586 h 6858000"/>
              <a:gd name="connsiteX27921" fmla="*/ 2473785 w 12192000"/>
              <a:gd name="connsiteY27921" fmla="*/ 2356079 h 6858000"/>
              <a:gd name="connsiteX27922" fmla="*/ 2476418 w 12192000"/>
              <a:gd name="connsiteY27922" fmla="*/ 2371071 h 6858000"/>
              <a:gd name="connsiteX27923" fmla="*/ 2439792 w 12192000"/>
              <a:gd name="connsiteY27923" fmla="*/ 2414939 h 6858000"/>
              <a:gd name="connsiteX27924" fmla="*/ 2439792 w 12192000"/>
              <a:gd name="connsiteY27924" fmla="*/ 2513926 h 6858000"/>
              <a:gd name="connsiteX27925" fmla="*/ 2559516 w 12192000"/>
              <a:gd name="connsiteY27925" fmla="*/ 2306586 h 6858000"/>
              <a:gd name="connsiteX27926" fmla="*/ 2304118 w 12192000"/>
              <a:gd name="connsiteY27926" fmla="*/ 2306586 h 6858000"/>
              <a:gd name="connsiteX27927" fmla="*/ 2423842 w 12192000"/>
              <a:gd name="connsiteY27927" fmla="*/ 2513926 h 6858000"/>
              <a:gd name="connsiteX27928" fmla="*/ 2423842 w 12192000"/>
              <a:gd name="connsiteY27928" fmla="*/ 2414939 h 6858000"/>
              <a:gd name="connsiteX27929" fmla="*/ 2387216 w 12192000"/>
              <a:gd name="connsiteY27929" fmla="*/ 2371071 h 6858000"/>
              <a:gd name="connsiteX27930" fmla="*/ 2389849 w 12192000"/>
              <a:gd name="connsiteY27930" fmla="*/ 2356079 h 6858000"/>
              <a:gd name="connsiteX27931" fmla="*/ 2152346 w 12192000"/>
              <a:gd name="connsiteY27931" fmla="*/ 2306586 h 6858000"/>
              <a:gd name="connsiteX27932" fmla="*/ 2066615 w 12192000"/>
              <a:gd name="connsiteY27932" fmla="*/ 2356079 h 6858000"/>
              <a:gd name="connsiteX27933" fmla="*/ 2069248 w 12192000"/>
              <a:gd name="connsiteY27933" fmla="*/ 2371071 h 6858000"/>
              <a:gd name="connsiteX27934" fmla="*/ 2032622 w 12192000"/>
              <a:gd name="connsiteY27934" fmla="*/ 2414939 h 6858000"/>
              <a:gd name="connsiteX27935" fmla="*/ 2032622 w 12192000"/>
              <a:gd name="connsiteY27935" fmla="*/ 2513926 h 6858000"/>
              <a:gd name="connsiteX27936" fmla="*/ 2152346 w 12192000"/>
              <a:gd name="connsiteY27936" fmla="*/ 2306586 h 6858000"/>
              <a:gd name="connsiteX27937" fmla="*/ 1896918 w 12192000"/>
              <a:gd name="connsiteY27937" fmla="*/ 2306586 h 6858000"/>
              <a:gd name="connsiteX27938" fmla="*/ 2016643 w 12192000"/>
              <a:gd name="connsiteY27938" fmla="*/ 2513926 h 6858000"/>
              <a:gd name="connsiteX27939" fmla="*/ 2016643 w 12192000"/>
              <a:gd name="connsiteY27939" fmla="*/ 2414939 h 6858000"/>
              <a:gd name="connsiteX27940" fmla="*/ 1980016 w 12192000"/>
              <a:gd name="connsiteY27940" fmla="*/ 2371071 h 6858000"/>
              <a:gd name="connsiteX27941" fmla="*/ 1982649 w 12192000"/>
              <a:gd name="connsiteY27941" fmla="*/ 2356079 h 6858000"/>
              <a:gd name="connsiteX27942" fmla="*/ 1745176 w 12192000"/>
              <a:gd name="connsiteY27942" fmla="*/ 2306586 h 6858000"/>
              <a:gd name="connsiteX27943" fmla="*/ 1659445 w 12192000"/>
              <a:gd name="connsiteY27943" fmla="*/ 2356079 h 6858000"/>
              <a:gd name="connsiteX27944" fmla="*/ 1662078 w 12192000"/>
              <a:gd name="connsiteY27944" fmla="*/ 2371071 h 6858000"/>
              <a:gd name="connsiteX27945" fmla="*/ 1625452 w 12192000"/>
              <a:gd name="connsiteY27945" fmla="*/ 2414939 h 6858000"/>
              <a:gd name="connsiteX27946" fmla="*/ 1625452 w 12192000"/>
              <a:gd name="connsiteY27946" fmla="*/ 2513926 h 6858000"/>
              <a:gd name="connsiteX27947" fmla="*/ 1745176 w 12192000"/>
              <a:gd name="connsiteY27947" fmla="*/ 2306586 h 6858000"/>
              <a:gd name="connsiteX27948" fmla="*/ 1489748 w 12192000"/>
              <a:gd name="connsiteY27948" fmla="*/ 2306586 h 6858000"/>
              <a:gd name="connsiteX27949" fmla="*/ 1609473 w 12192000"/>
              <a:gd name="connsiteY27949" fmla="*/ 2513926 h 6858000"/>
              <a:gd name="connsiteX27950" fmla="*/ 1609473 w 12192000"/>
              <a:gd name="connsiteY27950" fmla="*/ 2414939 h 6858000"/>
              <a:gd name="connsiteX27951" fmla="*/ 1572846 w 12192000"/>
              <a:gd name="connsiteY27951" fmla="*/ 2371071 h 6858000"/>
              <a:gd name="connsiteX27952" fmla="*/ 1575479 w 12192000"/>
              <a:gd name="connsiteY27952" fmla="*/ 2356079 h 6858000"/>
              <a:gd name="connsiteX27953" fmla="*/ 1337976 w 12192000"/>
              <a:gd name="connsiteY27953" fmla="*/ 2306586 h 6858000"/>
              <a:gd name="connsiteX27954" fmla="*/ 1252245 w 12192000"/>
              <a:gd name="connsiteY27954" fmla="*/ 2356079 h 6858000"/>
              <a:gd name="connsiteX27955" fmla="*/ 1254879 w 12192000"/>
              <a:gd name="connsiteY27955" fmla="*/ 2371071 h 6858000"/>
              <a:gd name="connsiteX27956" fmla="*/ 1218252 w 12192000"/>
              <a:gd name="connsiteY27956" fmla="*/ 2414939 h 6858000"/>
              <a:gd name="connsiteX27957" fmla="*/ 1218252 w 12192000"/>
              <a:gd name="connsiteY27957" fmla="*/ 2513926 h 6858000"/>
              <a:gd name="connsiteX27958" fmla="*/ 1337976 w 12192000"/>
              <a:gd name="connsiteY27958" fmla="*/ 2306586 h 6858000"/>
              <a:gd name="connsiteX27959" fmla="*/ 1082549 w 12192000"/>
              <a:gd name="connsiteY27959" fmla="*/ 2306586 h 6858000"/>
              <a:gd name="connsiteX27960" fmla="*/ 1202273 w 12192000"/>
              <a:gd name="connsiteY27960" fmla="*/ 2513926 h 6858000"/>
              <a:gd name="connsiteX27961" fmla="*/ 1202273 w 12192000"/>
              <a:gd name="connsiteY27961" fmla="*/ 2414939 h 6858000"/>
              <a:gd name="connsiteX27962" fmla="*/ 1165646 w 12192000"/>
              <a:gd name="connsiteY27962" fmla="*/ 2371071 h 6858000"/>
              <a:gd name="connsiteX27963" fmla="*/ 1168280 w 12192000"/>
              <a:gd name="connsiteY27963" fmla="*/ 2356079 h 6858000"/>
              <a:gd name="connsiteX27964" fmla="*/ 930806 w 12192000"/>
              <a:gd name="connsiteY27964" fmla="*/ 2306586 h 6858000"/>
              <a:gd name="connsiteX27965" fmla="*/ 845075 w 12192000"/>
              <a:gd name="connsiteY27965" fmla="*/ 2356079 h 6858000"/>
              <a:gd name="connsiteX27966" fmla="*/ 847709 w 12192000"/>
              <a:gd name="connsiteY27966" fmla="*/ 2371071 h 6858000"/>
              <a:gd name="connsiteX27967" fmla="*/ 811082 w 12192000"/>
              <a:gd name="connsiteY27967" fmla="*/ 2414939 h 6858000"/>
              <a:gd name="connsiteX27968" fmla="*/ 811082 w 12192000"/>
              <a:gd name="connsiteY27968" fmla="*/ 2513926 h 6858000"/>
              <a:gd name="connsiteX27969" fmla="*/ 930806 w 12192000"/>
              <a:gd name="connsiteY27969" fmla="*/ 2306586 h 6858000"/>
              <a:gd name="connsiteX27970" fmla="*/ 675379 w 12192000"/>
              <a:gd name="connsiteY27970" fmla="*/ 2306586 h 6858000"/>
              <a:gd name="connsiteX27971" fmla="*/ 795103 w 12192000"/>
              <a:gd name="connsiteY27971" fmla="*/ 2513926 h 6858000"/>
              <a:gd name="connsiteX27972" fmla="*/ 795103 w 12192000"/>
              <a:gd name="connsiteY27972" fmla="*/ 2414939 h 6858000"/>
              <a:gd name="connsiteX27973" fmla="*/ 758477 w 12192000"/>
              <a:gd name="connsiteY27973" fmla="*/ 2371071 h 6858000"/>
              <a:gd name="connsiteX27974" fmla="*/ 761110 w 12192000"/>
              <a:gd name="connsiteY27974" fmla="*/ 2356079 h 6858000"/>
              <a:gd name="connsiteX27975" fmla="*/ 523607 w 12192000"/>
              <a:gd name="connsiteY27975" fmla="*/ 2306586 h 6858000"/>
              <a:gd name="connsiteX27976" fmla="*/ 437875 w 12192000"/>
              <a:gd name="connsiteY27976" fmla="*/ 2356079 h 6858000"/>
              <a:gd name="connsiteX27977" fmla="*/ 440509 w 12192000"/>
              <a:gd name="connsiteY27977" fmla="*/ 2371071 h 6858000"/>
              <a:gd name="connsiteX27978" fmla="*/ 403882 w 12192000"/>
              <a:gd name="connsiteY27978" fmla="*/ 2414939 h 6858000"/>
              <a:gd name="connsiteX27979" fmla="*/ 403882 w 12192000"/>
              <a:gd name="connsiteY27979" fmla="*/ 2513926 h 6858000"/>
              <a:gd name="connsiteX27980" fmla="*/ 523607 w 12192000"/>
              <a:gd name="connsiteY27980" fmla="*/ 2306586 h 6858000"/>
              <a:gd name="connsiteX27981" fmla="*/ 268179 w 12192000"/>
              <a:gd name="connsiteY27981" fmla="*/ 2306586 h 6858000"/>
              <a:gd name="connsiteX27982" fmla="*/ 387903 w 12192000"/>
              <a:gd name="connsiteY27982" fmla="*/ 2513926 h 6858000"/>
              <a:gd name="connsiteX27983" fmla="*/ 387903 w 12192000"/>
              <a:gd name="connsiteY27983" fmla="*/ 2414939 h 6858000"/>
              <a:gd name="connsiteX27984" fmla="*/ 351277 w 12192000"/>
              <a:gd name="connsiteY27984" fmla="*/ 2371071 h 6858000"/>
              <a:gd name="connsiteX27985" fmla="*/ 353910 w 12192000"/>
              <a:gd name="connsiteY27985" fmla="*/ 2356079 h 6858000"/>
              <a:gd name="connsiteX27986" fmla="*/ 11634942 w 12192000"/>
              <a:gd name="connsiteY27986" fmla="*/ 2286836 h 6858000"/>
              <a:gd name="connsiteX27987" fmla="*/ 11601697 w 12192000"/>
              <a:gd name="connsiteY27987" fmla="*/ 2306496 h 6858000"/>
              <a:gd name="connsiteX27988" fmla="*/ 11601697 w 12192000"/>
              <a:gd name="connsiteY27988" fmla="*/ 2443935 h 6858000"/>
              <a:gd name="connsiteX27989" fmla="*/ 11635511 w 12192000"/>
              <a:gd name="connsiteY27989" fmla="*/ 2472991 h 6858000"/>
              <a:gd name="connsiteX27990" fmla="*/ 11636289 w 12192000"/>
              <a:gd name="connsiteY27990" fmla="*/ 2475385 h 6858000"/>
              <a:gd name="connsiteX27991" fmla="*/ 11638294 w 12192000"/>
              <a:gd name="connsiteY27991" fmla="*/ 2488521 h 6858000"/>
              <a:gd name="connsiteX27992" fmla="*/ 11635840 w 12192000"/>
              <a:gd name="connsiteY27992" fmla="*/ 2502944 h 6858000"/>
              <a:gd name="connsiteX27993" fmla="*/ 11755773 w 12192000"/>
              <a:gd name="connsiteY27993" fmla="*/ 2572188 h 6858000"/>
              <a:gd name="connsiteX27994" fmla="*/ 11789019 w 12192000"/>
              <a:gd name="connsiteY27994" fmla="*/ 2553066 h 6858000"/>
              <a:gd name="connsiteX27995" fmla="*/ 11789019 w 12192000"/>
              <a:gd name="connsiteY27995" fmla="*/ 2532928 h 6858000"/>
              <a:gd name="connsiteX27996" fmla="*/ 11652957 w 12192000"/>
              <a:gd name="connsiteY27996" fmla="*/ 2297250 h 6858000"/>
              <a:gd name="connsiteX27997" fmla="*/ 11227772 w 12192000"/>
              <a:gd name="connsiteY27997" fmla="*/ 2286836 h 6858000"/>
              <a:gd name="connsiteX27998" fmla="*/ 11194528 w 12192000"/>
              <a:gd name="connsiteY27998" fmla="*/ 2306496 h 6858000"/>
              <a:gd name="connsiteX27999" fmla="*/ 11194528 w 12192000"/>
              <a:gd name="connsiteY27999" fmla="*/ 2443935 h 6858000"/>
              <a:gd name="connsiteX28000" fmla="*/ 11228341 w 12192000"/>
              <a:gd name="connsiteY28000" fmla="*/ 2472991 h 6858000"/>
              <a:gd name="connsiteX28001" fmla="*/ 11229119 w 12192000"/>
              <a:gd name="connsiteY28001" fmla="*/ 2475385 h 6858000"/>
              <a:gd name="connsiteX28002" fmla="*/ 11231124 w 12192000"/>
              <a:gd name="connsiteY28002" fmla="*/ 2488521 h 6858000"/>
              <a:gd name="connsiteX28003" fmla="*/ 11228670 w 12192000"/>
              <a:gd name="connsiteY28003" fmla="*/ 2502944 h 6858000"/>
              <a:gd name="connsiteX28004" fmla="*/ 11348604 w 12192000"/>
              <a:gd name="connsiteY28004" fmla="*/ 2572188 h 6858000"/>
              <a:gd name="connsiteX28005" fmla="*/ 11381849 w 12192000"/>
              <a:gd name="connsiteY28005" fmla="*/ 2553066 h 6858000"/>
              <a:gd name="connsiteX28006" fmla="*/ 11381849 w 12192000"/>
              <a:gd name="connsiteY28006" fmla="*/ 2532928 h 6858000"/>
              <a:gd name="connsiteX28007" fmla="*/ 11245786 w 12192000"/>
              <a:gd name="connsiteY28007" fmla="*/ 2297250 h 6858000"/>
              <a:gd name="connsiteX28008" fmla="*/ 10820572 w 12192000"/>
              <a:gd name="connsiteY28008" fmla="*/ 2286836 h 6858000"/>
              <a:gd name="connsiteX28009" fmla="*/ 10787328 w 12192000"/>
              <a:gd name="connsiteY28009" fmla="*/ 2306496 h 6858000"/>
              <a:gd name="connsiteX28010" fmla="*/ 10787328 w 12192000"/>
              <a:gd name="connsiteY28010" fmla="*/ 2443935 h 6858000"/>
              <a:gd name="connsiteX28011" fmla="*/ 10821141 w 12192000"/>
              <a:gd name="connsiteY28011" fmla="*/ 2472991 h 6858000"/>
              <a:gd name="connsiteX28012" fmla="*/ 10821920 w 12192000"/>
              <a:gd name="connsiteY28012" fmla="*/ 2475385 h 6858000"/>
              <a:gd name="connsiteX28013" fmla="*/ 10823924 w 12192000"/>
              <a:gd name="connsiteY28013" fmla="*/ 2488521 h 6858000"/>
              <a:gd name="connsiteX28014" fmla="*/ 10821470 w 12192000"/>
              <a:gd name="connsiteY28014" fmla="*/ 2502944 h 6858000"/>
              <a:gd name="connsiteX28015" fmla="*/ 10941404 w 12192000"/>
              <a:gd name="connsiteY28015" fmla="*/ 2572188 h 6858000"/>
              <a:gd name="connsiteX28016" fmla="*/ 10974649 w 12192000"/>
              <a:gd name="connsiteY28016" fmla="*/ 2553066 h 6858000"/>
              <a:gd name="connsiteX28017" fmla="*/ 10974649 w 12192000"/>
              <a:gd name="connsiteY28017" fmla="*/ 2532928 h 6858000"/>
              <a:gd name="connsiteX28018" fmla="*/ 10838586 w 12192000"/>
              <a:gd name="connsiteY28018" fmla="*/ 2297250 h 6858000"/>
              <a:gd name="connsiteX28019" fmla="*/ 10413403 w 12192000"/>
              <a:gd name="connsiteY28019" fmla="*/ 2286836 h 6858000"/>
              <a:gd name="connsiteX28020" fmla="*/ 10380158 w 12192000"/>
              <a:gd name="connsiteY28020" fmla="*/ 2306496 h 6858000"/>
              <a:gd name="connsiteX28021" fmla="*/ 10380158 w 12192000"/>
              <a:gd name="connsiteY28021" fmla="*/ 2443935 h 6858000"/>
              <a:gd name="connsiteX28022" fmla="*/ 10413971 w 12192000"/>
              <a:gd name="connsiteY28022" fmla="*/ 2472991 h 6858000"/>
              <a:gd name="connsiteX28023" fmla="*/ 10414749 w 12192000"/>
              <a:gd name="connsiteY28023" fmla="*/ 2475385 h 6858000"/>
              <a:gd name="connsiteX28024" fmla="*/ 10416754 w 12192000"/>
              <a:gd name="connsiteY28024" fmla="*/ 2488521 h 6858000"/>
              <a:gd name="connsiteX28025" fmla="*/ 10414301 w 12192000"/>
              <a:gd name="connsiteY28025" fmla="*/ 2502944 h 6858000"/>
              <a:gd name="connsiteX28026" fmla="*/ 10534234 w 12192000"/>
              <a:gd name="connsiteY28026" fmla="*/ 2572188 h 6858000"/>
              <a:gd name="connsiteX28027" fmla="*/ 10567479 w 12192000"/>
              <a:gd name="connsiteY28027" fmla="*/ 2553066 h 6858000"/>
              <a:gd name="connsiteX28028" fmla="*/ 10567479 w 12192000"/>
              <a:gd name="connsiteY28028" fmla="*/ 2532928 h 6858000"/>
              <a:gd name="connsiteX28029" fmla="*/ 10431417 w 12192000"/>
              <a:gd name="connsiteY28029" fmla="*/ 2297250 h 6858000"/>
              <a:gd name="connsiteX28030" fmla="*/ 10006233 w 12192000"/>
              <a:gd name="connsiteY28030" fmla="*/ 2286836 h 6858000"/>
              <a:gd name="connsiteX28031" fmla="*/ 9972988 w 12192000"/>
              <a:gd name="connsiteY28031" fmla="*/ 2306496 h 6858000"/>
              <a:gd name="connsiteX28032" fmla="*/ 9972988 w 12192000"/>
              <a:gd name="connsiteY28032" fmla="*/ 2443935 h 6858000"/>
              <a:gd name="connsiteX28033" fmla="*/ 10006801 w 12192000"/>
              <a:gd name="connsiteY28033" fmla="*/ 2472991 h 6858000"/>
              <a:gd name="connsiteX28034" fmla="*/ 10007579 w 12192000"/>
              <a:gd name="connsiteY28034" fmla="*/ 2475385 h 6858000"/>
              <a:gd name="connsiteX28035" fmla="*/ 10009585 w 12192000"/>
              <a:gd name="connsiteY28035" fmla="*/ 2488521 h 6858000"/>
              <a:gd name="connsiteX28036" fmla="*/ 10007131 w 12192000"/>
              <a:gd name="connsiteY28036" fmla="*/ 2502944 h 6858000"/>
              <a:gd name="connsiteX28037" fmla="*/ 10127065 w 12192000"/>
              <a:gd name="connsiteY28037" fmla="*/ 2572188 h 6858000"/>
              <a:gd name="connsiteX28038" fmla="*/ 10160309 w 12192000"/>
              <a:gd name="connsiteY28038" fmla="*/ 2553066 h 6858000"/>
              <a:gd name="connsiteX28039" fmla="*/ 10160309 w 12192000"/>
              <a:gd name="connsiteY28039" fmla="*/ 2532928 h 6858000"/>
              <a:gd name="connsiteX28040" fmla="*/ 10024247 w 12192000"/>
              <a:gd name="connsiteY28040" fmla="*/ 2297250 h 6858000"/>
              <a:gd name="connsiteX28041" fmla="*/ 9599033 w 12192000"/>
              <a:gd name="connsiteY28041" fmla="*/ 2286836 h 6858000"/>
              <a:gd name="connsiteX28042" fmla="*/ 9565788 w 12192000"/>
              <a:gd name="connsiteY28042" fmla="*/ 2306496 h 6858000"/>
              <a:gd name="connsiteX28043" fmla="*/ 9565788 w 12192000"/>
              <a:gd name="connsiteY28043" fmla="*/ 2443935 h 6858000"/>
              <a:gd name="connsiteX28044" fmla="*/ 9599602 w 12192000"/>
              <a:gd name="connsiteY28044" fmla="*/ 2472991 h 6858000"/>
              <a:gd name="connsiteX28045" fmla="*/ 9600380 w 12192000"/>
              <a:gd name="connsiteY28045" fmla="*/ 2475385 h 6858000"/>
              <a:gd name="connsiteX28046" fmla="*/ 9602385 w 12192000"/>
              <a:gd name="connsiteY28046" fmla="*/ 2488521 h 6858000"/>
              <a:gd name="connsiteX28047" fmla="*/ 9599931 w 12192000"/>
              <a:gd name="connsiteY28047" fmla="*/ 2502944 h 6858000"/>
              <a:gd name="connsiteX28048" fmla="*/ 9719865 w 12192000"/>
              <a:gd name="connsiteY28048" fmla="*/ 2572188 h 6858000"/>
              <a:gd name="connsiteX28049" fmla="*/ 9753109 w 12192000"/>
              <a:gd name="connsiteY28049" fmla="*/ 2553066 h 6858000"/>
              <a:gd name="connsiteX28050" fmla="*/ 9753109 w 12192000"/>
              <a:gd name="connsiteY28050" fmla="*/ 2532928 h 6858000"/>
              <a:gd name="connsiteX28051" fmla="*/ 9617047 w 12192000"/>
              <a:gd name="connsiteY28051" fmla="*/ 2297250 h 6858000"/>
              <a:gd name="connsiteX28052" fmla="*/ 9191864 w 12192000"/>
              <a:gd name="connsiteY28052" fmla="*/ 2286836 h 6858000"/>
              <a:gd name="connsiteX28053" fmla="*/ 9158618 w 12192000"/>
              <a:gd name="connsiteY28053" fmla="*/ 2306496 h 6858000"/>
              <a:gd name="connsiteX28054" fmla="*/ 9158618 w 12192000"/>
              <a:gd name="connsiteY28054" fmla="*/ 2443935 h 6858000"/>
              <a:gd name="connsiteX28055" fmla="*/ 9192432 w 12192000"/>
              <a:gd name="connsiteY28055" fmla="*/ 2472991 h 6858000"/>
              <a:gd name="connsiteX28056" fmla="*/ 9193210 w 12192000"/>
              <a:gd name="connsiteY28056" fmla="*/ 2475385 h 6858000"/>
              <a:gd name="connsiteX28057" fmla="*/ 9195215 w 12192000"/>
              <a:gd name="connsiteY28057" fmla="*/ 2488521 h 6858000"/>
              <a:gd name="connsiteX28058" fmla="*/ 9192761 w 12192000"/>
              <a:gd name="connsiteY28058" fmla="*/ 2502944 h 6858000"/>
              <a:gd name="connsiteX28059" fmla="*/ 9312695 w 12192000"/>
              <a:gd name="connsiteY28059" fmla="*/ 2572188 h 6858000"/>
              <a:gd name="connsiteX28060" fmla="*/ 9345940 w 12192000"/>
              <a:gd name="connsiteY28060" fmla="*/ 2553066 h 6858000"/>
              <a:gd name="connsiteX28061" fmla="*/ 9345940 w 12192000"/>
              <a:gd name="connsiteY28061" fmla="*/ 2532928 h 6858000"/>
              <a:gd name="connsiteX28062" fmla="*/ 9209878 w 12192000"/>
              <a:gd name="connsiteY28062" fmla="*/ 2297250 h 6858000"/>
              <a:gd name="connsiteX28063" fmla="*/ 8784664 w 12192000"/>
              <a:gd name="connsiteY28063" fmla="*/ 2286836 h 6858000"/>
              <a:gd name="connsiteX28064" fmla="*/ 8751418 w 12192000"/>
              <a:gd name="connsiteY28064" fmla="*/ 2306496 h 6858000"/>
              <a:gd name="connsiteX28065" fmla="*/ 8751418 w 12192000"/>
              <a:gd name="connsiteY28065" fmla="*/ 2443935 h 6858000"/>
              <a:gd name="connsiteX28066" fmla="*/ 8785232 w 12192000"/>
              <a:gd name="connsiteY28066" fmla="*/ 2472991 h 6858000"/>
              <a:gd name="connsiteX28067" fmla="*/ 8786010 w 12192000"/>
              <a:gd name="connsiteY28067" fmla="*/ 2475385 h 6858000"/>
              <a:gd name="connsiteX28068" fmla="*/ 8788015 w 12192000"/>
              <a:gd name="connsiteY28068" fmla="*/ 2488521 h 6858000"/>
              <a:gd name="connsiteX28069" fmla="*/ 8785561 w 12192000"/>
              <a:gd name="connsiteY28069" fmla="*/ 2502944 h 6858000"/>
              <a:gd name="connsiteX28070" fmla="*/ 8905494 w 12192000"/>
              <a:gd name="connsiteY28070" fmla="*/ 2572188 h 6858000"/>
              <a:gd name="connsiteX28071" fmla="*/ 8938740 w 12192000"/>
              <a:gd name="connsiteY28071" fmla="*/ 2553066 h 6858000"/>
              <a:gd name="connsiteX28072" fmla="*/ 8938740 w 12192000"/>
              <a:gd name="connsiteY28072" fmla="*/ 2532928 h 6858000"/>
              <a:gd name="connsiteX28073" fmla="*/ 8802678 w 12192000"/>
              <a:gd name="connsiteY28073" fmla="*/ 2297250 h 6858000"/>
              <a:gd name="connsiteX28074" fmla="*/ 7970294 w 12192000"/>
              <a:gd name="connsiteY28074" fmla="*/ 2286836 h 6858000"/>
              <a:gd name="connsiteX28075" fmla="*/ 7937049 w 12192000"/>
              <a:gd name="connsiteY28075" fmla="*/ 2306496 h 6858000"/>
              <a:gd name="connsiteX28076" fmla="*/ 7937049 w 12192000"/>
              <a:gd name="connsiteY28076" fmla="*/ 2443935 h 6858000"/>
              <a:gd name="connsiteX28077" fmla="*/ 7970863 w 12192000"/>
              <a:gd name="connsiteY28077" fmla="*/ 2472991 h 6858000"/>
              <a:gd name="connsiteX28078" fmla="*/ 7971641 w 12192000"/>
              <a:gd name="connsiteY28078" fmla="*/ 2475385 h 6858000"/>
              <a:gd name="connsiteX28079" fmla="*/ 7973645 w 12192000"/>
              <a:gd name="connsiteY28079" fmla="*/ 2488521 h 6858000"/>
              <a:gd name="connsiteX28080" fmla="*/ 7971191 w 12192000"/>
              <a:gd name="connsiteY28080" fmla="*/ 2502944 h 6858000"/>
              <a:gd name="connsiteX28081" fmla="*/ 8091125 w 12192000"/>
              <a:gd name="connsiteY28081" fmla="*/ 2572188 h 6858000"/>
              <a:gd name="connsiteX28082" fmla="*/ 8124370 w 12192000"/>
              <a:gd name="connsiteY28082" fmla="*/ 2553066 h 6858000"/>
              <a:gd name="connsiteX28083" fmla="*/ 8124370 w 12192000"/>
              <a:gd name="connsiteY28083" fmla="*/ 2532928 h 6858000"/>
              <a:gd name="connsiteX28084" fmla="*/ 7988308 w 12192000"/>
              <a:gd name="connsiteY28084" fmla="*/ 2297250 h 6858000"/>
              <a:gd name="connsiteX28085" fmla="*/ 7563124 w 12192000"/>
              <a:gd name="connsiteY28085" fmla="*/ 2286836 h 6858000"/>
              <a:gd name="connsiteX28086" fmla="*/ 7529879 w 12192000"/>
              <a:gd name="connsiteY28086" fmla="*/ 2306496 h 6858000"/>
              <a:gd name="connsiteX28087" fmla="*/ 7529879 w 12192000"/>
              <a:gd name="connsiteY28087" fmla="*/ 2443935 h 6858000"/>
              <a:gd name="connsiteX28088" fmla="*/ 7563693 w 12192000"/>
              <a:gd name="connsiteY28088" fmla="*/ 2472991 h 6858000"/>
              <a:gd name="connsiteX28089" fmla="*/ 7564471 w 12192000"/>
              <a:gd name="connsiteY28089" fmla="*/ 2475385 h 6858000"/>
              <a:gd name="connsiteX28090" fmla="*/ 7566475 w 12192000"/>
              <a:gd name="connsiteY28090" fmla="*/ 2488521 h 6858000"/>
              <a:gd name="connsiteX28091" fmla="*/ 7564022 w 12192000"/>
              <a:gd name="connsiteY28091" fmla="*/ 2502944 h 6858000"/>
              <a:gd name="connsiteX28092" fmla="*/ 7683955 w 12192000"/>
              <a:gd name="connsiteY28092" fmla="*/ 2572188 h 6858000"/>
              <a:gd name="connsiteX28093" fmla="*/ 7717201 w 12192000"/>
              <a:gd name="connsiteY28093" fmla="*/ 2553066 h 6858000"/>
              <a:gd name="connsiteX28094" fmla="*/ 7717201 w 12192000"/>
              <a:gd name="connsiteY28094" fmla="*/ 2532928 h 6858000"/>
              <a:gd name="connsiteX28095" fmla="*/ 7581138 w 12192000"/>
              <a:gd name="connsiteY28095" fmla="*/ 2297250 h 6858000"/>
              <a:gd name="connsiteX28096" fmla="*/ 7155924 w 12192000"/>
              <a:gd name="connsiteY28096" fmla="*/ 2286836 h 6858000"/>
              <a:gd name="connsiteX28097" fmla="*/ 7122680 w 12192000"/>
              <a:gd name="connsiteY28097" fmla="*/ 2306496 h 6858000"/>
              <a:gd name="connsiteX28098" fmla="*/ 7122680 w 12192000"/>
              <a:gd name="connsiteY28098" fmla="*/ 2443935 h 6858000"/>
              <a:gd name="connsiteX28099" fmla="*/ 7156493 w 12192000"/>
              <a:gd name="connsiteY28099" fmla="*/ 2472991 h 6858000"/>
              <a:gd name="connsiteX28100" fmla="*/ 7157271 w 12192000"/>
              <a:gd name="connsiteY28100" fmla="*/ 2475385 h 6858000"/>
              <a:gd name="connsiteX28101" fmla="*/ 7159276 w 12192000"/>
              <a:gd name="connsiteY28101" fmla="*/ 2488521 h 6858000"/>
              <a:gd name="connsiteX28102" fmla="*/ 7156822 w 12192000"/>
              <a:gd name="connsiteY28102" fmla="*/ 2502944 h 6858000"/>
              <a:gd name="connsiteX28103" fmla="*/ 7276756 w 12192000"/>
              <a:gd name="connsiteY28103" fmla="*/ 2572188 h 6858000"/>
              <a:gd name="connsiteX28104" fmla="*/ 7310001 w 12192000"/>
              <a:gd name="connsiteY28104" fmla="*/ 2553066 h 6858000"/>
              <a:gd name="connsiteX28105" fmla="*/ 7310001 w 12192000"/>
              <a:gd name="connsiteY28105" fmla="*/ 2532928 h 6858000"/>
              <a:gd name="connsiteX28106" fmla="*/ 7173938 w 12192000"/>
              <a:gd name="connsiteY28106" fmla="*/ 2297250 h 6858000"/>
              <a:gd name="connsiteX28107" fmla="*/ 6748754 w 12192000"/>
              <a:gd name="connsiteY28107" fmla="*/ 2286836 h 6858000"/>
              <a:gd name="connsiteX28108" fmla="*/ 6715509 w 12192000"/>
              <a:gd name="connsiteY28108" fmla="*/ 2306496 h 6858000"/>
              <a:gd name="connsiteX28109" fmla="*/ 6715509 w 12192000"/>
              <a:gd name="connsiteY28109" fmla="*/ 2443935 h 6858000"/>
              <a:gd name="connsiteX28110" fmla="*/ 6749323 w 12192000"/>
              <a:gd name="connsiteY28110" fmla="*/ 2472991 h 6858000"/>
              <a:gd name="connsiteX28111" fmla="*/ 6750101 w 12192000"/>
              <a:gd name="connsiteY28111" fmla="*/ 2475385 h 6858000"/>
              <a:gd name="connsiteX28112" fmla="*/ 6752106 w 12192000"/>
              <a:gd name="connsiteY28112" fmla="*/ 2488521 h 6858000"/>
              <a:gd name="connsiteX28113" fmla="*/ 6749652 w 12192000"/>
              <a:gd name="connsiteY28113" fmla="*/ 2502944 h 6858000"/>
              <a:gd name="connsiteX28114" fmla="*/ 6869586 w 12192000"/>
              <a:gd name="connsiteY28114" fmla="*/ 2572188 h 6858000"/>
              <a:gd name="connsiteX28115" fmla="*/ 6902831 w 12192000"/>
              <a:gd name="connsiteY28115" fmla="*/ 2553066 h 6858000"/>
              <a:gd name="connsiteX28116" fmla="*/ 6902831 w 12192000"/>
              <a:gd name="connsiteY28116" fmla="*/ 2532928 h 6858000"/>
              <a:gd name="connsiteX28117" fmla="*/ 6766768 w 12192000"/>
              <a:gd name="connsiteY28117" fmla="*/ 2297250 h 6858000"/>
              <a:gd name="connsiteX28118" fmla="*/ 6341585 w 12192000"/>
              <a:gd name="connsiteY28118" fmla="*/ 2286836 h 6858000"/>
              <a:gd name="connsiteX28119" fmla="*/ 6308339 w 12192000"/>
              <a:gd name="connsiteY28119" fmla="*/ 2306496 h 6858000"/>
              <a:gd name="connsiteX28120" fmla="*/ 6308339 w 12192000"/>
              <a:gd name="connsiteY28120" fmla="*/ 2443935 h 6858000"/>
              <a:gd name="connsiteX28121" fmla="*/ 6342153 w 12192000"/>
              <a:gd name="connsiteY28121" fmla="*/ 2472991 h 6858000"/>
              <a:gd name="connsiteX28122" fmla="*/ 6342931 w 12192000"/>
              <a:gd name="connsiteY28122" fmla="*/ 2475385 h 6858000"/>
              <a:gd name="connsiteX28123" fmla="*/ 6344936 w 12192000"/>
              <a:gd name="connsiteY28123" fmla="*/ 2488521 h 6858000"/>
              <a:gd name="connsiteX28124" fmla="*/ 6342483 w 12192000"/>
              <a:gd name="connsiteY28124" fmla="*/ 2502944 h 6858000"/>
              <a:gd name="connsiteX28125" fmla="*/ 6462416 w 12192000"/>
              <a:gd name="connsiteY28125" fmla="*/ 2572188 h 6858000"/>
              <a:gd name="connsiteX28126" fmla="*/ 6495661 w 12192000"/>
              <a:gd name="connsiteY28126" fmla="*/ 2553066 h 6858000"/>
              <a:gd name="connsiteX28127" fmla="*/ 6495661 w 12192000"/>
              <a:gd name="connsiteY28127" fmla="*/ 2532928 h 6858000"/>
              <a:gd name="connsiteX28128" fmla="*/ 6359599 w 12192000"/>
              <a:gd name="connsiteY28128" fmla="*/ 2297250 h 6858000"/>
              <a:gd name="connsiteX28129" fmla="*/ 5934385 w 12192000"/>
              <a:gd name="connsiteY28129" fmla="*/ 2286836 h 6858000"/>
              <a:gd name="connsiteX28130" fmla="*/ 5901139 w 12192000"/>
              <a:gd name="connsiteY28130" fmla="*/ 2306496 h 6858000"/>
              <a:gd name="connsiteX28131" fmla="*/ 5901139 w 12192000"/>
              <a:gd name="connsiteY28131" fmla="*/ 2443935 h 6858000"/>
              <a:gd name="connsiteX28132" fmla="*/ 5934953 w 12192000"/>
              <a:gd name="connsiteY28132" fmla="*/ 2472991 h 6858000"/>
              <a:gd name="connsiteX28133" fmla="*/ 5935731 w 12192000"/>
              <a:gd name="connsiteY28133" fmla="*/ 2475385 h 6858000"/>
              <a:gd name="connsiteX28134" fmla="*/ 5937738 w 12192000"/>
              <a:gd name="connsiteY28134" fmla="*/ 2488521 h 6858000"/>
              <a:gd name="connsiteX28135" fmla="*/ 5935283 w 12192000"/>
              <a:gd name="connsiteY28135" fmla="*/ 2502944 h 6858000"/>
              <a:gd name="connsiteX28136" fmla="*/ 6055216 w 12192000"/>
              <a:gd name="connsiteY28136" fmla="*/ 2572188 h 6858000"/>
              <a:gd name="connsiteX28137" fmla="*/ 6088461 w 12192000"/>
              <a:gd name="connsiteY28137" fmla="*/ 2553066 h 6858000"/>
              <a:gd name="connsiteX28138" fmla="*/ 6088461 w 12192000"/>
              <a:gd name="connsiteY28138" fmla="*/ 2532928 h 6858000"/>
              <a:gd name="connsiteX28139" fmla="*/ 5952399 w 12192000"/>
              <a:gd name="connsiteY28139" fmla="*/ 2297250 h 6858000"/>
              <a:gd name="connsiteX28140" fmla="*/ 5527215 w 12192000"/>
              <a:gd name="connsiteY28140" fmla="*/ 2286836 h 6858000"/>
              <a:gd name="connsiteX28141" fmla="*/ 5493970 w 12192000"/>
              <a:gd name="connsiteY28141" fmla="*/ 2306496 h 6858000"/>
              <a:gd name="connsiteX28142" fmla="*/ 5493970 w 12192000"/>
              <a:gd name="connsiteY28142" fmla="*/ 2443935 h 6858000"/>
              <a:gd name="connsiteX28143" fmla="*/ 5527783 w 12192000"/>
              <a:gd name="connsiteY28143" fmla="*/ 2472991 h 6858000"/>
              <a:gd name="connsiteX28144" fmla="*/ 5528561 w 12192000"/>
              <a:gd name="connsiteY28144" fmla="*/ 2475385 h 6858000"/>
              <a:gd name="connsiteX28145" fmla="*/ 5530566 w 12192000"/>
              <a:gd name="connsiteY28145" fmla="*/ 2488521 h 6858000"/>
              <a:gd name="connsiteX28146" fmla="*/ 5528113 w 12192000"/>
              <a:gd name="connsiteY28146" fmla="*/ 2502944 h 6858000"/>
              <a:gd name="connsiteX28147" fmla="*/ 5648046 w 12192000"/>
              <a:gd name="connsiteY28147" fmla="*/ 2572188 h 6858000"/>
              <a:gd name="connsiteX28148" fmla="*/ 5681292 w 12192000"/>
              <a:gd name="connsiteY28148" fmla="*/ 2553066 h 6858000"/>
              <a:gd name="connsiteX28149" fmla="*/ 5681292 w 12192000"/>
              <a:gd name="connsiteY28149" fmla="*/ 2532928 h 6858000"/>
              <a:gd name="connsiteX28150" fmla="*/ 5545229 w 12192000"/>
              <a:gd name="connsiteY28150" fmla="*/ 2297250 h 6858000"/>
              <a:gd name="connsiteX28151" fmla="*/ 5120016 w 12192000"/>
              <a:gd name="connsiteY28151" fmla="*/ 2286836 h 6858000"/>
              <a:gd name="connsiteX28152" fmla="*/ 5086770 w 12192000"/>
              <a:gd name="connsiteY28152" fmla="*/ 2306496 h 6858000"/>
              <a:gd name="connsiteX28153" fmla="*/ 5086770 w 12192000"/>
              <a:gd name="connsiteY28153" fmla="*/ 2443935 h 6858000"/>
              <a:gd name="connsiteX28154" fmla="*/ 5120584 w 12192000"/>
              <a:gd name="connsiteY28154" fmla="*/ 2472991 h 6858000"/>
              <a:gd name="connsiteX28155" fmla="*/ 5121362 w 12192000"/>
              <a:gd name="connsiteY28155" fmla="*/ 2475385 h 6858000"/>
              <a:gd name="connsiteX28156" fmla="*/ 5123366 w 12192000"/>
              <a:gd name="connsiteY28156" fmla="*/ 2488521 h 6858000"/>
              <a:gd name="connsiteX28157" fmla="*/ 5120913 w 12192000"/>
              <a:gd name="connsiteY28157" fmla="*/ 2502944 h 6858000"/>
              <a:gd name="connsiteX28158" fmla="*/ 5240846 w 12192000"/>
              <a:gd name="connsiteY28158" fmla="*/ 2572188 h 6858000"/>
              <a:gd name="connsiteX28159" fmla="*/ 5274091 w 12192000"/>
              <a:gd name="connsiteY28159" fmla="*/ 2553066 h 6858000"/>
              <a:gd name="connsiteX28160" fmla="*/ 5274091 w 12192000"/>
              <a:gd name="connsiteY28160" fmla="*/ 2532928 h 6858000"/>
              <a:gd name="connsiteX28161" fmla="*/ 5138030 w 12192000"/>
              <a:gd name="connsiteY28161" fmla="*/ 2297250 h 6858000"/>
              <a:gd name="connsiteX28162" fmla="*/ 4712845 w 12192000"/>
              <a:gd name="connsiteY28162" fmla="*/ 2286836 h 6858000"/>
              <a:gd name="connsiteX28163" fmla="*/ 4679600 w 12192000"/>
              <a:gd name="connsiteY28163" fmla="*/ 2306496 h 6858000"/>
              <a:gd name="connsiteX28164" fmla="*/ 4679600 w 12192000"/>
              <a:gd name="connsiteY28164" fmla="*/ 2443935 h 6858000"/>
              <a:gd name="connsiteX28165" fmla="*/ 4713414 w 12192000"/>
              <a:gd name="connsiteY28165" fmla="*/ 2472991 h 6858000"/>
              <a:gd name="connsiteX28166" fmla="*/ 4714192 w 12192000"/>
              <a:gd name="connsiteY28166" fmla="*/ 2475385 h 6858000"/>
              <a:gd name="connsiteX28167" fmla="*/ 4716198 w 12192000"/>
              <a:gd name="connsiteY28167" fmla="*/ 2488521 h 6858000"/>
              <a:gd name="connsiteX28168" fmla="*/ 4713743 w 12192000"/>
              <a:gd name="connsiteY28168" fmla="*/ 2502944 h 6858000"/>
              <a:gd name="connsiteX28169" fmla="*/ 4833677 w 12192000"/>
              <a:gd name="connsiteY28169" fmla="*/ 2572188 h 6858000"/>
              <a:gd name="connsiteX28170" fmla="*/ 4866922 w 12192000"/>
              <a:gd name="connsiteY28170" fmla="*/ 2553066 h 6858000"/>
              <a:gd name="connsiteX28171" fmla="*/ 4866922 w 12192000"/>
              <a:gd name="connsiteY28171" fmla="*/ 2532928 h 6858000"/>
              <a:gd name="connsiteX28172" fmla="*/ 4730859 w 12192000"/>
              <a:gd name="connsiteY28172" fmla="*/ 2297250 h 6858000"/>
              <a:gd name="connsiteX28173" fmla="*/ 4305645 w 12192000"/>
              <a:gd name="connsiteY28173" fmla="*/ 2286836 h 6858000"/>
              <a:gd name="connsiteX28174" fmla="*/ 4272401 w 12192000"/>
              <a:gd name="connsiteY28174" fmla="*/ 2306496 h 6858000"/>
              <a:gd name="connsiteX28175" fmla="*/ 4272401 w 12192000"/>
              <a:gd name="connsiteY28175" fmla="*/ 2443935 h 6858000"/>
              <a:gd name="connsiteX28176" fmla="*/ 4306214 w 12192000"/>
              <a:gd name="connsiteY28176" fmla="*/ 2472991 h 6858000"/>
              <a:gd name="connsiteX28177" fmla="*/ 4306992 w 12192000"/>
              <a:gd name="connsiteY28177" fmla="*/ 2475385 h 6858000"/>
              <a:gd name="connsiteX28178" fmla="*/ 4308997 w 12192000"/>
              <a:gd name="connsiteY28178" fmla="*/ 2488521 h 6858000"/>
              <a:gd name="connsiteX28179" fmla="*/ 4306543 w 12192000"/>
              <a:gd name="connsiteY28179" fmla="*/ 2502944 h 6858000"/>
              <a:gd name="connsiteX28180" fmla="*/ 4426477 w 12192000"/>
              <a:gd name="connsiteY28180" fmla="*/ 2572188 h 6858000"/>
              <a:gd name="connsiteX28181" fmla="*/ 4459722 w 12192000"/>
              <a:gd name="connsiteY28181" fmla="*/ 2553066 h 6858000"/>
              <a:gd name="connsiteX28182" fmla="*/ 4459722 w 12192000"/>
              <a:gd name="connsiteY28182" fmla="*/ 2532928 h 6858000"/>
              <a:gd name="connsiteX28183" fmla="*/ 4323659 w 12192000"/>
              <a:gd name="connsiteY28183" fmla="*/ 2297250 h 6858000"/>
              <a:gd name="connsiteX28184" fmla="*/ 3898475 w 12192000"/>
              <a:gd name="connsiteY28184" fmla="*/ 2286836 h 6858000"/>
              <a:gd name="connsiteX28185" fmla="*/ 3865230 w 12192000"/>
              <a:gd name="connsiteY28185" fmla="*/ 2306496 h 6858000"/>
              <a:gd name="connsiteX28186" fmla="*/ 3865230 w 12192000"/>
              <a:gd name="connsiteY28186" fmla="*/ 2443935 h 6858000"/>
              <a:gd name="connsiteX28187" fmla="*/ 3899044 w 12192000"/>
              <a:gd name="connsiteY28187" fmla="*/ 2472991 h 6858000"/>
              <a:gd name="connsiteX28188" fmla="*/ 3899822 w 12192000"/>
              <a:gd name="connsiteY28188" fmla="*/ 2475385 h 6858000"/>
              <a:gd name="connsiteX28189" fmla="*/ 3901827 w 12192000"/>
              <a:gd name="connsiteY28189" fmla="*/ 2488521 h 6858000"/>
              <a:gd name="connsiteX28190" fmla="*/ 3899373 w 12192000"/>
              <a:gd name="connsiteY28190" fmla="*/ 2502944 h 6858000"/>
              <a:gd name="connsiteX28191" fmla="*/ 4019307 w 12192000"/>
              <a:gd name="connsiteY28191" fmla="*/ 2572188 h 6858000"/>
              <a:gd name="connsiteX28192" fmla="*/ 4052552 w 12192000"/>
              <a:gd name="connsiteY28192" fmla="*/ 2553066 h 6858000"/>
              <a:gd name="connsiteX28193" fmla="*/ 4052552 w 12192000"/>
              <a:gd name="connsiteY28193" fmla="*/ 2532928 h 6858000"/>
              <a:gd name="connsiteX28194" fmla="*/ 3916489 w 12192000"/>
              <a:gd name="connsiteY28194" fmla="*/ 2297250 h 6858000"/>
              <a:gd name="connsiteX28195" fmla="*/ 3491306 w 12192000"/>
              <a:gd name="connsiteY28195" fmla="*/ 2286836 h 6858000"/>
              <a:gd name="connsiteX28196" fmla="*/ 3458060 w 12192000"/>
              <a:gd name="connsiteY28196" fmla="*/ 2306496 h 6858000"/>
              <a:gd name="connsiteX28197" fmla="*/ 3458060 w 12192000"/>
              <a:gd name="connsiteY28197" fmla="*/ 2443935 h 6858000"/>
              <a:gd name="connsiteX28198" fmla="*/ 3491874 w 12192000"/>
              <a:gd name="connsiteY28198" fmla="*/ 2472991 h 6858000"/>
              <a:gd name="connsiteX28199" fmla="*/ 3492652 w 12192000"/>
              <a:gd name="connsiteY28199" fmla="*/ 2475385 h 6858000"/>
              <a:gd name="connsiteX28200" fmla="*/ 3494657 w 12192000"/>
              <a:gd name="connsiteY28200" fmla="*/ 2488521 h 6858000"/>
              <a:gd name="connsiteX28201" fmla="*/ 3492203 w 12192000"/>
              <a:gd name="connsiteY28201" fmla="*/ 2502944 h 6858000"/>
              <a:gd name="connsiteX28202" fmla="*/ 3612137 w 12192000"/>
              <a:gd name="connsiteY28202" fmla="*/ 2572188 h 6858000"/>
              <a:gd name="connsiteX28203" fmla="*/ 3645382 w 12192000"/>
              <a:gd name="connsiteY28203" fmla="*/ 2553066 h 6858000"/>
              <a:gd name="connsiteX28204" fmla="*/ 3645382 w 12192000"/>
              <a:gd name="connsiteY28204" fmla="*/ 2532928 h 6858000"/>
              <a:gd name="connsiteX28205" fmla="*/ 3509319 w 12192000"/>
              <a:gd name="connsiteY28205" fmla="*/ 2297250 h 6858000"/>
              <a:gd name="connsiteX28206" fmla="*/ 3084106 w 12192000"/>
              <a:gd name="connsiteY28206" fmla="*/ 2286836 h 6858000"/>
              <a:gd name="connsiteX28207" fmla="*/ 3050861 w 12192000"/>
              <a:gd name="connsiteY28207" fmla="*/ 2306496 h 6858000"/>
              <a:gd name="connsiteX28208" fmla="*/ 3050861 w 12192000"/>
              <a:gd name="connsiteY28208" fmla="*/ 2443935 h 6858000"/>
              <a:gd name="connsiteX28209" fmla="*/ 3084674 w 12192000"/>
              <a:gd name="connsiteY28209" fmla="*/ 2472991 h 6858000"/>
              <a:gd name="connsiteX28210" fmla="*/ 3085452 w 12192000"/>
              <a:gd name="connsiteY28210" fmla="*/ 2475385 h 6858000"/>
              <a:gd name="connsiteX28211" fmla="*/ 3087457 w 12192000"/>
              <a:gd name="connsiteY28211" fmla="*/ 2488521 h 6858000"/>
              <a:gd name="connsiteX28212" fmla="*/ 3085004 w 12192000"/>
              <a:gd name="connsiteY28212" fmla="*/ 2502944 h 6858000"/>
              <a:gd name="connsiteX28213" fmla="*/ 3204937 w 12192000"/>
              <a:gd name="connsiteY28213" fmla="*/ 2572188 h 6858000"/>
              <a:gd name="connsiteX28214" fmla="*/ 3238182 w 12192000"/>
              <a:gd name="connsiteY28214" fmla="*/ 2553066 h 6858000"/>
              <a:gd name="connsiteX28215" fmla="*/ 3238182 w 12192000"/>
              <a:gd name="connsiteY28215" fmla="*/ 2532928 h 6858000"/>
              <a:gd name="connsiteX28216" fmla="*/ 3102120 w 12192000"/>
              <a:gd name="connsiteY28216" fmla="*/ 2297250 h 6858000"/>
              <a:gd name="connsiteX28217" fmla="*/ 2676936 w 12192000"/>
              <a:gd name="connsiteY28217" fmla="*/ 2286836 h 6858000"/>
              <a:gd name="connsiteX28218" fmla="*/ 2643691 w 12192000"/>
              <a:gd name="connsiteY28218" fmla="*/ 2306496 h 6858000"/>
              <a:gd name="connsiteX28219" fmla="*/ 2643691 w 12192000"/>
              <a:gd name="connsiteY28219" fmla="*/ 2443935 h 6858000"/>
              <a:gd name="connsiteX28220" fmla="*/ 2677505 w 12192000"/>
              <a:gd name="connsiteY28220" fmla="*/ 2472991 h 6858000"/>
              <a:gd name="connsiteX28221" fmla="*/ 2678282 w 12192000"/>
              <a:gd name="connsiteY28221" fmla="*/ 2475385 h 6858000"/>
              <a:gd name="connsiteX28222" fmla="*/ 2680287 w 12192000"/>
              <a:gd name="connsiteY28222" fmla="*/ 2488521 h 6858000"/>
              <a:gd name="connsiteX28223" fmla="*/ 2677834 w 12192000"/>
              <a:gd name="connsiteY28223" fmla="*/ 2502944 h 6858000"/>
              <a:gd name="connsiteX28224" fmla="*/ 2797767 w 12192000"/>
              <a:gd name="connsiteY28224" fmla="*/ 2572188 h 6858000"/>
              <a:gd name="connsiteX28225" fmla="*/ 2831012 w 12192000"/>
              <a:gd name="connsiteY28225" fmla="*/ 2553066 h 6858000"/>
              <a:gd name="connsiteX28226" fmla="*/ 2831012 w 12192000"/>
              <a:gd name="connsiteY28226" fmla="*/ 2532928 h 6858000"/>
              <a:gd name="connsiteX28227" fmla="*/ 2694950 w 12192000"/>
              <a:gd name="connsiteY28227" fmla="*/ 2297250 h 6858000"/>
              <a:gd name="connsiteX28228" fmla="*/ 2269736 w 12192000"/>
              <a:gd name="connsiteY28228" fmla="*/ 2286836 h 6858000"/>
              <a:gd name="connsiteX28229" fmla="*/ 2236491 w 12192000"/>
              <a:gd name="connsiteY28229" fmla="*/ 2306496 h 6858000"/>
              <a:gd name="connsiteX28230" fmla="*/ 2236491 w 12192000"/>
              <a:gd name="connsiteY28230" fmla="*/ 2443935 h 6858000"/>
              <a:gd name="connsiteX28231" fmla="*/ 2270305 w 12192000"/>
              <a:gd name="connsiteY28231" fmla="*/ 2472991 h 6858000"/>
              <a:gd name="connsiteX28232" fmla="*/ 2271083 w 12192000"/>
              <a:gd name="connsiteY28232" fmla="*/ 2475385 h 6858000"/>
              <a:gd name="connsiteX28233" fmla="*/ 2273088 w 12192000"/>
              <a:gd name="connsiteY28233" fmla="*/ 2488521 h 6858000"/>
              <a:gd name="connsiteX28234" fmla="*/ 2270634 w 12192000"/>
              <a:gd name="connsiteY28234" fmla="*/ 2502944 h 6858000"/>
              <a:gd name="connsiteX28235" fmla="*/ 2390567 w 12192000"/>
              <a:gd name="connsiteY28235" fmla="*/ 2572188 h 6858000"/>
              <a:gd name="connsiteX28236" fmla="*/ 2423812 w 12192000"/>
              <a:gd name="connsiteY28236" fmla="*/ 2553066 h 6858000"/>
              <a:gd name="connsiteX28237" fmla="*/ 2423812 w 12192000"/>
              <a:gd name="connsiteY28237" fmla="*/ 2532928 h 6858000"/>
              <a:gd name="connsiteX28238" fmla="*/ 2287750 w 12192000"/>
              <a:gd name="connsiteY28238" fmla="*/ 2297250 h 6858000"/>
              <a:gd name="connsiteX28239" fmla="*/ 1862566 w 12192000"/>
              <a:gd name="connsiteY28239" fmla="*/ 2286836 h 6858000"/>
              <a:gd name="connsiteX28240" fmla="*/ 1829321 w 12192000"/>
              <a:gd name="connsiteY28240" fmla="*/ 2306496 h 6858000"/>
              <a:gd name="connsiteX28241" fmla="*/ 1829321 w 12192000"/>
              <a:gd name="connsiteY28241" fmla="*/ 2443935 h 6858000"/>
              <a:gd name="connsiteX28242" fmla="*/ 1863135 w 12192000"/>
              <a:gd name="connsiteY28242" fmla="*/ 2472991 h 6858000"/>
              <a:gd name="connsiteX28243" fmla="*/ 1863913 w 12192000"/>
              <a:gd name="connsiteY28243" fmla="*/ 2475385 h 6858000"/>
              <a:gd name="connsiteX28244" fmla="*/ 1865918 w 12192000"/>
              <a:gd name="connsiteY28244" fmla="*/ 2488521 h 6858000"/>
              <a:gd name="connsiteX28245" fmla="*/ 1863464 w 12192000"/>
              <a:gd name="connsiteY28245" fmla="*/ 2502944 h 6858000"/>
              <a:gd name="connsiteX28246" fmla="*/ 1983398 w 12192000"/>
              <a:gd name="connsiteY28246" fmla="*/ 2572188 h 6858000"/>
              <a:gd name="connsiteX28247" fmla="*/ 2016643 w 12192000"/>
              <a:gd name="connsiteY28247" fmla="*/ 2553066 h 6858000"/>
              <a:gd name="connsiteX28248" fmla="*/ 2016643 w 12192000"/>
              <a:gd name="connsiteY28248" fmla="*/ 2532928 h 6858000"/>
              <a:gd name="connsiteX28249" fmla="*/ 1880580 w 12192000"/>
              <a:gd name="connsiteY28249" fmla="*/ 2297250 h 6858000"/>
              <a:gd name="connsiteX28250" fmla="*/ 8377493 w 12192000"/>
              <a:gd name="connsiteY28250" fmla="*/ 2286807 h 6858000"/>
              <a:gd name="connsiteX28251" fmla="*/ 8344249 w 12192000"/>
              <a:gd name="connsiteY28251" fmla="*/ 2306466 h 6858000"/>
              <a:gd name="connsiteX28252" fmla="*/ 8344249 w 12192000"/>
              <a:gd name="connsiteY28252" fmla="*/ 2443905 h 6858000"/>
              <a:gd name="connsiteX28253" fmla="*/ 8378062 w 12192000"/>
              <a:gd name="connsiteY28253" fmla="*/ 2472991 h 6858000"/>
              <a:gd name="connsiteX28254" fmla="*/ 8378840 w 12192000"/>
              <a:gd name="connsiteY28254" fmla="*/ 2475385 h 6858000"/>
              <a:gd name="connsiteX28255" fmla="*/ 8380845 w 12192000"/>
              <a:gd name="connsiteY28255" fmla="*/ 2488521 h 6858000"/>
              <a:gd name="connsiteX28256" fmla="*/ 8378391 w 12192000"/>
              <a:gd name="connsiteY28256" fmla="*/ 2502944 h 6858000"/>
              <a:gd name="connsiteX28257" fmla="*/ 8498325 w 12192000"/>
              <a:gd name="connsiteY28257" fmla="*/ 2572188 h 6858000"/>
              <a:gd name="connsiteX28258" fmla="*/ 8531570 w 12192000"/>
              <a:gd name="connsiteY28258" fmla="*/ 2553066 h 6858000"/>
              <a:gd name="connsiteX28259" fmla="*/ 8531570 w 12192000"/>
              <a:gd name="connsiteY28259" fmla="*/ 2532898 h 6858000"/>
              <a:gd name="connsiteX28260" fmla="*/ 8395507 w 12192000"/>
              <a:gd name="connsiteY28260" fmla="*/ 2297220 h 6858000"/>
              <a:gd name="connsiteX28261" fmla="*/ 1455366 w 12192000"/>
              <a:gd name="connsiteY28261" fmla="*/ 2286807 h 6858000"/>
              <a:gd name="connsiteX28262" fmla="*/ 1422121 w 12192000"/>
              <a:gd name="connsiteY28262" fmla="*/ 2306466 h 6858000"/>
              <a:gd name="connsiteX28263" fmla="*/ 1422121 w 12192000"/>
              <a:gd name="connsiteY28263" fmla="*/ 2443905 h 6858000"/>
              <a:gd name="connsiteX28264" fmla="*/ 1455935 w 12192000"/>
              <a:gd name="connsiteY28264" fmla="*/ 2472961 h 6858000"/>
              <a:gd name="connsiteX28265" fmla="*/ 1456713 w 12192000"/>
              <a:gd name="connsiteY28265" fmla="*/ 2475355 h 6858000"/>
              <a:gd name="connsiteX28266" fmla="*/ 1458718 w 12192000"/>
              <a:gd name="connsiteY28266" fmla="*/ 2488491 h 6858000"/>
              <a:gd name="connsiteX28267" fmla="*/ 1458718 w 12192000"/>
              <a:gd name="connsiteY28267" fmla="*/ 2488581 h 6858000"/>
              <a:gd name="connsiteX28268" fmla="*/ 1456264 w 12192000"/>
              <a:gd name="connsiteY28268" fmla="*/ 2503004 h 6858000"/>
              <a:gd name="connsiteX28269" fmla="*/ 1576198 w 12192000"/>
              <a:gd name="connsiteY28269" fmla="*/ 2572247 h 6858000"/>
              <a:gd name="connsiteX28270" fmla="*/ 1609443 w 12192000"/>
              <a:gd name="connsiteY28270" fmla="*/ 2553126 h 6858000"/>
              <a:gd name="connsiteX28271" fmla="*/ 1609443 w 12192000"/>
              <a:gd name="connsiteY28271" fmla="*/ 2532898 h 6858000"/>
              <a:gd name="connsiteX28272" fmla="*/ 1473380 w 12192000"/>
              <a:gd name="connsiteY28272" fmla="*/ 2297220 h 6858000"/>
              <a:gd name="connsiteX28273" fmla="*/ 640997 w 12192000"/>
              <a:gd name="connsiteY28273" fmla="*/ 2286807 h 6858000"/>
              <a:gd name="connsiteX28274" fmla="*/ 607752 w 12192000"/>
              <a:gd name="connsiteY28274" fmla="*/ 2306466 h 6858000"/>
              <a:gd name="connsiteX28275" fmla="*/ 607752 w 12192000"/>
              <a:gd name="connsiteY28275" fmla="*/ 2443905 h 6858000"/>
              <a:gd name="connsiteX28276" fmla="*/ 641565 w 12192000"/>
              <a:gd name="connsiteY28276" fmla="*/ 2472961 h 6858000"/>
              <a:gd name="connsiteX28277" fmla="*/ 642343 w 12192000"/>
              <a:gd name="connsiteY28277" fmla="*/ 2475355 h 6858000"/>
              <a:gd name="connsiteX28278" fmla="*/ 644348 w 12192000"/>
              <a:gd name="connsiteY28278" fmla="*/ 2488491 h 6858000"/>
              <a:gd name="connsiteX28279" fmla="*/ 644348 w 12192000"/>
              <a:gd name="connsiteY28279" fmla="*/ 2488581 h 6858000"/>
              <a:gd name="connsiteX28280" fmla="*/ 641894 w 12192000"/>
              <a:gd name="connsiteY28280" fmla="*/ 2503004 h 6858000"/>
              <a:gd name="connsiteX28281" fmla="*/ 761828 w 12192000"/>
              <a:gd name="connsiteY28281" fmla="*/ 2572247 h 6858000"/>
              <a:gd name="connsiteX28282" fmla="*/ 795073 w 12192000"/>
              <a:gd name="connsiteY28282" fmla="*/ 2553126 h 6858000"/>
              <a:gd name="connsiteX28283" fmla="*/ 795073 w 12192000"/>
              <a:gd name="connsiteY28283" fmla="*/ 2532898 h 6858000"/>
              <a:gd name="connsiteX28284" fmla="*/ 659011 w 12192000"/>
              <a:gd name="connsiteY28284" fmla="*/ 2297220 h 6858000"/>
              <a:gd name="connsiteX28285" fmla="*/ 233827 w 12192000"/>
              <a:gd name="connsiteY28285" fmla="*/ 2286807 h 6858000"/>
              <a:gd name="connsiteX28286" fmla="*/ 200582 w 12192000"/>
              <a:gd name="connsiteY28286" fmla="*/ 2306466 h 6858000"/>
              <a:gd name="connsiteX28287" fmla="*/ 200582 w 12192000"/>
              <a:gd name="connsiteY28287" fmla="*/ 2443905 h 6858000"/>
              <a:gd name="connsiteX28288" fmla="*/ 234395 w 12192000"/>
              <a:gd name="connsiteY28288" fmla="*/ 2472961 h 6858000"/>
              <a:gd name="connsiteX28289" fmla="*/ 235173 w 12192000"/>
              <a:gd name="connsiteY28289" fmla="*/ 2475355 h 6858000"/>
              <a:gd name="connsiteX28290" fmla="*/ 237178 w 12192000"/>
              <a:gd name="connsiteY28290" fmla="*/ 2488491 h 6858000"/>
              <a:gd name="connsiteX28291" fmla="*/ 237178 w 12192000"/>
              <a:gd name="connsiteY28291" fmla="*/ 2488581 h 6858000"/>
              <a:gd name="connsiteX28292" fmla="*/ 234724 w 12192000"/>
              <a:gd name="connsiteY28292" fmla="*/ 2503004 h 6858000"/>
              <a:gd name="connsiteX28293" fmla="*/ 354658 w 12192000"/>
              <a:gd name="connsiteY28293" fmla="*/ 2572247 h 6858000"/>
              <a:gd name="connsiteX28294" fmla="*/ 387903 w 12192000"/>
              <a:gd name="connsiteY28294" fmla="*/ 2553126 h 6858000"/>
              <a:gd name="connsiteX28295" fmla="*/ 387903 w 12192000"/>
              <a:gd name="connsiteY28295" fmla="*/ 2532898 h 6858000"/>
              <a:gd name="connsiteX28296" fmla="*/ 251841 w 12192000"/>
              <a:gd name="connsiteY28296" fmla="*/ 2297220 h 6858000"/>
              <a:gd name="connsiteX28297" fmla="*/ 1048196 w 12192000"/>
              <a:gd name="connsiteY28297" fmla="*/ 2286777 h 6858000"/>
              <a:gd name="connsiteX28298" fmla="*/ 1014951 w 12192000"/>
              <a:gd name="connsiteY28298" fmla="*/ 2306436 h 6858000"/>
              <a:gd name="connsiteX28299" fmla="*/ 1014951 w 12192000"/>
              <a:gd name="connsiteY28299" fmla="*/ 2443875 h 6858000"/>
              <a:gd name="connsiteX28300" fmla="*/ 1048765 w 12192000"/>
              <a:gd name="connsiteY28300" fmla="*/ 2472961 h 6858000"/>
              <a:gd name="connsiteX28301" fmla="*/ 1049543 w 12192000"/>
              <a:gd name="connsiteY28301" fmla="*/ 2475355 h 6858000"/>
              <a:gd name="connsiteX28302" fmla="*/ 1051548 w 12192000"/>
              <a:gd name="connsiteY28302" fmla="*/ 2488491 h 6858000"/>
              <a:gd name="connsiteX28303" fmla="*/ 1051548 w 12192000"/>
              <a:gd name="connsiteY28303" fmla="*/ 2488551 h 6858000"/>
              <a:gd name="connsiteX28304" fmla="*/ 1049094 w 12192000"/>
              <a:gd name="connsiteY28304" fmla="*/ 2502974 h 6858000"/>
              <a:gd name="connsiteX28305" fmla="*/ 1169028 w 12192000"/>
              <a:gd name="connsiteY28305" fmla="*/ 2572217 h 6858000"/>
              <a:gd name="connsiteX28306" fmla="*/ 1202273 w 12192000"/>
              <a:gd name="connsiteY28306" fmla="*/ 2553096 h 6858000"/>
              <a:gd name="connsiteX28307" fmla="*/ 1202273 w 12192000"/>
              <a:gd name="connsiteY28307" fmla="*/ 2532868 h 6858000"/>
              <a:gd name="connsiteX28308" fmla="*/ 1066210 w 12192000"/>
              <a:gd name="connsiteY28308" fmla="*/ 2297190 h 6858000"/>
              <a:gd name="connsiteX28309" fmla="*/ 11959135 w 12192000"/>
              <a:gd name="connsiteY28309" fmla="*/ 2286747 h 6858000"/>
              <a:gd name="connsiteX28310" fmla="*/ 11941121 w 12192000"/>
              <a:gd name="connsiteY28310" fmla="*/ 2297160 h 6858000"/>
              <a:gd name="connsiteX28311" fmla="*/ 11805028 w 12192000"/>
              <a:gd name="connsiteY28311" fmla="*/ 2532838 h 6858000"/>
              <a:gd name="connsiteX28312" fmla="*/ 11805028 w 12192000"/>
              <a:gd name="connsiteY28312" fmla="*/ 2553066 h 6858000"/>
              <a:gd name="connsiteX28313" fmla="*/ 11838273 w 12192000"/>
              <a:gd name="connsiteY28313" fmla="*/ 2572188 h 6858000"/>
              <a:gd name="connsiteX28314" fmla="*/ 11838303 w 12192000"/>
              <a:gd name="connsiteY28314" fmla="*/ 2572098 h 6858000"/>
              <a:gd name="connsiteX28315" fmla="*/ 11958237 w 12192000"/>
              <a:gd name="connsiteY28315" fmla="*/ 2502854 h 6858000"/>
              <a:gd name="connsiteX28316" fmla="*/ 11955783 w 12192000"/>
              <a:gd name="connsiteY28316" fmla="*/ 2488431 h 6858000"/>
              <a:gd name="connsiteX28317" fmla="*/ 11957787 w 12192000"/>
              <a:gd name="connsiteY28317" fmla="*/ 2475295 h 6858000"/>
              <a:gd name="connsiteX28318" fmla="*/ 11958565 w 12192000"/>
              <a:gd name="connsiteY28318" fmla="*/ 2472901 h 6858000"/>
              <a:gd name="connsiteX28319" fmla="*/ 11992379 w 12192000"/>
              <a:gd name="connsiteY28319" fmla="*/ 2443845 h 6858000"/>
              <a:gd name="connsiteX28320" fmla="*/ 11992379 w 12192000"/>
              <a:gd name="connsiteY28320" fmla="*/ 2306406 h 6858000"/>
              <a:gd name="connsiteX28321" fmla="*/ 11959135 w 12192000"/>
              <a:gd name="connsiteY28321" fmla="*/ 2286747 h 6858000"/>
              <a:gd name="connsiteX28322" fmla="*/ 11144794 w 12192000"/>
              <a:gd name="connsiteY28322" fmla="*/ 2286687 h 6858000"/>
              <a:gd name="connsiteX28323" fmla="*/ 11126780 w 12192000"/>
              <a:gd name="connsiteY28323" fmla="*/ 2297100 h 6858000"/>
              <a:gd name="connsiteX28324" fmla="*/ 10990688 w 12192000"/>
              <a:gd name="connsiteY28324" fmla="*/ 2532778 h 6858000"/>
              <a:gd name="connsiteX28325" fmla="*/ 10990688 w 12192000"/>
              <a:gd name="connsiteY28325" fmla="*/ 2553006 h 6858000"/>
              <a:gd name="connsiteX28326" fmla="*/ 11023933 w 12192000"/>
              <a:gd name="connsiteY28326" fmla="*/ 2572128 h 6858000"/>
              <a:gd name="connsiteX28327" fmla="*/ 11143867 w 12192000"/>
              <a:gd name="connsiteY28327" fmla="*/ 2502884 h 6858000"/>
              <a:gd name="connsiteX28328" fmla="*/ 11141413 w 12192000"/>
              <a:gd name="connsiteY28328" fmla="*/ 2488461 h 6858000"/>
              <a:gd name="connsiteX28329" fmla="*/ 11143418 w 12192000"/>
              <a:gd name="connsiteY28329" fmla="*/ 2475325 h 6858000"/>
              <a:gd name="connsiteX28330" fmla="*/ 11144196 w 12192000"/>
              <a:gd name="connsiteY28330" fmla="*/ 2472931 h 6858000"/>
              <a:gd name="connsiteX28331" fmla="*/ 11144226 w 12192000"/>
              <a:gd name="connsiteY28331" fmla="*/ 2472841 h 6858000"/>
              <a:gd name="connsiteX28332" fmla="*/ 11178040 w 12192000"/>
              <a:gd name="connsiteY28332" fmla="*/ 2443785 h 6858000"/>
              <a:gd name="connsiteX28333" fmla="*/ 11178040 w 12192000"/>
              <a:gd name="connsiteY28333" fmla="*/ 2306347 h 6858000"/>
              <a:gd name="connsiteX28334" fmla="*/ 11144794 w 12192000"/>
              <a:gd name="connsiteY28334" fmla="*/ 2286687 h 6858000"/>
              <a:gd name="connsiteX28335" fmla="*/ 10330425 w 12192000"/>
              <a:gd name="connsiteY28335" fmla="*/ 2286687 h 6858000"/>
              <a:gd name="connsiteX28336" fmla="*/ 10312411 w 12192000"/>
              <a:gd name="connsiteY28336" fmla="*/ 2297100 h 6858000"/>
              <a:gd name="connsiteX28337" fmla="*/ 10176319 w 12192000"/>
              <a:gd name="connsiteY28337" fmla="*/ 2532778 h 6858000"/>
              <a:gd name="connsiteX28338" fmla="*/ 10176319 w 12192000"/>
              <a:gd name="connsiteY28338" fmla="*/ 2553006 h 6858000"/>
              <a:gd name="connsiteX28339" fmla="*/ 10209563 w 12192000"/>
              <a:gd name="connsiteY28339" fmla="*/ 2572128 h 6858000"/>
              <a:gd name="connsiteX28340" fmla="*/ 10329497 w 12192000"/>
              <a:gd name="connsiteY28340" fmla="*/ 2502884 h 6858000"/>
              <a:gd name="connsiteX28341" fmla="*/ 10327043 w 12192000"/>
              <a:gd name="connsiteY28341" fmla="*/ 2488461 h 6858000"/>
              <a:gd name="connsiteX28342" fmla="*/ 10329049 w 12192000"/>
              <a:gd name="connsiteY28342" fmla="*/ 2475325 h 6858000"/>
              <a:gd name="connsiteX28343" fmla="*/ 10329826 w 12192000"/>
              <a:gd name="connsiteY28343" fmla="*/ 2472901 h 6858000"/>
              <a:gd name="connsiteX28344" fmla="*/ 10363640 w 12192000"/>
              <a:gd name="connsiteY28344" fmla="*/ 2443845 h 6858000"/>
              <a:gd name="connsiteX28345" fmla="*/ 10363640 w 12192000"/>
              <a:gd name="connsiteY28345" fmla="*/ 2306406 h 6858000"/>
              <a:gd name="connsiteX28346" fmla="*/ 10363670 w 12192000"/>
              <a:gd name="connsiteY28346" fmla="*/ 2306347 h 6858000"/>
              <a:gd name="connsiteX28347" fmla="*/ 10330425 w 12192000"/>
              <a:gd name="connsiteY28347" fmla="*/ 2286687 h 6858000"/>
              <a:gd name="connsiteX28348" fmla="*/ 9923255 w 12192000"/>
              <a:gd name="connsiteY28348" fmla="*/ 2286687 h 6858000"/>
              <a:gd name="connsiteX28349" fmla="*/ 9905241 w 12192000"/>
              <a:gd name="connsiteY28349" fmla="*/ 2297100 h 6858000"/>
              <a:gd name="connsiteX28350" fmla="*/ 9769149 w 12192000"/>
              <a:gd name="connsiteY28350" fmla="*/ 2532778 h 6858000"/>
              <a:gd name="connsiteX28351" fmla="*/ 9769149 w 12192000"/>
              <a:gd name="connsiteY28351" fmla="*/ 2553006 h 6858000"/>
              <a:gd name="connsiteX28352" fmla="*/ 9802394 w 12192000"/>
              <a:gd name="connsiteY28352" fmla="*/ 2572128 h 6858000"/>
              <a:gd name="connsiteX28353" fmla="*/ 9922327 w 12192000"/>
              <a:gd name="connsiteY28353" fmla="*/ 2502884 h 6858000"/>
              <a:gd name="connsiteX28354" fmla="*/ 9919873 w 12192000"/>
              <a:gd name="connsiteY28354" fmla="*/ 2488461 h 6858000"/>
              <a:gd name="connsiteX28355" fmla="*/ 9921879 w 12192000"/>
              <a:gd name="connsiteY28355" fmla="*/ 2475325 h 6858000"/>
              <a:gd name="connsiteX28356" fmla="*/ 9922657 w 12192000"/>
              <a:gd name="connsiteY28356" fmla="*/ 2472901 h 6858000"/>
              <a:gd name="connsiteX28357" fmla="*/ 9956470 w 12192000"/>
              <a:gd name="connsiteY28357" fmla="*/ 2443845 h 6858000"/>
              <a:gd name="connsiteX28358" fmla="*/ 9956470 w 12192000"/>
              <a:gd name="connsiteY28358" fmla="*/ 2306406 h 6858000"/>
              <a:gd name="connsiteX28359" fmla="*/ 9956500 w 12192000"/>
              <a:gd name="connsiteY28359" fmla="*/ 2306347 h 6858000"/>
              <a:gd name="connsiteX28360" fmla="*/ 9923255 w 12192000"/>
              <a:gd name="connsiteY28360" fmla="*/ 2286687 h 6858000"/>
              <a:gd name="connsiteX28361" fmla="*/ 11551965 w 12192000"/>
              <a:gd name="connsiteY28361" fmla="*/ 2286657 h 6858000"/>
              <a:gd name="connsiteX28362" fmla="*/ 11533950 w 12192000"/>
              <a:gd name="connsiteY28362" fmla="*/ 2297070 h 6858000"/>
              <a:gd name="connsiteX28363" fmla="*/ 11397858 w 12192000"/>
              <a:gd name="connsiteY28363" fmla="*/ 2532748 h 6858000"/>
              <a:gd name="connsiteX28364" fmla="*/ 11397858 w 12192000"/>
              <a:gd name="connsiteY28364" fmla="*/ 2552976 h 6858000"/>
              <a:gd name="connsiteX28365" fmla="*/ 11431103 w 12192000"/>
              <a:gd name="connsiteY28365" fmla="*/ 2572098 h 6858000"/>
              <a:gd name="connsiteX28366" fmla="*/ 11551037 w 12192000"/>
              <a:gd name="connsiteY28366" fmla="*/ 2502854 h 6858000"/>
              <a:gd name="connsiteX28367" fmla="*/ 11548583 w 12192000"/>
              <a:gd name="connsiteY28367" fmla="*/ 2488431 h 6858000"/>
              <a:gd name="connsiteX28368" fmla="*/ 11550588 w 12192000"/>
              <a:gd name="connsiteY28368" fmla="*/ 2475295 h 6858000"/>
              <a:gd name="connsiteX28369" fmla="*/ 11551366 w 12192000"/>
              <a:gd name="connsiteY28369" fmla="*/ 2472901 h 6858000"/>
              <a:gd name="connsiteX28370" fmla="*/ 11551396 w 12192000"/>
              <a:gd name="connsiteY28370" fmla="*/ 2472811 h 6858000"/>
              <a:gd name="connsiteX28371" fmla="*/ 11585209 w 12192000"/>
              <a:gd name="connsiteY28371" fmla="*/ 2443755 h 6858000"/>
              <a:gd name="connsiteX28372" fmla="*/ 11585209 w 12192000"/>
              <a:gd name="connsiteY28372" fmla="*/ 2306317 h 6858000"/>
              <a:gd name="connsiteX28373" fmla="*/ 11551965 w 12192000"/>
              <a:gd name="connsiteY28373" fmla="*/ 2286657 h 6858000"/>
              <a:gd name="connsiteX28374" fmla="*/ 10737594 w 12192000"/>
              <a:gd name="connsiteY28374" fmla="*/ 2286657 h 6858000"/>
              <a:gd name="connsiteX28375" fmla="*/ 10719580 w 12192000"/>
              <a:gd name="connsiteY28375" fmla="*/ 2297070 h 6858000"/>
              <a:gd name="connsiteX28376" fmla="*/ 10583488 w 12192000"/>
              <a:gd name="connsiteY28376" fmla="*/ 2532748 h 6858000"/>
              <a:gd name="connsiteX28377" fmla="*/ 10583488 w 12192000"/>
              <a:gd name="connsiteY28377" fmla="*/ 2552976 h 6858000"/>
              <a:gd name="connsiteX28378" fmla="*/ 10616733 w 12192000"/>
              <a:gd name="connsiteY28378" fmla="*/ 2572098 h 6858000"/>
              <a:gd name="connsiteX28379" fmla="*/ 10736667 w 12192000"/>
              <a:gd name="connsiteY28379" fmla="*/ 2502854 h 6858000"/>
              <a:gd name="connsiteX28380" fmla="*/ 10734213 w 12192000"/>
              <a:gd name="connsiteY28380" fmla="*/ 2488431 h 6858000"/>
              <a:gd name="connsiteX28381" fmla="*/ 10736218 w 12192000"/>
              <a:gd name="connsiteY28381" fmla="*/ 2475295 h 6858000"/>
              <a:gd name="connsiteX28382" fmla="*/ 10736996 w 12192000"/>
              <a:gd name="connsiteY28382" fmla="*/ 2472901 h 6858000"/>
              <a:gd name="connsiteX28383" fmla="*/ 10737026 w 12192000"/>
              <a:gd name="connsiteY28383" fmla="*/ 2472811 h 6858000"/>
              <a:gd name="connsiteX28384" fmla="*/ 10770840 w 12192000"/>
              <a:gd name="connsiteY28384" fmla="*/ 2443755 h 6858000"/>
              <a:gd name="connsiteX28385" fmla="*/ 10770840 w 12192000"/>
              <a:gd name="connsiteY28385" fmla="*/ 2306317 h 6858000"/>
              <a:gd name="connsiteX28386" fmla="*/ 10737594 w 12192000"/>
              <a:gd name="connsiteY28386" fmla="*/ 2286657 h 6858000"/>
              <a:gd name="connsiteX28387" fmla="*/ 9516055 w 12192000"/>
              <a:gd name="connsiteY28387" fmla="*/ 2286657 h 6858000"/>
              <a:gd name="connsiteX28388" fmla="*/ 9498041 w 12192000"/>
              <a:gd name="connsiteY28388" fmla="*/ 2297070 h 6858000"/>
              <a:gd name="connsiteX28389" fmla="*/ 9361949 w 12192000"/>
              <a:gd name="connsiteY28389" fmla="*/ 2532748 h 6858000"/>
              <a:gd name="connsiteX28390" fmla="*/ 9361949 w 12192000"/>
              <a:gd name="connsiteY28390" fmla="*/ 2552976 h 6858000"/>
              <a:gd name="connsiteX28391" fmla="*/ 9395194 w 12192000"/>
              <a:gd name="connsiteY28391" fmla="*/ 2572098 h 6858000"/>
              <a:gd name="connsiteX28392" fmla="*/ 9515128 w 12192000"/>
              <a:gd name="connsiteY28392" fmla="*/ 2502854 h 6858000"/>
              <a:gd name="connsiteX28393" fmla="*/ 9512674 w 12192000"/>
              <a:gd name="connsiteY28393" fmla="*/ 2488431 h 6858000"/>
              <a:gd name="connsiteX28394" fmla="*/ 9514679 w 12192000"/>
              <a:gd name="connsiteY28394" fmla="*/ 2475295 h 6858000"/>
              <a:gd name="connsiteX28395" fmla="*/ 9515457 w 12192000"/>
              <a:gd name="connsiteY28395" fmla="*/ 2472901 h 6858000"/>
              <a:gd name="connsiteX28396" fmla="*/ 9549270 w 12192000"/>
              <a:gd name="connsiteY28396" fmla="*/ 2443845 h 6858000"/>
              <a:gd name="connsiteX28397" fmla="*/ 9549270 w 12192000"/>
              <a:gd name="connsiteY28397" fmla="*/ 2306406 h 6858000"/>
              <a:gd name="connsiteX28398" fmla="*/ 9549300 w 12192000"/>
              <a:gd name="connsiteY28398" fmla="*/ 2306317 h 6858000"/>
              <a:gd name="connsiteX28399" fmla="*/ 9516055 w 12192000"/>
              <a:gd name="connsiteY28399" fmla="*/ 2286657 h 6858000"/>
              <a:gd name="connsiteX28400" fmla="*/ 9108886 w 12192000"/>
              <a:gd name="connsiteY28400" fmla="*/ 2286657 h 6858000"/>
              <a:gd name="connsiteX28401" fmla="*/ 9090872 w 12192000"/>
              <a:gd name="connsiteY28401" fmla="*/ 2297070 h 6858000"/>
              <a:gd name="connsiteX28402" fmla="*/ 8954779 w 12192000"/>
              <a:gd name="connsiteY28402" fmla="*/ 2532748 h 6858000"/>
              <a:gd name="connsiteX28403" fmla="*/ 8954779 w 12192000"/>
              <a:gd name="connsiteY28403" fmla="*/ 2552976 h 6858000"/>
              <a:gd name="connsiteX28404" fmla="*/ 8988024 w 12192000"/>
              <a:gd name="connsiteY28404" fmla="*/ 2572098 h 6858000"/>
              <a:gd name="connsiteX28405" fmla="*/ 9107958 w 12192000"/>
              <a:gd name="connsiteY28405" fmla="*/ 2502854 h 6858000"/>
              <a:gd name="connsiteX28406" fmla="*/ 9105504 w 12192000"/>
              <a:gd name="connsiteY28406" fmla="*/ 2488431 h 6858000"/>
              <a:gd name="connsiteX28407" fmla="*/ 9107508 w 12192000"/>
              <a:gd name="connsiteY28407" fmla="*/ 2475295 h 6858000"/>
              <a:gd name="connsiteX28408" fmla="*/ 9108287 w 12192000"/>
              <a:gd name="connsiteY28408" fmla="*/ 2472901 h 6858000"/>
              <a:gd name="connsiteX28409" fmla="*/ 9142100 w 12192000"/>
              <a:gd name="connsiteY28409" fmla="*/ 2443845 h 6858000"/>
              <a:gd name="connsiteX28410" fmla="*/ 9142100 w 12192000"/>
              <a:gd name="connsiteY28410" fmla="*/ 2306406 h 6858000"/>
              <a:gd name="connsiteX28411" fmla="*/ 9142130 w 12192000"/>
              <a:gd name="connsiteY28411" fmla="*/ 2306317 h 6858000"/>
              <a:gd name="connsiteX28412" fmla="*/ 9108886 w 12192000"/>
              <a:gd name="connsiteY28412" fmla="*/ 2286657 h 6858000"/>
              <a:gd name="connsiteX28413" fmla="*/ 8701686 w 12192000"/>
              <a:gd name="connsiteY28413" fmla="*/ 2286657 h 6858000"/>
              <a:gd name="connsiteX28414" fmla="*/ 8683671 w 12192000"/>
              <a:gd name="connsiteY28414" fmla="*/ 2297070 h 6858000"/>
              <a:gd name="connsiteX28415" fmla="*/ 8547579 w 12192000"/>
              <a:gd name="connsiteY28415" fmla="*/ 2532748 h 6858000"/>
              <a:gd name="connsiteX28416" fmla="*/ 8547579 w 12192000"/>
              <a:gd name="connsiteY28416" fmla="*/ 2552976 h 6858000"/>
              <a:gd name="connsiteX28417" fmla="*/ 8580824 w 12192000"/>
              <a:gd name="connsiteY28417" fmla="*/ 2572098 h 6858000"/>
              <a:gd name="connsiteX28418" fmla="*/ 8700758 w 12192000"/>
              <a:gd name="connsiteY28418" fmla="*/ 2502854 h 6858000"/>
              <a:gd name="connsiteX28419" fmla="*/ 8698304 w 12192000"/>
              <a:gd name="connsiteY28419" fmla="*/ 2488431 h 6858000"/>
              <a:gd name="connsiteX28420" fmla="*/ 8700309 w 12192000"/>
              <a:gd name="connsiteY28420" fmla="*/ 2475295 h 6858000"/>
              <a:gd name="connsiteX28421" fmla="*/ 8701087 w 12192000"/>
              <a:gd name="connsiteY28421" fmla="*/ 2472901 h 6858000"/>
              <a:gd name="connsiteX28422" fmla="*/ 8734900 w 12192000"/>
              <a:gd name="connsiteY28422" fmla="*/ 2443845 h 6858000"/>
              <a:gd name="connsiteX28423" fmla="*/ 8734900 w 12192000"/>
              <a:gd name="connsiteY28423" fmla="*/ 2306406 h 6858000"/>
              <a:gd name="connsiteX28424" fmla="*/ 8734930 w 12192000"/>
              <a:gd name="connsiteY28424" fmla="*/ 2306317 h 6858000"/>
              <a:gd name="connsiteX28425" fmla="*/ 8701686 w 12192000"/>
              <a:gd name="connsiteY28425" fmla="*/ 2286657 h 6858000"/>
              <a:gd name="connsiteX28426" fmla="*/ 8294515 w 12192000"/>
              <a:gd name="connsiteY28426" fmla="*/ 2286657 h 6858000"/>
              <a:gd name="connsiteX28427" fmla="*/ 8276501 w 12192000"/>
              <a:gd name="connsiteY28427" fmla="*/ 2297070 h 6858000"/>
              <a:gd name="connsiteX28428" fmla="*/ 8140409 w 12192000"/>
              <a:gd name="connsiteY28428" fmla="*/ 2532748 h 6858000"/>
              <a:gd name="connsiteX28429" fmla="*/ 8140409 w 12192000"/>
              <a:gd name="connsiteY28429" fmla="*/ 2552976 h 6858000"/>
              <a:gd name="connsiteX28430" fmla="*/ 8173655 w 12192000"/>
              <a:gd name="connsiteY28430" fmla="*/ 2572098 h 6858000"/>
              <a:gd name="connsiteX28431" fmla="*/ 8293588 w 12192000"/>
              <a:gd name="connsiteY28431" fmla="*/ 2502854 h 6858000"/>
              <a:gd name="connsiteX28432" fmla="*/ 8291134 w 12192000"/>
              <a:gd name="connsiteY28432" fmla="*/ 2488431 h 6858000"/>
              <a:gd name="connsiteX28433" fmla="*/ 8293139 w 12192000"/>
              <a:gd name="connsiteY28433" fmla="*/ 2475295 h 6858000"/>
              <a:gd name="connsiteX28434" fmla="*/ 8293917 w 12192000"/>
              <a:gd name="connsiteY28434" fmla="*/ 2472901 h 6858000"/>
              <a:gd name="connsiteX28435" fmla="*/ 8327731 w 12192000"/>
              <a:gd name="connsiteY28435" fmla="*/ 2443845 h 6858000"/>
              <a:gd name="connsiteX28436" fmla="*/ 8327731 w 12192000"/>
              <a:gd name="connsiteY28436" fmla="*/ 2306406 h 6858000"/>
              <a:gd name="connsiteX28437" fmla="*/ 8327761 w 12192000"/>
              <a:gd name="connsiteY28437" fmla="*/ 2306317 h 6858000"/>
              <a:gd name="connsiteX28438" fmla="*/ 8294515 w 12192000"/>
              <a:gd name="connsiteY28438" fmla="*/ 2286657 h 6858000"/>
              <a:gd name="connsiteX28439" fmla="*/ 7887346 w 12192000"/>
              <a:gd name="connsiteY28439" fmla="*/ 2286657 h 6858000"/>
              <a:gd name="connsiteX28440" fmla="*/ 7869332 w 12192000"/>
              <a:gd name="connsiteY28440" fmla="*/ 2297070 h 6858000"/>
              <a:gd name="connsiteX28441" fmla="*/ 7733239 w 12192000"/>
              <a:gd name="connsiteY28441" fmla="*/ 2532748 h 6858000"/>
              <a:gd name="connsiteX28442" fmla="*/ 7733239 w 12192000"/>
              <a:gd name="connsiteY28442" fmla="*/ 2552976 h 6858000"/>
              <a:gd name="connsiteX28443" fmla="*/ 7766485 w 12192000"/>
              <a:gd name="connsiteY28443" fmla="*/ 2572098 h 6858000"/>
              <a:gd name="connsiteX28444" fmla="*/ 7886419 w 12192000"/>
              <a:gd name="connsiteY28444" fmla="*/ 2502854 h 6858000"/>
              <a:gd name="connsiteX28445" fmla="*/ 7883965 w 12192000"/>
              <a:gd name="connsiteY28445" fmla="*/ 2488431 h 6858000"/>
              <a:gd name="connsiteX28446" fmla="*/ 7885969 w 12192000"/>
              <a:gd name="connsiteY28446" fmla="*/ 2475295 h 6858000"/>
              <a:gd name="connsiteX28447" fmla="*/ 7886747 w 12192000"/>
              <a:gd name="connsiteY28447" fmla="*/ 2472901 h 6858000"/>
              <a:gd name="connsiteX28448" fmla="*/ 7920561 w 12192000"/>
              <a:gd name="connsiteY28448" fmla="*/ 2443845 h 6858000"/>
              <a:gd name="connsiteX28449" fmla="*/ 7920561 w 12192000"/>
              <a:gd name="connsiteY28449" fmla="*/ 2306406 h 6858000"/>
              <a:gd name="connsiteX28450" fmla="*/ 7920591 w 12192000"/>
              <a:gd name="connsiteY28450" fmla="*/ 2306317 h 6858000"/>
              <a:gd name="connsiteX28451" fmla="*/ 7887346 w 12192000"/>
              <a:gd name="connsiteY28451" fmla="*/ 2286657 h 6858000"/>
              <a:gd name="connsiteX28452" fmla="*/ 7480146 w 12192000"/>
              <a:gd name="connsiteY28452" fmla="*/ 2286657 h 6858000"/>
              <a:gd name="connsiteX28453" fmla="*/ 7462132 w 12192000"/>
              <a:gd name="connsiteY28453" fmla="*/ 2297070 h 6858000"/>
              <a:gd name="connsiteX28454" fmla="*/ 7326040 w 12192000"/>
              <a:gd name="connsiteY28454" fmla="*/ 2532748 h 6858000"/>
              <a:gd name="connsiteX28455" fmla="*/ 7326040 w 12192000"/>
              <a:gd name="connsiteY28455" fmla="*/ 2552976 h 6858000"/>
              <a:gd name="connsiteX28456" fmla="*/ 7359285 w 12192000"/>
              <a:gd name="connsiteY28456" fmla="*/ 2572098 h 6858000"/>
              <a:gd name="connsiteX28457" fmla="*/ 7479219 w 12192000"/>
              <a:gd name="connsiteY28457" fmla="*/ 2502854 h 6858000"/>
              <a:gd name="connsiteX28458" fmla="*/ 7476765 w 12192000"/>
              <a:gd name="connsiteY28458" fmla="*/ 2488431 h 6858000"/>
              <a:gd name="connsiteX28459" fmla="*/ 7478770 w 12192000"/>
              <a:gd name="connsiteY28459" fmla="*/ 2475295 h 6858000"/>
              <a:gd name="connsiteX28460" fmla="*/ 7479548 w 12192000"/>
              <a:gd name="connsiteY28460" fmla="*/ 2472901 h 6858000"/>
              <a:gd name="connsiteX28461" fmla="*/ 7513361 w 12192000"/>
              <a:gd name="connsiteY28461" fmla="*/ 2443845 h 6858000"/>
              <a:gd name="connsiteX28462" fmla="*/ 7513361 w 12192000"/>
              <a:gd name="connsiteY28462" fmla="*/ 2306406 h 6858000"/>
              <a:gd name="connsiteX28463" fmla="*/ 7513391 w 12192000"/>
              <a:gd name="connsiteY28463" fmla="*/ 2306317 h 6858000"/>
              <a:gd name="connsiteX28464" fmla="*/ 7480146 w 12192000"/>
              <a:gd name="connsiteY28464" fmla="*/ 2286657 h 6858000"/>
              <a:gd name="connsiteX28465" fmla="*/ 7072976 w 12192000"/>
              <a:gd name="connsiteY28465" fmla="*/ 2286657 h 6858000"/>
              <a:gd name="connsiteX28466" fmla="*/ 7054962 w 12192000"/>
              <a:gd name="connsiteY28466" fmla="*/ 2297070 h 6858000"/>
              <a:gd name="connsiteX28467" fmla="*/ 6918870 w 12192000"/>
              <a:gd name="connsiteY28467" fmla="*/ 2532748 h 6858000"/>
              <a:gd name="connsiteX28468" fmla="*/ 6918870 w 12192000"/>
              <a:gd name="connsiteY28468" fmla="*/ 2552976 h 6858000"/>
              <a:gd name="connsiteX28469" fmla="*/ 6952115 w 12192000"/>
              <a:gd name="connsiteY28469" fmla="*/ 2572098 h 6858000"/>
              <a:gd name="connsiteX28470" fmla="*/ 7072048 w 12192000"/>
              <a:gd name="connsiteY28470" fmla="*/ 2502854 h 6858000"/>
              <a:gd name="connsiteX28471" fmla="*/ 7069595 w 12192000"/>
              <a:gd name="connsiteY28471" fmla="*/ 2488431 h 6858000"/>
              <a:gd name="connsiteX28472" fmla="*/ 7071600 w 12192000"/>
              <a:gd name="connsiteY28472" fmla="*/ 2475295 h 6858000"/>
              <a:gd name="connsiteX28473" fmla="*/ 7072378 w 12192000"/>
              <a:gd name="connsiteY28473" fmla="*/ 2472901 h 6858000"/>
              <a:gd name="connsiteX28474" fmla="*/ 7106192 w 12192000"/>
              <a:gd name="connsiteY28474" fmla="*/ 2443845 h 6858000"/>
              <a:gd name="connsiteX28475" fmla="*/ 7106192 w 12192000"/>
              <a:gd name="connsiteY28475" fmla="*/ 2306406 h 6858000"/>
              <a:gd name="connsiteX28476" fmla="*/ 7106222 w 12192000"/>
              <a:gd name="connsiteY28476" fmla="*/ 2306317 h 6858000"/>
              <a:gd name="connsiteX28477" fmla="*/ 7072976 w 12192000"/>
              <a:gd name="connsiteY28477" fmla="*/ 2286657 h 6858000"/>
              <a:gd name="connsiteX28478" fmla="*/ 6665776 w 12192000"/>
              <a:gd name="connsiteY28478" fmla="*/ 2286657 h 6858000"/>
              <a:gd name="connsiteX28479" fmla="*/ 6647762 w 12192000"/>
              <a:gd name="connsiteY28479" fmla="*/ 2297070 h 6858000"/>
              <a:gd name="connsiteX28480" fmla="*/ 6511670 w 12192000"/>
              <a:gd name="connsiteY28480" fmla="*/ 2532748 h 6858000"/>
              <a:gd name="connsiteX28481" fmla="*/ 6511670 w 12192000"/>
              <a:gd name="connsiteY28481" fmla="*/ 2552976 h 6858000"/>
              <a:gd name="connsiteX28482" fmla="*/ 6544915 w 12192000"/>
              <a:gd name="connsiteY28482" fmla="*/ 2572098 h 6858000"/>
              <a:gd name="connsiteX28483" fmla="*/ 6664849 w 12192000"/>
              <a:gd name="connsiteY28483" fmla="*/ 2502854 h 6858000"/>
              <a:gd name="connsiteX28484" fmla="*/ 6662395 w 12192000"/>
              <a:gd name="connsiteY28484" fmla="*/ 2488431 h 6858000"/>
              <a:gd name="connsiteX28485" fmla="*/ 6664400 w 12192000"/>
              <a:gd name="connsiteY28485" fmla="*/ 2475295 h 6858000"/>
              <a:gd name="connsiteX28486" fmla="*/ 6665178 w 12192000"/>
              <a:gd name="connsiteY28486" fmla="*/ 2472901 h 6858000"/>
              <a:gd name="connsiteX28487" fmla="*/ 6698992 w 12192000"/>
              <a:gd name="connsiteY28487" fmla="*/ 2443845 h 6858000"/>
              <a:gd name="connsiteX28488" fmla="*/ 6698992 w 12192000"/>
              <a:gd name="connsiteY28488" fmla="*/ 2306406 h 6858000"/>
              <a:gd name="connsiteX28489" fmla="*/ 6699022 w 12192000"/>
              <a:gd name="connsiteY28489" fmla="*/ 2306317 h 6858000"/>
              <a:gd name="connsiteX28490" fmla="*/ 6665776 w 12192000"/>
              <a:gd name="connsiteY28490" fmla="*/ 2286657 h 6858000"/>
              <a:gd name="connsiteX28491" fmla="*/ 6258607 w 12192000"/>
              <a:gd name="connsiteY28491" fmla="*/ 2286657 h 6858000"/>
              <a:gd name="connsiteX28492" fmla="*/ 6240593 w 12192000"/>
              <a:gd name="connsiteY28492" fmla="*/ 2297070 h 6858000"/>
              <a:gd name="connsiteX28493" fmla="*/ 6104501 w 12192000"/>
              <a:gd name="connsiteY28493" fmla="*/ 2532748 h 6858000"/>
              <a:gd name="connsiteX28494" fmla="*/ 6104501 w 12192000"/>
              <a:gd name="connsiteY28494" fmla="*/ 2552976 h 6858000"/>
              <a:gd name="connsiteX28495" fmla="*/ 6137745 w 12192000"/>
              <a:gd name="connsiteY28495" fmla="*/ 2572098 h 6858000"/>
              <a:gd name="connsiteX28496" fmla="*/ 6257679 w 12192000"/>
              <a:gd name="connsiteY28496" fmla="*/ 2502854 h 6858000"/>
              <a:gd name="connsiteX28497" fmla="*/ 6255225 w 12192000"/>
              <a:gd name="connsiteY28497" fmla="*/ 2488431 h 6858000"/>
              <a:gd name="connsiteX28498" fmla="*/ 6257230 w 12192000"/>
              <a:gd name="connsiteY28498" fmla="*/ 2475295 h 6858000"/>
              <a:gd name="connsiteX28499" fmla="*/ 6258008 w 12192000"/>
              <a:gd name="connsiteY28499" fmla="*/ 2472901 h 6858000"/>
              <a:gd name="connsiteX28500" fmla="*/ 6291822 w 12192000"/>
              <a:gd name="connsiteY28500" fmla="*/ 2443845 h 6858000"/>
              <a:gd name="connsiteX28501" fmla="*/ 6291822 w 12192000"/>
              <a:gd name="connsiteY28501" fmla="*/ 2306406 h 6858000"/>
              <a:gd name="connsiteX28502" fmla="*/ 6291852 w 12192000"/>
              <a:gd name="connsiteY28502" fmla="*/ 2306317 h 6858000"/>
              <a:gd name="connsiteX28503" fmla="*/ 6258607 w 12192000"/>
              <a:gd name="connsiteY28503" fmla="*/ 2286657 h 6858000"/>
              <a:gd name="connsiteX28504" fmla="*/ 5851407 w 12192000"/>
              <a:gd name="connsiteY28504" fmla="*/ 2286657 h 6858000"/>
              <a:gd name="connsiteX28505" fmla="*/ 5833393 w 12192000"/>
              <a:gd name="connsiteY28505" fmla="*/ 2297070 h 6858000"/>
              <a:gd name="connsiteX28506" fmla="*/ 5697300 w 12192000"/>
              <a:gd name="connsiteY28506" fmla="*/ 2532748 h 6858000"/>
              <a:gd name="connsiteX28507" fmla="*/ 5697300 w 12192000"/>
              <a:gd name="connsiteY28507" fmla="*/ 2552976 h 6858000"/>
              <a:gd name="connsiteX28508" fmla="*/ 5730545 w 12192000"/>
              <a:gd name="connsiteY28508" fmla="*/ 2572098 h 6858000"/>
              <a:gd name="connsiteX28509" fmla="*/ 5850479 w 12192000"/>
              <a:gd name="connsiteY28509" fmla="*/ 2502854 h 6858000"/>
              <a:gd name="connsiteX28510" fmla="*/ 5848025 w 12192000"/>
              <a:gd name="connsiteY28510" fmla="*/ 2488431 h 6858000"/>
              <a:gd name="connsiteX28511" fmla="*/ 5850031 w 12192000"/>
              <a:gd name="connsiteY28511" fmla="*/ 2475295 h 6858000"/>
              <a:gd name="connsiteX28512" fmla="*/ 5850809 w 12192000"/>
              <a:gd name="connsiteY28512" fmla="*/ 2472901 h 6858000"/>
              <a:gd name="connsiteX28513" fmla="*/ 5884622 w 12192000"/>
              <a:gd name="connsiteY28513" fmla="*/ 2443845 h 6858000"/>
              <a:gd name="connsiteX28514" fmla="*/ 5884622 w 12192000"/>
              <a:gd name="connsiteY28514" fmla="*/ 2306406 h 6858000"/>
              <a:gd name="connsiteX28515" fmla="*/ 5884652 w 12192000"/>
              <a:gd name="connsiteY28515" fmla="*/ 2306317 h 6858000"/>
              <a:gd name="connsiteX28516" fmla="*/ 5851407 w 12192000"/>
              <a:gd name="connsiteY28516" fmla="*/ 2286657 h 6858000"/>
              <a:gd name="connsiteX28517" fmla="*/ 5444237 w 12192000"/>
              <a:gd name="connsiteY28517" fmla="*/ 2286657 h 6858000"/>
              <a:gd name="connsiteX28518" fmla="*/ 5426223 w 12192000"/>
              <a:gd name="connsiteY28518" fmla="*/ 2297070 h 6858000"/>
              <a:gd name="connsiteX28519" fmla="*/ 5290131 w 12192000"/>
              <a:gd name="connsiteY28519" fmla="*/ 2532748 h 6858000"/>
              <a:gd name="connsiteX28520" fmla="*/ 5290131 w 12192000"/>
              <a:gd name="connsiteY28520" fmla="*/ 2552976 h 6858000"/>
              <a:gd name="connsiteX28521" fmla="*/ 5323376 w 12192000"/>
              <a:gd name="connsiteY28521" fmla="*/ 2572098 h 6858000"/>
              <a:gd name="connsiteX28522" fmla="*/ 5443309 w 12192000"/>
              <a:gd name="connsiteY28522" fmla="*/ 2502854 h 6858000"/>
              <a:gd name="connsiteX28523" fmla="*/ 5440856 w 12192000"/>
              <a:gd name="connsiteY28523" fmla="*/ 2488431 h 6858000"/>
              <a:gd name="connsiteX28524" fmla="*/ 5442860 w 12192000"/>
              <a:gd name="connsiteY28524" fmla="*/ 2475295 h 6858000"/>
              <a:gd name="connsiteX28525" fmla="*/ 5443638 w 12192000"/>
              <a:gd name="connsiteY28525" fmla="*/ 2472901 h 6858000"/>
              <a:gd name="connsiteX28526" fmla="*/ 5477453 w 12192000"/>
              <a:gd name="connsiteY28526" fmla="*/ 2443845 h 6858000"/>
              <a:gd name="connsiteX28527" fmla="*/ 5477453 w 12192000"/>
              <a:gd name="connsiteY28527" fmla="*/ 2306406 h 6858000"/>
              <a:gd name="connsiteX28528" fmla="*/ 5477482 w 12192000"/>
              <a:gd name="connsiteY28528" fmla="*/ 2306317 h 6858000"/>
              <a:gd name="connsiteX28529" fmla="*/ 5444237 w 12192000"/>
              <a:gd name="connsiteY28529" fmla="*/ 2286657 h 6858000"/>
              <a:gd name="connsiteX28530" fmla="*/ 5037037 w 12192000"/>
              <a:gd name="connsiteY28530" fmla="*/ 2286657 h 6858000"/>
              <a:gd name="connsiteX28531" fmla="*/ 5019023 w 12192000"/>
              <a:gd name="connsiteY28531" fmla="*/ 2297070 h 6858000"/>
              <a:gd name="connsiteX28532" fmla="*/ 4882931 w 12192000"/>
              <a:gd name="connsiteY28532" fmla="*/ 2532748 h 6858000"/>
              <a:gd name="connsiteX28533" fmla="*/ 4882931 w 12192000"/>
              <a:gd name="connsiteY28533" fmla="*/ 2552976 h 6858000"/>
              <a:gd name="connsiteX28534" fmla="*/ 4916177 w 12192000"/>
              <a:gd name="connsiteY28534" fmla="*/ 2572098 h 6858000"/>
              <a:gd name="connsiteX28535" fmla="*/ 5036110 w 12192000"/>
              <a:gd name="connsiteY28535" fmla="*/ 2502854 h 6858000"/>
              <a:gd name="connsiteX28536" fmla="*/ 5033656 w 12192000"/>
              <a:gd name="connsiteY28536" fmla="*/ 2488431 h 6858000"/>
              <a:gd name="connsiteX28537" fmla="*/ 5035661 w 12192000"/>
              <a:gd name="connsiteY28537" fmla="*/ 2475295 h 6858000"/>
              <a:gd name="connsiteX28538" fmla="*/ 5036439 w 12192000"/>
              <a:gd name="connsiteY28538" fmla="*/ 2472901 h 6858000"/>
              <a:gd name="connsiteX28539" fmla="*/ 5070252 w 12192000"/>
              <a:gd name="connsiteY28539" fmla="*/ 2443845 h 6858000"/>
              <a:gd name="connsiteX28540" fmla="*/ 5070252 w 12192000"/>
              <a:gd name="connsiteY28540" fmla="*/ 2306406 h 6858000"/>
              <a:gd name="connsiteX28541" fmla="*/ 5070282 w 12192000"/>
              <a:gd name="connsiteY28541" fmla="*/ 2306317 h 6858000"/>
              <a:gd name="connsiteX28542" fmla="*/ 5037037 w 12192000"/>
              <a:gd name="connsiteY28542" fmla="*/ 2286657 h 6858000"/>
              <a:gd name="connsiteX28543" fmla="*/ 4629867 w 12192000"/>
              <a:gd name="connsiteY28543" fmla="*/ 2286657 h 6858000"/>
              <a:gd name="connsiteX28544" fmla="*/ 4611853 w 12192000"/>
              <a:gd name="connsiteY28544" fmla="*/ 2297070 h 6858000"/>
              <a:gd name="connsiteX28545" fmla="*/ 4475761 w 12192000"/>
              <a:gd name="connsiteY28545" fmla="*/ 2532748 h 6858000"/>
              <a:gd name="connsiteX28546" fmla="*/ 4475761 w 12192000"/>
              <a:gd name="connsiteY28546" fmla="*/ 2552976 h 6858000"/>
              <a:gd name="connsiteX28547" fmla="*/ 4509006 w 12192000"/>
              <a:gd name="connsiteY28547" fmla="*/ 2572098 h 6858000"/>
              <a:gd name="connsiteX28548" fmla="*/ 4628940 w 12192000"/>
              <a:gd name="connsiteY28548" fmla="*/ 2502854 h 6858000"/>
              <a:gd name="connsiteX28549" fmla="*/ 4626486 w 12192000"/>
              <a:gd name="connsiteY28549" fmla="*/ 2488431 h 6858000"/>
              <a:gd name="connsiteX28550" fmla="*/ 4628491 w 12192000"/>
              <a:gd name="connsiteY28550" fmla="*/ 2475295 h 6858000"/>
              <a:gd name="connsiteX28551" fmla="*/ 4629269 w 12192000"/>
              <a:gd name="connsiteY28551" fmla="*/ 2472901 h 6858000"/>
              <a:gd name="connsiteX28552" fmla="*/ 4663082 w 12192000"/>
              <a:gd name="connsiteY28552" fmla="*/ 2443845 h 6858000"/>
              <a:gd name="connsiteX28553" fmla="*/ 4663082 w 12192000"/>
              <a:gd name="connsiteY28553" fmla="*/ 2306406 h 6858000"/>
              <a:gd name="connsiteX28554" fmla="*/ 4663112 w 12192000"/>
              <a:gd name="connsiteY28554" fmla="*/ 2306317 h 6858000"/>
              <a:gd name="connsiteX28555" fmla="*/ 4629867 w 12192000"/>
              <a:gd name="connsiteY28555" fmla="*/ 2286657 h 6858000"/>
              <a:gd name="connsiteX28556" fmla="*/ 4222697 w 12192000"/>
              <a:gd name="connsiteY28556" fmla="*/ 2286657 h 6858000"/>
              <a:gd name="connsiteX28557" fmla="*/ 4204683 w 12192000"/>
              <a:gd name="connsiteY28557" fmla="*/ 2297070 h 6858000"/>
              <a:gd name="connsiteX28558" fmla="*/ 4068591 w 12192000"/>
              <a:gd name="connsiteY28558" fmla="*/ 2532748 h 6858000"/>
              <a:gd name="connsiteX28559" fmla="*/ 4068591 w 12192000"/>
              <a:gd name="connsiteY28559" fmla="*/ 2552976 h 6858000"/>
              <a:gd name="connsiteX28560" fmla="*/ 4101836 w 12192000"/>
              <a:gd name="connsiteY28560" fmla="*/ 2572098 h 6858000"/>
              <a:gd name="connsiteX28561" fmla="*/ 4221771 w 12192000"/>
              <a:gd name="connsiteY28561" fmla="*/ 2502854 h 6858000"/>
              <a:gd name="connsiteX28562" fmla="*/ 4219317 w 12192000"/>
              <a:gd name="connsiteY28562" fmla="*/ 2488431 h 6858000"/>
              <a:gd name="connsiteX28563" fmla="*/ 4221321 w 12192000"/>
              <a:gd name="connsiteY28563" fmla="*/ 2475295 h 6858000"/>
              <a:gd name="connsiteX28564" fmla="*/ 4222099 w 12192000"/>
              <a:gd name="connsiteY28564" fmla="*/ 2472901 h 6858000"/>
              <a:gd name="connsiteX28565" fmla="*/ 4255913 w 12192000"/>
              <a:gd name="connsiteY28565" fmla="*/ 2443845 h 6858000"/>
              <a:gd name="connsiteX28566" fmla="*/ 4255913 w 12192000"/>
              <a:gd name="connsiteY28566" fmla="*/ 2306406 h 6858000"/>
              <a:gd name="connsiteX28567" fmla="*/ 4255942 w 12192000"/>
              <a:gd name="connsiteY28567" fmla="*/ 2306317 h 6858000"/>
              <a:gd name="connsiteX28568" fmla="*/ 4222697 w 12192000"/>
              <a:gd name="connsiteY28568" fmla="*/ 2286657 h 6858000"/>
              <a:gd name="connsiteX28569" fmla="*/ 3815497 w 12192000"/>
              <a:gd name="connsiteY28569" fmla="*/ 2286657 h 6858000"/>
              <a:gd name="connsiteX28570" fmla="*/ 3797483 w 12192000"/>
              <a:gd name="connsiteY28570" fmla="*/ 2297070 h 6858000"/>
              <a:gd name="connsiteX28571" fmla="*/ 3661391 w 12192000"/>
              <a:gd name="connsiteY28571" fmla="*/ 2532748 h 6858000"/>
              <a:gd name="connsiteX28572" fmla="*/ 3661391 w 12192000"/>
              <a:gd name="connsiteY28572" fmla="*/ 2552976 h 6858000"/>
              <a:gd name="connsiteX28573" fmla="*/ 3694636 w 12192000"/>
              <a:gd name="connsiteY28573" fmla="*/ 2572098 h 6858000"/>
              <a:gd name="connsiteX28574" fmla="*/ 3814570 w 12192000"/>
              <a:gd name="connsiteY28574" fmla="*/ 2502854 h 6858000"/>
              <a:gd name="connsiteX28575" fmla="*/ 3812116 w 12192000"/>
              <a:gd name="connsiteY28575" fmla="*/ 2488431 h 6858000"/>
              <a:gd name="connsiteX28576" fmla="*/ 3814121 w 12192000"/>
              <a:gd name="connsiteY28576" fmla="*/ 2475295 h 6858000"/>
              <a:gd name="connsiteX28577" fmla="*/ 3814899 w 12192000"/>
              <a:gd name="connsiteY28577" fmla="*/ 2472901 h 6858000"/>
              <a:gd name="connsiteX28578" fmla="*/ 3848713 w 12192000"/>
              <a:gd name="connsiteY28578" fmla="*/ 2443845 h 6858000"/>
              <a:gd name="connsiteX28579" fmla="*/ 3848713 w 12192000"/>
              <a:gd name="connsiteY28579" fmla="*/ 2306406 h 6858000"/>
              <a:gd name="connsiteX28580" fmla="*/ 3848742 w 12192000"/>
              <a:gd name="connsiteY28580" fmla="*/ 2306317 h 6858000"/>
              <a:gd name="connsiteX28581" fmla="*/ 3815497 w 12192000"/>
              <a:gd name="connsiteY28581" fmla="*/ 2286657 h 6858000"/>
              <a:gd name="connsiteX28582" fmla="*/ 3408327 w 12192000"/>
              <a:gd name="connsiteY28582" fmla="*/ 2286657 h 6858000"/>
              <a:gd name="connsiteX28583" fmla="*/ 3390314 w 12192000"/>
              <a:gd name="connsiteY28583" fmla="*/ 2297070 h 6858000"/>
              <a:gd name="connsiteX28584" fmla="*/ 3254221 w 12192000"/>
              <a:gd name="connsiteY28584" fmla="*/ 2532748 h 6858000"/>
              <a:gd name="connsiteX28585" fmla="*/ 3254221 w 12192000"/>
              <a:gd name="connsiteY28585" fmla="*/ 2552976 h 6858000"/>
              <a:gd name="connsiteX28586" fmla="*/ 3287466 w 12192000"/>
              <a:gd name="connsiteY28586" fmla="*/ 2572098 h 6858000"/>
              <a:gd name="connsiteX28587" fmla="*/ 3407400 w 12192000"/>
              <a:gd name="connsiteY28587" fmla="*/ 2502854 h 6858000"/>
              <a:gd name="connsiteX28588" fmla="*/ 3404946 w 12192000"/>
              <a:gd name="connsiteY28588" fmla="*/ 2488431 h 6858000"/>
              <a:gd name="connsiteX28589" fmla="*/ 3406951 w 12192000"/>
              <a:gd name="connsiteY28589" fmla="*/ 2475295 h 6858000"/>
              <a:gd name="connsiteX28590" fmla="*/ 3407729 w 12192000"/>
              <a:gd name="connsiteY28590" fmla="*/ 2472901 h 6858000"/>
              <a:gd name="connsiteX28591" fmla="*/ 3441543 w 12192000"/>
              <a:gd name="connsiteY28591" fmla="*/ 2443845 h 6858000"/>
              <a:gd name="connsiteX28592" fmla="*/ 3441543 w 12192000"/>
              <a:gd name="connsiteY28592" fmla="*/ 2306406 h 6858000"/>
              <a:gd name="connsiteX28593" fmla="*/ 3441573 w 12192000"/>
              <a:gd name="connsiteY28593" fmla="*/ 2306317 h 6858000"/>
              <a:gd name="connsiteX28594" fmla="*/ 3408327 w 12192000"/>
              <a:gd name="connsiteY28594" fmla="*/ 2286657 h 6858000"/>
              <a:gd name="connsiteX28595" fmla="*/ 3001128 w 12192000"/>
              <a:gd name="connsiteY28595" fmla="*/ 2286657 h 6858000"/>
              <a:gd name="connsiteX28596" fmla="*/ 2983114 w 12192000"/>
              <a:gd name="connsiteY28596" fmla="*/ 2297070 h 6858000"/>
              <a:gd name="connsiteX28597" fmla="*/ 2847021 w 12192000"/>
              <a:gd name="connsiteY28597" fmla="*/ 2532748 h 6858000"/>
              <a:gd name="connsiteX28598" fmla="*/ 2847021 w 12192000"/>
              <a:gd name="connsiteY28598" fmla="*/ 2552976 h 6858000"/>
              <a:gd name="connsiteX28599" fmla="*/ 2880266 w 12192000"/>
              <a:gd name="connsiteY28599" fmla="*/ 2572098 h 6858000"/>
              <a:gd name="connsiteX28600" fmla="*/ 3000200 w 12192000"/>
              <a:gd name="connsiteY28600" fmla="*/ 2502854 h 6858000"/>
              <a:gd name="connsiteX28601" fmla="*/ 2997746 w 12192000"/>
              <a:gd name="connsiteY28601" fmla="*/ 2488431 h 6858000"/>
              <a:gd name="connsiteX28602" fmla="*/ 2999751 w 12192000"/>
              <a:gd name="connsiteY28602" fmla="*/ 2475295 h 6858000"/>
              <a:gd name="connsiteX28603" fmla="*/ 3000529 w 12192000"/>
              <a:gd name="connsiteY28603" fmla="*/ 2472901 h 6858000"/>
              <a:gd name="connsiteX28604" fmla="*/ 3034343 w 12192000"/>
              <a:gd name="connsiteY28604" fmla="*/ 2443845 h 6858000"/>
              <a:gd name="connsiteX28605" fmla="*/ 3034343 w 12192000"/>
              <a:gd name="connsiteY28605" fmla="*/ 2306406 h 6858000"/>
              <a:gd name="connsiteX28606" fmla="*/ 3034373 w 12192000"/>
              <a:gd name="connsiteY28606" fmla="*/ 2306317 h 6858000"/>
              <a:gd name="connsiteX28607" fmla="*/ 3001128 w 12192000"/>
              <a:gd name="connsiteY28607" fmla="*/ 2286657 h 6858000"/>
              <a:gd name="connsiteX28608" fmla="*/ 2593958 w 12192000"/>
              <a:gd name="connsiteY28608" fmla="*/ 2286657 h 6858000"/>
              <a:gd name="connsiteX28609" fmla="*/ 2575944 w 12192000"/>
              <a:gd name="connsiteY28609" fmla="*/ 2297070 h 6858000"/>
              <a:gd name="connsiteX28610" fmla="*/ 2439851 w 12192000"/>
              <a:gd name="connsiteY28610" fmla="*/ 2532748 h 6858000"/>
              <a:gd name="connsiteX28611" fmla="*/ 2439851 w 12192000"/>
              <a:gd name="connsiteY28611" fmla="*/ 2552976 h 6858000"/>
              <a:gd name="connsiteX28612" fmla="*/ 2473097 w 12192000"/>
              <a:gd name="connsiteY28612" fmla="*/ 2572098 h 6858000"/>
              <a:gd name="connsiteX28613" fmla="*/ 2593030 w 12192000"/>
              <a:gd name="connsiteY28613" fmla="*/ 2502854 h 6858000"/>
              <a:gd name="connsiteX28614" fmla="*/ 2590576 w 12192000"/>
              <a:gd name="connsiteY28614" fmla="*/ 2488431 h 6858000"/>
              <a:gd name="connsiteX28615" fmla="*/ 2592581 w 12192000"/>
              <a:gd name="connsiteY28615" fmla="*/ 2475295 h 6858000"/>
              <a:gd name="connsiteX28616" fmla="*/ 2593359 w 12192000"/>
              <a:gd name="connsiteY28616" fmla="*/ 2472901 h 6858000"/>
              <a:gd name="connsiteX28617" fmla="*/ 2627173 w 12192000"/>
              <a:gd name="connsiteY28617" fmla="*/ 2443845 h 6858000"/>
              <a:gd name="connsiteX28618" fmla="*/ 2627173 w 12192000"/>
              <a:gd name="connsiteY28618" fmla="*/ 2306406 h 6858000"/>
              <a:gd name="connsiteX28619" fmla="*/ 2627203 w 12192000"/>
              <a:gd name="connsiteY28619" fmla="*/ 2306317 h 6858000"/>
              <a:gd name="connsiteX28620" fmla="*/ 2593958 w 12192000"/>
              <a:gd name="connsiteY28620" fmla="*/ 2286657 h 6858000"/>
              <a:gd name="connsiteX28621" fmla="*/ 2186758 w 12192000"/>
              <a:gd name="connsiteY28621" fmla="*/ 2286657 h 6858000"/>
              <a:gd name="connsiteX28622" fmla="*/ 2168744 w 12192000"/>
              <a:gd name="connsiteY28622" fmla="*/ 2297070 h 6858000"/>
              <a:gd name="connsiteX28623" fmla="*/ 2032652 w 12192000"/>
              <a:gd name="connsiteY28623" fmla="*/ 2532748 h 6858000"/>
              <a:gd name="connsiteX28624" fmla="*/ 2032652 w 12192000"/>
              <a:gd name="connsiteY28624" fmla="*/ 2552976 h 6858000"/>
              <a:gd name="connsiteX28625" fmla="*/ 2065897 w 12192000"/>
              <a:gd name="connsiteY28625" fmla="*/ 2572098 h 6858000"/>
              <a:gd name="connsiteX28626" fmla="*/ 2185831 w 12192000"/>
              <a:gd name="connsiteY28626" fmla="*/ 2502854 h 6858000"/>
              <a:gd name="connsiteX28627" fmla="*/ 2183377 w 12192000"/>
              <a:gd name="connsiteY28627" fmla="*/ 2488431 h 6858000"/>
              <a:gd name="connsiteX28628" fmla="*/ 2185382 w 12192000"/>
              <a:gd name="connsiteY28628" fmla="*/ 2475295 h 6858000"/>
              <a:gd name="connsiteX28629" fmla="*/ 2186160 w 12192000"/>
              <a:gd name="connsiteY28629" fmla="*/ 2472901 h 6858000"/>
              <a:gd name="connsiteX28630" fmla="*/ 2219973 w 12192000"/>
              <a:gd name="connsiteY28630" fmla="*/ 2443845 h 6858000"/>
              <a:gd name="connsiteX28631" fmla="*/ 2219973 w 12192000"/>
              <a:gd name="connsiteY28631" fmla="*/ 2306406 h 6858000"/>
              <a:gd name="connsiteX28632" fmla="*/ 2220003 w 12192000"/>
              <a:gd name="connsiteY28632" fmla="*/ 2306317 h 6858000"/>
              <a:gd name="connsiteX28633" fmla="*/ 2186758 w 12192000"/>
              <a:gd name="connsiteY28633" fmla="*/ 2286657 h 6858000"/>
              <a:gd name="connsiteX28634" fmla="*/ 1779588 w 12192000"/>
              <a:gd name="connsiteY28634" fmla="*/ 2286657 h 6858000"/>
              <a:gd name="connsiteX28635" fmla="*/ 1761574 w 12192000"/>
              <a:gd name="connsiteY28635" fmla="*/ 2297070 h 6858000"/>
              <a:gd name="connsiteX28636" fmla="*/ 1625482 w 12192000"/>
              <a:gd name="connsiteY28636" fmla="*/ 2532748 h 6858000"/>
              <a:gd name="connsiteX28637" fmla="*/ 1625482 w 12192000"/>
              <a:gd name="connsiteY28637" fmla="*/ 2552976 h 6858000"/>
              <a:gd name="connsiteX28638" fmla="*/ 1658727 w 12192000"/>
              <a:gd name="connsiteY28638" fmla="*/ 2572098 h 6858000"/>
              <a:gd name="connsiteX28639" fmla="*/ 1778661 w 12192000"/>
              <a:gd name="connsiteY28639" fmla="*/ 2502854 h 6858000"/>
              <a:gd name="connsiteX28640" fmla="*/ 1776207 w 12192000"/>
              <a:gd name="connsiteY28640" fmla="*/ 2488431 h 6858000"/>
              <a:gd name="connsiteX28641" fmla="*/ 1778212 w 12192000"/>
              <a:gd name="connsiteY28641" fmla="*/ 2475295 h 6858000"/>
              <a:gd name="connsiteX28642" fmla="*/ 1778990 w 12192000"/>
              <a:gd name="connsiteY28642" fmla="*/ 2472901 h 6858000"/>
              <a:gd name="connsiteX28643" fmla="*/ 1812803 w 12192000"/>
              <a:gd name="connsiteY28643" fmla="*/ 2443845 h 6858000"/>
              <a:gd name="connsiteX28644" fmla="*/ 1812803 w 12192000"/>
              <a:gd name="connsiteY28644" fmla="*/ 2306406 h 6858000"/>
              <a:gd name="connsiteX28645" fmla="*/ 1812833 w 12192000"/>
              <a:gd name="connsiteY28645" fmla="*/ 2306317 h 6858000"/>
              <a:gd name="connsiteX28646" fmla="*/ 1779588 w 12192000"/>
              <a:gd name="connsiteY28646" fmla="*/ 2286657 h 6858000"/>
              <a:gd name="connsiteX28647" fmla="*/ 1372388 w 12192000"/>
              <a:gd name="connsiteY28647" fmla="*/ 2286657 h 6858000"/>
              <a:gd name="connsiteX28648" fmla="*/ 1354374 w 12192000"/>
              <a:gd name="connsiteY28648" fmla="*/ 2297070 h 6858000"/>
              <a:gd name="connsiteX28649" fmla="*/ 1218282 w 12192000"/>
              <a:gd name="connsiteY28649" fmla="*/ 2532748 h 6858000"/>
              <a:gd name="connsiteX28650" fmla="*/ 1218282 w 12192000"/>
              <a:gd name="connsiteY28650" fmla="*/ 2552976 h 6858000"/>
              <a:gd name="connsiteX28651" fmla="*/ 1251527 w 12192000"/>
              <a:gd name="connsiteY28651" fmla="*/ 2572098 h 6858000"/>
              <a:gd name="connsiteX28652" fmla="*/ 1371461 w 12192000"/>
              <a:gd name="connsiteY28652" fmla="*/ 2502854 h 6858000"/>
              <a:gd name="connsiteX28653" fmla="*/ 1369007 w 12192000"/>
              <a:gd name="connsiteY28653" fmla="*/ 2488431 h 6858000"/>
              <a:gd name="connsiteX28654" fmla="*/ 1371012 w 12192000"/>
              <a:gd name="connsiteY28654" fmla="*/ 2475295 h 6858000"/>
              <a:gd name="connsiteX28655" fmla="*/ 1371790 w 12192000"/>
              <a:gd name="connsiteY28655" fmla="*/ 2472901 h 6858000"/>
              <a:gd name="connsiteX28656" fmla="*/ 1405603 w 12192000"/>
              <a:gd name="connsiteY28656" fmla="*/ 2443845 h 6858000"/>
              <a:gd name="connsiteX28657" fmla="*/ 1405603 w 12192000"/>
              <a:gd name="connsiteY28657" fmla="*/ 2306406 h 6858000"/>
              <a:gd name="connsiteX28658" fmla="*/ 1405633 w 12192000"/>
              <a:gd name="connsiteY28658" fmla="*/ 2306317 h 6858000"/>
              <a:gd name="connsiteX28659" fmla="*/ 1372388 w 12192000"/>
              <a:gd name="connsiteY28659" fmla="*/ 2286657 h 6858000"/>
              <a:gd name="connsiteX28660" fmla="*/ 965218 w 12192000"/>
              <a:gd name="connsiteY28660" fmla="*/ 2286657 h 6858000"/>
              <a:gd name="connsiteX28661" fmla="*/ 947204 w 12192000"/>
              <a:gd name="connsiteY28661" fmla="*/ 2297070 h 6858000"/>
              <a:gd name="connsiteX28662" fmla="*/ 811112 w 12192000"/>
              <a:gd name="connsiteY28662" fmla="*/ 2532748 h 6858000"/>
              <a:gd name="connsiteX28663" fmla="*/ 811112 w 12192000"/>
              <a:gd name="connsiteY28663" fmla="*/ 2552976 h 6858000"/>
              <a:gd name="connsiteX28664" fmla="*/ 844357 w 12192000"/>
              <a:gd name="connsiteY28664" fmla="*/ 2572098 h 6858000"/>
              <a:gd name="connsiteX28665" fmla="*/ 964291 w 12192000"/>
              <a:gd name="connsiteY28665" fmla="*/ 2502854 h 6858000"/>
              <a:gd name="connsiteX28666" fmla="*/ 961837 w 12192000"/>
              <a:gd name="connsiteY28666" fmla="*/ 2488431 h 6858000"/>
              <a:gd name="connsiteX28667" fmla="*/ 963842 w 12192000"/>
              <a:gd name="connsiteY28667" fmla="*/ 2475295 h 6858000"/>
              <a:gd name="connsiteX28668" fmla="*/ 964620 w 12192000"/>
              <a:gd name="connsiteY28668" fmla="*/ 2472901 h 6858000"/>
              <a:gd name="connsiteX28669" fmla="*/ 998434 w 12192000"/>
              <a:gd name="connsiteY28669" fmla="*/ 2443845 h 6858000"/>
              <a:gd name="connsiteX28670" fmla="*/ 998434 w 12192000"/>
              <a:gd name="connsiteY28670" fmla="*/ 2306406 h 6858000"/>
              <a:gd name="connsiteX28671" fmla="*/ 998464 w 12192000"/>
              <a:gd name="connsiteY28671" fmla="*/ 2306317 h 6858000"/>
              <a:gd name="connsiteX28672" fmla="*/ 965218 w 12192000"/>
              <a:gd name="connsiteY28672" fmla="*/ 2286657 h 6858000"/>
              <a:gd name="connsiteX28673" fmla="*/ 558048 w 12192000"/>
              <a:gd name="connsiteY28673" fmla="*/ 2286657 h 6858000"/>
              <a:gd name="connsiteX28674" fmla="*/ 540035 w 12192000"/>
              <a:gd name="connsiteY28674" fmla="*/ 2297070 h 6858000"/>
              <a:gd name="connsiteX28675" fmla="*/ 403942 w 12192000"/>
              <a:gd name="connsiteY28675" fmla="*/ 2532748 h 6858000"/>
              <a:gd name="connsiteX28676" fmla="*/ 403942 w 12192000"/>
              <a:gd name="connsiteY28676" fmla="*/ 2552976 h 6858000"/>
              <a:gd name="connsiteX28677" fmla="*/ 437187 w 12192000"/>
              <a:gd name="connsiteY28677" fmla="*/ 2572098 h 6858000"/>
              <a:gd name="connsiteX28678" fmla="*/ 557121 w 12192000"/>
              <a:gd name="connsiteY28678" fmla="*/ 2502854 h 6858000"/>
              <a:gd name="connsiteX28679" fmla="*/ 554667 w 12192000"/>
              <a:gd name="connsiteY28679" fmla="*/ 2488431 h 6858000"/>
              <a:gd name="connsiteX28680" fmla="*/ 556672 w 12192000"/>
              <a:gd name="connsiteY28680" fmla="*/ 2475295 h 6858000"/>
              <a:gd name="connsiteX28681" fmla="*/ 557450 w 12192000"/>
              <a:gd name="connsiteY28681" fmla="*/ 2472901 h 6858000"/>
              <a:gd name="connsiteX28682" fmla="*/ 591264 w 12192000"/>
              <a:gd name="connsiteY28682" fmla="*/ 2443845 h 6858000"/>
              <a:gd name="connsiteX28683" fmla="*/ 591264 w 12192000"/>
              <a:gd name="connsiteY28683" fmla="*/ 2306406 h 6858000"/>
              <a:gd name="connsiteX28684" fmla="*/ 591294 w 12192000"/>
              <a:gd name="connsiteY28684" fmla="*/ 2306317 h 6858000"/>
              <a:gd name="connsiteX28685" fmla="*/ 558048 w 12192000"/>
              <a:gd name="connsiteY28685" fmla="*/ 2286657 h 6858000"/>
              <a:gd name="connsiteX28686" fmla="*/ 11797023 w 12192000"/>
              <a:gd name="connsiteY28686" fmla="*/ 2264192 h 6858000"/>
              <a:gd name="connsiteX28687" fmla="*/ 11677314 w 12192000"/>
              <a:gd name="connsiteY28687" fmla="*/ 2292761 h 6858000"/>
              <a:gd name="connsiteX28688" fmla="*/ 11763045 w 12192000"/>
              <a:gd name="connsiteY28688" fmla="*/ 2342255 h 6858000"/>
              <a:gd name="connsiteX28689" fmla="*/ 11777999 w 12192000"/>
              <a:gd name="connsiteY28689" fmla="*/ 2330757 h 6858000"/>
              <a:gd name="connsiteX28690" fmla="*/ 11797023 w 12192000"/>
              <a:gd name="connsiteY28690" fmla="*/ 2326489 h 6858000"/>
              <a:gd name="connsiteX28691" fmla="*/ 11816036 w 12192000"/>
              <a:gd name="connsiteY28691" fmla="*/ 2330757 h 6858000"/>
              <a:gd name="connsiteX28692" fmla="*/ 11831002 w 12192000"/>
              <a:gd name="connsiteY28692" fmla="*/ 2342255 h 6858000"/>
              <a:gd name="connsiteX28693" fmla="*/ 11916732 w 12192000"/>
              <a:gd name="connsiteY28693" fmla="*/ 2292761 h 6858000"/>
              <a:gd name="connsiteX28694" fmla="*/ 11797023 w 12192000"/>
              <a:gd name="connsiteY28694" fmla="*/ 2264192 h 6858000"/>
              <a:gd name="connsiteX28695" fmla="*/ 11389824 w 12192000"/>
              <a:gd name="connsiteY28695" fmla="*/ 2264192 h 6858000"/>
              <a:gd name="connsiteX28696" fmla="*/ 11270115 w 12192000"/>
              <a:gd name="connsiteY28696" fmla="*/ 2292761 h 6858000"/>
              <a:gd name="connsiteX28697" fmla="*/ 11355845 w 12192000"/>
              <a:gd name="connsiteY28697" fmla="*/ 2342255 h 6858000"/>
              <a:gd name="connsiteX28698" fmla="*/ 11370800 w 12192000"/>
              <a:gd name="connsiteY28698" fmla="*/ 2330757 h 6858000"/>
              <a:gd name="connsiteX28699" fmla="*/ 11389824 w 12192000"/>
              <a:gd name="connsiteY28699" fmla="*/ 2326489 h 6858000"/>
              <a:gd name="connsiteX28700" fmla="*/ 11408836 w 12192000"/>
              <a:gd name="connsiteY28700" fmla="*/ 2330757 h 6858000"/>
              <a:gd name="connsiteX28701" fmla="*/ 11423802 w 12192000"/>
              <a:gd name="connsiteY28701" fmla="*/ 2342255 h 6858000"/>
              <a:gd name="connsiteX28702" fmla="*/ 11509533 w 12192000"/>
              <a:gd name="connsiteY28702" fmla="*/ 2292761 h 6858000"/>
              <a:gd name="connsiteX28703" fmla="*/ 11389824 w 12192000"/>
              <a:gd name="connsiteY28703" fmla="*/ 2264192 h 6858000"/>
              <a:gd name="connsiteX28704" fmla="*/ 10982654 w 12192000"/>
              <a:gd name="connsiteY28704" fmla="*/ 2264192 h 6858000"/>
              <a:gd name="connsiteX28705" fmla="*/ 10862945 w 12192000"/>
              <a:gd name="connsiteY28705" fmla="*/ 2292761 h 6858000"/>
              <a:gd name="connsiteX28706" fmla="*/ 10948675 w 12192000"/>
              <a:gd name="connsiteY28706" fmla="*/ 2342255 h 6858000"/>
              <a:gd name="connsiteX28707" fmla="*/ 10963629 w 12192000"/>
              <a:gd name="connsiteY28707" fmla="*/ 2330757 h 6858000"/>
              <a:gd name="connsiteX28708" fmla="*/ 10982654 w 12192000"/>
              <a:gd name="connsiteY28708" fmla="*/ 2326489 h 6858000"/>
              <a:gd name="connsiteX28709" fmla="*/ 11001667 w 12192000"/>
              <a:gd name="connsiteY28709" fmla="*/ 2330757 h 6858000"/>
              <a:gd name="connsiteX28710" fmla="*/ 11016632 w 12192000"/>
              <a:gd name="connsiteY28710" fmla="*/ 2342255 h 6858000"/>
              <a:gd name="connsiteX28711" fmla="*/ 11102363 w 12192000"/>
              <a:gd name="connsiteY28711" fmla="*/ 2292761 h 6858000"/>
              <a:gd name="connsiteX28712" fmla="*/ 10982654 w 12192000"/>
              <a:gd name="connsiteY28712" fmla="*/ 2264192 h 6858000"/>
              <a:gd name="connsiteX28713" fmla="*/ 10575454 w 12192000"/>
              <a:gd name="connsiteY28713" fmla="*/ 2264162 h 6858000"/>
              <a:gd name="connsiteX28714" fmla="*/ 10455745 w 12192000"/>
              <a:gd name="connsiteY28714" fmla="*/ 2292731 h 6858000"/>
              <a:gd name="connsiteX28715" fmla="*/ 10541476 w 12192000"/>
              <a:gd name="connsiteY28715" fmla="*/ 2342225 h 6858000"/>
              <a:gd name="connsiteX28716" fmla="*/ 10575469 w 12192000"/>
              <a:gd name="connsiteY28716" fmla="*/ 2326455 h 6858000"/>
              <a:gd name="connsiteX28717" fmla="*/ 10594496 w 12192000"/>
              <a:gd name="connsiteY28717" fmla="*/ 2330727 h 6858000"/>
              <a:gd name="connsiteX28718" fmla="*/ 10609449 w 12192000"/>
              <a:gd name="connsiteY28718" fmla="*/ 2342215 h 6858000"/>
              <a:gd name="connsiteX28719" fmla="*/ 10609432 w 12192000"/>
              <a:gd name="connsiteY28719" fmla="*/ 2342225 h 6858000"/>
              <a:gd name="connsiteX28720" fmla="*/ 10609462 w 12192000"/>
              <a:gd name="connsiteY28720" fmla="*/ 2342225 h 6858000"/>
              <a:gd name="connsiteX28721" fmla="*/ 10609449 w 12192000"/>
              <a:gd name="connsiteY28721" fmla="*/ 2342215 h 6858000"/>
              <a:gd name="connsiteX28722" fmla="*/ 10695163 w 12192000"/>
              <a:gd name="connsiteY28722" fmla="*/ 2292731 h 6858000"/>
              <a:gd name="connsiteX28723" fmla="*/ 10575454 w 12192000"/>
              <a:gd name="connsiteY28723" fmla="*/ 2264162 h 6858000"/>
              <a:gd name="connsiteX28724" fmla="*/ 10168284 w 12192000"/>
              <a:gd name="connsiteY28724" fmla="*/ 2264162 h 6858000"/>
              <a:gd name="connsiteX28725" fmla="*/ 10048574 w 12192000"/>
              <a:gd name="connsiteY28725" fmla="*/ 2292731 h 6858000"/>
              <a:gd name="connsiteX28726" fmla="*/ 10134306 w 12192000"/>
              <a:gd name="connsiteY28726" fmla="*/ 2342225 h 6858000"/>
              <a:gd name="connsiteX28727" fmla="*/ 10168299 w 12192000"/>
              <a:gd name="connsiteY28727" fmla="*/ 2326455 h 6858000"/>
              <a:gd name="connsiteX28728" fmla="*/ 10187327 w 12192000"/>
              <a:gd name="connsiteY28728" fmla="*/ 2330727 h 6858000"/>
              <a:gd name="connsiteX28729" fmla="*/ 10202279 w 12192000"/>
              <a:gd name="connsiteY28729" fmla="*/ 2342215 h 6858000"/>
              <a:gd name="connsiteX28730" fmla="*/ 10202262 w 12192000"/>
              <a:gd name="connsiteY28730" fmla="*/ 2342225 h 6858000"/>
              <a:gd name="connsiteX28731" fmla="*/ 10202292 w 12192000"/>
              <a:gd name="connsiteY28731" fmla="*/ 2342225 h 6858000"/>
              <a:gd name="connsiteX28732" fmla="*/ 10202279 w 12192000"/>
              <a:gd name="connsiteY28732" fmla="*/ 2342215 h 6858000"/>
              <a:gd name="connsiteX28733" fmla="*/ 10287993 w 12192000"/>
              <a:gd name="connsiteY28733" fmla="*/ 2292731 h 6858000"/>
              <a:gd name="connsiteX28734" fmla="*/ 10168284 w 12192000"/>
              <a:gd name="connsiteY28734" fmla="*/ 2264162 h 6858000"/>
              <a:gd name="connsiteX28735" fmla="*/ 9761084 w 12192000"/>
              <a:gd name="connsiteY28735" fmla="*/ 2264162 h 6858000"/>
              <a:gd name="connsiteX28736" fmla="*/ 9641375 w 12192000"/>
              <a:gd name="connsiteY28736" fmla="*/ 2292731 h 6858000"/>
              <a:gd name="connsiteX28737" fmla="*/ 9727106 w 12192000"/>
              <a:gd name="connsiteY28737" fmla="*/ 2342225 h 6858000"/>
              <a:gd name="connsiteX28738" fmla="*/ 9761099 w 12192000"/>
              <a:gd name="connsiteY28738" fmla="*/ 2326455 h 6858000"/>
              <a:gd name="connsiteX28739" fmla="*/ 9780127 w 12192000"/>
              <a:gd name="connsiteY28739" fmla="*/ 2330727 h 6858000"/>
              <a:gd name="connsiteX28740" fmla="*/ 9795079 w 12192000"/>
              <a:gd name="connsiteY28740" fmla="*/ 2342215 h 6858000"/>
              <a:gd name="connsiteX28741" fmla="*/ 9795062 w 12192000"/>
              <a:gd name="connsiteY28741" fmla="*/ 2342225 h 6858000"/>
              <a:gd name="connsiteX28742" fmla="*/ 9795092 w 12192000"/>
              <a:gd name="connsiteY28742" fmla="*/ 2342225 h 6858000"/>
              <a:gd name="connsiteX28743" fmla="*/ 9795079 w 12192000"/>
              <a:gd name="connsiteY28743" fmla="*/ 2342215 h 6858000"/>
              <a:gd name="connsiteX28744" fmla="*/ 9880794 w 12192000"/>
              <a:gd name="connsiteY28744" fmla="*/ 2292731 h 6858000"/>
              <a:gd name="connsiteX28745" fmla="*/ 9761084 w 12192000"/>
              <a:gd name="connsiteY28745" fmla="*/ 2264162 h 6858000"/>
              <a:gd name="connsiteX28746" fmla="*/ 9353915 w 12192000"/>
              <a:gd name="connsiteY28746" fmla="*/ 2264162 h 6858000"/>
              <a:gd name="connsiteX28747" fmla="*/ 9234205 w 12192000"/>
              <a:gd name="connsiteY28747" fmla="*/ 2292731 h 6858000"/>
              <a:gd name="connsiteX28748" fmla="*/ 9319936 w 12192000"/>
              <a:gd name="connsiteY28748" fmla="*/ 2342225 h 6858000"/>
              <a:gd name="connsiteX28749" fmla="*/ 9353929 w 12192000"/>
              <a:gd name="connsiteY28749" fmla="*/ 2326455 h 6858000"/>
              <a:gd name="connsiteX28750" fmla="*/ 9372957 w 12192000"/>
              <a:gd name="connsiteY28750" fmla="*/ 2330727 h 6858000"/>
              <a:gd name="connsiteX28751" fmla="*/ 9387910 w 12192000"/>
              <a:gd name="connsiteY28751" fmla="*/ 2342215 h 6858000"/>
              <a:gd name="connsiteX28752" fmla="*/ 9387893 w 12192000"/>
              <a:gd name="connsiteY28752" fmla="*/ 2342225 h 6858000"/>
              <a:gd name="connsiteX28753" fmla="*/ 9387923 w 12192000"/>
              <a:gd name="connsiteY28753" fmla="*/ 2342225 h 6858000"/>
              <a:gd name="connsiteX28754" fmla="*/ 9387910 w 12192000"/>
              <a:gd name="connsiteY28754" fmla="*/ 2342215 h 6858000"/>
              <a:gd name="connsiteX28755" fmla="*/ 9473624 w 12192000"/>
              <a:gd name="connsiteY28755" fmla="*/ 2292731 h 6858000"/>
              <a:gd name="connsiteX28756" fmla="*/ 9353915 w 12192000"/>
              <a:gd name="connsiteY28756" fmla="*/ 2264162 h 6858000"/>
              <a:gd name="connsiteX28757" fmla="*/ 8946745 w 12192000"/>
              <a:gd name="connsiteY28757" fmla="*/ 2264162 h 6858000"/>
              <a:gd name="connsiteX28758" fmla="*/ 8827035 w 12192000"/>
              <a:gd name="connsiteY28758" fmla="*/ 2292731 h 6858000"/>
              <a:gd name="connsiteX28759" fmla="*/ 8912766 w 12192000"/>
              <a:gd name="connsiteY28759" fmla="*/ 2342225 h 6858000"/>
              <a:gd name="connsiteX28760" fmla="*/ 8946759 w 12192000"/>
              <a:gd name="connsiteY28760" fmla="*/ 2326455 h 6858000"/>
              <a:gd name="connsiteX28761" fmla="*/ 8965787 w 12192000"/>
              <a:gd name="connsiteY28761" fmla="*/ 2330727 h 6858000"/>
              <a:gd name="connsiteX28762" fmla="*/ 8980740 w 12192000"/>
              <a:gd name="connsiteY28762" fmla="*/ 2342215 h 6858000"/>
              <a:gd name="connsiteX28763" fmla="*/ 8980723 w 12192000"/>
              <a:gd name="connsiteY28763" fmla="*/ 2342225 h 6858000"/>
              <a:gd name="connsiteX28764" fmla="*/ 8980753 w 12192000"/>
              <a:gd name="connsiteY28764" fmla="*/ 2342225 h 6858000"/>
              <a:gd name="connsiteX28765" fmla="*/ 8980740 w 12192000"/>
              <a:gd name="connsiteY28765" fmla="*/ 2342215 h 6858000"/>
              <a:gd name="connsiteX28766" fmla="*/ 9066453 w 12192000"/>
              <a:gd name="connsiteY28766" fmla="*/ 2292731 h 6858000"/>
              <a:gd name="connsiteX28767" fmla="*/ 8946745 w 12192000"/>
              <a:gd name="connsiteY28767" fmla="*/ 2264162 h 6858000"/>
              <a:gd name="connsiteX28768" fmla="*/ 8539545 w 12192000"/>
              <a:gd name="connsiteY28768" fmla="*/ 2264162 h 6858000"/>
              <a:gd name="connsiteX28769" fmla="*/ 8419836 w 12192000"/>
              <a:gd name="connsiteY28769" fmla="*/ 2292731 h 6858000"/>
              <a:gd name="connsiteX28770" fmla="*/ 8505566 w 12192000"/>
              <a:gd name="connsiteY28770" fmla="*/ 2342225 h 6858000"/>
              <a:gd name="connsiteX28771" fmla="*/ 8539560 w 12192000"/>
              <a:gd name="connsiteY28771" fmla="*/ 2326455 h 6858000"/>
              <a:gd name="connsiteX28772" fmla="*/ 8558588 w 12192000"/>
              <a:gd name="connsiteY28772" fmla="*/ 2330727 h 6858000"/>
              <a:gd name="connsiteX28773" fmla="*/ 8573540 w 12192000"/>
              <a:gd name="connsiteY28773" fmla="*/ 2342215 h 6858000"/>
              <a:gd name="connsiteX28774" fmla="*/ 8573523 w 12192000"/>
              <a:gd name="connsiteY28774" fmla="*/ 2342225 h 6858000"/>
              <a:gd name="connsiteX28775" fmla="*/ 8573553 w 12192000"/>
              <a:gd name="connsiteY28775" fmla="*/ 2342225 h 6858000"/>
              <a:gd name="connsiteX28776" fmla="*/ 8573540 w 12192000"/>
              <a:gd name="connsiteY28776" fmla="*/ 2342215 h 6858000"/>
              <a:gd name="connsiteX28777" fmla="*/ 8659254 w 12192000"/>
              <a:gd name="connsiteY28777" fmla="*/ 2292731 h 6858000"/>
              <a:gd name="connsiteX28778" fmla="*/ 8539545 w 12192000"/>
              <a:gd name="connsiteY28778" fmla="*/ 2264162 h 6858000"/>
              <a:gd name="connsiteX28779" fmla="*/ 8132375 w 12192000"/>
              <a:gd name="connsiteY28779" fmla="*/ 2264162 h 6858000"/>
              <a:gd name="connsiteX28780" fmla="*/ 8012666 w 12192000"/>
              <a:gd name="connsiteY28780" fmla="*/ 2292731 h 6858000"/>
              <a:gd name="connsiteX28781" fmla="*/ 8098397 w 12192000"/>
              <a:gd name="connsiteY28781" fmla="*/ 2342225 h 6858000"/>
              <a:gd name="connsiteX28782" fmla="*/ 8132390 w 12192000"/>
              <a:gd name="connsiteY28782" fmla="*/ 2326455 h 6858000"/>
              <a:gd name="connsiteX28783" fmla="*/ 8151418 w 12192000"/>
              <a:gd name="connsiteY28783" fmla="*/ 2330727 h 6858000"/>
              <a:gd name="connsiteX28784" fmla="*/ 8166370 w 12192000"/>
              <a:gd name="connsiteY28784" fmla="*/ 2342215 h 6858000"/>
              <a:gd name="connsiteX28785" fmla="*/ 8166353 w 12192000"/>
              <a:gd name="connsiteY28785" fmla="*/ 2342225 h 6858000"/>
              <a:gd name="connsiteX28786" fmla="*/ 8166383 w 12192000"/>
              <a:gd name="connsiteY28786" fmla="*/ 2342225 h 6858000"/>
              <a:gd name="connsiteX28787" fmla="*/ 8166370 w 12192000"/>
              <a:gd name="connsiteY28787" fmla="*/ 2342215 h 6858000"/>
              <a:gd name="connsiteX28788" fmla="*/ 8252084 w 12192000"/>
              <a:gd name="connsiteY28788" fmla="*/ 2292731 h 6858000"/>
              <a:gd name="connsiteX28789" fmla="*/ 8132375 w 12192000"/>
              <a:gd name="connsiteY28789" fmla="*/ 2264162 h 6858000"/>
              <a:gd name="connsiteX28790" fmla="*/ 7725175 w 12192000"/>
              <a:gd name="connsiteY28790" fmla="*/ 2264162 h 6858000"/>
              <a:gd name="connsiteX28791" fmla="*/ 7605466 w 12192000"/>
              <a:gd name="connsiteY28791" fmla="*/ 2292731 h 6858000"/>
              <a:gd name="connsiteX28792" fmla="*/ 7691197 w 12192000"/>
              <a:gd name="connsiteY28792" fmla="*/ 2342225 h 6858000"/>
              <a:gd name="connsiteX28793" fmla="*/ 7725190 w 12192000"/>
              <a:gd name="connsiteY28793" fmla="*/ 2326455 h 6858000"/>
              <a:gd name="connsiteX28794" fmla="*/ 7744218 w 12192000"/>
              <a:gd name="connsiteY28794" fmla="*/ 2330727 h 6858000"/>
              <a:gd name="connsiteX28795" fmla="*/ 7759171 w 12192000"/>
              <a:gd name="connsiteY28795" fmla="*/ 2342215 h 6858000"/>
              <a:gd name="connsiteX28796" fmla="*/ 7759154 w 12192000"/>
              <a:gd name="connsiteY28796" fmla="*/ 2342225 h 6858000"/>
              <a:gd name="connsiteX28797" fmla="*/ 7759184 w 12192000"/>
              <a:gd name="connsiteY28797" fmla="*/ 2342225 h 6858000"/>
              <a:gd name="connsiteX28798" fmla="*/ 7759171 w 12192000"/>
              <a:gd name="connsiteY28798" fmla="*/ 2342215 h 6858000"/>
              <a:gd name="connsiteX28799" fmla="*/ 7844884 w 12192000"/>
              <a:gd name="connsiteY28799" fmla="*/ 2292731 h 6858000"/>
              <a:gd name="connsiteX28800" fmla="*/ 7725175 w 12192000"/>
              <a:gd name="connsiteY28800" fmla="*/ 2264162 h 6858000"/>
              <a:gd name="connsiteX28801" fmla="*/ 7318005 w 12192000"/>
              <a:gd name="connsiteY28801" fmla="*/ 2264162 h 6858000"/>
              <a:gd name="connsiteX28802" fmla="*/ 7198296 w 12192000"/>
              <a:gd name="connsiteY28802" fmla="*/ 2292731 h 6858000"/>
              <a:gd name="connsiteX28803" fmla="*/ 7284027 w 12192000"/>
              <a:gd name="connsiteY28803" fmla="*/ 2342225 h 6858000"/>
              <a:gd name="connsiteX28804" fmla="*/ 7318020 w 12192000"/>
              <a:gd name="connsiteY28804" fmla="*/ 2326455 h 6858000"/>
              <a:gd name="connsiteX28805" fmla="*/ 7337048 w 12192000"/>
              <a:gd name="connsiteY28805" fmla="*/ 2330727 h 6858000"/>
              <a:gd name="connsiteX28806" fmla="*/ 7352000 w 12192000"/>
              <a:gd name="connsiteY28806" fmla="*/ 2342215 h 6858000"/>
              <a:gd name="connsiteX28807" fmla="*/ 7351983 w 12192000"/>
              <a:gd name="connsiteY28807" fmla="*/ 2342225 h 6858000"/>
              <a:gd name="connsiteX28808" fmla="*/ 7352013 w 12192000"/>
              <a:gd name="connsiteY28808" fmla="*/ 2342225 h 6858000"/>
              <a:gd name="connsiteX28809" fmla="*/ 7352000 w 12192000"/>
              <a:gd name="connsiteY28809" fmla="*/ 2342215 h 6858000"/>
              <a:gd name="connsiteX28810" fmla="*/ 7437714 w 12192000"/>
              <a:gd name="connsiteY28810" fmla="*/ 2292731 h 6858000"/>
              <a:gd name="connsiteX28811" fmla="*/ 7318005 w 12192000"/>
              <a:gd name="connsiteY28811" fmla="*/ 2264162 h 6858000"/>
              <a:gd name="connsiteX28812" fmla="*/ 6910806 w 12192000"/>
              <a:gd name="connsiteY28812" fmla="*/ 2264162 h 6858000"/>
              <a:gd name="connsiteX28813" fmla="*/ 6791096 w 12192000"/>
              <a:gd name="connsiteY28813" fmla="*/ 2292731 h 6858000"/>
              <a:gd name="connsiteX28814" fmla="*/ 6876827 w 12192000"/>
              <a:gd name="connsiteY28814" fmla="*/ 2342225 h 6858000"/>
              <a:gd name="connsiteX28815" fmla="*/ 6910821 w 12192000"/>
              <a:gd name="connsiteY28815" fmla="*/ 2326455 h 6858000"/>
              <a:gd name="connsiteX28816" fmla="*/ 6929848 w 12192000"/>
              <a:gd name="connsiteY28816" fmla="*/ 2330727 h 6858000"/>
              <a:gd name="connsiteX28817" fmla="*/ 6944800 w 12192000"/>
              <a:gd name="connsiteY28817" fmla="*/ 2342215 h 6858000"/>
              <a:gd name="connsiteX28818" fmla="*/ 6944783 w 12192000"/>
              <a:gd name="connsiteY28818" fmla="*/ 2342225 h 6858000"/>
              <a:gd name="connsiteX28819" fmla="*/ 6944813 w 12192000"/>
              <a:gd name="connsiteY28819" fmla="*/ 2342225 h 6858000"/>
              <a:gd name="connsiteX28820" fmla="*/ 6944800 w 12192000"/>
              <a:gd name="connsiteY28820" fmla="*/ 2342215 h 6858000"/>
              <a:gd name="connsiteX28821" fmla="*/ 7030515 w 12192000"/>
              <a:gd name="connsiteY28821" fmla="*/ 2292731 h 6858000"/>
              <a:gd name="connsiteX28822" fmla="*/ 6910806 w 12192000"/>
              <a:gd name="connsiteY28822" fmla="*/ 2264162 h 6858000"/>
              <a:gd name="connsiteX28823" fmla="*/ 6503636 w 12192000"/>
              <a:gd name="connsiteY28823" fmla="*/ 2264162 h 6858000"/>
              <a:gd name="connsiteX28824" fmla="*/ 6383926 w 12192000"/>
              <a:gd name="connsiteY28824" fmla="*/ 2292731 h 6858000"/>
              <a:gd name="connsiteX28825" fmla="*/ 6469658 w 12192000"/>
              <a:gd name="connsiteY28825" fmla="*/ 2342225 h 6858000"/>
              <a:gd name="connsiteX28826" fmla="*/ 6503651 w 12192000"/>
              <a:gd name="connsiteY28826" fmla="*/ 2326455 h 6858000"/>
              <a:gd name="connsiteX28827" fmla="*/ 6522679 w 12192000"/>
              <a:gd name="connsiteY28827" fmla="*/ 2330727 h 6858000"/>
              <a:gd name="connsiteX28828" fmla="*/ 6537631 w 12192000"/>
              <a:gd name="connsiteY28828" fmla="*/ 2342215 h 6858000"/>
              <a:gd name="connsiteX28829" fmla="*/ 6537614 w 12192000"/>
              <a:gd name="connsiteY28829" fmla="*/ 2342225 h 6858000"/>
              <a:gd name="connsiteX28830" fmla="*/ 6537644 w 12192000"/>
              <a:gd name="connsiteY28830" fmla="*/ 2342225 h 6858000"/>
              <a:gd name="connsiteX28831" fmla="*/ 6537631 w 12192000"/>
              <a:gd name="connsiteY28831" fmla="*/ 2342215 h 6858000"/>
              <a:gd name="connsiteX28832" fmla="*/ 6623345 w 12192000"/>
              <a:gd name="connsiteY28832" fmla="*/ 2292731 h 6858000"/>
              <a:gd name="connsiteX28833" fmla="*/ 6503636 w 12192000"/>
              <a:gd name="connsiteY28833" fmla="*/ 2264162 h 6858000"/>
              <a:gd name="connsiteX28834" fmla="*/ 6096436 w 12192000"/>
              <a:gd name="connsiteY28834" fmla="*/ 2264162 h 6858000"/>
              <a:gd name="connsiteX28835" fmla="*/ 5976726 w 12192000"/>
              <a:gd name="connsiteY28835" fmla="*/ 2292731 h 6858000"/>
              <a:gd name="connsiteX28836" fmla="*/ 6062459 w 12192000"/>
              <a:gd name="connsiteY28836" fmla="*/ 2342225 h 6858000"/>
              <a:gd name="connsiteX28837" fmla="*/ 6096451 w 12192000"/>
              <a:gd name="connsiteY28837" fmla="*/ 2326455 h 6858000"/>
              <a:gd name="connsiteX28838" fmla="*/ 6115479 w 12192000"/>
              <a:gd name="connsiteY28838" fmla="*/ 2330727 h 6858000"/>
              <a:gd name="connsiteX28839" fmla="*/ 6130431 w 12192000"/>
              <a:gd name="connsiteY28839" fmla="*/ 2342215 h 6858000"/>
              <a:gd name="connsiteX28840" fmla="*/ 6130414 w 12192000"/>
              <a:gd name="connsiteY28840" fmla="*/ 2342225 h 6858000"/>
              <a:gd name="connsiteX28841" fmla="*/ 6130444 w 12192000"/>
              <a:gd name="connsiteY28841" fmla="*/ 2342225 h 6858000"/>
              <a:gd name="connsiteX28842" fmla="*/ 6130431 w 12192000"/>
              <a:gd name="connsiteY28842" fmla="*/ 2342215 h 6858000"/>
              <a:gd name="connsiteX28843" fmla="*/ 6216145 w 12192000"/>
              <a:gd name="connsiteY28843" fmla="*/ 2292731 h 6858000"/>
              <a:gd name="connsiteX28844" fmla="*/ 6096436 w 12192000"/>
              <a:gd name="connsiteY28844" fmla="*/ 2264162 h 6858000"/>
              <a:gd name="connsiteX28845" fmla="*/ 5689266 w 12192000"/>
              <a:gd name="connsiteY28845" fmla="*/ 2264162 h 6858000"/>
              <a:gd name="connsiteX28846" fmla="*/ 5569557 w 12192000"/>
              <a:gd name="connsiteY28846" fmla="*/ 2292731 h 6858000"/>
              <a:gd name="connsiteX28847" fmla="*/ 5655288 w 12192000"/>
              <a:gd name="connsiteY28847" fmla="*/ 2342225 h 6858000"/>
              <a:gd name="connsiteX28848" fmla="*/ 5689281 w 12192000"/>
              <a:gd name="connsiteY28848" fmla="*/ 2326455 h 6858000"/>
              <a:gd name="connsiteX28849" fmla="*/ 5708309 w 12192000"/>
              <a:gd name="connsiteY28849" fmla="*/ 2330727 h 6858000"/>
              <a:gd name="connsiteX28850" fmla="*/ 5723262 w 12192000"/>
              <a:gd name="connsiteY28850" fmla="*/ 2342215 h 6858000"/>
              <a:gd name="connsiteX28851" fmla="*/ 5723244 w 12192000"/>
              <a:gd name="connsiteY28851" fmla="*/ 2342225 h 6858000"/>
              <a:gd name="connsiteX28852" fmla="*/ 5723274 w 12192000"/>
              <a:gd name="connsiteY28852" fmla="*/ 2342225 h 6858000"/>
              <a:gd name="connsiteX28853" fmla="*/ 5723262 w 12192000"/>
              <a:gd name="connsiteY28853" fmla="*/ 2342215 h 6858000"/>
              <a:gd name="connsiteX28854" fmla="*/ 5808975 w 12192000"/>
              <a:gd name="connsiteY28854" fmla="*/ 2292731 h 6858000"/>
              <a:gd name="connsiteX28855" fmla="*/ 5689266 w 12192000"/>
              <a:gd name="connsiteY28855" fmla="*/ 2264162 h 6858000"/>
              <a:gd name="connsiteX28856" fmla="*/ 5282096 w 12192000"/>
              <a:gd name="connsiteY28856" fmla="*/ 2264162 h 6858000"/>
              <a:gd name="connsiteX28857" fmla="*/ 5162387 w 12192000"/>
              <a:gd name="connsiteY28857" fmla="*/ 2292731 h 6858000"/>
              <a:gd name="connsiteX28858" fmla="*/ 5248118 w 12192000"/>
              <a:gd name="connsiteY28858" fmla="*/ 2342225 h 6858000"/>
              <a:gd name="connsiteX28859" fmla="*/ 5282111 w 12192000"/>
              <a:gd name="connsiteY28859" fmla="*/ 2326455 h 6858000"/>
              <a:gd name="connsiteX28860" fmla="*/ 5301139 w 12192000"/>
              <a:gd name="connsiteY28860" fmla="*/ 2330727 h 6858000"/>
              <a:gd name="connsiteX28861" fmla="*/ 5316092 w 12192000"/>
              <a:gd name="connsiteY28861" fmla="*/ 2342215 h 6858000"/>
              <a:gd name="connsiteX28862" fmla="*/ 5316074 w 12192000"/>
              <a:gd name="connsiteY28862" fmla="*/ 2342225 h 6858000"/>
              <a:gd name="connsiteX28863" fmla="*/ 5316104 w 12192000"/>
              <a:gd name="connsiteY28863" fmla="*/ 2342225 h 6858000"/>
              <a:gd name="connsiteX28864" fmla="*/ 5316092 w 12192000"/>
              <a:gd name="connsiteY28864" fmla="*/ 2342215 h 6858000"/>
              <a:gd name="connsiteX28865" fmla="*/ 5401806 w 12192000"/>
              <a:gd name="connsiteY28865" fmla="*/ 2292731 h 6858000"/>
              <a:gd name="connsiteX28866" fmla="*/ 5282096 w 12192000"/>
              <a:gd name="connsiteY28866" fmla="*/ 2264162 h 6858000"/>
              <a:gd name="connsiteX28867" fmla="*/ 4874897 w 12192000"/>
              <a:gd name="connsiteY28867" fmla="*/ 2264162 h 6858000"/>
              <a:gd name="connsiteX28868" fmla="*/ 4755187 w 12192000"/>
              <a:gd name="connsiteY28868" fmla="*/ 2292731 h 6858000"/>
              <a:gd name="connsiteX28869" fmla="*/ 4840919 w 12192000"/>
              <a:gd name="connsiteY28869" fmla="*/ 2342225 h 6858000"/>
              <a:gd name="connsiteX28870" fmla="*/ 4874911 w 12192000"/>
              <a:gd name="connsiteY28870" fmla="*/ 2326455 h 6858000"/>
              <a:gd name="connsiteX28871" fmla="*/ 4893939 w 12192000"/>
              <a:gd name="connsiteY28871" fmla="*/ 2330727 h 6858000"/>
              <a:gd name="connsiteX28872" fmla="*/ 4908893 w 12192000"/>
              <a:gd name="connsiteY28872" fmla="*/ 2342215 h 6858000"/>
              <a:gd name="connsiteX28873" fmla="*/ 4908876 w 12192000"/>
              <a:gd name="connsiteY28873" fmla="*/ 2342225 h 6858000"/>
              <a:gd name="connsiteX28874" fmla="*/ 4908905 w 12192000"/>
              <a:gd name="connsiteY28874" fmla="*/ 2342225 h 6858000"/>
              <a:gd name="connsiteX28875" fmla="*/ 4908893 w 12192000"/>
              <a:gd name="connsiteY28875" fmla="*/ 2342215 h 6858000"/>
              <a:gd name="connsiteX28876" fmla="*/ 4994606 w 12192000"/>
              <a:gd name="connsiteY28876" fmla="*/ 2292731 h 6858000"/>
              <a:gd name="connsiteX28877" fmla="*/ 4874897 w 12192000"/>
              <a:gd name="connsiteY28877" fmla="*/ 2264162 h 6858000"/>
              <a:gd name="connsiteX28878" fmla="*/ 4467727 w 12192000"/>
              <a:gd name="connsiteY28878" fmla="*/ 2264162 h 6858000"/>
              <a:gd name="connsiteX28879" fmla="*/ 4348017 w 12192000"/>
              <a:gd name="connsiteY28879" fmla="*/ 2292731 h 6858000"/>
              <a:gd name="connsiteX28880" fmla="*/ 4433748 w 12192000"/>
              <a:gd name="connsiteY28880" fmla="*/ 2342225 h 6858000"/>
              <a:gd name="connsiteX28881" fmla="*/ 4467741 w 12192000"/>
              <a:gd name="connsiteY28881" fmla="*/ 2326455 h 6858000"/>
              <a:gd name="connsiteX28882" fmla="*/ 4486769 w 12192000"/>
              <a:gd name="connsiteY28882" fmla="*/ 2330727 h 6858000"/>
              <a:gd name="connsiteX28883" fmla="*/ 4501722 w 12192000"/>
              <a:gd name="connsiteY28883" fmla="*/ 2342215 h 6858000"/>
              <a:gd name="connsiteX28884" fmla="*/ 4501705 w 12192000"/>
              <a:gd name="connsiteY28884" fmla="*/ 2342225 h 6858000"/>
              <a:gd name="connsiteX28885" fmla="*/ 4501734 w 12192000"/>
              <a:gd name="connsiteY28885" fmla="*/ 2342225 h 6858000"/>
              <a:gd name="connsiteX28886" fmla="*/ 4501722 w 12192000"/>
              <a:gd name="connsiteY28886" fmla="*/ 2342215 h 6858000"/>
              <a:gd name="connsiteX28887" fmla="*/ 4587436 w 12192000"/>
              <a:gd name="connsiteY28887" fmla="*/ 2292731 h 6858000"/>
              <a:gd name="connsiteX28888" fmla="*/ 4467727 w 12192000"/>
              <a:gd name="connsiteY28888" fmla="*/ 2264162 h 6858000"/>
              <a:gd name="connsiteX28889" fmla="*/ 4060527 w 12192000"/>
              <a:gd name="connsiteY28889" fmla="*/ 2264162 h 6858000"/>
              <a:gd name="connsiteX28890" fmla="*/ 3940817 w 12192000"/>
              <a:gd name="connsiteY28890" fmla="*/ 2292731 h 6858000"/>
              <a:gd name="connsiteX28891" fmla="*/ 4026549 w 12192000"/>
              <a:gd name="connsiteY28891" fmla="*/ 2342225 h 6858000"/>
              <a:gd name="connsiteX28892" fmla="*/ 4060542 w 12192000"/>
              <a:gd name="connsiteY28892" fmla="*/ 2326455 h 6858000"/>
              <a:gd name="connsiteX28893" fmla="*/ 4079570 w 12192000"/>
              <a:gd name="connsiteY28893" fmla="*/ 2330727 h 6858000"/>
              <a:gd name="connsiteX28894" fmla="*/ 4094522 w 12192000"/>
              <a:gd name="connsiteY28894" fmla="*/ 2342215 h 6858000"/>
              <a:gd name="connsiteX28895" fmla="*/ 4094505 w 12192000"/>
              <a:gd name="connsiteY28895" fmla="*/ 2342225 h 6858000"/>
              <a:gd name="connsiteX28896" fmla="*/ 4094535 w 12192000"/>
              <a:gd name="connsiteY28896" fmla="*/ 2342225 h 6858000"/>
              <a:gd name="connsiteX28897" fmla="*/ 4094522 w 12192000"/>
              <a:gd name="connsiteY28897" fmla="*/ 2342215 h 6858000"/>
              <a:gd name="connsiteX28898" fmla="*/ 4180236 w 12192000"/>
              <a:gd name="connsiteY28898" fmla="*/ 2292731 h 6858000"/>
              <a:gd name="connsiteX28899" fmla="*/ 4060527 w 12192000"/>
              <a:gd name="connsiteY28899" fmla="*/ 2264162 h 6858000"/>
              <a:gd name="connsiteX28900" fmla="*/ 3653357 w 12192000"/>
              <a:gd name="connsiteY28900" fmla="*/ 2264162 h 6858000"/>
              <a:gd name="connsiteX28901" fmla="*/ 3533647 w 12192000"/>
              <a:gd name="connsiteY28901" fmla="*/ 2292731 h 6858000"/>
              <a:gd name="connsiteX28902" fmla="*/ 3619378 w 12192000"/>
              <a:gd name="connsiteY28902" fmla="*/ 2342225 h 6858000"/>
              <a:gd name="connsiteX28903" fmla="*/ 3653371 w 12192000"/>
              <a:gd name="connsiteY28903" fmla="*/ 2326455 h 6858000"/>
              <a:gd name="connsiteX28904" fmla="*/ 3672400 w 12192000"/>
              <a:gd name="connsiteY28904" fmla="*/ 2330727 h 6858000"/>
              <a:gd name="connsiteX28905" fmla="*/ 3687353 w 12192000"/>
              <a:gd name="connsiteY28905" fmla="*/ 2342215 h 6858000"/>
              <a:gd name="connsiteX28906" fmla="*/ 3687335 w 12192000"/>
              <a:gd name="connsiteY28906" fmla="*/ 2342225 h 6858000"/>
              <a:gd name="connsiteX28907" fmla="*/ 3687365 w 12192000"/>
              <a:gd name="connsiteY28907" fmla="*/ 2342225 h 6858000"/>
              <a:gd name="connsiteX28908" fmla="*/ 3687353 w 12192000"/>
              <a:gd name="connsiteY28908" fmla="*/ 2342215 h 6858000"/>
              <a:gd name="connsiteX28909" fmla="*/ 3773066 w 12192000"/>
              <a:gd name="connsiteY28909" fmla="*/ 2292731 h 6858000"/>
              <a:gd name="connsiteX28910" fmla="*/ 3653357 w 12192000"/>
              <a:gd name="connsiteY28910" fmla="*/ 2264162 h 6858000"/>
              <a:gd name="connsiteX28911" fmla="*/ 3246157 w 12192000"/>
              <a:gd name="connsiteY28911" fmla="*/ 2264162 h 6858000"/>
              <a:gd name="connsiteX28912" fmla="*/ 3126448 w 12192000"/>
              <a:gd name="connsiteY28912" fmla="*/ 2292731 h 6858000"/>
              <a:gd name="connsiteX28913" fmla="*/ 3212179 w 12192000"/>
              <a:gd name="connsiteY28913" fmla="*/ 2342225 h 6858000"/>
              <a:gd name="connsiteX28914" fmla="*/ 3246172 w 12192000"/>
              <a:gd name="connsiteY28914" fmla="*/ 2326455 h 6858000"/>
              <a:gd name="connsiteX28915" fmla="*/ 3265200 w 12192000"/>
              <a:gd name="connsiteY28915" fmla="*/ 2330727 h 6858000"/>
              <a:gd name="connsiteX28916" fmla="*/ 3280152 w 12192000"/>
              <a:gd name="connsiteY28916" fmla="*/ 2342215 h 6858000"/>
              <a:gd name="connsiteX28917" fmla="*/ 3280135 w 12192000"/>
              <a:gd name="connsiteY28917" fmla="*/ 2342225 h 6858000"/>
              <a:gd name="connsiteX28918" fmla="*/ 3280165 w 12192000"/>
              <a:gd name="connsiteY28918" fmla="*/ 2342225 h 6858000"/>
              <a:gd name="connsiteX28919" fmla="*/ 3280152 w 12192000"/>
              <a:gd name="connsiteY28919" fmla="*/ 2342215 h 6858000"/>
              <a:gd name="connsiteX28920" fmla="*/ 3365866 w 12192000"/>
              <a:gd name="connsiteY28920" fmla="*/ 2292731 h 6858000"/>
              <a:gd name="connsiteX28921" fmla="*/ 3246157 w 12192000"/>
              <a:gd name="connsiteY28921" fmla="*/ 2264162 h 6858000"/>
              <a:gd name="connsiteX28922" fmla="*/ 2838987 w 12192000"/>
              <a:gd name="connsiteY28922" fmla="*/ 2264162 h 6858000"/>
              <a:gd name="connsiteX28923" fmla="*/ 2719278 w 12192000"/>
              <a:gd name="connsiteY28923" fmla="*/ 2292731 h 6858000"/>
              <a:gd name="connsiteX28924" fmla="*/ 2805009 w 12192000"/>
              <a:gd name="connsiteY28924" fmla="*/ 2342225 h 6858000"/>
              <a:gd name="connsiteX28925" fmla="*/ 2839002 w 12192000"/>
              <a:gd name="connsiteY28925" fmla="*/ 2326455 h 6858000"/>
              <a:gd name="connsiteX28926" fmla="*/ 2858030 w 12192000"/>
              <a:gd name="connsiteY28926" fmla="*/ 2330727 h 6858000"/>
              <a:gd name="connsiteX28927" fmla="*/ 2872982 w 12192000"/>
              <a:gd name="connsiteY28927" fmla="*/ 2342215 h 6858000"/>
              <a:gd name="connsiteX28928" fmla="*/ 2872965 w 12192000"/>
              <a:gd name="connsiteY28928" fmla="*/ 2342225 h 6858000"/>
              <a:gd name="connsiteX28929" fmla="*/ 2872995 w 12192000"/>
              <a:gd name="connsiteY28929" fmla="*/ 2342225 h 6858000"/>
              <a:gd name="connsiteX28930" fmla="*/ 2872982 w 12192000"/>
              <a:gd name="connsiteY28930" fmla="*/ 2342215 h 6858000"/>
              <a:gd name="connsiteX28931" fmla="*/ 2958696 w 12192000"/>
              <a:gd name="connsiteY28931" fmla="*/ 2292731 h 6858000"/>
              <a:gd name="connsiteX28932" fmla="*/ 2838987 w 12192000"/>
              <a:gd name="connsiteY28932" fmla="*/ 2264162 h 6858000"/>
              <a:gd name="connsiteX28933" fmla="*/ 2431817 w 12192000"/>
              <a:gd name="connsiteY28933" fmla="*/ 2264162 h 6858000"/>
              <a:gd name="connsiteX28934" fmla="*/ 2312108 w 12192000"/>
              <a:gd name="connsiteY28934" fmla="*/ 2292731 h 6858000"/>
              <a:gd name="connsiteX28935" fmla="*/ 2397839 w 12192000"/>
              <a:gd name="connsiteY28935" fmla="*/ 2342225 h 6858000"/>
              <a:gd name="connsiteX28936" fmla="*/ 2431832 w 12192000"/>
              <a:gd name="connsiteY28936" fmla="*/ 2326455 h 6858000"/>
              <a:gd name="connsiteX28937" fmla="*/ 2450860 w 12192000"/>
              <a:gd name="connsiteY28937" fmla="*/ 2330727 h 6858000"/>
              <a:gd name="connsiteX28938" fmla="*/ 2465812 w 12192000"/>
              <a:gd name="connsiteY28938" fmla="*/ 2342215 h 6858000"/>
              <a:gd name="connsiteX28939" fmla="*/ 2465795 w 12192000"/>
              <a:gd name="connsiteY28939" fmla="*/ 2342225 h 6858000"/>
              <a:gd name="connsiteX28940" fmla="*/ 2465825 w 12192000"/>
              <a:gd name="connsiteY28940" fmla="*/ 2342225 h 6858000"/>
              <a:gd name="connsiteX28941" fmla="*/ 2465812 w 12192000"/>
              <a:gd name="connsiteY28941" fmla="*/ 2342215 h 6858000"/>
              <a:gd name="connsiteX28942" fmla="*/ 2551526 w 12192000"/>
              <a:gd name="connsiteY28942" fmla="*/ 2292731 h 6858000"/>
              <a:gd name="connsiteX28943" fmla="*/ 2431817 w 12192000"/>
              <a:gd name="connsiteY28943" fmla="*/ 2264162 h 6858000"/>
              <a:gd name="connsiteX28944" fmla="*/ 2024617 w 12192000"/>
              <a:gd name="connsiteY28944" fmla="*/ 2264162 h 6858000"/>
              <a:gd name="connsiteX28945" fmla="*/ 1904908 w 12192000"/>
              <a:gd name="connsiteY28945" fmla="*/ 2292731 h 6858000"/>
              <a:gd name="connsiteX28946" fmla="*/ 1990639 w 12192000"/>
              <a:gd name="connsiteY28946" fmla="*/ 2342225 h 6858000"/>
              <a:gd name="connsiteX28947" fmla="*/ 2024632 w 12192000"/>
              <a:gd name="connsiteY28947" fmla="*/ 2326455 h 6858000"/>
              <a:gd name="connsiteX28948" fmla="*/ 2043660 w 12192000"/>
              <a:gd name="connsiteY28948" fmla="*/ 2330727 h 6858000"/>
              <a:gd name="connsiteX28949" fmla="*/ 2058612 w 12192000"/>
              <a:gd name="connsiteY28949" fmla="*/ 2342215 h 6858000"/>
              <a:gd name="connsiteX28950" fmla="*/ 2058595 w 12192000"/>
              <a:gd name="connsiteY28950" fmla="*/ 2342225 h 6858000"/>
              <a:gd name="connsiteX28951" fmla="*/ 2058625 w 12192000"/>
              <a:gd name="connsiteY28951" fmla="*/ 2342225 h 6858000"/>
              <a:gd name="connsiteX28952" fmla="*/ 2058612 w 12192000"/>
              <a:gd name="connsiteY28952" fmla="*/ 2342215 h 6858000"/>
              <a:gd name="connsiteX28953" fmla="*/ 2144326 w 12192000"/>
              <a:gd name="connsiteY28953" fmla="*/ 2292731 h 6858000"/>
              <a:gd name="connsiteX28954" fmla="*/ 2024617 w 12192000"/>
              <a:gd name="connsiteY28954" fmla="*/ 2264162 h 6858000"/>
              <a:gd name="connsiteX28955" fmla="*/ 1617448 w 12192000"/>
              <a:gd name="connsiteY28955" fmla="*/ 2264162 h 6858000"/>
              <a:gd name="connsiteX28956" fmla="*/ 1497738 w 12192000"/>
              <a:gd name="connsiteY28956" fmla="*/ 2292731 h 6858000"/>
              <a:gd name="connsiteX28957" fmla="*/ 1583469 w 12192000"/>
              <a:gd name="connsiteY28957" fmla="*/ 2342225 h 6858000"/>
              <a:gd name="connsiteX28958" fmla="*/ 1617462 w 12192000"/>
              <a:gd name="connsiteY28958" fmla="*/ 2326455 h 6858000"/>
              <a:gd name="connsiteX28959" fmla="*/ 1636490 w 12192000"/>
              <a:gd name="connsiteY28959" fmla="*/ 2330727 h 6858000"/>
              <a:gd name="connsiteX28960" fmla="*/ 1651443 w 12192000"/>
              <a:gd name="connsiteY28960" fmla="*/ 2342216 h 6858000"/>
              <a:gd name="connsiteX28961" fmla="*/ 1651426 w 12192000"/>
              <a:gd name="connsiteY28961" fmla="*/ 2342225 h 6858000"/>
              <a:gd name="connsiteX28962" fmla="*/ 1651455 w 12192000"/>
              <a:gd name="connsiteY28962" fmla="*/ 2342225 h 6858000"/>
              <a:gd name="connsiteX28963" fmla="*/ 1651443 w 12192000"/>
              <a:gd name="connsiteY28963" fmla="*/ 2342216 h 6858000"/>
              <a:gd name="connsiteX28964" fmla="*/ 1737157 w 12192000"/>
              <a:gd name="connsiteY28964" fmla="*/ 2292731 h 6858000"/>
              <a:gd name="connsiteX28965" fmla="*/ 1617448 w 12192000"/>
              <a:gd name="connsiteY28965" fmla="*/ 2264162 h 6858000"/>
              <a:gd name="connsiteX28966" fmla="*/ 1210248 w 12192000"/>
              <a:gd name="connsiteY28966" fmla="*/ 2264162 h 6858000"/>
              <a:gd name="connsiteX28967" fmla="*/ 1090538 w 12192000"/>
              <a:gd name="connsiteY28967" fmla="*/ 2292731 h 6858000"/>
              <a:gd name="connsiteX28968" fmla="*/ 1176269 w 12192000"/>
              <a:gd name="connsiteY28968" fmla="*/ 2342225 h 6858000"/>
              <a:gd name="connsiteX28969" fmla="*/ 1210262 w 12192000"/>
              <a:gd name="connsiteY28969" fmla="*/ 2326455 h 6858000"/>
              <a:gd name="connsiteX28970" fmla="*/ 1229291 w 12192000"/>
              <a:gd name="connsiteY28970" fmla="*/ 2330727 h 6858000"/>
              <a:gd name="connsiteX28971" fmla="*/ 1244243 w 12192000"/>
              <a:gd name="connsiteY28971" fmla="*/ 2342215 h 6858000"/>
              <a:gd name="connsiteX28972" fmla="*/ 1244226 w 12192000"/>
              <a:gd name="connsiteY28972" fmla="*/ 2342225 h 6858000"/>
              <a:gd name="connsiteX28973" fmla="*/ 1244256 w 12192000"/>
              <a:gd name="connsiteY28973" fmla="*/ 2342225 h 6858000"/>
              <a:gd name="connsiteX28974" fmla="*/ 1244243 w 12192000"/>
              <a:gd name="connsiteY28974" fmla="*/ 2342215 h 6858000"/>
              <a:gd name="connsiteX28975" fmla="*/ 1329957 w 12192000"/>
              <a:gd name="connsiteY28975" fmla="*/ 2292731 h 6858000"/>
              <a:gd name="connsiteX28976" fmla="*/ 1210248 w 12192000"/>
              <a:gd name="connsiteY28976" fmla="*/ 2264162 h 6858000"/>
              <a:gd name="connsiteX28977" fmla="*/ 803078 w 12192000"/>
              <a:gd name="connsiteY28977" fmla="*/ 2264162 h 6858000"/>
              <a:gd name="connsiteX28978" fmla="*/ 683368 w 12192000"/>
              <a:gd name="connsiteY28978" fmla="*/ 2292731 h 6858000"/>
              <a:gd name="connsiteX28979" fmla="*/ 769099 w 12192000"/>
              <a:gd name="connsiteY28979" fmla="*/ 2342225 h 6858000"/>
              <a:gd name="connsiteX28980" fmla="*/ 803093 w 12192000"/>
              <a:gd name="connsiteY28980" fmla="*/ 2326455 h 6858000"/>
              <a:gd name="connsiteX28981" fmla="*/ 822121 w 12192000"/>
              <a:gd name="connsiteY28981" fmla="*/ 2330727 h 6858000"/>
              <a:gd name="connsiteX28982" fmla="*/ 837073 w 12192000"/>
              <a:gd name="connsiteY28982" fmla="*/ 2342215 h 6858000"/>
              <a:gd name="connsiteX28983" fmla="*/ 837056 w 12192000"/>
              <a:gd name="connsiteY28983" fmla="*/ 2342225 h 6858000"/>
              <a:gd name="connsiteX28984" fmla="*/ 837086 w 12192000"/>
              <a:gd name="connsiteY28984" fmla="*/ 2342225 h 6858000"/>
              <a:gd name="connsiteX28985" fmla="*/ 837073 w 12192000"/>
              <a:gd name="connsiteY28985" fmla="*/ 2342215 h 6858000"/>
              <a:gd name="connsiteX28986" fmla="*/ 922787 w 12192000"/>
              <a:gd name="connsiteY28986" fmla="*/ 2292731 h 6858000"/>
              <a:gd name="connsiteX28987" fmla="*/ 803078 w 12192000"/>
              <a:gd name="connsiteY28987" fmla="*/ 2264162 h 6858000"/>
              <a:gd name="connsiteX28988" fmla="*/ 395878 w 12192000"/>
              <a:gd name="connsiteY28988" fmla="*/ 2264162 h 6858000"/>
              <a:gd name="connsiteX28989" fmla="*/ 276169 w 12192000"/>
              <a:gd name="connsiteY28989" fmla="*/ 2292731 h 6858000"/>
              <a:gd name="connsiteX28990" fmla="*/ 361900 w 12192000"/>
              <a:gd name="connsiteY28990" fmla="*/ 2342225 h 6858000"/>
              <a:gd name="connsiteX28991" fmla="*/ 395893 w 12192000"/>
              <a:gd name="connsiteY28991" fmla="*/ 2326455 h 6858000"/>
              <a:gd name="connsiteX28992" fmla="*/ 414921 w 12192000"/>
              <a:gd name="connsiteY28992" fmla="*/ 2330727 h 6858000"/>
              <a:gd name="connsiteX28993" fmla="*/ 429873 w 12192000"/>
              <a:gd name="connsiteY28993" fmla="*/ 2342215 h 6858000"/>
              <a:gd name="connsiteX28994" fmla="*/ 429856 w 12192000"/>
              <a:gd name="connsiteY28994" fmla="*/ 2342225 h 6858000"/>
              <a:gd name="connsiteX28995" fmla="*/ 429886 w 12192000"/>
              <a:gd name="connsiteY28995" fmla="*/ 2342225 h 6858000"/>
              <a:gd name="connsiteX28996" fmla="*/ 429873 w 12192000"/>
              <a:gd name="connsiteY28996" fmla="*/ 2342215 h 6858000"/>
              <a:gd name="connsiteX28997" fmla="*/ 515587 w 12192000"/>
              <a:gd name="connsiteY28997" fmla="*/ 2292731 h 6858000"/>
              <a:gd name="connsiteX28998" fmla="*/ 395878 w 12192000"/>
              <a:gd name="connsiteY28998" fmla="*/ 2264162 h 6858000"/>
              <a:gd name="connsiteX28999" fmla="*/ 11947763 w 12192000"/>
              <a:gd name="connsiteY28999" fmla="*/ 2253681 h 6858000"/>
              <a:gd name="connsiteX29000" fmla="*/ 11947765 w 12192000"/>
              <a:gd name="connsiteY29000" fmla="*/ 2253700 h 6858000"/>
              <a:gd name="connsiteX29001" fmla="*/ 11947763 w 12192000"/>
              <a:gd name="connsiteY29001" fmla="*/ 2253711 h 6858000"/>
              <a:gd name="connsiteX29002" fmla="*/ 10371899 w 12192000"/>
              <a:gd name="connsiteY29002" fmla="*/ 2217892 h 6858000"/>
              <a:gd name="connsiteX29003" fmla="*/ 10337038 w 12192000"/>
              <a:gd name="connsiteY29003" fmla="*/ 2243298 h 6858000"/>
              <a:gd name="connsiteX29004" fmla="*/ 10335512 w 12192000"/>
              <a:gd name="connsiteY29004" fmla="*/ 2253711 h 6858000"/>
              <a:gd name="connsiteX29005" fmla="*/ 10371899 w 12192000"/>
              <a:gd name="connsiteY29005" fmla="*/ 2290337 h 6858000"/>
              <a:gd name="connsiteX29006" fmla="*/ 10408286 w 12192000"/>
              <a:gd name="connsiteY29006" fmla="*/ 2253711 h 6858000"/>
              <a:gd name="connsiteX29007" fmla="*/ 10406760 w 12192000"/>
              <a:gd name="connsiteY29007" fmla="*/ 2243298 h 6858000"/>
              <a:gd name="connsiteX29008" fmla="*/ 10371899 w 12192000"/>
              <a:gd name="connsiteY29008" fmla="*/ 2217892 h 6858000"/>
              <a:gd name="connsiteX29009" fmla="*/ 9964699 w 12192000"/>
              <a:gd name="connsiteY29009" fmla="*/ 2217892 h 6858000"/>
              <a:gd name="connsiteX29010" fmla="*/ 9929838 w 12192000"/>
              <a:gd name="connsiteY29010" fmla="*/ 2243298 h 6858000"/>
              <a:gd name="connsiteX29011" fmla="*/ 9928312 w 12192000"/>
              <a:gd name="connsiteY29011" fmla="*/ 2253711 h 6858000"/>
              <a:gd name="connsiteX29012" fmla="*/ 9964699 w 12192000"/>
              <a:gd name="connsiteY29012" fmla="*/ 2290337 h 6858000"/>
              <a:gd name="connsiteX29013" fmla="*/ 10001086 w 12192000"/>
              <a:gd name="connsiteY29013" fmla="*/ 2253711 h 6858000"/>
              <a:gd name="connsiteX29014" fmla="*/ 9999560 w 12192000"/>
              <a:gd name="connsiteY29014" fmla="*/ 2243298 h 6858000"/>
              <a:gd name="connsiteX29015" fmla="*/ 9964699 w 12192000"/>
              <a:gd name="connsiteY29015" fmla="*/ 2217892 h 6858000"/>
              <a:gd name="connsiteX29016" fmla="*/ 9557529 w 12192000"/>
              <a:gd name="connsiteY29016" fmla="*/ 2217892 h 6858000"/>
              <a:gd name="connsiteX29017" fmla="*/ 9522668 w 12192000"/>
              <a:gd name="connsiteY29017" fmla="*/ 2243298 h 6858000"/>
              <a:gd name="connsiteX29018" fmla="*/ 9521142 w 12192000"/>
              <a:gd name="connsiteY29018" fmla="*/ 2253711 h 6858000"/>
              <a:gd name="connsiteX29019" fmla="*/ 9557529 w 12192000"/>
              <a:gd name="connsiteY29019" fmla="*/ 2290337 h 6858000"/>
              <a:gd name="connsiteX29020" fmla="*/ 9593916 w 12192000"/>
              <a:gd name="connsiteY29020" fmla="*/ 2253711 h 6858000"/>
              <a:gd name="connsiteX29021" fmla="*/ 9592390 w 12192000"/>
              <a:gd name="connsiteY29021" fmla="*/ 2243298 h 6858000"/>
              <a:gd name="connsiteX29022" fmla="*/ 9557529 w 12192000"/>
              <a:gd name="connsiteY29022" fmla="*/ 2217892 h 6858000"/>
              <a:gd name="connsiteX29023" fmla="*/ 9150329 w 12192000"/>
              <a:gd name="connsiteY29023" fmla="*/ 2217892 h 6858000"/>
              <a:gd name="connsiteX29024" fmla="*/ 9115469 w 12192000"/>
              <a:gd name="connsiteY29024" fmla="*/ 2243298 h 6858000"/>
              <a:gd name="connsiteX29025" fmla="*/ 9113942 w 12192000"/>
              <a:gd name="connsiteY29025" fmla="*/ 2253711 h 6858000"/>
              <a:gd name="connsiteX29026" fmla="*/ 9150329 w 12192000"/>
              <a:gd name="connsiteY29026" fmla="*/ 2290337 h 6858000"/>
              <a:gd name="connsiteX29027" fmla="*/ 9186717 w 12192000"/>
              <a:gd name="connsiteY29027" fmla="*/ 2253711 h 6858000"/>
              <a:gd name="connsiteX29028" fmla="*/ 9185191 w 12192000"/>
              <a:gd name="connsiteY29028" fmla="*/ 2243298 h 6858000"/>
              <a:gd name="connsiteX29029" fmla="*/ 9150329 w 12192000"/>
              <a:gd name="connsiteY29029" fmla="*/ 2217892 h 6858000"/>
              <a:gd name="connsiteX29030" fmla="*/ 8743159 w 12192000"/>
              <a:gd name="connsiteY29030" fmla="*/ 2217892 h 6858000"/>
              <a:gd name="connsiteX29031" fmla="*/ 8708299 w 12192000"/>
              <a:gd name="connsiteY29031" fmla="*/ 2243298 h 6858000"/>
              <a:gd name="connsiteX29032" fmla="*/ 8706772 w 12192000"/>
              <a:gd name="connsiteY29032" fmla="*/ 2253711 h 6858000"/>
              <a:gd name="connsiteX29033" fmla="*/ 8743159 w 12192000"/>
              <a:gd name="connsiteY29033" fmla="*/ 2290337 h 6858000"/>
              <a:gd name="connsiteX29034" fmla="*/ 8779547 w 12192000"/>
              <a:gd name="connsiteY29034" fmla="*/ 2253711 h 6858000"/>
              <a:gd name="connsiteX29035" fmla="*/ 8778021 w 12192000"/>
              <a:gd name="connsiteY29035" fmla="*/ 2243298 h 6858000"/>
              <a:gd name="connsiteX29036" fmla="*/ 8743159 w 12192000"/>
              <a:gd name="connsiteY29036" fmla="*/ 2217892 h 6858000"/>
              <a:gd name="connsiteX29037" fmla="*/ 8335960 w 12192000"/>
              <a:gd name="connsiteY29037" fmla="*/ 2217892 h 6858000"/>
              <a:gd name="connsiteX29038" fmla="*/ 8301098 w 12192000"/>
              <a:gd name="connsiteY29038" fmla="*/ 2243298 h 6858000"/>
              <a:gd name="connsiteX29039" fmla="*/ 8299572 w 12192000"/>
              <a:gd name="connsiteY29039" fmla="*/ 2253711 h 6858000"/>
              <a:gd name="connsiteX29040" fmla="*/ 8335960 w 12192000"/>
              <a:gd name="connsiteY29040" fmla="*/ 2290337 h 6858000"/>
              <a:gd name="connsiteX29041" fmla="*/ 8372347 w 12192000"/>
              <a:gd name="connsiteY29041" fmla="*/ 2253711 h 6858000"/>
              <a:gd name="connsiteX29042" fmla="*/ 8370821 w 12192000"/>
              <a:gd name="connsiteY29042" fmla="*/ 2243298 h 6858000"/>
              <a:gd name="connsiteX29043" fmla="*/ 8335960 w 12192000"/>
              <a:gd name="connsiteY29043" fmla="*/ 2217892 h 6858000"/>
              <a:gd name="connsiteX29044" fmla="*/ 7928790 w 12192000"/>
              <a:gd name="connsiteY29044" fmla="*/ 2217892 h 6858000"/>
              <a:gd name="connsiteX29045" fmla="*/ 7893929 w 12192000"/>
              <a:gd name="connsiteY29045" fmla="*/ 2243298 h 6858000"/>
              <a:gd name="connsiteX29046" fmla="*/ 7892403 w 12192000"/>
              <a:gd name="connsiteY29046" fmla="*/ 2253711 h 6858000"/>
              <a:gd name="connsiteX29047" fmla="*/ 7928790 w 12192000"/>
              <a:gd name="connsiteY29047" fmla="*/ 2290337 h 6858000"/>
              <a:gd name="connsiteX29048" fmla="*/ 7965177 w 12192000"/>
              <a:gd name="connsiteY29048" fmla="*/ 2253711 h 6858000"/>
              <a:gd name="connsiteX29049" fmla="*/ 7963651 w 12192000"/>
              <a:gd name="connsiteY29049" fmla="*/ 2243298 h 6858000"/>
              <a:gd name="connsiteX29050" fmla="*/ 7928790 w 12192000"/>
              <a:gd name="connsiteY29050" fmla="*/ 2217892 h 6858000"/>
              <a:gd name="connsiteX29051" fmla="*/ 7521590 w 12192000"/>
              <a:gd name="connsiteY29051" fmla="*/ 2217892 h 6858000"/>
              <a:gd name="connsiteX29052" fmla="*/ 7486729 w 12192000"/>
              <a:gd name="connsiteY29052" fmla="*/ 2243298 h 6858000"/>
              <a:gd name="connsiteX29053" fmla="*/ 7485203 w 12192000"/>
              <a:gd name="connsiteY29053" fmla="*/ 2253711 h 6858000"/>
              <a:gd name="connsiteX29054" fmla="*/ 7521590 w 12192000"/>
              <a:gd name="connsiteY29054" fmla="*/ 2290337 h 6858000"/>
              <a:gd name="connsiteX29055" fmla="*/ 7557978 w 12192000"/>
              <a:gd name="connsiteY29055" fmla="*/ 2253711 h 6858000"/>
              <a:gd name="connsiteX29056" fmla="*/ 7556451 w 12192000"/>
              <a:gd name="connsiteY29056" fmla="*/ 2243298 h 6858000"/>
              <a:gd name="connsiteX29057" fmla="*/ 7521590 w 12192000"/>
              <a:gd name="connsiteY29057" fmla="*/ 2217892 h 6858000"/>
              <a:gd name="connsiteX29058" fmla="*/ 7114421 w 12192000"/>
              <a:gd name="connsiteY29058" fmla="*/ 2217892 h 6858000"/>
              <a:gd name="connsiteX29059" fmla="*/ 7079559 w 12192000"/>
              <a:gd name="connsiteY29059" fmla="*/ 2243298 h 6858000"/>
              <a:gd name="connsiteX29060" fmla="*/ 7078033 w 12192000"/>
              <a:gd name="connsiteY29060" fmla="*/ 2253711 h 6858000"/>
              <a:gd name="connsiteX29061" fmla="*/ 7114421 w 12192000"/>
              <a:gd name="connsiteY29061" fmla="*/ 2290337 h 6858000"/>
              <a:gd name="connsiteX29062" fmla="*/ 7150807 w 12192000"/>
              <a:gd name="connsiteY29062" fmla="*/ 2253711 h 6858000"/>
              <a:gd name="connsiteX29063" fmla="*/ 7149281 w 12192000"/>
              <a:gd name="connsiteY29063" fmla="*/ 2243298 h 6858000"/>
              <a:gd name="connsiteX29064" fmla="*/ 7114421 w 12192000"/>
              <a:gd name="connsiteY29064" fmla="*/ 2217892 h 6858000"/>
              <a:gd name="connsiteX29065" fmla="*/ 6707251 w 12192000"/>
              <a:gd name="connsiteY29065" fmla="*/ 2217892 h 6858000"/>
              <a:gd name="connsiteX29066" fmla="*/ 6672390 w 12192000"/>
              <a:gd name="connsiteY29066" fmla="*/ 2243298 h 6858000"/>
              <a:gd name="connsiteX29067" fmla="*/ 6670864 w 12192000"/>
              <a:gd name="connsiteY29067" fmla="*/ 2253711 h 6858000"/>
              <a:gd name="connsiteX29068" fmla="*/ 6707251 w 12192000"/>
              <a:gd name="connsiteY29068" fmla="*/ 2290337 h 6858000"/>
              <a:gd name="connsiteX29069" fmla="*/ 6743637 w 12192000"/>
              <a:gd name="connsiteY29069" fmla="*/ 2253711 h 6858000"/>
              <a:gd name="connsiteX29070" fmla="*/ 6742111 w 12192000"/>
              <a:gd name="connsiteY29070" fmla="*/ 2243298 h 6858000"/>
              <a:gd name="connsiteX29071" fmla="*/ 6707251 w 12192000"/>
              <a:gd name="connsiteY29071" fmla="*/ 2217892 h 6858000"/>
              <a:gd name="connsiteX29072" fmla="*/ 6300051 w 12192000"/>
              <a:gd name="connsiteY29072" fmla="*/ 2217892 h 6858000"/>
              <a:gd name="connsiteX29073" fmla="*/ 6265190 w 12192000"/>
              <a:gd name="connsiteY29073" fmla="*/ 2243298 h 6858000"/>
              <a:gd name="connsiteX29074" fmla="*/ 6263664 w 12192000"/>
              <a:gd name="connsiteY29074" fmla="*/ 2253711 h 6858000"/>
              <a:gd name="connsiteX29075" fmla="*/ 6300051 w 12192000"/>
              <a:gd name="connsiteY29075" fmla="*/ 2290337 h 6858000"/>
              <a:gd name="connsiteX29076" fmla="*/ 6336438 w 12192000"/>
              <a:gd name="connsiteY29076" fmla="*/ 2253711 h 6858000"/>
              <a:gd name="connsiteX29077" fmla="*/ 6334912 w 12192000"/>
              <a:gd name="connsiteY29077" fmla="*/ 2243298 h 6858000"/>
              <a:gd name="connsiteX29078" fmla="*/ 6300051 w 12192000"/>
              <a:gd name="connsiteY29078" fmla="*/ 2217892 h 6858000"/>
              <a:gd name="connsiteX29079" fmla="*/ 5892881 w 12192000"/>
              <a:gd name="connsiteY29079" fmla="*/ 2217892 h 6858000"/>
              <a:gd name="connsiteX29080" fmla="*/ 5858020 w 12192000"/>
              <a:gd name="connsiteY29080" fmla="*/ 2243298 h 6858000"/>
              <a:gd name="connsiteX29081" fmla="*/ 5856494 w 12192000"/>
              <a:gd name="connsiteY29081" fmla="*/ 2253711 h 6858000"/>
              <a:gd name="connsiteX29082" fmla="*/ 5892881 w 12192000"/>
              <a:gd name="connsiteY29082" fmla="*/ 2290337 h 6858000"/>
              <a:gd name="connsiteX29083" fmla="*/ 5929268 w 12192000"/>
              <a:gd name="connsiteY29083" fmla="*/ 2253711 h 6858000"/>
              <a:gd name="connsiteX29084" fmla="*/ 5927742 w 12192000"/>
              <a:gd name="connsiteY29084" fmla="*/ 2243298 h 6858000"/>
              <a:gd name="connsiteX29085" fmla="*/ 5892881 w 12192000"/>
              <a:gd name="connsiteY29085" fmla="*/ 2217892 h 6858000"/>
              <a:gd name="connsiteX29086" fmla="*/ 5485682 w 12192000"/>
              <a:gd name="connsiteY29086" fmla="*/ 2217892 h 6858000"/>
              <a:gd name="connsiteX29087" fmla="*/ 5450821 w 12192000"/>
              <a:gd name="connsiteY29087" fmla="*/ 2243298 h 6858000"/>
              <a:gd name="connsiteX29088" fmla="*/ 5449295 w 12192000"/>
              <a:gd name="connsiteY29088" fmla="*/ 2253711 h 6858000"/>
              <a:gd name="connsiteX29089" fmla="*/ 5485682 w 12192000"/>
              <a:gd name="connsiteY29089" fmla="*/ 2290337 h 6858000"/>
              <a:gd name="connsiteX29090" fmla="*/ 5522069 w 12192000"/>
              <a:gd name="connsiteY29090" fmla="*/ 2253711 h 6858000"/>
              <a:gd name="connsiteX29091" fmla="*/ 5520543 w 12192000"/>
              <a:gd name="connsiteY29091" fmla="*/ 2243298 h 6858000"/>
              <a:gd name="connsiteX29092" fmla="*/ 5485682 w 12192000"/>
              <a:gd name="connsiteY29092" fmla="*/ 2217892 h 6858000"/>
              <a:gd name="connsiteX29093" fmla="*/ 5078511 w 12192000"/>
              <a:gd name="connsiteY29093" fmla="*/ 2217892 h 6858000"/>
              <a:gd name="connsiteX29094" fmla="*/ 5043650 w 12192000"/>
              <a:gd name="connsiteY29094" fmla="*/ 2243298 h 6858000"/>
              <a:gd name="connsiteX29095" fmla="*/ 5042124 w 12192000"/>
              <a:gd name="connsiteY29095" fmla="*/ 2253711 h 6858000"/>
              <a:gd name="connsiteX29096" fmla="*/ 5078511 w 12192000"/>
              <a:gd name="connsiteY29096" fmla="*/ 2290337 h 6858000"/>
              <a:gd name="connsiteX29097" fmla="*/ 5114898 w 12192000"/>
              <a:gd name="connsiteY29097" fmla="*/ 2253711 h 6858000"/>
              <a:gd name="connsiteX29098" fmla="*/ 5113372 w 12192000"/>
              <a:gd name="connsiteY29098" fmla="*/ 2243298 h 6858000"/>
              <a:gd name="connsiteX29099" fmla="*/ 5078511 w 12192000"/>
              <a:gd name="connsiteY29099" fmla="*/ 2217892 h 6858000"/>
              <a:gd name="connsiteX29100" fmla="*/ 4671311 w 12192000"/>
              <a:gd name="connsiteY29100" fmla="*/ 2217892 h 6858000"/>
              <a:gd name="connsiteX29101" fmla="*/ 4636450 w 12192000"/>
              <a:gd name="connsiteY29101" fmla="*/ 2243298 h 6858000"/>
              <a:gd name="connsiteX29102" fmla="*/ 4634924 w 12192000"/>
              <a:gd name="connsiteY29102" fmla="*/ 2253711 h 6858000"/>
              <a:gd name="connsiteX29103" fmla="*/ 4671311 w 12192000"/>
              <a:gd name="connsiteY29103" fmla="*/ 2290337 h 6858000"/>
              <a:gd name="connsiteX29104" fmla="*/ 4707699 w 12192000"/>
              <a:gd name="connsiteY29104" fmla="*/ 2253711 h 6858000"/>
              <a:gd name="connsiteX29105" fmla="*/ 4706172 w 12192000"/>
              <a:gd name="connsiteY29105" fmla="*/ 2243298 h 6858000"/>
              <a:gd name="connsiteX29106" fmla="*/ 4671311 w 12192000"/>
              <a:gd name="connsiteY29106" fmla="*/ 2217892 h 6858000"/>
              <a:gd name="connsiteX29107" fmla="*/ 4264142 w 12192000"/>
              <a:gd name="connsiteY29107" fmla="*/ 2217892 h 6858000"/>
              <a:gd name="connsiteX29108" fmla="*/ 4229281 w 12192000"/>
              <a:gd name="connsiteY29108" fmla="*/ 2243298 h 6858000"/>
              <a:gd name="connsiteX29109" fmla="*/ 4227755 w 12192000"/>
              <a:gd name="connsiteY29109" fmla="*/ 2253711 h 6858000"/>
              <a:gd name="connsiteX29110" fmla="*/ 4264142 w 12192000"/>
              <a:gd name="connsiteY29110" fmla="*/ 2290337 h 6858000"/>
              <a:gd name="connsiteX29111" fmla="*/ 4300528 w 12192000"/>
              <a:gd name="connsiteY29111" fmla="*/ 2253711 h 6858000"/>
              <a:gd name="connsiteX29112" fmla="*/ 4299003 w 12192000"/>
              <a:gd name="connsiteY29112" fmla="*/ 2243298 h 6858000"/>
              <a:gd name="connsiteX29113" fmla="*/ 4264142 w 12192000"/>
              <a:gd name="connsiteY29113" fmla="*/ 2217892 h 6858000"/>
              <a:gd name="connsiteX29114" fmla="*/ 3856942 w 12192000"/>
              <a:gd name="connsiteY29114" fmla="*/ 2217892 h 6858000"/>
              <a:gd name="connsiteX29115" fmla="*/ 3822080 w 12192000"/>
              <a:gd name="connsiteY29115" fmla="*/ 2243298 h 6858000"/>
              <a:gd name="connsiteX29116" fmla="*/ 3820554 w 12192000"/>
              <a:gd name="connsiteY29116" fmla="*/ 2253711 h 6858000"/>
              <a:gd name="connsiteX29117" fmla="*/ 3856942 w 12192000"/>
              <a:gd name="connsiteY29117" fmla="*/ 2290337 h 6858000"/>
              <a:gd name="connsiteX29118" fmla="*/ 3893329 w 12192000"/>
              <a:gd name="connsiteY29118" fmla="*/ 2253711 h 6858000"/>
              <a:gd name="connsiteX29119" fmla="*/ 3891803 w 12192000"/>
              <a:gd name="connsiteY29119" fmla="*/ 2243298 h 6858000"/>
              <a:gd name="connsiteX29120" fmla="*/ 3856942 w 12192000"/>
              <a:gd name="connsiteY29120" fmla="*/ 2217892 h 6858000"/>
              <a:gd name="connsiteX29121" fmla="*/ 3449772 w 12192000"/>
              <a:gd name="connsiteY29121" fmla="*/ 2217892 h 6858000"/>
              <a:gd name="connsiteX29122" fmla="*/ 3414911 w 12192000"/>
              <a:gd name="connsiteY29122" fmla="*/ 2243298 h 6858000"/>
              <a:gd name="connsiteX29123" fmla="*/ 3413385 w 12192000"/>
              <a:gd name="connsiteY29123" fmla="*/ 2253711 h 6858000"/>
              <a:gd name="connsiteX29124" fmla="*/ 3449772 w 12192000"/>
              <a:gd name="connsiteY29124" fmla="*/ 2290337 h 6858000"/>
              <a:gd name="connsiteX29125" fmla="*/ 3486159 w 12192000"/>
              <a:gd name="connsiteY29125" fmla="*/ 2253711 h 6858000"/>
              <a:gd name="connsiteX29126" fmla="*/ 3484632 w 12192000"/>
              <a:gd name="connsiteY29126" fmla="*/ 2243298 h 6858000"/>
              <a:gd name="connsiteX29127" fmla="*/ 3449772 w 12192000"/>
              <a:gd name="connsiteY29127" fmla="*/ 2217892 h 6858000"/>
              <a:gd name="connsiteX29128" fmla="*/ 3042602 w 12192000"/>
              <a:gd name="connsiteY29128" fmla="*/ 2217892 h 6858000"/>
              <a:gd name="connsiteX29129" fmla="*/ 3007741 w 12192000"/>
              <a:gd name="connsiteY29129" fmla="*/ 2243298 h 6858000"/>
              <a:gd name="connsiteX29130" fmla="*/ 3006215 w 12192000"/>
              <a:gd name="connsiteY29130" fmla="*/ 2253711 h 6858000"/>
              <a:gd name="connsiteX29131" fmla="*/ 3042602 w 12192000"/>
              <a:gd name="connsiteY29131" fmla="*/ 2290337 h 6858000"/>
              <a:gd name="connsiteX29132" fmla="*/ 3078989 w 12192000"/>
              <a:gd name="connsiteY29132" fmla="*/ 2253711 h 6858000"/>
              <a:gd name="connsiteX29133" fmla="*/ 3077463 w 12192000"/>
              <a:gd name="connsiteY29133" fmla="*/ 2243298 h 6858000"/>
              <a:gd name="connsiteX29134" fmla="*/ 3042602 w 12192000"/>
              <a:gd name="connsiteY29134" fmla="*/ 2217892 h 6858000"/>
              <a:gd name="connsiteX29135" fmla="*/ 2635402 w 12192000"/>
              <a:gd name="connsiteY29135" fmla="*/ 2217892 h 6858000"/>
              <a:gd name="connsiteX29136" fmla="*/ 2600541 w 12192000"/>
              <a:gd name="connsiteY29136" fmla="*/ 2243298 h 6858000"/>
              <a:gd name="connsiteX29137" fmla="*/ 2599015 w 12192000"/>
              <a:gd name="connsiteY29137" fmla="*/ 2253711 h 6858000"/>
              <a:gd name="connsiteX29138" fmla="*/ 2635402 w 12192000"/>
              <a:gd name="connsiteY29138" fmla="*/ 2290337 h 6858000"/>
              <a:gd name="connsiteX29139" fmla="*/ 2671789 w 12192000"/>
              <a:gd name="connsiteY29139" fmla="*/ 2253711 h 6858000"/>
              <a:gd name="connsiteX29140" fmla="*/ 2670263 w 12192000"/>
              <a:gd name="connsiteY29140" fmla="*/ 2243298 h 6858000"/>
              <a:gd name="connsiteX29141" fmla="*/ 2635402 w 12192000"/>
              <a:gd name="connsiteY29141" fmla="*/ 2217892 h 6858000"/>
              <a:gd name="connsiteX29142" fmla="*/ 2228232 w 12192000"/>
              <a:gd name="connsiteY29142" fmla="*/ 2217892 h 6858000"/>
              <a:gd name="connsiteX29143" fmla="*/ 2193371 w 12192000"/>
              <a:gd name="connsiteY29143" fmla="*/ 2243298 h 6858000"/>
              <a:gd name="connsiteX29144" fmla="*/ 2191845 w 12192000"/>
              <a:gd name="connsiteY29144" fmla="*/ 2253711 h 6858000"/>
              <a:gd name="connsiteX29145" fmla="*/ 2228232 w 12192000"/>
              <a:gd name="connsiteY29145" fmla="*/ 2290337 h 6858000"/>
              <a:gd name="connsiteX29146" fmla="*/ 2264619 w 12192000"/>
              <a:gd name="connsiteY29146" fmla="*/ 2253711 h 6858000"/>
              <a:gd name="connsiteX29147" fmla="*/ 2263093 w 12192000"/>
              <a:gd name="connsiteY29147" fmla="*/ 2243298 h 6858000"/>
              <a:gd name="connsiteX29148" fmla="*/ 2228232 w 12192000"/>
              <a:gd name="connsiteY29148" fmla="*/ 2217892 h 6858000"/>
              <a:gd name="connsiteX29149" fmla="*/ 1821032 w 12192000"/>
              <a:gd name="connsiteY29149" fmla="*/ 2217892 h 6858000"/>
              <a:gd name="connsiteX29150" fmla="*/ 1786171 w 12192000"/>
              <a:gd name="connsiteY29150" fmla="*/ 2243298 h 6858000"/>
              <a:gd name="connsiteX29151" fmla="*/ 1784645 w 12192000"/>
              <a:gd name="connsiteY29151" fmla="*/ 2253711 h 6858000"/>
              <a:gd name="connsiteX29152" fmla="*/ 1821032 w 12192000"/>
              <a:gd name="connsiteY29152" fmla="*/ 2290337 h 6858000"/>
              <a:gd name="connsiteX29153" fmla="*/ 1857419 w 12192000"/>
              <a:gd name="connsiteY29153" fmla="*/ 2253711 h 6858000"/>
              <a:gd name="connsiteX29154" fmla="*/ 1855893 w 12192000"/>
              <a:gd name="connsiteY29154" fmla="*/ 2243298 h 6858000"/>
              <a:gd name="connsiteX29155" fmla="*/ 1821032 w 12192000"/>
              <a:gd name="connsiteY29155" fmla="*/ 2217892 h 6858000"/>
              <a:gd name="connsiteX29156" fmla="*/ 1413862 w 12192000"/>
              <a:gd name="connsiteY29156" fmla="*/ 2217892 h 6858000"/>
              <a:gd name="connsiteX29157" fmla="*/ 1379001 w 12192000"/>
              <a:gd name="connsiteY29157" fmla="*/ 2243298 h 6858000"/>
              <a:gd name="connsiteX29158" fmla="*/ 1377475 w 12192000"/>
              <a:gd name="connsiteY29158" fmla="*/ 2253711 h 6858000"/>
              <a:gd name="connsiteX29159" fmla="*/ 1413862 w 12192000"/>
              <a:gd name="connsiteY29159" fmla="*/ 2290337 h 6858000"/>
              <a:gd name="connsiteX29160" fmla="*/ 1450249 w 12192000"/>
              <a:gd name="connsiteY29160" fmla="*/ 2253711 h 6858000"/>
              <a:gd name="connsiteX29161" fmla="*/ 1448723 w 12192000"/>
              <a:gd name="connsiteY29161" fmla="*/ 2243298 h 6858000"/>
              <a:gd name="connsiteX29162" fmla="*/ 1413862 w 12192000"/>
              <a:gd name="connsiteY29162" fmla="*/ 2217892 h 6858000"/>
              <a:gd name="connsiteX29163" fmla="*/ 1006693 w 12192000"/>
              <a:gd name="connsiteY29163" fmla="*/ 2217892 h 6858000"/>
              <a:gd name="connsiteX29164" fmla="*/ 971831 w 12192000"/>
              <a:gd name="connsiteY29164" fmla="*/ 2243298 h 6858000"/>
              <a:gd name="connsiteX29165" fmla="*/ 970305 w 12192000"/>
              <a:gd name="connsiteY29165" fmla="*/ 2253711 h 6858000"/>
              <a:gd name="connsiteX29166" fmla="*/ 1006693 w 12192000"/>
              <a:gd name="connsiteY29166" fmla="*/ 2290337 h 6858000"/>
              <a:gd name="connsiteX29167" fmla="*/ 1043080 w 12192000"/>
              <a:gd name="connsiteY29167" fmla="*/ 2253711 h 6858000"/>
              <a:gd name="connsiteX29168" fmla="*/ 1041553 w 12192000"/>
              <a:gd name="connsiteY29168" fmla="*/ 2243298 h 6858000"/>
              <a:gd name="connsiteX29169" fmla="*/ 1006693 w 12192000"/>
              <a:gd name="connsiteY29169" fmla="*/ 2217892 h 6858000"/>
              <a:gd name="connsiteX29170" fmla="*/ 599493 w 12192000"/>
              <a:gd name="connsiteY29170" fmla="*/ 2217892 h 6858000"/>
              <a:gd name="connsiteX29171" fmla="*/ 564632 w 12192000"/>
              <a:gd name="connsiteY29171" fmla="*/ 2243298 h 6858000"/>
              <a:gd name="connsiteX29172" fmla="*/ 563106 w 12192000"/>
              <a:gd name="connsiteY29172" fmla="*/ 2253711 h 6858000"/>
              <a:gd name="connsiteX29173" fmla="*/ 599493 w 12192000"/>
              <a:gd name="connsiteY29173" fmla="*/ 2290337 h 6858000"/>
              <a:gd name="connsiteX29174" fmla="*/ 635880 w 12192000"/>
              <a:gd name="connsiteY29174" fmla="*/ 2253711 h 6858000"/>
              <a:gd name="connsiteX29175" fmla="*/ 634354 w 12192000"/>
              <a:gd name="connsiteY29175" fmla="*/ 2243298 h 6858000"/>
              <a:gd name="connsiteX29176" fmla="*/ 599493 w 12192000"/>
              <a:gd name="connsiteY29176" fmla="*/ 2217892 h 6858000"/>
              <a:gd name="connsiteX29177" fmla="*/ 192323 w 12192000"/>
              <a:gd name="connsiteY29177" fmla="*/ 2217892 h 6858000"/>
              <a:gd name="connsiteX29178" fmla="*/ 157462 w 12192000"/>
              <a:gd name="connsiteY29178" fmla="*/ 2243298 h 6858000"/>
              <a:gd name="connsiteX29179" fmla="*/ 155936 w 12192000"/>
              <a:gd name="connsiteY29179" fmla="*/ 2253711 h 6858000"/>
              <a:gd name="connsiteX29180" fmla="*/ 192323 w 12192000"/>
              <a:gd name="connsiteY29180" fmla="*/ 2290337 h 6858000"/>
              <a:gd name="connsiteX29181" fmla="*/ 228710 w 12192000"/>
              <a:gd name="connsiteY29181" fmla="*/ 2253711 h 6858000"/>
              <a:gd name="connsiteX29182" fmla="*/ 227184 w 12192000"/>
              <a:gd name="connsiteY29182" fmla="*/ 2243298 h 6858000"/>
              <a:gd name="connsiteX29183" fmla="*/ 192323 w 12192000"/>
              <a:gd name="connsiteY29183" fmla="*/ 2217892 h 6858000"/>
              <a:gd name="connsiteX29184" fmla="*/ 12000608 w 12192000"/>
              <a:gd name="connsiteY29184" fmla="*/ 2217863 h 6858000"/>
              <a:gd name="connsiteX29185" fmla="*/ 11965748 w 12192000"/>
              <a:gd name="connsiteY29185" fmla="*/ 2243268 h 6858000"/>
              <a:gd name="connsiteX29186" fmla="*/ 11964221 w 12192000"/>
              <a:gd name="connsiteY29186" fmla="*/ 2253681 h 6858000"/>
              <a:gd name="connsiteX29187" fmla="*/ 12000608 w 12192000"/>
              <a:gd name="connsiteY29187" fmla="*/ 2290308 h 6858000"/>
              <a:gd name="connsiteX29188" fmla="*/ 12036996 w 12192000"/>
              <a:gd name="connsiteY29188" fmla="*/ 2253681 h 6858000"/>
              <a:gd name="connsiteX29189" fmla="*/ 12035469 w 12192000"/>
              <a:gd name="connsiteY29189" fmla="*/ 2243268 h 6858000"/>
              <a:gd name="connsiteX29190" fmla="*/ 12000608 w 12192000"/>
              <a:gd name="connsiteY29190" fmla="*/ 2217863 h 6858000"/>
              <a:gd name="connsiteX29191" fmla="*/ 11593438 w 12192000"/>
              <a:gd name="connsiteY29191" fmla="*/ 2217863 h 6858000"/>
              <a:gd name="connsiteX29192" fmla="*/ 11558578 w 12192000"/>
              <a:gd name="connsiteY29192" fmla="*/ 2243268 h 6858000"/>
              <a:gd name="connsiteX29193" fmla="*/ 11557051 w 12192000"/>
              <a:gd name="connsiteY29193" fmla="*/ 2253681 h 6858000"/>
              <a:gd name="connsiteX29194" fmla="*/ 11593438 w 12192000"/>
              <a:gd name="connsiteY29194" fmla="*/ 2290308 h 6858000"/>
              <a:gd name="connsiteX29195" fmla="*/ 11629826 w 12192000"/>
              <a:gd name="connsiteY29195" fmla="*/ 2253681 h 6858000"/>
              <a:gd name="connsiteX29196" fmla="*/ 11628300 w 12192000"/>
              <a:gd name="connsiteY29196" fmla="*/ 2243268 h 6858000"/>
              <a:gd name="connsiteX29197" fmla="*/ 11593438 w 12192000"/>
              <a:gd name="connsiteY29197" fmla="*/ 2217863 h 6858000"/>
              <a:gd name="connsiteX29198" fmla="*/ 11186239 w 12192000"/>
              <a:gd name="connsiteY29198" fmla="*/ 2217863 h 6858000"/>
              <a:gd name="connsiteX29199" fmla="*/ 11151377 w 12192000"/>
              <a:gd name="connsiteY29199" fmla="*/ 2243268 h 6858000"/>
              <a:gd name="connsiteX29200" fmla="*/ 11149851 w 12192000"/>
              <a:gd name="connsiteY29200" fmla="*/ 2253681 h 6858000"/>
              <a:gd name="connsiteX29201" fmla="*/ 11186239 w 12192000"/>
              <a:gd name="connsiteY29201" fmla="*/ 2290308 h 6858000"/>
              <a:gd name="connsiteX29202" fmla="*/ 11222626 w 12192000"/>
              <a:gd name="connsiteY29202" fmla="*/ 2253681 h 6858000"/>
              <a:gd name="connsiteX29203" fmla="*/ 11221100 w 12192000"/>
              <a:gd name="connsiteY29203" fmla="*/ 2243268 h 6858000"/>
              <a:gd name="connsiteX29204" fmla="*/ 11186239 w 12192000"/>
              <a:gd name="connsiteY29204" fmla="*/ 2217863 h 6858000"/>
              <a:gd name="connsiteX29205" fmla="*/ 10779069 w 12192000"/>
              <a:gd name="connsiteY29205" fmla="*/ 2217863 h 6858000"/>
              <a:gd name="connsiteX29206" fmla="*/ 10744208 w 12192000"/>
              <a:gd name="connsiteY29206" fmla="*/ 2243268 h 6858000"/>
              <a:gd name="connsiteX29207" fmla="*/ 10742682 w 12192000"/>
              <a:gd name="connsiteY29207" fmla="*/ 2253681 h 6858000"/>
              <a:gd name="connsiteX29208" fmla="*/ 10779069 w 12192000"/>
              <a:gd name="connsiteY29208" fmla="*/ 2290308 h 6858000"/>
              <a:gd name="connsiteX29209" fmla="*/ 10815456 w 12192000"/>
              <a:gd name="connsiteY29209" fmla="*/ 2253681 h 6858000"/>
              <a:gd name="connsiteX29210" fmla="*/ 10813929 w 12192000"/>
              <a:gd name="connsiteY29210" fmla="*/ 2243268 h 6858000"/>
              <a:gd name="connsiteX29211" fmla="*/ 10779069 w 12192000"/>
              <a:gd name="connsiteY29211" fmla="*/ 2217863 h 6858000"/>
              <a:gd name="connsiteX29212" fmla="*/ 11762806 w 12192000"/>
              <a:gd name="connsiteY29212" fmla="*/ 2165975 h 6858000"/>
              <a:gd name="connsiteX29213" fmla="*/ 11642872 w 12192000"/>
              <a:gd name="connsiteY29213" fmla="*/ 2235218 h 6858000"/>
              <a:gd name="connsiteX29214" fmla="*/ 11646314 w 12192000"/>
              <a:gd name="connsiteY29214" fmla="*/ 2253711 h 6858000"/>
              <a:gd name="connsiteX29215" fmla="*/ 11645026 w 12192000"/>
              <a:gd name="connsiteY29215" fmla="*/ 2264992 h 6858000"/>
              <a:gd name="connsiteX29216" fmla="*/ 11644817 w 12192000"/>
              <a:gd name="connsiteY29216" fmla="*/ 2265830 h 6858000"/>
              <a:gd name="connsiteX29217" fmla="*/ 11644069 w 12192000"/>
              <a:gd name="connsiteY29217" fmla="*/ 2268673 h 6858000"/>
              <a:gd name="connsiteX29218" fmla="*/ 11642722 w 12192000"/>
              <a:gd name="connsiteY29218" fmla="*/ 2272772 h 6858000"/>
              <a:gd name="connsiteX29219" fmla="*/ 11649665 w 12192000"/>
              <a:gd name="connsiteY29219" fmla="*/ 2276782 h 6858000"/>
              <a:gd name="connsiteX29220" fmla="*/ 11660946 w 12192000"/>
              <a:gd name="connsiteY29220" fmla="*/ 2283305 h 6858000"/>
              <a:gd name="connsiteX29221" fmla="*/ 11933101 w 12192000"/>
              <a:gd name="connsiteY29221" fmla="*/ 2283305 h 6858000"/>
              <a:gd name="connsiteX29222" fmla="*/ 11951324 w 12192000"/>
              <a:gd name="connsiteY29222" fmla="*/ 2272772 h 6858000"/>
              <a:gd name="connsiteX29223" fmla="*/ 11949978 w 12192000"/>
              <a:gd name="connsiteY29223" fmla="*/ 2268673 h 6858000"/>
              <a:gd name="connsiteX29224" fmla="*/ 11949260 w 12192000"/>
              <a:gd name="connsiteY29224" fmla="*/ 2265830 h 6858000"/>
              <a:gd name="connsiteX29225" fmla="*/ 11949050 w 12192000"/>
              <a:gd name="connsiteY29225" fmla="*/ 2264962 h 6858000"/>
              <a:gd name="connsiteX29226" fmla="*/ 11947765 w 12192000"/>
              <a:gd name="connsiteY29226" fmla="*/ 2253700 h 6858000"/>
              <a:gd name="connsiteX29227" fmla="*/ 11951204 w 12192000"/>
              <a:gd name="connsiteY29227" fmla="*/ 2235218 h 6858000"/>
              <a:gd name="connsiteX29228" fmla="*/ 11831271 w 12192000"/>
              <a:gd name="connsiteY29228" fmla="*/ 2165975 h 6858000"/>
              <a:gd name="connsiteX29229" fmla="*/ 11797278 w 12192000"/>
              <a:gd name="connsiteY29229" fmla="*/ 2181745 h 6858000"/>
              <a:gd name="connsiteX29230" fmla="*/ 11797038 w 12192000"/>
              <a:gd name="connsiteY29230" fmla="*/ 2181745 h 6858000"/>
              <a:gd name="connsiteX29231" fmla="*/ 11796799 w 12192000"/>
              <a:gd name="connsiteY29231" fmla="*/ 2181745 h 6858000"/>
              <a:gd name="connsiteX29232" fmla="*/ 11762806 w 12192000"/>
              <a:gd name="connsiteY29232" fmla="*/ 2165975 h 6858000"/>
              <a:gd name="connsiteX29233" fmla="*/ 10134006 w 12192000"/>
              <a:gd name="connsiteY29233" fmla="*/ 2165975 h 6858000"/>
              <a:gd name="connsiteX29234" fmla="*/ 10014073 w 12192000"/>
              <a:gd name="connsiteY29234" fmla="*/ 2235218 h 6858000"/>
              <a:gd name="connsiteX29235" fmla="*/ 10017514 w 12192000"/>
              <a:gd name="connsiteY29235" fmla="*/ 2253711 h 6858000"/>
              <a:gd name="connsiteX29236" fmla="*/ 10016228 w 12192000"/>
              <a:gd name="connsiteY29236" fmla="*/ 2264992 h 6858000"/>
              <a:gd name="connsiteX29237" fmla="*/ 10016018 w 12192000"/>
              <a:gd name="connsiteY29237" fmla="*/ 2265830 h 6858000"/>
              <a:gd name="connsiteX29238" fmla="*/ 10015300 w 12192000"/>
              <a:gd name="connsiteY29238" fmla="*/ 2268673 h 6858000"/>
              <a:gd name="connsiteX29239" fmla="*/ 10013953 w 12192000"/>
              <a:gd name="connsiteY29239" fmla="*/ 2272772 h 6858000"/>
              <a:gd name="connsiteX29240" fmla="*/ 10020895 w 12192000"/>
              <a:gd name="connsiteY29240" fmla="*/ 2276782 h 6858000"/>
              <a:gd name="connsiteX29241" fmla="*/ 10032176 w 12192000"/>
              <a:gd name="connsiteY29241" fmla="*/ 2283305 h 6858000"/>
              <a:gd name="connsiteX29242" fmla="*/ 10304332 w 12192000"/>
              <a:gd name="connsiteY29242" fmla="*/ 2283305 h 6858000"/>
              <a:gd name="connsiteX29243" fmla="*/ 10322555 w 12192000"/>
              <a:gd name="connsiteY29243" fmla="*/ 2272772 h 6858000"/>
              <a:gd name="connsiteX29244" fmla="*/ 10321208 w 12192000"/>
              <a:gd name="connsiteY29244" fmla="*/ 2268673 h 6858000"/>
              <a:gd name="connsiteX29245" fmla="*/ 10320490 w 12192000"/>
              <a:gd name="connsiteY29245" fmla="*/ 2265830 h 6858000"/>
              <a:gd name="connsiteX29246" fmla="*/ 10320281 w 12192000"/>
              <a:gd name="connsiteY29246" fmla="*/ 2264992 h 6858000"/>
              <a:gd name="connsiteX29247" fmla="*/ 10318994 w 12192000"/>
              <a:gd name="connsiteY29247" fmla="*/ 2253711 h 6858000"/>
              <a:gd name="connsiteX29248" fmla="*/ 10322435 w 12192000"/>
              <a:gd name="connsiteY29248" fmla="*/ 2235218 h 6858000"/>
              <a:gd name="connsiteX29249" fmla="*/ 10202502 w 12192000"/>
              <a:gd name="connsiteY29249" fmla="*/ 2165975 h 6858000"/>
              <a:gd name="connsiteX29250" fmla="*/ 10168508 w 12192000"/>
              <a:gd name="connsiteY29250" fmla="*/ 2181745 h 6858000"/>
              <a:gd name="connsiteX29251" fmla="*/ 10168269 w 12192000"/>
              <a:gd name="connsiteY29251" fmla="*/ 2181745 h 6858000"/>
              <a:gd name="connsiteX29252" fmla="*/ 10168030 w 12192000"/>
              <a:gd name="connsiteY29252" fmla="*/ 2181745 h 6858000"/>
              <a:gd name="connsiteX29253" fmla="*/ 10134036 w 12192000"/>
              <a:gd name="connsiteY29253" fmla="*/ 2165975 h 6858000"/>
              <a:gd name="connsiteX29254" fmla="*/ 9726866 w 12192000"/>
              <a:gd name="connsiteY29254" fmla="*/ 2165975 h 6858000"/>
              <a:gd name="connsiteX29255" fmla="*/ 9726879 w 12192000"/>
              <a:gd name="connsiteY29255" fmla="*/ 2165985 h 6858000"/>
              <a:gd name="connsiteX29256" fmla="*/ 9606963 w 12192000"/>
              <a:gd name="connsiteY29256" fmla="*/ 2235218 h 6858000"/>
              <a:gd name="connsiteX29257" fmla="*/ 9610404 w 12192000"/>
              <a:gd name="connsiteY29257" fmla="*/ 2253711 h 6858000"/>
              <a:gd name="connsiteX29258" fmla="*/ 9609117 w 12192000"/>
              <a:gd name="connsiteY29258" fmla="*/ 2264992 h 6858000"/>
              <a:gd name="connsiteX29259" fmla="*/ 9608908 w 12192000"/>
              <a:gd name="connsiteY29259" fmla="*/ 2265830 h 6858000"/>
              <a:gd name="connsiteX29260" fmla="*/ 9608160 w 12192000"/>
              <a:gd name="connsiteY29260" fmla="*/ 2268673 h 6858000"/>
              <a:gd name="connsiteX29261" fmla="*/ 9606813 w 12192000"/>
              <a:gd name="connsiteY29261" fmla="*/ 2272772 h 6858000"/>
              <a:gd name="connsiteX29262" fmla="*/ 9613756 w 12192000"/>
              <a:gd name="connsiteY29262" fmla="*/ 2276782 h 6858000"/>
              <a:gd name="connsiteX29263" fmla="*/ 9625037 w 12192000"/>
              <a:gd name="connsiteY29263" fmla="*/ 2283305 h 6858000"/>
              <a:gd name="connsiteX29264" fmla="*/ 9897192 w 12192000"/>
              <a:gd name="connsiteY29264" fmla="*/ 2283305 h 6858000"/>
              <a:gd name="connsiteX29265" fmla="*/ 9915415 w 12192000"/>
              <a:gd name="connsiteY29265" fmla="*/ 2272772 h 6858000"/>
              <a:gd name="connsiteX29266" fmla="*/ 9914068 w 12192000"/>
              <a:gd name="connsiteY29266" fmla="*/ 2268673 h 6858000"/>
              <a:gd name="connsiteX29267" fmla="*/ 9913320 w 12192000"/>
              <a:gd name="connsiteY29267" fmla="*/ 2265830 h 6858000"/>
              <a:gd name="connsiteX29268" fmla="*/ 9913111 w 12192000"/>
              <a:gd name="connsiteY29268" fmla="*/ 2264992 h 6858000"/>
              <a:gd name="connsiteX29269" fmla="*/ 9911824 w 12192000"/>
              <a:gd name="connsiteY29269" fmla="*/ 2253711 h 6858000"/>
              <a:gd name="connsiteX29270" fmla="*/ 9915266 w 12192000"/>
              <a:gd name="connsiteY29270" fmla="*/ 2235218 h 6858000"/>
              <a:gd name="connsiteX29271" fmla="*/ 9795332 w 12192000"/>
              <a:gd name="connsiteY29271" fmla="*/ 2165975 h 6858000"/>
              <a:gd name="connsiteX29272" fmla="*/ 9761338 w 12192000"/>
              <a:gd name="connsiteY29272" fmla="*/ 2181745 h 6858000"/>
              <a:gd name="connsiteX29273" fmla="*/ 9761099 w 12192000"/>
              <a:gd name="connsiteY29273" fmla="*/ 2181745 h 6858000"/>
              <a:gd name="connsiteX29274" fmla="*/ 9760860 w 12192000"/>
              <a:gd name="connsiteY29274" fmla="*/ 2181745 h 6858000"/>
              <a:gd name="connsiteX29275" fmla="*/ 9741832 w 12192000"/>
              <a:gd name="connsiteY29275" fmla="*/ 2177473 h 6858000"/>
              <a:gd name="connsiteX29276" fmla="*/ 9726879 w 12192000"/>
              <a:gd name="connsiteY29276" fmla="*/ 2165985 h 6858000"/>
              <a:gd name="connsiteX29277" fmla="*/ 9726896 w 12192000"/>
              <a:gd name="connsiteY29277" fmla="*/ 2165975 h 6858000"/>
              <a:gd name="connsiteX29278" fmla="*/ 8912497 w 12192000"/>
              <a:gd name="connsiteY29278" fmla="*/ 2165975 h 6858000"/>
              <a:gd name="connsiteX29279" fmla="*/ 8912510 w 12192000"/>
              <a:gd name="connsiteY29279" fmla="*/ 2165985 h 6858000"/>
              <a:gd name="connsiteX29280" fmla="*/ 8792593 w 12192000"/>
              <a:gd name="connsiteY29280" fmla="*/ 2235218 h 6858000"/>
              <a:gd name="connsiteX29281" fmla="*/ 8796035 w 12192000"/>
              <a:gd name="connsiteY29281" fmla="*/ 2253711 h 6858000"/>
              <a:gd name="connsiteX29282" fmla="*/ 8794747 w 12192000"/>
              <a:gd name="connsiteY29282" fmla="*/ 2264992 h 6858000"/>
              <a:gd name="connsiteX29283" fmla="*/ 8794538 w 12192000"/>
              <a:gd name="connsiteY29283" fmla="*/ 2265830 h 6858000"/>
              <a:gd name="connsiteX29284" fmla="*/ 8793790 w 12192000"/>
              <a:gd name="connsiteY29284" fmla="*/ 2268673 h 6858000"/>
              <a:gd name="connsiteX29285" fmla="*/ 8792444 w 12192000"/>
              <a:gd name="connsiteY29285" fmla="*/ 2272772 h 6858000"/>
              <a:gd name="connsiteX29286" fmla="*/ 8799386 w 12192000"/>
              <a:gd name="connsiteY29286" fmla="*/ 2276782 h 6858000"/>
              <a:gd name="connsiteX29287" fmla="*/ 8810667 w 12192000"/>
              <a:gd name="connsiteY29287" fmla="*/ 2283305 h 6858000"/>
              <a:gd name="connsiteX29288" fmla="*/ 9082822 w 12192000"/>
              <a:gd name="connsiteY29288" fmla="*/ 2283305 h 6858000"/>
              <a:gd name="connsiteX29289" fmla="*/ 9101045 w 12192000"/>
              <a:gd name="connsiteY29289" fmla="*/ 2272772 h 6858000"/>
              <a:gd name="connsiteX29290" fmla="*/ 9099699 w 12192000"/>
              <a:gd name="connsiteY29290" fmla="*/ 2268673 h 6858000"/>
              <a:gd name="connsiteX29291" fmla="*/ 9098951 w 12192000"/>
              <a:gd name="connsiteY29291" fmla="*/ 2265830 h 6858000"/>
              <a:gd name="connsiteX29292" fmla="*/ 9098741 w 12192000"/>
              <a:gd name="connsiteY29292" fmla="*/ 2264992 h 6858000"/>
              <a:gd name="connsiteX29293" fmla="*/ 9097455 w 12192000"/>
              <a:gd name="connsiteY29293" fmla="*/ 2253711 h 6858000"/>
              <a:gd name="connsiteX29294" fmla="*/ 9100895 w 12192000"/>
              <a:gd name="connsiteY29294" fmla="*/ 2235218 h 6858000"/>
              <a:gd name="connsiteX29295" fmla="*/ 8980962 w 12192000"/>
              <a:gd name="connsiteY29295" fmla="*/ 2165975 h 6858000"/>
              <a:gd name="connsiteX29296" fmla="*/ 8946969 w 12192000"/>
              <a:gd name="connsiteY29296" fmla="*/ 2181745 h 6858000"/>
              <a:gd name="connsiteX29297" fmla="*/ 8946729 w 12192000"/>
              <a:gd name="connsiteY29297" fmla="*/ 2181745 h 6858000"/>
              <a:gd name="connsiteX29298" fmla="*/ 8946490 w 12192000"/>
              <a:gd name="connsiteY29298" fmla="*/ 2181745 h 6858000"/>
              <a:gd name="connsiteX29299" fmla="*/ 8927463 w 12192000"/>
              <a:gd name="connsiteY29299" fmla="*/ 2177473 h 6858000"/>
              <a:gd name="connsiteX29300" fmla="*/ 8912510 w 12192000"/>
              <a:gd name="connsiteY29300" fmla="*/ 2165985 h 6858000"/>
              <a:gd name="connsiteX29301" fmla="*/ 8912527 w 12192000"/>
              <a:gd name="connsiteY29301" fmla="*/ 2165975 h 6858000"/>
              <a:gd name="connsiteX29302" fmla="*/ 8098128 w 12192000"/>
              <a:gd name="connsiteY29302" fmla="*/ 2165975 h 6858000"/>
              <a:gd name="connsiteX29303" fmla="*/ 8098128 w 12192000"/>
              <a:gd name="connsiteY29303" fmla="*/ 2166005 h 6858000"/>
              <a:gd name="connsiteX29304" fmla="*/ 7978194 w 12192000"/>
              <a:gd name="connsiteY29304" fmla="*/ 2235248 h 6858000"/>
              <a:gd name="connsiteX29305" fmla="*/ 7981635 w 12192000"/>
              <a:gd name="connsiteY29305" fmla="*/ 2253741 h 6858000"/>
              <a:gd name="connsiteX29306" fmla="*/ 7980348 w 12192000"/>
              <a:gd name="connsiteY29306" fmla="*/ 2265022 h 6858000"/>
              <a:gd name="connsiteX29307" fmla="*/ 7980139 w 12192000"/>
              <a:gd name="connsiteY29307" fmla="*/ 2265860 h 6858000"/>
              <a:gd name="connsiteX29308" fmla="*/ 7979391 w 12192000"/>
              <a:gd name="connsiteY29308" fmla="*/ 2268703 h 6858000"/>
              <a:gd name="connsiteX29309" fmla="*/ 7978044 w 12192000"/>
              <a:gd name="connsiteY29309" fmla="*/ 2272802 h 6858000"/>
              <a:gd name="connsiteX29310" fmla="*/ 7984987 w 12192000"/>
              <a:gd name="connsiteY29310" fmla="*/ 2276812 h 6858000"/>
              <a:gd name="connsiteX29311" fmla="*/ 7996268 w 12192000"/>
              <a:gd name="connsiteY29311" fmla="*/ 2283335 h 6858000"/>
              <a:gd name="connsiteX29312" fmla="*/ 8268422 w 12192000"/>
              <a:gd name="connsiteY29312" fmla="*/ 2283335 h 6858000"/>
              <a:gd name="connsiteX29313" fmla="*/ 8286646 w 12192000"/>
              <a:gd name="connsiteY29313" fmla="*/ 2272802 h 6858000"/>
              <a:gd name="connsiteX29314" fmla="*/ 8285299 w 12192000"/>
              <a:gd name="connsiteY29314" fmla="*/ 2268703 h 6858000"/>
              <a:gd name="connsiteX29315" fmla="*/ 8284581 w 12192000"/>
              <a:gd name="connsiteY29315" fmla="*/ 2265860 h 6858000"/>
              <a:gd name="connsiteX29316" fmla="*/ 8284372 w 12192000"/>
              <a:gd name="connsiteY29316" fmla="*/ 2264992 h 6858000"/>
              <a:gd name="connsiteX29317" fmla="*/ 8283084 w 12192000"/>
              <a:gd name="connsiteY29317" fmla="*/ 2253711 h 6858000"/>
              <a:gd name="connsiteX29318" fmla="*/ 8286526 w 12192000"/>
              <a:gd name="connsiteY29318" fmla="*/ 2235218 h 6858000"/>
              <a:gd name="connsiteX29319" fmla="*/ 8166592 w 12192000"/>
              <a:gd name="connsiteY29319" fmla="*/ 2165975 h 6858000"/>
              <a:gd name="connsiteX29320" fmla="*/ 8132599 w 12192000"/>
              <a:gd name="connsiteY29320" fmla="*/ 2181745 h 6858000"/>
              <a:gd name="connsiteX29321" fmla="*/ 8132360 w 12192000"/>
              <a:gd name="connsiteY29321" fmla="*/ 2181745 h 6858000"/>
              <a:gd name="connsiteX29322" fmla="*/ 8132120 w 12192000"/>
              <a:gd name="connsiteY29322" fmla="*/ 2181745 h 6858000"/>
              <a:gd name="connsiteX29323" fmla="*/ 8098128 w 12192000"/>
              <a:gd name="connsiteY29323" fmla="*/ 2165975 h 6858000"/>
              <a:gd name="connsiteX29324" fmla="*/ 7283758 w 12192000"/>
              <a:gd name="connsiteY29324" fmla="*/ 2165975 h 6858000"/>
              <a:gd name="connsiteX29325" fmla="*/ 7163824 w 12192000"/>
              <a:gd name="connsiteY29325" fmla="*/ 2235218 h 6858000"/>
              <a:gd name="connsiteX29326" fmla="*/ 7167265 w 12192000"/>
              <a:gd name="connsiteY29326" fmla="*/ 2253711 h 6858000"/>
              <a:gd name="connsiteX29327" fmla="*/ 7165979 w 12192000"/>
              <a:gd name="connsiteY29327" fmla="*/ 2264992 h 6858000"/>
              <a:gd name="connsiteX29328" fmla="*/ 7165769 w 12192000"/>
              <a:gd name="connsiteY29328" fmla="*/ 2265830 h 6858000"/>
              <a:gd name="connsiteX29329" fmla="*/ 7165021 w 12192000"/>
              <a:gd name="connsiteY29329" fmla="*/ 2268673 h 6858000"/>
              <a:gd name="connsiteX29330" fmla="*/ 7163675 w 12192000"/>
              <a:gd name="connsiteY29330" fmla="*/ 2272772 h 6858000"/>
              <a:gd name="connsiteX29331" fmla="*/ 7170617 w 12192000"/>
              <a:gd name="connsiteY29331" fmla="*/ 2276782 h 6858000"/>
              <a:gd name="connsiteX29332" fmla="*/ 7181898 w 12192000"/>
              <a:gd name="connsiteY29332" fmla="*/ 2283305 h 6858000"/>
              <a:gd name="connsiteX29333" fmla="*/ 7454053 w 12192000"/>
              <a:gd name="connsiteY29333" fmla="*/ 2283305 h 6858000"/>
              <a:gd name="connsiteX29334" fmla="*/ 7472276 w 12192000"/>
              <a:gd name="connsiteY29334" fmla="*/ 2272772 h 6858000"/>
              <a:gd name="connsiteX29335" fmla="*/ 7470930 w 12192000"/>
              <a:gd name="connsiteY29335" fmla="*/ 2268673 h 6858000"/>
              <a:gd name="connsiteX29336" fmla="*/ 7470211 w 12192000"/>
              <a:gd name="connsiteY29336" fmla="*/ 2265830 h 6858000"/>
              <a:gd name="connsiteX29337" fmla="*/ 7470002 w 12192000"/>
              <a:gd name="connsiteY29337" fmla="*/ 2264992 h 6858000"/>
              <a:gd name="connsiteX29338" fmla="*/ 7468715 w 12192000"/>
              <a:gd name="connsiteY29338" fmla="*/ 2253711 h 6858000"/>
              <a:gd name="connsiteX29339" fmla="*/ 7472156 w 12192000"/>
              <a:gd name="connsiteY29339" fmla="*/ 2235218 h 6858000"/>
              <a:gd name="connsiteX29340" fmla="*/ 7352223 w 12192000"/>
              <a:gd name="connsiteY29340" fmla="*/ 2165975 h 6858000"/>
              <a:gd name="connsiteX29341" fmla="*/ 7318230 w 12192000"/>
              <a:gd name="connsiteY29341" fmla="*/ 2181745 h 6858000"/>
              <a:gd name="connsiteX29342" fmla="*/ 7317991 w 12192000"/>
              <a:gd name="connsiteY29342" fmla="*/ 2181745 h 6858000"/>
              <a:gd name="connsiteX29343" fmla="*/ 7317751 w 12192000"/>
              <a:gd name="connsiteY29343" fmla="*/ 2181745 h 6858000"/>
              <a:gd name="connsiteX29344" fmla="*/ 7283758 w 12192000"/>
              <a:gd name="connsiteY29344" fmla="*/ 2165975 h 6858000"/>
              <a:gd name="connsiteX29345" fmla="*/ 6469358 w 12192000"/>
              <a:gd name="connsiteY29345" fmla="*/ 2165975 h 6858000"/>
              <a:gd name="connsiteX29346" fmla="*/ 6349424 w 12192000"/>
              <a:gd name="connsiteY29346" fmla="*/ 2235218 h 6858000"/>
              <a:gd name="connsiteX29347" fmla="*/ 6352866 w 12192000"/>
              <a:gd name="connsiteY29347" fmla="*/ 2253711 h 6858000"/>
              <a:gd name="connsiteX29348" fmla="*/ 6351579 w 12192000"/>
              <a:gd name="connsiteY29348" fmla="*/ 2264992 h 6858000"/>
              <a:gd name="connsiteX29349" fmla="*/ 6351370 w 12192000"/>
              <a:gd name="connsiteY29349" fmla="*/ 2265830 h 6858000"/>
              <a:gd name="connsiteX29350" fmla="*/ 6350652 w 12192000"/>
              <a:gd name="connsiteY29350" fmla="*/ 2268673 h 6858000"/>
              <a:gd name="connsiteX29351" fmla="*/ 6349305 w 12192000"/>
              <a:gd name="connsiteY29351" fmla="*/ 2272772 h 6858000"/>
              <a:gd name="connsiteX29352" fmla="*/ 6356247 w 12192000"/>
              <a:gd name="connsiteY29352" fmla="*/ 2276782 h 6858000"/>
              <a:gd name="connsiteX29353" fmla="*/ 6367528 w 12192000"/>
              <a:gd name="connsiteY29353" fmla="*/ 2283305 h 6858000"/>
              <a:gd name="connsiteX29354" fmla="*/ 6639683 w 12192000"/>
              <a:gd name="connsiteY29354" fmla="*/ 2283305 h 6858000"/>
              <a:gd name="connsiteX29355" fmla="*/ 6657907 w 12192000"/>
              <a:gd name="connsiteY29355" fmla="*/ 2272772 h 6858000"/>
              <a:gd name="connsiteX29356" fmla="*/ 6656560 w 12192000"/>
              <a:gd name="connsiteY29356" fmla="*/ 2268673 h 6858000"/>
              <a:gd name="connsiteX29357" fmla="*/ 6655842 w 12192000"/>
              <a:gd name="connsiteY29357" fmla="*/ 2265830 h 6858000"/>
              <a:gd name="connsiteX29358" fmla="*/ 6655632 w 12192000"/>
              <a:gd name="connsiteY29358" fmla="*/ 2264992 h 6858000"/>
              <a:gd name="connsiteX29359" fmla="*/ 6654346 w 12192000"/>
              <a:gd name="connsiteY29359" fmla="*/ 2253711 h 6858000"/>
              <a:gd name="connsiteX29360" fmla="*/ 6657787 w 12192000"/>
              <a:gd name="connsiteY29360" fmla="*/ 2235218 h 6858000"/>
              <a:gd name="connsiteX29361" fmla="*/ 6537853 w 12192000"/>
              <a:gd name="connsiteY29361" fmla="*/ 2165975 h 6858000"/>
              <a:gd name="connsiteX29362" fmla="*/ 6503860 w 12192000"/>
              <a:gd name="connsiteY29362" fmla="*/ 2181745 h 6858000"/>
              <a:gd name="connsiteX29363" fmla="*/ 6503621 w 12192000"/>
              <a:gd name="connsiteY29363" fmla="*/ 2181745 h 6858000"/>
              <a:gd name="connsiteX29364" fmla="*/ 6503381 w 12192000"/>
              <a:gd name="connsiteY29364" fmla="*/ 2181745 h 6858000"/>
              <a:gd name="connsiteX29365" fmla="*/ 6469388 w 12192000"/>
              <a:gd name="connsiteY29365" fmla="*/ 2165975 h 6858000"/>
              <a:gd name="connsiteX29366" fmla="*/ 6062218 w 12192000"/>
              <a:gd name="connsiteY29366" fmla="*/ 2165975 h 6858000"/>
              <a:gd name="connsiteX29367" fmla="*/ 6062231 w 12192000"/>
              <a:gd name="connsiteY29367" fmla="*/ 2165985 h 6858000"/>
              <a:gd name="connsiteX29368" fmla="*/ 5942314 w 12192000"/>
              <a:gd name="connsiteY29368" fmla="*/ 2235218 h 6858000"/>
              <a:gd name="connsiteX29369" fmla="*/ 5945756 w 12192000"/>
              <a:gd name="connsiteY29369" fmla="*/ 2253711 h 6858000"/>
              <a:gd name="connsiteX29370" fmla="*/ 5944470 w 12192000"/>
              <a:gd name="connsiteY29370" fmla="*/ 2264992 h 6858000"/>
              <a:gd name="connsiteX29371" fmla="*/ 5944261 w 12192000"/>
              <a:gd name="connsiteY29371" fmla="*/ 2265830 h 6858000"/>
              <a:gd name="connsiteX29372" fmla="*/ 5943512 w 12192000"/>
              <a:gd name="connsiteY29372" fmla="*/ 2268673 h 6858000"/>
              <a:gd name="connsiteX29373" fmla="*/ 5942166 w 12192000"/>
              <a:gd name="connsiteY29373" fmla="*/ 2272772 h 6858000"/>
              <a:gd name="connsiteX29374" fmla="*/ 5949107 w 12192000"/>
              <a:gd name="connsiteY29374" fmla="*/ 2276782 h 6858000"/>
              <a:gd name="connsiteX29375" fmla="*/ 5960389 w 12192000"/>
              <a:gd name="connsiteY29375" fmla="*/ 2283305 h 6858000"/>
              <a:gd name="connsiteX29376" fmla="*/ 6232543 w 12192000"/>
              <a:gd name="connsiteY29376" fmla="*/ 2283305 h 6858000"/>
              <a:gd name="connsiteX29377" fmla="*/ 6250767 w 12192000"/>
              <a:gd name="connsiteY29377" fmla="*/ 2272772 h 6858000"/>
              <a:gd name="connsiteX29378" fmla="*/ 6249420 w 12192000"/>
              <a:gd name="connsiteY29378" fmla="*/ 2268673 h 6858000"/>
              <a:gd name="connsiteX29379" fmla="*/ 6248672 w 12192000"/>
              <a:gd name="connsiteY29379" fmla="*/ 2265830 h 6858000"/>
              <a:gd name="connsiteX29380" fmla="*/ 6248462 w 12192000"/>
              <a:gd name="connsiteY29380" fmla="*/ 2264992 h 6858000"/>
              <a:gd name="connsiteX29381" fmla="*/ 6247176 w 12192000"/>
              <a:gd name="connsiteY29381" fmla="*/ 2253711 h 6858000"/>
              <a:gd name="connsiteX29382" fmla="*/ 6250617 w 12192000"/>
              <a:gd name="connsiteY29382" fmla="*/ 2235218 h 6858000"/>
              <a:gd name="connsiteX29383" fmla="*/ 6130684 w 12192000"/>
              <a:gd name="connsiteY29383" fmla="*/ 2165975 h 6858000"/>
              <a:gd name="connsiteX29384" fmla="*/ 6096690 w 12192000"/>
              <a:gd name="connsiteY29384" fmla="*/ 2181745 h 6858000"/>
              <a:gd name="connsiteX29385" fmla="*/ 6096451 w 12192000"/>
              <a:gd name="connsiteY29385" fmla="*/ 2181745 h 6858000"/>
              <a:gd name="connsiteX29386" fmla="*/ 6096212 w 12192000"/>
              <a:gd name="connsiteY29386" fmla="*/ 2181745 h 6858000"/>
              <a:gd name="connsiteX29387" fmla="*/ 6077184 w 12192000"/>
              <a:gd name="connsiteY29387" fmla="*/ 2177473 h 6858000"/>
              <a:gd name="connsiteX29388" fmla="*/ 6062231 w 12192000"/>
              <a:gd name="connsiteY29388" fmla="*/ 2165985 h 6858000"/>
              <a:gd name="connsiteX29389" fmla="*/ 6062248 w 12192000"/>
              <a:gd name="connsiteY29389" fmla="*/ 2165975 h 6858000"/>
              <a:gd name="connsiteX29390" fmla="*/ 4840649 w 12192000"/>
              <a:gd name="connsiteY29390" fmla="*/ 2165975 h 6858000"/>
              <a:gd name="connsiteX29391" fmla="*/ 4720715 w 12192000"/>
              <a:gd name="connsiteY29391" fmla="*/ 2235218 h 6858000"/>
              <a:gd name="connsiteX29392" fmla="*/ 4724156 w 12192000"/>
              <a:gd name="connsiteY29392" fmla="*/ 2253711 h 6858000"/>
              <a:gd name="connsiteX29393" fmla="*/ 4722870 w 12192000"/>
              <a:gd name="connsiteY29393" fmla="*/ 2264992 h 6858000"/>
              <a:gd name="connsiteX29394" fmla="*/ 4722660 w 12192000"/>
              <a:gd name="connsiteY29394" fmla="*/ 2265830 h 6858000"/>
              <a:gd name="connsiteX29395" fmla="*/ 4721943 w 12192000"/>
              <a:gd name="connsiteY29395" fmla="*/ 2268673 h 6858000"/>
              <a:gd name="connsiteX29396" fmla="*/ 4720595 w 12192000"/>
              <a:gd name="connsiteY29396" fmla="*/ 2272772 h 6858000"/>
              <a:gd name="connsiteX29397" fmla="*/ 4727538 w 12192000"/>
              <a:gd name="connsiteY29397" fmla="*/ 2276782 h 6858000"/>
              <a:gd name="connsiteX29398" fmla="*/ 4738820 w 12192000"/>
              <a:gd name="connsiteY29398" fmla="*/ 2283305 h 6858000"/>
              <a:gd name="connsiteX29399" fmla="*/ 5010974 w 12192000"/>
              <a:gd name="connsiteY29399" fmla="*/ 2283305 h 6858000"/>
              <a:gd name="connsiteX29400" fmla="*/ 5029198 w 12192000"/>
              <a:gd name="connsiteY29400" fmla="*/ 2272772 h 6858000"/>
              <a:gd name="connsiteX29401" fmla="*/ 5027852 w 12192000"/>
              <a:gd name="connsiteY29401" fmla="*/ 2268673 h 6858000"/>
              <a:gd name="connsiteX29402" fmla="*/ 5027133 w 12192000"/>
              <a:gd name="connsiteY29402" fmla="*/ 2265830 h 6858000"/>
              <a:gd name="connsiteX29403" fmla="*/ 5026923 w 12192000"/>
              <a:gd name="connsiteY29403" fmla="*/ 2264992 h 6858000"/>
              <a:gd name="connsiteX29404" fmla="*/ 5025636 w 12192000"/>
              <a:gd name="connsiteY29404" fmla="*/ 2253711 h 6858000"/>
              <a:gd name="connsiteX29405" fmla="*/ 5029077 w 12192000"/>
              <a:gd name="connsiteY29405" fmla="*/ 2235218 h 6858000"/>
              <a:gd name="connsiteX29406" fmla="*/ 4909144 w 12192000"/>
              <a:gd name="connsiteY29406" fmla="*/ 2165975 h 6858000"/>
              <a:gd name="connsiteX29407" fmla="*/ 4875151 w 12192000"/>
              <a:gd name="connsiteY29407" fmla="*/ 2181745 h 6858000"/>
              <a:gd name="connsiteX29408" fmla="*/ 4874911 w 12192000"/>
              <a:gd name="connsiteY29408" fmla="*/ 2181745 h 6858000"/>
              <a:gd name="connsiteX29409" fmla="*/ 4874672 w 12192000"/>
              <a:gd name="connsiteY29409" fmla="*/ 2181745 h 6858000"/>
              <a:gd name="connsiteX29410" fmla="*/ 4840679 w 12192000"/>
              <a:gd name="connsiteY29410" fmla="*/ 2165975 h 6858000"/>
              <a:gd name="connsiteX29411" fmla="*/ 4433479 w 12192000"/>
              <a:gd name="connsiteY29411" fmla="*/ 2165975 h 6858000"/>
              <a:gd name="connsiteX29412" fmla="*/ 4433492 w 12192000"/>
              <a:gd name="connsiteY29412" fmla="*/ 2165985 h 6858000"/>
              <a:gd name="connsiteX29413" fmla="*/ 4313576 w 12192000"/>
              <a:gd name="connsiteY29413" fmla="*/ 2235218 h 6858000"/>
              <a:gd name="connsiteX29414" fmla="*/ 4317017 w 12192000"/>
              <a:gd name="connsiteY29414" fmla="*/ 2253711 h 6858000"/>
              <a:gd name="connsiteX29415" fmla="*/ 4315730 w 12192000"/>
              <a:gd name="connsiteY29415" fmla="*/ 2264992 h 6858000"/>
              <a:gd name="connsiteX29416" fmla="*/ 4315520 w 12192000"/>
              <a:gd name="connsiteY29416" fmla="*/ 2265830 h 6858000"/>
              <a:gd name="connsiteX29417" fmla="*/ 4314772 w 12192000"/>
              <a:gd name="connsiteY29417" fmla="*/ 2268673 h 6858000"/>
              <a:gd name="connsiteX29418" fmla="*/ 4313426 w 12192000"/>
              <a:gd name="connsiteY29418" fmla="*/ 2272772 h 6858000"/>
              <a:gd name="connsiteX29419" fmla="*/ 4320368 w 12192000"/>
              <a:gd name="connsiteY29419" fmla="*/ 2276782 h 6858000"/>
              <a:gd name="connsiteX29420" fmla="*/ 4331649 w 12192000"/>
              <a:gd name="connsiteY29420" fmla="*/ 2283305 h 6858000"/>
              <a:gd name="connsiteX29421" fmla="*/ 4603804 w 12192000"/>
              <a:gd name="connsiteY29421" fmla="*/ 2283305 h 6858000"/>
              <a:gd name="connsiteX29422" fmla="*/ 4622027 w 12192000"/>
              <a:gd name="connsiteY29422" fmla="*/ 2272772 h 6858000"/>
              <a:gd name="connsiteX29423" fmla="*/ 4620681 w 12192000"/>
              <a:gd name="connsiteY29423" fmla="*/ 2268673 h 6858000"/>
              <a:gd name="connsiteX29424" fmla="*/ 4619933 w 12192000"/>
              <a:gd name="connsiteY29424" fmla="*/ 2265830 h 6858000"/>
              <a:gd name="connsiteX29425" fmla="*/ 4619723 w 12192000"/>
              <a:gd name="connsiteY29425" fmla="*/ 2264992 h 6858000"/>
              <a:gd name="connsiteX29426" fmla="*/ 4618436 w 12192000"/>
              <a:gd name="connsiteY29426" fmla="*/ 2253711 h 6858000"/>
              <a:gd name="connsiteX29427" fmla="*/ 4621878 w 12192000"/>
              <a:gd name="connsiteY29427" fmla="*/ 2235218 h 6858000"/>
              <a:gd name="connsiteX29428" fmla="*/ 4501944 w 12192000"/>
              <a:gd name="connsiteY29428" fmla="*/ 2165975 h 6858000"/>
              <a:gd name="connsiteX29429" fmla="*/ 4467952 w 12192000"/>
              <a:gd name="connsiteY29429" fmla="*/ 2181745 h 6858000"/>
              <a:gd name="connsiteX29430" fmla="*/ 4467711 w 12192000"/>
              <a:gd name="connsiteY29430" fmla="*/ 2181745 h 6858000"/>
              <a:gd name="connsiteX29431" fmla="*/ 4467472 w 12192000"/>
              <a:gd name="connsiteY29431" fmla="*/ 2181745 h 6858000"/>
              <a:gd name="connsiteX29432" fmla="*/ 4448445 w 12192000"/>
              <a:gd name="connsiteY29432" fmla="*/ 2177473 h 6858000"/>
              <a:gd name="connsiteX29433" fmla="*/ 4433492 w 12192000"/>
              <a:gd name="connsiteY29433" fmla="*/ 2165985 h 6858000"/>
              <a:gd name="connsiteX29434" fmla="*/ 4433509 w 12192000"/>
              <a:gd name="connsiteY29434" fmla="*/ 2165975 h 6858000"/>
              <a:gd name="connsiteX29435" fmla="*/ 3619109 w 12192000"/>
              <a:gd name="connsiteY29435" fmla="*/ 2165975 h 6858000"/>
              <a:gd name="connsiteX29436" fmla="*/ 3619122 w 12192000"/>
              <a:gd name="connsiteY29436" fmla="*/ 2165985 h 6858000"/>
              <a:gd name="connsiteX29437" fmla="*/ 3499205 w 12192000"/>
              <a:gd name="connsiteY29437" fmla="*/ 2235218 h 6858000"/>
              <a:gd name="connsiteX29438" fmla="*/ 3502646 w 12192000"/>
              <a:gd name="connsiteY29438" fmla="*/ 2253711 h 6858000"/>
              <a:gd name="connsiteX29439" fmla="*/ 3501360 w 12192000"/>
              <a:gd name="connsiteY29439" fmla="*/ 2264992 h 6858000"/>
              <a:gd name="connsiteX29440" fmla="*/ 3501150 w 12192000"/>
              <a:gd name="connsiteY29440" fmla="*/ 2265830 h 6858000"/>
              <a:gd name="connsiteX29441" fmla="*/ 3500402 w 12192000"/>
              <a:gd name="connsiteY29441" fmla="*/ 2268673 h 6858000"/>
              <a:gd name="connsiteX29442" fmla="*/ 3499056 w 12192000"/>
              <a:gd name="connsiteY29442" fmla="*/ 2272772 h 6858000"/>
              <a:gd name="connsiteX29443" fmla="*/ 3505998 w 12192000"/>
              <a:gd name="connsiteY29443" fmla="*/ 2276782 h 6858000"/>
              <a:gd name="connsiteX29444" fmla="*/ 3517279 w 12192000"/>
              <a:gd name="connsiteY29444" fmla="*/ 2283305 h 6858000"/>
              <a:gd name="connsiteX29445" fmla="*/ 3789434 w 12192000"/>
              <a:gd name="connsiteY29445" fmla="*/ 2283305 h 6858000"/>
              <a:gd name="connsiteX29446" fmla="*/ 3807657 w 12192000"/>
              <a:gd name="connsiteY29446" fmla="*/ 2272772 h 6858000"/>
              <a:gd name="connsiteX29447" fmla="*/ 3806311 w 12192000"/>
              <a:gd name="connsiteY29447" fmla="*/ 2268673 h 6858000"/>
              <a:gd name="connsiteX29448" fmla="*/ 3805563 w 12192000"/>
              <a:gd name="connsiteY29448" fmla="*/ 2265830 h 6858000"/>
              <a:gd name="connsiteX29449" fmla="*/ 3805353 w 12192000"/>
              <a:gd name="connsiteY29449" fmla="*/ 2264992 h 6858000"/>
              <a:gd name="connsiteX29450" fmla="*/ 3804066 w 12192000"/>
              <a:gd name="connsiteY29450" fmla="*/ 2253711 h 6858000"/>
              <a:gd name="connsiteX29451" fmla="*/ 3807508 w 12192000"/>
              <a:gd name="connsiteY29451" fmla="*/ 2235218 h 6858000"/>
              <a:gd name="connsiteX29452" fmla="*/ 3687574 w 12192000"/>
              <a:gd name="connsiteY29452" fmla="*/ 2165975 h 6858000"/>
              <a:gd name="connsiteX29453" fmla="*/ 3653581 w 12192000"/>
              <a:gd name="connsiteY29453" fmla="*/ 2181745 h 6858000"/>
              <a:gd name="connsiteX29454" fmla="*/ 3653341 w 12192000"/>
              <a:gd name="connsiteY29454" fmla="*/ 2181745 h 6858000"/>
              <a:gd name="connsiteX29455" fmla="*/ 3653102 w 12192000"/>
              <a:gd name="connsiteY29455" fmla="*/ 2181745 h 6858000"/>
              <a:gd name="connsiteX29456" fmla="*/ 3634075 w 12192000"/>
              <a:gd name="connsiteY29456" fmla="*/ 2177473 h 6858000"/>
              <a:gd name="connsiteX29457" fmla="*/ 3619122 w 12192000"/>
              <a:gd name="connsiteY29457" fmla="*/ 2165985 h 6858000"/>
              <a:gd name="connsiteX29458" fmla="*/ 3619139 w 12192000"/>
              <a:gd name="connsiteY29458" fmla="*/ 2165975 h 6858000"/>
              <a:gd name="connsiteX29459" fmla="*/ 2804739 w 12192000"/>
              <a:gd name="connsiteY29459" fmla="*/ 2165975 h 6858000"/>
              <a:gd name="connsiteX29460" fmla="*/ 2804739 w 12192000"/>
              <a:gd name="connsiteY29460" fmla="*/ 2166005 h 6858000"/>
              <a:gd name="connsiteX29461" fmla="*/ 2684806 w 12192000"/>
              <a:gd name="connsiteY29461" fmla="*/ 2235248 h 6858000"/>
              <a:gd name="connsiteX29462" fmla="*/ 2688247 w 12192000"/>
              <a:gd name="connsiteY29462" fmla="*/ 2253741 h 6858000"/>
              <a:gd name="connsiteX29463" fmla="*/ 2686960 w 12192000"/>
              <a:gd name="connsiteY29463" fmla="*/ 2265022 h 6858000"/>
              <a:gd name="connsiteX29464" fmla="*/ 2686751 w 12192000"/>
              <a:gd name="connsiteY29464" fmla="*/ 2265860 h 6858000"/>
              <a:gd name="connsiteX29465" fmla="*/ 2686003 w 12192000"/>
              <a:gd name="connsiteY29465" fmla="*/ 2268703 h 6858000"/>
              <a:gd name="connsiteX29466" fmla="*/ 2684656 w 12192000"/>
              <a:gd name="connsiteY29466" fmla="*/ 2272802 h 6858000"/>
              <a:gd name="connsiteX29467" fmla="*/ 2691598 w 12192000"/>
              <a:gd name="connsiteY29467" fmla="*/ 2276812 h 6858000"/>
              <a:gd name="connsiteX29468" fmla="*/ 2702880 w 12192000"/>
              <a:gd name="connsiteY29468" fmla="*/ 2283335 h 6858000"/>
              <a:gd name="connsiteX29469" fmla="*/ 2975034 w 12192000"/>
              <a:gd name="connsiteY29469" fmla="*/ 2283335 h 6858000"/>
              <a:gd name="connsiteX29470" fmla="*/ 2993258 w 12192000"/>
              <a:gd name="connsiteY29470" fmla="*/ 2272802 h 6858000"/>
              <a:gd name="connsiteX29471" fmla="*/ 2991911 w 12192000"/>
              <a:gd name="connsiteY29471" fmla="*/ 2268703 h 6858000"/>
              <a:gd name="connsiteX29472" fmla="*/ 2991193 w 12192000"/>
              <a:gd name="connsiteY29472" fmla="*/ 2265860 h 6858000"/>
              <a:gd name="connsiteX29473" fmla="*/ 2990984 w 12192000"/>
              <a:gd name="connsiteY29473" fmla="*/ 2264992 h 6858000"/>
              <a:gd name="connsiteX29474" fmla="*/ 2989697 w 12192000"/>
              <a:gd name="connsiteY29474" fmla="*/ 2253711 h 6858000"/>
              <a:gd name="connsiteX29475" fmla="*/ 2993138 w 12192000"/>
              <a:gd name="connsiteY29475" fmla="*/ 2235218 h 6858000"/>
              <a:gd name="connsiteX29476" fmla="*/ 2873204 w 12192000"/>
              <a:gd name="connsiteY29476" fmla="*/ 2165975 h 6858000"/>
              <a:gd name="connsiteX29477" fmla="*/ 2839211 w 12192000"/>
              <a:gd name="connsiteY29477" fmla="*/ 2181745 h 6858000"/>
              <a:gd name="connsiteX29478" fmla="*/ 2838972 w 12192000"/>
              <a:gd name="connsiteY29478" fmla="*/ 2181745 h 6858000"/>
              <a:gd name="connsiteX29479" fmla="*/ 2838732 w 12192000"/>
              <a:gd name="connsiteY29479" fmla="*/ 2181745 h 6858000"/>
              <a:gd name="connsiteX29480" fmla="*/ 2804739 w 12192000"/>
              <a:gd name="connsiteY29480" fmla="*/ 2165975 h 6858000"/>
              <a:gd name="connsiteX29481" fmla="*/ 1990400 w 12192000"/>
              <a:gd name="connsiteY29481" fmla="*/ 2165975 h 6858000"/>
              <a:gd name="connsiteX29482" fmla="*/ 1870466 w 12192000"/>
              <a:gd name="connsiteY29482" fmla="*/ 2235218 h 6858000"/>
              <a:gd name="connsiteX29483" fmla="*/ 1873907 w 12192000"/>
              <a:gd name="connsiteY29483" fmla="*/ 2253711 h 6858000"/>
              <a:gd name="connsiteX29484" fmla="*/ 1872620 w 12192000"/>
              <a:gd name="connsiteY29484" fmla="*/ 2264992 h 6858000"/>
              <a:gd name="connsiteX29485" fmla="*/ 1872411 w 12192000"/>
              <a:gd name="connsiteY29485" fmla="*/ 2265830 h 6858000"/>
              <a:gd name="connsiteX29486" fmla="*/ 1871663 w 12192000"/>
              <a:gd name="connsiteY29486" fmla="*/ 2268673 h 6858000"/>
              <a:gd name="connsiteX29487" fmla="*/ 1870316 w 12192000"/>
              <a:gd name="connsiteY29487" fmla="*/ 2272772 h 6858000"/>
              <a:gd name="connsiteX29488" fmla="*/ 1877259 w 12192000"/>
              <a:gd name="connsiteY29488" fmla="*/ 2276782 h 6858000"/>
              <a:gd name="connsiteX29489" fmla="*/ 1888540 w 12192000"/>
              <a:gd name="connsiteY29489" fmla="*/ 2283305 h 6858000"/>
              <a:gd name="connsiteX29490" fmla="*/ 2160695 w 12192000"/>
              <a:gd name="connsiteY29490" fmla="*/ 2283305 h 6858000"/>
              <a:gd name="connsiteX29491" fmla="*/ 2178918 w 12192000"/>
              <a:gd name="connsiteY29491" fmla="*/ 2272772 h 6858000"/>
              <a:gd name="connsiteX29492" fmla="*/ 2177572 w 12192000"/>
              <a:gd name="connsiteY29492" fmla="*/ 2268673 h 6858000"/>
              <a:gd name="connsiteX29493" fmla="*/ 2176853 w 12192000"/>
              <a:gd name="connsiteY29493" fmla="*/ 2265830 h 6858000"/>
              <a:gd name="connsiteX29494" fmla="*/ 2176644 w 12192000"/>
              <a:gd name="connsiteY29494" fmla="*/ 2264992 h 6858000"/>
              <a:gd name="connsiteX29495" fmla="*/ 2175357 w 12192000"/>
              <a:gd name="connsiteY29495" fmla="*/ 2253711 h 6858000"/>
              <a:gd name="connsiteX29496" fmla="*/ 2178798 w 12192000"/>
              <a:gd name="connsiteY29496" fmla="*/ 2235218 h 6858000"/>
              <a:gd name="connsiteX29497" fmla="*/ 2058865 w 12192000"/>
              <a:gd name="connsiteY29497" fmla="*/ 2165975 h 6858000"/>
              <a:gd name="connsiteX29498" fmla="*/ 2024872 w 12192000"/>
              <a:gd name="connsiteY29498" fmla="*/ 2181745 h 6858000"/>
              <a:gd name="connsiteX29499" fmla="*/ 2024632 w 12192000"/>
              <a:gd name="connsiteY29499" fmla="*/ 2181745 h 6858000"/>
              <a:gd name="connsiteX29500" fmla="*/ 2024393 w 12192000"/>
              <a:gd name="connsiteY29500" fmla="*/ 2181745 h 6858000"/>
              <a:gd name="connsiteX29501" fmla="*/ 1990400 w 12192000"/>
              <a:gd name="connsiteY29501" fmla="*/ 2165975 h 6858000"/>
              <a:gd name="connsiteX29502" fmla="*/ 1176000 w 12192000"/>
              <a:gd name="connsiteY29502" fmla="*/ 2165975 h 6858000"/>
              <a:gd name="connsiteX29503" fmla="*/ 1056066 w 12192000"/>
              <a:gd name="connsiteY29503" fmla="*/ 2235218 h 6858000"/>
              <a:gd name="connsiteX29504" fmla="*/ 1059508 w 12192000"/>
              <a:gd name="connsiteY29504" fmla="*/ 2253711 h 6858000"/>
              <a:gd name="connsiteX29505" fmla="*/ 1058221 w 12192000"/>
              <a:gd name="connsiteY29505" fmla="*/ 2264992 h 6858000"/>
              <a:gd name="connsiteX29506" fmla="*/ 1058011 w 12192000"/>
              <a:gd name="connsiteY29506" fmla="*/ 2265830 h 6858000"/>
              <a:gd name="connsiteX29507" fmla="*/ 1057293 w 12192000"/>
              <a:gd name="connsiteY29507" fmla="*/ 2268673 h 6858000"/>
              <a:gd name="connsiteX29508" fmla="*/ 1057263 w 12192000"/>
              <a:gd name="connsiteY29508" fmla="*/ 2268673 h 6858000"/>
              <a:gd name="connsiteX29509" fmla="*/ 1055917 w 12192000"/>
              <a:gd name="connsiteY29509" fmla="*/ 2272772 h 6858000"/>
              <a:gd name="connsiteX29510" fmla="*/ 1062859 w 12192000"/>
              <a:gd name="connsiteY29510" fmla="*/ 2276782 h 6858000"/>
              <a:gd name="connsiteX29511" fmla="*/ 1074140 w 12192000"/>
              <a:gd name="connsiteY29511" fmla="*/ 2283305 h 6858000"/>
              <a:gd name="connsiteX29512" fmla="*/ 1346295 w 12192000"/>
              <a:gd name="connsiteY29512" fmla="*/ 2283305 h 6858000"/>
              <a:gd name="connsiteX29513" fmla="*/ 1364518 w 12192000"/>
              <a:gd name="connsiteY29513" fmla="*/ 2272772 h 6858000"/>
              <a:gd name="connsiteX29514" fmla="*/ 1363172 w 12192000"/>
              <a:gd name="connsiteY29514" fmla="*/ 2268673 h 6858000"/>
              <a:gd name="connsiteX29515" fmla="*/ 1362454 w 12192000"/>
              <a:gd name="connsiteY29515" fmla="*/ 2265830 h 6858000"/>
              <a:gd name="connsiteX29516" fmla="*/ 1362244 w 12192000"/>
              <a:gd name="connsiteY29516" fmla="*/ 2264992 h 6858000"/>
              <a:gd name="connsiteX29517" fmla="*/ 1360957 w 12192000"/>
              <a:gd name="connsiteY29517" fmla="*/ 2253711 h 6858000"/>
              <a:gd name="connsiteX29518" fmla="*/ 1364399 w 12192000"/>
              <a:gd name="connsiteY29518" fmla="*/ 2235218 h 6858000"/>
              <a:gd name="connsiteX29519" fmla="*/ 1244465 w 12192000"/>
              <a:gd name="connsiteY29519" fmla="*/ 2165975 h 6858000"/>
              <a:gd name="connsiteX29520" fmla="*/ 1210472 w 12192000"/>
              <a:gd name="connsiteY29520" fmla="*/ 2181745 h 6858000"/>
              <a:gd name="connsiteX29521" fmla="*/ 1210233 w 12192000"/>
              <a:gd name="connsiteY29521" fmla="*/ 2181745 h 6858000"/>
              <a:gd name="connsiteX29522" fmla="*/ 1209993 w 12192000"/>
              <a:gd name="connsiteY29522" fmla="*/ 2181745 h 6858000"/>
              <a:gd name="connsiteX29523" fmla="*/ 1176000 w 12192000"/>
              <a:gd name="connsiteY29523" fmla="*/ 2165975 h 6858000"/>
              <a:gd name="connsiteX29524" fmla="*/ 768860 w 12192000"/>
              <a:gd name="connsiteY29524" fmla="*/ 2165975 h 6858000"/>
              <a:gd name="connsiteX29525" fmla="*/ 648926 w 12192000"/>
              <a:gd name="connsiteY29525" fmla="*/ 2235218 h 6858000"/>
              <a:gd name="connsiteX29526" fmla="*/ 652368 w 12192000"/>
              <a:gd name="connsiteY29526" fmla="*/ 2253711 h 6858000"/>
              <a:gd name="connsiteX29527" fmla="*/ 651081 w 12192000"/>
              <a:gd name="connsiteY29527" fmla="*/ 2264992 h 6858000"/>
              <a:gd name="connsiteX29528" fmla="*/ 650871 w 12192000"/>
              <a:gd name="connsiteY29528" fmla="*/ 2265830 h 6858000"/>
              <a:gd name="connsiteX29529" fmla="*/ 650123 w 12192000"/>
              <a:gd name="connsiteY29529" fmla="*/ 2268673 h 6858000"/>
              <a:gd name="connsiteX29530" fmla="*/ 650153 w 12192000"/>
              <a:gd name="connsiteY29530" fmla="*/ 2268673 h 6858000"/>
              <a:gd name="connsiteX29531" fmla="*/ 648807 w 12192000"/>
              <a:gd name="connsiteY29531" fmla="*/ 2272772 h 6858000"/>
              <a:gd name="connsiteX29532" fmla="*/ 655749 w 12192000"/>
              <a:gd name="connsiteY29532" fmla="*/ 2276782 h 6858000"/>
              <a:gd name="connsiteX29533" fmla="*/ 667030 w 12192000"/>
              <a:gd name="connsiteY29533" fmla="*/ 2283305 h 6858000"/>
              <a:gd name="connsiteX29534" fmla="*/ 939185 w 12192000"/>
              <a:gd name="connsiteY29534" fmla="*/ 2283305 h 6858000"/>
              <a:gd name="connsiteX29535" fmla="*/ 957408 w 12192000"/>
              <a:gd name="connsiteY29535" fmla="*/ 2272772 h 6858000"/>
              <a:gd name="connsiteX29536" fmla="*/ 956062 w 12192000"/>
              <a:gd name="connsiteY29536" fmla="*/ 2268673 h 6858000"/>
              <a:gd name="connsiteX29537" fmla="*/ 955314 w 12192000"/>
              <a:gd name="connsiteY29537" fmla="*/ 2265830 h 6858000"/>
              <a:gd name="connsiteX29538" fmla="*/ 955104 w 12192000"/>
              <a:gd name="connsiteY29538" fmla="*/ 2264992 h 6858000"/>
              <a:gd name="connsiteX29539" fmla="*/ 953818 w 12192000"/>
              <a:gd name="connsiteY29539" fmla="*/ 2253711 h 6858000"/>
              <a:gd name="connsiteX29540" fmla="*/ 957259 w 12192000"/>
              <a:gd name="connsiteY29540" fmla="*/ 2235218 h 6858000"/>
              <a:gd name="connsiteX29541" fmla="*/ 837325 w 12192000"/>
              <a:gd name="connsiteY29541" fmla="*/ 2165975 h 6858000"/>
              <a:gd name="connsiteX29542" fmla="*/ 803332 w 12192000"/>
              <a:gd name="connsiteY29542" fmla="*/ 2181745 h 6858000"/>
              <a:gd name="connsiteX29543" fmla="*/ 803093 w 12192000"/>
              <a:gd name="connsiteY29543" fmla="*/ 2181745 h 6858000"/>
              <a:gd name="connsiteX29544" fmla="*/ 802853 w 12192000"/>
              <a:gd name="connsiteY29544" fmla="*/ 2181745 h 6858000"/>
              <a:gd name="connsiteX29545" fmla="*/ 768860 w 12192000"/>
              <a:gd name="connsiteY29545" fmla="*/ 2165975 h 6858000"/>
              <a:gd name="connsiteX29546" fmla="*/ 10948436 w 12192000"/>
              <a:gd name="connsiteY29546" fmla="*/ 2165945 h 6858000"/>
              <a:gd name="connsiteX29547" fmla="*/ 10828503 w 12192000"/>
              <a:gd name="connsiteY29547" fmla="*/ 2235188 h 6858000"/>
              <a:gd name="connsiteX29548" fmla="*/ 10831943 w 12192000"/>
              <a:gd name="connsiteY29548" fmla="*/ 2253681 h 6858000"/>
              <a:gd name="connsiteX29549" fmla="*/ 10830657 w 12192000"/>
              <a:gd name="connsiteY29549" fmla="*/ 2264962 h 6858000"/>
              <a:gd name="connsiteX29550" fmla="*/ 10830447 w 12192000"/>
              <a:gd name="connsiteY29550" fmla="*/ 2265800 h 6858000"/>
              <a:gd name="connsiteX29551" fmla="*/ 10829699 w 12192000"/>
              <a:gd name="connsiteY29551" fmla="*/ 2268643 h 6858000"/>
              <a:gd name="connsiteX29552" fmla="*/ 10828353 w 12192000"/>
              <a:gd name="connsiteY29552" fmla="*/ 2272742 h 6858000"/>
              <a:gd name="connsiteX29553" fmla="*/ 10835295 w 12192000"/>
              <a:gd name="connsiteY29553" fmla="*/ 2276752 h 6858000"/>
              <a:gd name="connsiteX29554" fmla="*/ 10846576 w 12192000"/>
              <a:gd name="connsiteY29554" fmla="*/ 2283276 h 6858000"/>
              <a:gd name="connsiteX29555" fmla="*/ 11118731 w 12192000"/>
              <a:gd name="connsiteY29555" fmla="*/ 2283276 h 6858000"/>
              <a:gd name="connsiteX29556" fmla="*/ 11136955 w 12192000"/>
              <a:gd name="connsiteY29556" fmla="*/ 2272742 h 6858000"/>
              <a:gd name="connsiteX29557" fmla="*/ 11135608 w 12192000"/>
              <a:gd name="connsiteY29557" fmla="*/ 2268643 h 6858000"/>
              <a:gd name="connsiteX29558" fmla="*/ 11134890 w 12192000"/>
              <a:gd name="connsiteY29558" fmla="*/ 2265800 h 6858000"/>
              <a:gd name="connsiteX29559" fmla="*/ 11134681 w 12192000"/>
              <a:gd name="connsiteY29559" fmla="*/ 2264962 h 6858000"/>
              <a:gd name="connsiteX29560" fmla="*/ 11133393 w 12192000"/>
              <a:gd name="connsiteY29560" fmla="*/ 2253681 h 6858000"/>
              <a:gd name="connsiteX29561" fmla="*/ 11136835 w 12192000"/>
              <a:gd name="connsiteY29561" fmla="*/ 2235188 h 6858000"/>
              <a:gd name="connsiteX29562" fmla="*/ 11016901 w 12192000"/>
              <a:gd name="connsiteY29562" fmla="*/ 2165945 h 6858000"/>
              <a:gd name="connsiteX29563" fmla="*/ 10982908 w 12192000"/>
              <a:gd name="connsiteY29563" fmla="*/ 2181715 h 6858000"/>
              <a:gd name="connsiteX29564" fmla="*/ 10982669 w 12192000"/>
              <a:gd name="connsiteY29564" fmla="*/ 2181715 h 6858000"/>
              <a:gd name="connsiteX29565" fmla="*/ 10982429 w 12192000"/>
              <a:gd name="connsiteY29565" fmla="*/ 2181715 h 6858000"/>
              <a:gd name="connsiteX29566" fmla="*/ 10948436 w 12192000"/>
              <a:gd name="connsiteY29566" fmla="*/ 2165945 h 6858000"/>
              <a:gd name="connsiteX29567" fmla="*/ 10541266 w 12192000"/>
              <a:gd name="connsiteY29567" fmla="*/ 2165945 h 6858000"/>
              <a:gd name="connsiteX29568" fmla="*/ 10421332 w 12192000"/>
              <a:gd name="connsiteY29568" fmla="*/ 2235188 h 6858000"/>
              <a:gd name="connsiteX29569" fmla="*/ 10424774 w 12192000"/>
              <a:gd name="connsiteY29569" fmla="*/ 2253681 h 6858000"/>
              <a:gd name="connsiteX29570" fmla="*/ 10423487 w 12192000"/>
              <a:gd name="connsiteY29570" fmla="*/ 2264962 h 6858000"/>
              <a:gd name="connsiteX29571" fmla="*/ 10423278 w 12192000"/>
              <a:gd name="connsiteY29571" fmla="*/ 2265800 h 6858000"/>
              <a:gd name="connsiteX29572" fmla="*/ 10422530 w 12192000"/>
              <a:gd name="connsiteY29572" fmla="*/ 2268673 h 6858000"/>
              <a:gd name="connsiteX29573" fmla="*/ 10421183 w 12192000"/>
              <a:gd name="connsiteY29573" fmla="*/ 2272772 h 6858000"/>
              <a:gd name="connsiteX29574" fmla="*/ 10428125 w 12192000"/>
              <a:gd name="connsiteY29574" fmla="*/ 2276782 h 6858000"/>
              <a:gd name="connsiteX29575" fmla="*/ 10439406 w 12192000"/>
              <a:gd name="connsiteY29575" fmla="*/ 2283305 h 6858000"/>
              <a:gd name="connsiteX29576" fmla="*/ 10711561 w 12192000"/>
              <a:gd name="connsiteY29576" fmla="*/ 2283305 h 6858000"/>
              <a:gd name="connsiteX29577" fmla="*/ 10729785 w 12192000"/>
              <a:gd name="connsiteY29577" fmla="*/ 2272772 h 6858000"/>
              <a:gd name="connsiteX29578" fmla="*/ 10728438 w 12192000"/>
              <a:gd name="connsiteY29578" fmla="*/ 2268673 h 6858000"/>
              <a:gd name="connsiteX29579" fmla="*/ 10727690 w 12192000"/>
              <a:gd name="connsiteY29579" fmla="*/ 2265830 h 6858000"/>
              <a:gd name="connsiteX29580" fmla="*/ 10727481 w 12192000"/>
              <a:gd name="connsiteY29580" fmla="*/ 2264992 h 6858000"/>
              <a:gd name="connsiteX29581" fmla="*/ 10726194 w 12192000"/>
              <a:gd name="connsiteY29581" fmla="*/ 2253711 h 6858000"/>
              <a:gd name="connsiteX29582" fmla="*/ 10729635 w 12192000"/>
              <a:gd name="connsiteY29582" fmla="*/ 2235218 h 6858000"/>
              <a:gd name="connsiteX29583" fmla="*/ 10609701 w 12192000"/>
              <a:gd name="connsiteY29583" fmla="*/ 2165975 h 6858000"/>
              <a:gd name="connsiteX29584" fmla="*/ 10575708 w 12192000"/>
              <a:gd name="connsiteY29584" fmla="*/ 2181745 h 6858000"/>
              <a:gd name="connsiteX29585" fmla="*/ 10575469 w 12192000"/>
              <a:gd name="connsiteY29585" fmla="*/ 2181745 h 6858000"/>
              <a:gd name="connsiteX29586" fmla="*/ 10575229 w 12192000"/>
              <a:gd name="connsiteY29586" fmla="*/ 2181745 h 6858000"/>
              <a:gd name="connsiteX29587" fmla="*/ 10541236 w 12192000"/>
              <a:gd name="connsiteY29587" fmla="*/ 2165975 h 6858000"/>
              <a:gd name="connsiteX29588" fmla="*/ 9319697 w 12192000"/>
              <a:gd name="connsiteY29588" fmla="*/ 2165945 h 6858000"/>
              <a:gd name="connsiteX29589" fmla="*/ 9199763 w 12192000"/>
              <a:gd name="connsiteY29589" fmla="*/ 2235188 h 6858000"/>
              <a:gd name="connsiteX29590" fmla="*/ 9203204 w 12192000"/>
              <a:gd name="connsiteY29590" fmla="*/ 2253681 h 6858000"/>
              <a:gd name="connsiteX29591" fmla="*/ 9201917 w 12192000"/>
              <a:gd name="connsiteY29591" fmla="*/ 2264962 h 6858000"/>
              <a:gd name="connsiteX29592" fmla="*/ 9201708 w 12192000"/>
              <a:gd name="connsiteY29592" fmla="*/ 2265800 h 6858000"/>
              <a:gd name="connsiteX29593" fmla="*/ 9200960 w 12192000"/>
              <a:gd name="connsiteY29593" fmla="*/ 2268673 h 6858000"/>
              <a:gd name="connsiteX29594" fmla="*/ 9199613 w 12192000"/>
              <a:gd name="connsiteY29594" fmla="*/ 2272772 h 6858000"/>
              <a:gd name="connsiteX29595" fmla="*/ 9206556 w 12192000"/>
              <a:gd name="connsiteY29595" fmla="*/ 2276782 h 6858000"/>
              <a:gd name="connsiteX29596" fmla="*/ 9217837 w 12192000"/>
              <a:gd name="connsiteY29596" fmla="*/ 2283305 h 6858000"/>
              <a:gd name="connsiteX29597" fmla="*/ 9489992 w 12192000"/>
              <a:gd name="connsiteY29597" fmla="*/ 2283305 h 6858000"/>
              <a:gd name="connsiteX29598" fmla="*/ 9508215 w 12192000"/>
              <a:gd name="connsiteY29598" fmla="*/ 2272772 h 6858000"/>
              <a:gd name="connsiteX29599" fmla="*/ 9506869 w 12192000"/>
              <a:gd name="connsiteY29599" fmla="*/ 2268673 h 6858000"/>
              <a:gd name="connsiteX29600" fmla="*/ 9506151 w 12192000"/>
              <a:gd name="connsiteY29600" fmla="*/ 2265830 h 6858000"/>
              <a:gd name="connsiteX29601" fmla="*/ 9505941 w 12192000"/>
              <a:gd name="connsiteY29601" fmla="*/ 2264992 h 6858000"/>
              <a:gd name="connsiteX29602" fmla="*/ 9504655 w 12192000"/>
              <a:gd name="connsiteY29602" fmla="*/ 2253711 h 6858000"/>
              <a:gd name="connsiteX29603" fmla="*/ 9508096 w 12192000"/>
              <a:gd name="connsiteY29603" fmla="*/ 2235218 h 6858000"/>
              <a:gd name="connsiteX29604" fmla="*/ 9388162 w 12192000"/>
              <a:gd name="connsiteY29604" fmla="*/ 2165975 h 6858000"/>
              <a:gd name="connsiteX29605" fmla="*/ 9354169 w 12192000"/>
              <a:gd name="connsiteY29605" fmla="*/ 2181745 h 6858000"/>
              <a:gd name="connsiteX29606" fmla="*/ 9353929 w 12192000"/>
              <a:gd name="connsiteY29606" fmla="*/ 2181745 h 6858000"/>
              <a:gd name="connsiteX29607" fmla="*/ 9353690 w 12192000"/>
              <a:gd name="connsiteY29607" fmla="*/ 2181745 h 6858000"/>
              <a:gd name="connsiteX29608" fmla="*/ 9319697 w 12192000"/>
              <a:gd name="connsiteY29608" fmla="*/ 2165975 h 6858000"/>
              <a:gd name="connsiteX29609" fmla="*/ 8505327 w 12192000"/>
              <a:gd name="connsiteY29609" fmla="*/ 2165945 h 6858000"/>
              <a:gd name="connsiteX29610" fmla="*/ 8385394 w 12192000"/>
              <a:gd name="connsiteY29610" fmla="*/ 2235188 h 6858000"/>
              <a:gd name="connsiteX29611" fmla="*/ 8388835 w 12192000"/>
              <a:gd name="connsiteY29611" fmla="*/ 2253681 h 6858000"/>
              <a:gd name="connsiteX29612" fmla="*/ 8387548 w 12192000"/>
              <a:gd name="connsiteY29612" fmla="*/ 2264962 h 6858000"/>
              <a:gd name="connsiteX29613" fmla="*/ 8387338 w 12192000"/>
              <a:gd name="connsiteY29613" fmla="*/ 2265800 h 6858000"/>
              <a:gd name="connsiteX29614" fmla="*/ 8386590 w 12192000"/>
              <a:gd name="connsiteY29614" fmla="*/ 2268673 h 6858000"/>
              <a:gd name="connsiteX29615" fmla="*/ 8385244 w 12192000"/>
              <a:gd name="connsiteY29615" fmla="*/ 2272772 h 6858000"/>
              <a:gd name="connsiteX29616" fmla="*/ 8392186 w 12192000"/>
              <a:gd name="connsiteY29616" fmla="*/ 2276782 h 6858000"/>
              <a:gd name="connsiteX29617" fmla="*/ 8403468 w 12192000"/>
              <a:gd name="connsiteY29617" fmla="*/ 2283305 h 6858000"/>
              <a:gd name="connsiteX29618" fmla="*/ 8675622 w 12192000"/>
              <a:gd name="connsiteY29618" fmla="*/ 2283305 h 6858000"/>
              <a:gd name="connsiteX29619" fmla="*/ 8693845 w 12192000"/>
              <a:gd name="connsiteY29619" fmla="*/ 2272772 h 6858000"/>
              <a:gd name="connsiteX29620" fmla="*/ 8692499 w 12192000"/>
              <a:gd name="connsiteY29620" fmla="*/ 2268673 h 6858000"/>
              <a:gd name="connsiteX29621" fmla="*/ 8691781 w 12192000"/>
              <a:gd name="connsiteY29621" fmla="*/ 2265830 h 6858000"/>
              <a:gd name="connsiteX29622" fmla="*/ 8691571 w 12192000"/>
              <a:gd name="connsiteY29622" fmla="*/ 2264992 h 6858000"/>
              <a:gd name="connsiteX29623" fmla="*/ 8690284 w 12192000"/>
              <a:gd name="connsiteY29623" fmla="*/ 2253711 h 6858000"/>
              <a:gd name="connsiteX29624" fmla="*/ 8693726 w 12192000"/>
              <a:gd name="connsiteY29624" fmla="*/ 2235218 h 6858000"/>
              <a:gd name="connsiteX29625" fmla="*/ 8573792 w 12192000"/>
              <a:gd name="connsiteY29625" fmla="*/ 2165975 h 6858000"/>
              <a:gd name="connsiteX29626" fmla="*/ 8539799 w 12192000"/>
              <a:gd name="connsiteY29626" fmla="*/ 2181745 h 6858000"/>
              <a:gd name="connsiteX29627" fmla="*/ 8539560 w 12192000"/>
              <a:gd name="connsiteY29627" fmla="*/ 2181745 h 6858000"/>
              <a:gd name="connsiteX29628" fmla="*/ 8539320 w 12192000"/>
              <a:gd name="connsiteY29628" fmla="*/ 2181745 h 6858000"/>
              <a:gd name="connsiteX29629" fmla="*/ 8505327 w 12192000"/>
              <a:gd name="connsiteY29629" fmla="*/ 2165975 h 6858000"/>
              <a:gd name="connsiteX29630" fmla="*/ 7690988 w 12192000"/>
              <a:gd name="connsiteY29630" fmla="*/ 2165945 h 6858000"/>
              <a:gd name="connsiteX29631" fmla="*/ 7571054 w 12192000"/>
              <a:gd name="connsiteY29631" fmla="*/ 2235188 h 6858000"/>
              <a:gd name="connsiteX29632" fmla="*/ 7574495 w 12192000"/>
              <a:gd name="connsiteY29632" fmla="*/ 2253681 h 6858000"/>
              <a:gd name="connsiteX29633" fmla="*/ 7573208 w 12192000"/>
              <a:gd name="connsiteY29633" fmla="*/ 2264962 h 6858000"/>
              <a:gd name="connsiteX29634" fmla="*/ 7572999 w 12192000"/>
              <a:gd name="connsiteY29634" fmla="*/ 2265800 h 6858000"/>
              <a:gd name="connsiteX29635" fmla="*/ 7572251 w 12192000"/>
              <a:gd name="connsiteY29635" fmla="*/ 2268673 h 6858000"/>
              <a:gd name="connsiteX29636" fmla="*/ 7570904 w 12192000"/>
              <a:gd name="connsiteY29636" fmla="*/ 2272772 h 6858000"/>
              <a:gd name="connsiteX29637" fmla="*/ 7577846 w 12192000"/>
              <a:gd name="connsiteY29637" fmla="*/ 2276782 h 6858000"/>
              <a:gd name="connsiteX29638" fmla="*/ 7589128 w 12192000"/>
              <a:gd name="connsiteY29638" fmla="*/ 2283305 h 6858000"/>
              <a:gd name="connsiteX29639" fmla="*/ 7861282 w 12192000"/>
              <a:gd name="connsiteY29639" fmla="*/ 2283305 h 6858000"/>
              <a:gd name="connsiteX29640" fmla="*/ 7879506 w 12192000"/>
              <a:gd name="connsiteY29640" fmla="*/ 2272772 h 6858000"/>
              <a:gd name="connsiteX29641" fmla="*/ 7878160 w 12192000"/>
              <a:gd name="connsiteY29641" fmla="*/ 2268673 h 6858000"/>
              <a:gd name="connsiteX29642" fmla="*/ 7877412 w 12192000"/>
              <a:gd name="connsiteY29642" fmla="*/ 2265830 h 6858000"/>
              <a:gd name="connsiteX29643" fmla="*/ 7877202 w 12192000"/>
              <a:gd name="connsiteY29643" fmla="*/ 2264992 h 6858000"/>
              <a:gd name="connsiteX29644" fmla="*/ 7875915 w 12192000"/>
              <a:gd name="connsiteY29644" fmla="*/ 2253711 h 6858000"/>
              <a:gd name="connsiteX29645" fmla="*/ 7879356 w 12192000"/>
              <a:gd name="connsiteY29645" fmla="*/ 2235218 h 6858000"/>
              <a:gd name="connsiteX29646" fmla="*/ 7759422 w 12192000"/>
              <a:gd name="connsiteY29646" fmla="*/ 2165975 h 6858000"/>
              <a:gd name="connsiteX29647" fmla="*/ 7725430 w 12192000"/>
              <a:gd name="connsiteY29647" fmla="*/ 2181745 h 6858000"/>
              <a:gd name="connsiteX29648" fmla="*/ 7725190 w 12192000"/>
              <a:gd name="connsiteY29648" fmla="*/ 2181745 h 6858000"/>
              <a:gd name="connsiteX29649" fmla="*/ 7724951 w 12192000"/>
              <a:gd name="connsiteY29649" fmla="*/ 2181745 h 6858000"/>
              <a:gd name="connsiteX29650" fmla="*/ 7690958 w 12192000"/>
              <a:gd name="connsiteY29650" fmla="*/ 2165975 h 6858000"/>
              <a:gd name="connsiteX29651" fmla="*/ 6876618 w 12192000"/>
              <a:gd name="connsiteY29651" fmla="*/ 2165945 h 6858000"/>
              <a:gd name="connsiteX29652" fmla="*/ 6756684 w 12192000"/>
              <a:gd name="connsiteY29652" fmla="*/ 2235188 h 6858000"/>
              <a:gd name="connsiteX29653" fmla="*/ 6760125 w 12192000"/>
              <a:gd name="connsiteY29653" fmla="*/ 2253681 h 6858000"/>
              <a:gd name="connsiteX29654" fmla="*/ 6758839 w 12192000"/>
              <a:gd name="connsiteY29654" fmla="*/ 2264962 h 6858000"/>
              <a:gd name="connsiteX29655" fmla="*/ 6758629 w 12192000"/>
              <a:gd name="connsiteY29655" fmla="*/ 2265800 h 6858000"/>
              <a:gd name="connsiteX29656" fmla="*/ 6757881 w 12192000"/>
              <a:gd name="connsiteY29656" fmla="*/ 2268673 h 6858000"/>
              <a:gd name="connsiteX29657" fmla="*/ 6756535 w 12192000"/>
              <a:gd name="connsiteY29657" fmla="*/ 2272772 h 6858000"/>
              <a:gd name="connsiteX29658" fmla="*/ 6763477 w 12192000"/>
              <a:gd name="connsiteY29658" fmla="*/ 2276782 h 6858000"/>
              <a:gd name="connsiteX29659" fmla="*/ 6774758 w 12192000"/>
              <a:gd name="connsiteY29659" fmla="*/ 2283305 h 6858000"/>
              <a:gd name="connsiteX29660" fmla="*/ 7046913 w 12192000"/>
              <a:gd name="connsiteY29660" fmla="*/ 2283305 h 6858000"/>
              <a:gd name="connsiteX29661" fmla="*/ 7065137 w 12192000"/>
              <a:gd name="connsiteY29661" fmla="*/ 2272772 h 6858000"/>
              <a:gd name="connsiteX29662" fmla="*/ 7063789 w 12192000"/>
              <a:gd name="connsiteY29662" fmla="*/ 2268673 h 6858000"/>
              <a:gd name="connsiteX29663" fmla="*/ 7063041 w 12192000"/>
              <a:gd name="connsiteY29663" fmla="*/ 2265830 h 6858000"/>
              <a:gd name="connsiteX29664" fmla="*/ 7062832 w 12192000"/>
              <a:gd name="connsiteY29664" fmla="*/ 2264992 h 6858000"/>
              <a:gd name="connsiteX29665" fmla="*/ 7061545 w 12192000"/>
              <a:gd name="connsiteY29665" fmla="*/ 2253711 h 6858000"/>
              <a:gd name="connsiteX29666" fmla="*/ 7064987 w 12192000"/>
              <a:gd name="connsiteY29666" fmla="*/ 2235218 h 6858000"/>
              <a:gd name="connsiteX29667" fmla="*/ 6945053 w 12192000"/>
              <a:gd name="connsiteY29667" fmla="*/ 2165975 h 6858000"/>
              <a:gd name="connsiteX29668" fmla="*/ 6911060 w 12192000"/>
              <a:gd name="connsiteY29668" fmla="*/ 2181745 h 6858000"/>
              <a:gd name="connsiteX29669" fmla="*/ 6910821 w 12192000"/>
              <a:gd name="connsiteY29669" fmla="*/ 2181745 h 6858000"/>
              <a:gd name="connsiteX29670" fmla="*/ 6910581 w 12192000"/>
              <a:gd name="connsiteY29670" fmla="*/ 2181745 h 6858000"/>
              <a:gd name="connsiteX29671" fmla="*/ 6876588 w 12192000"/>
              <a:gd name="connsiteY29671" fmla="*/ 2165975 h 6858000"/>
              <a:gd name="connsiteX29672" fmla="*/ 5655049 w 12192000"/>
              <a:gd name="connsiteY29672" fmla="*/ 2165945 h 6858000"/>
              <a:gd name="connsiteX29673" fmla="*/ 5535115 w 12192000"/>
              <a:gd name="connsiteY29673" fmla="*/ 2235188 h 6858000"/>
              <a:gd name="connsiteX29674" fmla="*/ 5538557 w 12192000"/>
              <a:gd name="connsiteY29674" fmla="*/ 2253681 h 6858000"/>
              <a:gd name="connsiteX29675" fmla="*/ 5537269 w 12192000"/>
              <a:gd name="connsiteY29675" fmla="*/ 2264962 h 6858000"/>
              <a:gd name="connsiteX29676" fmla="*/ 5537060 w 12192000"/>
              <a:gd name="connsiteY29676" fmla="*/ 2265800 h 6858000"/>
              <a:gd name="connsiteX29677" fmla="*/ 5536312 w 12192000"/>
              <a:gd name="connsiteY29677" fmla="*/ 2268673 h 6858000"/>
              <a:gd name="connsiteX29678" fmla="*/ 5534965 w 12192000"/>
              <a:gd name="connsiteY29678" fmla="*/ 2272772 h 6858000"/>
              <a:gd name="connsiteX29679" fmla="*/ 5541907 w 12192000"/>
              <a:gd name="connsiteY29679" fmla="*/ 2276782 h 6858000"/>
              <a:gd name="connsiteX29680" fmla="*/ 5553189 w 12192000"/>
              <a:gd name="connsiteY29680" fmla="*/ 2283305 h 6858000"/>
              <a:gd name="connsiteX29681" fmla="*/ 5825344 w 12192000"/>
              <a:gd name="connsiteY29681" fmla="*/ 2283305 h 6858000"/>
              <a:gd name="connsiteX29682" fmla="*/ 5843567 w 12192000"/>
              <a:gd name="connsiteY29682" fmla="*/ 2272772 h 6858000"/>
              <a:gd name="connsiteX29683" fmla="*/ 5842220 w 12192000"/>
              <a:gd name="connsiteY29683" fmla="*/ 2268673 h 6858000"/>
              <a:gd name="connsiteX29684" fmla="*/ 5841502 w 12192000"/>
              <a:gd name="connsiteY29684" fmla="*/ 2265830 h 6858000"/>
              <a:gd name="connsiteX29685" fmla="*/ 5841293 w 12192000"/>
              <a:gd name="connsiteY29685" fmla="*/ 2264992 h 6858000"/>
              <a:gd name="connsiteX29686" fmla="*/ 5840006 w 12192000"/>
              <a:gd name="connsiteY29686" fmla="*/ 2253711 h 6858000"/>
              <a:gd name="connsiteX29687" fmla="*/ 5843447 w 12192000"/>
              <a:gd name="connsiteY29687" fmla="*/ 2235218 h 6858000"/>
              <a:gd name="connsiteX29688" fmla="*/ 5723514 w 12192000"/>
              <a:gd name="connsiteY29688" fmla="*/ 2165975 h 6858000"/>
              <a:gd name="connsiteX29689" fmla="*/ 5689521 w 12192000"/>
              <a:gd name="connsiteY29689" fmla="*/ 2181745 h 6858000"/>
              <a:gd name="connsiteX29690" fmla="*/ 5689281 w 12192000"/>
              <a:gd name="connsiteY29690" fmla="*/ 2181745 h 6858000"/>
              <a:gd name="connsiteX29691" fmla="*/ 5689042 w 12192000"/>
              <a:gd name="connsiteY29691" fmla="*/ 2181745 h 6858000"/>
              <a:gd name="connsiteX29692" fmla="*/ 5655049 w 12192000"/>
              <a:gd name="connsiteY29692" fmla="*/ 2165975 h 6858000"/>
              <a:gd name="connsiteX29693" fmla="*/ 5247878 w 12192000"/>
              <a:gd name="connsiteY29693" fmla="*/ 2165945 h 6858000"/>
              <a:gd name="connsiteX29694" fmla="*/ 5127945 w 12192000"/>
              <a:gd name="connsiteY29694" fmla="*/ 2235188 h 6858000"/>
              <a:gd name="connsiteX29695" fmla="*/ 5131386 w 12192000"/>
              <a:gd name="connsiteY29695" fmla="*/ 2253681 h 6858000"/>
              <a:gd name="connsiteX29696" fmla="*/ 5130099 w 12192000"/>
              <a:gd name="connsiteY29696" fmla="*/ 2264962 h 6858000"/>
              <a:gd name="connsiteX29697" fmla="*/ 5129890 w 12192000"/>
              <a:gd name="connsiteY29697" fmla="*/ 2265800 h 6858000"/>
              <a:gd name="connsiteX29698" fmla="*/ 5129142 w 12192000"/>
              <a:gd name="connsiteY29698" fmla="*/ 2268673 h 6858000"/>
              <a:gd name="connsiteX29699" fmla="*/ 5127795 w 12192000"/>
              <a:gd name="connsiteY29699" fmla="*/ 2272772 h 6858000"/>
              <a:gd name="connsiteX29700" fmla="*/ 5134739 w 12192000"/>
              <a:gd name="connsiteY29700" fmla="*/ 2276782 h 6858000"/>
              <a:gd name="connsiteX29701" fmla="*/ 5146019 w 12192000"/>
              <a:gd name="connsiteY29701" fmla="*/ 2283305 h 6858000"/>
              <a:gd name="connsiteX29702" fmla="*/ 5418173 w 12192000"/>
              <a:gd name="connsiteY29702" fmla="*/ 2283305 h 6858000"/>
              <a:gd name="connsiteX29703" fmla="*/ 5436397 w 12192000"/>
              <a:gd name="connsiteY29703" fmla="*/ 2272772 h 6858000"/>
              <a:gd name="connsiteX29704" fmla="*/ 5435050 w 12192000"/>
              <a:gd name="connsiteY29704" fmla="*/ 2268673 h 6858000"/>
              <a:gd name="connsiteX29705" fmla="*/ 5434302 w 12192000"/>
              <a:gd name="connsiteY29705" fmla="*/ 2265830 h 6858000"/>
              <a:gd name="connsiteX29706" fmla="*/ 5434093 w 12192000"/>
              <a:gd name="connsiteY29706" fmla="*/ 2264992 h 6858000"/>
              <a:gd name="connsiteX29707" fmla="*/ 5432807 w 12192000"/>
              <a:gd name="connsiteY29707" fmla="*/ 2253711 h 6858000"/>
              <a:gd name="connsiteX29708" fmla="*/ 5436247 w 12192000"/>
              <a:gd name="connsiteY29708" fmla="*/ 2235218 h 6858000"/>
              <a:gd name="connsiteX29709" fmla="*/ 5316313 w 12192000"/>
              <a:gd name="connsiteY29709" fmla="*/ 2165975 h 6858000"/>
              <a:gd name="connsiteX29710" fmla="*/ 5282320 w 12192000"/>
              <a:gd name="connsiteY29710" fmla="*/ 2181745 h 6858000"/>
              <a:gd name="connsiteX29711" fmla="*/ 5282082 w 12192000"/>
              <a:gd name="connsiteY29711" fmla="*/ 2181745 h 6858000"/>
              <a:gd name="connsiteX29712" fmla="*/ 5281843 w 12192000"/>
              <a:gd name="connsiteY29712" fmla="*/ 2181745 h 6858000"/>
              <a:gd name="connsiteX29713" fmla="*/ 5247849 w 12192000"/>
              <a:gd name="connsiteY29713" fmla="*/ 2165975 h 6858000"/>
              <a:gd name="connsiteX29714" fmla="*/ 4026309 w 12192000"/>
              <a:gd name="connsiteY29714" fmla="*/ 2165945 h 6858000"/>
              <a:gd name="connsiteX29715" fmla="*/ 3906375 w 12192000"/>
              <a:gd name="connsiteY29715" fmla="*/ 2235188 h 6858000"/>
              <a:gd name="connsiteX29716" fmla="*/ 3909817 w 12192000"/>
              <a:gd name="connsiteY29716" fmla="*/ 2253681 h 6858000"/>
              <a:gd name="connsiteX29717" fmla="*/ 3908530 w 12192000"/>
              <a:gd name="connsiteY29717" fmla="*/ 2264962 h 6858000"/>
              <a:gd name="connsiteX29718" fmla="*/ 3908320 w 12192000"/>
              <a:gd name="connsiteY29718" fmla="*/ 2265800 h 6858000"/>
              <a:gd name="connsiteX29719" fmla="*/ 3907572 w 12192000"/>
              <a:gd name="connsiteY29719" fmla="*/ 2268673 h 6858000"/>
              <a:gd name="connsiteX29720" fmla="*/ 3906226 w 12192000"/>
              <a:gd name="connsiteY29720" fmla="*/ 2272772 h 6858000"/>
              <a:gd name="connsiteX29721" fmla="*/ 3913168 w 12192000"/>
              <a:gd name="connsiteY29721" fmla="*/ 2276782 h 6858000"/>
              <a:gd name="connsiteX29722" fmla="*/ 3924449 w 12192000"/>
              <a:gd name="connsiteY29722" fmla="*/ 2283305 h 6858000"/>
              <a:gd name="connsiteX29723" fmla="*/ 4196604 w 12192000"/>
              <a:gd name="connsiteY29723" fmla="*/ 2283305 h 6858000"/>
              <a:gd name="connsiteX29724" fmla="*/ 4214827 w 12192000"/>
              <a:gd name="connsiteY29724" fmla="*/ 2272772 h 6858000"/>
              <a:gd name="connsiteX29725" fmla="*/ 4213481 w 12192000"/>
              <a:gd name="connsiteY29725" fmla="*/ 2268673 h 6858000"/>
              <a:gd name="connsiteX29726" fmla="*/ 4212764 w 12192000"/>
              <a:gd name="connsiteY29726" fmla="*/ 2265830 h 6858000"/>
              <a:gd name="connsiteX29727" fmla="*/ 4212553 w 12192000"/>
              <a:gd name="connsiteY29727" fmla="*/ 2264992 h 6858000"/>
              <a:gd name="connsiteX29728" fmla="*/ 4211267 w 12192000"/>
              <a:gd name="connsiteY29728" fmla="*/ 2253711 h 6858000"/>
              <a:gd name="connsiteX29729" fmla="*/ 4214709 w 12192000"/>
              <a:gd name="connsiteY29729" fmla="*/ 2235218 h 6858000"/>
              <a:gd name="connsiteX29730" fmla="*/ 4094774 w 12192000"/>
              <a:gd name="connsiteY29730" fmla="*/ 2165975 h 6858000"/>
              <a:gd name="connsiteX29731" fmla="*/ 4060781 w 12192000"/>
              <a:gd name="connsiteY29731" fmla="*/ 2181745 h 6858000"/>
              <a:gd name="connsiteX29732" fmla="*/ 4060542 w 12192000"/>
              <a:gd name="connsiteY29732" fmla="*/ 2181745 h 6858000"/>
              <a:gd name="connsiteX29733" fmla="*/ 4060302 w 12192000"/>
              <a:gd name="connsiteY29733" fmla="*/ 2181745 h 6858000"/>
              <a:gd name="connsiteX29734" fmla="*/ 4026309 w 12192000"/>
              <a:gd name="connsiteY29734" fmla="*/ 2165975 h 6858000"/>
              <a:gd name="connsiteX29735" fmla="*/ 3211939 w 12192000"/>
              <a:gd name="connsiteY29735" fmla="*/ 2165945 h 6858000"/>
              <a:gd name="connsiteX29736" fmla="*/ 3092006 w 12192000"/>
              <a:gd name="connsiteY29736" fmla="*/ 2235188 h 6858000"/>
              <a:gd name="connsiteX29737" fmla="*/ 3095447 w 12192000"/>
              <a:gd name="connsiteY29737" fmla="*/ 2253681 h 6858000"/>
              <a:gd name="connsiteX29738" fmla="*/ 3094160 w 12192000"/>
              <a:gd name="connsiteY29738" fmla="*/ 2264962 h 6858000"/>
              <a:gd name="connsiteX29739" fmla="*/ 3093951 w 12192000"/>
              <a:gd name="connsiteY29739" fmla="*/ 2265800 h 6858000"/>
              <a:gd name="connsiteX29740" fmla="*/ 3093203 w 12192000"/>
              <a:gd name="connsiteY29740" fmla="*/ 2268673 h 6858000"/>
              <a:gd name="connsiteX29741" fmla="*/ 3091856 w 12192000"/>
              <a:gd name="connsiteY29741" fmla="*/ 2272772 h 6858000"/>
              <a:gd name="connsiteX29742" fmla="*/ 3098798 w 12192000"/>
              <a:gd name="connsiteY29742" fmla="*/ 2276782 h 6858000"/>
              <a:gd name="connsiteX29743" fmla="*/ 3110079 w 12192000"/>
              <a:gd name="connsiteY29743" fmla="*/ 2283305 h 6858000"/>
              <a:gd name="connsiteX29744" fmla="*/ 3382234 w 12192000"/>
              <a:gd name="connsiteY29744" fmla="*/ 2283305 h 6858000"/>
              <a:gd name="connsiteX29745" fmla="*/ 3400457 w 12192000"/>
              <a:gd name="connsiteY29745" fmla="*/ 2272772 h 6858000"/>
              <a:gd name="connsiteX29746" fmla="*/ 3399111 w 12192000"/>
              <a:gd name="connsiteY29746" fmla="*/ 2268673 h 6858000"/>
              <a:gd name="connsiteX29747" fmla="*/ 3398393 w 12192000"/>
              <a:gd name="connsiteY29747" fmla="*/ 2265830 h 6858000"/>
              <a:gd name="connsiteX29748" fmla="*/ 3398184 w 12192000"/>
              <a:gd name="connsiteY29748" fmla="*/ 2264992 h 6858000"/>
              <a:gd name="connsiteX29749" fmla="*/ 3396897 w 12192000"/>
              <a:gd name="connsiteY29749" fmla="*/ 2253711 h 6858000"/>
              <a:gd name="connsiteX29750" fmla="*/ 3400338 w 12192000"/>
              <a:gd name="connsiteY29750" fmla="*/ 2235218 h 6858000"/>
              <a:gd name="connsiteX29751" fmla="*/ 3280404 w 12192000"/>
              <a:gd name="connsiteY29751" fmla="*/ 2165975 h 6858000"/>
              <a:gd name="connsiteX29752" fmla="*/ 3246411 w 12192000"/>
              <a:gd name="connsiteY29752" fmla="*/ 2181745 h 6858000"/>
              <a:gd name="connsiteX29753" fmla="*/ 3246172 w 12192000"/>
              <a:gd name="connsiteY29753" fmla="*/ 2181745 h 6858000"/>
              <a:gd name="connsiteX29754" fmla="*/ 3245933 w 12192000"/>
              <a:gd name="connsiteY29754" fmla="*/ 2181745 h 6858000"/>
              <a:gd name="connsiteX29755" fmla="*/ 3211939 w 12192000"/>
              <a:gd name="connsiteY29755" fmla="*/ 2165975 h 6858000"/>
              <a:gd name="connsiteX29756" fmla="*/ 2397599 w 12192000"/>
              <a:gd name="connsiteY29756" fmla="*/ 2165945 h 6858000"/>
              <a:gd name="connsiteX29757" fmla="*/ 2277666 w 12192000"/>
              <a:gd name="connsiteY29757" fmla="*/ 2235188 h 6858000"/>
              <a:gd name="connsiteX29758" fmla="*/ 2281107 w 12192000"/>
              <a:gd name="connsiteY29758" fmla="*/ 2253681 h 6858000"/>
              <a:gd name="connsiteX29759" fmla="*/ 2279820 w 12192000"/>
              <a:gd name="connsiteY29759" fmla="*/ 2264962 h 6858000"/>
              <a:gd name="connsiteX29760" fmla="*/ 2279611 w 12192000"/>
              <a:gd name="connsiteY29760" fmla="*/ 2265800 h 6858000"/>
              <a:gd name="connsiteX29761" fmla="*/ 2278863 w 12192000"/>
              <a:gd name="connsiteY29761" fmla="*/ 2268673 h 6858000"/>
              <a:gd name="connsiteX29762" fmla="*/ 2277516 w 12192000"/>
              <a:gd name="connsiteY29762" fmla="*/ 2272772 h 6858000"/>
              <a:gd name="connsiteX29763" fmla="*/ 2284458 w 12192000"/>
              <a:gd name="connsiteY29763" fmla="*/ 2276782 h 6858000"/>
              <a:gd name="connsiteX29764" fmla="*/ 2295740 w 12192000"/>
              <a:gd name="connsiteY29764" fmla="*/ 2283305 h 6858000"/>
              <a:gd name="connsiteX29765" fmla="*/ 2567894 w 12192000"/>
              <a:gd name="connsiteY29765" fmla="*/ 2283305 h 6858000"/>
              <a:gd name="connsiteX29766" fmla="*/ 2586118 w 12192000"/>
              <a:gd name="connsiteY29766" fmla="*/ 2272772 h 6858000"/>
              <a:gd name="connsiteX29767" fmla="*/ 2584771 w 12192000"/>
              <a:gd name="connsiteY29767" fmla="*/ 2268673 h 6858000"/>
              <a:gd name="connsiteX29768" fmla="*/ 2584023 w 12192000"/>
              <a:gd name="connsiteY29768" fmla="*/ 2265830 h 6858000"/>
              <a:gd name="connsiteX29769" fmla="*/ 2583814 w 12192000"/>
              <a:gd name="connsiteY29769" fmla="*/ 2264992 h 6858000"/>
              <a:gd name="connsiteX29770" fmla="*/ 2582527 w 12192000"/>
              <a:gd name="connsiteY29770" fmla="*/ 2253711 h 6858000"/>
              <a:gd name="connsiteX29771" fmla="*/ 2585968 w 12192000"/>
              <a:gd name="connsiteY29771" fmla="*/ 2235218 h 6858000"/>
              <a:gd name="connsiteX29772" fmla="*/ 2466035 w 12192000"/>
              <a:gd name="connsiteY29772" fmla="*/ 2165975 h 6858000"/>
              <a:gd name="connsiteX29773" fmla="*/ 2432041 w 12192000"/>
              <a:gd name="connsiteY29773" fmla="*/ 2181745 h 6858000"/>
              <a:gd name="connsiteX29774" fmla="*/ 2431802 w 12192000"/>
              <a:gd name="connsiteY29774" fmla="*/ 2181745 h 6858000"/>
              <a:gd name="connsiteX29775" fmla="*/ 2431563 w 12192000"/>
              <a:gd name="connsiteY29775" fmla="*/ 2181745 h 6858000"/>
              <a:gd name="connsiteX29776" fmla="*/ 2397569 w 12192000"/>
              <a:gd name="connsiteY29776" fmla="*/ 2165975 h 6858000"/>
              <a:gd name="connsiteX29777" fmla="*/ 1583230 w 12192000"/>
              <a:gd name="connsiteY29777" fmla="*/ 2165945 h 6858000"/>
              <a:gd name="connsiteX29778" fmla="*/ 1463296 w 12192000"/>
              <a:gd name="connsiteY29778" fmla="*/ 2235188 h 6858000"/>
              <a:gd name="connsiteX29779" fmla="*/ 1466737 w 12192000"/>
              <a:gd name="connsiteY29779" fmla="*/ 2253681 h 6858000"/>
              <a:gd name="connsiteX29780" fmla="*/ 1465451 w 12192000"/>
              <a:gd name="connsiteY29780" fmla="*/ 2264962 h 6858000"/>
              <a:gd name="connsiteX29781" fmla="*/ 1465241 w 12192000"/>
              <a:gd name="connsiteY29781" fmla="*/ 2265800 h 6858000"/>
              <a:gd name="connsiteX29782" fmla="*/ 1464493 w 12192000"/>
              <a:gd name="connsiteY29782" fmla="*/ 2268673 h 6858000"/>
              <a:gd name="connsiteX29783" fmla="*/ 1463147 w 12192000"/>
              <a:gd name="connsiteY29783" fmla="*/ 2272772 h 6858000"/>
              <a:gd name="connsiteX29784" fmla="*/ 1470089 w 12192000"/>
              <a:gd name="connsiteY29784" fmla="*/ 2276782 h 6858000"/>
              <a:gd name="connsiteX29785" fmla="*/ 1481370 w 12192000"/>
              <a:gd name="connsiteY29785" fmla="*/ 2283305 h 6858000"/>
              <a:gd name="connsiteX29786" fmla="*/ 1753525 w 12192000"/>
              <a:gd name="connsiteY29786" fmla="*/ 2283305 h 6858000"/>
              <a:gd name="connsiteX29787" fmla="*/ 1771748 w 12192000"/>
              <a:gd name="connsiteY29787" fmla="*/ 2272772 h 6858000"/>
              <a:gd name="connsiteX29788" fmla="*/ 1770402 w 12192000"/>
              <a:gd name="connsiteY29788" fmla="*/ 2268673 h 6858000"/>
              <a:gd name="connsiteX29789" fmla="*/ 1769654 w 12192000"/>
              <a:gd name="connsiteY29789" fmla="*/ 2265830 h 6858000"/>
              <a:gd name="connsiteX29790" fmla="*/ 1769444 w 12192000"/>
              <a:gd name="connsiteY29790" fmla="*/ 2264992 h 6858000"/>
              <a:gd name="connsiteX29791" fmla="*/ 1768157 w 12192000"/>
              <a:gd name="connsiteY29791" fmla="*/ 2253711 h 6858000"/>
              <a:gd name="connsiteX29792" fmla="*/ 1771598 w 12192000"/>
              <a:gd name="connsiteY29792" fmla="*/ 2235218 h 6858000"/>
              <a:gd name="connsiteX29793" fmla="*/ 1651665 w 12192000"/>
              <a:gd name="connsiteY29793" fmla="*/ 2165975 h 6858000"/>
              <a:gd name="connsiteX29794" fmla="*/ 1617672 w 12192000"/>
              <a:gd name="connsiteY29794" fmla="*/ 2181745 h 6858000"/>
              <a:gd name="connsiteX29795" fmla="*/ 1617432 w 12192000"/>
              <a:gd name="connsiteY29795" fmla="*/ 2181745 h 6858000"/>
              <a:gd name="connsiteX29796" fmla="*/ 1617193 w 12192000"/>
              <a:gd name="connsiteY29796" fmla="*/ 2181745 h 6858000"/>
              <a:gd name="connsiteX29797" fmla="*/ 1583200 w 12192000"/>
              <a:gd name="connsiteY29797" fmla="*/ 2165975 h 6858000"/>
              <a:gd name="connsiteX29798" fmla="*/ 361660 w 12192000"/>
              <a:gd name="connsiteY29798" fmla="*/ 2165945 h 6858000"/>
              <a:gd name="connsiteX29799" fmla="*/ 241727 w 12192000"/>
              <a:gd name="connsiteY29799" fmla="*/ 2235188 h 6858000"/>
              <a:gd name="connsiteX29800" fmla="*/ 245168 w 12192000"/>
              <a:gd name="connsiteY29800" fmla="*/ 2253681 h 6858000"/>
              <a:gd name="connsiteX29801" fmla="*/ 243881 w 12192000"/>
              <a:gd name="connsiteY29801" fmla="*/ 2264962 h 6858000"/>
              <a:gd name="connsiteX29802" fmla="*/ 243672 w 12192000"/>
              <a:gd name="connsiteY29802" fmla="*/ 2265800 h 6858000"/>
              <a:gd name="connsiteX29803" fmla="*/ 242924 w 12192000"/>
              <a:gd name="connsiteY29803" fmla="*/ 2268673 h 6858000"/>
              <a:gd name="connsiteX29804" fmla="*/ 242924 w 12192000"/>
              <a:gd name="connsiteY29804" fmla="*/ 2268643 h 6858000"/>
              <a:gd name="connsiteX29805" fmla="*/ 241577 w 12192000"/>
              <a:gd name="connsiteY29805" fmla="*/ 2272742 h 6858000"/>
              <a:gd name="connsiteX29806" fmla="*/ 248519 w 12192000"/>
              <a:gd name="connsiteY29806" fmla="*/ 2276752 h 6858000"/>
              <a:gd name="connsiteX29807" fmla="*/ 259800 w 12192000"/>
              <a:gd name="connsiteY29807" fmla="*/ 2283276 h 6858000"/>
              <a:gd name="connsiteX29808" fmla="*/ 531955 w 12192000"/>
              <a:gd name="connsiteY29808" fmla="*/ 2283276 h 6858000"/>
              <a:gd name="connsiteX29809" fmla="*/ 550179 w 12192000"/>
              <a:gd name="connsiteY29809" fmla="*/ 2272742 h 6858000"/>
              <a:gd name="connsiteX29810" fmla="*/ 548832 w 12192000"/>
              <a:gd name="connsiteY29810" fmla="*/ 2268643 h 6858000"/>
              <a:gd name="connsiteX29811" fmla="*/ 548114 w 12192000"/>
              <a:gd name="connsiteY29811" fmla="*/ 2265800 h 6858000"/>
              <a:gd name="connsiteX29812" fmla="*/ 547904 w 12192000"/>
              <a:gd name="connsiteY29812" fmla="*/ 2264962 h 6858000"/>
              <a:gd name="connsiteX29813" fmla="*/ 546618 w 12192000"/>
              <a:gd name="connsiteY29813" fmla="*/ 2253681 h 6858000"/>
              <a:gd name="connsiteX29814" fmla="*/ 550059 w 12192000"/>
              <a:gd name="connsiteY29814" fmla="*/ 2235188 h 6858000"/>
              <a:gd name="connsiteX29815" fmla="*/ 430125 w 12192000"/>
              <a:gd name="connsiteY29815" fmla="*/ 2165945 h 6858000"/>
              <a:gd name="connsiteX29816" fmla="*/ 396132 w 12192000"/>
              <a:gd name="connsiteY29816" fmla="*/ 2181715 h 6858000"/>
              <a:gd name="connsiteX29817" fmla="*/ 395893 w 12192000"/>
              <a:gd name="connsiteY29817" fmla="*/ 2181715 h 6858000"/>
              <a:gd name="connsiteX29818" fmla="*/ 395653 w 12192000"/>
              <a:gd name="connsiteY29818" fmla="*/ 2181715 h 6858000"/>
              <a:gd name="connsiteX29819" fmla="*/ 361660 w 12192000"/>
              <a:gd name="connsiteY29819" fmla="*/ 2165945 h 6858000"/>
              <a:gd name="connsiteX29820" fmla="*/ 11355636 w 12192000"/>
              <a:gd name="connsiteY29820" fmla="*/ 2165915 h 6858000"/>
              <a:gd name="connsiteX29821" fmla="*/ 11235703 w 12192000"/>
              <a:gd name="connsiteY29821" fmla="*/ 2235158 h 6858000"/>
              <a:gd name="connsiteX29822" fmla="*/ 11239144 w 12192000"/>
              <a:gd name="connsiteY29822" fmla="*/ 2253651 h 6858000"/>
              <a:gd name="connsiteX29823" fmla="*/ 11237857 w 12192000"/>
              <a:gd name="connsiteY29823" fmla="*/ 2264932 h 6858000"/>
              <a:gd name="connsiteX29824" fmla="*/ 11237647 w 12192000"/>
              <a:gd name="connsiteY29824" fmla="*/ 2265770 h 6858000"/>
              <a:gd name="connsiteX29825" fmla="*/ 11236899 w 12192000"/>
              <a:gd name="connsiteY29825" fmla="*/ 2268643 h 6858000"/>
              <a:gd name="connsiteX29826" fmla="*/ 11235553 w 12192000"/>
              <a:gd name="connsiteY29826" fmla="*/ 2272742 h 6858000"/>
              <a:gd name="connsiteX29827" fmla="*/ 11242495 w 12192000"/>
              <a:gd name="connsiteY29827" fmla="*/ 2276752 h 6858000"/>
              <a:gd name="connsiteX29828" fmla="*/ 11253776 w 12192000"/>
              <a:gd name="connsiteY29828" fmla="*/ 2283276 h 6858000"/>
              <a:gd name="connsiteX29829" fmla="*/ 11525931 w 12192000"/>
              <a:gd name="connsiteY29829" fmla="*/ 2283276 h 6858000"/>
              <a:gd name="connsiteX29830" fmla="*/ 11544154 w 12192000"/>
              <a:gd name="connsiteY29830" fmla="*/ 2272742 h 6858000"/>
              <a:gd name="connsiteX29831" fmla="*/ 11542808 w 12192000"/>
              <a:gd name="connsiteY29831" fmla="*/ 2268643 h 6858000"/>
              <a:gd name="connsiteX29832" fmla="*/ 11542060 w 12192000"/>
              <a:gd name="connsiteY29832" fmla="*/ 2265800 h 6858000"/>
              <a:gd name="connsiteX29833" fmla="*/ 11541850 w 12192000"/>
              <a:gd name="connsiteY29833" fmla="*/ 2264962 h 6858000"/>
              <a:gd name="connsiteX29834" fmla="*/ 11540563 w 12192000"/>
              <a:gd name="connsiteY29834" fmla="*/ 2253681 h 6858000"/>
              <a:gd name="connsiteX29835" fmla="*/ 11540593 w 12192000"/>
              <a:gd name="connsiteY29835" fmla="*/ 2253651 h 6858000"/>
              <a:gd name="connsiteX29836" fmla="*/ 11544034 w 12192000"/>
              <a:gd name="connsiteY29836" fmla="*/ 2235158 h 6858000"/>
              <a:gd name="connsiteX29837" fmla="*/ 11424101 w 12192000"/>
              <a:gd name="connsiteY29837" fmla="*/ 2165915 h 6858000"/>
              <a:gd name="connsiteX29838" fmla="*/ 11390108 w 12192000"/>
              <a:gd name="connsiteY29838" fmla="*/ 2181685 h 6858000"/>
              <a:gd name="connsiteX29839" fmla="*/ 11389868 w 12192000"/>
              <a:gd name="connsiteY29839" fmla="*/ 2181685 h 6858000"/>
              <a:gd name="connsiteX29840" fmla="*/ 11389629 w 12192000"/>
              <a:gd name="connsiteY29840" fmla="*/ 2181685 h 6858000"/>
              <a:gd name="connsiteX29841" fmla="*/ 11355636 w 12192000"/>
              <a:gd name="connsiteY29841" fmla="*/ 2165915 h 6858000"/>
              <a:gd name="connsiteX29842" fmla="*/ 12000579 w 12192000"/>
              <a:gd name="connsiteY29842" fmla="*/ 1975093 h 6858000"/>
              <a:gd name="connsiteX29843" fmla="*/ 12000608 w 12192000"/>
              <a:gd name="connsiteY29843" fmla="*/ 1975093 h 6858000"/>
              <a:gd name="connsiteX29844" fmla="*/ 12000594 w 12192000"/>
              <a:gd name="connsiteY29844" fmla="*/ 1975096 h 6858000"/>
              <a:gd name="connsiteX29845" fmla="*/ 11593408 w 12192000"/>
              <a:gd name="connsiteY29845" fmla="*/ 1975093 h 6858000"/>
              <a:gd name="connsiteX29846" fmla="*/ 11593438 w 12192000"/>
              <a:gd name="connsiteY29846" fmla="*/ 1975093 h 6858000"/>
              <a:gd name="connsiteX29847" fmla="*/ 11593423 w 12192000"/>
              <a:gd name="connsiteY29847" fmla="*/ 1975097 h 6858000"/>
              <a:gd name="connsiteX29848" fmla="*/ 11186209 w 12192000"/>
              <a:gd name="connsiteY29848" fmla="*/ 1975093 h 6858000"/>
              <a:gd name="connsiteX29849" fmla="*/ 11186239 w 12192000"/>
              <a:gd name="connsiteY29849" fmla="*/ 1975093 h 6858000"/>
              <a:gd name="connsiteX29850" fmla="*/ 11186224 w 12192000"/>
              <a:gd name="connsiteY29850" fmla="*/ 1975097 h 6858000"/>
              <a:gd name="connsiteX29851" fmla="*/ 12128323 w 12192000"/>
              <a:gd name="connsiteY29851" fmla="*/ 1955224 h 6858000"/>
              <a:gd name="connsiteX29852" fmla="*/ 12042590 w 12192000"/>
              <a:gd name="connsiteY29852" fmla="*/ 2004717 h 6858000"/>
              <a:gd name="connsiteX29853" fmla="*/ 12045225 w 12192000"/>
              <a:gd name="connsiteY29853" fmla="*/ 2019709 h 6858000"/>
              <a:gd name="connsiteX29854" fmla="*/ 12008598 w 12192000"/>
              <a:gd name="connsiteY29854" fmla="*/ 2063577 h 6858000"/>
              <a:gd name="connsiteX29855" fmla="*/ 12008598 w 12192000"/>
              <a:gd name="connsiteY29855" fmla="*/ 2162564 h 6858000"/>
              <a:gd name="connsiteX29856" fmla="*/ 12128323 w 12192000"/>
              <a:gd name="connsiteY29856" fmla="*/ 1955224 h 6858000"/>
              <a:gd name="connsiteX29857" fmla="*/ 11872895 w 12192000"/>
              <a:gd name="connsiteY29857" fmla="*/ 1955224 h 6858000"/>
              <a:gd name="connsiteX29858" fmla="*/ 11992619 w 12192000"/>
              <a:gd name="connsiteY29858" fmla="*/ 2162564 h 6858000"/>
              <a:gd name="connsiteX29859" fmla="*/ 11992619 w 12192000"/>
              <a:gd name="connsiteY29859" fmla="*/ 2063577 h 6858000"/>
              <a:gd name="connsiteX29860" fmla="*/ 11955992 w 12192000"/>
              <a:gd name="connsiteY29860" fmla="*/ 2019709 h 6858000"/>
              <a:gd name="connsiteX29861" fmla="*/ 11958625 w 12192000"/>
              <a:gd name="connsiteY29861" fmla="*/ 2004717 h 6858000"/>
              <a:gd name="connsiteX29862" fmla="*/ 11721152 w 12192000"/>
              <a:gd name="connsiteY29862" fmla="*/ 1955224 h 6858000"/>
              <a:gd name="connsiteX29863" fmla="*/ 11635421 w 12192000"/>
              <a:gd name="connsiteY29863" fmla="*/ 2004717 h 6858000"/>
              <a:gd name="connsiteX29864" fmla="*/ 11638055 w 12192000"/>
              <a:gd name="connsiteY29864" fmla="*/ 2019709 h 6858000"/>
              <a:gd name="connsiteX29865" fmla="*/ 11601428 w 12192000"/>
              <a:gd name="connsiteY29865" fmla="*/ 2063577 h 6858000"/>
              <a:gd name="connsiteX29866" fmla="*/ 11601428 w 12192000"/>
              <a:gd name="connsiteY29866" fmla="*/ 2162564 h 6858000"/>
              <a:gd name="connsiteX29867" fmla="*/ 11721152 w 12192000"/>
              <a:gd name="connsiteY29867" fmla="*/ 1955224 h 6858000"/>
              <a:gd name="connsiteX29868" fmla="*/ 11465725 w 12192000"/>
              <a:gd name="connsiteY29868" fmla="*/ 1955224 h 6858000"/>
              <a:gd name="connsiteX29869" fmla="*/ 11585449 w 12192000"/>
              <a:gd name="connsiteY29869" fmla="*/ 2162564 h 6858000"/>
              <a:gd name="connsiteX29870" fmla="*/ 11585449 w 12192000"/>
              <a:gd name="connsiteY29870" fmla="*/ 2063577 h 6858000"/>
              <a:gd name="connsiteX29871" fmla="*/ 11548822 w 12192000"/>
              <a:gd name="connsiteY29871" fmla="*/ 2019709 h 6858000"/>
              <a:gd name="connsiteX29872" fmla="*/ 11551455 w 12192000"/>
              <a:gd name="connsiteY29872" fmla="*/ 2004717 h 6858000"/>
              <a:gd name="connsiteX29873" fmla="*/ 11313982 w 12192000"/>
              <a:gd name="connsiteY29873" fmla="*/ 1955224 h 6858000"/>
              <a:gd name="connsiteX29874" fmla="*/ 11228252 w 12192000"/>
              <a:gd name="connsiteY29874" fmla="*/ 2004717 h 6858000"/>
              <a:gd name="connsiteX29875" fmla="*/ 11230885 w 12192000"/>
              <a:gd name="connsiteY29875" fmla="*/ 2019709 h 6858000"/>
              <a:gd name="connsiteX29876" fmla="*/ 11194258 w 12192000"/>
              <a:gd name="connsiteY29876" fmla="*/ 2063577 h 6858000"/>
              <a:gd name="connsiteX29877" fmla="*/ 11194258 w 12192000"/>
              <a:gd name="connsiteY29877" fmla="*/ 2162564 h 6858000"/>
              <a:gd name="connsiteX29878" fmla="*/ 11313982 w 12192000"/>
              <a:gd name="connsiteY29878" fmla="*/ 1955224 h 6858000"/>
              <a:gd name="connsiteX29879" fmla="*/ 11058525 w 12192000"/>
              <a:gd name="connsiteY29879" fmla="*/ 1955224 h 6858000"/>
              <a:gd name="connsiteX29880" fmla="*/ 11178249 w 12192000"/>
              <a:gd name="connsiteY29880" fmla="*/ 2162564 h 6858000"/>
              <a:gd name="connsiteX29881" fmla="*/ 11178249 w 12192000"/>
              <a:gd name="connsiteY29881" fmla="*/ 2063577 h 6858000"/>
              <a:gd name="connsiteX29882" fmla="*/ 11141622 w 12192000"/>
              <a:gd name="connsiteY29882" fmla="*/ 2019709 h 6858000"/>
              <a:gd name="connsiteX29883" fmla="*/ 11144256 w 12192000"/>
              <a:gd name="connsiteY29883" fmla="*/ 2004717 h 6858000"/>
              <a:gd name="connsiteX29884" fmla="*/ 10499613 w 12192000"/>
              <a:gd name="connsiteY29884" fmla="*/ 1955224 h 6858000"/>
              <a:gd name="connsiteX29885" fmla="*/ 10413882 w 12192000"/>
              <a:gd name="connsiteY29885" fmla="*/ 2004717 h 6858000"/>
              <a:gd name="connsiteX29886" fmla="*/ 10416515 w 12192000"/>
              <a:gd name="connsiteY29886" fmla="*/ 2019709 h 6858000"/>
              <a:gd name="connsiteX29887" fmla="*/ 10379889 w 12192000"/>
              <a:gd name="connsiteY29887" fmla="*/ 2063577 h 6858000"/>
              <a:gd name="connsiteX29888" fmla="*/ 10379889 w 12192000"/>
              <a:gd name="connsiteY29888" fmla="*/ 2162564 h 6858000"/>
              <a:gd name="connsiteX29889" fmla="*/ 10499613 w 12192000"/>
              <a:gd name="connsiteY29889" fmla="*/ 1955224 h 6858000"/>
              <a:gd name="connsiteX29890" fmla="*/ 10092413 w 12192000"/>
              <a:gd name="connsiteY29890" fmla="*/ 1955224 h 6858000"/>
              <a:gd name="connsiteX29891" fmla="*/ 10006681 w 12192000"/>
              <a:gd name="connsiteY29891" fmla="*/ 2004717 h 6858000"/>
              <a:gd name="connsiteX29892" fmla="*/ 10009315 w 12192000"/>
              <a:gd name="connsiteY29892" fmla="*/ 2019709 h 6858000"/>
              <a:gd name="connsiteX29893" fmla="*/ 9972689 w 12192000"/>
              <a:gd name="connsiteY29893" fmla="*/ 2063577 h 6858000"/>
              <a:gd name="connsiteX29894" fmla="*/ 9972689 w 12192000"/>
              <a:gd name="connsiteY29894" fmla="*/ 2162564 h 6858000"/>
              <a:gd name="connsiteX29895" fmla="*/ 10092413 w 12192000"/>
              <a:gd name="connsiteY29895" fmla="*/ 1955224 h 6858000"/>
              <a:gd name="connsiteX29896" fmla="*/ 9685243 w 12192000"/>
              <a:gd name="connsiteY29896" fmla="*/ 1955224 h 6858000"/>
              <a:gd name="connsiteX29897" fmla="*/ 9599512 w 12192000"/>
              <a:gd name="connsiteY29897" fmla="*/ 2004717 h 6858000"/>
              <a:gd name="connsiteX29898" fmla="*/ 9602145 w 12192000"/>
              <a:gd name="connsiteY29898" fmla="*/ 2019709 h 6858000"/>
              <a:gd name="connsiteX29899" fmla="*/ 9565519 w 12192000"/>
              <a:gd name="connsiteY29899" fmla="*/ 2063577 h 6858000"/>
              <a:gd name="connsiteX29900" fmla="*/ 9565519 w 12192000"/>
              <a:gd name="connsiteY29900" fmla="*/ 2162564 h 6858000"/>
              <a:gd name="connsiteX29901" fmla="*/ 9685243 w 12192000"/>
              <a:gd name="connsiteY29901" fmla="*/ 1955224 h 6858000"/>
              <a:gd name="connsiteX29902" fmla="*/ 9278043 w 12192000"/>
              <a:gd name="connsiteY29902" fmla="*/ 1955224 h 6858000"/>
              <a:gd name="connsiteX29903" fmla="*/ 9192312 w 12192000"/>
              <a:gd name="connsiteY29903" fmla="*/ 2004717 h 6858000"/>
              <a:gd name="connsiteX29904" fmla="*/ 9194946 w 12192000"/>
              <a:gd name="connsiteY29904" fmla="*/ 2019709 h 6858000"/>
              <a:gd name="connsiteX29905" fmla="*/ 9158319 w 12192000"/>
              <a:gd name="connsiteY29905" fmla="*/ 2063577 h 6858000"/>
              <a:gd name="connsiteX29906" fmla="*/ 9158319 w 12192000"/>
              <a:gd name="connsiteY29906" fmla="*/ 2162564 h 6858000"/>
              <a:gd name="connsiteX29907" fmla="*/ 9278043 w 12192000"/>
              <a:gd name="connsiteY29907" fmla="*/ 1955224 h 6858000"/>
              <a:gd name="connsiteX29908" fmla="*/ 8870873 w 12192000"/>
              <a:gd name="connsiteY29908" fmla="*/ 1955224 h 6858000"/>
              <a:gd name="connsiteX29909" fmla="*/ 8785142 w 12192000"/>
              <a:gd name="connsiteY29909" fmla="*/ 2004717 h 6858000"/>
              <a:gd name="connsiteX29910" fmla="*/ 8787776 w 12192000"/>
              <a:gd name="connsiteY29910" fmla="*/ 2019709 h 6858000"/>
              <a:gd name="connsiteX29911" fmla="*/ 8751149 w 12192000"/>
              <a:gd name="connsiteY29911" fmla="*/ 2063577 h 6858000"/>
              <a:gd name="connsiteX29912" fmla="*/ 8751149 w 12192000"/>
              <a:gd name="connsiteY29912" fmla="*/ 2162564 h 6858000"/>
              <a:gd name="connsiteX29913" fmla="*/ 8870873 w 12192000"/>
              <a:gd name="connsiteY29913" fmla="*/ 1955224 h 6858000"/>
              <a:gd name="connsiteX29914" fmla="*/ 8463673 w 12192000"/>
              <a:gd name="connsiteY29914" fmla="*/ 1955224 h 6858000"/>
              <a:gd name="connsiteX29915" fmla="*/ 8377943 w 12192000"/>
              <a:gd name="connsiteY29915" fmla="*/ 2004717 h 6858000"/>
              <a:gd name="connsiteX29916" fmla="*/ 8380576 w 12192000"/>
              <a:gd name="connsiteY29916" fmla="*/ 2019709 h 6858000"/>
              <a:gd name="connsiteX29917" fmla="*/ 8343949 w 12192000"/>
              <a:gd name="connsiteY29917" fmla="*/ 2063577 h 6858000"/>
              <a:gd name="connsiteX29918" fmla="*/ 8343949 w 12192000"/>
              <a:gd name="connsiteY29918" fmla="*/ 2162564 h 6858000"/>
              <a:gd name="connsiteX29919" fmla="*/ 8463673 w 12192000"/>
              <a:gd name="connsiteY29919" fmla="*/ 1955224 h 6858000"/>
              <a:gd name="connsiteX29920" fmla="*/ 8056504 w 12192000"/>
              <a:gd name="connsiteY29920" fmla="*/ 1955224 h 6858000"/>
              <a:gd name="connsiteX29921" fmla="*/ 7970773 w 12192000"/>
              <a:gd name="connsiteY29921" fmla="*/ 2004717 h 6858000"/>
              <a:gd name="connsiteX29922" fmla="*/ 7973406 w 12192000"/>
              <a:gd name="connsiteY29922" fmla="*/ 2019709 h 6858000"/>
              <a:gd name="connsiteX29923" fmla="*/ 7936779 w 12192000"/>
              <a:gd name="connsiteY29923" fmla="*/ 2063577 h 6858000"/>
              <a:gd name="connsiteX29924" fmla="*/ 7936779 w 12192000"/>
              <a:gd name="connsiteY29924" fmla="*/ 2162564 h 6858000"/>
              <a:gd name="connsiteX29925" fmla="*/ 8056504 w 12192000"/>
              <a:gd name="connsiteY29925" fmla="*/ 1955224 h 6858000"/>
              <a:gd name="connsiteX29926" fmla="*/ 7649334 w 12192000"/>
              <a:gd name="connsiteY29926" fmla="*/ 1955224 h 6858000"/>
              <a:gd name="connsiteX29927" fmla="*/ 7563603 w 12192000"/>
              <a:gd name="connsiteY29927" fmla="*/ 2004717 h 6858000"/>
              <a:gd name="connsiteX29928" fmla="*/ 7566236 w 12192000"/>
              <a:gd name="connsiteY29928" fmla="*/ 2019709 h 6858000"/>
              <a:gd name="connsiteX29929" fmla="*/ 7529610 w 12192000"/>
              <a:gd name="connsiteY29929" fmla="*/ 2063577 h 6858000"/>
              <a:gd name="connsiteX29930" fmla="*/ 7529610 w 12192000"/>
              <a:gd name="connsiteY29930" fmla="*/ 2162564 h 6858000"/>
              <a:gd name="connsiteX29931" fmla="*/ 7649334 w 12192000"/>
              <a:gd name="connsiteY29931" fmla="*/ 1955224 h 6858000"/>
              <a:gd name="connsiteX29932" fmla="*/ 7242134 w 12192000"/>
              <a:gd name="connsiteY29932" fmla="*/ 1955224 h 6858000"/>
              <a:gd name="connsiteX29933" fmla="*/ 7156403 w 12192000"/>
              <a:gd name="connsiteY29933" fmla="*/ 2004717 h 6858000"/>
              <a:gd name="connsiteX29934" fmla="*/ 7159036 w 12192000"/>
              <a:gd name="connsiteY29934" fmla="*/ 2019709 h 6858000"/>
              <a:gd name="connsiteX29935" fmla="*/ 7122410 w 12192000"/>
              <a:gd name="connsiteY29935" fmla="*/ 2063577 h 6858000"/>
              <a:gd name="connsiteX29936" fmla="*/ 7122410 w 12192000"/>
              <a:gd name="connsiteY29936" fmla="*/ 2162564 h 6858000"/>
              <a:gd name="connsiteX29937" fmla="*/ 7242134 w 12192000"/>
              <a:gd name="connsiteY29937" fmla="*/ 1955224 h 6858000"/>
              <a:gd name="connsiteX29938" fmla="*/ 6834964 w 12192000"/>
              <a:gd name="connsiteY29938" fmla="*/ 1955224 h 6858000"/>
              <a:gd name="connsiteX29939" fmla="*/ 6749233 w 12192000"/>
              <a:gd name="connsiteY29939" fmla="*/ 2004717 h 6858000"/>
              <a:gd name="connsiteX29940" fmla="*/ 6751866 w 12192000"/>
              <a:gd name="connsiteY29940" fmla="*/ 2019709 h 6858000"/>
              <a:gd name="connsiteX29941" fmla="*/ 6715240 w 12192000"/>
              <a:gd name="connsiteY29941" fmla="*/ 2063577 h 6858000"/>
              <a:gd name="connsiteX29942" fmla="*/ 6715240 w 12192000"/>
              <a:gd name="connsiteY29942" fmla="*/ 2162564 h 6858000"/>
              <a:gd name="connsiteX29943" fmla="*/ 6834964 w 12192000"/>
              <a:gd name="connsiteY29943" fmla="*/ 1955224 h 6858000"/>
              <a:gd name="connsiteX29944" fmla="*/ 6427765 w 12192000"/>
              <a:gd name="connsiteY29944" fmla="*/ 1955224 h 6858000"/>
              <a:gd name="connsiteX29945" fmla="*/ 6342033 w 12192000"/>
              <a:gd name="connsiteY29945" fmla="*/ 2004717 h 6858000"/>
              <a:gd name="connsiteX29946" fmla="*/ 6344667 w 12192000"/>
              <a:gd name="connsiteY29946" fmla="*/ 2019709 h 6858000"/>
              <a:gd name="connsiteX29947" fmla="*/ 6308041 w 12192000"/>
              <a:gd name="connsiteY29947" fmla="*/ 2063577 h 6858000"/>
              <a:gd name="connsiteX29948" fmla="*/ 6308041 w 12192000"/>
              <a:gd name="connsiteY29948" fmla="*/ 2162564 h 6858000"/>
              <a:gd name="connsiteX29949" fmla="*/ 6427765 w 12192000"/>
              <a:gd name="connsiteY29949" fmla="*/ 1955224 h 6858000"/>
              <a:gd name="connsiteX29950" fmla="*/ 6020595 w 12192000"/>
              <a:gd name="connsiteY29950" fmla="*/ 1955224 h 6858000"/>
              <a:gd name="connsiteX29951" fmla="*/ 5934863 w 12192000"/>
              <a:gd name="connsiteY29951" fmla="*/ 2004717 h 6858000"/>
              <a:gd name="connsiteX29952" fmla="*/ 5937497 w 12192000"/>
              <a:gd name="connsiteY29952" fmla="*/ 2019709 h 6858000"/>
              <a:gd name="connsiteX29953" fmla="*/ 5900871 w 12192000"/>
              <a:gd name="connsiteY29953" fmla="*/ 2063577 h 6858000"/>
              <a:gd name="connsiteX29954" fmla="*/ 5900871 w 12192000"/>
              <a:gd name="connsiteY29954" fmla="*/ 2162564 h 6858000"/>
              <a:gd name="connsiteX29955" fmla="*/ 6020595 w 12192000"/>
              <a:gd name="connsiteY29955" fmla="*/ 1955224 h 6858000"/>
              <a:gd name="connsiteX29956" fmla="*/ 5613395 w 12192000"/>
              <a:gd name="connsiteY29956" fmla="*/ 1955224 h 6858000"/>
              <a:gd name="connsiteX29957" fmla="*/ 5527664 w 12192000"/>
              <a:gd name="connsiteY29957" fmla="*/ 2004717 h 6858000"/>
              <a:gd name="connsiteX29958" fmla="*/ 5530297 w 12192000"/>
              <a:gd name="connsiteY29958" fmla="*/ 2019709 h 6858000"/>
              <a:gd name="connsiteX29959" fmla="*/ 5493670 w 12192000"/>
              <a:gd name="connsiteY29959" fmla="*/ 2063577 h 6858000"/>
              <a:gd name="connsiteX29960" fmla="*/ 5493670 w 12192000"/>
              <a:gd name="connsiteY29960" fmla="*/ 2162564 h 6858000"/>
              <a:gd name="connsiteX29961" fmla="*/ 5613395 w 12192000"/>
              <a:gd name="connsiteY29961" fmla="*/ 1955224 h 6858000"/>
              <a:gd name="connsiteX29962" fmla="*/ 5206225 w 12192000"/>
              <a:gd name="connsiteY29962" fmla="*/ 1955224 h 6858000"/>
              <a:gd name="connsiteX29963" fmla="*/ 5120494 w 12192000"/>
              <a:gd name="connsiteY29963" fmla="*/ 2004717 h 6858000"/>
              <a:gd name="connsiteX29964" fmla="*/ 5123127 w 12192000"/>
              <a:gd name="connsiteY29964" fmla="*/ 2019709 h 6858000"/>
              <a:gd name="connsiteX29965" fmla="*/ 5086501 w 12192000"/>
              <a:gd name="connsiteY29965" fmla="*/ 2063577 h 6858000"/>
              <a:gd name="connsiteX29966" fmla="*/ 5086501 w 12192000"/>
              <a:gd name="connsiteY29966" fmla="*/ 2162564 h 6858000"/>
              <a:gd name="connsiteX29967" fmla="*/ 5206225 w 12192000"/>
              <a:gd name="connsiteY29967" fmla="*/ 1955224 h 6858000"/>
              <a:gd name="connsiteX29968" fmla="*/ 4799025 w 12192000"/>
              <a:gd name="connsiteY29968" fmla="*/ 1955224 h 6858000"/>
              <a:gd name="connsiteX29969" fmla="*/ 4713294 w 12192000"/>
              <a:gd name="connsiteY29969" fmla="*/ 2004717 h 6858000"/>
              <a:gd name="connsiteX29970" fmla="*/ 4715928 w 12192000"/>
              <a:gd name="connsiteY29970" fmla="*/ 2019709 h 6858000"/>
              <a:gd name="connsiteX29971" fmla="*/ 4679301 w 12192000"/>
              <a:gd name="connsiteY29971" fmla="*/ 2063577 h 6858000"/>
              <a:gd name="connsiteX29972" fmla="*/ 4679301 w 12192000"/>
              <a:gd name="connsiteY29972" fmla="*/ 2162564 h 6858000"/>
              <a:gd name="connsiteX29973" fmla="*/ 4799025 w 12192000"/>
              <a:gd name="connsiteY29973" fmla="*/ 1955224 h 6858000"/>
              <a:gd name="connsiteX29974" fmla="*/ 4391855 w 12192000"/>
              <a:gd name="connsiteY29974" fmla="*/ 1955224 h 6858000"/>
              <a:gd name="connsiteX29975" fmla="*/ 4306124 w 12192000"/>
              <a:gd name="connsiteY29975" fmla="*/ 2004717 h 6858000"/>
              <a:gd name="connsiteX29976" fmla="*/ 4308757 w 12192000"/>
              <a:gd name="connsiteY29976" fmla="*/ 2019709 h 6858000"/>
              <a:gd name="connsiteX29977" fmla="*/ 4272131 w 12192000"/>
              <a:gd name="connsiteY29977" fmla="*/ 2063577 h 6858000"/>
              <a:gd name="connsiteX29978" fmla="*/ 4272131 w 12192000"/>
              <a:gd name="connsiteY29978" fmla="*/ 2162564 h 6858000"/>
              <a:gd name="connsiteX29979" fmla="*/ 4391855 w 12192000"/>
              <a:gd name="connsiteY29979" fmla="*/ 1955224 h 6858000"/>
              <a:gd name="connsiteX29980" fmla="*/ 3984685 w 12192000"/>
              <a:gd name="connsiteY29980" fmla="*/ 1955224 h 6858000"/>
              <a:gd name="connsiteX29981" fmla="*/ 3898954 w 12192000"/>
              <a:gd name="connsiteY29981" fmla="*/ 2004717 h 6858000"/>
              <a:gd name="connsiteX29982" fmla="*/ 3901588 w 12192000"/>
              <a:gd name="connsiteY29982" fmla="*/ 2019709 h 6858000"/>
              <a:gd name="connsiteX29983" fmla="*/ 3864961 w 12192000"/>
              <a:gd name="connsiteY29983" fmla="*/ 2063577 h 6858000"/>
              <a:gd name="connsiteX29984" fmla="*/ 3864961 w 12192000"/>
              <a:gd name="connsiteY29984" fmla="*/ 2162564 h 6858000"/>
              <a:gd name="connsiteX29985" fmla="*/ 3984685 w 12192000"/>
              <a:gd name="connsiteY29985" fmla="*/ 1955224 h 6858000"/>
              <a:gd name="connsiteX29986" fmla="*/ 3577485 w 12192000"/>
              <a:gd name="connsiteY29986" fmla="*/ 1955224 h 6858000"/>
              <a:gd name="connsiteX29987" fmla="*/ 3491754 w 12192000"/>
              <a:gd name="connsiteY29987" fmla="*/ 2004717 h 6858000"/>
              <a:gd name="connsiteX29988" fmla="*/ 3494388 w 12192000"/>
              <a:gd name="connsiteY29988" fmla="*/ 2019709 h 6858000"/>
              <a:gd name="connsiteX29989" fmla="*/ 3457761 w 12192000"/>
              <a:gd name="connsiteY29989" fmla="*/ 2063577 h 6858000"/>
              <a:gd name="connsiteX29990" fmla="*/ 3457761 w 12192000"/>
              <a:gd name="connsiteY29990" fmla="*/ 2162564 h 6858000"/>
              <a:gd name="connsiteX29991" fmla="*/ 3577485 w 12192000"/>
              <a:gd name="connsiteY29991" fmla="*/ 1955224 h 6858000"/>
              <a:gd name="connsiteX29992" fmla="*/ 3170316 w 12192000"/>
              <a:gd name="connsiteY29992" fmla="*/ 1955224 h 6858000"/>
              <a:gd name="connsiteX29993" fmla="*/ 3084585 w 12192000"/>
              <a:gd name="connsiteY29993" fmla="*/ 2004717 h 6858000"/>
              <a:gd name="connsiteX29994" fmla="*/ 3087218 w 12192000"/>
              <a:gd name="connsiteY29994" fmla="*/ 2019709 h 6858000"/>
              <a:gd name="connsiteX29995" fmla="*/ 3050591 w 12192000"/>
              <a:gd name="connsiteY29995" fmla="*/ 2063577 h 6858000"/>
              <a:gd name="connsiteX29996" fmla="*/ 3050591 w 12192000"/>
              <a:gd name="connsiteY29996" fmla="*/ 2162564 h 6858000"/>
              <a:gd name="connsiteX29997" fmla="*/ 3170316 w 12192000"/>
              <a:gd name="connsiteY29997" fmla="*/ 1955224 h 6858000"/>
              <a:gd name="connsiteX29998" fmla="*/ 2763116 w 12192000"/>
              <a:gd name="connsiteY29998" fmla="*/ 1955224 h 6858000"/>
              <a:gd name="connsiteX29999" fmla="*/ 2677385 w 12192000"/>
              <a:gd name="connsiteY29999" fmla="*/ 2004717 h 6858000"/>
              <a:gd name="connsiteX30000" fmla="*/ 2680018 w 12192000"/>
              <a:gd name="connsiteY30000" fmla="*/ 2019709 h 6858000"/>
              <a:gd name="connsiteX30001" fmla="*/ 2643392 w 12192000"/>
              <a:gd name="connsiteY30001" fmla="*/ 2063577 h 6858000"/>
              <a:gd name="connsiteX30002" fmla="*/ 2643392 w 12192000"/>
              <a:gd name="connsiteY30002" fmla="*/ 2162564 h 6858000"/>
              <a:gd name="connsiteX30003" fmla="*/ 2763116 w 12192000"/>
              <a:gd name="connsiteY30003" fmla="*/ 1955224 h 6858000"/>
              <a:gd name="connsiteX30004" fmla="*/ 2355946 w 12192000"/>
              <a:gd name="connsiteY30004" fmla="*/ 1955224 h 6858000"/>
              <a:gd name="connsiteX30005" fmla="*/ 2270215 w 12192000"/>
              <a:gd name="connsiteY30005" fmla="*/ 2004717 h 6858000"/>
              <a:gd name="connsiteX30006" fmla="*/ 2272848 w 12192000"/>
              <a:gd name="connsiteY30006" fmla="*/ 2019709 h 6858000"/>
              <a:gd name="connsiteX30007" fmla="*/ 2236222 w 12192000"/>
              <a:gd name="connsiteY30007" fmla="*/ 2063577 h 6858000"/>
              <a:gd name="connsiteX30008" fmla="*/ 2236222 w 12192000"/>
              <a:gd name="connsiteY30008" fmla="*/ 2162564 h 6858000"/>
              <a:gd name="connsiteX30009" fmla="*/ 2355946 w 12192000"/>
              <a:gd name="connsiteY30009" fmla="*/ 1955224 h 6858000"/>
              <a:gd name="connsiteX30010" fmla="*/ 1948746 w 12192000"/>
              <a:gd name="connsiteY30010" fmla="*/ 1955224 h 6858000"/>
              <a:gd name="connsiteX30011" fmla="*/ 1863015 w 12192000"/>
              <a:gd name="connsiteY30011" fmla="*/ 2004717 h 6858000"/>
              <a:gd name="connsiteX30012" fmla="*/ 1865648 w 12192000"/>
              <a:gd name="connsiteY30012" fmla="*/ 2019709 h 6858000"/>
              <a:gd name="connsiteX30013" fmla="*/ 1829022 w 12192000"/>
              <a:gd name="connsiteY30013" fmla="*/ 2063577 h 6858000"/>
              <a:gd name="connsiteX30014" fmla="*/ 1829022 w 12192000"/>
              <a:gd name="connsiteY30014" fmla="*/ 2162564 h 6858000"/>
              <a:gd name="connsiteX30015" fmla="*/ 1948746 w 12192000"/>
              <a:gd name="connsiteY30015" fmla="*/ 1955224 h 6858000"/>
              <a:gd name="connsiteX30016" fmla="*/ 1541576 w 12192000"/>
              <a:gd name="connsiteY30016" fmla="*/ 1955224 h 6858000"/>
              <a:gd name="connsiteX30017" fmla="*/ 1455845 w 12192000"/>
              <a:gd name="connsiteY30017" fmla="*/ 2004717 h 6858000"/>
              <a:gd name="connsiteX30018" fmla="*/ 1458478 w 12192000"/>
              <a:gd name="connsiteY30018" fmla="*/ 2019709 h 6858000"/>
              <a:gd name="connsiteX30019" fmla="*/ 1421852 w 12192000"/>
              <a:gd name="connsiteY30019" fmla="*/ 2063577 h 6858000"/>
              <a:gd name="connsiteX30020" fmla="*/ 1421852 w 12192000"/>
              <a:gd name="connsiteY30020" fmla="*/ 2162564 h 6858000"/>
              <a:gd name="connsiteX30021" fmla="*/ 1541576 w 12192000"/>
              <a:gd name="connsiteY30021" fmla="*/ 1955224 h 6858000"/>
              <a:gd name="connsiteX30022" fmla="*/ 1134376 w 12192000"/>
              <a:gd name="connsiteY30022" fmla="*/ 1955224 h 6858000"/>
              <a:gd name="connsiteX30023" fmla="*/ 1048645 w 12192000"/>
              <a:gd name="connsiteY30023" fmla="*/ 2004717 h 6858000"/>
              <a:gd name="connsiteX30024" fmla="*/ 1051279 w 12192000"/>
              <a:gd name="connsiteY30024" fmla="*/ 2019709 h 6858000"/>
              <a:gd name="connsiteX30025" fmla="*/ 1014652 w 12192000"/>
              <a:gd name="connsiteY30025" fmla="*/ 2063577 h 6858000"/>
              <a:gd name="connsiteX30026" fmla="*/ 1014652 w 12192000"/>
              <a:gd name="connsiteY30026" fmla="*/ 2162564 h 6858000"/>
              <a:gd name="connsiteX30027" fmla="*/ 1134376 w 12192000"/>
              <a:gd name="connsiteY30027" fmla="*/ 1955224 h 6858000"/>
              <a:gd name="connsiteX30028" fmla="*/ 727206 w 12192000"/>
              <a:gd name="connsiteY30028" fmla="*/ 1955224 h 6858000"/>
              <a:gd name="connsiteX30029" fmla="*/ 641475 w 12192000"/>
              <a:gd name="connsiteY30029" fmla="*/ 2004717 h 6858000"/>
              <a:gd name="connsiteX30030" fmla="*/ 644109 w 12192000"/>
              <a:gd name="connsiteY30030" fmla="*/ 2019709 h 6858000"/>
              <a:gd name="connsiteX30031" fmla="*/ 607482 w 12192000"/>
              <a:gd name="connsiteY30031" fmla="*/ 2063577 h 6858000"/>
              <a:gd name="connsiteX30032" fmla="*/ 607482 w 12192000"/>
              <a:gd name="connsiteY30032" fmla="*/ 2162564 h 6858000"/>
              <a:gd name="connsiteX30033" fmla="*/ 727206 w 12192000"/>
              <a:gd name="connsiteY30033" fmla="*/ 1955224 h 6858000"/>
              <a:gd name="connsiteX30034" fmla="*/ 320037 w 12192000"/>
              <a:gd name="connsiteY30034" fmla="*/ 1955224 h 6858000"/>
              <a:gd name="connsiteX30035" fmla="*/ 234306 w 12192000"/>
              <a:gd name="connsiteY30035" fmla="*/ 2004717 h 6858000"/>
              <a:gd name="connsiteX30036" fmla="*/ 236939 w 12192000"/>
              <a:gd name="connsiteY30036" fmla="*/ 2019709 h 6858000"/>
              <a:gd name="connsiteX30037" fmla="*/ 200312 w 12192000"/>
              <a:gd name="connsiteY30037" fmla="*/ 2063577 h 6858000"/>
              <a:gd name="connsiteX30038" fmla="*/ 200312 w 12192000"/>
              <a:gd name="connsiteY30038" fmla="*/ 2162564 h 6858000"/>
              <a:gd name="connsiteX30039" fmla="*/ 320037 w 12192000"/>
              <a:gd name="connsiteY30039" fmla="*/ 1955224 h 6858000"/>
              <a:gd name="connsiteX30040" fmla="*/ 10906782 w 12192000"/>
              <a:gd name="connsiteY30040" fmla="*/ 1955194 h 6858000"/>
              <a:gd name="connsiteX30041" fmla="*/ 10821052 w 12192000"/>
              <a:gd name="connsiteY30041" fmla="*/ 2004687 h 6858000"/>
              <a:gd name="connsiteX30042" fmla="*/ 10823685 w 12192000"/>
              <a:gd name="connsiteY30042" fmla="*/ 2019679 h 6858000"/>
              <a:gd name="connsiteX30043" fmla="*/ 10787058 w 12192000"/>
              <a:gd name="connsiteY30043" fmla="*/ 2063547 h 6858000"/>
              <a:gd name="connsiteX30044" fmla="*/ 10787058 w 12192000"/>
              <a:gd name="connsiteY30044" fmla="*/ 2162534 h 6858000"/>
              <a:gd name="connsiteX30045" fmla="*/ 10906782 w 12192000"/>
              <a:gd name="connsiteY30045" fmla="*/ 1955194 h 6858000"/>
              <a:gd name="connsiteX30046" fmla="*/ 10651355 w 12192000"/>
              <a:gd name="connsiteY30046" fmla="*/ 1955194 h 6858000"/>
              <a:gd name="connsiteX30047" fmla="*/ 10771079 w 12192000"/>
              <a:gd name="connsiteY30047" fmla="*/ 2162534 h 6858000"/>
              <a:gd name="connsiteX30048" fmla="*/ 10771079 w 12192000"/>
              <a:gd name="connsiteY30048" fmla="*/ 2063547 h 6858000"/>
              <a:gd name="connsiteX30049" fmla="*/ 10734453 w 12192000"/>
              <a:gd name="connsiteY30049" fmla="*/ 2019679 h 6858000"/>
              <a:gd name="connsiteX30050" fmla="*/ 10737086 w 12192000"/>
              <a:gd name="connsiteY30050" fmla="*/ 2004687 h 6858000"/>
              <a:gd name="connsiteX30051" fmla="*/ 10244185 w 12192000"/>
              <a:gd name="connsiteY30051" fmla="*/ 1955194 h 6858000"/>
              <a:gd name="connsiteX30052" fmla="*/ 10363909 w 12192000"/>
              <a:gd name="connsiteY30052" fmla="*/ 2162534 h 6858000"/>
              <a:gd name="connsiteX30053" fmla="*/ 10363909 w 12192000"/>
              <a:gd name="connsiteY30053" fmla="*/ 2063547 h 6858000"/>
              <a:gd name="connsiteX30054" fmla="*/ 10327283 w 12192000"/>
              <a:gd name="connsiteY30054" fmla="*/ 2019679 h 6858000"/>
              <a:gd name="connsiteX30055" fmla="*/ 10329916 w 12192000"/>
              <a:gd name="connsiteY30055" fmla="*/ 2004687 h 6858000"/>
              <a:gd name="connsiteX30056" fmla="*/ 9836985 w 12192000"/>
              <a:gd name="connsiteY30056" fmla="*/ 1955194 h 6858000"/>
              <a:gd name="connsiteX30057" fmla="*/ 9956709 w 12192000"/>
              <a:gd name="connsiteY30057" fmla="*/ 2162534 h 6858000"/>
              <a:gd name="connsiteX30058" fmla="*/ 9956709 w 12192000"/>
              <a:gd name="connsiteY30058" fmla="*/ 2063547 h 6858000"/>
              <a:gd name="connsiteX30059" fmla="*/ 9920083 w 12192000"/>
              <a:gd name="connsiteY30059" fmla="*/ 2019679 h 6858000"/>
              <a:gd name="connsiteX30060" fmla="*/ 9922717 w 12192000"/>
              <a:gd name="connsiteY30060" fmla="*/ 2004687 h 6858000"/>
              <a:gd name="connsiteX30061" fmla="*/ 9429816 w 12192000"/>
              <a:gd name="connsiteY30061" fmla="*/ 1955194 h 6858000"/>
              <a:gd name="connsiteX30062" fmla="*/ 9549540 w 12192000"/>
              <a:gd name="connsiteY30062" fmla="*/ 2162534 h 6858000"/>
              <a:gd name="connsiteX30063" fmla="*/ 9549540 w 12192000"/>
              <a:gd name="connsiteY30063" fmla="*/ 2063547 h 6858000"/>
              <a:gd name="connsiteX30064" fmla="*/ 9512913 w 12192000"/>
              <a:gd name="connsiteY30064" fmla="*/ 2019679 h 6858000"/>
              <a:gd name="connsiteX30065" fmla="*/ 9515546 w 12192000"/>
              <a:gd name="connsiteY30065" fmla="*/ 2004687 h 6858000"/>
              <a:gd name="connsiteX30066" fmla="*/ 9022616 w 12192000"/>
              <a:gd name="connsiteY30066" fmla="*/ 1955194 h 6858000"/>
              <a:gd name="connsiteX30067" fmla="*/ 9142340 w 12192000"/>
              <a:gd name="connsiteY30067" fmla="*/ 2162534 h 6858000"/>
              <a:gd name="connsiteX30068" fmla="*/ 9142340 w 12192000"/>
              <a:gd name="connsiteY30068" fmla="*/ 2063547 h 6858000"/>
              <a:gd name="connsiteX30069" fmla="*/ 9105713 w 12192000"/>
              <a:gd name="connsiteY30069" fmla="*/ 2019679 h 6858000"/>
              <a:gd name="connsiteX30070" fmla="*/ 9108346 w 12192000"/>
              <a:gd name="connsiteY30070" fmla="*/ 2004687 h 6858000"/>
              <a:gd name="connsiteX30071" fmla="*/ 8615446 w 12192000"/>
              <a:gd name="connsiteY30071" fmla="*/ 1955194 h 6858000"/>
              <a:gd name="connsiteX30072" fmla="*/ 8735170 w 12192000"/>
              <a:gd name="connsiteY30072" fmla="*/ 2162534 h 6858000"/>
              <a:gd name="connsiteX30073" fmla="*/ 8735170 w 12192000"/>
              <a:gd name="connsiteY30073" fmla="*/ 2063547 h 6858000"/>
              <a:gd name="connsiteX30074" fmla="*/ 8698543 w 12192000"/>
              <a:gd name="connsiteY30074" fmla="*/ 2019679 h 6858000"/>
              <a:gd name="connsiteX30075" fmla="*/ 8701177 w 12192000"/>
              <a:gd name="connsiteY30075" fmla="*/ 2004687 h 6858000"/>
              <a:gd name="connsiteX30076" fmla="*/ 8208246 w 12192000"/>
              <a:gd name="connsiteY30076" fmla="*/ 1955194 h 6858000"/>
              <a:gd name="connsiteX30077" fmla="*/ 8327970 w 12192000"/>
              <a:gd name="connsiteY30077" fmla="*/ 2162534 h 6858000"/>
              <a:gd name="connsiteX30078" fmla="*/ 8327970 w 12192000"/>
              <a:gd name="connsiteY30078" fmla="*/ 2063547 h 6858000"/>
              <a:gd name="connsiteX30079" fmla="*/ 8291343 w 12192000"/>
              <a:gd name="connsiteY30079" fmla="*/ 2019679 h 6858000"/>
              <a:gd name="connsiteX30080" fmla="*/ 8293977 w 12192000"/>
              <a:gd name="connsiteY30080" fmla="*/ 2004687 h 6858000"/>
              <a:gd name="connsiteX30081" fmla="*/ 7801076 w 12192000"/>
              <a:gd name="connsiteY30081" fmla="*/ 1955194 h 6858000"/>
              <a:gd name="connsiteX30082" fmla="*/ 7920801 w 12192000"/>
              <a:gd name="connsiteY30082" fmla="*/ 2162534 h 6858000"/>
              <a:gd name="connsiteX30083" fmla="*/ 7920801 w 12192000"/>
              <a:gd name="connsiteY30083" fmla="*/ 2063547 h 6858000"/>
              <a:gd name="connsiteX30084" fmla="*/ 7884174 w 12192000"/>
              <a:gd name="connsiteY30084" fmla="*/ 2019679 h 6858000"/>
              <a:gd name="connsiteX30085" fmla="*/ 7886807 w 12192000"/>
              <a:gd name="connsiteY30085" fmla="*/ 2004687 h 6858000"/>
              <a:gd name="connsiteX30086" fmla="*/ 7393906 w 12192000"/>
              <a:gd name="connsiteY30086" fmla="*/ 1955194 h 6858000"/>
              <a:gd name="connsiteX30087" fmla="*/ 7513631 w 12192000"/>
              <a:gd name="connsiteY30087" fmla="*/ 2162534 h 6858000"/>
              <a:gd name="connsiteX30088" fmla="*/ 7513631 w 12192000"/>
              <a:gd name="connsiteY30088" fmla="*/ 2063547 h 6858000"/>
              <a:gd name="connsiteX30089" fmla="*/ 7477004 w 12192000"/>
              <a:gd name="connsiteY30089" fmla="*/ 2019679 h 6858000"/>
              <a:gd name="connsiteX30090" fmla="*/ 7479637 w 12192000"/>
              <a:gd name="connsiteY30090" fmla="*/ 2004687 h 6858000"/>
              <a:gd name="connsiteX30091" fmla="*/ 6986706 w 12192000"/>
              <a:gd name="connsiteY30091" fmla="*/ 1955194 h 6858000"/>
              <a:gd name="connsiteX30092" fmla="*/ 7106431 w 12192000"/>
              <a:gd name="connsiteY30092" fmla="*/ 2162534 h 6858000"/>
              <a:gd name="connsiteX30093" fmla="*/ 7106431 w 12192000"/>
              <a:gd name="connsiteY30093" fmla="*/ 2063547 h 6858000"/>
              <a:gd name="connsiteX30094" fmla="*/ 7069804 w 12192000"/>
              <a:gd name="connsiteY30094" fmla="*/ 2019679 h 6858000"/>
              <a:gd name="connsiteX30095" fmla="*/ 7072438 w 12192000"/>
              <a:gd name="connsiteY30095" fmla="*/ 2004687 h 6858000"/>
              <a:gd name="connsiteX30096" fmla="*/ 6579537 w 12192000"/>
              <a:gd name="connsiteY30096" fmla="*/ 1955194 h 6858000"/>
              <a:gd name="connsiteX30097" fmla="*/ 6699261 w 12192000"/>
              <a:gd name="connsiteY30097" fmla="*/ 2162534 h 6858000"/>
              <a:gd name="connsiteX30098" fmla="*/ 6699261 w 12192000"/>
              <a:gd name="connsiteY30098" fmla="*/ 2063547 h 6858000"/>
              <a:gd name="connsiteX30099" fmla="*/ 6662635 w 12192000"/>
              <a:gd name="connsiteY30099" fmla="*/ 2019679 h 6858000"/>
              <a:gd name="connsiteX30100" fmla="*/ 6665268 w 12192000"/>
              <a:gd name="connsiteY30100" fmla="*/ 2004687 h 6858000"/>
              <a:gd name="connsiteX30101" fmla="*/ 6172337 w 12192000"/>
              <a:gd name="connsiteY30101" fmla="*/ 1955194 h 6858000"/>
              <a:gd name="connsiteX30102" fmla="*/ 6292061 w 12192000"/>
              <a:gd name="connsiteY30102" fmla="*/ 2162534 h 6858000"/>
              <a:gd name="connsiteX30103" fmla="*/ 6292061 w 12192000"/>
              <a:gd name="connsiteY30103" fmla="*/ 2063547 h 6858000"/>
              <a:gd name="connsiteX30104" fmla="*/ 6255435 w 12192000"/>
              <a:gd name="connsiteY30104" fmla="*/ 2019679 h 6858000"/>
              <a:gd name="connsiteX30105" fmla="*/ 6258068 w 12192000"/>
              <a:gd name="connsiteY30105" fmla="*/ 2004687 h 6858000"/>
              <a:gd name="connsiteX30106" fmla="*/ 5765168 w 12192000"/>
              <a:gd name="connsiteY30106" fmla="*/ 1955194 h 6858000"/>
              <a:gd name="connsiteX30107" fmla="*/ 5884892 w 12192000"/>
              <a:gd name="connsiteY30107" fmla="*/ 2162534 h 6858000"/>
              <a:gd name="connsiteX30108" fmla="*/ 5884892 w 12192000"/>
              <a:gd name="connsiteY30108" fmla="*/ 2063547 h 6858000"/>
              <a:gd name="connsiteX30109" fmla="*/ 5848265 w 12192000"/>
              <a:gd name="connsiteY30109" fmla="*/ 2019679 h 6858000"/>
              <a:gd name="connsiteX30110" fmla="*/ 5850898 w 12192000"/>
              <a:gd name="connsiteY30110" fmla="*/ 2004687 h 6858000"/>
              <a:gd name="connsiteX30111" fmla="*/ 5357967 w 12192000"/>
              <a:gd name="connsiteY30111" fmla="*/ 1955194 h 6858000"/>
              <a:gd name="connsiteX30112" fmla="*/ 5477691 w 12192000"/>
              <a:gd name="connsiteY30112" fmla="*/ 2162534 h 6858000"/>
              <a:gd name="connsiteX30113" fmla="*/ 5477691 w 12192000"/>
              <a:gd name="connsiteY30113" fmla="*/ 2063547 h 6858000"/>
              <a:gd name="connsiteX30114" fmla="*/ 5441066 w 12192000"/>
              <a:gd name="connsiteY30114" fmla="*/ 2019679 h 6858000"/>
              <a:gd name="connsiteX30115" fmla="*/ 5443698 w 12192000"/>
              <a:gd name="connsiteY30115" fmla="*/ 2004687 h 6858000"/>
              <a:gd name="connsiteX30116" fmla="*/ 4950798 w 12192000"/>
              <a:gd name="connsiteY30116" fmla="*/ 1955194 h 6858000"/>
              <a:gd name="connsiteX30117" fmla="*/ 5070522 w 12192000"/>
              <a:gd name="connsiteY30117" fmla="*/ 2162534 h 6858000"/>
              <a:gd name="connsiteX30118" fmla="*/ 5070522 w 12192000"/>
              <a:gd name="connsiteY30118" fmla="*/ 2063547 h 6858000"/>
              <a:gd name="connsiteX30119" fmla="*/ 5033895 w 12192000"/>
              <a:gd name="connsiteY30119" fmla="*/ 2019679 h 6858000"/>
              <a:gd name="connsiteX30120" fmla="*/ 5036528 w 12192000"/>
              <a:gd name="connsiteY30120" fmla="*/ 2004687 h 6858000"/>
              <a:gd name="connsiteX30121" fmla="*/ 4543597 w 12192000"/>
              <a:gd name="connsiteY30121" fmla="*/ 1955194 h 6858000"/>
              <a:gd name="connsiteX30122" fmla="*/ 4663323 w 12192000"/>
              <a:gd name="connsiteY30122" fmla="*/ 2162534 h 6858000"/>
              <a:gd name="connsiteX30123" fmla="*/ 4663323 w 12192000"/>
              <a:gd name="connsiteY30123" fmla="*/ 2063547 h 6858000"/>
              <a:gd name="connsiteX30124" fmla="*/ 4626695 w 12192000"/>
              <a:gd name="connsiteY30124" fmla="*/ 2019679 h 6858000"/>
              <a:gd name="connsiteX30125" fmla="*/ 4629329 w 12192000"/>
              <a:gd name="connsiteY30125" fmla="*/ 2004687 h 6858000"/>
              <a:gd name="connsiteX30126" fmla="*/ 4136428 w 12192000"/>
              <a:gd name="connsiteY30126" fmla="*/ 1955194 h 6858000"/>
              <a:gd name="connsiteX30127" fmla="*/ 4256152 w 12192000"/>
              <a:gd name="connsiteY30127" fmla="*/ 2162534 h 6858000"/>
              <a:gd name="connsiteX30128" fmla="*/ 4256152 w 12192000"/>
              <a:gd name="connsiteY30128" fmla="*/ 2063547 h 6858000"/>
              <a:gd name="connsiteX30129" fmla="*/ 4219526 w 12192000"/>
              <a:gd name="connsiteY30129" fmla="*/ 2019679 h 6858000"/>
              <a:gd name="connsiteX30130" fmla="*/ 4222160 w 12192000"/>
              <a:gd name="connsiteY30130" fmla="*/ 2004687 h 6858000"/>
              <a:gd name="connsiteX30131" fmla="*/ 3729258 w 12192000"/>
              <a:gd name="connsiteY30131" fmla="*/ 1955194 h 6858000"/>
              <a:gd name="connsiteX30132" fmla="*/ 3848982 w 12192000"/>
              <a:gd name="connsiteY30132" fmla="*/ 2162534 h 6858000"/>
              <a:gd name="connsiteX30133" fmla="*/ 3848982 w 12192000"/>
              <a:gd name="connsiteY30133" fmla="*/ 2063547 h 6858000"/>
              <a:gd name="connsiteX30134" fmla="*/ 3812355 w 12192000"/>
              <a:gd name="connsiteY30134" fmla="*/ 2019679 h 6858000"/>
              <a:gd name="connsiteX30135" fmla="*/ 3814989 w 12192000"/>
              <a:gd name="connsiteY30135" fmla="*/ 2004687 h 6858000"/>
              <a:gd name="connsiteX30136" fmla="*/ 3322058 w 12192000"/>
              <a:gd name="connsiteY30136" fmla="*/ 1955194 h 6858000"/>
              <a:gd name="connsiteX30137" fmla="*/ 3441782 w 12192000"/>
              <a:gd name="connsiteY30137" fmla="*/ 2162534 h 6858000"/>
              <a:gd name="connsiteX30138" fmla="*/ 3441782 w 12192000"/>
              <a:gd name="connsiteY30138" fmla="*/ 2063547 h 6858000"/>
              <a:gd name="connsiteX30139" fmla="*/ 3405156 w 12192000"/>
              <a:gd name="connsiteY30139" fmla="*/ 2019679 h 6858000"/>
              <a:gd name="connsiteX30140" fmla="*/ 3407789 w 12192000"/>
              <a:gd name="connsiteY30140" fmla="*/ 2004687 h 6858000"/>
              <a:gd name="connsiteX30141" fmla="*/ 2914888 w 12192000"/>
              <a:gd name="connsiteY30141" fmla="*/ 1955194 h 6858000"/>
              <a:gd name="connsiteX30142" fmla="*/ 3034612 w 12192000"/>
              <a:gd name="connsiteY30142" fmla="*/ 2162534 h 6858000"/>
              <a:gd name="connsiteX30143" fmla="*/ 3034612 w 12192000"/>
              <a:gd name="connsiteY30143" fmla="*/ 2063547 h 6858000"/>
              <a:gd name="connsiteX30144" fmla="*/ 2997986 w 12192000"/>
              <a:gd name="connsiteY30144" fmla="*/ 2019679 h 6858000"/>
              <a:gd name="connsiteX30145" fmla="*/ 3000619 w 12192000"/>
              <a:gd name="connsiteY30145" fmla="*/ 2004687 h 6858000"/>
              <a:gd name="connsiteX30146" fmla="*/ 2507688 w 12192000"/>
              <a:gd name="connsiteY30146" fmla="*/ 1955194 h 6858000"/>
              <a:gd name="connsiteX30147" fmla="*/ 2627412 w 12192000"/>
              <a:gd name="connsiteY30147" fmla="*/ 2162534 h 6858000"/>
              <a:gd name="connsiteX30148" fmla="*/ 2627412 w 12192000"/>
              <a:gd name="connsiteY30148" fmla="*/ 2063547 h 6858000"/>
              <a:gd name="connsiteX30149" fmla="*/ 2590786 w 12192000"/>
              <a:gd name="connsiteY30149" fmla="*/ 2019679 h 6858000"/>
              <a:gd name="connsiteX30150" fmla="*/ 2593419 w 12192000"/>
              <a:gd name="connsiteY30150" fmla="*/ 2004687 h 6858000"/>
              <a:gd name="connsiteX30151" fmla="*/ 2100518 w 12192000"/>
              <a:gd name="connsiteY30151" fmla="*/ 1955194 h 6858000"/>
              <a:gd name="connsiteX30152" fmla="*/ 2220243 w 12192000"/>
              <a:gd name="connsiteY30152" fmla="*/ 2162534 h 6858000"/>
              <a:gd name="connsiteX30153" fmla="*/ 2220243 w 12192000"/>
              <a:gd name="connsiteY30153" fmla="*/ 2063547 h 6858000"/>
              <a:gd name="connsiteX30154" fmla="*/ 2183616 w 12192000"/>
              <a:gd name="connsiteY30154" fmla="*/ 2019679 h 6858000"/>
              <a:gd name="connsiteX30155" fmla="*/ 2186249 w 12192000"/>
              <a:gd name="connsiteY30155" fmla="*/ 2004687 h 6858000"/>
              <a:gd name="connsiteX30156" fmla="*/ 1693318 w 12192000"/>
              <a:gd name="connsiteY30156" fmla="*/ 1955194 h 6858000"/>
              <a:gd name="connsiteX30157" fmla="*/ 1813043 w 12192000"/>
              <a:gd name="connsiteY30157" fmla="*/ 2162534 h 6858000"/>
              <a:gd name="connsiteX30158" fmla="*/ 1813043 w 12192000"/>
              <a:gd name="connsiteY30158" fmla="*/ 2063547 h 6858000"/>
              <a:gd name="connsiteX30159" fmla="*/ 1776416 w 12192000"/>
              <a:gd name="connsiteY30159" fmla="*/ 2019679 h 6858000"/>
              <a:gd name="connsiteX30160" fmla="*/ 1779050 w 12192000"/>
              <a:gd name="connsiteY30160" fmla="*/ 2004687 h 6858000"/>
              <a:gd name="connsiteX30161" fmla="*/ 1286149 w 12192000"/>
              <a:gd name="connsiteY30161" fmla="*/ 1955194 h 6858000"/>
              <a:gd name="connsiteX30162" fmla="*/ 1405873 w 12192000"/>
              <a:gd name="connsiteY30162" fmla="*/ 2162534 h 6858000"/>
              <a:gd name="connsiteX30163" fmla="*/ 1405873 w 12192000"/>
              <a:gd name="connsiteY30163" fmla="*/ 2063547 h 6858000"/>
              <a:gd name="connsiteX30164" fmla="*/ 1369246 w 12192000"/>
              <a:gd name="connsiteY30164" fmla="*/ 2019679 h 6858000"/>
              <a:gd name="connsiteX30165" fmla="*/ 1371880 w 12192000"/>
              <a:gd name="connsiteY30165" fmla="*/ 2004687 h 6858000"/>
              <a:gd name="connsiteX30166" fmla="*/ 878949 w 12192000"/>
              <a:gd name="connsiteY30166" fmla="*/ 1955194 h 6858000"/>
              <a:gd name="connsiteX30167" fmla="*/ 998673 w 12192000"/>
              <a:gd name="connsiteY30167" fmla="*/ 2162534 h 6858000"/>
              <a:gd name="connsiteX30168" fmla="*/ 998673 w 12192000"/>
              <a:gd name="connsiteY30168" fmla="*/ 2063547 h 6858000"/>
              <a:gd name="connsiteX30169" fmla="*/ 962047 w 12192000"/>
              <a:gd name="connsiteY30169" fmla="*/ 2019679 h 6858000"/>
              <a:gd name="connsiteX30170" fmla="*/ 964680 w 12192000"/>
              <a:gd name="connsiteY30170" fmla="*/ 2004687 h 6858000"/>
              <a:gd name="connsiteX30171" fmla="*/ 471779 w 12192000"/>
              <a:gd name="connsiteY30171" fmla="*/ 1955194 h 6858000"/>
              <a:gd name="connsiteX30172" fmla="*/ 591503 w 12192000"/>
              <a:gd name="connsiteY30172" fmla="*/ 2162534 h 6858000"/>
              <a:gd name="connsiteX30173" fmla="*/ 591503 w 12192000"/>
              <a:gd name="connsiteY30173" fmla="*/ 2063547 h 6858000"/>
              <a:gd name="connsiteX30174" fmla="*/ 554877 w 12192000"/>
              <a:gd name="connsiteY30174" fmla="*/ 2019679 h 6858000"/>
              <a:gd name="connsiteX30175" fmla="*/ 557510 w 12192000"/>
              <a:gd name="connsiteY30175" fmla="*/ 2004687 h 6858000"/>
              <a:gd name="connsiteX30176" fmla="*/ 64609 w 12192000"/>
              <a:gd name="connsiteY30176" fmla="*/ 1955194 h 6858000"/>
              <a:gd name="connsiteX30177" fmla="*/ 184333 w 12192000"/>
              <a:gd name="connsiteY30177" fmla="*/ 2162534 h 6858000"/>
              <a:gd name="connsiteX30178" fmla="*/ 184333 w 12192000"/>
              <a:gd name="connsiteY30178" fmla="*/ 2063547 h 6858000"/>
              <a:gd name="connsiteX30179" fmla="*/ 147707 w 12192000"/>
              <a:gd name="connsiteY30179" fmla="*/ 2019679 h 6858000"/>
              <a:gd name="connsiteX30180" fmla="*/ 150340 w 12192000"/>
              <a:gd name="connsiteY30180" fmla="*/ 2004687 h 6858000"/>
              <a:gd name="connsiteX30181" fmla="*/ 11838543 w 12192000"/>
              <a:gd name="connsiteY30181" fmla="*/ 1935444 h 6858000"/>
              <a:gd name="connsiteX30182" fmla="*/ 11805297 w 12192000"/>
              <a:gd name="connsiteY30182" fmla="*/ 1955104 h 6858000"/>
              <a:gd name="connsiteX30183" fmla="*/ 11805297 w 12192000"/>
              <a:gd name="connsiteY30183" fmla="*/ 2092543 h 6858000"/>
              <a:gd name="connsiteX30184" fmla="*/ 11839111 w 12192000"/>
              <a:gd name="connsiteY30184" fmla="*/ 2121598 h 6858000"/>
              <a:gd name="connsiteX30185" fmla="*/ 11839889 w 12192000"/>
              <a:gd name="connsiteY30185" fmla="*/ 2123992 h 6858000"/>
              <a:gd name="connsiteX30186" fmla="*/ 11841894 w 12192000"/>
              <a:gd name="connsiteY30186" fmla="*/ 2137129 h 6858000"/>
              <a:gd name="connsiteX30187" fmla="*/ 11839440 w 12192000"/>
              <a:gd name="connsiteY30187" fmla="*/ 2151552 h 6858000"/>
              <a:gd name="connsiteX30188" fmla="*/ 11959373 w 12192000"/>
              <a:gd name="connsiteY30188" fmla="*/ 2220795 h 6858000"/>
              <a:gd name="connsiteX30189" fmla="*/ 11992619 w 12192000"/>
              <a:gd name="connsiteY30189" fmla="*/ 2201674 h 6858000"/>
              <a:gd name="connsiteX30190" fmla="*/ 11992619 w 12192000"/>
              <a:gd name="connsiteY30190" fmla="*/ 2181535 h 6858000"/>
              <a:gd name="connsiteX30191" fmla="*/ 11856557 w 12192000"/>
              <a:gd name="connsiteY30191" fmla="*/ 1945857 h 6858000"/>
              <a:gd name="connsiteX30192" fmla="*/ 11024172 w 12192000"/>
              <a:gd name="connsiteY30192" fmla="*/ 1935444 h 6858000"/>
              <a:gd name="connsiteX30193" fmla="*/ 10990928 w 12192000"/>
              <a:gd name="connsiteY30193" fmla="*/ 1955104 h 6858000"/>
              <a:gd name="connsiteX30194" fmla="*/ 10990928 w 12192000"/>
              <a:gd name="connsiteY30194" fmla="*/ 2092543 h 6858000"/>
              <a:gd name="connsiteX30195" fmla="*/ 11024741 w 12192000"/>
              <a:gd name="connsiteY30195" fmla="*/ 2121598 h 6858000"/>
              <a:gd name="connsiteX30196" fmla="*/ 11025520 w 12192000"/>
              <a:gd name="connsiteY30196" fmla="*/ 2123992 h 6858000"/>
              <a:gd name="connsiteX30197" fmla="*/ 11027524 w 12192000"/>
              <a:gd name="connsiteY30197" fmla="*/ 2137129 h 6858000"/>
              <a:gd name="connsiteX30198" fmla="*/ 11025070 w 12192000"/>
              <a:gd name="connsiteY30198" fmla="*/ 2151552 h 6858000"/>
              <a:gd name="connsiteX30199" fmla="*/ 11145004 w 12192000"/>
              <a:gd name="connsiteY30199" fmla="*/ 2220795 h 6858000"/>
              <a:gd name="connsiteX30200" fmla="*/ 11178249 w 12192000"/>
              <a:gd name="connsiteY30200" fmla="*/ 2201674 h 6858000"/>
              <a:gd name="connsiteX30201" fmla="*/ 11178249 w 12192000"/>
              <a:gd name="connsiteY30201" fmla="*/ 2181535 h 6858000"/>
              <a:gd name="connsiteX30202" fmla="*/ 11042186 w 12192000"/>
              <a:gd name="connsiteY30202" fmla="*/ 1945857 h 6858000"/>
              <a:gd name="connsiteX30203" fmla="*/ 10209803 w 12192000"/>
              <a:gd name="connsiteY30203" fmla="*/ 1935444 h 6858000"/>
              <a:gd name="connsiteX30204" fmla="*/ 10176558 w 12192000"/>
              <a:gd name="connsiteY30204" fmla="*/ 1955104 h 6858000"/>
              <a:gd name="connsiteX30205" fmla="*/ 10176558 w 12192000"/>
              <a:gd name="connsiteY30205" fmla="*/ 2092543 h 6858000"/>
              <a:gd name="connsiteX30206" fmla="*/ 10210371 w 12192000"/>
              <a:gd name="connsiteY30206" fmla="*/ 2121598 h 6858000"/>
              <a:gd name="connsiteX30207" fmla="*/ 10211149 w 12192000"/>
              <a:gd name="connsiteY30207" fmla="*/ 2123992 h 6858000"/>
              <a:gd name="connsiteX30208" fmla="*/ 10213154 w 12192000"/>
              <a:gd name="connsiteY30208" fmla="*/ 2137129 h 6858000"/>
              <a:gd name="connsiteX30209" fmla="*/ 10210701 w 12192000"/>
              <a:gd name="connsiteY30209" fmla="*/ 2151552 h 6858000"/>
              <a:gd name="connsiteX30210" fmla="*/ 10330634 w 12192000"/>
              <a:gd name="connsiteY30210" fmla="*/ 2220795 h 6858000"/>
              <a:gd name="connsiteX30211" fmla="*/ 10363879 w 12192000"/>
              <a:gd name="connsiteY30211" fmla="*/ 2201674 h 6858000"/>
              <a:gd name="connsiteX30212" fmla="*/ 10363879 w 12192000"/>
              <a:gd name="connsiteY30212" fmla="*/ 2181535 h 6858000"/>
              <a:gd name="connsiteX30213" fmla="*/ 10227817 w 12192000"/>
              <a:gd name="connsiteY30213" fmla="*/ 1945857 h 6858000"/>
              <a:gd name="connsiteX30214" fmla="*/ 9395434 w 12192000"/>
              <a:gd name="connsiteY30214" fmla="*/ 1935444 h 6858000"/>
              <a:gd name="connsiteX30215" fmla="*/ 9362188 w 12192000"/>
              <a:gd name="connsiteY30215" fmla="*/ 1955104 h 6858000"/>
              <a:gd name="connsiteX30216" fmla="*/ 9362188 w 12192000"/>
              <a:gd name="connsiteY30216" fmla="*/ 2092543 h 6858000"/>
              <a:gd name="connsiteX30217" fmla="*/ 9396002 w 12192000"/>
              <a:gd name="connsiteY30217" fmla="*/ 2121598 h 6858000"/>
              <a:gd name="connsiteX30218" fmla="*/ 9396780 w 12192000"/>
              <a:gd name="connsiteY30218" fmla="*/ 2123992 h 6858000"/>
              <a:gd name="connsiteX30219" fmla="*/ 9398785 w 12192000"/>
              <a:gd name="connsiteY30219" fmla="*/ 2137129 h 6858000"/>
              <a:gd name="connsiteX30220" fmla="*/ 9396331 w 12192000"/>
              <a:gd name="connsiteY30220" fmla="*/ 2151552 h 6858000"/>
              <a:gd name="connsiteX30221" fmla="*/ 9516265 w 12192000"/>
              <a:gd name="connsiteY30221" fmla="*/ 2220795 h 6858000"/>
              <a:gd name="connsiteX30222" fmla="*/ 9549510 w 12192000"/>
              <a:gd name="connsiteY30222" fmla="*/ 2201674 h 6858000"/>
              <a:gd name="connsiteX30223" fmla="*/ 9549510 w 12192000"/>
              <a:gd name="connsiteY30223" fmla="*/ 2181535 h 6858000"/>
              <a:gd name="connsiteX30224" fmla="*/ 9413447 w 12192000"/>
              <a:gd name="connsiteY30224" fmla="*/ 1945857 h 6858000"/>
              <a:gd name="connsiteX30225" fmla="*/ 8988264 w 12192000"/>
              <a:gd name="connsiteY30225" fmla="*/ 1935444 h 6858000"/>
              <a:gd name="connsiteX30226" fmla="*/ 8955018 w 12192000"/>
              <a:gd name="connsiteY30226" fmla="*/ 1955104 h 6858000"/>
              <a:gd name="connsiteX30227" fmla="*/ 8955018 w 12192000"/>
              <a:gd name="connsiteY30227" fmla="*/ 2092543 h 6858000"/>
              <a:gd name="connsiteX30228" fmla="*/ 8988832 w 12192000"/>
              <a:gd name="connsiteY30228" fmla="*/ 2121598 h 6858000"/>
              <a:gd name="connsiteX30229" fmla="*/ 8989610 w 12192000"/>
              <a:gd name="connsiteY30229" fmla="*/ 2123992 h 6858000"/>
              <a:gd name="connsiteX30230" fmla="*/ 8991615 w 12192000"/>
              <a:gd name="connsiteY30230" fmla="*/ 2137129 h 6858000"/>
              <a:gd name="connsiteX30231" fmla="*/ 8989161 w 12192000"/>
              <a:gd name="connsiteY30231" fmla="*/ 2151552 h 6858000"/>
              <a:gd name="connsiteX30232" fmla="*/ 9109095 w 12192000"/>
              <a:gd name="connsiteY30232" fmla="*/ 2220795 h 6858000"/>
              <a:gd name="connsiteX30233" fmla="*/ 9142340 w 12192000"/>
              <a:gd name="connsiteY30233" fmla="*/ 2201674 h 6858000"/>
              <a:gd name="connsiteX30234" fmla="*/ 9142340 w 12192000"/>
              <a:gd name="connsiteY30234" fmla="*/ 2181535 h 6858000"/>
              <a:gd name="connsiteX30235" fmla="*/ 9006278 w 12192000"/>
              <a:gd name="connsiteY30235" fmla="*/ 1945857 h 6858000"/>
              <a:gd name="connsiteX30236" fmla="*/ 8173893 w 12192000"/>
              <a:gd name="connsiteY30236" fmla="*/ 1935444 h 6858000"/>
              <a:gd name="connsiteX30237" fmla="*/ 8140649 w 12192000"/>
              <a:gd name="connsiteY30237" fmla="*/ 1955104 h 6858000"/>
              <a:gd name="connsiteX30238" fmla="*/ 8140649 w 12192000"/>
              <a:gd name="connsiteY30238" fmla="*/ 2092543 h 6858000"/>
              <a:gd name="connsiteX30239" fmla="*/ 8174463 w 12192000"/>
              <a:gd name="connsiteY30239" fmla="*/ 2121598 h 6858000"/>
              <a:gd name="connsiteX30240" fmla="*/ 8175241 w 12192000"/>
              <a:gd name="connsiteY30240" fmla="*/ 2123992 h 6858000"/>
              <a:gd name="connsiteX30241" fmla="*/ 8177245 w 12192000"/>
              <a:gd name="connsiteY30241" fmla="*/ 2137129 h 6858000"/>
              <a:gd name="connsiteX30242" fmla="*/ 8174791 w 12192000"/>
              <a:gd name="connsiteY30242" fmla="*/ 2151552 h 6858000"/>
              <a:gd name="connsiteX30243" fmla="*/ 8294725 w 12192000"/>
              <a:gd name="connsiteY30243" fmla="*/ 2220795 h 6858000"/>
              <a:gd name="connsiteX30244" fmla="*/ 8327970 w 12192000"/>
              <a:gd name="connsiteY30244" fmla="*/ 2201674 h 6858000"/>
              <a:gd name="connsiteX30245" fmla="*/ 8327970 w 12192000"/>
              <a:gd name="connsiteY30245" fmla="*/ 2181535 h 6858000"/>
              <a:gd name="connsiteX30246" fmla="*/ 8191907 w 12192000"/>
              <a:gd name="connsiteY30246" fmla="*/ 1945857 h 6858000"/>
              <a:gd name="connsiteX30247" fmla="*/ 7359524 w 12192000"/>
              <a:gd name="connsiteY30247" fmla="*/ 1935444 h 6858000"/>
              <a:gd name="connsiteX30248" fmla="*/ 7326279 w 12192000"/>
              <a:gd name="connsiteY30248" fmla="*/ 1955104 h 6858000"/>
              <a:gd name="connsiteX30249" fmla="*/ 7326279 w 12192000"/>
              <a:gd name="connsiteY30249" fmla="*/ 2092543 h 6858000"/>
              <a:gd name="connsiteX30250" fmla="*/ 7360093 w 12192000"/>
              <a:gd name="connsiteY30250" fmla="*/ 2121598 h 6858000"/>
              <a:gd name="connsiteX30251" fmla="*/ 7360871 w 12192000"/>
              <a:gd name="connsiteY30251" fmla="*/ 2123992 h 6858000"/>
              <a:gd name="connsiteX30252" fmla="*/ 7362876 w 12192000"/>
              <a:gd name="connsiteY30252" fmla="*/ 2137129 h 6858000"/>
              <a:gd name="connsiteX30253" fmla="*/ 7360422 w 12192000"/>
              <a:gd name="connsiteY30253" fmla="*/ 2151552 h 6858000"/>
              <a:gd name="connsiteX30254" fmla="*/ 7480355 w 12192000"/>
              <a:gd name="connsiteY30254" fmla="*/ 2220795 h 6858000"/>
              <a:gd name="connsiteX30255" fmla="*/ 7513601 w 12192000"/>
              <a:gd name="connsiteY30255" fmla="*/ 2201674 h 6858000"/>
              <a:gd name="connsiteX30256" fmla="*/ 7513601 w 12192000"/>
              <a:gd name="connsiteY30256" fmla="*/ 2181535 h 6858000"/>
              <a:gd name="connsiteX30257" fmla="*/ 7377538 w 12192000"/>
              <a:gd name="connsiteY30257" fmla="*/ 1945857 h 6858000"/>
              <a:gd name="connsiteX30258" fmla="*/ 6545155 w 12192000"/>
              <a:gd name="connsiteY30258" fmla="*/ 1935444 h 6858000"/>
              <a:gd name="connsiteX30259" fmla="*/ 6511909 w 12192000"/>
              <a:gd name="connsiteY30259" fmla="*/ 1955104 h 6858000"/>
              <a:gd name="connsiteX30260" fmla="*/ 6511909 w 12192000"/>
              <a:gd name="connsiteY30260" fmla="*/ 2092543 h 6858000"/>
              <a:gd name="connsiteX30261" fmla="*/ 6545723 w 12192000"/>
              <a:gd name="connsiteY30261" fmla="*/ 2121598 h 6858000"/>
              <a:gd name="connsiteX30262" fmla="*/ 6546501 w 12192000"/>
              <a:gd name="connsiteY30262" fmla="*/ 2123992 h 6858000"/>
              <a:gd name="connsiteX30263" fmla="*/ 6548506 w 12192000"/>
              <a:gd name="connsiteY30263" fmla="*/ 2137129 h 6858000"/>
              <a:gd name="connsiteX30264" fmla="*/ 6546052 w 12192000"/>
              <a:gd name="connsiteY30264" fmla="*/ 2151552 h 6858000"/>
              <a:gd name="connsiteX30265" fmla="*/ 6665986 w 12192000"/>
              <a:gd name="connsiteY30265" fmla="*/ 2220795 h 6858000"/>
              <a:gd name="connsiteX30266" fmla="*/ 6699231 w 12192000"/>
              <a:gd name="connsiteY30266" fmla="*/ 2201674 h 6858000"/>
              <a:gd name="connsiteX30267" fmla="*/ 6699231 w 12192000"/>
              <a:gd name="connsiteY30267" fmla="*/ 2181535 h 6858000"/>
              <a:gd name="connsiteX30268" fmla="*/ 6563169 w 12192000"/>
              <a:gd name="connsiteY30268" fmla="*/ 1945857 h 6858000"/>
              <a:gd name="connsiteX30269" fmla="*/ 6137985 w 12192000"/>
              <a:gd name="connsiteY30269" fmla="*/ 1935444 h 6858000"/>
              <a:gd name="connsiteX30270" fmla="*/ 6104739 w 12192000"/>
              <a:gd name="connsiteY30270" fmla="*/ 1955104 h 6858000"/>
              <a:gd name="connsiteX30271" fmla="*/ 6104739 w 12192000"/>
              <a:gd name="connsiteY30271" fmla="*/ 2092543 h 6858000"/>
              <a:gd name="connsiteX30272" fmla="*/ 6138553 w 12192000"/>
              <a:gd name="connsiteY30272" fmla="*/ 2121598 h 6858000"/>
              <a:gd name="connsiteX30273" fmla="*/ 6139331 w 12192000"/>
              <a:gd name="connsiteY30273" fmla="*/ 2123992 h 6858000"/>
              <a:gd name="connsiteX30274" fmla="*/ 6141336 w 12192000"/>
              <a:gd name="connsiteY30274" fmla="*/ 2137129 h 6858000"/>
              <a:gd name="connsiteX30275" fmla="*/ 6138883 w 12192000"/>
              <a:gd name="connsiteY30275" fmla="*/ 2151552 h 6858000"/>
              <a:gd name="connsiteX30276" fmla="*/ 6258816 w 12192000"/>
              <a:gd name="connsiteY30276" fmla="*/ 2220795 h 6858000"/>
              <a:gd name="connsiteX30277" fmla="*/ 6292061 w 12192000"/>
              <a:gd name="connsiteY30277" fmla="*/ 2201674 h 6858000"/>
              <a:gd name="connsiteX30278" fmla="*/ 6292061 w 12192000"/>
              <a:gd name="connsiteY30278" fmla="*/ 2181535 h 6858000"/>
              <a:gd name="connsiteX30279" fmla="*/ 6155999 w 12192000"/>
              <a:gd name="connsiteY30279" fmla="*/ 1945857 h 6858000"/>
              <a:gd name="connsiteX30280" fmla="*/ 5323616 w 12192000"/>
              <a:gd name="connsiteY30280" fmla="*/ 1935444 h 6858000"/>
              <a:gd name="connsiteX30281" fmla="*/ 5290370 w 12192000"/>
              <a:gd name="connsiteY30281" fmla="*/ 1955104 h 6858000"/>
              <a:gd name="connsiteX30282" fmla="*/ 5290370 w 12192000"/>
              <a:gd name="connsiteY30282" fmla="*/ 2092543 h 6858000"/>
              <a:gd name="connsiteX30283" fmla="*/ 5324183 w 12192000"/>
              <a:gd name="connsiteY30283" fmla="*/ 2121598 h 6858000"/>
              <a:gd name="connsiteX30284" fmla="*/ 5324961 w 12192000"/>
              <a:gd name="connsiteY30284" fmla="*/ 2123992 h 6858000"/>
              <a:gd name="connsiteX30285" fmla="*/ 5326966 w 12192000"/>
              <a:gd name="connsiteY30285" fmla="*/ 2137129 h 6858000"/>
              <a:gd name="connsiteX30286" fmla="*/ 5324513 w 12192000"/>
              <a:gd name="connsiteY30286" fmla="*/ 2151552 h 6858000"/>
              <a:gd name="connsiteX30287" fmla="*/ 5444446 w 12192000"/>
              <a:gd name="connsiteY30287" fmla="*/ 2220795 h 6858000"/>
              <a:gd name="connsiteX30288" fmla="*/ 5477691 w 12192000"/>
              <a:gd name="connsiteY30288" fmla="*/ 2201674 h 6858000"/>
              <a:gd name="connsiteX30289" fmla="*/ 5477691 w 12192000"/>
              <a:gd name="connsiteY30289" fmla="*/ 2181535 h 6858000"/>
              <a:gd name="connsiteX30290" fmla="*/ 5341630 w 12192000"/>
              <a:gd name="connsiteY30290" fmla="*/ 1945857 h 6858000"/>
              <a:gd name="connsiteX30291" fmla="*/ 4916445 w 12192000"/>
              <a:gd name="connsiteY30291" fmla="*/ 1935444 h 6858000"/>
              <a:gd name="connsiteX30292" fmla="*/ 4883200 w 12192000"/>
              <a:gd name="connsiteY30292" fmla="*/ 1955104 h 6858000"/>
              <a:gd name="connsiteX30293" fmla="*/ 4883200 w 12192000"/>
              <a:gd name="connsiteY30293" fmla="*/ 2092543 h 6858000"/>
              <a:gd name="connsiteX30294" fmla="*/ 4917014 w 12192000"/>
              <a:gd name="connsiteY30294" fmla="*/ 2121598 h 6858000"/>
              <a:gd name="connsiteX30295" fmla="*/ 4917792 w 12192000"/>
              <a:gd name="connsiteY30295" fmla="*/ 2123992 h 6858000"/>
              <a:gd name="connsiteX30296" fmla="*/ 4919798 w 12192000"/>
              <a:gd name="connsiteY30296" fmla="*/ 2137129 h 6858000"/>
              <a:gd name="connsiteX30297" fmla="*/ 4917344 w 12192000"/>
              <a:gd name="connsiteY30297" fmla="*/ 2151552 h 6858000"/>
              <a:gd name="connsiteX30298" fmla="*/ 5037277 w 12192000"/>
              <a:gd name="connsiteY30298" fmla="*/ 2220795 h 6858000"/>
              <a:gd name="connsiteX30299" fmla="*/ 5070522 w 12192000"/>
              <a:gd name="connsiteY30299" fmla="*/ 2201674 h 6858000"/>
              <a:gd name="connsiteX30300" fmla="*/ 5070522 w 12192000"/>
              <a:gd name="connsiteY30300" fmla="*/ 2181535 h 6858000"/>
              <a:gd name="connsiteX30301" fmla="*/ 4934459 w 12192000"/>
              <a:gd name="connsiteY30301" fmla="*/ 1945857 h 6858000"/>
              <a:gd name="connsiteX30302" fmla="*/ 4102076 w 12192000"/>
              <a:gd name="connsiteY30302" fmla="*/ 1935444 h 6858000"/>
              <a:gd name="connsiteX30303" fmla="*/ 4068831 w 12192000"/>
              <a:gd name="connsiteY30303" fmla="*/ 1955104 h 6858000"/>
              <a:gd name="connsiteX30304" fmla="*/ 4068831 w 12192000"/>
              <a:gd name="connsiteY30304" fmla="*/ 2092543 h 6858000"/>
              <a:gd name="connsiteX30305" fmla="*/ 4102644 w 12192000"/>
              <a:gd name="connsiteY30305" fmla="*/ 2121598 h 6858000"/>
              <a:gd name="connsiteX30306" fmla="*/ 4103422 w 12192000"/>
              <a:gd name="connsiteY30306" fmla="*/ 2123992 h 6858000"/>
              <a:gd name="connsiteX30307" fmla="*/ 4105427 w 12192000"/>
              <a:gd name="connsiteY30307" fmla="*/ 2137129 h 6858000"/>
              <a:gd name="connsiteX30308" fmla="*/ 4102973 w 12192000"/>
              <a:gd name="connsiteY30308" fmla="*/ 2151552 h 6858000"/>
              <a:gd name="connsiteX30309" fmla="*/ 4222907 w 12192000"/>
              <a:gd name="connsiteY30309" fmla="*/ 2220795 h 6858000"/>
              <a:gd name="connsiteX30310" fmla="*/ 4256152 w 12192000"/>
              <a:gd name="connsiteY30310" fmla="*/ 2201674 h 6858000"/>
              <a:gd name="connsiteX30311" fmla="*/ 4256152 w 12192000"/>
              <a:gd name="connsiteY30311" fmla="*/ 2181535 h 6858000"/>
              <a:gd name="connsiteX30312" fmla="*/ 4120090 w 12192000"/>
              <a:gd name="connsiteY30312" fmla="*/ 1945857 h 6858000"/>
              <a:gd name="connsiteX30313" fmla="*/ 3694875 w 12192000"/>
              <a:gd name="connsiteY30313" fmla="*/ 1935444 h 6858000"/>
              <a:gd name="connsiteX30314" fmla="*/ 3661630 w 12192000"/>
              <a:gd name="connsiteY30314" fmla="*/ 1955104 h 6858000"/>
              <a:gd name="connsiteX30315" fmla="*/ 3661630 w 12192000"/>
              <a:gd name="connsiteY30315" fmla="*/ 2092543 h 6858000"/>
              <a:gd name="connsiteX30316" fmla="*/ 3695444 w 12192000"/>
              <a:gd name="connsiteY30316" fmla="*/ 2121598 h 6858000"/>
              <a:gd name="connsiteX30317" fmla="*/ 3696222 w 12192000"/>
              <a:gd name="connsiteY30317" fmla="*/ 2123992 h 6858000"/>
              <a:gd name="connsiteX30318" fmla="*/ 3698227 w 12192000"/>
              <a:gd name="connsiteY30318" fmla="*/ 2137129 h 6858000"/>
              <a:gd name="connsiteX30319" fmla="*/ 3695773 w 12192000"/>
              <a:gd name="connsiteY30319" fmla="*/ 2151552 h 6858000"/>
              <a:gd name="connsiteX30320" fmla="*/ 3815707 w 12192000"/>
              <a:gd name="connsiteY30320" fmla="*/ 2220795 h 6858000"/>
              <a:gd name="connsiteX30321" fmla="*/ 3848952 w 12192000"/>
              <a:gd name="connsiteY30321" fmla="*/ 2201674 h 6858000"/>
              <a:gd name="connsiteX30322" fmla="*/ 3848952 w 12192000"/>
              <a:gd name="connsiteY30322" fmla="*/ 2181535 h 6858000"/>
              <a:gd name="connsiteX30323" fmla="*/ 3712889 w 12192000"/>
              <a:gd name="connsiteY30323" fmla="*/ 1945857 h 6858000"/>
              <a:gd name="connsiteX30324" fmla="*/ 2880506 w 12192000"/>
              <a:gd name="connsiteY30324" fmla="*/ 1935444 h 6858000"/>
              <a:gd name="connsiteX30325" fmla="*/ 2847261 w 12192000"/>
              <a:gd name="connsiteY30325" fmla="*/ 1955104 h 6858000"/>
              <a:gd name="connsiteX30326" fmla="*/ 2847261 w 12192000"/>
              <a:gd name="connsiteY30326" fmla="*/ 2092543 h 6858000"/>
              <a:gd name="connsiteX30327" fmla="*/ 2881074 w 12192000"/>
              <a:gd name="connsiteY30327" fmla="*/ 2121598 h 6858000"/>
              <a:gd name="connsiteX30328" fmla="*/ 2881852 w 12192000"/>
              <a:gd name="connsiteY30328" fmla="*/ 2123992 h 6858000"/>
              <a:gd name="connsiteX30329" fmla="*/ 2883857 w 12192000"/>
              <a:gd name="connsiteY30329" fmla="*/ 2137129 h 6858000"/>
              <a:gd name="connsiteX30330" fmla="*/ 2881404 w 12192000"/>
              <a:gd name="connsiteY30330" fmla="*/ 2151552 h 6858000"/>
              <a:gd name="connsiteX30331" fmla="*/ 3001337 w 12192000"/>
              <a:gd name="connsiteY30331" fmla="*/ 2220795 h 6858000"/>
              <a:gd name="connsiteX30332" fmla="*/ 3034582 w 12192000"/>
              <a:gd name="connsiteY30332" fmla="*/ 2201674 h 6858000"/>
              <a:gd name="connsiteX30333" fmla="*/ 3034582 w 12192000"/>
              <a:gd name="connsiteY30333" fmla="*/ 2181535 h 6858000"/>
              <a:gd name="connsiteX30334" fmla="*/ 2898520 w 12192000"/>
              <a:gd name="connsiteY30334" fmla="*/ 1945857 h 6858000"/>
              <a:gd name="connsiteX30335" fmla="*/ 2066136 w 12192000"/>
              <a:gd name="connsiteY30335" fmla="*/ 1935444 h 6858000"/>
              <a:gd name="connsiteX30336" fmla="*/ 2032891 w 12192000"/>
              <a:gd name="connsiteY30336" fmla="*/ 1955104 h 6858000"/>
              <a:gd name="connsiteX30337" fmla="*/ 2032891 w 12192000"/>
              <a:gd name="connsiteY30337" fmla="*/ 2092543 h 6858000"/>
              <a:gd name="connsiteX30338" fmla="*/ 2066705 w 12192000"/>
              <a:gd name="connsiteY30338" fmla="*/ 2121598 h 6858000"/>
              <a:gd name="connsiteX30339" fmla="*/ 2067483 w 12192000"/>
              <a:gd name="connsiteY30339" fmla="*/ 2123992 h 6858000"/>
              <a:gd name="connsiteX30340" fmla="*/ 2069488 w 12192000"/>
              <a:gd name="connsiteY30340" fmla="*/ 2137129 h 6858000"/>
              <a:gd name="connsiteX30341" fmla="*/ 2067034 w 12192000"/>
              <a:gd name="connsiteY30341" fmla="*/ 2151552 h 6858000"/>
              <a:gd name="connsiteX30342" fmla="*/ 2186967 w 12192000"/>
              <a:gd name="connsiteY30342" fmla="*/ 2220795 h 6858000"/>
              <a:gd name="connsiteX30343" fmla="*/ 2220213 w 12192000"/>
              <a:gd name="connsiteY30343" fmla="*/ 2201674 h 6858000"/>
              <a:gd name="connsiteX30344" fmla="*/ 2220213 w 12192000"/>
              <a:gd name="connsiteY30344" fmla="*/ 2181535 h 6858000"/>
              <a:gd name="connsiteX30345" fmla="*/ 2084150 w 12192000"/>
              <a:gd name="connsiteY30345" fmla="*/ 1945857 h 6858000"/>
              <a:gd name="connsiteX30346" fmla="*/ 11431372 w 12192000"/>
              <a:gd name="connsiteY30346" fmla="*/ 1935414 h 6858000"/>
              <a:gd name="connsiteX30347" fmla="*/ 11398127 w 12192000"/>
              <a:gd name="connsiteY30347" fmla="*/ 1955074 h 6858000"/>
              <a:gd name="connsiteX30348" fmla="*/ 11398127 w 12192000"/>
              <a:gd name="connsiteY30348" fmla="*/ 2092513 h 6858000"/>
              <a:gd name="connsiteX30349" fmla="*/ 11431941 w 12192000"/>
              <a:gd name="connsiteY30349" fmla="*/ 2121569 h 6858000"/>
              <a:gd name="connsiteX30350" fmla="*/ 11431941 w 12192000"/>
              <a:gd name="connsiteY30350" fmla="*/ 2121598 h 6858000"/>
              <a:gd name="connsiteX30351" fmla="*/ 11432719 w 12192000"/>
              <a:gd name="connsiteY30351" fmla="*/ 2123992 h 6858000"/>
              <a:gd name="connsiteX30352" fmla="*/ 11434724 w 12192000"/>
              <a:gd name="connsiteY30352" fmla="*/ 2137129 h 6858000"/>
              <a:gd name="connsiteX30353" fmla="*/ 11432270 w 12192000"/>
              <a:gd name="connsiteY30353" fmla="*/ 2151552 h 6858000"/>
              <a:gd name="connsiteX30354" fmla="*/ 11552203 w 12192000"/>
              <a:gd name="connsiteY30354" fmla="*/ 2220795 h 6858000"/>
              <a:gd name="connsiteX30355" fmla="*/ 11585449 w 12192000"/>
              <a:gd name="connsiteY30355" fmla="*/ 2201674 h 6858000"/>
              <a:gd name="connsiteX30356" fmla="*/ 11585449 w 12192000"/>
              <a:gd name="connsiteY30356" fmla="*/ 2181506 h 6858000"/>
              <a:gd name="connsiteX30357" fmla="*/ 11449386 w 12192000"/>
              <a:gd name="connsiteY30357" fmla="*/ 1945827 h 6858000"/>
              <a:gd name="connsiteX30358" fmla="*/ 10617003 w 12192000"/>
              <a:gd name="connsiteY30358" fmla="*/ 1935414 h 6858000"/>
              <a:gd name="connsiteX30359" fmla="*/ 10583758 w 12192000"/>
              <a:gd name="connsiteY30359" fmla="*/ 1955074 h 6858000"/>
              <a:gd name="connsiteX30360" fmla="*/ 10583758 w 12192000"/>
              <a:gd name="connsiteY30360" fmla="*/ 2092513 h 6858000"/>
              <a:gd name="connsiteX30361" fmla="*/ 10617571 w 12192000"/>
              <a:gd name="connsiteY30361" fmla="*/ 2121569 h 6858000"/>
              <a:gd name="connsiteX30362" fmla="*/ 10617571 w 12192000"/>
              <a:gd name="connsiteY30362" fmla="*/ 2121598 h 6858000"/>
              <a:gd name="connsiteX30363" fmla="*/ 10618349 w 12192000"/>
              <a:gd name="connsiteY30363" fmla="*/ 2123992 h 6858000"/>
              <a:gd name="connsiteX30364" fmla="*/ 10620354 w 12192000"/>
              <a:gd name="connsiteY30364" fmla="*/ 2137129 h 6858000"/>
              <a:gd name="connsiteX30365" fmla="*/ 10617900 w 12192000"/>
              <a:gd name="connsiteY30365" fmla="*/ 2151552 h 6858000"/>
              <a:gd name="connsiteX30366" fmla="*/ 10737834 w 12192000"/>
              <a:gd name="connsiteY30366" fmla="*/ 2220795 h 6858000"/>
              <a:gd name="connsiteX30367" fmla="*/ 10771079 w 12192000"/>
              <a:gd name="connsiteY30367" fmla="*/ 2201674 h 6858000"/>
              <a:gd name="connsiteX30368" fmla="*/ 10771079 w 12192000"/>
              <a:gd name="connsiteY30368" fmla="*/ 2181506 h 6858000"/>
              <a:gd name="connsiteX30369" fmla="*/ 10635017 w 12192000"/>
              <a:gd name="connsiteY30369" fmla="*/ 1945827 h 6858000"/>
              <a:gd name="connsiteX30370" fmla="*/ 9802633 w 12192000"/>
              <a:gd name="connsiteY30370" fmla="*/ 1935414 h 6858000"/>
              <a:gd name="connsiteX30371" fmla="*/ 9769388 w 12192000"/>
              <a:gd name="connsiteY30371" fmla="*/ 1955074 h 6858000"/>
              <a:gd name="connsiteX30372" fmla="*/ 9769388 w 12192000"/>
              <a:gd name="connsiteY30372" fmla="*/ 2092513 h 6858000"/>
              <a:gd name="connsiteX30373" fmla="*/ 9803201 w 12192000"/>
              <a:gd name="connsiteY30373" fmla="*/ 2121569 h 6858000"/>
              <a:gd name="connsiteX30374" fmla="*/ 9803201 w 12192000"/>
              <a:gd name="connsiteY30374" fmla="*/ 2121598 h 6858000"/>
              <a:gd name="connsiteX30375" fmla="*/ 9803979 w 12192000"/>
              <a:gd name="connsiteY30375" fmla="*/ 2123992 h 6858000"/>
              <a:gd name="connsiteX30376" fmla="*/ 9805985 w 12192000"/>
              <a:gd name="connsiteY30376" fmla="*/ 2137129 h 6858000"/>
              <a:gd name="connsiteX30377" fmla="*/ 9803531 w 12192000"/>
              <a:gd name="connsiteY30377" fmla="*/ 2151552 h 6858000"/>
              <a:gd name="connsiteX30378" fmla="*/ 9923465 w 12192000"/>
              <a:gd name="connsiteY30378" fmla="*/ 2220795 h 6858000"/>
              <a:gd name="connsiteX30379" fmla="*/ 9956709 w 12192000"/>
              <a:gd name="connsiteY30379" fmla="*/ 2201674 h 6858000"/>
              <a:gd name="connsiteX30380" fmla="*/ 9956709 w 12192000"/>
              <a:gd name="connsiteY30380" fmla="*/ 2181506 h 6858000"/>
              <a:gd name="connsiteX30381" fmla="*/ 9820647 w 12192000"/>
              <a:gd name="connsiteY30381" fmla="*/ 1945827 h 6858000"/>
              <a:gd name="connsiteX30382" fmla="*/ 8581093 w 12192000"/>
              <a:gd name="connsiteY30382" fmla="*/ 1935414 h 6858000"/>
              <a:gd name="connsiteX30383" fmla="*/ 8547849 w 12192000"/>
              <a:gd name="connsiteY30383" fmla="*/ 1955074 h 6858000"/>
              <a:gd name="connsiteX30384" fmla="*/ 8547849 w 12192000"/>
              <a:gd name="connsiteY30384" fmla="*/ 2092513 h 6858000"/>
              <a:gd name="connsiteX30385" fmla="*/ 8581662 w 12192000"/>
              <a:gd name="connsiteY30385" fmla="*/ 2121569 h 6858000"/>
              <a:gd name="connsiteX30386" fmla="*/ 8581662 w 12192000"/>
              <a:gd name="connsiteY30386" fmla="*/ 2121598 h 6858000"/>
              <a:gd name="connsiteX30387" fmla="*/ 8582440 w 12192000"/>
              <a:gd name="connsiteY30387" fmla="*/ 2123992 h 6858000"/>
              <a:gd name="connsiteX30388" fmla="*/ 8584445 w 12192000"/>
              <a:gd name="connsiteY30388" fmla="*/ 2137129 h 6858000"/>
              <a:gd name="connsiteX30389" fmla="*/ 8581991 w 12192000"/>
              <a:gd name="connsiteY30389" fmla="*/ 2151552 h 6858000"/>
              <a:gd name="connsiteX30390" fmla="*/ 8701925 w 12192000"/>
              <a:gd name="connsiteY30390" fmla="*/ 2220795 h 6858000"/>
              <a:gd name="connsiteX30391" fmla="*/ 8735170 w 12192000"/>
              <a:gd name="connsiteY30391" fmla="*/ 2201674 h 6858000"/>
              <a:gd name="connsiteX30392" fmla="*/ 8735170 w 12192000"/>
              <a:gd name="connsiteY30392" fmla="*/ 2181506 h 6858000"/>
              <a:gd name="connsiteX30393" fmla="*/ 8599107 w 12192000"/>
              <a:gd name="connsiteY30393" fmla="*/ 1945827 h 6858000"/>
              <a:gd name="connsiteX30394" fmla="*/ 7766724 w 12192000"/>
              <a:gd name="connsiteY30394" fmla="*/ 1935414 h 6858000"/>
              <a:gd name="connsiteX30395" fmla="*/ 7733479 w 12192000"/>
              <a:gd name="connsiteY30395" fmla="*/ 1955074 h 6858000"/>
              <a:gd name="connsiteX30396" fmla="*/ 7733479 w 12192000"/>
              <a:gd name="connsiteY30396" fmla="*/ 2092513 h 6858000"/>
              <a:gd name="connsiteX30397" fmla="*/ 7767293 w 12192000"/>
              <a:gd name="connsiteY30397" fmla="*/ 2121569 h 6858000"/>
              <a:gd name="connsiteX30398" fmla="*/ 7767293 w 12192000"/>
              <a:gd name="connsiteY30398" fmla="*/ 2121598 h 6858000"/>
              <a:gd name="connsiteX30399" fmla="*/ 7768071 w 12192000"/>
              <a:gd name="connsiteY30399" fmla="*/ 2123992 h 6858000"/>
              <a:gd name="connsiteX30400" fmla="*/ 7770075 w 12192000"/>
              <a:gd name="connsiteY30400" fmla="*/ 2137129 h 6858000"/>
              <a:gd name="connsiteX30401" fmla="*/ 7767621 w 12192000"/>
              <a:gd name="connsiteY30401" fmla="*/ 2151552 h 6858000"/>
              <a:gd name="connsiteX30402" fmla="*/ 7887555 w 12192000"/>
              <a:gd name="connsiteY30402" fmla="*/ 2220795 h 6858000"/>
              <a:gd name="connsiteX30403" fmla="*/ 7920801 w 12192000"/>
              <a:gd name="connsiteY30403" fmla="*/ 2201674 h 6858000"/>
              <a:gd name="connsiteX30404" fmla="*/ 7920801 w 12192000"/>
              <a:gd name="connsiteY30404" fmla="*/ 2181506 h 6858000"/>
              <a:gd name="connsiteX30405" fmla="*/ 7784738 w 12192000"/>
              <a:gd name="connsiteY30405" fmla="*/ 1945827 h 6858000"/>
              <a:gd name="connsiteX30406" fmla="*/ 6952354 w 12192000"/>
              <a:gd name="connsiteY30406" fmla="*/ 1935414 h 6858000"/>
              <a:gd name="connsiteX30407" fmla="*/ 6919110 w 12192000"/>
              <a:gd name="connsiteY30407" fmla="*/ 1955074 h 6858000"/>
              <a:gd name="connsiteX30408" fmla="*/ 6919110 w 12192000"/>
              <a:gd name="connsiteY30408" fmla="*/ 2092513 h 6858000"/>
              <a:gd name="connsiteX30409" fmla="*/ 6952923 w 12192000"/>
              <a:gd name="connsiteY30409" fmla="*/ 2121569 h 6858000"/>
              <a:gd name="connsiteX30410" fmla="*/ 6952923 w 12192000"/>
              <a:gd name="connsiteY30410" fmla="*/ 2121598 h 6858000"/>
              <a:gd name="connsiteX30411" fmla="*/ 6953701 w 12192000"/>
              <a:gd name="connsiteY30411" fmla="*/ 2123992 h 6858000"/>
              <a:gd name="connsiteX30412" fmla="*/ 6955706 w 12192000"/>
              <a:gd name="connsiteY30412" fmla="*/ 2137129 h 6858000"/>
              <a:gd name="connsiteX30413" fmla="*/ 6953252 w 12192000"/>
              <a:gd name="connsiteY30413" fmla="*/ 2151552 h 6858000"/>
              <a:gd name="connsiteX30414" fmla="*/ 7073186 w 12192000"/>
              <a:gd name="connsiteY30414" fmla="*/ 2220795 h 6858000"/>
              <a:gd name="connsiteX30415" fmla="*/ 7106431 w 12192000"/>
              <a:gd name="connsiteY30415" fmla="*/ 2201674 h 6858000"/>
              <a:gd name="connsiteX30416" fmla="*/ 7106431 w 12192000"/>
              <a:gd name="connsiteY30416" fmla="*/ 2181506 h 6858000"/>
              <a:gd name="connsiteX30417" fmla="*/ 6970368 w 12192000"/>
              <a:gd name="connsiteY30417" fmla="*/ 1945827 h 6858000"/>
              <a:gd name="connsiteX30418" fmla="*/ 5730785 w 12192000"/>
              <a:gd name="connsiteY30418" fmla="*/ 1935414 h 6858000"/>
              <a:gd name="connsiteX30419" fmla="*/ 5697541 w 12192000"/>
              <a:gd name="connsiteY30419" fmla="*/ 1955074 h 6858000"/>
              <a:gd name="connsiteX30420" fmla="*/ 5697541 w 12192000"/>
              <a:gd name="connsiteY30420" fmla="*/ 2092513 h 6858000"/>
              <a:gd name="connsiteX30421" fmla="*/ 5731353 w 12192000"/>
              <a:gd name="connsiteY30421" fmla="*/ 2121569 h 6858000"/>
              <a:gd name="connsiteX30422" fmla="*/ 5731353 w 12192000"/>
              <a:gd name="connsiteY30422" fmla="*/ 2121598 h 6858000"/>
              <a:gd name="connsiteX30423" fmla="*/ 5732132 w 12192000"/>
              <a:gd name="connsiteY30423" fmla="*/ 2123992 h 6858000"/>
              <a:gd name="connsiteX30424" fmla="*/ 5734137 w 12192000"/>
              <a:gd name="connsiteY30424" fmla="*/ 2137129 h 6858000"/>
              <a:gd name="connsiteX30425" fmla="*/ 5731683 w 12192000"/>
              <a:gd name="connsiteY30425" fmla="*/ 2151552 h 6858000"/>
              <a:gd name="connsiteX30426" fmla="*/ 5851616 w 12192000"/>
              <a:gd name="connsiteY30426" fmla="*/ 2220795 h 6858000"/>
              <a:gd name="connsiteX30427" fmla="*/ 5884861 w 12192000"/>
              <a:gd name="connsiteY30427" fmla="*/ 2201674 h 6858000"/>
              <a:gd name="connsiteX30428" fmla="*/ 5884861 w 12192000"/>
              <a:gd name="connsiteY30428" fmla="*/ 2181506 h 6858000"/>
              <a:gd name="connsiteX30429" fmla="*/ 5748799 w 12192000"/>
              <a:gd name="connsiteY30429" fmla="*/ 1945827 h 6858000"/>
              <a:gd name="connsiteX30430" fmla="*/ 4509245 w 12192000"/>
              <a:gd name="connsiteY30430" fmla="*/ 1935414 h 6858000"/>
              <a:gd name="connsiteX30431" fmla="*/ 4476001 w 12192000"/>
              <a:gd name="connsiteY30431" fmla="*/ 1955074 h 6858000"/>
              <a:gd name="connsiteX30432" fmla="*/ 4476001 w 12192000"/>
              <a:gd name="connsiteY30432" fmla="*/ 2092513 h 6858000"/>
              <a:gd name="connsiteX30433" fmla="*/ 4509814 w 12192000"/>
              <a:gd name="connsiteY30433" fmla="*/ 2121569 h 6858000"/>
              <a:gd name="connsiteX30434" fmla="*/ 4509814 w 12192000"/>
              <a:gd name="connsiteY30434" fmla="*/ 2121598 h 6858000"/>
              <a:gd name="connsiteX30435" fmla="*/ 4510592 w 12192000"/>
              <a:gd name="connsiteY30435" fmla="*/ 2123992 h 6858000"/>
              <a:gd name="connsiteX30436" fmla="*/ 4512597 w 12192000"/>
              <a:gd name="connsiteY30436" fmla="*/ 2137129 h 6858000"/>
              <a:gd name="connsiteX30437" fmla="*/ 4510143 w 12192000"/>
              <a:gd name="connsiteY30437" fmla="*/ 2151552 h 6858000"/>
              <a:gd name="connsiteX30438" fmla="*/ 4630077 w 12192000"/>
              <a:gd name="connsiteY30438" fmla="*/ 2220795 h 6858000"/>
              <a:gd name="connsiteX30439" fmla="*/ 4663323 w 12192000"/>
              <a:gd name="connsiteY30439" fmla="*/ 2201674 h 6858000"/>
              <a:gd name="connsiteX30440" fmla="*/ 4663323 w 12192000"/>
              <a:gd name="connsiteY30440" fmla="*/ 2181506 h 6858000"/>
              <a:gd name="connsiteX30441" fmla="*/ 4527259 w 12192000"/>
              <a:gd name="connsiteY30441" fmla="*/ 1945827 h 6858000"/>
              <a:gd name="connsiteX30442" fmla="*/ 3287706 w 12192000"/>
              <a:gd name="connsiteY30442" fmla="*/ 1935414 h 6858000"/>
              <a:gd name="connsiteX30443" fmla="*/ 3254461 w 12192000"/>
              <a:gd name="connsiteY30443" fmla="*/ 1955074 h 6858000"/>
              <a:gd name="connsiteX30444" fmla="*/ 3254461 w 12192000"/>
              <a:gd name="connsiteY30444" fmla="*/ 2092513 h 6858000"/>
              <a:gd name="connsiteX30445" fmla="*/ 3288274 w 12192000"/>
              <a:gd name="connsiteY30445" fmla="*/ 2121569 h 6858000"/>
              <a:gd name="connsiteX30446" fmla="*/ 3288274 w 12192000"/>
              <a:gd name="connsiteY30446" fmla="*/ 2121598 h 6858000"/>
              <a:gd name="connsiteX30447" fmla="*/ 3289052 w 12192000"/>
              <a:gd name="connsiteY30447" fmla="*/ 2123992 h 6858000"/>
              <a:gd name="connsiteX30448" fmla="*/ 3291057 w 12192000"/>
              <a:gd name="connsiteY30448" fmla="*/ 2137129 h 6858000"/>
              <a:gd name="connsiteX30449" fmla="*/ 3288604 w 12192000"/>
              <a:gd name="connsiteY30449" fmla="*/ 2151552 h 6858000"/>
              <a:gd name="connsiteX30450" fmla="*/ 3408537 w 12192000"/>
              <a:gd name="connsiteY30450" fmla="*/ 2220795 h 6858000"/>
              <a:gd name="connsiteX30451" fmla="*/ 3441782 w 12192000"/>
              <a:gd name="connsiteY30451" fmla="*/ 2201674 h 6858000"/>
              <a:gd name="connsiteX30452" fmla="*/ 3441782 w 12192000"/>
              <a:gd name="connsiteY30452" fmla="*/ 2181506 h 6858000"/>
              <a:gd name="connsiteX30453" fmla="*/ 3305720 w 12192000"/>
              <a:gd name="connsiteY30453" fmla="*/ 1945827 h 6858000"/>
              <a:gd name="connsiteX30454" fmla="*/ 2473336 w 12192000"/>
              <a:gd name="connsiteY30454" fmla="*/ 1935414 h 6858000"/>
              <a:gd name="connsiteX30455" fmla="*/ 2440091 w 12192000"/>
              <a:gd name="connsiteY30455" fmla="*/ 1955074 h 6858000"/>
              <a:gd name="connsiteX30456" fmla="*/ 2440091 w 12192000"/>
              <a:gd name="connsiteY30456" fmla="*/ 2092513 h 6858000"/>
              <a:gd name="connsiteX30457" fmla="*/ 2473904 w 12192000"/>
              <a:gd name="connsiteY30457" fmla="*/ 2121569 h 6858000"/>
              <a:gd name="connsiteX30458" fmla="*/ 2473904 w 12192000"/>
              <a:gd name="connsiteY30458" fmla="*/ 2121598 h 6858000"/>
              <a:gd name="connsiteX30459" fmla="*/ 2474683 w 12192000"/>
              <a:gd name="connsiteY30459" fmla="*/ 2123992 h 6858000"/>
              <a:gd name="connsiteX30460" fmla="*/ 2476687 w 12192000"/>
              <a:gd name="connsiteY30460" fmla="*/ 2137129 h 6858000"/>
              <a:gd name="connsiteX30461" fmla="*/ 2474234 w 12192000"/>
              <a:gd name="connsiteY30461" fmla="*/ 2151552 h 6858000"/>
              <a:gd name="connsiteX30462" fmla="*/ 2594167 w 12192000"/>
              <a:gd name="connsiteY30462" fmla="*/ 2220795 h 6858000"/>
              <a:gd name="connsiteX30463" fmla="*/ 2627412 w 12192000"/>
              <a:gd name="connsiteY30463" fmla="*/ 2201674 h 6858000"/>
              <a:gd name="connsiteX30464" fmla="*/ 2627412 w 12192000"/>
              <a:gd name="connsiteY30464" fmla="*/ 2181506 h 6858000"/>
              <a:gd name="connsiteX30465" fmla="*/ 2491350 w 12192000"/>
              <a:gd name="connsiteY30465" fmla="*/ 1945827 h 6858000"/>
              <a:gd name="connsiteX30466" fmla="*/ 1658966 w 12192000"/>
              <a:gd name="connsiteY30466" fmla="*/ 1935414 h 6858000"/>
              <a:gd name="connsiteX30467" fmla="*/ 1625721 w 12192000"/>
              <a:gd name="connsiteY30467" fmla="*/ 1955074 h 6858000"/>
              <a:gd name="connsiteX30468" fmla="*/ 1625721 w 12192000"/>
              <a:gd name="connsiteY30468" fmla="*/ 2092513 h 6858000"/>
              <a:gd name="connsiteX30469" fmla="*/ 1659535 w 12192000"/>
              <a:gd name="connsiteY30469" fmla="*/ 2121569 h 6858000"/>
              <a:gd name="connsiteX30470" fmla="*/ 1659535 w 12192000"/>
              <a:gd name="connsiteY30470" fmla="*/ 2121598 h 6858000"/>
              <a:gd name="connsiteX30471" fmla="*/ 1660313 w 12192000"/>
              <a:gd name="connsiteY30471" fmla="*/ 2123992 h 6858000"/>
              <a:gd name="connsiteX30472" fmla="*/ 1662318 w 12192000"/>
              <a:gd name="connsiteY30472" fmla="*/ 2137129 h 6858000"/>
              <a:gd name="connsiteX30473" fmla="*/ 1659864 w 12192000"/>
              <a:gd name="connsiteY30473" fmla="*/ 2151552 h 6858000"/>
              <a:gd name="connsiteX30474" fmla="*/ 1779798 w 12192000"/>
              <a:gd name="connsiteY30474" fmla="*/ 2220795 h 6858000"/>
              <a:gd name="connsiteX30475" fmla="*/ 1813043 w 12192000"/>
              <a:gd name="connsiteY30475" fmla="*/ 2201674 h 6858000"/>
              <a:gd name="connsiteX30476" fmla="*/ 1813043 w 12192000"/>
              <a:gd name="connsiteY30476" fmla="*/ 2181506 h 6858000"/>
              <a:gd name="connsiteX30477" fmla="*/ 1676980 w 12192000"/>
              <a:gd name="connsiteY30477" fmla="*/ 1945827 h 6858000"/>
              <a:gd name="connsiteX30478" fmla="*/ 1251766 w 12192000"/>
              <a:gd name="connsiteY30478" fmla="*/ 1935414 h 6858000"/>
              <a:gd name="connsiteX30479" fmla="*/ 1218521 w 12192000"/>
              <a:gd name="connsiteY30479" fmla="*/ 1955074 h 6858000"/>
              <a:gd name="connsiteX30480" fmla="*/ 1218521 w 12192000"/>
              <a:gd name="connsiteY30480" fmla="*/ 2092513 h 6858000"/>
              <a:gd name="connsiteX30481" fmla="*/ 1252335 w 12192000"/>
              <a:gd name="connsiteY30481" fmla="*/ 2121569 h 6858000"/>
              <a:gd name="connsiteX30482" fmla="*/ 1253113 w 12192000"/>
              <a:gd name="connsiteY30482" fmla="*/ 2123962 h 6858000"/>
              <a:gd name="connsiteX30483" fmla="*/ 1255118 w 12192000"/>
              <a:gd name="connsiteY30483" fmla="*/ 2137099 h 6858000"/>
              <a:gd name="connsiteX30484" fmla="*/ 1255118 w 12192000"/>
              <a:gd name="connsiteY30484" fmla="*/ 2137189 h 6858000"/>
              <a:gd name="connsiteX30485" fmla="*/ 1252664 w 12192000"/>
              <a:gd name="connsiteY30485" fmla="*/ 2151612 h 6858000"/>
              <a:gd name="connsiteX30486" fmla="*/ 1372598 w 12192000"/>
              <a:gd name="connsiteY30486" fmla="*/ 2220855 h 6858000"/>
              <a:gd name="connsiteX30487" fmla="*/ 1405843 w 12192000"/>
              <a:gd name="connsiteY30487" fmla="*/ 2201734 h 6858000"/>
              <a:gd name="connsiteX30488" fmla="*/ 1405843 w 12192000"/>
              <a:gd name="connsiteY30488" fmla="*/ 2181506 h 6858000"/>
              <a:gd name="connsiteX30489" fmla="*/ 1269780 w 12192000"/>
              <a:gd name="connsiteY30489" fmla="*/ 1945827 h 6858000"/>
              <a:gd name="connsiteX30490" fmla="*/ 844597 w 12192000"/>
              <a:gd name="connsiteY30490" fmla="*/ 1935414 h 6858000"/>
              <a:gd name="connsiteX30491" fmla="*/ 811352 w 12192000"/>
              <a:gd name="connsiteY30491" fmla="*/ 1955074 h 6858000"/>
              <a:gd name="connsiteX30492" fmla="*/ 811352 w 12192000"/>
              <a:gd name="connsiteY30492" fmla="*/ 2092513 h 6858000"/>
              <a:gd name="connsiteX30493" fmla="*/ 845165 w 12192000"/>
              <a:gd name="connsiteY30493" fmla="*/ 2121569 h 6858000"/>
              <a:gd name="connsiteX30494" fmla="*/ 845943 w 12192000"/>
              <a:gd name="connsiteY30494" fmla="*/ 2123962 h 6858000"/>
              <a:gd name="connsiteX30495" fmla="*/ 847948 w 12192000"/>
              <a:gd name="connsiteY30495" fmla="*/ 2137099 h 6858000"/>
              <a:gd name="connsiteX30496" fmla="*/ 847948 w 12192000"/>
              <a:gd name="connsiteY30496" fmla="*/ 2137189 h 6858000"/>
              <a:gd name="connsiteX30497" fmla="*/ 845494 w 12192000"/>
              <a:gd name="connsiteY30497" fmla="*/ 2151612 h 6858000"/>
              <a:gd name="connsiteX30498" fmla="*/ 965428 w 12192000"/>
              <a:gd name="connsiteY30498" fmla="*/ 2220855 h 6858000"/>
              <a:gd name="connsiteX30499" fmla="*/ 998673 w 12192000"/>
              <a:gd name="connsiteY30499" fmla="*/ 2201734 h 6858000"/>
              <a:gd name="connsiteX30500" fmla="*/ 998673 w 12192000"/>
              <a:gd name="connsiteY30500" fmla="*/ 2181506 h 6858000"/>
              <a:gd name="connsiteX30501" fmla="*/ 862610 w 12192000"/>
              <a:gd name="connsiteY30501" fmla="*/ 1945827 h 6858000"/>
              <a:gd name="connsiteX30502" fmla="*/ 437397 w 12192000"/>
              <a:gd name="connsiteY30502" fmla="*/ 1935384 h 6858000"/>
              <a:gd name="connsiteX30503" fmla="*/ 404152 w 12192000"/>
              <a:gd name="connsiteY30503" fmla="*/ 1955044 h 6858000"/>
              <a:gd name="connsiteX30504" fmla="*/ 404152 w 12192000"/>
              <a:gd name="connsiteY30504" fmla="*/ 2092483 h 6858000"/>
              <a:gd name="connsiteX30505" fmla="*/ 437965 w 12192000"/>
              <a:gd name="connsiteY30505" fmla="*/ 2121539 h 6858000"/>
              <a:gd name="connsiteX30506" fmla="*/ 437965 w 12192000"/>
              <a:gd name="connsiteY30506" fmla="*/ 2121569 h 6858000"/>
              <a:gd name="connsiteX30507" fmla="*/ 438743 w 12192000"/>
              <a:gd name="connsiteY30507" fmla="*/ 2123962 h 6858000"/>
              <a:gd name="connsiteX30508" fmla="*/ 440748 w 12192000"/>
              <a:gd name="connsiteY30508" fmla="*/ 2137099 h 6858000"/>
              <a:gd name="connsiteX30509" fmla="*/ 440748 w 12192000"/>
              <a:gd name="connsiteY30509" fmla="*/ 2137159 h 6858000"/>
              <a:gd name="connsiteX30510" fmla="*/ 438294 w 12192000"/>
              <a:gd name="connsiteY30510" fmla="*/ 2151582 h 6858000"/>
              <a:gd name="connsiteX30511" fmla="*/ 558228 w 12192000"/>
              <a:gd name="connsiteY30511" fmla="*/ 2220825 h 6858000"/>
              <a:gd name="connsiteX30512" fmla="*/ 591473 w 12192000"/>
              <a:gd name="connsiteY30512" fmla="*/ 2201704 h 6858000"/>
              <a:gd name="connsiteX30513" fmla="*/ 591473 w 12192000"/>
              <a:gd name="connsiteY30513" fmla="*/ 2181476 h 6858000"/>
              <a:gd name="connsiteX30514" fmla="*/ 455411 w 12192000"/>
              <a:gd name="connsiteY30514" fmla="*/ 1945798 h 6858000"/>
              <a:gd name="connsiteX30515" fmla="*/ 11348364 w 12192000"/>
              <a:gd name="connsiteY30515" fmla="*/ 1935324 h 6858000"/>
              <a:gd name="connsiteX30516" fmla="*/ 11330350 w 12192000"/>
              <a:gd name="connsiteY30516" fmla="*/ 1945738 h 6858000"/>
              <a:gd name="connsiteX30517" fmla="*/ 11194258 w 12192000"/>
              <a:gd name="connsiteY30517" fmla="*/ 2181416 h 6858000"/>
              <a:gd name="connsiteX30518" fmla="*/ 11194258 w 12192000"/>
              <a:gd name="connsiteY30518" fmla="*/ 2201644 h 6858000"/>
              <a:gd name="connsiteX30519" fmla="*/ 11227504 w 12192000"/>
              <a:gd name="connsiteY30519" fmla="*/ 2220765 h 6858000"/>
              <a:gd name="connsiteX30520" fmla="*/ 11347437 w 12192000"/>
              <a:gd name="connsiteY30520" fmla="*/ 2151522 h 6858000"/>
              <a:gd name="connsiteX30521" fmla="*/ 11344983 w 12192000"/>
              <a:gd name="connsiteY30521" fmla="*/ 2137099 h 6858000"/>
              <a:gd name="connsiteX30522" fmla="*/ 11346988 w 12192000"/>
              <a:gd name="connsiteY30522" fmla="*/ 2123962 h 6858000"/>
              <a:gd name="connsiteX30523" fmla="*/ 11347766 w 12192000"/>
              <a:gd name="connsiteY30523" fmla="*/ 2121569 h 6858000"/>
              <a:gd name="connsiteX30524" fmla="*/ 11347766 w 12192000"/>
              <a:gd name="connsiteY30524" fmla="*/ 2121539 h 6858000"/>
              <a:gd name="connsiteX30525" fmla="*/ 11347796 w 12192000"/>
              <a:gd name="connsiteY30525" fmla="*/ 2121479 h 6858000"/>
              <a:gd name="connsiteX30526" fmla="*/ 11381610 w 12192000"/>
              <a:gd name="connsiteY30526" fmla="*/ 2092423 h 6858000"/>
              <a:gd name="connsiteX30527" fmla="*/ 11381610 w 12192000"/>
              <a:gd name="connsiteY30527" fmla="*/ 1954984 h 6858000"/>
              <a:gd name="connsiteX30528" fmla="*/ 11348364 w 12192000"/>
              <a:gd name="connsiteY30528" fmla="*/ 1935324 h 6858000"/>
              <a:gd name="connsiteX30529" fmla="*/ 11755565 w 12192000"/>
              <a:gd name="connsiteY30529" fmla="*/ 1935294 h 6858000"/>
              <a:gd name="connsiteX30530" fmla="*/ 11737550 w 12192000"/>
              <a:gd name="connsiteY30530" fmla="*/ 1945708 h 6858000"/>
              <a:gd name="connsiteX30531" fmla="*/ 11601458 w 12192000"/>
              <a:gd name="connsiteY30531" fmla="*/ 2181386 h 6858000"/>
              <a:gd name="connsiteX30532" fmla="*/ 11601458 w 12192000"/>
              <a:gd name="connsiteY30532" fmla="*/ 2201614 h 6858000"/>
              <a:gd name="connsiteX30533" fmla="*/ 11634703 w 12192000"/>
              <a:gd name="connsiteY30533" fmla="*/ 2220735 h 6858000"/>
              <a:gd name="connsiteX30534" fmla="*/ 11754637 w 12192000"/>
              <a:gd name="connsiteY30534" fmla="*/ 2151492 h 6858000"/>
              <a:gd name="connsiteX30535" fmla="*/ 11752183 w 12192000"/>
              <a:gd name="connsiteY30535" fmla="*/ 2137069 h 6858000"/>
              <a:gd name="connsiteX30536" fmla="*/ 11754187 w 12192000"/>
              <a:gd name="connsiteY30536" fmla="*/ 2123933 h 6858000"/>
              <a:gd name="connsiteX30537" fmla="*/ 11754965 w 12192000"/>
              <a:gd name="connsiteY30537" fmla="*/ 2121539 h 6858000"/>
              <a:gd name="connsiteX30538" fmla="*/ 11754995 w 12192000"/>
              <a:gd name="connsiteY30538" fmla="*/ 2121449 h 6858000"/>
              <a:gd name="connsiteX30539" fmla="*/ 11788809 w 12192000"/>
              <a:gd name="connsiteY30539" fmla="*/ 2092393 h 6858000"/>
              <a:gd name="connsiteX30540" fmla="*/ 11788809 w 12192000"/>
              <a:gd name="connsiteY30540" fmla="*/ 1954954 h 6858000"/>
              <a:gd name="connsiteX30541" fmla="*/ 11755565 w 12192000"/>
              <a:gd name="connsiteY30541" fmla="*/ 1935294 h 6858000"/>
              <a:gd name="connsiteX30542" fmla="*/ 10941194 w 12192000"/>
              <a:gd name="connsiteY30542" fmla="*/ 1935294 h 6858000"/>
              <a:gd name="connsiteX30543" fmla="*/ 10923180 w 12192000"/>
              <a:gd name="connsiteY30543" fmla="*/ 1945708 h 6858000"/>
              <a:gd name="connsiteX30544" fmla="*/ 10787088 w 12192000"/>
              <a:gd name="connsiteY30544" fmla="*/ 2181386 h 6858000"/>
              <a:gd name="connsiteX30545" fmla="*/ 10787088 w 12192000"/>
              <a:gd name="connsiteY30545" fmla="*/ 2201614 h 6858000"/>
              <a:gd name="connsiteX30546" fmla="*/ 10820333 w 12192000"/>
              <a:gd name="connsiteY30546" fmla="*/ 2220735 h 6858000"/>
              <a:gd name="connsiteX30547" fmla="*/ 10940267 w 12192000"/>
              <a:gd name="connsiteY30547" fmla="*/ 2151492 h 6858000"/>
              <a:gd name="connsiteX30548" fmla="*/ 10937813 w 12192000"/>
              <a:gd name="connsiteY30548" fmla="*/ 2137069 h 6858000"/>
              <a:gd name="connsiteX30549" fmla="*/ 10939818 w 12192000"/>
              <a:gd name="connsiteY30549" fmla="*/ 2123933 h 6858000"/>
              <a:gd name="connsiteX30550" fmla="*/ 10940596 w 12192000"/>
              <a:gd name="connsiteY30550" fmla="*/ 2121539 h 6858000"/>
              <a:gd name="connsiteX30551" fmla="*/ 10940626 w 12192000"/>
              <a:gd name="connsiteY30551" fmla="*/ 2121449 h 6858000"/>
              <a:gd name="connsiteX30552" fmla="*/ 10974440 w 12192000"/>
              <a:gd name="connsiteY30552" fmla="*/ 2092393 h 6858000"/>
              <a:gd name="connsiteX30553" fmla="*/ 10974440 w 12192000"/>
              <a:gd name="connsiteY30553" fmla="*/ 1954954 h 6858000"/>
              <a:gd name="connsiteX30554" fmla="*/ 10941194 w 12192000"/>
              <a:gd name="connsiteY30554" fmla="*/ 1935294 h 6858000"/>
              <a:gd name="connsiteX30555" fmla="*/ 10534025 w 12192000"/>
              <a:gd name="connsiteY30555" fmla="*/ 1935294 h 6858000"/>
              <a:gd name="connsiteX30556" fmla="*/ 10516011 w 12192000"/>
              <a:gd name="connsiteY30556" fmla="*/ 1945708 h 6858000"/>
              <a:gd name="connsiteX30557" fmla="*/ 10379919 w 12192000"/>
              <a:gd name="connsiteY30557" fmla="*/ 2181386 h 6858000"/>
              <a:gd name="connsiteX30558" fmla="*/ 10379919 w 12192000"/>
              <a:gd name="connsiteY30558" fmla="*/ 2201614 h 6858000"/>
              <a:gd name="connsiteX30559" fmla="*/ 10413163 w 12192000"/>
              <a:gd name="connsiteY30559" fmla="*/ 2220735 h 6858000"/>
              <a:gd name="connsiteX30560" fmla="*/ 10533097 w 12192000"/>
              <a:gd name="connsiteY30560" fmla="*/ 2151492 h 6858000"/>
              <a:gd name="connsiteX30561" fmla="*/ 10530643 w 12192000"/>
              <a:gd name="connsiteY30561" fmla="*/ 2137069 h 6858000"/>
              <a:gd name="connsiteX30562" fmla="*/ 10532648 w 12192000"/>
              <a:gd name="connsiteY30562" fmla="*/ 2123933 h 6858000"/>
              <a:gd name="connsiteX30563" fmla="*/ 10533426 w 12192000"/>
              <a:gd name="connsiteY30563" fmla="*/ 2121539 h 6858000"/>
              <a:gd name="connsiteX30564" fmla="*/ 10533426 w 12192000"/>
              <a:gd name="connsiteY30564" fmla="*/ 2121509 h 6858000"/>
              <a:gd name="connsiteX30565" fmla="*/ 10567240 w 12192000"/>
              <a:gd name="connsiteY30565" fmla="*/ 2092453 h 6858000"/>
              <a:gd name="connsiteX30566" fmla="*/ 10567240 w 12192000"/>
              <a:gd name="connsiteY30566" fmla="*/ 1955014 h 6858000"/>
              <a:gd name="connsiteX30567" fmla="*/ 10567270 w 12192000"/>
              <a:gd name="connsiteY30567" fmla="*/ 1954954 h 6858000"/>
              <a:gd name="connsiteX30568" fmla="*/ 10534025 w 12192000"/>
              <a:gd name="connsiteY30568" fmla="*/ 1935294 h 6858000"/>
              <a:gd name="connsiteX30569" fmla="*/ 9719655 w 12192000"/>
              <a:gd name="connsiteY30569" fmla="*/ 1935294 h 6858000"/>
              <a:gd name="connsiteX30570" fmla="*/ 9701641 w 12192000"/>
              <a:gd name="connsiteY30570" fmla="*/ 1945708 h 6858000"/>
              <a:gd name="connsiteX30571" fmla="*/ 9565549 w 12192000"/>
              <a:gd name="connsiteY30571" fmla="*/ 2181386 h 6858000"/>
              <a:gd name="connsiteX30572" fmla="*/ 9565549 w 12192000"/>
              <a:gd name="connsiteY30572" fmla="*/ 2201614 h 6858000"/>
              <a:gd name="connsiteX30573" fmla="*/ 9598794 w 12192000"/>
              <a:gd name="connsiteY30573" fmla="*/ 2220735 h 6858000"/>
              <a:gd name="connsiteX30574" fmla="*/ 9718727 w 12192000"/>
              <a:gd name="connsiteY30574" fmla="*/ 2151492 h 6858000"/>
              <a:gd name="connsiteX30575" fmla="*/ 9716274 w 12192000"/>
              <a:gd name="connsiteY30575" fmla="*/ 2137069 h 6858000"/>
              <a:gd name="connsiteX30576" fmla="*/ 9718279 w 12192000"/>
              <a:gd name="connsiteY30576" fmla="*/ 2123933 h 6858000"/>
              <a:gd name="connsiteX30577" fmla="*/ 9719057 w 12192000"/>
              <a:gd name="connsiteY30577" fmla="*/ 2121539 h 6858000"/>
              <a:gd name="connsiteX30578" fmla="*/ 9719057 w 12192000"/>
              <a:gd name="connsiteY30578" fmla="*/ 2121509 h 6858000"/>
              <a:gd name="connsiteX30579" fmla="*/ 9752870 w 12192000"/>
              <a:gd name="connsiteY30579" fmla="*/ 2092453 h 6858000"/>
              <a:gd name="connsiteX30580" fmla="*/ 9752870 w 12192000"/>
              <a:gd name="connsiteY30580" fmla="*/ 1955014 h 6858000"/>
              <a:gd name="connsiteX30581" fmla="*/ 9752900 w 12192000"/>
              <a:gd name="connsiteY30581" fmla="*/ 1954954 h 6858000"/>
              <a:gd name="connsiteX30582" fmla="*/ 9719655 w 12192000"/>
              <a:gd name="connsiteY30582" fmla="*/ 1935294 h 6858000"/>
              <a:gd name="connsiteX30583" fmla="*/ 8905286 w 12192000"/>
              <a:gd name="connsiteY30583" fmla="*/ 1935294 h 6858000"/>
              <a:gd name="connsiteX30584" fmla="*/ 8887272 w 12192000"/>
              <a:gd name="connsiteY30584" fmla="*/ 1945708 h 6858000"/>
              <a:gd name="connsiteX30585" fmla="*/ 8751179 w 12192000"/>
              <a:gd name="connsiteY30585" fmla="*/ 2181386 h 6858000"/>
              <a:gd name="connsiteX30586" fmla="*/ 8751179 w 12192000"/>
              <a:gd name="connsiteY30586" fmla="*/ 2201614 h 6858000"/>
              <a:gd name="connsiteX30587" fmla="*/ 8784424 w 12192000"/>
              <a:gd name="connsiteY30587" fmla="*/ 2220735 h 6858000"/>
              <a:gd name="connsiteX30588" fmla="*/ 8904358 w 12192000"/>
              <a:gd name="connsiteY30588" fmla="*/ 2151492 h 6858000"/>
              <a:gd name="connsiteX30589" fmla="*/ 8901904 w 12192000"/>
              <a:gd name="connsiteY30589" fmla="*/ 2137069 h 6858000"/>
              <a:gd name="connsiteX30590" fmla="*/ 8903909 w 12192000"/>
              <a:gd name="connsiteY30590" fmla="*/ 2123933 h 6858000"/>
              <a:gd name="connsiteX30591" fmla="*/ 8904687 w 12192000"/>
              <a:gd name="connsiteY30591" fmla="*/ 2121539 h 6858000"/>
              <a:gd name="connsiteX30592" fmla="*/ 8904687 w 12192000"/>
              <a:gd name="connsiteY30592" fmla="*/ 2121509 h 6858000"/>
              <a:gd name="connsiteX30593" fmla="*/ 8938500 w 12192000"/>
              <a:gd name="connsiteY30593" fmla="*/ 2092453 h 6858000"/>
              <a:gd name="connsiteX30594" fmla="*/ 8938500 w 12192000"/>
              <a:gd name="connsiteY30594" fmla="*/ 1955014 h 6858000"/>
              <a:gd name="connsiteX30595" fmla="*/ 8938530 w 12192000"/>
              <a:gd name="connsiteY30595" fmla="*/ 1954954 h 6858000"/>
              <a:gd name="connsiteX30596" fmla="*/ 8905286 w 12192000"/>
              <a:gd name="connsiteY30596" fmla="*/ 1935294 h 6858000"/>
              <a:gd name="connsiteX30597" fmla="*/ 7683746 w 12192000"/>
              <a:gd name="connsiteY30597" fmla="*/ 1935294 h 6858000"/>
              <a:gd name="connsiteX30598" fmla="*/ 7665732 w 12192000"/>
              <a:gd name="connsiteY30598" fmla="*/ 1945708 h 6858000"/>
              <a:gd name="connsiteX30599" fmla="*/ 7529640 w 12192000"/>
              <a:gd name="connsiteY30599" fmla="*/ 2181386 h 6858000"/>
              <a:gd name="connsiteX30600" fmla="*/ 7529640 w 12192000"/>
              <a:gd name="connsiteY30600" fmla="*/ 2201614 h 6858000"/>
              <a:gd name="connsiteX30601" fmla="*/ 7562885 w 12192000"/>
              <a:gd name="connsiteY30601" fmla="*/ 2220735 h 6858000"/>
              <a:gd name="connsiteX30602" fmla="*/ 7682819 w 12192000"/>
              <a:gd name="connsiteY30602" fmla="*/ 2151492 h 6858000"/>
              <a:gd name="connsiteX30603" fmla="*/ 7680365 w 12192000"/>
              <a:gd name="connsiteY30603" fmla="*/ 2137069 h 6858000"/>
              <a:gd name="connsiteX30604" fmla="*/ 7682369 w 12192000"/>
              <a:gd name="connsiteY30604" fmla="*/ 2123933 h 6858000"/>
              <a:gd name="connsiteX30605" fmla="*/ 7683147 w 12192000"/>
              <a:gd name="connsiteY30605" fmla="*/ 2121539 h 6858000"/>
              <a:gd name="connsiteX30606" fmla="*/ 7683147 w 12192000"/>
              <a:gd name="connsiteY30606" fmla="*/ 2121509 h 6858000"/>
              <a:gd name="connsiteX30607" fmla="*/ 7716961 w 12192000"/>
              <a:gd name="connsiteY30607" fmla="*/ 2092453 h 6858000"/>
              <a:gd name="connsiteX30608" fmla="*/ 7716961 w 12192000"/>
              <a:gd name="connsiteY30608" fmla="*/ 1955014 h 6858000"/>
              <a:gd name="connsiteX30609" fmla="*/ 7716991 w 12192000"/>
              <a:gd name="connsiteY30609" fmla="*/ 1954954 h 6858000"/>
              <a:gd name="connsiteX30610" fmla="*/ 7683746 w 12192000"/>
              <a:gd name="connsiteY30610" fmla="*/ 1935294 h 6858000"/>
              <a:gd name="connsiteX30611" fmla="*/ 6869376 w 12192000"/>
              <a:gd name="connsiteY30611" fmla="*/ 1935294 h 6858000"/>
              <a:gd name="connsiteX30612" fmla="*/ 6851362 w 12192000"/>
              <a:gd name="connsiteY30612" fmla="*/ 1945708 h 6858000"/>
              <a:gd name="connsiteX30613" fmla="*/ 6715270 w 12192000"/>
              <a:gd name="connsiteY30613" fmla="*/ 2181386 h 6858000"/>
              <a:gd name="connsiteX30614" fmla="*/ 6715270 w 12192000"/>
              <a:gd name="connsiteY30614" fmla="*/ 2201614 h 6858000"/>
              <a:gd name="connsiteX30615" fmla="*/ 6748515 w 12192000"/>
              <a:gd name="connsiteY30615" fmla="*/ 2220735 h 6858000"/>
              <a:gd name="connsiteX30616" fmla="*/ 6868448 w 12192000"/>
              <a:gd name="connsiteY30616" fmla="*/ 2151492 h 6858000"/>
              <a:gd name="connsiteX30617" fmla="*/ 6865995 w 12192000"/>
              <a:gd name="connsiteY30617" fmla="*/ 2137069 h 6858000"/>
              <a:gd name="connsiteX30618" fmla="*/ 6868000 w 12192000"/>
              <a:gd name="connsiteY30618" fmla="*/ 2123933 h 6858000"/>
              <a:gd name="connsiteX30619" fmla="*/ 6868778 w 12192000"/>
              <a:gd name="connsiteY30619" fmla="*/ 2121539 h 6858000"/>
              <a:gd name="connsiteX30620" fmla="*/ 6868778 w 12192000"/>
              <a:gd name="connsiteY30620" fmla="*/ 2121509 h 6858000"/>
              <a:gd name="connsiteX30621" fmla="*/ 6902592 w 12192000"/>
              <a:gd name="connsiteY30621" fmla="*/ 2092453 h 6858000"/>
              <a:gd name="connsiteX30622" fmla="*/ 6902592 w 12192000"/>
              <a:gd name="connsiteY30622" fmla="*/ 1955014 h 6858000"/>
              <a:gd name="connsiteX30623" fmla="*/ 6902622 w 12192000"/>
              <a:gd name="connsiteY30623" fmla="*/ 1954954 h 6858000"/>
              <a:gd name="connsiteX30624" fmla="*/ 6869376 w 12192000"/>
              <a:gd name="connsiteY30624" fmla="*/ 1935294 h 6858000"/>
              <a:gd name="connsiteX30625" fmla="*/ 6055007 w 12192000"/>
              <a:gd name="connsiteY30625" fmla="*/ 1935294 h 6858000"/>
              <a:gd name="connsiteX30626" fmla="*/ 6036993 w 12192000"/>
              <a:gd name="connsiteY30626" fmla="*/ 1945708 h 6858000"/>
              <a:gd name="connsiteX30627" fmla="*/ 5900900 w 12192000"/>
              <a:gd name="connsiteY30627" fmla="*/ 2181386 h 6858000"/>
              <a:gd name="connsiteX30628" fmla="*/ 5900900 w 12192000"/>
              <a:gd name="connsiteY30628" fmla="*/ 2201614 h 6858000"/>
              <a:gd name="connsiteX30629" fmla="*/ 5934146 w 12192000"/>
              <a:gd name="connsiteY30629" fmla="*/ 2220735 h 6858000"/>
              <a:gd name="connsiteX30630" fmla="*/ 6054079 w 12192000"/>
              <a:gd name="connsiteY30630" fmla="*/ 2151492 h 6858000"/>
              <a:gd name="connsiteX30631" fmla="*/ 6051625 w 12192000"/>
              <a:gd name="connsiteY30631" fmla="*/ 2137069 h 6858000"/>
              <a:gd name="connsiteX30632" fmla="*/ 6053630 w 12192000"/>
              <a:gd name="connsiteY30632" fmla="*/ 2123933 h 6858000"/>
              <a:gd name="connsiteX30633" fmla="*/ 6054408 w 12192000"/>
              <a:gd name="connsiteY30633" fmla="*/ 2121539 h 6858000"/>
              <a:gd name="connsiteX30634" fmla="*/ 6054408 w 12192000"/>
              <a:gd name="connsiteY30634" fmla="*/ 2121509 h 6858000"/>
              <a:gd name="connsiteX30635" fmla="*/ 6088222 w 12192000"/>
              <a:gd name="connsiteY30635" fmla="*/ 2092453 h 6858000"/>
              <a:gd name="connsiteX30636" fmla="*/ 6088222 w 12192000"/>
              <a:gd name="connsiteY30636" fmla="*/ 1955014 h 6858000"/>
              <a:gd name="connsiteX30637" fmla="*/ 6088251 w 12192000"/>
              <a:gd name="connsiteY30637" fmla="*/ 1954954 h 6858000"/>
              <a:gd name="connsiteX30638" fmla="*/ 6055007 w 12192000"/>
              <a:gd name="connsiteY30638" fmla="*/ 1935294 h 6858000"/>
              <a:gd name="connsiteX30639" fmla="*/ 4426267 w 12192000"/>
              <a:gd name="connsiteY30639" fmla="*/ 1935294 h 6858000"/>
              <a:gd name="connsiteX30640" fmla="*/ 4408253 w 12192000"/>
              <a:gd name="connsiteY30640" fmla="*/ 1945708 h 6858000"/>
              <a:gd name="connsiteX30641" fmla="*/ 4272162 w 12192000"/>
              <a:gd name="connsiteY30641" fmla="*/ 2181386 h 6858000"/>
              <a:gd name="connsiteX30642" fmla="*/ 4272162 w 12192000"/>
              <a:gd name="connsiteY30642" fmla="*/ 2201614 h 6858000"/>
              <a:gd name="connsiteX30643" fmla="*/ 4305406 w 12192000"/>
              <a:gd name="connsiteY30643" fmla="*/ 2220735 h 6858000"/>
              <a:gd name="connsiteX30644" fmla="*/ 4425340 w 12192000"/>
              <a:gd name="connsiteY30644" fmla="*/ 2151492 h 6858000"/>
              <a:gd name="connsiteX30645" fmla="*/ 4422886 w 12192000"/>
              <a:gd name="connsiteY30645" fmla="*/ 2137069 h 6858000"/>
              <a:gd name="connsiteX30646" fmla="*/ 4424891 w 12192000"/>
              <a:gd name="connsiteY30646" fmla="*/ 2123933 h 6858000"/>
              <a:gd name="connsiteX30647" fmla="*/ 4425669 w 12192000"/>
              <a:gd name="connsiteY30647" fmla="*/ 2121539 h 6858000"/>
              <a:gd name="connsiteX30648" fmla="*/ 4425669 w 12192000"/>
              <a:gd name="connsiteY30648" fmla="*/ 2121509 h 6858000"/>
              <a:gd name="connsiteX30649" fmla="*/ 4459482 w 12192000"/>
              <a:gd name="connsiteY30649" fmla="*/ 2092453 h 6858000"/>
              <a:gd name="connsiteX30650" fmla="*/ 4459482 w 12192000"/>
              <a:gd name="connsiteY30650" fmla="*/ 1955014 h 6858000"/>
              <a:gd name="connsiteX30651" fmla="*/ 4459512 w 12192000"/>
              <a:gd name="connsiteY30651" fmla="*/ 1954954 h 6858000"/>
              <a:gd name="connsiteX30652" fmla="*/ 4426267 w 12192000"/>
              <a:gd name="connsiteY30652" fmla="*/ 1935294 h 6858000"/>
              <a:gd name="connsiteX30653" fmla="*/ 3204728 w 12192000"/>
              <a:gd name="connsiteY30653" fmla="*/ 1935294 h 6858000"/>
              <a:gd name="connsiteX30654" fmla="*/ 3186714 w 12192000"/>
              <a:gd name="connsiteY30654" fmla="*/ 1945708 h 6858000"/>
              <a:gd name="connsiteX30655" fmla="*/ 3050621 w 12192000"/>
              <a:gd name="connsiteY30655" fmla="*/ 2181386 h 6858000"/>
              <a:gd name="connsiteX30656" fmla="*/ 3050621 w 12192000"/>
              <a:gd name="connsiteY30656" fmla="*/ 2201614 h 6858000"/>
              <a:gd name="connsiteX30657" fmla="*/ 3083866 w 12192000"/>
              <a:gd name="connsiteY30657" fmla="*/ 2220735 h 6858000"/>
              <a:gd name="connsiteX30658" fmla="*/ 3203800 w 12192000"/>
              <a:gd name="connsiteY30658" fmla="*/ 2151492 h 6858000"/>
              <a:gd name="connsiteX30659" fmla="*/ 3201346 w 12192000"/>
              <a:gd name="connsiteY30659" fmla="*/ 2137069 h 6858000"/>
              <a:gd name="connsiteX30660" fmla="*/ 3203351 w 12192000"/>
              <a:gd name="connsiteY30660" fmla="*/ 2123933 h 6858000"/>
              <a:gd name="connsiteX30661" fmla="*/ 3204129 w 12192000"/>
              <a:gd name="connsiteY30661" fmla="*/ 2121539 h 6858000"/>
              <a:gd name="connsiteX30662" fmla="*/ 3204129 w 12192000"/>
              <a:gd name="connsiteY30662" fmla="*/ 2121509 h 6858000"/>
              <a:gd name="connsiteX30663" fmla="*/ 3237943 w 12192000"/>
              <a:gd name="connsiteY30663" fmla="*/ 2092453 h 6858000"/>
              <a:gd name="connsiteX30664" fmla="*/ 3237943 w 12192000"/>
              <a:gd name="connsiteY30664" fmla="*/ 1955014 h 6858000"/>
              <a:gd name="connsiteX30665" fmla="*/ 3237973 w 12192000"/>
              <a:gd name="connsiteY30665" fmla="*/ 1954954 h 6858000"/>
              <a:gd name="connsiteX30666" fmla="*/ 3204728 w 12192000"/>
              <a:gd name="connsiteY30666" fmla="*/ 1935294 h 6858000"/>
              <a:gd name="connsiteX30667" fmla="*/ 2390358 w 12192000"/>
              <a:gd name="connsiteY30667" fmla="*/ 1935294 h 6858000"/>
              <a:gd name="connsiteX30668" fmla="*/ 2372344 w 12192000"/>
              <a:gd name="connsiteY30668" fmla="*/ 1945708 h 6858000"/>
              <a:gd name="connsiteX30669" fmla="*/ 2236252 w 12192000"/>
              <a:gd name="connsiteY30669" fmla="*/ 2181386 h 6858000"/>
              <a:gd name="connsiteX30670" fmla="*/ 2236252 w 12192000"/>
              <a:gd name="connsiteY30670" fmla="*/ 2201614 h 6858000"/>
              <a:gd name="connsiteX30671" fmla="*/ 2269497 w 12192000"/>
              <a:gd name="connsiteY30671" fmla="*/ 2220735 h 6858000"/>
              <a:gd name="connsiteX30672" fmla="*/ 2389430 w 12192000"/>
              <a:gd name="connsiteY30672" fmla="*/ 2151492 h 6858000"/>
              <a:gd name="connsiteX30673" fmla="*/ 2386977 w 12192000"/>
              <a:gd name="connsiteY30673" fmla="*/ 2137069 h 6858000"/>
              <a:gd name="connsiteX30674" fmla="*/ 2388981 w 12192000"/>
              <a:gd name="connsiteY30674" fmla="*/ 2123933 h 6858000"/>
              <a:gd name="connsiteX30675" fmla="*/ 2389759 w 12192000"/>
              <a:gd name="connsiteY30675" fmla="*/ 2121539 h 6858000"/>
              <a:gd name="connsiteX30676" fmla="*/ 2389759 w 12192000"/>
              <a:gd name="connsiteY30676" fmla="*/ 2121509 h 6858000"/>
              <a:gd name="connsiteX30677" fmla="*/ 2423573 w 12192000"/>
              <a:gd name="connsiteY30677" fmla="*/ 2092453 h 6858000"/>
              <a:gd name="connsiteX30678" fmla="*/ 2423573 w 12192000"/>
              <a:gd name="connsiteY30678" fmla="*/ 1955014 h 6858000"/>
              <a:gd name="connsiteX30679" fmla="*/ 2423603 w 12192000"/>
              <a:gd name="connsiteY30679" fmla="*/ 1954954 h 6858000"/>
              <a:gd name="connsiteX30680" fmla="*/ 2390358 w 12192000"/>
              <a:gd name="connsiteY30680" fmla="*/ 1935294 h 6858000"/>
              <a:gd name="connsiteX30681" fmla="*/ 1575988 w 12192000"/>
              <a:gd name="connsiteY30681" fmla="*/ 1935294 h 6858000"/>
              <a:gd name="connsiteX30682" fmla="*/ 1557974 w 12192000"/>
              <a:gd name="connsiteY30682" fmla="*/ 1945708 h 6858000"/>
              <a:gd name="connsiteX30683" fmla="*/ 1421882 w 12192000"/>
              <a:gd name="connsiteY30683" fmla="*/ 2181386 h 6858000"/>
              <a:gd name="connsiteX30684" fmla="*/ 1421882 w 12192000"/>
              <a:gd name="connsiteY30684" fmla="*/ 2201614 h 6858000"/>
              <a:gd name="connsiteX30685" fmla="*/ 1455127 w 12192000"/>
              <a:gd name="connsiteY30685" fmla="*/ 2220735 h 6858000"/>
              <a:gd name="connsiteX30686" fmla="*/ 1575061 w 12192000"/>
              <a:gd name="connsiteY30686" fmla="*/ 2151492 h 6858000"/>
              <a:gd name="connsiteX30687" fmla="*/ 1572607 w 12192000"/>
              <a:gd name="connsiteY30687" fmla="*/ 2137069 h 6858000"/>
              <a:gd name="connsiteX30688" fmla="*/ 1574612 w 12192000"/>
              <a:gd name="connsiteY30688" fmla="*/ 2123933 h 6858000"/>
              <a:gd name="connsiteX30689" fmla="*/ 1575390 w 12192000"/>
              <a:gd name="connsiteY30689" fmla="*/ 2121539 h 6858000"/>
              <a:gd name="connsiteX30690" fmla="*/ 1575390 w 12192000"/>
              <a:gd name="connsiteY30690" fmla="*/ 2121509 h 6858000"/>
              <a:gd name="connsiteX30691" fmla="*/ 1609203 w 12192000"/>
              <a:gd name="connsiteY30691" fmla="*/ 2092453 h 6858000"/>
              <a:gd name="connsiteX30692" fmla="*/ 1609203 w 12192000"/>
              <a:gd name="connsiteY30692" fmla="*/ 1955014 h 6858000"/>
              <a:gd name="connsiteX30693" fmla="*/ 1609233 w 12192000"/>
              <a:gd name="connsiteY30693" fmla="*/ 1954954 h 6858000"/>
              <a:gd name="connsiteX30694" fmla="*/ 1575988 w 12192000"/>
              <a:gd name="connsiteY30694" fmla="*/ 1935294 h 6858000"/>
              <a:gd name="connsiteX30695" fmla="*/ 761618 w 12192000"/>
              <a:gd name="connsiteY30695" fmla="*/ 1935294 h 6858000"/>
              <a:gd name="connsiteX30696" fmla="*/ 743604 w 12192000"/>
              <a:gd name="connsiteY30696" fmla="*/ 1945708 h 6858000"/>
              <a:gd name="connsiteX30697" fmla="*/ 607512 w 12192000"/>
              <a:gd name="connsiteY30697" fmla="*/ 2181386 h 6858000"/>
              <a:gd name="connsiteX30698" fmla="*/ 607512 w 12192000"/>
              <a:gd name="connsiteY30698" fmla="*/ 2201614 h 6858000"/>
              <a:gd name="connsiteX30699" fmla="*/ 640757 w 12192000"/>
              <a:gd name="connsiteY30699" fmla="*/ 2220735 h 6858000"/>
              <a:gd name="connsiteX30700" fmla="*/ 760691 w 12192000"/>
              <a:gd name="connsiteY30700" fmla="*/ 2151492 h 6858000"/>
              <a:gd name="connsiteX30701" fmla="*/ 758237 w 12192000"/>
              <a:gd name="connsiteY30701" fmla="*/ 2137069 h 6858000"/>
              <a:gd name="connsiteX30702" fmla="*/ 760242 w 12192000"/>
              <a:gd name="connsiteY30702" fmla="*/ 2123933 h 6858000"/>
              <a:gd name="connsiteX30703" fmla="*/ 761020 w 12192000"/>
              <a:gd name="connsiteY30703" fmla="*/ 2121539 h 6858000"/>
              <a:gd name="connsiteX30704" fmla="*/ 761020 w 12192000"/>
              <a:gd name="connsiteY30704" fmla="*/ 2121509 h 6858000"/>
              <a:gd name="connsiteX30705" fmla="*/ 794834 w 12192000"/>
              <a:gd name="connsiteY30705" fmla="*/ 2092453 h 6858000"/>
              <a:gd name="connsiteX30706" fmla="*/ 794834 w 12192000"/>
              <a:gd name="connsiteY30706" fmla="*/ 1955014 h 6858000"/>
              <a:gd name="connsiteX30707" fmla="*/ 794864 w 12192000"/>
              <a:gd name="connsiteY30707" fmla="*/ 1954954 h 6858000"/>
              <a:gd name="connsiteX30708" fmla="*/ 761618 w 12192000"/>
              <a:gd name="connsiteY30708" fmla="*/ 1935294 h 6858000"/>
              <a:gd name="connsiteX30709" fmla="*/ 10126825 w 12192000"/>
              <a:gd name="connsiteY30709" fmla="*/ 1935264 h 6858000"/>
              <a:gd name="connsiteX30710" fmla="*/ 10108811 w 12192000"/>
              <a:gd name="connsiteY30710" fmla="*/ 1945678 h 6858000"/>
              <a:gd name="connsiteX30711" fmla="*/ 9972719 w 12192000"/>
              <a:gd name="connsiteY30711" fmla="*/ 2181356 h 6858000"/>
              <a:gd name="connsiteX30712" fmla="*/ 9972719 w 12192000"/>
              <a:gd name="connsiteY30712" fmla="*/ 2201584 h 6858000"/>
              <a:gd name="connsiteX30713" fmla="*/ 10005963 w 12192000"/>
              <a:gd name="connsiteY30713" fmla="*/ 2220705 h 6858000"/>
              <a:gd name="connsiteX30714" fmla="*/ 10125897 w 12192000"/>
              <a:gd name="connsiteY30714" fmla="*/ 2151462 h 6858000"/>
              <a:gd name="connsiteX30715" fmla="*/ 10123443 w 12192000"/>
              <a:gd name="connsiteY30715" fmla="*/ 2137039 h 6858000"/>
              <a:gd name="connsiteX30716" fmla="*/ 10125449 w 12192000"/>
              <a:gd name="connsiteY30716" fmla="*/ 2123903 h 6858000"/>
              <a:gd name="connsiteX30717" fmla="*/ 10126227 w 12192000"/>
              <a:gd name="connsiteY30717" fmla="*/ 2121509 h 6858000"/>
              <a:gd name="connsiteX30718" fmla="*/ 10160040 w 12192000"/>
              <a:gd name="connsiteY30718" fmla="*/ 2092453 h 6858000"/>
              <a:gd name="connsiteX30719" fmla="*/ 10160040 w 12192000"/>
              <a:gd name="connsiteY30719" fmla="*/ 1955014 h 6858000"/>
              <a:gd name="connsiteX30720" fmla="*/ 10160070 w 12192000"/>
              <a:gd name="connsiteY30720" fmla="*/ 1954924 h 6858000"/>
              <a:gd name="connsiteX30721" fmla="*/ 10126825 w 12192000"/>
              <a:gd name="connsiteY30721" fmla="*/ 1935264 h 6858000"/>
              <a:gd name="connsiteX30722" fmla="*/ 9312485 w 12192000"/>
              <a:gd name="connsiteY30722" fmla="*/ 1935264 h 6858000"/>
              <a:gd name="connsiteX30723" fmla="*/ 9294471 w 12192000"/>
              <a:gd name="connsiteY30723" fmla="*/ 1945678 h 6858000"/>
              <a:gd name="connsiteX30724" fmla="*/ 9158379 w 12192000"/>
              <a:gd name="connsiteY30724" fmla="*/ 2181356 h 6858000"/>
              <a:gd name="connsiteX30725" fmla="*/ 9158379 w 12192000"/>
              <a:gd name="connsiteY30725" fmla="*/ 2201584 h 6858000"/>
              <a:gd name="connsiteX30726" fmla="*/ 9191624 w 12192000"/>
              <a:gd name="connsiteY30726" fmla="*/ 2220705 h 6858000"/>
              <a:gd name="connsiteX30727" fmla="*/ 9311558 w 12192000"/>
              <a:gd name="connsiteY30727" fmla="*/ 2151462 h 6858000"/>
              <a:gd name="connsiteX30728" fmla="*/ 9309104 w 12192000"/>
              <a:gd name="connsiteY30728" fmla="*/ 2137039 h 6858000"/>
              <a:gd name="connsiteX30729" fmla="*/ 9311108 w 12192000"/>
              <a:gd name="connsiteY30729" fmla="*/ 2123903 h 6858000"/>
              <a:gd name="connsiteX30730" fmla="*/ 9311887 w 12192000"/>
              <a:gd name="connsiteY30730" fmla="*/ 2121509 h 6858000"/>
              <a:gd name="connsiteX30731" fmla="*/ 9345700 w 12192000"/>
              <a:gd name="connsiteY30731" fmla="*/ 2092453 h 6858000"/>
              <a:gd name="connsiteX30732" fmla="*/ 9345700 w 12192000"/>
              <a:gd name="connsiteY30732" fmla="*/ 1955014 h 6858000"/>
              <a:gd name="connsiteX30733" fmla="*/ 9345730 w 12192000"/>
              <a:gd name="connsiteY30733" fmla="*/ 1954924 h 6858000"/>
              <a:gd name="connsiteX30734" fmla="*/ 9312485 w 12192000"/>
              <a:gd name="connsiteY30734" fmla="*/ 1935264 h 6858000"/>
              <a:gd name="connsiteX30735" fmla="*/ 8498115 w 12192000"/>
              <a:gd name="connsiteY30735" fmla="*/ 1935264 h 6858000"/>
              <a:gd name="connsiteX30736" fmla="*/ 8480101 w 12192000"/>
              <a:gd name="connsiteY30736" fmla="*/ 1945678 h 6858000"/>
              <a:gd name="connsiteX30737" fmla="*/ 8344009 w 12192000"/>
              <a:gd name="connsiteY30737" fmla="*/ 2181356 h 6858000"/>
              <a:gd name="connsiteX30738" fmla="*/ 8344009 w 12192000"/>
              <a:gd name="connsiteY30738" fmla="*/ 2201584 h 6858000"/>
              <a:gd name="connsiteX30739" fmla="*/ 8377255 w 12192000"/>
              <a:gd name="connsiteY30739" fmla="*/ 2220705 h 6858000"/>
              <a:gd name="connsiteX30740" fmla="*/ 8497188 w 12192000"/>
              <a:gd name="connsiteY30740" fmla="*/ 2151462 h 6858000"/>
              <a:gd name="connsiteX30741" fmla="*/ 8494734 w 12192000"/>
              <a:gd name="connsiteY30741" fmla="*/ 2137039 h 6858000"/>
              <a:gd name="connsiteX30742" fmla="*/ 8496739 w 12192000"/>
              <a:gd name="connsiteY30742" fmla="*/ 2123903 h 6858000"/>
              <a:gd name="connsiteX30743" fmla="*/ 8497517 w 12192000"/>
              <a:gd name="connsiteY30743" fmla="*/ 2121509 h 6858000"/>
              <a:gd name="connsiteX30744" fmla="*/ 8531331 w 12192000"/>
              <a:gd name="connsiteY30744" fmla="*/ 2092453 h 6858000"/>
              <a:gd name="connsiteX30745" fmla="*/ 8531331 w 12192000"/>
              <a:gd name="connsiteY30745" fmla="*/ 1955014 h 6858000"/>
              <a:gd name="connsiteX30746" fmla="*/ 8531361 w 12192000"/>
              <a:gd name="connsiteY30746" fmla="*/ 1954924 h 6858000"/>
              <a:gd name="connsiteX30747" fmla="*/ 8498115 w 12192000"/>
              <a:gd name="connsiteY30747" fmla="*/ 1935264 h 6858000"/>
              <a:gd name="connsiteX30748" fmla="*/ 8090916 w 12192000"/>
              <a:gd name="connsiteY30748" fmla="*/ 1935264 h 6858000"/>
              <a:gd name="connsiteX30749" fmla="*/ 8072902 w 12192000"/>
              <a:gd name="connsiteY30749" fmla="*/ 1945678 h 6858000"/>
              <a:gd name="connsiteX30750" fmla="*/ 7936809 w 12192000"/>
              <a:gd name="connsiteY30750" fmla="*/ 2181356 h 6858000"/>
              <a:gd name="connsiteX30751" fmla="*/ 7936809 w 12192000"/>
              <a:gd name="connsiteY30751" fmla="*/ 2201584 h 6858000"/>
              <a:gd name="connsiteX30752" fmla="*/ 7970055 w 12192000"/>
              <a:gd name="connsiteY30752" fmla="*/ 2220705 h 6858000"/>
              <a:gd name="connsiteX30753" fmla="*/ 8089989 w 12192000"/>
              <a:gd name="connsiteY30753" fmla="*/ 2151462 h 6858000"/>
              <a:gd name="connsiteX30754" fmla="*/ 8087535 w 12192000"/>
              <a:gd name="connsiteY30754" fmla="*/ 2137039 h 6858000"/>
              <a:gd name="connsiteX30755" fmla="*/ 8089539 w 12192000"/>
              <a:gd name="connsiteY30755" fmla="*/ 2123903 h 6858000"/>
              <a:gd name="connsiteX30756" fmla="*/ 8090317 w 12192000"/>
              <a:gd name="connsiteY30756" fmla="*/ 2121509 h 6858000"/>
              <a:gd name="connsiteX30757" fmla="*/ 8124131 w 12192000"/>
              <a:gd name="connsiteY30757" fmla="*/ 2092453 h 6858000"/>
              <a:gd name="connsiteX30758" fmla="*/ 8124131 w 12192000"/>
              <a:gd name="connsiteY30758" fmla="*/ 1955014 h 6858000"/>
              <a:gd name="connsiteX30759" fmla="*/ 8124161 w 12192000"/>
              <a:gd name="connsiteY30759" fmla="*/ 1954924 h 6858000"/>
              <a:gd name="connsiteX30760" fmla="*/ 8090916 w 12192000"/>
              <a:gd name="connsiteY30760" fmla="*/ 1935264 h 6858000"/>
              <a:gd name="connsiteX30761" fmla="*/ 7276546 w 12192000"/>
              <a:gd name="connsiteY30761" fmla="*/ 1935264 h 6858000"/>
              <a:gd name="connsiteX30762" fmla="*/ 7258532 w 12192000"/>
              <a:gd name="connsiteY30762" fmla="*/ 1945678 h 6858000"/>
              <a:gd name="connsiteX30763" fmla="*/ 7122440 w 12192000"/>
              <a:gd name="connsiteY30763" fmla="*/ 2181356 h 6858000"/>
              <a:gd name="connsiteX30764" fmla="*/ 7122440 w 12192000"/>
              <a:gd name="connsiteY30764" fmla="*/ 2201584 h 6858000"/>
              <a:gd name="connsiteX30765" fmla="*/ 7155685 w 12192000"/>
              <a:gd name="connsiteY30765" fmla="*/ 2220705 h 6858000"/>
              <a:gd name="connsiteX30766" fmla="*/ 7275618 w 12192000"/>
              <a:gd name="connsiteY30766" fmla="*/ 2151462 h 6858000"/>
              <a:gd name="connsiteX30767" fmla="*/ 7273165 w 12192000"/>
              <a:gd name="connsiteY30767" fmla="*/ 2137039 h 6858000"/>
              <a:gd name="connsiteX30768" fmla="*/ 7275170 w 12192000"/>
              <a:gd name="connsiteY30768" fmla="*/ 2123903 h 6858000"/>
              <a:gd name="connsiteX30769" fmla="*/ 7275948 w 12192000"/>
              <a:gd name="connsiteY30769" fmla="*/ 2121509 h 6858000"/>
              <a:gd name="connsiteX30770" fmla="*/ 7309762 w 12192000"/>
              <a:gd name="connsiteY30770" fmla="*/ 2092453 h 6858000"/>
              <a:gd name="connsiteX30771" fmla="*/ 7309762 w 12192000"/>
              <a:gd name="connsiteY30771" fmla="*/ 1955014 h 6858000"/>
              <a:gd name="connsiteX30772" fmla="*/ 7309791 w 12192000"/>
              <a:gd name="connsiteY30772" fmla="*/ 1954924 h 6858000"/>
              <a:gd name="connsiteX30773" fmla="*/ 7276546 w 12192000"/>
              <a:gd name="connsiteY30773" fmla="*/ 1935264 h 6858000"/>
              <a:gd name="connsiteX30774" fmla="*/ 6462177 w 12192000"/>
              <a:gd name="connsiteY30774" fmla="*/ 1935264 h 6858000"/>
              <a:gd name="connsiteX30775" fmla="*/ 6444163 w 12192000"/>
              <a:gd name="connsiteY30775" fmla="*/ 1945678 h 6858000"/>
              <a:gd name="connsiteX30776" fmla="*/ 6308071 w 12192000"/>
              <a:gd name="connsiteY30776" fmla="*/ 2181356 h 6858000"/>
              <a:gd name="connsiteX30777" fmla="*/ 6308071 w 12192000"/>
              <a:gd name="connsiteY30777" fmla="*/ 2201584 h 6858000"/>
              <a:gd name="connsiteX30778" fmla="*/ 6341315 w 12192000"/>
              <a:gd name="connsiteY30778" fmla="*/ 2220705 h 6858000"/>
              <a:gd name="connsiteX30779" fmla="*/ 6461249 w 12192000"/>
              <a:gd name="connsiteY30779" fmla="*/ 2151462 h 6858000"/>
              <a:gd name="connsiteX30780" fmla="*/ 6458795 w 12192000"/>
              <a:gd name="connsiteY30780" fmla="*/ 2137039 h 6858000"/>
              <a:gd name="connsiteX30781" fmla="*/ 6460800 w 12192000"/>
              <a:gd name="connsiteY30781" fmla="*/ 2123903 h 6858000"/>
              <a:gd name="connsiteX30782" fmla="*/ 6461578 w 12192000"/>
              <a:gd name="connsiteY30782" fmla="*/ 2121509 h 6858000"/>
              <a:gd name="connsiteX30783" fmla="*/ 6495392 w 12192000"/>
              <a:gd name="connsiteY30783" fmla="*/ 2092453 h 6858000"/>
              <a:gd name="connsiteX30784" fmla="*/ 6495392 w 12192000"/>
              <a:gd name="connsiteY30784" fmla="*/ 1955014 h 6858000"/>
              <a:gd name="connsiteX30785" fmla="*/ 6495422 w 12192000"/>
              <a:gd name="connsiteY30785" fmla="*/ 1954924 h 6858000"/>
              <a:gd name="connsiteX30786" fmla="*/ 6462177 w 12192000"/>
              <a:gd name="connsiteY30786" fmla="*/ 1935264 h 6858000"/>
              <a:gd name="connsiteX30787" fmla="*/ 5647837 w 12192000"/>
              <a:gd name="connsiteY30787" fmla="*/ 1935264 h 6858000"/>
              <a:gd name="connsiteX30788" fmla="*/ 5629823 w 12192000"/>
              <a:gd name="connsiteY30788" fmla="*/ 1945678 h 6858000"/>
              <a:gd name="connsiteX30789" fmla="*/ 5493730 w 12192000"/>
              <a:gd name="connsiteY30789" fmla="*/ 2181356 h 6858000"/>
              <a:gd name="connsiteX30790" fmla="*/ 5493730 w 12192000"/>
              <a:gd name="connsiteY30790" fmla="*/ 2201584 h 6858000"/>
              <a:gd name="connsiteX30791" fmla="*/ 5526975 w 12192000"/>
              <a:gd name="connsiteY30791" fmla="*/ 2220705 h 6858000"/>
              <a:gd name="connsiteX30792" fmla="*/ 5646909 w 12192000"/>
              <a:gd name="connsiteY30792" fmla="*/ 2151462 h 6858000"/>
              <a:gd name="connsiteX30793" fmla="*/ 5644455 w 12192000"/>
              <a:gd name="connsiteY30793" fmla="*/ 2137039 h 6858000"/>
              <a:gd name="connsiteX30794" fmla="*/ 5646460 w 12192000"/>
              <a:gd name="connsiteY30794" fmla="*/ 2123903 h 6858000"/>
              <a:gd name="connsiteX30795" fmla="*/ 5647238 w 12192000"/>
              <a:gd name="connsiteY30795" fmla="*/ 2121509 h 6858000"/>
              <a:gd name="connsiteX30796" fmla="*/ 5681052 w 12192000"/>
              <a:gd name="connsiteY30796" fmla="*/ 2092453 h 6858000"/>
              <a:gd name="connsiteX30797" fmla="*/ 5681052 w 12192000"/>
              <a:gd name="connsiteY30797" fmla="*/ 1955014 h 6858000"/>
              <a:gd name="connsiteX30798" fmla="*/ 5681083 w 12192000"/>
              <a:gd name="connsiteY30798" fmla="*/ 1954924 h 6858000"/>
              <a:gd name="connsiteX30799" fmla="*/ 5647837 w 12192000"/>
              <a:gd name="connsiteY30799" fmla="*/ 1935264 h 6858000"/>
              <a:gd name="connsiteX30800" fmla="*/ 5240637 w 12192000"/>
              <a:gd name="connsiteY30800" fmla="*/ 1935264 h 6858000"/>
              <a:gd name="connsiteX30801" fmla="*/ 5222623 w 12192000"/>
              <a:gd name="connsiteY30801" fmla="*/ 1945678 h 6858000"/>
              <a:gd name="connsiteX30802" fmla="*/ 5086531 w 12192000"/>
              <a:gd name="connsiteY30802" fmla="*/ 2181356 h 6858000"/>
              <a:gd name="connsiteX30803" fmla="*/ 5086531 w 12192000"/>
              <a:gd name="connsiteY30803" fmla="*/ 2201584 h 6858000"/>
              <a:gd name="connsiteX30804" fmla="*/ 5119776 w 12192000"/>
              <a:gd name="connsiteY30804" fmla="*/ 2220705 h 6858000"/>
              <a:gd name="connsiteX30805" fmla="*/ 5239709 w 12192000"/>
              <a:gd name="connsiteY30805" fmla="*/ 2151462 h 6858000"/>
              <a:gd name="connsiteX30806" fmla="*/ 5237256 w 12192000"/>
              <a:gd name="connsiteY30806" fmla="*/ 2137039 h 6858000"/>
              <a:gd name="connsiteX30807" fmla="*/ 5239260 w 12192000"/>
              <a:gd name="connsiteY30807" fmla="*/ 2123903 h 6858000"/>
              <a:gd name="connsiteX30808" fmla="*/ 5240038 w 12192000"/>
              <a:gd name="connsiteY30808" fmla="*/ 2121509 h 6858000"/>
              <a:gd name="connsiteX30809" fmla="*/ 5273852 w 12192000"/>
              <a:gd name="connsiteY30809" fmla="*/ 2092453 h 6858000"/>
              <a:gd name="connsiteX30810" fmla="*/ 5273852 w 12192000"/>
              <a:gd name="connsiteY30810" fmla="*/ 1955014 h 6858000"/>
              <a:gd name="connsiteX30811" fmla="*/ 5273882 w 12192000"/>
              <a:gd name="connsiteY30811" fmla="*/ 1954924 h 6858000"/>
              <a:gd name="connsiteX30812" fmla="*/ 5240637 w 12192000"/>
              <a:gd name="connsiteY30812" fmla="*/ 1935264 h 6858000"/>
              <a:gd name="connsiteX30813" fmla="*/ 4833467 w 12192000"/>
              <a:gd name="connsiteY30813" fmla="*/ 1935264 h 6858000"/>
              <a:gd name="connsiteX30814" fmla="*/ 4815454 w 12192000"/>
              <a:gd name="connsiteY30814" fmla="*/ 1945678 h 6858000"/>
              <a:gd name="connsiteX30815" fmla="*/ 4679361 w 12192000"/>
              <a:gd name="connsiteY30815" fmla="*/ 2181356 h 6858000"/>
              <a:gd name="connsiteX30816" fmla="*/ 4679361 w 12192000"/>
              <a:gd name="connsiteY30816" fmla="*/ 2201584 h 6858000"/>
              <a:gd name="connsiteX30817" fmla="*/ 4712606 w 12192000"/>
              <a:gd name="connsiteY30817" fmla="*/ 2220705 h 6858000"/>
              <a:gd name="connsiteX30818" fmla="*/ 4832540 w 12192000"/>
              <a:gd name="connsiteY30818" fmla="*/ 2151462 h 6858000"/>
              <a:gd name="connsiteX30819" fmla="*/ 4830086 w 12192000"/>
              <a:gd name="connsiteY30819" fmla="*/ 2137039 h 6858000"/>
              <a:gd name="connsiteX30820" fmla="*/ 4832092 w 12192000"/>
              <a:gd name="connsiteY30820" fmla="*/ 2123903 h 6858000"/>
              <a:gd name="connsiteX30821" fmla="*/ 4832869 w 12192000"/>
              <a:gd name="connsiteY30821" fmla="*/ 2121509 h 6858000"/>
              <a:gd name="connsiteX30822" fmla="*/ 4866682 w 12192000"/>
              <a:gd name="connsiteY30822" fmla="*/ 2092453 h 6858000"/>
              <a:gd name="connsiteX30823" fmla="*/ 4866682 w 12192000"/>
              <a:gd name="connsiteY30823" fmla="*/ 1955014 h 6858000"/>
              <a:gd name="connsiteX30824" fmla="*/ 4866712 w 12192000"/>
              <a:gd name="connsiteY30824" fmla="*/ 1954924 h 6858000"/>
              <a:gd name="connsiteX30825" fmla="*/ 4833467 w 12192000"/>
              <a:gd name="connsiteY30825" fmla="*/ 1935264 h 6858000"/>
              <a:gd name="connsiteX30826" fmla="*/ 4019098 w 12192000"/>
              <a:gd name="connsiteY30826" fmla="*/ 1935264 h 6858000"/>
              <a:gd name="connsiteX30827" fmla="*/ 4001084 w 12192000"/>
              <a:gd name="connsiteY30827" fmla="*/ 1945678 h 6858000"/>
              <a:gd name="connsiteX30828" fmla="*/ 3864991 w 12192000"/>
              <a:gd name="connsiteY30828" fmla="*/ 2181356 h 6858000"/>
              <a:gd name="connsiteX30829" fmla="*/ 3864991 w 12192000"/>
              <a:gd name="connsiteY30829" fmla="*/ 2201584 h 6858000"/>
              <a:gd name="connsiteX30830" fmla="*/ 3898236 w 12192000"/>
              <a:gd name="connsiteY30830" fmla="*/ 2220705 h 6858000"/>
              <a:gd name="connsiteX30831" fmla="*/ 4018170 w 12192000"/>
              <a:gd name="connsiteY30831" fmla="*/ 2151462 h 6858000"/>
              <a:gd name="connsiteX30832" fmla="*/ 4015716 w 12192000"/>
              <a:gd name="connsiteY30832" fmla="*/ 2137039 h 6858000"/>
              <a:gd name="connsiteX30833" fmla="*/ 4017721 w 12192000"/>
              <a:gd name="connsiteY30833" fmla="*/ 2123903 h 6858000"/>
              <a:gd name="connsiteX30834" fmla="*/ 4018499 w 12192000"/>
              <a:gd name="connsiteY30834" fmla="*/ 2121509 h 6858000"/>
              <a:gd name="connsiteX30835" fmla="*/ 4052313 w 12192000"/>
              <a:gd name="connsiteY30835" fmla="*/ 2092453 h 6858000"/>
              <a:gd name="connsiteX30836" fmla="*/ 4052313 w 12192000"/>
              <a:gd name="connsiteY30836" fmla="*/ 1955014 h 6858000"/>
              <a:gd name="connsiteX30837" fmla="*/ 4052343 w 12192000"/>
              <a:gd name="connsiteY30837" fmla="*/ 1954924 h 6858000"/>
              <a:gd name="connsiteX30838" fmla="*/ 4019098 w 12192000"/>
              <a:gd name="connsiteY30838" fmla="*/ 1935264 h 6858000"/>
              <a:gd name="connsiteX30839" fmla="*/ 3611897 w 12192000"/>
              <a:gd name="connsiteY30839" fmla="*/ 1935264 h 6858000"/>
              <a:gd name="connsiteX30840" fmla="*/ 3593883 w 12192000"/>
              <a:gd name="connsiteY30840" fmla="*/ 1945678 h 6858000"/>
              <a:gd name="connsiteX30841" fmla="*/ 3457791 w 12192000"/>
              <a:gd name="connsiteY30841" fmla="*/ 2181356 h 6858000"/>
              <a:gd name="connsiteX30842" fmla="*/ 3457791 w 12192000"/>
              <a:gd name="connsiteY30842" fmla="*/ 2201584 h 6858000"/>
              <a:gd name="connsiteX30843" fmla="*/ 3491036 w 12192000"/>
              <a:gd name="connsiteY30843" fmla="*/ 2220705 h 6858000"/>
              <a:gd name="connsiteX30844" fmla="*/ 3610970 w 12192000"/>
              <a:gd name="connsiteY30844" fmla="*/ 2151462 h 6858000"/>
              <a:gd name="connsiteX30845" fmla="*/ 3608516 w 12192000"/>
              <a:gd name="connsiteY30845" fmla="*/ 2137039 h 6858000"/>
              <a:gd name="connsiteX30846" fmla="*/ 3610521 w 12192000"/>
              <a:gd name="connsiteY30846" fmla="*/ 2123903 h 6858000"/>
              <a:gd name="connsiteX30847" fmla="*/ 3611299 w 12192000"/>
              <a:gd name="connsiteY30847" fmla="*/ 2121509 h 6858000"/>
              <a:gd name="connsiteX30848" fmla="*/ 3645113 w 12192000"/>
              <a:gd name="connsiteY30848" fmla="*/ 2092453 h 6858000"/>
              <a:gd name="connsiteX30849" fmla="*/ 3645113 w 12192000"/>
              <a:gd name="connsiteY30849" fmla="*/ 1955014 h 6858000"/>
              <a:gd name="connsiteX30850" fmla="*/ 3645142 w 12192000"/>
              <a:gd name="connsiteY30850" fmla="*/ 1954924 h 6858000"/>
              <a:gd name="connsiteX30851" fmla="*/ 3611897 w 12192000"/>
              <a:gd name="connsiteY30851" fmla="*/ 1935264 h 6858000"/>
              <a:gd name="connsiteX30852" fmla="*/ 2797528 w 12192000"/>
              <a:gd name="connsiteY30852" fmla="*/ 1935264 h 6858000"/>
              <a:gd name="connsiteX30853" fmla="*/ 2779514 w 12192000"/>
              <a:gd name="connsiteY30853" fmla="*/ 1945678 h 6858000"/>
              <a:gd name="connsiteX30854" fmla="*/ 2643422 w 12192000"/>
              <a:gd name="connsiteY30854" fmla="*/ 2181356 h 6858000"/>
              <a:gd name="connsiteX30855" fmla="*/ 2643422 w 12192000"/>
              <a:gd name="connsiteY30855" fmla="*/ 2201584 h 6858000"/>
              <a:gd name="connsiteX30856" fmla="*/ 2676667 w 12192000"/>
              <a:gd name="connsiteY30856" fmla="*/ 2220705 h 6858000"/>
              <a:gd name="connsiteX30857" fmla="*/ 2796600 w 12192000"/>
              <a:gd name="connsiteY30857" fmla="*/ 2151462 h 6858000"/>
              <a:gd name="connsiteX30858" fmla="*/ 2794146 w 12192000"/>
              <a:gd name="connsiteY30858" fmla="*/ 2137039 h 6858000"/>
              <a:gd name="connsiteX30859" fmla="*/ 2796151 w 12192000"/>
              <a:gd name="connsiteY30859" fmla="*/ 2123903 h 6858000"/>
              <a:gd name="connsiteX30860" fmla="*/ 2796929 w 12192000"/>
              <a:gd name="connsiteY30860" fmla="*/ 2121509 h 6858000"/>
              <a:gd name="connsiteX30861" fmla="*/ 2830743 w 12192000"/>
              <a:gd name="connsiteY30861" fmla="*/ 2092453 h 6858000"/>
              <a:gd name="connsiteX30862" fmla="*/ 2830743 w 12192000"/>
              <a:gd name="connsiteY30862" fmla="*/ 1955014 h 6858000"/>
              <a:gd name="connsiteX30863" fmla="*/ 2830773 w 12192000"/>
              <a:gd name="connsiteY30863" fmla="*/ 1954924 h 6858000"/>
              <a:gd name="connsiteX30864" fmla="*/ 2797528 w 12192000"/>
              <a:gd name="connsiteY30864" fmla="*/ 1935264 h 6858000"/>
              <a:gd name="connsiteX30865" fmla="*/ 1983188 w 12192000"/>
              <a:gd name="connsiteY30865" fmla="*/ 1935264 h 6858000"/>
              <a:gd name="connsiteX30866" fmla="*/ 1965174 w 12192000"/>
              <a:gd name="connsiteY30866" fmla="*/ 1945678 h 6858000"/>
              <a:gd name="connsiteX30867" fmla="*/ 1829082 w 12192000"/>
              <a:gd name="connsiteY30867" fmla="*/ 2181356 h 6858000"/>
              <a:gd name="connsiteX30868" fmla="*/ 1829082 w 12192000"/>
              <a:gd name="connsiteY30868" fmla="*/ 2201584 h 6858000"/>
              <a:gd name="connsiteX30869" fmla="*/ 1862327 w 12192000"/>
              <a:gd name="connsiteY30869" fmla="*/ 2220705 h 6858000"/>
              <a:gd name="connsiteX30870" fmla="*/ 1982260 w 12192000"/>
              <a:gd name="connsiteY30870" fmla="*/ 2151462 h 6858000"/>
              <a:gd name="connsiteX30871" fmla="*/ 1979807 w 12192000"/>
              <a:gd name="connsiteY30871" fmla="*/ 2137039 h 6858000"/>
              <a:gd name="connsiteX30872" fmla="*/ 1981812 w 12192000"/>
              <a:gd name="connsiteY30872" fmla="*/ 2123903 h 6858000"/>
              <a:gd name="connsiteX30873" fmla="*/ 1982590 w 12192000"/>
              <a:gd name="connsiteY30873" fmla="*/ 2121509 h 6858000"/>
              <a:gd name="connsiteX30874" fmla="*/ 2016403 w 12192000"/>
              <a:gd name="connsiteY30874" fmla="*/ 2092453 h 6858000"/>
              <a:gd name="connsiteX30875" fmla="*/ 2016403 w 12192000"/>
              <a:gd name="connsiteY30875" fmla="*/ 1955014 h 6858000"/>
              <a:gd name="connsiteX30876" fmla="*/ 2016433 w 12192000"/>
              <a:gd name="connsiteY30876" fmla="*/ 1954924 h 6858000"/>
              <a:gd name="connsiteX30877" fmla="*/ 1983188 w 12192000"/>
              <a:gd name="connsiteY30877" fmla="*/ 1935264 h 6858000"/>
              <a:gd name="connsiteX30878" fmla="*/ 1168818 w 12192000"/>
              <a:gd name="connsiteY30878" fmla="*/ 1935264 h 6858000"/>
              <a:gd name="connsiteX30879" fmla="*/ 1150804 w 12192000"/>
              <a:gd name="connsiteY30879" fmla="*/ 1945678 h 6858000"/>
              <a:gd name="connsiteX30880" fmla="*/ 1014712 w 12192000"/>
              <a:gd name="connsiteY30880" fmla="*/ 2181356 h 6858000"/>
              <a:gd name="connsiteX30881" fmla="*/ 1014712 w 12192000"/>
              <a:gd name="connsiteY30881" fmla="*/ 2201584 h 6858000"/>
              <a:gd name="connsiteX30882" fmla="*/ 1047957 w 12192000"/>
              <a:gd name="connsiteY30882" fmla="*/ 2220705 h 6858000"/>
              <a:gd name="connsiteX30883" fmla="*/ 1167891 w 12192000"/>
              <a:gd name="connsiteY30883" fmla="*/ 2151462 h 6858000"/>
              <a:gd name="connsiteX30884" fmla="*/ 1165437 w 12192000"/>
              <a:gd name="connsiteY30884" fmla="*/ 2137039 h 6858000"/>
              <a:gd name="connsiteX30885" fmla="*/ 1167442 w 12192000"/>
              <a:gd name="connsiteY30885" fmla="*/ 2123903 h 6858000"/>
              <a:gd name="connsiteX30886" fmla="*/ 1168220 w 12192000"/>
              <a:gd name="connsiteY30886" fmla="*/ 2121509 h 6858000"/>
              <a:gd name="connsiteX30887" fmla="*/ 1202034 w 12192000"/>
              <a:gd name="connsiteY30887" fmla="*/ 2092453 h 6858000"/>
              <a:gd name="connsiteX30888" fmla="*/ 1202034 w 12192000"/>
              <a:gd name="connsiteY30888" fmla="*/ 1955014 h 6858000"/>
              <a:gd name="connsiteX30889" fmla="*/ 1202063 w 12192000"/>
              <a:gd name="connsiteY30889" fmla="*/ 1954924 h 6858000"/>
              <a:gd name="connsiteX30890" fmla="*/ 1168818 w 12192000"/>
              <a:gd name="connsiteY30890" fmla="*/ 1935264 h 6858000"/>
              <a:gd name="connsiteX30891" fmla="*/ 354449 w 12192000"/>
              <a:gd name="connsiteY30891" fmla="*/ 1935264 h 6858000"/>
              <a:gd name="connsiteX30892" fmla="*/ 336435 w 12192000"/>
              <a:gd name="connsiteY30892" fmla="*/ 1945678 h 6858000"/>
              <a:gd name="connsiteX30893" fmla="*/ 200342 w 12192000"/>
              <a:gd name="connsiteY30893" fmla="*/ 2181356 h 6858000"/>
              <a:gd name="connsiteX30894" fmla="*/ 200342 w 12192000"/>
              <a:gd name="connsiteY30894" fmla="*/ 2201584 h 6858000"/>
              <a:gd name="connsiteX30895" fmla="*/ 233587 w 12192000"/>
              <a:gd name="connsiteY30895" fmla="*/ 2220705 h 6858000"/>
              <a:gd name="connsiteX30896" fmla="*/ 353521 w 12192000"/>
              <a:gd name="connsiteY30896" fmla="*/ 2151462 h 6858000"/>
              <a:gd name="connsiteX30897" fmla="*/ 351067 w 12192000"/>
              <a:gd name="connsiteY30897" fmla="*/ 2137039 h 6858000"/>
              <a:gd name="connsiteX30898" fmla="*/ 353072 w 12192000"/>
              <a:gd name="connsiteY30898" fmla="*/ 2123903 h 6858000"/>
              <a:gd name="connsiteX30899" fmla="*/ 353850 w 12192000"/>
              <a:gd name="connsiteY30899" fmla="*/ 2121509 h 6858000"/>
              <a:gd name="connsiteX30900" fmla="*/ 387664 w 12192000"/>
              <a:gd name="connsiteY30900" fmla="*/ 2092453 h 6858000"/>
              <a:gd name="connsiteX30901" fmla="*/ 387664 w 12192000"/>
              <a:gd name="connsiteY30901" fmla="*/ 1955014 h 6858000"/>
              <a:gd name="connsiteX30902" fmla="*/ 387694 w 12192000"/>
              <a:gd name="connsiteY30902" fmla="*/ 1954924 h 6858000"/>
              <a:gd name="connsiteX30903" fmla="*/ 354449 w 12192000"/>
              <a:gd name="connsiteY30903" fmla="*/ 1935264 h 6858000"/>
              <a:gd name="connsiteX30904" fmla="*/ 12000594 w 12192000"/>
              <a:gd name="connsiteY30904" fmla="*/ 1912799 h 6858000"/>
              <a:gd name="connsiteX30905" fmla="*/ 11880884 w 12192000"/>
              <a:gd name="connsiteY30905" fmla="*/ 1941369 h 6858000"/>
              <a:gd name="connsiteX30906" fmla="*/ 11966615 w 12192000"/>
              <a:gd name="connsiteY30906" fmla="*/ 1990862 h 6858000"/>
              <a:gd name="connsiteX30907" fmla="*/ 11981570 w 12192000"/>
              <a:gd name="connsiteY30907" fmla="*/ 1979365 h 6858000"/>
              <a:gd name="connsiteX30908" fmla="*/ 12000594 w 12192000"/>
              <a:gd name="connsiteY30908" fmla="*/ 1975096 h 6858000"/>
              <a:gd name="connsiteX30909" fmla="*/ 12019606 w 12192000"/>
              <a:gd name="connsiteY30909" fmla="*/ 1979365 h 6858000"/>
              <a:gd name="connsiteX30910" fmla="*/ 12034572 w 12192000"/>
              <a:gd name="connsiteY30910" fmla="*/ 1990862 h 6858000"/>
              <a:gd name="connsiteX30911" fmla="*/ 12120302 w 12192000"/>
              <a:gd name="connsiteY30911" fmla="*/ 1941369 h 6858000"/>
              <a:gd name="connsiteX30912" fmla="*/ 12000594 w 12192000"/>
              <a:gd name="connsiteY30912" fmla="*/ 1912799 h 6858000"/>
              <a:gd name="connsiteX30913" fmla="*/ 11593424 w 12192000"/>
              <a:gd name="connsiteY30913" fmla="*/ 1912799 h 6858000"/>
              <a:gd name="connsiteX30914" fmla="*/ 11473714 w 12192000"/>
              <a:gd name="connsiteY30914" fmla="*/ 1941369 h 6858000"/>
              <a:gd name="connsiteX30915" fmla="*/ 11559445 w 12192000"/>
              <a:gd name="connsiteY30915" fmla="*/ 1990862 h 6858000"/>
              <a:gd name="connsiteX30916" fmla="*/ 11574400 w 12192000"/>
              <a:gd name="connsiteY30916" fmla="*/ 1979365 h 6858000"/>
              <a:gd name="connsiteX30917" fmla="*/ 11593423 w 12192000"/>
              <a:gd name="connsiteY30917" fmla="*/ 1975097 h 6858000"/>
              <a:gd name="connsiteX30918" fmla="*/ 11612436 w 12192000"/>
              <a:gd name="connsiteY30918" fmla="*/ 1979365 h 6858000"/>
              <a:gd name="connsiteX30919" fmla="*/ 11627402 w 12192000"/>
              <a:gd name="connsiteY30919" fmla="*/ 1990862 h 6858000"/>
              <a:gd name="connsiteX30920" fmla="*/ 11713132 w 12192000"/>
              <a:gd name="connsiteY30920" fmla="*/ 1941369 h 6858000"/>
              <a:gd name="connsiteX30921" fmla="*/ 11593424 w 12192000"/>
              <a:gd name="connsiteY30921" fmla="*/ 1912799 h 6858000"/>
              <a:gd name="connsiteX30922" fmla="*/ 11186224 w 12192000"/>
              <a:gd name="connsiteY30922" fmla="*/ 1912799 h 6858000"/>
              <a:gd name="connsiteX30923" fmla="*/ 11066515 w 12192000"/>
              <a:gd name="connsiteY30923" fmla="*/ 1941369 h 6858000"/>
              <a:gd name="connsiteX30924" fmla="*/ 11152245 w 12192000"/>
              <a:gd name="connsiteY30924" fmla="*/ 1990862 h 6858000"/>
              <a:gd name="connsiteX30925" fmla="*/ 11167199 w 12192000"/>
              <a:gd name="connsiteY30925" fmla="*/ 1979365 h 6858000"/>
              <a:gd name="connsiteX30926" fmla="*/ 11186224 w 12192000"/>
              <a:gd name="connsiteY30926" fmla="*/ 1975097 h 6858000"/>
              <a:gd name="connsiteX30927" fmla="*/ 11205237 w 12192000"/>
              <a:gd name="connsiteY30927" fmla="*/ 1979365 h 6858000"/>
              <a:gd name="connsiteX30928" fmla="*/ 11220202 w 12192000"/>
              <a:gd name="connsiteY30928" fmla="*/ 1990862 h 6858000"/>
              <a:gd name="connsiteX30929" fmla="*/ 11305933 w 12192000"/>
              <a:gd name="connsiteY30929" fmla="*/ 1941369 h 6858000"/>
              <a:gd name="connsiteX30930" fmla="*/ 11186224 w 12192000"/>
              <a:gd name="connsiteY30930" fmla="*/ 1912799 h 6858000"/>
              <a:gd name="connsiteX30931" fmla="*/ 10779054 w 12192000"/>
              <a:gd name="connsiteY30931" fmla="*/ 1912769 h 6858000"/>
              <a:gd name="connsiteX30932" fmla="*/ 10659345 w 12192000"/>
              <a:gd name="connsiteY30932" fmla="*/ 1941339 h 6858000"/>
              <a:gd name="connsiteX30933" fmla="*/ 10745075 w 12192000"/>
              <a:gd name="connsiteY30933" fmla="*/ 1990832 h 6858000"/>
              <a:gd name="connsiteX30934" fmla="*/ 10779069 w 12192000"/>
              <a:gd name="connsiteY30934" fmla="*/ 1975063 h 6858000"/>
              <a:gd name="connsiteX30935" fmla="*/ 10798096 w 12192000"/>
              <a:gd name="connsiteY30935" fmla="*/ 1979334 h 6858000"/>
              <a:gd name="connsiteX30936" fmla="*/ 10813049 w 12192000"/>
              <a:gd name="connsiteY30936" fmla="*/ 1990822 h 6858000"/>
              <a:gd name="connsiteX30937" fmla="*/ 10813032 w 12192000"/>
              <a:gd name="connsiteY30937" fmla="*/ 1990832 h 6858000"/>
              <a:gd name="connsiteX30938" fmla="*/ 10813062 w 12192000"/>
              <a:gd name="connsiteY30938" fmla="*/ 1990832 h 6858000"/>
              <a:gd name="connsiteX30939" fmla="*/ 10813049 w 12192000"/>
              <a:gd name="connsiteY30939" fmla="*/ 1990822 h 6858000"/>
              <a:gd name="connsiteX30940" fmla="*/ 10898763 w 12192000"/>
              <a:gd name="connsiteY30940" fmla="*/ 1941339 h 6858000"/>
              <a:gd name="connsiteX30941" fmla="*/ 10779054 w 12192000"/>
              <a:gd name="connsiteY30941" fmla="*/ 1912769 h 6858000"/>
              <a:gd name="connsiteX30942" fmla="*/ 10371884 w 12192000"/>
              <a:gd name="connsiteY30942" fmla="*/ 1912769 h 6858000"/>
              <a:gd name="connsiteX30943" fmla="*/ 10252174 w 12192000"/>
              <a:gd name="connsiteY30943" fmla="*/ 1941339 h 6858000"/>
              <a:gd name="connsiteX30944" fmla="*/ 10337906 w 12192000"/>
              <a:gd name="connsiteY30944" fmla="*/ 1990832 h 6858000"/>
              <a:gd name="connsiteX30945" fmla="*/ 10371899 w 12192000"/>
              <a:gd name="connsiteY30945" fmla="*/ 1975063 h 6858000"/>
              <a:gd name="connsiteX30946" fmla="*/ 10390927 w 12192000"/>
              <a:gd name="connsiteY30946" fmla="*/ 1979334 h 6858000"/>
              <a:gd name="connsiteX30947" fmla="*/ 10405879 w 12192000"/>
              <a:gd name="connsiteY30947" fmla="*/ 1990822 h 6858000"/>
              <a:gd name="connsiteX30948" fmla="*/ 10405862 w 12192000"/>
              <a:gd name="connsiteY30948" fmla="*/ 1990832 h 6858000"/>
              <a:gd name="connsiteX30949" fmla="*/ 10405892 w 12192000"/>
              <a:gd name="connsiteY30949" fmla="*/ 1990832 h 6858000"/>
              <a:gd name="connsiteX30950" fmla="*/ 10405879 w 12192000"/>
              <a:gd name="connsiteY30950" fmla="*/ 1990822 h 6858000"/>
              <a:gd name="connsiteX30951" fmla="*/ 10491593 w 12192000"/>
              <a:gd name="connsiteY30951" fmla="*/ 1941339 h 6858000"/>
              <a:gd name="connsiteX30952" fmla="*/ 10371884 w 12192000"/>
              <a:gd name="connsiteY30952" fmla="*/ 1912769 h 6858000"/>
              <a:gd name="connsiteX30953" fmla="*/ 9964684 w 12192000"/>
              <a:gd name="connsiteY30953" fmla="*/ 1912769 h 6858000"/>
              <a:gd name="connsiteX30954" fmla="*/ 9844975 w 12192000"/>
              <a:gd name="connsiteY30954" fmla="*/ 1941339 h 6858000"/>
              <a:gd name="connsiteX30955" fmla="*/ 9930706 w 12192000"/>
              <a:gd name="connsiteY30955" fmla="*/ 1990832 h 6858000"/>
              <a:gd name="connsiteX30956" fmla="*/ 9964699 w 12192000"/>
              <a:gd name="connsiteY30956" fmla="*/ 1975063 h 6858000"/>
              <a:gd name="connsiteX30957" fmla="*/ 9983727 w 12192000"/>
              <a:gd name="connsiteY30957" fmla="*/ 1979334 h 6858000"/>
              <a:gd name="connsiteX30958" fmla="*/ 9998679 w 12192000"/>
              <a:gd name="connsiteY30958" fmla="*/ 1990822 h 6858000"/>
              <a:gd name="connsiteX30959" fmla="*/ 9998662 w 12192000"/>
              <a:gd name="connsiteY30959" fmla="*/ 1990832 h 6858000"/>
              <a:gd name="connsiteX30960" fmla="*/ 9998692 w 12192000"/>
              <a:gd name="connsiteY30960" fmla="*/ 1990832 h 6858000"/>
              <a:gd name="connsiteX30961" fmla="*/ 9998679 w 12192000"/>
              <a:gd name="connsiteY30961" fmla="*/ 1990822 h 6858000"/>
              <a:gd name="connsiteX30962" fmla="*/ 10084394 w 12192000"/>
              <a:gd name="connsiteY30962" fmla="*/ 1941339 h 6858000"/>
              <a:gd name="connsiteX30963" fmla="*/ 9964684 w 12192000"/>
              <a:gd name="connsiteY30963" fmla="*/ 1912769 h 6858000"/>
              <a:gd name="connsiteX30964" fmla="*/ 9557515 w 12192000"/>
              <a:gd name="connsiteY30964" fmla="*/ 1912769 h 6858000"/>
              <a:gd name="connsiteX30965" fmla="*/ 9437805 w 12192000"/>
              <a:gd name="connsiteY30965" fmla="*/ 1941339 h 6858000"/>
              <a:gd name="connsiteX30966" fmla="*/ 9523536 w 12192000"/>
              <a:gd name="connsiteY30966" fmla="*/ 1990832 h 6858000"/>
              <a:gd name="connsiteX30967" fmla="*/ 9557529 w 12192000"/>
              <a:gd name="connsiteY30967" fmla="*/ 1975063 h 6858000"/>
              <a:gd name="connsiteX30968" fmla="*/ 9576557 w 12192000"/>
              <a:gd name="connsiteY30968" fmla="*/ 1979334 h 6858000"/>
              <a:gd name="connsiteX30969" fmla="*/ 9591509 w 12192000"/>
              <a:gd name="connsiteY30969" fmla="*/ 1990822 h 6858000"/>
              <a:gd name="connsiteX30970" fmla="*/ 9591492 w 12192000"/>
              <a:gd name="connsiteY30970" fmla="*/ 1990832 h 6858000"/>
              <a:gd name="connsiteX30971" fmla="*/ 9591522 w 12192000"/>
              <a:gd name="connsiteY30971" fmla="*/ 1990832 h 6858000"/>
              <a:gd name="connsiteX30972" fmla="*/ 9591509 w 12192000"/>
              <a:gd name="connsiteY30972" fmla="*/ 1990822 h 6858000"/>
              <a:gd name="connsiteX30973" fmla="*/ 9677224 w 12192000"/>
              <a:gd name="connsiteY30973" fmla="*/ 1941339 h 6858000"/>
              <a:gd name="connsiteX30974" fmla="*/ 9557515 w 12192000"/>
              <a:gd name="connsiteY30974" fmla="*/ 1912769 h 6858000"/>
              <a:gd name="connsiteX30975" fmla="*/ 9150314 w 12192000"/>
              <a:gd name="connsiteY30975" fmla="*/ 1912769 h 6858000"/>
              <a:gd name="connsiteX30976" fmla="*/ 9030605 w 12192000"/>
              <a:gd name="connsiteY30976" fmla="*/ 1941339 h 6858000"/>
              <a:gd name="connsiteX30977" fmla="*/ 9116337 w 12192000"/>
              <a:gd name="connsiteY30977" fmla="*/ 1990832 h 6858000"/>
              <a:gd name="connsiteX30978" fmla="*/ 9150329 w 12192000"/>
              <a:gd name="connsiteY30978" fmla="*/ 1975063 h 6858000"/>
              <a:gd name="connsiteX30979" fmla="*/ 9169357 w 12192000"/>
              <a:gd name="connsiteY30979" fmla="*/ 1979334 h 6858000"/>
              <a:gd name="connsiteX30980" fmla="*/ 9184310 w 12192000"/>
              <a:gd name="connsiteY30980" fmla="*/ 1990822 h 6858000"/>
              <a:gd name="connsiteX30981" fmla="*/ 9184293 w 12192000"/>
              <a:gd name="connsiteY30981" fmla="*/ 1990832 h 6858000"/>
              <a:gd name="connsiteX30982" fmla="*/ 9184323 w 12192000"/>
              <a:gd name="connsiteY30982" fmla="*/ 1990832 h 6858000"/>
              <a:gd name="connsiteX30983" fmla="*/ 9184310 w 12192000"/>
              <a:gd name="connsiteY30983" fmla="*/ 1990822 h 6858000"/>
              <a:gd name="connsiteX30984" fmla="*/ 9270023 w 12192000"/>
              <a:gd name="connsiteY30984" fmla="*/ 1941339 h 6858000"/>
              <a:gd name="connsiteX30985" fmla="*/ 9150314 w 12192000"/>
              <a:gd name="connsiteY30985" fmla="*/ 1912769 h 6858000"/>
              <a:gd name="connsiteX30986" fmla="*/ 8743145 w 12192000"/>
              <a:gd name="connsiteY30986" fmla="*/ 1912769 h 6858000"/>
              <a:gd name="connsiteX30987" fmla="*/ 8623435 w 12192000"/>
              <a:gd name="connsiteY30987" fmla="*/ 1941339 h 6858000"/>
              <a:gd name="connsiteX30988" fmla="*/ 8709166 w 12192000"/>
              <a:gd name="connsiteY30988" fmla="*/ 1990832 h 6858000"/>
              <a:gd name="connsiteX30989" fmla="*/ 8743159 w 12192000"/>
              <a:gd name="connsiteY30989" fmla="*/ 1975063 h 6858000"/>
              <a:gd name="connsiteX30990" fmla="*/ 8762187 w 12192000"/>
              <a:gd name="connsiteY30990" fmla="*/ 1979334 h 6858000"/>
              <a:gd name="connsiteX30991" fmla="*/ 8777140 w 12192000"/>
              <a:gd name="connsiteY30991" fmla="*/ 1990822 h 6858000"/>
              <a:gd name="connsiteX30992" fmla="*/ 8777123 w 12192000"/>
              <a:gd name="connsiteY30992" fmla="*/ 1990832 h 6858000"/>
              <a:gd name="connsiteX30993" fmla="*/ 8777153 w 12192000"/>
              <a:gd name="connsiteY30993" fmla="*/ 1990832 h 6858000"/>
              <a:gd name="connsiteX30994" fmla="*/ 8777140 w 12192000"/>
              <a:gd name="connsiteY30994" fmla="*/ 1990822 h 6858000"/>
              <a:gd name="connsiteX30995" fmla="*/ 8862853 w 12192000"/>
              <a:gd name="connsiteY30995" fmla="*/ 1941339 h 6858000"/>
              <a:gd name="connsiteX30996" fmla="*/ 8743145 w 12192000"/>
              <a:gd name="connsiteY30996" fmla="*/ 1912769 h 6858000"/>
              <a:gd name="connsiteX30997" fmla="*/ 8335945 w 12192000"/>
              <a:gd name="connsiteY30997" fmla="*/ 1912769 h 6858000"/>
              <a:gd name="connsiteX30998" fmla="*/ 8216236 w 12192000"/>
              <a:gd name="connsiteY30998" fmla="*/ 1941339 h 6858000"/>
              <a:gd name="connsiteX30999" fmla="*/ 8301966 w 12192000"/>
              <a:gd name="connsiteY30999" fmla="*/ 1990832 h 6858000"/>
              <a:gd name="connsiteX31000" fmla="*/ 8335960 w 12192000"/>
              <a:gd name="connsiteY31000" fmla="*/ 1975063 h 6858000"/>
              <a:gd name="connsiteX31001" fmla="*/ 8354988 w 12192000"/>
              <a:gd name="connsiteY31001" fmla="*/ 1979334 h 6858000"/>
              <a:gd name="connsiteX31002" fmla="*/ 8369940 w 12192000"/>
              <a:gd name="connsiteY31002" fmla="*/ 1990822 h 6858000"/>
              <a:gd name="connsiteX31003" fmla="*/ 8369923 w 12192000"/>
              <a:gd name="connsiteY31003" fmla="*/ 1990832 h 6858000"/>
              <a:gd name="connsiteX31004" fmla="*/ 8369953 w 12192000"/>
              <a:gd name="connsiteY31004" fmla="*/ 1990832 h 6858000"/>
              <a:gd name="connsiteX31005" fmla="*/ 8369940 w 12192000"/>
              <a:gd name="connsiteY31005" fmla="*/ 1990822 h 6858000"/>
              <a:gd name="connsiteX31006" fmla="*/ 8455654 w 12192000"/>
              <a:gd name="connsiteY31006" fmla="*/ 1941339 h 6858000"/>
              <a:gd name="connsiteX31007" fmla="*/ 8335945 w 12192000"/>
              <a:gd name="connsiteY31007" fmla="*/ 1912769 h 6858000"/>
              <a:gd name="connsiteX31008" fmla="*/ 7928775 w 12192000"/>
              <a:gd name="connsiteY31008" fmla="*/ 1912769 h 6858000"/>
              <a:gd name="connsiteX31009" fmla="*/ 7809066 w 12192000"/>
              <a:gd name="connsiteY31009" fmla="*/ 1941339 h 6858000"/>
              <a:gd name="connsiteX31010" fmla="*/ 7894797 w 12192000"/>
              <a:gd name="connsiteY31010" fmla="*/ 1990832 h 6858000"/>
              <a:gd name="connsiteX31011" fmla="*/ 7928790 w 12192000"/>
              <a:gd name="connsiteY31011" fmla="*/ 1975063 h 6858000"/>
              <a:gd name="connsiteX31012" fmla="*/ 7947818 w 12192000"/>
              <a:gd name="connsiteY31012" fmla="*/ 1979334 h 6858000"/>
              <a:gd name="connsiteX31013" fmla="*/ 7962771 w 12192000"/>
              <a:gd name="connsiteY31013" fmla="*/ 1990822 h 6858000"/>
              <a:gd name="connsiteX31014" fmla="*/ 7962754 w 12192000"/>
              <a:gd name="connsiteY31014" fmla="*/ 1990832 h 6858000"/>
              <a:gd name="connsiteX31015" fmla="*/ 7962784 w 12192000"/>
              <a:gd name="connsiteY31015" fmla="*/ 1990832 h 6858000"/>
              <a:gd name="connsiteX31016" fmla="*/ 7962771 w 12192000"/>
              <a:gd name="connsiteY31016" fmla="*/ 1990822 h 6858000"/>
              <a:gd name="connsiteX31017" fmla="*/ 8048484 w 12192000"/>
              <a:gd name="connsiteY31017" fmla="*/ 1941339 h 6858000"/>
              <a:gd name="connsiteX31018" fmla="*/ 7928775 w 12192000"/>
              <a:gd name="connsiteY31018" fmla="*/ 1912769 h 6858000"/>
              <a:gd name="connsiteX31019" fmla="*/ 7521605 w 12192000"/>
              <a:gd name="connsiteY31019" fmla="*/ 1912769 h 6858000"/>
              <a:gd name="connsiteX31020" fmla="*/ 7401896 w 12192000"/>
              <a:gd name="connsiteY31020" fmla="*/ 1941339 h 6858000"/>
              <a:gd name="connsiteX31021" fmla="*/ 7487627 w 12192000"/>
              <a:gd name="connsiteY31021" fmla="*/ 1990832 h 6858000"/>
              <a:gd name="connsiteX31022" fmla="*/ 7521620 w 12192000"/>
              <a:gd name="connsiteY31022" fmla="*/ 1975063 h 6858000"/>
              <a:gd name="connsiteX31023" fmla="*/ 7540648 w 12192000"/>
              <a:gd name="connsiteY31023" fmla="*/ 1979334 h 6858000"/>
              <a:gd name="connsiteX31024" fmla="*/ 7555600 w 12192000"/>
              <a:gd name="connsiteY31024" fmla="*/ 1990822 h 6858000"/>
              <a:gd name="connsiteX31025" fmla="*/ 7555583 w 12192000"/>
              <a:gd name="connsiteY31025" fmla="*/ 1990832 h 6858000"/>
              <a:gd name="connsiteX31026" fmla="*/ 7555613 w 12192000"/>
              <a:gd name="connsiteY31026" fmla="*/ 1990832 h 6858000"/>
              <a:gd name="connsiteX31027" fmla="*/ 7555600 w 12192000"/>
              <a:gd name="connsiteY31027" fmla="*/ 1990822 h 6858000"/>
              <a:gd name="connsiteX31028" fmla="*/ 7641314 w 12192000"/>
              <a:gd name="connsiteY31028" fmla="*/ 1941339 h 6858000"/>
              <a:gd name="connsiteX31029" fmla="*/ 7521605 w 12192000"/>
              <a:gd name="connsiteY31029" fmla="*/ 1912769 h 6858000"/>
              <a:gd name="connsiteX31030" fmla="*/ 7114405 w 12192000"/>
              <a:gd name="connsiteY31030" fmla="*/ 1912769 h 6858000"/>
              <a:gd name="connsiteX31031" fmla="*/ 6994696 w 12192000"/>
              <a:gd name="connsiteY31031" fmla="*/ 1941339 h 6858000"/>
              <a:gd name="connsiteX31032" fmla="*/ 7080427 w 12192000"/>
              <a:gd name="connsiteY31032" fmla="*/ 1990832 h 6858000"/>
              <a:gd name="connsiteX31033" fmla="*/ 7114421 w 12192000"/>
              <a:gd name="connsiteY31033" fmla="*/ 1975063 h 6858000"/>
              <a:gd name="connsiteX31034" fmla="*/ 7133448 w 12192000"/>
              <a:gd name="connsiteY31034" fmla="*/ 1979334 h 6858000"/>
              <a:gd name="connsiteX31035" fmla="*/ 7148400 w 12192000"/>
              <a:gd name="connsiteY31035" fmla="*/ 1990822 h 6858000"/>
              <a:gd name="connsiteX31036" fmla="*/ 7148383 w 12192000"/>
              <a:gd name="connsiteY31036" fmla="*/ 1990832 h 6858000"/>
              <a:gd name="connsiteX31037" fmla="*/ 7148413 w 12192000"/>
              <a:gd name="connsiteY31037" fmla="*/ 1990832 h 6858000"/>
              <a:gd name="connsiteX31038" fmla="*/ 7148400 w 12192000"/>
              <a:gd name="connsiteY31038" fmla="*/ 1990822 h 6858000"/>
              <a:gd name="connsiteX31039" fmla="*/ 7234115 w 12192000"/>
              <a:gd name="connsiteY31039" fmla="*/ 1941339 h 6858000"/>
              <a:gd name="connsiteX31040" fmla="*/ 7114405 w 12192000"/>
              <a:gd name="connsiteY31040" fmla="*/ 1912769 h 6858000"/>
              <a:gd name="connsiteX31041" fmla="*/ 6707236 w 12192000"/>
              <a:gd name="connsiteY31041" fmla="*/ 1912769 h 6858000"/>
              <a:gd name="connsiteX31042" fmla="*/ 6587526 w 12192000"/>
              <a:gd name="connsiteY31042" fmla="*/ 1941339 h 6858000"/>
              <a:gd name="connsiteX31043" fmla="*/ 6673257 w 12192000"/>
              <a:gd name="connsiteY31043" fmla="*/ 1990832 h 6858000"/>
              <a:gd name="connsiteX31044" fmla="*/ 6707251 w 12192000"/>
              <a:gd name="connsiteY31044" fmla="*/ 1975063 h 6858000"/>
              <a:gd name="connsiteX31045" fmla="*/ 6726278 w 12192000"/>
              <a:gd name="connsiteY31045" fmla="*/ 1979334 h 6858000"/>
              <a:gd name="connsiteX31046" fmla="*/ 6741231 w 12192000"/>
              <a:gd name="connsiteY31046" fmla="*/ 1990823 h 6858000"/>
              <a:gd name="connsiteX31047" fmla="*/ 6741214 w 12192000"/>
              <a:gd name="connsiteY31047" fmla="*/ 1990832 h 6858000"/>
              <a:gd name="connsiteX31048" fmla="*/ 6741243 w 12192000"/>
              <a:gd name="connsiteY31048" fmla="*/ 1990832 h 6858000"/>
              <a:gd name="connsiteX31049" fmla="*/ 6741231 w 12192000"/>
              <a:gd name="connsiteY31049" fmla="*/ 1990823 h 6858000"/>
              <a:gd name="connsiteX31050" fmla="*/ 6826945 w 12192000"/>
              <a:gd name="connsiteY31050" fmla="*/ 1941339 h 6858000"/>
              <a:gd name="connsiteX31051" fmla="*/ 6707236 w 12192000"/>
              <a:gd name="connsiteY31051" fmla="*/ 1912769 h 6858000"/>
              <a:gd name="connsiteX31052" fmla="*/ 6300036 w 12192000"/>
              <a:gd name="connsiteY31052" fmla="*/ 1912769 h 6858000"/>
              <a:gd name="connsiteX31053" fmla="*/ 6180326 w 12192000"/>
              <a:gd name="connsiteY31053" fmla="*/ 1941339 h 6858000"/>
              <a:gd name="connsiteX31054" fmla="*/ 6266058 w 12192000"/>
              <a:gd name="connsiteY31054" fmla="*/ 1990832 h 6858000"/>
              <a:gd name="connsiteX31055" fmla="*/ 6300051 w 12192000"/>
              <a:gd name="connsiteY31055" fmla="*/ 1975063 h 6858000"/>
              <a:gd name="connsiteX31056" fmla="*/ 6319079 w 12192000"/>
              <a:gd name="connsiteY31056" fmla="*/ 1979334 h 6858000"/>
              <a:gd name="connsiteX31057" fmla="*/ 6334031 w 12192000"/>
              <a:gd name="connsiteY31057" fmla="*/ 1990822 h 6858000"/>
              <a:gd name="connsiteX31058" fmla="*/ 6334014 w 12192000"/>
              <a:gd name="connsiteY31058" fmla="*/ 1990832 h 6858000"/>
              <a:gd name="connsiteX31059" fmla="*/ 6334044 w 12192000"/>
              <a:gd name="connsiteY31059" fmla="*/ 1990832 h 6858000"/>
              <a:gd name="connsiteX31060" fmla="*/ 6334031 w 12192000"/>
              <a:gd name="connsiteY31060" fmla="*/ 1990822 h 6858000"/>
              <a:gd name="connsiteX31061" fmla="*/ 6419745 w 12192000"/>
              <a:gd name="connsiteY31061" fmla="*/ 1941339 h 6858000"/>
              <a:gd name="connsiteX31062" fmla="*/ 6300036 w 12192000"/>
              <a:gd name="connsiteY31062" fmla="*/ 1912769 h 6858000"/>
              <a:gd name="connsiteX31063" fmla="*/ 5892866 w 12192000"/>
              <a:gd name="connsiteY31063" fmla="*/ 1912769 h 6858000"/>
              <a:gd name="connsiteX31064" fmla="*/ 5773157 w 12192000"/>
              <a:gd name="connsiteY31064" fmla="*/ 1941339 h 6858000"/>
              <a:gd name="connsiteX31065" fmla="*/ 5858888 w 12192000"/>
              <a:gd name="connsiteY31065" fmla="*/ 1990832 h 6858000"/>
              <a:gd name="connsiteX31066" fmla="*/ 5892881 w 12192000"/>
              <a:gd name="connsiteY31066" fmla="*/ 1975063 h 6858000"/>
              <a:gd name="connsiteX31067" fmla="*/ 5911909 w 12192000"/>
              <a:gd name="connsiteY31067" fmla="*/ 1979334 h 6858000"/>
              <a:gd name="connsiteX31068" fmla="*/ 5926862 w 12192000"/>
              <a:gd name="connsiteY31068" fmla="*/ 1990822 h 6858000"/>
              <a:gd name="connsiteX31069" fmla="*/ 5926845 w 12192000"/>
              <a:gd name="connsiteY31069" fmla="*/ 1990832 h 6858000"/>
              <a:gd name="connsiteX31070" fmla="*/ 5926874 w 12192000"/>
              <a:gd name="connsiteY31070" fmla="*/ 1990832 h 6858000"/>
              <a:gd name="connsiteX31071" fmla="*/ 5926862 w 12192000"/>
              <a:gd name="connsiteY31071" fmla="*/ 1990822 h 6858000"/>
              <a:gd name="connsiteX31072" fmla="*/ 6012575 w 12192000"/>
              <a:gd name="connsiteY31072" fmla="*/ 1941339 h 6858000"/>
              <a:gd name="connsiteX31073" fmla="*/ 5892866 w 12192000"/>
              <a:gd name="connsiteY31073" fmla="*/ 1912769 h 6858000"/>
              <a:gd name="connsiteX31074" fmla="*/ 5485667 w 12192000"/>
              <a:gd name="connsiteY31074" fmla="*/ 1912769 h 6858000"/>
              <a:gd name="connsiteX31075" fmla="*/ 5365958 w 12192000"/>
              <a:gd name="connsiteY31075" fmla="*/ 1941339 h 6858000"/>
              <a:gd name="connsiteX31076" fmla="*/ 5451688 w 12192000"/>
              <a:gd name="connsiteY31076" fmla="*/ 1990832 h 6858000"/>
              <a:gd name="connsiteX31077" fmla="*/ 5485682 w 12192000"/>
              <a:gd name="connsiteY31077" fmla="*/ 1975063 h 6858000"/>
              <a:gd name="connsiteX31078" fmla="*/ 5504709 w 12192000"/>
              <a:gd name="connsiteY31078" fmla="*/ 1979334 h 6858000"/>
              <a:gd name="connsiteX31079" fmla="*/ 5519662 w 12192000"/>
              <a:gd name="connsiteY31079" fmla="*/ 1990822 h 6858000"/>
              <a:gd name="connsiteX31080" fmla="*/ 5519644 w 12192000"/>
              <a:gd name="connsiteY31080" fmla="*/ 1990832 h 6858000"/>
              <a:gd name="connsiteX31081" fmla="*/ 5519674 w 12192000"/>
              <a:gd name="connsiteY31081" fmla="*/ 1990832 h 6858000"/>
              <a:gd name="connsiteX31082" fmla="*/ 5519662 w 12192000"/>
              <a:gd name="connsiteY31082" fmla="*/ 1990822 h 6858000"/>
              <a:gd name="connsiteX31083" fmla="*/ 5605375 w 12192000"/>
              <a:gd name="connsiteY31083" fmla="*/ 1941339 h 6858000"/>
              <a:gd name="connsiteX31084" fmla="*/ 5485667 w 12192000"/>
              <a:gd name="connsiteY31084" fmla="*/ 1912769 h 6858000"/>
              <a:gd name="connsiteX31085" fmla="*/ 5078496 w 12192000"/>
              <a:gd name="connsiteY31085" fmla="*/ 1912769 h 6858000"/>
              <a:gd name="connsiteX31086" fmla="*/ 4958787 w 12192000"/>
              <a:gd name="connsiteY31086" fmla="*/ 1941339 h 6858000"/>
              <a:gd name="connsiteX31087" fmla="*/ 5044519 w 12192000"/>
              <a:gd name="connsiteY31087" fmla="*/ 1990832 h 6858000"/>
              <a:gd name="connsiteX31088" fmla="*/ 5078511 w 12192000"/>
              <a:gd name="connsiteY31088" fmla="*/ 1975063 h 6858000"/>
              <a:gd name="connsiteX31089" fmla="*/ 5097539 w 12192000"/>
              <a:gd name="connsiteY31089" fmla="*/ 1979334 h 6858000"/>
              <a:gd name="connsiteX31090" fmla="*/ 5112492 w 12192000"/>
              <a:gd name="connsiteY31090" fmla="*/ 1990822 h 6858000"/>
              <a:gd name="connsiteX31091" fmla="*/ 5112474 w 12192000"/>
              <a:gd name="connsiteY31091" fmla="*/ 1990832 h 6858000"/>
              <a:gd name="connsiteX31092" fmla="*/ 5112504 w 12192000"/>
              <a:gd name="connsiteY31092" fmla="*/ 1990832 h 6858000"/>
              <a:gd name="connsiteX31093" fmla="*/ 5112492 w 12192000"/>
              <a:gd name="connsiteY31093" fmla="*/ 1990822 h 6858000"/>
              <a:gd name="connsiteX31094" fmla="*/ 5198205 w 12192000"/>
              <a:gd name="connsiteY31094" fmla="*/ 1941339 h 6858000"/>
              <a:gd name="connsiteX31095" fmla="*/ 5078496 w 12192000"/>
              <a:gd name="connsiteY31095" fmla="*/ 1912769 h 6858000"/>
              <a:gd name="connsiteX31096" fmla="*/ 4671297 w 12192000"/>
              <a:gd name="connsiteY31096" fmla="*/ 1912769 h 6858000"/>
              <a:gd name="connsiteX31097" fmla="*/ 4551587 w 12192000"/>
              <a:gd name="connsiteY31097" fmla="*/ 1941339 h 6858000"/>
              <a:gd name="connsiteX31098" fmla="*/ 4637318 w 12192000"/>
              <a:gd name="connsiteY31098" fmla="*/ 1990832 h 6858000"/>
              <a:gd name="connsiteX31099" fmla="*/ 4671311 w 12192000"/>
              <a:gd name="connsiteY31099" fmla="*/ 1975063 h 6858000"/>
              <a:gd name="connsiteX31100" fmla="*/ 4690339 w 12192000"/>
              <a:gd name="connsiteY31100" fmla="*/ 1979334 h 6858000"/>
              <a:gd name="connsiteX31101" fmla="*/ 4705293 w 12192000"/>
              <a:gd name="connsiteY31101" fmla="*/ 1990822 h 6858000"/>
              <a:gd name="connsiteX31102" fmla="*/ 4705276 w 12192000"/>
              <a:gd name="connsiteY31102" fmla="*/ 1990832 h 6858000"/>
              <a:gd name="connsiteX31103" fmla="*/ 4705305 w 12192000"/>
              <a:gd name="connsiteY31103" fmla="*/ 1990832 h 6858000"/>
              <a:gd name="connsiteX31104" fmla="*/ 4705293 w 12192000"/>
              <a:gd name="connsiteY31104" fmla="*/ 1990822 h 6858000"/>
              <a:gd name="connsiteX31105" fmla="*/ 4791006 w 12192000"/>
              <a:gd name="connsiteY31105" fmla="*/ 1941339 h 6858000"/>
              <a:gd name="connsiteX31106" fmla="*/ 4671297 w 12192000"/>
              <a:gd name="connsiteY31106" fmla="*/ 1912769 h 6858000"/>
              <a:gd name="connsiteX31107" fmla="*/ 4264127 w 12192000"/>
              <a:gd name="connsiteY31107" fmla="*/ 1912769 h 6858000"/>
              <a:gd name="connsiteX31108" fmla="*/ 4144417 w 12192000"/>
              <a:gd name="connsiteY31108" fmla="*/ 1941339 h 6858000"/>
              <a:gd name="connsiteX31109" fmla="*/ 4230148 w 12192000"/>
              <a:gd name="connsiteY31109" fmla="*/ 1990832 h 6858000"/>
              <a:gd name="connsiteX31110" fmla="*/ 4264142 w 12192000"/>
              <a:gd name="connsiteY31110" fmla="*/ 1975063 h 6858000"/>
              <a:gd name="connsiteX31111" fmla="*/ 4283169 w 12192000"/>
              <a:gd name="connsiteY31111" fmla="*/ 1979334 h 6858000"/>
              <a:gd name="connsiteX31112" fmla="*/ 4298123 w 12192000"/>
              <a:gd name="connsiteY31112" fmla="*/ 1990822 h 6858000"/>
              <a:gd name="connsiteX31113" fmla="*/ 4298105 w 12192000"/>
              <a:gd name="connsiteY31113" fmla="*/ 1990832 h 6858000"/>
              <a:gd name="connsiteX31114" fmla="*/ 4298135 w 12192000"/>
              <a:gd name="connsiteY31114" fmla="*/ 1990832 h 6858000"/>
              <a:gd name="connsiteX31115" fmla="*/ 4298123 w 12192000"/>
              <a:gd name="connsiteY31115" fmla="*/ 1990822 h 6858000"/>
              <a:gd name="connsiteX31116" fmla="*/ 4383837 w 12192000"/>
              <a:gd name="connsiteY31116" fmla="*/ 1941339 h 6858000"/>
              <a:gd name="connsiteX31117" fmla="*/ 4264127 w 12192000"/>
              <a:gd name="connsiteY31117" fmla="*/ 1912769 h 6858000"/>
              <a:gd name="connsiteX31118" fmla="*/ 3856957 w 12192000"/>
              <a:gd name="connsiteY31118" fmla="*/ 1912769 h 6858000"/>
              <a:gd name="connsiteX31119" fmla="*/ 3737247 w 12192000"/>
              <a:gd name="connsiteY31119" fmla="*/ 1941339 h 6858000"/>
              <a:gd name="connsiteX31120" fmla="*/ 3822978 w 12192000"/>
              <a:gd name="connsiteY31120" fmla="*/ 1990832 h 6858000"/>
              <a:gd name="connsiteX31121" fmla="*/ 3856971 w 12192000"/>
              <a:gd name="connsiteY31121" fmla="*/ 1975063 h 6858000"/>
              <a:gd name="connsiteX31122" fmla="*/ 3876000 w 12192000"/>
              <a:gd name="connsiteY31122" fmla="*/ 1979334 h 6858000"/>
              <a:gd name="connsiteX31123" fmla="*/ 3890952 w 12192000"/>
              <a:gd name="connsiteY31123" fmla="*/ 1990822 h 6858000"/>
              <a:gd name="connsiteX31124" fmla="*/ 3890935 w 12192000"/>
              <a:gd name="connsiteY31124" fmla="*/ 1990832 h 6858000"/>
              <a:gd name="connsiteX31125" fmla="*/ 3890965 w 12192000"/>
              <a:gd name="connsiteY31125" fmla="*/ 1990832 h 6858000"/>
              <a:gd name="connsiteX31126" fmla="*/ 3890952 w 12192000"/>
              <a:gd name="connsiteY31126" fmla="*/ 1990822 h 6858000"/>
              <a:gd name="connsiteX31127" fmla="*/ 3976666 w 12192000"/>
              <a:gd name="connsiteY31127" fmla="*/ 1941339 h 6858000"/>
              <a:gd name="connsiteX31128" fmla="*/ 3856957 w 12192000"/>
              <a:gd name="connsiteY31128" fmla="*/ 1912769 h 6858000"/>
              <a:gd name="connsiteX31129" fmla="*/ 3449757 w 12192000"/>
              <a:gd name="connsiteY31129" fmla="*/ 1912769 h 6858000"/>
              <a:gd name="connsiteX31130" fmla="*/ 3330048 w 12192000"/>
              <a:gd name="connsiteY31130" fmla="*/ 1941339 h 6858000"/>
              <a:gd name="connsiteX31131" fmla="*/ 3415779 w 12192000"/>
              <a:gd name="connsiteY31131" fmla="*/ 1990832 h 6858000"/>
              <a:gd name="connsiteX31132" fmla="*/ 3449772 w 12192000"/>
              <a:gd name="connsiteY31132" fmla="*/ 1975063 h 6858000"/>
              <a:gd name="connsiteX31133" fmla="*/ 3468800 w 12192000"/>
              <a:gd name="connsiteY31133" fmla="*/ 1979334 h 6858000"/>
              <a:gd name="connsiteX31134" fmla="*/ 3483752 w 12192000"/>
              <a:gd name="connsiteY31134" fmla="*/ 1990822 h 6858000"/>
              <a:gd name="connsiteX31135" fmla="*/ 3483735 w 12192000"/>
              <a:gd name="connsiteY31135" fmla="*/ 1990832 h 6858000"/>
              <a:gd name="connsiteX31136" fmla="*/ 3483765 w 12192000"/>
              <a:gd name="connsiteY31136" fmla="*/ 1990832 h 6858000"/>
              <a:gd name="connsiteX31137" fmla="*/ 3483752 w 12192000"/>
              <a:gd name="connsiteY31137" fmla="*/ 1990822 h 6858000"/>
              <a:gd name="connsiteX31138" fmla="*/ 3569466 w 12192000"/>
              <a:gd name="connsiteY31138" fmla="*/ 1941339 h 6858000"/>
              <a:gd name="connsiteX31139" fmla="*/ 3449757 w 12192000"/>
              <a:gd name="connsiteY31139" fmla="*/ 1912769 h 6858000"/>
              <a:gd name="connsiteX31140" fmla="*/ 3042587 w 12192000"/>
              <a:gd name="connsiteY31140" fmla="*/ 1912769 h 6858000"/>
              <a:gd name="connsiteX31141" fmla="*/ 2922878 w 12192000"/>
              <a:gd name="connsiteY31141" fmla="*/ 1941339 h 6858000"/>
              <a:gd name="connsiteX31142" fmla="*/ 3008609 w 12192000"/>
              <a:gd name="connsiteY31142" fmla="*/ 1990832 h 6858000"/>
              <a:gd name="connsiteX31143" fmla="*/ 3042602 w 12192000"/>
              <a:gd name="connsiteY31143" fmla="*/ 1975063 h 6858000"/>
              <a:gd name="connsiteX31144" fmla="*/ 3061630 w 12192000"/>
              <a:gd name="connsiteY31144" fmla="*/ 1979334 h 6858000"/>
              <a:gd name="connsiteX31145" fmla="*/ 3076582 w 12192000"/>
              <a:gd name="connsiteY31145" fmla="*/ 1990822 h 6858000"/>
              <a:gd name="connsiteX31146" fmla="*/ 3076565 w 12192000"/>
              <a:gd name="connsiteY31146" fmla="*/ 1990832 h 6858000"/>
              <a:gd name="connsiteX31147" fmla="*/ 3076595 w 12192000"/>
              <a:gd name="connsiteY31147" fmla="*/ 1990832 h 6858000"/>
              <a:gd name="connsiteX31148" fmla="*/ 3076582 w 12192000"/>
              <a:gd name="connsiteY31148" fmla="*/ 1990822 h 6858000"/>
              <a:gd name="connsiteX31149" fmla="*/ 3162296 w 12192000"/>
              <a:gd name="connsiteY31149" fmla="*/ 1941339 h 6858000"/>
              <a:gd name="connsiteX31150" fmla="*/ 3042587 w 12192000"/>
              <a:gd name="connsiteY31150" fmla="*/ 1912769 h 6858000"/>
              <a:gd name="connsiteX31151" fmla="*/ 2635387 w 12192000"/>
              <a:gd name="connsiteY31151" fmla="*/ 1912769 h 6858000"/>
              <a:gd name="connsiteX31152" fmla="*/ 2515678 w 12192000"/>
              <a:gd name="connsiteY31152" fmla="*/ 1941339 h 6858000"/>
              <a:gd name="connsiteX31153" fmla="*/ 2601409 w 12192000"/>
              <a:gd name="connsiteY31153" fmla="*/ 1990832 h 6858000"/>
              <a:gd name="connsiteX31154" fmla="*/ 2635402 w 12192000"/>
              <a:gd name="connsiteY31154" fmla="*/ 1975063 h 6858000"/>
              <a:gd name="connsiteX31155" fmla="*/ 2654430 w 12192000"/>
              <a:gd name="connsiteY31155" fmla="*/ 1979334 h 6858000"/>
              <a:gd name="connsiteX31156" fmla="*/ 2669382 w 12192000"/>
              <a:gd name="connsiteY31156" fmla="*/ 1990822 h 6858000"/>
              <a:gd name="connsiteX31157" fmla="*/ 2669365 w 12192000"/>
              <a:gd name="connsiteY31157" fmla="*/ 1990832 h 6858000"/>
              <a:gd name="connsiteX31158" fmla="*/ 2669395 w 12192000"/>
              <a:gd name="connsiteY31158" fmla="*/ 1990832 h 6858000"/>
              <a:gd name="connsiteX31159" fmla="*/ 2669382 w 12192000"/>
              <a:gd name="connsiteY31159" fmla="*/ 1990822 h 6858000"/>
              <a:gd name="connsiteX31160" fmla="*/ 2755096 w 12192000"/>
              <a:gd name="connsiteY31160" fmla="*/ 1941339 h 6858000"/>
              <a:gd name="connsiteX31161" fmla="*/ 2635387 w 12192000"/>
              <a:gd name="connsiteY31161" fmla="*/ 1912769 h 6858000"/>
              <a:gd name="connsiteX31162" fmla="*/ 2228217 w 12192000"/>
              <a:gd name="connsiteY31162" fmla="*/ 1912769 h 6858000"/>
              <a:gd name="connsiteX31163" fmla="*/ 2108508 w 12192000"/>
              <a:gd name="connsiteY31163" fmla="*/ 1941339 h 6858000"/>
              <a:gd name="connsiteX31164" fmla="*/ 2194239 w 12192000"/>
              <a:gd name="connsiteY31164" fmla="*/ 1990832 h 6858000"/>
              <a:gd name="connsiteX31165" fmla="*/ 2228232 w 12192000"/>
              <a:gd name="connsiteY31165" fmla="*/ 1975063 h 6858000"/>
              <a:gd name="connsiteX31166" fmla="*/ 2247260 w 12192000"/>
              <a:gd name="connsiteY31166" fmla="*/ 1979334 h 6858000"/>
              <a:gd name="connsiteX31167" fmla="*/ 2262213 w 12192000"/>
              <a:gd name="connsiteY31167" fmla="*/ 1990822 h 6858000"/>
              <a:gd name="connsiteX31168" fmla="*/ 2262195 w 12192000"/>
              <a:gd name="connsiteY31168" fmla="*/ 1990832 h 6858000"/>
              <a:gd name="connsiteX31169" fmla="*/ 2262225 w 12192000"/>
              <a:gd name="connsiteY31169" fmla="*/ 1990832 h 6858000"/>
              <a:gd name="connsiteX31170" fmla="*/ 2262213 w 12192000"/>
              <a:gd name="connsiteY31170" fmla="*/ 1990822 h 6858000"/>
              <a:gd name="connsiteX31171" fmla="*/ 2347926 w 12192000"/>
              <a:gd name="connsiteY31171" fmla="*/ 1941339 h 6858000"/>
              <a:gd name="connsiteX31172" fmla="*/ 2228217 w 12192000"/>
              <a:gd name="connsiteY31172" fmla="*/ 1912769 h 6858000"/>
              <a:gd name="connsiteX31173" fmla="*/ 1821017 w 12192000"/>
              <a:gd name="connsiteY31173" fmla="*/ 1912769 h 6858000"/>
              <a:gd name="connsiteX31174" fmla="*/ 1701308 w 12192000"/>
              <a:gd name="connsiteY31174" fmla="*/ 1941339 h 6858000"/>
              <a:gd name="connsiteX31175" fmla="*/ 1787039 w 12192000"/>
              <a:gd name="connsiteY31175" fmla="*/ 1990832 h 6858000"/>
              <a:gd name="connsiteX31176" fmla="*/ 1821032 w 12192000"/>
              <a:gd name="connsiteY31176" fmla="*/ 1975063 h 6858000"/>
              <a:gd name="connsiteX31177" fmla="*/ 1840060 w 12192000"/>
              <a:gd name="connsiteY31177" fmla="*/ 1979334 h 6858000"/>
              <a:gd name="connsiteX31178" fmla="*/ 1855012 w 12192000"/>
              <a:gd name="connsiteY31178" fmla="*/ 1990822 h 6858000"/>
              <a:gd name="connsiteX31179" fmla="*/ 1854995 w 12192000"/>
              <a:gd name="connsiteY31179" fmla="*/ 1990832 h 6858000"/>
              <a:gd name="connsiteX31180" fmla="*/ 1855025 w 12192000"/>
              <a:gd name="connsiteY31180" fmla="*/ 1990832 h 6858000"/>
              <a:gd name="connsiteX31181" fmla="*/ 1855012 w 12192000"/>
              <a:gd name="connsiteY31181" fmla="*/ 1990822 h 6858000"/>
              <a:gd name="connsiteX31182" fmla="*/ 1940727 w 12192000"/>
              <a:gd name="connsiteY31182" fmla="*/ 1941339 h 6858000"/>
              <a:gd name="connsiteX31183" fmla="*/ 1821017 w 12192000"/>
              <a:gd name="connsiteY31183" fmla="*/ 1912769 h 6858000"/>
              <a:gd name="connsiteX31184" fmla="*/ 1413848 w 12192000"/>
              <a:gd name="connsiteY31184" fmla="*/ 1912769 h 6858000"/>
              <a:gd name="connsiteX31185" fmla="*/ 1294138 w 12192000"/>
              <a:gd name="connsiteY31185" fmla="*/ 1941339 h 6858000"/>
              <a:gd name="connsiteX31186" fmla="*/ 1379869 w 12192000"/>
              <a:gd name="connsiteY31186" fmla="*/ 1990832 h 6858000"/>
              <a:gd name="connsiteX31187" fmla="*/ 1413862 w 12192000"/>
              <a:gd name="connsiteY31187" fmla="*/ 1975063 h 6858000"/>
              <a:gd name="connsiteX31188" fmla="*/ 1432890 w 12192000"/>
              <a:gd name="connsiteY31188" fmla="*/ 1979334 h 6858000"/>
              <a:gd name="connsiteX31189" fmla="*/ 1447843 w 12192000"/>
              <a:gd name="connsiteY31189" fmla="*/ 1990823 h 6858000"/>
              <a:gd name="connsiteX31190" fmla="*/ 1447826 w 12192000"/>
              <a:gd name="connsiteY31190" fmla="*/ 1990832 h 6858000"/>
              <a:gd name="connsiteX31191" fmla="*/ 1447855 w 12192000"/>
              <a:gd name="connsiteY31191" fmla="*/ 1990832 h 6858000"/>
              <a:gd name="connsiteX31192" fmla="*/ 1447843 w 12192000"/>
              <a:gd name="connsiteY31192" fmla="*/ 1990823 h 6858000"/>
              <a:gd name="connsiteX31193" fmla="*/ 1533557 w 12192000"/>
              <a:gd name="connsiteY31193" fmla="*/ 1941339 h 6858000"/>
              <a:gd name="connsiteX31194" fmla="*/ 1413848 w 12192000"/>
              <a:gd name="connsiteY31194" fmla="*/ 1912769 h 6858000"/>
              <a:gd name="connsiteX31195" fmla="*/ 1006648 w 12192000"/>
              <a:gd name="connsiteY31195" fmla="*/ 1912769 h 6858000"/>
              <a:gd name="connsiteX31196" fmla="*/ 886938 w 12192000"/>
              <a:gd name="connsiteY31196" fmla="*/ 1941339 h 6858000"/>
              <a:gd name="connsiteX31197" fmla="*/ 972669 w 12192000"/>
              <a:gd name="connsiteY31197" fmla="*/ 1990832 h 6858000"/>
              <a:gd name="connsiteX31198" fmla="*/ 1006663 w 12192000"/>
              <a:gd name="connsiteY31198" fmla="*/ 1975063 h 6858000"/>
              <a:gd name="connsiteX31199" fmla="*/ 1025691 w 12192000"/>
              <a:gd name="connsiteY31199" fmla="*/ 1979334 h 6858000"/>
              <a:gd name="connsiteX31200" fmla="*/ 1040643 w 12192000"/>
              <a:gd name="connsiteY31200" fmla="*/ 1990822 h 6858000"/>
              <a:gd name="connsiteX31201" fmla="*/ 1040626 w 12192000"/>
              <a:gd name="connsiteY31201" fmla="*/ 1990832 h 6858000"/>
              <a:gd name="connsiteX31202" fmla="*/ 1040656 w 12192000"/>
              <a:gd name="connsiteY31202" fmla="*/ 1990832 h 6858000"/>
              <a:gd name="connsiteX31203" fmla="*/ 1040643 w 12192000"/>
              <a:gd name="connsiteY31203" fmla="*/ 1990822 h 6858000"/>
              <a:gd name="connsiteX31204" fmla="*/ 1126357 w 12192000"/>
              <a:gd name="connsiteY31204" fmla="*/ 1941339 h 6858000"/>
              <a:gd name="connsiteX31205" fmla="*/ 1006648 w 12192000"/>
              <a:gd name="connsiteY31205" fmla="*/ 1912769 h 6858000"/>
              <a:gd name="connsiteX31206" fmla="*/ 599478 w 12192000"/>
              <a:gd name="connsiteY31206" fmla="*/ 1912769 h 6858000"/>
              <a:gd name="connsiteX31207" fmla="*/ 479768 w 12192000"/>
              <a:gd name="connsiteY31207" fmla="*/ 1941339 h 6858000"/>
              <a:gd name="connsiteX31208" fmla="*/ 565500 w 12192000"/>
              <a:gd name="connsiteY31208" fmla="*/ 1990832 h 6858000"/>
              <a:gd name="connsiteX31209" fmla="*/ 599493 w 12192000"/>
              <a:gd name="connsiteY31209" fmla="*/ 1975063 h 6858000"/>
              <a:gd name="connsiteX31210" fmla="*/ 618521 w 12192000"/>
              <a:gd name="connsiteY31210" fmla="*/ 1979334 h 6858000"/>
              <a:gd name="connsiteX31211" fmla="*/ 633473 w 12192000"/>
              <a:gd name="connsiteY31211" fmla="*/ 1990822 h 6858000"/>
              <a:gd name="connsiteX31212" fmla="*/ 633456 w 12192000"/>
              <a:gd name="connsiteY31212" fmla="*/ 1990832 h 6858000"/>
              <a:gd name="connsiteX31213" fmla="*/ 633486 w 12192000"/>
              <a:gd name="connsiteY31213" fmla="*/ 1990832 h 6858000"/>
              <a:gd name="connsiteX31214" fmla="*/ 633473 w 12192000"/>
              <a:gd name="connsiteY31214" fmla="*/ 1990822 h 6858000"/>
              <a:gd name="connsiteX31215" fmla="*/ 719187 w 12192000"/>
              <a:gd name="connsiteY31215" fmla="*/ 1941339 h 6858000"/>
              <a:gd name="connsiteX31216" fmla="*/ 599478 w 12192000"/>
              <a:gd name="connsiteY31216" fmla="*/ 1912769 h 6858000"/>
              <a:gd name="connsiteX31217" fmla="*/ 192308 w 12192000"/>
              <a:gd name="connsiteY31217" fmla="*/ 1912769 h 6858000"/>
              <a:gd name="connsiteX31218" fmla="*/ 72599 w 12192000"/>
              <a:gd name="connsiteY31218" fmla="*/ 1941339 h 6858000"/>
              <a:gd name="connsiteX31219" fmla="*/ 158330 w 12192000"/>
              <a:gd name="connsiteY31219" fmla="*/ 1990832 h 6858000"/>
              <a:gd name="connsiteX31220" fmla="*/ 192323 w 12192000"/>
              <a:gd name="connsiteY31220" fmla="*/ 1975063 h 6858000"/>
              <a:gd name="connsiteX31221" fmla="*/ 211351 w 12192000"/>
              <a:gd name="connsiteY31221" fmla="*/ 1979334 h 6858000"/>
              <a:gd name="connsiteX31222" fmla="*/ 226303 w 12192000"/>
              <a:gd name="connsiteY31222" fmla="*/ 1990822 h 6858000"/>
              <a:gd name="connsiteX31223" fmla="*/ 226286 w 12192000"/>
              <a:gd name="connsiteY31223" fmla="*/ 1990832 h 6858000"/>
              <a:gd name="connsiteX31224" fmla="*/ 226316 w 12192000"/>
              <a:gd name="connsiteY31224" fmla="*/ 1990832 h 6858000"/>
              <a:gd name="connsiteX31225" fmla="*/ 226303 w 12192000"/>
              <a:gd name="connsiteY31225" fmla="*/ 1990822 h 6858000"/>
              <a:gd name="connsiteX31226" fmla="*/ 312017 w 12192000"/>
              <a:gd name="connsiteY31226" fmla="*/ 1941339 h 6858000"/>
              <a:gd name="connsiteX31227" fmla="*/ 192308 w 12192000"/>
              <a:gd name="connsiteY31227" fmla="*/ 1912769 h 6858000"/>
              <a:gd name="connsiteX31228" fmla="*/ 10575469 w 12192000"/>
              <a:gd name="connsiteY31228" fmla="*/ 1866500 h 6858000"/>
              <a:gd name="connsiteX31229" fmla="*/ 10540608 w 12192000"/>
              <a:gd name="connsiteY31229" fmla="*/ 1891905 h 6858000"/>
              <a:gd name="connsiteX31230" fmla="*/ 10539082 w 12192000"/>
              <a:gd name="connsiteY31230" fmla="*/ 1902319 h 6858000"/>
              <a:gd name="connsiteX31231" fmla="*/ 10575469 w 12192000"/>
              <a:gd name="connsiteY31231" fmla="*/ 1938945 h 6858000"/>
              <a:gd name="connsiteX31232" fmla="*/ 10611856 w 12192000"/>
              <a:gd name="connsiteY31232" fmla="*/ 1902319 h 6858000"/>
              <a:gd name="connsiteX31233" fmla="*/ 10610330 w 12192000"/>
              <a:gd name="connsiteY31233" fmla="*/ 1891905 h 6858000"/>
              <a:gd name="connsiteX31234" fmla="*/ 10575469 w 12192000"/>
              <a:gd name="connsiteY31234" fmla="*/ 1866500 h 6858000"/>
              <a:gd name="connsiteX31235" fmla="*/ 10168299 w 12192000"/>
              <a:gd name="connsiteY31235" fmla="*/ 1866500 h 6858000"/>
              <a:gd name="connsiteX31236" fmla="*/ 10133438 w 12192000"/>
              <a:gd name="connsiteY31236" fmla="*/ 1891905 h 6858000"/>
              <a:gd name="connsiteX31237" fmla="*/ 10131912 w 12192000"/>
              <a:gd name="connsiteY31237" fmla="*/ 1902319 h 6858000"/>
              <a:gd name="connsiteX31238" fmla="*/ 10168299 w 12192000"/>
              <a:gd name="connsiteY31238" fmla="*/ 1938945 h 6858000"/>
              <a:gd name="connsiteX31239" fmla="*/ 10204686 w 12192000"/>
              <a:gd name="connsiteY31239" fmla="*/ 1902319 h 6858000"/>
              <a:gd name="connsiteX31240" fmla="*/ 10203160 w 12192000"/>
              <a:gd name="connsiteY31240" fmla="*/ 1891905 h 6858000"/>
              <a:gd name="connsiteX31241" fmla="*/ 10168299 w 12192000"/>
              <a:gd name="connsiteY31241" fmla="*/ 1866500 h 6858000"/>
              <a:gd name="connsiteX31242" fmla="*/ 9761099 w 12192000"/>
              <a:gd name="connsiteY31242" fmla="*/ 1866500 h 6858000"/>
              <a:gd name="connsiteX31243" fmla="*/ 9726238 w 12192000"/>
              <a:gd name="connsiteY31243" fmla="*/ 1891905 h 6858000"/>
              <a:gd name="connsiteX31244" fmla="*/ 9724712 w 12192000"/>
              <a:gd name="connsiteY31244" fmla="*/ 1902319 h 6858000"/>
              <a:gd name="connsiteX31245" fmla="*/ 9761099 w 12192000"/>
              <a:gd name="connsiteY31245" fmla="*/ 1938945 h 6858000"/>
              <a:gd name="connsiteX31246" fmla="*/ 9797486 w 12192000"/>
              <a:gd name="connsiteY31246" fmla="*/ 1902319 h 6858000"/>
              <a:gd name="connsiteX31247" fmla="*/ 9795960 w 12192000"/>
              <a:gd name="connsiteY31247" fmla="*/ 1891905 h 6858000"/>
              <a:gd name="connsiteX31248" fmla="*/ 9761099 w 12192000"/>
              <a:gd name="connsiteY31248" fmla="*/ 1866500 h 6858000"/>
              <a:gd name="connsiteX31249" fmla="*/ 9353929 w 12192000"/>
              <a:gd name="connsiteY31249" fmla="*/ 1866500 h 6858000"/>
              <a:gd name="connsiteX31250" fmla="*/ 9319069 w 12192000"/>
              <a:gd name="connsiteY31250" fmla="*/ 1891905 h 6858000"/>
              <a:gd name="connsiteX31251" fmla="*/ 9317542 w 12192000"/>
              <a:gd name="connsiteY31251" fmla="*/ 1902319 h 6858000"/>
              <a:gd name="connsiteX31252" fmla="*/ 9353929 w 12192000"/>
              <a:gd name="connsiteY31252" fmla="*/ 1938945 h 6858000"/>
              <a:gd name="connsiteX31253" fmla="*/ 9390316 w 12192000"/>
              <a:gd name="connsiteY31253" fmla="*/ 1902319 h 6858000"/>
              <a:gd name="connsiteX31254" fmla="*/ 9388790 w 12192000"/>
              <a:gd name="connsiteY31254" fmla="*/ 1891905 h 6858000"/>
              <a:gd name="connsiteX31255" fmla="*/ 9353929 w 12192000"/>
              <a:gd name="connsiteY31255" fmla="*/ 1866500 h 6858000"/>
              <a:gd name="connsiteX31256" fmla="*/ 8946729 w 12192000"/>
              <a:gd name="connsiteY31256" fmla="*/ 1866500 h 6858000"/>
              <a:gd name="connsiteX31257" fmla="*/ 8911869 w 12192000"/>
              <a:gd name="connsiteY31257" fmla="*/ 1891905 h 6858000"/>
              <a:gd name="connsiteX31258" fmla="*/ 8910342 w 12192000"/>
              <a:gd name="connsiteY31258" fmla="*/ 1902319 h 6858000"/>
              <a:gd name="connsiteX31259" fmla="*/ 8946729 w 12192000"/>
              <a:gd name="connsiteY31259" fmla="*/ 1938945 h 6858000"/>
              <a:gd name="connsiteX31260" fmla="*/ 8983117 w 12192000"/>
              <a:gd name="connsiteY31260" fmla="*/ 1902319 h 6858000"/>
              <a:gd name="connsiteX31261" fmla="*/ 8981591 w 12192000"/>
              <a:gd name="connsiteY31261" fmla="*/ 1891905 h 6858000"/>
              <a:gd name="connsiteX31262" fmla="*/ 8946729 w 12192000"/>
              <a:gd name="connsiteY31262" fmla="*/ 1866500 h 6858000"/>
              <a:gd name="connsiteX31263" fmla="*/ 8539560 w 12192000"/>
              <a:gd name="connsiteY31263" fmla="*/ 1866500 h 6858000"/>
              <a:gd name="connsiteX31264" fmla="*/ 8504699 w 12192000"/>
              <a:gd name="connsiteY31264" fmla="*/ 1891905 h 6858000"/>
              <a:gd name="connsiteX31265" fmla="*/ 8503172 w 12192000"/>
              <a:gd name="connsiteY31265" fmla="*/ 1902319 h 6858000"/>
              <a:gd name="connsiteX31266" fmla="*/ 8539560 w 12192000"/>
              <a:gd name="connsiteY31266" fmla="*/ 1938945 h 6858000"/>
              <a:gd name="connsiteX31267" fmla="*/ 8575947 w 12192000"/>
              <a:gd name="connsiteY31267" fmla="*/ 1902319 h 6858000"/>
              <a:gd name="connsiteX31268" fmla="*/ 8574421 w 12192000"/>
              <a:gd name="connsiteY31268" fmla="*/ 1891905 h 6858000"/>
              <a:gd name="connsiteX31269" fmla="*/ 8539560 w 12192000"/>
              <a:gd name="connsiteY31269" fmla="*/ 1866500 h 6858000"/>
              <a:gd name="connsiteX31270" fmla="*/ 8132390 w 12192000"/>
              <a:gd name="connsiteY31270" fmla="*/ 1866500 h 6858000"/>
              <a:gd name="connsiteX31271" fmla="*/ 8097529 w 12192000"/>
              <a:gd name="connsiteY31271" fmla="*/ 1891905 h 6858000"/>
              <a:gd name="connsiteX31272" fmla="*/ 8096003 w 12192000"/>
              <a:gd name="connsiteY31272" fmla="*/ 1902319 h 6858000"/>
              <a:gd name="connsiteX31273" fmla="*/ 8132390 w 12192000"/>
              <a:gd name="connsiteY31273" fmla="*/ 1938945 h 6858000"/>
              <a:gd name="connsiteX31274" fmla="*/ 8168777 w 12192000"/>
              <a:gd name="connsiteY31274" fmla="*/ 1902319 h 6858000"/>
              <a:gd name="connsiteX31275" fmla="*/ 8167250 w 12192000"/>
              <a:gd name="connsiteY31275" fmla="*/ 1891905 h 6858000"/>
              <a:gd name="connsiteX31276" fmla="*/ 8132390 w 12192000"/>
              <a:gd name="connsiteY31276" fmla="*/ 1866500 h 6858000"/>
              <a:gd name="connsiteX31277" fmla="*/ 7725190 w 12192000"/>
              <a:gd name="connsiteY31277" fmla="*/ 1866500 h 6858000"/>
              <a:gd name="connsiteX31278" fmla="*/ 7690329 w 12192000"/>
              <a:gd name="connsiteY31278" fmla="*/ 1891905 h 6858000"/>
              <a:gd name="connsiteX31279" fmla="*/ 7688803 w 12192000"/>
              <a:gd name="connsiteY31279" fmla="*/ 1902319 h 6858000"/>
              <a:gd name="connsiteX31280" fmla="*/ 7725190 w 12192000"/>
              <a:gd name="connsiteY31280" fmla="*/ 1938945 h 6858000"/>
              <a:gd name="connsiteX31281" fmla="*/ 7761578 w 12192000"/>
              <a:gd name="connsiteY31281" fmla="*/ 1902319 h 6858000"/>
              <a:gd name="connsiteX31282" fmla="*/ 7760051 w 12192000"/>
              <a:gd name="connsiteY31282" fmla="*/ 1891905 h 6858000"/>
              <a:gd name="connsiteX31283" fmla="*/ 7725190 w 12192000"/>
              <a:gd name="connsiteY31283" fmla="*/ 1866500 h 6858000"/>
              <a:gd name="connsiteX31284" fmla="*/ 7318020 w 12192000"/>
              <a:gd name="connsiteY31284" fmla="*/ 1866500 h 6858000"/>
              <a:gd name="connsiteX31285" fmla="*/ 7283159 w 12192000"/>
              <a:gd name="connsiteY31285" fmla="*/ 1891905 h 6858000"/>
              <a:gd name="connsiteX31286" fmla="*/ 7281633 w 12192000"/>
              <a:gd name="connsiteY31286" fmla="*/ 1902319 h 6858000"/>
              <a:gd name="connsiteX31287" fmla="*/ 7318020 w 12192000"/>
              <a:gd name="connsiteY31287" fmla="*/ 1938945 h 6858000"/>
              <a:gd name="connsiteX31288" fmla="*/ 7354407 w 12192000"/>
              <a:gd name="connsiteY31288" fmla="*/ 1902319 h 6858000"/>
              <a:gd name="connsiteX31289" fmla="*/ 7352881 w 12192000"/>
              <a:gd name="connsiteY31289" fmla="*/ 1891905 h 6858000"/>
              <a:gd name="connsiteX31290" fmla="*/ 7318020 w 12192000"/>
              <a:gd name="connsiteY31290" fmla="*/ 1866500 h 6858000"/>
              <a:gd name="connsiteX31291" fmla="*/ 6910821 w 12192000"/>
              <a:gd name="connsiteY31291" fmla="*/ 1866500 h 6858000"/>
              <a:gd name="connsiteX31292" fmla="*/ 6875959 w 12192000"/>
              <a:gd name="connsiteY31292" fmla="*/ 1891905 h 6858000"/>
              <a:gd name="connsiteX31293" fmla="*/ 6874433 w 12192000"/>
              <a:gd name="connsiteY31293" fmla="*/ 1902319 h 6858000"/>
              <a:gd name="connsiteX31294" fmla="*/ 6910821 w 12192000"/>
              <a:gd name="connsiteY31294" fmla="*/ 1938945 h 6858000"/>
              <a:gd name="connsiteX31295" fmla="*/ 6947207 w 12192000"/>
              <a:gd name="connsiteY31295" fmla="*/ 1902319 h 6858000"/>
              <a:gd name="connsiteX31296" fmla="*/ 6945681 w 12192000"/>
              <a:gd name="connsiteY31296" fmla="*/ 1891905 h 6858000"/>
              <a:gd name="connsiteX31297" fmla="*/ 6910821 w 12192000"/>
              <a:gd name="connsiteY31297" fmla="*/ 1866500 h 6858000"/>
              <a:gd name="connsiteX31298" fmla="*/ 6503651 w 12192000"/>
              <a:gd name="connsiteY31298" fmla="*/ 1866500 h 6858000"/>
              <a:gd name="connsiteX31299" fmla="*/ 6468790 w 12192000"/>
              <a:gd name="connsiteY31299" fmla="*/ 1891905 h 6858000"/>
              <a:gd name="connsiteX31300" fmla="*/ 6467264 w 12192000"/>
              <a:gd name="connsiteY31300" fmla="*/ 1902319 h 6858000"/>
              <a:gd name="connsiteX31301" fmla="*/ 6503651 w 12192000"/>
              <a:gd name="connsiteY31301" fmla="*/ 1938945 h 6858000"/>
              <a:gd name="connsiteX31302" fmla="*/ 6540037 w 12192000"/>
              <a:gd name="connsiteY31302" fmla="*/ 1902319 h 6858000"/>
              <a:gd name="connsiteX31303" fmla="*/ 6538511 w 12192000"/>
              <a:gd name="connsiteY31303" fmla="*/ 1891905 h 6858000"/>
              <a:gd name="connsiteX31304" fmla="*/ 6503651 w 12192000"/>
              <a:gd name="connsiteY31304" fmla="*/ 1866500 h 6858000"/>
              <a:gd name="connsiteX31305" fmla="*/ 6096451 w 12192000"/>
              <a:gd name="connsiteY31305" fmla="*/ 1866500 h 6858000"/>
              <a:gd name="connsiteX31306" fmla="*/ 6061590 w 12192000"/>
              <a:gd name="connsiteY31306" fmla="*/ 1891905 h 6858000"/>
              <a:gd name="connsiteX31307" fmla="*/ 6060064 w 12192000"/>
              <a:gd name="connsiteY31307" fmla="*/ 1902319 h 6858000"/>
              <a:gd name="connsiteX31308" fmla="*/ 6096451 w 12192000"/>
              <a:gd name="connsiteY31308" fmla="*/ 1938945 h 6858000"/>
              <a:gd name="connsiteX31309" fmla="*/ 6132838 w 12192000"/>
              <a:gd name="connsiteY31309" fmla="*/ 1902319 h 6858000"/>
              <a:gd name="connsiteX31310" fmla="*/ 6131312 w 12192000"/>
              <a:gd name="connsiteY31310" fmla="*/ 1891905 h 6858000"/>
              <a:gd name="connsiteX31311" fmla="*/ 6096451 w 12192000"/>
              <a:gd name="connsiteY31311" fmla="*/ 1866500 h 6858000"/>
              <a:gd name="connsiteX31312" fmla="*/ 5689281 w 12192000"/>
              <a:gd name="connsiteY31312" fmla="*/ 1866500 h 6858000"/>
              <a:gd name="connsiteX31313" fmla="*/ 5654420 w 12192000"/>
              <a:gd name="connsiteY31313" fmla="*/ 1891905 h 6858000"/>
              <a:gd name="connsiteX31314" fmla="*/ 5652895 w 12192000"/>
              <a:gd name="connsiteY31314" fmla="*/ 1902319 h 6858000"/>
              <a:gd name="connsiteX31315" fmla="*/ 5689281 w 12192000"/>
              <a:gd name="connsiteY31315" fmla="*/ 1938945 h 6858000"/>
              <a:gd name="connsiteX31316" fmla="*/ 5725668 w 12192000"/>
              <a:gd name="connsiteY31316" fmla="*/ 1902319 h 6858000"/>
              <a:gd name="connsiteX31317" fmla="*/ 5724142 w 12192000"/>
              <a:gd name="connsiteY31317" fmla="*/ 1891905 h 6858000"/>
              <a:gd name="connsiteX31318" fmla="*/ 5689281 w 12192000"/>
              <a:gd name="connsiteY31318" fmla="*/ 1866500 h 6858000"/>
              <a:gd name="connsiteX31319" fmla="*/ 5282082 w 12192000"/>
              <a:gd name="connsiteY31319" fmla="*/ 1866500 h 6858000"/>
              <a:gd name="connsiteX31320" fmla="*/ 5247221 w 12192000"/>
              <a:gd name="connsiteY31320" fmla="*/ 1891905 h 6858000"/>
              <a:gd name="connsiteX31321" fmla="*/ 5245694 w 12192000"/>
              <a:gd name="connsiteY31321" fmla="*/ 1902319 h 6858000"/>
              <a:gd name="connsiteX31322" fmla="*/ 5282082 w 12192000"/>
              <a:gd name="connsiteY31322" fmla="*/ 1938945 h 6858000"/>
              <a:gd name="connsiteX31323" fmla="*/ 5318469 w 12192000"/>
              <a:gd name="connsiteY31323" fmla="*/ 1902319 h 6858000"/>
              <a:gd name="connsiteX31324" fmla="*/ 5316943 w 12192000"/>
              <a:gd name="connsiteY31324" fmla="*/ 1891905 h 6858000"/>
              <a:gd name="connsiteX31325" fmla="*/ 5282082 w 12192000"/>
              <a:gd name="connsiteY31325" fmla="*/ 1866500 h 6858000"/>
              <a:gd name="connsiteX31326" fmla="*/ 4874911 w 12192000"/>
              <a:gd name="connsiteY31326" fmla="*/ 1866500 h 6858000"/>
              <a:gd name="connsiteX31327" fmla="*/ 4840050 w 12192000"/>
              <a:gd name="connsiteY31327" fmla="*/ 1891905 h 6858000"/>
              <a:gd name="connsiteX31328" fmla="*/ 4838524 w 12192000"/>
              <a:gd name="connsiteY31328" fmla="*/ 1902319 h 6858000"/>
              <a:gd name="connsiteX31329" fmla="*/ 4874911 w 12192000"/>
              <a:gd name="connsiteY31329" fmla="*/ 1938945 h 6858000"/>
              <a:gd name="connsiteX31330" fmla="*/ 4911298 w 12192000"/>
              <a:gd name="connsiteY31330" fmla="*/ 1902319 h 6858000"/>
              <a:gd name="connsiteX31331" fmla="*/ 4909772 w 12192000"/>
              <a:gd name="connsiteY31331" fmla="*/ 1891905 h 6858000"/>
              <a:gd name="connsiteX31332" fmla="*/ 4874911 w 12192000"/>
              <a:gd name="connsiteY31332" fmla="*/ 1866500 h 6858000"/>
              <a:gd name="connsiteX31333" fmla="*/ 4467741 w 12192000"/>
              <a:gd name="connsiteY31333" fmla="*/ 1866500 h 6858000"/>
              <a:gd name="connsiteX31334" fmla="*/ 4432880 w 12192000"/>
              <a:gd name="connsiteY31334" fmla="*/ 1891905 h 6858000"/>
              <a:gd name="connsiteX31335" fmla="*/ 4431354 w 12192000"/>
              <a:gd name="connsiteY31335" fmla="*/ 1902319 h 6858000"/>
              <a:gd name="connsiteX31336" fmla="*/ 4467741 w 12192000"/>
              <a:gd name="connsiteY31336" fmla="*/ 1938945 h 6858000"/>
              <a:gd name="connsiteX31337" fmla="*/ 4504128 w 12192000"/>
              <a:gd name="connsiteY31337" fmla="*/ 1902319 h 6858000"/>
              <a:gd name="connsiteX31338" fmla="*/ 4502602 w 12192000"/>
              <a:gd name="connsiteY31338" fmla="*/ 1891905 h 6858000"/>
              <a:gd name="connsiteX31339" fmla="*/ 4467741 w 12192000"/>
              <a:gd name="connsiteY31339" fmla="*/ 1866500 h 6858000"/>
              <a:gd name="connsiteX31340" fmla="*/ 4060542 w 12192000"/>
              <a:gd name="connsiteY31340" fmla="*/ 1866500 h 6858000"/>
              <a:gd name="connsiteX31341" fmla="*/ 4025681 w 12192000"/>
              <a:gd name="connsiteY31341" fmla="*/ 1891905 h 6858000"/>
              <a:gd name="connsiteX31342" fmla="*/ 4024154 w 12192000"/>
              <a:gd name="connsiteY31342" fmla="*/ 1902319 h 6858000"/>
              <a:gd name="connsiteX31343" fmla="*/ 4060542 w 12192000"/>
              <a:gd name="connsiteY31343" fmla="*/ 1938945 h 6858000"/>
              <a:gd name="connsiteX31344" fmla="*/ 4096928 w 12192000"/>
              <a:gd name="connsiteY31344" fmla="*/ 1902319 h 6858000"/>
              <a:gd name="connsiteX31345" fmla="*/ 4095403 w 12192000"/>
              <a:gd name="connsiteY31345" fmla="*/ 1891905 h 6858000"/>
              <a:gd name="connsiteX31346" fmla="*/ 4060542 w 12192000"/>
              <a:gd name="connsiteY31346" fmla="*/ 1866500 h 6858000"/>
              <a:gd name="connsiteX31347" fmla="*/ 3653371 w 12192000"/>
              <a:gd name="connsiteY31347" fmla="*/ 1866500 h 6858000"/>
              <a:gd name="connsiteX31348" fmla="*/ 3618511 w 12192000"/>
              <a:gd name="connsiteY31348" fmla="*/ 1891905 h 6858000"/>
              <a:gd name="connsiteX31349" fmla="*/ 3616985 w 12192000"/>
              <a:gd name="connsiteY31349" fmla="*/ 1902319 h 6858000"/>
              <a:gd name="connsiteX31350" fmla="*/ 3653371 w 12192000"/>
              <a:gd name="connsiteY31350" fmla="*/ 1938945 h 6858000"/>
              <a:gd name="connsiteX31351" fmla="*/ 3689759 w 12192000"/>
              <a:gd name="connsiteY31351" fmla="*/ 1902319 h 6858000"/>
              <a:gd name="connsiteX31352" fmla="*/ 3688232 w 12192000"/>
              <a:gd name="connsiteY31352" fmla="*/ 1891905 h 6858000"/>
              <a:gd name="connsiteX31353" fmla="*/ 3653371 w 12192000"/>
              <a:gd name="connsiteY31353" fmla="*/ 1866500 h 6858000"/>
              <a:gd name="connsiteX31354" fmla="*/ 3246172 w 12192000"/>
              <a:gd name="connsiteY31354" fmla="*/ 1866500 h 6858000"/>
              <a:gd name="connsiteX31355" fmla="*/ 3211311 w 12192000"/>
              <a:gd name="connsiteY31355" fmla="*/ 1891905 h 6858000"/>
              <a:gd name="connsiteX31356" fmla="*/ 3209785 w 12192000"/>
              <a:gd name="connsiteY31356" fmla="*/ 1902319 h 6858000"/>
              <a:gd name="connsiteX31357" fmla="*/ 3246172 w 12192000"/>
              <a:gd name="connsiteY31357" fmla="*/ 1938945 h 6858000"/>
              <a:gd name="connsiteX31358" fmla="*/ 3282559 w 12192000"/>
              <a:gd name="connsiteY31358" fmla="*/ 1902319 h 6858000"/>
              <a:gd name="connsiteX31359" fmla="*/ 3281033 w 12192000"/>
              <a:gd name="connsiteY31359" fmla="*/ 1891905 h 6858000"/>
              <a:gd name="connsiteX31360" fmla="*/ 3246172 w 12192000"/>
              <a:gd name="connsiteY31360" fmla="*/ 1866500 h 6858000"/>
              <a:gd name="connsiteX31361" fmla="*/ 2839002 w 12192000"/>
              <a:gd name="connsiteY31361" fmla="*/ 1866500 h 6858000"/>
              <a:gd name="connsiteX31362" fmla="*/ 2804141 w 12192000"/>
              <a:gd name="connsiteY31362" fmla="*/ 1891905 h 6858000"/>
              <a:gd name="connsiteX31363" fmla="*/ 2802615 w 12192000"/>
              <a:gd name="connsiteY31363" fmla="*/ 1902319 h 6858000"/>
              <a:gd name="connsiteX31364" fmla="*/ 2839002 w 12192000"/>
              <a:gd name="connsiteY31364" fmla="*/ 1938945 h 6858000"/>
              <a:gd name="connsiteX31365" fmla="*/ 2875389 w 12192000"/>
              <a:gd name="connsiteY31365" fmla="*/ 1902319 h 6858000"/>
              <a:gd name="connsiteX31366" fmla="*/ 2873863 w 12192000"/>
              <a:gd name="connsiteY31366" fmla="*/ 1891905 h 6858000"/>
              <a:gd name="connsiteX31367" fmla="*/ 2839002 w 12192000"/>
              <a:gd name="connsiteY31367" fmla="*/ 1866500 h 6858000"/>
              <a:gd name="connsiteX31368" fmla="*/ 2431802 w 12192000"/>
              <a:gd name="connsiteY31368" fmla="*/ 1866500 h 6858000"/>
              <a:gd name="connsiteX31369" fmla="*/ 2396941 w 12192000"/>
              <a:gd name="connsiteY31369" fmla="*/ 1891905 h 6858000"/>
              <a:gd name="connsiteX31370" fmla="*/ 2395415 w 12192000"/>
              <a:gd name="connsiteY31370" fmla="*/ 1902319 h 6858000"/>
              <a:gd name="connsiteX31371" fmla="*/ 2431802 w 12192000"/>
              <a:gd name="connsiteY31371" fmla="*/ 1938945 h 6858000"/>
              <a:gd name="connsiteX31372" fmla="*/ 2468189 w 12192000"/>
              <a:gd name="connsiteY31372" fmla="*/ 1902319 h 6858000"/>
              <a:gd name="connsiteX31373" fmla="*/ 2466663 w 12192000"/>
              <a:gd name="connsiteY31373" fmla="*/ 1891905 h 6858000"/>
              <a:gd name="connsiteX31374" fmla="*/ 2431802 w 12192000"/>
              <a:gd name="connsiteY31374" fmla="*/ 1866500 h 6858000"/>
              <a:gd name="connsiteX31375" fmla="*/ 2024632 w 12192000"/>
              <a:gd name="connsiteY31375" fmla="*/ 1866500 h 6858000"/>
              <a:gd name="connsiteX31376" fmla="*/ 1989771 w 12192000"/>
              <a:gd name="connsiteY31376" fmla="*/ 1891905 h 6858000"/>
              <a:gd name="connsiteX31377" fmla="*/ 1988245 w 12192000"/>
              <a:gd name="connsiteY31377" fmla="*/ 1902319 h 6858000"/>
              <a:gd name="connsiteX31378" fmla="*/ 2024632 w 12192000"/>
              <a:gd name="connsiteY31378" fmla="*/ 1938945 h 6858000"/>
              <a:gd name="connsiteX31379" fmla="*/ 2061019 w 12192000"/>
              <a:gd name="connsiteY31379" fmla="*/ 1902319 h 6858000"/>
              <a:gd name="connsiteX31380" fmla="*/ 2059493 w 12192000"/>
              <a:gd name="connsiteY31380" fmla="*/ 1891905 h 6858000"/>
              <a:gd name="connsiteX31381" fmla="*/ 2024632 w 12192000"/>
              <a:gd name="connsiteY31381" fmla="*/ 1866500 h 6858000"/>
              <a:gd name="connsiteX31382" fmla="*/ 1617432 w 12192000"/>
              <a:gd name="connsiteY31382" fmla="*/ 1866500 h 6858000"/>
              <a:gd name="connsiteX31383" fmla="*/ 1582571 w 12192000"/>
              <a:gd name="connsiteY31383" fmla="*/ 1891905 h 6858000"/>
              <a:gd name="connsiteX31384" fmla="*/ 1581045 w 12192000"/>
              <a:gd name="connsiteY31384" fmla="*/ 1902319 h 6858000"/>
              <a:gd name="connsiteX31385" fmla="*/ 1617432 w 12192000"/>
              <a:gd name="connsiteY31385" fmla="*/ 1938945 h 6858000"/>
              <a:gd name="connsiteX31386" fmla="*/ 1653819 w 12192000"/>
              <a:gd name="connsiteY31386" fmla="*/ 1902319 h 6858000"/>
              <a:gd name="connsiteX31387" fmla="*/ 1652293 w 12192000"/>
              <a:gd name="connsiteY31387" fmla="*/ 1891905 h 6858000"/>
              <a:gd name="connsiteX31388" fmla="*/ 1617432 w 12192000"/>
              <a:gd name="connsiteY31388" fmla="*/ 1866500 h 6858000"/>
              <a:gd name="connsiteX31389" fmla="*/ 1210262 w 12192000"/>
              <a:gd name="connsiteY31389" fmla="*/ 1866500 h 6858000"/>
              <a:gd name="connsiteX31390" fmla="*/ 1175401 w 12192000"/>
              <a:gd name="connsiteY31390" fmla="*/ 1891905 h 6858000"/>
              <a:gd name="connsiteX31391" fmla="*/ 1173875 w 12192000"/>
              <a:gd name="connsiteY31391" fmla="*/ 1902319 h 6858000"/>
              <a:gd name="connsiteX31392" fmla="*/ 1210262 w 12192000"/>
              <a:gd name="connsiteY31392" fmla="*/ 1938945 h 6858000"/>
              <a:gd name="connsiteX31393" fmla="*/ 1246650 w 12192000"/>
              <a:gd name="connsiteY31393" fmla="*/ 1902319 h 6858000"/>
              <a:gd name="connsiteX31394" fmla="*/ 1245123 w 12192000"/>
              <a:gd name="connsiteY31394" fmla="*/ 1891905 h 6858000"/>
              <a:gd name="connsiteX31395" fmla="*/ 1210262 w 12192000"/>
              <a:gd name="connsiteY31395" fmla="*/ 1866500 h 6858000"/>
              <a:gd name="connsiteX31396" fmla="*/ 803093 w 12192000"/>
              <a:gd name="connsiteY31396" fmla="*/ 1866500 h 6858000"/>
              <a:gd name="connsiteX31397" fmla="*/ 768232 w 12192000"/>
              <a:gd name="connsiteY31397" fmla="*/ 1891905 h 6858000"/>
              <a:gd name="connsiteX31398" fmla="*/ 766705 w 12192000"/>
              <a:gd name="connsiteY31398" fmla="*/ 1902319 h 6858000"/>
              <a:gd name="connsiteX31399" fmla="*/ 803093 w 12192000"/>
              <a:gd name="connsiteY31399" fmla="*/ 1938945 h 6858000"/>
              <a:gd name="connsiteX31400" fmla="*/ 839480 w 12192000"/>
              <a:gd name="connsiteY31400" fmla="*/ 1902319 h 6858000"/>
              <a:gd name="connsiteX31401" fmla="*/ 837954 w 12192000"/>
              <a:gd name="connsiteY31401" fmla="*/ 1891905 h 6858000"/>
              <a:gd name="connsiteX31402" fmla="*/ 803093 w 12192000"/>
              <a:gd name="connsiteY31402" fmla="*/ 1866500 h 6858000"/>
              <a:gd name="connsiteX31403" fmla="*/ 395893 w 12192000"/>
              <a:gd name="connsiteY31403" fmla="*/ 1866500 h 6858000"/>
              <a:gd name="connsiteX31404" fmla="*/ 361032 w 12192000"/>
              <a:gd name="connsiteY31404" fmla="*/ 1891905 h 6858000"/>
              <a:gd name="connsiteX31405" fmla="*/ 359506 w 12192000"/>
              <a:gd name="connsiteY31405" fmla="*/ 1902319 h 6858000"/>
              <a:gd name="connsiteX31406" fmla="*/ 395893 w 12192000"/>
              <a:gd name="connsiteY31406" fmla="*/ 1938945 h 6858000"/>
              <a:gd name="connsiteX31407" fmla="*/ 432280 w 12192000"/>
              <a:gd name="connsiteY31407" fmla="*/ 1902319 h 6858000"/>
              <a:gd name="connsiteX31408" fmla="*/ 430754 w 12192000"/>
              <a:gd name="connsiteY31408" fmla="*/ 1891905 h 6858000"/>
              <a:gd name="connsiteX31409" fmla="*/ 395893 w 12192000"/>
              <a:gd name="connsiteY31409" fmla="*/ 1866500 h 6858000"/>
              <a:gd name="connsiteX31410" fmla="*/ 11797038 w 12192000"/>
              <a:gd name="connsiteY31410" fmla="*/ 1866470 h 6858000"/>
              <a:gd name="connsiteX31411" fmla="*/ 11762178 w 12192000"/>
              <a:gd name="connsiteY31411" fmla="*/ 1891875 h 6858000"/>
              <a:gd name="connsiteX31412" fmla="*/ 11760651 w 12192000"/>
              <a:gd name="connsiteY31412" fmla="*/ 1902289 h 6858000"/>
              <a:gd name="connsiteX31413" fmla="*/ 11797038 w 12192000"/>
              <a:gd name="connsiteY31413" fmla="*/ 1938915 h 6858000"/>
              <a:gd name="connsiteX31414" fmla="*/ 11833426 w 12192000"/>
              <a:gd name="connsiteY31414" fmla="*/ 1902289 h 6858000"/>
              <a:gd name="connsiteX31415" fmla="*/ 11831900 w 12192000"/>
              <a:gd name="connsiteY31415" fmla="*/ 1891875 h 6858000"/>
              <a:gd name="connsiteX31416" fmla="*/ 11797038 w 12192000"/>
              <a:gd name="connsiteY31416" fmla="*/ 1866470 h 6858000"/>
              <a:gd name="connsiteX31417" fmla="*/ 11389839 w 12192000"/>
              <a:gd name="connsiteY31417" fmla="*/ 1866470 h 6858000"/>
              <a:gd name="connsiteX31418" fmla="*/ 11354977 w 12192000"/>
              <a:gd name="connsiteY31418" fmla="*/ 1891875 h 6858000"/>
              <a:gd name="connsiteX31419" fmla="*/ 11353451 w 12192000"/>
              <a:gd name="connsiteY31419" fmla="*/ 1902289 h 6858000"/>
              <a:gd name="connsiteX31420" fmla="*/ 11389839 w 12192000"/>
              <a:gd name="connsiteY31420" fmla="*/ 1938915 h 6858000"/>
              <a:gd name="connsiteX31421" fmla="*/ 11426226 w 12192000"/>
              <a:gd name="connsiteY31421" fmla="*/ 1902289 h 6858000"/>
              <a:gd name="connsiteX31422" fmla="*/ 11424700 w 12192000"/>
              <a:gd name="connsiteY31422" fmla="*/ 1891875 h 6858000"/>
              <a:gd name="connsiteX31423" fmla="*/ 11389839 w 12192000"/>
              <a:gd name="connsiteY31423" fmla="*/ 1866470 h 6858000"/>
              <a:gd name="connsiteX31424" fmla="*/ 10982669 w 12192000"/>
              <a:gd name="connsiteY31424" fmla="*/ 1866470 h 6858000"/>
              <a:gd name="connsiteX31425" fmla="*/ 10947807 w 12192000"/>
              <a:gd name="connsiteY31425" fmla="*/ 1891875 h 6858000"/>
              <a:gd name="connsiteX31426" fmla="*/ 10946281 w 12192000"/>
              <a:gd name="connsiteY31426" fmla="*/ 1902289 h 6858000"/>
              <a:gd name="connsiteX31427" fmla="*/ 10982669 w 12192000"/>
              <a:gd name="connsiteY31427" fmla="*/ 1938915 h 6858000"/>
              <a:gd name="connsiteX31428" fmla="*/ 11019056 w 12192000"/>
              <a:gd name="connsiteY31428" fmla="*/ 1902289 h 6858000"/>
              <a:gd name="connsiteX31429" fmla="*/ 11017529 w 12192000"/>
              <a:gd name="connsiteY31429" fmla="*/ 1891875 h 6858000"/>
              <a:gd name="connsiteX31430" fmla="*/ 10982669 w 12192000"/>
              <a:gd name="connsiteY31430" fmla="*/ 1866470 h 6858000"/>
              <a:gd name="connsiteX31431" fmla="*/ 11966376 w 12192000"/>
              <a:gd name="connsiteY31431" fmla="*/ 1814583 h 6858000"/>
              <a:gd name="connsiteX31432" fmla="*/ 11846442 w 12192000"/>
              <a:gd name="connsiteY31432" fmla="*/ 1883826 h 6858000"/>
              <a:gd name="connsiteX31433" fmla="*/ 11849884 w 12192000"/>
              <a:gd name="connsiteY31433" fmla="*/ 1902319 h 6858000"/>
              <a:gd name="connsiteX31434" fmla="*/ 11848596 w 12192000"/>
              <a:gd name="connsiteY31434" fmla="*/ 1913600 h 6858000"/>
              <a:gd name="connsiteX31435" fmla="*/ 11848387 w 12192000"/>
              <a:gd name="connsiteY31435" fmla="*/ 1914438 h 6858000"/>
              <a:gd name="connsiteX31436" fmla="*/ 11847669 w 12192000"/>
              <a:gd name="connsiteY31436" fmla="*/ 1917280 h 6858000"/>
              <a:gd name="connsiteX31437" fmla="*/ 11846322 w 12192000"/>
              <a:gd name="connsiteY31437" fmla="*/ 1921380 h 6858000"/>
              <a:gd name="connsiteX31438" fmla="*/ 11853265 w 12192000"/>
              <a:gd name="connsiteY31438" fmla="*/ 1925390 h 6858000"/>
              <a:gd name="connsiteX31439" fmla="*/ 11864534 w 12192000"/>
              <a:gd name="connsiteY31439" fmla="*/ 1931906 h 6858000"/>
              <a:gd name="connsiteX31440" fmla="*/ 11864516 w 12192000"/>
              <a:gd name="connsiteY31440" fmla="*/ 1931913 h 6858000"/>
              <a:gd name="connsiteX31441" fmla="*/ 11864546 w 12192000"/>
              <a:gd name="connsiteY31441" fmla="*/ 1931913 h 6858000"/>
              <a:gd name="connsiteX31442" fmla="*/ 11864534 w 12192000"/>
              <a:gd name="connsiteY31442" fmla="*/ 1931906 h 6858000"/>
              <a:gd name="connsiteX31443" fmla="*/ 11930765 w 12192000"/>
              <a:gd name="connsiteY31443" fmla="*/ 1905554 h 6858000"/>
              <a:gd name="connsiteX31444" fmla="*/ 12136671 w 12192000"/>
              <a:gd name="connsiteY31444" fmla="*/ 1931913 h 6858000"/>
              <a:gd name="connsiteX31445" fmla="*/ 12154894 w 12192000"/>
              <a:gd name="connsiteY31445" fmla="*/ 1921380 h 6858000"/>
              <a:gd name="connsiteX31446" fmla="*/ 12153547 w 12192000"/>
              <a:gd name="connsiteY31446" fmla="*/ 1917280 h 6858000"/>
              <a:gd name="connsiteX31447" fmla="*/ 12152830 w 12192000"/>
              <a:gd name="connsiteY31447" fmla="*/ 1914438 h 6858000"/>
              <a:gd name="connsiteX31448" fmla="*/ 12152619 w 12192000"/>
              <a:gd name="connsiteY31448" fmla="*/ 1913600 h 6858000"/>
              <a:gd name="connsiteX31449" fmla="*/ 12151334 w 12192000"/>
              <a:gd name="connsiteY31449" fmla="*/ 1902319 h 6858000"/>
              <a:gd name="connsiteX31450" fmla="*/ 12154774 w 12192000"/>
              <a:gd name="connsiteY31450" fmla="*/ 1883826 h 6858000"/>
              <a:gd name="connsiteX31451" fmla="*/ 12034841 w 12192000"/>
              <a:gd name="connsiteY31451" fmla="*/ 1814583 h 6858000"/>
              <a:gd name="connsiteX31452" fmla="*/ 12000848 w 12192000"/>
              <a:gd name="connsiteY31452" fmla="*/ 1830352 h 6858000"/>
              <a:gd name="connsiteX31453" fmla="*/ 12000608 w 12192000"/>
              <a:gd name="connsiteY31453" fmla="*/ 1830352 h 6858000"/>
              <a:gd name="connsiteX31454" fmla="*/ 12000369 w 12192000"/>
              <a:gd name="connsiteY31454" fmla="*/ 1830352 h 6858000"/>
              <a:gd name="connsiteX31455" fmla="*/ 11966376 w 12192000"/>
              <a:gd name="connsiteY31455" fmla="*/ 1814583 h 6858000"/>
              <a:gd name="connsiteX31456" fmla="*/ 11559236 w 12192000"/>
              <a:gd name="connsiteY31456" fmla="*/ 1814583 h 6858000"/>
              <a:gd name="connsiteX31457" fmla="*/ 11439302 w 12192000"/>
              <a:gd name="connsiteY31457" fmla="*/ 1883826 h 6858000"/>
              <a:gd name="connsiteX31458" fmla="*/ 11442744 w 12192000"/>
              <a:gd name="connsiteY31458" fmla="*/ 1902319 h 6858000"/>
              <a:gd name="connsiteX31459" fmla="*/ 11441457 w 12192000"/>
              <a:gd name="connsiteY31459" fmla="*/ 1913600 h 6858000"/>
              <a:gd name="connsiteX31460" fmla="*/ 11441247 w 12192000"/>
              <a:gd name="connsiteY31460" fmla="*/ 1914438 h 6858000"/>
              <a:gd name="connsiteX31461" fmla="*/ 11440499 w 12192000"/>
              <a:gd name="connsiteY31461" fmla="*/ 1917280 h 6858000"/>
              <a:gd name="connsiteX31462" fmla="*/ 11439153 w 12192000"/>
              <a:gd name="connsiteY31462" fmla="*/ 1921380 h 6858000"/>
              <a:gd name="connsiteX31463" fmla="*/ 11446095 w 12192000"/>
              <a:gd name="connsiteY31463" fmla="*/ 1925390 h 6858000"/>
              <a:gd name="connsiteX31464" fmla="*/ 11457376 w 12192000"/>
              <a:gd name="connsiteY31464" fmla="*/ 1931913 h 6858000"/>
              <a:gd name="connsiteX31465" fmla="*/ 11729530 w 12192000"/>
              <a:gd name="connsiteY31465" fmla="*/ 1931913 h 6858000"/>
              <a:gd name="connsiteX31466" fmla="*/ 11747754 w 12192000"/>
              <a:gd name="connsiteY31466" fmla="*/ 1921380 h 6858000"/>
              <a:gd name="connsiteX31467" fmla="*/ 11746408 w 12192000"/>
              <a:gd name="connsiteY31467" fmla="*/ 1917280 h 6858000"/>
              <a:gd name="connsiteX31468" fmla="*/ 11745660 w 12192000"/>
              <a:gd name="connsiteY31468" fmla="*/ 1914438 h 6858000"/>
              <a:gd name="connsiteX31469" fmla="*/ 11745450 w 12192000"/>
              <a:gd name="connsiteY31469" fmla="*/ 1913600 h 6858000"/>
              <a:gd name="connsiteX31470" fmla="*/ 11744163 w 12192000"/>
              <a:gd name="connsiteY31470" fmla="*/ 1902319 h 6858000"/>
              <a:gd name="connsiteX31471" fmla="*/ 11744193 w 12192000"/>
              <a:gd name="connsiteY31471" fmla="*/ 1902319 h 6858000"/>
              <a:gd name="connsiteX31472" fmla="*/ 11747634 w 12192000"/>
              <a:gd name="connsiteY31472" fmla="*/ 1883826 h 6858000"/>
              <a:gd name="connsiteX31473" fmla="*/ 11627701 w 12192000"/>
              <a:gd name="connsiteY31473" fmla="*/ 1814583 h 6858000"/>
              <a:gd name="connsiteX31474" fmla="*/ 11593708 w 12192000"/>
              <a:gd name="connsiteY31474" fmla="*/ 1830352 h 6858000"/>
              <a:gd name="connsiteX31475" fmla="*/ 11593468 w 12192000"/>
              <a:gd name="connsiteY31475" fmla="*/ 1830352 h 6858000"/>
              <a:gd name="connsiteX31476" fmla="*/ 11593229 w 12192000"/>
              <a:gd name="connsiteY31476" fmla="*/ 1830352 h 6858000"/>
              <a:gd name="connsiteX31477" fmla="*/ 11559236 w 12192000"/>
              <a:gd name="connsiteY31477" fmla="*/ 1814583 h 6858000"/>
              <a:gd name="connsiteX31478" fmla="*/ 10744836 w 12192000"/>
              <a:gd name="connsiteY31478" fmla="*/ 1814583 h 6858000"/>
              <a:gd name="connsiteX31479" fmla="*/ 10744849 w 12192000"/>
              <a:gd name="connsiteY31479" fmla="*/ 1814593 h 6858000"/>
              <a:gd name="connsiteX31480" fmla="*/ 10624932 w 12192000"/>
              <a:gd name="connsiteY31480" fmla="*/ 1883826 h 6858000"/>
              <a:gd name="connsiteX31481" fmla="*/ 10628373 w 12192000"/>
              <a:gd name="connsiteY31481" fmla="*/ 1902319 h 6858000"/>
              <a:gd name="connsiteX31482" fmla="*/ 10627087 w 12192000"/>
              <a:gd name="connsiteY31482" fmla="*/ 1913600 h 6858000"/>
              <a:gd name="connsiteX31483" fmla="*/ 10626877 w 12192000"/>
              <a:gd name="connsiteY31483" fmla="*/ 1914438 h 6858000"/>
              <a:gd name="connsiteX31484" fmla="*/ 10626129 w 12192000"/>
              <a:gd name="connsiteY31484" fmla="*/ 1917280 h 6858000"/>
              <a:gd name="connsiteX31485" fmla="*/ 10624783 w 12192000"/>
              <a:gd name="connsiteY31485" fmla="*/ 1921380 h 6858000"/>
              <a:gd name="connsiteX31486" fmla="*/ 10631725 w 12192000"/>
              <a:gd name="connsiteY31486" fmla="*/ 1925390 h 6858000"/>
              <a:gd name="connsiteX31487" fmla="*/ 10643006 w 12192000"/>
              <a:gd name="connsiteY31487" fmla="*/ 1931913 h 6858000"/>
              <a:gd name="connsiteX31488" fmla="*/ 10915161 w 12192000"/>
              <a:gd name="connsiteY31488" fmla="*/ 1931913 h 6858000"/>
              <a:gd name="connsiteX31489" fmla="*/ 10933385 w 12192000"/>
              <a:gd name="connsiteY31489" fmla="*/ 1921380 h 6858000"/>
              <a:gd name="connsiteX31490" fmla="*/ 10932038 w 12192000"/>
              <a:gd name="connsiteY31490" fmla="*/ 1917280 h 6858000"/>
              <a:gd name="connsiteX31491" fmla="*/ 10931290 w 12192000"/>
              <a:gd name="connsiteY31491" fmla="*/ 1914438 h 6858000"/>
              <a:gd name="connsiteX31492" fmla="*/ 10931081 w 12192000"/>
              <a:gd name="connsiteY31492" fmla="*/ 1913600 h 6858000"/>
              <a:gd name="connsiteX31493" fmla="*/ 10929793 w 12192000"/>
              <a:gd name="connsiteY31493" fmla="*/ 1902319 h 6858000"/>
              <a:gd name="connsiteX31494" fmla="*/ 10933235 w 12192000"/>
              <a:gd name="connsiteY31494" fmla="*/ 1883826 h 6858000"/>
              <a:gd name="connsiteX31495" fmla="*/ 10813301 w 12192000"/>
              <a:gd name="connsiteY31495" fmla="*/ 1814583 h 6858000"/>
              <a:gd name="connsiteX31496" fmla="*/ 10779308 w 12192000"/>
              <a:gd name="connsiteY31496" fmla="*/ 1830352 h 6858000"/>
              <a:gd name="connsiteX31497" fmla="*/ 10779069 w 12192000"/>
              <a:gd name="connsiteY31497" fmla="*/ 1830352 h 6858000"/>
              <a:gd name="connsiteX31498" fmla="*/ 10778829 w 12192000"/>
              <a:gd name="connsiteY31498" fmla="*/ 1830352 h 6858000"/>
              <a:gd name="connsiteX31499" fmla="*/ 10759802 w 12192000"/>
              <a:gd name="connsiteY31499" fmla="*/ 1826081 h 6858000"/>
              <a:gd name="connsiteX31500" fmla="*/ 10744849 w 12192000"/>
              <a:gd name="connsiteY31500" fmla="*/ 1814593 h 6858000"/>
              <a:gd name="connsiteX31501" fmla="*/ 10744866 w 12192000"/>
              <a:gd name="connsiteY31501" fmla="*/ 1814583 h 6858000"/>
              <a:gd name="connsiteX31502" fmla="*/ 9930466 w 12192000"/>
              <a:gd name="connsiteY31502" fmla="*/ 1814583 h 6858000"/>
              <a:gd name="connsiteX31503" fmla="*/ 9930466 w 12192000"/>
              <a:gd name="connsiteY31503" fmla="*/ 1814613 h 6858000"/>
              <a:gd name="connsiteX31504" fmla="*/ 9810533 w 12192000"/>
              <a:gd name="connsiteY31504" fmla="*/ 1883856 h 6858000"/>
              <a:gd name="connsiteX31505" fmla="*/ 9813974 w 12192000"/>
              <a:gd name="connsiteY31505" fmla="*/ 1902348 h 6858000"/>
              <a:gd name="connsiteX31506" fmla="*/ 9812688 w 12192000"/>
              <a:gd name="connsiteY31506" fmla="*/ 1913630 h 6858000"/>
              <a:gd name="connsiteX31507" fmla="*/ 9812478 w 12192000"/>
              <a:gd name="connsiteY31507" fmla="*/ 1914468 h 6858000"/>
              <a:gd name="connsiteX31508" fmla="*/ 9811730 w 12192000"/>
              <a:gd name="connsiteY31508" fmla="*/ 1917310 h 6858000"/>
              <a:gd name="connsiteX31509" fmla="*/ 9810383 w 12192000"/>
              <a:gd name="connsiteY31509" fmla="*/ 1921410 h 6858000"/>
              <a:gd name="connsiteX31510" fmla="*/ 9817326 w 12192000"/>
              <a:gd name="connsiteY31510" fmla="*/ 1925420 h 6858000"/>
              <a:gd name="connsiteX31511" fmla="*/ 9828606 w 12192000"/>
              <a:gd name="connsiteY31511" fmla="*/ 1931943 h 6858000"/>
              <a:gd name="connsiteX31512" fmla="*/ 10100762 w 12192000"/>
              <a:gd name="connsiteY31512" fmla="*/ 1931943 h 6858000"/>
              <a:gd name="connsiteX31513" fmla="*/ 10118985 w 12192000"/>
              <a:gd name="connsiteY31513" fmla="*/ 1921410 h 6858000"/>
              <a:gd name="connsiteX31514" fmla="*/ 10117638 w 12192000"/>
              <a:gd name="connsiteY31514" fmla="*/ 1917310 h 6858000"/>
              <a:gd name="connsiteX31515" fmla="*/ 10116920 w 12192000"/>
              <a:gd name="connsiteY31515" fmla="*/ 1914468 h 6858000"/>
              <a:gd name="connsiteX31516" fmla="*/ 10116710 w 12192000"/>
              <a:gd name="connsiteY31516" fmla="*/ 1913600 h 6858000"/>
              <a:gd name="connsiteX31517" fmla="*/ 10115424 w 12192000"/>
              <a:gd name="connsiteY31517" fmla="*/ 1902319 h 6858000"/>
              <a:gd name="connsiteX31518" fmla="*/ 10118865 w 12192000"/>
              <a:gd name="connsiteY31518" fmla="*/ 1883826 h 6858000"/>
              <a:gd name="connsiteX31519" fmla="*/ 9998932 w 12192000"/>
              <a:gd name="connsiteY31519" fmla="*/ 1814583 h 6858000"/>
              <a:gd name="connsiteX31520" fmla="*/ 9964938 w 12192000"/>
              <a:gd name="connsiteY31520" fmla="*/ 1830352 h 6858000"/>
              <a:gd name="connsiteX31521" fmla="*/ 9964699 w 12192000"/>
              <a:gd name="connsiteY31521" fmla="*/ 1830352 h 6858000"/>
              <a:gd name="connsiteX31522" fmla="*/ 9964460 w 12192000"/>
              <a:gd name="connsiteY31522" fmla="*/ 1830352 h 6858000"/>
              <a:gd name="connsiteX31523" fmla="*/ 9930466 w 12192000"/>
              <a:gd name="connsiteY31523" fmla="*/ 1814583 h 6858000"/>
              <a:gd name="connsiteX31524" fmla="*/ 9116097 w 12192000"/>
              <a:gd name="connsiteY31524" fmla="*/ 1814583 h 6858000"/>
              <a:gd name="connsiteX31525" fmla="*/ 8996163 w 12192000"/>
              <a:gd name="connsiteY31525" fmla="*/ 1883826 h 6858000"/>
              <a:gd name="connsiteX31526" fmla="*/ 8999605 w 12192000"/>
              <a:gd name="connsiteY31526" fmla="*/ 1902319 h 6858000"/>
              <a:gd name="connsiteX31527" fmla="*/ 8998317 w 12192000"/>
              <a:gd name="connsiteY31527" fmla="*/ 1913600 h 6858000"/>
              <a:gd name="connsiteX31528" fmla="*/ 8998108 w 12192000"/>
              <a:gd name="connsiteY31528" fmla="*/ 1914438 h 6858000"/>
              <a:gd name="connsiteX31529" fmla="*/ 8997360 w 12192000"/>
              <a:gd name="connsiteY31529" fmla="*/ 1917280 h 6858000"/>
              <a:gd name="connsiteX31530" fmla="*/ 8996013 w 12192000"/>
              <a:gd name="connsiteY31530" fmla="*/ 1921380 h 6858000"/>
              <a:gd name="connsiteX31531" fmla="*/ 9002956 w 12192000"/>
              <a:gd name="connsiteY31531" fmla="*/ 1925390 h 6858000"/>
              <a:gd name="connsiteX31532" fmla="*/ 9014237 w 12192000"/>
              <a:gd name="connsiteY31532" fmla="*/ 1931913 h 6858000"/>
              <a:gd name="connsiteX31533" fmla="*/ 9286392 w 12192000"/>
              <a:gd name="connsiteY31533" fmla="*/ 1931913 h 6858000"/>
              <a:gd name="connsiteX31534" fmla="*/ 9304615 w 12192000"/>
              <a:gd name="connsiteY31534" fmla="*/ 1921380 h 6858000"/>
              <a:gd name="connsiteX31535" fmla="*/ 9303269 w 12192000"/>
              <a:gd name="connsiteY31535" fmla="*/ 1917280 h 6858000"/>
              <a:gd name="connsiteX31536" fmla="*/ 9302551 w 12192000"/>
              <a:gd name="connsiteY31536" fmla="*/ 1914438 h 6858000"/>
              <a:gd name="connsiteX31537" fmla="*/ 9302341 w 12192000"/>
              <a:gd name="connsiteY31537" fmla="*/ 1913600 h 6858000"/>
              <a:gd name="connsiteX31538" fmla="*/ 9301055 w 12192000"/>
              <a:gd name="connsiteY31538" fmla="*/ 1902319 h 6858000"/>
              <a:gd name="connsiteX31539" fmla="*/ 9304495 w 12192000"/>
              <a:gd name="connsiteY31539" fmla="*/ 1883826 h 6858000"/>
              <a:gd name="connsiteX31540" fmla="*/ 9184562 w 12192000"/>
              <a:gd name="connsiteY31540" fmla="*/ 1814583 h 6858000"/>
              <a:gd name="connsiteX31541" fmla="*/ 9150569 w 12192000"/>
              <a:gd name="connsiteY31541" fmla="*/ 1830352 h 6858000"/>
              <a:gd name="connsiteX31542" fmla="*/ 9150329 w 12192000"/>
              <a:gd name="connsiteY31542" fmla="*/ 1830352 h 6858000"/>
              <a:gd name="connsiteX31543" fmla="*/ 9150090 w 12192000"/>
              <a:gd name="connsiteY31543" fmla="*/ 1830352 h 6858000"/>
              <a:gd name="connsiteX31544" fmla="*/ 9116097 w 12192000"/>
              <a:gd name="connsiteY31544" fmla="*/ 1814583 h 6858000"/>
              <a:gd name="connsiteX31545" fmla="*/ 8301698 w 12192000"/>
              <a:gd name="connsiteY31545" fmla="*/ 1814583 h 6858000"/>
              <a:gd name="connsiteX31546" fmla="*/ 8181764 w 12192000"/>
              <a:gd name="connsiteY31546" fmla="*/ 1883826 h 6858000"/>
              <a:gd name="connsiteX31547" fmla="*/ 8185205 w 12192000"/>
              <a:gd name="connsiteY31547" fmla="*/ 1902319 h 6858000"/>
              <a:gd name="connsiteX31548" fmla="*/ 8183918 w 12192000"/>
              <a:gd name="connsiteY31548" fmla="*/ 1913600 h 6858000"/>
              <a:gd name="connsiteX31549" fmla="*/ 8183708 w 12192000"/>
              <a:gd name="connsiteY31549" fmla="*/ 1914438 h 6858000"/>
              <a:gd name="connsiteX31550" fmla="*/ 8182990 w 12192000"/>
              <a:gd name="connsiteY31550" fmla="*/ 1917280 h 6858000"/>
              <a:gd name="connsiteX31551" fmla="*/ 8181644 w 12192000"/>
              <a:gd name="connsiteY31551" fmla="*/ 1921380 h 6858000"/>
              <a:gd name="connsiteX31552" fmla="*/ 8188586 w 12192000"/>
              <a:gd name="connsiteY31552" fmla="*/ 1925390 h 6858000"/>
              <a:gd name="connsiteX31553" fmla="*/ 8199868 w 12192000"/>
              <a:gd name="connsiteY31553" fmla="*/ 1931913 h 6858000"/>
              <a:gd name="connsiteX31554" fmla="*/ 8472022 w 12192000"/>
              <a:gd name="connsiteY31554" fmla="*/ 1931913 h 6858000"/>
              <a:gd name="connsiteX31555" fmla="*/ 8490246 w 12192000"/>
              <a:gd name="connsiteY31555" fmla="*/ 1921380 h 6858000"/>
              <a:gd name="connsiteX31556" fmla="*/ 8488899 w 12192000"/>
              <a:gd name="connsiteY31556" fmla="*/ 1917280 h 6858000"/>
              <a:gd name="connsiteX31557" fmla="*/ 8488181 w 12192000"/>
              <a:gd name="connsiteY31557" fmla="*/ 1914438 h 6858000"/>
              <a:gd name="connsiteX31558" fmla="*/ 8487972 w 12192000"/>
              <a:gd name="connsiteY31558" fmla="*/ 1913600 h 6858000"/>
              <a:gd name="connsiteX31559" fmla="*/ 8486684 w 12192000"/>
              <a:gd name="connsiteY31559" fmla="*/ 1902319 h 6858000"/>
              <a:gd name="connsiteX31560" fmla="*/ 8490126 w 12192000"/>
              <a:gd name="connsiteY31560" fmla="*/ 1883826 h 6858000"/>
              <a:gd name="connsiteX31561" fmla="*/ 8370192 w 12192000"/>
              <a:gd name="connsiteY31561" fmla="*/ 1814583 h 6858000"/>
              <a:gd name="connsiteX31562" fmla="*/ 8336199 w 12192000"/>
              <a:gd name="connsiteY31562" fmla="*/ 1830352 h 6858000"/>
              <a:gd name="connsiteX31563" fmla="*/ 8335960 w 12192000"/>
              <a:gd name="connsiteY31563" fmla="*/ 1830352 h 6858000"/>
              <a:gd name="connsiteX31564" fmla="*/ 8335720 w 12192000"/>
              <a:gd name="connsiteY31564" fmla="*/ 1830352 h 6858000"/>
              <a:gd name="connsiteX31565" fmla="*/ 8301727 w 12192000"/>
              <a:gd name="connsiteY31565" fmla="*/ 1814583 h 6858000"/>
              <a:gd name="connsiteX31566" fmla="*/ 7894528 w 12192000"/>
              <a:gd name="connsiteY31566" fmla="*/ 1814583 h 6858000"/>
              <a:gd name="connsiteX31567" fmla="*/ 7894541 w 12192000"/>
              <a:gd name="connsiteY31567" fmla="*/ 1814593 h 6858000"/>
              <a:gd name="connsiteX31568" fmla="*/ 7774624 w 12192000"/>
              <a:gd name="connsiteY31568" fmla="*/ 1883826 h 6858000"/>
              <a:gd name="connsiteX31569" fmla="*/ 7778065 w 12192000"/>
              <a:gd name="connsiteY31569" fmla="*/ 1902319 h 6858000"/>
              <a:gd name="connsiteX31570" fmla="*/ 7776778 w 12192000"/>
              <a:gd name="connsiteY31570" fmla="*/ 1913600 h 6858000"/>
              <a:gd name="connsiteX31571" fmla="*/ 7776569 w 12192000"/>
              <a:gd name="connsiteY31571" fmla="*/ 1914438 h 6858000"/>
              <a:gd name="connsiteX31572" fmla="*/ 7775821 w 12192000"/>
              <a:gd name="connsiteY31572" fmla="*/ 1917280 h 6858000"/>
              <a:gd name="connsiteX31573" fmla="*/ 7774474 w 12192000"/>
              <a:gd name="connsiteY31573" fmla="*/ 1921380 h 6858000"/>
              <a:gd name="connsiteX31574" fmla="*/ 7781417 w 12192000"/>
              <a:gd name="connsiteY31574" fmla="*/ 1925390 h 6858000"/>
              <a:gd name="connsiteX31575" fmla="*/ 7792698 w 12192000"/>
              <a:gd name="connsiteY31575" fmla="*/ 1931913 h 6858000"/>
              <a:gd name="connsiteX31576" fmla="*/ 8064852 w 12192000"/>
              <a:gd name="connsiteY31576" fmla="*/ 1931913 h 6858000"/>
              <a:gd name="connsiteX31577" fmla="*/ 8083076 w 12192000"/>
              <a:gd name="connsiteY31577" fmla="*/ 1921380 h 6858000"/>
              <a:gd name="connsiteX31578" fmla="*/ 8081730 w 12192000"/>
              <a:gd name="connsiteY31578" fmla="*/ 1917280 h 6858000"/>
              <a:gd name="connsiteX31579" fmla="*/ 8080982 w 12192000"/>
              <a:gd name="connsiteY31579" fmla="*/ 1914438 h 6858000"/>
              <a:gd name="connsiteX31580" fmla="*/ 8080772 w 12192000"/>
              <a:gd name="connsiteY31580" fmla="*/ 1913600 h 6858000"/>
              <a:gd name="connsiteX31581" fmla="*/ 8079485 w 12192000"/>
              <a:gd name="connsiteY31581" fmla="*/ 1902319 h 6858000"/>
              <a:gd name="connsiteX31582" fmla="*/ 8082926 w 12192000"/>
              <a:gd name="connsiteY31582" fmla="*/ 1883826 h 6858000"/>
              <a:gd name="connsiteX31583" fmla="*/ 7962992 w 12192000"/>
              <a:gd name="connsiteY31583" fmla="*/ 1814583 h 6858000"/>
              <a:gd name="connsiteX31584" fmla="*/ 7929000 w 12192000"/>
              <a:gd name="connsiteY31584" fmla="*/ 1830352 h 6858000"/>
              <a:gd name="connsiteX31585" fmla="*/ 7928760 w 12192000"/>
              <a:gd name="connsiteY31585" fmla="*/ 1830352 h 6858000"/>
              <a:gd name="connsiteX31586" fmla="*/ 7928520 w 12192000"/>
              <a:gd name="connsiteY31586" fmla="*/ 1830352 h 6858000"/>
              <a:gd name="connsiteX31587" fmla="*/ 7909494 w 12192000"/>
              <a:gd name="connsiteY31587" fmla="*/ 1826081 h 6858000"/>
              <a:gd name="connsiteX31588" fmla="*/ 7894541 w 12192000"/>
              <a:gd name="connsiteY31588" fmla="*/ 1814593 h 6858000"/>
              <a:gd name="connsiteX31589" fmla="*/ 7894558 w 12192000"/>
              <a:gd name="connsiteY31589" fmla="*/ 1814583 h 6858000"/>
              <a:gd name="connsiteX31590" fmla="*/ 7080188 w 12192000"/>
              <a:gd name="connsiteY31590" fmla="*/ 1814583 h 6858000"/>
              <a:gd name="connsiteX31591" fmla="*/ 7080201 w 12192000"/>
              <a:gd name="connsiteY31591" fmla="*/ 1814593 h 6858000"/>
              <a:gd name="connsiteX31592" fmla="*/ 6960284 w 12192000"/>
              <a:gd name="connsiteY31592" fmla="*/ 1883826 h 6858000"/>
              <a:gd name="connsiteX31593" fmla="*/ 6963725 w 12192000"/>
              <a:gd name="connsiteY31593" fmla="*/ 1902319 h 6858000"/>
              <a:gd name="connsiteX31594" fmla="*/ 6962439 w 12192000"/>
              <a:gd name="connsiteY31594" fmla="*/ 1913600 h 6858000"/>
              <a:gd name="connsiteX31595" fmla="*/ 6962229 w 12192000"/>
              <a:gd name="connsiteY31595" fmla="*/ 1914438 h 6858000"/>
              <a:gd name="connsiteX31596" fmla="*/ 6961481 w 12192000"/>
              <a:gd name="connsiteY31596" fmla="*/ 1917280 h 6858000"/>
              <a:gd name="connsiteX31597" fmla="*/ 6960135 w 12192000"/>
              <a:gd name="connsiteY31597" fmla="*/ 1921380 h 6858000"/>
              <a:gd name="connsiteX31598" fmla="*/ 6967077 w 12192000"/>
              <a:gd name="connsiteY31598" fmla="*/ 1925390 h 6858000"/>
              <a:gd name="connsiteX31599" fmla="*/ 6978358 w 12192000"/>
              <a:gd name="connsiteY31599" fmla="*/ 1931913 h 6858000"/>
              <a:gd name="connsiteX31600" fmla="*/ 7250513 w 12192000"/>
              <a:gd name="connsiteY31600" fmla="*/ 1931913 h 6858000"/>
              <a:gd name="connsiteX31601" fmla="*/ 7268736 w 12192000"/>
              <a:gd name="connsiteY31601" fmla="*/ 1921380 h 6858000"/>
              <a:gd name="connsiteX31602" fmla="*/ 7267390 w 12192000"/>
              <a:gd name="connsiteY31602" fmla="*/ 1917280 h 6858000"/>
              <a:gd name="connsiteX31603" fmla="*/ 7266641 w 12192000"/>
              <a:gd name="connsiteY31603" fmla="*/ 1914438 h 6858000"/>
              <a:gd name="connsiteX31604" fmla="*/ 7266432 w 12192000"/>
              <a:gd name="connsiteY31604" fmla="*/ 1913600 h 6858000"/>
              <a:gd name="connsiteX31605" fmla="*/ 7265145 w 12192000"/>
              <a:gd name="connsiteY31605" fmla="*/ 1902319 h 6858000"/>
              <a:gd name="connsiteX31606" fmla="*/ 7268587 w 12192000"/>
              <a:gd name="connsiteY31606" fmla="*/ 1883826 h 6858000"/>
              <a:gd name="connsiteX31607" fmla="*/ 7148653 w 12192000"/>
              <a:gd name="connsiteY31607" fmla="*/ 1814583 h 6858000"/>
              <a:gd name="connsiteX31608" fmla="*/ 7114660 w 12192000"/>
              <a:gd name="connsiteY31608" fmla="*/ 1830352 h 6858000"/>
              <a:gd name="connsiteX31609" fmla="*/ 7114421 w 12192000"/>
              <a:gd name="connsiteY31609" fmla="*/ 1830352 h 6858000"/>
              <a:gd name="connsiteX31610" fmla="*/ 7114181 w 12192000"/>
              <a:gd name="connsiteY31610" fmla="*/ 1830352 h 6858000"/>
              <a:gd name="connsiteX31611" fmla="*/ 7095154 w 12192000"/>
              <a:gd name="connsiteY31611" fmla="*/ 1826081 h 6858000"/>
              <a:gd name="connsiteX31612" fmla="*/ 7080201 w 12192000"/>
              <a:gd name="connsiteY31612" fmla="*/ 1814593 h 6858000"/>
              <a:gd name="connsiteX31613" fmla="*/ 7080217 w 12192000"/>
              <a:gd name="connsiteY31613" fmla="*/ 1814583 h 6858000"/>
              <a:gd name="connsiteX31614" fmla="*/ 6265818 w 12192000"/>
              <a:gd name="connsiteY31614" fmla="*/ 1814583 h 6858000"/>
              <a:gd name="connsiteX31615" fmla="*/ 6265818 w 12192000"/>
              <a:gd name="connsiteY31615" fmla="*/ 1814613 h 6858000"/>
              <a:gd name="connsiteX31616" fmla="*/ 6145884 w 12192000"/>
              <a:gd name="connsiteY31616" fmla="*/ 1883856 h 6858000"/>
              <a:gd name="connsiteX31617" fmla="*/ 6149326 w 12192000"/>
              <a:gd name="connsiteY31617" fmla="*/ 1902348 h 6858000"/>
              <a:gd name="connsiteX31618" fmla="*/ 6148039 w 12192000"/>
              <a:gd name="connsiteY31618" fmla="*/ 1913630 h 6858000"/>
              <a:gd name="connsiteX31619" fmla="*/ 6147830 w 12192000"/>
              <a:gd name="connsiteY31619" fmla="*/ 1914468 h 6858000"/>
              <a:gd name="connsiteX31620" fmla="*/ 6147082 w 12192000"/>
              <a:gd name="connsiteY31620" fmla="*/ 1917310 h 6858000"/>
              <a:gd name="connsiteX31621" fmla="*/ 6145735 w 12192000"/>
              <a:gd name="connsiteY31621" fmla="*/ 1921410 h 6858000"/>
              <a:gd name="connsiteX31622" fmla="*/ 6152677 w 12192000"/>
              <a:gd name="connsiteY31622" fmla="*/ 1925420 h 6858000"/>
              <a:gd name="connsiteX31623" fmla="*/ 6163958 w 12192000"/>
              <a:gd name="connsiteY31623" fmla="*/ 1931943 h 6858000"/>
              <a:gd name="connsiteX31624" fmla="*/ 6436113 w 12192000"/>
              <a:gd name="connsiteY31624" fmla="*/ 1931943 h 6858000"/>
              <a:gd name="connsiteX31625" fmla="*/ 6454337 w 12192000"/>
              <a:gd name="connsiteY31625" fmla="*/ 1921410 h 6858000"/>
              <a:gd name="connsiteX31626" fmla="*/ 6452990 w 12192000"/>
              <a:gd name="connsiteY31626" fmla="*/ 1917310 h 6858000"/>
              <a:gd name="connsiteX31627" fmla="*/ 6452272 w 12192000"/>
              <a:gd name="connsiteY31627" fmla="*/ 1914468 h 6858000"/>
              <a:gd name="connsiteX31628" fmla="*/ 6452062 w 12192000"/>
              <a:gd name="connsiteY31628" fmla="*/ 1913600 h 6858000"/>
              <a:gd name="connsiteX31629" fmla="*/ 6450776 w 12192000"/>
              <a:gd name="connsiteY31629" fmla="*/ 1902319 h 6858000"/>
              <a:gd name="connsiteX31630" fmla="*/ 6454217 w 12192000"/>
              <a:gd name="connsiteY31630" fmla="*/ 1883826 h 6858000"/>
              <a:gd name="connsiteX31631" fmla="*/ 6334283 w 12192000"/>
              <a:gd name="connsiteY31631" fmla="*/ 1814583 h 6858000"/>
              <a:gd name="connsiteX31632" fmla="*/ 6300290 w 12192000"/>
              <a:gd name="connsiteY31632" fmla="*/ 1830352 h 6858000"/>
              <a:gd name="connsiteX31633" fmla="*/ 6300051 w 12192000"/>
              <a:gd name="connsiteY31633" fmla="*/ 1830352 h 6858000"/>
              <a:gd name="connsiteX31634" fmla="*/ 6299812 w 12192000"/>
              <a:gd name="connsiteY31634" fmla="*/ 1830352 h 6858000"/>
              <a:gd name="connsiteX31635" fmla="*/ 6265818 w 12192000"/>
              <a:gd name="connsiteY31635" fmla="*/ 1814583 h 6858000"/>
              <a:gd name="connsiteX31636" fmla="*/ 5451448 w 12192000"/>
              <a:gd name="connsiteY31636" fmla="*/ 1814583 h 6858000"/>
              <a:gd name="connsiteX31637" fmla="*/ 5331515 w 12192000"/>
              <a:gd name="connsiteY31637" fmla="*/ 1883826 h 6858000"/>
              <a:gd name="connsiteX31638" fmla="*/ 5334956 w 12192000"/>
              <a:gd name="connsiteY31638" fmla="*/ 1902319 h 6858000"/>
              <a:gd name="connsiteX31639" fmla="*/ 5333669 w 12192000"/>
              <a:gd name="connsiteY31639" fmla="*/ 1913600 h 6858000"/>
              <a:gd name="connsiteX31640" fmla="*/ 5333460 w 12192000"/>
              <a:gd name="connsiteY31640" fmla="*/ 1914438 h 6858000"/>
              <a:gd name="connsiteX31641" fmla="*/ 5332712 w 12192000"/>
              <a:gd name="connsiteY31641" fmla="*/ 1917280 h 6858000"/>
              <a:gd name="connsiteX31642" fmla="*/ 5331365 w 12192000"/>
              <a:gd name="connsiteY31642" fmla="*/ 1921380 h 6858000"/>
              <a:gd name="connsiteX31643" fmla="*/ 5338308 w 12192000"/>
              <a:gd name="connsiteY31643" fmla="*/ 1925390 h 6858000"/>
              <a:gd name="connsiteX31644" fmla="*/ 5349589 w 12192000"/>
              <a:gd name="connsiteY31644" fmla="*/ 1931913 h 6858000"/>
              <a:gd name="connsiteX31645" fmla="*/ 5621743 w 12192000"/>
              <a:gd name="connsiteY31645" fmla="*/ 1931913 h 6858000"/>
              <a:gd name="connsiteX31646" fmla="*/ 5639967 w 12192000"/>
              <a:gd name="connsiteY31646" fmla="*/ 1921380 h 6858000"/>
              <a:gd name="connsiteX31647" fmla="*/ 5638620 w 12192000"/>
              <a:gd name="connsiteY31647" fmla="*/ 1917280 h 6858000"/>
              <a:gd name="connsiteX31648" fmla="*/ 5637902 w 12192000"/>
              <a:gd name="connsiteY31648" fmla="*/ 1914438 h 6858000"/>
              <a:gd name="connsiteX31649" fmla="*/ 5637693 w 12192000"/>
              <a:gd name="connsiteY31649" fmla="*/ 1913600 h 6858000"/>
              <a:gd name="connsiteX31650" fmla="*/ 5636406 w 12192000"/>
              <a:gd name="connsiteY31650" fmla="*/ 1902319 h 6858000"/>
              <a:gd name="connsiteX31651" fmla="*/ 5639847 w 12192000"/>
              <a:gd name="connsiteY31651" fmla="*/ 1883826 h 6858000"/>
              <a:gd name="connsiteX31652" fmla="*/ 5519914 w 12192000"/>
              <a:gd name="connsiteY31652" fmla="*/ 1814583 h 6858000"/>
              <a:gd name="connsiteX31653" fmla="*/ 5485920 w 12192000"/>
              <a:gd name="connsiteY31653" fmla="*/ 1830352 h 6858000"/>
              <a:gd name="connsiteX31654" fmla="*/ 5485682 w 12192000"/>
              <a:gd name="connsiteY31654" fmla="*/ 1830352 h 6858000"/>
              <a:gd name="connsiteX31655" fmla="*/ 5485442 w 12192000"/>
              <a:gd name="connsiteY31655" fmla="*/ 1830352 h 6858000"/>
              <a:gd name="connsiteX31656" fmla="*/ 5451448 w 12192000"/>
              <a:gd name="connsiteY31656" fmla="*/ 1814583 h 6858000"/>
              <a:gd name="connsiteX31657" fmla="*/ 4637080 w 12192000"/>
              <a:gd name="connsiteY31657" fmla="*/ 1814583 h 6858000"/>
              <a:gd name="connsiteX31658" fmla="*/ 4637080 w 12192000"/>
              <a:gd name="connsiteY31658" fmla="*/ 1814613 h 6858000"/>
              <a:gd name="connsiteX31659" fmla="*/ 4517145 w 12192000"/>
              <a:gd name="connsiteY31659" fmla="*/ 1883856 h 6858000"/>
              <a:gd name="connsiteX31660" fmla="*/ 4520586 w 12192000"/>
              <a:gd name="connsiteY31660" fmla="*/ 1902348 h 6858000"/>
              <a:gd name="connsiteX31661" fmla="*/ 4519300 w 12192000"/>
              <a:gd name="connsiteY31661" fmla="*/ 1913630 h 6858000"/>
              <a:gd name="connsiteX31662" fmla="*/ 4519091 w 12192000"/>
              <a:gd name="connsiteY31662" fmla="*/ 1914468 h 6858000"/>
              <a:gd name="connsiteX31663" fmla="*/ 4518343 w 12192000"/>
              <a:gd name="connsiteY31663" fmla="*/ 1917310 h 6858000"/>
              <a:gd name="connsiteX31664" fmla="*/ 4516995 w 12192000"/>
              <a:gd name="connsiteY31664" fmla="*/ 1921410 h 6858000"/>
              <a:gd name="connsiteX31665" fmla="*/ 4523938 w 12192000"/>
              <a:gd name="connsiteY31665" fmla="*/ 1925420 h 6858000"/>
              <a:gd name="connsiteX31666" fmla="*/ 4535219 w 12192000"/>
              <a:gd name="connsiteY31666" fmla="*/ 1931943 h 6858000"/>
              <a:gd name="connsiteX31667" fmla="*/ 4807375 w 12192000"/>
              <a:gd name="connsiteY31667" fmla="*/ 1931943 h 6858000"/>
              <a:gd name="connsiteX31668" fmla="*/ 4825598 w 12192000"/>
              <a:gd name="connsiteY31668" fmla="*/ 1921410 h 6858000"/>
              <a:gd name="connsiteX31669" fmla="*/ 4824251 w 12192000"/>
              <a:gd name="connsiteY31669" fmla="*/ 1917310 h 6858000"/>
              <a:gd name="connsiteX31670" fmla="*/ 4823533 w 12192000"/>
              <a:gd name="connsiteY31670" fmla="*/ 1914468 h 6858000"/>
              <a:gd name="connsiteX31671" fmla="*/ 4823323 w 12192000"/>
              <a:gd name="connsiteY31671" fmla="*/ 1913600 h 6858000"/>
              <a:gd name="connsiteX31672" fmla="*/ 4822036 w 12192000"/>
              <a:gd name="connsiteY31672" fmla="*/ 1902319 h 6858000"/>
              <a:gd name="connsiteX31673" fmla="*/ 4825478 w 12192000"/>
              <a:gd name="connsiteY31673" fmla="*/ 1883826 h 6858000"/>
              <a:gd name="connsiteX31674" fmla="*/ 4705544 w 12192000"/>
              <a:gd name="connsiteY31674" fmla="*/ 1814583 h 6858000"/>
              <a:gd name="connsiteX31675" fmla="*/ 4671552 w 12192000"/>
              <a:gd name="connsiteY31675" fmla="*/ 1830352 h 6858000"/>
              <a:gd name="connsiteX31676" fmla="*/ 4671311 w 12192000"/>
              <a:gd name="connsiteY31676" fmla="*/ 1830352 h 6858000"/>
              <a:gd name="connsiteX31677" fmla="*/ 4671072 w 12192000"/>
              <a:gd name="connsiteY31677" fmla="*/ 1830352 h 6858000"/>
              <a:gd name="connsiteX31678" fmla="*/ 4637080 w 12192000"/>
              <a:gd name="connsiteY31678" fmla="*/ 1814583 h 6858000"/>
              <a:gd name="connsiteX31679" fmla="*/ 3822709 w 12192000"/>
              <a:gd name="connsiteY31679" fmla="*/ 1814583 h 6858000"/>
              <a:gd name="connsiteX31680" fmla="*/ 3702775 w 12192000"/>
              <a:gd name="connsiteY31680" fmla="*/ 1883826 h 6858000"/>
              <a:gd name="connsiteX31681" fmla="*/ 3706217 w 12192000"/>
              <a:gd name="connsiteY31681" fmla="*/ 1902319 h 6858000"/>
              <a:gd name="connsiteX31682" fmla="*/ 3704930 w 12192000"/>
              <a:gd name="connsiteY31682" fmla="*/ 1913600 h 6858000"/>
              <a:gd name="connsiteX31683" fmla="*/ 3704720 w 12192000"/>
              <a:gd name="connsiteY31683" fmla="*/ 1914438 h 6858000"/>
              <a:gd name="connsiteX31684" fmla="*/ 3703972 w 12192000"/>
              <a:gd name="connsiteY31684" fmla="*/ 1917280 h 6858000"/>
              <a:gd name="connsiteX31685" fmla="*/ 3702626 w 12192000"/>
              <a:gd name="connsiteY31685" fmla="*/ 1921380 h 6858000"/>
              <a:gd name="connsiteX31686" fmla="*/ 3709568 w 12192000"/>
              <a:gd name="connsiteY31686" fmla="*/ 1925390 h 6858000"/>
              <a:gd name="connsiteX31687" fmla="*/ 3720849 w 12192000"/>
              <a:gd name="connsiteY31687" fmla="*/ 1931913 h 6858000"/>
              <a:gd name="connsiteX31688" fmla="*/ 3993004 w 12192000"/>
              <a:gd name="connsiteY31688" fmla="*/ 1931913 h 6858000"/>
              <a:gd name="connsiteX31689" fmla="*/ 4011228 w 12192000"/>
              <a:gd name="connsiteY31689" fmla="*/ 1921380 h 6858000"/>
              <a:gd name="connsiteX31690" fmla="*/ 4009881 w 12192000"/>
              <a:gd name="connsiteY31690" fmla="*/ 1917280 h 6858000"/>
              <a:gd name="connsiteX31691" fmla="*/ 4009163 w 12192000"/>
              <a:gd name="connsiteY31691" fmla="*/ 1914438 h 6858000"/>
              <a:gd name="connsiteX31692" fmla="*/ 4008953 w 12192000"/>
              <a:gd name="connsiteY31692" fmla="*/ 1913600 h 6858000"/>
              <a:gd name="connsiteX31693" fmla="*/ 4007667 w 12192000"/>
              <a:gd name="connsiteY31693" fmla="*/ 1902319 h 6858000"/>
              <a:gd name="connsiteX31694" fmla="*/ 4011108 w 12192000"/>
              <a:gd name="connsiteY31694" fmla="*/ 1883826 h 6858000"/>
              <a:gd name="connsiteX31695" fmla="*/ 3891174 w 12192000"/>
              <a:gd name="connsiteY31695" fmla="*/ 1814583 h 6858000"/>
              <a:gd name="connsiteX31696" fmla="*/ 3857181 w 12192000"/>
              <a:gd name="connsiteY31696" fmla="*/ 1830352 h 6858000"/>
              <a:gd name="connsiteX31697" fmla="*/ 3856942 w 12192000"/>
              <a:gd name="connsiteY31697" fmla="*/ 1830352 h 6858000"/>
              <a:gd name="connsiteX31698" fmla="*/ 3856702 w 12192000"/>
              <a:gd name="connsiteY31698" fmla="*/ 1830352 h 6858000"/>
              <a:gd name="connsiteX31699" fmla="*/ 3822709 w 12192000"/>
              <a:gd name="connsiteY31699" fmla="*/ 1814583 h 6858000"/>
              <a:gd name="connsiteX31700" fmla="*/ 3008309 w 12192000"/>
              <a:gd name="connsiteY31700" fmla="*/ 1814583 h 6858000"/>
              <a:gd name="connsiteX31701" fmla="*/ 2888376 w 12192000"/>
              <a:gd name="connsiteY31701" fmla="*/ 1883826 h 6858000"/>
              <a:gd name="connsiteX31702" fmla="*/ 2891817 w 12192000"/>
              <a:gd name="connsiteY31702" fmla="*/ 1902319 h 6858000"/>
              <a:gd name="connsiteX31703" fmla="*/ 2890530 w 12192000"/>
              <a:gd name="connsiteY31703" fmla="*/ 1913600 h 6858000"/>
              <a:gd name="connsiteX31704" fmla="*/ 2890321 w 12192000"/>
              <a:gd name="connsiteY31704" fmla="*/ 1914438 h 6858000"/>
              <a:gd name="connsiteX31705" fmla="*/ 2889603 w 12192000"/>
              <a:gd name="connsiteY31705" fmla="*/ 1917280 h 6858000"/>
              <a:gd name="connsiteX31706" fmla="*/ 2888256 w 12192000"/>
              <a:gd name="connsiteY31706" fmla="*/ 1921380 h 6858000"/>
              <a:gd name="connsiteX31707" fmla="*/ 2895198 w 12192000"/>
              <a:gd name="connsiteY31707" fmla="*/ 1925390 h 6858000"/>
              <a:gd name="connsiteX31708" fmla="*/ 2906479 w 12192000"/>
              <a:gd name="connsiteY31708" fmla="*/ 1931913 h 6858000"/>
              <a:gd name="connsiteX31709" fmla="*/ 3178634 w 12192000"/>
              <a:gd name="connsiteY31709" fmla="*/ 1931913 h 6858000"/>
              <a:gd name="connsiteX31710" fmla="*/ 3196858 w 12192000"/>
              <a:gd name="connsiteY31710" fmla="*/ 1921380 h 6858000"/>
              <a:gd name="connsiteX31711" fmla="*/ 3195511 w 12192000"/>
              <a:gd name="connsiteY31711" fmla="*/ 1917280 h 6858000"/>
              <a:gd name="connsiteX31712" fmla="*/ 3194793 w 12192000"/>
              <a:gd name="connsiteY31712" fmla="*/ 1914438 h 6858000"/>
              <a:gd name="connsiteX31713" fmla="*/ 3194584 w 12192000"/>
              <a:gd name="connsiteY31713" fmla="*/ 1913600 h 6858000"/>
              <a:gd name="connsiteX31714" fmla="*/ 3193297 w 12192000"/>
              <a:gd name="connsiteY31714" fmla="*/ 1902319 h 6858000"/>
              <a:gd name="connsiteX31715" fmla="*/ 3196738 w 12192000"/>
              <a:gd name="connsiteY31715" fmla="*/ 1883826 h 6858000"/>
              <a:gd name="connsiteX31716" fmla="*/ 3076804 w 12192000"/>
              <a:gd name="connsiteY31716" fmla="*/ 1814583 h 6858000"/>
              <a:gd name="connsiteX31717" fmla="*/ 3042811 w 12192000"/>
              <a:gd name="connsiteY31717" fmla="*/ 1830352 h 6858000"/>
              <a:gd name="connsiteX31718" fmla="*/ 3042572 w 12192000"/>
              <a:gd name="connsiteY31718" fmla="*/ 1830352 h 6858000"/>
              <a:gd name="connsiteX31719" fmla="*/ 3042332 w 12192000"/>
              <a:gd name="connsiteY31719" fmla="*/ 1830352 h 6858000"/>
              <a:gd name="connsiteX31720" fmla="*/ 3008339 w 12192000"/>
              <a:gd name="connsiteY31720" fmla="*/ 1814583 h 6858000"/>
              <a:gd name="connsiteX31721" fmla="*/ 2601169 w 12192000"/>
              <a:gd name="connsiteY31721" fmla="*/ 1814583 h 6858000"/>
              <a:gd name="connsiteX31722" fmla="*/ 2601182 w 12192000"/>
              <a:gd name="connsiteY31722" fmla="*/ 1814593 h 6858000"/>
              <a:gd name="connsiteX31723" fmla="*/ 2481266 w 12192000"/>
              <a:gd name="connsiteY31723" fmla="*/ 1883826 h 6858000"/>
              <a:gd name="connsiteX31724" fmla="*/ 2484707 w 12192000"/>
              <a:gd name="connsiteY31724" fmla="*/ 1902319 h 6858000"/>
              <a:gd name="connsiteX31725" fmla="*/ 2483420 w 12192000"/>
              <a:gd name="connsiteY31725" fmla="*/ 1913600 h 6858000"/>
              <a:gd name="connsiteX31726" fmla="*/ 2483211 w 12192000"/>
              <a:gd name="connsiteY31726" fmla="*/ 1914438 h 6858000"/>
              <a:gd name="connsiteX31727" fmla="*/ 2482463 w 12192000"/>
              <a:gd name="connsiteY31727" fmla="*/ 1917280 h 6858000"/>
              <a:gd name="connsiteX31728" fmla="*/ 2481116 w 12192000"/>
              <a:gd name="connsiteY31728" fmla="*/ 1921380 h 6858000"/>
              <a:gd name="connsiteX31729" fmla="*/ 2488058 w 12192000"/>
              <a:gd name="connsiteY31729" fmla="*/ 1925390 h 6858000"/>
              <a:gd name="connsiteX31730" fmla="*/ 2499340 w 12192000"/>
              <a:gd name="connsiteY31730" fmla="*/ 1931913 h 6858000"/>
              <a:gd name="connsiteX31731" fmla="*/ 2771494 w 12192000"/>
              <a:gd name="connsiteY31731" fmla="*/ 1931913 h 6858000"/>
              <a:gd name="connsiteX31732" fmla="*/ 2789718 w 12192000"/>
              <a:gd name="connsiteY31732" fmla="*/ 1921380 h 6858000"/>
              <a:gd name="connsiteX31733" fmla="*/ 2788371 w 12192000"/>
              <a:gd name="connsiteY31733" fmla="*/ 1917280 h 6858000"/>
              <a:gd name="connsiteX31734" fmla="*/ 2787623 w 12192000"/>
              <a:gd name="connsiteY31734" fmla="*/ 1914438 h 6858000"/>
              <a:gd name="connsiteX31735" fmla="*/ 2787414 w 12192000"/>
              <a:gd name="connsiteY31735" fmla="*/ 1913600 h 6858000"/>
              <a:gd name="connsiteX31736" fmla="*/ 2786127 w 12192000"/>
              <a:gd name="connsiteY31736" fmla="*/ 1902319 h 6858000"/>
              <a:gd name="connsiteX31737" fmla="*/ 2789568 w 12192000"/>
              <a:gd name="connsiteY31737" fmla="*/ 1883826 h 6858000"/>
              <a:gd name="connsiteX31738" fmla="*/ 2669635 w 12192000"/>
              <a:gd name="connsiteY31738" fmla="*/ 1814583 h 6858000"/>
              <a:gd name="connsiteX31739" fmla="*/ 2635641 w 12192000"/>
              <a:gd name="connsiteY31739" fmla="*/ 1830352 h 6858000"/>
              <a:gd name="connsiteX31740" fmla="*/ 2635402 w 12192000"/>
              <a:gd name="connsiteY31740" fmla="*/ 1830352 h 6858000"/>
              <a:gd name="connsiteX31741" fmla="*/ 2635163 w 12192000"/>
              <a:gd name="connsiteY31741" fmla="*/ 1830352 h 6858000"/>
              <a:gd name="connsiteX31742" fmla="*/ 2616135 w 12192000"/>
              <a:gd name="connsiteY31742" fmla="*/ 1826081 h 6858000"/>
              <a:gd name="connsiteX31743" fmla="*/ 2601182 w 12192000"/>
              <a:gd name="connsiteY31743" fmla="*/ 1814593 h 6858000"/>
              <a:gd name="connsiteX31744" fmla="*/ 2601199 w 12192000"/>
              <a:gd name="connsiteY31744" fmla="*/ 1814583 h 6858000"/>
              <a:gd name="connsiteX31745" fmla="*/ 1786800 w 12192000"/>
              <a:gd name="connsiteY31745" fmla="*/ 1814583 h 6858000"/>
              <a:gd name="connsiteX31746" fmla="*/ 1786813 w 12192000"/>
              <a:gd name="connsiteY31746" fmla="*/ 1814593 h 6858000"/>
              <a:gd name="connsiteX31747" fmla="*/ 1666896 w 12192000"/>
              <a:gd name="connsiteY31747" fmla="*/ 1883826 h 6858000"/>
              <a:gd name="connsiteX31748" fmla="*/ 1670337 w 12192000"/>
              <a:gd name="connsiteY31748" fmla="*/ 1902319 h 6858000"/>
              <a:gd name="connsiteX31749" fmla="*/ 1669051 w 12192000"/>
              <a:gd name="connsiteY31749" fmla="*/ 1913600 h 6858000"/>
              <a:gd name="connsiteX31750" fmla="*/ 1668841 w 12192000"/>
              <a:gd name="connsiteY31750" fmla="*/ 1914438 h 6858000"/>
              <a:gd name="connsiteX31751" fmla="*/ 1668093 w 12192000"/>
              <a:gd name="connsiteY31751" fmla="*/ 1917280 h 6858000"/>
              <a:gd name="connsiteX31752" fmla="*/ 1666746 w 12192000"/>
              <a:gd name="connsiteY31752" fmla="*/ 1921380 h 6858000"/>
              <a:gd name="connsiteX31753" fmla="*/ 1673689 w 12192000"/>
              <a:gd name="connsiteY31753" fmla="*/ 1925390 h 6858000"/>
              <a:gd name="connsiteX31754" fmla="*/ 1684970 w 12192000"/>
              <a:gd name="connsiteY31754" fmla="*/ 1931913 h 6858000"/>
              <a:gd name="connsiteX31755" fmla="*/ 1957125 w 12192000"/>
              <a:gd name="connsiteY31755" fmla="*/ 1931913 h 6858000"/>
              <a:gd name="connsiteX31756" fmla="*/ 1975348 w 12192000"/>
              <a:gd name="connsiteY31756" fmla="*/ 1921380 h 6858000"/>
              <a:gd name="connsiteX31757" fmla="*/ 1974002 w 12192000"/>
              <a:gd name="connsiteY31757" fmla="*/ 1917280 h 6858000"/>
              <a:gd name="connsiteX31758" fmla="*/ 1973253 w 12192000"/>
              <a:gd name="connsiteY31758" fmla="*/ 1914438 h 6858000"/>
              <a:gd name="connsiteX31759" fmla="*/ 1973044 w 12192000"/>
              <a:gd name="connsiteY31759" fmla="*/ 1913600 h 6858000"/>
              <a:gd name="connsiteX31760" fmla="*/ 1971757 w 12192000"/>
              <a:gd name="connsiteY31760" fmla="*/ 1902319 h 6858000"/>
              <a:gd name="connsiteX31761" fmla="*/ 1975199 w 12192000"/>
              <a:gd name="connsiteY31761" fmla="*/ 1883826 h 6858000"/>
              <a:gd name="connsiteX31762" fmla="*/ 1855265 w 12192000"/>
              <a:gd name="connsiteY31762" fmla="*/ 1814583 h 6858000"/>
              <a:gd name="connsiteX31763" fmla="*/ 1821272 w 12192000"/>
              <a:gd name="connsiteY31763" fmla="*/ 1830352 h 6858000"/>
              <a:gd name="connsiteX31764" fmla="*/ 1821032 w 12192000"/>
              <a:gd name="connsiteY31764" fmla="*/ 1830352 h 6858000"/>
              <a:gd name="connsiteX31765" fmla="*/ 1820793 w 12192000"/>
              <a:gd name="connsiteY31765" fmla="*/ 1830352 h 6858000"/>
              <a:gd name="connsiteX31766" fmla="*/ 1801766 w 12192000"/>
              <a:gd name="connsiteY31766" fmla="*/ 1826081 h 6858000"/>
              <a:gd name="connsiteX31767" fmla="*/ 1786813 w 12192000"/>
              <a:gd name="connsiteY31767" fmla="*/ 1814593 h 6858000"/>
              <a:gd name="connsiteX31768" fmla="*/ 1786830 w 12192000"/>
              <a:gd name="connsiteY31768" fmla="*/ 1814583 h 6858000"/>
              <a:gd name="connsiteX31769" fmla="*/ 972430 w 12192000"/>
              <a:gd name="connsiteY31769" fmla="*/ 1814583 h 6858000"/>
              <a:gd name="connsiteX31770" fmla="*/ 852496 w 12192000"/>
              <a:gd name="connsiteY31770" fmla="*/ 1883826 h 6858000"/>
              <a:gd name="connsiteX31771" fmla="*/ 855938 w 12192000"/>
              <a:gd name="connsiteY31771" fmla="*/ 1902319 h 6858000"/>
              <a:gd name="connsiteX31772" fmla="*/ 854651 w 12192000"/>
              <a:gd name="connsiteY31772" fmla="*/ 1913600 h 6858000"/>
              <a:gd name="connsiteX31773" fmla="*/ 854441 w 12192000"/>
              <a:gd name="connsiteY31773" fmla="*/ 1914438 h 6858000"/>
              <a:gd name="connsiteX31774" fmla="*/ 853693 w 12192000"/>
              <a:gd name="connsiteY31774" fmla="*/ 1917280 h 6858000"/>
              <a:gd name="connsiteX31775" fmla="*/ 853693 w 12192000"/>
              <a:gd name="connsiteY31775" fmla="*/ 1917310 h 6858000"/>
              <a:gd name="connsiteX31776" fmla="*/ 852347 w 12192000"/>
              <a:gd name="connsiteY31776" fmla="*/ 1921410 h 6858000"/>
              <a:gd name="connsiteX31777" fmla="*/ 859289 w 12192000"/>
              <a:gd name="connsiteY31777" fmla="*/ 1925420 h 6858000"/>
              <a:gd name="connsiteX31778" fmla="*/ 870570 w 12192000"/>
              <a:gd name="connsiteY31778" fmla="*/ 1931943 h 6858000"/>
              <a:gd name="connsiteX31779" fmla="*/ 1142725 w 12192000"/>
              <a:gd name="connsiteY31779" fmla="*/ 1931943 h 6858000"/>
              <a:gd name="connsiteX31780" fmla="*/ 1160948 w 12192000"/>
              <a:gd name="connsiteY31780" fmla="*/ 1921410 h 6858000"/>
              <a:gd name="connsiteX31781" fmla="*/ 1159602 w 12192000"/>
              <a:gd name="connsiteY31781" fmla="*/ 1917310 h 6858000"/>
              <a:gd name="connsiteX31782" fmla="*/ 1158884 w 12192000"/>
              <a:gd name="connsiteY31782" fmla="*/ 1914468 h 6858000"/>
              <a:gd name="connsiteX31783" fmla="*/ 1158674 w 12192000"/>
              <a:gd name="connsiteY31783" fmla="*/ 1913600 h 6858000"/>
              <a:gd name="connsiteX31784" fmla="*/ 1157388 w 12192000"/>
              <a:gd name="connsiteY31784" fmla="*/ 1902319 h 6858000"/>
              <a:gd name="connsiteX31785" fmla="*/ 1160829 w 12192000"/>
              <a:gd name="connsiteY31785" fmla="*/ 1883826 h 6858000"/>
              <a:gd name="connsiteX31786" fmla="*/ 1040895 w 12192000"/>
              <a:gd name="connsiteY31786" fmla="*/ 1814583 h 6858000"/>
              <a:gd name="connsiteX31787" fmla="*/ 1006902 w 12192000"/>
              <a:gd name="connsiteY31787" fmla="*/ 1830352 h 6858000"/>
              <a:gd name="connsiteX31788" fmla="*/ 1006663 w 12192000"/>
              <a:gd name="connsiteY31788" fmla="*/ 1830352 h 6858000"/>
              <a:gd name="connsiteX31789" fmla="*/ 1006423 w 12192000"/>
              <a:gd name="connsiteY31789" fmla="*/ 1830352 h 6858000"/>
              <a:gd name="connsiteX31790" fmla="*/ 972430 w 12192000"/>
              <a:gd name="connsiteY31790" fmla="*/ 1814583 h 6858000"/>
              <a:gd name="connsiteX31791" fmla="*/ 158060 w 12192000"/>
              <a:gd name="connsiteY31791" fmla="*/ 1814583 h 6858000"/>
              <a:gd name="connsiteX31792" fmla="*/ 38127 w 12192000"/>
              <a:gd name="connsiteY31792" fmla="*/ 1883826 h 6858000"/>
              <a:gd name="connsiteX31793" fmla="*/ 41568 w 12192000"/>
              <a:gd name="connsiteY31793" fmla="*/ 1902319 h 6858000"/>
              <a:gd name="connsiteX31794" fmla="*/ 40281 w 12192000"/>
              <a:gd name="connsiteY31794" fmla="*/ 1913600 h 6858000"/>
              <a:gd name="connsiteX31795" fmla="*/ 40072 w 12192000"/>
              <a:gd name="connsiteY31795" fmla="*/ 1914438 h 6858000"/>
              <a:gd name="connsiteX31796" fmla="*/ 39324 w 12192000"/>
              <a:gd name="connsiteY31796" fmla="*/ 1917280 h 6858000"/>
              <a:gd name="connsiteX31797" fmla="*/ 37977 w 12192000"/>
              <a:gd name="connsiteY31797" fmla="*/ 1921380 h 6858000"/>
              <a:gd name="connsiteX31798" fmla="*/ 44919 w 12192000"/>
              <a:gd name="connsiteY31798" fmla="*/ 1925390 h 6858000"/>
              <a:gd name="connsiteX31799" fmla="*/ 56200 w 12192000"/>
              <a:gd name="connsiteY31799" fmla="*/ 1931913 h 6858000"/>
              <a:gd name="connsiteX31800" fmla="*/ 328355 w 12192000"/>
              <a:gd name="connsiteY31800" fmla="*/ 1931913 h 6858000"/>
              <a:gd name="connsiteX31801" fmla="*/ 346579 w 12192000"/>
              <a:gd name="connsiteY31801" fmla="*/ 1921380 h 6858000"/>
              <a:gd name="connsiteX31802" fmla="*/ 345232 w 12192000"/>
              <a:gd name="connsiteY31802" fmla="*/ 1917280 h 6858000"/>
              <a:gd name="connsiteX31803" fmla="*/ 344514 w 12192000"/>
              <a:gd name="connsiteY31803" fmla="*/ 1914438 h 6858000"/>
              <a:gd name="connsiteX31804" fmla="*/ 344305 w 12192000"/>
              <a:gd name="connsiteY31804" fmla="*/ 1913600 h 6858000"/>
              <a:gd name="connsiteX31805" fmla="*/ 343018 w 12192000"/>
              <a:gd name="connsiteY31805" fmla="*/ 1902319 h 6858000"/>
              <a:gd name="connsiteX31806" fmla="*/ 346459 w 12192000"/>
              <a:gd name="connsiteY31806" fmla="*/ 1883826 h 6858000"/>
              <a:gd name="connsiteX31807" fmla="*/ 226525 w 12192000"/>
              <a:gd name="connsiteY31807" fmla="*/ 1814583 h 6858000"/>
              <a:gd name="connsiteX31808" fmla="*/ 192532 w 12192000"/>
              <a:gd name="connsiteY31808" fmla="*/ 1830352 h 6858000"/>
              <a:gd name="connsiteX31809" fmla="*/ 192293 w 12192000"/>
              <a:gd name="connsiteY31809" fmla="*/ 1830352 h 6858000"/>
              <a:gd name="connsiteX31810" fmla="*/ 192053 w 12192000"/>
              <a:gd name="connsiteY31810" fmla="*/ 1830352 h 6858000"/>
              <a:gd name="connsiteX31811" fmla="*/ 158060 w 12192000"/>
              <a:gd name="connsiteY31811" fmla="*/ 1814583 h 6858000"/>
              <a:gd name="connsiteX31812" fmla="*/ 11152036 w 12192000"/>
              <a:gd name="connsiteY31812" fmla="*/ 1814553 h 6858000"/>
              <a:gd name="connsiteX31813" fmla="*/ 11032103 w 12192000"/>
              <a:gd name="connsiteY31813" fmla="*/ 1883796 h 6858000"/>
              <a:gd name="connsiteX31814" fmla="*/ 11035543 w 12192000"/>
              <a:gd name="connsiteY31814" fmla="*/ 1902289 h 6858000"/>
              <a:gd name="connsiteX31815" fmla="*/ 11034257 w 12192000"/>
              <a:gd name="connsiteY31815" fmla="*/ 1913570 h 6858000"/>
              <a:gd name="connsiteX31816" fmla="*/ 11034047 w 12192000"/>
              <a:gd name="connsiteY31816" fmla="*/ 1914408 h 6858000"/>
              <a:gd name="connsiteX31817" fmla="*/ 11033299 w 12192000"/>
              <a:gd name="connsiteY31817" fmla="*/ 1917280 h 6858000"/>
              <a:gd name="connsiteX31818" fmla="*/ 11031953 w 12192000"/>
              <a:gd name="connsiteY31818" fmla="*/ 1921380 h 6858000"/>
              <a:gd name="connsiteX31819" fmla="*/ 11038895 w 12192000"/>
              <a:gd name="connsiteY31819" fmla="*/ 1925390 h 6858000"/>
              <a:gd name="connsiteX31820" fmla="*/ 11050177 w 12192000"/>
              <a:gd name="connsiteY31820" fmla="*/ 1931913 h 6858000"/>
              <a:gd name="connsiteX31821" fmla="*/ 11322331 w 12192000"/>
              <a:gd name="connsiteY31821" fmla="*/ 1931913 h 6858000"/>
              <a:gd name="connsiteX31822" fmla="*/ 11340554 w 12192000"/>
              <a:gd name="connsiteY31822" fmla="*/ 1921380 h 6858000"/>
              <a:gd name="connsiteX31823" fmla="*/ 11339208 w 12192000"/>
              <a:gd name="connsiteY31823" fmla="*/ 1917280 h 6858000"/>
              <a:gd name="connsiteX31824" fmla="*/ 11338490 w 12192000"/>
              <a:gd name="connsiteY31824" fmla="*/ 1914438 h 6858000"/>
              <a:gd name="connsiteX31825" fmla="*/ 11338280 w 12192000"/>
              <a:gd name="connsiteY31825" fmla="*/ 1913600 h 6858000"/>
              <a:gd name="connsiteX31826" fmla="*/ 11336993 w 12192000"/>
              <a:gd name="connsiteY31826" fmla="*/ 1902319 h 6858000"/>
              <a:gd name="connsiteX31827" fmla="*/ 11336993 w 12192000"/>
              <a:gd name="connsiteY31827" fmla="*/ 1902289 h 6858000"/>
              <a:gd name="connsiteX31828" fmla="*/ 11340435 w 12192000"/>
              <a:gd name="connsiteY31828" fmla="*/ 1883796 h 6858000"/>
              <a:gd name="connsiteX31829" fmla="*/ 11220501 w 12192000"/>
              <a:gd name="connsiteY31829" fmla="*/ 1814553 h 6858000"/>
              <a:gd name="connsiteX31830" fmla="*/ 11186508 w 12192000"/>
              <a:gd name="connsiteY31830" fmla="*/ 1830322 h 6858000"/>
              <a:gd name="connsiteX31831" fmla="*/ 11186269 w 12192000"/>
              <a:gd name="connsiteY31831" fmla="*/ 1830322 h 6858000"/>
              <a:gd name="connsiteX31832" fmla="*/ 11186029 w 12192000"/>
              <a:gd name="connsiteY31832" fmla="*/ 1830322 h 6858000"/>
              <a:gd name="connsiteX31833" fmla="*/ 11152036 w 12192000"/>
              <a:gd name="connsiteY31833" fmla="*/ 1814553 h 6858000"/>
              <a:gd name="connsiteX31834" fmla="*/ 10337636 w 12192000"/>
              <a:gd name="connsiteY31834" fmla="*/ 1814553 h 6858000"/>
              <a:gd name="connsiteX31835" fmla="*/ 10217702 w 12192000"/>
              <a:gd name="connsiteY31835" fmla="*/ 1883796 h 6858000"/>
              <a:gd name="connsiteX31836" fmla="*/ 10221144 w 12192000"/>
              <a:gd name="connsiteY31836" fmla="*/ 1902289 h 6858000"/>
              <a:gd name="connsiteX31837" fmla="*/ 10219857 w 12192000"/>
              <a:gd name="connsiteY31837" fmla="*/ 1913570 h 6858000"/>
              <a:gd name="connsiteX31838" fmla="*/ 10219648 w 12192000"/>
              <a:gd name="connsiteY31838" fmla="*/ 1914408 h 6858000"/>
              <a:gd name="connsiteX31839" fmla="*/ 10218900 w 12192000"/>
              <a:gd name="connsiteY31839" fmla="*/ 1917280 h 6858000"/>
              <a:gd name="connsiteX31840" fmla="*/ 10217553 w 12192000"/>
              <a:gd name="connsiteY31840" fmla="*/ 1921380 h 6858000"/>
              <a:gd name="connsiteX31841" fmla="*/ 10224495 w 12192000"/>
              <a:gd name="connsiteY31841" fmla="*/ 1925390 h 6858000"/>
              <a:gd name="connsiteX31842" fmla="*/ 10235776 w 12192000"/>
              <a:gd name="connsiteY31842" fmla="*/ 1931913 h 6858000"/>
              <a:gd name="connsiteX31843" fmla="*/ 10507931 w 12192000"/>
              <a:gd name="connsiteY31843" fmla="*/ 1931913 h 6858000"/>
              <a:gd name="connsiteX31844" fmla="*/ 10526155 w 12192000"/>
              <a:gd name="connsiteY31844" fmla="*/ 1921380 h 6858000"/>
              <a:gd name="connsiteX31845" fmla="*/ 10524808 w 12192000"/>
              <a:gd name="connsiteY31845" fmla="*/ 1917280 h 6858000"/>
              <a:gd name="connsiteX31846" fmla="*/ 10524090 w 12192000"/>
              <a:gd name="connsiteY31846" fmla="*/ 1914438 h 6858000"/>
              <a:gd name="connsiteX31847" fmla="*/ 10523881 w 12192000"/>
              <a:gd name="connsiteY31847" fmla="*/ 1913600 h 6858000"/>
              <a:gd name="connsiteX31848" fmla="*/ 10522594 w 12192000"/>
              <a:gd name="connsiteY31848" fmla="*/ 1902319 h 6858000"/>
              <a:gd name="connsiteX31849" fmla="*/ 10526035 w 12192000"/>
              <a:gd name="connsiteY31849" fmla="*/ 1883826 h 6858000"/>
              <a:gd name="connsiteX31850" fmla="*/ 10406102 w 12192000"/>
              <a:gd name="connsiteY31850" fmla="*/ 1814583 h 6858000"/>
              <a:gd name="connsiteX31851" fmla="*/ 10372108 w 12192000"/>
              <a:gd name="connsiteY31851" fmla="*/ 1830352 h 6858000"/>
              <a:gd name="connsiteX31852" fmla="*/ 10371869 w 12192000"/>
              <a:gd name="connsiteY31852" fmla="*/ 1830352 h 6858000"/>
              <a:gd name="connsiteX31853" fmla="*/ 10371630 w 12192000"/>
              <a:gd name="connsiteY31853" fmla="*/ 1830352 h 6858000"/>
              <a:gd name="connsiteX31854" fmla="*/ 10337636 w 12192000"/>
              <a:gd name="connsiteY31854" fmla="*/ 1814583 h 6858000"/>
              <a:gd name="connsiteX31855" fmla="*/ 9523297 w 12192000"/>
              <a:gd name="connsiteY31855" fmla="*/ 1814553 h 6858000"/>
              <a:gd name="connsiteX31856" fmla="*/ 9403363 w 12192000"/>
              <a:gd name="connsiteY31856" fmla="*/ 1883796 h 6858000"/>
              <a:gd name="connsiteX31857" fmla="*/ 9406804 w 12192000"/>
              <a:gd name="connsiteY31857" fmla="*/ 1902289 h 6858000"/>
              <a:gd name="connsiteX31858" fmla="*/ 9405517 w 12192000"/>
              <a:gd name="connsiteY31858" fmla="*/ 1913570 h 6858000"/>
              <a:gd name="connsiteX31859" fmla="*/ 9405308 w 12192000"/>
              <a:gd name="connsiteY31859" fmla="*/ 1914408 h 6858000"/>
              <a:gd name="connsiteX31860" fmla="*/ 9404560 w 12192000"/>
              <a:gd name="connsiteY31860" fmla="*/ 1917280 h 6858000"/>
              <a:gd name="connsiteX31861" fmla="*/ 9403213 w 12192000"/>
              <a:gd name="connsiteY31861" fmla="*/ 1921380 h 6858000"/>
              <a:gd name="connsiteX31862" fmla="*/ 9410156 w 12192000"/>
              <a:gd name="connsiteY31862" fmla="*/ 1925390 h 6858000"/>
              <a:gd name="connsiteX31863" fmla="*/ 9421437 w 12192000"/>
              <a:gd name="connsiteY31863" fmla="*/ 1931913 h 6858000"/>
              <a:gd name="connsiteX31864" fmla="*/ 9693592 w 12192000"/>
              <a:gd name="connsiteY31864" fmla="*/ 1931913 h 6858000"/>
              <a:gd name="connsiteX31865" fmla="*/ 9711815 w 12192000"/>
              <a:gd name="connsiteY31865" fmla="*/ 1921380 h 6858000"/>
              <a:gd name="connsiteX31866" fmla="*/ 9710468 w 12192000"/>
              <a:gd name="connsiteY31866" fmla="*/ 1917280 h 6858000"/>
              <a:gd name="connsiteX31867" fmla="*/ 9709720 w 12192000"/>
              <a:gd name="connsiteY31867" fmla="*/ 1914438 h 6858000"/>
              <a:gd name="connsiteX31868" fmla="*/ 9709511 w 12192000"/>
              <a:gd name="connsiteY31868" fmla="*/ 1913600 h 6858000"/>
              <a:gd name="connsiteX31869" fmla="*/ 9708224 w 12192000"/>
              <a:gd name="connsiteY31869" fmla="*/ 1902319 h 6858000"/>
              <a:gd name="connsiteX31870" fmla="*/ 9711666 w 12192000"/>
              <a:gd name="connsiteY31870" fmla="*/ 1883826 h 6858000"/>
              <a:gd name="connsiteX31871" fmla="*/ 9591732 w 12192000"/>
              <a:gd name="connsiteY31871" fmla="*/ 1814583 h 6858000"/>
              <a:gd name="connsiteX31872" fmla="*/ 9557739 w 12192000"/>
              <a:gd name="connsiteY31872" fmla="*/ 1830352 h 6858000"/>
              <a:gd name="connsiteX31873" fmla="*/ 9557499 w 12192000"/>
              <a:gd name="connsiteY31873" fmla="*/ 1830352 h 6858000"/>
              <a:gd name="connsiteX31874" fmla="*/ 9557260 w 12192000"/>
              <a:gd name="connsiteY31874" fmla="*/ 1830352 h 6858000"/>
              <a:gd name="connsiteX31875" fmla="*/ 9523267 w 12192000"/>
              <a:gd name="connsiteY31875" fmla="*/ 1814583 h 6858000"/>
              <a:gd name="connsiteX31876" fmla="*/ 8708927 w 12192000"/>
              <a:gd name="connsiteY31876" fmla="*/ 1814553 h 6858000"/>
              <a:gd name="connsiteX31877" fmla="*/ 8588994 w 12192000"/>
              <a:gd name="connsiteY31877" fmla="*/ 1883796 h 6858000"/>
              <a:gd name="connsiteX31878" fmla="*/ 8592435 w 12192000"/>
              <a:gd name="connsiteY31878" fmla="*/ 1902289 h 6858000"/>
              <a:gd name="connsiteX31879" fmla="*/ 8591148 w 12192000"/>
              <a:gd name="connsiteY31879" fmla="*/ 1913570 h 6858000"/>
              <a:gd name="connsiteX31880" fmla="*/ 8590938 w 12192000"/>
              <a:gd name="connsiteY31880" fmla="*/ 1914408 h 6858000"/>
              <a:gd name="connsiteX31881" fmla="*/ 8590190 w 12192000"/>
              <a:gd name="connsiteY31881" fmla="*/ 1917280 h 6858000"/>
              <a:gd name="connsiteX31882" fmla="*/ 8588844 w 12192000"/>
              <a:gd name="connsiteY31882" fmla="*/ 1921380 h 6858000"/>
              <a:gd name="connsiteX31883" fmla="*/ 8595786 w 12192000"/>
              <a:gd name="connsiteY31883" fmla="*/ 1925390 h 6858000"/>
              <a:gd name="connsiteX31884" fmla="*/ 8607067 w 12192000"/>
              <a:gd name="connsiteY31884" fmla="*/ 1931913 h 6858000"/>
              <a:gd name="connsiteX31885" fmla="*/ 8879222 w 12192000"/>
              <a:gd name="connsiteY31885" fmla="*/ 1931913 h 6858000"/>
              <a:gd name="connsiteX31886" fmla="*/ 8897445 w 12192000"/>
              <a:gd name="connsiteY31886" fmla="*/ 1921380 h 6858000"/>
              <a:gd name="connsiteX31887" fmla="*/ 8896099 w 12192000"/>
              <a:gd name="connsiteY31887" fmla="*/ 1917280 h 6858000"/>
              <a:gd name="connsiteX31888" fmla="*/ 8895351 w 12192000"/>
              <a:gd name="connsiteY31888" fmla="*/ 1914438 h 6858000"/>
              <a:gd name="connsiteX31889" fmla="*/ 8895141 w 12192000"/>
              <a:gd name="connsiteY31889" fmla="*/ 1913600 h 6858000"/>
              <a:gd name="connsiteX31890" fmla="*/ 8893855 w 12192000"/>
              <a:gd name="connsiteY31890" fmla="*/ 1902319 h 6858000"/>
              <a:gd name="connsiteX31891" fmla="*/ 8897295 w 12192000"/>
              <a:gd name="connsiteY31891" fmla="*/ 1883826 h 6858000"/>
              <a:gd name="connsiteX31892" fmla="*/ 8777362 w 12192000"/>
              <a:gd name="connsiteY31892" fmla="*/ 1814583 h 6858000"/>
              <a:gd name="connsiteX31893" fmla="*/ 8743369 w 12192000"/>
              <a:gd name="connsiteY31893" fmla="*/ 1830352 h 6858000"/>
              <a:gd name="connsiteX31894" fmla="*/ 8743129 w 12192000"/>
              <a:gd name="connsiteY31894" fmla="*/ 1830352 h 6858000"/>
              <a:gd name="connsiteX31895" fmla="*/ 8742890 w 12192000"/>
              <a:gd name="connsiteY31895" fmla="*/ 1830352 h 6858000"/>
              <a:gd name="connsiteX31896" fmla="*/ 8708897 w 12192000"/>
              <a:gd name="connsiteY31896" fmla="*/ 1814583 h 6858000"/>
              <a:gd name="connsiteX31897" fmla="*/ 7487358 w 12192000"/>
              <a:gd name="connsiteY31897" fmla="*/ 1814553 h 6858000"/>
              <a:gd name="connsiteX31898" fmla="*/ 7367424 w 12192000"/>
              <a:gd name="connsiteY31898" fmla="*/ 1883796 h 6858000"/>
              <a:gd name="connsiteX31899" fmla="*/ 7370865 w 12192000"/>
              <a:gd name="connsiteY31899" fmla="*/ 1902289 h 6858000"/>
              <a:gd name="connsiteX31900" fmla="*/ 7369579 w 12192000"/>
              <a:gd name="connsiteY31900" fmla="*/ 1913570 h 6858000"/>
              <a:gd name="connsiteX31901" fmla="*/ 7369369 w 12192000"/>
              <a:gd name="connsiteY31901" fmla="*/ 1914408 h 6858000"/>
              <a:gd name="connsiteX31902" fmla="*/ 7368621 w 12192000"/>
              <a:gd name="connsiteY31902" fmla="*/ 1917280 h 6858000"/>
              <a:gd name="connsiteX31903" fmla="*/ 7367275 w 12192000"/>
              <a:gd name="connsiteY31903" fmla="*/ 1921380 h 6858000"/>
              <a:gd name="connsiteX31904" fmla="*/ 7374216 w 12192000"/>
              <a:gd name="connsiteY31904" fmla="*/ 1925390 h 6858000"/>
              <a:gd name="connsiteX31905" fmla="*/ 7385498 w 12192000"/>
              <a:gd name="connsiteY31905" fmla="*/ 1931913 h 6858000"/>
              <a:gd name="connsiteX31906" fmla="*/ 7657652 w 12192000"/>
              <a:gd name="connsiteY31906" fmla="*/ 1931913 h 6858000"/>
              <a:gd name="connsiteX31907" fmla="*/ 7675876 w 12192000"/>
              <a:gd name="connsiteY31907" fmla="*/ 1921380 h 6858000"/>
              <a:gd name="connsiteX31908" fmla="*/ 7674530 w 12192000"/>
              <a:gd name="connsiteY31908" fmla="*/ 1917280 h 6858000"/>
              <a:gd name="connsiteX31909" fmla="*/ 7673812 w 12192000"/>
              <a:gd name="connsiteY31909" fmla="*/ 1914438 h 6858000"/>
              <a:gd name="connsiteX31910" fmla="*/ 7673602 w 12192000"/>
              <a:gd name="connsiteY31910" fmla="*/ 1913600 h 6858000"/>
              <a:gd name="connsiteX31911" fmla="*/ 7672315 w 12192000"/>
              <a:gd name="connsiteY31911" fmla="*/ 1902319 h 6858000"/>
              <a:gd name="connsiteX31912" fmla="*/ 7675756 w 12192000"/>
              <a:gd name="connsiteY31912" fmla="*/ 1883826 h 6858000"/>
              <a:gd name="connsiteX31913" fmla="*/ 7555823 w 12192000"/>
              <a:gd name="connsiteY31913" fmla="*/ 1814583 h 6858000"/>
              <a:gd name="connsiteX31914" fmla="*/ 7521830 w 12192000"/>
              <a:gd name="connsiteY31914" fmla="*/ 1830352 h 6858000"/>
              <a:gd name="connsiteX31915" fmla="*/ 7521590 w 12192000"/>
              <a:gd name="connsiteY31915" fmla="*/ 1830352 h 6858000"/>
              <a:gd name="connsiteX31916" fmla="*/ 7521351 w 12192000"/>
              <a:gd name="connsiteY31916" fmla="*/ 1830352 h 6858000"/>
              <a:gd name="connsiteX31917" fmla="*/ 7487358 w 12192000"/>
              <a:gd name="connsiteY31917" fmla="*/ 1814583 h 6858000"/>
              <a:gd name="connsiteX31918" fmla="*/ 6672988 w 12192000"/>
              <a:gd name="connsiteY31918" fmla="*/ 1814553 h 6858000"/>
              <a:gd name="connsiteX31919" fmla="*/ 6553054 w 12192000"/>
              <a:gd name="connsiteY31919" fmla="*/ 1883796 h 6858000"/>
              <a:gd name="connsiteX31920" fmla="*/ 6556495 w 12192000"/>
              <a:gd name="connsiteY31920" fmla="*/ 1902289 h 6858000"/>
              <a:gd name="connsiteX31921" fmla="*/ 6555209 w 12192000"/>
              <a:gd name="connsiteY31921" fmla="*/ 1913570 h 6858000"/>
              <a:gd name="connsiteX31922" fmla="*/ 6554999 w 12192000"/>
              <a:gd name="connsiteY31922" fmla="*/ 1914408 h 6858000"/>
              <a:gd name="connsiteX31923" fmla="*/ 6554251 w 12192000"/>
              <a:gd name="connsiteY31923" fmla="*/ 1917280 h 6858000"/>
              <a:gd name="connsiteX31924" fmla="*/ 6552905 w 12192000"/>
              <a:gd name="connsiteY31924" fmla="*/ 1921380 h 6858000"/>
              <a:gd name="connsiteX31925" fmla="*/ 6559847 w 12192000"/>
              <a:gd name="connsiteY31925" fmla="*/ 1925390 h 6858000"/>
              <a:gd name="connsiteX31926" fmla="*/ 6571128 w 12192000"/>
              <a:gd name="connsiteY31926" fmla="*/ 1931913 h 6858000"/>
              <a:gd name="connsiteX31927" fmla="*/ 6843283 w 12192000"/>
              <a:gd name="connsiteY31927" fmla="*/ 1931913 h 6858000"/>
              <a:gd name="connsiteX31928" fmla="*/ 6861507 w 12192000"/>
              <a:gd name="connsiteY31928" fmla="*/ 1921380 h 6858000"/>
              <a:gd name="connsiteX31929" fmla="*/ 6860160 w 12192000"/>
              <a:gd name="connsiteY31929" fmla="*/ 1917280 h 6858000"/>
              <a:gd name="connsiteX31930" fmla="*/ 6859441 w 12192000"/>
              <a:gd name="connsiteY31930" fmla="*/ 1914438 h 6858000"/>
              <a:gd name="connsiteX31931" fmla="*/ 6859232 w 12192000"/>
              <a:gd name="connsiteY31931" fmla="*/ 1913600 h 6858000"/>
              <a:gd name="connsiteX31932" fmla="*/ 6857945 w 12192000"/>
              <a:gd name="connsiteY31932" fmla="*/ 1902319 h 6858000"/>
              <a:gd name="connsiteX31933" fmla="*/ 6861387 w 12192000"/>
              <a:gd name="connsiteY31933" fmla="*/ 1883826 h 6858000"/>
              <a:gd name="connsiteX31934" fmla="*/ 6741453 w 12192000"/>
              <a:gd name="connsiteY31934" fmla="*/ 1814583 h 6858000"/>
              <a:gd name="connsiteX31935" fmla="*/ 6707460 w 12192000"/>
              <a:gd name="connsiteY31935" fmla="*/ 1830352 h 6858000"/>
              <a:gd name="connsiteX31936" fmla="*/ 6707221 w 12192000"/>
              <a:gd name="connsiteY31936" fmla="*/ 1830352 h 6858000"/>
              <a:gd name="connsiteX31937" fmla="*/ 6706981 w 12192000"/>
              <a:gd name="connsiteY31937" fmla="*/ 1830352 h 6858000"/>
              <a:gd name="connsiteX31938" fmla="*/ 6672988 w 12192000"/>
              <a:gd name="connsiteY31938" fmla="*/ 1814583 h 6858000"/>
              <a:gd name="connsiteX31939" fmla="*/ 5858649 w 12192000"/>
              <a:gd name="connsiteY31939" fmla="*/ 1814553 h 6858000"/>
              <a:gd name="connsiteX31940" fmla="*/ 5738716 w 12192000"/>
              <a:gd name="connsiteY31940" fmla="*/ 1883796 h 6858000"/>
              <a:gd name="connsiteX31941" fmla="*/ 5742157 w 12192000"/>
              <a:gd name="connsiteY31941" fmla="*/ 1902289 h 6858000"/>
              <a:gd name="connsiteX31942" fmla="*/ 5740869 w 12192000"/>
              <a:gd name="connsiteY31942" fmla="*/ 1913570 h 6858000"/>
              <a:gd name="connsiteX31943" fmla="*/ 5740660 w 12192000"/>
              <a:gd name="connsiteY31943" fmla="*/ 1914408 h 6858000"/>
              <a:gd name="connsiteX31944" fmla="*/ 5739912 w 12192000"/>
              <a:gd name="connsiteY31944" fmla="*/ 1917280 h 6858000"/>
              <a:gd name="connsiteX31945" fmla="*/ 5738565 w 12192000"/>
              <a:gd name="connsiteY31945" fmla="*/ 1921380 h 6858000"/>
              <a:gd name="connsiteX31946" fmla="*/ 5745507 w 12192000"/>
              <a:gd name="connsiteY31946" fmla="*/ 1925390 h 6858000"/>
              <a:gd name="connsiteX31947" fmla="*/ 5756789 w 12192000"/>
              <a:gd name="connsiteY31947" fmla="*/ 1931913 h 6858000"/>
              <a:gd name="connsiteX31948" fmla="*/ 6028944 w 12192000"/>
              <a:gd name="connsiteY31948" fmla="*/ 1931913 h 6858000"/>
              <a:gd name="connsiteX31949" fmla="*/ 6047167 w 12192000"/>
              <a:gd name="connsiteY31949" fmla="*/ 1921380 h 6858000"/>
              <a:gd name="connsiteX31950" fmla="*/ 6045821 w 12192000"/>
              <a:gd name="connsiteY31950" fmla="*/ 1917280 h 6858000"/>
              <a:gd name="connsiteX31951" fmla="*/ 6045072 w 12192000"/>
              <a:gd name="connsiteY31951" fmla="*/ 1914438 h 6858000"/>
              <a:gd name="connsiteX31952" fmla="*/ 6044863 w 12192000"/>
              <a:gd name="connsiteY31952" fmla="*/ 1913600 h 6858000"/>
              <a:gd name="connsiteX31953" fmla="*/ 6043576 w 12192000"/>
              <a:gd name="connsiteY31953" fmla="*/ 1902319 h 6858000"/>
              <a:gd name="connsiteX31954" fmla="*/ 6047017 w 12192000"/>
              <a:gd name="connsiteY31954" fmla="*/ 1883826 h 6858000"/>
              <a:gd name="connsiteX31955" fmla="*/ 5927084 w 12192000"/>
              <a:gd name="connsiteY31955" fmla="*/ 1814583 h 6858000"/>
              <a:gd name="connsiteX31956" fmla="*/ 5893090 w 12192000"/>
              <a:gd name="connsiteY31956" fmla="*/ 1830352 h 6858000"/>
              <a:gd name="connsiteX31957" fmla="*/ 5892851 w 12192000"/>
              <a:gd name="connsiteY31957" fmla="*/ 1830352 h 6858000"/>
              <a:gd name="connsiteX31958" fmla="*/ 5892612 w 12192000"/>
              <a:gd name="connsiteY31958" fmla="*/ 1830352 h 6858000"/>
              <a:gd name="connsiteX31959" fmla="*/ 5858618 w 12192000"/>
              <a:gd name="connsiteY31959" fmla="*/ 1814583 h 6858000"/>
              <a:gd name="connsiteX31960" fmla="*/ 5044279 w 12192000"/>
              <a:gd name="connsiteY31960" fmla="*/ 1814553 h 6858000"/>
              <a:gd name="connsiteX31961" fmla="*/ 4924345 w 12192000"/>
              <a:gd name="connsiteY31961" fmla="*/ 1883796 h 6858000"/>
              <a:gd name="connsiteX31962" fmla="*/ 4927786 w 12192000"/>
              <a:gd name="connsiteY31962" fmla="*/ 1902289 h 6858000"/>
              <a:gd name="connsiteX31963" fmla="*/ 4926501 w 12192000"/>
              <a:gd name="connsiteY31963" fmla="*/ 1913570 h 6858000"/>
              <a:gd name="connsiteX31964" fmla="*/ 4926290 w 12192000"/>
              <a:gd name="connsiteY31964" fmla="*/ 1914408 h 6858000"/>
              <a:gd name="connsiteX31965" fmla="*/ 4925542 w 12192000"/>
              <a:gd name="connsiteY31965" fmla="*/ 1917280 h 6858000"/>
              <a:gd name="connsiteX31966" fmla="*/ 4924195 w 12192000"/>
              <a:gd name="connsiteY31966" fmla="*/ 1921380 h 6858000"/>
              <a:gd name="connsiteX31967" fmla="*/ 4931138 w 12192000"/>
              <a:gd name="connsiteY31967" fmla="*/ 1925390 h 6858000"/>
              <a:gd name="connsiteX31968" fmla="*/ 4942420 w 12192000"/>
              <a:gd name="connsiteY31968" fmla="*/ 1931913 h 6858000"/>
              <a:gd name="connsiteX31969" fmla="*/ 5214573 w 12192000"/>
              <a:gd name="connsiteY31969" fmla="*/ 1931913 h 6858000"/>
              <a:gd name="connsiteX31970" fmla="*/ 5232797 w 12192000"/>
              <a:gd name="connsiteY31970" fmla="*/ 1921380 h 6858000"/>
              <a:gd name="connsiteX31971" fmla="*/ 5231450 w 12192000"/>
              <a:gd name="connsiteY31971" fmla="*/ 1917280 h 6858000"/>
              <a:gd name="connsiteX31972" fmla="*/ 5230702 w 12192000"/>
              <a:gd name="connsiteY31972" fmla="*/ 1914438 h 6858000"/>
              <a:gd name="connsiteX31973" fmla="*/ 5230493 w 12192000"/>
              <a:gd name="connsiteY31973" fmla="*/ 1913600 h 6858000"/>
              <a:gd name="connsiteX31974" fmla="*/ 5229207 w 12192000"/>
              <a:gd name="connsiteY31974" fmla="*/ 1902319 h 6858000"/>
              <a:gd name="connsiteX31975" fmla="*/ 5232648 w 12192000"/>
              <a:gd name="connsiteY31975" fmla="*/ 1883826 h 6858000"/>
              <a:gd name="connsiteX31976" fmla="*/ 5112715 w 12192000"/>
              <a:gd name="connsiteY31976" fmla="*/ 1814583 h 6858000"/>
              <a:gd name="connsiteX31977" fmla="*/ 5078721 w 12192000"/>
              <a:gd name="connsiteY31977" fmla="*/ 1830352 h 6858000"/>
              <a:gd name="connsiteX31978" fmla="*/ 5078481 w 12192000"/>
              <a:gd name="connsiteY31978" fmla="*/ 1830352 h 6858000"/>
              <a:gd name="connsiteX31979" fmla="*/ 5078243 w 12192000"/>
              <a:gd name="connsiteY31979" fmla="*/ 1830352 h 6858000"/>
              <a:gd name="connsiteX31980" fmla="*/ 5044249 w 12192000"/>
              <a:gd name="connsiteY31980" fmla="*/ 1814583 h 6858000"/>
              <a:gd name="connsiteX31981" fmla="*/ 4229939 w 12192000"/>
              <a:gd name="connsiteY31981" fmla="*/ 1814553 h 6858000"/>
              <a:gd name="connsiteX31982" fmla="*/ 4110005 w 12192000"/>
              <a:gd name="connsiteY31982" fmla="*/ 1883796 h 6858000"/>
              <a:gd name="connsiteX31983" fmla="*/ 4113446 w 12192000"/>
              <a:gd name="connsiteY31983" fmla="*/ 1902289 h 6858000"/>
              <a:gd name="connsiteX31984" fmla="*/ 4112160 w 12192000"/>
              <a:gd name="connsiteY31984" fmla="*/ 1913570 h 6858000"/>
              <a:gd name="connsiteX31985" fmla="*/ 4111950 w 12192000"/>
              <a:gd name="connsiteY31985" fmla="*/ 1914408 h 6858000"/>
              <a:gd name="connsiteX31986" fmla="*/ 4111202 w 12192000"/>
              <a:gd name="connsiteY31986" fmla="*/ 1917280 h 6858000"/>
              <a:gd name="connsiteX31987" fmla="*/ 4109856 w 12192000"/>
              <a:gd name="connsiteY31987" fmla="*/ 1921380 h 6858000"/>
              <a:gd name="connsiteX31988" fmla="*/ 4116798 w 12192000"/>
              <a:gd name="connsiteY31988" fmla="*/ 1925390 h 6858000"/>
              <a:gd name="connsiteX31989" fmla="*/ 4128079 w 12192000"/>
              <a:gd name="connsiteY31989" fmla="*/ 1931913 h 6858000"/>
              <a:gd name="connsiteX31990" fmla="*/ 4400234 w 12192000"/>
              <a:gd name="connsiteY31990" fmla="*/ 1931913 h 6858000"/>
              <a:gd name="connsiteX31991" fmla="*/ 4418457 w 12192000"/>
              <a:gd name="connsiteY31991" fmla="*/ 1921380 h 6858000"/>
              <a:gd name="connsiteX31992" fmla="*/ 4417111 w 12192000"/>
              <a:gd name="connsiteY31992" fmla="*/ 1917280 h 6858000"/>
              <a:gd name="connsiteX31993" fmla="*/ 4416362 w 12192000"/>
              <a:gd name="connsiteY31993" fmla="*/ 1914438 h 6858000"/>
              <a:gd name="connsiteX31994" fmla="*/ 4416153 w 12192000"/>
              <a:gd name="connsiteY31994" fmla="*/ 1913600 h 6858000"/>
              <a:gd name="connsiteX31995" fmla="*/ 4414866 w 12192000"/>
              <a:gd name="connsiteY31995" fmla="*/ 1902319 h 6858000"/>
              <a:gd name="connsiteX31996" fmla="*/ 4418309 w 12192000"/>
              <a:gd name="connsiteY31996" fmla="*/ 1883826 h 6858000"/>
              <a:gd name="connsiteX31997" fmla="*/ 4298374 w 12192000"/>
              <a:gd name="connsiteY31997" fmla="*/ 1814583 h 6858000"/>
              <a:gd name="connsiteX31998" fmla="*/ 4264381 w 12192000"/>
              <a:gd name="connsiteY31998" fmla="*/ 1830352 h 6858000"/>
              <a:gd name="connsiteX31999" fmla="*/ 4264142 w 12192000"/>
              <a:gd name="connsiteY31999" fmla="*/ 1830352 h 6858000"/>
              <a:gd name="connsiteX32000" fmla="*/ 4263902 w 12192000"/>
              <a:gd name="connsiteY32000" fmla="*/ 1830352 h 6858000"/>
              <a:gd name="connsiteX32001" fmla="*/ 4229909 w 12192000"/>
              <a:gd name="connsiteY32001" fmla="*/ 1814583 h 6858000"/>
              <a:gd name="connsiteX32002" fmla="*/ 3415569 w 12192000"/>
              <a:gd name="connsiteY32002" fmla="*/ 1814553 h 6858000"/>
              <a:gd name="connsiteX32003" fmla="*/ 3295636 w 12192000"/>
              <a:gd name="connsiteY32003" fmla="*/ 1883796 h 6858000"/>
              <a:gd name="connsiteX32004" fmla="*/ 3299077 w 12192000"/>
              <a:gd name="connsiteY32004" fmla="*/ 1902289 h 6858000"/>
              <a:gd name="connsiteX32005" fmla="*/ 3297790 w 12192000"/>
              <a:gd name="connsiteY32005" fmla="*/ 1913570 h 6858000"/>
              <a:gd name="connsiteX32006" fmla="*/ 3297581 w 12192000"/>
              <a:gd name="connsiteY32006" fmla="*/ 1914408 h 6858000"/>
              <a:gd name="connsiteX32007" fmla="*/ 3296833 w 12192000"/>
              <a:gd name="connsiteY32007" fmla="*/ 1917280 h 6858000"/>
              <a:gd name="connsiteX32008" fmla="*/ 3295486 w 12192000"/>
              <a:gd name="connsiteY32008" fmla="*/ 1921380 h 6858000"/>
              <a:gd name="connsiteX32009" fmla="*/ 3302428 w 12192000"/>
              <a:gd name="connsiteY32009" fmla="*/ 1925390 h 6858000"/>
              <a:gd name="connsiteX32010" fmla="*/ 3313709 w 12192000"/>
              <a:gd name="connsiteY32010" fmla="*/ 1931913 h 6858000"/>
              <a:gd name="connsiteX32011" fmla="*/ 3585864 w 12192000"/>
              <a:gd name="connsiteY32011" fmla="*/ 1931913 h 6858000"/>
              <a:gd name="connsiteX32012" fmla="*/ 3604087 w 12192000"/>
              <a:gd name="connsiteY32012" fmla="*/ 1921380 h 6858000"/>
              <a:gd name="connsiteX32013" fmla="*/ 3602741 w 12192000"/>
              <a:gd name="connsiteY32013" fmla="*/ 1917280 h 6858000"/>
              <a:gd name="connsiteX32014" fmla="*/ 3601993 w 12192000"/>
              <a:gd name="connsiteY32014" fmla="*/ 1914438 h 6858000"/>
              <a:gd name="connsiteX32015" fmla="*/ 3601783 w 12192000"/>
              <a:gd name="connsiteY32015" fmla="*/ 1913600 h 6858000"/>
              <a:gd name="connsiteX32016" fmla="*/ 3600497 w 12192000"/>
              <a:gd name="connsiteY32016" fmla="*/ 1902319 h 6858000"/>
              <a:gd name="connsiteX32017" fmla="*/ 3603938 w 12192000"/>
              <a:gd name="connsiteY32017" fmla="*/ 1883826 h 6858000"/>
              <a:gd name="connsiteX32018" fmla="*/ 3484004 w 12192000"/>
              <a:gd name="connsiteY32018" fmla="*/ 1814583 h 6858000"/>
              <a:gd name="connsiteX32019" fmla="*/ 3450011 w 12192000"/>
              <a:gd name="connsiteY32019" fmla="*/ 1830352 h 6858000"/>
              <a:gd name="connsiteX32020" fmla="*/ 3449772 w 12192000"/>
              <a:gd name="connsiteY32020" fmla="*/ 1830352 h 6858000"/>
              <a:gd name="connsiteX32021" fmla="*/ 3449532 w 12192000"/>
              <a:gd name="connsiteY32021" fmla="*/ 1830352 h 6858000"/>
              <a:gd name="connsiteX32022" fmla="*/ 3415539 w 12192000"/>
              <a:gd name="connsiteY32022" fmla="*/ 1814583 h 6858000"/>
              <a:gd name="connsiteX32023" fmla="*/ 2193970 w 12192000"/>
              <a:gd name="connsiteY32023" fmla="*/ 1814553 h 6858000"/>
              <a:gd name="connsiteX32024" fmla="*/ 2074036 w 12192000"/>
              <a:gd name="connsiteY32024" fmla="*/ 1883796 h 6858000"/>
              <a:gd name="connsiteX32025" fmla="*/ 2077477 w 12192000"/>
              <a:gd name="connsiteY32025" fmla="*/ 1902289 h 6858000"/>
              <a:gd name="connsiteX32026" fmla="*/ 2076191 w 12192000"/>
              <a:gd name="connsiteY32026" fmla="*/ 1913570 h 6858000"/>
              <a:gd name="connsiteX32027" fmla="*/ 2075981 w 12192000"/>
              <a:gd name="connsiteY32027" fmla="*/ 1914408 h 6858000"/>
              <a:gd name="connsiteX32028" fmla="*/ 2075233 w 12192000"/>
              <a:gd name="connsiteY32028" fmla="*/ 1917280 h 6858000"/>
              <a:gd name="connsiteX32029" fmla="*/ 2073886 w 12192000"/>
              <a:gd name="connsiteY32029" fmla="*/ 1921380 h 6858000"/>
              <a:gd name="connsiteX32030" fmla="*/ 2080829 w 12192000"/>
              <a:gd name="connsiteY32030" fmla="*/ 1925390 h 6858000"/>
              <a:gd name="connsiteX32031" fmla="*/ 2092110 w 12192000"/>
              <a:gd name="connsiteY32031" fmla="*/ 1931913 h 6858000"/>
              <a:gd name="connsiteX32032" fmla="*/ 2364265 w 12192000"/>
              <a:gd name="connsiteY32032" fmla="*/ 1931913 h 6858000"/>
              <a:gd name="connsiteX32033" fmla="*/ 2382488 w 12192000"/>
              <a:gd name="connsiteY32033" fmla="*/ 1921380 h 6858000"/>
              <a:gd name="connsiteX32034" fmla="*/ 2381141 w 12192000"/>
              <a:gd name="connsiteY32034" fmla="*/ 1917280 h 6858000"/>
              <a:gd name="connsiteX32035" fmla="*/ 2380423 w 12192000"/>
              <a:gd name="connsiteY32035" fmla="*/ 1914438 h 6858000"/>
              <a:gd name="connsiteX32036" fmla="*/ 2380214 w 12192000"/>
              <a:gd name="connsiteY32036" fmla="*/ 1913600 h 6858000"/>
              <a:gd name="connsiteX32037" fmla="*/ 2378927 w 12192000"/>
              <a:gd name="connsiteY32037" fmla="*/ 1902319 h 6858000"/>
              <a:gd name="connsiteX32038" fmla="*/ 2382368 w 12192000"/>
              <a:gd name="connsiteY32038" fmla="*/ 1883826 h 6858000"/>
              <a:gd name="connsiteX32039" fmla="*/ 2262435 w 12192000"/>
              <a:gd name="connsiteY32039" fmla="*/ 1814583 h 6858000"/>
              <a:gd name="connsiteX32040" fmla="*/ 2228442 w 12192000"/>
              <a:gd name="connsiteY32040" fmla="*/ 1830352 h 6858000"/>
              <a:gd name="connsiteX32041" fmla="*/ 2228202 w 12192000"/>
              <a:gd name="connsiteY32041" fmla="*/ 1830352 h 6858000"/>
              <a:gd name="connsiteX32042" fmla="*/ 2227963 w 12192000"/>
              <a:gd name="connsiteY32042" fmla="*/ 1830352 h 6858000"/>
              <a:gd name="connsiteX32043" fmla="*/ 2193970 w 12192000"/>
              <a:gd name="connsiteY32043" fmla="*/ 1814583 h 6858000"/>
              <a:gd name="connsiteX32044" fmla="*/ 1379600 w 12192000"/>
              <a:gd name="connsiteY32044" fmla="*/ 1814553 h 6858000"/>
              <a:gd name="connsiteX32045" fmla="*/ 1259666 w 12192000"/>
              <a:gd name="connsiteY32045" fmla="*/ 1883796 h 6858000"/>
              <a:gd name="connsiteX32046" fmla="*/ 1263108 w 12192000"/>
              <a:gd name="connsiteY32046" fmla="*/ 1902289 h 6858000"/>
              <a:gd name="connsiteX32047" fmla="*/ 1261821 w 12192000"/>
              <a:gd name="connsiteY32047" fmla="*/ 1913570 h 6858000"/>
              <a:gd name="connsiteX32048" fmla="*/ 1261611 w 12192000"/>
              <a:gd name="connsiteY32048" fmla="*/ 1914408 h 6858000"/>
              <a:gd name="connsiteX32049" fmla="*/ 1260863 w 12192000"/>
              <a:gd name="connsiteY32049" fmla="*/ 1917280 h 6858000"/>
              <a:gd name="connsiteX32050" fmla="*/ 1259517 w 12192000"/>
              <a:gd name="connsiteY32050" fmla="*/ 1921380 h 6858000"/>
              <a:gd name="connsiteX32051" fmla="*/ 1266459 w 12192000"/>
              <a:gd name="connsiteY32051" fmla="*/ 1925390 h 6858000"/>
              <a:gd name="connsiteX32052" fmla="*/ 1277740 w 12192000"/>
              <a:gd name="connsiteY32052" fmla="*/ 1931913 h 6858000"/>
              <a:gd name="connsiteX32053" fmla="*/ 1549895 w 12192000"/>
              <a:gd name="connsiteY32053" fmla="*/ 1931913 h 6858000"/>
              <a:gd name="connsiteX32054" fmla="*/ 1568118 w 12192000"/>
              <a:gd name="connsiteY32054" fmla="*/ 1921380 h 6858000"/>
              <a:gd name="connsiteX32055" fmla="*/ 1566772 w 12192000"/>
              <a:gd name="connsiteY32055" fmla="*/ 1917280 h 6858000"/>
              <a:gd name="connsiteX32056" fmla="*/ 1566053 w 12192000"/>
              <a:gd name="connsiteY32056" fmla="*/ 1914438 h 6858000"/>
              <a:gd name="connsiteX32057" fmla="*/ 1565844 w 12192000"/>
              <a:gd name="connsiteY32057" fmla="*/ 1913600 h 6858000"/>
              <a:gd name="connsiteX32058" fmla="*/ 1564557 w 12192000"/>
              <a:gd name="connsiteY32058" fmla="*/ 1902319 h 6858000"/>
              <a:gd name="connsiteX32059" fmla="*/ 1567999 w 12192000"/>
              <a:gd name="connsiteY32059" fmla="*/ 1883826 h 6858000"/>
              <a:gd name="connsiteX32060" fmla="*/ 1448065 w 12192000"/>
              <a:gd name="connsiteY32060" fmla="*/ 1814583 h 6858000"/>
              <a:gd name="connsiteX32061" fmla="*/ 1414072 w 12192000"/>
              <a:gd name="connsiteY32061" fmla="*/ 1830352 h 6858000"/>
              <a:gd name="connsiteX32062" fmla="*/ 1413832 w 12192000"/>
              <a:gd name="connsiteY32062" fmla="*/ 1830352 h 6858000"/>
              <a:gd name="connsiteX32063" fmla="*/ 1413593 w 12192000"/>
              <a:gd name="connsiteY32063" fmla="*/ 1830352 h 6858000"/>
              <a:gd name="connsiteX32064" fmla="*/ 1379600 w 12192000"/>
              <a:gd name="connsiteY32064" fmla="*/ 1814583 h 6858000"/>
              <a:gd name="connsiteX32065" fmla="*/ 565260 w 12192000"/>
              <a:gd name="connsiteY32065" fmla="*/ 1814553 h 6858000"/>
              <a:gd name="connsiteX32066" fmla="*/ 445326 w 12192000"/>
              <a:gd name="connsiteY32066" fmla="*/ 1883796 h 6858000"/>
              <a:gd name="connsiteX32067" fmla="*/ 448768 w 12192000"/>
              <a:gd name="connsiteY32067" fmla="*/ 1902289 h 6858000"/>
              <a:gd name="connsiteX32068" fmla="*/ 447481 w 12192000"/>
              <a:gd name="connsiteY32068" fmla="*/ 1913570 h 6858000"/>
              <a:gd name="connsiteX32069" fmla="*/ 447271 w 12192000"/>
              <a:gd name="connsiteY32069" fmla="*/ 1914408 h 6858000"/>
              <a:gd name="connsiteX32070" fmla="*/ 446523 w 12192000"/>
              <a:gd name="connsiteY32070" fmla="*/ 1917280 h 6858000"/>
              <a:gd name="connsiteX32071" fmla="*/ 446553 w 12192000"/>
              <a:gd name="connsiteY32071" fmla="*/ 1917251 h 6858000"/>
              <a:gd name="connsiteX32072" fmla="*/ 445207 w 12192000"/>
              <a:gd name="connsiteY32072" fmla="*/ 1921350 h 6858000"/>
              <a:gd name="connsiteX32073" fmla="*/ 452149 w 12192000"/>
              <a:gd name="connsiteY32073" fmla="*/ 1925360 h 6858000"/>
              <a:gd name="connsiteX32074" fmla="*/ 463430 w 12192000"/>
              <a:gd name="connsiteY32074" fmla="*/ 1931883 h 6858000"/>
              <a:gd name="connsiteX32075" fmla="*/ 735585 w 12192000"/>
              <a:gd name="connsiteY32075" fmla="*/ 1931883 h 6858000"/>
              <a:gd name="connsiteX32076" fmla="*/ 753808 w 12192000"/>
              <a:gd name="connsiteY32076" fmla="*/ 1921350 h 6858000"/>
              <a:gd name="connsiteX32077" fmla="*/ 752462 w 12192000"/>
              <a:gd name="connsiteY32077" fmla="*/ 1917251 h 6858000"/>
              <a:gd name="connsiteX32078" fmla="*/ 751714 w 12192000"/>
              <a:gd name="connsiteY32078" fmla="*/ 1914408 h 6858000"/>
              <a:gd name="connsiteX32079" fmla="*/ 751504 w 12192000"/>
              <a:gd name="connsiteY32079" fmla="*/ 1913570 h 6858000"/>
              <a:gd name="connsiteX32080" fmla="*/ 750218 w 12192000"/>
              <a:gd name="connsiteY32080" fmla="*/ 1902289 h 6858000"/>
              <a:gd name="connsiteX32081" fmla="*/ 753659 w 12192000"/>
              <a:gd name="connsiteY32081" fmla="*/ 1883796 h 6858000"/>
              <a:gd name="connsiteX32082" fmla="*/ 633725 w 12192000"/>
              <a:gd name="connsiteY32082" fmla="*/ 1814553 h 6858000"/>
              <a:gd name="connsiteX32083" fmla="*/ 599732 w 12192000"/>
              <a:gd name="connsiteY32083" fmla="*/ 1830322 h 6858000"/>
              <a:gd name="connsiteX32084" fmla="*/ 599493 w 12192000"/>
              <a:gd name="connsiteY32084" fmla="*/ 1830322 h 6858000"/>
              <a:gd name="connsiteX32085" fmla="*/ 599253 w 12192000"/>
              <a:gd name="connsiteY32085" fmla="*/ 1830322 h 6858000"/>
              <a:gd name="connsiteX32086" fmla="*/ 565260 w 12192000"/>
              <a:gd name="connsiteY32086" fmla="*/ 1814553 h 6858000"/>
              <a:gd name="connsiteX32087" fmla="*/ 11797008 w 12192000"/>
              <a:gd name="connsiteY32087" fmla="*/ 1623700 h 6858000"/>
              <a:gd name="connsiteX32088" fmla="*/ 11797038 w 12192000"/>
              <a:gd name="connsiteY32088" fmla="*/ 1623700 h 6858000"/>
              <a:gd name="connsiteX32089" fmla="*/ 11797023 w 12192000"/>
              <a:gd name="connsiteY32089" fmla="*/ 1623704 h 6858000"/>
              <a:gd name="connsiteX32090" fmla="*/ 11389809 w 12192000"/>
              <a:gd name="connsiteY32090" fmla="*/ 1623700 h 6858000"/>
              <a:gd name="connsiteX32091" fmla="*/ 11389839 w 12192000"/>
              <a:gd name="connsiteY32091" fmla="*/ 1623700 h 6858000"/>
              <a:gd name="connsiteX32092" fmla="*/ 11389824 w 12192000"/>
              <a:gd name="connsiteY32092" fmla="*/ 1623704 h 6858000"/>
              <a:gd name="connsiteX32093" fmla="*/ 11924752 w 12192000"/>
              <a:gd name="connsiteY32093" fmla="*/ 1603831 h 6858000"/>
              <a:gd name="connsiteX32094" fmla="*/ 11839021 w 12192000"/>
              <a:gd name="connsiteY32094" fmla="*/ 1653325 h 6858000"/>
              <a:gd name="connsiteX32095" fmla="*/ 11841655 w 12192000"/>
              <a:gd name="connsiteY32095" fmla="*/ 1668316 h 6858000"/>
              <a:gd name="connsiteX32096" fmla="*/ 11805028 w 12192000"/>
              <a:gd name="connsiteY32096" fmla="*/ 1712184 h 6858000"/>
              <a:gd name="connsiteX32097" fmla="*/ 11805028 w 12192000"/>
              <a:gd name="connsiteY32097" fmla="*/ 1811171 h 6858000"/>
              <a:gd name="connsiteX32098" fmla="*/ 11924752 w 12192000"/>
              <a:gd name="connsiteY32098" fmla="*/ 1603831 h 6858000"/>
              <a:gd name="connsiteX32099" fmla="*/ 11669295 w 12192000"/>
              <a:gd name="connsiteY32099" fmla="*/ 1603831 h 6858000"/>
              <a:gd name="connsiteX32100" fmla="*/ 11789019 w 12192000"/>
              <a:gd name="connsiteY32100" fmla="*/ 1811171 h 6858000"/>
              <a:gd name="connsiteX32101" fmla="*/ 11789019 w 12192000"/>
              <a:gd name="connsiteY32101" fmla="*/ 1712184 h 6858000"/>
              <a:gd name="connsiteX32102" fmla="*/ 11752392 w 12192000"/>
              <a:gd name="connsiteY32102" fmla="*/ 1668316 h 6858000"/>
              <a:gd name="connsiteX32103" fmla="*/ 11755025 w 12192000"/>
              <a:gd name="connsiteY32103" fmla="*/ 1653325 h 6858000"/>
              <a:gd name="connsiteX32104" fmla="*/ 11517552 w 12192000"/>
              <a:gd name="connsiteY32104" fmla="*/ 1603831 h 6858000"/>
              <a:gd name="connsiteX32105" fmla="*/ 11431821 w 12192000"/>
              <a:gd name="connsiteY32105" fmla="*/ 1653325 h 6858000"/>
              <a:gd name="connsiteX32106" fmla="*/ 11434455 w 12192000"/>
              <a:gd name="connsiteY32106" fmla="*/ 1668316 h 6858000"/>
              <a:gd name="connsiteX32107" fmla="*/ 11397828 w 12192000"/>
              <a:gd name="connsiteY32107" fmla="*/ 1712184 h 6858000"/>
              <a:gd name="connsiteX32108" fmla="*/ 11397828 w 12192000"/>
              <a:gd name="connsiteY32108" fmla="*/ 1811171 h 6858000"/>
              <a:gd name="connsiteX32109" fmla="*/ 11517552 w 12192000"/>
              <a:gd name="connsiteY32109" fmla="*/ 1603831 h 6858000"/>
              <a:gd name="connsiteX32110" fmla="*/ 11262125 w 12192000"/>
              <a:gd name="connsiteY32110" fmla="*/ 1603831 h 6858000"/>
              <a:gd name="connsiteX32111" fmla="*/ 11381849 w 12192000"/>
              <a:gd name="connsiteY32111" fmla="*/ 1811171 h 6858000"/>
              <a:gd name="connsiteX32112" fmla="*/ 11381849 w 12192000"/>
              <a:gd name="connsiteY32112" fmla="*/ 1712184 h 6858000"/>
              <a:gd name="connsiteX32113" fmla="*/ 11345222 w 12192000"/>
              <a:gd name="connsiteY32113" fmla="*/ 1668316 h 6858000"/>
              <a:gd name="connsiteX32114" fmla="*/ 11347856 w 12192000"/>
              <a:gd name="connsiteY32114" fmla="*/ 1653325 h 6858000"/>
              <a:gd name="connsiteX32115" fmla="*/ 11110382 w 12192000"/>
              <a:gd name="connsiteY32115" fmla="*/ 1603831 h 6858000"/>
              <a:gd name="connsiteX32116" fmla="*/ 11024652 w 12192000"/>
              <a:gd name="connsiteY32116" fmla="*/ 1653325 h 6858000"/>
              <a:gd name="connsiteX32117" fmla="*/ 11027285 w 12192000"/>
              <a:gd name="connsiteY32117" fmla="*/ 1668316 h 6858000"/>
              <a:gd name="connsiteX32118" fmla="*/ 10990658 w 12192000"/>
              <a:gd name="connsiteY32118" fmla="*/ 1712184 h 6858000"/>
              <a:gd name="connsiteX32119" fmla="*/ 10990658 w 12192000"/>
              <a:gd name="connsiteY32119" fmla="*/ 1811171 h 6858000"/>
              <a:gd name="connsiteX32120" fmla="*/ 11110382 w 12192000"/>
              <a:gd name="connsiteY32120" fmla="*/ 1603831 h 6858000"/>
              <a:gd name="connsiteX32121" fmla="*/ 10854955 w 12192000"/>
              <a:gd name="connsiteY32121" fmla="*/ 1603831 h 6858000"/>
              <a:gd name="connsiteX32122" fmla="*/ 10974679 w 12192000"/>
              <a:gd name="connsiteY32122" fmla="*/ 1811171 h 6858000"/>
              <a:gd name="connsiteX32123" fmla="*/ 10974679 w 12192000"/>
              <a:gd name="connsiteY32123" fmla="*/ 1712184 h 6858000"/>
              <a:gd name="connsiteX32124" fmla="*/ 10938052 w 12192000"/>
              <a:gd name="connsiteY32124" fmla="*/ 1668316 h 6858000"/>
              <a:gd name="connsiteX32125" fmla="*/ 10940686 w 12192000"/>
              <a:gd name="connsiteY32125" fmla="*/ 1653325 h 6858000"/>
              <a:gd name="connsiteX32126" fmla="*/ 10703182 w 12192000"/>
              <a:gd name="connsiteY32126" fmla="*/ 1603831 h 6858000"/>
              <a:gd name="connsiteX32127" fmla="*/ 10617452 w 12192000"/>
              <a:gd name="connsiteY32127" fmla="*/ 1653325 h 6858000"/>
              <a:gd name="connsiteX32128" fmla="*/ 10620085 w 12192000"/>
              <a:gd name="connsiteY32128" fmla="*/ 1668316 h 6858000"/>
              <a:gd name="connsiteX32129" fmla="*/ 10583458 w 12192000"/>
              <a:gd name="connsiteY32129" fmla="*/ 1712184 h 6858000"/>
              <a:gd name="connsiteX32130" fmla="*/ 10583458 w 12192000"/>
              <a:gd name="connsiteY32130" fmla="*/ 1811171 h 6858000"/>
              <a:gd name="connsiteX32131" fmla="*/ 10703182 w 12192000"/>
              <a:gd name="connsiteY32131" fmla="*/ 1603831 h 6858000"/>
              <a:gd name="connsiteX32132" fmla="*/ 10447755 w 12192000"/>
              <a:gd name="connsiteY32132" fmla="*/ 1603831 h 6858000"/>
              <a:gd name="connsiteX32133" fmla="*/ 10567479 w 12192000"/>
              <a:gd name="connsiteY32133" fmla="*/ 1811171 h 6858000"/>
              <a:gd name="connsiteX32134" fmla="*/ 10567479 w 12192000"/>
              <a:gd name="connsiteY32134" fmla="*/ 1712184 h 6858000"/>
              <a:gd name="connsiteX32135" fmla="*/ 10530853 w 12192000"/>
              <a:gd name="connsiteY32135" fmla="*/ 1668316 h 6858000"/>
              <a:gd name="connsiteX32136" fmla="*/ 10533486 w 12192000"/>
              <a:gd name="connsiteY32136" fmla="*/ 1653325 h 6858000"/>
              <a:gd name="connsiteX32137" fmla="*/ 10296013 w 12192000"/>
              <a:gd name="connsiteY32137" fmla="*/ 1603831 h 6858000"/>
              <a:gd name="connsiteX32138" fmla="*/ 10210282 w 12192000"/>
              <a:gd name="connsiteY32138" fmla="*/ 1653325 h 6858000"/>
              <a:gd name="connsiteX32139" fmla="*/ 10212915 w 12192000"/>
              <a:gd name="connsiteY32139" fmla="*/ 1668316 h 6858000"/>
              <a:gd name="connsiteX32140" fmla="*/ 10176289 w 12192000"/>
              <a:gd name="connsiteY32140" fmla="*/ 1712184 h 6858000"/>
              <a:gd name="connsiteX32141" fmla="*/ 10176289 w 12192000"/>
              <a:gd name="connsiteY32141" fmla="*/ 1811171 h 6858000"/>
              <a:gd name="connsiteX32142" fmla="*/ 10296013 w 12192000"/>
              <a:gd name="connsiteY32142" fmla="*/ 1603831 h 6858000"/>
              <a:gd name="connsiteX32143" fmla="*/ 10040585 w 12192000"/>
              <a:gd name="connsiteY32143" fmla="*/ 1603831 h 6858000"/>
              <a:gd name="connsiteX32144" fmla="*/ 10160309 w 12192000"/>
              <a:gd name="connsiteY32144" fmla="*/ 1811171 h 6858000"/>
              <a:gd name="connsiteX32145" fmla="*/ 10160309 w 12192000"/>
              <a:gd name="connsiteY32145" fmla="*/ 1712184 h 6858000"/>
              <a:gd name="connsiteX32146" fmla="*/ 10123683 w 12192000"/>
              <a:gd name="connsiteY32146" fmla="*/ 1668316 h 6858000"/>
              <a:gd name="connsiteX32147" fmla="*/ 10126317 w 12192000"/>
              <a:gd name="connsiteY32147" fmla="*/ 1653325 h 6858000"/>
              <a:gd name="connsiteX32148" fmla="*/ 9888813 w 12192000"/>
              <a:gd name="connsiteY32148" fmla="*/ 1603831 h 6858000"/>
              <a:gd name="connsiteX32149" fmla="*/ 9803082 w 12192000"/>
              <a:gd name="connsiteY32149" fmla="*/ 1653325 h 6858000"/>
              <a:gd name="connsiteX32150" fmla="*/ 9805715 w 12192000"/>
              <a:gd name="connsiteY32150" fmla="*/ 1668316 h 6858000"/>
              <a:gd name="connsiteX32151" fmla="*/ 9769089 w 12192000"/>
              <a:gd name="connsiteY32151" fmla="*/ 1712184 h 6858000"/>
              <a:gd name="connsiteX32152" fmla="*/ 9769089 w 12192000"/>
              <a:gd name="connsiteY32152" fmla="*/ 1811171 h 6858000"/>
              <a:gd name="connsiteX32153" fmla="*/ 9888813 w 12192000"/>
              <a:gd name="connsiteY32153" fmla="*/ 1603831 h 6858000"/>
              <a:gd name="connsiteX32154" fmla="*/ 9633415 w 12192000"/>
              <a:gd name="connsiteY32154" fmla="*/ 1603831 h 6858000"/>
              <a:gd name="connsiteX32155" fmla="*/ 9753139 w 12192000"/>
              <a:gd name="connsiteY32155" fmla="*/ 1811171 h 6858000"/>
              <a:gd name="connsiteX32156" fmla="*/ 9753139 w 12192000"/>
              <a:gd name="connsiteY32156" fmla="*/ 1712184 h 6858000"/>
              <a:gd name="connsiteX32157" fmla="*/ 9716513 w 12192000"/>
              <a:gd name="connsiteY32157" fmla="*/ 1668316 h 6858000"/>
              <a:gd name="connsiteX32158" fmla="*/ 9719146 w 12192000"/>
              <a:gd name="connsiteY32158" fmla="*/ 1653325 h 6858000"/>
              <a:gd name="connsiteX32159" fmla="*/ 9481643 w 12192000"/>
              <a:gd name="connsiteY32159" fmla="*/ 1603831 h 6858000"/>
              <a:gd name="connsiteX32160" fmla="*/ 9395912 w 12192000"/>
              <a:gd name="connsiteY32160" fmla="*/ 1653325 h 6858000"/>
              <a:gd name="connsiteX32161" fmla="*/ 9398545 w 12192000"/>
              <a:gd name="connsiteY32161" fmla="*/ 1668316 h 6858000"/>
              <a:gd name="connsiteX32162" fmla="*/ 9361919 w 12192000"/>
              <a:gd name="connsiteY32162" fmla="*/ 1712184 h 6858000"/>
              <a:gd name="connsiteX32163" fmla="*/ 9361919 w 12192000"/>
              <a:gd name="connsiteY32163" fmla="*/ 1811171 h 6858000"/>
              <a:gd name="connsiteX32164" fmla="*/ 9481643 w 12192000"/>
              <a:gd name="connsiteY32164" fmla="*/ 1603831 h 6858000"/>
              <a:gd name="connsiteX32165" fmla="*/ 9226216 w 12192000"/>
              <a:gd name="connsiteY32165" fmla="*/ 1603831 h 6858000"/>
              <a:gd name="connsiteX32166" fmla="*/ 9345940 w 12192000"/>
              <a:gd name="connsiteY32166" fmla="*/ 1811171 h 6858000"/>
              <a:gd name="connsiteX32167" fmla="*/ 9345940 w 12192000"/>
              <a:gd name="connsiteY32167" fmla="*/ 1712184 h 6858000"/>
              <a:gd name="connsiteX32168" fmla="*/ 9309314 w 12192000"/>
              <a:gd name="connsiteY32168" fmla="*/ 1668316 h 6858000"/>
              <a:gd name="connsiteX32169" fmla="*/ 9311946 w 12192000"/>
              <a:gd name="connsiteY32169" fmla="*/ 1653325 h 6858000"/>
              <a:gd name="connsiteX32170" fmla="*/ 9074473 w 12192000"/>
              <a:gd name="connsiteY32170" fmla="*/ 1603831 h 6858000"/>
              <a:gd name="connsiteX32171" fmla="*/ 8988742 w 12192000"/>
              <a:gd name="connsiteY32171" fmla="*/ 1653325 h 6858000"/>
              <a:gd name="connsiteX32172" fmla="*/ 8991376 w 12192000"/>
              <a:gd name="connsiteY32172" fmla="*/ 1668316 h 6858000"/>
              <a:gd name="connsiteX32173" fmla="*/ 8954749 w 12192000"/>
              <a:gd name="connsiteY32173" fmla="*/ 1712184 h 6858000"/>
              <a:gd name="connsiteX32174" fmla="*/ 8954749 w 12192000"/>
              <a:gd name="connsiteY32174" fmla="*/ 1811171 h 6858000"/>
              <a:gd name="connsiteX32175" fmla="*/ 9074473 w 12192000"/>
              <a:gd name="connsiteY32175" fmla="*/ 1603831 h 6858000"/>
              <a:gd name="connsiteX32176" fmla="*/ 8819046 w 12192000"/>
              <a:gd name="connsiteY32176" fmla="*/ 1603831 h 6858000"/>
              <a:gd name="connsiteX32177" fmla="*/ 8938770 w 12192000"/>
              <a:gd name="connsiteY32177" fmla="*/ 1811171 h 6858000"/>
              <a:gd name="connsiteX32178" fmla="*/ 8938770 w 12192000"/>
              <a:gd name="connsiteY32178" fmla="*/ 1712184 h 6858000"/>
              <a:gd name="connsiteX32179" fmla="*/ 8902143 w 12192000"/>
              <a:gd name="connsiteY32179" fmla="*/ 1668316 h 6858000"/>
              <a:gd name="connsiteX32180" fmla="*/ 8904776 w 12192000"/>
              <a:gd name="connsiteY32180" fmla="*/ 1653325 h 6858000"/>
              <a:gd name="connsiteX32181" fmla="*/ 8667273 w 12192000"/>
              <a:gd name="connsiteY32181" fmla="*/ 1603831 h 6858000"/>
              <a:gd name="connsiteX32182" fmla="*/ 8581542 w 12192000"/>
              <a:gd name="connsiteY32182" fmla="*/ 1653325 h 6858000"/>
              <a:gd name="connsiteX32183" fmla="*/ 8584176 w 12192000"/>
              <a:gd name="connsiteY32183" fmla="*/ 1668316 h 6858000"/>
              <a:gd name="connsiteX32184" fmla="*/ 8547549 w 12192000"/>
              <a:gd name="connsiteY32184" fmla="*/ 1712184 h 6858000"/>
              <a:gd name="connsiteX32185" fmla="*/ 8547549 w 12192000"/>
              <a:gd name="connsiteY32185" fmla="*/ 1811171 h 6858000"/>
              <a:gd name="connsiteX32186" fmla="*/ 8667273 w 12192000"/>
              <a:gd name="connsiteY32186" fmla="*/ 1603831 h 6858000"/>
              <a:gd name="connsiteX32187" fmla="*/ 8411846 w 12192000"/>
              <a:gd name="connsiteY32187" fmla="*/ 1603831 h 6858000"/>
              <a:gd name="connsiteX32188" fmla="*/ 8531570 w 12192000"/>
              <a:gd name="connsiteY32188" fmla="*/ 1811171 h 6858000"/>
              <a:gd name="connsiteX32189" fmla="*/ 8531570 w 12192000"/>
              <a:gd name="connsiteY32189" fmla="*/ 1712184 h 6858000"/>
              <a:gd name="connsiteX32190" fmla="*/ 8494943 w 12192000"/>
              <a:gd name="connsiteY32190" fmla="*/ 1668316 h 6858000"/>
              <a:gd name="connsiteX32191" fmla="*/ 8497577 w 12192000"/>
              <a:gd name="connsiteY32191" fmla="*/ 1653325 h 6858000"/>
              <a:gd name="connsiteX32192" fmla="*/ 8260103 w 12192000"/>
              <a:gd name="connsiteY32192" fmla="*/ 1603831 h 6858000"/>
              <a:gd name="connsiteX32193" fmla="*/ 8174373 w 12192000"/>
              <a:gd name="connsiteY32193" fmla="*/ 1653325 h 6858000"/>
              <a:gd name="connsiteX32194" fmla="*/ 8177006 w 12192000"/>
              <a:gd name="connsiteY32194" fmla="*/ 1668316 h 6858000"/>
              <a:gd name="connsiteX32195" fmla="*/ 8140379 w 12192000"/>
              <a:gd name="connsiteY32195" fmla="*/ 1712184 h 6858000"/>
              <a:gd name="connsiteX32196" fmla="*/ 8140379 w 12192000"/>
              <a:gd name="connsiteY32196" fmla="*/ 1811171 h 6858000"/>
              <a:gd name="connsiteX32197" fmla="*/ 8260103 w 12192000"/>
              <a:gd name="connsiteY32197" fmla="*/ 1603831 h 6858000"/>
              <a:gd name="connsiteX32198" fmla="*/ 8004677 w 12192000"/>
              <a:gd name="connsiteY32198" fmla="*/ 1603831 h 6858000"/>
              <a:gd name="connsiteX32199" fmla="*/ 8124400 w 12192000"/>
              <a:gd name="connsiteY32199" fmla="*/ 1811171 h 6858000"/>
              <a:gd name="connsiteX32200" fmla="*/ 8124400 w 12192000"/>
              <a:gd name="connsiteY32200" fmla="*/ 1712184 h 6858000"/>
              <a:gd name="connsiteX32201" fmla="*/ 8087774 w 12192000"/>
              <a:gd name="connsiteY32201" fmla="*/ 1668316 h 6858000"/>
              <a:gd name="connsiteX32202" fmla="*/ 8090407 w 12192000"/>
              <a:gd name="connsiteY32202" fmla="*/ 1653325 h 6858000"/>
              <a:gd name="connsiteX32203" fmla="*/ 7852904 w 12192000"/>
              <a:gd name="connsiteY32203" fmla="*/ 1603831 h 6858000"/>
              <a:gd name="connsiteX32204" fmla="*/ 7767173 w 12192000"/>
              <a:gd name="connsiteY32204" fmla="*/ 1653325 h 6858000"/>
              <a:gd name="connsiteX32205" fmla="*/ 7769807 w 12192000"/>
              <a:gd name="connsiteY32205" fmla="*/ 1668316 h 6858000"/>
              <a:gd name="connsiteX32206" fmla="*/ 7733180 w 12192000"/>
              <a:gd name="connsiteY32206" fmla="*/ 1712184 h 6858000"/>
              <a:gd name="connsiteX32207" fmla="*/ 7733180 w 12192000"/>
              <a:gd name="connsiteY32207" fmla="*/ 1811171 h 6858000"/>
              <a:gd name="connsiteX32208" fmla="*/ 7852904 w 12192000"/>
              <a:gd name="connsiteY32208" fmla="*/ 1603831 h 6858000"/>
              <a:gd name="connsiteX32209" fmla="*/ 7597476 w 12192000"/>
              <a:gd name="connsiteY32209" fmla="*/ 1603831 h 6858000"/>
              <a:gd name="connsiteX32210" fmla="*/ 7717201 w 12192000"/>
              <a:gd name="connsiteY32210" fmla="*/ 1811171 h 6858000"/>
              <a:gd name="connsiteX32211" fmla="*/ 7717201 w 12192000"/>
              <a:gd name="connsiteY32211" fmla="*/ 1712184 h 6858000"/>
              <a:gd name="connsiteX32212" fmla="*/ 7680574 w 12192000"/>
              <a:gd name="connsiteY32212" fmla="*/ 1668316 h 6858000"/>
              <a:gd name="connsiteX32213" fmla="*/ 7683207 w 12192000"/>
              <a:gd name="connsiteY32213" fmla="*/ 1653325 h 6858000"/>
              <a:gd name="connsiteX32214" fmla="*/ 7445734 w 12192000"/>
              <a:gd name="connsiteY32214" fmla="*/ 1603831 h 6858000"/>
              <a:gd name="connsiteX32215" fmla="*/ 7360003 w 12192000"/>
              <a:gd name="connsiteY32215" fmla="*/ 1653325 h 6858000"/>
              <a:gd name="connsiteX32216" fmla="*/ 7362636 w 12192000"/>
              <a:gd name="connsiteY32216" fmla="*/ 1668316 h 6858000"/>
              <a:gd name="connsiteX32217" fmla="*/ 7326010 w 12192000"/>
              <a:gd name="connsiteY32217" fmla="*/ 1712184 h 6858000"/>
              <a:gd name="connsiteX32218" fmla="*/ 7326010 w 12192000"/>
              <a:gd name="connsiteY32218" fmla="*/ 1811171 h 6858000"/>
              <a:gd name="connsiteX32219" fmla="*/ 7445734 w 12192000"/>
              <a:gd name="connsiteY32219" fmla="*/ 1603831 h 6858000"/>
              <a:gd name="connsiteX32220" fmla="*/ 7190306 w 12192000"/>
              <a:gd name="connsiteY32220" fmla="*/ 1603831 h 6858000"/>
              <a:gd name="connsiteX32221" fmla="*/ 7310031 w 12192000"/>
              <a:gd name="connsiteY32221" fmla="*/ 1811171 h 6858000"/>
              <a:gd name="connsiteX32222" fmla="*/ 7310031 w 12192000"/>
              <a:gd name="connsiteY32222" fmla="*/ 1712184 h 6858000"/>
              <a:gd name="connsiteX32223" fmla="*/ 7273404 w 12192000"/>
              <a:gd name="connsiteY32223" fmla="*/ 1668316 h 6858000"/>
              <a:gd name="connsiteX32224" fmla="*/ 7276038 w 12192000"/>
              <a:gd name="connsiteY32224" fmla="*/ 1653325 h 6858000"/>
              <a:gd name="connsiteX32225" fmla="*/ 7038534 w 12192000"/>
              <a:gd name="connsiteY32225" fmla="*/ 1603831 h 6858000"/>
              <a:gd name="connsiteX32226" fmla="*/ 6952803 w 12192000"/>
              <a:gd name="connsiteY32226" fmla="*/ 1653325 h 6858000"/>
              <a:gd name="connsiteX32227" fmla="*/ 6955436 w 12192000"/>
              <a:gd name="connsiteY32227" fmla="*/ 1668316 h 6858000"/>
              <a:gd name="connsiteX32228" fmla="*/ 6918810 w 12192000"/>
              <a:gd name="connsiteY32228" fmla="*/ 1712184 h 6858000"/>
              <a:gd name="connsiteX32229" fmla="*/ 6918810 w 12192000"/>
              <a:gd name="connsiteY32229" fmla="*/ 1811171 h 6858000"/>
              <a:gd name="connsiteX32230" fmla="*/ 7038534 w 12192000"/>
              <a:gd name="connsiteY32230" fmla="*/ 1603831 h 6858000"/>
              <a:gd name="connsiteX32231" fmla="*/ 6783107 w 12192000"/>
              <a:gd name="connsiteY32231" fmla="*/ 1603831 h 6858000"/>
              <a:gd name="connsiteX32232" fmla="*/ 6902831 w 12192000"/>
              <a:gd name="connsiteY32232" fmla="*/ 1811171 h 6858000"/>
              <a:gd name="connsiteX32233" fmla="*/ 6902831 w 12192000"/>
              <a:gd name="connsiteY32233" fmla="*/ 1712184 h 6858000"/>
              <a:gd name="connsiteX32234" fmla="*/ 6866204 w 12192000"/>
              <a:gd name="connsiteY32234" fmla="*/ 1668316 h 6858000"/>
              <a:gd name="connsiteX32235" fmla="*/ 6868838 w 12192000"/>
              <a:gd name="connsiteY32235" fmla="*/ 1653325 h 6858000"/>
              <a:gd name="connsiteX32236" fmla="*/ 6631364 w 12192000"/>
              <a:gd name="connsiteY32236" fmla="*/ 1603831 h 6858000"/>
              <a:gd name="connsiteX32237" fmla="*/ 6545633 w 12192000"/>
              <a:gd name="connsiteY32237" fmla="*/ 1653325 h 6858000"/>
              <a:gd name="connsiteX32238" fmla="*/ 6548266 w 12192000"/>
              <a:gd name="connsiteY32238" fmla="*/ 1668316 h 6858000"/>
              <a:gd name="connsiteX32239" fmla="*/ 6511640 w 12192000"/>
              <a:gd name="connsiteY32239" fmla="*/ 1712184 h 6858000"/>
              <a:gd name="connsiteX32240" fmla="*/ 6511640 w 12192000"/>
              <a:gd name="connsiteY32240" fmla="*/ 1811171 h 6858000"/>
              <a:gd name="connsiteX32241" fmla="*/ 6631364 w 12192000"/>
              <a:gd name="connsiteY32241" fmla="*/ 1603831 h 6858000"/>
              <a:gd name="connsiteX32242" fmla="*/ 6375937 w 12192000"/>
              <a:gd name="connsiteY32242" fmla="*/ 1603831 h 6858000"/>
              <a:gd name="connsiteX32243" fmla="*/ 6495661 w 12192000"/>
              <a:gd name="connsiteY32243" fmla="*/ 1811171 h 6858000"/>
              <a:gd name="connsiteX32244" fmla="*/ 6495661 w 12192000"/>
              <a:gd name="connsiteY32244" fmla="*/ 1712184 h 6858000"/>
              <a:gd name="connsiteX32245" fmla="*/ 6459035 w 12192000"/>
              <a:gd name="connsiteY32245" fmla="*/ 1668316 h 6858000"/>
              <a:gd name="connsiteX32246" fmla="*/ 6461668 w 12192000"/>
              <a:gd name="connsiteY32246" fmla="*/ 1653325 h 6858000"/>
              <a:gd name="connsiteX32247" fmla="*/ 6224165 w 12192000"/>
              <a:gd name="connsiteY32247" fmla="*/ 1603831 h 6858000"/>
              <a:gd name="connsiteX32248" fmla="*/ 6138433 w 12192000"/>
              <a:gd name="connsiteY32248" fmla="*/ 1653325 h 6858000"/>
              <a:gd name="connsiteX32249" fmla="*/ 6141067 w 12192000"/>
              <a:gd name="connsiteY32249" fmla="*/ 1668316 h 6858000"/>
              <a:gd name="connsiteX32250" fmla="*/ 6104441 w 12192000"/>
              <a:gd name="connsiteY32250" fmla="*/ 1712184 h 6858000"/>
              <a:gd name="connsiteX32251" fmla="*/ 6104441 w 12192000"/>
              <a:gd name="connsiteY32251" fmla="*/ 1811171 h 6858000"/>
              <a:gd name="connsiteX32252" fmla="*/ 6224165 w 12192000"/>
              <a:gd name="connsiteY32252" fmla="*/ 1603831 h 6858000"/>
              <a:gd name="connsiteX32253" fmla="*/ 5968767 w 12192000"/>
              <a:gd name="connsiteY32253" fmla="*/ 1603831 h 6858000"/>
              <a:gd name="connsiteX32254" fmla="*/ 6088491 w 12192000"/>
              <a:gd name="connsiteY32254" fmla="*/ 1811171 h 6858000"/>
              <a:gd name="connsiteX32255" fmla="*/ 6088491 w 12192000"/>
              <a:gd name="connsiteY32255" fmla="*/ 1712184 h 6858000"/>
              <a:gd name="connsiteX32256" fmla="*/ 6051865 w 12192000"/>
              <a:gd name="connsiteY32256" fmla="*/ 1668316 h 6858000"/>
              <a:gd name="connsiteX32257" fmla="*/ 6054498 w 12192000"/>
              <a:gd name="connsiteY32257" fmla="*/ 1653325 h 6858000"/>
              <a:gd name="connsiteX32258" fmla="*/ 5816995 w 12192000"/>
              <a:gd name="connsiteY32258" fmla="*/ 1603831 h 6858000"/>
              <a:gd name="connsiteX32259" fmla="*/ 5731264 w 12192000"/>
              <a:gd name="connsiteY32259" fmla="*/ 1653325 h 6858000"/>
              <a:gd name="connsiteX32260" fmla="*/ 5733897 w 12192000"/>
              <a:gd name="connsiteY32260" fmla="*/ 1668316 h 6858000"/>
              <a:gd name="connsiteX32261" fmla="*/ 5697271 w 12192000"/>
              <a:gd name="connsiteY32261" fmla="*/ 1712184 h 6858000"/>
              <a:gd name="connsiteX32262" fmla="*/ 5697271 w 12192000"/>
              <a:gd name="connsiteY32262" fmla="*/ 1811171 h 6858000"/>
              <a:gd name="connsiteX32263" fmla="*/ 5816995 w 12192000"/>
              <a:gd name="connsiteY32263" fmla="*/ 1603831 h 6858000"/>
              <a:gd name="connsiteX32264" fmla="*/ 5561568 w 12192000"/>
              <a:gd name="connsiteY32264" fmla="*/ 1603831 h 6858000"/>
              <a:gd name="connsiteX32265" fmla="*/ 5681292 w 12192000"/>
              <a:gd name="connsiteY32265" fmla="*/ 1811171 h 6858000"/>
              <a:gd name="connsiteX32266" fmla="*/ 5681292 w 12192000"/>
              <a:gd name="connsiteY32266" fmla="*/ 1712184 h 6858000"/>
              <a:gd name="connsiteX32267" fmla="*/ 5644666 w 12192000"/>
              <a:gd name="connsiteY32267" fmla="*/ 1668316 h 6858000"/>
              <a:gd name="connsiteX32268" fmla="*/ 5647298 w 12192000"/>
              <a:gd name="connsiteY32268" fmla="*/ 1653325 h 6858000"/>
              <a:gd name="connsiteX32269" fmla="*/ 5409826 w 12192000"/>
              <a:gd name="connsiteY32269" fmla="*/ 1603831 h 6858000"/>
              <a:gd name="connsiteX32270" fmla="*/ 5324094 w 12192000"/>
              <a:gd name="connsiteY32270" fmla="*/ 1653325 h 6858000"/>
              <a:gd name="connsiteX32271" fmla="*/ 5326727 w 12192000"/>
              <a:gd name="connsiteY32271" fmla="*/ 1668316 h 6858000"/>
              <a:gd name="connsiteX32272" fmla="*/ 5290102 w 12192000"/>
              <a:gd name="connsiteY32272" fmla="*/ 1712184 h 6858000"/>
              <a:gd name="connsiteX32273" fmla="*/ 5290102 w 12192000"/>
              <a:gd name="connsiteY32273" fmla="*/ 1811171 h 6858000"/>
              <a:gd name="connsiteX32274" fmla="*/ 5409826 w 12192000"/>
              <a:gd name="connsiteY32274" fmla="*/ 1603831 h 6858000"/>
              <a:gd name="connsiteX32275" fmla="*/ 5154397 w 12192000"/>
              <a:gd name="connsiteY32275" fmla="*/ 1603831 h 6858000"/>
              <a:gd name="connsiteX32276" fmla="*/ 5274121 w 12192000"/>
              <a:gd name="connsiteY32276" fmla="*/ 1811171 h 6858000"/>
              <a:gd name="connsiteX32277" fmla="*/ 5274121 w 12192000"/>
              <a:gd name="connsiteY32277" fmla="*/ 1712184 h 6858000"/>
              <a:gd name="connsiteX32278" fmla="*/ 5237495 w 12192000"/>
              <a:gd name="connsiteY32278" fmla="*/ 1668316 h 6858000"/>
              <a:gd name="connsiteX32279" fmla="*/ 5240129 w 12192000"/>
              <a:gd name="connsiteY32279" fmla="*/ 1653325 h 6858000"/>
              <a:gd name="connsiteX32280" fmla="*/ 5002625 w 12192000"/>
              <a:gd name="connsiteY32280" fmla="*/ 1603831 h 6858000"/>
              <a:gd name="connsiteX32281" fmla="*/ 4916894 w 12192000"/>
              <a:gd name="connsiteY32281" fmla="*/ 1653325 h 6858000"/>
              <a:gd name="connsiteX32282" fmla="*/ 4919527 w 12192000"/>
              <a:gd name="connsiteY32282" fmla="*/ 1668316 h 6858000"/>
              <a:gd name="connsiteX32283" fmla="*/ 4882901 w 12192000"/>
              <a:gd name="connsiteY32283" fmla="*/ 1712184 h 6858000"/>
              <a:gd name="connsiteX32284" fmla="*/ 4882901 w 12192000"/>
              <a:gd name="connsiteY32284" fmla="*/ 1811171 h 6858000"/>
              <a:gd name="connsiteX32285" fmla="*/ 5002625 w 12192000"/>
              <a:gd name="connsiteY32285" fmla="*/ 1603831 h 6858000"/>
              <a:gd name="connsiteX32286" fmla="*/ 4747197 w 12192000"/>
              <a:gd name="connsiteY32286" fmla="*/ 1603831 h 6858000"/>
              <a:gd name="connsiteX32287" fmla="*/ 4866922 w 12192000"/>
              <a:gd name="connsiteY32287" fmla="*/ 1811171 h 6858000"/>
              <a:gd name="connsiteX32288" fmla="*/ 4866922 w 12192000"/>
              <a:gd name="connsiteY32288" fmla="*/ 1712184 h 6858000"/>
              <a:gd name="connsiteX32289" fmla="*/ 4830295 w 12192000"/>
              <a:gd name="connsiteY32289" fmla="*/ 1668316 h 6858000"/>
              <a:gd name="connsiteX32290" fmla="*/ 4832929 w 12192000"/>
              <a:gd name="connsiteY32290" fmla="*/ 1653325 h 6858000"/>
              <a:gd name="connsiteX32291" fmla="*/ 4595455 w 12192000"/>
              <a:gd name="connsiteY32291" fmla="*/ 1603831 h 6858000"/>
              <a:gd name="connsiteX32292" fmla="*/ 4509725 w 12192000"/>
              <a:gd name="connsiteY32292" fmla="*/ 1653325 h 6858000"/>
              <a:gd name="connsiteX32293" fmla="*/ 4512357 w 12192000"/>
              <a:gd name="connsiteY32293" fmla="*/ 1668316 h 6858000"/>
              <a:gd name="connsiteX32294" fmla="*/ 4475731 w 12192000"/>
              <a:gd name="connsiteY32294" fmla="*/ 1712184 h 6858000"/>
              <a:gd name="connsiteX32295" fmla="*/ 4475731 w 12192000"/>
              <a:gd name="connsiteY32295" fmla="*/ 1811171 h 6858000"/>
              <a:gd name="connsiteX32296" fmla="*/ 4595455 w 12192000"/>
              <a:gd name="connsiteY32296" fmla="*/ 1603831 h 6858000"/>
              <a:gd name="connsiteX32297" fmla="*/ 4340028 w 12192000"/>
              <a:gd name="connsiteY32297" fmla="*/ 1603831 h 6858000"/>
              <a:gd name="connsiteX32298" fmla="*/ 4459752 w 12192000"/>
              <a:gd name="connsiteY32298" fmla="*/ 1811171 h 6858000"/>
              <a:gd name="connsiteX32299" fmla="*/ 4459752 w 12192000"/>
              <a:gd name="connsiteY32299" fmla="*/ 1712184 h 6858000"/>
              <a:gd name="connsiteX32300" fmla="*/ 4423126 w 12192000"/>
              <a:gd name="connsiteY32300" fmla="*/ 1668316 h 6858000"/>
              <a:gd name="connsiteX32301" fmla="*/ 4425758 w 12192000"/>
              <a:gd name="connsiteY32301" fmla="*/ 1653325 h 6858000"/>
              <a:gd name="connsiteX32302" fmla="*/ 4188255 w 12192000"/>
              <a:gd name="connsiteY32302" fmla="*/ 1603831 h 6858000"/>
              <a:gd name="connsiteX32303" fmla="*/ 4102524 w 12192000"/>
              <a:gd name="connsiteY32303" fmla="*/ 1653325 h 6858000"/>
              <a:gd name="connsiteX32304" fmla="*/ 4105157 w 12192000"/>
              <a:gd name="connsiteY32304" fmla="*/ 1668316 h 6858000"/>
              <a:gd name="connsiteX32305" fmla="*/ 4068531 w 12192000"/>
              <a:gd name="connsiteY32305" fmla="*/ 1712184 h 6858000"/>
              <a:gd name="connsiteX32306" fmla="*/ 4068531 w 12192000"/>
              <a:gd name="connsiteY32306" fmla="*/ 1811171 h 6858000"/>
              <a:gd name="connsiteX32307" fmla="*/ 4188255 w 12192000"/>
              <a:gd name="connsiteY32307" fmla="*/ 1603831 h 6858000"/>
              <a:gd name="connsiteX32308" fmla="*/ 3932828 w 12192000"/>
              <a:gd name="connsiteY32308" fmla="*/ 1603831 h 6858000"/>
              <a:gd name="connsiteX32309" fmla="*/ 4052552 w 12192000"/>
              <a:gd name="connsiteY32309" fmla="*/ 1811171 h 6858000"/>
              <a:gd name="connsiteX32310" fmla="*/ 4052552 w 12192000"/>
              <a:gd name="connsiteY32310" fmla="*/ 1712184 h 6858000"/>
              <a:gd name="connsiteX32311" fmla="*/ 4015926 w 12192000"/>
              <a:gd name="connsiteY32311" fmla="*/ 1668316 h 6858000"/>
              <a:gd name="connsiteX32312" fmla="*/ 4018559 w 12192000"/>
              <a:gd name="connsiteY32312" fmla="*/ 1653325 h 6858000"/>
              <a:gd name="connsiteX32313" fmla="*/ 3781085 w 12192000"/>
              <a:gd name="connsiteY32313" fmla="*/ 1603831 h 6858000"/>
              <a:gd name="connsiteX32314" fmla="*/ 3695354 w 12192000"/>
              <a:gd name="connsiteY32314" fmla="*/ 1653325 h 6858000"/>
              <a:gd name="connsiteX32315" fmla="*/ 3697988 w 12192000"/>
              <a:gd name="connsiteY32315" fmla="*/ 1668316 h 6858000"/>
              <a:gd name="connsiteX32316" fmla="*/ 3661361 w 12192000"/>
              <a:gd name="connsiteY32316" fmla="*/ 1712184 h 6858000"/>
              <a:gd name="connsiteX32317" fmla="*/ 3661361 w 12192000"/>
              <a:gd name="connsiteY32317" fmla="*/ 1811171 h 6858000"/>
              <a:gd name="connsiteX32318" fmla="*/ 3781085 w 12192000"/>
              <a:gd name="connsiteY32318" fmla="*/ 1603831 h 6858000"/>
              <a:gd name="connsiteX32319" fmla="*/ 3525658 w 12192000"/>
              <a:gd name="connsiteY32319" fmla="*/ 1603831 h 6858000"/>
              <a:gd name="connsiteX32320" fmla="*/ 3645382 w 12192000"/>
              <a:gd name="connsiteY32320" fmla="*/ 1811171 h 6858000"/>
              <a:gd name="connsiteX32321" fmla="*/ 3645382 w 12192000"/>
              <a:gd name="connsiteY32321" fmla="*/ 1712184 h 6858000"/>
              <a:gd name="connsiteX32322" fmla="*/ 3608756 w 12192000"/>
              <a:gd name="connsiteY32322" fmla="*/ 1668316 h 6858000"/>
              <a:gd name="connsiteX32323" fmla="*/ 3611389 w 12192000"/>
              <a:gd name="connsiteY32323" fmla="*/ 1653325 h 6858000"/>
              <a:gd name="connsiteX32324" fmla="*/ 3373886 w 12192000"/>
              <a:gd name="connsiteY32324" fmla="*/ 1603831 h 6858000"/>
              <a:gd name="connsiteX32325" fmla="*/ 3288155 w 12192000"/>
              <a:gd name="connsiteY32325" fmla="*/ 1653325 h 6858000"/>
              <a:gd name="connsiteX32326" fmla="*/ 3290788 w 12192000"/>
              <a:gd name="connsiteY32326" fmla="*/ 1668316 h 6858000"/>
              <a:gd name="connsiteX32327" fmla="*/ 3254161 w 12192000"/>
              <a:gd name="connsiteY32327" fmla="*/ 1712184 h 6858000"/>
              <a:gd name="connsiteX32328" fmla="*/ 3254161 w 12192000"/>
              <a:gd name="connsiteY32328" fmla="*/ 1811171 h 6858000"/>
              <a:gd name="connsiteX32329" fmla="*/ 3373886 w 12192000"/>
              <a:gd name="connsiteY32329" fmla="*/ 1603831 h 6858000"/>
              <a:gd name="connsiteX32330" fmla="*/ 3118458 w 12192000"/>
              <a:gd name="connsiteY32330" fmla="*/ 1603831 h 6858000"/>
              <a:gd name="connsiteX32331" fmla="*/ 3238182 w 12192000"/>
              <a:gd name="connsiteY32331" fmla="*/ 1811171 h 6858000"/>
              <a:gd name="connsiteX32332" fmla="*/ 3238182 w 12192000"/>
              <a:gd name="connsiteY32332" fmla="*/ 1712184 h 6858000"/>
              <a:gd name="connsiteX32333" fmla="*/ 3201556 w 12192000"/>
              <a:gd name="connsiteY32333" fmla="*/ 1668316 h 6858000"/>
              <a:gd name="connsiteX32334" fmla="*/ 3204189 w 12192000"/>
              <a:gd name="connsiteY32334" fmla="*/ 1653325 h 6858000"/>
              <a:gd name="connsiteX32335" fmla="*/ 2966716 w 12192000"/>
              <a:gd name="connsiteY32335" fmla="*/ 1603831 h 6858000"/>
              <a:gd name="connsiteX32336" fmla="*/ 2880985 w 12192000"/>
              <a:gd name="connsiteY32336" fmla="*/ 1653325 h 6858000"/>
              <a:gd name="connsiteX32337" fmla="*/ 2883618 w 12192000"/>
              <a:gd name="connsiteY32337" fmla="*/ 1668316 h 6858000"/>
              <a:gd name="connsiteX32338" fmla="*/ 2846991 w 12192000"/>
              <a:gd name="connsiteY32338" fmla="*/ 1712184 h 6858000"/>
              <a:gd name="connsiteX32339" fmla="*/ 2846991 w 12192000"/>
              <a:gd name="connsiteY32339" fmla="*/ 1811171 h 6858000"/>
              <a:gd name="connsiteX32340" fmla="*/ 2966716 w 12192000"/>
              <a:gd name="connsiteY32340" fmla="*/ 1603831 h 6858000"/>
              <a:gd name="connsiteX32341" fmla="*/ 2711288 w 12192000"/>
              <a:gd name="connsiteY32341" fmla="*/ 1603831 h 6858000"/>
              <a:gd name="connsiteX32342" fmla="*/ 2831012 w 12192000"/>
              <a:gd name="connsiteY32342" fmla="*/ 1811171 h 6858000"/>
              <a:gd name="connsiteX32343" fmla="*/ 2831012 w 12192000"/>
              <a:gd name="connsiteY32343" fmla="*/ 1712184 h 6858000"/>
              <a:gd name="connsiteX32344" fmla="*/ 2794386 w 12192000"/>
              <a:gd name="connsiteY32344" fmla="*/ 1668316 h 6858000"/>
              <a:gd name="connsiteX32345" fmla="*/ 2797019 w 12192000"/>
              <a:gd name="connsiteY32345" fmla="*/ 1653325 h 6858000"/>
              <a:gd name="connsiteX32346" fmla="*/ 2559516 w 12192000"/>
              <a:gd name="connsiteY32346" fmla="*/ 1603831 h 6858000"/>
              <a:gd name="connsiteX32347" fmla="*/ 2473785 w 12192000"/>
              <a:gd name="connsiteY32347" fmla="*/ 1653325 h 6858000"/>
              <a:gd name="connsiteX32348" fmla="*/ 2476418 w 12192000"/>
              <a:gd name="connsiteY32348" fmla="*/ 1668316 h 6858000"/>
              <a:gd name="connsiteX32349" fmla="*/ 2439792 w 12192000"/>
              <a:gd name="connsiteY32349" fmla="*/ 1712184 h 6858000"/>
              <a:gd name="connsiteX32350" fmla="*/ 2439792 w 12192000"/>
              <a:gd name="connsiteY32350" fmla="*/ 1811171 h 6858000"/>
              <a:gd name="connsiteX32351" fmla="*/ 2559516 w 12192000"/>
              <a:gd name="connsiteY32351" fmla="*/ 1603831 h 6858000"/>
              <a:gd name="connsiteX32352" fmla="*/ 2304118 w 12192000"/>
              <a:gd name="connsiteY32352" fmla="*/ 1603831 h 6858000"/>
              <a:gd name="connsiteX32353" fmla="*/ 2423842 w 12192000"/>
              <a:gd name="connsiteY32353" fmla="*/ 1811171 h 6858000"/>
              <a:gd name="connsiteX32354" fmla="*/ 2423842 w 12192000"/>
              <a:gd name="connsiteY32354" fmla="*/ 1712184 h 6858000"/>
              <a:gd name="connsiteX32355" fmla="*/ 2387216 w 12192000"/>
              <a:gd name="connsiteY32355" fmla="*/ 1668316 h 6858000"/>
              <a:gd name="connsiteX32356" fmla="*/ 2389849 w 12192000"/>
              <a:gd name="connsiteY32356" fmla="*/ 1653325 h 6858000"/>
              <a:gd name="connsiteX32357" fmla="*/ 2152346 w 12192000"/>
              <a:gd name="connsiteY32357" fmla="*/ 1603831 h 6858000"/>
              <a:gd name="connsiteX32358" fmla="*/ 2066615 w 12192000"/>
              <a:gd name="connsiteY32358" fmla="*/ 1653325 h 6858000"/>
              <a:gd name="connsiteX32359" fmla="*/ 2069248 w 12192000"/>
              <a:gd name="connsiteY32359" fmla="*/ 1668316 h 6858000"/>
              <a:gd name="connsiteX32360" fmla="*/ 2032622 w 12192000"/>
              <a:gd name="connsiteY32360" fmla="*/ 1712184 h 6858000"/>
              <a:gd name="connsiteX32361" fmla="*/ 2032622 w 12192000"/>
              <a:gd name="connsiteY32361" fmla="*/ 1811171 h 6858000"/>
              <a:gd name="connsiteX32362" fmla="*/ 2152346 w 12192000"/>
              <a:gd name="connsiteY32362" fmla="*/ 1603831 h 6858000"/>
              <a:gd name="connsiteX32363" fmla="*/ 1896918 w 12192000"/>
              <a:gd name="connsiteY32363" fmla="*/ 1603831 h 6858000"/>
              <a:gd name="connsiteX32364" fmla="*/ 2016643 w 12192000"/>
              <a:gd name="connsiteY32364" fmla="*/ 1811171 h 6858000"/>
              <a:gd name="connsiteX32365" fmla="*/ 2016643 w 12192000"/>
              <a:gd name="connsiteY32365" fmla="*/ 1712184 h 6858000"/>
              <a:gd name="connsiteX32366" fmla="*/ 1980016 w 12192000"/>
              <a:gd name="connsiteY32366" fmla="*/ 1668316 h 6858000"/>
              <a:gd name="connsiteX32367" fmla="*/ 1982649 w 12192000"/>
              <a:gd name="connsiteY32367" fmla="*/ 1653325 h 6858000"/>
              <a:gd name="connsiteX32368" fmla="*/ 1745176 w 12192000"/>
              <a:gd name="connsiteY32368" fmla="*/ 1603831 h 6858000"/>
              <a:gd name="connsiteX32369" fmla="*/ 1659445 w 12192000"/>
              <a:gd name="connsiteY32369" fmla="*/ 1653325 h 6858000"/>
              <a:gd name="connsiteX32370" fmla="*/ 1662078 w 12192000"/>
              <a:gd name="connsiteY32370" fmla="*/ 1668316 h 6858000"/>
              <a:gd name="connsiteX32371" fmla="*/ 1625452 w 12192000"/>
              <a:gd name="connsiteY32371" fmla="*/ 1712184 h 6858000"/>
              <a:gd name="connsiteX32372" fmla="*/ 1625452 w 12192000"/>
              <a:gd name="connsiteY32372" fmla="*/ 1811171 h 6858000"/>
              <a:gd name="connsiteX32373" fmla="*/ 1745176 w 12192000"/>
              <a:gd name="connsiteY32373" fmla="*/ 1603831 h 6858000"/>
              <a:gd name="connsiteX32374" fmla="*/ 1489748 w 12192000"/>
              <a:gd name="connsiteY32374" fmla="*/ 1603831 h 6858000"/>
              <a:gd name="connsiteX32375" fmla="*/ 1609473 w 12192000"/>
              <a:gd name="connsiteY32375" fmla="*/ 1811171 h 6858000"/>
              <a:gd name="connsiteX32376" fmla="*/ 1609473 w 12192000"/>
              <a:gd name="connsiteY32376" fmla="*/ 1712184 h 6858000"/>
              <a:gd name="connsiteX32377" fmla="*/ 1572846 w 12192000"/>
              <a:gd name="connsiteY32377" fmla="*/ 1668316 h 6858000"/>
              <a:gd name="connsiteX32378" fmla="*/ 1575479 w 12192000"/>
              <a:gd name="connsiteY32378" fmla="*/ 1653325 h 6858000"/>
              <a:gd name="connsiteX32379" fmla="*/ 1337976 w 12192000"/>
              <a:gd name="connsiteY32379" fmla="*/ 1603831 h 6858000"/>
              <a:gd name="connsiteX32380" fmla="*/ 1252245 w 12192000"/>
              <a:gd name="connsiteY32380" fmla="*/ 1653325 h 6858000"/>
              <a:gd name="connsiteX32381" fmla="*/ 1254879 w 12192000"/>
              <a:gd name="connsiteY32381" fmla="*/ 1668316 h 6858000"/>
              <a:gd name="connsiteX32382" fmla="*/ 1218252 w 12192000"/>
              <a:gd name="connsiteY32382" fmla="*/ 1712184 h 6858000"/>
              <a:gd name="connsiteX32383" fmla="*/ 1218252 w 12192000"/>
              <a:gd name="connsiteY32383" fmla="*/ 1811171 h 6858000"/>
              <a:gd name="connsiteX32384" fmla="*/ 1337976 w 12192000"/>
              <a:gd name="connsiteY32384" fmla="*/ 1603831 h 6858000"/>
              <a:gd name="connsiteX32385" fmla="*/ 1082549 w 12192000"/>
              <a:gd name="connsiteY32385" fmla="*/ 1603831 h 6858000"/>
              <a:gd name="connsiteX32386" fmla="*/ 1202273 w 12192000"/>
              <a:gd name="connsiteY32386" fmla="*/ 1811171 h 6858000"/>
              <a:gd name="connsiteX32387" fmla="*/ 1202273 w 12192000"/>
              <a:gd name="connsiteY32387" fmla="*/ 1712184 h 6858000"/>
              <a:gd name="connsiteX32388" fmla="*/ 1165646 w 12192000"/>
              <a:gd name="connsiteY32388" fmla="*/ 1668316 h 6858000"/>
              <a:gd name="connsiteX32389" fmla="*/ 1168280 w 12192000"/>
              <a:gd name="connsiteY32389" fmla="*/ 1653325 h 6858000"/>
              <a:gd name="connsiteX32390" fmla="*/ 930806 w 12192000"/>
              <a:gd name="connsiteY32390" fmla="*/ 1603831 h 6858000"/>
              <a:gd name="connsiteX32391" fmla="*/ 845075 w 12192000"/>
              <a:gd name="connsiteY32391" fmla="*/ 1653325 h 6858000"/>
              <a:gd name="connsiteX32392" fmla="*/ 847709 w 12192000"/>
              <a:gd name="connsiteY32392" fmla="*/ 1668316 h 6858000"/>
              <a:gd name="connsiteX32393" fmla="*/ 811082 w 12192000"/>
              <a:gd name="connsiteY32393" fmla="*/ 1712184 h 6858000"/>
              <a:gd name="connsiteX32394" fmla="*/ 811082 w 12192000"/>
              <a:gd name="connsiteY32394" fmla="*/ 1811171 h 6858000"/>
              <a:gd name="connsiteX32395" fmla="*/ 930806 w 12192000"/>
              <a:gd name="connsiteY32395" fmla="*/ 1603831 h 6858000"/>
              <a:gd name="connsiteX32396" fmla="*/ 675379 w 12192000"/>
              <a:gd name="connsiteY32396" fmla="*/ 1603831 h 6858000"/>
              <a:gd name="connsiteX32397" fmla="*/ 795103 w 12192000"/>
              <a:gd name="connsiteY32397" fmla="*/ 1811171 h 6858000"/>
              <a:gd name="connsiteX32398" fmla="*/ 795103 w 12192000"/>
              <a:gd name="connsiteY32398" fmla="*/ 1712184 h 6858000"/>
              <a:gd name="connsiteX32399" fmla="*/ 758477 w 12192000"/>
              <a:gd name="connsiteY32399" fmla="*/ 1668316 h 6858000"/>
              <a:gd name="connsiteX32400" fmla="*/ 761110 w 12192000"/>
              <a:gd name="connsiteY32400" fmla="*/ 1653325 h 6858000"/>
              <a:gd name="connsiteX32401" fmla="*/ 523607 w 12192000"/>
              <a:gd name="connsiteY32401" fmla="*/ 1603831 h 6858000"/>
              <a:gd name="connsiteX32402" fmla="*/ 437875 w 12192000"/>
              <a:gd name="connsiteY32402" fmla="*/ 1653325 h 6858000"/>
              <a:gd name="connsiteX32403" fmla="*/ 440509 w 12192000"/>
              <a:gd name="connsiteY32403" fmla="*/ 1668316 h 6858000"/>
              <a:gd name="connsiteX32404" fmla="*/ 403882 w 12192000"/>
              <a:gd name="connsiteY32404" fmla="*/ 1712184 h 6858000"/>
              <a:gd name="connsiteX32405" fmla="*/ 403882 w 12192000"/>
              <a:gd name="connsiteY32405" fmla="*/ 1811171 h 6858000"/>
              <a:gd name="connsiteX32406" fmla="*/ 523607 w 12192000"/>
              <a:gd name="connsiteY32406" fmla="*/ 1603831 h 6858000"/>
              <a:gd name="connsiteX32407" fmla="*/ 268179 w 12192000"/>
              <a:gd name="connsiteY32407" fmla="*/ 1603831 h 6858000"/>
              <a:gd name="connsiteX32408" fmla="*/ 387903 w 12192000"/>
              <a:gd name="connsiteY32408" fmla="*/ 1811171 h 6858000"/>
              <a:gd name="connsiteX32409" fmla="*/ 387903 w 12192000"/>
              <a:gd name="connsiteY32409" fmla="*/ 1712184 h 6858000"/>
              <a:gd name="connsiteX32410" fmla="*/ 351277 w 12192000"/>
              <a:gd name="connsiteY32410" fmla="*/ 1668316 h 6858000"/>
              <a:gd name="connsiteX32411" fmla="*/ 353910 w 12192000"/>
              <a:gd name="connsiteY32411" fmla="*/ 1653325 h 6858000"/>
              <a:gd name="connsiteX32412" fmla="*/ 11227772 w 12192000"/>
              <a:gd name="connsiteY32412" fmla="*/ 1584052 h 6858000"/>
              <a:gd name="connsiteX32413" fmla="*/ 11194528 w 12192000"/>
              <a:gd name="connsiteY32413" fmla="*/ 1603711 h 6858000"/>
              <a:gd name="connsiteX32414" fmla="*/ 11194528 w 12192000"/>
              <a:gd name="connsiteY32414" fmla="*/ 1741150 h 6858000"/>
              <a:gd name="connsiteX32415" fmla="*/ 11228341 w 12192000"/>
              <a:gd name="connsiteY32415" fmla="*/ 1770206 h 6858000"/>
              <a:gd name="connsiteX32416" fmla="*/ 11229119 w 12192000"/>
              <a:gd name="connsiteY32416" fmla="*/ 1772600 h 6858000"/>
              <a:gd name="connsiteX32417" fmla="*/ 11231124 w 12192000"/>
              <a:gd name="connsiteY32417" fmla="*/ 1785736 h 6858000"/>
              <a:gd name="connsiteX32418" fmla="*/ 11228670 w 12192000"/>
              <a:gd name="connsiteY32418" fmla="*/ 1800160 h 6858000"/>
              <a:gd name="connsiteX32419" fmla="*/ 11348604 w 12192000"/>
              <a:gd name="connsiteY32419" fmla="*/ 1869403 h 6858000"/>
              <a:gd name="connsiteX32420" fmla="*/ 11381849 w 12192000"/>
              <a:gd name="connsiteY32420" fmla="*/ 1850282 h 6858000"/>
              <a:gd name="connsiteX32421" fmla="*/ 11381849 w 12192000"/>
              <a:gd name="connsiteY32421" fmla="*/ 1830143 h 6858000"/>
              <a:gd name="connsiteX32422" fmla="*/ 11245786 w 12192000"/>
              <a:gd name="connsiteY32422" fmla="*/ 1594465 h 6858000"/>
              <a:gd name="connsiteX32423" fmla="*/ 10820572 w 12192000"/>
              <a:gd name="connsiteY32423" fmla="*/ 1584052 h 6858000"/>
              <a:gd name="connsiteX32424" fmla="*/ 10787328 w 12192000"/>
              <a:gd name="connsiteY32424" fmla="*/ 1603711 h 6858000"/>
              <a:gd name="connsiteX32425" fmla="*/ 10787328 w 12192000"/>
              <a:gd name="connsiteY32425" fmla="*/ 1741150 h 6858000"/>
              <a:gd name="connsiteX32426" fmla="*/ 10821141 w 12192000"/>
              <a:gd name="connsiteY32426" fmla="*/ 1770206 h 6858000"/>
              <a:gd name="connsiteX32427" fmla="*/ 10821920 w 12192000"/>
              <a:gd name="connsiteY32427" fmla="*/ 1772600 h 6858000"/>
              <a:gd name="connsiteX32428" fmla="*/ 10823924 w 12192000"/>
              <a:gd name="connsiteY32428" fmla="*/ 1785736 h 6858000"/>
              <a:gd name="connsiteX32429" fmla="*/ 10821470 w 12192000"/>
              <a:gd name="connsiteY32429" fmla="*/ 1800160 h 6858000"/>
              <a:gd name="connsiteX32430" fmla="*/ 10941404 w 12192000"/>
              <a:gd name="connsiteY32430" fmla="*/ 1869403 h 6858000"/>
              <a:gd name="connsiteX32431" fmla="*/ 10974649 w 12192000"/>
              <a:gd name="connsiteY32431" fmla="*/ 1850282 h 6858000"/>
              <a:gd name="connsiteX32432" fmla="*/ 10974649 w 12192000"/>
              <a:gd name="connsiteY32432" fmla="*/ 1830143 h 6858000"/>
              <a:gd name="connsiteX32433" fmla="*/ 10838586 w 12192000"/>
              <a:gd name="connsiteY32433" fmla="*/ 1594465 h 6858000"/>
              <a:gd name="connsiteX32434" fmla="*/ 10006233 w 12192000"/>
              <a:gd name="connsiteY32434" fmla="*/ 1584052 h 6858000"/>
              <a:gd name="connsiteX32435" fmla="*/ 9972988 w 12192000"/>
              <a:gd name="connsiteY32435" fmla="*/ 1603711 h 6858000"/>
              <a:gd name="connsiteX32436" fmla="*/ 9972988 w 12192000"/>
              <a:gd name="connsiteY32436" fmla="*/ 1741150 h 6858000"/>
              <a:gd name="connsiteX32437" fmla="*/ 10006801 w 12192000"/>
              <a:gd name="connsiteY32437" fmla="*/ 1770206 h 6858000"/>
              <a:gd name="connsiteX32438" fmla="*/ 10007579 w 12192000"/>
              <a:gd name="connsiteY32438" fmla="*/ 1772600 h 6858000"/>
              <a:gd name="connsiteX32439" fmla="*/ 10009585 w 12192000"/>
              <a:gd name="connsiteY32439" fmla="*/ 1785736 h 6858000"/>
              <a:gd name="connsiteX32440" fmla="*/ 10007131 w 12192000"/>
              <a:gd name="connsiteY32440" fmla="*/ 1800160 h 6858000"/>
              <a:gd name="connsiteX32441" fmla="*/ 10127065 w 12192000"/>
              <a:gd name="connsiteY32441" fmla="*/ 1869403 h 6858000"/>
              <a:gd name="connsiteX32442" fmla="*/ 10160309 w 12192000"/>
              <a:gd name="connsiteY32442" fmla="*/ 1850282 h 6858000"/>
              <a:gd name="connsiteX32443" fmla="*/ 10160309 w 12192000"/>
              <a:gd name="connsiteY32443" fmla="*/ 1830143 h 6858000"/>
              <a:gd name="connsiteX32444" fmla="*/ 10024247 w 12192000"/>
              <a:gd name="connsiteY32444" fmla="*/ 1594465 h 6858000"/>
              <a:gd name="connsiteX32445" fmla="*/ 9191864 w 12192000"/>
              <a:gd name="connsiteY32445" fmla="*/ 1584052 h 6858000"/>
              <a:gd name="connsiteX32446" fmla="*/ 9158618 w 12192000"/>
              <a:gd name="connsiteY32446" fmla="*/ 1603711 h 6858000"/>
              <a:gd name="connsiteX32447" fmla="*/ 9158618 w 12192000"/>
              <a:gd name="connsiteY32447" fmla="*/ 1741150 h 6858000"/>
              <a:gd name="connsiteX32448" fmla="*/ 9192432 w 12192000"/>
              <a:gd name="connsiteY32448" fmla="*/ 1770206 h 6858000"/>
              <a:gd name="connsiteX32449" fmla="*/ 9193210 w 12192000"/>
              <a:gd name="connsiteY32449" fmla="*/ 1772600 h 6858000"/>
              <a:gd name="connsiteX32450" fmla="*/ 9195215 w 12192000"/>
              <a:gd name="connsiteY32450" fmla="*/ 1785736 h 6858000"/>
              <a:gd name="connsiteX32451" fmla="*/ 9192761 w 12192000"/>
              <a:gd name="connsiteY32451" fmla="*/ 1800160 h 6858000"/>
              <a:gd name="connsiteX32452" fmla="*/ 9312695 w 12192000"/>
              <a:gd name="connsiteY32452" fmla="*/ 1869403 h 6858000"/>
              <a:gd name="connsiteX32453" fmla="*/ 9345940 w 12192000"/>
              <a:gd name="connsiteY32453" fmla="*/ 1850282 h 6858000"/>
              <a:gd name="connsiteX32454" fmla="*/ 9345940 w 12192000"/>
              <a:gd name="connsiteY32454" fmla="*/ 1830143 h 6858000"/>
              <a:gd name="connsiteX32455" fmla="*/ 9209878 w 12192000"/>
              <a:gd name="connsiteY32455" fmla="*/ 1594465 h 6858000"/>
              <a:gd name="connsiteX32456" fmla="*/ 8377493 w 12192000"/>
              <a:gd name="connsiteY32456" fmla="*/ 1584052 h 6858000"/>
              <a:gd name="connsiteX32457" fmla="*/ 8344249 w 12192000"/>
              <a:gd name="connsiteY32457" fmla="*/ 1603711 h 6858000"/>
              <a:gd name="connsiteX32458" fmla="*/ 8344249 w 12192000"/>
              <a:gd name="connsiteY32458" fmla="*/ 1741150 h 6858000"/>
              <a:gd name="connsiteX32459" fmla="*/ 8378062 w 12192000"/>
              <a:gd name="connsiteY32459" fmla="*/ 1770206 h 6858000"/>
              <a:gd name="connsiteX32460" fmla="*/ 8378840 w 12192000"/>
              <a:gd name="connsiteY32460" fmla="*/ 1772600 h 6858000"/>
              <a:gd name="connsiteX32461" fmla="*/ 8380845 w 12192000"/>
              <a:gd name="connsiteY32461" fmla="*/ 1785736 h 6858000"/>
              <a:gd name="connsiteX32462" fmla="*/ 8378391 w 12192000"/>
              <a:gd name="connsiteY32462" fmla="*/ 1800160 h 6858000"/>
              <a:gd name="connsiteX32463" fmla="*/ 8498325 w 12192000"/>
              <a:gd name="connsiteY32463" fmla="*/ 1869403 h 6858000"/>
              <a:gd name="connsiteX32464" fmla="*/ 8531570 w 12192000"/>
              <a:gd name="connsiteY32464" fmla="*/ 1850282 h 6858000"/>
              <a:gd name="connsiteX32465" fmla="*/ 8531570 w 12192000"/>
              <a:gd name="connsiteY32465" fmla="*/ 1830143 h 6858000"/>
              <a:gd name="connsiteX32466" fmla="*/ 8395507 w 12192000"/>
              <a:gd name="connsiteY32466" fmla="*/ 1594465 h 6858000"/>
              <a:gd name="connsiteX32467" fmla="*/ 7563124 w 12192000"/>
              <a:gd name="connsiteY32467" fmla="*/ 1584052 h 6858000"/>
              <a:gd name="connsiteX32468" fmla="*/ 7529879 w 12192000"/>
              <a:gd name="connsiteY32468" fmla="*/ 1603711 h 6858000"/>
              <a:gd name="connsiteX32469" fmla="*/ 7529879 w 12192000"/>
              <a:gd name="connsiteY32469" fmla="*/ 1741150 h 6858000"/>
              <a:gd name="connsiteX32470" fmla="*/ 7563693 w 12192000"/>
              <a:gd name="connsiteY32470" fmla="*/ 1770206 h 6858000"/>
              <a:gd name="connsiteX32471" fmla="*/ 7564471 w 12192000"/>
              <a:gd name="connsiteY32471" fmla="*/ 1772600 h 6858000"/>
              <a:gd name="connsiteX32472" fmla="*/ 7566475 w 12192000"/>
              <a:gd name="connsiteY32472" fmla="*/ 1785736 h 6858000"/>
              <a:gd name="connsiteX32473" fmla="*/ 7564022 w 12192000"/>
              <a:gd name="connsiteY32473" fmla="*/ 1800160 h 6858000"/>
              <a:gd name="connsiteX32474" fmla="*/ 7683955 w 12192000"/>
              <a:gd name="connsiteY32474" fmla="*/ 1869403 h 6858000"/>
              <a:gd name="connsiteX32475" fmla="*/ 7717201 w 12192000"/>
              <a:gd name="connsiteY32475" fmla="*/ 1850282 h 6858000"/>
              <a:gd name="connsiteX32476" fmla="*/ 7717201 w 12192000"/>
              <a:gd name="connsiteY32476" fmla="*/ 1830143 h 6858000"/>
              <a:gd name="connsiteX32477" fmla="*/ 7581138 w 12192000"/>
              <a:gd name="connsiteY32477" fmla="*/ 1594465 h 6858000"/>
              <a:gd name="connsiteX32478" fmla="*/ 7155924 w 12192000"/>
              <a:gd name="connsiteY32478" fmla="*/ 1584052 h 6858000"/>
              <a:gd name="connsiteX32479" fmla="*/ 7122680 w 12192000"/>
              <a:gd name="connsiteY32479" fmla="*/ 1603711 h 6858000"/>
              <a:gd name="connsiteX32480" fmla="*/ 7122680 w 12192000"/>
              <a:gd name="connsiteY32480" fmla="*/ 1741150 h 6858000"/>
              <a:gd name="connsiteX32481" fmla="*/ 7156493 w 12192000"/>
              <a:gd name="connsiteY32481" fmla="*/ 1770206 h 6858000"/>
              <a:gd name="connsiteX32482" fmla="*/ 7157271 w 12192000"/>
              <a:gd name="connsiteY32482" fmla="*/ 1772600 h 6858000"/>
              <a:gd name="connsiteX32483" fmla="*/ 7159276 w 12192000"/>
              <a:gd name="connsiteY32483" fmla="*/ 1785736 h 6858000"/>
              <a:gd name="connsiteX32484" fmla="*/ 7156822 w 12192000"/>
              <a:gd name="connsiteY32484" fmla="*/ 1800160 h 6858000"/>
              <a:gd name="connsiteX32485" fmla="*/ 7276756 w 12192000"/>
              <a:gd name="connsiteY32485" fmla="*/ 1869403 h 6858000"/>
              <a:gd name="connsiteX32486" fmla="*/ 7310001 w 12192000"/>
              <a:gd name="connsiteY32486" fmla="*/ 1850282 h 6858000"/>
              <a:gd name="connsiteX32487" fmla="*/ 7310001 w 12192000"/>
              <a:gd name="connsiteY32487" fmla="*/ 1830143 h 6858000"/>
              <a:gd name="connsiteX32488" fmla="*/ 7173938 w 12192000"/>
              <a:gd name="connsiteY32488" fmla="*/ 1594465 h 6858000"/>
              <a:gd name="connsiteX32489" fmla="*/ 6341585 w 12192000"/>
              <a:gd name="connsiteY32489" fmla="*/ 1584052 h 6858000"/>
              <a:gd name="connsiteX32490" fmla="*/ 6308339 w 12192000"/>
              <a:gd name="connsiteY32490" fmla="*/ 1603711 h 6858000"/>
              <a:gd name="connsiteX32491" fmla="*/ 6308339 w 12192000"/>
              <a:gd name="connsiteY32491" fmla="*/ 1741150 h 6858000"/>
              <a:gd name="connsiteX32492" fmla="*/ 6342153 w 12192000"/>
              <a:gd name="connsiteY32492" fmla="*/ 1770206 h 6858000"/>
              <a:gd name="connsiteX32493" fmla="*/ 6342931 w 12192000"/>
              <a:gd name="connsiteY32493" fmla="*/ 1772600 h 6858000"/>
              <a:gd name="connsiteX32494" fmla="*/ 6344936 w 12192000"/>
              <a:gd name="connsiteY32494" fmla="*/ 1785736 h 6858000"/>
              <a:gd name="connsiteX32495" fmla="*/ 6342483 w 12192000"/>
              <a:gd name="connsiteY32495" fmla="*/ 1800160 h 6858000"/>
              <a:gd name="connsiteX32496" fmla="*/ 6462416 w 12192000"/>
              <a:gd name="connsiteY32496" fmla="*/ 1869403 h 6858000"/>
              <a:gd name="connsiteX32497" fmla="*/ 6495661 w 12192000"/>
              <a:gd name="connsiteY32497" fmla="*/ 1850282 h 6858000"/>
              <a:gd name="connsiteX32498" fmla="*/ 6495661 w 12192000"/>
              <a:gd name="connsiteY32498" fmla="*/ 1830143 h 6858000"/>
              <a:gd name="connsiteX32499" fmla="*/ 6359599 w 12192000"/>
              <a:gd name="connsiteY32499" fmla="*/ 1594465 h 6858000"/>
              <a:gd name="connsiteX32500" fmla="*/ 5527215 w 12192000"/>
              <a:gd name="connsiteY32500" fmla="*/ 1584052 h 6858000"/>
              <a:gd name="connsiteX32501" fmla="*/ 5493970 w 12192000"/>
              <a:gd name="connsiteY32501" fmla="*/ 1603711 h 6858000"/>
              <a:gd name="connsiteX32502" fmla="*/ 5493970 w 12192000"/>
              <a:gd name="connsiteY32502" fmla="*/ 1741150 h 6858000"/>
              <a:gd name="connsiteX32503" fmla="*/ 5527783 w 12192000"/>
              <a:gd name="connsiteY32503" fmla="*/ 1770206 h 6858000"/>
              <a:gd name="connsiteX32504" fmla="*/ 5528561 w 12192000"/>
              <a:gd name="connsiteY32504" fmla="*/ 1772600 h 6858000"/>
              <a:gd name="connsiteX32505" fmla="*/ 5530566 w 12192000"/>
              <a:gd name="connsiteY32505" fmla="*/ 1785736 h 6858000"/>
              <a:gd name="connsiteX32506" fmla="*/ 5528113 w 12192000"/>
              <a:gd name="connsiteY32506" fmla="*/ 1800160 h 6858000"/>
              <a:gd name="connsiteX32507" fmla="*/ 5648046 w 12192000"/>
              <a:gd name="connsiteY32507" fmla="*/ 1869403 h 6858000"/>
              <a:gd name="connsiteX32508" fmla="*/ 5681292 w 12192000"/>
              <a:gd name="connsiteY32508" fmla="*/ 1850282 h 6858000"/>
              <a:gd name="connsiteX32509" fmla="*/ 5681292 w 12192000"/>
              <a:gd name="connsiteY32509" fmla="*/ 1830143 h 6858000"/>
              <a:gd name="connsiteX32510" fmla="*/ 5545229 w 12192000"/>
              <a:gd name="connsiteY32510" fmla="*/ 1594465 h 6858000"/>
              <a:gd name="connsiteX32511" fmla="*/ 4712845 w 12192000"/>
              <a:gd name="connsiteY32511" fmla="*/ 1584052 h 6858000"/>
              <a:gd name="connsiteX32512" fmla="*/ 4679600 w 12192000"/>
              <a:gd name="connsiteY32512" fmla="*/ 1603711 h 6858000"/>
              <a:gd name="connsiteX32513" fmla="*/ 4679600 w 12192000"/>
              <a:gd name="connsiteY32513" fmla="*/ 1741150 h 6858000"/>
              <a:gd name="connsiteX32514" fmla="*/ 4713414 w 12192000"/>
              <a:gd name="connsiteY32514" fmla="*/ 1770206 h 6858000"/>
              <a:gd name="connsiteX32515" fmla="*/ 4714192 w 12192000"/>
              <a:gd name="connsiteY32515" fmla="*/ 1772600 h 6858000"/>
              <a:gd name="connsiteX32516" fmla="*/ 4716198 w 12192000"/>
              <a:gd name="connsiteY32516" fmla="*/ 1785736 h 6858000"/>
              <a:gd name="connsiteX32517" fmla="*/ 4713743 w 12192000"/>
              <a:gd name="connsiteY32517" fmla="*/ 1800160 h 6858000"/>
              <a:gd name="connsiteX32518" fmla="*/ 4833677 w 12192000"/>
              <a:gd name="connsiteY32518" fmla="*/ 1869403 h 6858000"/>
              <a:gd name="connsiteX32519" fmla="*/ 4866922 w 12192000"/>
              <a:gd name="connsiteY32519" fmla="*/ 1850282 h 6858000"/>
              <a:gd name="connsiteX32520" fmla="*/ 4866922 w 12192000"/>
              <a:gd name="connsiteY32520" fmla="*/ 1830143 h 6858000"/>
              <a:gd name="connsiteX32521" fmla="*/ 4730859 w 12192000"/>
              <a:gd name="connsiteY32521" fmla="*/ 1594465 h 6858000"/>
              <a:gd name="connsiteX32522" fmla="*/ 3898475 w 12192000"/>
              <a:gd name="connsiteY32522" fmla="*/ 1584052 h 6858000"/>
              <a:gd name="connsiteX32523" fmla="*/ 3865230 w 12192000"/>
              <a:gd name="connsiteY32523" fmla="*/ 1603711 h 6858000"/>
              <a:gd name="connsiteX32524" fmla="*/ 3865230 w 12192000"/>
              <a:gd name="connsiteY32524" fmla="*/ 1741150 h 6858000"/>
              <a:gd name="connsiteX32525" fmla="*/ 3899044 w 12192000"/>
              <a:gd name="connsiteY32525" fmla="*/ 1770206 h 6858000"/>
              <a:gd name="connsiteX32526" fmla="*/ 3899822 w 12192000"/>
              <a:gd name="connsiteY32526" fmla="*/ 1772600 h 6858000"/>
              <a:gd name="connsiteX32527" fmla="*/ 3901827 w 12192000"/>
              <a:gd name="connsiteY32527" fmla="*/ 1785736 h 6858000"/>
              <a:gd name="connsiteX32528" fmla="*/ 3899373 w 12192000"/>
              <a:gd name="connsiteY32528" fmla="*/ 1800160 h 6858000"/>
              <a:gd name="connsiteX32529" fmla="*/ 4019307 w 12192000"/>
              <a:gd name="connsiteY32529" fmla="*/ 1869403 h 6858000"/>
              <a:gd name="connsiteX32530" fmla="*/ 4052552 w 12192000"/>
              <a:gd name="connsiteY32530" fmla="*/ 1850282 h 6858000"/>
              <a:gd name="connsiteX32531" fmla="*/ 4052552 w 12192000"/>
              <a:gd name="connsiteY32531" fmla="*/ 1830143 h 6858000"/>
              <a:gd name="connsiteX32532" fmla="*/ 3916489 w 12192000"/>
              <a:gd name="connsiteY32532" fmla="*/ 1594465 h 6858000"/>
              <a:gd name="connsiteX32533" fmla="*/ 3084106 w 12192000"/>
              <a:gd name="connsiteY32533" fmla="*/ 1584052 h 6858000"/>
              <a:gd name="connsiteX32534" fmla="*/ 3050861 w 12192000"/>
              <a:gd name="connsiteY32534" fmla="*/ 1603711 h 6858000"/>
              <a:gd name="connsiteX32535" fmla="*/ 3050861 w 12192000"/>
              <a:gd name="connsiteY32535" fmla="*/ 1741150 h 6858000"/>
              <a:gd name="connsiteX32536" fmla="*/ 3084674 w 12192000"/>
              <a:gd name="connsiteY32536" fmla="*/ 1770206 h 6858000"/>
              <a:gd name="connsiteX32537" fmla="*/ 3085452 w 12192000"/>
              <a:gd name="connsiteY32537" fmla="*/ 1772600 h 6858000"/>
              <a:gd name="connsiteX32538" fmla="*/ 3087457 w 12192000"/>
              <a:gd name="connsiteY32538" fmla="*/ 1785736 h 6858000"/>
              <a:gd name="connsiteX32539" fmla="*/ 3085004 w 12192000"/>
              <a:gd name="connsiteY32539" fmla="*/ 1800160 h 6858000"/>
              <a:gd name="connsiteX32540" fmla="*/ 3204937 w 12192000"/>
              <a:gd name="connsiteY32540" fmla="*/ 1869403 h 6858000"/>
              <a:gd name="connsiteX32541" fmla="*/ 3238182 w 12192000"/>
              <a:gd name="connsiteY32541" fmla="*/ 1850282 h 6858000"/>
              <a:gd name="connsiteX32542" fmla="*/ 3238182 w 12192000"/>
              <a:gd name="connsiteY32542" fmla="*/ 1830143 h 6858000"/>
              <a:gd name="connsiteX32543" fmla="*/ 3102120 w 12192000"/>
              <a:gd name="connsiteY32543" fmla="*/ 1594465 h 6858000"/>
              <a:gd name="connsiteX32544" fmla="*/ 2676936 w 12192000"/>
              <a:gd name="connsiteY32544" fmla="*/ 1584052 h 6858000"/>
              <a:gd name="connsiteX32545" fmla="*/ 2643691 w 12192000"/>
              <a:gd name="connsiteY32545" fmla="*/ 1603711 h 6858000"/>
              <a:gd name="connsiteX32546" fmla="*/ 2643691 w 12192000"/>
              <a:gd name="connsiteY32546" fmla="*/ 1741150 h 6858000"/>
              <a:gd name="connsiteX32547" fmla="*/ 2677505 w 12192000"/>
              <a:gd name="connsiteY32547" fmla="*/ 1770206 h 6858000"/>
              <a:gd name="connsiteX32548" fmla="*/ 2678282 w 12192000"/>
              <a:gd name="connsiteY32548" fmla="*/ 1772600 h 6858000"/>
              <a:gd name="connsiteX32549" fmla="*/ 2680287 w 12192000"/>
              <a:gd name="connsiteY32549" fmla="*/ 1785736 h 6858000"/>
              <a:gd name="connsiteX32550" fmla="*/ 2677834 w 12192000"/>
              <a:gd name="connsiteY32550" fmla="*/ 1800160 h 6858000"/>
              <a:gd name="connsiteX32551" fmla="*/ 2797767 w 12192000"/>
              <a:gd name="connsiteY32551" fmla="*/ 1869403 h 6858000"/>
              <a:gd name="connsiteX32552" fmla="*/ 2831012 w 12192000"/>
              <a:gd name="connsiteY32552" fmla="*/ 1850282 h 6858000"/>
              <a:gd name="connsiteX32553" fmla="*/ 2831012 w 12192000"/>
              <a:gd name="connsiteY32553" fmla="*/ 1830143 h 6858000"/>
              <a:gd name="connsiteX32554" fmla="*/ 2694950 w 12192000"/>
              <a:gd name="connsiteY32554" fmla="*/ 1594465 h 6858000"/>
              <a:gd name="connsiteX32555" fmla="*/ 1862566 w 12192000"/>
              <a:gd name="connsiteY32555" fmla="*/ 1584052 h 6858000"/>
              <a:gd name="connsiteX32556" fmla="*/ 1829321 w 12192000"/>
              <a:gd name="connsiteY32556" fmla="*/ 1603711 h 6858000"/>
              <a:gd name="connsiteX32557" fmla="*/ 1829321 w 12192000"/>
              <a:gd name="connsiteY32557" fmla="*/ 1741150 h 6858000"/>
              <a:gd name="connsiteX32558" fmla="*/ 1863135 w 12192000"/>
              <a:gd name="connsiteY32558" fmla="*/ 1770206 h 6858000"/>
              <a:gd name="connsiteX32559" fmla="*/ 1863913 w 12192000"/>
              <a:gd name="connsiteY32559" fmla="*/ 1772600 h 6858000"/>
              <a:gd name="connsiteX32560" fmla="*/ 1865918 w 12192000"/>
              <a:gd name="connsiteY32560" fmla="*/ 1785736 h 6858000"/>
              <a:gd name="connsiteX32561" fmla="*/ 1863464 w 12192000"/>
              <a:gd name="connsiteY32561" fmla="*/ 1800160 h 6858000"/>
              <a:gd name="connsiteX32562" fmla="*/ 1983398 w 12192000"/>
              <a:gd name="connsiteY32562" fmla="*/ 1869403 h 6858000"/>
              <a:gd name="connsiteX32563" fmla="*/ 2016643 w 12192000"/>
              <a:gd name="connsiteY32563" fmla="*/ 1850282 h 6858000"/>
              <a:gd name="connsiteX32564" fmla="*/ 2016643 w 12192000"/>
              <a:gd name="connsiteY32564" fmla="*/ 1830143 h 6858000"/>
              <a:gd name="connsiteX32565" fmla="*/ 1880580 w 12192000"/>
              <a:gd name="connsiteY32565" fmla="*/ 1594465 h 6858000"/>
              <a:gd name="connsiteX32566" fmla="*/ 11634942 w 12192000"/>
              <a:gd name="connsiteY32566" fmla="*/ 1584022 h 6858000"/>
              <a:gd name="connsiteX32567" fmla="*/ 11601697 w 12192000"/>
              <a:gd name="connsiteY32567" fmla="*/ 1603681 h 6858000"/>
              <a:gd name="connsiteX32568" fmla="*/ 11601697 w 12192000"/>
              <a:gd name="connsiteY32568" fmla="*/ 1741120 h 6858000"/>
              <a:gd name="connsiteX32569" fmla="*/ 11635511 w 12192000"/>
              <a:gd name="connsiteY32569" fmla="*/ 1770176 h 6858000"/>
              <a:gd name="connsiteX32570" fmla="*/ 11635511 w 12192000"/>
              <a:gd name="connsiteY32570" fmla="*/ 1770206 h 6858000"/>
              <a:gd name="connsiteX32571" fmla="*/ 11636289 w 12192000"/>
              <a:gd name="connsiteY32571" fmla="*/ 1772600 h 6858000"/>
              <a:gd name="connsiteX32572" fmla="*/ 11638294 w 12192000"/>
              <a:gd name="connsiteY32572" fmla="*/ 1785736 h 6858000"/>
              <a:gd name="connsiteX32573" fmla="*/ 11635840 w 12192000"/>
              <a:gd name="connsiteY32573" fmla="*/ 1800160 h 6858000"/>
              <a:gd name="connsiteX32574" fmla="*/ 11755773 w 12192000"/>
              <a:gd name="connsiteY32574" fmla="*/ 1869403 h 6858000"/>
              <a:gd name="connsiteX32575" fmla="*/ 11789019 w 12192000"/>
              <a:gd name="connsiteY32575" fmla="*/ 1850282 h 6858000"/>
              <a:gd name="connsiteX32576" fmla="*/ 11789019 w 12192000"/>
              <a:gd name="connsiteY32576" fmla="*/ 1830113 h 6858000"/>
              <a:gd name="connsiteX32577" fmla="*/ 11652957 w 12192000"/>
              <a:gd name="connsiteY32577" fmla="*/ 1594435 h 6858000"/>
              <a:gd name="connsiteX32578" fmla="*/ 10413403 w 12192000"/>
              <a:gd name="connsiteY32578" fmla="*/ 1584022 h 6858000"/>
              <a:gd name="connsiteX32579" fmla="*/ 10380158 w 12192000"/>
              <a:gd name="connsiteY32579" fmla="*/ 1603681 h 6858000"/>
              <a:gd name="connsiteX32580" fmla="*/ 10380158 w 12192000"/>
              <a:gd name="connsiteY32580" fmla="*/ 1741120 h 6858000"/>
              <a:gd name="connsiteX32581" fmla="*/ 10413971 w 12192000"/>
              <a:gd name="connsiteY32581" fmla="*/ 1770176 h 6858000"/>
              <a:gd name="connsiteX32582" fmla="*/ 10413971 w 12192000"/>
              <a:gd name="connsiteY32582" fmla="*/ 1770206 h 6858000"/>
              <a:gd name="connsiteX32583" fmla="*/ 10414749 w 12192000"/>
              <a:gd name="connsiteY32583" fmla="*/ 1772600 h 6858000"/>
              <a:gd name="connsiteX32584" fmla="*/ 10416754 w 12192000"/>
              <a:gd name="connsiteY32584" fmla="*/ 1785736 h 6858000"/>
              <a:gd name="connsiteX32585" fmla="*/ 10414301 w 12192000"/>
              <a:gd name="connsiteY32585" fmla="*/ 1800160 h 6858000"/>
              <a:gd name="connsiteX32586" fmla="*/ 10534234 w 12192000"/>
              <a:gd name="connsiteY32586" fmla="*/ 1869403 h 6858000"/>
              <a:gd name="connsiteX32587" fmla="*/ 10567479 w 12192000"/>
              <a:gd name="connsiteY32587" fmla="*/ 1850282 h 6858000"/>
              <a:gd name="connsiteX32588" fmla="*/ 10567479 w 12192000"/>
              <a:gd name="connsiteY32588" fmla="*/ 1830113 h 6858000"/>
              <a:gd name="connsiteX32589" fmla="*/ 10431417 w 12192000"/>
              <a:gd name="connsiteY32589" fmla="*/ 1594435 h 6858000"/>
              <a:gd name="connsiteX32590" fmla="*/ 9599033 w 12192000"/>
              <a:gd name="connsiteY32590" fmla="*/ 1584022 h 6858000"/>
              <a:gd name="connsiteX32591" fmla="*/ 9565788 w 12192000"/>
              <a:gd name="connsiteY32591" fmla="*/ 1603681 h 6858000"/>
              <a:gd name="connsiteX32592" fmla="*/ 9565788 w 12192000"/>
              <a:gd name="connsiteY32592" fmla="*/ 1741120 h 6858000"/>
              <a:gd name="connsiteX32593" fmla="*/ 9599602 w 12192000"/>
              <a:gd name="connsiteY32593" fmla="*/ 1770176 h 6858000"/>
              <a:gd name="connsiteX32594" fmla="*/ 9599602 w 12192000"/>
              <a:gd name="connsiteY32594" fmla="*/ 1770206 h 6858000"/>
              <a:gd name="connsiteX32595" fmla="*/ 9600380 w 12192000"/>
              <a:gd name="connsiteY32595" fmla="*/ 1772600 h 6858000"/>
              <a:gd name="connsiteX32596" fmla="*/ 9602385 w 12192000"/>
              <a:gd name="connsiteY32596" fmla="*/ 1785736 h 6858000"/>
              <a:gd name="connsiteX32597" fmla="*/ 9599931 w 12192000"/>
              <a:gd name="connsiteY32597" fmla="*/ 1800160 h 6858000"/>
              <a:gd name="connsiteX32598" fmla="*/ 9719865 w 12192000"/>
              <a:gd name="connsiteY32598" fmla="*/ 1869403 h 6858000"/>
              <a:gd name="connsiteX32599" fmla="*/ 9753109 w 12192000"/>
              <a:gd name="connsiteY32599" fmla="*/ 1850282 h 6858000"/>
              <a:gd name="connsiteX32600" fmla="*/ 9753109 w 12192000"/>
              <a:gd name="connsiteY32600" fmla="*/ 1830113 h 6858000"/>
              <a:gd name="connsiteX32601" fmla="*/ 9617047 w 12192000"/>
              <a:gd name="connsiteY32601" fmla="*/ 1594435 h 6858000"/>
              <a:gd name="connsiteX32602" fmla="*/ 8784664 w 12192000"/>
              <a:gd name="connsiteY32602" fmla="*/ 1584022 h 6858000"/>
              <a:gd name="connsiteX32603" fmla="*/ 8751418 w 12192000"/>
              <a:gd name="connsiteY32603" fmla="*/ 1603681 h 6858000"/>
              <a:gd name="connsiteX32604" fmla="*/ 8751418 w 12192000"/>
              <a:gd name="connsiteY32604" fmla="*/ 1741120 h 6858000"/>
              <a:gd name="connsiteX32605" fmla="*/ 8785232 w 12192000"/>
              <a:gd name="connsiteY32605" fmla="*/ 1770176 h 6858000"/>
              <a:gd name="connsiteX32606" fmla="*/ 8785232 w 12192000"/>
              <a:gd name="connsiteY32606" fmla="*/ 1770206 h 6858000"/>
              <a:gd name="connsiteX32607" fmla="*/ 8786010 w 12192000"/>
              <a:gd name="connsiteY32607" fmla="*/ 1772600 h 6858000"/>
              <a:gd name="connsiteX32608" fmla="*/ 8788015 w 12192000"/>
              <a:gd name="connsiteY32608" fmla="*/ 1785736 h 6858000"/>
              <a:gd name="connsiteX32609" fmla="*/ 8785561 w 12192000"/>
              <a:gd name="connsiteY32609" fmla="*/ 1800160 h 6858000"/>
              <a:gd name="connsiteX32610" fmla="*/ 8905494 w 12192000"/>
              <a:gd name="connsiteY32610" fmla="*/ 1869403 h 6858000"/>
              <a:gd name="connsiteX32611" fmla="*/ 8938740 w 12192000"/>
              <a:gd name="connsiteY32611" fmla="*/ 1850282 h 6858000"/>
              <a:gd name="connsiteX32612" fmla="*/ 8938740 w 12192000"/>
              <a:gd name="connsiteY32612" fmla="*/ 1830113 h 6858000"/>
              <a:gd name="connsiteX32613" fmla="*/ 8802678 w 12192000"/>
              <a:gd name="connsiteY32613" fmla="*/ 1594435 h 6858000"/>
              <a:gd name="connsiteX32614" fmla="*/ 7970294 w 12192000"/>
              <a:gd name="connsiteY32614" fmla="*/ 1584022 h 6858000"/>
              <a:gd name="connsiteX32615" fmla="*/ 7937049 w 12192000"/>
              <a:gd name="connsiteY32615" fmla="*/ 1603681 h 6858000"/>
              <a:gd name="connsiteX32616" fmla="*/ 7937049 w 12192000"/>
              <a:gd name="connsiteY32616" fmla="*/ 1741120 h 6858000"/>
              <a:gd name="connsiteX32617" fmla="*/ 7970863 w 12192000"/>
              <a:gd name="connsiteY32617" fmla="*/ 1770176 h 6858000"/>
              <a:gd name="connsiteX32618" fmla="*/ 7970863 w 12192000"/>
              <a:gd name="connsiteY32618" fmla="*/ 1770206 h 6858000"/>
              <a:gd name="connsiteX32619" fmla="*/ 7971641 w 12192000"/>
              <a:gd name="connsiteY32619" fmla="*/ 1772600 h 6858000"/>
              <a:gd name="connsiteX32620" fmla="*/ 7973645 w 12192000"/>
              <a:gd name="connsiteY32620" fmla="*/ 1785736 h 6858000"/>
              <a:gd name="connsiteX32621" fmla="*/ 7971191 w 12192000"/>
              <a:gd name="connsiteY32621" fmla="*/ 1800160 h 6858000"/>
              <a:gd name="connsiteX32622" fmla="*/ 8091125 w 12192000"/>
              <a:gd name="connsiteY32622" fmla="*/ 1869403 h 6858000"/>
              <a:gd name="connsiteX32623" fmla="*/ 8124370 w 12192000"/>
              <a:gd name="connsiteY32623" fmla="*/ 1850282 h 6858000"/>
              <a:gd name="connsiteX32624" fmla="*/ 8124370 w 12192000"/>
              <a:gd name="connsiteY32624" fmla="*/ 1830113 h 6858000"/>
              <a:gd name="connsiteX32625" fmla="*/ 7988308 w 12192000"/>
              <a:gd name="connsiteY32625" fmla="*/ 1594435 h 6858000"/>
              <a:gd name="connsiteX32626" fmla="*/ 6748754 w 12192000"/>
              <a:gd name="connsiteY32626" fmla="*/ 1584022 h 6858000"/>
              <a:gd name="connsiteX32627" fmla="*/ 6715509 w 12192000"/>
              <a:gd name="connsiteY32627" fmla="*/ 1603681 h 6858000"/>
              <a:gd name="connsiteX32628" fmla="*/ 6715509 w 12192000"/>
              <a:gd name="connsiteY32628" fmla="*/ 1741120 h 6858000"/>
              <a:gd name="connsiteX32629" fmla="*/ 6749323 w 12192000"/>
              <a:gd name="connsiteY32629" fmla="*/ 1770176 h 6858000"/>
              <a:gd name="connsiteX32630" fmla="*/ 6749323 w 12192000"/>
              <a:gd name="connsiteY32630" fmla="*/ 1770206 h 6858000"/>
              <a:gd name="connsiteX32631" fmla="*/ 6750101 w 12192000"/>
              <a:gd name="connsiteY32631" fmla="*/ 1772600 h 6858000"/>
              <a:gd name="connsiteX32632" fmla="*/ 6752106 w 12192000"/>
              <a:gd name="connsiteY32632" fmla="*/ 1785736 h 6858000"/>
              <a:gd name="connsiteX32633" fmla="*/ 6749652 w 12192000"/>
              <a:gd name="connsiteY32633" fmla="*/ 1800160 h 6858000"/>
              <a:gd name="connsiteX32634" fmla="*/ 6869586 w 12192000"/>
              <a:gd name="connsiteY32634" fmla="*/ 1869403 h 6858000"/>
              <a:gd name="connsiteX32635" fmla="*/ 6902831 w 12192000"/>
              <a:gd name="connsiteY32635" fmla="*/ 1850282 h 6858000"/>
              <a:gd name="connsiteX32636" fmla="*/ 6902831 w 12192000"/>
              <a:gd name="connsiteY32636" fmla="*/ 1830113 h 6858000"/>
              <a:gd name="connsiteX32637" fmla="*/ 6766768 w 12192000"/>
              <a:gd name="connsiteY32637" fmla="*/ 1594435 h 6858000"/>
              <a:gd name="connsiteX32638" fmla="*/ 5934385 w 12192000"/>
              <a:gd name="connsiteY32638" fmla="*/ 1584022 h 6858000"/>
              <a:gd name="connsiteX32639" fmla="*/ 5901139 w 12192000"/>
              <a:gd name="connsiteY32639" fmla="*/ 1603681 h 6858000"/>
              <a:gd name="connsiteX32640" fmla="*/ 5901139 w 12192000"/>
              <a:gd name="connsiteY32640" fmla="*/ 1741120 h 6858000"/>
              <a:gd name="connsiteX32641" fmla="*/ 5934953 w 12192000"/>
              <a:gd name="connsiteY32641" fmla="*/ 1770176 h 6858000"/>
              <a:gd name="connsiteX32642" fmla="*/ 5934953 w 12192000"/>
              <a:gd name="connsiteY32642" fmla="*/ 1770206 h 6858000"/>
              <a:gd name="connsiteX32643" fmla="*/ 5935731 w 12192000"/>
              <a:gd name="connsiteY32643" fmla="*/ 1772600 h 6858000"/>
              <a:gd name="connsiteX32644" fmla="*/ 5937738 w 12192000"/>
              <a:gd name="connsiteY32644" fmla="*/ 1785736 h 6858000"/>
              <a:gd name="connsiteX32645" fmla="*/ 5935283 w 12192000"/>
              <a:gd name="connsiteY32645" fmla="*/ 1800160 h 6858000"/>
              <a:gd name="connsiteX32646" fmla="*/ 6055216 w 12192000"/>
              <a:gd name="connsiteY32646" fmla="*/ 1869403 h 6858000"/>
              <a:gd name="connsiteX32647" fmla="*/ 6088461 w 12192000"/>
              <a:gd name="connsiteY32647" fmla="*/ 1850282 h 6858000"/>
              <a:gd name="connsiteX32648" fmla="*/ 6088461 w 12192000"/>
              <a:gd name="connsiteY32648" fmla="*/ 1830113 h 6858000"/>
              <a:gd name="connsiteX32649" fmla="*/ 5952399 w 12192000"/>
              <a:gd name="connsiteY32649" fmla="*/ 1594435 h 6858000"/>
              <a:gd name="connsiteX32650" fmla="*/ 5120016 w 12192000"/>
              <a:gd name="connsiteY32650" fmla="*/ 1584022 h 6858000"/>
              <a:gd name="connsiteX32651" fmla="*/ 5086770 w 12192000"/>
              <a:gd name="connsiteY32651" fmla="*/ 1603681 h 6858000"/>
              <a:gd name="connsiteX32652" fmla="*/ 5086770 w 12192000"/>
              <a:gd name="connsiteY32652" fmla="*/ 1741120 h 6858000"/>
              <a:gd name="connsiteX32653" fmla="*/ 5120584 w 12192000"/>
              <a:gd name="connsiteY32653" fmla="*/ 1770176 h 6858000"/>
              <a:gd name="connsiteX32654" fmla="*/ 5120584 w 12192000"/>
              <a:gd name="connsiteY32654" fmla="*/ 1770206 h 6858000"/>
              <a:gd name="connsiteX32655" fmla="*/ 5121362 w 12192000"/>
              <a:gd name="connsiteY32655" fmla="*/ 1772600 h 6858000"/>
              <a:gd name="connsiteX32656" fmla="*/ 5123366 w 12192000"/>
              <a:gd name="connsiteY32656" fmla="*/ 1785736 h 6858000"/>
              <a:gd name="connsiteX32657" fmla="*/ 5120913 w 12192000"/>
              <a:gd name="connsiteY32657" fmla="*/ 1800160 h 6858000"/>
              <a:gd name="connsiteX32658" fmla="*/ 5240846 w 12192000"/>
              <a:gd name="connsiteY32658" fmla="*/ 1869403 h 6858000"/>
              <a:gd name="connsiteX32659" fmla="*/ 5274091 w 12192000"/>
              <a:gd name="connsiteY32659" fmla="*/ 1850282 h 6858000"/>
              <a:gd name="connsiteX32660" fmla="*/ 5274091 w 12192000"/>
              <a:gd name="connsiteY32660" fmla="*/ 1830113 h 6858000"/>
              <a:gd name="connsiteX32661" fmla="*/ 5138030 w 12192000"/>
              <a:gd name="connsiteY32661" fmla="*/ 1594435 h 6858000"/>
              <a:gd name="connsiteX32662" fmla="*/ 4305645 w 12192000"/>
              <a:gd name="connsiteY32662" fmla="*/ 1584022 h 6858000"/>
              <a:gd name="connsiteX32663" fmla="*/ 4272401 w 12192000"/>
              <a:gd name="connsiteY32663" fmla="*/ 1603681 h 6858000"/>
              <a:gd name="connsiteX32664" fmla="*/ 4272401 w 12192000"/>
              <a:gd name="connsiteY32664" fmla="*/ 1741120 h 6858000"/>
              <a:gd name="connsiteX32665" fmla="*/ 4306214 w 12192000"/>
              <a:gd name="connsiteY32665" fmla="*/ 1770176 h 6858000"/>
              <a:gd name="connsiteX32666" fmla="*/ 4306214 w 12192000"/>
              <a:gd name="connsiteY32666" fmla="*/ 1770206 h 6858000"/>
              <a:gd name="connsiteX32667" fmla="*/ 4306992 w 12192000"/>
              <a:gd name="connsiteY32667" fmla="*/ 1772600 h 6858000"/>
              <a:gd name="connsiteX32668" fmla="*/ 4308997 w 12192000"/>
              <a:gd name="connsiteY32668" fmla="*/ 1785736 h 6858000"/>
              <a:gd name="connsiteX32669" fmla="*/ 4306543 w 12192000"/>
              <a:gd name="connsiteY32669" fmla="*/ 1800160 h 6858000"/>
              <a:gd name="connsiteX32670" fmla="*/ 4426477 w 12192000"/>
              <a:gd name="connsiteY32670" fmla="*/ 1869403 h 6858000"/>
              <a:gd name="connsiteX32671" fmla="*/ 4459722 w 12192000"/>
              <a:gd name="connsiteY32671" fmla="*/ 1850282 h 6858000"/>
              <a:gd name="connsiteX32672" fmla="*/ 4459722 w 12192000"/>
              <a:gd name="connsiteY32672" fmla="*/ 1830113 h 6858000"/>
              <a:gd name="connsiteX32673" fmla="*/ 4323659 w 12192000"/>
              <a:gd name="connsiteY32673" fmla="*/ 1594435 h 6858000"/>
              <a:gd name="connsiteX32674" fmla="*/ 3491306 w 12192000"/>
              <a:gd name="connsiteY32674" fmla="*/ 1584022 h 6858000"/>
              <a:gd name="connsiteX32675" fmla="*/ 3458060 w 12192000"/>
              <a:gd name="connsiteY32675" fmla="*/ 1603681 h 6858000"/>
              <a:gd name="connsiteX32676" fmla="*/ 3458060 w 12192000"/>
              <a:gd name="connsiteY32676" fmla="*/ 1741120 h 6858000"/>
              <a:gd name="connsiteX32677" fmla="*/ 3491874 w 12192000"/>
              <a:gd name="connsiteY32677" fmla="*/ 1770176 h 6858000"/>
              <a:gd name="connsiteX32678" fmla="*/ 3491874 w 12192000"/>
              <a:gd name="connsiteY32678" fmla="*/ 1770206 h 6858000"/>
              <a:gd name="connsiteX32679" fmla="*/ 3492652 w 12192000"/>
              <a:gd name="connsiteY32679" fmla="*/ 1772600 h 6858000"/>
              <a:gd name="connsiteX32680" fmla="*/ 3494657 w 12192000"/>
              <a:gd name="connsiteY32680" fmla="*/ 1785736 h 6858000"/>
              <a:gd name="connsiteX32681" fmla="*/ 3492203 w 12192000"/>
              <a:gd name="connsiteY32681" fmla="*/ 1800160 h 6858000"/>
              <a:gd name="connsiteX32682" fmla="*/ 3612137 w 12192000"/>
              <a:gd name="connsiteY32682" fmla="*/ 1869403 h 6858000"/>
              <a:gd name="connsiteX32683" fmla="*/ 3645382 w 12192000"/>
              <a:gd name="connsiteY32683" fmla="*/ 1850282 h 6858000"/>
              <a:gd name="connsiteX32684" fmla="*/ 3645382 w 12192000"/>
              <a:gd name="connsiteY32684" fmla="*/ 1830113 h 6858000"/>
              <a:gd name="connsiteX32685" fmla="*/ 3509319 w 12192000"/>
              <a:gd name="connsiteY32685" fmla="*/ 1594435 h 6858000"/>
              <a:gd name="connsiteX32686" fmla="*/ 2269736 w 12192000"/>
              <a:gd name="connsiteY32686" fmla="*/ 1584022 h 6858000"/>
              <a:gd name="connsiteX32687" fmla="*/ 2236491 w 12192000"/>
              <a:gd name="connsiteY32687" fmla="*/ 1603681 h 6858000"/>
              <a:gd name="connsiteX32688" fmla="*/ 2236491 w 12192000"/>
              <a:gd name="connsiteY32688" fmla="*/ 1741120 h 6858000"/>
              <a:gd name="connsiteX32689" fmla="*/ 2270305 w 12192000"/>
              <a:gd name="connsiteY32689" fmla="*/ 1770176 h 6858000"/>
              <a:gd name="connsiteX32690" fmla="*/ 2270305 w 12192000"/>
              <a:gd name="connsiteY32690" fmla="*/ 1770206 h 6858000"/>
              <a:gd name="connsiteX32691" fmla="*/ 2271083 w 12192000"/>
              <a:gd name="connsiteY32691" fmla="*/ 1772600 h 6858000"/>
              <a:gd name="connsiteX32692" fmla="*/ 2273088 w 12192000"/>
              <a:gd name="connsiteY32692" fmla="*/ 1785736 h 6858000"/>
              <a:gd name="connsiteX32693" fmla="*/ 2270634 w 12192000"/>
              <a:gd name="connsiteY32693" fmla="*/ 1800160 h 6858000"/>
              <a:gd name="connsiteX32694" fmla="*/ 2390567 w 12192000"/>
              <a:gd name="connsiteY32694" fmla="*/ 1869403 h 6858000"/>
              <a:gd name="connsiteX32695" fmla="*/ 2423812 w 12192000"/>
              <a:gd name="connsiteY32695" fmla="*/ 1850282 h 6858000"/>
              <a:gd name="connsiteX32696" fmla="*/ 2423812 w 12192000"/>
              <a:gd name="connsiteY32696" fmla="*/ 1830113 h 6858000"/>
              <a:gd name="connsiteX32697" fmla="*/ 2287750 w 12192000"/>
              <a:gd name="connsiteY32697" fmla="*/ 1594435 h 6858000"/>
              <a:gd name="connsiteX32698" fmla="*/ 1455366 w 12192000"/>
              <a:gd name="connsiteY32698" fmla="*/ 1584022 h 6858000"/>
              <a:gd name="connsiteX32699" fmla="*/ 1422121 w 12192000"/>
              <a:gd name="connsiteY32699" fmla="*/ 1603681 h 6858000"/>
              <a:gd name="connsiteX32700" fmla="*/ 1422121 w 12192000"/>
              <a:gd name="connsiteY32700" fmla="*/ 1741120 h 6858000"/>
              <a:gd name="connsiteX32701" fmla="*/ 1455935 w 12192000"/>
              <a:gd name="connsiteY32701" fmla="*/ 1770176 h 6858000"/>
              <a:gd name="connsiteX32702" fmla="*/ 1455935 w 12192000"/>
              <a:gd name="connsiteY32702" fmla="*/ 1770206 h 6858000"/>
              <a:gd name="connsiteX32703" fmla="*/ 1456713 w 12192000"/>
              <a:gd name="connsiteY32703" fmla="*/ 1772600 h 6858000"/>
              <a:gd name="connsiteX32704" fmla="*/ 1458718 w 12192000"/>
              <a:gd name="connsiteY32704" fmla="*/ 1785736 h 6858000"/>
              <a:gd name="connsiteX32705" fmla="*/ 1456264 w 12192000"/>
              <a:gd name="connsiteY32705" fmla="*/ 1800160 h 6858000"/>
              <a:gd name="connsiteX32706" fmla="*/ 1576198 w 12192000"/>
              <a:gd name="connsiteY32706" fmla="*/ 1869403 h 6858000"/>
              <a:gd name="connsiteX32707" fmla="*/ 1609443 w 12192000"/>
              <a:gd name="connsiteY32707" fmla="*/ 1850282 h 6858000"/>
              <a:gd name="connsiteX32708" fmla="*/ 1609443 w 12192000"/>
              <a:gd name="connsiteY32708" fmla="*/ 1830113 h 6858000"/>
              <a:gd name="connsiteX32709" fmla="*/ 1473380 w 12192000"/>
              <a:gd name="connsiteY32709" fmla="*/ 1594435 h 6858000"/>
              <a:gd name="connsiteX32710" fmla="*/ 1048196 w 12192000"/>
              <a:gd name="connsiteY32710" fmla="*/ 1584022 h 6858000"/>
              <a:gd name="connsiteX32711" fmla="*/ 1014951 w 12192000"/>
              <a:gd name="connsiteY32711" fmla="*/ 1603681 h 6858000"/>
              <a:gd name="connsiteX32712" fmla="*/ 1014951 w 12192000"/>
              <a:gd name="connsiteY32712" fmla="*/ 1741120 h 6858000"/>
              <a:gd name="connsiteX32713" fmla="*/ 1048765 w 12192000"/>
              <a:gd name="connsiteY32713" fmla="*/ 1770176 h 6858000"/>
              <a:gd name="connsiteX32714" fmla="*/ 1049543 w 12192000"/>
              <a:gd name="connsiteY32714" fmla="*/ 1772570 h 6858000"/>
              <a:gd name="connsiteX32715" fmla="*/ 1051548 w 12192000"/>
              <a:gd name="connsiteY32715" fmla="*/ 1785706 h 6858000"/>
              <a:gd name="connsiteX32716" fmla="*/ 1051548 w 12192000"/>
              <a:gd name="connsiteY32716" fmla="*/ 1785796 h 6858000"/>
              <a:gd name="connsiteX32717" fmla="*/ 1049094 w 12192000"/>
              <a:gd name="connsiteY32717" fmla="*/ 1800219 h 6858000"/>
              <a:gd name="connsiteX32718" fmla="*/ 1169028 w 12192000"/>
              <a:gd name="connsiteY32718" fmla="*/ 1869463 h 6858000"/>
              <a:gd name="connsiteX32719" fmla="*/ 1202273 w 12192000"/>
              <a:gd name="connsiteY32719" fmla="*/ 1850341 h 6858000"/>
              <a:gd name="connsiteX32720" fmla="*/ 1202273 w 12192000"/>
              <a:gd name="connsiteY32720" fmla="*/ 1830113 h 6858000"/>
              <a:gd name="connsiteX32721" fmla="*/ 1066210 w 12192000"/>
              <a:gd name="connsiteY32721" fmla="*/ 1594435 h 6858000"/>
              <a:gd name="connsiteX32722" fmla="*/ 233827 w 12192000"/>
              <a:gd name="connsiteY32722" fmla="*/ 1584022 h 6858000"/>
              <a:gd name="connsiteX32723" fmla="*/ 200582 w 12192000"/>
              <a:gd name="connsiteY32723" fmla="*/ 1603681 h 6858000"/>
              <a:gd name="connsiteX32724" fmla="*/ 200582 w 12192000"/>
              <a:gd name="connsiteY32724" fmla="*/ 1741120 h 6858000"/>
              <a:gd name="connsiteX32725" fmla="*/ 234395 w 12192000"/>
              <a:gd name="connsiteY32725" fmla="*/ 1770176 h 6858000"/>
              <a:gd name="connsiteX32726" fmla="*/ 235173 w 12192000"/>
              <a:gd name="connsiteY32726" fmla="*/ 1772570 h 6858000"/>
              <a:gd name="connsiteX32727" fmla="*/ 237178 w 12192000"/>
              <a:gd name="connsiteY32727" fmla="*/ 1785706 h 6858000"/>
              <a:gd name="connsiteX32728" fmla="*/ 237178 w 12192000"/>
              <a:gd name="connsiteY32728" fmla="*/ 1785796 h 6858000"/>
              <a:gd name="connsiteX32729" fmla="*/ 234724 w 12192000"/>
              <a:gd name="connsiteY32729" fmla="*/ 1800219 h 6858000"/>
              <a:gd name="connsiteX32730" fmla="*/ 354658 w 12192000"/>
              <a:gd name="connsiteY32730" fmla="*/ 1869463 h 6858000"/>
              <a:gd name="connsiteX32731" fmla="*/ 387903 w 12192000"/>
              <a:gd name="connsiteY32731" fmla="*/ 1850341 h 6858000"/>
              <a:gd name="connsiteX32732" fmla="*/ 387903 w 12192000"/>
              <a:gd name="connsiteY32732" fmla="*/ 1830113 h 6858000"/>
              <a:gd name="connsiteX32733" fmla="*/ 251841 w 12192000"/>
              <a:gd name="connsiteY32733" fmla="*/ 1594435 h 6858000"/>
              <a:gd name="connsiteX32734" fmla="*/ 640997 w 12192000"/>
              <a:gd name="connsiteY32734" fmla="*/ 1583992 h 6858000"/>
              <a:gd name="connsiteX32735" fmla="*/ 607752 w 12192000"/>
              <a:gd name="connsiteY32735" fmla="*/ 1603651 h 6858000"/>
              <a:gd name="connsiteX32736" fmla="*/ 607752 w 12192000"/>
              <a:gd name="connsiteY32736" fmla="*/ 1741091 h 6858000"/>
              <a:gd name="connsiteX32737" fmla="*/ 641565 w 12192000"/>
              <a:gd name="connsiteY32737" fmla="*/ 1770146 h 6858000"/>
              <a:gd name="connsiteX32738" fmla="*/ 641565 w 12192000"/>
              <a:gd name="connsiteY32738" fmla="*/ 1770176 h 6858000"/>
              <a:gd name="connsiteX32739" fmla="*/ 642343 w 12192000"/>
              <a:gd name="connsiteY32739" fmla="*/ 1772570 h 6858000"/>
              <a:gd name="connsiteX32740" fmla="*/ 644348 w 12192000"/>
              <a:gd name="connsiteY32740" fmla="*/ 1785706 h 6858000"/>
              <a:gd name="connsiteX32741" fmla="*/ 644348 w 12192000"/>
              <a:gd name="connsiteY32741" fmla="*/ 1785766 h 6858000"/>
              <a:gd name="connsiteX32742" fmla="*/ 641894 w 12192000"/>
              <a:gd name="connsiteY32742" fmla="*/ 1800190 h 6858000"/>
              <a:gd name="connsiteX32743" fmla="*/ 761828 w 12192000"/>
              <a:gd name="connsiteY32743" fmla="*/ 1869433 h 6858000"/>
              <a:gd name="connsiteX32744" fmla="*/ 795073 w 12192000"/>
              <a:gd name="connsiteY32744" fmla="*/ 1850312 h 6858000"/>
              <a:gd name="connsiteX32745" fmla="*/ 795073 w 12192000"/>
              <a:gd name="connsiteY32745" fmla="*/ 1830083 h 6858000"/>
              <a:gd name="connsiteX32746" fmla="*/ 659011 w 12192000"/>
              <a:gd name="connsiteY32746" fmla="*/ 1594405 h 6858000"/>
              <a:gd name="connsiteX32747" fmla="*/ 11959135 w 12192000"/>
              <a:gd name="connsiteY32747" fmla="*/ 1583962 h 6858000"/>
              <a:gd name="connsiteX32748" fmla="*/ 11941121 w 12192000"/>
              <a:gd name="connsiteY32748" fmla="*/ 1594375 h 6858000"/>
              <a:gd name="connsiteX32749" fmla="*/ 11805028 w 12192000"/>
              <a:gd name="connsiteY32749" fmla="*/ 1830053 h 6858000"/>
              <a:gd name="connsiteX32750" fmla="*/ 11805028 w 12192000"/>
              <a:gd name="connsiteY32750" fmla="*/ 1850282 h 6858000"/>
              <a:gd name="connsiteX32751" fmla="*/ 11838273 w 12192000"/>
              <a:gd name="connsiteY32751" fmla="*/ 1869403 h 6858000"/>
              <a:gd name="connsiteX32752" fmla="*/ 11838303 w 12192000"/>
              <a:gd name="connsiteY32752" fmla="*/ 1869313 h 6858000"/>
              <a:gd name="connsiteX32753" fmla="*/ 11958237 w 12192000"/>
              <a:gd name="connsiteY32753" fmla="*/ 1800070 h 6858000"/>
              <a:gd name="connsiteX32754" fmla="*/ 11955783 w 12192000"/>
              <a:gd name="connsiteY32754" fmla="*/ 1785647 h 6858000"/>
              <a:gd name="connsiteX32755" fmla="*/ 11957787 w 12192000"/>
              <a:gd name="connsiteY32755" fmla="*/ 1772510 h 6858000"/>
              <a:gd name="connsiteX32756" fmla="*/ 11958565 w 12192000"/>
              <a:gd name="connsiteY32756" fmla="*/ 1770116 h 6858000"/>
              <a:gd name="connsiteX32757" fmla="*/ 11992379 w 12192000"/>
              <a:gd name="connsiteY32757" fmla="*/ 1741061 h 6858000"/>
              <a:gd name="connsiteX32758" fmla="*/ 11992379 w 12192000"/>
              <a:gd name="connsiteY32758" fmla="*/ 1603622 h 6858000"/>
              <a:gd name="connsiteX32759" fmla="*/ 11959135 w 12192000"/>
              <a:gd name="connsiteY32759" fmla="*/ 1583962 h 6858000"/>
              <a:gd name="connsiteX32760" fmla="*/ 11551965 w 12192000"/>
              <a:gd name="connsiteY32760" fmla="*/ 1583932 h 6858000"/>
              <a:gd name="connsiteX32761" fmla="*/ 11533950 w 12192000"/>
              <a:gd name="connsiteY32761" fmla="*/ 1594345 h 6858000"/>
              <a:gd name="connsiteX32762" fmla="*/ 11397858 w 12192000"/>
              <a:gd name="connsiteY32762" fmla="*/ 1830023 h 6858000"/>
              <a:gd name="connsiteX32763" fmla="*/ 11397858 w 12192000"/>
              <a:gd name="connsiteY32763" fmla="*/ 1850252 h 6858000"/>
              <a:gd name="connsiteX32764" fmla="*/ 11431103 w 12192000"/>
              <a:gd name="connsiteY32764" fmla="*/ 1869373 h 6858000"/>
              <a:gd name="connsiteX32765" fmla="*/ 11551037 w 12192000"/>
              <a:gd name="connsiteY32765" fmla="*/ 1800130 h 6858000"/>
              <a:gd name="connsiteX32766" fmla="*/ 11548583 w 12192000"/>
              <a:gd name="connsiteY32766" fmla="*/ 1785706 h 6858000"/>
              <a:gd name="connsiteX32767" fmla="*/ 11550588 w 12192000"/>
              <a:gd name="connsiteY32767" fmla="*/ 1772570 h 6858000"/>
              <a:gd name="connsiteX32768" fmla="*/ 11551366 w 12192000"/>
              <a:gd name="connsiteY32768" fmla="*/ 1770176 h 6858000"/>
              <a:gd name="connsiteX32769" fmla="*/ 11551366 w 12192000"/>
              <a:gd name="connsiteY32769" fmla="*/ 1770146 h 6858000"/>
              <a:gd name="connsiteX32770" fmla="*/ 11551396 w 12192000"/>
              <a:gd name="connsiteY32770" fmla="*/ 1770086 h 6858000"/>
              <a:gd name="connsiteX32771" fmla="*/ 11585209 w 12192000"/>
              <a:gd name="connsiteY32771" fmla="*/ 1741031 h 6858000"/>
              <a:gd name="connsiteX32772" fmla="*/ 11585209 w 12192000"/>
              <a:gd name="connsiteY32772" fmla="*/ 1603592 h 6858000"/>
              <a:gd name="connsiteX32773" fmla="*/ 11551965 w 12192000"/>
              <a:gd name="connsiteY32773" fmla="*/ 1583932 h 6858000"/>
              <a:gd name="connsiteX32774" fmla="*/ 11144794 w 12192000"/>
              <a:gd name="connsiteY32774" fmla="*/ 1583902 h 6858000"/>
              <a:gd name="connsiteX32775" fmla="*/ 11126780 w 12192000"/>
              <a:gd name="connsiteY32775" fmla="*/ 1594315 h 6858000"/>
              <a:gd name="connsiteX32776" fmla="*/ 10990688 w 12192000"/>
              <a:gd name="connsiteY32776" fmla="*/ 1829993 h 6858000"/>
              <a:gd name="connsiteX32777" fmla="*/ 10990688 w 12192000"/>
              <a:gd name="connsiteY32777" fmla="*/ 1850222 h 6858000"/>
              <a:gd name="connsiteX32778" fmla="*/ 11023933 w 12192000"/>
              <a:gd name="connsiteY32778" fmla="*/ 1869343 h 6858000"/>
              <a:gd name="connsiteX32779" fmla="*/ 11143867 w 12192000"/>
              <a:gd name="connsiteY32779" fmla="*/ 1800100 h 6858000"/>
              <a:gd name="connsiteX32780" fmla="*/ 11141413 w 12192000"/>
              <a:gd name="connsiteY32780" fmla="*/ 1785677 h 6858000"/>
              <a:gd name="connsiteX32781" fmla="*/ 11143418 w 12192000"/>
              <a:gd name="connsiteY32781" fmla="*/ 1772540 h 6858000"/>
              <a:gd name="connsiteX32782" fmla="*/ 11144196 w 12192000"/>
              <a:gd name="connsiteY32782" fmla="*/ 1770146 h 6858000"/>
              <a:gd name="connsiteX32783" fmla="*/ 11144226 w 12192000"/>
              <a:gd name="connsiteY32783" fmla="*/ 1770057 h 6858000"/>
              <a:gd name="connsiteX32784" fmla="*/ 11178040 w 12192000"/>
              <a:gd name="connsiteY32784" fmla="*/ 1741001 h 6858000"/>
              <a:gd name="connsiteX32785" fmla="*/ 11178040 w 12192000"/>
              <a:gd name="connsiteY32785" fmla="*/ 1603562 h 6858000"/>
              <a:gd name="connsiteX32786" fmla="*/ 11144794 w 12192000"/>
              <a:gd name="connsiteY32786" fmla="*/ 1583902 h 6858000"/>
              <a:gd name="connsiteX32787" fmla="*/ 10737624 w 12192000"/>
              <a:gd name="connsiteY32787" fmla="*/ 1583902 h 6858000"/>
              <a:gd name="connsiteX32788" fmla="*/ 10719610 w 12192000"/>
              <a:gd name="connsiteY32788" fmla="*/ 1594315 h 6858000"/>
              <a:gd name="connsiteX32789" fmla="*/ 10583518 w 12192000"/>
              <a:gd name="connsiteY32789" fmla="*/ 1829993 h 6858000"/>
              <a:gd name="connsiteX32790" fmla="*/ 10583518 w 12192000"/>
              <a:gd name="connsiteY32790" fmla="*/ 1850222 h 6858000"/>
              <a:gd name="connsiteX32791" fmla="*/ 10616763 w 12192000"/>
              <a:gd name="connsiteY32791" fmla="*/ 1869343 h 6858000"/>
              <a:gd name="connsiteX32792" fmla="*/ 10736697 w 12192000"/>
              <a:gd name="connsiteY32792" fmla="*/ 1800100 h 6858000"/>
              <a:gd name="connsiteX32793" fmla="*/ 10734243 w 12192000"/>
              <a:gd name="connsiteY32793" fmla="*/ 1785677 h 6858000"/>
              <a:gd name="connsiteX32794" fmla="*/ 10736248 w 12192000"/>
              <a:gd name="connsiteY32794" fmla="*/ 1772540 h 6858000"/>
              <a:gd name="connsiteX32795" fmla="*/ 10737026 w 12192000"/>
              <a:gd name="connsiteY32795" fmla="*/ 1770146 h 6858000"/>
              <a:gd name="connsiteX32796" fmla="*/ 10737026 w 12192000"/>
              <a:gd name="connsiteY32796" fmla="*/ 1770116 h 6858000"/>
              <a:gd name="connsiteX32797" fmla="*/ 10770840 w 12192000"/>
              <a:gd name="connsiteY32797" fmla="*/ 1741061 h 6858000"/>
              <a:gd name="connsiteX32798" fmla="*/ 10770840 w 12192000"/>
              <a:gd name="connsiteY32798" fmla="*/ 1603622 h 6858000"/>
              <a:gd name="connsiteX32799" fmla="*/ 10770870 w 12192000"/>
              <a:gd name="connsiteY32799" fmla="*/ 1603562 h 6858000"/>
              <a:gd name="connsiteX32800" fmla="*/ 10737624 w 12192000"/>
              <a:gd name="connsiteY32800" fmla="*/ 1583902 h 6858000"/>
              <a:gd name="connsiteX32801" fmla="*/ 9516055 w 12192000"/>
              <a:gd name="connsiteY32801" fmla="*/ 1583902 h 6858000"/>
              <a:gd name="connsiteX32802" fmla="*/ 9498041 w 12192000"/>
              <a:gd name="connsiteY32802" fmla="*/ 1594315 h 6858000"/>
              <a:gd name="connsiteX32803" fmla="*/ 9361949 w 12192000"/>
              <a:gd name="connsiteY32803" fmla="*/ 1829993 h 6858000"/>
              <a:gd name="connsiteX32804" fmla="*/ 9361949 w 12192000"/>
              <a:gd name="connsiteY32804" fmla="*/ 1850222 h 6858000"/>
              <a:gd name="connsiteX32805" fmla="*/ 9395194 w 12192000"/>
              <a:gd name="connsiteY32805" fmla="*/ 1869343 h 6858000"/>
              <a:gd name="connsiteX32806" fmla="*/ 9515128 w 12192000"/>
              <a:gd name="connsiteY32806" fmla="*/ 1800100 h 6858000"/>
              <a:gd name="connsiteX32807" fmla="*/ 9512674 w 12192000"/>
              <a:gd name="connsiteY32807" fmla="*/ 1785677 h 6858000"/>
              <a:gd name="connsiteX32808" fmla="*/ 9514679 w 12192000"/>
              <a:gd name="connsiteY32808" fmla="*/ 1772540 h 6858000"/>
              <a:gd name="connsiteX32809" fmla="*/ 9515457 w 12192000"/>
              <a:gd name="connsiteY32809" fmla="*/ 1770146 h 6858000"/>
              <a:gd name="connsiteX32810" fmla="*/ 9515457 w 12192000"/>
              <a:gd name="connsiteY32810" fmla="*/ 1770116 h 6858000"/>
              <a:gd name="connsiteX32811" fmla="*/ 9549270 w 12192000"/>
              <a:gd name="connsiteY32811" fmla="*/ 1741061 h 6858000"/>
              <a:gd name="connsiteX32812" fmla="*/ 9549270 w 12192000"/>
              <a:gd name="connsiteY32812" fmla="*/ 1603622 h 6858000"/>
              <a:gd name="connsiteX32813" fmla="*/ 9549300 w 12192000"/>
              <a:gd name="connsiteY32813" fmla="*/ 1603562 h 6858000"/>
              <a:gd name="connsiteX32814" fmla="*/ 9516055 w 12192000"/>
              <a:gd name="connsiteY32814" fmla="*/ 1583902 h 6858000"/>
              <a:gd name="connsiteX32815" fmla="*/ 8701686 w 12192000"/>
              <a:gd name="connsiteY32815" fmla="*/ 1583902 h 6858000"/>
              <a:gd name="connsiteX32816" fmla="*/ 8683671 w 12192000"/>
              <a:gd name="connsiteY32816" fmla="*/ 1594315 h 6858000"/>
              <a:gd name="connsiteX32817" fmla="*/ 8547579 w 12192000"/>
              <a:gd name="connsiteY32817" fmla="*/ 1829993 h 6858000"/>
              <a:gd name="connsiteX32818" fmla="*/ 8547579 w 12192000"/>
              <a:gd name="connsiteY32818" fmla="*/ 1850222 h 6858000"/>
              <a:gd name="connsiteX32819" fmla="*/ 8580824 w 12192000"/>
              <a:gd name="connsiteY32819" fmla="*/ 1869343 h 6858000"/>
              <a:gd name="connsiteX32820" fmla="*/ 8700758 w 12192000"/>
              <a:gd name="connsiteY32820" fmla="*/ 1800100 h 6858000"/>
              <a:gd name="connsiteX32821" fmla="*/ 8698304 w 12192000"/>
              <a:gd name="connsiteY32821" fmla="*/ 1785677 h 6858000"/>
              <a:gd name="connsiteX32822" fmla="*/ 8700309 w 12192000"/>
              <a:gd name="connsiteY32822" fmla="*/ 1772540 h 6858000"/>
              <a:gd name="connsiteX32823" fmla="*/ 8701087 w 12192000"/>
              <a:gd name="connsiteY32823" fmla="*/ 1770146 h 6858000"/>
              <a:gd name="connsiteX32824" fmla="*/ 8701087 w 12192000"/>
              <a:gd name="connsiteY32824" fmla="*/ 1770116 h 6858000"/>
              <a:gd name="connsiteX32825" fmla="*/ 8734900 w 12192000"/>
              <a:gd name="connsiteY32825" fmla="*/ 1741061 h 6858000"/>
              <a:gd name="connsiteX32826" fmla="*/ 8734900 w 12192000"/>
              <a:gd name="connsiteY32826" fmla="*/ 1603622 h 6858000"/>
              <a:gd name="connsiteX32827" fmla="*/ 8734930 w 12192000"/>
              <a:gd name="connsiteY32827" fmla="*/ 1603562 h 6858000"/>
              <a:gd name="connsiteX32828" fmla="*/ 8701686 w 12192000"/>
              <a:gd name="connsiteY32828" fmla="*/ 1583902 h 6858000"/>
              <a:gd name="connsiteX32829" fmla="*/ 7887346 w 12192000"/>
              <a:gd name="connsiteY32829" fmla="*/ 1583902 h 6858000"/>
              <a:gd name="connsiteX32830" fmla="*/ 7869332 w 12192000"/>
              <a:gd name="connsiteY32830" fmla="*/ 1594315 h 6858000"/>
              <a:gd name="connsiteX32831" fmla="*/ 7733239 w 12192000"/>
              <a:gd name="connsiteY32831" fmla="*/ 1829993 h 6858000"/>
              <a:gd name="connsiteX32832" fmla="*/ 7733239 w 12192000"/>
              <a:gd name="connsiteY32832" fmla="*/ 1850222 h 6858000"/>
              <a:gd name="connsiteX32833" fmla="*/ 7766485 w 12192000"/>
              <a:gd name="connsiteY32833" fmla="*/ 1869343 h 6858000"/>
              <a:gd name="connsiteX32834" fmla="*/ 7886419 w 12192000"/>
              <a:gd name="connsiteY32834" fmla="*/ 1800100 h 6858000"/>
              <a:gd name="connsiteX32835" fmla="*/ 7883965 w 12192000"/>
              <a:gd name="connsiteY32835" fmla="*/ 1785677 h 6858000"/>
              <a:gd name="connsiteX32836" fmla="*/ 7885969 w 12192000"/>
              <a:gd name="connsiteY32836" fmla="*/ 1772540 h 6858000"/>
              <a:gd name="connsiteX32837" fmla="*/ 7886747 w 12192000"/>
              <a:gd name="connsiteY32837" fmla="*/ 1770146 h 6858000"/>
              <a:gd name="connsiteX32838" fmla="*/ 7886747 w 12192000"/>
              <a:gd name="connsiteY32838" fmla="*/ 1770116 h 6858000"/>
              <a:gd name="connsiteX32839" fmla="*/ 7920561 w 12192000"/>
              <a:gd name="connsiteY32839" fmla="*/ 1741061 h 6858000"/>
              <a:gd name="connsiteX32840" fmla="*/ 7920561 w 12192000"/>
              <a:gd name="connsiteY32840" fmla="*/ 1603622 h 6858000"/>
              <a:gd name="connsiteX32841" fmla="*/ 7920591 w 12192000"/>
              <a:gd name="connsiteY32841" fmla="*/ 1603562 h 6858000"/>
              <a:gd name="connsiteX32842" fmla="*/ 7887346 w 12192000"/>
              <a:gd name="connsiteY32842" fmla="*/ 1583902 h 6858000"/>
              <a:gd name="connsiteX32843" fmla="*/ 6665776 w 12192000"/>
              <a:gd name="connsiteY32843" fmla="*/ 1583902 h 6858000"/>
              <a:gd name="connsiteX32844" fmla="*/ 6647762 w 12192000"/>
              <a:gd name="connsiteY32844" fmla="*/ 1594315 h 6858000"/>
              <a:gd name="connsiteX32845" fmla="*/ 6511670 w 12192000"/>
              <a:gd name="connsiteY32845" fmla="*/ 1829993 h 6858000"/>
              <a:gd name="connsiteX32846" fmla="*/ 6511670 w 12192000"/>
              <a:gd name="connsiteY32846" fmla="*/ 1850222 h 6858000"/>
              <a:gd name="connsiteX32847" fmla="*/ 6544915 w 12192000"/>
              <a:gd name="connsiteY32847" fmla="*/ 1869343 h 6858000"/>
              <a:gd name="connsiteX32848" fmla="*/ 6664849 w 12192000"/>
              <a:gd name="connsiteY32848" fmla="*/ 1800100 h 6858000"/>
              <a:gd name="connsiteX32849" fmla="*/ 6662395 w 12192000"/>
              <a:gd name="connsiteY32849" fmla="*/ 1785677 h 6858000"/>
              <a:gd name="connsiteX32850" fmla="*/ 6664400 w 12192000"/>
              <a:gd name="connsiteY32850" fmla="*/ 1772540 h 6858000"/>
              <a:gd name="connsiteX32851" fmla="*/ 6665178 w 12192000"/>
              <a:gd name="connsiteY32851" fmla="*/ 1770146 h 6858000"/>
              <a:gd name="connsiteX32852" fmla="*/ 6665178 w 12192000"/>
              <a:gd name="connsiteY32852" fmla="*/ 1770116 h 6858000"/>
              <a:gd name="connsiteX32853" fmla="*/ 6698992 w 12192000"/>
              <a:gd name="connsiteY32853" fmla="*/ 1741061 h 6858000"/>
              <a:gd name="connsiteX32854" fmla="*/ 6698992 w 12192000"/>
              <a:gd name="connsiteY32854" fmla="*/ 1603622 h 6858000"/>
              <a:gd name="connsiteX32855" fmla="*/ 6699022 w 12192000"/>
              <a:gd name="connsiteY32855" fmla="*/ 1603562 h 6858000"/>
              <a:gd name="connsiteX32856" fmla="*/ 6665776 w 12192000"/>
              <a:gd name="connsiteY32856" fmla="*/ 1583902 h 6858000"/>
              <a:gd name="connsiteX32857" fmla="*/ 5851407 w 12192000"/>
              <a:gd name="connsiteY32857" fmla="*/ 1583902 h 6858000"/>
              <a:gd name="connsiteX32858" fmla="*/ 5833393 w 12192000"/>
              <a:gd name="connsiteY32858" fmla="*/ 1594315 h 6858000"/>
              <a:gd name="connsiteX32859" fmla="*/ 5697300 w 12192000"/>
              <a:gd name="connsiteY32859" fmla="*/ 1829993 h 6858000"/>
              <a:gd name="connsiteX32860" fmla="*/ 5697300 w 12192000"/>
              <a:gd name="connsiteY32860" fmla="*/ 1850222 h 6858000"/>
              <a:gd name="connsiteX32861" fmla="*/ 5730545 w 12192000"/>
              <a:gd name="connsiteY32861" fmla="*/ 1869343 h 6858000"/>
              <a:gd name="connsiteX32862" fmla="*/ 5850479 w 12192000"/>
              <a:gd name="connsiteY32862" fmla="*/ 1800100 h 6858000"/>
              <a:gd name="connsiteX32863" fmla="*/ 5848025 w 12192000"/>
              <a:gd name="connsiteY32863" fmla="*/ 1785677 h 6858000"/>
              <a:gd name="connsiteX32864" fmla="*/ 5850031 w 12192000"/>
              <a:gd name="connsiteY32864" fmla="*/ 1772540 h 6858000"/>
              <a:gd name="connsiteX32865" fmla="*/ 5850809 w 12192000"/>
              <a:gd name="connsiteY32865" fmla="*/ 1770146 h 6858000"/>
              <a:gd name="connsiteX32866" fmla="*/ 5850809 w 12192000"/>
              <a:gd name="connsiteY32866" fmla="*/ 1770116 h 6858000"/>
              <a:gd name="connsiteX32867" fmla="*/ 5884622 w 12192000"/>
              <a:gd name="connsiteY32867" fmla="*/ 1741061 h 6858000"/>
              <a:gd name="connsiteX32868" fmla="*/ 5884622 w 12192000"/>
              <a:gd name="connsiteY32868" fmla="*/ 1603622 h 6858000"/>
              <a:gd name="connsiteX32869" fmla="*/ 5884652 w 12192000"/>
              <a:gd name="connsiteY32869" fmla="*/ 1603562 h 6858000"/>
              <a:gd name="connsiteX32870" fmla="*/ 5851407 w 12192000"/>
              <a:gd name="connsiteY32870" fmla="*/ 1583902 h 6858000"/>
              <a:gd name="connsiteX32871" fmla="*/ 4222697 w 12192000"/>
              <a:gd name="connsiteY32871" fmla="*/ 1583902 h 6858000"/>
              <a:gd name="connsiteX32872" fmla="*/ 4204683 w 12192000"/>
              <a:gd name="connsiteY32872" fmla="*/ 1594315 h 6858000"/>
              <a:gd name="connsiteX32873" fmla="*/ 4068591 w 12192000"/>
              <a:gd name="connsiteY32873" fmla="*/ 1829993 h 6858000"/>
              <a:gd name="connsiteX32874" fmla="*/ 4068591 w 12192000"/>
              <a:gd name="connsiteY32874" fmla="*/ 1850222 h 6858000"/>
              <a:gd name="connsiteX32875" fmla="*/ 4101836 w 12192000"/>
              <a:gd name="connsiteY32875" fmla="*/ 1869343 h 6858000"/>
              <a:gd name="connsiteX32876" fmla="*/ 4221771 w 12192000"/>
              <a:gd name="connsiteY32876" fmla="*/ 1800100 h 6858000"/>
              <a:gd name="connsiteX32877" fmla="*/ 4219317 w 12192000"/>
              <a:gd name="connsiteY32877" fmla="*/ 1785677 h 6858000"/>
              <a:gd name="connsiteX32878" fmla="*/ 4221321 w 12192000"/>
              <a:gd name="connsiteY32878" fmla="*/ 1772540 h 6858000"/>
              <a:gd name="connsiteX32879" fmla="*/ 4222099 w 12192000"/>
              <a:gd name="connsiteY32879" fmla="*/ 1770146 h 6858000"/>
              <a:gd name="connsiteX32880" fmla="*/ 4222099 w 12192000"/>
              <a:gd name="connsiteY32880" fmla="*/ 1770116 h 6858000"/>
              <a:gd name="connsiteX32881" fmla="*/ 4255913 w 12192000"/>
              <a:gd name="connsiteY32881" fmla="*/ 1741061 h 6858000"/>
              <a:gd name="connsiteX32882" fmla="*/ 4255913 w 12192000"/>
              <a:gd name="connsiteY32882" fmla="*/ 1603622 h 6858000"/>
              <a:gd name="connsiteX32883" fmla="*/ 4255942 w 12192000"/>
              <a:gd name="connsiteY32883" fmla="*/ 1603562 h 6858000"/>
              <a:gd name="connsiteX32884" fmla="*/ 4222697 w 12192000"/>
              <a:gd name="connsiteY32884" fmla="*/ 1583902 h 6858000"/>
              <a:gd name="connsiteX32885" fmla="*/ 3408327 w 12192000"/>
              <a:gd name="connsiteY32885" fmla="*/ 1583902 h 6858000"/>
              <a:gd name="connsiteX32886" fmla="*/ 3390314 w 12192000"/>
              <a:gd name="connsiteY32886" fmla="*/ 1594315 h 6858000"/>
              <a:gd name="connsiteX32887" fmla="*/ 3254221 w 12192000"/>
              <a:gd name="connsiteY32887" fmla="*/ 1829993 h 6858000"/>
              <a:gd name="connsiteX32888" fmla="*/ 3254221 w 12192000"/>
              <a:gd name="connsiteY32888" fmla="*/ 1850222 h 6858000"/>
              <a:gd name="connsiteX32889" fmla="*/ 3287466 w 12192000"/>
              <a:gd name="connsiteY32889" fmla="*/ 1869343 h 6858000"/>
              <a:gd name="connsiteX32890" fmla="*/ 3407400 w 12192000"/>
              <a:gd name="connsiteY32890" fmla="*/ 1800100 h 6858000"/>
              <a:gd name="connsiteX32891" fmla="*/ 3404946 w 12192000"/>
              <a:gd name="connsiteY32891" fmla="*/ 1785677 h 6858000"/>
              <a:gd name="connsiteX32892" fmla="*/ 3406951 w 12192000"/>
              <a:gd name="connsiteY32892" fmla="*/ 1772540 h 6858000"/>
              <a:gd name="connsiteX32893" fmla="*/ 3407729 w 12192000"/>
              <a:gd name="connsiteY32893" fmla="*/ 1770146 h 6858000"/>
              <a:gd name="connsiteX32894" fmla="*/ 3407729 w 12192000"/>
              <a:gd name="connsiteY32894" fmla="*/ 1770116 h 6858000"/>
              <a:gd name="connsiteX32895" fmla="*/ 3441543 w 12192000"/>
              <a:gd name="connsiteY32895" fmla="*/ 1741061 h 6858000"/>
              <a:gd name="connsiteX32896" fmla="*/ 3441543 w 12192000"/>
              <a:gd name="connsiteY32896" fmla="*/ 1603622 h 6858000"/>
              <a:gd name="connsiteX32897" fmla="*/ 3441573 w 12192000"/>
              <a:gd name="connsiteY32897" fmla="*/ 1603562 h 6858000"/>
              <a:gd name="connsiteX32898" fmla="*/ 3408327 w 12192000"/>
              <a:gd name="connsiteY32898" fmla="*/ 1583902 h 6858000"/>
              <a:gd name="connsiteX32899" fmla="*/ 2593958 w 12192000"/>
              <a:gd name="connsiteY32899" fmla="*/ 1583902 h 6858000"/>
              <a:gd name="connsiteX32900" fmla="*/ 2575944 w 12192000"/>
              <a:gd name="connsiteY32900" fmla="*/ 1594315 h 6858000"/>
              <a:gd name="connsiteX32901" fmla="*/ 2439851 w 12192000"/>
              <a:gd name="connsiteY32901" fmla="*/ 1829993 h 6858000"/>
              <a:gd name="connsiteX32902" fmla="*/ 2439851 w 12192000"/>
              <a:gd name="connsiteY32902" fmla="*/ 1850222 h 6858000"/>
              <a:gd name="connsiteX32903" fmla="*/ 2473097 w 12192000"/>
              <a:gd name="connsiteY32903" fmla="*/ 1869343 h 6858000"/>
              <a:gd name="connsiteX32904" fmla="*/ 2593030 w 12192000"/>
              <a:gd name="connsiteY32904" fmla="*/ 1800100 h 6858000"/>
              <a:gd name="connsiteX32905" fmla="*/ 2590576 w 12192000"/>
              <a:gd name="connsiteY32905" fmla="*/ 1785677 h 6858000"/>
              <a:gd name="connsiteX32906" fmla="*/ 2592581 w 12192000"/>
              <a:gd name="connsiteY32906" fmla="*/ 1772540 h 6858000"/>
              <a:gd name="connsiteX32907" fmla="*/ 2593359 w 12192000"/>
              <a:gd name="connsiteY32907" fmla="*/ 1770146 h 6858000"/>
              <a:gd name="connsiteX32908" fmla="*/ 2593359 w 12192000"/>
              <a:gd name="connsiteY32908" fmla="*/ 1770116 h 6858000"/>
              <a:gd name="connsiteX32909" fmla="*/ 2627173 w 12192000"/>
              <a:gd name="connsiteY32909" fmla="*/ 1741061 h 6858000"/>
              <a:gd name="connsiteX32910" fmla="*/ 2627173 w 12192000"/>
              <a:gd name="connsiteY32910" fmla="*/ 1603622 h 6858000"/>
              <a:gd name="connsiteX32911" fmla="*/ 2627203 w 12192000"/>
              <a:gd name="connsiteY32911" fmla="*/ 1603562 h 6858000"/>
              <a:gd name="connsiteX32912" fmla="*/ 2593958 w 12192000"/>
              <a:gd name="connsiteY32912" fmla="*/ 1583902 h 6858000"/>
              <a:gd name="connsiteX32913" fmla="*/ 1372388 w 12192000"/>
              <a:gd name="connsiteY32913" fmla="*/ 1583902 h 6858000"/>
              <a:gd name="connsiteX32914" fmla="*/ 1354374 w 12192000"/>
              <a:gd name="connsiteY32914" fmla="*/ 1594315 h 6858000"/>
              <a:gd name="connsiteX32915" fmla="*/ 1218282 w 12192000"/>
              <a:gd name="connsiteY32915" fmla="*/ 1829993 h 6858000"/>
              <a:gd name="connsiteX32916" fmla="*/ 1218282 w 12192000"/>
              <a:gd name="connsiteY32916" fmla="*/ 1850222 h 6858000"/>
              <a:gd name="connsiteX32917" fmla="*/ 1251527 w 12192000"/>
              <a:gd name="connsiteY32917" fmla="*/ 1869343 h 6858000"/>
              <a:gd name="connsiteX32918" fmla="*/ 1371461 w 12192000"/>
              <a:gd name="connsiteY32918" fmla="*/ 1800100 h 6858000"/>
              <a:gd name="connsiteX32919" fmla="*/ 1369007 w 12192000"/>
              <a:gd name="connsiteY32919" fmla="*/ 1785677 h 6858000"/>
              <a:gd name="connsiteX32920" fmla="*/ 1371012 w 12192000"/>
              <a:gd name="connsiteY32920" fmla="*/ 1772540 h 6858000"/>
              <a:gd name="connsiteX32921" fmla="*/ 1371790 w 12192000"/>
              <a:gd name="connsiteY32921" fmla="*/ 1770146 h 6858000"/>
              <a:gd name="connsiteX32922" fmla="*/ 1371790 w 12192000"/>
              <a:gd name="connsiteY32922" fmla="*/ 1770116 h 6858000"/>
              <a:gd name="connsiteX32923" fmla="*/ 1405603 w 12192000"/>
              <a:gd name="connsiteY32923" fmla="*/ 1741061 h 6858000"/>
              <a:gd name="connsiteX32924" fmla="*/ 1405603 w 12192000"/>
              <a:gd name="connsiteY32924" fmla="*/ 1603622 h 6858000"/>
              <a:gd name="connsiteX32925" fmla="*/ 1405633 w 12192000"/>
              <a:gd name="connsiteY32925" fmla="*/ 1603562 h 6858000"/>
              <a:gd name="connsiteX32926" fmla="*/ 1372388 w 12192000"/>
              <a:gd name="connsiteY32926" fmla="*/ 1583902 h 6858000"/>
              <a:gd name="connsiteX32927" fmla="*/ 558048 w 12192000"/>
              <a:gd name="connsiteY32927" fmla="*/ 1583902 h 6858000"/>
              <a:gd name="connsiteX32928" fmla="*/ 540035 w 12192000"/>
              <a:gd name="connsiteY32928" fmla="*/ 1594315 h 6858000"/>
              <a:gd name="connsiteX32929" fmla="*/ 403942 w 12192000"/>
              <a:gd name="connsiteY32929" fmla="*/ 1829993 h 6858000"/>
              <a:gd name="connsiteX32930" fmla="*/ 403942 w 12192000"/>
              <a:gd name="connsiteY32930" fmla="*/ 1850222 h 6858000"/>
              <a:gd name="connsiteX32931" fmla="*/ 437187 w 12192000"/>
              <a:gd name="connsiteY32931" fmla="*/ 1869343 h 6858000"/>
              <a:gd name="connsiteX32932" fmla="*/ 557121 w 12192000"/>
              <a:gd name="connsiteY32932" fmla="*/ 1800100 h 6858000"/>
              <a:gd name="connsiteX32933" fmla="*/ 554667 w 12192000"/>
              <a:gd name="connsiteY32933" fmla="*/ 1785677 h 6858000"/>
              <a:gd name="connsiteX32934" fmla="*/ 556672 w 12192000"/>
              <a:gd name="connsiteY32934" fmla="*/ 1772540 h 6858000"/>
              <a:gd name="connsiteX32935" fmla="*/ 557450 w 12192000"/>
              <a:gd name="connsiteY32935" fmla="*/ 1770146 h 6858000"/>
              <a:gd name="connsiteX32936" fmla="*/ 557450 w 12192000"/>
              <a:gd name="connsiteY32936" fmla="*/ 1770116 h 6858000"/>
              <a:gd name="connsiteX32937" fmla="*/ 591264 w 12192000"/>
              <a:gd name="connsiteY32937" fmla="*/ 1741061 h 6858000"/>
              <a:gd name="connsiteX32938" fmla="*/ 591264 w 12192000"/>
              <a:gd name="connsiteY32938" fmla="*/ 1603622 h 6858000"/>
              <a:gd name="connsiteX32939" fmla="*/ 591294 w 12192000"/>
              <a:gd name="connsiteY32939" fmla="*/ 1603562 h 6858000"/>
              <a:gd name="connsiteX32940" fmla="*/ 558048 w 12192000"/>
              <a:gd name="connsiteY32940" fmla="*/ 1583902 h 6858000"/>
              <a:gd name="connsiteX32941" fmla="*/ 10330425 w 12192000"/>
              <a:gd name="connsiteY32941" fmla="*/ 1583872 h 6858000"/>
              <a:gd name="connsiteX32942" fmla="*/ 10312411 w 12192000"/>
              <a:gd name="connsiteY32942" fmla="*/ 1594285 h 6858000"/>
              <a:gd name="connsiteX32943" fmla="*/ 10176319 w 12192000"/>
              <a:gd name="connsiteY32943" fmla="*/ 1829963 h 6858000"/>
              <a:gd name="connsiteX32944" fmla="*/ 10176319 w 12192000"/>
              <a:gd name="connsiteY32944" fmla="*/ 1850192 h 6858000"/>
              <a:gd name="connsiteX32945" fmla="*/ 10209563 w 12192000"/>
              <a:gd name="connsiteY32945" fmla="*/ 1869313 h 6858000"/>
              <a:gd name="connsiteX32946" fmla="*/ 10329497 w 12192000"/>
              <a:gd name="connsiteY32946" fmla="*/ 1800070 h 6858000"/>
              <a:gd name="connsiteX32947" fmla="*/ 10327043 w 12192000"/>
              <a:gd name="connsiteY32947" fmla="*/ 1785647 h 6858000"/>
              <a:gd name="connsiteX32948" fmla="*/ 10329049 w 12192000"/>
              <a:gd name="connsiteY32948" fmla="*/ 1772510 h 6858000"/>
              <a:gd name="connsiteX32949" fmla="*/ 10329826 w 12192000"/>
              <a:gd name="connsiteY32949" fmla="*/ 1770116 h 6858000"/>
              <a:gd name="connsiteX32950" fmla="*/ 10363640 w 12192000"/>
              <a:gd name="connsiteY32950" fmla="*/ 1741061 h 6858000"/>
              <a:gd name="connsiteX32951" fmla="*/ 10363640 w 12192000"/>
              <a:gd name="connsiteY32951" fmla="*/ 1603622 h 6858000"/>
              <a:gd name="connsiteX32952" fmla="*/ 10363670 w 12192000"/>
              <a:gd name="connsiteY32952" fmla="*/ 1603532 h 6858000"/>
              <a:gd name="connsiteX32953" fmla="*/ 10330425 w 12192000"/>
              <a:gd name="connsiteY32953" fmla="*/ 1583872 h 6858000"/>
              <a:gd name="connsiteX32954" fmla="*/ 9923255 w 12192000"/>
              <a:gd name="connsiteY32954" fmla="*/ 1583872 h 6858000"/>
              <a:gd name="connsiteX32955" fmla="*/ 9905241 w 12192000"/>
              <a:gd name="connsiteY32955" fmla="*/ 1594285 h 6858000"/>
              <a:gd name="connsiteX32956" fmla="*/ 9769149 w 12192000"/>
              <a:gd name="connsiteY32956" fmla="*/ 1829963 h 6858000"/>
              <a:gd name="connsiteX32957" fmla="*/ 9769149 w 12192000"/>
              <a:gd name="connsiteY32957" fmla="*/ 1850192 h 6858000"/>
              <a:gd name="connsiteX32958" fmla="*/ 9802394 w 12192000"/>
              <a:gd name="connsiteY32958" fmla="*/ 1869313 h 6858000"/>
              <a:gd name="connsiteX32959" fmla="*/ 9922327 w 12192000"/>
              <a:gd name="connsiteY32959" fmla="*/ 1800070 h 6858000"/>
              <a:gd name="connsiteX32960" fmla="*/ 9919873 w 12192000"/>
              <a:gd name="connsiteY32960" fmla="*/ 1785647 h 6858000"/>
              <a:gd name="connsiteX32961" fmla="*/ 9921879 w 12192000"/>
              <a:gd name="connsiteY32961" fmla="*/ 1772510 h 6858000"/>
              <a:gd name="connsiteX32962" fmla="*/ 9922657 w 12192000"/>
              <a:gd name="connsiteY32962" fmla="*/ 1770116 h 6858000"/>
              <a:gd name="connsiteX32963" fmla="*/ 9956470 w 12192000"/>
              <a:gd name="connsiteY32963" fmla="*/ 1741061 h 6858000"/>
              <a:gd name="connsiteX32964" fmla="*/ 9956470 w 12192000"/>
              <a:gd name="connsiteY32964" fmla="*/ 1603622 h 6858000"/>
              <a:gd name="connsiteX32965" fmla="*/ 9956500 w 12192000"/>
              <a:gd name="connsiteY32965" fmla="*/ 1603532 h 6858000"/>
              <a:gd name="connsiteX32966" fmla="*/ 9923255 w 12192000"/>
              <a:gd name="connsiteY32966" fmla="*/ 1583872 h 6858000"/>
              <a:gd name="connsiteX32967" fmla="*/ 9108886 w 12192000"/>
              <a:gd name="connsiteY32967" fmla="*/ 1583872 h 6858000"/>
              <a:gd name="connsiteX32968" fmla="*/ 9090872 w 12192000"/>
              <a:gd name="connsiteY32968" fmla="*/ 1594285 h 6858000"/>
              <a:gd name="connsiteX32969" fmla="*/ 8954779 w 12192000"/>
              <a:gd name="connsiteY32969" fmla="*/ 1829963 h 6858000"/>
              <a:gd name="connsiteX32970" fmla="*/ 8954779 w 12192000"/>
              <a:gd name="connsiteY32970" fmla="*/ 1850192 h 6858000"/>
              <a:gd name="connsiteX32971" fmla="*/ 8988024 w 12192000"/>
              <a:gd name="connsiteY32971" fmla="*/ 1869313 h 6858000"/>
              <a:gd name="connsiteX32972" fmla="*/ 9107958 w 12192000"/>
              <a:gd name="connsiteY32972" fmla="*/ 1800070 h 6858000"/>
              <a:gd name="connsiteX32973" fmla="*/ 9105504 w 12192000"/>
              <a:gd name="connsiteY32973" fmla="*/ 1785647 h 6858000"/>
              <a:gd name="connsiteX32974" fmla="*/ 9107508 w 12192000"/>
              <a:gd name="connsiteY32974" fmla="*/ 1772510 h 6858000"/>
              <a:gd name="connsiteX32975" fmla="*/ 9108287 w 12192000"/>
              <a:gd name="connsiteY32975" fmla="*/ 1770116 h 6858000"/>
              <a:gd name="connsiteX32976" fmla="*/ 9142100 w 12192000"/>
              <a:gd name="connsiteY32976" fmla="*/ 1741061 h 6858000"/>
              <a:gd name="connsiteX32977" fmla="*/ 9142100 w 12192000"/>
              <a:gd name="connsiteY32977" fmla="*/ 1603622 h 6858000"/>
              <a:gd name="connsiteX32978" fmla="*/ 9142130 w 12192000"/>
              <a:gd name="connsiteY32978" fmla="*/ 1603532 h 6858000"/>
              <a:gd name="connsiteX32979" fmla="*/ 9108886 w 12192000"/>
              <a:gd name="connsiteY32979" fmla="*/ 1583872 h 6858000"/>
              <a:gd name="connsiteX32980" fmla="*/ 8294515 w 12192000"/>
              <a:gd name="connsiteY32980" fmla="*/ 1583872 h 6858000"/>
              <a:gd name="connsiteX32981" fmla="*/ 8276501 w 12192000"/>
              <a:gd name="connsiteY32981" fmla="*/ 1594285 h 6858000"/>
              <a:gd name="connsiteX32982" fmla="*/ 8140409 w 12192000"/>
              <a:gd name="connsiteY32982" fmla="*/ 1829963 h 6858000"/>
              <a:gd name="connsiteX32983" fmla="*/ 8140409 w 12192000"/>
              <a:gd name="connsiteY32983" fmla="*/ 1850192 h 6858000"/>
              <a:gd name="connsiteX32984" fmla="*/ 8173655 w 12192000"/>
              <a:gd name="connsiteY32984" fmla="*/ 1869313 h 6858000"/>
              <a:gd name="connsiteX32985" fmla="*/ 8293588 w 12192000"/>
              <a:gd name="connsiteY32985" fmla="*/ 1800070 h 6858000"/>
              <a:gd name="connsiteX32986" fmla="*/ 8291134 w 12192000"/>
              <a:gd name="connsiteY32986" fmla="*/ 1785647 h 6858000"/>
              <a:gd name="connsiteX32987" fmla="*/ 8293139 w 12192000"/>
              <a:gd name="connsiteY32987" fmla="*/ 1772510 h 6858000"/>
              <a:gd name="connsiteX32988" fmla="*/ 8293917 w 12192000"/>
              <a:gd name="connsiteY32988" fmla="*/ 1770116 h 6858000"/>
              <a:gd name="connsiteX32989" fmla="*/ 8327731 w 12192000"/>
              <a:gd name="connsiteY32989" fmla="*/ 1741061 h 6858000"/>
              <a:gd name="connsiteX32990" fmla="*/ 8327731 w 12192000"/>
              <a:gd name="connsiteY32990" fmla="*/ 1603622 h 6858000"/>
              <a:gd name="connsiteX32991" fmla="*/ 8327761 w 12192000"/>
              <a:gd name="connsiteY32991" fmla="*/ 1603532 h 6858000"/>
              <a:gd name="connsiteX32992" fmla="*/ 8294515 w 12192000"/>
              <a:gd name="connsiteY32992" fmla="*/ 1583872 h 6858000"/>
              <a:gd name="connsiteX32993" fmla="*/ 7480146 w 12192000"/>
              <a:gd name="connsiteY32993" fmla="*/ 1583872 h 6858000"/>
              <a:gd name="connsiteX32994" fmla="*/ 7462132 w 12192000"/>
              <a:gd name="connsiteY32994" fmla="*/ 1594285 h 6858000"/>
              <a:gd name="connsiteX32995" fmla="*/ 7326040 w 12192000"/>
              <a:gd name="connsiteY32995" fmla="*/ 1829963 h 6858000"/>
              <a:gd name="connsiteX32996" fmla="*/ 7326040 w 12192000"/>
              <a:gd name="connsiteY32996" fmla="*/ 1850192 h 6858000"/>
              <a:gd name="connsiteX32997" fmla="*/ 7359285 w 12192000"/>
              <a:gd name="connsiteY32997" fmla="*/ 1869313 h 6858000"/>
              <a:gd name="connsiteX32998" fmla="*/ 7479219 w 12192000"/>
              <a:gd name="connsiteY32998" fmla="*/ 1800070 h 6858000"/>
              <a:gd name="connsiteX32999" fmla="*/ 7476765 w 12192000"/>
              <a:gd name="connsiteY32999" fmla="*/ 1785647 h 6858000"/>
              <a:gd name="connsiteX33000" fmla="*/ 7478770 w 12192000"/>
              <a:gd name="connsiteY33000" fmla="*/ 1772510 h 6858000"/>
              <a:gd name="connsiteX33001" fmla="*/ 7479548 w 12192000"/>
              <a:gd name="connsiteY33001" fmla="*/ 1770116 h 6858000"/>
              <a:gd name="connsiteX33002" fmla="*/ 7513361 w 12192000"/>
              <a:gd name="connsiteY33002" fmla="*/ 1741061 h 6858000"/>
              <a:gd name="connsiteX33003" fmla="*/ 7513361 w 12192000"/>
              <a:gd name="connsiteY33003" fmla="*/ 1603622 h 6858000"/>
              <a:gd name="connsiteX33004" fmla="*/ 7513391 w 12192000"/>
              <a:gd name="connsiteY33004" fmla="*/ 1603532 h 6858000"/>
              <a:gd name="connsiteX33005" fmla="*/ 7480146 w 12192000"/>
              <a:gd name="connsiteY33005" fmla="*/ 1583872 h 6858000"/>
              <a:gd name="connsiteX33006" fmla="*/ 7072976 w 12192000"/>
              <a:gd name="connsiteY33006" fmla="*/ 1583872 h 6858000"/>
              <a:gd name="connsiteX33007" fmla="*/ 7054962 w 12192000"/>
              <a:gd name="connsiteY33007" fmla="*/ 1594285 h 6858000"/>
              <a:gd name="connsiteX33008" fmla="*/ 6918870 w 12192000"/>
              <a:gd name="connsiteY33008" fmla="*/ 1829963 h 6858000"/>
              <a:gd name="connsiteX33009" fmla="*/ 6918870 w 12192000"/>
              <a:gd name="connsiteY33009" fmla="*/ 1850192 h 6858000"/>
              <a:gd name="connsiteX33010" fmla="*/ 6952115 w 12192000"/>
              <a:gd name="connsiteY33010" fmla="*/ 1869313 h 6858000"/>
              <a:gd name="connsiteX33011" fmla="*/ 7072048 w 12192000"/>
              <a:gd name="connsiteY33011" fmla="*/ 1800070 h 6858000"/>
              <a:gd name="connsiteX33012" fmla="*/ 7069595 w 12192000"/>
              <a:gd name="connsiteY33012" fmla="*/ 1785647 h 6858000"/>
              <a:gd name="connsiteX33013" fmla="*/ 7071600 w 12192000"/>
              <a:gd name="connsiteY33013" fmla="*/ 1772510 h 6858000"/>
              <a:gd name="connsiteX33014" fmla="*/ 7072378 w 12192000"/>
              <a:gd name="connsiteY33014" fmla="*/ 1770116 h 6858000"/>
              <a:gd name="connsiteX33015" fmla="*/ 7106192 w 12192000"/>
              <a:gd name="connsiteY33015" fmla="*/ 1741061 h 6858000"/>
              <a:gd name="connsiteX33016" fmla="*/ 7106192 w 12192000"/>
              <a:gd name="connsiteY33016" fmla="*/ 1603622 h 6858000"/>
              <a:gd name="connsiteX33017" fmla="*/ 7106222 w 12192000"/>
              <a:gd name="connsiteY33017" fmla="*/ 1603532 h 6858000"/>
              <a:gd name="connsiteX33018" fmla="*/ 7072976 w 12192000"/>
              <a:gd name="connsiteY33018" fmla="*/ 1583872 h 6858000"/>
              <a:gd name="connsiteX33019" fmla="*/ 6258607 w 12192000"/>
              <a:gd name="connsiteY33019" fmla="*/ 1583872 h 6858000"/>
              <a:gd name="connsiteX33020" fmla="*/ 6240593 w 12192000"/>
              <a:gd name="connsiteY33020" fmla="*/ 1594285 h 6858000"/>
              <a:gd name="connsiteX33021" fmla="*/ 6104501 w 12192000"/>
              <a:gd name="connsiteY33021" fmla="*/ 1829963 h 6858000"/>
              <a:gd name="connsiteX33022" fmla="*/ 6104501 w 12192000"/>
              <a:gd name="connsiteY33022" fmla="*/ 1850192 h 6858000"/>
              <a:gd name="connsiteX33023" fmla="*/ 6137745 w 12192000"/>
              <a:gd name="connsiteY33023" fmla="*/ 1869313 h 6858000"/>
              <a:gd name="connsiteX33024" fmla="*/ 6257679 w 12192000"/>
              <a:gd name="connsiteY33024" fmla="*/ 1800070 h 6858000"/>
              <a:gd name="connsiteX33025" fmla="*/ 6255225 w 12192000"/>
              <a:gd name="connsiteY33025" fmla="*/ 1785647 h 6858000"/>
              <a:gd name="connsiteX33026" fmla="*/ 6257230 w 12192000"/>
              <a:gd name="connsiteY33026" fmla="*/ 1772510 h 6858000"/>
              <a:gd name="connsiteX33027" fmla="*/ 6258008 w 12192000"/>
              <a:gd name="connsiteY33027" fmla="*/ 1770116 h 6858000"/>
              <a:gd name="connsiteX33028" fmla="*/ 6291822 w 12192000"/>
              <a:gd name="connsiteY33028" fmla="*/ 1741061 h 6858000"/>
              <a:gd name="connsiteX33029" fmla="*/ 6291822 w 12192000"/>
              <a:gd name="connsiteY33029" fmla="*/ 1603622 h 6858000"/>
              <a:gd name="connsiteX33030" fmla="*/ 6291852 w 12192000"/>
              <a:gd name="connsiteY33030" fmla="*/ 1603532 h 6858000"/>
              <a:gd name="connsiteX33031" fmla="*/ 6258607 w 12192000"/>
              <a:gd name="connsiteY33031" fmla="*/ 1583872 h 6858000"/>
              <a:gd name="connsiteX33032" fmla="*/ 5444237 w 12192000"/>
              <a:gd name="connsiteY33032" fmla="*/ 1583872 h 6858000"/>
              <a:gd name="connsiteX33033" fmla="*/ 5426223 w 12192000"/>
              <a:gd name="connsiteY33033" fmla="*/ 1594285 h 6858000"/>
              <a:gd name="connsiteX33034" fmla="*/ 5290131 w 12192000"/>
              <a:gd name="connsiteY33034" fmla="*/ 1829963 h 6858000"/>
              <a:gd name="connsiteX33035" fmla="*/ 5290131 w 12192000"/>
              <a:gd name="connsiteY33035" fmla="*/ 1850192 h 6858000"/>
              <a:gd name="connsiteX33036" fmla="*/ 5323376 w 12192000"/>
              <a:gd name="connsiteY33036" fmla="*/ 1869313 h 6858000"/>
              <a:gd name="connsiteX33037" fmla="*/ 5443309 w 12192000"/>
              <a:gd name="connsiteY33037" fmla="*/ 1800070 h 6858000"/>
              <a:gd name="connsiteX33038" fmla="*/ 5440856 w 12192000"/>
              <a:gd name="connsiteY33038" fmla="*/ 1785647 h 6858000"/>
              <a:gd name="connsiteX33039" fmla="*/ 5442860 w 12192000"/>
              <a:gd name="connsiteY33039" fmla="*/ 1772510 h 6858000"/>
              <a:gd name="connsiteX33040" fmla="*/ 5443638 w 12192000"/>
              <a:gd name="connsiteY33040" fmla="*/ 1770116 h 6858000"/>
              <a:gd name="connsiteX33041" fmla="*/ 5477453 w 12192000"/>
              <a:gd name="connsiteY33041" fmla="*/ 1741061 h 6858000"/>
              <a:gd name="connsiteX33042" fmla="*/ 5477453 w 12192000"/>
              <a:gd name="connsiteY33042" fmla="*/ 1603622 h 6858000"/>
              <a:gd name="connsiteX33043" fmla="*/ 5477482 w 12192000"/>
              <a:gd name="connsiteY33043" fmla="*/ 1603532 h 6858000"/>
              <a:gd name="connsiteX33044" fmla="*/ 5444237 w 12192000"/>
              <a:gd name="connsiteY33044" fmla="*/ 1583872 h 6858000"/>
              <a:gd name="connsiteX33045" fmla="*/ 5037037 w 12192000"/>
              <a:gd name="connsiteY33045" fmla="*/ 1583872 h 6858000"/>
              <a:gd name="connsiteX33046" fmla="*/ 5019023 w 12192000"/>
              <a:gd name="connsiteY33046" fmla="*/ 1594285 h 6858000"/>
              <a:gd name="connsiteX33047" fmla="*/ 4882931 w 12192000"/>
              <a:gd name="connsiteY33047" fmla="*/ 1829963 h 6858000"/>
              <a:gd name="connsiteX33048" fmla="*/ 4882931 w 12192000"/>
              <a:gd name="connsiteY33048" fmla="*/ 1850192 h 6858000"/>
              <a:gd name="connsiteX33049" fmla="*/ 4916177 w 12192000"/>
              <a:gd name="connsiteY33049" fmla="*/ 1869313 h 6858000"/>
              <a:gd name="connsiteX33050" fmla="*/ 5036110 w 12192000"/>
              <a:gd name="connsiteY33050" fmla="*/ 1800070 h 6858000"/>
              <a:gd name="connsiteX33051" fmla="*/ 5033656 w 12192000"/>
              <a:gd name="connsiteY33051" fmla="*/ 1785647 h 6858000"/>
              <a:gd name="connsiteX33052" fmla="*/ 5035661 w 12192000"/>
              <a:gd name="connsiteY33052" fmla="*/ 1772510 h 6858000"/>
              <a:gd name="connsiteX33053" fmla="*/ 5036439 w 12192000"/>
              <a:gd name="connsiteY33053" fmla="*/ 1770116 h 6858000"/>
              <a:gd name="connsiteX33054" fmla="*/ 5070252 w 12192000"/>
              <a:gd name="connsiteY33054" fmla="*/ 1741061 h 6858000"/>
              <a:gd name="connsiteX33055" fmla="*/ 5070252 w 12192000"/>
              <a:gd name="connsiteY33055" fmla="*/ 1603622 h 6858000"/>
              <a:gd name="connsiteX33056" fmla="*/ 5070282 w 12192000"/>
              <a:gd name="connsiteY33056" fmla="*/ 1603532 h 6858000"/>
              <a:gd name="connsiteX33057" fmla="*/ 5037037 w 12192000"/>
              <a:gd name="connsiteY33057" fmla="*/ 1583872 h 6858000"/>
              <a:gd name="connsiteX33058" fmla="*/ 4629867 w 12192000"/>
              <a:gd name="connsiteY33058" fmla="*/ 1583872 h 6858000"/>
              <a:gd name="connsiteX33059" fmla="*/ 4611853 w 12192000"/>
              <a:gd name="connsiteY33059" fmla="*/ 1594285 h 6858000"/>
              <a:gd name="connsiteX33060" fmla="*/ 4475761 w 12192000"/>
              <a:gd name="connsiteY33060" fmla="*/ 1829963 h 6858000"/>
              <a:gd name="connsiteX33061" fmla="*/ 4475761 w 12192000"/>
              <a:gd name="connsiteY33061" fmla="*/ 1850192 h 6858000"/>
              <a:gd name="connsiteX33062" fmla="*/ 4509006 w 12192000"/>
              <a:gd name="connsiteY33062" fmla="*/ 1869313 h 6858000"/>
              <a:gd name="connsiteX33063" fmla="*/ 4628940 w 12192000"/>
              <a:gd name="connsiteY33063" fmla="*/ 1800070 h 6858000"/>
              <a:gd name="connsiteX33064" fmla="*/ 4626486 w 12192000"/>
              <a:gd name="connsiteY33064" fmla="*/ 1785647 h 6858000"/>
              <a:gd name="connsiteX33065" fmla="*/ 4628491 w 12192000"/>
              <a:gd name="connsiteY33065" fmla="*/ 1772510 h 6858000"/>
              <a:gd name="connsiteX33066" fmla="*/ 4629269 w 12192000"/>
              <a:gd name="connsiteY33066" fmla="*/ 1770116 h 6858000"/>
              <a:gd name="connsiteX33067" fmla="*/ 4663082 w 12192000"/>
              <a:gd name="connsiteY33067" fmla="*/ 1741061 h 6858000"/>
              <a:gd name="connsiteX33068" fmla="*/ 4663082 w 12192000"/>
              <a:gd name="connsiteY33068" fmla="*/ 1603622 h 6858000"/>
              <a:gd name="connsiteX33069" fmla="*/ 4663112 w 12192000"/>
              <a:gd name="connsiteY33069" fmla="*/ 1603532 h 6858000"/>
              <a:gd name="connsiteX33070" fmla="*/ 4629867 w 12192000"/>
              <a:gd name="connsiteY33070" fmla="*/ 1583872 h 6858000"/>
              <a:gd name="connsiteX33071" fmla="*/ 3815497 w 12192000"/>
              <a:gd name="connsiteY33071" fmla="*/ 1583872 h 6858000"/>
              <a:gd name="connsiteX33072" fmla="*/ 3797483 w 12192000"/>
              <a:gd name="connsiteY33072" fmla="*/ 1594285 h 6858000"/>
              <a:gd name="connsiteX33073" fmla="*/ 3661391 w 12192000"/>
              <a:gd name="connsiteY33073" fmla="*/ 1829963 h 6858000"/>
              <a:gd name="connsiteX33074" fmla="*/ 3661391 w 12192000"/>
              <a:gd name="connsiteY33074" fmla="*/ 1850192 h 6858000"/>
              <a:gd name="connsiteX33075" fmla="*/ 3694636 w 12192000"/>
              <a:gd name="connsiteY33075" fmla="*/ 1869313 h 6858000"/>
              <a:gd name="connsiteX33076" fmla="*/ 3814570 w 12192000"/>
              <a:gd name="connsiteY33076" fmla="*/ 1800070 h 6858000"/>
              <a:gd name="connsiteX33077" fmla="*/ 3812116 w 12192000"/>
              <a:gd name="connsiteY33077" fmla="*/ 1785647 h 6858000"/>
              <a:gd name="connsiteX33078" fmla="*/ 3814121 w 12192000"/>
              <a:gd name="connsiteY33078" fmla="*/ 1772510 h 6858000"/>
              <a:gd name="connsiteX33079" fmla="*/ 3814899 w 12192000"/>
              <a:gd name="connsiteY33079" fmla="*/ 1770116 h 6858000"/>
              <a:gd name="connsiteX33080" fmla="*/ 3848713 w 12192000"/>
              <a:gd name="connsiteY33080" fmla="*/ 1741061 h 6858000"/>
              <a:gd name="connsiteX33081" fmla="*/ 3848713 w 12192000"/>
              <a:gd name="connsiteY33081" fmla="*/ 1603622 h 6858000"/>
              <a:gd name="connsiteX33082" fmla="*/ 3848742 w 12192000"/>
              <a:gd name="connsiteY33082" fmla="*/ 1603532 h 6858000"/>
              <a:gd name="connsiteX33083" fmla="*/ 3815497 w 12192000"/>
              <a:gd name="connsiteY33083" fmla="*/ 1583872 h 6858000"/>
              <a:gd name="connsiteX33084" fmla="*/ 3001128 w 12192000"/>
              <a:gd name="connsiteY33084" fmla="*/ 1583872 h 6858000"/>
              <a:gd name="connsiteX33085" fmla="*/ 2983114 w 12192000"/>
              <a:gd name="connsiteY33085" fmla="*/ 1594285 h 6858000"/>
              <a:gd name="connsiteX33086" fmla="*/ 2847021 w 12192000"/>
              <a:gd name="connsiteY33086" fmla="*/ 1829963 h 6858000"/>
              <a:gd name="connsiteX33087" fmla="*/ 2847021 w 12192000"/>
              <a:gd name="connsiteY33087" fmla="*/ 1850192 h 6858000"/>
              <a:gd name="connsiteX33088" fmla="*/ 2880266 w 12192000"/>
              <a:gd name="connsiteY33088" fmla="*/ 1869313 h 6858000"/>
              <a:gd name="connsiteX33089" fmla="*/ 3000200 w 12192000"/>
              <a:gd name="connsiteY33089" fmla="*/ 1800070 h 6858000"/>
              <a:gd name="connsiteX33090" fmla="*/ 2997746 w 12192000"/>
              <a:gd name="connsiteY33090" fmla="*/ 1785647 h 6858000"/>
              <a:gd name="connsiteX33091" fmla="*/ 2999751 w 12192000"/>
              <a:gd name="connsiteY33091" fmla="*/ 1772510 h 6858000"/>
              <a:gd name="connsiteX33092" fmla="*/ 3000529 w 12192000"/>
              <a:gd name="connsiteY33092" fmla="*/ 1770116 h 6858000"/>
              <a:gd name="connsiteX33093" fmla="*/ 3034343 w 12192000"/>
              <a:gd name="connsiteY33093" fmla="*/ 1741061 h 6858000"/>
              <a:gd name="connsiteX33094" fmla="*/ 3034343 w 12192000"/>
              <a:gd name="connsiteY33094" fmla="*/ 1603622 h 6858000"/>
              <a:gd name="connsiteX33095" fmla="*/ 3034373 w 12192000"/>
              <a:gd name="connsiteY33095" fmla="*/ 1603532 h 6858000"/>
              <a:gd name="connsiteX33096" fmla="*/ 3001128 w 12192000"/>
              <a:gd name="connsiteY33096" fmla="*/ 1583872 h 6858000"/>
              <a:gd name="connsiteX33097" fmla="*/ 2186758 w 12192000"/>
              <a:gd name="connsiteY33097" fmla="*/ 1583872 h 6858000"/>
              <a:gd name="connsiteX33098" fmla="*/ 2168744 w 12192000"/>
              <a:gd name="connsiteY33098" fmla="*/ 1594285 h 6858000"/>
              <a:gd name="connsiteX33099" fmla="*/ 2032652 w 12192000"/>
              <a:gd name="connsiteY33099" fmla="*/ 1829963 h 6858000"/>
              <a:gd name="connsiteX33100" fmla="*/ 2032652 w 12192000"/>
              <a:gd name="connsiteY33100" fmla="*/ 1850192 h 6858000"/>
              <a:gd name="connsiteX33101" fmla="*/ 2065897 w 12192000"/>
              <a:gd name="connsiteY33101" fmla="*/ 1869313 h 6858000"/>
              <a:gd name="connsiteX33102" fmla="*/ 2185831 w 12192000"/>
              <a:gd name="connsiteY33102" fmla="*/ 1800070 h 6858000"/>
              <a:gd name="connsiteX33103" fmla="*/ 2183377 w 12192000"/>
              <a:gd name="connsiteY33103" fmla="*/ 1785647 h 6858000"/>
              <a:gd name="connsiteX33104" fmla="*/ 2185382 w 12192000"/>
              <a:gd name="connsiteY33104" fmla="*/ 1772510 h 6858000"/>
              <a:gd name="connsiteX33105" fmla="*/ 2186160 w 12192000"/>
              <a:gd name="connsiteY33105" fmla="*/ 1770116 h 6858000"/>
              <a:gd name="connsiteX33106" fmla="*/ 2219973 w 12192000"/>
              <a:gd name="connsiteY33106" fmla="*/ 1741061 h 6858000"/>
              <a:gd name="connsiteX33107" fmla="*/ 2219973 w 12192000"/>
              <a:gd name="connsiteY33107" fmla="*/ 1603622 h 6858000"/>
              <a:gd name="connsiteX33108" fmla="*/ 2220003 w 12192000"/>
              <a:gd name="connsiteY33108" fmla="*/ 1603532 h 6858000"/>
              <a:gd name="connsiteX33109" fmla="*/ 2186758 w 12192000"/>
              <a:gd name="connsiteY33109" fmla="*/ 1583872 h 6858000"/>
              <a:gd name="connsiteX33110" fmla="*/ 1779588 w 12192000"/>
              <a:gd name="connsiteY33110" fmla="*/ 1583872 h 6858000"/>
              <a:gd name="connsiteX33111" fmla="*/ 1761574 w 12192000"/>
              <a:gd name="connsiteY33111" fmla="*/ 1594285 h 6858000"/>
              <a:gd name="connsiteX33112" fmla="*/ 1625482 w 12192000"/>
              <a:gd name="connsiteY33112" fmla="*/ 1829963 h 6858000"/>
              <a:gd name="connsiteX33113" fmla="*/ 1625482 w 12192000"/>
              <a:gd name="connsiteY33113" fmla="*/ 1850192 h 6858000"/>
              <a:gd name="connsiteX33114" fmla="*/ 1658727 w 12192000"/>
              <a:gd name="connsiteY33114" fmla="*/ 1869313 h 6858000"/>
              <a:gd name="connsiteX33115" fmla="*/ 1778661 w 12192000"/>
              <a:gd name="connsiteY33115" fmla="*/ 1800070 h 6858000"/>
              <a:gd name="connsiteX33116" fmla="*/ 1776207 w 12192000"/>
              <a:gd name="connsiteY33116" fmla="*/ 1785647 h 6858000"/>
              <a:gd name="connsiteX33117" fmla="*/ 1778212 w 12192000"/>
              <a:gd name="connsiteY33117" fmla="*/ 1772510 h 6858000"/>
              <a:gd name="connsiteX33118" fmla="*/ 1778990 w 12192000"/>
              <a:gd name="connsiteY33118" fmla="*/ 1770116 h 6858000"/>
              <a:gd name="connsiteX33119" fmla="*/ 1812803 w 12192000"/>
              <a:gd name="connsiteY33119" fmla="*/ 1741061 h 6858000"/>
              <a:gd name="connsiteX33120" fmla="*/ 1812803 w 12192000"/>
              <a:gd name="connsiteY33120" fmla="*/ 1603622 h 6858000"/>
              <a:gd name="connsiteX33121" fmla="*/ 1812833 w 12192000"/>
              <a:gd name="connsiteY33121" fmla="*/ 1603532 h 6858000"/>
              <a:gd name="connsiteX33122" fmla="*/ 1779588 w 12192000"/>
              <a:gd name="connsiteY33122" fmla="*/ 1583872 h 6858000"/>
              <a:gd name="connsiteX33123" fmla="*/ 965218 w 12192000"/>
              <a:gd name="connsiteY33123" fmla="*/ 1583872 h 6858000"/>
              <a:gd name="connsiteX33124" fmla="*/ 947204 w 12192000"/>
              <a:gd name="connsiteY33124" fmla="*/ 1594285 h 6858000"/>
              <a:gd name="connsiteX33125" fmla="*/ 811112 w 12192000"/>
              <a:gd name="connsiteY33125" fmla="*/ 1829963 h 6858000"/>
              <a:gd name="connsiteX33126" fmla="*/ 811112 w 12192000"/>
              <a:gd name="connsiteY33126" fmla="*/ 1850192 h 6858000"/>
              <a:gd name="connsiteX33127" fmla="*/ 844357 w 12192000"/>
              <a:gd name="connsiteY33127" fmla="*/ 1869313 h 6858000"/>
              <a:gd name="connsiteX33128" fmla="*/ 964291 w 12192000"/>
              <a:gd name="connsiteY33128" fmla="*/ 1800070 h 6858000"/>
              <a:gd name="connsiteX33129" fmla="*/ 961837 w 12192000"/>
              <a:gd name="connsiteY33129" fmla="*/ 1785647 h 6858000"/>
              <a:gd name="connsiteX33130" fmla="*/ 963842 w 12192000"/>
              <a:gd name="connsiteY33130" fmla="*/ 1772510 h 6858000"/>
              <a:gd name="connsiteX33131" fmla="*/ 964620 w 12192000"/>
              <a:gd name="connsiteY33131" fmla="*/ 1770116 h 6858000"/>
              <a:gd name="connsiteX33132" fmla="*/ 998434 w 12192000"/>
              <a:gd name="connsiteY33132" fmla="*/ 1741061 h 6858000"/>
              <a:gd name="connsiteX33133" fmla="*/ 998434 w 12192000"/>
              <a:gd name="connsiteY33133" fmla="*/ 1603622 h 6858000"/>
              <a:gd name="connsiteX33134" fmla="*/ 998464 w 12192000"/>
              <a:gd name="connsiteY33134" fmla="*/ 1603532 h 6858000"/>
              <a:gd name="connsiteX33135" fmla="*/ 965218 w 12192000"/>
              <a:gd name="connsiteY33135" fmla="*/ 1583872 h 6858000"/>
              <a:gd name="connsiteX33136" fmla="*/ 11797023 w 12192000"/>
              <a:gd name="connsiteY33136" fmla="*/ 1561407 h 6858000"/>
              <a:gd name="connsiteX33137" fmla="*/ 11677314 w 12192000"/>
              <a:gd name="connsiteY33137" fmla="*/ 1589976 h 6858000"/>
              <a:gd name="connsiteX33138" fmla="*/ 11763045 w 12192000"/>
              <a:gd name="connsiteY33138" fmla="*/ 1639470 h 6858000"/>
              <a:gd name="connsiteX33139" fmla="*/ 11777999 w 12192000"/>
              <a:gd name="connsiteY33139" fmla="*/ 1627972 h 6858000"/>
              <a:gd name="connsiteX33140" fmla="*/ 11797023 w 12192000"/>
              <a:gd name="connsiteY33140" fmla="*/ 1623704 h 6858000"/>
              <a:gd name="connsiteX33141" fmla="*/ 11816036 w 12192000"/>
              <a:gd name="connsiteY33141" fmla="*/ 1627972 h 6858000"/>
              <a:gd name="connsiteX33142" fmla="*/ 11831002 w 12192000"/>
              <a:gd name="connsiteY33142" fmla="*/ 1639470 h 6858000"/>
              <a:gd name="connsiteX33143" fmla="*/ 11916732 w 12192000"/>
              <a:gd name="connsiteY33143" fmla="*/ 1589976 h 6858000"/>
              <a:gd name="connsiteX33144" fmla="*/ 11797023 w 12192000"/>
              <a:gd name="connsiteY33144" fmla="*/ 1561407 h 6858000"/>
              <a:gd name="connsiteX33145" fmla="*/ 11389824 w 12192000"/>
              <a:gd name="connsiteY33145" fmla="*/ 1561407 h 6858000"/>
              <a:gd name="connsiteX33146" fmla="*/ 11270115 w 12192000"/>
              <a:gd name="connsiteY33146" fmla="*/ 1589976 h 6858000"/>
              <a:gd name="connsiteX33147" fmla="*/ 11355845 w 12192000"/>
              <a:gd name="connsiteY33147" fmla="*/ 1639470 h 6858000"/>
              <a:gd name="connsiteX33148" fmla="*/ 11370800 w 12192000"/>
              <a:gd name="connsiteY33148" fmla="*/ 1627972 h 6858000"/>
              <a:gd name="connsiteX33149" fmla="*/ 11389824 w 12192000"/>
              <a:gd name="connsiteY33149" fmla="*/ 1623704 h 6858000"/>
              <a:gd name="connsiteX33150" fmla="*/ 11408836 w 12192000"/>
              <a:gd name="connsiteY33150" fmla="*/ 1627972 h 6858000"/>
              <a:gd name="connsiteX33151" fmla="*/ 11423802 w 12192000"/>
              <a:gd name="connsiteY33151" fmla="*/ 1639470 h 6858000"/>
              <a:gd name="connsiteX33152" fmla="*/ 11509533 w 12192000"/>
              <a:gd name="connsiteY33152" fmla="*/ 1589976 h 6858000"/>
              <a:gd name="connsiteX33153" fmla="*/ 11389824 w 12192000"/>
              <a:gd name="connsiteY33153" fmla="*/ 1561407 h 6858000"/>
              <a:gd name="connsiteX33154" fmla="*/ 10982654 w 12192000"/>
              <a:gd name="connsiteY33154" fmla="*/ 1561407 h 6858000"/>
              <a:gd name="connsiteX33155" fmla="*/ 10862945 w 12192000"/>
              <a:gd name="connsiteY33155" fmla="*/ 1589976 h 6858000"/>
              <a:gd name="connsiteX33156" fmla="*/ 10948675 w 12192000"/>
              <a:gd name="connsiteY33156" fmla="*/ 1639470 h 6858000"/>
              <a:gd name="connsiteX33157" fmla="*/ 10982669 w 12192000"/>
              <a:gd name="connsiteY33157" fmla="*/ 1623700 h 6858000"/>
              <a:gd name="connsiteX33158" fmla="*/ 11001697 w 12192000"/>
              <a:gd name="connsiteY33158" fmla="*/ 1627972 h 6858000"/>
              <a:gd name="connsiteX33159" fmla="*/ 11016649 w 12192000"/>
              <a:gd name="connsiteY33159" fmla="*/ 1639460 h 6858000"/>
              <a:gd name="connsiteX33160" fmla="*/ 11016632 w 12192000"/>
              <a:gd name="connsiteY33160" fmla="*/ 1639470 h 6858000"/>
              <a:gd name="connsiteX33161" fmla="*/ 11016662 w 12192000"/>
              <a:gd name="connsiteY33161" fmla="*/ 1639470 h 6858000"/>
              <a:gd name="connsiteX33162" fmla="*/ 11016649 w 12192000"/>
              <a:gd name="connsiteY33162" fmla="*/ 1639460 h 6858000"/>
              <a:gd name="connsiteX33163" fmla="*/ 11102363 w 12192000"/>
              <a:gd name="connsiteY33163" fmla="*/ 1589976 h 6858000"/>
              <a:gd name="connsiteX33164" fmla="*/ 10982654 w 12192000"/>
              <a:gd name="connsiteY33164" fmla="*/ 1561407 h 6858000"/>
              <a:gd name="connsiteX33165" fmla="*/ 10575454 w 12192000"/>
              <a:gd name="connsiteY33165" fmla="*/ 1561407 h 6858000"/>
              <a:gd name="connsiteX33166" fmla="*/ 10455745 w 12192000"/>
              <a:gd name="connsiteY33166" fmla="*/ 1589976 h 6858000"/>
              <a:gd name="connsiteX33167" fmla="*/ 10541476 w 12192000"/>
              <a:gd name="connsiteY33167" fmla="*/ 1639470 h 6858000"/>
              <a:gd name="connsiteX33168" fmla="*/ 10575469 w 12192000"/>
              <a:gd name="connsiteY33168" fmla="*/ 1623700 h 6858000"/>
              <a:gd name="connsiteX33169" fmla="*/ 10594496 w 12192000"/>
              <a:gd name="connsiteY33169" fmla="*/ 1627972 h 6858000"/>
              <a:gd name="connsiteX33170" fmla="*/ 10609449 w 12192000"/>
              <a:gd name="connsiteY33170" fmla="*/ 1639460 h 6858000"/>
              <a:gd name="connsiteX33171" fmla="*/ 10609432 w 12192000"/>
              <a:gd name="connsiteY33171" fmla="*/ 1639470 h 6858000"/>
              <a:gd name="connsiteX33172" fmla="*/ 10609462 w 12192000"/>
              <a:gd name="connsiteY33172" fmla="*/ 1639470 h 6858000"/>
              <a:gd name="connsiteX33173" fmla="*/ 10609449 w 12192000"/>
              <a:gd name="connsiteY33173" fmla="*/ 1639460 h 6858000"/>
              <a:gd name="connsiteX33174" fmla="*/ 10695163 w 12192000"/>
              <a:gd name="connsiteY33174" fmla="*/ 1589976 h 6858000"/>
              <a:gd name="connsiteX33175" fmla="*/ 10575454 w 12192000"/>
              <a:gd name="connsiteY33175" fmla="*/ 1561407 h 6858000"/>
              <a:gd name="connsiteX33176" fmla="*/ 10168284 w 12192000"/>
              <a:gd name="connsiteY33176" fmla="*/ 1561407 h 6858000"/>
              <a:gd name="connsiteX33177" fmla="*/ 10048574 w 12192000"/>
              <a:gd name="connsiteY33177" fmla="*/ 1589976 h 6858000"/>
              <a:gd name="connsiteX33178" fmla="*/ 10134306 w 12192000"/>
              <a:gd name="connsiteY33178" fmla="*/ 1639470 h 6858000"/>
              <a:gd name="connsiteX33179" fmla="*/ 10168299 w 12192000"/>
              <a:gd name="connsiteY33179" fmla="*/ 1623700 h 6858000"/>
              <a:gd name="connsiteX33180" fmla="*/ 10187327 w 12192000"/>
              <a:gd name="connsiteY33180" fmla="*/ 1627972 h 6858000"/>
              <a:gd name="connsiteX33181" fmla="*/ 10202279 w 12192000"/>
              <a:gd name="connsiteY33181" fmla="*/ 1639460 h 6858000"/>
              <a:gd name="connsiteX33182" fmla="*/ 10202262 w 12192000"/>
              <a:gd name="connsiteY33182" fmla="*/ 1639470 h 6858000"/>
              <a:gd name="connsiteX33183" fmla="*/ 10202292 w 12192000"/>
              <a:gd name="connsiteY33183" fmla="*/ 1639470 h 6858000"/>
              <a:gd name="connsiteX33184" fmla="*/ 10202279 w 12192000"/>
              <a:gd name="connsiteY33184" fmla="*/ 1639460 h 6858000"/>
              <a:gd name="connsiteX33185" fmla="*/ 10287993 w 12192000"/>
              <a:gd name="connsiteY33185" fmla="*/ 1589976 h 6858000"/>
              <a:gd name="connsiteX33186" fmla="*/ 10168284 w 12192000"/>
              <a:gd name="connsiteY33186" fmla="*/ 1561407 h 6858000"/>
              <a:gd name="connsiteX33187" fmla="*/ 9761084 w 12192000"/>
              <a:gd name="connsiteY33187" fmla="*/ 1561407 h 6858000"/>
              <a:gd name="connsiteX33188" fmla="*/ 9641375 w 12192000"/>
              <a:gd name="connsiteY33188" fmla="*/ 1589976 h 6858000"/>
              <a:gd name="connsiteX33189" fmla="*/ 9727106 w 12192000"/>
              <a:gd name="connsiteY33189" fmla="*/ 1639470 h 6858000"/>
              <a:gd name="connsiteX33190" fmla="*/ 9761099 w 12192000"/>
              <a:gd name="connsiteY33190" fmla="*/ 1623700 h 6858000"/>
              <a:gd name="connsiteX33191" fmla="*/ 9780127 w 12192000"/>
              <a:gd name="connsiteY33191" fmla="*/ 1627972 h 6858000"/>
              <a:gd name="connsiteX33192" fmla="*/ 9795079 w 12192000"/>
              <a:gd name="connsiteY33192" fmla="*/ 1639460 h 6858000"/>
              <a:gd name="connsiteX33193" fmla="*/ 9795062 w 12192000"/>
              <a:gd name="connsiteY33193" fmla="*/ 1639470 h 6858000"/>
              <a:gd name="connsiteX33194" fmla="*/ 9795092 w 12192000"/>
              <a:gd name="connsiteY33194" fmla="*/ 1639470 h 6858000"/>
              <a:gd name="connsiteX33195" fmla="*/ 9795079 w 12192000"/>
              <a:gd name="connsiteY33195" fmla="*/ 1639460 h 6858000"/>
              <a:gd name="connsiteX33196" fmla="*/ 9880794 w 12192000"/>
              <a:gd name="connsiteY33196" fmla="*/ 1589976 h 6858000"/>
              <a:gd name="connsiteX33197" fmla="*/ 9761084 w 12192000"/>
              <a:gd name="connsiteY33197" fmla="*/ 1561407 h 6858000"/>
              <a:gd name="connsiteX33198" fmla="*/ 9353915 w 12192000"/>
              <a:gd name="connsiteY33198" fmla="*/ 1561407 h 6858000"/>
              <a:gd name="connsiteX33199" fmla="*/ 9234205 w 12192000"/>
              <a:gd name="connsiteY33199" fmla="*/ 1589976 h 6858000"/>
              <a:gd name="connsiteX33200" fmla="*/ 9319936 w 12192000"/>
              <a:gd name="connsiteY33200" fmla="*/ 1639470 h 6858000"/>
              <a:gd name="connsiteX33201" fmla="*/ 9353929 w 12192000"/>
              <a:gd name="connsiteY33201" fmla="*/ 1623700 h 6858000"/>
              <a:gd name="connsiteX33202" fmla="*/ 9372957 w 12192000"/>
              <a:gd name="connsiteY33202" fmla="*/ 1627972 h 6858000"/>
              <a:gd name="connsiteX33203" fmla="*/ 9387910 w 12192000"/>
              <a:gd name="connsiteY33203" fmla="*/ 1639460 h 6858000"/>
              <a:gd name="connsiteX33204" fmla="*/ 9387893 w 12192000"/>
              <a:gd name="connsiteY33204" fmla="*/ 1639470 h 6858000"/>
              <a:gd name="connsiteX33205" fmla="*/ 9387923 w 12192000"/>
              <a:gd name="connsiteY33205" fmla="*/ 1639470 h 6858000"/>
              <a:gd name="connsiteX33206" fmla="*/ 9387910 w 12192000"/>
              <a:gd name="connsiteY33206" fmla="*/ 1639460 h 6858000"/>
              <a:gd name="connsiteX33207" fmla="*/ 9473624 w 12192000"/>
              <a:gd name="connsiteY33207" fmla="*/ 1589976 h 6858000"/>
              <a:gd name="connsiteX33208" fmla="*/ 9353915 w 12192000"/>
              <a:gd name="connsiteY33208" fmla="*/ 1561407 h 6858000"/>
              <a:gd name="connsiteX33209" fmla="*/ 8946745 w 12192000"/>
              <a:gd name="connsiteY33209" fmla="*/ 1561407 h 6858000"/>
              <a:gd name="connsiteX33210" fmla="*/ 8827035 w 12192000"/>
              <a:gd name="connsiteY33210" fmla="*/ 1589976 h 6858000"/>
              <a:gd name="connsiteX33211" fmla="*/ 8912766 w 12192000"/>
              <a:gd name="connsiteY33211" fmla="*/ 1639470 h 6858000"/>
              <a:gd name="connsiteX33212" fmla="*/ 8946759 w 12192000"/>
              <a:gd name="connsiteY33212" fmla="*/ 1623700 h 6858000"/>
              <a:gd name="connsiteX33213" fmla="*/ 8965787 w 12192000"/>
              <a:gd name="connsiteY33213" fmla="*/ 1627972 h 6858000"/>
              <a:gd name="connsiteX33214" fmla="*/ 8980740 w 12192000"/>
              <a:gd name="connsiteY33214" fmla="*/ 1639460 h 6858000"/>
              <a:gd name="connsiteX33215" fmla="*/ 8980723 w 12192000"/>
              <a:gd name="connsiteY33215" fmla="*/ 1639470 h 6858000"/>
              <a:gd name="connsiteX33216" fmla="*/ 8980753 w 12192000"/>
              <a:gd name="connsiteY33216" fmla="*/ 1639470 h 6858000"/>
              <a:gd name="connsiteX33217" fmla="*/ 8980740 w 12192000"/>
              <a:gd name="connsiteY33217" fmla="*/ 1639460 h 6858000"/>
              <a:gd name="connsiteX33218" fmla="*/ 9066453 w 12192000"/>
              <a:gd name="connsiteY33218" fmla="*/ 1589976 h 6858000"/>
              <a:gd name="connsiteX33219" fmla="*/ 8946745 w 12192000"/>
              <a:gd name="connsiteY33219" fmla="*/ 1561407 h 6858000"/>
              <a:gd name="connsiteX33220" fmla="*/ 8539545 w 12192000"/>
              <a:gd name="connsiteY33220" fmla="*/ 1561407 h 6858000"/>
              <a:gd name="connsiteX33221" fmla="*/ 8419836 w 12192000"/>
              <a:gd name="connsiteY33221" fmla="*/ 1589976 h 6858000"/>
              <a:gd name="connsiteX33222" fmla="*/ 8505566 w 12192000"/>
              <a:gd name="connsiteY33222" fmla="*/ 1639470 h 6858000"/>
              <a:gd name="connsiteX33223" fmla="*/ 8539560 w 12192000"/>
              <a:gd name="connsiteY33223" fmla="*/ 1623700 h 6858000"/>
              <a:gd name="connsiteX33224" fmla="*/ 8558588 w 12192000"/>
              <a:gd name="connsiteY33224" fmla="*/ 1627972 h 6858000"/>
              <a:gd name="connsiteX33225" fmla="*/ 8573540 w 12192000"/>
              <a:gd name="connsiteY33225" fmla="*/ 1639460 h 6858000"/>
              <a:gd name="connsiteX33226" fmla="*/ 8573523 w 12192000"/>
              <a:gd name="connsiteY33226" fmla="*/ 1639470 h 6858000"/>
              <a:gd name="connsiteX33227" fmla="*/ 8573553 w 12192000"/>
              <a:gd name="connsiteY33227" fmla="*/ 1639470 h 6858000"/>
              <a:gd name="connsiteX33228" fmla="*/ 8573540 w 12192000"/>
              <a:gd name="connsiteY33228" fmla="*/ 1639460 h 6858000"/>
              <a:gd name="connsiteX33229" fmla="*/ 8659254 w 12192000"/>
              <a:gd name="connsiteY33229" fmla="*/ 1589976 h 6858000"/>
              <a:gd name="connsiteX33230" fmla="*/ 8539545 w 12192000"/>
              <a:gd name="connsiteY33230" fmla="*/ 1561407 h 6858000"/>
              <a:gd name="connsiteX33231" fmla="*/ 8132375 w 12192000"/>
              <a:gd name="connsiteY33231" fmla="*/ 1561407 h 6858000"/>
              <a:gd name="connsiteX33232" fmla="*/ 8012666 w 12192000"/>
              <a:gd name="connsiteY33232" fmla="*/ 1589976 h 6858000"/>
              <a:gd name="connsiteX33233" fmla="*/ 8098397 w 12192000"/>
              <a:gd name="connsiteY33233" fmla="*/ 1639470 h 6858000"/>
              <a:gd name="connsiteX33234" fmla="*/ 8132390 w 12192000"/>
              <a:gd name="connsiteY33234" fmla="*/ 1623700 h 6858000"/>
              <a:gd name="connsiteX33235" fmla="*/ 8151418 w 12192000"/>
              <a:gd name="connsiteY33235" fmla="*/ 1627972 h 6858000"/>
              <a:gd name="connsiteX33236" fmla="*/ 8166370 w 12192000"/>
              <a:gd name="connsiteY33236" fmla="*/ 1639460 h 6858000"/>
              <a:gd name="connsiteX33237" fmla="*/ 8166353 w 12192000"/>
              <a:gd name="connsiteY33237" fmla="*/ 1639470 h 6858000"/>
              <a:gd name="connsiteX33238" fmla="*/ 8166383 w 12192000"/>
              <a:gd name="connsiteY33238" fmla="*/ 1639470 h 6858000"/>
              <a:gd name="connsiteX33239" fmla="*/ 8166370 w 12192000"/>
              <a:gd name="connsiteY33239" fmla="*/ 1639460 h 6858000"/>
              <a:gd name="connsiteX33240" fmla="*/ 8252084 w 12192000"/>
              <a:gd name="connsiteY33240" fmla="*/ 1589976 h 6858000"/>
              <a:gd name="connsiteX33241" fmla="*/ 8132375 w 12192000"/>
              <a:gd name="connsiteY33241" fmla="*/ 1561407 h 6858000"/>
              <a:gd name="connsiteX33242" fmla="*/ 7725175 w 12192000"/>
              <a:gd name="connsiteY33242" fmla="*/ 1561407 h 6858000"/>
              <a:gd name="connsiteX33243" fmla="*/ 7605466 w 12192000"/>
              <a:gd name="connsiteY33243" fmla="*/ 1589976 h 6858000"/>
              <a:gd name="connsiteX33244" fmla="*/ 7691197 w 12192000"/>
              <a:gd name="connsiteY33244" fmla="*/ 1639470 h 6858000"/>
              <a:gd name="connsiteX33245" fmla="*/ 7725190 w 12192000"/>
              <a:gd name="connsiteY33245" fmla="*/ 1623700 h 6858000"/>
              <a:gd name="connsiteX33246" fmla="*/ 7744218 w 12192000"/>
              <a:gd name="connsiteY33246" fmla="*/ 1627972 h 6858000"/>
              <a:gd name="connsiteX33247" fmla="*/ 7759171 w 12192000"/>
              <a:gd name="connsiteY33247" fmla="*/ 1639460 h 6858000"/>
              <a:gd name="connsiteX33248" fmla="*/ 7759154 w 12192000"/>
              <a:gd name="connsiteY33248" fmla="*/ 1639470 h 6858000"/>
              <a:gd name="connsiteX33249" fmla="*/ 7759184 w 12192000"/>
              <a:gd name="connsiteY33249" fmla="*/ 1639470 h 6858000"/>
              <a:gd name="connsiteX33250" fmla="*/ 7759171 w 12192000"/>
              <a:gd name="connsiteY33250" fmla="*/ 1639460 h 6858000"/>
              <a:gd name="connsiteX33251" fmla="*/ 7844884 w 12192000"/>
              <a:gd name="connsiteY33251" fmla="*/ 1589976 h 6858000"/>
              <a:gd name="connsiteX33252" fmla="*/ 7725175 w 12192000"/>
              <a:gd name="connsiteY33252" fmla="*/ 1561407 h 6858000"/>
              <a:gd name="connsiteX33253" fmla="*/ 7318005 w 12192000"/>
              <a:gd name="connsiteY33253" fmla="*/ 1561407 h 6858000"/>
              <a:gd name="connsiteX33254" fmla="*/ 7198296 w 12192000"/>
              <a:gd name="connsiteY33254" fmla="*/ 1589976 h 6858000"/>
              <a:gd name="connsiteX33255" fmla="*/ 7284027 w 12192000"/>
              <a:gd name="connsiteY33255" fmla="*/ 1639470 h 6858000"/>
              <a:gd name="connsiteX33256" fmla="*/ 7318020 w 12192000"/>
              <a:gd name="connsiteY33256" fmla="*/ 1623700 h 6858000"/>
              <a:gd name="connsiteX33257" fmla="*/ 7337048 w 12192000"/>
              <a:gd name="connsiteY33257" fmla="*/ 1627972 h 6858000"/>
              <a:gd name="connsiteX33258" fmla="*/ 7352000 w 12192000"/>
              <a:gd name="connsiteY33258" fmla="*/ 1639460 h 6858000"/>
              <a:gd name="connsiteX33259" fmla="*/ 7351983 w 12192000"/>
              <a:gd name="connsiteY33259" fmla="*/ 1639470 h 6858000"/>
              <a:gd name="connsiteX33260" fmla="*/ 7352013 w 12192000"/>
              <a:gd name="connsiteY33260" fmla="*/ 1639470 h 6858000"/>
              <a:gd name="connsiteX33261" fmla="*/ 7352000 w 12192000"/>
              <a:gd name="connsiteY33261" fmla="*/ 1639460 h 6858000"/>
              <a:gd name="connsiteX33262" fmla="*/ 7437714 w 12192000"/>
              <a:gd name="connsiteY33262" fmla="*/ 1589976 h 6858000"/>
              <a:gd name="connsiteX33263" fmla="*/ 7318005 w 12192000"/>
              <a:gd name="connsiteY33263" fmla="*/ 1561407 h 6858000"/>
              <a:gd name="connsiteX33264" fmla="*/ 6910806 w 12192000"/>
              <a:gd name="connsiteY33264" fmla="*/ 1561407 h 6858000"/>
              <a:gd name="connsiteX33265" fmla="*/ 6791096 w 12192000"/>
              <a:gd name="connsiteY33265" fmla="*/ 1589976 h 6858000"/>
              <a:gd name="connsiteX33266" fmla="*/ 6876827 w 12192000"/>
              <a:gd name="connsiteY33266" fmla="*/ 1639470 h 6858000"/>
              <a:gd name="connsiteX33267" fmla="*/ 6910821 w 12192000"/>
              <a:gd name="connsiteY33267" fmla="*/ 1623700 h 6858000"/>
              <a:gd name="connsiteX33268" fmla="*/ 6929848 w 12192000"/>
              <a:gd name="connsiteY33268" fmla="*/ 1627972 h 6858000"/>
              <a:gd name="connsiteX33269" fmla="*/ 6944800 w 12192000"/>
              <a:gd name="connsiteY33269" fmla="*/ 1639460 h 6858000"/>
              <a:gd name="connsiteX33270" fmla="*/ 6944783 w 12192000"/>
              <a:gd name="connsiteY33270" fmla="*/ 1639470 h 6858000"/>
              <a:gd name="connsiteX33271" fmla="*/ 6944813 w 12192000"/>
              <a:gd name="connsiteY33271" fmla="*/ 1639470 h 6858000"/>
              <a:gd name="connsiteX33272" fmla="*/ 6944800 w 12192000"/>
              <a:gd name="connsiteY33272" fmla="*/ 1639460 h 6858000"/>
              <a:gd name="connsiteX33273" fmla="*/ 7030515 w 12192000"/>
              <a:gd name="connsiteY33273" fmla="*/ 1589976 h 6858000"/>
              <a:gd name="connsiteX33274" fmla="*/ 6910806 w 12192000"/>
              <a:gd name="connsiteY33274" fmla="*/ 1561407 h 6858000"/>
              <a:gd name="connsiteX33275" fmla="*/ 6503636 w 12192000"/>
              <a:gd name="connsiteY33275" fmla="*/ 1561407 h 6858000"/>
              <a:gd name="connsiteX33276" fmla="*/ 6383926 w 12192000"/>
              <a:gd name="connsiteY33276" fmla="*/ 1589976 h 6858000"/>
              <a:gd name="connsiteX33277" fmla="*/ 6469658 w 12192000"/>
              <a:gd name="connsiteY33277" fmla="*/ 1639470 h 6858000"/>
              <a:gd name="connsiteX33278" fmla="*/ 6503651 w 12192000"/>
              <a:gd name="connsiteY33278" fmla="*/ 1623700 h 6858000"/>
              <a:gd name="connsiteX33279" fmla="*/ 6522679 w 12192000"/>
              <a:gd name="connsiteY33279" fmla="*/ 1627972 h 6858000"/>
              <a:gd name="connsiteX33280" fmla="*/ 6537631 w 12192000"/>
              <a:gd name="connsiteY33280" fmla="*/ 1639460 h 6858000"/>
              <a:gd name="connsiteX33281" fmla="*/ 6537614 w 12192000"/>
              <a:gd name="connsiteY33281" fmla="*/ 1639470 h 6858000"/>
              <a:gd name="connsiteX33282" fmla="*/ 6537644 w 12192000"/>
              <a:gd name="connsiteY33282" fmla="*/ 1639470 h 6858000"/>
              <a:gd name="connsiteX33283" fmla="*/ 6537631 w 12192000"/>
              <a:gd name="connsiteY33283" fmla="*/ 1639460 h 6858000"/>
              <a:gd name="connsiteX33284" fmla="*/ 6623345 w 12192000"/>
              <a:gd name="connsiteY33284" fmla="*/ 1589976 h 6858000"/>
              <a:gd name="connsiteX33285" fmla="*/ 6503636 w 12192000"/>
              <a:gd name="connsiteY33285" fmla="*/ 1561407 h 6858000"/>
              <a:gd name="connsiteX33286" fmla="*/ 6096436 w 12192000"/>
              <a:gd name="connsiteY33286" fmla="*/ 1561407 h 6858000"/>
              <a:gd name="connsiteX33287" fmla="*/ 5976726 w 12192000"/>
              <a:gd name="connsiteY33287" fmla="*/ 1589976 h 6858000"/>
              <a:gd name="connsiteX33288" fmla="*/ 6062459 w 12192000"/>
              <a:gd name="connsiteY33288" fmla="*/ 1639470 h 6858000"/>
              <a:gd name="connsiteX33289" fmla="*/ 6096451 w 12192000"/>
              <a:gd name="connsiteY33289" fmla="*/ 1623700 h 6858000"/>
              <a:gd name="connsiteX33290" fmla="*/ 6115479 w 12192000"/>
              <a:gd name="connsiteY33290" fmla="*/ 1627972 h 6858000"/>
              <a:gd name="connsiteX33291" fmla="*/ 6130431 w 12192000"/>
              <a:gd name="connsiteY33291" fmla="*/ 1639460 h 6858000"/>
              <a:gd name="connsiteX33292" fmla="*/ 6130414 w 12192000"/>
              <a:gd name="connsiteY33292" fmla="*/ 1639470 h 6858000"/>
              <a:gd name="connsiteX33293" fmla="*/ 6130444 w 12192000"/>
              <a:gd name="connsiteY33293" fmla="*/ 1639470 h 6858000"/>
              <a:gd name="connsiteX33294" fmla="*/ 6130431 w 12192000"/>
              <a:gd name="connsiteY33294" fmla="*/ 1639460 h 6858000"/>
              <a:gd name="connsiteX33295" fmla="*/ 6216145 w 12192000"/>
              <a:gd name="connsiteY33295" fmla="*/ 1589976 h 6858000"/>
              <a:gd name="connsiteX33296" fmla="*/ 6096436 w 12192000"/>
              <a:gd name="connsiteY33296" fmla="*/ 1561407 h 6858000"/>
              <a:gd name="connsiteX33297" fmla="*/ 5689266 w 12192000"/>
              <a:gd name="connsiteY33297" fmla="*/ 1561407 h 6858000"/>
              <a:gd name="connsiteX33298" fmla="*/ 5569557 w 12192000"/>
              <a:gd name="connsiteY33298" fmla="*/ 1589976 h 6858000"/>
              <a:gd name="connsiteX33299" fmla="*/ 5655288 w 12192000"/>
              <a:gd name="connsiteY33299" fmla="*/ 1639470 h 6858000"/>
              <a:gd name="connsiteX33300" fmla="*/ 5689281 w 12192000"/>
              <a:gd name="connsiteY33300" fmla="*/ 1623700 h 6858000"/>
              <a:gd name="connsiteX33301" fmla="*/ 5708309 w 12192000"/>
              <a:gd name="connsiteY33301" fmla="*/ 1627972 h 6858000"/>
              <a:gd name="connsiteX33302" fmla="*/ 5723262 w 12192000"/>
              <a:gd name="connsiteY33302" fmla="*/ 1639460 h 6858000"/>
              <a:gd name="connsiteX33303" fmla="*/ 5723244 w 12192000"/>
              <a:gd name="connsiteY33303" fmla="*/ 1639470 h 6858000"/>
              <a:gd name="connsiteX33304" fmla="*/ 5723274 w 12192000"/>
              <a:gd name="connsiteY33304" fmla="*/ 1639470 h 6858000"/>
              <a:gd name="connsiteX33305" fmla="*/ 5723262 w 12192000"/>
              <a:gd name="connsiteY33305" fmla="*/ 1639460 h 6858000"/>
              <a:gd name="connsiteX33306" fmla="*/ 5808975 w 12192000"/>
              <a:gd name="connsiteY33306" fmla="*/ 1589976 h 6858000"/>
              <a:gd name="connsiteX33307" fmla="*/ 5689266 w 12192000"/>
              <a:gd name="connsiteY33307" fmla="*/ 1561407 h 6858000"/>
              <a:gd name="connsiteX33308" fmla="*/ 5282096 w 12192000"/>
              <a:gd name="connsiteY33308" fmla="*/ 1561407 h 6858000"/>
              <a:gd name="connsiteX33309" fmla="*/ 5162387 w 12192000"/>
              <a:gd name="connsiteY33309" fmla="*/ 1589976 h 6858000"/>
              <a:gd name="connsiteX33310" fmla="*/ 5248118 w 12192000"/>
              <a:gd name="connsiteY33310" fmla="*/ 1639470 h 6858000"/>
              <a:gd name="connsiteX33311" fmla="*/ 5282111 w 12192000"/>
              <a:gd name="connsiteY33311" fmla="*/ 1623700 h 6858000"/>
              <a:gd name="connsiteX33312" fmla="*/ 5301139 w 12192000"/>
              <a:gd name="connsiteY33312" fmla="*/ 1627972 h 6858000"/>
              <a:gd name="connsiteX33313" fmla="*/ 5316092 w 12192000"/>
              <a:gd name="connsiteY33313" fmla="*/ 1639460 h 6858000"/>
              <a:gd name="connsiteX33314" fmla="*/ 5316074 w 12192000"/>
              <a:gd name="connsiteY33314" fmla="*/ 1639470 h 6858000"/>
              <a:gd name="connsiteX33315" fmla="*/ 5316104 w 12192000"/>
              <a:gd name="connsiteY33315" fmla="*/ 1639470 h 6858000"/>
              <a:gd name="connsiteX33316" fmla="*/ 5316092 w 12192000"/>
              <a:gd name="connsiteY33316" fmla="*/ 1639460 h 6858000"/>
              <a:gd name="connsiteX33317" fmla="*/ 5401806 w 12192000"/>
              <a:gd name="connsiteY33317" fmla="*/ 1589976 h 6858000"/>
              <a:gd name="connsiteX33318" fmla="*/ 5282096 w 12192000"/>
              <a:gd name="connsiteY33318" fmla="*/ 1561407 h 6858000"/>
              <a:gd name="connsiteX33319" fmla="*/ 4874897 w 12192000"/>
              <a:gd name="connsiteY33319" fmla="*/ 1561407 h 6858000"/>
              <a:gd name="connsiteX33320" fmla="*/ 4755187 w 12192000"/>
              <a:gd name="connsiteY33320" fmla="*/ 1589976 h 6858000"/>
              <a:gd name="connsiteX33321" fmla="*/ 4840919 w 12192000"/>
              <a:gd name="connsiteY33321" fmla="*/ 1639470 h 6858000"/>
              <a:gd name="connsiteX33322" fmla="*/ 4874911 w 12192000"/>
              <a:gd name="connsiteY33322" fmla="*/ 1623700 h 6858000"/>
              <a:gd name="connsiteX33323" fmla="*/ 4893939 w 12192000"/>
              <a:gd name="connsiteY33323" fmla="*/ 1627972 h 6858000"/>
              <a:gd name="connsiteX33324" fmla="*/ 4908893 w 12192000"/>
              <a:gd name="connsiteY33324" fmla="*/ 1639460 h 6858000"/>
              <a:gd name="connsiteX33325" fmla="*/ 4908876 w 12192000"/>
              <a:gd name="connsiteY33325" fmla="*/ 1639470 h 6858000"/>
              <a:gd name="connsiteX33326" fmla="*/ 4908905 w 12192000"/>
              <a:gd name="connsiteY33326" fmla="*/ 1639470 h 6858000"/>
              <a:gd name="connsiteX33327" fmla="*/ 4908893 w 12192000"/>
              <a:gd name="connsiteY33327" fmla="*/ 1639460 h 6858000"/>
              <a:gd name="connsiteX33328" fmla="*/ 4994606 w 12192000"/>
              <a:gd name="connsiteY33328" fmla="*/ 1589976 h 6858000"/>
              <a:gd name="connsiteX33329" fmla="*/ 4874897 w 12192000"/>
              <a:gd name="connsiteY33329" fmla="*/ 1561407 h 6858000"/>
              <a:gd name="connsiteX33330" fmla="*/ 4467727 w 12192000"/>
              <a:gd name="connsiteY33330" fmla="*/ 1561407 h 6858000"/>
              <a:gd name="connsiteX33331" fmla="*/ 4348017 w 12192000"/>
              <a:gd name="connsiteY33331" fmla="*/ 1589976 h 6858000"/>
              <a:gd name="connsiteX33332" fmla="*/ 4433748 w 12192000"/>
              <a:gd name="connsiteY33332" fmla="*/ 1639470 h 6858000"/>
              <a:gd name="connsiteX33333" fmla="*/ 4467741 w 12192000"/>
              <a:gd name="connsiteY33333" fmla="*/ 1623700 h 6858000"/>
              <a:gd name="connsiteX33334" fmla="*/ 4486769 w 12192000"/>
              <a:gd name="connsiteY33334" fmla="*/ 1627972 h 6858000"/>
              <a:gd name="connsiteX33335" fmla="*/ 4501722 w 12192000"/>
              <a:gd name="connsiteY33335" fmla="*/ 1639460 h 6858000"/>
              <a:gd name="connsiteX33336" fmla="*/ 4501705 w 12192000"/>
              <a:gd name="connsiteY33336" fmla="*/ 1639470 h 6858000"/>
              <a:gd name="connsiteX33337" fmla="*/ 4501734 w 12192000"/>
              <a:gd name="connsiteY33337" fmla="*/ 1639470 h 6858000"/>
              <a:gd name="connsiteX33338" fmla="*/ 4501722 w 12192000"/>
              <a:gd name="connsiteY33338" fmla="*/ 1639460 h 6858000"/>
              <a:gd name="connsiteX33339" fmla="*/ 4587436 w 12192000"/>
              <a:gd name="connsiteY33339" fmla="*/ 1589976 h 6858000"/>
              <a:gd name="connsiteX33340" fmla="*/ 4467727 w 12192000"/>
              <a:gd name="connsiteY33340" fmla="*/ 1561407 h 6858000"/>
              <a:gd name="connsiteX33341" fmla="*/ 4060527 w 12192000"/>
              <a:gd name="connsiteY33341" fmla="*/ 1561407 h 6858000"/>
              <a:gd name="connsiteX33342" fmla="*/ 3940817 w 12192000"/>
              <a:gd name="connsiteY33342" fmla="*/ 1589976 h 6858000"/>
              <a:gd name="connsiteX33343" fmla="*/ 4026549 w 12192000"/>
              <a:gd name="connsiteY33343" fmla="*/ 1639470 h 6858000"/>
              <a:gd name="connsiteX33344" fmla="*/ 4060542 w 12192000"/>
              <a:gd name="connsiteY33344" fmla="*/ 1623700 h 6858000"/>
              <a:gd name="connsiteX33345" fmla="*/ 4079570 w 12192000"/>
              <a:gd name="connsiteY33345" fmla="*/ 1627972 h 6858000"/>
              <a:gd name="connsiteX33346" fmla="*/ 4094522 w 12192000"/>
              <a:gd name="connsiteY33346" fmla="*/ 1639460 h 6858000"/>
              <a:gd name="connsiteX33347" fmla="*/ 4094505 w 12192000"/>
              <a:gd name="connsiteY33347" fmla="*/ 1639470 h 6858000"/>
              <a:gd name="connsiteX33348" fmla="*/ 4094535 w 12192000"/>
              <a:gd name="connsiteY33348" fmla="*/ 1639470 h 6858000"/>
              <a:gd name="connsiteX33349" fmla="*/ 4094522 w 12192000"/>
              <a:gd name="connsiteY33349" fmla="*/ 1639460 h 6858000"/>
              <a:gd name="connsiteX33350" fmla="*/ 4180236 w 12192000"/>
              <a:gd name="connsiteY33350" fmla="*/ 1589976 h 6858000"/>
              <a:gd name="connsiteX33351" fmla="*/ 4060527 w 12192000"/>
              <a:gd name="connsiteY33351" fmla="*/ 1561407 h 6858000"/>
              <a:gd name="connsiteX33352" fmla="*/ 3653357 w 12192000"/>
              <a:gd name="connsiteY33352" fmla="*/ 1561407 h 6858000"/>
              <a:gd name="connsiteX33353" fmla="*/ 3533647 w 12192000"/>
              <a:gd name="connsiteY33353" fmla="*/ 1589976 h 6858000"/>
              <a:gd name="connsiteX33354" fmla="*/ 3619378 w 12192000"/>
              <a:gd name="connsiteY33354" fmla="*/ 1639470 h 6858000"/>
              <a:gd name="connsiteX33355" fmla="*/ 3653371 w 12192000"/>
              <a:gd name="connsiteY33355" fmla="*/ 1623700 h 6858000"/>
              <a:gd name="connsiteX33356" fmla="*/ 3672400 w 12192000"/>
              <a:gd name="connsiteY33356" fmla="*/ 1627972 h 6858000"/>
              <a:gd name="connsiteX33357" fmla="*/ 3687353 w 12192000"/>
              <a:gd name="connsiteY33357" fmla="*/ 1639460 h 6858000"/>
              <a:gd name="connsiteX33358" fmla="*/ 3687335 w 12192000"/>
              <a:gd name="connsiteY33358" fmla="*/ 1639470 h 6858000"/>
              <a:gd name="connsiteX33359" fmla="*/ 3687365 w 12192000"/>
              <a:gd name="connsiteY33359" fmla="*/ 1639470 h 6858000"/>
              <a:gd name="connsiteX33360" fmla="*/ 3687353 w 12192000"/>
              <a:gd name="connsiteY33360" fmla="*/ 1639460 h 6858000"/>
              <a:gd name="connsiteX33361" fmla="*/ 3773066 w 12192000"/>
              <a:gd name="connsiteY33361" fmla="*/ 1589976 h 6858000"/>
              <a:gd name="connsiteX33362" fmla="*/ 3653357 w 12192000"/>
              <a:gd name="connsiteY33362" fmla="*/ 1561407 h 6858000"/>
              <a:gd name="connsiteX33363" fmla="*/ 3246157 w 12192000"/>
              <a:gd name="connsiteY33363" fmla="*/ 1561407 h 6858000"/>
              <a:gd name="connsiteX33364" fmla="*/ 3126448 w 12192000"/>
              <a:gd name="connsiteY33364" fmla="*/ 1589976 h 6858000"/>
              <a:gd name="connsiteX33365" fmla="*/ 3212179 w 12192000"/>
              <a:gd name="connsiteY33365" fmla="*/ 1639470 h 6858000"/>
              <a:gd name="connsiteX33366" fmla="*/ 3246172 w 12192000"/>
              <a:gd name="connsiteY33366" fmla="*/ 1623700 h 6858000"/>
              <a:gd name="connsiteX33367" fmla="*/ 3265200 w 12192000"/>
              <a:gd name="connsiteY33367" fmla="*/ 1627972 h 6858000"/>
              <a:gd name="connsiteX33368" fmla="*/ 3280152 w 12192000"/>
              <a:gd name="connsiteY33368" fmla="*/ 1639460 h 6858000"/>
              <a:gd name="connsiteX33369" fmla="*/ 3280135 w 12192000"/>
              <a:gd name="connsiteY33369" fmla="*/ 1639470 h 6858000"/>
              <a:gd name="connsiteX33370" fmla="*/ 3280165 w 12192000"/>
              <a:gd name="connsiteY33370" fmla="*/ 1639470 h 6858000"/>
              <a:gd name="connsiteX33371" fmla="*/ 3280152 w 12192000"/>
              <a:gd name="connsiteY33371" fmla="*/ 1639460 h 6858000"/>
              <a:gd name="connsiteX33372" fmla="*/ 3365866 w 12192000"/>
              <a:gd name="connsiteY33372" fmla="*/ 1589976 h 6858000"/>
              <a:gd name="connsiteX33373" fmla="*/ 3246157 w 12192000"/>
              <a:gd name="connsiteY33373" fmla="*/ 1561407 h 6858000"/>
              <a:gd name="connsiteX33374" fmla="*/ 2838987 w 12192000"/>
              <a:gd name="connsiteY33374" fmla="*/ 1561407 h 6858000"/>
              <a:gd name="connsiteX33375" fmla="*/ 2719278 w 12192000"/>
              <a:gd name="connsiteY33375" fmla="*/ 1589976 h 6858000"/>
              <a:gd name="connsiteX33376" fmla="*/ 2805009 w 12192000"/>
              <a:gd name="connsiteY33376" fmla="*/ 1639470 h 6858000"/>
              <a:gd name="connsiteX33377" fmla="*/ 2839002 w 12192000"/>
              <a:gd name="connsiteY33377" fmla="*/ 1623700 h 6858000"/>
              <a:gd name="connsiteX33378" fmla="*/ 2858030 w 12192000"/>
              <a:gd name="connsiteY33378" fmla="*/ 1627972 h 6858000"/>
              <a:gd name="connsiteX33379" fmla="*/ 2872982 w 12192000"/>
              <a:gd name="connsiteY33379" fmla="*/ 1639460 h 6858000"/>
              <a:gd name="connsiteX33380" fmla="*/ 2872965 w 12192000"/>
              <a:gd name="connsiteY33380" fmla="*/ 1639470 h 6858000"/>
              <a:gd name="connsiteX33381" fmla="*/ 2872995 w 12192000"/>
              <a:gd name="connsiteY33381" fmla="*/ 1639470 h 6858000"/>
              <a:gd name="connsiteX33382" fmla="*/ 2872982 w 12192000"/>
              <a:gd name="connsiteY33382" fmla="*/ 1639460 h 6858000"/>
              <a:gd name="connsiteX33383" fmla="*/ 2958696 w 12192000"/>
              <a:gd name="connsiteY33383" fmla="*/ 1589976 h 6858000"/>
              <a:gd name="connsiteX33384" fmla="*/ 2838987 w 12192000"/>
              <a:gd name="connsiteY33384" fmla="*/ 1561407 h 6858000"/>
              <a:gd name="connsiteX33385" fmla="*/ 2431817 w 12192000"/>
              <a:gd name="connsiteY33385" fmla="*/ 1561407 h 6858000"/>
              <a:gd name="connsiteX33386" fmla="*/ 2312108 w 12192000"/>
              <a:gd name="connsiteY33386" fmla="*/ 1589976 h 6858000"/>
              <a:gd name="connsiteX33387" fmla="*/ 2397839 w 12192000"/>
              <a:gd name="connsiteY33387" fmla="*/ 1639470 h 6858000"/>
              <a:gd name="connsiteX33388" fmla="*/ 2431832 w 12192000"/>
              <a:gd name="connsiteY33388" fmla="*/ 1623700 h 6858000"/>
              <a:gd name="connsiteX33389" fmla="*/ 2450860 w 12192000"/>
              <a:gd name="connsiteY33389" fmla="*/ 1627972 h 6858000"/>
              <a:gd name="connsiteX33390" fmla="*/ 2465812 w 12192000"/>
              <a:gd name="connsiteY33390" fmla="*/ 1639460 h 6858000"/>
              <a:gd name="connsiteX33391" fmla="*/ 2465795 w 12192000"/>
              <a:gd name="connsiteY33391" fmla="*/ 1639470 h 6858000"/>
              <a:gd name="connsiteX33392" fmla="*/ 2465825 w 12192000"/>
              <a:gd name="connsiteY33392" fmla="*/ 1639470 h 6858000"/>
              <a:gd name="connsiteX33393" fmla="*/ 2465812 w 12192000"/>
              <a:gd name="connsiteY33393" fmla="*/ 1639460 h 6858000"/>
              <a:gd name="connsiteX33394" fmla="*/ 2551526 w 12192000"/>
              <a:gd name="connsiteY33394" fmla="*/ 1589976 h 6858000"/>
              <a:gd name="connsiteX33395" fmla="*/ 2431817 w 12192000"/>
              <a:gd name="connsiteY33395" fmla="*/ 1561407 h 6858000"/>
              <a:gd name="connsiteX33396" fmla="*/ 2024617 w 12192000"/>
              <a:gd name="connsiteY33396" fmla="*/ 1561407 h 6858000"/>
              <a:gd name="connsiteX33397" fmla="*/ 1904908 w 12192000"/>
              <a:gd name="connsiteY33397" fmla="*/ 1589976 h 6858000"/>
              <a:gd name="connsiteX33398" fmla="*/ 1990639 w 12192000"/>
              <a:gd name="connsiteY33398" fmla="*/ 1639470 h 6858000"/>
              <a:gd name="connsiteX33399" fmla="*/ 2024632 w 12192000"/>
              <a:gd name="connsiteY33399" fmla="*/ 1623700 h 6858000"/>
              <a:gd name="connsiteX33400" fmla="*/ 2043660 w 12192000"/>
              <a:gd name="connsiteY33400" fmla="*/ 1627972 h 6858000"/>
              <a:gd name="connsiteX33401" fmla="*/ 2058612 w 12192000"/>
              <a:gd name="connsiteY33401" fmla="*/ 1639460 h 6858000"/>
              <a:gd name="connsiteX33402" fmla="*/ 2058595 w 12192000"/>
              <a:gd name="connsiteY33402" fmla="*/ 1639470 h 6858000"/>
              <a:gd name="connsiteX33403" fmla="*/ 2058625 w 12192000"/>
              <a:gd name="connsiteY33403" fmla="*/ 1639470 h 6858000"/>
              <a:gd name="connsiteX33404" fmla="*/ 2058612 w 12192000"/>
              <a:gd name="connsiteY33404" fmla="*/ 1639460 h 6858000"/>
              <a:gd name="connsiteX33405" fmla="*/ 2144326 w 12192000"/>
              <a:gd name="connsiteY33405" fmla="*/ 1589976 h 6858000"/>
              <a:gd name="connsiteX33406" fmla="*/ 2024617 w 12192000"/>
              <a:gd name="connsiteY33406" fmla="*/ 1561407 h 6858000"/>
              <a:gd name="connsiteX33407" fmla="*/ 1617448 w 12192000"/>
              <a:gd name="connsiteY33407" fmla="*/ 1561407 h 6858000"/>
              <a:gd name="connsiteX33408" fmla="*/ 1497738 w 12192000"/>
              <a:gd name="connsiteY33408" fmla="*/ 1589976 h 6858000"/>
              <a:gd name="connsiteX33409" fmla="*/ 1583469 w 12192000"/>
              <a:gd name="connsiteY33409" fmla="*/ 1639470 h 6858000"/>
              <a:gd name="connsiteX33410" fmla="*/ 1617462 w 12192000"/>
              <a:gd name="connsiteY33410" fmla="*/ 1623700 h 6858000"/>
              <a:gd name="connsiteX33411" fmla="*/ 1636490 w 12192000"/>
              <a:gd name="connsiteY33411" fmla="*/ 1627972 h 6858000"/>
              <a:gd name="connsiteX33412" fmla="*/ 1651443 w 12192000"/>
              <a:gd name="connsiteY33412" fmla="*/ 1639461 h 6858000"/>
              <a:gd name="connsiteX33413" fmla="*/ 1651426 w 12192000"/>
              <a:gd name="connsiteY33413" fmla="*/ 1639470 h 6858000"/>
              <a:gd name="connsiteX33414" fmla="*/ 1651455 w 12192000"/>
              <a:gd name="connsiteY33414" fmla="*/ 1639470 h 6858000"/>
              <a:gd name="connsiteX33415" fmla="*/ 1651443 w 12192000"/>
              <a:gd name="connsiteY33415" fmla="*/ 1639461 h 6858000"/>
              <a:gd name="connsiteX33416" fmla="*/ 1737157 w 12192000"/>
              <a:gd name="connsiteY33416" fmla="*/ 1589976 h 6858000"/>
              <a:gd name="connsiteX33417" fmla="*/ 1617448 w 12192000"/>
              <a:gd name="connsiteY33417" fmla="*/ 1561407 h 6858000"/>
              <a:gd name="connsiteX33418" fmla="*/ 1210248 w 12192000"/>
              <a:gd name="connsiteY33418" fmla="*/ 1561407 h 6858000"/>
              <a:gd name="connsiteX33419" fmla="*/ 1090538 w 12192000"/>
              <a:gd name="connsiteY33419" fmla="*/ 1589976 h 6858000"/>
              <a:gd name="connsiteX33420" fmla="*/ 1176269 w 12192000"/>
              <a:gd name="connsiteY33420" fmla="*/ 1639470 h 6858000"/>
              <a:gd name="connsiteX33421" fmla="*/ 1210262 w 12192000"/>
              <a:gd name="connsiteY33421" fmla="*/ 1623700 h 6858000"/>
              <a:gd name="connsiteX33422" fmla="*/ 1229291 w 12192000"/>
              <a:gd name="connsiteY33422" fmla="*/ 1627972 h 6858000"/>
              <a:gd name="connsiteX33423" fmla="*/ 1244243 w 12192000"/>
              <a:gd name="connsiteY33423" fmla="*/ 1639460 h 6858000"/>
              <a:gd name="connsiteX33424" fmla="*/ 1244226 w 12192000"/>
              <a:gd name="connsiteY33424" fmla="*/ 1639470 h 6858000"/>
              <a:gd name="connsiteX33425" fmla="*/ 1244256 w 12192000"/>
              <a:gd name="connsiteY33425" fmla="*/ 1639470 h 6858000"/>
              <a:gd name="connsiteX33426" fmla="*/ 1244243 w 12192000"/>
              <a:gd name="connsiteY33426" fmla="*/ 1639460 h 6858000"/>
              <a:gd name="connsiteX33427" fmla="*/ 1329957 w 12192000"/>
              <a:gd name="connsiteY33427" fmla="*/ 1589976 h 6858000"/>
              <a:gd name="connsiteX33428" fmla="*/ 1210248 w 12192000"/>
              <a:gd name="connsiteY33428" fmla="*/ 1561407 h 6858000"/>
              <a:gd name="connsiteX33429" fmla="*/ 803078 w 12192000"/>
              <a:gd name="connsiteY33429" fmla="*/ 1561407 h 6858000"/>
              <a:gd name="connsiteX33430" fmla="*/ 683368 w 12192000"/>
              <a:gd name="connsiteY33430" fmla="*/ 1589976 h 6858000"/>
              <a:gd name="connsiteX33431" fmla="*/ 769099 w 12192000"/>
              <a:gd name="connsiteY33431" fmla="*/ 1639470 h 6858000"/>
              <a:gd name="connsiteX33432" fmla="*/ 803093 w 12192000"/>
              <a:gd name="connsiteY33432" fmla="*/ 1623700 h 6858000"/>
              <a:gd name="connsiteX33433" fmla="*/ 822121 w 12192000"/>
              <a:gd name="connsiteY33433" fmla="*/ 1627972 h 6858000"/>
              <a:gd name="connsiteX33434" fmla="*/ 837073 w 12192000"/>
              <a:gd name="connsiteY33434" fmla="*/ 1639460 h 6858000"/>
              <a:gd name="connsiteX33435" fmla="*/ 837056 w 12192000"/>
              <a:gd name="connsiteY33435" fmla="*/ 1639470 h 6858000"/>
              <a:gd name="connsiteX33436" fmla="*/ 837086 w 12192000"/>
              <a:gd name="connsiteY33436" fmla="*/ 1639470 h 6858000"/>
              <a:gd name="connsiteX33437" fmla="*/ 837073 w 12192000"/>
              <a:gd name="connsiteY33437" fmla="*/ 1639460 h 6858000"/>
              <a:gd name="connsiteX33438" fmla="*/ 922787 w 12192000"/>
              <a:gd name="connsiteY33438" fmla="*/ 1589976 h 6858000"/>
              <a:gd name="connsiteX33439" fmla="*/ 803078 w 12192000"/>
              <a:gd name="connsiteY33439" fmla="*/ 1561407 h 6858000"/>
              <a:gd name="connsiteX33440" fmla="*/ 395878 w 12192000"/>
              <a:gd name="connsiteY33440" fmla="*/ 1561407 h 6858000"/>
              <a:gd name="connsiteX33441" fmla="*/ 276169 w 12192000"/>
              <a:gd name="connsiteY33441" fmla="*/ 1589976 h 6858000"/>
              <a:gd name="connsiteX33442" fmla="*/ 361900 w 12192000"/>
              <a:gd name="connsiteY33442" fmla="*/ 1639470 h 6858000"/>
              <a:gd name="connsiteX33443" fmla="*/ 395893 w 12192000"/>
              <a:gd name="connsiteY33443" fmla="*/ 1623700 h 6858000"/>
              <a:gd name="connsiteX33444" fmla="*/ 414921 w 12192000"/>
              <a:gd name="connsiteY33444" fmla="*/ 1627972 h 6858000"/>
              <a:gd name="connsiteX33445" fmla="*/ 429873 w 12192000"/>
              <a:gd name="connsiteY33445" fmla="*/ 1639460 h 6858000"/>
              <a:gd name="connsiteX33446" fmla="*/ 429856 w 12192000"/>
              <a:gd name="connsiteY33446" fmla="*/ 1639470 h 6858000"/>
              <a:gd name="connsiteX33447" fmla="*/ 429886 w 12192000"/>
              <a:gd name="connsiteY33447" fmla="*/ 1639470 h 6858000"/>
              <a:gd name="connsiteX33448" fmla="*/ 429873 w 12192000"/>
              <a:gd name="connsiteY33448" fmla="*/ 1639460 h 6858000"/>
              <a:gd name="connsiteX33449" fmla="*/ 515587 w 12192000"/>
              <a:gd name="connsiteY33449" fmla="*/ 1589976 h 6858000"/>
              <a:gd name="connsiteX33450" fmla="*/ 395878 w 12192000"/>
              <a:gd name="connsiteY33450" fmla="*/ 1561407 h 6858000"/>
              <a:gd name="connsiteX33451" fmla="*/ 11947763 w 12192000"/>
              <a:gd name="connsiteY33451" fmla="*/ 1550926 h 6858000"/>
              <a:gd name="connsiteX33452" fmla="*/ 11947765 w 12192000"/>
              <a:gd name="connsiteY33452" fmla="*/ 1550945 h 6858000"/>
              <a:gd name="connsiteX33453" fmla="*/ 11947763 w 12192000"/>
              <a:gd name="connsiteY33453" fmla="*/ 1550956 h 6858000"/>
              <a:gd name="connsiteX33454" fmla="*/ 10779069 w 12192000"/>
              <a:gd name="connsiteY33454" fmla="*/ 1515108 h 6858000"/>
              <a:gd name="connsiteX33455" fmla="*/ 10744208 w 12192000"/>
              <a:gd name="connsiteY33455" fmla="*/ 1540513 h 6858000"/>
              <a:gd name="connsiteX33456" fmla="*/ 10742682 w 12192000"/>
              <a:gd name="connsiteY33456" fmla="*/ 1550926 h 6858000"/>
              <a:gd name="connsiteX33457" fmla="*/ 10779069 w 12192000"/>
              <a:gd name="connsiteY33457" fmla="*/ 1587553 h 6858000"/>
              <a:gd name="connsiteX33458" fmla="*/ 10815456 w 12192000"/>
              <a:gd name="connsiteY33458" fmla="*/ 1550926 h 6858000"/>
              <a:gd name="connsiteX33459" fmla="*/ 10813929 w 12192000"/>
              <a:gd name="connsiteY33459" fmla="*/ 1540513 h 6858000"/>
              <a:gd name="connsiteX33460" fmla="*/ 10779069 w 12192000"/>
              <a:gd name="connsiteY33460" fmla="*/ 1515108 h 6858000"/>
              <a:gd name="connsiteX33461" fmla="*/ 10371899 w 12192000"/>
              <a:gd name="connsiteY33461" fmla="*/ 1515108 h 6858000"/>
              <a:gd name="connsiteX33462" fmla="*/ 10337038 w 12192000"/>
              <a:gd name="connsiteY33462" fmla="*/ 1540513 h 6858000"/>
              <a:gd name="connsiteX33463" fmla="*/ 10335512 w 12192000"/>
              <a:gd name="connsiteY33463" fmla="*/ 1550926 h 6858000"/>
              <a:gd name="connsiteX33464" fmla="*/ 10371899 w 12192000"/>
              <a:gd name="connsiteY33464" fmla="*/ 1587553 h 6858000"/>
              <a:gd name="connsiteX33465" fmla="*/ 10408286 w 12192000"/>
              <a:gd name="connsiteY33465" fmla="*/ 1550926 h 6858000"/>
              <a:gd name="connsiteX33466" fmla="*/ 10406760 w 12192000"/>
              <a:gd name="connsiteY33466" fmla="*/ 1540513 h 6858000"/>
              <a:gd name="connsiteX33467" fmla="*/ 10371899 w 12192000"/>
              <a:gd name="connsiteY33467" fmla="*/ 1515108 h 6858000"/>
              <a:gd name="connsiteX33468" fmla="*/ 9964699 w 12192000"/>
              <a:gd name="connsiteY33468" fmla="*/ 1515108 h 6858000"/>
              <a:gd name="connsiteX33469" fmla="*/ 9929838 w 12192000"/>
              <a:gd name="connsiteY33469" fmla="*/ 1540513 h 6858000"/>
              <a:gd name="connsiteX33470" fmla="*/ 9928312 w 12192000"/>
              <a:gd name="connsiteY33470" fmla="*/ 1550926 h 6858000"/>
              <a:gd name="connsiteX33471" fmla="*/ 9964699 w 12192000"/>
              <a:gd name="connsiteY33471" fmla="*/ 1587553 h 6858000"/>
              <a:gd name="connsiteX33472" fmla="*/ 10001086 w 12192000"/>
              <a:gd name="connsiteY33472" fmla="*/ 1550926 h 6858000"/>
              <a:gd name="connsiteX33473" fmla="*/ 9999560 w 12192000"/>
              <a:gd name="connsiteY33473" fmla="*/ 1540513 h 6858000"/>
              <a:gd name="connsiteX33474" fmla="*/ 9964699 w 12192000"/>
              <a:gd name="connsiteY33474" fmla="*/ 1515108 h 6858000"/>
              <a:gd name="connsiteX33475" fmla="*/ 9557529 w 12192000"/>
              <a:gd name="connsiteY33475" fmla="*/ 1515108 h 6858000"/>
              <a:gd name="connsiteX33476" fmla="*/ 9522668 w 12192000"/>
              <a:gd name="connsiteY33476" fmla="*/ 1540513 h 6858000"/>
              <a:gd name="connsiteX33477" fmla="*/ 9521142 w 12192000"/>
              <a:gd name="connsiteY33477" fmla="*/ 1550926 h 6858000"/>
              <a:gd name="connsiteX33478" fmla="*/ 9557529 w 12192000"/>
              <a:gd name="connsiteY33478" fmla="*/ 1587553 h 6858000"/>
              <a:gd name="connsiteX33479" fmla="*/ 9593916 w 12192000"/>
              <a:gd name="connsiteY33479" fmla="*/ 1550926 h 6858000"/>
              <a:gd name="connsiteX33480" fmla="*/ 9592390 w 12192000"/>
              <a:gd name="connsiteY33480" fmla="*/ 1540513 h 6858000"/>
              <a:gd name="connsiteX33481" fmla="*/ 9557529 w 12192000"/>
              <a:gd name="connsiteY33481" fmla="*/ 1515108 h 6858000"/>
              <a:gd name="connsiteX33482" fmla="*/ 9150329 w 12192000"/>
              <a:gd name="connsiteY33482" fmla="*/ 1515108 h 6858000"/>
              <a:gd name="connsiteX33483" fmla="*/ 9115469 w 12192000"/>
              <a:gd name="connsiteY33483" fmla="*/ 1540513 h 6858000"/>
              <a:gd name="connsiteX33484" fmla="*/ 9113942 w 12192000"/>
              <a:gd name="connsiteY33484" fmla="*/ 1550926 h 6858000"/>
              <a:gd name="connsiteX33485" fmla="*/ 9150329 w 12192000"/>
              <a:gd name="connsiteY33485" fmla="*/ 1587553 h 6858000"/>
              <a:gd name="connsiteX33486" fmla="*/ 9186717 w 12192000"/>
              <a:gd name="connsiteY33486" fmla="*/ 1550926 h 6858000"/>
              <a:gd name="connsiteX33487" fmla="*/ 9185191 w 12192000"/>
              <a:gd name="connsiteY33487" fmla="*/ 1540513 h 6858000"/>
              <a:gd name="connsiteX33488" fmla="*/ 9150329 w 12192000"/>
              <a:gd name="connsiteY33488" fmla="*/ 1515108 h 6858000"/>
              <a:gd name="connsiteX33489" fmla="*/ 8743159 w 12192000"/>
              <a:gd name="connsiteY33489" fmla="*/ 1515108 h 6858000"/>
              <a:gd name="connsiteX33490" fmla="*/ 8708299 w 12192000"/>
              <a:gd name="connsiteY33490" fmla="*/ 1540513 h 6858000"/>
              <a:gd name="connsiteX33491" fmla="*/ 8706772 w 12192000"/>
              <a:gd name="connsiteY33491" fmla="*/ 1550926 h 6858000"/>
              <a:gd name="connsiteX33492" fmla="*/ 8743159 w 12192000"/>
              <a:gd name="connsiteY33492" fmla="*/ 1587553 h 6858000"/>
              <a:gd name="connsiteX33493" fmla="*/ 8779547 w 12192000"/>
              <a:gd name="connsiteY33493" fmla="*/ 1550926 h 6858000"/>
              <a:gd name="connsiteX33494" fmla="*/ 8778021 w 12192000"/>
              <a:gd name="connsiteY33494" fmla="*/ 1540513 h 6858000"/>
              <a:gd name="connsiteX33495" fmla="*/ 8743159 w 12192000"/>
              <a:gd name="connsiteY33495" fmla="*/ 1515108 h 6858000"/>
              <a:gd name="connsiteX33496" fmla="*/ 8335960 w 12192000"/>
              <a:gd name="connsiteY33496" fmla="*/ 1515108 h 6858000"/>
              <a:gd name="connsiteX33497" fmla="*/ 8301098 w 12192000"/>
              <a:gd name="connsiteY33497" fmla="*/ 1540513 h 6858000"/>
              <a:gd name="connsiteX33498" fmla="*/ 8299572 w 12192000"/>
              <a:gd name="connsiteY33498" fmla="*/ 1550926 h 6858000"/>
              <a:gd name="connsiteX33499" fmla="*/ 8335960 w 12192000"/>
              <a:gd name="connsiteY33499" fmla="*/ 1587553 h 6858000"/>
              <a:gd name="connsiteX33500" fmla="*/ 8372347 w 12192000"/>
              <a:gd name="connsiteY33500" fmla="*/ 1550926 h 6858000"/>
              <a:gd name="connsiteX33501" fmla="*/ 8370821 w 12192000"/>
              <a:gd name="connsiteY33501" fmla="*/ 1540513 h 6858000"/>
              <a:gd name="connsiteX33502" fmla="*/ 8335960 w 12192000"/>
              <a:gd name="connsiteY33502" fmla="*/ 1515108 h 6858000"/>
              <a:gd name="connsiteX33503" fmla="*/ 7928790 w 12192000"/>
              <a:gd name="connsiteY33503" fmla="*/ 1515108 h 6858000"/>
              <a:gd name="connsiteX33504" fmla="*/ 7893929 w 12192000"/>
              <a:gd name="connsiteY33504" fmla="*/ 1540513 h 6858000"/>
              <a:gd name="connsiteX33505" fmla="*/ 7892403 w 12192000"/>
              <a:gd name="connsiteY33505" fmla="*/ 1550926 h 6858000"/>
              <a:gd name="connsiteX33506" fmla="*/ 7928790 w 12192000"/>
              <a:gd name="connsiteY33506" fmla="*/ 1587553 h 6858000"/>
              <a:gd name="connsiteX33507" fmla="*/ 7965177 w 12192000"/>
              <a:gd name="connsiteY33507" fmla="*/ 1550926 h 6858000"/>
              <a:gd name="connsiteX33508" fmla="*/ 7963651 w 12192000"/>
              <a:gd name="connsiteY33508" fmla="*/ 1540513 h 6858000"/>
              <a:gd name="connsiteX33509" fmla="*/ 7928790 w 12192000"/>
              <a:gd name="connsiteY33509" fmla="*/ 1515108 h 6858000"/>
              <a:gd name="connsiteX33510" fmla="*/ 7521590 w 12192000"/>
              <a:gd name="connsiteY33510" fmla="*/ 1515108 h 6858000"/>
              <a:gd name="connsiteX33511" fmla="*/ 7486729 w 12192000"/>
              <a:gd name="connsiteY33511" fmla="*/ 1540513 h 6858000"/>
              <a:gd name="connsiteX33512" fmla="*/ 7485203 w 12192000"/>
              <a:gd name="connsiteY33512" fmla="*/ 1550926 h 6858000"/>
              <a:gd name="connsiteX33513" fmla="*/ 7521590 w 12192000"/>
              <a:gd name="connsiteY33513" fmla="*/ 1587553 h 6858000"/>
              <a:gd name="connsiteX33514" fmla="*/ 7557978 w 12192000"/>
              <a:gd name="connsiteY33514" fmla="*/ 1550926 h 6858000"/>
              <a:gd name="connsiteX33515" fmla="*/ 7556451 w 12192000"/>
              <a:gd name="connsiteY33515" fmla="*/ 1540513 h 6858000"/>
              <a:gd name="connsiteX33516" fmla="*/ 7521590 w 12192000"/>
              <a:gd name="connsiteY33516" fmla="*/ 1515108 h 6858000"/>
              <a:gd name="connsiteX33517" fmla="*/ 7114421 w 12192000"/>
              <a:gd name="connsiteY33517" fmla="*/ 1515108 h 6858000"/>
              <a:gd name="connsiteX33518" fmla="*/ 7079559 w 12192000"/>
              <a:gd name="connsiteY33518" fmla="*/ 1540513 h 6858000"/>
              <a:gd name="connsiteX33519" fmla="*/ 7078033 w 12192000"/>
              <a:gd name="connsiteY33519" fmla="*/ 1550926 h 6858000"/>
              <a:gd name="connsiteX33520" fmla="*/ 7114421 w 12192000"/>
              <a:gd name="connsiteY33520" fmla="*/ 1587553 h 6858000"/>
              <a:gd name="connsiteX33521" fmla="*/ 7150807 w 12192000"/>
              <a:gd name="connsiteY33521" fmla="*/ 1550926 h 6858000"/>
              <a:gd name="connsiteX33522" fmla="*/ 7149281 w 12192000"/>
              <a:gd name="connsiteY33522" fmla="*/ 1540513 h 6858000"/>
              <a:gd name="connsiteX33523" fmla="*/ 7114421 w 12192000"/>
              <a:gd name="connsiteY33523" fmla="*/ 1515108 h 6858000"/>
              <a:gd name="connsiteX33524" fmla="*/ 6707251 w 12192000"/>
              <a:gd name="connsiteY33524" fmla="*/ 1515108 h 6858000"/>
              <a:gd name="connsiteX33525" fmla="*/ 6672390 w 12192000"/>
              <a:gd name="connsiteY33525" fmla="*/ 1540513 h 6858000"/>
              <a:gd name="connsiteX33526" fmla="*/ 6670864 w 12192000"/>
              <a:gd name="connsiteY33526" fmla="*/ 1550926 h 6858000"/>
              <a:gd name="connsiteX33527" fmla="*/ 6707251 w 12192000"/>
              <a:gd name="connsiteY33527" fmla="*/ 1587553 h 6858000"/>
              <a:gd name="connsiteX33528" fmla="*/ 6743637 w 12192000"/>
              <a:gd name="connsiteY33528" fmla="*/ 1550926 h 6858000"/>
              <a:gd name="connsiteX33529" fmla="*/ 6742111 w 12192000"/>
              <a:gd name="connsiteY33529" fmla="*/ 1540513 h 6858000"/>
              <a:gd name="connsiteX33530" fmla="*/ 6707251 w 12192000"/>
              <a:gd name="connsiteY33530" fmla="*/ 1515108 h 6858000"/>
              <a:gd name="connsiteX33531" fmla="*/ 6300051 w 12192000"/>
              <a:gd name="connsiteY33531" fmla="*/ 1515108 h 6858000"/>
              <a:gd name="connsiteX33532" fmla="*/ 6265190 w 12192000"/>
              <a:gd name="connsiteY33532" fmla="*/ 1540513 h 6858000"/>
              <a:gd name="connsiteX33533" fmla="*/ 6263664 w 12192000"/>
              <a:gd name="connsiteY33533" fmla="*/ 1550926 h 6858000"/>
              <a:gd name="connsiteX33534" fmla="*/ 6300051 w 12192000"/>
              <a:gd name="connsiteY33534" fmla="*/ 1587553 h 6858000"/>
              <a:gd name="connsiteX33535" fmla="*/ 6336438 w 12192000"/>
              <a:gd name="connsiteY33535" fmla="*/ 1550926 h 6858000"/>
              <a:gd name="connsiteX33536" fmla="*/ 6334912 w 12192000"/>
              <a:gd name="connsiteY33536" fmla="*/ 1540513 h 6858000"/>
              <a:gd name="connsiteX33537" fmla="*/ 6300051 w 12192000"/>
              <a:gd name="connsiteY33537" fmla="*/ 1515108 h 6858000"/>
              <a:gd name="connsiteX33538" fmla="*/ 5892881 w 12192000"/>
              <a:gd name="connsiteY33538" fmla="*/ 1515108 h 6858000"/>
              <a:gd name="connsiteX33539" fmla="*/ 5858020 w 12192000"/>
              <a:gd name="connsiteY33539" fmla="*/ 1540513 h 6858000"/>
              <a:gd name="connsiteX33540" fmla="*/ 5856494 w 12192000"/>
              <a:gd name="connsiteY33540" fmla="*/ 1550926 h 6858000"/>
              <a:gd name="connsiteX33541" fmla="*/ 5892881 w 12192000"/>
              <a:gd name="connsiteY33541" fmla="*/ 1587553 h 6858000"/>
              <a:gd name="connsiteX33542" fmla="*/ 5929268 w 12192000"/>
              <a:gd name="connsiteY33542" fmla="*/ 1550926 h 6858000"/>
              <a:gd name="connsiteX33543" fmla="*/ 5927742 w 12192000"/>
              <a:gd name="connsiteY33543" fmla="*/ 1540513 h 6858000"/>
              <a:gd name="connsiteX33544" fmla="*/ 5892881 w 12192000"/>
              <a:gd name="connsiteY33544" fmla="*/ 1515108 h 6858000"/>
              <a:gd name="connsiteX33545" fmla="*/ 5485682 w 12192000"/>
              <a:gd name="connsiteY33545" fmla="*/ 1515108 h 6858000"/>
              <a:gd name="connsiteX33546" fmla="*/ 5450821 w 12192000"/>
              <a:gd name="connsiteY33546" fmla="*/ 1540513 h 6858000"/>
              <a:gd name="connsiteX33547" fmla="*/ 5449295 w 12192000"/>
              <a:gd name="connsiteY33547" fmla="*/ 1550926 h 6858000"/>
              <a:gd name="connsiteX33548" fmla="*/ 5485682 w 12192000"/>
              <a:gd name="connsiteY33548" fmla="*/ 1587553 h 6858000"/>
              <a:gd name="connsiteX33549" fmla="*/ 5522069 w 12192000"/>
              <a:gd name="connsiteY33549" fmla="*/ 1550926 h 6858000"/>
              <a:gd name="connsiteX33550" fmla="*/ 5520543 w 12192000"/>
              <a:gd name="connsiteY33550" fmla="*/ 1540513 h 6858000"/>
              <a:gd name="connsiteX33551" fmla="*/ 5485682 w 12192000"/>
              <a:gd name="connsiteY33551" fmla="*/ 1515108 h 6858000"/>
              <a:gd name="connsiteX33552" fmla="*/ 5078511 w 12192000"/>
              <a:gd name="connsiteY33552" fmla="*/ 1515108 h 6858000"/>
              <a:gd name="connsiteX33553" fmla="*/ 5043650 w 12192000"/>
              <a:gd name="connsiteY33553" fmla="*/ 1540513 h 6858000"/>
              <a:gd name="connsiteX33554" fmla="*/ 5042124 w 12192000"/>
              <a:gd name="connsiteY33554" fmla="*/ 1550926 h 6858000"/>
              <a:gd name="connsiteX33555" fmla="*/ 5078511 w 12192000"/>
              <a:gd name="connsiteY33555" fmla="*/ 1587553 h 6858000"/>
              <a:gd name="connsiteX33556" fmla="*/ 5114898 w 12192000"/>
              <a:gd name="connsiteY33556" fmla="*/ 1550926 h 6858000"/>
              <a:gd name="connsiteX33557" fmla="*/ 5113372 w 12192000"/>
              <a:gd name="connsiteY33557" fmla="*/ 1540513 h 6858000"/>
              <a:gd name="connsiteX33558" fmla="*/ 5078511 w 12192000"/>
              <a:gd name="connsiteY33558" fmla="*/ 1515108 h 6858000"/>
              <a:gd name="connsiteX33559" fmla="*/ 4671311 w 12192000"/>
              <a:gd name="connsiteY33559" fmla="*/ 1515108 h 6858000"/>
              <a:gd name="connsiteX33560" fmla="*/ 4636450 w 12192000"/>
              <a:gd name="connsiteY33560" fmla="*/ 1540513 h 6858000"/>
              <a:gd name="connsiteX33561" fmla="*/ 4634924 w 12192000"/>
              <a:gd name="connsiteY33561" fmla="*/ 1550926 h 6858000"/>
              <a:gd name="connsiteX33562" fmla="*/ 4671311 w 12192000"/>
              <a:gd name="connsiteY33562" fmla="*/ 1587553 h 6858000"/>
              <a:gd name="connsiteX33563" fmla="*/ 4707699 w 12192000"/>
              <a:gd name="connsiteY33563" fmla="*/ 1550926 h 6858000"/>
              <a:gd name="connsiteX33564" fmla="*/ 4706172 w 12192000"/>
              <a:gd name="connsiteY33564" fmla="*/ 1540513 h 6858000"/>
              <a:gd name="connsiteX33565" fmla="*/ 4671311 w 12192000"/>
              <a:gd name="connsiteY33565" fmla="*/ 1515108 h 6858000"/>
              <a:gd name="connsiteX33566" fmla="*/ 4264142 w 12192000"/>
              <a:gd name="connsiteY33566" fmla="*/ 1515108 h 6858000"/>
              <a:gd name="connsiteX33567" fmla="*/ 4229281 w 12192000"/>
              <a:gd name="connsiteY33567" fmla="*/ 1540513 h 6858000"/>
              <a:gd name="connsiteX33568" fmla="*/ 4227755 w 12192000"/>
              <a:gd name="connsiteY33568" fmla="*/ 1550926 h 6858000"/>
              <a:gd name="connsiteX33569" fmla="*/ 4264142 w 12192000"/>
              <a:gd name="connsiteY33569" fmla="*/ 1587553 h 6858000"/>
              <a:gd name="connsiteX33570" fmla="*/ 4300528 w 12192000"/>
              <a:gd name="connsiteY33570" fmla="*/ 1550926 h 6858000"/>
              <a:gd name="connsiteX33571" fmla="*/ 4299003 w 12192000"/>
              <a:gd name="connsiteY33571" fmla="*/ 1540513 h 6858000"/>
              <a:gd name="connsiteX33572" fmla="*/ 4264142 w 12192000"/>
              <a:gd name="connsiteY33572" fmla="*/ 1515108 h 6858000"/>
              <a:gd name="connsiteX33573" fmla="*/ 3856942 w 12192000"/>
              <a:gd name="connsiteY33573" fmla="*/ 1515108 h 6858000"/>
              <a:gd name="connsiteX33574" fmla="*/ 3822080 w 12192000"/>
              <a:gd name="connsiteY33574" fmla="*/ 1540513 h 6858000"/>
              <a:gd name="connsiteX33575" fmla="*/ 3820554 w 12192000"/>
              <a:gd name="connsiteY33575" fmla="*/ 1550926 h 6858000"/>
              <a:gd name="connsiteX33576" fmla="*/ 3856942 w 12192000"/>
              <a:gd name="connsiteY33576" fmla="*/ 1587553 h 6858000"/>
              <a:gd name="connsiteX33577" fmla="*/ 3893329 w 12192000"/>
              <a:gd name="connsiteY33577" fmla="*/ 1550926 h 6858000"/>
              <a:gd name="connsiteX33578" fmla="*/ 3891803 w 12192000"/>
              <a:gd name="connsiteY33578" fmla="*/ 1540513 h 6858000"/>
              <a:gd name="connsiteX33579" fmla="*/ 3856942 w 12192000"/>
              <a:gd name="connsiteY33579" fmla="*/ 1515108 h 6858000"/>
              <a:gd name="connsiteX33580" fmla="*/ 3449772 w 12192000"/>
              <a:gd name="connsiteY33580" fmla="*/ 1515108 h 6858000"/>
              <a:gd name="connsiteX33581" fmla="*/ 3414911 w 12192000"/>
              <a:gd name="connsiteY33581" fmla="*/ 1540513 h 6858000"/>
              <a:gd name="connsiteX33582" fmla="*/ 3413385 w 12192000"/>
              <a:gd name="connsiteY33582" fmla="*/ 1550926 h 6858000"/>
              <a:gd name="connsiteX33583" fmla="*/ 3449772 w 12192000"/>
              <a:gd name="connsiteY33583" fmla="*/ 1587553 h 6858000"/>
              <a:gd name="connsiteX33584" fmla="*/ 3486159 w 12192000"/>
              <a:gd name="connsiteY33584" fmla="*/ 1550926 h 6858000"/>
              <a:gd name="connsiteX33585" fmla="*/ 3484632 w 12192000"/>
              <a:gd name="connsiteY33585" fmla="*/ 1540513 h 6858000"/>
              <a:gd name="connsiteX33586" fmla="*/ 3449772 w 12192000"/>
              <a:gd name="connsiteY33586" fmla="*/ 1515108 h 6858000"/>
              <a:gd name="connsiteX33587" fmla="*/ 3042602 w 12192000"/>
              <a:gd name="connsiteY33587" fmla="*/ 1515108 h 6858000"/>
              <a:gd name="connsiteX33588" fmla="*/ 3007741 w 12192000"/>
              <a:gd name="connsiteY33588" fmla="*/ 1540513 h 6858000"/>
              <a:gd name="connsiteX33589" fmla="*/ 3006215 w 12192000"/>
              <a:gd name="connsiteY33589" fmla="*/ 1550926 h 6858000"/>
              <a:gd name="connsiteX33590" fmla="*/ 3042602 w 12192000"/>
              <a:gd name="connsiteY33590" fmla="*/ 1587553 h 6858000"/>
              <a:gd name="connsiteX33591" fmla="*/ 3078989 w 12192000"/>
              <a:gd name="connsiteY33591" fmla="*/ 1550926 h 6858000"/>
              <a:gd name="connsiteX33592" fmla="*/ 3077463 w 12192000"/>
              <a:gd name="connsiteY33592" fmla="*/ 1540513 h 6858000"/>
              <a:gd name="connsiteX33593" fmla="*/ 3042602 w 12192000"/>
              <a:gd name="connsiteY33593" fmla="*/ 1515108 h 6858000"/>
              <a:gd name="connsiteX33594" fmla="*/ 2635402 w 12192000"/>
              <a:gd name="connsiteY33594" fmla="*/ 1515108 h 6858000"/>
              <a:gd name="connsiteX33595" fmla="*/ 2600541 w 12192000"/>
              <a:gd name="connsiteY33595" fmla="*/ 1540513 h 6858000"/>
              <a:gd name="connsiteX33596" fmla="*/ 2599015 w 12192000"/>
              <a:gd name="connsiteY33596" fmla="*/ 1550926 h 6858000"/>
              <a:gd name="connsiteX33597" fmla="*/ 2635402 w 12192000"/>
              <a:gd name="connsiteY33597" fmla="*/ 1587553 h 6858000"/>
              <a:gd name="connsiteX33598" fmla="*/ 2671789 w 12192000"/>
              <a:gd name="connsiteY33598" fmla="*/ 1550926 h 6858000"/>
              <a:gd name="connsiteX33599" fmla="*/ 2670263 w 12192000"/>
              <a:gd name="connsiteY33599" fmla="*/ 1540513 h 6858000"/>
              <a:gd name="connsiteX33600" fmla="*/ 2635402 w 12192000"/>
              <a:gd name="connsiteY33600" fmla="*/ 1515108 h 6858000"/>
              <a:gd name="connsiteX33601" fmla="*/ 2228232 w 12192000"/>
              <a:gd name="connsiteY33601" fmla="*/ 1515108 h 6858000"/>
              <a:gd name="connsiteX33602" fmla="*/ 2193371 w 12192000"/>
              <a:gd name="connsiteY33602" fmla="*/ 1540513 h 6858000"/>
              <a:gd name="connsiteX33603" fmla="*/ 2191845 w 12192000"/>
              <a:gd name="connsiteY33603" fmla="*/ 1550926 h 6858000"/>
              <a:gd name="connsiteX33604" fmla="*/ 2228232 w 12192000"/>
              <a:gd name="connsiteY33604" fmla="*/ 1587553 h 6858000"/>
              <a:gd name="connsiteX33605" fmla="*/ 2264619 w 12192000"/>
              <a:gd name="connsiteY33605" fmla="*/ 1550926 h 6858000"/>
              <a:gd name="connsiteX33606" fmla="*/ 2263093 w 12192000"/>
              <a:gd name="connsiteY33606" fmla="*/ 1540513 h 6858000"/>
              <a:gd name="connsiteX33607" fmla="*/ 2228232 w 12192000"/>
              <a:gd name="connsiteY33607" fmla="*/ 1515108 h 6858000"/>
              <a:gd name="connsiteX33608" fmla="*/ 1821032 w 12192000"/>
              <a:gd name="connsiteY33608" fmla="*/ 1515108 h 6858000"/>
              <a:gd name="connsiteX33609" fmla="*/ 1786171 w 12192000"/>
              <a:gd name="connsiteY33609" fmla="*/ 1540513 h 6858000"/>
              <a:gd name="connsiteX33610" fmla="*/ 1784645 w 12192000"/>
              <a:gd name="connsiteY33610" fmla="*/ 1550926 h 6858000"/>
              <a:gd name="connsiteX33611" fmla="*/ 1821032 w 12192000"/>
              <a:gd name="connsiteY33611" fmla="*/ 1587553 h 6858000"/>
              <a:gd name="connsiteX33612" fmla="*/ 1857419 w 12192000"/>
              <a:gd name="connsiteY33612" fmla="*/ 1550926 h 6858000"/>
              <a:gd name="connsiteX33613" fmla="*/ 1855893 w 12192000"/>
              <a:gd name="connsiteY33613" fmla="*/ 1540513 h 6858000"/>
              <a:gd name="connsiteX33614" fmla="*/ 1821032 w 12192000"/>
              <a:gd name="connsiteY33614" fmla="*/ 1515108 h 6858000"/>
              <a:gd name="connsiteX33615" fmla="*/ 1413862 w 12192000"/>
              <a:gd name="connsiteY33615" fmla="*/ 1515108 h 6858000"/>
              <a:gd name="connsiteX33616" fmla="*/ 1379001 w 12192000"/>
              <a:gd name="connsiteY33616" fmla="*/ 1540513 h 6858000"/>
              <a:gd name="connsiteX33617" fmla="*/ 1377475 w 12192000"/>
              <a:gd name="connsiteY33617" fmla="*/ 1550926 h 6858000"/>
              <a:gd name="connsiteX33618" fmla="*/ 1413862 w 12192000"/>
              <a:gd name="connsiteY33618" fmla="*/ 1587553 h 6858000"/>
              <a:gd name="connsiteX33619" fmla="*/ 1450249 w 12192000"/>
              <a:gd name="connsiteY33619" fmla="*/ 1550926 h 6858000"/>
              <a:gd name="connsiteX33620" fmla="*/ 1448723 w 12192000"/>
              <a:gd name="connsiteY33620" fmla="*/ 1540513 h 6858000"/>
              <a:gd name="connsiteX33621" fmla="*/ 1413862 w 12192000"/>
              <a:gd name="connsiteY33621" fmla="*/ 1515108 h 6858000"/>
              <a:gd name="connsiteX33622" fmla="*/ 1006693 w 12192000"/>
              <a:gd name="connsiteY33622" fmla="*/ 1515108 h 6858000"/>
              <a:gd name="connsiteX33623" fmla="*/ 971831 w 12192000"/>
              <a:gd name="connsiteY33623" fmla="*/ 1540513 h 6858000"/>
              <a:gd name="connsiteX33624" fmla="*/ 970305 w 12192000"/>
              <a:gd name="connsiteY33624" fmla="*/ 1550926 h 6858000"/>
              <a:gd name="connsiteX33625" fmla="*/ 1006693 w 12192000"/>
              <a:gd name="connsiteY33625" fmla="*/ 1587553 h 6858000"/>
              <a:gd name="connsiteX33626" fmla="*/ 1043080 w 12192000"/>
              <a:gd name="connsiteY33626" fmla="*/ 1550926 h 6858000"/>
              <a:gd name="connsiteX33627" fmla="*/ 1041553 w 12192000"/>
              <a:gd name="connsiteY33627" fmla="*/ 1540513 h 6858000"/>
              <a:gd name="connsiteX33628" fmla="*/ 1006693 w 12192000"/>
              <a:gd name="connsiteY33628" fmla="*/ 1515108 h 6858000"/>
              <a:gd name="connsiteX33629" fmla="*/ 599493 w 12192000"/>
              <a:gd name="connsiteY33629" fmla="*/ 1515108 h 6858000"/>
              <a:gd name="connsiteX33630" fmla="*/ 564632 w 12192000"/>
              <a:gd name="connsiteY33630" fmla="*/ 1540513 h 6858000"/>
              <a:gd name="connsiteX33631" fmla="*/ 563106 w 12192000"/>
              <a:gd name="connsiteY33631" fmla="*/ 1550926 h 6858000"/>
              <a:gd name="connsiteX33632" fmla="*/ 599493 w 12192000"/>
              <a:gd name="connsiteY33632" fmla="*/ 1587553 h 6858000"/>
              <a:gd name="connsiteX33633" fmla="*/ 635880 w 12192000"/>
              <a:gd name="connsiteY33633" fmla="*/ 1550926 h 6858000"/>
              <a:gd name="connsiteX33634" fmla="*/ 634354 w 12192000"/>
              <a:gd name="connsiteY33634" fmla="*/ 1540513 h 6858000"/>
              <a:gd name="connsiteX33635" fmla="*/ 599493 w 12192000"/>
              <a:gd name="connsiteY33635" fmla="*/ 1515108 h 6858000"/>
              <a:gd name="connsiteX33636" fmla="*/ 192323 w 12192000"/>
              <a:gd name="connsiteY33636" fmla="*/ 1515108 h 6858000"/>
              <a:gd name="connsiteX33637" fmla="*/ 157462 w 12192000"/>
              <a:gd name="connsiteY33637" fmla="*/ 1540513 h 6858000"/>
              <a:gd name="connsiteX33638" fmla="*/ 155936 w 12192000"/>
              <a:gd name="connsiteY33638" fmla="*/ 1550926 h 6858000"/>
              <a:gd name="connsiteX33639" fmla="*/ 192323 w 12192000"/>
              <a:gd name="connsiteY33639" fmla="*/ 1587553 h 6858000"/>
              <a:gd name="connsiteX33640" fmla="*/ 228710 w 12192000"/>
              <a:gd name="connsiteY33640" fmla="*/ 1550926 h 6858000"/>
              <a:gd name="connsiteX33641" fmla="*/ 227184 w 12192000"/>
              <a:gd name="connsiteY33641" fmla="*/ 1540513 h 6858000"/>
              <a:gd name="connsiteX33642" fmla="*/ 192323 w 12192000"/>
              <a:gd name="connsiteY33642" fmla="*/ 1515108 h 6858000"/>
              <a:gd name="connsiteX33643" fmla="*/ 12000608 w 12192000"/>
              <a:gd name="connsiteY33643" fmla="*/ 1515078 h 6858000"/>
              <a:gd name="connsiteX33644" fmla="*/ 11965748 w 12192000"/>
              <a:gd name="connsiteY33644" fmla="*/ 1540483 h 6858000"/>
              <a:gd name="connsiteX33645" fmla="*/ 11964221 w 12192000"/>
              <a:gd name="connsiteY33645" fmla="*/ 1550896 h 6858000"/>
              <a:gd name="connsiteX33646" fmla="*/ 12000608 w 12192000"/>
              <a:gd name="connsiteY33646" fmla="*/ 1587523 h 6858000"/>
              <a:gd name="connsiteX33647" fmla="*/ 12036996 w 12192000"/>
              <a:gd name="connsiteY33647" fmla="*/ 1550896 h 6858000"/>
              <a:gd name="connsiteX33648" fmla="*/ 12035469 w 12192000"/>
              <a:gd name="connsiteY33648" fmla="*/ 1540483 h 6858000"/>
              <a:gd name="connsiteX33649" fmla="*/ 12000608 w 12192000"/>
              <a:gd name="connsiteY33649" fmla="*/ 1515078 h 6858000"/>
              <a:gd name="connsiteX33650" fmla="*/ 11593438 w 12192000"/>
              <a:gd name="connsiteY33650" fmla="*/ 1515078 h 6858000"/>
              <a:gd name="connsiteX33651" fmla="*/ 11558578 w 12192000"/>
              <a:gd name="connsiteY33651" fmla="*/ 1540483 h 6858000"/>
              <a:gd name="connsiteX33652" fmla="*/ 11557051 w 12192000"/>
              <a:gd name="connsiteY33652" fmla="*/ 1550896 h 6858000"/>
              <a:gd name="connsiteX33653" fmla="*/ 11593438 w 12192000"/>
              <a:gd name="connsiteY33653" fmla="*/ 1587523 h 6858000"/>
              <a:gd name="connsiteX33654" fmla="*/ 11629826 w 12192000"/>
              <a:gd name="connsiteY33654" fmla="*/ 1550896 h 6858000"/>
              <a:gd name="connsiteX33655" fmla="*/ 11628300 w 12192000"/>
              <a:gd name="connsiteY33655" fmla="*/ 1540483 h 6858000"/>
              <a:gd name="connsiteX33656" fmla="*/ 11593438 w 12192000"/>
              <a:gd name="connsiteY33656" fmla="*/ 1515078 h 6858000"/>
              <a:gd name="connsiteX33657" fmla="*/ 11186239 w 12192000"/>
              <a:gd name="connsiteY33657" fmla="*/ 1515078 h 6858000"/>
              <a:gd name="connsiteX33658" fmla="*/ 11151377 w 12192000"/>
              <a:gd name="connsiteY33658" fmla="*/ 1540483 h 6858000"/>
              <a:gd name="connsiteX33659" fmla="*/ 11149851 w 12192000"/>
              <a:gd name="connsiteY33659" fmla="*/ 1550896 h 6858000"/>
              <a:gd name="connsiteX33660" fmla="*/ 11186239 w 12192000"/>
              <a:gd name="connsiteY33660" fmla="*/ 1587523 h 6858000"/>
              <a:gd name="connsiteX33661" fmla="*/ 11222626 w 12192000"/>
              <a:gd name="connsiteY33661" fmla="*/ 1550896 h 6858000"/>
              <a:gd name="connsiteX33662" fmla="*/ 11221100 w 12192000"/>
              <a:gd name="connsiteY33662" fmla="*/ 1540483 h 6858000"/>
              <a:gd name="connsiteX33663" fmla="*/ 11186239 w 12192000"/>
              <a:gd name="connsiteY33663" fmla="*/ 1515078 h 6858000"/>
              <a:gd name="connsiteX33664" fmla="*/ 11762806 w 12192000"/>
              <a:gd name="connsiteY33664" fmla="*/ 1463220 h 6858000"/>
              <a:gd name="connsiteX33665" fmla="*/ 11642872 w 12192000"/>
              <a:gd name="connsiteY33665" fmla="*/ 1532463 h 6858000"/>
              <a:gd name="connsiteX33666" fmla="*/ 11646314 w 12192000"/>
              <a:gd name="connsiteY33666" fmla="*/ 1550956 h 6858000"/>
              <a:gd name="connsiteX33667" fmla="*/ 11645026 w 12192000"/>
              <a:gd name="connsiteY33667" fmla="*/ 1562237 h 6858000"/>
              <a:gd name="connsiteX33668" fmla="*/ 11644817 w 12192000"/>
              <a:gd name="connsiteY33668" fmla="*/ 1563075 h 6858000"/>
              <a:gd name="connsiteX33669" fmla="*/ 11644069 w 12192000"/>
              <a:gd name="connsiteY33669" fmla="*/ 1565918 h 6858000"/>
              <a:gd name="connsiteX33670" fmla="*/ 11642722 w 12192000"/>
              <a:gd name="connsiteY33670" fmla="*/ 1570017 h 6858000"/>
              <a:gd name="connsiteX33671" fmla="*/ 11649665 w 12192000"/>
              <a:gd name="connsiteY33671" fmla="*/ 1574027 h 6858000"/>
              <a:gd name="connsiteX33672" fmla="*/ 11660946 w 12192000"/>
              <a:gd name="connsiteY33672" fmla="*/ 1580550 h 6858000"/>
              <a:gd name="connsiteX33673" fmla="*/ 11933101 w 12192000"/>
              <a:gd name="connsiteY33673" fmla="*/ 1580550 h 6858000"/>
              <a:gd name="connsiteX33674" fmla="*/ 11951324 w 12192000"/>
              <a:gd name="connsiteY33674" fmla="*/ 1570017 h 6858000"/>
              <a:gd name="connsiteX33675" fmla="*/ 11949978 w 12192000"/>
              <a:gd name="connsiteY33675" fmla="*/ 1565918 h 6858000"/>
              <a:gd name="connsiteX33676" fmla="*/ 11949260 w 12192000"/>
              <a:gd name="connsiteY33676" fmla="*/ 1563075 h 6858000"/>
              <a:gd name="connsiteX33677" fmla="*/ 11949050 w 12192000"/>
              <a:gd name="connsiteY33677" fmla="*/ 1562207 h 6858000"/>
              <a:gd name="connsiteX33678" fmla="*/ 11947765 w 12192000"/>
              <a:gd name="connsiteY33678" fmla="*/ 1550945 h 6858000"/>
              <a:gd name="connsiteX33679" fmla="*/ 11951204 w 12192000"/>
              <a:gd name="connsiteY33679" fmla="*/ 1532463 h 6858000"/>
              <a:gd name="connsiteX33680" fmla="*/ 11831271 w 12192000"/>
              <a:gd name="connsiteY33680" fmla="*/ 1463220 h 6858000"/>
              <a:gd name="connsiteX33681" fmla="*/ 11797278 w 12192000"/>
              <a:gd name="connsiteY33681" fmla="*/ 1478990 h 6858000"/>
              <a:gd name="connsiteX33682" fmla="*/ 11797038 w 12192000"/>
              <a:gd name="connsiteY33682" fmla="*/ 1478990 h 6858000"/>
              <a:gd name="connsiteX33683" fmla="*/ 11796799 w 12192000"/>
              <a:gd name="connsiteY33683" fmla="*/ 1478990 h 6858000"/>
              <a:gd name="connsiteX33684" fmla="*/ 11762806 w 12192000"/>
              <a:gd name="connsiteY33684" fmla="*/ 1463220 h 6858000"/>
              <a:gd name="connsiteX33685" fmla="*/ 10948406 w 12192000"/>
              <a:gd name="connsiteY33685" fmla="*/ 1463190 h 6858000"/>
              <a:gd name="connsiteX33686" fmla="*/ 10828473 w 12192000"/>
              <a:gd name="connsiteY33686" fmla="*/ 1532433 h 6858000"/>
              <a:gd name="connsiteX33687" fmla="*/ 10831914 w 12192000"/>
              <a:gd name="connsiteY33687" fmla="*/ 1550926 h 6858000"/>
              <a:gd name="connsiteX33688" fmla="*/ 10830627 w 12192000"/>
              <a:gd name="connsiteY33688" fmla="*/ 1562207 h 6858000"/>
              <a:gd name="connsiteX33689" fmla="*/ 10830417 w 12192000"/>
              <a:gd name="connsiteY33689" fmla="*/ 1563045 h 6858000"/>
              <a:gd name="connsiteX33690" fmla="*/ 10829669 w 12192000"/>
              <a:gd name="connsiteY33690" fmla="*/ 1565888 h 6858000"/>
              <a:gd name="connsiteX33691" fmla="*/ 10828323 w 12192000"/>
              <a:gd name="connsiteY33691" fmla="*/ 1569987 h 6858000"/>
              <a:gd name="connsiteX33692" fmla="*/ 10835265 w 12192000"/>
              <a:gd name="connsiteY33692" fmla="*/ 1573997 h 6858000"/>
              <a:gd name="connsiteX33693" fmla="*/ 10846547 w 12192000"/>
              <a:gd name="connsiteY33693" fmla="*/ 1580521 h 6858000"/>
              <a:gd name="connsiteX33694" fmla="*/ 11118701 w 12192000"/>
              <a:gd name="connsiteY33694" fmla="*/ 1580521 h 6858000"/>
              <a:gd name="connsiteX33695" fmla="*/ 11136925 w 12192000"/>
              <a:gd name="connsiteY33695" fmla="*/ 1569987 h 6858000"/>
              <a:gd name="connsiteX33696" fmla="*/ 11135578 w 12192000"/>
              <a:gd name="connsiteY33696" fmla="*/ 1565888 h 6858000"/>
              <a:gd name="connsiteX33697" fmla="*/ 11134860 w 12192000"/>
              <a:gd name="connsiteY33697" fmla="*/ 1563045 h 6858000"/>
              <a:gd name="connsiteX33698" fmla="*/ 11134651 w 12192000"/>
              <a:gd name="connsiteY33698" fmla="*/ 1562207 h 6858000"/>
              <a:gd name="connsiteX33699" fmla="*/ 11133363 w 12192000"/>
              <a:gd name="connsiteY33699" fmla="*/ 1550926 h 6858000"/>
              <a:gd name="connsiteX33700" fmla="*/ 11136805 w 12192000"/>
              <a:gd name="connsiteY33700" fmla="*/ 1532433 h 6858000"/>
              <a:gd name="connsiteX33701" fmla="*/ 11016871 w 12192000"/>
              <a:gd name="connsiteY33701" fmla="*/ 1463190 h 6858000"/>
              <a:gd name="connsiteX33702" fmla="*/ 10982878 w 12192000"/>
              <a:gd name="connsiteY33702" fmla="*/ 1478960 h 6858000"/>
              <a:gd name="connsiteX33703" fmla="*/ 10982639 w 12192000"/>
              <a:gd name="connsiteY33703" fmla="*/ 1478960 h 6858000"/>
              <a:gd name="connsiteX33704" fmla="*/ 10982399 w 12192000"/>
              <a:gd name="connsiteY33704" fmla="*/ 1478960 h 6858000"/>
              <a:gd name="connsiteX33705" fmla="*/ 10948406 w 12192000"/>
              <a:gd name="connsiteY33705" fmla="*/ 1463190 h 6858000"/>
              <a:gd name="connsiteX33706" fmla="*/ 10134006 w 12192000"/>
              <a:gd name="connsiteY33706" fmla="*/ 1463190 h 6858000"/>
              <a:gd name="connsiteX33707" fmla="*/ 10014073 w 12192000"/>
              <a:gd name="connsiteY33707" fmla="*/ 1532433 h 6858000"/>
              <a:gd name="connsiteX33708" fmla="*/ 10017514 w 12192000"/>
              <a:gd name="connsiteY33708" fmla="*/ 1550926 h 6858000"/>
              <a:gd name="connsiteX33709" fmla="*/ 10016228 w 12192000"/>
              <a:gd name="connsiteY33709" fmla="*/ 1562207 h 6858000"/>
              <a:gd name="connsiteX33710" fmla="*/ 10016018 w 12192000"/>
              <a:gd name="connsiteY33710" fmla="*/ 1563045 h 6858000"/>
              <a:gd name="connsiteX33711" fmla="*/ 10015300 w 12192000"/>
              <a:gd name="connsiteY33711" fmla="*/ 1565888 h 6858000"/>
              <a:gd name="connsiteX33712" fmla="*/ 10013953 w 12192000"/>
              <a:gd name="connsiteY33712" fmla="*/ 1569987 h 6858000"/>
              <a:gd name="connsiteX33713" fmla="*/ 10020895 w 12192000"/>
              <a:gd name="connsiteY33713" fmla="*/ 1573997 h 6858000"/>
              <a:gd name="connsiteX33714" fmla="*/ 10032176 w 12192000"/>
              <a:gd name="connsiteY33714" fmla="*/ 1580521 h 6858000"/>
              <a:gd name="connsiteX33715" fmla="*/ 10304332 w 12192000"/>
              <a:gd name="connsiteY33715" fmla="*/ 1580521 h 6858000"/>
              <a:gd name="connsiteX33716" fmla="*/ 10322555 w 12192000"/>
              <a:gd name="connsiteY33716" fmla="*/ 1569987 h 6858000"/>
              <a:gd name="connsiteX33717" fmla="*/ 10321208 w 12192000"/>
              <a:gd name="connsiteY33717" fmla="*/ 1565888 h 6858000"/>
              <a:gd name="connsiteX33718" fmla="*/ 10320490 w 12192000"/>
              <a:gd name="connsiteY33718" fmla="*/ 1563045 h 6858000"/>
              <a:gd name="connsiteX33719" fmla="*/ 10320281 w 12192000"/>
              <a:gd name="connsiteY33719" fmla="*/ 1562207 h 6858000"/>
              <a:gd name="connsiteX33720" fmla="*/ 10318994 w 12192000"/>
              <a:gd name="connsiteY33720" fmla="*/ 1550926 h 6858000"/>
              <a:gd name="connsiteX33721" fmla="*/ 10322435 w 12192000"/>
              <a:gd name="connsiteY33721" fmla="*/ 1532433 h 6858000"/>
              <a:gd name="connsiteX33722" fmla="*/ 10202502 w 12192000"/>
              <a:gd name="connsiteY33722" fmla="*/ 1463190 h 6858000"/>
              <a:gd name="connsiteX33723" fmla="*/ 10168508 w 12192000"/>
              <a:gd name="connsiteY33723" fmla="*/ 1478960 h 6858000"/>
              <a:gd name="connsiteX33724" fmla="*/ 10168269 w 12192000"/>
              <a:gd name="connsiteY33724" fmla="*/ 1478960 h 6858000"/>
              <a:gd name="connsiteX33725" fmla="*/ 10168030 w 12192000"/>
              <a:gd name="connsiteY33725" fmla="*/ 1478960 h 6858000"/>
              <a:gd name="connsiteX33726" fmla="*/ 10134036 w 12192000"/>
              <a:gd name="connsiteY33726" fmla="*/ 1463190 h 6858000"/>
              <a:gd name="connsiteX33727" fmla="*/ 9726866 w 12192000"/>
              <a:gd name="connsiteY33727" fmla="*/ 1463190 h 6858000"/>
              <a:gd name="connsiteX33728" fmla="*/ 9726879 w 12192000"/>
              <a:gd name="connsiteY33728" fmla="*/ 1463200 h 6858000"/>
              <a:gd name="connsiteX33729" fmla="*/ 9606963 w 12192000"/>
              <a:gd name="connsiteY33729" fmla="*/ 1532433 h 6858000"/>
              <a:gd name="connsiteX33730" fmla="*/ 9610404 w 12192000"/>
              <a:gd name="connsiteY33730" fmla="*/ 1550926 h 6858000"/>
              <a:gd name="connsiteX33731" fmla="*/ 9609117 w 12192000"/>
              <a:gd name="connsiteY33731" fmla="*/ 1562207 h 6858000"/>
              <a:gd name="connsiteX33732" fmla="*/ 9608908 w 12192000"/>
              <a:gd name="connsiteY33732" fmla="*/ 1563045 h 6858000"/>
              <a:gd name="connsiteX33733" fmla="*/ 9608160 w 12192000"/>
              <a:gd name="connsiteY33733" fmla="*/ 1565888 h 6858000"/>
              <a:gd name="connsiteX33734" fmla="*/ 9606813 w 12192000"/>
              <a:gd name="connsiteY33734" fmla="*/ 1569987 h 6858000"/>
              <a:gd name="connsiteX33735" fmla="*/ 9613756 w 12192000"/>
              <a:gd name="connsiteY33735" fmla="*/ 1573997 h 6858000"/>
              <a:gd name="connsiteX33736" fmla="*/ 9625037 w 12192000"/>
              <a:gd name="connsiteY33736" fmla="*/ 1580521 h 6858000"/>
              <a:gd name="connsiteX33737" fmla="*/ 9897192 w 12192000"/>
              <a:gd name="connsiteY33737" fmla="*/ 1580521 h 6858000"/>
              <a:gd name="connsiteX33738" fmla="*/ 9915415 w 12192000"/>
              <a:gd name="connsiteY33738" fmla="*/ 1569987 h 6858000"/>
              <a:gd name="connsiteX33739" fmla="*/ 9914068 w 12192000"/>
              <a:gd name="connsiteY33739" fmla="*/ 1565888 h 6858000"/>
              <a:gd name="connsiteX33740" fmla="*/ 9913320 w 12192000"/>
              <a:gd name="connsiteY33740" fmla="*/ 1563045 h 6858000"/>
              <a:gd name="connsiteX33741" fmla="*/ 9913111 w 12192000"/>
              <a:gd name="connsiteY33741" fmla="*/ 1562207 h 6858000"/>
              <a:gd name="connsiteX33742" fmla="*/ 9911824 w 12192000"/>
              <a:gd name="connsiteY33742" fmla="*/ 1550926 h 6858000"/>
              <a:gd name="connsiteX33743" fmla="*/ 9915266 w 12192000"/>
              <a:gd name="connsiteY33743" fmla="*/ 1532433 h 6858000"/>
              <a:gd name="connsiteX33744" fmla="*/ 9795332 w 12192000"/>
              <a:gd name="connsiteY33744" fmla="*/ 1463190 h 6858000"/>
              <a:gd name="connsiteX33745" fmla="*/ 9761338 w 12192000"/>
              <a:gd name="connsiteY33745" fmla="*/ 1478960 h 6858000"/>
              <a:gd name="connsiteX33746" fmla="*/ 9761099 w 12192000"/>
              <a:gd name="connsiteY33746" fmla="*/ 1478960 h 6858000"/>
              <a:gd name="connsiteX33747" fmla="*/ 9760860 w 12192000"/>
              <a:gd name="connsiteY33747" fmla="*/ 1478960 h 6858000"/>
              <a:gd name="connsiteX33748" fmla="*/ 9741832 w 12192000"/>
              <a:gd name="connsiteY33748" fmla="*/ 1474689 h 6858000"/>
              <a:gd name="connsiteX33749" fmla="*/ 9726879 w 12192000"/>
              <a:gd name="connsiteY33749" fmla="*/ 1463200 h 6858000"/>
              <a:gd name="connsiteX33750" fmla="*/ 9726896 w 12192000"/>
              <a:gd name="connsiteY33750" fmla="*/ 1463190 h 6858000"/>
              <a:gd name="connsiteX33751" fmla="*/ 8912497 w 12192000"/>
              <a:gd name="connsiteY33751" fmla="*/ 1463190 h 6858000"/>
              <a:gd name="connsiteX33752" fmla="*/ 8912510 w 12192000"/>
              <a:gd name="connsiteY33752" fmla="*/ 1463200 h 6858000"/>
              <a:gd name="connsiteX33753" fmla="*/ 8792593 w 12192000"/>
              <a:gd name="connsiteY33753" fmla="*/ 1532433 h 6858000"/>
              <a:gd name="connsiteX33754" fmla="*/ 8796035 w 12192000"/>
              <a:gd name="connsiteY33754" fmla="*/ 1550926 h 6858000"/>
              <a:gd name="connsiteX33755" fmla="*/ 8794747 w 12192000"/>
              <a:gd name="connsiteY33755" fmla="*/ 1562207 h 6858000"/>
              <a:gd name="connsiteX33756" fmla="*/ 8794538 w 12192000"/>
              <a:gd name="connsiteY33756" fmla="*/ 1563045 h 6858000"/>
              <a:gd name="connsiteX33757" fmla="*/ 8793790 w 12192000"/>
              <a:gd name="connsiteY33757" fmla="*/ 1565888 h 6858000"/>
              <a:gd name="connsiteX33758" fmla="*/ 8792444 w 12192000"/>
              <a:gd name="connsiteY33758" fmla="*/ 1569987 h 6858000"/>
              <a:gd name="connsiteX33759" fmla="*/ 8799386 w 12192000"/>
              <a:gd name="connsiteY33759" fmla="*/ 1573997 h 6858000"/>
              <a:gd name="connsiteX33760" fmla="*/ 8810667 w 12192000"/>
              <a:gd name="connsiteY33760" fmla="*/ 1580521 h 6858000"/>
              <a:gd name="connsiteX33761" fmla="*/ 9082822 w 12192000"/>
              <a:gd name="connsiteY33761" fmla="*/ 1580521 h 6858000"/>
              <a:gd name="connsiteX33762" fmla="*/ 9101045 w 12192000"/>
              <a:gd name="connsiteY33762" fmla="*/ 1569987 h 6858000"/>
              <a:gd name="connsiteX33763" fmla="*/ 9099699 w 12192000"/>
              <a:gd name="connsiteY33763" fmla="*/ 1565888 h 6858000"/>
              <a:gd name="connsiteX33764" fmla="*/ 9098951 w 12192000"/>
              <a:gd name="connsiteY33764" fmla="*/ 1563045 h 6858000"/>
              <a:gd name="connsiteX33765" fmla="*/ 9098741 w 12192000"/>
              <a:gd name="connsiteY33765" fmla="*/ 1562207 h 6858000"/>
              <a:gd name="connsiteX33766" fmla="*/ 9097455 w 12192000"/>
              <a:gd name="connsiteY33766" fmla="*/ 1550926 h 6858000"/>
              <a:gd name="connsiteX33767" fmla="*/ 9100895 w 12192000"/>
              <a:gd name="connsiteY33767" fmla="*/ 1532433 h 6858000"/>
              <a:gd name="connsiteX33768" fmla="*/ 8980962 w 12192000"/>
              <a:gd name="connsiteY33768" fmla="*/ 1463190 h 6858000"/>
              <a:gd name="connsiteX33769" fmla="*/ 8946969 w 12192000"/>
              <a:gd name="connsiteY33769" fmla="*/ 1478960 h 6858000"/>
              <a:gd name="connsiteX33770" fmla="*/ 8946729 w 12192000"/>
              <a:gd name="connsiteY33770" fmla="*/ 1478960 h 6858000"/>
              <a:gd name="connsiteX33771" fmla="*/ 8946490 w 12192000"/>
              <a:gd name="connsiteY33771" fmla="*/ 1478960 h 6858000"/>
              <a:gd name="connsiteX33772" fmla="*/ 8927463 w 12192000"/>
              <a:gd name="connsiteY33772" fmla="*/ 1474689 h 6858000"/>
              <a:gd name="connsiteX33773" fmla="*/ 8912510 w 12192000"/>
              <a:gd name="connsiteY33773" fmla="*/ 1463200 h 6858000"/>
              <a:gd name="connsiteX33774" fmla="*/ 8912527 w 12192000"/>
              <a:gd name="connsiteY33774" fmla="*/ 1463190 h 6858000"/>
              <a:gd name="connsiteX33775" fmla="*/ 8098128 w 12192000"/>
              <a:gd name="connsiteY33775" fmla="*/ 1463190 h 6858000"/>
              <a:gd name="connsiteX33776" fmla="*/ 8098128 w 12192000"/>
              <a:gd name="connsiteY33776" fmla="*/ 1463220 h 6858000"/>
              <a:gd name="connsiteX33777" fmla="*/ 7978194 w 12192000"/>
              <a:gd name="connsiteY33777" fmla="*/ 1532463 h 6858000"/>
              <a:gd name="connsiteX33778" fmla="*/ 7981635 w 12192000"/>
              <a:gd name="connsiteY33778" fmla="*/ 1550956 h 6858000"/>
              <a:gd name="connsiteX33779" fmla="*/ 7980348 w 12192000"/>
              <a:gd name="connsiteY33779" fmla="*/ 1562237 h 6858000"/>
              <a:gd name="connsiteX33780" fmla="*/ 7980139 w 12192000"/>
              <a:gd name="connsiteY33780" fmla="*/ 1563075 h 6858000"/>
              <a:gd name="connsiteX33781" fmla="*/ 7979391 w 12192000"/>
              <a:gd name="connsiteY33781" fmla="*/ 1565918 h 6858000"/>
              <a:gd name="connsiteX33782" fmla="*/ 7978044 w 12192000"/>
              <a:gd name="connsiteY33782" fmla="*/ 1570017 h 6858000"/>
              <a:gd name="connsiteX33783" fmla="*/ 7984987 w 12192000"/>
              <a:gd name="connsiteY33783" fmla="*/ 1574027 h 6858000"/>
              <a:gd name="connsiteX33784" fmla="*/ 7996268 w 12192000"/>
              <a:gd name="connsiteY33784" fmla="*/ 1580550 h 6858000"/>
              <a:gd name="connsiteX33785" fmla="*/ 8268422 w 12192000"/>
              <a:gd name="connsiteY33785" fmla="*/ 1580550 h 6858000"/>
              <a:gd name="connsiteX33786" fmla="*/ 8286646 w 12192000"/>
              <a:gd name="connsiteY33786" fmla="*/ 1570017 h 6858000"/>
              <a:gd name="connsiteX33787" fmla="*/ 8285299 w 12192000"/>
              <a:gd name="connsiteY33787" fmla="*/ 1565918 h 6858000"/>
              <a:gd name="connsiteX33788" fmla="*/ 8284581 w 12192000"/>
              <a:gd name="connsiteY33788" fmla="*/ 1563075 h 6858000"/>
              <a:gd name="connsiteX33789" fmla="*/ 8284372 w 12192000"/>
              <a:gd name="connsiteY33789" fmla="*/ 1562207 h 6858000"/>
              <a:gd name="connsiteX33790" fmla="*/ 8283084 w 12192000"/>
              <a:gd name="connsiteY33790" fmla="*/ 1550926 h 6858000"/>
              <a:gd name="connsiteX33791" fmla="*/ 8286526 w 12192000"/>
              <a:gd name="connsiteY33791" fmla="*/ 1532433 h 6858000"/>
              <a:gd name="connsiteX33792" fmla="*/ 8166592 w 12192000"/>
              <a:gd name="connsiteY33792" fmla="*/ 1463190 h 6858000"/>
              <a:gd name="connsiteX33793" fmla="*/ 8132599 w 12192000"/>
              <a:gd name="connsiteY33793" fmla="*/ 1478960 h 6858000"/>
              <a:gd name="connsiteX33794" fmla="*/ 8132360 w 12192000"/>
              <a:gd name="connsiteY33794" fmla="*/ 1478960 h 6858000"/>
              <a:gd name="connsiteX33795" fmla="*/ 8132120 w 12192000"/>
              <a:gd name="connsiteY33795" fmla="*/ 1478960 h 6858000"/>
              <a:gd name="connsiteX33796" fmla="*/ 8098128 w 12192000"/>
              <a:gd name="connsiteY33796" fmla="*/ 1463190 h 6858000"/>
              <a:gd name="connsiteX33797" fmla="*/ 7283758 w 12192000"/>
              <a:gd name="connsiteY33797" fmla="*/ 1463190 h 6858000"/>
              <a:gd name="connsiteX33798" fmla="*/ 7163824 w 12192000"/>
              <a:gd name="connsiteY33798" fmla="*/ 1532433 h 6858000"/>
              <a:gd name="connsiteX33799" fmla="*/ 7167265 w 12192000"/>
              <a:gd name="connsiteY33799" fmla="*/ 1550926 h 6858000"/>
              <a:gd name="connsiteX33800" fmla="*/ 7165979 w 12192000"/>
              <a:gd name="connsiteY33800" fmla="*/ 1562207 h 6858000"/>
              <a:gd name="connsiteX33801" fmla="*/ 7165769 w 12192000"/>
              <a:gd name="connsiteY33801" fmla="*/ 1563045 h 6858000"/>
              <a:gd name="connsiteX33802" fmla="*/ 7165021 w 12192000"/>
              <a:gd name="connsiteY33802" fmla="*/ 1565888 h 6858000"/>
              <a:gd name="connsiteX33803" fmla="*/ 7163675 w 12192000"/>
              <a:gd name="connsiteY33803" fmla="*/ 1569987 h 6858000"/>
              <a:gd name="connsiteX33804" fmla="*/ 7170617 w 12192000"/>
              <a:gd name="connsiteY33804" fmla="*/ 1573997 h 6858000"/>
              <a:gd name="connsiteX33805" fmla="*/ 7181898 w 12192000"/>
              <a:gd name="connsiteY33805" fmla="*/ 1580521 h 6858000"/>
              <a:gd name="connsiteX33806" fmla="*/ 7454053 w 12192000"/>
              <a:gd name="connsiteY33806" fmla="*/ 1580521 h 6858000"/>
              <a:gd name="connsiteX33807" fmla="*/ 7472276 w 12192000"/>
              <a:gd name="connsiteY33807" fmla="*/ 1569987 h 6858000"/>
              <a:gd name="connsiteX33808" fmla="*/ 7470930 w 12192000"/>
              <a:gd name="connsiteY33808" fmla="*/ 1565888 h 6858000"/>
              <a:gd name="connsiteX33809" fmla="*/ 7470211 w 12192000"/>
              <a:gd name="connsiteY33809" fmla="*/ 1563045 h 6858000"/>
              <a:gd name="connsiteX33810" fmla="*/ 7470002 w 12192000"/>
              <a:gd name="connsiteY33810" fmla="*/ 1562207 h 6858000"/>
              <a:gd name="connsiteX33811" fmla="*/ 7468715 w 12192000"/>
              <a:gd name="connsiteY33811" fmla="*/ 1550926 h 6858000"/>
              <a:gd name="connsiteX33812" fmla="*/ 7472156 w 12192000"/>
              <a:gd name="connsiteY33812" fmla="*/ 1532433 h 6858000"/>
              <a:gd name="connsiteX33813" fmla="*/ 7352223 w 12192000"/>
              <a:gd name="connsiteY33813" fmla="*/ 1463190 h 6858000"/>
              <a:gd name="connsiteX33814" fmla="*/ 7318230 w 12192000"/>
              <a:gd name="connsiteY33814" fmla="*/ 1478960 h 6858000"/>
              <a:gd name="connsiteX33815" fmla="*/ 7317991 w 12192000"/>
              <a:gd name="connsiteY33815" fmla="*/ 1478960 h 6858000"/>
              <a:gd name="connsiteX33816" fmla="*/ 7317751 w 12192000"/>
              <a:gd name="connsiteY33816" fmla="*/ 1478960 h 6858000"/>
              <a:gd name="connsiteX33817" fmla="*/ 7283758 w 12192000"/>
              <a:gd name="connsiteY33817" fmla="*/ 1463190 h 6858000"/>
              <a:gd name="connsiteX33818" fmla="*/ 6469358 w 12192000"/>
              <a:gd name="connsiteY33818" fmla="*/ 1463190 h 6858000"/>
              <a:gd name="connsiteX33819" fmla="*/ 6349424 w 12192000"/>
              <a:gd name="connsiteY33819" fmla="*/ 1532433 h 6858000"/>
              <a:gd name="connsiteX33820" fmla="*/ 6352866 w 12192000"/>
              <a:gd name="connsiteY33820" fmla="*/ 1550926 h 6858000"/>
              <a:gd name="connsiteX33821" fmla="*/ 6351579 w 12192000"/>
              <a:gd name="connsiteY33821" fmla="*/ 1562207 h 6858000"/>
              <a:gd name="connsiteX33822" fmla="*/ 6351370 w 12192000"/>
              <a:gd name="connsiteY33822" fmla="*/ 1563045 h 6858000"/>
              <a:gd name="connsiteX33823" fmla="*/ 6350652 w 12192000"/>
              <a:gd name="connsiteY33823" fmla="*/ 1565888 h 6858000"/>
              <a:gd name="connsiteX33824" fmla="*/ 6349305 w 12192000"/>
              <a:gd name="connsiteY33824" fmla="*/ 1569987 h 6858000"/>
              <a:gd name="connsiteX33825" fmla="*/ 6356247 w 12192000"/>
              <a:gd name="connsiteY33825" fmla="*/ 1573997 h 6858000"/>
              <a:gd name="connsiteX33826" fmla="*/ 6367528 w 12192000"/>
              <a:gd name="connsiteY33826" fmla="*/ 1580521 h 6858000"/>
              <a:gd name="connsiteX33827" fmla="*/ 6639683 w 12192000"/>
              <a:gd name="connsiteY33827" fmla="*/ 1580521 h 6858000"/>
              <a:gd name="connsiteX33828" fmla="*/ 6657907 w 12192000"/>
              <a:gd name="connsiteY33828" fmla="*/ 1569987 h 6858000"/>
              <a:gd name="connsiteX33829" fmla="*/ 6656560 w 12192000"/>
              <a:gd name="connsiteY33829" fmla="*/ 1565888 h 6858000"/>
              <a:gd name="connsiteX33830" fmla="*/ 6655842 w 12192000"/>
              <a:gd name="connsiteY33830" fmla="*/ 1563045 h 6858000"/>
              <a:gd name="connsiteX33831" fmla="*/ 6655632 w 12192000"/>
              <a:gd name="connsiteY33831" fmla="*/ 1562207 h 6858000"/>
              <a:gd name="connsiteX33832" fmla="*/ 6654346 w 12192000"/>
              <a:gd name="connsiteY33832" fmla="*/ 1550926 h 6858000"/>
              <a:gd name="connsiteX33833" fmla="*/ 6657787 w 12192000"/>
              <a:gd name="connsiteY33833" fmla="*/ 1532433 h 6858000"/>
              <a:gd name="connsiteX33834" fmla="*/ 6537853 w 12192000"/>
              <a:gd name="connsiteY33834" fmla="*/ 1463190 h 6858000"/>
              <a:gd name="connsiteX33835" fmla="*/ 6503860 w 12192000"/>
              <a:gd name="connsiteY33835" fmla="*/ 1478960 h 6858000"/>
              <a:gd name="connsiteX33836" fmla="*/ 6503621 w 12192000"/>
              <a:gd name="connsiteY33836" fmla="*/ 1478960 h 6858000"/>
              <a:gd name="connsiteX33837" fmla="*/ 6503381 w 12192000"/>
              <a:gd name="connsiteY33837" fmla="*/ 1478960 h 6858000"/>
              <a:gd name="connsiteX33838" fmla="*/ 6469388 w 12192000"/>
              <a:gd name="connsiteY33838" fmla="*/ 1463190 h 6858000"/>
              <a:gd name="connsiteX33839" fmla="*/ 6062218 w 12192000"/>
              <a:gd name="connsiteY33839" fmla="*/ 1463190 h 6858000"/>
              <a:gd name="connsiteX33840" fmla="*/ 6062231 w 12192000"/>
              <a:gd name="connsiteY33840" fmla="*/ 1463200 h 6858000"/>
              <a:gd name="connsiteX33841" fmla="*/ 5942314 w 12192000"/>
              <a:gd name="connsiteY33841" fmla="*/ 1532433 h 6858000"/>
              <a:gd name="connsiteX33842" fmla="*/ 5945756 w 12192000"/>
              <a:gd name="connsiteY33842" fmla="*/ 1550926 h 6858000"/>
              <a:gd name="connsiteX33843" fmla="*/ 5944470 w 12192000"/>
              <a:gd name="connsiteY33843" fmla="*/ 1562207 h 6858000"/>
              <a:gd name="connsiteX33844" fmla="*/ 5944261 w 12192000"/>
              <a:gd name="connsiteY33844" fmla="*/ 1563045 h 6858000"/>
              <a:gd name="connsiteX33845" fmla="*/ 5943512 w 12192000"/>
              <a:gd name="connsiteY33845" fmla="*/ 1565888 h 6858000"/>
              <a:gd name="connsiteX33846" fmla="*/ 5942166 w 12192000"/>
              <a:gd name="connsiteY33846" fmla="*/ 1569987 h 6858000"/>
              <a:gd name="connsiteX33847" fmla="*/ 5949107 w 12192000"/>
              <a:gd name="connsiteY33847" fmla="*/ 1573997 h 6858000"/>
              <a:gd name="connsiteX33848" fmla="*/ 5960389 w 12192000"/>
              <a:gd name="connsiteY33848" fmla="*/ 1580521 h 6858000"/>
              <a:gd name="connsiteX33849" fmla="*/ 6232543 w 12192000"/>
              <a:gd name="connsiteY33849" fmla="*/ 1580521 h 6858000"/>
              <a:gd name="connsiteX33850" fmla="*/ 6250767 w 12192000"/>
              <a:gd name="connsiteY33850" fmla="*/ 1569987 h 6858000"/>
              <a:gd name="connsiteX33851" fmla="*/ 6249420 w 12192000"/>
              <a:gd name="connsiteY33851" fmla="*/ 1565888 h 6858000"/>
              <a:gd name="connsiteX33852" fmla="*/ 6248672 w 12192000"/>
              <a:gd name="connsiteY33852" fmla="*/ 1563045 h 6858000"/>
              <a:gd name="connsiteX33853" fmla="*/ 6248462 w 12192000"/>
              <a:gd name="connsiteY33853" fmla="*/ 1562207 h 6858000"/>
              <a:gd name="connsiteX33854" fmla="*/ 6247176 w 12192000"/>
              <a:gd name="connsiteY33854" fmla="*/ 1550926 h 6858000"/>
              <a:gd name="connsiteX33855" fmla="*/ 6250617 w 12192000"/>
              <a:gd name="connsiteY33855" fmla="*/ 1532433 h 6858000"/>
              <a:gd name="connsiteX33856" fmla="*/ 6130684 w 12192000"/>
              <a:gd name="connsiteY33856" fmla="*/ 1463190 h 6858000"/>
              <a:gd name="connsiteX33857" fmla="*/ 6096690 w 12192000"/>
              <a:gd name="connsiteY33857" fmla="*/ 1478960 h 6858000"/>
              <a:gd name="connsiteX33858" fmla="*/ 6096451 w 12192000"/>
              <a:gd name="connsiteY33858" fmla="*/ 1478960 h 6858000"/>
              <a:gd name="connsiteX33859" fmla="*/ 6096212 w 12192000"/>
              <a:gd name="connsiteY33859" fmla="*/ 1478960 h 6858000"/>
              <a:gd name="connsiteX33860" fmla="*/ 6077184 w 12192000"/>
              <a:gd name="connsiteY33860" fmla="*/ 1474689 h 6858000"/>
              <a:gd name="connsiteX33861" fmla="*/ 6062231 w 12192000"/>
              <a:gd name="connsiteY33861" fmla="*/ 1463200 h 6858000"/>
              <a:gd name="connsiteX33862" fmla="*/ 6062248 w 12192000"/>
              <a:gd name="connsiteY33862" fmla="*/ 1463190 h 6858000"/>
              <a:gd name="connsiteX33863" fmla="*/ 4840649 w 12192000"/>
              <a:gd name="connsiteY33863" fmla="*/ 1463190 h 6858000"/>
              <a:gd name="connsiteX33864" fmla="*/ 4720715 w 12192000"/>
              <a:gd name="connsiteY33864" fmla="*/ 1532433 h 6858000"/>
              <a:gd name="connsiteX33865" fmla="*/ 4724156 w 12192000"/>
              <a:gd name="connsiteY33865" fmla="*/ 1550926 h 6858000"/>
              <a:gd name="connsiteX33866" fmla="*/ 4722870 w 12192000"/>
              <a:gd name="connsiteY33866" fmla="*/ 1562207 h 6858000"/>
              <a:gd name="connsiteX33867" fmla="*/ 4722660 w 12192000"/>
              <a:gd name="connsiteY33867" fmla="*/ 1563045 h 6858000"/>
              <a:gd name="connsiteX33868" fmla="*/ 4721943 w 12192000"/>
              <a:gd name="connsiteY33868" fmla="*/ 1565888 h 6858000"/>
              <a:gd name="connsiteX33869" fmla="*/ 4720595 w 12192000"/>
              <a:gd name="connsiteY33869" fmla="*/ 1569987 h 6858000"/>
              <a:gd name="connsiteX33870" fmla="*/ 4727538 w 12192000"/>
              <a:gd name="connsiteY33870" fmla="*/ 1573997 h 6858000"/>
              <a:gd name="connsiteX33871" fmla="*/ 4738820 w 12192000"/>
              <a:gd name="connsiteY33871" fmla="*/ 1580521 h 6858000"/>
              <a:gd name="connsiteX33872" fmla="*/ 5010974 w 12192000"/>
              <a:gd name="connsiteY33872" fmla="*/ 1580521 h 6858000"/>
              <a:gd name="connsiteX33873" fmla="*/ 5029198 w 12192000"/>
              <a:gd name="connsiteY33873" fmla="*/ 1569987 h 6858000"/>
              <a:gd name="connsiteX33874" fmla="*/ 5027852 w 12192000"/>
              <a:gd name="connsiteY33874" fmla="*/ 1565888 h 6858000"/>
              <a:gd name="connsiteX33875" fmla="*/ 5027133 w 12192000"/>
              <a:gd name="connsiteY33875" fmla="*/ 1563045 h 6858000"/>
              <a:gd name="connsiteX33876" fmla="*/ 5026923 w 12192000"/>
              <a:gd name="connsiteY33876" fmla="*/ 1562207 h 6858000"/>
              <a:gd name="connsiteX33877" fmla="*/ 5025636 w 12192000"/>
              <a:gd name="connsiteY33877" fmla="*/ 1550926 h 6858000"/>
              <a:gd name="connsiteX33878" fmla="*/ 5029077 w 12192000"/>
              <a:gd name="connsiteY33878" fmla="*/ 1532433 h 6858000"/>
              <a:gd name="connsiteX33879" fmla="*/ 4909144 w 12192000"/>
              <a:gd name="connsiteY33879" fmla="*/ 1463190 h 6858000"/>
              <a:gd name="connsiteX33880" fmla="*/ 4875151 w 12192000"/>
              <a:gd name="connsiteY33880" fmla="*/ 1478960 h 6858000"/>
              <a:gd name="connsiteX33881" fmla="*/ 4874911 w 12192000"/>
              <a:gd name="connsiteY33881" fmla="*/ 1478960 h 6858000"/>
              <a:gd name="connsiteX33882" fmla="*/ 4874672 w 12192000"/>
              <a:gd name="connsiteY33882" fmla="*/ 1478960 h 6858000"/>
              <a:gd name="connsiteX33883" fmla="*/ 4840679 w 12192000"/>
              <a:gd name="connsiteY33883" fmla="*/ 1463190 h 6858000"/>
              <a:gd name="connsiteX33884" fmla="*/ 4433479 w 12192000"/>
              <a:gd name="connsiteY33884" fmla="*/ 1463190 h 6858000"/>
              <a:gd name="connsiteX33885" fmla="*/ 4433492 w 12192000"/>
              <a:gd name="connsiteY33885" fmla="*/ 1463200 h 6858000"/>
              <a:gd name="connsiteX33886" fmla="*/ 4313576 w 12192000"/>
              <a:gd name="connsiteY33886" fmla="*/ 1532433 h 6858000"/>
              <a:gd name="connsiteX33887" fmla="*/ 4317017 w 12192000"/>
              <a:gd name="connsiteY33887" fmla="*/ 1550926 h 6858000"/>
              <a:gd name="connsiteX33888" fmla="*/ 4315730 w 12192000"/>
              <a:gd name="connsiteY33888" fmla="*/ 1562207 h 6858000"/>
              <a:gd name="connsiteX33889" fmla="*/ 4315520 w 12192000"/>
              <a:gd name="connsiteY33889" fmla="*/ 1563045 h 6858000"/>
              <a:gd name="connsiteX33890" fmla="*/ 4314772 w 12192000"/>
              <a:gd name="connsiteY33890" fmla="*/ 1565888 h 6858000"/>
              <a:gd name="connsiteX33891" fmla="*/ 4313426 w 12192000"/>
              <a:gd name="connsiteY33891" fmla="*/ 1569987 h 6858000"/>
              <a:gd name="connsiteX33892" fmla="*/ 4320368 w 12192000"/>
              <a:gd name="connsiteY33892" fmla="*/ 1573997 h 6858000"/>
              <a:gd name="connsiteX33893" fmla="*/ 4331649 w 12192000"/>
              <a:gd name="connsiteY33893" fmla="*/ 1580521 h 6858000"/>
              <a:gd name="connsiteX33894" fmla="*/ 4603804 w 12192000"/>
              <a:gd name="connsiteY33894" fmla="*/ 1580521 h 6858000"/>
              <a:gd name="connsiteX33895" fmla="*/ 4622027 w 12192000"/>
              <a:gd name="connsiteY33895" fmla="*/ 1569987 h 6858000"/>
              <a:gd name="connsiteX33896" fmla="*/ 4620681 w 12192000"/>
              <a:gd name="connsiteY33896" fmla="*/ 1565888 h 6858000"/>
              <a:gd name="connsiteX33897" fmla="*/ 4619933 w 12192000"/>
              <a:gd name="connsiteY33897" fmla="*/ 1563045 h 6858000"/>
              <a:gd name="connsiteX33898" fmla="*/ 4619723 w 12192000"/>
              <a:gd name="connsiteY33898" fmla="*/ 1562207 h 6858000"/>
              <a:gd name="connsiteX33899" fmla="*/ 4618436 w 12192000"/>
              <a:gd name="connsiteY33899" fmla="*/ 1550926 h 6858000"/>
              <a:gd name="connsiteX33900" fmla="*/ 4621878 w 12192000"/>
              <a:gd name="connsiteY33900" fmla="*/ 1532433 h 6858000"/>
              <a:gd name="connsiteX33901" fmla="*/ 4501944 w 12192000"/>
              <a:gd name="connsiteY33901" fmla="*/ 1463190 h 6858000"/>
              <a:gd name="connsiteX33902" fmla="*/ 4467952 w 12192000"/>
              <a:gd name="connsiteY33902" fmla="*/ 1478960 h 6858000"/>
              <a:gd name="connsiteX33903" fmla="*/ 4467711 w 12192000"/>
              <a:gd name="connsiteY33903" fmla="*/ 1478960 h 6858000"/>
              <a:gd name="connsiteX33904" fmla="*/ 4467472 w 12192000"/>
              <a:gd name="connsiteY33904" fmla="*/ 1478960 h 6858000"/>
              <a:gd name="connsiteX33905" fmla="*/ 4448445 w 12192000"/>
              <a:gd name="connsiteY33905" fmla="*/ 1474689 h 6858000"/>
              <a:gd name="connsiteX33906" fmla="*/ 4433492 w 12192000"/>
              <a:gd name="connsiteY33906" fmla="*/ 1463200 h 6858000"/>
              <a:gd name="connsiteX33907" fmla="*/ 4433509 w 12192000"/>
              <a:gd name="connsiteY33907" fmla="*/ 1463190 h 6858000"/>
              <a:gd name="connsiteX33908" fmla="*/ 3619109 w 12192000"/>
              <a:gd name="connsiteY33908" fmla="*/ 1463190 h 6858000"/>
              <a:gd name="connsiteX33909" fmla="*/ 3619122 w 12192000"/>
              <a:gd name="connsiteY33909" fmla="*/ 1463200 h 6858000"/>
              <a:gd name="connsiteX33910" fmla="*/ 3499205 w 12192000"/>
              <a:gd name="connsiteY33910" fmla="*/ 1532433 h 6858000"/>
              <a:gd name="connsiteX33911" fmla="*/ 3502646 w 12192000"/>
              <a:gd name="connsiteY33911" fmla="*/ 1550926 h 6858000"/>
              <a:gd name="connsiteX33912" fmla="*/ 3501360 w 12192000"/>
              <a:gd name="connsiteY33912" fmla="*/ 1562207 h 6858000"/>
              <a:gd name="connsiteX33913" fmla="*/ 3501150 w 12192000"/>
              <a:gd name="connsiteY33913" fmla="*/ 1563045 h 6858000"/>
              <a:gd name="connsiteX33914" fmla="*/ 3500402 w 12192000"/>
              <a:gd name="connsiteY33914" fmla="*/ 1565888 h 6858000"/>
              <a:gd name="connsiteX33915" fmla="*/ 3499056 w 12192000"/>
              <a:gd name="connsiteY33915" fmla="*/ 1569987 h 6858000"/>
              <a:gd name="connsiteX33916" fmla="*/ 3505998 w 12192000"/>
              <a:gd name="connsiteY33916" fmla="*/ 1573997 h 6858000"/>
              <a:gd name="connsiteX33917" fmla="*/ 3517279 w 12192000"/>
              <a:gd name="connsiteY33917" fmla="*/ 1580521 h 6858000"/>
              <a:gd name="connsiteX33918" fmla="*/ 3789434 w 12192000"/>
              <a:gd name="connsiteY33918" fmla="*/ 1580521 h 6858000"/>
              <a:gd name="connsiteX33919" fmla="*/ 3807657 w 12192000"/>
              <a:gd name="connsiteY33919" fmla="*/ 1569987 h 6858000"/>
              <a:gd name="connsiteX33920" fmla="*/ 3806311 w 12192000"/>
              <a:gd name="connsiteY33920" fmla="*/ 1565888 h 6858000"/>
              <a:gd name="connsiteX33921" fmla="*/ 3805563 w 12192000"/>
              <a:gd name="connsiteY33921" fmla="*/ 1563045 h 6858000"/>
              <a:gd name="connsiteX33922" fmla="*/ 3805353 w 12192000"/>
              <a:gd name="connsiteY33922" fmla="*/ 1562207 h 6858000"/>
              <a:gd name="connsiteX33923" fmla="*/ 3804066 w 12192000"/>
              <a:gd name="connsiteY33923" fmla="*/ 1550926 h 6858000"/>
              <a:gd name="connsiteX33924" fmla="*/ 3807508 w 12192000"/>
              <a:gd name="connsiteY33924" fmla="*/ 1532433 h 6858000"/>
              <a:gd name="connsiteX33925" fmla="*/ 3687574 w 12192000"/>
              <a:gd name="connsiteY33925" fmla="*/ 1463190 h 6858000"/>
              <a:gd name="connsiteX33926" fmla="*/ 3653581 w 12192000"/>
              <a:gd name="connsiteY33926" fmla="*/ 1478960 h 6858000"/>
              <a:gd name="connsiteX33927" fmla="*/ 3653341 w 12192000"/>
              <a:gd name="connsiteY33927" fmla="*/ 1478960 h 6858000"/>
              <a:gd name="connsiteX33928" fmla="*/ 3653102 w 12192000"/>
              <a:gd name="connsiteY33928" fmla="*/ 1478960 h 6858000"/>
              <a:gd name="connsiteX33929" fmla="*/ 3634075 w 12192000"/>
              <a:gd name="connsiteY33929" fmla="*/ 1474689 h 6858000"/>
              <a:gd name="connsiteX33930" fmla="*/ 3619122 w 12192000"/>
              <a:gd name="connsiteY33930" fmla="*/ 1463200 h 6858000"/>
              <a:gd name="connsiteX33931" fmla="*/ 3619139 w 12192000"/>
              <a:gd name="connsiteY33931" fmla="*/ 1463190 h 6858000"/>
              <a:gd name="connsiteX33932" fmla="*/ 2804739 w 12192000"/>
              <a:gd name="connsiteY33932" fmla="*/ 1463190 h 6858000"/>
              <a:gd name="connsiteX33933" fmla="*/ 2804739 w 12192000"/>
              <a:gd name="connsiteY33933" fmla="*/ 1463220 h 6858000"/>
              <a:gd name="connsiteX33934" fmla="*/ 2684806 w 12192000"/>
              <a:gd name="connsiteY33934" fmla="*/ 1532463 h 6858000"/>
              <a:gd name="connsiteX33935" fmla="*/ 2688247 w 12192000"/>
              <a:gd name="connsiteY33935" fmla="*/ 1550956 h 6858000"/>
              <a:gd name="connsiteX33936" fmla="*/ 2686960 w 12192000"/>
              <a:gd name="connsiteY33936" fmla="*/ 1562237 h 6858000"/>
              <a:gd name="connsiteX33937" fmla="*/ 2686751 w 12192000"/>
              <a:gd name="connsiteY33937" fmla="*/ 1563075 h 6858000"/>
              <a:gd name="connsiteX33938" fmla="*/ 2686003 w 12192000"/>
              <a:gd name="connsiteY33938" fmla="*/ 1565918 h 6858000"/>
              <a:gd name="connsiteX33939" fmla="*/ 2684656 w 12192000"/>
              <a:gd name="connsiteY33939" fmla="*/ 1570017 h 6858000"/>
              <a:gd name="connsiteX33940" fmla="*/ 2691598 w 12192000"/>
              <a:gd name="connsiteY33940" fmla="*/ 1574027 h 6858000"/>
              <a:gd name="connsiteX33941" fmla="*/ 2702880 w 12192000"/>
              <a:gd name="connsiteY33941" fmla="*/ 1580550 h 6858000"/>
              <a:gd name="connsiteX33942" fmla="*/ 2975034 w 12192000"/>
              <a:gd name="connsiteY33942" fmla="*/ 1580550 h 6858000"/>
              <a:gd name="connsiteX33943" fmla="*/ 2993258 w 12192000"/>
              <a:gd name="connsiteY33943" fmla="*/ 1570017 h 6858000"/>
              <a:gd name="connsiteX33944" fmla="*/ 2991911 w 12192000"/>
              <a:gd name="connsiteY33944" fmla="*/ 1565918 h 6858000"/>
              <a:gd name="connsiteX33945" fmla="*/ 2991193 w 12192000"/>
              <a:gd name="connsiteY33945" fmla="*/ 1563075 h 6858000"/>
              <a:gd name="connsiteX33946" fmla="*/ 2990984 w 12192000"/>
              <a:gd name="connsiteY33946" fmla="*/ 1562207 h 6858000"/>
              <a:gd name="connsiteX33947" fmla="*/ 2989697 w 12192000"/>
              <a:gd name="connsiteY33947" fmla="*/ 1550926 h 6858000"/>
              <a:gd name="connsiteX33948" fmla="*/ 2993138 w 12192000"/>
              <a:gd name="connsiteY33948" fmla="*/ 1532433 h 6858000"/>
              <a:gd name="connsiteX33949" fmla="*/ 2873204 w 12192000"/>
              <a:gd name="connsiteY33949" fmla="*/ 1463190 h 6858000"/>
              <a:gd name="connsiteX33950" fmla="*/ 2839211 w 12192000"/>
              <a:gd name="connsiteY33950" fmla="*/ 1478960 h 6858000"/>
              <a:gd name="connsiteX33951" fmla="*/ 2838972 w 12192000"/>
              <a:gd name="connsiteY33951" fmla="*/ 1478960 h 6858000"/>
              <a:gd name="connsiteX33952" fmla="*/ 2838732 w 12192000"/>
              <a:gd name="connsiteY33952" fmla="*/ 1478960 h 6858000"/>
              <a:gd name="connsiteX33953" fmla="*/ 2804739 w 12192000"/>
              <a:gd name="connsiteY33953" fmla="*/ 1463190 h 6858000"/>
              <a:gd name="connsiteX33954" fmla="*/ 1990400 w 12192000"/>
              <a:gd name="connsiteY33954" fmla="*/ 1463190 h 6858000"/>
              <a:gd name="connsiteX33955" fmla="*/ 1870466 w 12192000"/>
              <a:gd name="connsiteY33955" fmla="*/ 1532433 h 6858000"/>
              <a:gd name="connsiteX33956" fmla="*/ 1873907 w 12192000"/>
              <a:gd name="connsiteY33956" fmla="*/ 1550926 h 6858000"/>
              <a:gd name="connsiteX33957" fmla="*/ 1872620 w 12192000"/>
              <a:gd name="connsiteY33957" fmla="*/ 1562207 h 6858000"/>
              <a:gd name="connsiteX33958" fmla="*/ 1872411 w 12192000"/>
              <a:gd name="connsiteY33958" fmla="*/ 1563045 h 6858000"/>
              <a:gd name="connsiteX33959" fmla="*/ 1871663 w 12192000"/>
              <a:gd name="connsiteY33959" fmla="*/ 1565888 h 6858000"/>
              <a:gd name="connsiteX33960" fmla="*/ 1870316 w 12192000"/>
              <a:gd name="connsiteY33960" fmla="*/ 1569987 h 6858000"/>
              <a:gd name="connsiteX33961" fmla="*/ 1877259 w 12192000"/>
              <a:gd name="connsiteY33961" fmla="*/ 1573997 h 6858000"/>
              <a:gd name="connsiteX33962" fmla="*/ 1888540 w 12192000"/>
              <a:gd name="connsiteY33962" fmla="*/ 1580521 h 6858000"/>
              <a:gd name="connsiteX33963" fmla="*/ 2160695 w 12192000"/>
              <a:gd name="connsiteY33963" fmla="*/ 1580521 h 6858000"/>
              <a:gd name="connsiteX33964" fmla="*/ 2178918 w 12192000"/>
              <a:gd name="connsiteY33964" fmla="*/ 1569987 h 6858000"/>
              <a:gd name="connsiteX33965" fmla="*/ 2177572 w 12192000"/>
              <a:gd name="connsiteY33965" fmla="*/ 1565888 h 6858000"/>
              <a:gd name="connsiteX33966" fmla="*/ 2176853 w 12192000"/>
              <a:gd name="connsiteY33966" fmla="*/ 1563045 h 6858000"/>
              <a:gd name="connsiteX33967" fmla="*/ 2176644 w 12192000"/>
              <a:gd name="connsiteY33967" fmla="*/ 1562207 h 6858000"/>
              <a:gd name="connsiteX33968" fmla="*/ 2175357 w 12192000"/>
              <a:gd name="connsiteY33968" fmla="*/ 1550926 h 6858000"/>
              <a:gd name="connsiteX33969" fmla="*/ 2178798 w 12192000"/>
              <a:gd name="connsiteY33969" fmla="*/ 1532433 h 6858000"/>
              <a:gd name="connsiteX33970" fmla="*/ 2058865 w 12192000"/>
              <a:gd name="connsiteY33970" fmla="*/ 1463190 h 6858000"/>
              <a:gd name="connsiteX33971" fmla="*/ 2024872 w 12192000"/>
              <a:gd name="connsiteY33971" fmla="*/ 1478960 h 6858000"/>
              <a:gd name="connsiteX33972" fmla="*/ 2024632 w 12192000"/>
              <a:gd name="connsiteY33972" fmla="*/ 1478960 h 6858000"/>
              <a:gd name="connsiteX33973" fmla="*/ 2024393 w 12192000"/>
              <a:gd name="connsiteY33973" fmla="*/ 1478960 h 6858000"/>
              <a:gd name="connsiteX33974" fmla="*/ 1990400 w 12192000"/>
              <a:gd name="connsiteY33974" fmla="*/ 1463190 h 6858000"/>
              <a:gd name="connsiteX33975" fmla="*/ 1176000 w 12192000"/>
              <a:gd name="connsiteY33975" fmla="*/ 1463190 h 6858000"/>
              <a:gd name="connsiteX33976" fmla="*/ 1056066 w 12192000"/>
              <a:gd name="connsiteY33976" fmla="*/ 1532433 h 6858000"/>
              <a:gd name="connsiteX33977" fmla="*/ 1059508 w 12192000"/>
              <a:gd name="connsiteY33977" fmla="*/ 1550926 h 6858000"/>
              <a:gd name="connsiteX33978" fmla="*/ 1058221 w 12192000"/>
              <a:gd name="connsiteY33978" fmla="*/ 1562207 h 6858000"/>
              <a:gd name="connsiteX33979" fmla="*/ 1058011 w 12192000"/>
              <a:gd name="connsiteY33979" fmla="*/ 1563045 h 6858000"/>
              <a:gd name="connsiteX33980" fmla="*/ 1057293 w 12192000"/>
              <a:gd name="connsiteY33980" fmla="*/ 1565888 h 6858000"/>
              <a:gd name="connsiteX33981" fmla="*/ 1055947 w 12192000"/>
              <a:gd name="connsiteY33981" fmla="*/ 1569987 h 6858000"/>
              <a:gd name="connsiteX33982" fmla="*/ 1062889 w 12192000"/>
              <a:gd name="connsiteY33982" fmla="*/ 1573997 h 6858000"/>
              <a:gd name="connsiteX33983" fmla="*/ 1074170 w 12192000"/>
              <a:gd name="connsiteY33983" fmla="*/ 1580521 h 6858000"/>
              <a:gd name="connsiteX33984" fmla="*/ 1346325 w 12192000"/>
              <a:gd name="connsiteY33984" fmla="*/ 1580521 h 6858000"/>
              <a:gd name="connsiteX33985" fmla="*/ 1364548 w 12192000"/>
              <a:gd name="connsiteY33985" fmla="*/ 1569987 h 6858000"/>
              <a:gd name="connsiteX33986" fmla="*/ 1363202 w 12192000"/>
              <a:gd name="connsiteY33986" fmla="*/ 1565888 h 6858000"/>
              <a:gd name="connsiteX33987" fmla="*/ 1362484 w 12192000"/>
              <a:gd name="connsiteY33987" fmla="*/ 1563045 h 6858000"/>
              <a:gd name="connsiteX33988" fmla="*/ 1362274 w 12192000"/>
              <a:gd name="connsiteY33988" fmla="*/ 1562207 h 6858000"/>
              <a:gd name="connsiteX33989" fmla="*/ 1360987 w 12192000"/>
              <a:gd name="connsiteY33989" fmla="*/ 1550926 h 6858000"/>
              <a:gd name="connsiteX33990" fmla="*/ 1364429 w 12192000"/>
              <a:gd name="connsiteY33990" fmla="*/ 1532433 h 6858000"/>
              <a:gd name="connsiteX33991" fmla="*/ 1244495 w 12192000"/>
              <a:gd name="connsiteY33991" fmla="*/ 1463190 h 6858000"/>
              <a:gd name="connsiteX33992" fmla="*/ 1210502 w 12192000"/>
              <a:gd name="connsiteY33992" fmla="*/ 1478960 h 6858000"/>
              <a:gd name="connsiteX33993" fmla="*/ 1210262 w 12192000"/>
              <a:gd name="connsiteY33993" fmla="*/ 1478960 h 6858000"/>
              <a:gd name="connsiteX33994" fmla="*/ 1210023 w 12192000"/>
              <a:gd name="connsiteY33994" fmla="*/ 1478960 h 6858000"/>
              <a:gd name="connsiteX33995" fmla="*/ 1176030 w 12192000"/>
              <a:gd name="connsiteY33995" fmla="*/ 1463190 h 6858000"/>
              <a:gd name="connsiteX33996" fmla="*/ 768860 w 12192000"/>
              <a:gd name="connsiteY33996" fmla="*/ 1463190 h 6858000"/>
              <a:gd name="connsiteX33997" fmla="*/ 648926 w 12192000"/>
              <a:gd name="connsiteY33997" fmla="*/ 1532433 h 6858000"/>
              <a:gd name="connsiteX33998" fmla="*/ 652368 w 12192000"/>
              <a:gd name="connsiteY33998" fmla="*/ 1550926 h 6858000"/>
              <a:gd name="connsiteX33999" fmla="*/ 651081 w 12192000"/>
              <a:gd name="connsiteY33999" fmla="*/ 1562207 h 6858000"/>
              <a:gd name="connsiteX34000" fmla="*/ 650871 w 12192000"/>
              <a:gd name="connsiteY34000" fmla="*/ 1563045 h 6858000"/>
              <a:gd name="connsiteX34001" fmla="*/ 650123 w 12192000"/>
              <a:gd name="connsiteY34001" fmla="*/ 1565888 h 6858000"/>
              <a:gd name="connsiteX34002" fmla="*/ 650153 w 12192000"/>
              <a:gd name="connsiteY34002" fmla="*/ 1565888 h 6858000"/>
              <a:gd name="connsiteX34003" fmla="*/ 648807 w 12192000"/>
              <a:gd name="connsiteY34003" fmla="*/ 1569987 h 6858000"/>
              <a:gd name="connsiteX34004" fmla="*/ 655749 w 12192000"/>
              <a:gd name="connsiteY34004" fmla="*/ 1573997 h 6858000"/>
              <a:gd name="connsiteX34005" fmla="*/ 667030 w 12192000"/>
              <a:gd name="connsiteY34005" fmla="*/ 1580521 h 6858000"/>
              <a:gd name="connsiteX34006" fmla="*/ 939185 w 12192000"/>
              <a:gd name="connsiteY34006" fmla="*/ 1580521 h 6858000"/>
              <a:gd name="connsiteX34007" fmla="*/ 957408 w 12192000"/>
              <a:gd name="connsiteY34007" fmla="*/ 1569987 h 6858000"/>
              <a:gd name="connsiteX34008" fmla="*/ 956062 w 12192000"/>
              <a:gd name="connsiteY34008" fmla="*/ 1565888 h 6858000"/>
              <a:gd name="connsiteX34009" fmla="*/ 955314 w 12192000"/>
              <a:gd name="connsiteY34009" fmla="*/ 1563045 h 6858000"/>
              <a:gd name="connsiteX34010" fmla="*/ 955104 w 12192000"/>
              <a:gd name="connsiteY34010" fmla="*/ 1562207 h 6858000"/>
              <a:gd name="connsiteX34011" fmla="*/ 953818 w 12192000"/>
              <a:gd name="connsiteY34011" fmla="*/ 1550926 h 6858000"/>
              <a:gd name="connsiteX34012" fmla="*/ 957259 w 12192000"/>
              <a:gd name="connsiteY34012" fmla="*/ 1532433 h 6858000"/>
              <a:gd name="connsiteX34013" fmla="*/ 837325 w 12192000"/>
              <a:gd name="connsiteY34013" fmla="*/ 1463190 h 6858000"/>
              <a:gd name="connsiteX34014" fmla="*/ 803332 w 12192000"/>
              <a:gd name="connsiteY34014" fmla="*/ 1478960 h 6858000"/>
              <a:gd name="connsiteX34015" fmla="*/ 803093 w 12192000"/>
              <a:gd name="connsiteY34015" fmla="*/ 1478960 h 6858000"/>
              <a:gd name="connsiteX34016" fmla="*/ 802853 w 12192000"/>
              <a:gd name="connsiteY34016" fmla="*/ 1478960 h 6858000"/>
              <a:gd name="connsiteX34017" fmla="*/ 768860 w 12192000"/>
              <a:gd name="connsiteY34017" fmla="*/ 1463190 h 6858000"/>
              <a:gd name="connsiteX34018" fmla="*/ 11355636 w 12192000"/>
              <a:gd name="connsiteY34018" fmla="*/ 1463160 h 6858000"/>
              <a:gd name="connsiteX34019" fmla="*/ 11235703 w 12192000"/>
              <a:gd name="connsiteY34019" fmla="*/ 1532403 h 6858000"/>
              <a:gd name="connsiteX34020" fmla="*/ 11239144 w 12192000"/>
              <a:gd name="connsiteY34020" fmla="*/ 1550896 h 6858000"/>
              <a:gd name="connsiteX34021" fmla="*/ 11237857 w 12192000"/>
              <a:gd name="connsiteY34021" fmla="*/ 1562177 h 6858000"/>
              <a:gd name="connsiteX34022" fmla="*/ 11237647 w 12192000"/>
              <a:gd name="connsiteY34022" fmla="*/ 1563015 h 6858000"/>
              <a:gd name="connsiteX34023" fmla="*/ 11236899 w 12192000"/>
              <a:gd name="connsiteY34023" fmla="*/ 1565888 h 6858000"/>
              <a:gd name="connsiteX34024" fmla="*/ 11235553 w 12192000"/>
              <a:gd name="connsiteY34024" fmla="*/ 1569987 h 6858000"/>
              <a:gd name="connsiteX34025" fmla="*/ 11242495 w 12192000"/>
              <a:gd name="connsiteY34025" fmla="*/ 1573997 h 6858000"/>
              <a:gd name="connsiteX34026" fmla="*/ 11253776 w 12192000"/>
              <a:gd name="connsiteY34026" fmla="*/ 1580521 h 6858000"/>
              <a:gd name="connsiteX34027" fmla="*/ 11525931 w 12192000"/>
              <a:gd name="connsiteY34027" fmla="*/ 1580521 h 6858000"/>
              <a:gd name="connsiteX34028" fmla="*/ 11544154 w 12192000"/>
              <a:gd name="connsiteY34028" fmla="*/ 1569987 h 6858000"/>
              <a:gd name="connsiteX34029" fmla="*/ 11542808 w 12192000"/>
              <a:gd name="connsiteY34029" fmla="*/ 1565888 h 6858000"/>
              <a:gd name="connsiteX34030" fmla="*/ 11542060 w 12192000"/>
              <a:gd name="connsiteY34030" fmla="*/ 1563045 h 6858000"/>
              <a:gd name="connsiteX34031" fmla="*/ 11541850 w 12192000"/>
              <a:gd name="connsiteY34031" fmla="*/ 1562207 h 6858000"/>
              <a:gd name="connsiteX34032" fmla="*/ 11540563 w 12192000"/>
              <a:gd name="connsiteY34032" fmla="*/ 1550926 h 6858000"/>
              <a:gd name="connsiteX34033" fmla="*/ 11540593 w 12192000"/>
              <a:gd name="connsiteY34033" fmla="*/ 1550896 h 6858000"/>
              <a:gd name="connsiteX34034" fmla="*/ 11544034 w 12192000"/>
              <a:gd name="connsiteY34034" fmla="*/ 1532403 h 6858000"/>
              <a:gd name="connsiteX34035" fmla="*/ 11424101 w 12192000"/>
              <a:gd name="connsiteY34035" fmla="*/ 1463160 h 6858000"/>
              <a:gd name="connsiteX34036" fmla="*/ 11390108 w 12192000"/>
              <a:gd name="connsiteY34036" fmla="*/ 1478930 h 6858000"/>
              <a:gd name="connsiteX34037" fmla="*/ 11389868 w 12192000"/>
              <a:gd name="connsiteY34037" fmla="*/ 1478930 h 6858000"/>
              <a:gd name="connsiteX34038" fmla="*/ 11389629 w 12192000"/>
              <a:gd name="connsiteY34038" fmla="*/ 1478930 h 6858000"/>
              <a:gd name="connsiteX34039" fmla="*/ 11355636 w 12192000"/>
              <a:gd name="connsiteY34039" fmla="*/ 1463160 h 6858000"/>
              <a:gd name="connsiteX34040" fmla="*/ 10541266 w 12192000"/>
              <a:gd name="connsiteY34040" fmla="*/ 1463160 h 6858000"/>
              <a:gd name="connsiteX34041" fmla="*/ 10421332 w 12192000"/>
              <a:gd name="connsiteY34041" fmla="*/ 1532403 h 6858000"/>
              <a:gd name="connsiteX34042" fmla="*/ 10424774 w 12192000"/>
              <a:gd name="connsiteY34042" fmla="*/ 1550896 h 6858000"/>
              <a:gd name="connsiteX34043" fmla="*/ 10423487 w 12192000"/>
              <a:gd name="connsiteY34043" fmla="*/ 1562177 h 6858000"/>
              <a:gd name="connsiteX34044" fmla="*/ 10423278 w 12192000"/>
              <a:gd name="connsiteY34044" fmla="*/ 1563015 h 6858000"/>
              <a:gd name="connsiteX34045" fmla="*/ 10422530 w 12192000"/>
              <a:gd name="connsiteY34045" fmla="*/ 1565888 h 6858000"/>
              <a:gd name="connsiteX34046" fmla="*/ 10421183 w 12192000"/>
              <a:gd name="connsiteY34046" fmla="*/ 1569987 h 6858000"/>
              <a:gd name="connsiteX34047" fmla="*/ 10428125 w 12192000"/>
              <a:gd name="connsiteY34047" fmla="*/ 1573997 h 6858000"/>
              <a:gd name="connsiteX34048" fmla="*/ 10439406 w 12192000"/>
              <a:gd name="connsiteY34048" fmla="*/ 1580521 h 6858000"/>
              <a:gd name="connsiteX34049" fmla="*/ 10711561 w 12192000"/>
              <a:gd name="connsiteY34049" fmla="*/ 1580521 h 6858000"/>
              <a:gd name="connsiteX34050" fmla="*/ 10729785 w 12192000"/>
              <a:gd name="connsiteY34050" fmla="*/ 1569987 h 6858000"/>
              <a:gd name="connsiteX34051" fmla="*/ 10728438 w 12192000"/>
              <a:gd name="connsiteY34051" fmla="*/ 1565888 h 6858000"/>
              <a:gd name="connsiteX34052" fmla="*/ 10727690 w 12192000"/>
              <a:gd name="connsiteY34052" fmla="*/ 1563045 h 6858000"/>
              <a:gd name="connsiteX34053" fmla="*/ 10727481 w 12192000"/>
              <a:gd name="connsiteY34053" fmla="*/ 1562207 h 6858000"/>
              <a:gd name="connsiteX34054" fmla="*/ 10726194 w 12192000"/>
              <a:gd name="connsiteY34054" fmla="*/ 1550926 h 6858000"/>
              <a:gd name="connsiteX34055" fmla="*/ 10729635 w 12192000"/>
              <a:gd name="connsiteY34055" fmla="*/ 1532433 h 6858000"/>
              <a:gd name="connsiteX34056" fmla="*/ 10609701 w 12192000"/>
              <a:gd name="connsiteY34056" fmla="*/ 1463190 h 6858000"/>
              <a:gd name="connsiteX34057" fmla="*/ 10575708 w 12192000"/>
              <a:gd name="connsiteY34057" fmla="*/ 1478960 h 6858000"/>
              <a:gd name="connsiteX34058" fmla="*/ 10575469 w 12192000"/>
              <a:gd name="connsiteY34058" fmla="*/ 1478960 h 6858000"/>
              <a:gd name="connsiteX34059" fmla="*/ 10575229 w 12192000"/>
              <a:gd name="connsiteY34059" fmla="*/ 1478960 h 6858000"/>
              <a:gd name="connsiteX34060" fmla="*/ 10541236 w 12192000"/>
              <a:gd name="connsiteY34060" fmla="*/ 1463190 h 6858000"/>
              <a:gd name="connsiteX34061" fmla="*/ 9319697 w 12192000"/>
              <a:gd name="connsiteY34061" fmla="*/ 1463160 h 6858000"/>
              <a:gd name="connsiteX34062" fmla="*/ 9199763 w 12192000"/>
              <a:gd name="connsiteY34062" fmla="*/ 1532403 h 6858000"/>
              <a:gd name="connsiteX34063" fmla="*/ 9203204 w 12192000"/>
              <a:gd name="connsiteY34063" fmla="*/ 1550896 h 6858000"/>
              <a:gd name="connsiteX34064" fmla="*/ 9201917 w 12192000"/>
              <a:gd name="connsiteY34064" fmla="*/ 1562177 h 6858000"/>
              <a:gd name="connsiteX34065" fmla="*/ 9201708 w 12192000"/>
              <a:gd name="connsiteY34065" fmla="*/ 1563015 h 6858000"/>
              <a:gd name="connsiteX34066" fmla="*/ 9200960 w 12192000"/>
              <a:gd name="connsiteY34066" fmla="*/ 1565888 h 6858000"/>
              <a:gd name="connsiteX34067" fmla="*/ 9199613 w 12192000"/>
              <a:gd name="connsiteY34067" fmla="*/ 1569987 h 6858000"/>
              <a:gd name="connsiteX34068" fmla="*/ 9206556 w 12192000"/>
              <a:gd name="connsiteY34068" fmla="*/ 1573997 h 6858000"/>
              <a:gd name="connsiteX34069" fmla="*/ 9217837 w 12192000"/>
              <a:gd name="connsiteY34069" fmla="*/ 1580521 h 6858000"/>
              <a:gd name="connsiteX34070" fmla="*/ 9489992 w 12192000"/>
              <a:gd name="connsiteY34070" fmla="*/ 1580521 h 6858000"/>
              <a:gd name="connsiteX34071" fmla="*/ 9508215 w 12192000"/>
              <a:gd name="connsiteY34071" fmla="*/ 1569987 h 6858000"/>
              <a:gd name="connsiteX34072" fmla="*/ 9506869 w 12192000"/>
              <a:gd name="connsiteY34072" fmla="*/ 1565888 h 6858000"/>
              <a:gd name="connsiteX34073" fmla="*/ 9506151 w 12192000"/>
              <a:gd name="connsiteY34073" fmla="*/ 1563045 h 6858000"/>
              <a:gd name="connsiteX34074" fmla="*/ 9505941 w 12192000"/>
              <a:gd name="connsiteY34074" fmla="*/ 1562207 h 6858000"/>
              <a:gd name="connsiteX34075" fmla="*/ 9504655 w 12192000"/>
              <a:gd name="connsiteY34075" fmla="*/ 1550926 h 6858000"/>
              <a:gd name="connsiteX34076" fmla="*/ 9508096 w 12192000"/>
              <a:gd name="connsiteY34076" fmla="*/ 1532433 h 6858000"/>
              <a:gd name="connsiteX34077" fmla="*/ 9388162 w 12192000"/>
              <a:gd name="connsiteY34077" fmla="*/ 1463190 h 6858000"/>
              <a:gd name="connsiteX34078" fmla="*/ 9354169 w 12192000"/>
              <a:gd name="connsiteY34078" fmla="*/ 1478960 h 6858000"/>
              <a:gd name="connsiteX34079" fmla="*/ 9353929 w 12192000"/>
              <a:gd name="connsiteY34079" fmla="*/ 1478960 h 6858000"/>
              <a:gd name="connsiteX34080" fmla="*/ 9353690 w 12192000"/>
              <a:gd name="connsiteY34080" fmla="*/ 1478960 h 6858000"/>
              <a:gd name="connsiteX34081" fmla="*/ 9319697 w 12192000"/>
              <a:gd name="connsiteY34081" fmla="*/ 1463190 h 6858000"/>
              <a:gd name="connsiteX34082" fmla="*/ 8505327 w 12192000"/>
              <a:gd name="connsiteY34082" fmla="*/ 1463160 h 6858000"/>
              <a:gd name="connsiteX34083" fmla="*/ 8385394 w 12192000"/>
              <a:gd name="connsiteY34083" fmla="*/ 1532403 h 6858000"/>
              <a:gd name="connsiteX34084" fmla="*/ 8388835 w 12192000"/>
              <a:gd name="connsiteY34084" fmla="*/ 1550896 h 6858000"/>
              <a:gd name="connsiteX34085" fmla="*/ 8387548 w 12192000"/>
              <a:gd name="connsiteY34085" fmla="*/ 1562177 h 6858000"/>
              <a:gd name="connsiteX34086" fmla="*/ 8387338 w 12192000"/>
              <a:gd name="connsiteY34086" fmla="*/ 1563015 h 6858000"/>
              <a:gd name="connsiteX34087" fmla="*/ 8386590 w 12192000"/>
              <a:gd name="connsiteY34087" fmla="*/ 1565888 h 6858000"/>
              <a:gd name="connsiteX34088" fmla="*/ 8385244 w 12192000"/>
              <a:gd name="connsiteY34088" fmla="*/ 1569987 h 6858000"/>
              <a:gd name="connsiteX34089" fmla="*/ 8392186 w 12192000"/>
              <a:gd name="connsiteY34089" fmla="*/ 1573997 h 6858000"/>
              <a:gd name="connsiteX34090" fmla="*/ 8403468 w 12192000"/>
              <a:gd name="connsiteY34090" fmla="*/ 1580521 h 6858000"/>
              <a:gd name="connsiteX34091" fmla="*/ 8675622 w 12192000"/>
              <a:gd name="connsiteY34091" fmla="*/ 1580521 h 6858000"/>
              <a:gd name="connsiteX34092" fmla="*/ 8693845 w 12192000"/>
              <a:gd name="connsiteY34092" fmla="*/ 1569987 h 6858000"/>
              <a:gd name="connsiteX34093" fmla="*/ 8692499 w 12192000"/>
              <a:gd name="connsiteY34093" fmla="*/ 1565888 h 6858000"/>
              <a:gd name="connsiteX34094" fmla="*/ 8691781 w 12192000"/>
              <a:gd name="connsiteY34094" fmla="*/ 1563045 h 6858000"/>
              <a:gd name="connsiteX34095" fmla="*/ 8691571 w 12192000"/>
              <a:gd name="connsiteY34095" fmla="*/ 1562207 h 6858000"/>
              <a:gd name="connsiteX34096" fmla="*/ 8690284 w 12192000"/>
              <a:gd name="connsiteY34096" fmla="*/ 1550926 h 6858000"/>
              <a:gd name="connsiteX34097" fmla="*/ 8693726 w 12192000"/>
              <a:gd name="connsiteY34097" fmla="*/ 1532433 h 6858000"/>
              <a:gd name="connsiteX34098" fmla="*/ 8573792 w 12192000"/>
              <a:gd name="connsiteY34098" fmla="*/ 1463190 h 6858000"/>
              <a:gd name="connsiteX34099" fmla="*/ 8539799 w 12192000"/>
              <a:gd name="connsiteY34099" fmla="*/ 1478960 h 6858000"/>
              <a:gd name="connsiteX34100" fmla="*/ 8539560 w 12192000"/>
              <a:gd name="connsiteY34100" fmla="*/ 1478960 h 6858000"/>
              <a:gd name="connsiteX34101" fmla="*/ 8539320 w 12192000"/>
              <a:gd name="connsiteY34101" fmla="*/ 1478960 h 6858000"/>
              <a:gd name="connsiteX34102" fmla="*/ 8505327 w 12192000"/>
              <a:gd name="connsiteY34102" fmla="*/ 1463190 h 6858000"/>
              <a:gd name="connsiteX34103" fmla="*/ 7690988 w 12192000"/>
              <a:gd name="connsiteY34103" fmla="*/ 1463160 h 6858000"/>
              <a:gd name="connsiteX34104" fmla="*/ 7571054 w 12192000"/>
              <a:gd name="connsiteY34104" fmla="*/ 1532403 h 6858000"/>
              <a:gd name="connsiteX34105" fmla="*/ 7574495 w 12192000"/>
              <a:gd name="connsiteY34105" fmla="*/ 1550896 h 6858000"/>
              <a:gd name="connsiteX34106" fmla="*/ 7573208 w 12192000"/>
              <a:gd name="connsiteY34106" fmla="*/ 1562177 h 6858000"/>
              <a:gd name="connsiteX34107" fmla="*/ 7572999 w 12192000"/>
              <a:gd name="connsiteY34107" fmla="*/ 1563015 h 6858000"/>
              <a:gd name="connsiteX34108" fmla="*/ 7572251 w 12192000"/>
              <a:gd name="connsiteY34108" fmla="*/ 1565888 h 6858000"/>
              <a:gd name="connsiteX34109" fmla="*/ 7570904 w 12192000"/>
              <a:gd name="connsiteY34109" fmla="*/ 1569987 h 6858000"/>
              <a:gd name="connsiteX34110" fmla="*/ 7577846 w 12192000"/>
              <a:gd name="connsiteY34110" fmla="*/ 1573997 h 6858000"/>
              <a:gd name="connsiteX34111" fmla="*/ 7589128 w 12192000"/>
              <a:gd name="connsiteY34111" fmla="*/ 1580521 h 6858000"/>
              <a:gd name="connsiteX34112" fmla="*/ 7861282 w 12192000"/>
              <a:gd name="connsiteY34112" fmla="*/ 1580521 h 6858000"/>
              <a:gd name="connsiteX34113" fmla="*/ 7879506 w 12192000"/>
              <a:gd name="connsiteY34113" fmla="*/ 1569987 h 6858000"/>
              <a:gd name="connsiteX34114" fmla="*/ 7878160 w 12192000"/>
              <a:gd name="connsiteY34114" fmla="*/ 1565888 h 6858000"/>
              <a:gd name="connsiteX34115" fmla="*/ 7877412 w 12192000"/>
              <a:gd name="connsiteY34115" fmla="*/ 1563045 h 6858000"/>
              <a:gd name="connsiteX34116" fmla="*/ 7877202 w 12192000"/>
              <a:gd name="connsiteY34116" fmla="*/ 1562207 h 6858000"/>
              <a:gd name="connsiteX34117" fmla="*/ 7875915 w 12192000"/>
              <a:gd name="connsiteY34117" fmla="*/ 1550926 h 6858000"/>
              <a:gd name="connsiteX34118" fmla="*/ 7879356 w 12192000"/>
              <a:gd name="connsiteY34118" fmla="*/ 1532433 h 6858000"/>
              <a:gd name="connsiteX34119" fmla="*/ 7759422 w 12192000"/>
              <a:gd name="connsiteY34119" fmla="*/ 1463190 h 6858000"/>
              <a:gd name="connsiteX34120" fmla="*/ 7725430 w 12192000"/>
              <a:gd name="connsiteY34120" fmla="*/ 1478960 h 6858000"/>
              <a:gd name="connsiteX34121" fmla="*/ 7725190 w 12192000"/>
              <a:gd name="connsiteY34121" fmla="*/ 1478960 h 6858000"/>
              <a:gd name="connsiteX34122" fmla="*/ 7724951 w 12192000"/>
              <a:gd name="connsiteY34122" fmla="*/ 1478960 h 6858000"/>
              <a:gd name="connsiteX34123" fmla="*/ 7690958 w 12192000"/>
              <a:gd name="connsiteY34123" fmla="*/ 1463190 h 6858000"/>
              <a:gd name="connsiteX34124" fmla="*/ 6876618 w 12192000"/>
              <a:gd name="connsiteY34124" fmla="*/ 1463160 h 6858000"/>
              <a:gd name="connsiteX34125" fmla="*/ 6756684 w 12192000"/>
              <a:gd name="connsiteY34125" fmla="*/ 1532403 h 6858000"/>
              <a:gd name="connsiteX34126" fmla="*/ 6760125 w 12192000"/>
              <a:gd name="connsiteY34126" fmla="*/ 1550896 h 6858000"/>
              <a:gd name="connsiteX34127" fmla="*/ 6758839 w 12192000"/>
              <a:gd name="connsiteY34127" fmla="*/ 1562177 h 6858000"/>
              <a:gd name="connsiteX34128" fmla="*/ 6758629 w 12192000"/>
              <a:gd name="connsiteY34128" fmla="*/ 1563015 h 6858000"/>
              <a:gd name="connsiteX34129" fmla="*/ 6757881 w 12192000"/>
              <a:gd name="connsiteY34129" fmla="*/ 1565888 h 6858000"/>
              <a:gd name="connsiteX34130" fmla="*/ 6756535 w 12192000"/>
              <a:gd name="connsiteY34130" fmla="*/ 1569987 h 6858000"/>
              <a:gd name="connsiteX34131" fmla="*/ 6763477 w 12192000"/>
              <a:gd name="connsiteY34131" fmla="*/ 1573997 h 6858000"/>
              <a:gd name="connsiteX34132" fmla="*/ 6774758 w 12192000"/>
              <a:gd name="connsiteY34132" fmla="*/ 1580521 h 6858000"/>
              <a:gd name="connsiteX34133" fmla="*/ 7046913 w 12192000"/>
              <a:gd name="connsiteY34133" fmla="*/ 1580521 h 6858000"/>
              <a:gd name="connsiteX34134" fmla="*/ 7065137 w 12192000"/>
              <a:gd name="connsiteY34134" fmla="*/ 1569987 h 6858000"/>
              <a:gd name="connsiteX34135" fmla="*/ 7063789 w 12192000"/>
              <a:gd name="connsiteY34135" fmla="*/ 1565888 h 6858000"/>
              <a:gd name="connsiteX34136" fmla="*/ 7063041 w 12192000"/>
              <a:gd name="connsiteY34136" fmla="*/ 1563045 h 6858000"/>
              <a:gd name="connsiteX34137" fmla="*/ 7062832 w 12192000"/>
              <a:gd name="connsiteY34137" fmla="*/ 1562207 h 6858000"/>
              <a:gd name="connsiteX34138" fmla="*/ 7061545 w 12192000"/>
              <a:gd name="connsiteY34138" fmla="*/ 1550926 h 6858000"/>
              <a:gd name="connsiteX34139" fmla="*/ 7064987 w 12192000"/>
              <a:gd name="connsiteY34139" fmla="*/ 1532433 h 6858000"/>
              <a:gd name="connsiteX34140" fmla="*/ 6945053 w 12192000"/>
              <a:gd name="connsiteY34140" fmla="*/ 1463190 h 6858000"/>
              <a:gd name="connsiteX34141" fmla="*/ 6911060 w 12192000"/>
              <a:gd name="connsiteY34141" fmla="*/ 1478960 h 6858000"/>
              <a:gd name="connsiteX34142" fmla="*/ 6910821 w 12192000"/>
              <a:gd name="connsiteY34142" fmla="*/ 1478960 h 6858000"/>
              <a:gd name="connsiteX34143" fmla="*/ 6910581 w 12192000"/>
              <a:gd name="connsiteY34143" fmla="*/ 1478960 h 6858000"/>
              <a:gd name="connsiteX34144" fmla="*/ 6876588 w 12192000"/>
              <a:gd name="connsiteY34144" fmla="*/ 1463190 h 6858000"/>
              <a:gd name="connsiteX34145" fmla="*/ 5655049 w 12192000"/>
              <a:gd name="connsiteY34145" fmla="*/ 1463160 h 6858000"/>
              <a:gd name="connsiteX34146" fmla="*/ 5535115 w 12192000"/>
              <a:gd name="connsiteY34146" fmla="*/ 1532403 h 6858000"/>
              <a:gd name="connsiteX34147" fmla="*/ 5538557 w 12192000"/>
              <a:gd name="connsiteY34147" fmla="*/ 1550896 h 6858000"/>
              <a:gd name="connsiteX34148" fmla="*/ 5537269 w 12192000"/>
              <a:gd name="connsiteY34148" fmla="*/ 1562177 h 6858000"/>
              <a:gd name="connsiteX34149" fmla="*/ 5537060 w 12192000"/>
              <a:gd name="connsiteY34149" fmla="*/ 1563015 h 6858000"/>
              <a:gd name="connsiteX34150" fmla="*/ 5536312 w 12192000"/>
              <a:gd name="connsiteY34150" fmla="*/ 1565888 h 6858000"/>
              <a:gd name="connsiteX34151" fmla="*/ 5534965 w 12192000"/>
              <a:gd name="connsiteY34151" fmla="*/ 1569987 h 6858000"/>
              <a:gd name="connsiteX34152" fmla="*/ 5541907 w 12192000"/>
              <a:gd name="connsiteY34152" fmla="*/ 1573997 h 6858000"/>
              <a:gd name="connsiteX34153" fmla="*/ 5553189 w 12192000"/>
              <a:gd name="connsiteY34153" fmla="*/ 1580521 h 6858000"/>
              <a:gd name="connsiteX34154" fmla="*/ 5825344 w 12192000"/>
              <a:gd name="connsiteY34154" fmla="*/ 1580521 h 6858000"/>
              <a:gd name="connsiteX34155" fmla="*/ 5843567 w 12192000"/>
              <a:gd name="connsiteY34155" fmla="*/ 1569987 h 6858000"/>
              <a:gd name="connsiteX34156" fmla="*/ 5842220 w 12192000"/>
              <a:gd name="connsiteY34156" fmla="*/ 1565888 h 6858000"/>
              <a:gd name="connsiteX34157" fmla="*/ 5841502 w 12192000"/>
              <a:gd name="connsiteY34157" fmla="*/ 1563045 h 6858000"/>
              <a:gd name="connsiteX34158" fmla="*/ 5841293 w 12192000"/>
              <a:gd name="connsiteY34158" fmla="*/ 1562207 h 6858000"/>
              <a:gd name="connsiteX34159" fmla="*/ 5840006 w 12192000"/>
              <a:gd name="connsiteY34159" fmla="*/ 1550926 h 6858000"/>
              <a:gd name="connsiteX34160" fmla="*/ 5843447 w 12192000"/>
              <a:gd name="connsiteY34160" fmla="*/ 1532433 h 6858000"/>
              <a:gd name="connsiteX34161" fmla="*/ 5723514 w 12192000"/>
              <a:gd name="connsiteY34161" fmla="*/ 1463190 h 6858000"/>
              <a:gd name="connsiteX34162" fmla="*/ 5689521 w 12192000"/>
              <a:gd name="connsiteY34162" fmla="*/ 1478960 h 6858000"/>
              <a:gd name="connsiteX34163" fmla="*/ 5689281 w 12192000"/>
              <a:gd name="connsiteY34163" fmla="*/ 1478960 h 6858000"/>
              <a:gd name="connsiteX34164" fmla="*/ 5689042 w 12192000"/>
              <a:gd name="connsiteY34164" fmla="*/ 1478960 h 6858000"/>
              <a:gd name="connsiteX34165" fmla="*/ 5655049 w 12192000"/>
              <a:gd name="connsiteY34165" fmla="*/ 1463190 h 6858000"/>
              <a:gd name="connsiteX34166" fmla="*/ 5247878 w 12192000"/>
              <a:gd name="connsiteY34166" fmla="*/ 1463160 h 6858000"/>
              <a:gd name="connsiteX34167" fmla="*/ 5127945 w 12192000"/>
              <a:gd name="connsiteY34167" fmla="*/ 1532403 h 6858000"/>
              <a:gd name="connsiteX34168" fmla="*/ 5131386 w 12192000"/>
              <a:gd name="connsiteY34168" fmla="*/ 1550896 h 6858000"/>
              <a:gd name="connsiteX34169" fmla="*/ 5130099 w 12192000"/>
              <a:gd name="connsiteY34169" fmla="*/ 1562177 h 6858000"/>
              <a:gd name="connsiteX34170" fmla="*/ 5129890 w 12192000"/>
              <a:gd name="connsiteY34170" fmla="*/ 1563015 h 6858000"/>
              <a:gd name="connsiteX34171" fmla="*/ 5129142 w 12192000"/>
              <a:gd name="connsiteY34171" fmla="*/ 1565888 h 6858000"/>
              <a:gd name="connsiteX34172" fmla="*/ 5127795 w 12192000"/>
              <a:gd name="connsiteY34172" fmla="*/ 1569987 h 6858000"/>
              <a:gd name="connsiteX34173" fmla="*/ 5134739 w 12192000"/>
              <a:gd name="connsiteY34173" fmla="*/ 1573997 h 6858000"/>
              <a:gd name="connsiteX34174" fmla="*/ 5146019 w 12192000"/>
              <a:gd name="connsiteY34174" fmla="*/ 1580521 h 6858000"/>
              <a:gd name="connsiteX34175" fmla="*/ 5418173 w 12192000"/>
              <a:gd name="connsiteY34175" fmla="*/ 1580521 h 6858000"/>
              <a:gd name="connsiteX34176" fmla="*/ 5436397 w 12192000"/>
              <a:gd name="connsiteY34176" fmla="*/ 1569987 h 6858000"/>
              <a:gd name="connsiteX34177" fmla="*/ 5435050 w 12192000"/>
              <a:gd name="connsiteY34177" fmla="*/ 1565888 h 6858000"/>
              <a:gd name="connsiteX34178" fmla="*/ 5434302 w 12192000"/>
              <a:gd name="connsiteY34178" fmla="*/ 1563045 h 6858000"/>
              <a:gd name="connsiteX34179" fmla="*/ 5434093 w 12192000"/>
              <a:gd name="connsiteY34179" fmla="*/ 1562207 h 6858000"/>
              <a:gd name="connsiteX34180" fmla="*/ 5432807 w 12192000"/>
              <a:gd name="connsiteY34180" fmla="*/ 1550926 h 6858000"/>
              <a:gd name="connsiteX34181" fmla="*/ 5436247 w 12192000"/>
              <a:gd name="connsiteY34181" fmla="*/ 1532433 h 6858000"/>
              <a:gd name="connsiteX34182" fmla="*/ 5316313 w 12192000"/>
              <a:gd name="connsiteY34182" fmla="*/ 1463190 h 6858000"/>
              <a:gd name="connsiteX34183" fmla="*/ 5282320 w 12192000"/>
              <a:gd name="connsiteY34183" fmla="*/ 1478960 h 6858000"/>
              <a:gd name="connsiteX34184" fmla="*/ 5282082 w 12192000"/>
              <a:gd name="connsiteY34184" fmla="*/ 1478960 h 6858000"/>
              <a:gd name="connsiteX34185" fmla="*/ 5281843 w 12192000"/>
              <a:gd name="connsiteY34185" fmla="*/ 1478960 h 6858000"/>
              <a:gd name="connsiteX34186" fmla="*/ 5247849 w 12192000"/>
              <a:gd name="connsiteY34186" fmla="*/ 1463190 h 6858000"/>
              <a:gd name="connsiteX34187" fmla="*/ 4026309 w 12192000"/>
              <a:gd name="connsiteY34187" fmla="*/ 1463160 h 6858000"/>
              <a:gd name="connsiteX34188" fmla="*/ 3906375 w 12192000"/>
              <a:gd name="connsiteY34188" fmla="*/ 1532403 h 6858000"/>
              <a:gd name="connsiteX34189" fmla="*/ 3909817 w 12192000"/>
              <a:gd name="connsiteY34189" fmla="*/ 1550896 h 6858000"/>
              <a:gd name="connsiteX34190" fmla="*/ 3908530 w 12192000"/>
              <a:gd name="connsiteY34190" fmla="*/ 1562177 h 6858000"/>
              <a:gd name="connsiteX34191" fmla="*/ 3908320 w 12192000"/>
              <a:gd name="connsiteY34191" fmla="*/ 1563015 h 6858000"/>
              <a:gd name="connsiteX34192" fmla="*/ 3907572 w 12192000"/>
              <a:gd name="connsiteY34192" fmla="*/ 1565888 h 6858000"/>
              <a:gd name="connsiteX34193" fmla="*/ 3906226 w 12192000"/>
              <a:gd name="connsiteY34193" fmla="*/ 1569987 h 6858000"/>
              <a:gd name="connsiteX34194" fmla="*/ 3913168 w 12192000"/>
              <a:gd name="connsiteY34194" fmla="*/ 1573997 h 6858000"/>
              <a:gd name="connsiteX34195" fmla="*/ 3924449 w 12192000"/>
              <a:gd name="connsiteY34195" fmla="*/ 1580521 h 6858000"/>
              <a:gd name="connsiteX34196" fmla="*/ 4196604 w 12192000"/>
              <a:gd name="connsiteY34196" fmla="*/ 1580521 h 6858000"/>
              <a:gd name="connsiteX34197" fmla="*/ 4214827 w 12192000"/>
              <a:gd name="connsiteY34197" fmla="*/ 1569987 h 6858000"/>
              <a:gd name="connsiteX34198" fmla="*/ 4213481 w 12192000"/>
              <a:gd name="connsiteY34198" fmla="*/ 1565888 h 6858000"/>
              <a:gd name="connsiteX34199" fmla="*/ 4212764 w 12192000"/>
              <a:gd name="connsiteY34199" fmla="*/ 1563045 h 6858000"/>
              <a:gd name="connsiteX34200" fmla="*/ 4212553 w 12192000"/>
              <a:gd name="connsiteY34200" fmla="*/ 1562207 h 6858000"/>
              <a:gd name="connsiteX34201" fmla="*/ 4211267 w 12192000"/>
              <a:gd name="connsiteY34201" fmla="*/ 1550926 h 6858000"/>
              <a:gd name="connsiteX34202" fmla="*/ 4214709 w 12192000"/>
              <a:gd name="connsiteY34202" fmla="*/ 1532433 h 6858000"/>
              <a:gd name="connsiteX34203" fmla="*/ 4094774 w 12192000"/>
              <a:gd name="connsiteY34203" fmla="*/ 1463190 h 6858000"/>
              <a:gd name="connsiteX34204" fmla="*/ 4060781 w 12192000"/>
              <a:gd name="connsiteY34204" fmla="*/ 1478960 h 6858000"/>
              <a:gd name="connsiteX34205" fmla="*/ 4060542 w 12192000"/>
              <a:gd name="connsiteY34205" fmla="*/ 1478960 h 6858000"/>
              <a:gd name="connsiteX34206" fmla="*/ 4060302 w 12192000"/>
              <a:gd name="connsiteY34206" fmla="*/ 1478960 h 6858000"/>
              <a:gd name="connsiteX34207" fmla="*/ 4026309 w 12192000"/>
              <a:gd name="connsiteY34207" fmla="*/ 1463190 h 6858000"/>
              <a:gd name="connsiteX34208" fmla="*/ 3211939 w 12192000"/>
              <a:gd name="connsiteY34208" fmla="*/ 1463160 h 6858000"/>
              <a:gd name="connsiteX34209" fmla="*/ 3092006 w 12192000"/>
              <a:gd name="connsiteY34209" fmla="*/ 1532403 h 6858000"/>
              <a:gd name="connsiteX34210" fmla="*/ 3095447 w 12192000"/>
              <a:gd name="connsiteY34210" fmla="*/ 1550896 h 6858000"/>
              <a:gd name="connsiteX34211" fmla="*/ 3094160 w 12192000"/>
              <a:gd name="connsiteY34211" fmla="*/ 1562177 h 6858000"/>
              <a:gd name="connsiteX34212" fmla="*/ 3093951 w 12192000"/>
              <a:gd name="connsiteY34212" fmla="*/ 1563015 h 6858000"/>
              <a:gd name="connsiteX34213" fmla="*/ 3093203 w 12192000"/>
              <a:gd name="connsiteY34213" fmla="*/ 1565888 h 6858000"/>
              <a:gd name="connsiteX34214" fmla="*/ 3091856 w 12192000"/>
              <a:gd name="connsiteY34214" fmla="*/ 1569987 h 6858000"/>
              <a:gd name="connsiteX34215" fmla="*/ 3098798 w 12192000"/>
              <a:gd name="connsiteY34215" fmla="*/ 1573997 h 6858000"/>
              <a:gd name="connsiteX34216" fmla="*/ 3110079 w 12192000"/>
              <a:gd name="connsiteY34216" fmla="*/ 1580521 h 6858000"/>
              <a:gd name="connsiteX34217" fmla="*/ 3382234 w 12192000"/>
              <a:gd name="connsiteY34217" fmla="*/ 1580521 h 6858000"/>
              <a:gd name="connsiteX34218" fmla="*/ 3400457 w 12192000"/>
              <a:gd name="connsiteY34218" fmla="*/ 1569987 h 6858000"/>
              <a:gd name="connsiteX34219" fmla="*/ 3399111 w 12192000"/>
              <a:gd name="connsiteY34219" fmla="*/ 1565888 h 6858000"/>
              <a:gd name="connsiteX34220" fmla="*/ 3398393 w 12192000"/>
              <a:gd name="connsiteY34220" fmla="*/ 1563045 h 6858000"/>
              <a:gd name="connsiteX34221" fmla="*/ 3398184 w 12192000"/>
              <a:gd name="connsiteY34221" fmla="*/ 1562207 h 6858000"/>
              <a:gd name="connsiteX34222" fmla="*/ 3396897 w 12192000"/>
              <a:gd name="connsiteY34222" fmla="*/ 1550926 h 6858000"/>
              <a:gd name="connsiteX34223" fmla="*/ 3400338 w 12192000"/>
              <a:gd name="connsiteY34223" fmla="*/ 1532433 h 6858000"/>
              <a:gd name="connsiteX34224" fmla="*/ 3280404 w 12192000"/>
              <a:gd name="connsiteY34224" fmla="*/ 1463190 h 6858000"/>
              <a:gd name="connsiteX34225" fmla="*/ 3246411 w 12192000"/>
              <a:gd name="connsiteY34225" fmla="*/ 1478960 h 6858000"/>
              <a:gd name="connsiteX34226" fmla="*/ 3246172 w 12192000"/>
              <a:gd name="connsiteY34226" fmla="*/ 1478960 h 6858000"/>
              <a:gd name="connsiteX34227" fmla="*/ 3245933 w 12192000"/>
              <a:gd name="connsiteY34227" fmla="*/ 1478960 h 6858000"/>
              <a:gd name="connsiteX34228" fmla="*/ 3211939 w 12192000"/>
              <a:gd name="connsiteY34228" fmla="*/ 1463190 h 6858000"/>
              <a:gd name="connsiteX34229" fmla="*/ 2397599 w 12192000"/>
              <a:gd name="connsiteY34229" fmla="*/ 1463160 h 6858000"/>
              <a:gd name="connsiteX34230" fmla="*/ 2277666 w 12192000"/>
              <a:gd name="connsiteY34230" fmla="*/ 1532403 h 6858000"/>
              <a:gd name="connsiteX34231" fmla="*/ 2281107 w 12192000"/>
              <a:gd name="connsiteY34231" fmla="*/ 1550896 h 6858000"/>
              <a:gd name="connsiteX34232" fmla="*/ 2279820 w 12192000"/>
              <a:gd name="connsiteY34232" fmla="*/ 1562177 h 6858000"/>
              <a:gd name="connsiteX34233" fmla="*/ 2279611 w 12192000"/>
              <a:gd name="connsiteY34233" fmla="*/ 1563015 h 6858000"/>
              <a:gd name="connsiteX34234" fmla="*/ 2278863 w 12192000"/>
              <a:gd name="connsiteY34234" fmla="*/ 1565888 h 6858000"/>
              <a:gd name="connsiteX34235" fmla="*/ 2277516 w 12192000"/>
              <a:gd name="connsiteY34235" fmla="*/ 1569987 h 6858000"/>
              <a:gd name="connsiteX34236" fmla="*/ 2284458 w 12192000"/>
              <a:gd name="connsiteY34236" fmla="*/ 1573997 h 6858000"/>
              <a:gd name="connsiteX34237" fmla="*/ 2295740 w 12192000"/>
              <a:gd name="connsiteY34237" fmla="*/ 1580521 h 6858000"/>
              <a:gd name="connsiteX34238" fmla="*/ 2567894 w 12192000"/>
              <a:gd name="connsiteY34238" fmla="*/ 1580521 h 6858000"/>
              <a:gd name="connsiteX34239" fmla="*/ 2586118 w 12192000"/>
              <a:gd name="connsiteY34239" fmla="*/ 1569987 h 6858000"/>
              <a:gd name="connsiteX34240" fmla="*/ 2584771 w 12192000"/>
              <a:gd name="connsiteY34240" fmla="*/ 1565888 h 6858000"/>
              <a:gd name="connsiteX34241" fmla="*/ 2584023 w 12192000"/>
              <a:gd name="connsiteY34241" fmla="*/ 1563045 h 6858000"/>
              <a:gd name="connsiteX34242" fmla="*/ 2583814 w 12192000"/>
              <a:gd name="connsiteY34242" fmla="*/ 1562207 h 6858000"/>
              <a:gd name="connsiteX34243" fmla="*/ 2582527 w 12192000"/>
              <a:gd name="connsiteY34243" fmla="*/ 1550926 h 6858000"/>
              <a:gd name="connsiteX34244" fmla="*/ 2585968 w 12192000"/>
              <a:gd name="connsiteY34244" fmla="*/ 1532433 h 6858000"/>
              <a:gd name="connsiteX34245" fmla="*/ 2466035 w 12192000"/>
              <a:gd name="connsiteY34245" fmla="*/ 1463190 h 6858000"/>
              <a:gd name="connsiteX34246" fmla="*/ 2432041 w 12192000"/>
              <a:gd name="connsiteY34246" fmla="*/ 1478960 h 6858000"/>
              <a:gd name="connsiteX34247" fmla="*/ 2431802 w 12192000"/>
              <a:gd name="connsiteY34247" fmla="*/ 1478960 h 6858000"/>
              <a:gd name="connsiteX34248" fmla="*/ 2431563 w 12192000"/>
              <a:gd name="connsiteY34248" fmla="*/ 1478960 h 6858000"/>
              <a:gd name="connsiteX34249" fmla="*/ 2397569 w 12192000"/>
              <a:gd name="connsiteY34249" fmla="*/ 1463190 h 6858000"/>
              <a:gd name="connsiteX34250" fmla="*/ 1583230 w 12192000"/>
              <a:gd name="connsiteY34250" fmla="*/ 1463160 h 6858000"/>
              <a:gd name="connsiteX34251" fmla="*/ 1463296 w 12192000"/>
              <a:gd name="connsiteY34251" fmla="*/ 1532403 h 6858000"/>
              <a:gd name="connsiteX34252" fmla="*/ 1466737 w 12192000"/>
              <a:gd name="connsiteY34252" fmla="*/ 1550896 h 6858000"/>
              <a:gd name="connsiteX34253" fmla="*/ 1465451 w 12192000"/>
              <a:gd name="connsiteY34253" fmla="*/ 1562177 h 6858000"/>
              <a:gd name="connsiteX34254" fmla="*/ 1465241 w 12192000"/>
              <a:gd name="connsiteY34254" fmla="*/ 1563015 h 6858000"/>
              <a:gd name="connsiteX34255" fmla="*/ 1464493 w 12192000"/>
              <a:gd name="connsiteY34255" fmla="*/ 1565888 h 6858000"/>
              <a:gd name="connsiteX34256" fmla="*/ 1463147 w 12192000"/>
              <a:gd name="connsiteY34256" fmla="*/ 1569987 h 6858000"/>
              <a:gd name="connsiteX34257" fmla="*/ 1470089 w 12192000"/>
              <a:gd name="connsiteY34257" fmla="*/ 1573997 h 6858000"/>
              <a:gd name="connsiteX34258" fmla="*/ 1481370 w 12192000"/>
              <a:gd name="connsiteY34258" fmla="*/ 1580521 h 6858000"/>
              <a:gd name="connsiteX34259" fmla="*/ 1753525 w 12192000"/>
              <a:gd name="connsiteY34259" fmla="*/ 1580521 h 6858000"/>
              <a:gd name="connsiteX34260" fmla="*/ 1771748 w 12192000"/>
              <a:gd name="connsiteY34260" fmla="*/ 1569987 h 6858000"/>
              <a:gd name="connsiteX34261" fmla="*/ 1770402 w 12192000"/>
              <a:gd name="connsiteY34261" fmla="*/ 1565888 h 6858000"/>
              <a:gd name="connsiteX34262" fmla="*/ 1769654 w 12192000"/>
              <a:gd name="connsiteY34262" fmla="*/ 1563045 h 6858000"/>
              <a:gd name="connsiteX34263" fmla="*/ 1769444 w 12192000"/>
              <a:gd name="connsiteY34263" fmla="*/ 1562207 h 6858000"/>
              <a:gd name="connsiteX34264" fmla="*/ 1768157 w 12192000"/>
              <a:gd name="connsiteY34264" fmla="*/ 1550926 h 6858000"/>
              <a:gd name="connsiteX34265" fmla="*/ 1771598 w 12192000"/>
              <a:gd name="connsiteY34265" fmla="*/ 1532433 h 6858000"/>
              <a:gd name="connsiteX34266" fmla="*/ 1651665 w 12192000"/>
              <a:gd name="connsiteY34266" fmla="*/ 1463190 h 6858000"/>
              <a:gd name="connsiteX34267" fmla="*/ 1617672 w 12192000"/>
              <a:gd name="connsiteY34267" fmla="*/ 1478960 h 6858000"/>
              <a:gd name="connsiteX34268" fmla="*/ 1617432 w 12192000"/>
              <a:gd name="connsiteY34268" fmla="*/ 1478960 h 6858000"/>
              <a:gd name="connsiteX34269" fmla="*/ 1617193 w 12192000"/>
              <a:gd name="connsiteY34269" fmla="*/ 1478960 h 6858000"/>
              <a:gd name="connsiteX34270" fmla="*/ 1583200 w 12192000"/>
              <a:gd name="connsiteY34270" fmla="*/ 1463190 h 6858000"/>
              <a:gd name="connsiteX34271" fmla="*/ 361660 w 12192000"/>
              <a:gd name="connsiteY34271" fmla="*/ 1463160 h 6858000"/>
              <a:gd name="connsiteX34272" fmla="*/ 241727 w 12192000"/>
              <a:gd name="connsiteY34272" fmla="*/ 1532403 h 6858000"/>
              <a:gd name="connsiteX34273" fmla="*/ 245168 w 12192000"/>
              <a:gd name="connsiteY34273" fmla="*/ 1550896 h 6858000"/>
              <a:gd name="connsiteX34274" fmla="*/ 243881 w 12192000"/>
              <a:gd name="connsiteY34274" fmla="*/ 1562177 h 6858000"/>
              <a:gd name="connsiteX34275" fmla="*/ 243672 w 12192000"/>
              <a:gd name="connsiteY34275" fmla="*/ 1563015 h 6858000"/>
              <a:gd name="connsiteX34276" fmla="*/ 242924 w 12192000"/>
              <a:gd name="connsiteY34276" fmla="*/ 1565888 h 6858000"/>
              <a:gd name="connsiteX34277" fmla="*/ 242924 w 12192000"/>
              <a:gd name="connsiteY34277" fmla="*/ 1565858 h 6858000"/>
              <a:gd name="connsiteX34278" fmla="*/ 241577 w 12192000"/>
              <a:gd name="connsiteY34278" fmla="*/ 1569958 h 6858000"/>
              <a:gd name="connsiteX34279" fmla="*/ 248519 w 12192000"/>
              <a:gd name="connsiteY34279" fmla="*/ 1573967 h 6858000"/>
              <a:gd name="connsiteX34280" fmla="*/ 259800 w 12192000"/>
              <a:gd name="connsiteY34280" fmla="*/ 1580491 h 6858000"/>
              <a:gd name="connsiteX34281" fmla="*/ 531955 w 12192000"/>
              <a:gd name="connsiteY34281" fmla="*/ 1580491 h 6858000"/>
              <a:gd name="connsiteX34282" fmla="*/ 550179 w 12192000"/>
              <a:gd name="connsiteY34282" fmla="*/ 1569958 h 6858000"/>
              <a:gd name="connsiteX34283" fmla="*/ 548832 w 12192000"/>
              <a:gd name="connsiteY34283" fmla="*/ 1565858 h 6858000"/>
              <a:gd name="connsiteX34284" fmla="*/ 548114 w 12192000"/>
              <a:gd name="connsiteY34284" fmla="*/ 1563015 h 6858000"/>
              <a:gd name="connsiteX34285" fmla="*/ 547904 w 12192000"/>
              <a:gd name="connsiteY34285" fmla="*/ 1562177 h 6858000"/>
              <a:gd name="connsiteX34286" fmla="*/ 546618 w 12192000"/>
              <a:gd name="connsiteY34286" fmla="*/ 1550896 h 6858000"/>
              <a:gd name="connsiteX34287" fmla="*/ 550059 w 12192000"/>
              <a:gd name="connsiteY34287" fmla="*/ 1532403 h 6858000"/>
              <a:gd name="connsiteX34288" fmla="*/ 430125 w 12192000"/>
              <a:gd name="connsiteY34288" fmla="*/ 1463160 h 6858000"/>
              <a:gd name="connsiteX34289" fmla="*/ 396132 w 12192000"/>
              <a:gd name="connsiteY34289" fmla="*/ 1478930 h 6858000"/>
              <a:gd name="connsiteX34290" fmla="*/ 395893 w 12192000"/>
              <a:gd name="connsiteY34290" fmla="*/ 1478930 h 6858000"/>
              <a:gd name="connsiteX34291" fmla="*/ 395653 w 12192000"/>
              <a:gd name="connsiteY34291" fmla="*/ 1478930 h 6858000"/>
              <a:gd name="connsiteX34292" fmla="*/ 361660 w 12192000"/>
              <a:gd name="connsiteY34292" fmla="*/ 1463160 h 6858000"/>
              <a:gd name="connsiteX34293" fmla="*/ 12000579 w 12192000"/>
              <a:gd name="connsiteY34293" fmla="*/ 1272308 h 6858000"/>
              <a:gd name="connsiteX34294" fmla="*/ 12000608 w 12192000"/>
              <a:gd name="connsiteY34294" fmla="*/ 1272308 h 6858000"/>
              <a:gd name="connsiteX34295" fmla="*/ 12000594 w 12192000"/>
              <a:gd name="connsiteY34295" fmla="*/ 1272311 h 6858000"/>
              <a:gd name="connsiteX34296" fmla="*/ 11593408 w 12192000"/>
              <a:gd name="connsiteY34296" fmla="*/ 1272308 h 6858000"/>
              <a:gd name="connsiteX34297" fmla="*/ 11593438 w 12192000"/>
              <a:gd name="connsiteY34297" fmla="*/ 1272308 h 6858000"/>
              <a:gd name="connsiteX34298" fmla="*/ 11593423 w 12192000"/>
              <a:gd name="connsiteY34298" fmla="*/ 1272312 h 6858000"/>
              <a:gd name="connsiteX34299" fmla="*/ 12128323 w 12192000"/>
              <a:gd name="connsiteY34299" fmla="*/ 1252439 h 6858000"/>
              <a:gd name="connsiteX34300" fmla="*/ 12042590 w 12192000"/>
              <a:gd name="connsiteY34300" fmla="*/ 1301932 h 6858000"/>
              <a:gd name="connsiteX34301" fmla="*/ 12045225 w 12192000"/>
              <a:gd name="connsiteY34301" fmla="*/ 1316924 h 6858000"/>
              <a:gd name="connsiteX34302" fmla="*/ 12008598 w 12192000"/>
              <a:gd name="connsiteY34302" fmla="*/ 1360792 h 6858000"/>
              <a:gd name="connsiteX34303" fmla="*/ 12008598 w 12192000"/>
              <a:gd name="connsiteY34303" fmla="*/ 1459779 h 6858000"/>
              <a:gd name="connsiteX34304" fmla="*/ 12128323 w 12192000"/>
              <a:gd name="connsiteY34304" fmla="*/ 1252439 h 6858000"/>
              <a:gd name="connsiteX34305" fmla="*/ 11872895 w 12192000"/>
              <a:gd name="connsiteY34305" fmla="*/ 1252439 h 6858000"/>
              <a:gd name="connsiteX34306" fmla="*/ 11992619 w 12192000"/>
              <a:gd name="connsiteY34306" fmla="*/ 1459779 h 6858000"/>
              <a:gd name="connsiteX34307" fmla="*/ 11992619 w 12192000"/>
              <a:gd name="connsiteY34307" fmla="*/ 1360792 h 6858000"/>
              <a:gd name="connsiteX34308" fmla="*/ 11955992 w 12192000"/>
              <a:gd name="connsiteY34308" fmla="*/ 1316924 h 6858000"/>
              <a:gd name="connsiteX34309" fmla="*/ 11958625 w 12192000"/>
              <a:gd name="connsiteY34309" fmla="*/ 1301932 h 6858000"/>
              <a:gd name="connsiteX34310" fmla="*/ 11721152 w 12192000"/>
              <a:gd name="connsiteY34310" fmla="*/ 1252439 h 6858000"/>
              <a:gd name="connsiteX34311" fmla="*/ 11635421 w 12192000"/>
              <a:gd name="connsiteY34311" fmla="*/ 1301932 h 6858000"/>
              <a:gd name="connsiteX34312" fmla="*/ 11638055 w 12192000"/>
              <a:gd name="connsiteY34312" fmla="*/ 1316924 h 6858000"/>
              <a:gd name="connsiteX34313" fmla="*/ 11601428 w 12192000"/>
              <a:gd name="connsiteY34313" fmla="*/ 1360792 h 6858000"/>
              <a:gd name="connsiteX34314" fmla="*/ 11601428 w 12192000"/>
              <a:gd name="connsiteY34314" fmla="*/ 1459779 h 6858000"/>
              <a:gd name="connsiteX34315" fmla="*/ 11721152 w 12192000"/>
              <a:gd name="connsiteY34315" fmla="*/ 1252439 h 6858000"/>
              <a:gd name="connsiteX34316" fmla="*/ 11465725 w 12192000"/>
              <a:gd name="connsiteY34316" fmla="*/ 1252439 h 6858000"/>
              <a:gd name="connsiteX34317" fmla="*/ 11585449 w 12192000"/>
              <a:gd name="connsiteY34317" fmla="*/ 1459779 h 6858000"/>
              <a:gd name="connsiteX34318" fmla="*/ 11585449 w 12192000"/>
              <a:gd name="connsiteY34318" fmla="*/ 1360792 h 6858000"/>
              <a:gd name="connsiteX34319" fmla="*/ 11548822 w 12192000"/>
              <a:gd name="connsiteY34319" fmla="*/ 1316924 h 6858000"/>
              <a:gd name="connsiteX34320" fmla="*/ 11551455 w 12192000"/>
              <a:gd name="connsiteY34320" fmla="*/ 1301932 h 6858000"/>
              <a:gd name="connsiteX34321" fmla="*/ 11313952 w 12192000"/>
              <a:gd name="connsiteY34321" fmla="*/ 1252439 h 6858000"/>
              <a:gd name="connsiteX34322" fmla="*/ 11228222 w 12192000"/>
              <a:gd name="connsiteY34322" fmla="*/ 1301932 h 6858000"/>
              <a:gd name="connsiteX34323" fmla="*/ 11230855 w 12192000"/>
              <a:gd name="connsiteY34323" fmla="*/ 1316924 h 6858000"/>
              <a:gd name="connsiteX34324" fmla="*/ 11194228 w 12192000"/>
              <a:gd name="connsiteY34324" fmla="*/ 1360792 h 6858000"/>
              <a:gd name="connsiteX34325" fmla="*/ 11194228 w 12192000"/>
              <a:gd name="connsiteY34325" fmla="*/ 1459779 h 6858000"/>
              <a:gd name="connsiteX34326" fmla="*/ 11313952 w 12192000"/>
              <a:gd name="connsiteY34326" fmla="*/ 1252439 h 6858000"/>
              <a:gd name="connsiteX34327" fmla="*/ 11058555 w 12192000"/>
              <a:gd name="connsiteY34327" fmla="*/ 1252439 h 6858000"/>
              <a:gd name="connsiteX34328" fmla="*/ 11178279 w 12192000"/>
              <a:gd name="connsiteY34328" fmla="*/ 1459779 h 6858000"/>
              <a:gd name="connsiteX34329" fmla="*/ 11178279 w 12192000"/>
              <a:gd name="connsiteY34329" fmla="*/ 1360792 h 6858000"/>
              <a:gd name="connsiteX34330" fmla="*/ 11141652 w 12192000"/>
              <a:gd name="connsiteY34330" fmla="*/ 1316924 h 6858000"/>
              <a:gd name="connsiteX34331" fmla="*/ 11144286 w 12192000"/>
              <a:gd name="connsiteY34331" fmla="*/ 1301932 h 6858000"/>
              <a:gd name="connsiteX34332" fmla="*/ 10906782 w 12192000"/>
              <a:gd name="connsiteY34332" fmla="*/ 1252439 h 6858000"/>
              <a:gd name="connsiteX34333" fmla="*/ 10821052 w 12192000"/>
              <a:gd name="connsiteY34333" fmla="*/ 1301932 h 6858000"/>
              <a:gd name="connsiteX34334" fmla="*/ 10823685 w 12192000"/>
              <a:gd name="connsiteY34334" fmla="*/ 1316924 h 6858000"/>
              <a:gd name="connsiteX34335" fmla="*/ 10787058 w 12192000"/>
              <a:gd name="connsiteY34335" fmla="*/ 1360792 h 6858000"/>
              <a:gd name="connsiteX34336" fmla="*/ 10787058 w 12192000"/>
              <a:gd name="connsiteY34336" fmla="*/ 1459779 h 6858000"/>
              <a:gd name="connsiteX34337" fmla="*/ 10906782 w 12192000"/>
              <a:gd name="connsiteY34337" fmla="*/ 1252439 h 6858000"/>
              <a:gd name="connsiteX34338" fmla="*/ 10651355 w 12192000"/>
              <a:gd name="connsiteY34338" fmla="*/ 1252439 h 6858000"/>
              <a:gd name="connsiteX34339" fmla="*/ 10771079 w 12192000"/>
              <a:gd name="connsiteY34339" fmla="*/ 1459779 h 6858000"/>
              <a:gd name="connsiteX34340" fmla="*/ 10771079 w 12192000"/>
              <a:gd name="connsiteY34340" fmla="*/ 1360792 h 6858000"/>
              <a:gd name="connsiteX34341" fmla="*/ 10734453 w 12192000"/>
              <a:gd name="connsiteY34341" fmla="*/ 1316924 h 6858000"/>
              <a:gd name="connsiteX34342" fmla="*/ 10737086 w 12192000"/>
              <a:gd name="connsiteY34342" fmla="*/ 1301932 h 6858000"/>
              <a:gd name="connsiteX34343" fmla="*/ 10499613 w 12192000"/>
              <a:gd name="connsiteY34343" fmla="*/ 1252439 h 6858000"/>
              <a:gd name="connsiteX34344" fmla="*/ 10413882 w 12192000"/>
              <a:gd name="connsiteY34344" fmla="*/ 1301932 h 6858000"/>
              <a:gd name="connsiteX34345" fmla="*/ 10416515 w 12192000"/>
              <a:gd name="connsiteY34345" fmla="*/ 1316924 h 6858000"/>
              <a:gd name="connsiteX34346" fmla="*/ 10379889 w 12192000"/>
              <a:gd name="connsiteY34346" fmla="*/ 1360792 h 6858000"/>
              <a:gd name="connsiteX34347" fmla="*/ 10379889 w 12192000"/>
              <a:gd name="connsiteY34347" fmla="*/ 1459779 h 6858000"/>
              <a:gd name="connsiteX34348" fmla="*/ 10499613 w 12192000"/>
              <a:gd name="connsiteY34348" fmla="*/ 1252439 h 6858000"/>
              <a:gd name="connsiteX34349" fmla="*/ 10244185 w 12192000"/>
              <a:gd name="connsiteY34349" fmla="*/ 1252439 h 6858000"/>
              <a:gd name="connsiteX34350" fmla="*/ 10363909 w 12192000"/>
              <a:gd name="connsiteY34350" fmla="*/ 1459779 h 6858000"/>
              <a:gd name="connsiteX34351" fmla="*/ 10363909 w 12192000"/>
              <a:gd name="connsiteY34351" fmla="*/ 1360792 h 6858000"/>
              <a:gd name="connsiteX34352" fmla="*/ 10327283 w 12192000"/>
              <a:gd name="connsiteY34352" fmla="*/ 1316924 h 6858000"/>
              <a:gd name="connsiteX34353" fmla="*/ 10329916 w 12192000"/>
              <a:gd name="connsiteY34353" fmla="*/ 1301932 h 6858000"/>
              <a:gd name="connsiteX34354" fmla="*/ 10092413 w 12192000"/>
              <a:gd name="connsiteY34354" fmla="*/ 1252439 h 6858000"/>
              <a:gd name="connsiteX34355" fmla="*/ 10006681 w 12192000"/>
              <a:gd name="connsiteY34355" fmla="*/ 1301932 h 6858000"/>
              <a:gd name="connsiteX34356" fmla="*/ 10009315 w 12192000"/>
              <a:gd name="connsiteY34356" fmla="*/ 1316924 h 6858000"/>
              <a:gd name="connsiteX34357" fmla="*/ 9972689 w 12192000"/>
              <a:gd name="connsiteY34357" fmla="*/ 1360792 h 6858000"/>
              <a:gd name="connsiteX34358" fmla="*/ 9972689 w 12192000"/>
              <a:gd name="connsiteY34358" fmla="*/ 1459779 h 6858000"/>
              <a:gd name="connsiteX34359" fmla="*/ 10092413 w 12192000"/>
              <a:gd name="connsiteY34359" fmla="*/ 1252439 h 6858000"/>
              <a:gd name="connsiteX34360" fmla="*/ 9836985 w 12192000"/>
              <a:gd name="connsiteY34360" fmla="*/ 1252439 h 6858000"/>
              <a:gd name="connsiteX34361" fmla="*/ 9956709 w 12192000"/>
              <a:gd name="connsiteY34361" fmla="*/ 1459779 h 6858000"/>
              <a:gd name="connsiteX34362" fmla="*/ 9956709 w 12192000"/>
              <a:gd name="connsiteY34362" fmla="*/ 1360792 h 6858000"/>
              <a:gd name="connsiteX34363" fmla="*/ 9920083 w 12192000"/>
              <a:gd name="connsiteY34363" fmla="*/ 1316924 h 6858000"/>
              <a:gd name="connsiteX34364" fmla="*/ 9922717 w 12192000"/>
              <a:gd name="connsiteY34364" fmla="*/ 1301932 h 6858000"/>
              <a:gd name="connsiteX34365" fmla="*/ 9685243 w 12192000"/>
              <a:gd name="connsiteY34365" fmla="*/ 1252439 h 6858000"/>
              <a:gd name="connsiteX34366" fmla="*/ 9599512 w 12192000"/>
              <a:gd name="connsiteY34366" fmla="*/ 1301932 h 6858000"/>
              <a:gd name="connsiteX34367" fmla="*/ 9602145 w 12192000"/>
              <a:gd name="connsiteY34367" fmla="*/ 1316924 h 6858000"/>
              <a:gd name="connsiteX34368" fmla="*/ 9565519 w 12192000"/>
              <a:gd name="connsiteY34368" fmla="*/ 1360792 h 6858000"/>
              <a:gd name="connsiteX34369" fmla="*/ 9565519 w 12192000"/>
              <a:gd name="connsiteY34369" fmla="*/ 1459779 h 6858000"/>
              <a:gd name="connsiteX34370" fmla="*/ 9685243 w 12192000"/>
              <a:gd name="connsiteY34370" fmla="*/ 1252439 h 6858000"/>
              <a:gd name="connsiteX34371" fmla="*/ 9429816 w 12192000"/>
              <a:gd name="connsiteY34371" fmla="*/ 1252439 h 6858000"/>
              <a:gd name="connsiteX34372" fmla="*/ 9549540 w 12192000"/>
              <a:gd name="connsiteY34372" fmla="*/ 1459779 h 6858000"/>
              <a:gd name="connsiteX34373" fmla="*/ 9549540 w 12192000"/>
              <a:gd name="connsiteY34373" fmla="*/ 1360792 h 6858000"/>
              <a:gd name="connsiteX34374" fmla="*/ 9512913 w 12192000"/>
              <a:gd name="connsiteY34374" fmla="*/ 1316924 h 6858000"/>
              <a:gd name="connsiteX34375" fmla="*/ 9515546 w 12192000"/>
              <a:gd name="connsiteY34375" fmla="*/ 1301932 h 6858000"/>
              <a:gd name="connsiteX34376" fmla="*/ 9278043 w 12192000"/>
              <a:gd name="connsiteY34376" fmla="*/ 1252439 h 6858000"/>
              <a:gd name="connsiteX34377" fmla="*/ 9192312 w 12192000"/>
              <a:gd name="connsiteY34377" fmla="*/ 1301932 h 6858000"/>
              <a:gd name="connsiteX34378" fmla="*/ 9194946 w 12192000"/>
              <a:gd name="connsiteY34378" fmla="*/ 1316924 h 6858000"/>
              <a:gd name="connsiteX34379" fmla="*/ 9158319 w 12192000"/>
              <a:gd name="connsiteY34379" fmla="*/ 1360792 h 6858000"/>
              <a:gd name="connsiteX34380" fmla="*/ 9158319 w 12192000"/>
              <a:gd name="connsiteY34380" fmla="*/ 1459779 h 6858000"/>
              <a:gd name="connsiteX34381" fmla="*/ 9278043 w 12192000"/>
              <a:gd name="connsiteY34381" fmla="*/ 1252439 h 6858000"/>
              <a:gd name="connsiteX34382" fmla="*/ 9022616 w 12192000"/>
              <a:gd name="connsiteY34382" fmla="*/ 1252439 h 6858000"/>
              <a:gd name="connsiteX34383" fmla="*/ 9142340 w 12192000"/>
              <a:gd name="connsiteY34383" fmla="*/ 1459779 h 6858000"/>
              <a:gd name="connsiteX34384" fmla="*/ 9142340 w 12192000"/>
              <a:gd name="connsiteY34384" fmla="*/ 1360792 h 6858000"/>
              <a:gd name="connsiteX34385" fmla="*/ 9105713 w 12192000"/>
              <a:gd name="connsiteY34385" fmla="*/ 1316924 h 6858000"/>
              <a:gd name="connsiteX34386" fmla="*/ 9108346 w 12192000"/>
              <a:gd name="connsiteY34386" fmla="*/ 1301932 h 6858000"/>
              <a:gd name="connsiteX34387" fmla="*/ 8870873 w 12192000"/>
              <a:gd name="connsiteY34387" fmla="*/ 1252439 h 6858000"/>
              <a:gd name="connsiteX34388" fmla="*/ 8785142 w 12192000"/>
              <a:gd name="connsiteY34388" fmla="*/ 1301932 h 6858000"/>
              <a:gd name="connsiteX34389" fmla="*/ 8787776 w 12192000"/>
              <a:gd name="connsiteY34389" fmla="*/ 1316924 h 6858000"/>
              <a:gd name="connsiteX34390" fmla="*/ 8751149 w 12192000"/>
              <a:gd name="connsiteY34390" fmla="*/ 1360792 h 6858000"/>
              <a:gd name="connsiteX34391" fmla="*/ 8751149 w 12192000"/>
              <a:gd name="connsiteY34391" fmla="*/ 1459779 h 6858000"/>
              <a:gd name="connsiteX34392" fmla="*/ 8870873 w 12192000"/>
              <a:gd name="connsiteY34392" fmla="*/ 1252439 h 6858000"/>
              <a:gd name="connsiteX34393" fmla="*/ 8615446 w 12192000"/>
              <a:gd name="connsiteY34393" fmla="*/ 1252439 h 6858000"/>
              <a:gd name="connsiteX34394" fmla="*/ 8735170 w 12192000"/>
              <a:gd name="connsiteY34394" fmla="*/ 1459779 h 6858000"/>
              <a:gd name="connsiteX34395" fmla="*/ 8735170 w 12192000"/>
              <a:gd name="connsiteY34395" fmla="*/ 1360792 h 6858000"/>
              <a:gd name="connsiteX34396" fmla="*/ 8698543 w 12192000"/>
              <a:gd name="connsiteY34396" fmla="*/ 1316924 h 6858000"/>
              <a:gd name="connsiteX34397" fmla="*/ 8701177 w 12192000"/>
              <a:gd name="connsiteY34397" fmla="*/ 1301932 h 6858000"/>
              <a:gd name="connsiteX34398" fmla="*/ 8463673 w 12192000"/>
              <a:gd name="connsiteY34398" fmla="*/ 1252439 h 6858000"/>
              <a:gd name="connsiteX34399" fmla="*/ 8377943 w 12192000"/>
              <a:gd name="connsiteY34399" fmla="*/ 1301932 h 6858000"/>
              <a:gd name="connsiteX34400" fmla="*/ 8380576 w 12192000"/>
              <a:gd name="connsiteY34400" fmla="*/ 1316924 h 6858000"/>
              <a:gd name="connsiteX34401" fmla="*/ 8343949 w 12192000"/>
              <a:gd name="connsiteY34401" fmla="*/ 1360792 h 6858000"/>
              <a:gd name="connsiteX34402" fmla="*/ 8343949 w 12192000"/>
              <a:gd name="connsiteY34402" fmla="*/ 1459779 h 6858000"/>
              <a:gd name="connsiteX34403" fmla="*/ 8463673 w 12192000"/>
              <a:gd name="connsiteY34403" fmla="*/ 1252439 h 6858000"/>
              <a:gd name="connsiteX34404" fmla="*/ 8208246 w 12192000"/>
              <a:gd name="connsiteY34404" fmla="*/ 1252439 h 6858000"/>
              <a:gd name="connsiteX34405" fmla="*/ 8327970 w 12192000"/>
              <a:gd name="connsiteY34405" fmla="*/ 1459779 h 6858000"/>
              <a:gd name="connsiteX34406" fmla="*/ 8327970 w 12192000"/>
              <a:gd name="connsiteY34406" fmla="*/ 1360792 h 6858000"/>
              <a:gd name="connsiteX34407" fmla="*/ 8291343 w 12192000"/>
              <a:gd name="connsiteY34407" fmla="*/ 1316924 h 6858000"/>
              <a:gd name="connsiteX34408" fmla="*/ 8293977 w 12192000"/>
              <a:gd name="connsiteY34408" fmla="*/ 1301932 h 6858000"/>
              <a:gd name="connsiteX34409" fmla="*/ 8056504 w 12192000"/>
              <a:gd name="connsiteY34409" fmla="*/ 1252439 h 6858000"/>
              <a:gd name="connsiteX34410" fmla="*/ 7970773 w 12192000"/>
              <a:gd name="connsiteY34410" fmla="*/ 1301932 h 6858000"/>
              <a:gd name="connsiteX34411" fmla="*/ 7973406 w 12192000"/>
              <a:gd name="connsiteY34411" fmla="*/ 1316924 h 6858000"/>
              <a:gd name="connsiteX34412" fmla="*/ 7936779 w 12192000"/>
              <a:gd name="connsiteY34412" fmla="*/ 1360792 h 6858000"/>
              <a:gd name="connsiteX34413" fmla="*/ 7936779 w 12192000"/>
              <a:gd name="connsiteY34413" fmla="*/ 1459779 h 6858000"/>
              <a:gd name="connsiteX34414" fmla="*/ 8056504 w 12192000"/>
              <a:gd name="connsiteY34414" fmla="*/ 1252439 h 6858000"/>
              <a:gd name="connsiteX34415" fmla="*/ 7801076 w 12192000"/>
              <a:gd name="connsiteY34415" fmla="*/ 1252439 h 6858000"/>
              <a:gd name="connsiteX34416" fmla="*/ 7920801 w 12192000"/>
              <a:gd name="connsiteY34416" fmla="*/ 1459779 h 6858000"/>
              <a:gd name="connsiteX34417" fmla="*/ 7920801 w 12192000"/>
              <a:gd name="connsiteY34417" fmla="*/ 1360792 h 6858000"/>
              <a:gd name="connsiteX34418" fmla="*/ 7884174 w 12192000"/>
              <a:gd name="connsiteY34418" fmla="*/ 1316924 h 6858000"/>
              <a:gd name="connsiteX34419" fmla="*/ 7886807 w 12192000"/>
              <a:gd name="connsiteY34419" fmla="*/ 1301932 h 6858000"/>
              <a:gd name="connsiteX34420" fmla="*/ 7649334 w 12192000"/>
              <a:gd name="connsiteY34420" fmla="*/ 1252439 h 6858000"/>
              <a:gd name="connsiteX34421" fmla="*/ 7563603 w 12192000"/>
              <a:gd name="connsiteY34421" fmla="*/ 1301932 h 6858000"/>
              <a:gd name="connsiteX34422" fmla="*/ 7566236 w 12192000"/>
              <a:gd name="connsiteY34422" fmla="*/ 1316924 h 6858000"/>
              <a:gd name="connsiteX34423" fmla="*/ 7529610 w 12192000"/>
              <a:gd name="connsiteY34423" fmla="*/ 1360792 h 6858000"/>
              <a:gd name="connsiteX34424" fmla="*/ 7529610 w 12192000"/>
              <a:gd name="connsiteY34424" fmla="*/ 1459779 h 6858000"/>
              <a:gd name="connsiteX34425" fmla="*/ 7649334 w 12192000"/>
              <a:gd name="connsiteY34425" fmla="*/ 1252439 h 6858000"/>
              <a:gd name="connsiteX34426" fmla="*/ 7393906 w 12192000"/>
              <a:gd name="connsiteY34426" fmla="*/ 1252439 h 6858000"/>
              <a:gd name="connsiteX34427" fmla="*/ 7513631 w 12192000"/>
              <a:gd name="connsiteY34427" fmla="*/ 1459779 h 6858000"/>
              <a:gd name="connsiteX34428" fmla="*/ 7513631 w 12192000"/>
              <a:gd name="connsiteY34428" fmla="*/ 1360792 h 6858000"/>
              <a:gd name="connsiteX34429" fmla="*/ 7477004 w 12192000"/>
              <a:gd name="connsiteY34429" fmla="*/ 1316924 h 6858000"/>
              <a:gd name="connsiteX34430" fmla="*/ 7479637 w 12192000"/>
              <a:gd name="connsiteY34430" fmla="*/ 1301932 h 6858000"/>
              <a:gd name="connsiteX34431" fmla="*/ 7242134 w 12192000"/>
              <a:gd name="connsiteY34431" fmla="*/ 1252439 h 6858000"/>
              <a:gd name="connsiteX34432" fmla="*/ 7156403 w 12192000"/>
              <a:gd name="connsiteY34432" fmla="*/ 1301932 h 6858000"/>
              <a:gd name="connsiteX34433" fmla="*/ 7159036 w 12192000"/>
              <a:gd name="connsiteY34433" fmla="*/ 1316924 h 6858000"/>
              <a:gd name="connsiteX34434" fmla="*/ 7122410 w 12192000"/>
              <a:gd name="connsiteY34434" fmla="*/ 1360792 h 6858000"/>
              <a:gd name="connsiteX34435" fmla="*/ 7122410 w 12192000"/>
              <a:gd name="connsiteY34435" fmla="*/ 1459779 h 6858000"/>
              <a:gd name="connsiteX34436" fmla="*/ 7242134 w 12192000"/>
              <a:gd name="connsiteY34436" fmla="*/ 1252439 h 6858000"/>
              <a:gd name="connsiteX34437" fmla="*/ 6986706 w 12192000"/>
              <a:gd name="connsiteY34437" fmla="*/ 1252439 h 6858000"/>
              <a:gd name="connsiteX34438" fmla="*/ 7106431 w 12192000"/>
              <a:gd name="connsiteY34438" fmla="*/ 1459779 h 6858000"/>
              <a:gd name="connsiteX34439" fmla="*/ 7106431 w 12192000"/>
              <a:gd name="connsiteY34439" fmla="*/ 1360792 h 6858000"/>
              <a:gd name="connsiteX34440" fmla="*/ 7069804 w 12192000"/>
              <a:gd name="connsiteY34440" fmla="*/ 1316924 h 6858000"/>
              <a:gd name="connsiteX34441" fmla="*/ 7072438 w 12192000"/>
              <a:gd name="connsiteY34441" fmla="*/ 1301932 h 6858000"/>
              <a:gd name="connsiteX34442" fmla="*/ 6834964 w 12192000"/>
              <a:gd name="connsiteY34442" fmla="*/ 1252439 h 6858000"/>
              <a:gd name="connsiteX34443" fmla="*/ 6749233 w 12192000"/>
              <a:gd name="connsiteY34443" fmla="*/ 1301932 h 6858000"/>
              <a:gd name="connsiteX34444" fmla="*/ 6751866 w 12192000"/>
              <a:gd name="connsiteY34444" fmla="*/ 1316924 h 6858000"/>
              <a:gd name="connsiteX34445" fmla="*/ 6715240 w 12192000"/>
              <a:gd name="connsiteY34445" fmla="*/ 1360792 h 6858000"/>
              <a:gd name="connsiteX34446" fmla="*/ 6715240 w 12192000"/>
              <a:gd name="connsiteY34446" fmla="*/ 1459779 h 6858000"/>
              <a:gd name="connsiteX34447" fmla="*/ 6834964 w 12192000"/>
              <a:gd name="connsiteY34447" fmla="*/ 1252439 h 6858000"/>
              <a:gd name="connsiteX34448" fmla="*/ 6579537 w 12192000"/>
              <a:gd name="connsiteY34448" fmla="*/ 1252439 h 6858000"/>
              <a:gd name="connsiteX34449" fmla="*/ 6699261 w 12192000"/>
              <a:gd name="connsiteY34449" fmla="*/ 1459779 h 6858000"/>
              <a:gd name="connsiteX34450" fmla="*/ 6699261 w 12192000"/>
              <a:gd name="connsiteY34450" fmla="*/ 1360792 h 6858000"/>
              <a:gd name="connsiteX34451" fmla="*/ 6662635 w 12192000"/>
              <a:gd name="connsiteY34451" fmla="*/ 1316924 h 6858000"/>
              <a:gd name="connsiteX34452" fmla="*/ 6665268 w 12192000"/>
              <a:gd name="connsiteY34452" fmla="*/ 1301932 h 6858000"/>
              <a:gd name="connsiteX34453" fmla="*/ 6427765 w 12192000"/>
              <a:gd name="connsiteY34453" fmla="*/ 1252439 h 6858000"/>
              <a:gd name="connsiteX34454" fmla="*/ 6342033 w 12192000"/>
              <a:gd name="connsiteY34454" fmla="*/ 1301932 h 6858000"/>
              <a:gd name="connsiteX34455" fmla="*/ 6344667 w 12192000"/>
              <a:gd name="connsiteY34455" fmla="*/ 1316924 h 6858000"/>
              <a:gd name="connsiteX34456" fmla="*/ 6308041 w 12192000"/>
              <a:gd name="connsiteY34456" fmla="*/ 1360792 h 6858000"/>
              <a:gd name="connsiteX34457" fmla="*/ 6308041 w 12192000"/>
              <a:gd name="connsiteY34457" fmla="*/ 1459779 h 6858000"/>
              <a:gd name="connsiteX34458" fmla="*/ 6427765 w 12192000"/>
              <a:gd name="connsiteY34458" fmla="*/ 1252439 h 6858000"/>
              <a:gd name="connsiteX34459" fmla="*/ 6172337 w 12192000"/>
              <a:gd name="connsiteY34459" fmla="*/ 1252439 h 6858000"/>
              <a:gd name="connsiteX34460" fmla="*/ 6292061 w 12192000"/>
              <a:gd name="connsiteY34460" fmla="*/ 1459779 h 6858000"/>
              <a:gd name="connsiteX34461" fmla="*/ 6292061 w 12192000"/>
              <a:gd name="connsiteY34461" fmla="*/ 1360792 h 6858000"/>
              <a:gd name="connsiteX34462" fmla="*/ 6255435 w 12192000"/>
              <a:gd name="connsiteY34462" fmla="*/ 1316924 h 6858000"/>
              <a:gd name="connsiteX34463" fmla="*/ 6258068 w 12192000"/>
              <a:gd name="connsiteY34463" fmla="*/ 1301932 h 6858000"/>
              <a:gd name="connsiteX34464" fmla="*/ 6020595 w 12192000"/>
              <a:gd name="connsiteY34464" fmla="*/ 1252439 h 6858000"/>
              <a:gd name="connsiteX34465" fmla="*/ 5934863 w 12192000"/>
              <a:gd name="connsiteY34465" fmla="*/ 1301932 h 6858000"/>
              <a:gd name="connsiteX34466" fmla="*/ 5937497 w 12192000"/>
              <a:gd name="connsiteY34466" fmla="*/ 1316924 h 6858000"/>
              <a:gd name="connsiteX34467" fmla="*/ 5900871 w 12192000"/>
              <a:gd name="connsiteY34467" fmla="*/ 1360792 h 6858000"/>
              <a:gd name="connsiteX34468" fmla="*/ 5900871 w 12192000"/>
              <a:gd name="connsiteY34468" fmla="*/ 1459779 h 6858000"/>
              <a:gd name="connsiteX34469" fmla="*/ 6020595 w 12192000"/>
              <a:gd name="connsiteY34469" fmla="*/ 1252439 h 6858000"/>
              <a:gd name="connsiteX34470" fmla="*/ 5765168 w 12192000"/>
              <a:gd name="connsiteY34470" fmla="*/ 1252439 h 6858000"/>
              <a:gd name="connsiteX34471" fmla="*/ 5884892 w 12192000"/>
              <a:gd name="connsiteY34471" fmla="*/ 1459779 h 6858000"/>
              <a:gd name="connsiteX34472" fmla="*/ 5884892 w 12192000"/>
              <a:gd name="connsiteY34472" fmla="*/ 1360792 h 6858000"/>
              <a:gd name="connsiteX34473" fmla="*/ 5848265 w 12192000"/>
              <a:gd name="connsiteY34473" fmla="*/ 1316924 h 6858000"/>
              <a:gd name="connsiteX34474" fmla="*/ 5850898 w 12192000"/>
              <a:gd name="connsiteY34474" fmla="*/ 1301932 h 6858000"/>
              <a:gd name="connsiteX34475" fmla="*/ 5613395 w 12192000"/>
              <a:gd name="connsiteY34475" fmla="*/ 1252439 h 6858000"/>
              <a:gd name="connsiteX34476" fmla="*/ 5527664 w 12192000"/>
              <a:gd name="connsiteY34476" fmla="*/ 1301932 h 6858000"/>
              <a:gd name="connsiteX34477" fmla="*/ 5530297 w 12192000"/>
              <a:gd name="connsiteY34477" fmla="*/ 1316924 h 6858000"/>
              <a:gd name="connsiteX34478" fmla="*/ 5493670 w 12192000"/>
              <a:gd name="connsiteY34478" fmla="*/ 1360792 h 6858000"/>
              <a:gd name="connsiteX34479" fmla="*/ 5493670 w 12192000"/>
              <a:gd name="connsiteY34479" fmla="*/ 1459779 h 6858000"/>
              <a:gd name="connsiteX34480" fmla="*/ 5613395 w 12192000"/>
              <a:gd name="connsiteY34480" fmla="*/ 1252439 h 6858000"/>
              <a:gd name="connsiteX34481" fmla="*/ 5357967 w 12192000"/>
              <a:gd name="connsiteY34481" fmla="*/ 1252439 h 6858000"/>
              <a:gd name="connsiteX34482" fmla="*/ 5477691 w 12192000"/>
              <a:gd name="connsiteY34482" fmla="*/ 1459779 h 6858000"/>
              <a:gd name="connsiteX34483" fmla="*/ 5477691 w 12192000"/>
              <a:gd name="connsiteY34483" fmla="*/ 1360792 h 6858000"/>
              <a:gd name="connsiteX34484" fmla="*/ 5441066 w 12192000"/>
              <a:gd name="connsiteY34484" fmla="*/ 1316924 h 6858000"/>
              <a:gd name="connsiteX34485" fmla="*/ 5443698 w 12192000"/>
              <a:gd name="connsiteY34485" fmla="*/ 1301932 h 6858000"/>
              <a:gd name="connsiteX34486" fmla="*/ 5206225 w 12192000"/>
              <a:gd name="connsiteY34486" fmla="*/ 1252439 h 6858000"/>
              <a:gd name="connsiteX34487" fmla="*/ 5120494 w 12192000"/>
              <a:gd name="connsiteY34487" fmla="*/ 1301932 h 6858000"/>
              <a:gd name="connsiteX34488" fmla="*/ 5123127 w 12192000"/>
              <a:gd name="connsiteY34488" fmla="*/ 1316924 h 6858000"/>
              <a:gd name="connsiteX34489" fmla="*/ 5086501 w 12192000"/>
              <a:gd name="connsiteY34489" fmla="*/ 1360792 h 6858000"/>
              <a:gd name="connsiteX34490" fmla="*/ 5086501 w 12192000"/>
              <a:gd name="connsiteY34490" fmla="*/ 1459779 h 6858000"/>
              <a:gd name="connsiteX34491" fmla="*/ 5206225 w 12192000"/>
              <a:gd name="connsiteY34491" fmla="*/ 1252439 h 6858000"/>
              <a:gd name="connsiteX34492" fmla="*/ 4950798 w 12192000"/>
              <a:gd name="connsiteY34492" fmla="*/ 1252439 h 6858000"/>
              <a:gd name="connsiteX34493" fmla="*/ 5070522 w 12192000"/>
              <a:gd name="connsiteY34493" fmla="*/ 1459779 h 6858000"/>
              <a:gd name="connsiteX34494" fmla="*/ 5070522 w 12192000"/>
              <a:gd name="connsiteY34494" fmla="*/ 1360792 h 6858000"/>
              <a:gd name="connsiteX34495" fmla="*/ 5033895 w 12192000"/>
              <a:gd name="connsiteY34495" fmla="*/ 1316924 h 6858000"/>
              <a:gd name="connsiteX34496" fmla="*/ 5036528 w 12192000"/>
              <a:gd name="connsiteY34496" fmla="*/ 1301932 h 6858000"/>
              <a:gd name="connsiteX34497" fmla="*/ 4799025 w 12192000"/>
              <a:gd name="connsiteY34497" fmla="*/ 1252439 h 6858000"/>
              <a:gd name="connsiteX34498" fmla="*/ 4713294 w 12192000"/>
              <a:gd name="connsiteY34498" fmla="*/ 1301932 h 6858000"/>
              <a:gd name="connsiteX34499" fmla="*/ 4715928 w 12192000"/>
              <a:gd name="connsiteY34499" fmla="*/ 1316924 h 6858000"/>
              <a:gd name="connsiteX34500" fmla="*/ 4679301 w 12192000"/>
              <a:gd name="connsiteY34500" fmla="*/ 1360792 h 6858000"/>
              <a:gd name="connsiteX34501" fmla="*/ 4679301 w 12192000"/>
              <a:gd name="connsiteY34501" fmla="*/ 1459779 h 6858000"/>
              <a:gd name="connsiteX34502" fmla="*/ 4799025 w 12192000"/>
              <a:gd name="connsiteY34502" fmla="*/ 1252439 h 6858000"/>
              <a:gd name="connsiteX34503" fmla="*/ 4543597 w 12192000"/>
              <a:gd name="connsiteY34503" fmla="*/ 1252439 h 6858000"/>
              <a:gd name="connsiteX34504" fmla="*/ 4663323 w 12192000"/>
              <a:gd name="connsiteY34504" fmla="*/ 1459779 h 6858000"/>
              <a:gd name="connsiteX34505" fmla="*/ 4663323 w 12192000"/>
              <a:gd name="connsiteY34505" fmla="*/ 1360792 h 6858000"/>
              <a:gd name="connsiteX34506" fmla="*/ 4626695 w 12192000"/>
              <a:gd name="connsiteY34506" fmla="*/ 1316924 h 6858000"/>
              <a:gd name="connsiteX34507" fmla="*/ 4629329 w 12192000"/>
              <a:gd name="connsiteY34507" fmla="*/ 1301932 h 6858000"/>
              <a:gd name="connsiteX34508" fmla="*/ 4391855 w 12192000"/>
              <a:gd name="connsiteY34508" fmla="*/ 1252439 h 6858000"/>
              <a:gd name="connsiteX34509" fmla="*/ 4306124 w 12192000"/>
              <a:gd name="connsiteY34509" fmla="*/ 1301932 h 6858000"/>
              <a:gd name="connsiteX34510" fmla="*/ 4308757 w 12192000"/>
              <a:gd name="connsiteY34510" fmla="*/ 1316924 h 6858000"/>
              <a:gd name="connsiteX34511" fmla="*/ 4272131 w 12192000"/>
              <a:gd name="connsiteY34511" fmla="*/ 1360792 h 6858000"/>
              <a:gd name="connsiteX34512" fmla="*/ 4272131 w 12192000"/>
              <a:gd name="connsiteY34512" fmla="*/ 1459779 h 6858000"/>
              <a:gd name="connsiteX34513" fmla="*/ 4391855 w 12192000"/>
              <a:gd name="connsiteY34513" fmla="*/ 1252439 h 6858000"/>
              <a:gd name="connsiteX34514" fmla="*/ 4136428 w 12192000"/>
              <a:gd name="connsiteY34514" fmla="*/ 1252439 h 6858000"/>
              <a:gd name="connsiteX34515" fmla="*/ 4256152 w 12192000"/>
              <a:gd name="connsiteY34515" fmla="*/ 1459779 h 6858000"/>
              <a:gd name="connsiteX34516" fmla="*/ 4256152 w 12192000"/>
              <a:gd name="connsiteY34516" fmla="*/ 1360792 h 6858000"/>
              <a:gd name="connsiteX34517" fmla="*/ 4219526 w 12192000"/>
              <a:gd name="connsiteY34517" fmla="*/ 1316924 h 6858000"/>
              <a:gd name="connsiteX34518" fmla="*/ 4222160 w 12192000"/>
              <a:gd name="connsiteY34518" fmla="*/ 1301932 h 6858000"/>
              <a:gd name="connsiteX34519" fmla="*/ 3984685 w 12192000"/>
              <a:gd name="connsiteY34519" fmla="*/ 1252439 h 6858000"/>
              <a:gd name="connsiteX34520" fmla="*/ 3898954 w 12192000"/>
              <a:gd name="connsiteY34520" fmla="*/ 1301932 h 6858000"/>
              <a:gd name="connsiteX34521" fmla="*/ 3901588 w 12192000"/>
              <a:gd name="connsiteY34521" fmla="*/ 1316924 h 6858000"/>
              <a:gd name="connsiteX34522" fmla="*/ 3864961 w 12192000"/>
              <a:gd name="connsiteY34522" fmla="*/ 1360792 h 6858000"/>
              <a:gd name="connsiteX34523" fmla="*/ 3864961 w 12192000"/>
              <a:gd name="connsiteY34523" fmla="*/ 1459779 h 6858000"/>
              <a:gd name="connsiteX34524" fmla="*/ 3984685 w 12192000"/>
              <a:gd name="connsiteY34524" fmla="*/ 1252439 h 6858000"/>
              <a:gd name="connsiteX34525" fmla="*/ 3729258 w 12192000"/>
              <a:gd name="connsiteY34525" fmla="*/ 1252439 h 6858000"/>
              <a:gd name="connsiteX34526" fmla="*/ 3848982 w 12192000"/>
              <a:gd name="connsiteY34526" fmla="*/ 1459779 h 6858000"/>
              <a:gd name="connsiteX34527" fmla="*/ 3848982 w 12192000"/>
              <a:gd name="connsiteY34527" fmla="*/ 1360792 h 6858000"/>
              <a:gd name="connsiteX34528" fmla="*/ 3812355 w 12192000"/>
              <a:gd name="connsiteY34528" fmla="*/ 1316924 h 6858000"/>
              <a:gd name="connsiteX34529" fmla="*/ 3814989 w 12192000"/>
              <a:gd name="connsiteY34529" fmla="*/ 1301932 h 6858000"/>
              <a:gd name="connsiteX34530" fmla="*/ 3577485 w 12192000"/>
              <a:gd name="connsiteY34530" fmla="*/ 1252439 h 6858000"/>
              <a:gd name="connsiteX34531" fmla="*/ 3491754 w 12192000"/>
              <a:gd name="connsiteY34531" fmla="*/ 1301932 h 6858000"/>
              <a:gd name="connsiteX34532" fmla="*/ 3494388 w 12192000"/>
              <a:gd name="connsiteY34532" fmla="*/ 1316924 h 6858000"/>
              <a:gd name="connsiteX34533" fmla="*/ 3457761 w 12192000"/>
              <a:gd name="connsiteY34533" fmla="*/ 1360792 h 6858000"/>
              <a:gd name="connsiteX34534" fmla="*/ 3457761 w 12192000"/>
              <a:gd name="connsiteY34534" fmla="*/ 1459779 h 6858000"/>
              <a:gd name="connsiteX34535" fmla="*/ 3577485 w 12192000"/>
              <a:gd name="connsiteY34535" fmla="*/ 1252439 h 6858000"/>
              <a:gd name="connsiteX34536" fmla="*/ 3322058 w 12192000"/>
              <a:gd name="connsiteY34536" fmla="*/ 1252439 h 6858000"/>
              <a:gd name="connsiteX34537" fmla="*/ 3441782 w 12192000"/>
              <a:gd name="connsiteY34537" fmla="*/ 1459779 h 6858000"/>
              <a:gd name="connsiteX34538" fmla="*/ 3441782 w 12192000"/>
              <a:gd name="connsiteY34538" fmla="*/ 1360792 h 6858000"/>
              <a:gd name="connsiteX34539" fmla="*/ 3405156 w 12192000"/>
              <a:gd name="connsiteY34539" fmla="*/ 1316924 h 6858000"/>
              <a:gd name="connsiteX34540" fmla="*/ 3407789 w 12192000"/>
              <a:gd name="connsiteY34540" fmla="*/ 1301932 h 6858000"/>
              <a:gd name="connsiteX34541" fmla="*/ 3170316 w 12192000"/>
              <a:gd name="connsiteY34541" fmla="*/ 1252439 h 6858000"/>
              <a:gd name="connsiteX34542" fmla="*/ 3084585 w 12192000"/>
              <a:gd name="connsiteY34542" fmla="*/ 1301932 h 6858000"/>
              <a:gd name="connsiteX34543" fmla="*/ 3087218 w 12192000"/>
              <a:gd name="connsiteY34543" fmla="*/ 1316924 h 6858000"/>
              <a:gd name="connsiteX34544" fmla="*/ 3050591 w 12192000"/>
              <a:gd name="connsiteY34544" fmla="*/ 1360792 h 6858000"/>
              <a:gd name="connsiteX34545" fmla="*/ 3050591 w 12192000"/>
              <a:gd name="connsiteY34545" fmla="*/ 1459779 h 6858000"/>
              <a:gd name="connsiteX34546" fmla="*/ 3170316 w 12192000"/>
              <a:gd name="connsiteY34546" fmla="*/ 1252439 h 6858000"/>
              <a:gd name="connsiteX34547" fmla="*/ 2914888 w 12192000"/>
              <a:gd name="connsiteY34547" fmla="*/ 1252439 h 6858000"/>
              <a:gd name="connsiteX34548" fmla="*/ 3034612 w 12192000"/>
              <a:gd name="connsiteY34548" fmla="*/ 1459779 h 6858000"/>
              <a:gd name="connsiteX34549" fmla="*/ 3034612 w 12192000"/>
              <a:gd name="connsiteY34549" fmla="*/ 1360792 h 6858000"/>
              <a:gd name="connsiteX34550" fmla="*/ 2997986 w 12192000"/>
              <a:gd name="connsiteY34550" fmla="*/ 1316924 h 6858000"/>
              <a:gd name="connsiteX34551" fmla="*/ 3000619 w 12192000"/>
              <a:gd name="connsiteY34551" fmla="*/ 1301932 h 6858000"/>
              <a:gd name="connsiteX34552" fmla="*/ 2763116 w 12192000"/>
              <a:gd name="connsiteY34552" fmla="*/ 1252439 h 6858000"/>
              <a:gd name="connsiteX34553" fmla="*/ 2677385 w 12192000"/>
              <a:gd name="connsiteY34553" fmla="*/ 1301932 h 6858000"/>
              <a:gd name="connsiteX34554" fmla="*/ 2680018 w 12192000"/>
              <a:gd name="connsiteY34554" fmla="*/ 1316924 h 6858000"/>
              <a:gd name="connsiteX34555" fmla="*/ 2643392 w 12192000"/>
              <a:gd name="connsiteY34555" fmla="*/ 1360792 h 6858000"/>
              <a:gd name="connsiteX34556" fmla="*/ 2643392 w 12192000"/>
              <a:gd name="connsiteY34556" fmla="*/ 1459779 h 6858000"/>
              <a:gd name="connsiteX34557" fmla="*/ 2763116 w 12192000"/>
              <a:gd name="connsiteY34557" fmla="*/ 1252439 h 6858000"/>
              <a:gd name="connsiteX34558" fmla="*/ 2507688 w 12192000"/>
              <a:gd name="connsiteY34558" fmla="*/ 1252439 h 6858000"/>
              <a:gd name="connsiteX34559" fmla="*/ 2627412 w 12192000"/>
              <a:gd name="connsiteY34559" fmla="*/ 1459779 h 6858000"/>
              <a:gd name="connsiteX34560" fmla="*/ 2627412 w 12192000"/>
              <a:gd name="connsiteY34560" fmla="*/ 1360792 h 6858000"/>
              <a:gd name="connsiteX34561" fmla="*/ 2590786 w 12192000"/>
              <a:gd name="connsiteY34561" fmla="*/ 1316924 h 6858000"/>
              <a:gd name="connsiteX34562" fmla="*/ 2593419 w 12192000"/>
              <a:gd name="connsiteY34562" fmla="*/ 1301932 h 6858000"/>
              <a:gd name="connsiteX34563" fmla="*/ 2355946 w 12192000"/>
              <a:gd name="connsiteY34563" fmla="*/ 1252439 h 6858000"/>
              <a:gd name="connsiteX34564" fmla="*/ 2270215 w 12192000"/>
              <a:gd name="connsiteY34564" fmla="*/ 1301932 h 6858000"/>
              <a:gd name="connsiteX34565" fmla="*/ 2272848 w 12192000"/>
              <a:gd name="connsiteY34565" fmla="*/ 1316924 h 6858000"/>
              <a:gd name="connsiteX34566" fmla="*/ 2236222 w 12192000"/>
              <a:gd name="connsiteY34566" fmla="*/ 1360792 h 6858000"/>
              <a:gd name="connsiteX34567" fmla="*/ 2236222 w 12192000"/>
              <a:gd name="connsiteY34567" fmla="*/ 1459779 h 6858000"/>
              <a:gd name="connsiteX34568" fmla="*/ 2355946 w 12192000"/>
              <a:gd name="connsiteY34568" fmla="*/ 1252439 h 6858000"/>
              <a:gd name="connsiteX34569" fmla="*/ 2100518 w 12192000"/>
              <a:gd name="connsiteY34569" fmla="*/ 1252439 h 6858000"/>
              <a:gd name="connsiteX34570" fmla="*/ 2220243 w 12192000"/>
              <a:gd name="connsiteY34570" fmla="*/ 1459779 h 6858000"/>
              <a:gd name="connsiteX34571" fmla="*/ 2220243 w 12192000"/>
              <a:gd name="connsiteY34571" fmla="*/ 1360792 h 6858000"/>
              <a:gd name="connsiteX34572" fmla="*/ 2183616 w 12192000"/>
              <a:gd name="connsiteY34572" fmla="*/ 1316924 h 6858000"/>
              <a:gd name="connsiteX34573" fmla="*/ 2186249 w 12192000"/>
              <a:gd name="connsiteY34573" fmla="*/ 1301932 h 6858000"/>
              <a:gd name="connsiteX34574" fmla="*/ 1948746 w 12192000"/>
              <a:gd name="connsiteY34574" fmla="*/ 1252439 h 6858000"/>
              <a:gd name="connsiteX34575" fmla="*/ 1863015 w 12192000"/>
              <a:gd name="connsiteY34575" fmla="*/ 1301932 h 6858000"/>
              <a:gd name="connsiteX34576" fmla="*/ 1865648 w 12192000"/>
              <a:gd name="connsiteY34576" fmla="*/ 1316924 h 6858000"/>
              <a:gd name="connsiteX34577" fmla="*/ 1829022 w 12192000"/>
              <a:gd name="connsiteY34577" fmla="*/ 1360792 h 6858000"/>
              <a:gd name="connsiteX34578" fmla="*/ 1829022 w 12192000"/>
              <a:gd name="connsiteY34578" fmla="*/ 1459779 h 6858000"/>
              <a:gd name="connsiteX34579" fmla="*/ 1948746 w 12192000"/>
              <a:gd name="connsiteY34579" fmla="*/ 1252439 h 6858000"/>
              <a:gd name="connsiteX34580" fmla="*/ 1693318 w 12192000"/>
              <a:gd name="connsiteY34580" fmla="*/ 1252439 h 6858000"/>
              <a:gd name="connsiteX34581" fmla="*/ 1813043 w 12192000"/>
              <a:gd name="connsiteY34581" fmla="*/ 1459779 h 6858000"/>
              <a:gd name="connsiteX34582" fmla="*/ 1813043 w 12192000"/>
              <a:gd name="connsiteY34582" fmla="*/ 1360792 h 6858000"/>
              <a:gd name="connsiteX34583" fmla="*/ 1776416 w 12192000"/>
              <a:gd name="connsiteY34583" fmla="*/ 1316924 h 6858000"/>
              <a:gd name="connsiteX34584" fmla="*/ 1779050 w 12192000"/>
              <a:gd name="connsiteY34584" fmla="*/ 1301932 h 6858000"/>
              <a:gd name="connsiteX34585" fmla="*/ 1541576 w 12192000"/>
              <a:gd name="connsiteY34585" fmla="*/ 1252439 h 6858000"/>
              <a:gd name="connsiteX34586" fmla="*/ 1455845 w 12192000"/>
              <a:gd name="connsiteY34586" fmla="*/ 1301932 h 6858000"/>
              <a:gd name="connsiteX34587" fmla="*/ 1458478 w 12192000"/>
              <a:gd name="connsiteY34587" fmla="*/ 1316924 h 6858000"/>
              <a:gd name="connsiteX34588" fmla="*/ 1421852 w 12192000"/>
              <a:gd name="connsiteY34588" fmla="*/ 1360792 h 6858000"/>
              <a:gd name="connsiteX34589" fmla="*/ 1421852 w 12192000"/>
              <a:gd name="connsiteY34589" fmla="*/ 1459779 h 6858000"/>
              <a:gd name="connsiteX34590" fmla="*/ 1541576 w 12192000"/>
              <a:gd name="connsiteY34590" fmla="*/ 1252439 h 6858000"/>
              <a:gd name="connsiteX34591" fmla="*/ 1286149 w 12192000"/>
              <a:gd name="connsiteY34591" fmla="*/ 1252439 h 6858000"/>
              <a:gd name="connsiteX34592" fmla="*/ 1405873 w 12192000"/>
              <a:gd name="connsiteY34592" fmla="*/ 1459779 h 6858000"/>
              <a:gd name="connsiteX34593" fmla="*/ 1405873 w 12192000"/>
              <a:gd name="connsiteY34593" fmla="*/ 1360792 h 6858000"/>
              <a:gd name="connsiteX34594" fmla="*/ 1369246 w 12192000"/>
              <a:gd name="connsiteY34594" fmla="*/ 1316924 h 6858000"/>
              <a:gd name="connsiteX34595" fmla="*/ 1371880 w 12192000"/>
              <a:gd name="connsiteY34595" fmla="*/ 1301932 h 6858000"/>
              <a:gd name="connsiteX34596" fmla="*/ 1134376 w 12192000"/>
              <a:gd name="connsiteY34596" fmla="*/ 1252439 h 6858000"/>
              <a:gd name="connsiteX34597" fmla="*/ 1048645 w 12192000"/>
              <a:gd name="connsiteY34597" fmla="*/ 1301932 h 6858000"/>
              <a:gd name="connsiteX34598" fmla="*/ 1051279 w 12192000"/>
              <a:gd name="connsiteY34598" fmla="*/ 1316924 h 6858000"/>
              <a:gd name="connsiteX34599" fmla="*/ 1014652 w 12192000"/>
              <a:gd name="connsiteY34599" fmla="*/ 1360792 h 6858000"/>
              <a:gd name="connsiteX34600" fmla="*/ 1014652 w 12192000"/>
              <a:gd name="connsiteY34600" fmla="*/ 1459779 h 6858000"/>
              <a:gd name="connsiteX34601" fmla="*/ 1134376 w 12192000"/>
              <a:gd name="connsiteY34601" fmla="*/ 1252439 h 6858000"/>
              <a:gd name="connsiteX34602" fmla="*/ 878949 w 12192000"/>
              <a:gd name="connsiteY34602" fmla="*/ 1252439 h 6858000"/>
              <a:gd name="connsiteX34603" fmla="*/ 998673 w 12192000"/>
              <a:gd name="connsiteY34603" fmla="*/ 1459779 h 6858000"/>
              <a:gd name="connsiteX34604" fmla="*/ 998673 w 12192000"/>
              <a:gd name="connsiteY34604" fmla="*/ 1360792 h 6858000"/>
              <a:gd name="connsiteX34605" fmla="*/ 962047 w 12192000"/>
              <a:gd name="connsiteY34605" fmla="*/ 1316924 h 6858000"/>
              <a:gd name="connsiteX34606" fmla="*/ 964680 w 12192000"/>
              <a:gd name="connsiteY34606" fmla="*/ 1301932 h 6858000"/>
              <a:gd name="connsiteX34607" fmla="*/ 727206 w 12192000"/>
              <a:gd name="connsiteY34607" fmla="*/ 1252439 h 6858000"/>
              <a:gd name="connsiteX34608" fmla="*/ 641475 w 12192000"/>
              <a:gd name="connsiteY34608" fmla="*/ 1301932 h 6858000"/>
              <a:gd name="connsiteX34609" fmla="*/ 644109 w 12192000"/>
              <a:gd name="connsiteY34609" fmla="*/ 1316924 h 6858000"/>
              <a:gd name="connsiteX34610" fmla="*/ 607482 w 12192000"/>
              <a:gd name="connsiteY34610" fmla="*/ 1360792 h 6858000"/>
              <a:gd name="connsiteX34611" fmla="*/ 607482 w 12192000"/>
              <a:gd name="connsiteY34611" fmla="*/ 1459779 h 6858000"/>
              <a:gd name="connsiteX34612" fmla="*/ 727206 w 12192000"/>
              <a:gd name="connsiteY34612" fmla="*/ 1252439 h 6858000"/>
              <a:gd name="connsiteX34613" fmla="*/ 471779 w 12192000"/>
              <a:gd name="connsiteY34613" fmla="*/ 1252439 h 6858000"/>
              <a:gd name="connsiteX34614" fmla="*/ 591503 w 12192000"/>
              <a:gd name="connsiteY34614" fmla="*/ 1459779 h 6858000"/>
              <a:gd name="connsiteX34615" fmla="*/ 591503 w 12192000"/>
              <a:gd name="connsiteY34615" fmla="*/ 1360792 h 6858000"/>
              <a:gd name="connsiteX34616" fmla="*/ 554877 w 12192000"/>
              <a:gd name="connsiteY34616" fmla="*/ 1316924 h 6858000"/>
              <a:gd name="connsiteX34617" fmla="*/ 557510 w 12192000"/>
              <a:gd name="connsiteY34617" fmla="*/ 1301932 h 6858000"/>
              <a:gd name="connsiteX34618" fmla="*/ 320037 w 12192000"/>
              <a:gd name="connsiteY34618" fmla="*/ 1252439 h 6858000"/>
              <a:gd name="connsiteX34619" fmla="*/ 234306 w 12192000"/>
              <a:gd name="connsiteY34619" fmla="*/ 1301932 h 6858000"/>
              <a:gd name="connsiteX34620" fmla="*/ 236939 w 12192000"/>
              <a:gd name="connsiteY34620" fmla="*/ 1316924 h 6858000"/>
              <a:gd name="connsiteX34621" fmla="*/ 200312 w 12192000"/>
              <a:gd name="connsiteY34621" fmla="*/ 1360792 h 6858000"/>
              <a:gd name="connsiteX34622" fmla="*/ 200312 w 12192000"/>
              <a:gd name="connsiteY34622" fmla="*/ 1459779 h 6858000"/>
              <a:gd name="connsiteX34623" fmla="*/ 320037 w 12192000"/>
              <a:gd name="connsiteY34623" fmla="*/ 1252439 h 6858000"/>
              <a:gd name="connsiteX34624" fmla="*/ 64609 w 12192000"/>
              <a:gd name="connsiteY34624" fmla="*/ 1252439 h 6858000"/>
              <a:gd name="connsiteX34625" fmla="*/ 184333 w 12192000"/>
              <a:gd name="connsiteY34625" fmla="*/ 1459779 h 6858000"/>
              <a:gd name="connsiteX34626" fmla="*/ 184333 w 12192000"/>
              <a:gd name="connsiteY34626" fmla="*/ 1360792 h 6858000"/>
              <a:gd name="connsiteX34627" fmla="*/ 147707 w 12192000"/>
              <a:gd name="connsiteY34627" fmla="*/ 1316924 h 6858000"/>
              <a:gd name="connsiteX34628" fmla="*/ 150340 w 12192000"/>
              <a:gd name="connsiteY34628" fmla="*/ 1301932 h 6858000"/>
              <a:gd name="connsiteX34629" fmla="*/ 11838543 w 12192000"/>
              <a:gd name="connsiteY34629" fmla="*/ 1232659 h 6858000"/>
              <a:gd name="connsiteX34630" fmla="*/ 11805297 w 12192000"/>
              <a:gd name="connsiteY34630" fmla="*/ 1252319 h 6858000"/>
              <a:gd name="connsiteX34631" fmla="*/ 11805297 w 12192000"/>
              <a:gd name="connsiteY34631" fmla="*/ 1389758 h 6858000"/>
              <a:gd name="connsiteX34632" fmla="*/ 11839111 w 12192000"/>
              <a:gd name="connsiteY34632" fmla="*/ 1418814 h 6858000"/>
              <a:gd name="connsiteX34633" fmla="*/ 11839889 w 12192000"/>
              <a:gd name="connsiteY34633" fmla="*/ 1421208 h 6858000"/>
              <a:gd name="connsiteX34634" fmla="*/ 11841894 w 12192000"/>
              <a:gd name="connsiteY34634" fmla="*/ 1434344 h 6858000"/>
              <a:gd name="connsiteX34635" fmla="*/ 11839440 w 12192000"/>
              <a:gd name="connsiteY34635" fmla="*/ 1448767 h 6858000"/>
              <a:gd name="connsiteX34636" fmla="*/ 11959373 w 12192000"/>
              <a:gd name="connsiteY34636" fmla="*/ 1518010 h 6858000"/>
              <a:gd name="connsiteX34637" fmla="*/ 11992619 w 12192000"/>
              <a:gd name="connsiteY34637" fmla="*/ 1498889 h 6858000"/>
              <a:gd name="connsiteX34638" fmla="*/ 11992619 w 12192000"/>
              <a:gd name="connsiteY34638" fmla="*/ 1478750 h 6858000"/>
              <a:gd name="connsiteX34639" fmla="*/ 11856557 w 12192000"/>
              <a:gd name="connsiteY34639" fmla="*/ 1243072 h 6858000"/>
              <a:gd name="connsiteX34640" fmla="*/ 11431372 w 12192000"/>
              <a:gd name="connsiteY34640" fmla="*/ 1232659 h 6858000"/>
              <a:gd name="connsiteX34641" fmla="*/ 11398127 w 12192000"/>
              <a:gd name="connsiteY34641" fmla="*/ 1252319 h 6858000"/>
              <a:gd name="connsiteX34642" fmla="*/ 11398127 w 12192000"/>
              <a:gd name="connsiteY34642" fmla="*/ 1389758 h 6858000"/>
              <a:gd name="connsiteX34643" fmla="*/ 11431941 w 12192000"/>
              <a:gd name="connsiteY34643" fmla="*/ 1418814 h 6858000"/>
              <a:gd name="connsiteX34644" fmla="*/ 11432719 w 12192000"/>
              <a:gd name="connsiteY34644" fmla="*/ 1421208 h 6858000"/>
              <a:gd name="connsiteX34645" fmla="*/ 11434724 w 12192000"/>
              <a:gd name="connsiteY34645" fmla="*/ 1434344 h 6858000"/>
              <a:gd name="connsiteX34646" fmla="*/ 11432270 w 12192000"/>
              <a:gd name="connsiteY34646" fmla="*/ 1448767 h 6858000"/>
              <a:gd name="connsiteX34647" fmla="*/ 11552203 w 12192000"/>
              <a:gd name="connsiteY34647" fmla="*/ 1518010 h 6858000"/>
              <a:gd name="connsiteX34648" fmla="*/ 11585449 w 12192000"/>
              <a:gd name="connsiteY34648" fmla="*/ 1498889 h 6858000"/>
              <a:gd name="connsiteX34649" fmla="*/ 11585449 w 12192000"/>
              <a:gd name="connsiteY34649" fmla="*/ 1478750 h 6858000"/>
              <a:gd name="connsiteX34650" fmla="*/ 11449386 w 12192000"/>
              <a:gd name="connsiteY34650" fmla="*/ 1243072 h 6858000"/>
              <a:gd name="connsiteX34651" fmla="*/ 11024172 w 12192000"/>
              <a:gd name="connsiteY34651" fmla="*/ 1232659 h 6858000"/>
              <a:gd name="connsiteX34652" fmla="*/ 10990928 w 12192000"/>
              <a:gd name="connsiteY34652" fmla="*/ 1252319 h 6858000"/>
              <a:gd name="connsiteX34653" fmla="*/ 10990928 w 12192000"/>
              <a:gd name="connsiteY34653" fmla="*/ 1389758 h 6858000"/>
              <a:gd name="connsiteX34654" fmla="*/ 11024741 w 12192000"/>
              <a:gd name="connsiteY34654" fmla="*/ 1418814 h 6858000"/>
              <a:gd name="connsiteX34655" fmla="*/ 11025520 w 12192000"/>
              <a:gd name="connsiteY34655" fmla="*/ 1421208 h 6858000"/>
              <a:gd name="connsiteX34656" fmla="*/ 11027524 w 12192000"/>
              <a:gd name="connsiteY34656" fmla="*/ 1434344 h 6858000"/>
              <a:gd name="connsiteX34657" fmla="*/ 11025070 w 12192000"/>
              <a:gd name="connsiteY34657" fmla="*/ 1448767 h 6858000"/>
              <a:gd name="connsiteX34658" fmla="*/ 11145004 w 12192000"/>
              <a:gd name="connsiteY34658" fmla="*/ 1518010 h 6858000"/>
              <a:gd name="connsiteX34659" fmla="*/ 11178249 w 12192000"/>
              <a:gd name="connsiteY34659" fmla="*/ 1498889 h 6858000"/>
              <a:gd name="connsiteX34660" fmla="*/ 11178249 w 12192000"/>
              <a:gd name="connsiteY34660" fmla="*/ 1478750 h 6858000"/>
              <a:gd name="connsiteX34661" fmla="*/ 11042186 w 12192000"/>
              <a:gd name="connsiteY34661" fmla="*/ 1243072 h 6858000"/>
              <a:gd name="connsiteX34662" fmla="*/ 10617003 w 12192000"/>
              <a:gd name="connsiteY34662" fmla="*/ 1232659 h 6858000"/>
              <a:gd name="connsiteX34663" fmla="*/ 10583758 w 12192000"/>
              <a:gd name="connsiteY34663" fmla="*/ 1252319 h 6858000"/>
              <a:gd name="connsiteX34664" fmla="*/ 10583758 w 12192000"/>
              <a:gd name="connsiteY34664" fmla="*/ 1389758 h 6858000"/>
              <a:gd name="connsiteX34665" fmla="*/ 10617571 w 12192000"/>
              <a:gd name="connsiteY34665" fmla="*/ 1418814 h 6858000"/>
              <a:gd name="connsiteX34666" fmla="*/ 10618349 w 12192000"/>
              <a:gd name="connsiteY34666" fmla="*/ 1421208 h 6858000"/>
              <a:gd name="connsiteX34667" fmla="*/ 10620354 w 12192000"/>
              <a:gd name="connsiteY34667" fmla="*/ 1434344 h 6858000"/>
              <a:gd name="connsiteX34668" fmla="*/ 10617900 w 12192000"/>
              <a:gd name="connsiteY34668" fmla="*/ 1448767 h 6858000"/>
              <a:gd name="connsiteX34669" fmla="*/ 10737834 w 12192000"/>
              <a:gd name="connsiteY34669" fmla="*/ 1518010 h 6858000"/>
              <a:gd name="connsiteX34670" fmla="*/ 10771079 w 12192000"/>
              <a:gd name="connsiteY34670" fmla="*/ 1498889 h 6858000"/>
              <a:gd name="connsiteX34671" fmla="*/ 10771079 w 12192000"/>
              <a:gd name="connsiteY34671" fmla="*/ 1478750 h 6858000"/>
              <a:gd name="connsiteX34672" fmla="*/ 10635017 w 12192000"/>
              <a:gd name="connsiteY34672" fmla="*/ 1243072 h 6858000"/>
              <a:gd name="connsiteX34673" fmla="*/ 10209803 w 12192000"/>
              <a:gd name="connsiteY34673" fmla="*/ 1232659 h 6858000"/>
              <a:gd name="connsiteX34674" fmla="*/ 10176558 w 12192000"/>
              <a:gd name="connsiteY34674" fmla="*/ 1252319 h 6858000"/>
              <a:gd name="connsiteX34675" fmla="*/ 10176558 w 12192000"/>
              <a:gd name="connsiteY34675" fmla="*/ 1389758 h 6858000"/>
              <a:gd name="connsiteX34676" fmla="*/ 10210371 w 12192000"/>
              <a:gd name="connsiteY34676" fmla="*/ 1418814 h 6858000"/>
              <a:gd name="connsiteX34677" fmla="*/ 10211149 w 12192000"/>
              <a:gd name="connsiteY34677" fmla="*/ 1421208 h 6858000"/>
              <a:gd name="connsiteX34678" fmla="*/ 10213154 w 12192000"/>
              <a:gd name="connsiteY34678" fmla="*/ 1434344 h 6858000"/>
              <a:gd name="connsiteX34679" fmla="*/ 10210701 w 12192000"/>
              <a:gd name="connsiteY34679" fmla="*/ 1448767 h 6858000"/>
              <a:gd name="connsiteX34680" fmla="*/ 10330634 w 12192000"/>
              <a:gd name="connsiteY34680" fmla="*/ 1518010 h 6858000"/>
              <a:gd name="connsiteX34681" fmla="*/ 10363879 w 12192000"/>
              <a:gd name="connsiteY34681" fmla="*/ 1498889 h 6858000"/>
              <a:gd name="connsiteX34682" fmla="*/ 10363879 w 12192000"/>
              <a:gd name="connsiteY34682" fmla="*/ 1478750 h 6858000"/>
              <a:gd name="connsiteX34683" fmla="*/ 10227817 w 12192000"/>
              <a:gd name="connsiteY34683" fmla="*/ 1243072 h 6858000"/>
              <a:gd name="connsiteX34684" fmla="*/ 9802633 w 12192000"/>
              <a:gd name="connsiteY34684" fmla="*/ 1232659 h 6858000"/>
              <a:gd name="connsiteX34685" fmla="*/ 9769388 w 12192000"/>
              <a:gd name="connsiteY34685" fmla="*/ 1252319 h 6858000"/>
              <a:gd name="connsiteX34686" fmla="*/ 9769388 w 12192000"/>
              <a:gd name="connsiteY34686" fmla="*/ 1389758 h 6858000"/>
              <a:gd name="connsiteX34687" fmla="*/ 9803201 w 12192000"/>
              <a:gd name="connsiteY34687" fmla="*/ 1418814 h 6858000"/>
              <a:gd name="connsiteX34688" fmla="*/ 9803979 w 12192000"/>
              <a:gd name="connsiteY34688" fmla="*/ 1421208 h 6858000"/>
              <a:gd name="connsiteX34689" fmla="*/ 9805985 w 12192000"/>
              <a:gd name="connsiteY34689" fmla="*/ 1434344 h 6858000"/>
              <a:gd name="connsiteX34690" fmla="*/ 9803531 w 12192000"/>
              <a:gd name="connsiteY34690" fmla="*/ 1448767 h 6858000"/>
              <a:gd name="connsiteX34691" fmla="*/ 9923465 w 12192000"/>
              <a:gd name="connsiteY34691" fmla="*/ 1518010 h 6858000"/>
              <a:gd name="connsiteX34692" fmla="*/ 9956709 w 12192000"/>
              <a:gd name="connsiteY34692" fmla="*/ 1498889 h 6858000"/>
              <a:gd name="connsiteX34693" fmla="*/ 9956709 w 12192000"/>
              <a:gd name="connsiteY34693" fmla="*/ 1478750 h 6858000"/>
              <a:gd name="connsiteX34694" fmla="*/ 9820647 w 12192000"/>
              <a:gd name="connsiteY34694" fmla="*/ 1243072 h 6858000"/>
              <a:gd name="connsiteX34695" fmla="*/ 9395434 w 12192000"/>
              <a:gd name="connsiteY34695" fmla="*/ 1232659 h 6858000"/>
              <a:gd name="connsiteX34696" fmla="*/ 9362188 w 12192000"/>
              <a:gd name="connsiteY34696" fmla="*/ 1252319 h 6858000"/>
              <a:gd name="connsiteX34697" fmla="*/ 9362188 w 12192000"/>
              <a:gd name="connsiteY34697" fmla="*/ 1389758 h 6858000"/>
              <a:gd name="connsiteX34698" fmla="*/ 9396002 w 12192000"/>
              <a:gd name="connsiteY34698" fmla="*/ 1418814 h 6858000"/>
              <a:gd name="connsiteX34699" fmla="*/ 9396780 w 12192000"/>
              <a:gd name="connsiteY34699" fmla="*/ 1421208 h 6858000"/>
              <a:gd name="connsiteX34700" fmla="*/ 9398785 w 12192000"/>
              <a:gd name="connsiteY34700" fmla="*/ 1434344 h 6858000"/>
              <a:gd name="connsiteX34701" fmla="*/ 9396331 w 12192000"/>
              <a:gd name="connsiteY34701" fmla="*/ 1448767 h 6858000"/>
              <a:gd name="connsiteX34702" fmla="*/ 9516265 w 12192000"/>
              <a:gd name="connsiteY34702" fmla="*/ 1518010 h 6858000"/>
              <a:gd name="connsiteX34703" fmla="*/ 9549510 w 12192000"/>
              <a:gd name="connsiteY34703" fmla="*/ 1498889 h 6858000"/>
              <a:gd name="connsiteX34704" fmla="*/ 9549510 w 12192000"/>
              <a:gd name="connsiteY34704" fmla="*/ 1478750 h 6858000"/>
              <a:gd name="connsiteX34705" fmla="*/ 9413447 w 12192000"/>
              <a:gd name="connsiteY34705" fmla="*/ 1243072 h 6858000"/>
              <a:gd name="connsiteX34706" fmla="*/ 8988264 w 12192000"/>
              <a:gd name="connsiteY34706" fmla="*/ 1232659 h 6858000"/>
              <a:gd name="connsiteX34707" fmla="*/ 8955018 w 12192000"/>
              <a:gd name="connsiteY34707" fmla="*/ 1252319 h 6858000"/>
              <a:gd name="connsiteX34708" fmla="*/ 8955018 w 12192000"/>
              <a:gd name="connsiteY34708" fmla="*/ 1389758 h 6858000"/>
              <a:gd name="connsiteX34709" fmla="*/ 8988832 w 12192000"/>
              <a:gd name="connsiteY34709" fmla="*/ 1418814 h 6858000"/>
              <a:gd name="connsiteX34710" fmla="*/ 8989610 w 12192000"/>
              <a:gd name="connsiteY34710" fmla="*/ 1421208 h 6858000"/>
              <a:gd name="connsiteX34711" fmla="*/ 8991615 w 12192000"/>
              <a:gd name="connsiteY34711" fmla="*/ 1434344 h 6858000"/>
              <a:gd name="connsiteX34712" fmla="*/ 8989161 w 12192000"/>
              <a:gd name="connsiteY34712" fmla="*/ 1448767 h 6858000"/>
              <a:gd name="connsiteX34713" fmla="*/ 9109095 w 12192000"/>
              <a:gd name="connsiteY34713" fmla="*/ 1518010 h 6858000"/>
              <a:gd name="connsiteX34714" fmla="*/ 9142340 w 12192000"/>
              <a:gd name="connsiteY34714" fmla="*/ 1498889 h 6858000"/>
              <a:gd name="connsiteX34715" fmla="*/ 9142340 w 12192000"/>
              <a:gd name="connsiteY34715" fmla="*/ 1478750 h 6858000"/>
              <a:gd name="connsiteX34716" fmla="*/ 9006278 w 12192000"/>
              <a:gd name="connsiteY34716" fmla="*/ 1243072 h 6858000"/>
              <a:gd name="connsiteX34717" fmla="*/ 8581093 w 12192000"/>
              <a:gd name="connsiteY34717" fmla="*/ 1232659 h 6858000"/>
              <a:gd name="connsiteX34718" fmla="*/ 8547849 w 12192000"/>
              <a:gd name="connsiteY34718" fmla="*/ 1252319 h 6858000"/>
              <a:gd name="connsiteX34719" fmla="*/ 8547849 w 12192000"/>
              <a:gd name="connsiteY34719" fmla="*/ 1389758 h 6858000"/>
              <a:gd name="connsiteX34720" fmla="*/ 8581662 w 12192000"/>
              <a:gd name="connsiteY34720" fmla="*/ 1418814 h 6858000"/>
              <a:gd name="connsiteX34721" fmla="*/ 8582440 w 12192000"/>
              <a:gd name="connsiteY34721" fmla="*/ 1421208 h 6858000"/>
              <a:gd name="connsiteX34722" fmla="*/ 8584445 w 12192000"/>
              <a:gd name="connsiteY34722" fmla="*/ 1434344 h 6858000"/>
              <a:gd name="connsiteX34723" fmla="*/ 8581991 w 12192000"/>
              <a:gd name="connsiteY34723" fmla="*/ 1448767 h 6858000"/>
              <a:gd name="connsiteX34724" fmla="*/ 8701925 w 12192000"/>
              <a:gd name="connsiteY34724" fmla="*/ 1518010 h 6858000"/>
              <a:gd name="connsiteX34725" fmla="*/ 8735170 w 12192000"/>
              <a:gd name="connsiteY34725" fmla="*/ 1498889 h 6858000"/>
              <a:gd name="connsiteX34726" fmla="*/ 8735170 w 12192000"/>
              <a:gd name="connsiteY34726" fmla="*/ 1478750 h 6858000"/>
              <a:gd name="connsiteX34727" fmla="*/ 8599107 w 12192000"/>
              <a:gd name="connsiteY34727" fmla="*/ 1243072 h 6858000"/>
              <a:gd name="connsiteX34728" fmla="*/ 8173893 w 12192000"/>
              <a:gd name="connsiteY34728" fmla="*/ 1232659 h 6858000"/>
              <a:gd name="connsiteX34729" fmla="*/ 8140649 w 12192000"/>
              <a:gd name="connsiteY34729" fmla="*/ 1252319 h 6858000"/>
              <a:gd name="connsiteX34730" fmla="*/ 8140649 w 12192000"/>
              <a:gd name="connsiteY34730" fmla="*/ 1389758 h 6858000"/>
              <a:gd name="connsiteX34731" fmla="*/ 8174463 w 12192000"/>
              <a:gd name="connsiteY34731" fmla="*/ 1418814 h 6858000"/>
              <a:gd name="connsiteX34732" fmla="*/ 8175241 w 12192000"/>
              <a:gd name="connsiteY34732" fmla="*/ 1421208 h 6858000"/>
              <a:gd name="connsiteX34733" fmla="*/ 8177245 w 12192000"/>
              <a:gd name="connsiteY34733" fmla="*/ 1434344 h 6858000"/>
              <a:gd name="connsiteX34734" fmla="*/ 8174791 w 12192000"/>
              <a:gd name="connsiteY34734" fmla="*/ 1448767 h 6858000"/>
              <a:gd name="connsiteX34735" fmla="*/ 8294725 w 12192000"/>
              <a:gd name="connsiteY34735" fmla="*/ 1518010 h 6858000"/>
              <a:gd name="connsiteX34736" fmla="*/ 8327970 w 12192000"/>
              <a:gd name="connsiteY34736" fmla="*/ 1498889 h 6858000"/>
              <a:gd name="connsiteX34737" fmla="*/ 8327970 w 12192000"/>
              <a:gd name="connsiteY34737" fmla="*/ 1478750 h 6858000"/>
              <a:gd name="connsiteX34738" fmla="*/ 8191907 w 12192000"/>
              <a:gd name="connsiteY34738" fmla="*/ 1243072 h 6858000"/>
              <a:gd name="connsiteX34739" fmla="*/ 7766724 w 12192000"/>
              <a:gd name="connsiteY34739" fmla="*/ 1232659 h 6858000"/>
              <a:gd name="connsiteX34740" fmla="*/ 7733479 w 12192000"/>
              <a:gd name="connsiteY34740" fmla="*/ 1252319 h 6858000"/>
              <a:gd name="connsiteX34741" fmla="*/ 7733479 w 12192000"/>
              <a:gd name="connsiteY34741" fmla="*/ 1389758 h 6858000"/>
              <a:gd name="connsiteX34742" fmla="*/ 7767293 w 12192000"/>
              <a:gd name="connsiteY34742" fmla="*/ 1418814 h 6858000"/>
              <a:gd name="connsiteX34743" fmla="*/ 7768071 w 12192000"/>
              <a:gd name="connsiteY34743" fmla="*/ 1421208 h 6858000"/>
              <a:gd name="connsiteX34744" fmla="*/ 7770075 w 12192000"/>
              <a:gd name="connsiteY34744" fmla="*/ 1434344 h 6858000"/>
              <a:gd name="connsiteX34745" fmla="*/ 7767621 w 12192000"/>
              <a:gd name="connsiteY34745" fmla="*/ 1448767 h 6858000"/>
              <a:gd name="connsiteX34746" fmla="*/ 7887555 w 12192000"/>
              <a:gd name="connsiteY34746" fmla="*/ 1518010 h 6858000"/>
              <a:gd name="connsiteX34747" fmla="*/ 7920801 w 12192000"/>
              <a:gd name="connsiteY34747" fmla="*/ 1498889 h 6858000"/>
              <a:gd name="connsiteX34748" fmla="*/ 7920801 w 12192000"/>
              <a:gd name="connsiteY34748" fmla="*/ 1478750 h 6858000"/>
              <a:gd name="connsiteX34749" fmla="*/ 7784738 w 12192000"/>
              <a:gd name="connsiteY34749" fmla="*/ 1243072 h 6858000"/>
              <a:gd name="connsiteX34750" fmla="*/ 7359524 w 12192000"/>
              <a:gd name="connsiteY34750" fmla="*/ 1232659 h 6858000"/>
              <a:gd name="connsiteX34751" fmla="*/ 7326279 w 12192000"/>
              <a:gd name="connsiteY34751" fmla="*/ 1252319 h 6858000"/>
              <a:gd name="connsiteX34752" fmla="*/ 7326279 w 12192000"/>
              <a:gd name="connsiteY34752" fmla="*/ 1389758 h 6858000"/>
              <a:gd name="connsiteX34753" fmla="*/ 7360093 w 12192000"/>
              <a:gd name="connsiteY34753" fmla="*/ 1418814 h 6858000"/>
              <a:gd name="connsiteX34754" fmla="*/ 7360871 w 12192000"/>
              <a:gd name="connsiteY34754" fmla="*/ 1421208 h 6858000"/>
              <a:gd name="connsiteX34755" fmla="*/ 7362876 w 12192000"/>
              <a:gd name="connsiteY34755" fmla="*/ 1434344 h 6858000"/>
              <a:gd name="connsiteX34756" fmla="*/ 7360422 w 12192000"/>
              <a:gd name="connsiteY34756" fmla="*/ 1448767 h 6858000"/>
              <a:gd name="connsiteX34757" fmla="*/ 7480355 w 12192000"/>
              <a:gd name="connsiteY34757" fmla="*/ 1518010 h 6858000"/>
              <a:gd name="connsiteX34758" fmla="*/ 7513601 w 12192000"/>
              <a:gd name="connsiteY34758" fmla="*/ 1498889 h 6858000"/>
              <a:gd name="connsiteX34759" fmla="*/ 7513601 w 12192000"/>
              <a:gd name="connsiteY34759" fmla="*/ 1478750 h 6858000"/>
              <a:gd name="connsiteX34760" fmla="*/ 7377538 w 12192000"/>
              <a:gd name="connsiteY34760" fmla="*/ 1243072 h 6858000"/>
              <a:gd name="connsiteX34761" fmla="*/ 6952354 w 12192000"/>
              <a:gd name="connsiteY34761" fmla="*/ 1232659 h 6858000"/>
              <a:gd name="connsiteX34762" fmla="*/ 6919110 w 12192000"/>
              <a:gd name="connsiteY34762" fmla="*/ 1252319 h 6858000"/>
              <a:gd name="connsiteX34763" fmla="*/ 6919110 w 12192000"/>
              <a:gd name="connsiteY34763" fmla="*/ 1389758 h 6858000"/>
              <a:gd name="connsiteX34764" fmla="*/ 6952923 w 12192000"/>
              <a:gd name="connsiteY34764" fmla="*/ 1418814 h 6858000"/>
              <a:gd name="connsiteX34765" fmla="*/ 6953701 w 12192000"/>
              <a:gd name="connsiteY34765" fmla="*/ 1421208 h 6858000"/>
              <a:gd name="connsiteX34766" fmla="*/ 6955706 w 12192000"/>
              <a:gd name="connsiteY34766" fmla="*/ 1434344 h 6858000"/>
              <a:gd name="connsiteX34767" fmla="*/ 6953252 w 12192000"/>
              <a:gd name="connsiteY34767" fmla="*/ 1448767 h 6858000"/>
              <a:gd name="connsiteX34768" fmla="*/ 7073186 w 12192000"/>
              <a:gd name="connsiteY34768" fmla="*/ 1518010 h 6858000"/>
              <a:gd name="connsiteX34769" fmla="*/ 7106431 w 12192000"/>
              <a:gd name="connsiteY34769" fmla="*/ 1498889 h 6858000"/>
              <a:gd name="connsiteX34770" fmla="*/ 7106431 w 12192000"/>
              <a:gd name="connsiteY34770" fmla="*/ 1478750 h 6858000"/>
              <a:gd name="connsiteX34771" fmla="*/ 6970368 w 12192000"/>
              <a:gd name="connsiteY34771" fmla="*/ 1243072 h 6858000"/>
              <a:gd name="connsiteX34772" fmla="*/ 6545155 w 12192000"/>
              <a:gd name="connsiteY34772" fmla="*/ 1232659 h 6858000"/>
              <a:gd name="connsiteX34773" fmla="*/ 6511909 w 12192000"/>
              <a:gd name="connsiteY34773" fmla="*/ 1252319 h 6858000"/>
              <a:gd name="connsiteX34774" fmla="*/ 6511909 w 12192000"/>
              <a:gd name="connsiteY34774" fmla="*/ 1389758 h 6858000"/>
              <a:gd name="connsiteX34775" fmla="*/ 6545723 w 12192000"/>
              <a:gd name="connsiteY34775" fmla="*/ 1418814 h 6858000"/>
              <a:gd name="connsiteX34776" fmla="*/ 6546501 w 12192000"/>
              <a:gd name="connsiteY34776" fmla="*/ 1421208 h 6858000"/>
              <a:gd name="connsiteX34777" fmla="*/ 6548506 w 12192000"/>
              <a:gd name="connsiteY34777" fmla="*/ 1434344 h 6858000"/>
              <a:gd name="connsiteX34778" fmla="*/ 6546052 w 12192000"/>
              <a:gd name="connsiteY34778" fmla="*/ 1448767 h 6858000"/>
              <a:gd name="connsiteX34779" fmla="*/ 6665986 w 12192000"/>
              <a:gd name="connsiteY34779" fmla="*/ 1518010 h 6858000"/>
              <a:gd name="connsiteX34780" fmla="*/ 6699231 w 12192000"/>
              <a:gd name="connsiteY34780" fmla="*/ 1498889 h 6858000"/>
              <a:gd name="connsiteX34781" fmla="*/ 6699231 w 12192000"/>
              <a:gd name="connsiteY34781" fmla="*/ 1478750 h 6858000"/>
              <a:gd name="connsiteX34782" fmla="*/ 6563169 w 12192000"/>
              <a:gd name="connsiteY34782" fmla="*/ 1243072 h 6858000"/>
              <a:gd name="connsiteX34783" fmla="*/ 6137985 w 12192000"/>
              <a:gd name="connsiteY34783" fmla="*/ 1232659 h 6858000"/>
              <a:gd name="connsiteX34784" fmla="*/ 6104739 w 12192000"/>
              <a:gd name="connsiteY34784" fmla="*/ 1252319 h 6858000"/>
              <a:gd name="connsiteX34785" fmla="*/ 6104739 w 12192000"/>
              <a:gd name="connsiteY34785" fmla="*/ 1389758 h 6858000"/>
              <a:gd name="connsiteX34786" fmla="*/ 6138553 w 12192000"/>
              <a:gd name="connsiteY34786" fmla="*/ 1418814 h 6858000"/>
              <a:gd name="connsiteX34787" fmla="*/ 6139331 w 12192000"/>
              <a:gd name="connsiteY34787" fmla="*/ 1421208 h 6858000"/>
              <a:gd name="connsiteX34788" fmla="*/ 6141336 w 12192000"/>
              <a:gd name="connsiteY34788" fmla="*/ 1434344 h 6858000"/>
              <a:gd name="connsiteX34789" fmla="*/ 6138883 w 12192000"/>
              <a:gd name="connsiteY34789" fmla="*/ 1448767 h 6858000"/>
              <a:gd name="connsiteX34790" fmla="*/ 6258816 w 12192000"/>
              <a:gd name="connsiteY34790" fmla="*/ 1518010 h 6858000"/>
              <a:gd name="connsiteX34791" fmla="*/ 6292061 w 12192000"/>
              <a:gd name="connsiteY34791" fmla="*/ 1498889 h 6858000"/>
              <a:gd name="connsiteX34792" fmla="*/ 6292061 w 12192000"/>
              <a:gd name="connsiteY34792" fmla="*/ 1478750 h 6858000"/>
              <a:gd name="connsiteX34793" fmla="*/ 6155999 w 12192000"/>
              <a:gd name="connsiteY34793" fmla="*/ 1243072 h 6858000"/>
              <a:gd name="connsiteX34794" fmla="*/ 5730785 w 12192000"/>
              <a:gd name="connsiteY34794" fmla="*/ 1232659 h 6858000"/>
              <a:gd name="connsiteX34795" fmla="*/ 5697541 w 12192000"/>
              <a:gd name="connsiteY34795" fmla="*/ 1252319 h 6858000"/>
              <a:gd name="connsiteX34796" fmla="*/ 5697541 w 12192000"/>
              <a:gd name="connsiteY34796" fmla="*/ 1389758 h 6858000"/>
              <a:gd name="connsiteX34797" fmla="*/ 5731353 w 12192000"/>
              <a:gd name="connsiteY34797" fmla="*/ 1418814 h 6858000"/>
              <a:gd name="connsiteX34798" fmla="*/ 5732132 w 12192000"/>
              <a:gd name="connsiteY34798" fmla="*/ 1421208 h 6858000"/>
              <a:gd name="connsiteX34799" fmla="*/ 5734137 w 12192000"/>
              <a:gd name="connsiteY34799" fmla="*/ 1434344 h 6858000"/>
              <a:gd name="connsiteX34800" fmla="*/ 5731683 w 12192000"/>
              <a:gd name="connsiteY34800" fmla="*/ 1448767 h 6858000"/>
              <a:gd name="connsiteX34801" fmla="*/ 5851616 w 12192000"/>
              <a:gd name="connsiteY34801" fmla="*/ 1518010 h 6858000"/>
              <a:gd name="connsiteX34802" fmla="*/ 5884861 w 12192000"/>
              <a:gd name="connsiteY34802" fmla="*/ 1498889 h 6858000"/>
              <a:gd name="connsiteX34803" fmla="*/ 5884861 w 12192000"/>
              <a:gd name="connsiteY34803" fmla="*/ 1478750 h 6858000"/>
              <a:gd name="connsiteX34804" fmla="*/ 5748799 w 12192000"/>
              <a:gd name="connsiteY34804" fmla="*/ 1243072 h 6858000"/>
              <a:gd name="connsiteX34805" fmla="*/ 5323616 w 12192000"/>
              <a:gd name="connsiteY34805" fmla="*/ 1232659 h 6858000"/>
              <a:gd name="connsiteX34806" fmla="*/ 5290370 w 12192000"/>
              <a:gd name="connsiteY34806" fmla="*/ 1252319 h 6858000"/>
              <a:gd name="connsiteX34807" fmla="*/ 5290370 w 12192000"/>
              <a:gd name="connsiteY34807" fmla="*/ 1389758 h 6858000"/>
              <a:gd name="connsiteX34808" fmla="*/ 5324183 w 12192000"/>
              <a:gd name="connsiteY34808" fmla="*/ 1418814 h 6858000"/>
              <a:gd name="connsiteX34809" fmla="*/ 5324961 w 12192000"/>
              <a:gd name="connsiteY34809" fmla="*/ 1421208 h 6858000"/>
              <a:gd name="connsiteX34810" fmla="*/ 5326966 w 12192000"/>
              <a:gd name="connsiteY34810" fmla="*/ 1434344 h 6858000"/>
              <a:gd name="connsiteX34811" fmla="*/ 5324513 w 12192000"/>
              <a:gd name="connsiteY34811" fmla="*/ 1448767 h 6858000"/>
              <a:gd name="connsiteX34812" fmla="*/ 5444446 w 12192000"/>
              <a:gd name="connsiteY34812" fmla="*/ 1518010 h 6858000"/>
              <a:gd name="connsiteX34813" fmla="*/ 5477691 w 12192000"/>
              <a:gd name="connsiteY34813" fmla="*/ 1498889 h 6858000"/>
              <a:gd name="connsiteX34814" fmla="*/ 5477691 w 12192000"/>
              <a:gd name="connsiteY34814" fmla="*/ 1478750 h 6858000"/>
              <a:gd name="connsiteX34815" fmla="*/ 5341630 w 12192000"/>
              <a:gd name="connsiteY34815" fmla="*/ 1243072 h 6858000"/>
              <a:gd name="connsiteX34816" fmla="*/ 4916445 w 12192000"/>
              <a:gd name="connsiteY34816" fmla="*/ 1232659 h 6858000"/>
              <a:gd name="connsiteX34817" fmla="*/ 4883200 w 12192000"/>
              <a:gd name="connsiteY34817" fmla="*/ 1252319 h 6858000"/>
              <a:gd name="connsiteX34818" fmla="*/ 4883200 w 12192000"/>
              <a:gd name="connsiteY34818" fmla="*/ 1389758 h 6858000"/>
              <a:gd name="connsiteX34819" fmla="*/ 4917014 w 12192000"/>
              <a:gd name="connsiteY34819" fmla="*/ 1418814 h 6858000"/>
              <a:gd name="connsiteX34820" fmla="*/ 4917792 w 12192000"/>
              <a:gd name="connsiteY34820" fmla="*/ 1421208 h 6858000"/>
              <a:gd name="connsiteX34821" fmla="*/ 4919798 w 12192000"/>
              <a:gd name="connsiteY34821" fmla="*/ 1434344 h 6858000"/>
              <a:gd name="connsiteX34822" fmla="*/ 4917344 w 12192000"/>
              <a:gd name="connsiteY34822" fmla="*/ 1448767 h 6858000"/>
              <a:gd name="connsiteX34823" fmla="*/ 5037277 w 12192000"/>
              <a:gd name="connsiteY34823" fmla="*/ 1518010 h 6858000"/>
              <a:gd name="connsiteX34824" fmla="*/ 5070522 w 12192000"/>
              <a:gd name="connsiteY34824" fmla="*/ 1498889 h 6858000"/>
              <a:gd name="connsiteX34825" fmla="*/ 5070522 w 12192000"/>
              <a:gd name="connsiteY34825" fmla="*/ 1478750 h 6858000"/>
              <a:gd name="connsiteX34826" fmla="*/ 4934459 w 12192000"/>
              <a:gd name="connsiteY34826" fmla="*/ 1243072 h 6858000"/>
              <a:gd name="connsiteX34827" fmla="*/ 4509245 w 12192000"/>
              <a:gd name="connsiteY34827" fmla="*/ 1232659 h 6858000"/>
              <a:gd name="connsiteX34828" fmla="*/ 4476001 w 12192000"/>
              <a:gd name="connsiteY34828" fmla="*/ 1252319 h 6858000"/>
              <a:gd name="connsiteX34829" fmla="*/ 4476001 w 12192000"/>
              <a:gd name="connsiteY34829" fmla="*/ 1389758 h 6858000"/>
              <a:gd name="connsiteX34830" fmla="*/ 4509814 w 12192000"/>
              <a:gd name="connsiteY34830" fmla="*/ 1418814 h 6858000"/>
              <a:gd name="connsiteX34831" fmla="*/ 4510592 w 12192000"/>
              <a:gd name="connsiteY34831" fmla="*/ 1421208 h 6858000"/>
              <a:gd name="connsiteX34832" fmla="*/ 4512597 w 12192000"/>
              <a:gd name="connsiteY34832" fmla="*/ 1434344 h 6858000"/>
              <a:gd name="connsiteX34833" fmla="*/ 4510143 w 12192000"/>
              <a:gd name="connsiteY34833" fmla="*/ 1448767 h 6858000"/>
              <a:gd name="connsiteX34834" fmla="*/ 4630077 w 12192000"/>
              <a:gd name="connsiteY34834" fmla="*/ 1518010 h 6858000"/>
              <a:gd name="connsiteX34835" fmla="*/ 4663323 w 12192000"/>
              <a:gd name="connsiteY34835" fmla="*/ 1498889 h 6858000"/>
              <a:gd name="connsiteX34836" fmla="*/ 4663323 w 12192000"/>
              <a:gd name="connsiteY34836" fmla="*/ 1478750 h 6858000"/>
              <a:gd name="connsiteX34837" fmla="*/ 4527259 w 12192000"/>
              <a:gd name="connsiteY34837" fmla="*/ 1243072 h 6858000"/>
              <a:gd name="connsiteX34838" fmla="*/ 4102076 w 12192000"/>
              <a:gd name="connsiteY34838" fmla="*/ 1232659 h 6858000"/>
              <a:gd name="connsiteX34839" fmla="*/ 4068831 w 12192000"/>
              <a:gd name="connsiteY34839" fmla="*/ 1252319 h 6858000"/>
              <a:gd name="connsiteX34840" fmla="*/ 4068831 w 12192000"/>
              <a:gd name="connsiteY34840" fmla="*/ 1389758 h 6858000"/>
              <a:gd name="connsiteX34841" fmla="*/ 4102644 w 12192000"/>
              <a:gd name="connsiteY34841" fmla="*/ 1418814 h 6858000"/>
              <a:gd name="connsiteX34842" fmla="*/ 4103422 w 12192000"/>
              <a:gd name="connsiteY34842" fmla="*/ 1421208 h 6858000"/>
              <a:gd name="connsiteX34843" fmla="*/ 4105427 w 12192000"/>
              <a:gd name="connsiteY34843" fmla="*/ 1434344 h 6858000"/>
              <a:gd name="connsiteX34844" fmla="*/ 4102973 w 12192000"/>
              <a:gd name="connsiteY34844" fmla="*/ 1448767 h 6858000"/>
              <a:gd name="connsiteX34845" fmla="*/ 4222907 w 12192000"/>
              <a:gd name="connsiteY34845" fmla="*/ 1518010 h 6858000"/>
              <a:gd name="connsiteX34846" fmla="*/ 4256152 w 12192000"/>
              <a:gd name="connsiteY34846" fmla="*/ 1498889 h 6858000"/>
              <a:gd name="connsiteX34847" fmla="*/ 4256152 w 12192000"/>
              <a:gd name="connsiteY34847" fmla="*/ 1478750 h 6858000"/>
              <a:gd name="connsiteX34848" fmla="*/ 4120090 w 12192000"/>
              <a:gd name="connsiteY34848" fmla="*/ 1243072 h 6858000"/>
              <a:gd name="connsiteX34849" fmla="*/ 3694875 w 12192000"/>
              <a:gd name="connsiteY34849" fmla="*/ 1232659 h 6858000"/>
              <a:gd name="connsiteX34850" fmla="*/ 3661630 w 12192000"/>
              <a:gd name="connsiteY34850" fmla="*/ 1252319 h 6858000"/>
              <a:gd name="connsiteX34851" fmla="*/ 3661630 w 12192000"/>
              <a:gd name="connsiteY34851" fmla="*/ 1389758 h 6858000"/>
              <a:gd name="connsiteX34852" fmla="*/ 3695444 w 12192000"/>
              <a:gd name="connsiteY34852" fmla="*/ 1418814 h 6858000"/>
              <a:gd name="connsiteX34853" fmla="*/ 3696222 w 12192000"/>
              <a:gd name="connsiteY34853" fmla="*/ 1421208 h 6858000"/>
              <a:gd name="connsiteX34854" fmla="*/ 3698227 w 12192000"/>
              <a:gd name="connsiteY34854" fmla="*/ 1434344 h 6858000"/>
              <a:gd name="connsiteX34855" fmla="*/ 3695773 w 12192000"/>
              <a:gd name="connsiteY34855" fmla="*/ 1448767 h 6858000"/>
              <a:gd name="connsiteX34856" fmla="*/ 3815707 w 12192000"/>
              <a:gd name="connsiteY34856" fmla="*/ 1518010 h 6858000"/>
              <a:gd name="connsiteX34857" fmla="*/ 3848952 w 12192000"/>
              <a:gd name="connsiteY34857" fmla="*/ 1498889 h 6858000"/>
              <a:gd name="connsiteX34858" fmla="*/ 3848952 w 12192000"/>
              <a:gd name="connsiteY34858" fmla="*/ 1478750 h 6858000"/>
              <a:gd name="connsiteX34859" fmla="*/ 3712889 w 12192000"/>
              <a:gd name="connsiteY34859" fmla="*/ 1243072 h 6858000"/>
              <a:gd name="connsiteX34860" fmla="*/ 3287706 w 12192000"/>
              <a:gd name="connsiteY34860" fmla="*/ 1232659 h 6858000"/>
              <a:gd name="connsiteX34861" fmla="*/ 3254461 w 12192000"/>
              <a:gd name="connsiteY34861" fmla="*/ 1252319 h 6858000"/>
              <a:gd name="connsiteX34862" fmla="*/ 3254461 w 12192000"/>
              <a:gd name="connsiteY34862" fmla="*/ 1389758 h 6858000"/>
              <a:gd name="connsiteX34863" fmla="*/ 3288274 w 12192000"/>
              <a:gd name="connsiteY34863" fmla="*/ 1418814 h 6858000"/>
              <a:gd name="connsiteX34864" fmla="*/ 3289052 w 12192000"/>
              <a:gd name="connsiteY34864" fmla="*/ 1421208 h 6858000"/>
              <a:gd name="connsiteX34865" fmla="*/ 3291057 w 12192000"/>
              <a:gd name="connsiteY34865" fmla="*/ 1434344 h 6858000"/>
              <a:gd name="connsiteX34866" fmla="*/ 3288604 w 12192000"/>
              <a:gd name="connsiteY34866" fmla="*/ 1448767 h 6858000"/>
              <a:gd name="connsiteX34867" fmla="*/ 3408537 w 12192000"/>
              <a:gd name="connsiteY34867" fmla="*/ 1518010 h 6858000"/>
              <a:gd name="connsiteX34868" fmla="*/ 3441782 w 12192000"/>
              <a:gd name="connsiteY34868" fmla="*/ 1498889 h 6858000"/>
              <a:gd name="connsiteX34869" fmla="*/ 3441782 w 12192000"/>
              <a:gd name="connsiteY34869" fmla="*/ 1478750 h 6858000"/>
              <a:gd name="connsiteX34870" fmla="*/ 3305720 w 12192000"/>
              <a:gd name="connsiteY34870" fmla="*/ 1243072 h 6858000"/>
              <a:gd name="connsiteX34871" fmla="*/ 2880506 w 12192000"/>
              <a:gd name="connsiteY34871" fmla="*/ 1232659 h 6858000"/>
              <a:gd name="connsiteX34872" fmla="*/ 2847261 w 12192000"/>
              <a:gd name="connsiteY34872" fmla="*/ 1252319 h 6858000"/>
              <a:gd name="connsiteX34873" fmla="*/ 2847261 w 12192000"/>
              <a:gd name="connsiteY34873" fmla="*/ 1389758 h 6858000"/>
              <a:gd name="connsiteX34874" fmla="*/ 2881074 w 12192000"/>
              <a:gd name="connsiteY34874" fmla="*/ 1418814 h 6858000"/>
              <a:gd name="connsiteX34875" fmla="*/ 2881852 w 12192000"/>
              <a:gd name="connsiteY34875" fmla="*/ 1421208 h 6858000"/>
              <a:gd name="connsiteX34876" fmla="*/ 2883857 w 12192000"/>
              <a:gd name="connsiteY34876" fmla="*/ 1434344 h 6858000"/>
              <a:gd name="connsiteX34877" fmla="*/ 2881404 w 12192000"/>
              <a:gd name="connsiteY34877" fmla="*/ 1448767 h 6858000"/>
              <a:gd name="connsiteX34878" fmla="*/ 3001337 w 12192000"/>
              <a:gd name="connsiteY34878" fmla="*/ 1518010 h 6858000"/>
              <a:gd name="connsiteX34879" fmla="*/ 3034582 w 12192000"/>
              <a:gd name="connsiteY34879" fmla="*/ 1498889 h 6858000"/>
              <a:gd name="connsiteX34880" fmla="*/ 3034582 w 12192000"/>
              <a:gd name="connsiteY34880" fmla="*/ 1478750 h 6858000"/>
              <a:gd name="connsiteX34881" fmla="*/ 2898520 w 12192000"/>
              <a:gd name="connsiteY34881" fmla="*/ 1243072 h 6858000"/>
              <a:gd name="connsiteX34882" fmla="*/ 2473336 w 12192000"/>
              <a:gd name="connsiteY34882" fmla="*/ 1232659 h 6858000"/>
              <a:gd name="connsiteX34883" fmla="*/ 2440091 w 12192000"/>
              <a:gd name="connsiteY34883" fmla="*/ 1252319 h 6858000"/>
              <a:gd name="connsiteX34884" fmla="*/ 2440091 w 12192000"/>
              <a:gd name="connsiteY34884" fmla="*/ 1389758 h 6858000"/>
              <a:gd name="connsiteX34885" fmla="*/ 2473904 w 12192000"/>
              <a:gd name="connsiteY34885" fmla="*/ 1418814 h 6858000"/>
              <a:gd name="connsiteX34886" fmla="*/ 2474683 w 12192000"/>
              <a:gd name="connsiteY34886" fmla="*/ 1421208 h 6858000"/>
              <a:gd name="connsiteX34887" fmla="*/ 2476687 w 12192000"/>
              <a:gd name="connsiteY34887" fmla="*/ 1434344 h 6858000"/>
              <a:gd name="connsiteX34888" fmla="*/ 2474234 w 12192000"/>
              <a:gd name="connsiteY34888" fmla="*/ 1448767 h 6858000"/>
              <a:gd name="connsiteX34889" fmla="*/ 2594167 w 12192000"/>
              <a:gd name="connsiteY34889" fmla="*/ 1518010 h 6858000"/>
              <a:gd name="connsiteX34890" fmla="*/ 2627412 w 12192000"/>
              <a:gd name="connsiteY34890" fmla="*/ 1498889 h 6858000"/>
              <a:gd name="connsiteX34891" fmla="*/ 2627412 w 12192000"/>
              <a:gd name="connsiteY34891" fmla="*/ 1478750 h 6858000"/>
              <a:gd name="connsiteX34892" fmla="*/ 2491350 w 12192000"/>
              <a:gd name="connsiteY34892" fmla="*/ 1243072 h 6858000"/>
              <a:gd name="connsiteX34893" fmla="*/ 2066136 w 12192000"/>
              <a:gd name="connsiteY34893" fmla="*/ 1232659 h 6858000"/>
              <a:gd name="connsiteX34894" fmla="*/ 2032891 w 12192000"/>
              <a:gd name="connsiteY34894" fmla="*/ 1252319 h 6858000"/>
              <a:gd name="connsiteX34895" fmla="*/ 2032891 w 12192000"/>
              <a:gd name="connsiteY34895" fmla="*/ 1389758 h 6858000"/>
              <a:gd name="connsiteX34896" fmla="*/ 2066705 w 12192000"/>
              <a:gd name="connsiteY34896" fmla="*/ 1418814 h 6858000"/>
              <a:gd name="connsiteX34897" fmla="*/ 2067483 w 12192000"/>
              <a:gd name="connsiteY34897" fmla="*/ 1421208 h 6858000"/>
              <a:gd name="connsiteX34898" fmla="*/ 2069488 w 12192000"/>
              <a:gd name="connsiteY34898" fmla="*/ 1434344 h 6858000"/>
              <a:gd name="connsiteX34899" fmla="*/ 2067034 w 12192000"/>
              <a:gd name="connsiteY34899" fmla="*/ 1448767 h 6858000"/>
              <a:gd name="connsiteX34900" fmla="*/ 2186967 w 12192000"/>
              <a:gd name="connsiteY34900" fmla="*/ 1518010 h 6858000"/>
              <a:gd name="connsiteX34901" fmla="*/ 2220213 w 12192000"/>
              <a:gd name="connsiteY34901" fmla="*/ 1498889 h 6858000"/>
              <a:gd name="connsiteX34902" fmla="*/ 2220213 w 12192000"/>
              <a:gd name="connsiteY34902" fmla="*/ 1478750 h 6858000"/>
              <a:gd name="connsiteX34903" fmla="*/ 2084150 w 12192000"/>
              <a:gd name="connsiteY34903" fmla="*/ 1243072 h 6858000"/>
              <a:gd name="connsiteX34904" fmla="*/ 1658966 w 12192000"/>
              <a:gd name="connsiteY34904" fmla="*/ 1232659 h 6858000"/>
              <a:gd name="connsiteX34905" fmla="*/ 1625721 w 12192000"/>
              <a:gd name="connsiteY34905" fmla="*/ 1252319 h 6858000"/>
              <a:gd name="connsiteX34906" fmla="*/ 1625721 w 12192000"/>
              <a:gd name="connsiteY34906" fmla="*/ 1389758 h 6858000"/>
              <a:gd name="connsiteX34907" fmla="*/ 1659535 w 12192000"/>
              <a:gd name="connsiteY34907" fmla="*/ 1418814 h 6858000"/>
              <a:gd name="connsiteX34908" fmla="*/ 1660313 w 12192000"/>
              <a:gd name="connsiteY34908" fmla="*/ 1421208 h 6858000"/>
              <a:gd name="connsiteX34909" fmla="*/ 1662318 w 12192000"/>
              <a:gd name="connsiteY34909" fmla="*/ 1434344 h 6858000"/>
              <a:gd name="connsiteX34910" fmla="*/ 1659864 w 12192000"/>
              <a:gd name="connsiteY34910" fmla="*/ 1448767 h 6858000"/>
              <a:gd name="connsiteX34911" fmla="*/ 1779798 w 12192000"/>
              <a:gd name="connsiteY34911" fmla="*/ 1518010 h 6858000"/>
              <a:gd name="connsiteX34912" fmla="*/ 1813043 w 12192000"/>
              <a:gd name="connsiteY34912" fmla="*/ 1498889 h 6858000"/>
              <a:gd name="connsiteX34913" fmla="*/ 1813043 w 12192000"/>
              <a:gd name="connsiteY34913" fmla="*/ 1478750 h 6858000"/>
              <a:gd name="connsiteX34914" fmla="*/ 1676980 w 12192000"/>
              <a:gd name="connsiteY34914" fmla="*/ 1243072 h 6858000"/>
              <a:gd name="connsiteX34915" fmla="*/ 1251796 w 12192000"/>
              <a:gd name="connsiteY34915" fmla="*/ 1232659 h 6858000"/>
              <a:gd name="connsiteX34916" fmla="*/ 1218551 w 12192000"/>
              <a:gd name="connsiteY34916" fmla="*/ 1252319 h 6858000"/>
              <a:gd name="connsiteX34917" fmla="*/ 1218551 w 12192000"/>
              <a:gd name="connsiteY34917" fmla="*/ 1389758 h 6858000"/>
              <a:gd name="connsiteX34918" fmla="*/ 1252365 w 12192000"/>
              <a:gd name="connsiteY34918" fmla="*/ 1418814 h 6858000"/>
              <a:gd name="connsiteX34919" fmla="*/ 1253143 w 12192000"/>
              <a:gd name="connsiteY34919" fmla="*/ 1421208 h 6858000"/>
              <a:gd name="connsiteX34920" fmla="*/ 1255148 w 12192000"/>
              <a:gd name="connsiteY34920" fmla="*/ 1434344 h 6858000"/>
              <a:gd name="connsiteX34921" fmla="*/ 1252694 w 12192000"/>
              <a:gd name="connsiteY34921" fmla="*/ 1448767 h 6858000"/>
              <a:gd name="connsiteX34922" fmla="*/ 1372628 w 12192000"/>
              <a:gd name="connsiteY34922" fmla="*/ 1518010 h 6858000"/>
              <a:gd name="connsiteX34923" fmla="*/ 1405873 w 12192000"/>
              <a:gd name="connsiteY34923" fmla="*/ 1498889 h 6858000"/>
              <a:gd name="connsiteX34924" fmla="*/ 1405873 w 12192000"/>
              <a:gd name="connsiteY34924" fmla="*/ 1478750 h 6858000"/>
              <a:gd name="connsiteX34925" fmla="*/ 1269810 w 12192000"/>
              <a:gd name="connsiteY34925" fmla="*/ 1243072 h 6858000"/>
              <a:gd name="connsiteX34926" fmla="*/ 844597 w 12192000"/>
              <a:gd name="connsiteY34926" fmla="*/ 1232659 h 6858000"/>
              <a:gd name="connsiteX34927" fmla="*/ 811352 w 12192000"/>
              <a:gd name="connsiteY34927" fmla="*/ 1252319 h 6858000"/>
              <a:gd name="connsiteX34928" fmla="*/ 811352 w 12192000"/>
              <a:gd name="connsiteY34928" fmla="*/ 1389758 h 6858000"/>
              <a:gd name="connsiteX34929" fmla="*/ 845165 w 12192000"/>
              <a:gd name="connsiteY34929" fmla="*/ 1418814 h 6858000"/>
              <a:gd name="connsiteX34930" fmla="*/ 845943 w 12192000"/>
              <a:gd name="connsiteY34930" fmla="*/ 1421208 h 6858000"/>
              <a:gd name="connsiteX34931" fmla="*/ 847948 w 12192000"/>
              <a:gd name="connsiteY34931" fmla="*/ 1434344 h 6858000"/>
              <a:gd name="connsiteX34932" fmla="*/ 847948 w 12192000"/>
              <a:gd name="connsiteY34932" fmla="*/ 1434434 h 6858000"/>
              <a:gd name="connsiteX34933" fmla="*/ 845494 w 12192000"/>
              <a:gd name="connsiteY34933" fmla="*/ 1448857 h 6858000"/>
              <a:gd name="connsiteX34934" fmla="*/ 965428 w 12192000"/>
              <a:gd name="connsiteY34934" fmla="*/ 1518100 h 6858000"/>
              <a:gd name="connsiteX34935" fmla="*/ 998673 w 12192000"/>
              <a:gd name="connsiteY34935" fmla="*/ 1498979 h 6858000"/>
              <a:gd name="connsiteX34936" fmla="*/ 998673 w 12192000"/>
              <a:gd name="connsiteY34936" fmla="*/ 1478750 h 6858000"/>
              <a:gd name="connsiteX34937" fmla="*/ 862610 w 12192000"/>
              <a:gd name="connsiteY34937" fmla="*/ 1243072 h 6858000"/>
              <a:gd name="connsiteX34938" fmla="*/ 437397 w 12192000"/>
              <a:gd name="connsiteY34938" fmla="*/ 1232659 h 6858000"/>
              <a:gd name="connsiteX34939" fmla="*/ 404152 w 12192000"/>
              <a:gd name="connsiteY34939" fmla="*/ 1252319 h 6858000"/>
              <a:gd name="connsiteX34940" fmla="*/ 404152 w 12192000"/>
              <a:gd name="connsiteY34940" fmla="*/ 1389758 h 6858000"/>
              <a:gd name="connsiteX34941" fmla="*/ 437965 w 12192000"/>
              <a:gd name="connsiteY34941" fmla="*/ 1418814 h 6858000"/>
              <a:gd name="connsiteX34942" fmla="*/ 438743 w 12192000"/>
              <a:gd name="connsiteY34942" fmla="*/ 1421208 h 6858000"/>
              <a:gd name="connsiteX34943" fmla="*/ 440748 w 12192000"/>
              <a:gd name="connsiteY34943" fmla="*/ 1434344 h 6858000"/>
              <a:gd name="connsiteX34944" fmla="*/ 440748 w 12192000"/>
              <a:gd name="connsiteY34944" fmla="*/ 1434434 h 6858000"/>
              <a:gd name="connsiteX34945" fmla="*/ 438294 w 12192000"/>
              <a:gd name="connsiteY34945" fmla="*/ 1448857 h 6858000"/>
              <a:gd name="connsiteX34946" fmla="*/ 558228 w 12192000"/>
              <a:gd name="connsiteY34946" fmla="*/ 1518100 h 6858000"/>
              <a:gd name="connsiteX34947" fmla="*/ 591473 w 12192000"/>
              <a:gd name="connsiteY34947" fmla="*/ 1498979 h 6858000"/>
              <a:gd name="connsiteX34948" fmla="*/ 591473 w 12192000"/>
              <a:gd name="connsiteY34948" fmla="*/ 1478750 h 6858000"/>
              <a:gd name="connsiteX34949" fmla="*/ 455411 w 12192000"/>
              <a:gd name="connsiteY34949" fmla="*/ 1243072 h 6858000"/>
              <a:gd name="connsiteX34950" fmla="*/ 11755565 w 12192000"/>
              <a:gd name="connsiteY34950" fmla="*/ 1232510 h 6858000"/>
              <a:gd name="connsiteX34951" fmla="*/ 11737550 w 12192000"/>
              <a:gd name="connsiteY34951" fmla="*/ 1242923 h 6858000"/>
              <a:gd name="connsiteX34952" fmla="*/ 11601458 w 12192000"/>
              <a:gd name="connsiteY34952" fmla="*/ 1478601 h 6858000"/>
              <a:gd name="connsiteX34953" fmla="*/ 11601458 w 12192000"/>
              <a:gd name="connsiteY34953" fmla="*/ 1498829 h 6858000"/>
              <a:gd name="connsiteX34954" fmla="*/ 11634703 w 12192000"/>
              <a:gd name="connsiteY34954" fmla="*/ 1517950 h 6858000"/>
              <a:gd name="connsiteX34955" fmla="*/ 11754637 w 12192000"/>
              <a:gd name="connsiteY34955" fmla="*/ 1448707 h 6858000"/>
              <a:gd name="connsiteX34956" fmla="*/ 11752183 w 12192000"/>
              <a:gd name="connsiteY34956" fmla="*/ 1434284 h 6858000"/>
              <a:gd name="connsiteX34957" fmla="*/ 11754187 w 12192000"/>
              <a:gd name="connsiteY34957" fmla="*/ 1421148 h 6858000"/>
              <a:gd name="connsiteX34958" fmla="*/ 11754965 w 12192000"/>
              <a:gd name="connsiteY34958" fmla="*/ 1418754 h 6858000"/>
              <a:gd name="connsiteX34959" fmla="*/ 11754995 w 12192000"/>
              <a:gd name="connsiteY34959" fmla="*/ 1418664 h 6858000"/>
              <a:gd name="connsiteX34960" fmla="*/ 11788809 w 12192000"/>
              <a:gd name="connsiteY34960" fmla="*/ 1389608 h 6858000"/>
              <a:gd name="connsiteX34961" fmla="*/ 11788809 w 12192000"/>
              <a:gd name="connsiteY34961" fmla="*/ 1252169 h 6858000"/>
              <a:gd name="connsiteX34962" fmla="*/ 11755565 w 12192000"/>
              <a:gd name="connsiteY34962" fmla="*/ 1232510 h 6858000"/>
              <a:gd name="connsiteX34963" fmla="*/ 11348364 w 12192000"/>
              <a:gd name="connsiteY34963" fmla="*/ 1232510 h 6858000"/>
              <a:gd name="connsiteX34964" fmla="*/ 11330350 w 12192000"/>
              <a:gd name="connsiteY34964" fmla="*/ 1242923 h 6858000"/>
              <a:gd name="connsiteX34965" fmla="*/ 11194258 w 12192000"/>
              <a:gd name="connsiteY34965" fmla="*/ 1478601 h 6858000"/>
              <a:gd name="connsiteX34966" fmla="*/ 11194258 w 12192000"/>
              <a:gd name="connsiteY34966" fmla="*/ 1498829 h 6858000"/>
              <a:gd name="connsiteX34967" fmla="*/ 11227504 w 12192000"/>
              <a:gd name="connsiteY34967" fmla="*/ 1517950 h 6858000"/>
              <a:gd name="connsiteX34968" fmla="*/ 11347437 w 12192000"/>
              <a:gd name="connsiteY34968" fmla="*/ 1448707 h 6858000"/>
              <a:gd name="connsiteX34969" fmla="*/ 11344983 w 12192000"/>
              <a:gd name="connsiteY34969" fmla="*/ 1434284 h 6858000"/>
              <a:gd name="connsiteX34970" fmla="*/ 11346988 w 12192000"/>
              <a:gd name="connsiteY34970" fmla="*/ 1421148 h 6858000"/>
              <a:gd name="connsiteX34971" fmla="*/ 11347766 w 12192000"/>
              <a:gd name="connsiteY34971" fmla="*/ 1418754 h 6858000"/>
              <a:gd name="connsiteX34972" fmla="*/ 11347796 w 12192000"/>
              <a:gd name="connsiteY34972" fmla="*/ 1418664 h 6858000"/>
              <a:gd name="connsiteX34973" fmla="*/ 11381610 w 12192000"/>
              <a:gd name="connsiteY34973" fmla="*/ 1389608 h 6858000"/>
              <a:gd name="connsiteX34974" fmla="*/ 11381610 w 12192000"/>
              <a:gd name="connsiteY34974" fmla="*/ 1252169 h 6858000"/>
              <a:gd name="connsiteX34975" fmla="*/ 11348364 w 12192000"/>
              <a:gd name="connsiteY34975" fmla="*/ 1232510 h 6858000"/>
              <a:gd name="connsiteX34976" fmla="*/ 10941194 w 12192000"/>
              <a:gd name="connsiteY34976" fmla="*/ 1232510 h 6858000"/>
              <a:gd name="connsiteX34977" fmla="*/ 10923180 w 12192000"/>
              <a:gd name="connsiteY34977" fmla="*/ 1242923 h 6858000"/>
              <a:gd name="connsiteX34978" fmla="*/ 10787088 w 12192000"/>
              <a:gd name="connsiteY34978" fmla="*/ 1478601 h 6858000"/>
              <a:gd name="connsiteX34979" fmla="*/ 10787088 w 12192000"/>
              <a:gd name="connsiteY34979" fmla="*/ 1498829 h 6858000"/>
              <a:gd name="connsiteX34980" fmla="*/ 10820333 w 12192000"/>
              <a:gd name="connsiteY34980" fmla="*/ 1517950 h 6858000"/>
              <a:gd name="connsiteX34981" fmla="*/ 10940267 w 12192000"/>
              <a:gd name="connsiteY34981" fmla="*/ 1448707 h 6858000"/>
              <a:gd name="connsiteX34982" fmla="*/ 10937813 w 12192000"/>
              <a:gd name="connsiteY34982" fmla="*/ 1434284 h 6858000"/>
              <a:gd name="connsiteX34983" fmla="*/ 10939818 w 12192000"/>
              <a:gd name="connsiteY34983" fmla="*/ 1421148 h 6858000"/>
              <a:gd name="connsiteX34984" fmla="*/ 10940596 w 12192000"/>
              <a:gd name="connsiteY34984" fmla="*/ 1418754 h 6858000"/>
              <a:gd name="connsiteX34985" fmla="*/ 10974410 w 12192000"/>
              <a:gd name="connsiteY34985" fmla="*/ 1389698 h 6858000"/>
              <a:gd name="connsiteX34986" fmla="*/ 10974410 w 12192000"/>
              <a:gd name="connsiteY34986" fmla="*/ 1252259 h 6858000"/>
              <a:gd name="connsiteX34987" fmla="*/ 10974440 w 12192000"/>
              <a:gd name="connsiteY34987" fmla="*/ 1252169 h 6858000"/>
              <a:gd name="connsiteX34988" fmla="*/ 10941194 w 12192000"/>
              <a:gd name="connsiteY34988" fmla="*/ 1232510 h 6858000"/>
              <a:gd name="connsiteX34989" fmla="*/ 10534025 w 12192000"/>
              <a:gd name="connsiteY34989" fmla="*/ 1232510 h 6858000"/>
              <a:gd name="connsiteX34990" fmla="*/ 10516011 w 12192000"/>
              <a:gd name="connsiteY34990" fmla="*/ 1242923 h 6858000"/>
              <a:gd name="connsiteX34991" fmla="*/ 10379919 w 12192000"/>
              <a:gd name="connsiteY34991" fmla="*/ 1478601 h 6858000"/>
              <a:gd name="connsiteX34992" fmla="*/ 10379919 w 12192000"/>
              <a:gd name="connsiteY34992" fmla="*/ 1498829 h 6858000"/>
              <a:gd name="connsiteX34993" fmla="*/ 10413163 w 12192000"/>
              <a:gd name="connsiteY34993" fmla="*/ 1517950 h 6858000"/>
              <a:gd name="connsiteX34994" fmla="*/ 10533097 w 12192000"/>
              <a:gd name="connsiteY34994" fmla="*/ 1448707 h 6858000"/>
              <a:gd name="connsiteX34995" fmla="*/ 10530643 w 12192000"/>
              <a:gd name="connsiteY34995" fmla="*/ 1434284 h 6858000"/>
              <a:gd name="connsiteX34996" fmla="*/ 10532648 w 12192000"/>
              <a:gd name="connsiteY34996" fmla="*/ 1421148 h 6858000"/>
              <a:gd name="connsiteX34997" fmla="*/ 10533426 w 12192000"/>
              <a:gd name="connsiteY34997" fmla="*/ 1418754 h 6858000"/>
              <a:gd name="connsiteX34998" fmla="*/ 10567240 w 12192000"/>
              <a:gd name="connsiteY34998" fmla="*/ 1389698 h 6858000"/>
              <a:gd name="connsiteX34999" fmla="*/ 10567240 w 12192000"/>
              <a:gd name="connsiteY34999" fmla="*/ 1252259 h 6858000"/>
              <a:gd name="connsiteX35000" fmla="*/ 10567270 w 12192000"/>
              <a:gd name="connsiteY35000" fmla="*/ 1252169 h 6858000"/>
              <a:gd name="connsiteX35001" fmla="*/ 10534025 w 12192000"/>
              <a:gd name="connsiteY35001" fmla="*/ 1232510 h 6858000"/>
              <a:gd name="connsiteX35002" fmla="*/ 10126825 w 12192000"/>
              <a:gd name="connsiteY35002" fmla="*/ 1232510 h 6858000"/>
              <a:gd name="connsiteX35003" fmla="*/ 10108811 w 12192000"/>
              <a:gd name="connsiteY35003" fmla="*/ 1242923 h 6858000"/>
              <a:gd name="connsiteX35004" fmla="*/ 9972719 w 12192000"/>
              <a:gd name="connsiteY35004" fmla="*/ 1478601 h 6858000"/>
              <a:gd name="connsiteX35005" fmla="*/ 9972719 w 12192000"/>
              <a:gd name="connsiteY35005" fmla="*/ 1498829 h 6858000"/>
              <a:gd name="connsiteX35006" fmla="*/ 10005963 w 12192000"/>
              <a:gd name="connsiteY35006" fmla="*/ 1517950 h 6858000"/>
              <a:gd name="connsiteX35007" fmla="*/ 10125897 w 12192000"/>
              <a:gd name="connsiteY35007" fmla="*/ 1448707 h 6858000"/>
              <a:gd name="connsiteX35008" fmla="*/ 10123443 w 12192000"/>
              <a:gd name="connsiteY35008" fmla="*/ 1434284 h 6858000"/>
              <a:gd name="connsiteX35009" fmla="*/ 10125449 w 12192000"/>
              <a:gd name="connsiteY35009" fmla="*/ 1421148 h 6858000"/>
              <a:gd name="connsiteX35010" fmla="*/ 10126227 w 12192000"/>
              <a:gd name="connsiteY35010" fmla="*/ 1418754 h 6858000"/>
              <a:gd name="connsiteX35011" fmla="*/ 10160040 w 12192000"/>
              <a:gd name="connsiteY35011" fmla="*/ 1389698 h 6858000"/>
              <a:gd name="connsiteX35012" fmla="*/ 10160040 w 12192000"/>
              <a:gd name="connsiteY35012" fmla="*/ 1252259 h 6858000"/>
              <a:gd name="connsiteX35013" fmla="*/ 10160070 w 12192000"/>
              <a:gd name="connsiteY35013" fmla="*/ 1252169 h 6858000"/>
              <a:gd name="connsiteX35014" fmla="*/ 10126825 w 12192000"/>
              <a:gd name="connsiteY35014" fmla="*/ 1232510 h 6858000"/>
              <a:gd name="connsiteX35015" fmla="*/ 9719655 w 12192000"/>
              <a:gd name="connsiteY35015" fmla="*/ 1232510 h 6858000"/>
              <a:gd name="connsiteX35016" fmla="*/ 9701641 w 12192000"/>
              <a:gd name="connsiteY35016" fmla="*/ 1242923 h 6858000"/>
              <a:gd name="connsiteX35017" fmla="*/ 9565549 w 12192000"/>
              <a:gd name="connsiteY35017" fmla="*/ 1478601 h 6858000"/>
              <a:gd name="connsiteX35018" fmla="*/ 9565549 w 12192000"/>
              <a:gd name="connsiteY35018" fmla="*/ 1498829 h 6858000"/>
              <a:gd name="connsiteX35019" fmla="*/ 9598794 w 12192000"/>
              <a:gd name="connsiteY35019" fmla="*/ 1517950 h 6858000"/>
              <a:gd name="connsiteX35020" fmla="*/ 9718727 w 12192000"/>
              <a:gd name="connsiteY35020" fmla="*/ 1448707 h 6858000"/>
              <a:gd name="connsiteX35021" fmla="*/ 9716274 w 12192000"/>
              <a:gd name="connsiteY35021" fmla="*/ 1434284 h 6858000"/>
              <a:gd name="connsiteX35022" fmla="*/ 9718279 w 12192000"/>
              <a:gd name="connsiteY35022" fmla="*/ 1421148 h 6858000"/>
              <a:gd name="connsiteX35023" fmla="*/ 9719057 w 12192000"/>
              <a:gd name="connsiteY35023" fmla="*/ 1418754 h 6858000"/>
              <a:gd name="connsiteX35024" fmla="*/ 9752870 w 12192000"/>
              <a:gd name="connsiteY35024" fmla="*/ 1389698 h 6858000"/>
              <a:gd name="connsiteX35025" fmla="*/ 9752870 w 12192000"/>
              <a:gd name="connsiteY35025" fmla="*/ 1252259 h 6858000"/>
              <a:gd name="connsiteX35026" fmla="*/ 9752900 w 12192000"/>
              <a:gd name="connsiteY35026" fmla="*/ 1252169 h 6858000"/>
              <a:gd name="connsiteX35027" fmla="*/ 9719655 w 12192000"/>
              <a:gd name="connsiteY35027" fmla="*/ 1232510 h 6858000"/>
              <a:gd name="connsiteX35028" fmla="*/ 9312485 w 12192000"/>
              <a:gd name="connsiteY35028" fmla="*/ 1232510 h 6858000"/>
              <a:gd name="connsiteX35029" fmla="*/ 9294471 w 12192000"/>
              <a:gd name="connsiteY35029" fmla="*/ 1242923 h 6858000"/>
              <a:gd name="connsiteX35030" fmla="*/ 9158379 w 12192000"/>
              <a:gd name="connsiteY35030" fmla="*/ 1478601 h 6858000"/>
              <a:gd name="connsiteX35031" fmla="*/ 9158379 w 12192000"/>
              <a:gd name="connsiteY35031" fmla="*/ 1498829 h 6858000"/>
              <a:gd name="connsiteX35032" fmla="*/ 9191624 w 12192000"/>
              <a:gd name="connsiteY35032" fmla="*/ 1517950 h 6858000"/>
              <a:gd name="connsiteX35033" fmla="*/ 9311558 w 12192000"/>
              <a:gd name="connsiteY35033" fmla="*/ 1448707 h 6858000"/>
              <a:gd name="connsiteX35034" fmla="*/ 9309104 w 12192000"/>
              <a:gd name="connsiteY35034" fmla="*/ 1434284 h 6858000"/>
              <a:gd name="connsiteX35035" fmla="*/ 9311108 w 12192000"/>
              <a:gd name="connsiteY35035" fmla="*/ 1421148 h 6858000"/>
              <a:gd name="connsiteX35036" fmla="*/ 9311887 w 12192000"/>
              <a:gd name="connsiteY35036" fmla="*/ 1418754 h 6858000"/>
              <a:gd name="connsiteX35037" fmla="*/ 9345700 w 12192000"/>
              <a:gd name="connsiteY35037" fmla="*/ 1389698 h 6858000"/>
              <a:gd name="connsiteX35038" fmla="*/ 9345700 w 12192000"/>
              <a:gd name="connsiteY35038" fmla="*/ 1252259 h 6858000"/>
              <a:gd name="connsiteX35039" fmla="*/ 9345730 w 12192000"/>
              <a:gd name="connsiteY35039" fmla="*/ 1252169 h 6858000"/>
              <a:gd name="connsiteX35040" fmla="*/ 9312485 w 12192000"/>
              <a:gd name="connsiteY35040" fmla="*/ 1232510 h 6858000"/>
              <a:gd name="connsiteX35041" fmla="*/ 8905286 w 12192000"/>
              <a:gd name="connsiteY35041" fmla="*/ 1232510 h 6858000"/>
              <a:gd name="connsiteX35042" fmla="*/ 8887272 w 12192000"/>
              <a:gd name="connsiteY35042" fmla="*/ 1242923 h 6858000"/>
              <a:gd name="connsiteX35043" fmla="*/ 8751179 w 12192000"/>
              <a:gd name="connsiteY35043" fmla="*/ 1478601 h 6858000"/>
              <a:gd name="connsiteX35044" fmla="*/ 8751179 w 12192000"/>
              <a:gd name="connsiteY35044" fmla="*/ 1498829 h 6858000"/>
              <a:gd name="connsiteX35045" fmla="*/ 8784424 w 12192000"/>
              <a:gd name="connsiteY35045" fmla="*/ 1517950 h 6858000"/>
              <a:gd name="connsiteX35046" fmla="*/ 8904358 w 12192000"/>
              <a:gd name="connsiteY35046" fmla="*/ 1448707 h 6858000"/>
              <a:gd name="connsiteX35047" fmla="*/ 8901904 w 12192000"/>
              <a:gd name="connsiteY35047" fmla="*/ 1434284 h 6858000"/>
              <a:gd name="connsiteX35048" fmla="*/ 8903909 w 12192000"/>
              <a:gd name="connsiteY35048" fmla="*/ 1421148 h 6858000"/>
              <a:gd name="connsiteX35049" fmla="*/ 8904687 w 12192000"/>
              <a:gd name="connsiteY35049" fmla="*/ 1418754 h 6858000"/>
              <a:gd name="connsiteX35050" fmla="*/ 8938500 w 12192000"/>
              <a:gd name="connsiteY35050" fmla="*/ 1389698 h 6858000"/>
              <a:gd name="connsiteX35051" fmla="*/ 8938500 w 12192000"/>
              <a:gd name="connsiteY35051" fmla="*/ 1252259 h 6858000"/>
              <a:gd name="connsiteX35052" fmla="*/ 8938530 w 12192000"/>
              <a:gd name="connsiteY35052" fmla="*/ 1252169 h 6858000"/>
              <a:gd name="connsiteX35053" fmla="*/ 8905286 w 12192000"/>
              <a:gd name="connsiteY35053" fmla="*/ 1232510 h 6858000"/>
              <a:gd name="connsiteX35054" fmla="*/ 8498115 w 12192000"/>
              <a:gd name="connsiteY35054" fmla="*/ 1232510 h 6858000"/>
              <a:gd name="connsiteX35055" fmla="*/ 8480101 w 12192000"/>
              <a:gd name="connsiteY35055" fmla="*/ 1242923 h 6858000"/>
              <a:gd name="connsiteX35056" fmla="*/ 8344009 w 12192000"/>
              <a:gd name="connsiteY35056" fmla="*/ 1478601 h 6858000"/>
              <a:gd name="connsiteX35057" fmla="*/ 8344009 w 12192000"/>
              <a:gd name="connsiteY35057" fmla="*/ 1498829 h 6858000"/>
              <a:gd name="connsiteX35058" fmla="*/ 8377255 w 12192000"/>
              <a:gd name="connsiteY35058" fmla="*/ 1517950 h 6858000"/>
              <a:gd name="connsiteX35059" fmla="*/ 8497188 w 12192000"/>
              <a:gd name="connsiteY35059" fmla="*/ 1448707 h 6858000"/>
              <a:gd name="connsiteX35060" fmla="*/ 8494734 w 12192000"/>
              <a:gd name="connsiteY35060" fmla="*/ 1434284 h 6858000"/>
              <a:gd name="connsiteX35061" fmla="*/ 8496739 w 12192000"/>
              <a:gd name="connsiteY35061" fmla="*/ 1421148 h 6858000"/>
              <a:gd name="connsiteX35062" fmla="*/ 8497517 w 12192000"/>
              <a:gd name="connsiteY35062" fmla="*/ 1418754 h 6858000"/>
              <a:gd name="connsiteX35063" fmla="*/ 8531331 w 12192000"/>
              <a:gd name="connsiteY35063" fmla="*/ 1389698 h 6858000"/>
              <a:gd name="connsiteX35064" fmla="*/ 8531331 w 12192000"/>
              <a:gd name="connsiteY35064" fmla="*/ 1252259 h 6858000"/>
              <a:gd name="connsiteX35065" fmla="*/ 8531361 w 12192000"/>
              <a:gd name="connsiteY35065" fmla="*/ 1252169 h 6858000"/>
              <a:gd name="connsiteX35066" fmla="*/ 8498115 w 12192000"/>
              <a:gd name="connsiteY35066" fmla="*/ 1232510 h 6858000"/>
              <a:gd name="connsiteX35067" fmla="*/ 8090916 w 12192000"/>
              <a:gd name="connsiteY35067" fmla="*/ 1232510 h 6858000"/>
              <a:gd name="connsiteX35068" fmla="*/ 8072902 w 12192000"/>
              <a:gd name="connsiteY35068" fmla="*/ 1242923 h 6858000"/>
              <a:gd name="connsiteX35069" fmla="*/ 7936809 w 12192000"/>
              <a:gd name="connsiteY35069" fmla="*/ 1478601 h 6858000"/>
              <a:gd name="connsiteX35070" fmla="*/ 7936809 w 12192000"/>
              <a:gd name="connsiteY35070" fmla="*/ 1498829 h 6858000"/>
              <a:gd name="connsiteX35071" fmla="*/ 7970055 w 12192000"/>
              <a:gd name="connsiteY35071" fmla="*/ 1517950 h 6858000"/>
              <a:gd name="connsiteX35072" fmla="*/ 8089989 w 12192000"/>
              <a:gd name="connsiteY35072" fmla="*/ 1448707 h 6858000"/>
              <a:gd name="connsiteX35073" fmla="*/ 8087535 w 12192000"/>
              <a:gd name="connsiteY35073" fmla="*/ 1434284 h 6858000"/>
              <a:gd name="connsiteX35074" fmla="*/ 8089539 w 12192000"/>
              <a:gd name="connsiteY35074" fmla="*/ 1421148 h 6858000"/>
              <a:gd name="connsiteX35075" fmla="*/ 8090317 w 12192000"/>
              <a:gd name="connsiteY35075" fmla="*/ 1418754 h 6858000"/>
              <a:gd name="connsiteX35076" fmla="*/ 8124131 w 12192000"/>
              <a:gd name="connsiteY35076" fmla="*/ 1389698 h 6858000"/>
              <a:gd name="connsiteX35077" fmla="*/ 8124131 w 12192000"/>
              <a:gd name="connsiteY35077" fmla="*/ 1252259 h 6858000"/>
              <a:gd name="connsiteX35078" fmla="*/ 8124161 w 12192000"/>
              <a:gd name="connsiteY35078" fmla="*/ 1252169 h 6858000"/>
              <a:gd name="connsiteX35079" fmla="*/ 8090916 w 12192000"/>
              <a:gd name="connsiteY35079" fmla="*/ 1232510 h 6858000"/>
              <a:gd name="connsiteX35080" fmla="*/ 7683746 w 12192000"/>
              <a:gd name="connsiteY35080" fmla="*/ 1232510 h 6858000"/>
              <a:gd name="connsiteX35081" fmla="*/ 7665732 w 12192000"/>
              <a:gd name="connsiteY35081" fmla="*/ 1242923 h 6858000"/>
              <a:gd name="connsiteX35082" fmla="*/ 7529640 w 12192000"/>
              <a:gd name="connsiteY35082" fmla="*/ 1478601 h 6858000"/>
              <a:gd name="connsiteX35083" fmla="*/ 7529640 w 12192000"/>
              <a:gd name="connsiteY35083" fmla="*/ 1498829 h 6858000"/>
              <a:gd name="connsiteX35084" fmla="*/ 7562885 w 12192000"/>
              <a:gd name="connsiteY35084" fmla="*/ 1517950 h 6858000"/>
              <a:gd name="connsiteX35085" fmla="*/ 7682819 w 12192000"/>
              <a:gd name="connsiteY35085" fmla="*/ 1448707 h 6858000"/>
              <a:gd name="connsiteX35086" fmla="*/ 7680365 w 12192000"/>
              <a:gd name="connsiteY35086" fmla="*/ 1434284 h 6858000"/>
              <a:gd name="connsiteX35087" fmla="*/ 7682369 w 12192000"/>
              <a:gd name="connsiteY35087" fmla="*/ 1421148 h 6858000"/>
              <a:gd name="connsiteX35088" fmla="*/ 7683147 w 12192000"/>
              <a:gd name="connsiteY35088" fmla="*/ 1418754 h 6858000"/>
              <a:gd name="connsiteX35089" fmla="*/ 7716961 w 12192000"/>
              <a:gd name="connsiteY35089" fmla="*/ 1389698 h 6858000"/>
              <a:gd name="connsiteX35090" fmla="*/ 7716961 w 12192000"/>
              <a:gd name="connsiteY35090" fmla="*/ 1252259 h 6858000"/>
              <a:gd name="connsiteX35091" fmla="*/ 7716991 w 12192000"/>
              <a:gd name="connsiteY35091" fmla="*/ 1252169 h 6858000"/>
              <a:gd name="connsiteX35092" fmla="*/ 7683746 w 12192000"/>
              <a:gd name="connsiteY35092" fmla="*/ 1232510 h 6858000"/>
              <a:gd name="connsiteX35093" fmla="*/ 7276546 w 12192000"/>
              <a:gd name="connsiteY35093" fmla="*/ 1232510 h 6858000"/>
              <a:gd name="connsiteX35094" fmla="*/ 7258532 w 12192000"/>
              <a:gd name="connsiteY35094" fmla="*/ 1242923 h 6858000"/>
              <a:gd name="connsiteX35095" fmla="*/ 7122440 w 12192000"/>
              <a:gd name="connsiteY35095" fmla="*/ 1478601 h 6858000"/>
              <a:gd name="connsiteX35096" fmla="*/ 7122440 w 12192000"/>
              <a:gd name="connsiteY35096" fmla="*/ 1498829 h 6858000"/>
              <a:gd name="connsiteX35097" fmla="*/ 7155685 w 12192000"/>
              <a:gd name="connsiteY35097" fmla="*/ 1517950 h 6858000"/>
              <a:gd name="connsiteX35098" fmla="*/ 7275618 w 12192000"/>
              <a:gd name="connsiteY35098" fmla="*/ 1448707 h 6858000"/>
              <a:gd name="connsiteX35099" fmla="*/ 7273165 w 12192000"/>
              <a:gd name="connsiteY35099" fmla="*/ 1434284 h 6858000"/>
              <a:gd name="connsiteX35100" fmla="*/ 7275170 w 12192000"/>
              <a:gd name="connsiteY35100" fmla="*/ 1421148 h 6858000"/>
              <a:gd name="connsiteX35101" fmla="*/ 7275948 w 12192000"/>
              <a:gd name="connsiteY35101" fmla="*/ 1418754 h 6858000"/>
              <a:gd name="connsiteX35102" fmla="*/ 7309762 w 12192000"/>
              <a:gd name="connsiteY35102" fmla="*/ 1389698 h 6858000"/>
              <a:gd name="connsiteX35103" fmla="*/ 7309762 w 12192000"/>
              <a:gd name="connsiteY35103" fmla="*/ 1252259 h 6858000"/>
              <a:gd name="connsiteX35104" fmla="*/ 7309791 w 12192000"/>
              <a:gd name="connsiteY35104" fmla="*/ 1252169 h 6858000"/>
              <a:gd name="connsiteX35105" fmla="*/ 7276546 w 12192000"/>
              <a:gd name="connsiteY35105" fmla="*/ 1232510 h 6858000"/>
              <a:gd name="connsiteX35106" fmla="*/ 6869376 w 12192000"/>
              <a:gd name="connsiteY35106" fmla="*/ 1232510 h 6858000"/>
              <a:gd name="connsiteX35107" fmla="*/ 6851362 w 12192000"/>
              <a:gd name="connsiteY35107" fmla="*/ 1242923 h 6858000"/>
              <a:gd name="connsiteX35108" fmla="*/ 6715270 w 12192000"/>
              <a:gd name="connsiteY35108" fmla="*/ 1478601 h 6858000"/>
              <a:gd name="connsiteX35109" fmla="*/ 6715270 w 12192000"/>
              <a:gd name="connsiteY35109" fmla="*/ 1498829 h 6858000"/>
              <a:gd name="connsiteX35110" fmla="*/ 6748515 w 12192000"/>
              <a:gd name="connsiteY35110" fmla="*/ 1517950 h 6858000"/>
              <a:gd name="connsiteX35111" fmla="*/ 6868448 w 12192000"/>
              <a:gd name="connsiteY35111" fmla="*/ 1448707 h 6858000"/>
              <a:gd name="connsiteX35112" fmla="*/ 6865995 w 12192000"/>
              <a:gd name="connsiteY35112" fmla="*/ 1434284 h 6858000"/>
              <a:gd name="connsiteX35113" fmla="*/ 6868000 w 12192000"/>
              <a:gd name="connsiteY35113" fmla="*/ 1421148 h 6858000"/>
              <a:gd name="connsiteX35114" fmla="*/ 6868778 w 12192000"/>
              <a:gd name="connsiteY35114" fmla="*/ 1418754 h 6858000"/>
              <a:gd name="connsiteX35115" fmla="*/ 6902592 w 12192000"/>
              <a:gd name="connsiteY35115" fmla="*/ 1389698 h 6858000"/>
              <a:gd name="connsiteX35116" fmla="*/ 6902592 w 12192000"/>
              <a:gd name="connsiteY35116" fmla="*/ 1252259 h 6858000"/>
              <a:gd name="connsiteX35117" fmla="*/ 6902622 w 12192000"/>
              <a:gd name="connsiteY35117" fmla="*/ 1252169 h 6858000"/>
              <a:gd name="connsiteX35118" fmla="*/ 6869376 w 12192000"/>
              <a:gd name="connsiteY35118" fmla="*/ 1232510 h 6858000"/>
              <a:gd name="connsiteX35119" fmla="*/ 6462177 w 12192000"/>
              <a:gd name="connsiteY35119" fmla="*/ 1232510 h 6858000"/>
              <a:gd name="connsiteX35120" fmla="*/ 6444163 w 12192000"/>
              <a:gd name="connsiteY35120" fmla="*/ 1242923 h 6858000"/>
              <a:gd name="connsiteX35121" fmla="*/ 6308071 w 12192000"/>
              <a:gd name="connsiteY35121" fmla="*/ 1478601 h 6858000"/>
              <a:gd name="connsiteX35122" fmla="*/ 6308071 w 12192000"/>
              <a:gd name="connsiteY35122" fmla="*/ 1498829 h 6858000"/>
              <a:gd name="connsiteX35123" fmla="*/ 6341315 w 12192000"/>
              <a:gd name="connsiteY35123" fmla="*/ 1517950 h 6858000"/>
              <a:gd name="connsiteX35124" fmla="*/ 6461249 w 12192000"/>
              <a:gd name="connsiteY35124" fmla="*/ 1448707 h 6858000"/>
              <a:gd name="connsiteX35125" fmla="*/ 6458795 w 12192000"/>
              <a:gd name="connsiteY35125" fmla="*/ 1434284 h 6858000"/>
              <a:gd name="connsiteX35126" fmla="*/ 6460800 w 12192000"/>
              <a:gd name="connsiteY35126" fmla="*/ 1421148 h 6858000"/>
              <a:gd name="connsiteX35127" fmla="*/ 6461578 w 12192000"/>
              <a:gd name="connsiteY35127" fmla="*/ 1418754 h 6858000"/>
              <a:gd name="connsiteX35128" fmla="*/ 6495392 w 12192000"/>
              <a:gd name="connsiteY35128" fmla="*/ 1389698 h 6858000"/>
              <a:gd name="connsiteX35129" fmla="*/ 6495392 w 12192000"/>
              <a:gd name="connsiteY35129" fmla="*/ 1252259 h 6858000"/>
              <a:gd name="connsiteX35130" fmla="*/ 6495422 w 12192000"/>
              <a:gd name="connsiteY35130" fmla="*/ 1252169 h 6858000"/>
              <a:gd name="connsiteX35131" fmla="*/ 6462177 w 12192000"/>
              <a:gd name="connsiteY35131" fmla="*/ 1232510 h 6858000"/>
              <a:gd name="connsiteX35132" fmla="*/ 6055007 w 12192000"/>
              <a:gd name="connsiteY35132" fmla="*/ 1232510 h 6858000"/>
              <a:gd name="connsiteX35133" fmla="*/ 6036993 w 12192000"/>
              <a:gd name="connsiteY35133" fmla="*/ 1242923 h 6858000"/>
              <a:gd name="connsiteX35134" fmla="*/ 5900900 w 12192000"/>
              <a:gd name="connsiteY35134" fmla="*/ 1478601 h 6858000"/>
              <a:gd name="connsiteX35135" fmla="*/ 5900900 w 12192000"/>
              <a:gd name="connsiteY35135" fmla="*/ 1498829 h 6858000"/>
              <a:gd name="connsiteX35136" fmla="*/ 5934146 w 12192000"/>
              <a:gd name="connsiteY35136" fmla="*/ 1517950 h 6858000"/>
              <a:gd name="connsiteX35137" fmla="*/ 6054079 w 12192000"/>
              <a:gd name="connsiteY35137" fmla="*/ 1448707 h 6858000"/>
              <a:gd name="connsiteX35138" fmla="*/ 6051625 w 12192000"/>
              <a:gd name="connsiteY35138" fmla="*/ 1434284 h 6858000"/>
              <a:gd name="connsiteX35139" fmla="*/ 6053630 w 12192000"/>
              <a:gd name="connsiteY35139" fmla="*/ 1421148 h 6858000"/>
              <a:gd name="connsiteX35140" fmla="*/ 6054408 w 12192000"/>
              <a:gd name="connsiteY35140" fmla="*/ 1418754 h 6858000"/>
              <a:gd name="connsiteX35141" fmla="*/ 6088222 w 12192000"/>
              <a:gd name="connsiteY35141" fmla="*/ 1389698 h 6858000"/>
              <a:gd name="connsiteX35142" fmla="*/ 6088222 w 12192000"/>
              <a:gd name="connsiteY35142" fmla="*/ 1252259 h 6858000"/>
              <a:gd name="connsiteX35143" fmla="*/ 6088251 w 12192000"/>
              <a:gd name="connsiteY35143" fmla="*/ 1252169 h 6858000"/>
              <a:gd name="connsiteX35144" fmla="*/ 6055007 w 12192000"/>
              <a:gd name="connsiteY35144" fmla="*/ 1232510 h 6858000"/>
              <a:gd name="connsiteX35145" fmla="*/ 5647837 w 12192000"/>
              <a:gd name="connsiteY35145" fmla="*/ 1232510 h 6858000"/>
              <a:gd name="connsiteX35146" fmla="*/ 5629823 w 12192000"/>
              <a:gd name="connsiteY35146" fmla="*/ 1242923 h 6858000"/>
              <a:gd name="connsiteX35147" fmla="*/ 5493730 w 12192000"/>
              <a:gd name="connsiteY35147" fmla="*/ 1478601 h 6858000"/>
              <a:gd name="connsiteX35148" fmla="*/ 5493730 w 12192000"/>
              <a:gd name="connsiteY35148" fmla="*/ 1498829 h 6858000"/>
              <a:gd name="connsiteX35149" fmla="*/ 5526975 w 12192000"/>
              <a:gd name="connsiteY35149" fmla="*/ 1517950 h 6858000"/>
              <a:gd name="connsiteX35150" fmla="*/ 5646909 w 12192000"/>
              <a:gd name="connsiteY35150" fmla="*/ 1448707 h 6858000"/>
              <a:gd name="connsiteX35151" fmla="*/ 5644455 w 12192000"/>
              <a:gd name="connsiteY35151" fmla="*/ 1434284 h 6858000"/>
              <a:gd name="connsiteX35152" fmla="*/ 5646460 w 12192000"/>
              <a:gd name="connsiteY35152" fmla="*/ 1421148 h 6858000"/>
              <a:gd name="connsiteX35153" fmla="*/ 5647238 w 12192000"/>
              <a:gd name="connsiteY35153" fmla="*/ 1418754 h 6858000"/>
              <a:gd name="connsiteX35154" fmla="*/ 5681052 w 12192000"/>
              <a:gd name="connsiteY35154" fmla="*/ 1389698 h 6858000"/>
              <a:gd name="connsiteX35155" fmla="*/ 5681052 w 12192000"/>
              <a:gd name="connsiteY35155" fmla="*/ 1252259 h 6858000"/>
              <a:gd name="connsiteX35156" fmla="*/ 5681083 w 12192000"/>
              <a:gd name="connsiteY35156" fmla="*/ 1252169 h 6858000"/>
              <a:gd name="connsiteX35157" fmla="*/ 5647837 w 12192000"/>
              <a:gd name="connsiteY35157" fmla="*/ 1232510 h 6858000"/>
              <a:gd name="connsiteX35158" fmla="*/ 5240637 w 12192000"/>
              <a:gd name="connsiteY35158" fmla="*/ 1232510 h 6858000"/>
              <a:gd name="connsiteX35159" fmla="*/ 5222623 w 12192000"/>
              <a:gd name="connsiteY35159" fmla="*/ 1242923 h 6858000"/>
              <a:gd name="connsiteX35160" fmla="*/ 5086531 w 12192000"/>
              <a:gd name="connsiteY35160" fmla="*/ 1478601 h 6858000"/>
              <a:gd name="connsiteX35161" fmla="*/ 5086531 w 12192000"/>
              <a:gd name="connsiteY35161" fmla="*/ 1498829 h 6858000"/>
              <a:gd name="connsiteX35162" fmla="*/ 5119776 w 12192000"/>
              <a:gd name="connsiteY35162" fmla="*/ 1517950 h 6858000"/>
              <a:gd name="connsiteX35163" fmla="*/ 5239709 w 12192000"/>
              <a:gd name="connsiteY35163" fmla="*/ 1448707 h 6858000"/>
              <a:gd name="connsiteX35164" fmla="*/ 5237256 w 12192000"/>
              <a:gd name="connsiteY35164" fmla="*/ 1434284 h 6858000"/>
              <a:gd name="connsiteX35165" fmla="*/ 5239260 w 12192000"/>
              <a:gd name="connsiteY35165" fmla="*/ 1421148 h 6858000"/>
              <a:gd name="connsiteX35166" fmla="*/ 5240038 w 12192000"/>
              <a:gd name="connsiteY35166" fmla="*/ 1418754 h 6858000"/>
              <a:gd name="connsiteX35167" fmla="*/ 5273852 w 12192000"/>
              <a:gd name="connsiteY35167" fmla="*/ 1389698 h 6858000"/>
              <a:gd name="connsiteX35168" fmla="*/ 5273852 w 12192000"/>
              <a:gd name="connsiteY35168" fmla="*/ 1252259 h 6858000"/>
              <a:gd name="connsiteX35169" fmla="*/ 5273882 w 12192000"/>
              <a:gd name="connsiteY35169" fmla="*/ 1252169 h 6858000"/>
              <a:gd name="connsiteX35170" fmla="*/ 5240637 w 12192000"/>
              <a:gd name="connsiteY35170" fmla="*/ 1232510 h 6858000"/>
              <a:gd name="connsiteX35171" fmla="*/ 4833467 w 12192000"/>
              <a:gd name="connsiteY35171" fmla="*/ 1232510 h 6858000"/>
              <a:gd name="connsiteX35172" fmla="*/ 4815454 w 12192000"/>
              <a:gd name="connsiteY35172" fmla="*/ 1242923 h 6858000"/>
              <a:gd name="connsiteX35173" fmla="*/ 4679361 w 12192000"/>
              <a:gd name="connsiteY35173" fmla="*/ 1478601 h 6858000"/>
              <a:gd name="connsiteX35174" fmla="*/ 4679361 w 12192000"/>
              <a:gd name="connsiteY35174" fmla="*/ 1498829 h 6858000"/>
              <a:gd name="connsiteX35175" fmla="*/ 4712606 w 12192000"/>
              <a:gd name="connsiteY35175" fmla="*/ 1517950 h 6858000"/>
              <a:gd name="connsiteX35176" fmla="*/ 4832540 w 12192000"/>
              <a:gd name="connsiteY35176" fmla="*/ 1448707 h 6858000"/>
              <a:gd name="connsiteX35177" fmla="*/ 4830086 w 12192000"/>
              <a:gd name="connsiteY35177" fmla="*/ 1434284 h 6858000"/>
              <a:gd name="connsiteX35178" fmla="*/ 4832092 w 12192000"/>
              <a:gd name="connsiteY35178" fmla="*/ 1421148 h 6858000"/>
              <a:gd name="connsiteX35179" fmla="*/ 4832869 w 12192000"/>
              <a:gd name="connsiteY35179" fmla="*/ 1418754 h 6858000"/>
              <a:gd name="connsiteX35180" fmla="*/ 4866682 w 12192000"/>
              <a:gd name="connsiteY35180" fmla="*/ 1389698 h 6858000"/>
              <a:gd name="connsiteX35181" fmla="*/ 4866682 w 12192000"/>
              <a:gd name="connsiteY35181" fmla="*/ 1252259 h 6858000"/>
              <a:gd name="connsiteX35182" fmla="*/ 4866712 w 12192000"/>
              <a:gd name="connsiteY35182" fmla="*/ 1252169 h 6858000"/>
              <a:gd name="connsiteX35183" fmla="*/ 4833467 w 12192000"/>
              <a:gd name="connsiteY35183" fmla="*/ 1232510 h 6858000"/>
              <a:gd name="connsiteX35184" fmla="*/ 4426267 w 12192000"/>
              <a:gd name="connsiteY35184" fmla="*/ 1232510 h 6858000"/>
              <a:gd name="connsiteX35185" fmla="*/ 4408253 w 12192000"/>
              <a:gd name="connsiteY35185" fmla="*/ 1242923 h 6858000"/>
              <a:gd name="connsiteX35186" fmla="*/ 4272162 w 12192000"/>
              <a:gd name="connsiteY35186" fmla="*/ 1478601 h 6858000"/>
              <a:gd name="connsiteX35187" fmla="*/ 4272162 w 12192000"/>
              <a:gd name="connsiteY35187" fmla="*/ 1498829 h 6858000"/>
              <a:gd name="connsiteX35188" fmla="*/ 4305406 w 12192000"/>
              <a:gd name="connsiteY35188" fmla="*/ 1517950 h 6858000"/>
              <a:gd name="connsiteX35189" fmla="*/ 4425340 w 12192000"/>
              <a:gd name="connsiteY35189" fmla="*/ 1448707 h 6858000"/>
              <a:gd name="connsiteX35190" fmla="*/ 4422886 w 12192000"/>
              <a:gd name="connsiteY35190" fmla="*/ 1434284 h 6858000"/>
              <a:gd name="connsiteX35191" fmla="*/ 4424891 w 12192000"/>
              <a:gd name="connsiteY35191" fmla="*/ 1421148 h 6858000"/>
              <a:gd name="connsiteX35192" fmla="*/ 4425669 w 12192000"/>
              <a:gd name="connsiteY35192" fmla="*/ 1418754 h 6858000"/>
              <a:gd name="connsiteX35193" fmla="*/ 4459482 w 12192000"/>
              <a:gd name="connsiteY35193" fmla="*/ 1389698 h 6858000"/>
              <a:gd name="connsiteX35194" fmla="*/ 4459482 w 12192000"/>
              <a:gd name="connsiteY35194" fmla="*/ 1252259 h 6858000"/>
              <a:gd name="connsiteX35195" fmla="*/ 4459512 w 12192000"/>
              <a:gd name="connsiteY35195" fmla="*/ 1252169 h 6858000"/>
              <a:gd name="connsiteX35196" fmla="*/ 4426267 w 12192000"/>
              <a:gd name="connsiteY35196" fmla="*/ 1232510 h 6858000"/>
              <a:gd name="connsiteX35197" fmla="*/ 4019098 w 12192000"/>
              <a:gd name="connsiteY35197" fmla="*/ 1232510 h 6858000"/>
              <a:gd name="connsiteX35198" fmla="*/ 4001084 w 12192000"/>
              <a:gd name="connsiteY35198" fmla="*/ 1242923 h 6858000"/>
              <a:gd name="connsiteX35199" fmla="*/ 3864991 w 12192000"/>
              <a:gd name="connsiteY35199" fmla="*/ 1478601 h 6858000"/>
              <a:gd name="connsiteX35200" fmla="*/ 3864991 w 12192000"/>
              <a:gd name="connsiteY35200" fmla="*/ 1498829 h 6858000"/>
              <a:gd name="connsiteX35201" fmla="*/ 3898236 w 12192000"/>
              <a:gd name="connsiteY35201" fmla="*/ 1517950 h 6858000"/>
              <a:gd name="connsiteX35202" fmla="*/ 4018170 w 12192000"/>
              <a:gd name="connsiteY35202" fmla="*/ 1448707 h 6858000"/>
              <a:gd name="connsiteX35203" fmla="*/ 4015716 w 12192000"/>
              <a:gd name="connsiteY35203" fmla="*/ 1434284 h 6858000"/>
              <a:gd name="connsiteX35204" fmla="*/ 4017721 w 12192000"/>
              <a:gd name="connsiteY35204" fmla="*/ 1421148 h 6858000"/>
              <a:gd name="connsiteX35205" fmla="*/ 4018499 w 12192000"/>
              <a:gd name="connsiteY35205" fmla="*/ 1418754 h 6858000"/>
              <a:gd name="connsiteX35206" fmla="*/ 4052313 w 12192000"/>
              <a:gd name="connsiteY35206" fmla="*/ 1389698 h 6858000"/>
              <a:gd name="connsiteX35207" fmla="*/ 4052313 w 12192000"/>
              <a:gd name="connsiteY35207" fmla="*/ 1252259 h 6858000"/>
              <a:gd name="connsiteX35208" fmla="*/ 4052343 w 12192000"/>
              <a:gd name="connsiteY35208" fmla="*/ 1252169 h 6858000"/>
              <a:gd name="connsiteX35209" fmla="*/ 4019098 w 12192000"/>
              <a:gd name="connsiteY35209" fmla="*/ 1232510 h 6858000"/>
              <a:gd name="connsiteX35210" fmla="*/ 3611897 w 12192000"/>
              <a:gd name="connsiteY35210" fmla="*/ 1232510 h 6858000"/>
              <a:gd name="connsiteX35211" fmla="*/ 3593883 w 12192000"/>
              <a:gd name="connsiteY35211" fmla="*/ 1242923 h 6858000"/>
              <a:gd name="connsiteX35212" fmla="*/ 3457791 w 12192000"/>
              <a:gd name="connsiteY35212" fmla="*/ 1478601 h 6858000"/>
              <a:gd name="connsiteX35213" fmla="*/ 3457791 w 12192000"/>
              <a:gd name="connsiteY35213" fmla="*/ 1498829 h 6858000"/>
              <a:gd name="connsiteX35214" fmla="*/ 3491036 w 12192000"/>
              <a:gd name="connsiteY35214" fmla="*/ 1517950 h 6858000"/>
              <a:gd name="connsiteX35215" fmla="*/ 3610970 w 12192000"/>
              <a:gd name="connsiteY35215" fmla="*/ 1448707 h 6858000"/>
              <a:gd name="connsiteX35216" fmla="*/ 3608516 w 12192000"/>
              <a:gd name="connsiteY35216" fmla="*/ 1434284 h 6858000"/>
              <a:gd name="connsiteX35217" fmla="*/ 3610521 w 12192000"/>
              <a:gd name="connsiteY35217" fmla="*/ 1421148 h 6858000"/>
              <a:gd name="connsiteX35218" fmla="*/ 3611299 w 12192000"/>
              <a:gd name="connsiteY35218" fmla="*/ 1418754 h 6858000"/>
              <a:gd name="connsiteX35219" fmla="*/ 3645113 w 12192000"/>
              <a:gd name="connsiteY35219" fmla="*/ 1389698 h 6858000"/>
              <a:gd name="connsiteX35220" fmla="*/ 3645113 w 12192000"/>
              <a:gd name="connsiteY35220" fmla="*/ 1252259 h 6858000"/>
              <a:gd name="connsiteX35221" fmla="*/ 3645142 w 12192000"/>
              <a:gd name="connsiteY35221" fmla="*/ 1252169 h 6858000"/>
              <a:gd name="connsiteX35222" fmla="*/ 3611897 w 12192000"/>
              <a:gd name="connsiteY35222" fmla="*/ 1232510 h 6858000"/>
              <a:gd name="connsiteX35223" fmla="*/ 3204728 w 12192000"/>
              <a:gd name="connsiteY35223" fmla="*/ 1232510 h 6858000"/>
              <a:gd name="connsiteX35224" fmla="*/ 3186714 w 12192000"/>
              <a:gd name="connsiteY35224" fmla="*/ 1242923 h 6858000"/>
              <a:gd name="connsiteX35225" fmla="*/ 3050621 w 12192000"/>
              <a:gd name="connsiteY35225" fmla="*/ 1478601 h 6858000"/>
              <a:gd name="connsiteX35226" fmla="*/ 3050621 w 12192000"/>
              <a:gd name="connsiteY35226" fmla="*/ 1498829 h 6858000"/>
              <a:gd name="connsiteX35227" fmla="*/ 3083866 w 12192000"/>
              <a:gd name="connsiteY35227" fmla="*/ 1517950 h 6858000"/>
              <a:gd name="connsiteX35228" fmla="*/ 3203800 w 12192000"/>
              <a:gd name="connsiteY35228" fmla="*/ 1448707 h 6858000"/>
              <a:gd name="connsiteX35229" fmla="*/ 3201346 w 12192000"/>
              <a:gd name="connsiteY35229" fmla="*/ 1434284 h 6858000"/>
              <a:gd name="connsiteX35230" fmla="*/ 3203351 w 12192000"/>
              <a:gd name="connsiteY35230" fmla="*/ 1421148 h 6858000"/>
              <a:gd name="connsiteX35231" fmla="*/ 3204129 w 12192000"/>
              <a:gd name="connsiteY35231" fmla="*/ 1418754 h 6858000"/>
              <a:gd name="connsiteX35232" fmla="*/ 3237943 w 12192000"/>
              <a:gd name="connsiteY35232" fmla="*/ 1389698 h 6858000"/>
              <a:gd name="connsiteX35233" fmla="*/ 3237943 w 12192000"/>
              <a:gd name="connsiteY35233" fmla="*/ 1252259 h 6858000"/>
              <a:gd name="connsiteX35234" fmla="*/ 3237973 w 12192000"/>
              <a:gd name="connsiteY35234" fmla="*/ 1252169 h 6858000"/>
              <a:gd name="connsiteX35235" fmla="*/ 3204728 w 12192000"/>
              <a:gd name="connsiteY35235" fmla="*/ 1232510 h 6858000"/>
              <a:gd name="connsiteX35236" fmla="*/ 2797528 w 12192000"/>
              <a:gd name="connsiteY35236" fmla="*/ 1232510 h 6858000"/>
              <a:gd name="connsiteX35237" fmla="*/ 2779514 w 12192000"/>
              <a:gd name="connsiteY35237" fmla="*/ 1242923 h 6858000"/>
              <a:gd name="connsiteX35238" fmla="*/ 2643422 w 12192000"/>
              <a:gd name="connsiteY35238" fmla="*/ 1478601 h 6858000"/>
              <a:gd name="connsiteX35239" fmla="*/ 2643422 w 12192000"/>
              <a:gd name="connsiteY35239" fmla="*/ 1498829 h 6858000"/>
              <a:gd name="connsiteX35240" fmla="*/ 2676667 w 12192000"/>
              <a:gd name="connsiteY35240" fmla="*/ 1517950 h 6858000"/>
              <a:gd name="connsiteX35241" fmla="*/ 2796600 w 12192000"/>
              <a:gd name="connsiteY35241" fmla="*/ 1448707 h 6858000"/>
              <a:gd name="connsiteX35242" fmla="*/ 2794146 w 12192000"/>
              <a:gd name="connsiteY35242" fmla="*/ 1434284 h 6858000"/>
              <a:gd name="connsiteX35243" fmla="*/ 2796151 w 12192000"/>
              <a:gd name="connsiteY35243" fmla="*/ 1421148 h 6858000"/>
              <a:gd name="connsiteX35244" fmla="*/ 2796929 w 12192000"/>
              <a:gd name="connsiteY35244" fmla="*/ 1418754 h 6858000"/>
              <a:gd name="connsiteX35245" fmla="*/ 2830743 w 12192000"/>
              <a:gd name="connsiteY35245" fmla="*/ 1389698 h 6858000"/>
              <a:gd name="connsiteX35246" fmla="*/ 2830743 w 12192000"/>
              <a:gd name="connsiteY35246" fmla="*/ 1252259 h 6858000"/>
              <a:gd name="connsiteX35247" fmla="*/ 2830773 w 12192000"/>
              <a:gd name="connsiteY35247" fmla="*/ 1252169 h 6858000"/>
              <a:gd name="connsiteX35248" fmla="*/ 2797528 w 12192000"/>
              <a:gd name="connsiteY35248" fmla="*/ 1232510 h 6858000"/>
              <a:gd name="connsiteX35249" fmla="*/ 2390358 w 12192000"/>
              <a:gd name="connsiteY35249" fmla="*/ 1232510 h 6858000"/>
              <a:gd name="connsiteX35250" fmla="*/ 2372344 w 12192000"/>
              <a:gd name="connsiteY35250" fmla="*/ 1242923 h 6858000"/>
              <a:gd name="connsiteX35251" fmla="*/ 2236252 w 12192000"/>
              <a:gd name="connsiteY35251" fmla="*/ 1478601 h 6858000"/>
              <a:gd name="connsiteX35252" fmla="*/ 2236252 w 12192000"/>
              <a:gd name="connsiteY35252" fmla="*/ 1498829 h 6858000"/>
              <a:gd name="connsiteX35253" fmla="*/ 2269497 w 12192000"/>
              <a:gd name="connsiteY35253" fmla="*/ 1517950 h 6858000"/>
              <a:gd name="connsiteX35254" fmla="*/ 2389430 w 12192000"/>
              <a:gd name="connsiteY35254" fmla="*/ 1448707 h 6858000"/>
              <a:gd name="connsiteX35255" fmla="*/ 2386977 w 12192000"/>
              <a:gd name="connsiteY35255" fmla="*/ 1434284 h 6858000"/>
              <a:gd name="connsiteX35256" fmla="*/ 2388981 w 12192000"/>
              <a:gd name="connsiteY35256" fmla="*/ 1421148 h 6858000"/>
              <a:gd name="connsiteX35257" fmla="*/ 2389759 w 12192000"/>
              <a:gd name="connsiteY35257" fmla="*/ 1418754 h 6858000"/>
              <a:gd name="connsiteX35258" fmla="*/ 2423573 w 12192000"/>
              <a:gd name="connsiteY35258" fmla="*/ 1389698 h 6858000"/>
              <a:gd name="connsiteX35259" fmla="*/ 2423573 w 12192000"/>
              <a:gd name="connsiteY35259" fmla="*/ 1252259 h 6858000"/>
              <a:gd name="connsiteX35260" fmla="*/ 2423603 w 12192000"/>
              <a:gd name="connsiteY35260" fmla="*/ 1252169 h 6858000"/>
              <a:gd name="connsiteX35261" fmla="*/ 2390358 w 12192000"/>
              <a:gd name="connsiteY35261" fmla="*/ 1232510 h 6858000"/>
              <a:gd name="connsiteX35262" fmla="*/ 1983188 w 12192000"/>
              <a:gd name="connsiteY35262" fmla="*/ 1232510 h 6858000"/>
              <a:gd name="connsiteX35263" fmla="*/ 1965174 w 12192000"/>
              <a:gd name="connsiteY35263" fmla="*/ 1242923 h 6858000"/>
              <a:gd name="connsiteX35264" fmla="*/ 1829082 w 12192000"/>
              <a:gd name="connsiteY35264" fmla="*/ 1478601 h 6858000"/>
              <a:gd name="connsiteX35265" fmla="*/ 1829082 w 12192000"/>
              <a:gd name="connsiteY35265" fmla="*/ 1498829 h 6858000"/>
              <a:gd name="connsiteX35266" fmla="*/ 1862327 w 12192000"/>
              <a:gd name="connsiteY35266" fmla="*/ 1517950 h 6858000"/>
              <a:gd name="connsiteX35267" fmla="*/ 1982260 w 12192000"/>
              <a:gd name="connsiteY35267" fmla="*/ 1448707 h 6858000"/>
              <a:gd name="connsiteX35268" fmla="*/ 1979807 w 12192000"/>
              <a:gd name="connsiteY35268" fmla="*/ 1434284 h 6858000"/>
              <a:gd name="connsiteX35269" fmla="*/ 1981812 w 12192000"/>
              <a:gd name="connsiteY35269" fmla="*/ 1421148 h 6858000"/>
              <a:gd name="connsiteX35270" fmla="*/ 1982590 w 12192000"/>
              <a:gd name="connsiteY35270" fmla="*/ 1418754 h 6858000"/>
              <a:gd name="connsiteX35271" fmla="*/ 2016403 w 12192000"/>
              <a:gd name="connsiteY35271" fmla="*/ 1389698 h 6858000"/>
              <a:gd name="connsiteX35272" fmla="*/ 2016403 w 12192000"/>
              <a:gd name="connsiteY35272" fmla="*/ 1252259 h 6858000"/>
              <a:gd name="connsiteX35273" fmla="*/ 2016433 w 12192000"/>
              <a:gd name="connsiteY35273" fmla="*/ 1252169 h 6858000"/>
              <a:gd name="connsiteX35274" fmla="*/ 1983188 w 12192000"/>
              <a:gd name="connsiteY35274" fmla="*/ 1232510 h 6858000"/>
              <a:gd name="connsiteX35275" fmla="*/ 1575988 w 12192000"/>
              <a:gd name="connsiteY35275" fmla="*/ 1232510 h 6858000"/>
              <a:gd name="connsiteX35276" fmla="*/ 1557974 w 12192000"/>
              <a:gd name="connsiteY35276" fmla="*/ 1242923 h 6858000"/>
              <a:gd name="connsiteX35277" fmla="*/ 1421882 w 12192000"/>
              <a:gd name="connsiteY35277" fmla="*/ 1478601 h 6858000"/>
              <a:gd name="connsiteX35278" fmla="*/ 1421882 w 12192000"/>
              <a:gd name="connsiteY35278" fmla="*/ 1498829 h 6858000"/>
              <a:gd name="connsiteX35279" fmla="*/ 1455127 w 12192000"/>
              <a:gd name="connsiteY35279" fmla="*/ 1517950 h 6858000"/>
              <a:gd name="connsiteX35280" fmla="*/ 1575061 w 12192000"/>
              <a:gd name="connsiteY35280" fmla="*/ 1448707 h 6858000"/>
              <a:gd name="connsiteX35281" fmla="*/ 1572607 w 12192000"/>
              <a:gd name="connsiteY35281" fmla="*/ 1434284 h 6858000"/>
              <a:gd name="connsiteX35282" fmla="*/ 1574612 w 12192000"/>
              <a:gd name="connsiteY35282" fmla="*/ 1421148 h 6858000"/>
              <a:gd name="connsiteX35283" fmla="*/ 1575390 w 12192000"/>
              <a:gd name="connsiteY35283" fmla="*/ 1418754 h 6858000"/>
              <a:gd name="connsiteX35284" fmla="*/ 1609203 w 12192000"/>
              <a:gd name="connsiteY35284" fmla="*/ 1389698 h 6858000"/>
              <a:gd name="connsiteX35285" fmla="*/ 1609203 w 12192000"/>
              <a:gd name="connsiteY35285" fmla="*/ 1252259 h 6858000"/>
              <a:gd name="connsiteX35286" fmla="*/ 1609233 w 12192000"/>
              <a:gd name="connsiteY35286" fmla="*/ 1252169 h 6858000"/>
              <a:gd name="connsiteX35287" fmla="*/ 1575988 w 12192000"/>
              <a:gd name="connsiteY35287" fmla="*/ 1232510 h 6858000"/>
              <a:gd name="connsiteX35288" fmla="*/ 1168818 w 12192000"/>
              <a:gd name="connsiteY35288" fmla="*/ 1232510 h 6858000"/>
              <a:gd name="connsiteX35289" fmla="*/ 1150804 w 12192000"/>
              <a:gd name="connsiteY35289" fmla="*/ 1242923 h 6858000"/>
              <a:gd name="connsiteX35290" fmla="*/ 1014712 w 12192000"/>
              <a:gd name="connsiteY35290" fmla="*/ 1478601 h 6858000"/>
              <a:gd name="connsiteX35291" fmla="*/ 1014712 w 12192000"/>
              <a:gd name="connsiteY35291" fmla="*/ 1498829 h 6858000"/>
              <a:gd name="connsiteX35292" fmla="*/ 1047957 w 12192000"/>
              <a:gd name="connsiteY35292" fmla="*/ 1517950 h 6858000"/>
              <a:gd name="connsiteX35293" fmla="*/ 1167891 w 12192000"/>
              <a:gd name="connsiteY35293" fmla="*/ 1448707 h 6858000"/>
              <a:gd name="connsiteX35294" fmla="*/ 1165437 w 12192000"/>
              <a:gd name="connsiteY35294" fmla="*/ 1434284 h 6858000"/>
              <a:gd name="connsiteX35295" fmla="*/ 1167442 w 12192000"/>
              <a:gd name="connsiteY35295" fmla="*/ 1421148 h 6858000"/>
              <a:gd name="connsiteX35296" fmla="*/ 1168220 w 12192000"/>
              <a:gd name="connsiteY35296" fmla="*/ 1418754 h 6858000"/>
              <a:gd name="connsiteX35297" fmla="*/ 1202034 w 12192000"/>
              <a:gd name="connsiteY35297" fmla="*/ 1389698 h 6858000"/>
              <a:gd name="connsiteX35298" fmla="*/ 1202034 w 12192000"/>
              <a:gd name="connsiteY35298" fmla="*/ 1252259 h 6858000"/>
              <a:gd name="connsiteX35299" fmla="*/ 1202063 w 12192000"/>
              <a:gd name="connsiteY35299" fmla="*/ 1252169 h 6858000"/>
              <a:gd name="connsiteX35300" fmla="*/ 1168818 w 12192000"/>
              <a:gd name="connsiteY35300" fmla="*/ 1232510 h 6858000"/>
              <a:gd name="connsiteX35301" fmla="*/ 761618 w 12192000"/>
              <a:gd name="connsiteY35301" fmla="*/ 1232510 h 6858000"/>
              <a:gd name="connsiteX35302" fmla="*/ 743604 w 12192000"/>
              <a:gd name="connsiteY35302" fmla="*/ 1242923 h 6858000"/>
              <a:gd name="connsiteX35303" fmla="*/ 607512 w 12192000"/>
              <a:gd name="connsiteY35303" fmla="*/ 1478601 h 6858000"/>
              <a:gd name="connsiteX35304" fmla="*/ 607512 w 12192000"/>
              <a:gd name="connsiteY35304" fmla="*/ 1498829 h 6858000"/>
              <a:gd name="connsiteX35305" fmla="*/ 640757 w 12192000"/>
              <a:gd name="connsiteY35305" fmla="*/ 1517950 h 6858000"/>
              <a:gd name="connsiteX35306" fmla="*/ 760691 w 12192000"/>
              <a:gd name="connsiteY35306" fmla="*/ 1448707 h 6858000"/>
              <a:gd name="connsiteX35307" fmla="*/ 758237 w 12192000"/>
              <a:gd name="connsiteY35307" fmla="*/ 1434284 h 6858000"/>
              <a:gd name="connsiteX35308" fmla="*/ 760242 w 12192000"/>
              <a:gd name="connsiteY35308" fmla="*/ 1421148 h 6858000"/>
              <a:gd name="connsiteX35309" fmla="*/ 761020 w 12192000"/>
              <a:gd name="connsiteY35309" fmla="*/ 1418754 h 6858000"/>
              <a:gd name="connsiteX35310" fmla="*/ 794834 w 12192000"/>
              <a:gd name="connsiteY35310" fmla="*/ 1389698 h 6858000"/>
              <a:gd name="connsiteX35311" fmla="*/ 794834 w 12192000"/>
              <a:gd name="connsiteY35311" fmla="*/ 1252259 h 6858000"/>
              <a:gd name="connsiteX35312" fmla="*/ 794864 w 12192000"/>
              <a:gd name="connsiteY35312" fmla="*/ 1252169 h 6858000"/>
              <a:gd name="connsiteX35313" fmla="*/ 761618 w 12192000"/>
              <a:gd name="connsiteY35313" fmla="*/ 1232510 h 6858000"/>
              <a:gd name="connsiteX35314" fmla="*/ 354449 w 12192000"/>
              <a:gd name="connsiteY35314" fmla="*/ 1232510 h 6858000"/>
              <a:gd name="connsiteX35315" fmla="*/ 336435 w 12192000"/>
              <a:gd name="connsiteY35315" fmla="*/ 1242923 h 6858000"/>
              <a:gd name="connsiteX35316" fmla="*/ 200342 w 12192000"/>
              <a:gd name="connsiteY35316" fmla="*/ 1478601 h 6858000"/>
              <a:gd name="connsiteX35317" fmla="*/ 200342 w 12192000"/>
              <a:gd name="connsiteY35317" fmla="*/ 1498829 h 6858000"/>
              <a:gd name="connsiteX35318" fmla="*/ 233587 w 12192000"/>
              <a:gd name="connsiteY35318" fmla="*/ 1517950 h 6858000"/>
              <a:gd name="connsiteX35319" fmla="*/ 353521 w 12192000"/>
              <a:gd name="connsiteY35319" fmla="*/ 1448707 h 6858000"/>
              <a:gd name="connsiteX35320" fmla="*/ 351067 w 12192000"/>
              <a:gd name="connsiteY35320" fmla="*/ 1434284 h 6858000"/>
              <a:gd name="connsiteX35321" fmla="*/ 353072 w 12192000"/>
              <a:gd name="connsiteY35321" fmla="*/ 1421148 h 6858000"/>
              <a:gd name="connsiteX35322" fmla="*/ 353850 w 12192000"/>
              <a:gd name="connsiteY35322" fmla="*/ 1418754 h 6858000"/>
              <a:gd name="connsiteX35323" fmla="*/ 387664 w 12192000"/>
              <a:gd name="connsiteY35323" fmla="*/ 1389698 h 6858000"/>
              <a:gd name="connsiteX35324" fmla="*/ 387664 w 12192000"/>
              <a:gd name="connsiteY35324" fmla="*/ 1252259 h 6858000"/>
              <a:gd name="connsiteX35325" fmla="*/ 387694 w 12192000"/>
              <a:gd name="connsiteY35325" fmla="*/ 1252169 h 6858000"/>
              <a:gd name="connsiteX35326" fmla="*/ 354449 w 12192000"/>
              <a:gd name="connsiteY35326" fmla="*/ 1232510 h 6858000"/>
              <a:gd name="connsiteX35327" fmla="*/ 12000594 w 12192000"/>
              <a:gd name="connsiteY35327" fmla="*/ 1210015 h 6858000"/>
              <a:gd name="connsiteX35328" fmla="*/ 11880884 w 12192000"/>
              <a:gd name="connsiteY35328" fmla="*/ 1238584 h 6858000"/>
              <a:gd name="connsiteX35329" fmla="*/ 11966615 w 12192000"/>
              <a:gd name="connsiteY35329" fmla="*/ 1288078 h 6858000"/>
              <a:gd name="connsiteX35330" fmla="*/ 11981570 w 12192000"/>
              <a:gd name="connsiteY35330" fmla="*/ 1276580 h 6858000"/>
              <a:gd name="connsiteX35331" fmla="*/ 12000594 w 12192000"/>
              <a:gd name="connsiteY35331" fmla="*/ 1272311 h 6858000"/>
              <a:gd name="connsiteX35332" fmla="*/ 12019606 w 12192000"/>
              <a:gd name="connsiteY35332" fmla="*/ 1276580 h 6858000"/>
              <a:gd name="connsiteX35333" fmla="*/ 12034572 w 12192000"/>
              <a:gd name="connsiteY35333" fmla="*/ 1288078 h 6858000"/>
              <a:gd name="connsiteX35334" fmla="*/ 12120302 w 12192000"/>
              <a:gd name="connsiteY35334" fmla="*/ 1238584 h 6858000"/>
              <a:gd name="connsiteX35335" fmla="*/ 12000594 w 12192000"/>
              <a:gd name="connsiteY35335" fmla="*/ 1210015 h 6858000"/>
              <a:gd name="connsiteX35336" fmla="*/ 11593424 w 12192000"/>
              <a:gd name="connsiteY35336" fmla="*/ 1210015 h 6858000"/>
              <a:gd name="connsiteX35337" fmla="*/ 11473714 w 12192000"/>
              <a:gd name="connsiteY35337" fmla="*/ 1238584 h 6858000"/>
              <a:gd name="connsiteX35338" fmla="*/ 11559445 w 12192000"/>
              <a:gd name="connsiteY35338" fmla="*/ 1288078 h 6858000"/>
              <a:gd name="connsiteX35339" fmla="*/ 11574400 w 12192000"/>
              <a:gd name="connsiteY35339" fmla="*/ 1276580 h 6858000"/>
              <a:gd name="connsiteX35340" fmla="*/ 11593423 w 12192000"/>
              <a:gd name="connsiteY35340" fmla="*/ 1272312 h 6858000"/>
              <a:gd name="connsiteX35341" fmla="*/ 11612436 w 12192000"/>
              <a:gd name="connsiteY35341" fmla="*/ 1276580 h 6858000"/>
              <a:gd name="connsiteX35342" fmla="*/ 11627402 w 12192000"/>
              <a:gd name="connsiteY35342" fmla="*/ 1288078 h 6858000"/>
              <a:gd name="connsiteX35343" fmla="*/ 11713132 w 12192000"/>
              <a:gd name="connsiteY35343" fmla="*/ 1238584 h 6858000"/>
              <a:gd name="connsiteX35344" fmla="*/ 11593424 w 12192000"/>
              <a:gd name="connsiteY35344" fmla="*/ 1210015 h 6858000"/>
              <a:gd name="connsiteX35345" fmla="*/ 11186253 w 12192000"/>
              <a:gd name="connsiteY35345" fmla="*/ 1210015 h 6858000"/>
              <a:gd name="connsiteX35346" fmla="*/ 11066545 w 12192000"/>
              <a:gd name="connsiteY35346" fmla="*/ 1238584 h 6858000"/>
              <a:gd name="connsiteX35347" fmla="*/ 11152275 w 12192000"/>
              <a:gd name="connsiteY35347" fmla="*/ 1288078 h 6858000"/>
              <a:gd name="connsiteX35348" fmla="*/ 11186269 w 12192000"/>
              <a:gd name="connsiteY35348" fmla="*/ 1272308 h 6858000"/>
              <a:gd name="connsiteX35349" fmla="*/ 11205296 w 12192000"/>
              <a:gd name="connsiteY35349" fmla="*/ 1276580 h 6858000"/>
              <a:gd name="connsiteX35350" fmla="*/ 11220249 w 12192000"/>
              <a:gd name="connsiteY35350" fmla="*/ 1288068 h 6858000"/>
              <a:gd name="connsiteX35351" fmla="*/ 11220232 w 12192000"/>
              <a:gd name="connsiteY35351" fmla="*/ 1288078 h 6858000"/>
              <a:gd name="connsiteX35352" fmla="*/ 11220262 w 12192000"/>
              <a:gd name="connsiteY35352" fmla="*/ 1288078 h 6858000"/>
              <a:gd name="connsiteX35353" fmla="*/ 11220249 w 12192000"/>
              <a:gd name="connsiteY35353" fmla="*/ 1288068 h 6858000"/>
              <a:gd name="connsiteX35354" fmla="*/ 11305963 w 12192000"/>
              <a:gd name="connsiteY35354" fmla="*/ 1238584 h 6858000"/>
              <a:gd name="connsiteX35355" fmla="*/ 11186253 w 12192000"/>
              <a:gd name="connsiteY35355" fmla="*/ 1210015 h 6858000"/>
              <a:gd name="connsiteX35356" fmla="*/ 10779054 w 12192000"/>
              <a:gd name="connsiteY35356" fmla="*/ 1210015 h 6858000"/>
              <a:gd name="connsiteX35357" fmla="*/ 10659345 w 12192000"/>
              <a:gd name="connsiteY35357" fmla="*/ 1238584 h 6858000"/>
              <a:gd name="connsiteX35358" fmla="*/ 10745075 w 12192000"/>
              <a:gd name="connsiteY35358" fmla="*/ 1288078 h 6858000"/>
              <a:gd name="connsiteX35359" fmla="*/ 10779069 w 12192000"/>
              <a:gd name="connsiteY35359" fmla="*/ 1272308 h 6858000"/>
              <a:gd name="connsiteX35360" fmla="*/ 10798096 w 12192000"/>
              <a:gd name="connsiteY35360" fmla="*/ 1276580 h 6858000"/>
              <a:gd name="connsiteX35361" fmla="*/ 10813049 w 12192000"/>
              <a:gd name="connsiteY35361" fmla="*/ 1288068 h 6858000"/>
              <a:gd name="connsiteX35362" fmla="*/ 10813032 w 12192000"/>
              <a:gd name="connsiteY35362" fmla="*/ 1288078 h 6858000"/>
              <a:gd name="connsiteX35363" fmla="*/ 10813062 w 12192000"/>
              <a:gd name="connsiteY35363" fmla="*/ 1288078 h 6858000"/>
              <a:gd name="connsiteX35364" fmla="*/ 10813049 w 12192000"/>
              <a:gd name="connsiteY35364" fmla="*/ 1288068 h 6858000"/>
              <a:gd name="connsiteX35365" fmla="*/ 10898763 w 12192000"/>
              <a:gd name="connsiteY35365" fmla="*/ 1238584 h 6858000"/>
              <a:gd name="connsiteX35366" fmla="*/ 10779054 w 12192000"/>
              <a:gd name="connsiteY35366" fmla="*/ 1210015 h 6858000"/>
              <a:gd name="connsiteX35367" fmla="*/ 10371884 w 12192000"/>
              <a:gd name="connsiteY35367" fmla="*/ 1210015 h 6858000"/>
              <a:gd name="connsiteX35368" fmla="*/ 10252174 w 12192000"/>
              <a:gd name="connsiteY35368" fmla="*/ 1238584 h 6858000"/>
              <a:gd name="connsiteX35369" fmla="*/ 10337906 w 12192000"/>
              <a:gd name="connsiteY35369" fmla="*/ 1288078 h 6858000"/>
              <a:gd name="connsiteX35370" fmla="*/ 10371899 w 12192000"/>
              <a:gd name="connsiteY35370" fmla="*/ 1272308 h 6858000"/>
              <a:gd name="connsiteX35371" fmla="*/ 10390927 w 12192000"/>
              <a:gd name="connsiteY35371" fmla="*/ 1276580 h 6858000"/>
              <a:gd name="connsiteX35372" fmla="*/ 10405879 w 12192000"/>
              <a:gd name="connsiteY35372" fmla="*/ 1288068 h 6858000"/>
              <a:gd name="connsiteX35373" fmla="*/ 10405862 w 12192000"/>
              <a:gd name="connsiteY35373" fmla="*/ 1288078 h 6858000"/>
              <a:gd name="connsiteX35374" fmla="*/ 10405892 w 12192000"/>
              <a:gd name="connsiteY35374" fmla="*/ 1288078 h 6858000"/>
              <a:gd name="connsiteX35375" fmla="*/ 10405879 w 12192000"/>
              <a:gd name="connsiteY35375" fmla="*/ 1288068 h 6858000"/>
              <a:gd name="connsiteX35376" fmla="*/ 10491593 w 12192000"/>
              <a:gd name="connsiteY35376" fmla="*/ 1238584 h 6858000"/>
              <a:gd name="connsiteX35377" fmla="*/ 10371884 w 12192000"/>
              <a:gd name="connsiteY35377" fmla="*/ 1210015 h 6858000"/>
              <a:gd name="connsiteX35378" fmla="*/ 9964684 w 12192000"/>
              <a:gd name="connsiteY35378" fmla="*/ 1210015 h 6858000"/>
              <a:gd name="connsiteX35379" fmla="*/ 9844975 w 12192000"/>
              <a:gd name="connsiteY35379" fmla="*/ 1238584 h 6858000"/>
              <a:gd name="connsiteX35380" fmla="*/ 9930706 w 12192000"/>
              <a:gd name="connsiteY35380" fmla="*/ 1288078 h 6858000"/>
              <a:gd name="connsiteX35381" fmla="*/ 9964699 w 12192000"/>
              <a:gd name="connsiteY35381" fmla="*/ 1272308 h 6858000"/>
              <a:gd name="connsiteX35382" fmla="*/ 9983727 w 12192000"/>
              <a:gd name="connsiteY35382" fmla="*/ 1276580 h 6858000"/>
              <a:gd name="connsiteX35383" fmla="*/ 9998679 w 12192000"/>
              <a:gd name="connsiteY35383" fmla="*/ 1288068 h 6858000"/>
              <a:gd name="connsiteX35384" fmla="*/ 9998662 w 12192000"/>
              <a:gd name="connsiteY35384" fmla="*/ 1288078 h 6858000"/>
              <a:gd name="connsiteX35385" fmla="*/ 9998692 w 12192000"/>
              <a:gd name="connsiteY35385" fmla="*/ 1288078 h 6858000"/>
              <a:gd name="connsiteX35386" fmla="*/ 9998679 w 12192000"/>
              <a:gd name="connsiteY35386" fmla="*/ 1288068 h 6858000"/>
              <a:gd name="connsiteX35387" fmla="*/ 10084394 w 12192000"/>
              <a:gd name="connsiteY35387" fmla="*/ 1238584 h 6858000"/>
              <a:gd name="connsiteX35388" fmla="*/ 9964684 w 12192000"/>
              <a:gd name="connsiteY35388" fmla="*/ 1210015 h 6858000"/>
              <a:gd name="connsiteX35389" fmla="*/ 9557515 w 12192000"/>
              <a:gd name="connsiteY35389" fmla="*/ 1210015 h 6858000"/>
              <a:gd name="connsiteX35390" fmla="*/ 9437805 w 12192000"/>
              <a:gd name="connsiteY35390" fmla="*/ 1238584 h 6858000"/>
              <a:gd name="connsiteX35391" fmla="*/ 9523536 w 12192000"/>
              <a:gd name="connsiteY35391" fmla="*/ 1288078 h 6858000"/>
              <a:gd name="connsiteX35392" fmla="*/ 9557529 w 12192000"/>
              <a:gd name="connsiteY35392" fmla="*/ 1272308 h 6858000"/>
              <a:gd name="connsiteX35393" fmla="*/ 9576557 w 12192000"/>
              <a:gd name="connsiteY35393" fmla="*/ 1276580 h 6858000"/>
              <a:gd name="connsiteX35394" fmla="*/ 9591509 w 12192000"/>
              <a:gd name="connsiteY35394" fmla="*/ 1288068 h 6858000"/>
              <a:gd name="connsiteX35395" fmla="*/ 9591492 w 12192000"/>
              <a:gd name="connsiteY35395" fmla="*/ 1288078 h 6858000"/>
              <a:gd name="connsiteX35396" fmla="*/ 9591522 w 12192000"/>
              <a:gd name="connsiteY35396" fmla="*/ 1288078 h 6858000"/>
              <a:gd name="connsiteX35397" fmla="*/ 9591509 w 12192000"/>
              <a:gd name="connsiteY35397" fmla="*/ 1288068 h 6858000"/>
              <a:gd name="connsiteX35398" fmla="*/ 9677224 w 12192000"/>
              <a:gd name="connsiteY35398" fmla="*/ 1238584 h 6858000"/>
              <a:gd name="connsiteX35399" fmla="*/ 9557515 w 12192000"/>
              <a:gd name="connsiteY35399" fmla="*/ 1210015 h 6858000"/>
              <a:gd name="connsiteX35400" fmla="*/ 9150314 w 12192000"/>
              <a:gd name="connsiteY35400" fmla="*/ 1210015 h 6858000"/>
              <a:gd name="connsiteX35401" fmla="*/ 9030605 w 12192000"/>
              <a:gd name="connsiteY35401" fmla="*/ 1238584 h 6858000"/>
              <a:gd name="connsiteX35402" fmla="*/ 9116337 w 12192000"/>
              <a:gd name="connsiteY35402" fmla="*/ 1288078 h 6858000"/>
              <a:gd name="connsiteX35403" fmla="*/ 9150329 w 12192000"/>
              <a:gd name="connsiteY35403" fmla="*/ 1272308 h 6858000"/>
              <a:gd name="connsiteX35404" fmla="*/ 9169357 w 12192000"/>
              <a:gd name="connsiteY35404" fmla="*/ 1276580 h 6858000"/>
              <a:gd name="connsiteX35405" fmla="*/ 9184310 w 12192000"/>
              <a:gd name="connsiteY35405" fmla="*/ 1288068 h 6858000"/>
              <a:gd name="connsiteX35406" fmla="*/ 9184293 w 12192000"/>
              <a:gd name="connsiteY35406" fmla="*/ 1288078 h 6858000"/>
              <a:gd name="connsiteX35407" fmla="*/ 9184323 w 12192000"/>
              <a:gd name="connsiteY35407" fmla="*/ 1288078 h 6858000"/>
              <a:gd name="connsiteX35408" fmla="*/ 9184310 w 12192000"/>
              <a:gd name="connsiteY35408" fmla="*/ 1288068 h 6858000"/>
              <a:gd name="connsiteX35409" fmla="*/ 9270023 w 12192000"/>
              <a:gd name="connsiteY35409" fmla="*/ 1238584 h 6858000"/>
              <a:gd name="connsiteX35410" fmla="*/ 9150314 w 12192000"/>
              <a:gd name="connsiteY35410" fmla="*/ 1210015 h 6858000"/>
              <a:gd name="connsiteX35411" fmla="*/ 8743145 w 12192000"/>
              <a:gd name="connsiteY35411" fmla="*/ 1210015 h 6858000"/>
              <a:gd name="connsiteX35412" fmla="*/ 8623435 w 12192000"/>
              <a:gd name="connsiteY35412" fmla="*/ 1238584 h 6858000"/>
              <a:gd name="connsiteX35413" fmla="*/ 8709166 w 12192000"/>
              <a:gd name="connsiteY35413" fmla="*/ 1288078 h 6858000"/>
              <a:gd name="connsiteX35414" fmla="*/ 8743159 w 12192000"/>
              <a:gd name="connsiteY35414" fmla="*/ 1272308 h 6858000"/>
              <a:gd name="connsiteX35415" fmla="*/ 8762187 w 12192000"/>
              <a:gd name="connsiteY35415" fmla="*/ 1276580 h 6858000"/>
              <a:gd name="connsiteX35416" fmla="*/ 8777140 w 12192000"/>
              <a:gd name="connsiteY35416" fmla="*/ 1288068 h 6858000"/>
              <a:gd name="connsiteX35417" fmla="*/ 8777123 w 12192000"/>
              <a:gd name="connsiteY35417" fmla="*/ 1288078 h 6858000"/>
              <a:gd name="connsiteX35418" fmla="*/ 8777153 w 12192000"/>
              <a:gd name="connsiteY35418" fmla="*/ 1288078 h 6858000"/>
              <a:gd name="connsiteX35419" fmla="*/ 8777140 w 12192000"/>
              <a:gd name="connsiteY35419" fmla="*/ 1288068 h 6858000"/>
              <a:gd name="connsiteX35420" fmla="*/ 8862853 w 12192000"/>
              <a:gd name="connsiteY35420" fmla="*/ 1238584 h 6858000"/>
              <a:gd name="connsiteX35421" fmla="*/ 8743145 w 12192000"/>
              <a:gd name="connsiteY35421" fmla="*/ 1210015 h 6858000"/>
              <a:gd name="connsiteX35422" fmla="*/ 8335945 w 12192000"/>
              <a:gd name="connsiteY35422" fmla="*/ 1210015 h 6858000"/>
              <a:gd name="connsiteX35423" fmla="*/ 8216236 w 12192000"/>
              <a:gd name="connsiteY35423" fmla="*/ 1238584 h 6858000"/>
              <a:gd name="connsiteX35424" fmla="*/ 8301966 w 12192000"/>
              <a:gd name="connsiteY35424" fmla="*/ 1288078 h 6858000"/>
              <a:gd name="connsiteX35425" fmla="*/ 8335960 w 12192000"/>
              <a:gd name="connsiteY35425" fmla="*/ 1272308 h 6858000"/>
              <a:gd name="connsiteX35426" fmla="*/ 8354988 w 12192000"/>
              <a:gd name="connsiteY35426" fmla="*/ 1276580 h 6858000"/>
              <a:gd name="connsiteX35427" fmla="*/ 8369940 w 12192000"/>
              <a:gd name="connsiteY35427" fmla="*/ 1288068 h 6858000"/>
              <a:gd name="connsiteX35428" fmla="*/ 8369923 w 12192000"/>
              <a:gd name="connsiteY35428" fmla="*/ 1288078 h 6858000"/>
              <a:gd name="connsiteX35429" fmla="*/ 8369953 w 12192000"/>
              <a:gd name="connsiteY35429" fmla="*/ 1288078 h 6858000"/>
              <a:gd name="connsiteX35430" fmla="*/ 8369940 w 12192000"/>
              <a:gd name="connsiteY35430" fmla="*/ 1288068 h 6858000"/>
              <a:gd name="connsiteX35431" fmla="*/ 8455654 w 12192000"/>
              <a:gd name="connsiteY35431" fmla="*/ 1238584 h 6858000"/>
              <a:gd name="connsiteX35432" fmla="*/ 8335945 w 12192000"/>
              <a:gd name="connsiteY35432" fmla="*/ 1210015 h 6858000"/>
              <a:gd name="connsiteX35433" fmla="*/ 7928775 w 12192000"/>
              <a:gd name="connsiteY35433" fmla="*/ 1210015 h 6858000"/>
              <a:gd name="connsiteX35434" fmla="*/ 7809066 w 12192000"/>
              <a:gd name="connsiteY35434" fmla="*/ 1238584 h 6858000"/>
              <a:gd name="connsiteX35435" fmla="*/ 7894797 w 12192000"/>
              <a:gd name="connsiteY35435" fmla="*/ 1288078 h 6858000"/>
              <a:gd name="connsiteX35436" fmla="*/ 7928790 w 12192000"/>
              <a:gd name="connsiteY35436" fmla="*/ 1272308 h 6858000"/>
              <a:gd name="connsiteX35437" fmla="*/ 7947818 w 12192000"/>
              <a:gd name="connsiteY35437" fmla="*/ 1276580 h 6858000"/>
              <a:gd name="connsiteX35438" fmla="*/ 7962771 w 12192000"/>
              <a:gd name="connsiteY35438" fmla="*/ 1288068 h 6858000"/>
              <a:gd name="connsiteX35439" fmla="*/ 7962754 w 12192000"/>
              <a:gd name="connsiteY35439" fmla="*/ 1288078 h 6858000"/>
              <a:gd name="connsiteX35440" fmla="*/ 7962784 w 12192000"/>
              <a:gd name="connsiteY35440" fmla="*/ 1288078 h 6858000"/>
              <a:gd name="connsiteX35441" fmla="*/ 7962771 w 12192000"/>
              <a:gd name="connsiteY35441" fmla="*/ 1288068 h 6858000"/>
              <a:gd name="connsiteX35442" fmla="*/ 8048484 w 12192000"/>
              <a:gd name="connsiteY35442" fmla="*/ 1238584 h 6858000"/>
              <a:gd name="connsiteX35443" fmla="*/ 7928775 w 12192000"/>
              <a:gd name="connsiteY35443" fmla="*/ 1210015 h 6858000"/>
              <a:gd name="connsiteX35444" fmla="*/ 7521605 w 12192000"/>
              <a:gd name="connsiteY35444" fmla="*/ 1210015 h 6858000"/>
              <a:gd name="connsiteX35445" fmla="*/ 7401896 w 12192000"/>
              <a:gd name="connsiteY35445" fmla="*/ 1238584 h 6858000"/>
              <a:gd name="connsiteX35446" fmla="*/ 7487627 w 12192000"/>
              <a:gd name="connsiteY35446" fmla="*/ 1288078 h 6858000"/>
              <a:gd name="connsiteX35447" fmla="*/ 7521620 w 12192000"/>
              <a:gd name="connsiteY35447" fmla="*/ 1272308 h 6858000"/>
              <a:gd name="connsiteX35448" fmla="*/ 7540648 w 12192000"/>
              <a:gd name="connsiteY35448" fmla="*/ 1276580 h 6858000"/>
              <a:gd name="connsiteX35449" fmla="*/ 7555600 w 12192000"/>
              <a:gd name="connsiteY35449" fmla="*/ 1288068 h 6858000"/>
              <a:gd name="connsiteX35450" fmla="*/ 7555583 w 12192000"/>
              <a:gd name="connsiteY35450" fmla="*/ 1288078 h 6858000"/>
              <a:gd name="connsiteX35451" fmla="*/ 7555613 w 12192000"/>
              <a:gd name="connsiteY35451" fmla="*/ 1288078 h 6858000"/>
              <a:gd name="connsiteX35452" fmla="*/ 7555600 w 12192000"/>
              <a:gd name="connsiteY35452" fmla="*/ 1288068 h 6858000"/>
              <a:gd name="connsiteX35453" fmla="*/ 7641314 w 12192000"/>
              <a:gd name="connsiteY35453" fmla="*/ 1238584 h 6858000"/>
              <a:gd name="connsiteX35454" fmla="*/ 7521605 w 12192000"/>
              <a:gd name="connsiteY35454" fmla="*/ 1210015 h 6858000"/>
              <a:gd name="connsiteX35455" fmla="*/ 7114405 w 12192000"/>
              <a:gd name="connsiteY35455" fmla="*/ 1210015 h 6858000"/>
              <a:gd name="connsiteX35456" fmla="*/ 6994696 w 12192000"/>
              <a:gd name="connsiteY35456" fmla="*/ 1238584 h 6858000"/>
              <a:gd name="connsiteX35457" fmla="*/ 7080427 w 12192000"/>
              <a:gd name="connsiteY35457" fmla="*/ 1288078 h 6858000"/>
              <a:gd name="connsiteX35458" fmla="*/ 7114421 w 12192000"/>
              <a:gd name="connsiteY35458" fmla="*/ 1272308 h 6858000"/>
              <a:gd name="connsiteX35459" fmla="*/ 7133448 w 12192000"/>
              <a:gd name="connsiteY35459" fmla="*/ 1276580 h 6858000"/>
              <a:gd name="connsiteX35460" fmla="*/ 7148400 w 12192000"/>
              <a:gd name="connsiteY35460" fmla="*/ 1288068 h 6858000"/>
              <a:gd name="connsiteX35461" fmla="*/ 7148383 w 12192000"/>
              <a:gd name="connsiteY35461" fmla="*/ 1288078 h 6858000"/>
              <a:gd name="connsiteX35462" fmla="*/ 7148413 w 12192000"/>
              <a:gd name="connsiteY35462" fmla="*/ 1288078 h 6858000"/>
              <a:gd name="connsiteX35463" fmla="*/ 7148400 w 12192000"/>
              <a:gd name="connsiteY35463" fmla="*/ 1288068 h 6858000"/>
              <a:gd name="connsiteX35464" fmla="*/ 7234115 w 12192000"/>
              <a:gd name="connsiteY35464" fmla="*/ 1238584 h 6858000"/>
              <a:gd name="connsiteX35465" fmla="*/ 7114405 w 12192000"/>
              <a:gd name="connsiteY35465" fmla="*/ 1210015 h 6858000"/>
              <a:gd name="connsiteX35466" fmla="*/ 6707236 w 12192000"/>
              <a:gd name="connsiteY35466" fmla="*/ 1210015 h 6858000"/>
              <a:gd name="connsiteX35467" fmla="*/ 6587526 w 12192000"/>
              <a:gd name="connsiteY35467" fmla="*/ 1238584 h 6858000"/>
              <a:gd name="connsiteX35468" fmla="*/ 6673257 w 12192000"/>
              <a:gd name="connsiteY35468" fmla="*/ 1288078 h 6858000"/>
              <a:gd name="connsiteX35469" fmla="*/ 6707251 w 12192000"/>
              <a:gd name="connsiteY35469" fmla="*/ 1272308 h 6858000"/>
              <a:gd name="connsiteX35470" fmla="*/ 6726278 w 12192000"/>
              <a:gd name="connsiteY35470" fmla="*/ 1276580 h 6858000"/>
              <a:gd name="connsiteX35471" fmla="*/ 6741231 w 12192000"/>
              <a:gd name="connsiteY35471" fmla="*/ 1288069 h 6858000"/>
              <a:gd name="connsiteX35472" fmla="*/ 6741214 w 12192000"/>
              <a:gd name="connsiteY35472" fmla="*/ 1288078 h 6858000"/>
              <a:gd name="connsiteX35473" fmla="*/ 6741243 w 12192000"/>
              <a:gd name="connsiteY35473" fmla="*/ 1288078 h 6858000"/>
              <a:gd name="connsiteX35474" fmla="*/ 6741231 w 12192000"/>
              <a:gd name="connsiteY35474" fmla="*/ 1288069 h 6858000"/>
              <a:gd name="connsiteX35475" fmla="*/ 6826945 w 12192000"/>
              <a:gd name="connsiteY35475" fmla="*/ 1238584 h 6858000"/>
              <a:gd name="connsiteX35476" fmla="*/ 6707236 w 12192000"/>
              <a:gd name="connsiteY35476" fmla="*/ 1210015 h 6858000"/>
              <a:gd name="connsiteX35477" fmla="*/ 6300036 w 12192000"/>
              <a:gd name="connsiteY35477" fmla="*/ 1210015 h 6858000"/>
              <a:gd name="connsiteX35478" fmla="*/ 6180326 w 12192000"/>
              <a:gd name="connsiteY35478" fmla="*/ 1238584 h 6858000"/>
              <a:gd name="connsiteX35479" fmla="*/ 6266058 w 12192000"/>
              <a:gd name="connsiteY35479" fmla="*/ 1288078 h 6858000"/>
              <a:gd name="connsiteX35480" fmla="*/ 6300051 w 12192000"/>
              <a:gd name="connsiteY35480" fmla="*/ 1272308 h 6858000"/>
              <a:gd name="connsiteX35481" fmla="*/ 6319079 w 12192000"/>
              <a:gd name="connsiteY35481" fmla="*/ 1276580 h 6858000"/>
              <a:gd name="connsiteX35482" fmla="*/ 6334031 w 12192000"/>
              <a:gd name="connsiteY35482" fmla="*/ 1288068 h 6858000"/>
              <a:gd name="connsiteX35483" fmla="*/ 6334014 w 12192000"/>
              <a:gd name="connsiteY35483" fmla="*/ 1288078 h 6858000"/>
              <a:gd name="connsiteX35484" fmla="*/ 6334044 w 12192000"/>
              <a:gd name="connsiteY35484" fmla="*/ 1288078 h 6858000"/>
              <a:gd name="connsiteX35485" fmla="*/ 6334031 w 12192000"/>
              <a:gd name="connsiteY35485" fmla="*/ 1288068 h 6858000"/>
              <a:gd name="connsiteX35486" fmla="*/ 6419745 w 12192000"/>
              <a:gd name="connsiteY35486" fmla="*/ 1238584 h 6858000"/>
              <a:gd name="connsiteX35487" fmla="*/ 6300036 w 12192000"/>
              <a:gd name="connsiteY35487" fmla="*/ 1210015 h 6858000"/>
              <a:gd name="connsiteX35488" fmla="*/ 5892866 w 12192000"/>
              <a:gd name="connsiteY35488" fmla="*/ 1210015 h 6858000"/>
              <a:gd name="connsiteX35489" fmla="*/ 5773157 w 12192000"/>
              <a:gd name="connsiteY35489" fmla="*/ 1238584 h 6858000"/>
              <a:gd name="connsiteX35490" fmla="*/ 5858888 w 12192000"/>
              <a:gd name="connsiteY35490" fmla="*/ 1288078 h 6858000"/>
              <a:gd name="connsiteX35491" fmla="*/ 5892881 w 12192000"/>
              <a:gd name="connsiteY35491" fmla="*/ 1272308 h 6858000"/>
              <a:gd name="connsiteX35492" fmla="*/ 5911909 w 12192000"/>
              <a:gd name="connsiteY35492" fmla="*/ 1276580 h 6858000"/>
              <a:gd name="connsiteX35493" fmla="*/ 5926862 w 12192000"/>
              <a:gd name="connsiteY35493" fmla="*/ 1288068 h 6858000"/>
              <a:gd name="connsiteX35494" fmla="*/ 5926845 w 12192000"/>
              <a:gd name="connsiteY35494" fmla="*/ 1288078 h 6858000"/>
              <a:gd name="connsiteX35495" fmla="*/ 5926874 w 12192000"/>
              <a:gd name="connsiteY35495" fmla="*/ 1288078 h 6858000"/>
              <a:gd name="connsiteX35496" fmla="*/ 5926862 w 12192000"/>
              <a:gd name="connsiteY35496" fmla="*/ 1288068 h 6858000"/>
              <a:gd name="connsiteX35497" fmla="*/ 6012575 w 12192000"/>
              <a:gd name="connsiteY35497" fmla="*/ 1238584 h 6858000"/>
              <a:gd name="connsiteX35498" fmla="*/ 5892866 w 12192000"/>
              <a:gd name="connsiteY35498" fmla="*/ 1210015 h 6858000"/>
              <a:gd name="connsiteX35499" fmla="*/ 5485667 w 12192000"/>
              <a:gd name="connsiteY35499" fmla="*/ 1210015 h 6858000"/>
              <a:gd name="connsiteX35500" fmla="*/ 5365958 w 12192000"/>
              <a:gd name="connsiteY35500" fmla="*/ 1238584 h 6858000"/>
              <a:gd name="connsiteX35501" fmla="*/ 5451688 w 12192000"/>
              <a:gd name="connsiteY35501" fmla="*/ 1288078 h 6858000"/>
              <a:gd name="connsiteX35502" fmla="*/ 5485682 w 12192000"/>
              <a:gd name="connsiteY35502" fmla="*/ 1272308 h 6858000"/>
              <a:gd name="connsiteX35503" fmla="*/ 5504709 w 12192000"/>
              <a:gd name="connsiteY35503" fmla="*/ 1276580 h 6858000"/>
              <a:gd name="connsiteX35504" fmla="*/ 5519662 w 12192000"/>
              <a:gd name="connsiteY35504" fmla="*/ 1288068 h 6858000"/>
              <a:gd name="connsiteX35505" fmla="*/ 5519644 w 12192000"/>
              <a:gd name="connsiteY35505" fmla="*/ 1288078 h 6858000"/>
              <a:gd name="connsiteX35506" fmla="*/ 5519674 w 12192000"/>
              <a:gd name="connsiteY35506" fmla="*/ 1288078 h 6858000"/>
              <a:gd name="connsiteX35507" fmla="*/ 5519662 w 12192000"/>
              <a:gd name="connsiteY35507" fmla="*/ 1288068 h 6858000"/>
              <a:gd name="connsiteX35508" fmla="*/ 5605375 w 12192000"/>
              <a:gd name="connsiteY35508" fmla="*/ 1238584 h 6858000"/>
              <a:gd name="connsiteX35509" fmla="*/ 5485667 w 12192000"/>
              <a:gd name="connsiteY35509" fmla="*/ 1210015 h 6858000"/>
              <a:gd name="connsiteX35510" fmla="*/ 5078496 w 12192000"/>
              <a:gd name="connsiteY35510" fmla="*/ 1210015 h 6858000"/>
              <a:gd name="connsiteX35511" fmla="*/ 4958787 w 12192000"/>
              <a:gd name="connsiteY35511" fmla="*/ 1238584 h 6858000"/>
              <a:gd name="connsiteX35512" fmla="*/ 5044519 w 12192000"/>
              <a:gd name="connsiteY35512" fmla="*/ 1288078 h 6858000"/>
              <a:gd name="connsiteX35513" fmla="*/ 5078511 w 12192000"/>
              <a:gd name="connsiteY35513" fmla="*/ 1272308 h 6858000"/>
              <a:gd name="connsiteX35514" fmla="*/ 5097539 w 12192000"/>
              <a:gd name="connsiteY35514" fmla="*/ 1276580 h 6858000"/>
              <a:gd name="connsiteX35515" fmla="*/ 5112492 w 12192000"/>
              <a:gd name="connsiteY35515" fmla="*/ 1288068 h 6858000"/>
              <a:gd name="connsiteX35516" fmla="*/ 5112474 w 12192000"/>
              <a:gd name="connsiteY35516" fmla="*/ 1288078 h 6858000"/>
              <a:gd name="connsiteX35517" fmla="*/ 5112504 w 12192000"/>
              <a:gd name="connsiteY35517" fmla="*/ 1288078 h 6858000"/>
              <a:gd name="connsiteX35518" fmla="*/ 5112492 w 12192000"/>
              <a:gd name="connsiteY35518" fmla="*/ 1288068 h 6858000"/>
              <a:gd name="connsiteX35519" fmla="*/ 5198205 w 12192000"/>
              <a:gd name="connsiteY35519" fmla="*/ 1238584 h 6858000"/>
              <a:gd name="connsiteX35520" fmla="*/ 5078496 w 12192000"/>
              <a:gd name="connsiteY35520" fmla="*/ 1210015 h 6858000"/>
              <a:gd name="connsiteX35521" fmla="*/ 4671297 w 12192000"/>
              <a:gd name="connsiteY35521" fmla="*/ 1210015 h 6858000"/>
              <a:gd name="connsiteX35522" fmla="*/ 4551587 w 12192000"/>
              <a:gd name="connsiteY35522" fmla="*/ 1238584 h 6858000"/>
              <a:gd name="connsiteX35523" fmla="*/ 4637318 w 12192000"/>
              <a:gd name="connsiteY35523" fmla="*/ 1288078 h 6858000"/>
              <a:gd name="connsiteX35524" fmla="*/ 4671311 w 12192000"/>
              <a:gd name="connsiteY35524" fmla="*/ 1272308 h 6858000"/>
              <a:gd name="connsiteX35525" fmla="*/ 4690339 w 12192000"/>
              <a:gd name="connsiteY35525" fmla="*/ 1276580 h 6858000"/>
              <a:gd name="connsiteX35526" fmla="*/ 4705293 w 12192000"/>
              <a:gd name="connsiteY35526" fmla="*/ 1288068 h 6858000"/>
              <a:gd name="connsiteX35527" fmla="*/ 4705276 w 12192000"/>
              <a:gd name="connsiteY35527" fmla="*/ 1288078 h 6858000"/>
              <a:gd name="connsiteX35528" fmla="*/ 4705305 w 12192000"/>
              <a:gd name="connsiteY35528" fmla="*/ 1288078 h 6858000"/>
              <a:gd name="connsiteX35529" fmla="*/ 4705293 w 12192000"/>
              <a:gd name="connsiteY35529" fmla="*/ 1288068 h 6858000"/>
              <a:gd name="connsiteX35530" fmla="*/ 4791006 w 12192000"/>
              <a:gd name="connsiteY35530" fmla="*/ 1238584 h 6858000"/>
              <a:gd name="connsiteX35531" fmla="*/ 4671297 w 12192000"/>
              <a:gd name="connsiteY35531" fmla="*/ 1210015 h 6858000"/>
              <a:gd name="connsiteX35532" fmla="*/ 4264127 w 12192000"/>
              <a:gd name="connsiteY35532" fmla="*/ 1210015 h 6858000"/>
              <a:gd name="connsiteX35533" fmla="*/ 4144417 w 12192000"/>
              <a:gd name="connsiteY35533" fmla="*/ 1238584 h 6858000"/>
              <a:gd name="connsiteX35534" fmla="*/ 4230148 w 12192000"/>
              <a:gd name="connsiteY35534" fmla="*/ 1288078 h 6858000"/>
              <a:gd name="connsiteX35535" fmla="*/ 4264142 w 12192000"/>
              <a:gd name="connsiteY35535" fmla="*/ 1272308 h 6858000"/>
              <a:gd name="connsiteX35536" fmla="*/ 4283169 w 12192000"/>
              <a:gd name="connsiteY35536" fmla="*/ 1276580 h 6858000"/>
              <a:gd name="connsiteX35537" fmla="*/ 4298123 w 12192000"/>
              <a:gd name="connsiteY35537" fmla="*/ 1288068 h 6858000"/>
              <a:gd name="connsiteX35538" fmla="*/ 4298105 w 12192000"/>
              <a:gd name="connsiteY35538" fmla="*/ 1288078 h 6858000"/>
              <a:gd name="connsiteX35539" fmla="*/ 4298135 w 12192000"/>
              <a:gd name="connsiteY35539" fmla="*/ 1288078 h 6858000"/>
              <a:gd name="connsiteX35540" fmla="*/ 4298123 w 12192000"/>
              <a:gd name="connsiteY35540" fmla="*/ 1288068 h 6858000"/>
              <a:gd name="connsiteX35541" fmla="*/ 4383837 w 12192000"/>
              <a:gd name="connsiteY35541" fmla="*/ 1238584 h 6858000"/>
              <a:gd name="connsiteX35542" fmla="*/ 4264127 w 12192000"/>
              <a:gd name="connsiteY35542" fmla="*/ 1210015 h 6858000"/>
              <a:gd name="connsiteX35543" fmla="*/ 3856957 w 12192000"/>
              <a:gd name="connsiteY35543" fmla="*/ 1210015 h 6858000"/>
              <a:gd name="connsiteX35544" fmla="*/ 3737247 w 12192000"/>
              <a:gd name="connsiteY35544" fmla="*/ 1238584 h 6858000"/>
              <a:gd name="connsiteX35545" fmla="*/ 3822978 w 12192000"/>
              <a:gd name="connsiteY35545" fmla="*/ 1288078 h 6858000"/>
              <a:gd name="connsiteX35546" fmla="*/ 3856971 w 12192000"/>
              <a:gd name="connsiteY35546" fmla="*/ 1272308 h 6858000"/>
              <a:gd name="connsiteX35547" fmla="*/ 3876000 w 12192000"/>
              <a:gd name="connsiteY35547" fmla="*/ 1276580 h 6858000"/>
              <a:gd name="connsiteX35548" fmla="*/ 3890952 w 12192000"/>
              <a:gd name="connsiteY35548" fmla="*/ 1288068 h 6858000"/>
              <a:gd name="connsiteX35549" fmla="*/ 3890935 w 12192000"/>
              <a:gd name="connsiteY35549" fmla="*/ 1288078 h 6858000"/>
              <a:gd name="connsiteX35550" fmla="*/ 3890965 w 12192000"/>
              <a:gd name="connsiteY35550" fmla="*/ 1288078 h 6858000"/>
              <a:gd name="connsiteX35551" fmla="*/ 3890952 w 12192000"/>
              <a:gd name="connsiteY35551" fmla="*/ 1288068 h 6858000"/>
              <a:gd name="connsiteX35552" fmla="*/ 3976666 w 12192000"/>
              <a:gd name="connsiteY35552" fmla="*/ 1238584 h 6858000"/>
              <a:gd name="connsiteX35553" fmla="*/ 3856957 w 12192000"/>
              <a:gd name="connsiteY35553" fmla="*/ 1210015 h 6858000"/>
              <a:gd name="connsiteX35554" fmla="*/ 3449757 w 12192000"/>
              <a:gd name="connsiteY35554" fmla="*/ 1210015 h 6858000"/>
              <a:gd name="connsiteX35555" fmla="*/ 3330048 w 12192000"/>
              <a:gd name="connsiteY35555" fmla="*/ 1238584 h 6858000"/>
              <a:gd name="connsiteX35556" fmla="*/ 3415779 w 12192000"/>
              <a:gd name="connsiteY35556" fmla="*/ 1288078 h 6858000"/>
              <a:gd name="connsiteX35557" fmla="*/ 3449772 w 12192000"/>
              <a:gd name="connsiteY35557" fmla="*/ 1272308 h 6858000"/>
              <a:gd name="connsiteX35558" fmla="*/ 3468800 w 12192000"/>
              <a:gd name="connsiteY35558" fmla="*/ 1276580 h 6858000"/>
              <a:gd name="connsiteX35559" fmla="*/ 3483752 w 12192000"/>
              <a:gd name="connsiteY35559" fmla="*/ 1288068 h 6858000"/>
              <a:gd name="connsiteX35560" fmla="*/ 3483735 w 12192000"/>
              <a:gd name="connsiteY35560" fmla="*/ 1288078 h 6858000"/>
              <a:gd name="connsiteX35561" fmla="*/ 3483765 w 12192000"/>
              <a:gd name="connsiteY35561" fmla="*/ 1288078 h 6858000"/>
              <a:gd name="connsiteX35562" fmla="*/ 3483752 w 12192000"/>
              <a:gd name="connsiteY35562" fmla="*/ 1288068 h 6858000"/>
              <a:gd name="connsiteX35563" fmla="*/ 3569466 w 12192000"/>
              <a:gd name="connsiteY35563" fmla="*/ 1238584 h 6858000"/>
              <a:gd name="connsiteX35564" fmla="*/ 3449757 w 12192000"/>
              <a:gd name="connsiteY35564" fmla="*/ 1210015 h 6858000"/>
              <a:gd name="connsiteX35565" fmla="*/ 3042587 w 12192000"/>
              <a:gd name="connsiteY35565" fmla="*/ 1210015 h 6858000"/>
              <a:gd name="connsiteX35566" fmla="*/ 2922878 w 12192000"/>
              <a:gd name="connsiteY35566" fmla="*/ 1238584 h 6858000"/>
              <a:gd name="connsiteX35567" fmla="*/ 3008609 w 12192000"/>
              <a:gd name="connsiteY35567" fmla="*/ 1288078 h 6858000"/>
              <a:gd name="connsiteX35568" fmla="*/ 3042602 w 12192000"/>
              <a:gd name="connsiteY35568" fmla="*/ 1272308 h 6858000"/>
              <a:gd name="connsiteX35569" fmla="*/ 3061630 w 12192000"/>
              <a:gd name="connsiteY35569" fmla="*/ 1276580 h 6858000"/>
              <a:gd name="connsiteX35570" fmla="*/ 3076582 w 12192000"/>
              <a:gd name="connsiteY35570" fmla="*/ 1288068 h 6858000"/>
              <a:gd name="connsiteX35571" fmla="*/ 3076565 w 12192000"/>
              <a:gd name="connsiteY35571" fmla="*/ 1288078 h 6858000"/>
              <a:gd name="connsiteX35572" fmla="*/ 3076595 w 12192000"/>
              <a:gd name="connsiteY35572" fmla="*/ 1288078 h 6858000"/>
              <a:gd name="connsiteX35573" fmla="*/ 3076582 w 12192000"/>
              <a:gd name="connsiteY35573" fmla="*/ 1288068 h 6858000"/>
              <a:gd name="connsiteX35574" fmla="*/ 3162296 w 12192000"/>
              <a:gd name="connsiteY35574" fmla="*/ 1238584 h 6858000"/>
              <a:gd name="connsiteX35575" fmla="*/ 3042587 w 12192000"/>
              <a:gd name="connsiteY35575" fmla="*/ 1210015 h 6858000"/>
              <a:gd name="connsiteX35576" fmla="*/ 2635387 w 12192000"/>
              <a:gd name="connsiteY35576" fmla="*/ 1210015 h 6858000"/>
              <a:gd name="connsiteX35577" fmla="*/ 2515678 w 12192000"/>
              <a:gd name="connsiteY35577" fmla="*/ 1238584 h 6858000"/>
              <a:gd name="connsiteX35578" fmla="*/ 2601409 w 12192000"/>
              <a:gd name="connsiteY35578" fmla="*/ 1288078 h 6858000"/>
              <a:gd name="connsiteX35579" fmla="*/ 2635402 w 12192000"/>
              <a:gd name="connsiteY35579" fmla="*/ 1272308 h 6858000"/>
              <a:gd name="connsiteX35580" fmla="*/ 2654430 w 12192000"/>
              <a:gd name="connsiteY35580" fmla="*/ 1276580 h 6858000"/>
              <a:gd name="connsiteX35581" fmla="*/ 2669382 w 12192000"/>
              <a:gd name="connsiteY35581" fmla="*/ 1288068 h 6858000"/>
              <a:gd name="connsiteX35582" fmla="*/ 2669365 w 12192000"/>
              <a:gd name="connsiteY35582" fmla="*/ 1288078 h 6858000"/>
              <a:gd name="connsiteX35583" fmla="*/ 2669395 w 12192000"/>
              <a:gd name="connsiteY35583" fmla="*/ 1288078 h 6858000"/>
              <a:gd name="connsiteX35584" fmla="*/ 2669382 w 12192000"/>
              <a:gd name="connsiteY35584" fmla="*/ 1288068 h 6858000"/>
              <a:gd name="connsiteX35585" fmla="*/ 2755096 w 12192000"/>
              <a:gd name="connsiteY35585" fmla="*/ 1238584 h 6858000"/>
              <a:gd name="connsiteX35586" fmla="*/ 2635387 w 12192000"/>
              <a:gd name="connsiteY35586" fmla="*/ 1210015 h 6858000"/>
              <a:gd name="connsiteX35587" fmla="*/ 2228217 w 12192000"/>
              <a:gd name="connsiteY35587" fmla="*/ 1210015 h 6858000"/>
              <a:gd name="connsiteX35588" fmla="*/ 2108508 w 12192000"/>
              <a:gd name="connsiteY35588" fmla="*/ 1238584 h 6858000"/>
              <a:gd name="connsiteX35589" fmla="*/ 2194239 w 12192000"/>
              <a:gd name="connsiteY35589" fmla="*/ 1288078 h 6858000"/>
              <a:gd name="connsiteX35590" fmla="*/ 2228232 w 12192000"/>
              <a:gd name="connsiteY35590" fmla="*/ 1272308 h 6858000"/>
              <a:gd name="connsiteX35591" fmla="*/ 2247260 w 12192000"/>
              <a:gd name="connsiteY35591" fmla="*/ 1276580 h 6858000"/>
              <a:gd name="connsiteX35592" fmla="*/ 2262213 w 12192000"/>
              <a:gd name="connsiteY35592" fmla="*/ 1288068 h 6858000"/>
              <a:gd name="connsiteX35593" fmla="*/ 2262195 w 12192000"/>
              <a:gd name="connsiteY35593" fmla="*/ 1288078 h 6858000"/>
              <a:gd name="connsiteX35594" fmla="*/ 2262225 w 12192000"/>
              <a:gd name="connsiteY35594" fmla="*/ 1288078 h 6858000"/>
              <a:gd name="connsiteX35595" fmla="*/ 2262213 w 12192000"/>
              <a:gd name="connsiteY35595" fmla="*/ 1288068 h 6858000"/>
              <a:gd name="connsiteX35596" fmla="*/ 2347926 w 12192000"/>
              <a:gd name="connsiteY35596" fmla="*/ 1238584 h 6858000"/>
              <a:gd name="connsiteX35597" fmla="*/ 2228217 w 12192000"/>
              <a:gd name="connsiteY35597" fmla="*/ 1210015 h 6858000"/>
              <a:gd name="connsiteX35598" fmla="*/ 1821017 w 12192000"/>
              <a:gd name="connsiteY35598" fmla="*/ 1210015 h 6858000"/>
              <a:gd name="connsiteX35599" fmla="*/ 1701308 w 12192000"/>
              <a:gd name="connsiteY35599" fmla="*/ 1238584 h 6858000"/>
              <a:gd name="connsiteX35600" fmla="*/ 1787039 w 12192000"/>
              <a:gd name="connsiteY35600" fmla="*/ 1288078 h 6858000"/>
              <a:gd name="connsiteX35601" fmla="*/ 1821032 w 12192000"/>
              <a:gd name="connsiteY35601" fmla="*/ 1272308 h 6858000"/>
              <a:gd name="connsiteX35602" fmla="*/ 1840060 w 12192000"/>
              <a:gd name="connsiteY35602" fmla="*/ 1276580 h 6858000"/>
              <a:gd name="connsiteX35603" fmla="*/ 1855012 w 12192000"/>
              <a:gd name="connsiteY35603" fmla="*/ 1288068 h 6858000"/>
              <a:gd name="connsiteX35604" fmla="*/ 1854995 w 12192000"/>
              <a:gd name="connsiteY35604" fmla="*/ 1288078 h 6858000"/>
              <a:gd name="connsiteX35605" fmla="*/ 1855025 w 12192000"/>
              <a:gd name="connsiteY35605" fmla="*/ 1288078 h 6858000"/>
              <a:gd name="connsiteX35606" fmla="*/ 1855012 w 12192000"/>
              <a:gd name="connsiteY35606" fmla="*/ 1288068 h 6858000"/>
              <a:gd name="connsiteX35607" fmla="*/ 1940727 w 12192000"/>
              <a:gd name="connsiteY35607" fmla="*/ 1238584 h 6858000"/>
              <a:gd name="connsiteX35608" fmla="*/ 1821017 w 12192000"/>
              <a:gd name="connsiteY35608" fmla="*/ 1210015 h 6858000"/>
              <a:gd name="connsiteX35609" fmla="*/ 1413848 w 12192000"/>
              <a:gd name="connsiteY35609" fmla="*/ 1210015 h 6858000"/>
              <a:gd name="connsiteX35610" fmla="*/ 1294138 w 12192000"/>
              <a:gd name="connsiteY35610" fmla="*/ 1238584 h 6858000"/>
              <a:gd name="connsiteX35611" fmla="*/ 1379869 w 12192000"/>
              <a:gd name="connsiteY35611" fmla="*/ 1288078 h 6858000"/>
              <a:gd name="connsiteX35612" fmla="*/ 1413862 w 12192000"/>
              <a:gd name="connsiteY35612" fmla="*/ 1272308 h 6858000"/>
              <a:gd name="connsiteX35613" fmla="*/ 1432890 w 12192000"/>
              <a:gd name="connsiteY35613" fmla="*/ 1276580 h 6858000"/>
              <a:gd name="connsiteX35614" fmla="*/ 1447843 w 12192000"/>
              <a:gd name="connsiteY35614" fmla="*/ 1288069 h 6858000"/>
              <a:gd name="connsiteX35615" fmla="*/ 1447826 w 12192000"/>
              <a:gd name="connsiteY35615" fmla="*/ 1288078 h 6858000"/>
              <a:gd name="connsiteX35616" fmla="*/ 1447855 w 12192000"/>
              <a:gd name="connsiteY35616" fmla="*/ 1288078 h 6858000"/>
              <a:gd name="connsiteX35617" fmla="*/ 1447843 w 12192000"/>
              <a:gd name="connsiteY35617" fmla="*/ 1288069 h 6858000"/>
              <a:gd name="connsiteX35618" fmla="*/ 1533557 w 12192000"/>
              <a:gd name="connsiteY35618" fmla="*/ 1238584 h 6858000"/>
              <a:gd name="connsiteX35619" fmla="*/ 1413848 w 12192000"/>
              <a:gd name="connsiteY35619" fmla="*/ 1210015 h 6858000"/>
              <a:gd name="connsiteX35620" fmla="*/ 1006648 w 12192000"/>
              <a:gd name="connsiteY35620" fmla="*/ 1210015 h 6858000"/>
              <a:gd name="connsiteX35621" fmla="*/ 886938 w 12192000"/>
              <a:gd name="connsiteY35621" fmla="*/ 1238584 h 6858000"/>
              <a:gd name="connsiteX35622" fmla="*/ 972669 w 12192000"/>
              <a:gd name="connsiteY35622" fmla="*/ 1288078 h 6858000"/>
              <a:gd name="connsiteX35623" fmla="*/ 1006663 w 12192000"/>
              <a:gd name="connsiteY35623" fmla="*/ 1272308 h 6858000"/>
              <a:gd name="connsiteX35624" fmla="*/ 1025691 w 12192000"/>
              <a:gd name="connsiteY35624" fmla="*/ 1276580 h 6858000"/>
              <a:gd name="connsiteX35625" fmla="*/ 1040643 w 12192000"/>
              <a:gd name="connsiteY35625" fmla="*/ 1288068 h 6858000"/>
              <a:gd name="connsiteX35626" fmla="*/ 1040626 w 12192000"/>
              <a:gd name="connsiteY35626" fmla="*/ 1288078 h 6858000"/>
              <a:gd name="connsiteX35627" fmla="*/ 1040656 w 12192000"/>
              <a:gd name="connsiteY35627" fmla="*/ 1288078 h 6858000"/>
              <a:gd name="connsiteX35628" fmla="*/ 1040643 w 12192000"/>
              <a:gd name="connsiteY35628" fmla="*/ 1288068 h 6858000"/>
              <a:gd name="connsiteX35629" fmla="*/ 1126357 w 12192000"/>
              <a:gd name="connsiteY35629" fmla="*/ 1238584 h 6858000"/>
              <a:gd name="connsiteX35630" fmla="*/ 1006648 w 12192000"/>
              <a:gd name="connsiteY35630" fmla="*/ 1210015 h 6858000"/>
              <a:gd name="connsiteX35631" fmla="*/ 599478 w 12192000"/>
              <a:gd name="connsiteY35631" fmla="*/ 1210015 h 6858000"/>
              <a:gd name="connsiteX35632" fmla="*/ 479768 w 12192000"/>
              <a:gd name="connsiteY35632" fmla="*/ 1238584 h 6858000"/>
              <a:gd name="connsiteX35633" fmla="*/ 565500 w 12192000"/>
              <a:gd name="connsiteY35633" fmla="*/ 1288078 h 6858000"/>
              <a:gd name="connsiteX35634" fmla="*/ 599493 w 12192000"/>
              <a:gd name="connsiteY35634" fmla="*/ 1272308 h 6858000"/>
              <a:gd name="connsiteX35635" fmla="*/ 618521 w 12192000"/>
              <a:gd name="connsiteY35635" fmla="*/ 1276580 h 6858000"/>
              <a:gd name="connsiteX35636" fmla="*/ 633473 w 12192000"/>
              <a:gd name="connsiteY35636" fmla="*/ 1288068 h 6858000"/>
              <a:gd name="connsiteX35637" fmla="*/ 633456 w 12192000"/>
              <a:gd name="connsiteY35637" fmla="*/ 1288078 h 6858000"/>
              <a:gd name="connsiteX35638" fmla="*/ 633486 w 12192000"/>
              <a:gd name="connsiteY35638" fmla="*/ 1288078 h 6858000"/>
              <a:gd name="connsiteX35639" fmla="*/ 633473 w 12192000"/>
              <a:gd name="connsiteY35639" fmla="*/ 1288068 h 6858000"/>
              <a:gd name="connsiteX35640" fmla="*/ 719187 w 12192000"/>
              <a:gd name="connsiteY35640" fmla="*/ 1238584 h 6858000"/>
              <a:gd name="connsiteX35641" fmla="*/ 599478 w 12192000"/>
              <a:gd name="connsiteY35641" fmla="*/ 1210015 h 6858000"/>
              <a:gd name="connsiteX35642" fmla="*/ 192308 w 12192000"/>
              <a:gd name="connsiteY35642" fmla="*/ 1210015 h 6858000"/>
              <a:gd name="connsiteX35643" fmla="*/ 72599 w 12192000"/>
              <a:gd name="connsiteY35643" fmla="*/ 1238584 h 6858000"/>
              <a:gd name="connsiteX35644" fmla="*/ 158330 w 12192000"/>
              <a:gd name="connsiteY35644" fmla="*/ 1288078 h 6858000"/>
              <a:gd name="connsiteX35645" fmla="*/ 192323 w 12192000"/>
              <a:gd name="connsiteY35645" fmla="*/ 1272308 h 6858000"/>
              <a:gd name="connsiteX35646" fmla="*/ 211351 w 12192000"/>
              <a:gd name="connsiteY35646" fmla="*/ 1276580 h 6858000"/>
              <a:gd name="connsiteX35647" fmla="*/ 226303 w 12192000"/>
              <a:gd name="connsiteY35647" fmla="*/ 1288068 h 6858000"/>
              <a:gd name="connsiteX35648" fmla="*/ 226286 w 12192000"/>
              <a:gd name="connsiteY35648" fmla="*/ 1288078 h 6858000"/>
              <a:gd name="connsiteX35649" fmla="*/ 226316 w 12192000"/>
              <a:gd name="connsiteY35649" fmla="*/ 1288078 h 6858000"/>
              <a:gd name="connsiteX35650" fmla="*/ 226303 w 12192000"/>
              <a:gd name="connsiteY35650" fmla="*/ 1288068 h 6858000"/>
              <a:gd name="connsiteX35651" fmla="*/ 312017 w 12192000"/>
              <a:gd name="connsiteY35651" fmla="*/ 1238584 h 6858000"/>
              <a:gd name="connsiteX35652" fmla="*/ 192308 w 12192000"/>
              <a:gd name="connsiteY35652" fmla="*/ 1210015 h 6858000"/>
              <a:gd name="connsiteX35653" fmla="*/ 11797038 w 12192000"/>
              <a:gd name="connsiteY35653" fmla="*/ 1163715 h 6858000"/>
              <a:gd name="connsiteX35654" fmla="*/ 11762178 w 12192000"/>
              <a:gd name="connsiteY35654" fmla="*/ 1189120 h 6858000"/>
              <a:gd name="connsiteX35655" fmla="*/ 11760651 w 12192000"/>
              <a:gd name="connsiteY35655" fmla="*/ 1199534 h 6858000"/>
              <a:gd name="connsiteX35656" fmla="*/ 11797038 w 12192000"/>
              <a:gd name="connsiteY35656" fmla="*/ 1236130 h 6858000"/>
              <a:gd name="connsiteX35657" fmla="*/ 11833426 w 12192000"/>
              <a:gd name="connsiteY35657" fmla="*/ 1199534 h 6858000"/>
              <a:gd name="connsiteX35658" fmla="*/ 11831900 w 12192000"/>
              <a:gd name="connsiteY35658" fmla="*/ 1189120 h 6858000"/>
              <a:gd name="connsiteX35659" fmla="*/ 11797038 w 12192000"/>
              <a:gd name="connsiteY35659" fmla="*/ 1163715 h 6858000"/>
              <a:gd name="connsiteX35660" fmla="*/ 11389839 w 12192000"/>
              <a:gd name="connsiteY35660" fmla="*/ 1163715 h 6858000"/>
              <a:gd name="connsiteX35661" fmla="*/ 11354977 w 12192000"/>
              <a:gd name="connsiteY35661" fmla="*/ 1189120 h 6858000"/>
              <a:gd name="connsiteX35662" fmla="*/ 11353451 w 12192000"/>
              <a:gd name="connsiteY35662" fmla="*/ 1199534 h 6858000"/>
              <a:gd name="connsiteX35663" fmla="*/ 11389839 w 12192000"/>
              <a:gd name="connsiteY35663" fmla="*/ 1236130 h 6858000"/>
              <a:gd name="connsiteX35664" fmla="*/ 11426226 w 12192000"/>
              <a:gd name="connsiteY35664" fmla="*/ 1199534 h 6858000"/>
              <a:gd name="connsiteX35665" fmla="*/ 11424700 w 12192000"/>
              <a:gd name="connsiteY35665" fmla="*/ 1189120 h 6858000"/>
              <a:gd name="connsiteX35666" fmla="*/ 11389839 w 12192000"/>
              <a:gd name="connsiteY35666" fmla="*/ 1163715 h 6858000"/>
              <a:gd name="connsiteX35667" fmla="*/ 10982669 w 12192000"/>
              <a:gd name="connsiteY35667" fmla="*/ 1163715 h 6858000"/>
              <a:gd name="connsiteX35668" fmla="*/ 10947807 w 12192000"/>
              <a:gd name="connsiteY35668" fmla="*/ 1189120 h 6858000"/>
              <a:gd name="connsiteX35669" fmla="*/ 10946281 w 12192000"/>
              <a:gd name="connsiteY35669" fmla="*/ 1199534 h 6858000"/>
              <a:gd name="connsiteX35670" fmla="*/ 10982669 w 12192000"/>
              <a:gd name="connsiteY35670" fmla="*/ 1236130 h 6858000"/>
              <a:gd name="connsiteX35671" fmla="*/ 11019056 w 12192000"/>
              <a:gd name="connsiteY35671" fmla="*/ 1199534 h 6858000"/>
              <a:gd name="connsiteX35672" fmla="*/ 11017529 w 12192000"/>
              <a:gd name="connsiteY35672" fmla="*/ 1189120 h 6858000"/>
              <a:gd name="connsiteX35673" fmla="*/ 10982669 w 12192000"/>
              <a:gd name="connsiteY35673" fmla="*/ 1163715 h 6858000"/>
              <a:gd name="connsiteX35674" fmla="*/ 10575469 w 12192000"/>
              <a:gd name="connsiteY35674" fmla="*/ 1163715 h 6858000"/>
              <a:gd name="connsiteX35675" fmla="*/ 10540608 w 12192000"/>
              <a:gd name="connsiteY35675" fmla="*/ 1189120 h 6858000"/>
              <a:gd name="connsiteX35676" fmla="*/ 10539082 w 12192000"/>
              <a:gd name="connsiteY35676" fmla="*/ 1199534 h 6858000"/>
              <a:gd name="connsiteX35677" fmla="*/ 10575469 w 12192000"/>
              <a:gd name="connsiteY35677" fmla="*/ 1236130 h 6858000"/>
              <a:gd name="connsiteX35678" fmla="*/ 10611856 w 12192000"/>
              <a:gd name="connsiteY35678" fmla="*/ 1199534 h 6858000"/>
              <a:gd name="connsiteX35679" fmla="*/ 10610330 w 12192000"/>
              <a:gd name="connsiteY35679" fmla="*/ 1189120 h 6858000"/>
              <a:gd name="connsiteX35680" fmla="*/ 10575469 w 12192000"/>
              <a:gd name="connsiteY35680" fmla="*/ 1163715 h 6858000"/>
              <a:gd name="connsiteX35681" fmla="*/ 10168299 w 12192000"/>
              <a:gd name="connsiteY35681" fmla="*/ 1163715 h 6858000"/>
              <a:gd name="connsiteX35682" fmla="*/ 10133438 w 12192000"/>
              <a:gd name="connsiteY35682" fmla="*/ 1189120 h 6858000"/>
              <a:gd name="connsiteX35683" fmla="*/ 10131912 w 12192000"/>
              <a:gd name="connsiteY35683" fmla="*/ 1199534 h 6858000"/>
              <a:gd name="connsiteX35684" fmla="*/ 10168299 w 12192000"/>
              <a:gd name="connsiteY35684" fmla="*/ 1236130 h 6858000"/>
              <a:gd name="connsiteX35685" fmla="*/ 10204686 w 12192000"/>
              <a:gd name="connsiteY35685" fmla="*/ 1199534 h 6858000"/>
              <a:gd name="connsiteX35686" fmla="*/ 10203160 w 12192000"/>
              <a:gd name="connsiteY35686" fmla="*/ 1189120 h 6858000"/>
              <a:gd name="connsiteX35687" fmla="*/ 10168299 w 12192000"/>
              <a:gd name="connsiteY35687" fmla="*/ 1163715 h 6858000"/>
              <a:gd name="connsiteX35688" fmla="*/ 9761099 w 12192000"/>
              <a:gd name="connsiteY35688" fmla="*/ 1163715 h 6858000"/>
              <a:gd name="connsiteX35689" fmla="*/ 9726238 w 12192000"/>
              <a:gd name="connsiteY35689" fmla="*/ 1189120 h 6858000"/>
              <a:gd name="connsiteX35690" fmla="*/ 9724712 w 12192000"/>
              <a:gd name="connsiteY35690" fmla="*/ 1199534 h 6858000"/>
              <a:gd name="connsiteX35691" fmla="*/ 9761099 w 12192000"/>
              <a:gd name="connsiteY35691" fmla="*/ 1236130 h 6858000"/>
              <a:gd name="connsiteX35692" fmla="*/ 9797486 w 12192000"/>
              <a:gd name="connsiteY35692" fmla="*/ 1199534 h 6858000"/>
              <a:gd name="connsiteX35693" fmla="*/ 9795960 w 12192000"/>
              <a:gd name="connsiteY35693" fmla="*/ 1189120 h 6858000"/>
              <a:gd name="connsiteX35694" fmla="*/ 9761099 w 12192000"/>
              <a:gd name="connsiteY35694" fmla="*/ 1163715 h 6858000"/>
              <a:gd name="connsiteX35695" fmla="*/ 9353929 w 12192000"/>
              <a:gd name="connsiteY35695" fmla="*/ 1163715 h 6858000"/>
              <a:gd name="connsiteX35696" fmla="*/ 9319069 w 12192000"/>
              <a:gd name="connsiteY35696" fmla="*/ 1189120 h 6858000"/>
              <a:gd name="connsiteX35697" fmla="*/ 9317542 w 12192000"/>
              <a:gd name="connsiteY35697" fmla="*/ 1199534 h 6858000"/>
              <a:gd name="connsiteX35698" fmla="*/ 9353929 w 12192000"/>
              <a:gd name="connsiteY35698" fmla="*/ 1236130 h 6858000"/>
              <a:gd name="connsiteX35699" fmla="*/ 9390316 w 12192000"/>
              <a:gd name="connsiteY35699" fmla="*/ 1199534 h 6858000"/>
              <a:gd name="connsiteX35700" fmla="*/ 9388790 w 12192000"/>
              <a:gd name="connsiteY35700" fmla="*/ 1189120 h 6858000"/>
              <a:gd name="connsiteX35701" fmla="*/ 9353929 w 12192000"/>
              <a:gd name="connsiteY35701" fmla="*/ 1163715 h 6858000"/>
              <a:gd name="connsiteX35702" fmla="*/ 8946729 w 12192000"/>
              <a:gd name="connsiteY35702" fmla="*/ 1163715 h 6858000"/>
              <a:gd name="connsiteX35703" fmla="*/ 8911869 w 12192000"/>
              <a:gd name="connsiteY35703" fmla="*/ 1189120 h 6858000"/>
              <a:gd name="connsiteX35704" fmla="*/ 8910342 w 12192000"/>
              <a:gd name="connsiteY35704" fmla="*/ 1199534 h 6858000"/>
              <a:gd name="connsiteX35705" fmla="*/ 8946729 w 12192000"/>
              <a:gd name="connsiteY35705" fmla="*/ 1236130 h 6858000"/>
              <a:gd name="connsiteX35706" fmla="*/ 8983117 w 12192000"/>
              <a:gd name="connsiteY35706" fmla="*/ 1199534 h 6858000"/>
              <a:gd name="connsiteX35707" fmla="*/ 8981591 w 12192000"/>
              <a:gd name="connsiteY35707" fmla="*/ 1189120 h 6858000"/>
              <a:gd name="connsiteX35708" fmla="*/ 8946729 w 12192000"/>
              <a:gd name="connsiteY35708" fmla="*/ 1163715 h 6858000"/>
              <a:gd name="connsiteX35709" fmla="*/ 8539560 w 12192000"/>
              <a:gd name="connsiteY35709" fmla="*/ 1163715 h 6858000"/>
              <a:gd name="connsiteX35710" fmla="*/ 8504699 w 12192000"/>
              <a:gd name="connsiteY35710" fmla="*/ 1189120 h 6858000"/>
              <a:gd name="connsiteX35711" fmla="*/ 8503172 w 12192000"/>
              <a:gd name="connsiteY35711" fmla="*/ 1199534 h 6858000"/>
              <a:gd name="connsiteX35712" fmla="*/ 8539560 w 12192000"/>
              <a:gd name="connsiteY35712" fmla="*/ 1236130 h 6858000"/>
              <a:gd name="connsiteX35713" fmla="*/ 8575947 w 12192000"/>
              <a:gd name="connsiteY35713" fmla="*/ 1199534 h 6858000"/>
              <a:gd name="connsiteX35714" fmla="*/ 8574421 w 12192000"/>
              <a:gd name="connsiteY35714" fmla="*/ 1189120 h 6858000"/>
              <a:gd name="connsiteX35715" fmla="*/ 8539560 w 12192000"/>
              <a:gd name="connsiteY35715" fmla="*/ 1163715 h 6858000"/>
              <a:gd name="connsiteX35716" fmla="*/ 8132390 w 12192000"/>
              <a:gd name="connsiteY35716" fmla="*/ 1163715 h 6858000"/>
              <a:gd name="connsiteX35717" fmla="*/ 8097529 w 12192000"/>
              <a:gd name="connsiteY35717" fmla="*/ 1189120 h 6858000"/>
              <a:gd name="connsiteX35718" fmla="*/ 8096003 w 12192000"/>
              <a:gd name="connsiteY35718" fmla="*/ 1199534 h 6858000"/>
              <a:gd name="connsiteX35719" fmla="*/ 8132390 w 12192000"/>
              <a:gd name="connsiteY35719" fmla="*/ 1236130 h 6858000"/>
              <a:gd name="connsiteX35720" fmla="*/ 8168777 w 12192000"/>
              <a:gd name="connsiteY35720" fmla="*/ 1199534 h 6858000"/>
              <a:gd name="connsiteX35721" fmla="*/ 8167250 w 12192000"/>
              <a:gd name="connsiteY35721" fmla="*/ 1189120 h 6858000"/>
              <a:gd name="connsiteX35722" fmla="*/ 8132390 w 12192000"/>
              <a:gd name="connsiteY35722" fmla="*/ 1163715 h 6858000"/>
              <a:gd name="connsiteX35723" fmla="*/ 7725190 w 12192000"/>
              <a:gd name="connsiteY35723" fmla="*/ 1163715 h 6858000"/>
              <a:gd name="connsiteX35724" fmla="*/ 7690329 w 12192000"/>
              <a:gd name="connsiteY35724" fmla="*/ 1189120 h 6858000"/>
              <a:gd name="connsiteX35725" fmla="*/ 7688803 w 12192000"/>
              <a:gd name="connsiteY35725" fmla="*/ 1199534 h 6858000"/>
              <a:gd name="connsiteX35726" fmla="*/ 7725190 w 12192000"/>
              <a:gd name="connsiteY35726" fmla="*/ 1236130 h 6858000"/>
              <a:gd name="connsiteX35727" fmla="*/ 7761578 w 12192000"/>
              <a:gd name="connsiteY35727" fmla="*/ 1199534 h 6858000"/>
              <a:gd name="connsiteX35728" fmla="*/ 7760051 w 12192000"/>
              <a:gd name="connsiteY35728" fmla="*/ 1189120 h 6858000"/>
              <a:gd name="connsiteX35729" fmla="*/ 7725190 w 12192000"/>
              <a:gd name="connsiteY35729" fmla="*/ 1163715 h 6858000"/>
              <a:gd name="connsiteX35730" fmla="*/ 7318020 w 12192000"/>
              <a:gd name="connsiteY35730" fmla="*/ 1163715 h 6858000"/>
              <a:gd name="connsiteX35731" fmla="*/ 7283159 w 12192000"/>
              <a:gd name="connsiteY35731" fmla="*/ 1189120 h 6858000"/>
              <a:gd name="connsiteX35732" fmla="*/ 7281633 w 12192000"/>
              <a:gd name="connsiteY35732" fmla="*/ 1199534 h 6858000"/>
              <a:gd name="connsiteX35733" fmla="*/ 7318020 w 12192000"/>
              <a:gd name="connsiteY35733" fmla="*/ 1236130 h 6858000"/>
              <a:gd name="connsiteX35734" fmla="*/ 7354407 w 12192000"/>
              <a:gd name="connsiteY35734" fmla="*/ 1199534 h 6858000"/>
              <a:gd name="connsiteX35735" fmla="*/ 7352881 w 12192000"/>
              <a:gd name="connsiteY35735" fmla="*/ 1189120 h 6858000"/>
              <a:gd name="connsiteX35736" fmla="*/ 7318020 w 12192000"/>
              <a:gd name="connsiteY35736" fmla="*/ 1163715 h 6858000"/>
              <a:gd name="connsiteX35737" fmla="*/ 6910821 w 12192000"/>
              <a:gd name="connsiteY35737" fmla="*/ 1163715 h 6858000"/>
              <a:gd name="connsiteX35738" fmla="*/ 6875959 w 12192000"/>
              <a:gd name="connsiteY35738" fmla="*/ 1189120 h 6858000"/>
              <a:gd name="connsiteX35739" fmla="*/ 6874433 w 12192000"/>
              <a:gd name="connsiteY35739" fmla="*/ 1199534 h 6858000"/>
              <a:gd name="connsiteX35740" fmla="*/ 6910821 w 12192000"/>
              <a:gd name="connsiteY35740" fmla="*/ 1236130 h 6858000"/>
              <a:gd name="connsiteX35741" fmla="*/ 6947207 w 12192000"/>
              <a:gd name="connsiteY35741" fmla="*/ 1199534 h 6858000"/>
              <a:gd name="connsiteX35742" fmla="*/ 6945681 w 12192000"/>
              <a:gd name="connsiteY35742" fmla="*/ 1189120 h 6858000"/>
              <a:gd name="connsiteX35743" fmla="*/ 6910821 w 12192000"/>
              <a:gd name="connsiteY35743" fmla="*/ 1163715 h 6858000"/>
              <a:gd name="connsiteX35744" fmla="*/ 6503651 w 12192000"/>
              <a:gd name="connsiteY35744" fmla="*/ 1163715 h 6858000"/>
              <a:gd name="connsiteX35745" fmla="*/ 6468790 w 12192000"/>
              <a:gd name="connsiteY35745" fmla="*/ 1189120 h 6858000"/>
              <a:gd name="connsiteX35746" fmla="*/ 6467264 w 12192000"/>
              <a:gd name="connsiteY35746" fmla="*/ 1199534 h 6858000"/>
              <a:gd name="connsiteX35747" fmla="*/ 6503651 w 12192000"/>
              <a:gd name="connsiteY35747" fmla="*/ 1236130 h 6858000"/>
              <a:gd name="connsiteX35748" fmla="*/ 6540037 w 12192000"/>
              <a:gd name="connsiteY35748" fmla="*/ 1199534 h 6858000"/>
              <a:gd name="connsiteX35749" fmla="*/ 6538511 w 12192000"/>
              <a:gd name="connsiteY35749" fmla="*/ 1189120 h 6858000"/>
              <a:gd name="connsiteX35750" fmla="*/ 6503651 w 12192000"/>
              <a:gd name="connsiteY35750" fmla="*/ 1163715 h 6858000"/>
              <a:gd name="connsiteX35751" fmla="*/ 6096451 w 12192000"/>
              <a:gd name="connsiteY35751" fmla="*/ 1163715 h 6858000"/>
              <a:gd name="connsiteX35752" fmla="*/ 6061590 w 12192000"/>
              <a:gd name="connsiteY35752" fmla="*/ 1189120 h 6858000"/>
              <a:gd name="connsiteX35753" fmla="*/ 6060064 w 12192000"/>
              <a:gd name="connsiteY35753" fmla="*/ 1199534 h 6858000"/>
              <a:gd name="connsiteX35754" fmla="*/ 6096451 w 12192000"/>
              <a:gd name="connsiteY35754" fmla="*/ 1236130 h 6858000"/>
              <a:gd name="connsiteX35755" fmla="*/ 6132838 w 12192000"/>
              <a:gd name="connsiteY35755" fmla="*/ 1199534 h 6858000"/>
              <a:gd name="connsiteX35756" fmla="*/ 6131312 w 12192000"/>
              <a:gd name="connsiteY35756" fmla="*/ 1189120 h 6858000"/>
              <a:gd name="connsiteX35757" fmla="*/ 6096451 w 12192000"/>
              <a:gd name="connsiteY35757" fmla="*/ 1163715 h 6858000"/>
              <a:gd name="connsiteX35758" fmla="*/ 5689281 w 12192000"/>
              <a:gd name="connsiteY35758" fmla="*/ 1163715 h 6858000"/>
              <a:gd name="connsiteX35759" fmla="*/ 5654420 w 12192000"/>
              <a:gd name="connsiteY35759" fmla="*/ 1189120 h 6858000"/>
              <a:gd name="connsiteX35760" fmla="*/ 5652895 w 12192000"/>
              <a:gd name="connsiteY35760" fmla="*/ 1199534 h 6858000"/>
              <a:gd name="connsiteX35761" fmla="*/ 5689281 w 12192000"/>
              <a:gd name="connsiteY35761" fmla="*/ 1236130 h 6858000"/>
              <a:gd name="connsiteX35762" fmla="*/ 5725668 w 12192000"/>
              <a:gd name="connsiteY35762" fmla="*/ 1199534 h 6858000"/>
              <a:gd name="connsiteX35763" fmla="*/ 5724142 w 12192000"/>
              <a:gd name="connsiteY35763" fmla="*/ 1189120 h 6858000"/>
              <a:gd name="connsiteX35764" fmla="*/ 5689281 w 12192000"/>
              <a:gd name="connsiteY35764" fmla="*/ 1163715 h 6858000"/>
              <a:gd name="connsiteX35765" fmla="*/ 5282082 w 12192000"/>
              <a:gd name="connsiteY35765" fmla="*/ 1163715 h 6858000"/>
              <a:gd name="connsiteX35766" fmla="*/ 5247221 w 12192000"/>
              <a:gd name="connsiteY35766" fmla="*/ 1189120 h 6858000"/>
              <a:gd name="connsiteX35767" fmla="*/ 5245694 w 12192000"/>
              <a:gd name="connsiteY35767" fmla="*/ 1199534 h 6858000"/>
              <a:gd name="connsiteX35768" fmla="*/ 5282082 w 12192000"/>
              <a:gd name="connsiteY35768" fmla="*/ 1236130 h 6858000"/>
              <a:gd name="connsiteX35769" fmla="*/ 5318469 w 12192000"/>
              <a:gd name="connsiteY35769" fmla="*/ 1199534 h 6858000"/>
              <a:gd name="connsiteX35770" fmla="*/ 5316943 w 12192000"/>
              <a:gd name="connsiteY35770" fmla="*/ 1189120 h 6858000"/>
              <a:gd name="connsiteX35771" fmla="*/ 5282082 w 12192000"/>
              <a:gd name="connsiteY35771" fmla="*/ 1163715 h 6858000"/>
              <a:gd name="connsiteX35772" fmla="*/ 4874911 w 12192000"/>
              <a:gd name="connsiteY35772" fmla="*/ 1163715 h 6858000"/>
              <a:gd name="connsiteX35773" fmla="*/ 4840050 w 12192000"/>
              <a:gd name="connsiteY35773" fmla="*/ 1189120 h 6858000"/>
              <a:gd name="connsiteX35774" fmla="*/ 4838524 w 12192000"/>
              <a:gd name="connsiteY35774" fmla="*/ 1199534 h 6858000"/>
              <a:gd name="connsiteX35775" fmla="*/ 4874911 w 12192000"/>
              <a:gd name="connsiteY35775" fmla="*/ 1236130 h 6858000"/>
              <a:gd name="connsiteX35776" fmla="*/ 4911298 w 12192000"/>
              <a:gd name="connsiteY35776" fmla="*/ 1199534 h 6858000"/>
              <a:gd name="connsiteX35777" fmla="*/ 4909772 w 12192000"/>
              <a:gd name="connsiteY35777" fmla="*/ 1189120 h 6858000"/>
              <a:gd name="connsiteX35778" fmla="*/ 4874911 w 12192000"/>
              <a:gd name="connsiteY35778" fmla="*/ 1163715 h 6858000"/>
              <a:gd name="connsiteX35779" fmla="*/ 4467741 w 12192000"/>
              <a:gd name="connsiteY35779" fmla="*/ 1163715 h 6858000"/>
              <a:gd name="connsiteX35780" fmla="*/ 4432880 w 12192000"/>
              <a:gd name="connsiteY35780" fmla="*/ 1189120 h 6858000"/>
              <a:gd name="connsiteX35781" fmla="*/ 4431354 w 12192000"/>
              <a:gd name="connsiteY35781" fmla="*/ 1199534 h 6858000"/>
              <a:gd name="connsiteX35782" fmla="*/ 4467741 w 12192000"/>
              <a:gd name="connsiteY35782" fmla="*/ 1236130 h 6858000"/>
              <a:gd name="connsiteX35783" fmla="*/ 4504128 w 12192000"/>
              <a:gd name="connsiteY35783" fmla="*/ 1199534 h 6858000"/>
              <a:gd name="connsiteX35784" fmla="*/ 4502602 w 12192000"/>
              <a:gd name="connsiteY35784" fmla="*/ 1189120 h 6858000"/>
              <a:gd name="connsiteX35785" fmla="*/ 4467741 w 12192000"/>
              <a:gd name="connsiteY35785" fmla="*/ 1163715 h 6858000"/>
              <a:gd name="connsiteX35786" fmla="*/ 4060542 w 12192000"/>
              <a:gd name="connsiteY35786" fmla="*/ 1163715 h 6858000"/>
              <a:gd name="connsiteX35787" fmla="*/ 4025681 w 12192000"/>
              <a:gd name="connsiteY35787" fmla="*/ 1189120 h 6858000"/>
              <a:gd name="connsiteX35788" fmla="*/ 4024154 w 12192000"/>
              <a:gd name="connsiteY35788" fmla="*/ 1199534 h 6858000"/>
              <a:gd name="connsiteX35789" fmla="*/ 4060542 w 12192000"/>
              <a:gd name="connsiteY35789" fmla="*/ 1236130 h 6858000"/>
              <a:gd name="connsiteX35790" fmla="*/ 4096928 w 12192000"/>
              <a:gd name="connsiteY35790" fmla="*/ 1199534 h 6858000"/>
              <a:gd name="connsiteX35791" fmla="*/ 4095403 w 12192000"/>
              <a:gd name="connsiteY35791" fmla="*/ 1189120 h 6858000"/>
              <a:gd name="connsiteX35792" fmla="*/ 4060542 w 12192000"/>
              <a:gd name="connsiteY35792" fmla="*/ 1163715 h 6858000"/>
              <a:gd name="connsiteX35793" fmla="*/ 3653371 w 12192000"/>
              <a:gd name="connsiteY35793" fmla="*/ 1163715 h 6858000"/>
              <a:gd name="connsiteX35794" fmla="*/ 3618511 w 12192000"/>
              <a:gd name="connsiteY35794" fmla="*/ 1189120 h 6858000"/>
              <a:gd name="connsiteX35795" fmla="*/ 3616985 w 12192000"/>
              <a:gd name="connsiteY35795" fmla="*/ 1199534 h 6858000"/>
              <a:gd name="connsiteX35796" fmla="*/ 3653371 w 12192000"/>
              <a:gd name="connsiteY35796" fmla="*/ 1236130 h 6858000"/>
              <a:gd name="connsiteX35797" fmla="*/ 3689759 w 12192000"/>
              <a:gd name="connsiteY35797" fmla="*/ 1199534 h 6858000"/>
              <a:gd name="connsiteX35798" fmla="*/ 3688232 w 12192000"/>
              <a:gd name="connsiteY35798" fmla="*/ 1189120 h 6858000"/>
              <a:gd name="connsiteX35799" fmla="*/ 3653371 w 12192000"/>
              <a:gd name="connsiteY35799" fmla="*/ 1163715 h 6858000"/>
              <a:gd name="connsiteX35800" fmla="*/ 3246172 w 12192000"/>
              <a:gd name="connsiteY35800" fmla="*/ 1163715 h 6858000"/>
              <a:gd name="connsiteX35801" fmla="*/ 3211311 w 12192000"/>
              <a:gd name="connsiteY35801" fmla="*/ 1189120 h 6858000"/>
              <a:gd name="connsiteX35802" fmla="*/ 3209785 w 12192000"/>
              <a:gd name="connsiteY35802" fmla="*/ 1199534 h 6858000"/>
              <a:gd name="connsiteX35803" fmla="*/ 3246172 w 12192000"/>
              <a:gd name="connsiteY35803" fmla="*/ 1236130 h 6858000"/>
              <a:gd name="connsiteX35804" fmla="*/ 3282559 w 12192000"/>
              <a:gd name="connsiteY35804" fmla="*/ 1199534 h 6858000"/>
              <a:gd name="connsiteX35805" fmla="*/ 3281033 w 12192000"/>
              <a:gd name="connsiteY35805" fmla="*/ 1189120 h 6858000"/>
              <a:gd name="connsiteX35806" fmla="*/ 3246172 w 12192000"/>
              <a:gd name="connsiteY35806" fmla="*/ 1163715 h 6858000"/>
              <a:gd name="connsiteX35807" fmla="*/ 2839002 w 12192000"/>
              <a:gd name="connsiteY35807" fmla="*/ 1163715 h 6858000"/>
              <a:gd name="connsiteX35808" fmla="*/ 2804141 w 12192000"/>
              <a:gd name="connsiteY35808" fmla="*/ 1189120 h 6858000"/>
              <a:gd name="connsiteX35809" fmla="*/ 2802615 w 12192000"/>
              <a:gd name="connsiteY35809" fmla="*/ 1199534 h 6858000"/>
              <a:gd name="connsiteX35810" fmla="*/ 2839002 w 12192000"/>
              <a:gd name="connsiteY35810" fmla="*/ 1236130 h 6858000"/>
              <a:gd name="connsiteX35811" fmla="*/ 2875389 w 12192000"/>
              <a:gd name="connsiteY35811" fmla="*/ 1199534 h 6858000"/>
              <a:gd name="connsiteX35812" fmla="*/ 2873863 w 12192000"/>
              <a:gd name="connsiteY35812" fmla="*/ 1189120 h 6858000"/>
              <a:gd name="connsiteX35813" fmla="*/ 2839002 w 12192000"/>
              <a:gd name="connsiteY35813" fmla="*/ 1163715 h 6858000"/>
              <a:gd name="connsiteX35814" fmla="*/ 2431802 w 12192000"/>
              <a:gd name="connsiteY35814" fmla="*/ 1163715 h 6858000"/>
              <a:gd name="connsiteX35815" fmla="*/ 2396941 w 12192000"/>
              <a:gd name="connsiteY35815" fmla="*/ 1189120 h 6858000"/>
              <a:gd name="connsiteX35816" fmla="*/ 2395415 w 12192000"/>
              <a:gd name="connsiteY35816" fmla="*/ 1199534 h 6858000"/>
              <a:gd name="connsiteX35817" fmla="*/ 2431802 w 12192000"/>
              <a:gd name="connsiteY35817" fmla="*/ 1236130 h 6858000"/>
              <a:gd name="connsiteX35818" fmla="*/ 2468189 w 12192000"/>
              <a:gd name="connsiteY35818" fmla="*/ 1199534 h 6858000"/>
              <a:gd name="connsiteX35819" fmla="*/ 2466663 w 12192000"/>
              <a:gd name="connsiteY35819" fmla="*/ 1189120 h 6858000"/>
              <a:gd name="connsiteX35820" fmla="*/ 2431802 w 12192000"/>
              <a:gd name="connsiteY35820" fmla="*/ 1163715 h 6858000"/>
              <a:gd name="connsiteX35821" fmla="*/ 2024632 w 12192000"/>
              <a:gd name="connsiteY35821" fmla="*/ 1163715 h 6858000"/>
              <a:gd name="connsiteX35822" fmla="*/ 1989771 w 12192000"/>
              <a:gd name="connsiteY35822" fmla="*/ 1189120 h 6858000"/>
              <a:gd name="connsiteX35823" fmla="*/ 1988245 w 12192000"/>
              <a:gd name="connsiteY35823" fmla="*/ 1199534 h 6858000"/>
              <a:gd name="connsiteX35824" fmla="*/ 2024632 w 12192000"/>
              <a:gd name="connsiteY35824" fmla="*/ 1236130 h 6858000"/>
              <a:gd name="connsiteX35825" fmla="*/ 2061019 w 12192000"/>
              <a:gd name="connsiteY35825" fmla="*/ 1199534 h 6858000"/>
              <a:gd name="connsiteX35826" fmla="*/ 2059493 w 12192000"/>
              <a:gd name="connsiteY35826" fmla="*/ 1189120 h 6858000"/>
              <a:gd name="connsiteX35827" fmla="*/ 2024632 w 12192000"/>
              <a:gd name="connsiteY35827" fmla="*/ 1163715 h 6858000"/>
              <a:gd name="connsiteX35828" fmla="*/ 1617432 w 12192000"/>
              <a:gd name="connsiteY35828" fmla="*/ 1163715 h 6858000"/>
              <a:gd name="connsiteX35829" fmla="*/ 1582571 w 12192000"/>
              <a:gd name="connsiteY35829" fmla="*/ 1189120 h 6858000"/>
              <a:gd name="connsiteX35830" fmla="*/ 1581045 w 12192000"/>
              <a:gd name="connsiteY35830" fmla="*/ 1199534 h 6858000"/>
              <a:gd name="connsiteX35831" fmla="*/ 1617432 w 12192000"/>
              <a:gd name="connsiteY35831" fmla="*/ 1236130 h 6858000"/>
              <a:gd name="connsiteX35832" fmla="*/ 1653819 w 12192000"/>
              <a:gd name="connsiteY35832" fmla="*/ 1199534 h 6858000"/>
              <a:gd name="connsiteX35833" fmla="*/ 1652293 w 12192000"/>
              <a:gd name="connsiteY35833" fmla="*/ 1189120 h 6858000"/>
              <a:gd name="connsiteX35834" fmla="*/ 1617432 w 12192000"/>
              <a:gd name="connsiteY35834" fmla="*/ 1163715 h 6858000"/>
              <a:gd name="connsiteX35835" fmla="*/ 1210262 w 12192000"/>
              <a:gd name="connsiteY35835" fmla="*/ 1163715 h 6858000"/>
              <a:gd name="connsiteX35836" fmla="*/ 1175401 w 12192000"/>
              <a:gd name="connsiteY35836" fmla="*/ 1189120 h 6858000"/>
              <a:gd name="connsiteX35837" fmla="*/ 1173875 w 12192000"/>
              <a:gd name="connsiteY35837" fmla="*/ 1199534 h 6858000"/>
              <a:gd name="connsiteX35838" fmla="*/ 1210262 w 12192000"/>
              <a:gd name="connsiteY35838" fmla="*/ 1236130 h 6858000"/>
              <a:gd name="connsiteX35839" fmla="*/ 1246650 w 12192000"/>
              <a:gd name="connsiteY35839" fmla="*/ 1199534 h 6858000"/>
              <a:gd name="connsiteX35840" fmla="*/ 1245123 w 12192000"/>
              <a:gd name="connsiteY35840" fmla="*/ 1189120 h 6858000"/>
              <a:gd name="connsiteX35841" fmla="*/ 1210262 w 12192000"/>
              <a:gd name="connsiteY35841" fmla="*/ 1163715 h 6858000"/>
              <a:gd name="connsiteX35842" fmla="*/ 803093 w 12192000"/>
              <a:gd name="connsiteY35842" fmla="*/ 1163715 h 6858000"/>
              <a:gd name="connsiteX35843" fmla="*/ 768232 w 12192000"/>
              <a:gd name="connsiteY35843" fmla="*/ 1189120 h 6858000"/>
              <a:gd name="connsiteX35844" fmla="*/ 766705 w 12192000"/>
              <a:gd name="connsiteY35844" fmla="*/ 1199534 h 6858000"/>
              <a:gd name="connsiteX35845" fmla="*/ 803093 w 12192000"/>
              <a:gd name="connsiteY35845" fmla="*/ 1236130 h 6858000"/>
              <a:gd name="connsiteX35846" fmla="*/ 839480 w 12192000"/>
              <a:gd name="connsiteY35846" fmla="*/ 1199534 h 6858000"/>
              <a:gd name="connsiteX35847" fmla="*/ 837954 w 12192000"/>
              <a:gd name="connsiteY35847" fmla="*/ 1189120 h 6858000"/>
              <a:gd name="connsiteX35848" fmla="*/ 803093 w 12192000"/>
              <a:gd name="connsiteY35848" fmla="*/ 1163715 h 6858000"/>
              <a:gd name="connsiteX35849" fmla="*/ 395893 w 12192000"/>
              <a:gd name="connsiteY35849" fmla="*/ 1163715 h 6858000"/>
              <a:gd name="connsiteX35850" fmla="*/ 361032 w 12192000"/>
              <a:gd name="connsiteY35850" fmla="*/ 1189120 h 6858000"/>
              <a:gd name="connsiteX35851" fmla="*/ 359506 w 12192000"/>
              <a:gd name="connsiteY35851" fmla="*/ 1199534 h 6858000"/>
              <a:gd name="connsiteX35852" fmla="*/ 395893 w 12192000"/>
              <a:gd name="connsiteY35852" fmla="*/ 1236130 h 6858000"/>
              <a:gd name="connsiteX35853" fmla="*/ 432280 w 12192000"/>
              <a:gd name="connsiteY35853" fmla="*/ 1199534 h 6858000"/>
              <a:gd name="connsiteX35854" fmla="*/ 430754 w 12192000"/>
              <a:gd name="connsiteY35854" fmla="*/ 1189120 h 6858000"/>
              <a:gd name="connsiteX35855" fmla="*/ 395893 w 12192000"/>
              <a:gd name="connsiteY35855" fmla="*/ 1163715 h 6858000"/>
              <a:gd name="connsiteX35856" fmla="*/ 11966406 w 12192000"/>
              <a:gd name="connsiteY35856" fmla="*/ 1111798 h 6858000"/>
              <a:gd name="connsiteX35857" fmla="*/ 11846472 w 12192000"/>
              <a:gd name="connsiteY35857" fmla="*/ 1181041 h 6858000"/>
              <a:gd name="connsiteX35858" fmla="*/ 11849914 w 12192000"/>
              <a:gd name="connsiteY35858" fmla="*/ 1199534 h 6858000"/>
              <a:gd name="connsiteX35859" fmla="*/ 11848626 w 12192000"/>
              <a:gd name="connsiteY35859" fmla="*/ 1210815 h 6858000"/>
              <a:gd name="connsiteX35860" fmla="*/ 11848417 w 12192000"/>
              <a:gd name="connsiteY35860" fmla="*/ 1211653 h 6858000"/>
              <a:gd name="connsiteX35861" fmla="*/ 11847669 w 12192000"/>
              <a:gd name="connsiteY35861" fmla="*/ 1214496 h 6858000"/>
              <a:gd name="connsiteX35862" fmla="*/ 11846322 w 12192000"/>
              <a:gd name="connsiteY35862" fmla="*/ 1218595 h 6858000"/>
              <a:gd name="connsiteX35863" fmla="*/ 11853265 w 12192000"/>
              <a:gd name="connsiteY35863" fmla="*/ 1222605 h 6858000"/>
              <a:gd name="connsiteX35864" fmla="*/ 11864546 w 12192000"/>
              <a:gd name="connsiteY35864" fmla="*/ 1229128 h 6858000"/>
              <a:gd name="connsiteX35865" fmla="*/ 12136701 w 12192000"/>
              <a:gd name="connsiteY35865" fmla="*/ 1229128 h 6858000"/>
              <a:gd name="connsiteX35866" fmla="*/ 12154924 w 12192000"/>
              <a:gd name="connsiteY35866" fmla="*/ 1218595 h 6858000"/>
              <a:gd name="connsiteX35867" fmla="*/ 12153578 w 12192000"/>
              <a:gd name="connsiteY35867" fmla="*/ 1214496 h 6858000"/>
              <a:gd name="connsiteX35868" fmla="*/ 12152859 w 12192000"/>
              <a:gd name="connsiteY35868" fmla="*/ 1211653 h 6858000"/>
              <a:gd name="connsiteX35869" fmla="*/ 12152650 w 12192000"/>
              <a:gd name="connsiteY35869" fmla="*/ 1210815 h 6858000"/>
              <a:gd name="connsiteX35870" fmla="*/ 12151363 w 12192000"/>
              <a:gd name="connsiteY35870" fmla="*/ 1199534 h 6858000"/>
              <a:gd name="connsiteX35871" fmla="*/ 12154804 w 12192000"/>
              <a:gd name="connsiteY35871" fmla="*/ 1181041 h 6858000"/>
              <a:gd name="connsiteX35872" fmla="*/ 12034871 w 12192000"/>
              <a:gd name="connsiteY35872" fmla="*/ 1111798 h 6858000"/>
              <a:gd name="connsiteX35873" fmla="*/ 12000877 w 12192000"/>
              <a:gd name="connsiteY35873" fmla="*/ 1127568 h 6858000"/>
              <a:gd name="connsiteX35874" fmla="*/ 12000639 w 12192000"/>
              <a:gd name="connsiteY35874" fmla="*/ 1127568 h 6858000"/>
              <a:gd name="connsiteX35875" fmla="*/ 12000399 w 12192000"/>
              <a:gd name="connsiteY35875" fmla="*/ 1127568 h 6858000"/>
              <a:gd name="connsiteX35876" fmla="*/ 11966406 w 12192000"/>
              <a:gd name="connsiteY35876" fmla="*/ 1111798 h 6858000"/>
              <a:gd name="connsiteX35877" fmla="*/ 11559236 w 12192000"/>
              <a:gd name="connsiteY35877" fmla="*/ 1111798 h 6858000"/>
              <a:gd name="connsiteX35878" fmla="*/ 11439302 w 12192000"/>
              <a:gd name="connsiteY35878" fmla="*/ 1181041 h 6858000"/>
              <a:gd name="connsiteX35879" fmla="*/ 11442744 w 12192000"/>
              <a:gd name="connsiteY35879" fmla="*/ 1199534 h 6858000"/>
              <a:gd name="connsiteX35880" fmla="*/ 11441457 w 12192000"/>
              <a:gd name="connsiteY35880" fmla="*/ 1210815 h 6858000"/>
              <a:gd name="connsiteX35881" fmla="*/ 11441247 w 12192000"/>
              <a:gd name="connsiteY35881" fmla="*/ 1211653 h 6858000"/>
              <a:gd name="connsiteX35882" fmla="*/ 11440499 w 12192000"/>
              <a:gd name="connsiteY35882" fmla="*/ 1214496 h 6858000"/>
              <a:gd name="connsiteX35883" fmla="*/ 11439153 w 12192000"/>
              <a:gd name="connsiteY35883" fmla="*/ 1218595 h 6858000"/>
              <a:gd name="connsiteX35884" fmla="*/ 11446095 w 12192000"/>
              <a:gd name="connsiteY35884" fmla="*/ 1222605 h 6858000"/>
              <a:gd name="connsiteX35885" fmla="*/ 11457376 w 12192000"/>
              <a:gd name="connsiteY35885" fmla="*/ 1229128 h 6858000"/>
              <a:gd name="connsiteX35886" fmla="*/ 11729530 w 12192000"/>
              <a:gd name="connsiteY35886" fmla="*/ 1229128 h 6858000"/>
              <a:gd name="connsiteX35887" fmla="*/ 11747754 w 12192000"/>
              <a:gd name="connsiteY35887" fmla="*/ 1218595 h 6858000"/>
              <a:gd name="connsiteX35888" fmla="*/ 11746408 w 12192000"/>
              <a:gd name="connsiteY35888" fmla="*/ 1214496 h 6858000"/>
              <a:gd name="connsiteX35889" fmla="*/ 11745660 w 12192000"/>
              <a:gd name="connsiteY35889" fmla="*/ 1211653 h 6858000"/>
              <a:gd name="connsiteX35890" fmla="*/ 11745450 w 12192000"/>
              <a:gd name="connsiteY35890" fmla="*/ 1210815 h 6858000"/>
              <a:gd name="connsiteX35891" fmla="*/ 11744163 w 12192000"/>
              <a:gd name="connsiteY35891" fmla="*/ 1199534 h 6858000"/>
              <a:gd name="connsiteX35892" fmla="*/ 11744193 w 12192000"/>
              <a:gd name="connsiteY35892" fmla="*/ 1199534 h 6858000"/>
              <a:gd name="connsiteX35893" fmla="*/ 11747634 w 12192000"/>
              <a:gd name="connsiteY35893" fmla="*/ 1181041 h 6858000"/>
              <a:gd name="connsiteX35894" fmla="*/ 11627701 w 12192000"/>
              <a:gd name="connsiteY35894" fmla="*/ 1111798 h 6858000"/>
              <a:gd name="connsiteX35895" fmla="*/ 11593708 w 12192000"/>
              <a:gd name="connsiteY35895" fmla="*/ 1127568 h 6858000"/>
              <a:gd name="connsiteX35896" fmla="*/ 11593468 w 12192000"/>
              <a:gd name="connsiteY35896" fmla="*/ 1127568 h 6858000"/>
              <a:gd name="connsiteX35897" fmla="*/ 11593229 w 12192000"/>
              <a:gd name="connsiteY35897" fmla="*/ 1127568 h 6858000"/>
              <a:gd name="connsiteX35898" fmla="*/ 11559236 w 12192000"/>
              <a:gd name="connsiteY35898" fmla="*/ 1111798 h 6858000"/>
              <a:gd name="connsiteX35899" fmla="*/ 10744836 w 12192000"/>
              <a:gd name="connsiteY35899" fmla="*/ 1111798 h 6858000"/>
              <a:gd name="connsiteX35900" fmla="*/ 10744849 w 12192000"/>
              <a:gd name="connsiteY35900" fmla="*/ 1111808 h 6858000"/>
              <a:gd name="connsiteX35901" fmla="*/ 10624932 w 12192000"/>
              <a:gd name="connsiteY35901" fmla="*/ 1181041 h 6858000"/>
              <a:gd name="connsiteX35902" fmla="*/ 10628373 w 12192000"/>
              <a:gd name="connsiteY35902" fmla="*/ 1199534 h 6858000"/>
              <a:gd name="connsiteX35903" fmla="*/ 10627087 w 12192000"/>
              <a:gd name="connsiteY35903" fmla="*/ 1210815 h 6858000"/>
              <a:gd name="connsiteX35904" fmla="*/ 10626877 w 12192000"/>
              <a:gd name="connsiteY35904" fmla="*/ 1211653 h 6858000"/>
              <a:gd name="connsiteX35905" fmla="*/ 10626129 w 12192000"/>
              <a:gd name="connsiteY35905" fmla="*/ 1214496 h 6858000"/>
              <a:gd name="connsiteX35906" fmla="*/ 10624783 w 12192000"/>
              <a:gd name="connsiteY35906" fmla="*/ 1218595 h 6858000"/>
              <a:gd name="connsiteX35907" fmla="*/ 10631725 w 12192000"/>
              <a:gd name="connsiteY35907" fmla="*/ 1222605 h 6858000"/>
              <a:gd name="connsiteX35908" fmla="*/ 10643006 w 12192000"/>
              <a:gd name="connsiteY35908" fmla="*/ 1229128 h 6858000"/>
              <a:gd name="connsiteX35909" fmla="*/ 10915161 w 12192000"/>
              <a:gd name="connsiteY35909" fmla="*/ 1229128 h 6858000"/>
              <a:gd name="connsiteX35910" fmla="*/ 10933385 w 12192000"/>
              <a:gd name="connsiteY35910" fmla="*/ 1218595 h 6858000"/>
              <a:gd name="connsiteX35911" fmla="*/ 10932038 w 12192000"/>
              <a:gd name="connsiteY35911" fmla="*/ 1214496 h 6858000"/>
              <a:gd name="connsiteX35912" fmla="*/ 10931290 w 12192000"/>
              <a:gd name="connsiteY35912" fmla="*/ 1211653 h 6858000"/>
              <a:gd name="connsiteX35913" fmla="*/ 10931081 w 12192000"/>
              <a:gd name="connsiteY35913" fmla="*/ 1210815 h 6858000"/>
              <a:gd name="connsiteX35914" fmla="*/ 10929793 w 12192000"/>
              <a:gd name="connsiteY35914" fmla="*/ 1199534 h 6858000"/>
              <a:gd name="connsiteX35915" fmla="*/ 10933235 w 12192000"/>
              <a:gd name="connsiteY35915" fmla="*/ 1181041 h 6858000"/>
              <a:gd name="connsiteX35916" fmla="*/ 10813301 w 12192000"/>
              <a:gd name="connsiteY35916" fmla="*/ 1111798 h 6858000"/>
              <a:gd name="connsiteX35917" fmla="*/ 10779308 w 12192000"/>
              <a:gd name="connsiteY35917" fmla="*/ 1127568 h 6858000"/>
              <a:gd name="connsiteX35918" fmla="*/ 10779069 w 12192000"/>
              <a:gd name="connsiteY35918" fmla="*/ 1127568 h 6858000"/>
              <a:gd name="connsiteX35919" fmla="*/ 10778829 w 12192000"/>
              <a:gd name="connsiteY35919" fmla="*/ 1127568 h 6858000"/>
              <a:gd name="connsiteX35920" fmla="*/ 10759802 w 12192000"/>
              <a:gd name="connsiteY35920" fmla="*/ 1123296 h 6858000"/>
              <a:gd name="connsiteX35921" fmla="*/ 10744849 w 12192000"/>
              <a:gd name="connsiteY35921" fmla="*/ 1111808 h 6858000"/>
              <a:gd name="connsiteX35922" fmla="*/ 10744866 w 12192000"/>
              <a:gd name="connsiteY35922" fmla="*/ 1111798 h 6858000"/>
              <a:gd name="connsiteX35923" fmla="*/ 9930466 w 12192000"/>
              <a:gd name="connsiteY35923" fmla="*/ 1111798 h 6858000"/>
              <a:gd name="connsiteX35924" fmla="*/ 9930466 w 12192000"/>
              <a:gd name="connsiteY35924" fmla="*/ 1111828 h 6858000"/>
              <a:gd name="connsiteX35925" fmla="*/ 9810533 w 12192000"/>
              <a:gd name="connsiteY35925" fmla="*/ 1181071 h 6858000"/>
              <a:gd name="connsiteX35926" fmla="*/ 9813974 w 12192000"/>
              <a:gd name="connsiteY35926" fmla="*/ 1199564 h 6858000"/>
              <a:gd name="connsiteX35927" fmla="*/ 9812688 w 12192000"/>
              <a:gd name="connsiteY35927" fmla="*/ 1210845 h 6858000"/>
              <a:gd name="connsiteX35928" fmla="*/ 9812478 w 12192000"/>
              <a:gd name="connsiteY35928" fmla="*/ 1211683 h 6858000"/>
              <a:gd name="connsiteX35929" fmla="*/ 9811730 w 12192000"/>
              <a:gd name="connsiteY35929" fmla="*/ 1214525 h 6858000"/>
              <a:gd name="connsiteX35930" fmla="*/ 9810383 w 12192000"/>
              <a:gd name="connsiteY35930" fmla="*/ 1218625 h 6858000"/>
              <a:gd name="connsiteX35931" fmla="*/ 9817326 w 12192000"/>
              <a:gd name="connsiteY35931" fmla="*/ 1222635 h 6858000"/>
              <a:gd name="connsiteX35932" fmla="*/ 9828606 w 12192000"/>
              <a:gd name="connsiteY35932" fmla="*/ 1229158 h 6858000"/>
              <a:gd name="connsiteX35933" fmla="*/ 10100762 w 12192000"/>
              <a:gd name="connsiteY35933" fmla="*/ 1229158 h 6858000"/>
              <a:gd name="connsiteX35934" fmla="*/ 10118985 w 12192000"/>
              <a:gd name="connsiteY35934" fmla="*/ 1218625 h 6858000"/>
              <a:gd name="connsiteX35935" fmla="*/ 10117638 w 12192000"/>
              <a:gd name="connsiteY35935" fmla="*/ 1214525 h 6858000"/>
              <a:gd name="connsiteX35936" fmla="*/ 10116920 w 12192000"/>
              <a:gd name="connsiteY35936" fmla="*/ 1211683 h 6858000"/>
              <a:gd name="connsiteX35937" fmla="*/ 10116710 w 12192000"/>
              <a:gd name="connsiteY35937" fmla="*/ 1210815 h 6858000"/>
              <a:gd name="connsiteX35938" fmla="*/ 10115424 w 12192000"/>
              <a:gd name="connsiteY35938" fmla="*/ 1199534 h 6858000"/>
              <a:gd name="connsiteX35939" fmla="*/ 10118865 w 12192000"/>
              <a:gd name="connsiteY35939" fmla="*/ 1181041 h 6858000"/>
              <a:gd name="connsiteX35940" fmla="*/ 9998932 w 12192000"/>
              <a:gd name="connsiteY35940" fmla="*/ 1111798 h 6858000"/>
              <a:gd name="connsiteX35941" fmla="*/ 9964938 w 12192000"/>
              <a:gd name="connsiteY35941" fmla="*/ 1127568 h 6858000"/>
              <a:gd name="connsiteX35942" fmla="*/ 9964699 w 12192000"/>
              <a:gd name="connsiteY35942" fmla="*/ 1127568 h 6858000"/>
              <a:gd name="connsiteX35943" fmla="*/ 9964460 w 12192000"/>
              <a:gd name="connsiteY35943" fmla="*/ 1127568 h 6858000"/>
              <a:gd name="connsiteX35944" fmla="*/ 9930466 w 12192000"/>
              <a:gd name="connsiteY35944" fmla="*/ 1111798 h 6858000"/>
              <a:gd name="connsiteX35945" fmla="*/ 9116097 w 12192000"/>
              <a:gd name="connsiteY35945" fmla="*/ 1111798 h 6858000"/>
              <a:gd name="connsiteX35946" fmla="*/ 8996163 w 12192000"/>
              <a:gd name="connsiteY35946" fmla="*/ 1181041 h 6858000"/>
              <a:gd name="connsiteX35947" fmla="*/ 8999605 w 12192000"/>
              <a:gd name="connsiteY35947" fmla="*/ 1199534 h 6858000"/>
              <a:gd name="connsiteX35948" fmla="*/ 8998317 w 12192000"/>
              <a:gd name="connsiteY35948" fmla="*/ 1210815 h 6858000"/>
              <a:gd name="connsiteX35949" fmla="*/ 8998108 w 12192000"/>
              <a:gd name="connsiteY35949" fmla="*/ 1211653 h 6858000"/>
              <a:gd name="connsiteX35950" fmla="*/ 8997360 w 12192000"/>
              <a:gd name="connsiteY35950" fmla="*/ 1214496 h 6858000"/>
              <a:gd name="connsiteX35951" fmla="*/ 8996013 w 12192000"/>
              <a:gd name="connsiteY35951" fmla="*/ 1218595 h 6858000"/>
              <a:gd name="connsiteX35952" fmla="*/ 9002956 w 12192000"/>
              <a:gd name="connsiteY35952" fmla="*/ 1222605 h 6858000"/>
              <a:gd name="connsiteX35953" fmla="*/ 9014237 w 12192000"/>
              <a:gd name="connsiteY35953" fmla="*/ 1229128 h 6858000"/>
              <a:gd name="connsiteX35954" fmla="*/ 9286392 w 12192000"/>
              <a:gd name="connsiteY35954" fmla="*/ 1229128 h 6858000"/>
              <a:gd name="connsiteX35955" fmla="*/ 9304615 w 12192000"/>
              <a:gd name="connsiteY35955" fmla="*/ 1218595 h 6858000"/>
              <a:gd name="connsiteX35956" fmla="*/ 9303269 w 12192000"/>
              <a:gd name="connsiteY35956" fmla="*/ 1214496 h 6858000"/>
              <a:gd name="connsiteX35957" fmla="*/ 9302551 w 12192000"/>
              <a:gd name="connsiteY35957" fmla="*/ 1211653 h 6858000"/>
              <a:gd name="connsiteX35958" fmla="*/ 9302341 w 12192000"/>
              <a:gd name="connsiteY35958" fmla="*/ 1210815 h 6858000"/>
              <a:gd name="connsiteX35959" fmla="*/ 9301055 w 12192000"/>
              <a:gd name="connsiteY35959" fmla="*/ 1199534 h 6858000"/>
              <a:gd name="connsiteX35960" fmla="*/ 9304495 w 12192000"/>
              <a:gd name="connsiteY35960" fmla="*/ 1181041 h 6858000"/>
              <a:gd name="connsiteX35961" fmla="*/ 9184562 w 12192000"/>
              <a:gd name="connsiteY35961" fmla="*/ 1111798 h 6858000"/>
              <a:gd name="connsiteX35962" fmla="*/ 9150569 w 12192000"/>
              <a:gd name="connsiteY35962" fmla="*/ 1127568 h 6858000"/>
              <a:gd name="connsiteX35963" fmla="*/ 9150329 w 12192000"/>
              <a:gd name="connsiteY35963" fmla="*/ 1127568 h 6858000"/>
              <a:gd name="connsiteX35964" fmla="*/ 9150090 w 12192000"/>
              <a:gd name="connsiteY35964" fmla="*/ 1127568 h 6858000"/>
              <a:gd name="connsiteX35965" fmla="*/ 9116097 w 12192000"/>
              <a:gd name="connsiteY35965" fmla="*/ 1111798 h 6858000"/>
              <a:gd name="connsiteX35966" fmla="*/ 8301727 w 12192000"/>
              <a:gd name="connsiteY35966" fmla="*/ 1111798 h 6858000"/>
              <a:gd name="connsiteX35967" fmla="*/ 8181794 w 12192000"/>
              <a:gd name="connsiteY35967" fmla="*/ 1181041 h 6858000"/>
              <a:gd name="connsiteX35968" fmla="*/ 8185235 w 12192000"/>
              <a:gd name="connsiteY35968" fmla="*/ 1199534 h 6858000"/>
              <a:gd name="connsiteX35969" fmla="*/ 8183948 w 12192000"/>
              <a:gd name="connsiteY35969" fmla="*/ 1210815 h 6858000"/>
              <a:gd name="connsiteX35970" fmla="*/ 8183738 w 12192000"/>
              <a:gd name="connsiteY35970" fmla="*/ 1211653 h 6858000"/>
              <a:gd name="connsiteX35971" fmla="*/ 8182990 w 12192000"/>
              <a:gd name="connsiteY35971" fmla="*/ 1214496 h 6858000"/>
              <a:gd name="connsiteX35972" fmla="*/ 8181644 w 12192000"/>
              <a:gd name="connsiteY35972" fmla="*/ 1218595 h 6858000"/>
              <a:gd name="connsiteX35973" fmla="*/ 8188586 w 12192000"/>
              <a:gd name="connsiteY35973" fmla="*/ 1222605 h 6858000"/>
              <a:gd name="connsiteX35974" fmla="*/ 8199868 w 12192000"/>
              <a:gd name="connsiteY35974" fmla="*/ 1229128 h 6858000"/>
              <a:gd name="connsiteX35975" fmla="*/ 8472022 w 12192000"/>
              <a:gd name="connsiteY35975" fmla="*/ 1229128 h 6858000"/>
              <a:gd name="connsiteX35976" fmla="*/ 8490246 w 12192000"/>
              <a:gd name="connsiteY35976" fmla="*/ 1218595 h 6858000"/>
              <a:gd name="connsiteX35977" fmla="*/ 8488899 w 12192000"/>
              <a:gd name="connsiteY35977" fmla="*/ 1214496 h 6858000"/>
              <a:gd name="connsiteX35978" fmla="*/ 8488181 w 12192000"/>
              <a:gd name="connsiteY35978" fmla="*/ 1211653 h 6858000"/>
              <a:gd name="connsiteX35979" fmla="*/ 8487972 w 12192000"/>
              <a:gd name="connsiteY35979" fmla="*/ 1210815 h 6858000"/>
              <a:gd name="connsiteX35980" fmla="*/ 8486684 w 12192000"/>
              <a:gd name="connsiteY35980" fmla="*/ 1199534 h 6858000"/>
              <a:gd name="connsiteX35981" fmla="*/ 8490126 w 12192000"/>
              <a:gd name="connsiteY35981" fmla="*/ 1181041 h 6858000"/>
              <a:gd name="connsiteX35982" fmla="*/ 8370192 w 12192000"/>
              <a:gd name="connsiteY35982" fmla="*/ 1111798 h 6858000"/>
              <a:gd name="connsiteX35983" fmla="*/ 8336199 w 12192000"/>
              <a:gd name="connsiteY35983" fmla="*/ 1127568 h 6858000"/>
              <a:gd name="connsiteX35984" fmla="*/ 8335960 w 12192000"/>
              <a:gd name="connsiteY35984" fmla="*/ 1127568 h 6858000"/>
              <a:gd name="connsiteX35985" fmla="*/ 8335720 w 12192000"/>
              <a:gd name="connsiteY35985" fmla="*/ 1127568 h 6858000"/>
              <a:gd name="connsiteX35986" fmla="*/ 8301727 w 12192000"/>
              <a:gd name="connsiteY35986" fmla="*/ 1111798 h 6858000"/>
              <a:gd name="connsiteX35987" fmla="*/ 7894528 w 12192000"/>
              <a:gd name="connsiteY35987" fmla="*/ 1111798 h 6858000"/>
              <a:gd name="connsiteX35988" fmla="*/ 7894541 w 12192000"/>
              <a:gd name="connsiteY35988" fmla="*/ 1111808 h 6858000"/>
              <a:gd name="connsiteX35989" fmla="*/ 7774624 w 12192000"/>
              <a:gd name="connsiteY35989" fmla="*/ 1181041 h 6858000"/>
              <a:gd name="connsiteX35990" fmla="*/ 7778065 w 12192000"/>
              <a:gd name="connsiteY35990" fmla="*/ 1199534 h 6858000"/>
              <a:gd name="connsiteX35991" fmla="*/ 7776778 w 12192000"/>
              <a:gd name="connsiteY35991" fmla="*/ 1210815 h 6858000"/>
              <a:gd name="connsiteX35992" fmla="*/ 7776569 w 12192000"/>
              <a:gd name="connsiteY35992" fmla="*/ 1211653 h 6858000"/>
              <a:gd name="connsiteX35993" fmla="*/ 7775821 w 12192000"/>
              <a:gd name="connsiteY35993" fmla="*/ 1214496 h 6858000"/>
              <a:gd name="connsiteX35994" fmla="*/ 7774474 w 12192000"/>
              <a:gd name="connsiteY35994" fmla="*/ 1218595 h 6858000"/>
              <a:gd name="connsiteX35995" fmla="*/ 7781417 w 12192000"/>
              <a:gd name="connsiteY35995" fmla="*/ 1222605 h 6858000"/>
              <a:gd name="connsiteX35996" fmla="*/ 7792698 w 12192000"/>
              <a:gd name="connsiteY35996" fmla="*/ 1229128 h 6858000"/>
              <a:gd name="connsiteX35997" fmla="*/ 8064852 w 12192000"/>
              <a:gd name="connsiteY35997" fmla="*/ 1229128 h 6858000"/>
              <a:gd name="connsiteX35998" fmla="*/ 8083076 w 12192000"/>
              <a:gd name="connsiteY35998" fmla="*/ 1218595 h 6858000"/>
              <a:gd name="connsiteX35999" fmla="*/ 8081730 w 12192000"/>
              <a:gd name="connsiteY35999" fmla="*/ 1214496 h 6858000"/>
              <a:gd name="connsiteX36000" fmla="*/ 8080982 w 12192000"/>
              <a:gd name="connsiteY36000" fmla="*/ 1211653 h 6858000"/>
              <a:gd name="connsiteX36001" fmla="*/ 8080772 w 12192000"/>
              <a:gd name="connsiteY36001" fmla="*/ 1210815 h 6858000"/>
              <a:gd name="connsiteX36002" fmla="*/ 8079485 w 12192000"/>
              <a:gd name="connsiteY36002" fmla="*/ 1199534 h 6858000"/>
              <a:gd name="connsiteX36003" fmla="*/ 8082926 w 12192000"/>
              <a:gd name="connsiteY36003" fmla="*/ 1181041 h 6858000"/>
              <a:gd name="connsiteX36004" fmla="*/ 7962992 w 12192000"/>
              <a:gd name="connsiteY36004" fmla="*/ 1111798 h 6858000"/>
              <a:gd name="connsiteX36005" fmla="*/ 7929000 w 12192000"/>
              <a:gd name="connsiteY36005" fmla="*/ 1127568 h 6858000"/>
              <a:gd name="connsiteX36006" fmla="*/ 7928760 w 12192000"/>
              <a:gd name="connsiteY36006" fmla="*/ 1127568 h 6858000"/>
              <a:gd name="connsiteX36007" fmla="*/ 7928520 w 12192000"/>
              <a:gd name="connsiteY36007" fmla="*/ 1127568 h 6858000"/>
              <a:gd name="connsiteX36008" fmla="*/ 7909494 w 12192000"/>
              <a:gd name="connsiteY36008" fmla="*/ 1123296 h 6858000"/>
              <a:gd name="connsiteX36009" fmla="*/ 7894541 w 12192000"/>
              <a:gd name="connsiteY36009" fmla="*/ 1111808 h 6858000"/>
              <a:gd name="connsiteX36010" fmla="*/ 7894558 w 12192000"/>
              <a:gd name="connsiteY36010" fmla="*/ 1111798 h 6858000"/>
              <a:gd name="connsiteX36011" fmla="*/ 7080188 w 12192000"/>
              <a:gd name="connsiteY36011" fmla="*/ 1111798 h 6858000"/>
              <a:gd name="connsiteX36012" fmla="*/ 7080201 w 12192000"/>
              <a:gd name="connsiteY36012" fmla="*/ 1111808 h 6858000"/>
              <a:gd name="connsiteX36013" fmla="*/ 6960284 w 12192000"/>
              <a:gd name="connsiteY36013" fmla="*/ 1181041 h 6858000"/>
              <a:gd name="connsiteX36014" fmla="*/ 6963725 w 12192000"/>
              <a:gd name="connsiteY36014" fmla="*/ 1199534 h 6858000"/>
              <a:gd name="connsiteX36015" fmla="*/ 6962439 w 12192000"/>
              <a:gd name="connsiteY36015" fmla="*/ 1210815 h 6858000"/>
              <a:gd name="connsiteX36016" fmla="*/ 6962229 w 12192000"/>
              <a:gd name="connsiteY36016" fmla="*/ 1211653 h 6858000"/>
              <a:gd name="connsiteX36017" fmla="*/ 6961481 w 12192000"/>
              <a:gd name="connsiteY36017" fmla="*/ 1214496 h 6858000"/>
              <a:gd name="connsiteX36018" fmla="*/ 6960135 w 12192000"/>
              <a:gd name="connsiteY36018" fmla="*/ 1218595 h 6858000"/>
              <a:gd name="connsiteX36019" fmla="*/ 6967077 w 12192000"/>
              <a:gd name="connsiteY36019" fmla="*/ 1222605 h 6858000"/>
              <a:gd name="connsiteX36020" fmla="*/ 6978358 w 12192000"/>
              <a:gd name="connsiteY36020" fmla="*/ 1229128 h 6858000"/>
              <a:gd name="connsiteX36021" fmla="*/ 7250513 w 12192000"/>
              <a:gd name="connsiteY36021" fmla="*/ 1229128 h 6858000"/>
              <a:gd name="connsiteX36022" fmla="*/ 7268736 w 12192000"/>
              <a:gd name="connsiteY36022" fmla="*/ 1218595 h 6858000"/>
              <a:gd name="connsiteX36023" fmla="*/ 7267390 w 12192000"/>
              <a:gd name="connsiteY36023" fmla="*/ 1214496 h 6858000"/>
              <a:gd name="connsiteX36024" fmla="*/ 7266641 w 12192000"/>
              <a:gd name="connsiteY36024" fmla="*/ 1211653 h 6858000"/>
              <a:gd name="connsiteX36025" fmla="*/ 7266432 w 12192000"/>
              <a:gd name="connsiteY36025" fmla="*/ 1210815 h 6858000"/>
              <a:gd name="connsiteX36026" fmla="*/ 7265145 w 12192000"/>
              <a:gd name="connsiteY36026" fmla="*/ 1199534 h 6858000"/>
              <a:gd name="connsiteX36027" fmla="*/ 7268587 w 12192000"/>
              <a:gd name="connsiteY36027" fmla="*/ 1181041 h 6858000"/>
              <a:gd name="connsiteX36028" fmla="*/ 7148653 w 12192000"/>
              <a:gd name="connsiteY36028" fmla="*/ 1111798 h 6858000"/>
              <a:gd name="connsiteX36029" fmla="*/ 7114660 w 12192000"/>
              <a:gd name="connsiteY36029" fmla="*/ 1127568 h 6858000"/>
              <a:gd name="connsiteX36030" fmla="*/ 7114421 w 12192000"/>
              <a:gd name="connsiteY36030" fmla="*/ 1127568 h 6858000"/>
              <a:gd name="connsiteX36031" fmla="*/ 7114181 w 12192000"/>
              <a:gd name="connsiteY36031" fmla="*/ 1127568 h 6858000"/>
              <a:gd name="connsiteX36032" fmla="*/ 7095154 w 12192000"/>
              <a:gd name="connsiteY36032" fmla="*/ 1123296 h 6858000"/>
              <a:gd name="connsiteX36033" fmla="*/ 7080201 w 12192000"/>
              <a:gd name="connsiteY36033" fmla="*/ 1111808 h 6858000"/>
              <a:gd name="connsiteX36034" fmla="*/ 7080217 w 12192000"/>
              <a:gd name="connsiteY36034" fmla="*/ 1111798 h 6858000"/>
              <a:gd name="connsiteX36035" fmla="*/ 6265818 w 12192000"/>
              <a:gd name="connsiteY36035" fmla="*/ 1111798 h 6858000"/>
              <a:gd name="connsiteX36036" fmla="*/ 6265818 w 12192000"/>
              <a:gd name="connsiteY36036" fmla="*/ 1111828 h 6858000"/>
              <a:gd name="connsiteX36037" fmla="*/ 6145884 w 12192000"/>
              <a:gd name="connsiteY36037" fmla="*/ 1181071 h 6858000"/>
              <a:gd name="connsiteX36038" fmla="*/ 6149326 w 12192000"/>
              <a:gd name="connsiteY36038" fmla="*/ 1199564 h 6858000"/>
              <a:gd name="connsiteX36039" fmla="*/ 6148039 w 12192000"/>
              <a:gd name="connsiteY36039" fmla="*/ 1210845 h 6858000"/>
              <a:gd name="connsiteX36040" fmla="*/ 6147830 w 12192000"/>
              <a:gd name="connsiteY36040" fmla="*/ 1211683 h 6858000"/>
              <a:gd name="connsiteX36041" fmla="*/ 6147082 w 12192000"/>
              <a:gd name="connsiteY36041" fmla="*/ 1214525 h 6858000"/>
              <a:gd name="connsiteX36042" fmla="*/ 6145735 w 12192000"/>
              <a:gd name="connsiteY36042" fmla="*/ 1218625 h 6858000"/>
              <a:gd name="connsiteX36043" fmla="*/ 6152677 w 12192000"/>
              <a:gd name="connsiteY36043" fmla="*/ 1222635 h 6858000"/>
              <a:gd name="connsiteX36044" fmla="*/ 6163958 w 12192000"/>
              <a:gd name="connsiteY36044" fmla="*/ 1229158 h 6858000"/>
              <a:gd name="connsiteX36045" fmla="*/ 6436113 w 12192000"/>
              <a:gd name="connsiteY36045" fmla="*/ 1229158 h 6858000"/>
              <a:gd name="connsiteX36046" fmla="*/ 6454337 w 12192000"/>
              <a:gd name="connsiteY36046" fmla="*/ 1218625 h 6858000"/>
              <a:gd name="connsiteX36047" fmla="*/ 6452990 w 12192000"/>
              <a:gd name="connsiteY36047" fmla="*/ 1214525 h 6858000"/>
              <a:gd name="connsiteX36048" fmla="*/ 6452272 w 12192000"/>
              <a:gd name="connsiteY36048" fmla="*/ 1211683 h 6858000"/>
              <a:gd name="connsiteX36049" fmla="*/ 6452062 w 12192000"/>
              <a:gd name="connsiteY36049" fmla="*/ 1210815 h 6858000"/>
              <a:gd name="connsiteX36050" fmla="*/ 6450776 w 12192000"/>
              <a:gd name="connsiteY36050" fmla="*/ 1199534 h 6858000"/>
              <a:gd name="connsiteX36051" fmla="*/ 6454217 w 12192000"/>
              <a:gd name="connsiteY36051" fmla="*/ 1181041 h 6858000"/>
              <a:gd name="connsiteX36052" fmla="*/ 6334283 w 12192000"/>
              <a:gd name="connsiteY36052" fmla="*/ 1111798 h 6858000"/>
              <a:gd name="connsiteX36053" fmla="*/ 6300290 w 12192000"/>
              <a:gd name="connsiteY36053" fmla="*/ 1127568 h 6858000"/>
              <a:gd name="connsiteX36054" fmla="*/ 6300051 w 12192000"/>
              <a:gd name="connsiteY36054" fmla="*/ 1127568 h 6858000"/>
              <a:gd name="connsiteX36055" fmla="*/ 6299812 w 12192000"/>
              <a:gd name="connsiteY36055" fmla="*/ 1127568 h 6858000"/>
              <a:gd name="connsiteX36056" fmla="*/ 6265818 w 12192000"/>
              <a:gd name="connsiteY36056" fmla="*/ 1111798 h 6858000"/>
              <a:gd name="connsiteX36057" fmla="*/ 5451448 w 12192000"/>
              <a:gd name="connsiteY36057" fmla="*/ 1111798 h 6858000"/>
              <a:gd name="connsiteX36058" fmla="*/ 5331515 w 12192000"/>
              <a:gd name="connsiteY36058" fmla="*/ 1181041 h 6858000"/>
              <a:gd name="connsiteX36059" fmla="*/ 5334956 w 12192000"/>
              <a:gd name="connsiteY36059" fmla="*/ 1199534 h 6858000"/>
              <a:gd name="connsiteX36060" fmla="*/ 5333669 w 12192000"/>
              <a:gd name="connsiteY36060" fmla="*/ 1210815 h 6858000"/>
              <a:gd name="connsiteX36061" fmla="*/ 5333460 w 12192000"/>
              <a:gd name="connsiteY36061" fmla="*/ 1211653 h 6858000"/>
              <a:gd name="connsiteX36062" fmla="*/ 5332712 w 12192000"/>
              <a:gd name="connsiteY36062" fmla="*/ 1214496 h 6858000"/>
              <a:gd name="connsiteX36063" fmla="*/ 5331365 w 12192000"/>
              <a:gd name="connsiteY36063" fmla="*/ 1218595 h 6858000"/>
              <a:gd name="connsiteX36064" fmla="*/ 5338308 w 12192000"/>
              <a:gd name="connsiteY36064" fmla="*/ 1222605 h 6858000"/>
              <a:gd name="connsiteX36065" fmla="*/ 5349589 w 12192000"/>
              <a:gd name="connsiteY36065" fmla="*/ 1229128 h 6858000"/>
              <a:gd name="connsiteX36066" fmla="*/ 5621743 w 12192000"/>
              <a:gd name="connsiteY36066" fmla="*/ 1229128 h 6858000"/>
              <a:gd name="connsiteX36067" fmla="*/ 5639967 w 12192000"/>
              <a:gd name="connsiteY36067" fmla="*/ 1218595 h 6858000"/>
              <a:gd name="connsiteX36068" fmla="*/ 5638620 w 12192000"/>
              <a:gd name="connsiteY36068" fmla="*/ 1214496 h 6858000"/>
              <a:gd name="connsiteX36069" fmla="*/ 5637902 w 12192000"/>
              <a:gd name="connsiteY36069" fmla="*/ 1211653 h 6858000"/>
              <a:gd name="connsiteX36070" fmla="*/ 5637693 w 12192000"/>
              <a:gd name="connsiteY36070" fmla="*/ 1210815 h 6858000"/>
              <a:gd name="connsiteX36071" fmla="*/ 5636406 w 12192000"/>
              <a:gd name="connsiteY36071" fmla="*/ 1199534 h 6858000"/>
              <a:gd name="connsiteX36072" fmla="*/ 5639847 w 12192000"/>
              <a:gd name="connsiteY36072" fmla="*/ 1181041 h 6858000"/>
              <a:gd name="connsiteX36073" fmla="*/ 5519914 w 12192000"/>
              <a:gd name="connsiteY36073" fmla="*/ 1111798 h 6858000"/>
              <a:gd name="connsiteX36074" fmla="*/ 5485920 w 12192000"/>
              <a:gd name="connsiteY36074" fmla="*/ 1127568 h 6858000"/>
              <a:gd name="connsiteX36075" fmla="*/ 5485682 w 12192000"/>
              <a:gd name="connsiteY36075" fmla="*/ 1127568 h 6858000"/>
              <a:gd name="connsiteX36076" fmla="*/ 5485442 w 12192000"/>
              <a:gd name="connsiteY36076" fmla="*/ 1127568 h 6858000"/>
              <a:gd name="connsiteX36077" fmla="*/ 5451448 w 12192000"/>
              <a:gd name="connsiteY36077" fmla="*/ 1111798 h 6858000"/>
              <a:gd name="connsiteX36078" fmla="*/ 4637080 w 12192000"/>
              <a:gd name="connsiteY36078" fmla="*/ 1111798 h 6858000"/>
              <a:gd name="connsiteX36079" fmla="*/ 4637080 w 12192000"/>
              <a:gd name="connsiteY36079" fmla="*/ 1111828 h 6858000"/>
              <a:gd name="connsiteX36080" fmla="*/ 4517145 w 12192000"/>
              <a:gd name="connsiteY36080" fmla="*/ 1181071 h 6858000"/>
              <a:gd name="connsiteX36081" fmla="*/ 4520586 w 12192000"/>
              <a:gd name="connsiteY36081" fmla="*/ 1199564 h 6858000"/>
              <a:gd name="connsiteX36082" fmla="*/ 4519300 w 12192000"/>
              <a:gd name="connsiteY36082" fmla="*/ 1210845 h 6858000"/>
              <a:gd name="connsiteX36083" fmla="*/ 4519091 w 12192000"/>
              <a:gd name="connsiteY36083" fmla="*/ 1211683 h 6858000"/>
              <a:gd name="connsiteX36084" fmla="*/ 4518343 w 12192000"/>
              <a:gd name="connsiteY36084" fmla="*/ 1214525 h 6858000"/>
              <a:gd name="connsiteX36085" fmla="*/ 4516995 w 12192000"/>
              <a:gd name="connsiteY36085" fmla="*/ 1218625 h 6858000"/>
              <a:gd name="connsiteX36086" fmla="*/ 4523938 w 12192000"/>
              <a:gd name="connsiteY36086" fmla="*/ 1222635 h 6858000"/>
              <a:gd name="connsiteX36087" fmla="*/ 4535219 w 12192000"/>
              <a:gd name="connsiteY36087" fmla="*/ 1229158 h 6858000"/>
              <a:gd name="connsiteX36088" fmla="*/ 4807375 w 12192000"/>
              <a:gd name="connsiteY36088" fmla="*/ 1229158 h 6858000"/>
              <a:gd name="connsiteX36089" fmla="*/ 4825598 w 12192000"/>
              <a:gd name="connsiteY36089" fmla="*/ 1218625 h 6858000"/>
              <a:gd name="connsiteX36090" fmla="*/ 4824251 w 12192000"/>
              <a:gd name="connsiteY36090" fmla="*/ 1214525 h 6858000"/>
              <a:gd name="connsiteX36091" fmla="*/ 4823533 w 12192000"/>
              <a:gd name="connsiteY36091" fmla="*/ 1211683 h 6858000"/>
              <a:gd name="connsiteX36092" fmla="*/ 4823323 w 12192000"/>
              <a:gd name="connsiteY36092" fmla="*/ 1210815 h 6858000"/>
              <a:gd name="connsiteX36093" fmla="*/ 4822036 w 12192000"/>
              <a:gd name="connsiteY36093" fmla="*/ 1199534 h 6858000"/>
              <a:gd name="connsiteX36094" fmla="*/ 4825478 w 12192000"/>
              <a:gd name="connsiteY36094" fmla="*/ 1181041 h 6858000"/>
              <a:gd name="connsiteX36095" fmla="*/ 4705544 w 12192000"/>
              <a:gd name="connsiteY36095" fmla="*/ 1111798 h 6858000"/>
              <a:gd name="connsiteX36096" fmla="*/ 4671552 w 12192000"/>
              <a:gd name="connsiteY36096" fmla="*/ 1127568 h 6858000"/>
              <a:gd name="connsiteX36097" fmla="*/ 4671311 w 12192000"/>
              <a:gd name="connsiteY36097" fmla="*/ 1127568 h 6858000"/>
              <a:gd name="connsiteX36098" fmla="*/ 4671072 w 12192000"/>
              <a:gd name="connsiteY36098" fmla="*/ 1127568 h 6858000"/>
              <a:gd name="connsiteX36099" fmla="*/ 4637080 w 12192000"/>
              <a:gd name="connsiteY36099" fmla="*/ 1111798 h 6858000"/>
              <a:gd name="connsiteX36100" fmla="*/ 3822709 w 12192000"/>
              <a:gd name="connsiteY36100" fmla="*/ 1111798 h 6858000"/>
              <a:gd name="connsiteX36101" fmla="*/ 3702775 w 12192000"/>
              <a:gd name="connsiteY36101" fmla="*/ 1181041 h 6858000"/>
              <a:gd name="connsiteX36102" fmla="*/ 3706217 w 12192000"/>
              <a:gd name="connsiteY36102" fmla="*/ 1199534 h 6858000"/>
              <a:gd name="connsiteX36103" fmla="*/ 3704930 w 12192000"/>
              <a:gd name="connsiteY36103" fmla="*/ 1210815 h 6858000"/>
              <a:gd name="connsiteX36104" fmla="*/ 3704720 w 12192000"/>
              <a:gd name="connsiteY36104" fmla="*/ 1211653 h 6858000"/>
              <a:gd name="connsiteX36105" fmla="*/ 3703972 w 12192000"/>
              <a:gd name="connsiteY36105" fmla="*/ 1214496 h 6858000"/>
              <a:gd name="connsiteX36106" fmla="*/ 3702626 w 12192000"/>
              <a:gd name="connsiteY36106" fmla="*/ 1218595 h 6858000"/>
              <a:gd name="connsiteX36107" fmla="*/ 3709568 w 12192000"/>
              <a:gd name="connsiteY36107" fmla="*/ 1222605 h 6858000"/>
              <a:gd name="connsiteX36108" fmla="*/ 3720849 w 12192000"/>
              <a:gd name="connsiteY36108" fmla="*/ 1229128 h 6858000"/>
              <a:gd name="connsiteX36109" fmla="*/ 3993004 w 12192000"/>
              <a:gd name="connsiteY36109" fmla="*/ 1229128 h 6858000"/>
              <a:gd name="connsiteX36110" fmla="*/ 4011228 w 12192000"/>
              <a:gd name="connsiteY36110" fmla="*/ 1218595 h 6858000"/>
              <a:gd name="connsiteX36111" fmla="*/ 4009881 w 12192000"/>
              <a:gd name="connsiteY36111" fmla="*/ 1214496 h 6858000"/>
              <a:gd name="connsiteX36112" fmla="*/ 4009163 w 12192000"/>
              <a:gd name="connsiteY36112" fmla="*/ 1211653 h 6858000"/>
              <a:gd name="connsiteX36113" fmla="*/ 4008953 w 12192000"/>
              <a:gd name="connsiteY36113" fmla="*/ 1210815 h 6858000"/>
              <a:gd name="connsiteX36114" fmla="*/ 4007667 w 12192000"/>
              <a:gd name="connsiteY36114" fmla="*/ 1199534 h 6858000"/>
              <a:gd name="connsiteX36115" fmla="*/ 4011108 w 12192000"/>
              <a:gd name="connsiteY36115" fmla="*/ 1181041 h 6858000"/>
              <a:gd name="connsiteX36116" fmla="*/ 3891174 w 12192000"/>
              <a:gd name="connsiteY36116" fmla="*/ 1111798 h 6858000"/>
              <a:gd name="connsiteX36117" fmla="*/ 3857181 w 12192000"/>
              <a:gd name="connsiteY36117" fmla="*/ 1127568 h 6858000"/>
              <a:gd name="connsiteX36118" fmla="*/ 3856942 w 12192000"/>
              <a:gd name="connsiteY36118" fmla="*/ 1127568 h 6858000"/>
              <a:gd name="connsiteX36119" fmla="*/ 3856702 w 12192000"/>
              <a:gd name="connsiteY36119" fmla="*/ 1127568 h 6858000"/>
              <a:gd name="connsiteX36120" fmla="*/ 3822709 w 12192000"/>
              <a:gd name="connsiteY36120" fmla="*/ 1111798 h 6858000"/>
              <a:gd name="connsiteX36121" fmla="*/ 3008339 w 12192000"/>
              <a:gd name="connsiteY36121" fmla="*/ 1111798 h 6858000"/>
              <a:gd name="connsiteX36122" fmla="*/ 2888406 w 12192000"/>
              <a:gd name="connsiteY36122" fmla="*/ 1181041 h 6858000"/>
              <a:gd name="connsiteX36123" fmla="*/ 2891847 w 12192000"/>
              <a:gd name="connsiteY36123" fmla="*/ 1199534 h 6858000"/>
              <a:gd name="connsiteX36124" fmla="*/ 2890560 w 12192000"/>
              <a:gd name="connsiteY36124" fmla="*/ 1210815 h 6858000"/>
              <a:gd name="connsiteX36125" fmla="*/ 2890351 w 12192000"/>
              <a:gd name="connsiteY36125" fmla="*/ 1211653 h 6858000"/>
              <a:gd name="connsiteX36126" fmla="*/ 2889603 w 12192000"/>
              <a:gd name="connsiteY36126" fmla="*/ 1214496 h 6858000"/>
              <a:gd name="connsiteX36127" fmla="*/ 2888256 w 12192000"/>
              <a:gd name="connsiteY36127" fmla="*/ 1218595 h 6858000"/>
              <a:gd name="connsiteX36128" fmla="*/ 2895198 w 12192000"/>
              <a:gd name="connsiteY36128" fmla="*/ 1222605 h 6858000"/>
              <a:gd name="connsiteX36129" fmla="*/ 2906479 w 12192000"/>
              <a:gd name="connsiteY36129" fmla="*/ 1229128 h 6858000"/>
              <a:gd name="connsiteX36130" fmla="*/ 3178634 w 12192000"/>
              <a:gd name="connsiteY36130" fmla="*/ 1229128 h 6858000"/>
              <a:gd name="connsiteX36131" fmla="*/ 3196858 w 12192000"/>
              <a:gd name="connsiteY36131" fmla="*/ 1218595 h 6858000"/>
              <a:gd name="connsiteX36132" fmla="*/ 3195511 w 12192000"/>
              <a:gd name="connsiteY36132" fmla="*/ 1214496 h 6858000"/>
              <a:gd name="connsiteX36133" fmla="*/ 3194793 w 12192000"/>
              <a:gd name="connsiteY36133" fmla="*/ 1211653 h 6858000"/>
              <a:gd name="connsiteX36134" fmla="*/ 3194584 w 12192000"/>
              <a:gd name="connsiteY36134" fmla="*/ 1210815 h 6858000"/>
              <a:gd name="connsiteX36135" fmla="*/ 3193297 w 12192000"/>
              <a:gd name="connsiteY36135" fmla="*/ 1199534 h 6858000"/>
              <a:gd name="connsiteX36136" fmla="*/ 3196738 w 12192000"/>
              <a:gd name="connsiteY36136" fmla="*/ 1181041 h 6858000"/>
              <a:gd name="connsiteX36137" fmla="*/ 3076804 w 12192000"/>
              <a:gd name="connsiteY36137" fmla="*/ 1111798 h 6858000"/>
              <a:gd name="connsiteX36138" fmla="*/ 3042811 w 12192000"/>
              <a:gd name="connsiteY36138" fmla="*/ 1127568 h 6858000"/>
              <a:gd name="connsiteX36139" fmla="*/ 3042572 w 12192000"/>
              <a:gd name="connsiteY36139" fmla="*/ 1127568 h 6858000"/>
              <a:gd name="connsiteX36140" fmla="*/ 3042332 w 12192000"/>
              <a:gd name="connsiteY36140" fmla="*/ 1127568 h 6858000"/>
              <a:gd name="connsiteX36141" fmla="*/ 3008339 w 12192000"/>
              <a:gd name="connsiteY36141" fmla="*/ 1111798 h 6858000"/>
              <a:gd name="connsiteX36142" fmla="*/ 2601169 w 12192000"/>
              <a:gd name="connsiteY36142" fmla="*/ 1111798 h 6858000"/>
              <a:gd name="connsiteX36143" fmla="*/ 2601182 w 12192000"/>
              <a:gd name="connsiteY36143" fmla="*/ 1111808 h 6858000"/>
              <a:gd name="connsiteX36144" fmla="*/ 2481266 w 12192000"/>
              <a:gd name="connsiteY36144" fmla="*/ 1181041 h 6858000"/>
              <a:gd name="connsiteX36145" fmla="*/ 2484707 w 12192000"/>
              <a:gd name="connsiteY36145" fmla="*/ 1199534 h 6858000"/>
              <a:gd name="connsiteX36146" fmla="*/ 2483420 w 12192000"/>
              <a:gd name="connsiteY36146" fmla="*/ 1210815 h 6858000"/>
              <a:gd name="connsiteX36147" fmla="*/ 2483211 w 12192000"/>
              <a:gd name="connsiteY36147" fmla="*/ 1211653 h 6858000"/>
              <a:gd name="connsiteX36148" fmla="*/ 2482463 w 12192000"/>
              <a:gd name="connsiteY36148" fmla="*/ 1214496 h 6858000"/>
              <a:gd name="connsiteX36149" fmla="*/ 2481116 w 12192000"/>
              <a:gd name="connsiteY36149" fmla="*/ 1218595 h 6858000"/>
              <a:gd name="connsiteX36150" fmla="*/ 2488058 w 12192000"/>
              <a:gd name="connsiteY36150" fmla="*/ 1222605 h 6858000"/>
              <a:gd name="connsiteX36151" fmla="*/ 2499340 w 12192000"/>
              <a:gd name="connsiteY36151" fmla="*/ 1229128 h 6858000"/>
              <a:gd name="connsiteX36152" fmla="*/ 2771494 w 12192000"/>
              <a:gd name="connsiteY36152" fmla="*/ 1229128 h 6858000"/>
              <a:gd name="connsiteX36153" fmla="*/ 2789718 w 12192000"/>
              <a:gd name="connsiteY36153" fmla="*/ 1218595 h 6858000"/>
              <a:gd name="connsiteX36154" fmla="*/ 2788371 w 12192000"/>
              <a:gd name="connsiteY36154" fmla="*/ 1214496 h 6858000"/>
              <a:gd name="connsiteX36155" fmla="*/ 2787623 w 12192000"/>
              <a:gd name="connsiteY36155" fmla="*/ 1211653 h 6858000"/>
              <a:gd name="connsiteX36156" fmla="*/ 2787414 w 12192000"/>
              <a:gd name="connsiteY36156" fmla="*/ 1210815 h 6858000"/>
              <a:gd name="connsiteX36157" fmla="*/ 2786127 w 12192000"/>
              <a:gd name="connsiteY36157" fmla="*/ 1199534 h 6858000"/>
              <a:gd name="connsiteX36158" fmla="*/ 2789568 w 12192000"/>
              <a:gd name="connsiteY36158" fmla="*/ 1181041 h 6858000"/>
              <a:gd name="connsiteX36159" fmla="*/ 2669635 w 12192000"/>
              <a:gd name="connsiteY36159" fmla="*/ 1111798 h 6858000"/>
              <a:gd name="connsiteX36160" fmla="*/ 2635641 w 12192000"/>
              <a:gd name="connsiteY36160" fmla="*/ 1127568 h 6858000"/>
              <a:gd name="connsiteX36161" fmla="*/ 2635402 w 12192000"/>
              <a:gd name="connsiteY36161" fmla="*/ 1127568 h 6858000"/>
              <a:gd name="connsiteX36162" fmla="*/ 2635163 w 12192000"/>
              <a:gd name="connsiteY36162" fmla="*/ 1127568 h 6858000"/>
              <a:gd name="connsiteX36163" fmla="*/ 2616135 w 12192000"/>
              <a:gd name="connsiteY36163" fmla="*/ 1123296 h 6858000"/>
              <a:gd name="connsiteX36164" fmla="*/ 2601182 w 12192000"/>
              <a:gd name="connsiteY36164" fmla="*/ 1111808 h 6858000"/>
              <a:gd name="connsiteX36165" fmla="*/ 2601199 w 12192000"/>
              <a:gd name="connsiteY36165" fmla="*/ 1111798 h 6858000"/>
              <a:gd name="connsiteX36166" fmla="*/ 1786800 w 12192000"/>
              <a:gd name="connsiteY36166" fmla="*/ 1111798 h 6858000"/>
              <a:gd name="connsiteX36167" fmla="*/ 1786813 w 12192000"/>
              <a:gd name="connsiteY36167" fmla="*/ 1111808 h 6858000"/>
              <a:gd name="connsiteX36168" fmla="*/ 1666896 w 12192000"/>
              <a:gd name="connsiteY36168" fmla="*/ 1181041 h 6858000"/>
              <a:gd name="connsiteX36169" fmla="*/ 1670337 w 12192000"/>
              <a:gd name="connsiteY36169" fmla="*/ 1199534 h 6858000"/>
              <a:gd name="connsiteX36170" fmla="*/ 1669051 w 12192000"/>
              <a:gd name="connsiteY36170" fmla="*/ 1210815 h 6858000"/>
              <a:gd name="connsiteX36171" fmla="*/ 1668841 w 12192000"/>
              <a:gd name="connsiteY36171" fmla="*/ 1211653 h 6858000"/>
              <a:gd name="connsiteX36172" fmla="*/ 1668093 w 12192000"/>
              <a:gd name="connsiteY36172" fmla="*/ 1214496 h 6858000"/>
              <a:gd name="connsiteX36173" fmla="*/ 1666746 w 12192000"/>
              <a:gd name="connsiteY36173" fmla="*/ 1218595 h 6858000"/>
              <a:gd name="connsiteX36174" fmla="*/ 1673689 w 12192000"/>
              <a:gd name="connsiteY36174" fmla="*/ 1222605 h 6858000"/>
              <a:gd name="connsiteX36175" fmla="*/ 1684970 w 12192000"/>
              <a:gd name="connsiteY36175" fmla="*/ 1229128 h 6858000"/>
              <a:gd name="connsiteX36176" fmla="*/ 1957125 w 12192000"/>
              <a:gd name="connsiteY36176" fmla="*/ 1229128 h 6858000"/>
              <a:gd name="connsiteX36177" fmla="*/ 1975348 w 12192000"/>
              <a:gd name="connsiteY36177" fmla="*/ 1218595 h 6858000"/>
              <a:gd name="connsiteX36178" fmla="*/ 1974002 w 12192000"/>
              <a:gd name="connsiteY36178" fmla="*/ 1214496 h 6858000"/>
              <a:gd name="connsiteX36179" fmla="*/ 1973253 w 12192000"/>
              <a:gd name="connsiteY36179" fmla="*/ 1211653 h 6858000"/>
              <a:gd name="connsiteX36180" fmla="*/ 1973044 w 12192000"/>
              <a:gd name="connsiteY36180" fmla="*/ 1210815 h 6858000"/>
              <a:gd name="connsiteX36181" fmla="*/ 1971757 w 12192000"/>
              <a:gd name="connsiteY36181" fmla="*/ 1199534 h 6858000"/>
              <a:gd name="connsiteX36182" fmla="*/ 1975199 w 12192000"/>
              <a:gd name="connsiteY36182" fmla="*/ 1181041 h 6858000"/>
              <a:gd name="connsiteX36183" fmla="*/ 1855265 w 12192000"/>
              <a:gd name="connsiteY36183" fmla="*/ 1111798 h 6858000"/>
              <a:gd name="connsiteX36184" fmla="*/ 1821272 w 12192000"/>
              <a:gd name="connsiteY36184" fmla="*/ 1127568 h 6858000"/>
              <a:gd name="connsiteX36185" fmla="*/ 1821032 w 12192000"/>
              <a:gd name="connsiteY36185" fmla="*/ 1127568 h 6858000"/>
              <a:gd name="connsiteX36186" fmla="*/ 1820793 w 12192000"/>
              <a:gd name="connsiteY36186" fmla="*/ 1127568 h 6858000"/>
              <a:gd name="connsiteX36187" fmla="*/ 1801766 w 12192000"/>
              <a:gd name="connsiteY36187" fmla="*/ 1123296 h 6858000"/>
              <a:gd name="connsiteX36188" fmla="*/ 1786813 w 12192000"/>
              <a:gd name="connsiteY36188" fmla="*/ 1111808 h 6858000"/>
              <a:gd name="connsiteX36189" fmla="*/ 1786830 w 12192000"/>
              <a:gd name="connsiteY36189" fmla="*/ 1111798 h 6858000"/>
              <a:gd name="connsiteX36190" fmla="*/ 972430 w 12192000"/>
              <a:gd name="connsiteY36190" fmla="*/ 1111798 h 6858000"/>
              <a:gd name="connsiteX36191" fmla="*/ 972430 w 12192000"/>
              <a:gd name="connsiteY36191" fmla="*/ 1111828 h 6858000"/>
              <a:gd name="connsiteX36192" fmla="*/ 852496 w 12192000"/>
              <a:gd name="connsiteY36192" fmla="*/ 1181071 h 6858000"/>
              <a:gd name="connsiteX36193" fmla="*/ 855938 w 12192000"/>
              <a:gd name="connsiteY36193" fmla="*/ 1199564 h 6858000"/>
              <a:gd name="connsiteX36194" fmla="*/ 854651 w 12192000"/>
              <a:gd name="connsiteY36194" fmla="*/ 1210845 h 6858000"/>
              <a:gd name="connsiteX36195" fmla="*/ 854441 w 12192000"/>
              <a:gd name="connsiteY36195" fmla="*/ 1211683 h 6858000"/>
              <a:gd name="connsiteX36196" fmla="*/ 853693 w 12192000"/>
              <a:gd name="connsiteY36196" fmla="*/ 1214525 h 6858000"/>
              <a:gd name="connsiteX36197" fmla="*/ 852347 w 12192000"/>
              <a:gd name="connsiteY36197" fmla="*/ 1218625 h 6858000"/>
              <a:gd name="connsiteX36198" fmla="*/ 859289 w 12192000"/>
              <a:gd name="connsiteY36198" fmla="*/ 1222635 h 6858000"/>
              <a:gd name="connsiteX36199" fmla="*/ 870570 w 12192000"/>
              <a:gd name="connsiteY36199" fmla="*/ 1229158 h 6858000"/>
              <a:gd name="connsiteX36200" fmla="*/ 1142725 w 12192000"/>
              <a:gd name="connsiteY36200" fmla="*/ 1229158 h 6858000"/>
              <a:gd name="connsiteX36201" fmla="*/ 1160948 w 12192000"/>
              <a:gd name="connsiteY36201" fmla="*/ 1218625 h 6858000"/>
              <a:gd name="connsiteX36202" fmla="*/ 1159602 w 12192000"/>
              <a:gd name="connsiteY36202" fmla="*/ 1214525 h 6858000"/>
              <a:gd name="connsiteX36203" fmla="*/ 1158884 w 12192000"/>
              <a:gd name="connsiteY36203" fmla="*/ 1211683 h 6858000"/>
              <a:gd name="connsiteX36204" fmla="*/ 1158674 w 12192000"/>
              <a:gd name="connsiteY36204" fmla="*/ 1210815 h 6858000"/>
              <a:gd name="connsiteX36205" fmla="*/ 1157388 w 12192000"/>
              <a:gd name="connsiteY36205" fmla="*/ 1199534 h 6858000"/>
              <a:gd name="connsiteX36206" fmla="*/ 1160829 w 12192000"/>
              <a:gd name="connsiteY36206" fmla="*/ 1181041 h 6858000"/>
              <a:gd name="connsiteX36207" fmla="*/ 1040895 w 12192000"/>
              <a:gd name="connsiteY36207" fmla="*/ 1111798 h 6858000"/>
              <a:gd name="connsiteX36208" fmla="*/ 1006902 w 12192000"/>
              <a:gd name="connsiteY36208" fmla="*/ 1127568 h 6858000"/>
              <a:gd name="connsiteX36209" fmla="*/ 1006663 w 12192000"/>
              <a:gd name="connsiteY36209" fmla="*/ 1127568 h 6858000"/>
              <a:gd name="connsiteX36210" fmla="*/ 1006423 w 12192000"/>
              <a:gd name="connsiteY36210" fmla="*/ 1127568 h 6858000"/>
              <a:gd name="connsiteX36211" fmla="*/ 972430 w 12192000"/>
              <a:gd name="connsiteY36211" fmla="*/ 1111798 h 6858000"/>
              <a:gd name="connsiteX36212" fmla="*/ 158060 w 12192000"/>
              <a:gd name="connsiteY36212" fmla="*/ 1111798 h 6858000"/>
              <a:gd name="connsiteX36213" fmla="*/ 38127 w 12192000"/>
              <a:gd name="connsiteY36213" fmla="*/ 1181041 h 6858000"/>
              <a:gd name="connsiteX36214" fmla="*/ 41568 w 12192000"/>
              <a:gd name="connsiteY36214" fmla="*/ 1199534 h 6858000"/>
              <a:gd name="connsiteX36215" fmla="*/ 40281 w 12192000"/>
              <a:gd name="connsiteY36215" fmla="*/ 1210815 h 6858000"/>
              <a:gd name="connsiteX36216" fmla="*/ 40072 w 12192000"/>
              <a:gd name="connsiteY36216" fmla="*/ 1211653 h 6858000"/>
              <a:gd name="connsiteX36217" fmla="*/ 39324 w 12192000"/>
              <a:gd name="connsiteY36217" fmla="*/ 1214496 h 6858000"/>
              <a:gd name="connsiteX36218" fmla="*/ 37977 w 12192000"/>
              <a:gd name="connsiteY36218" fmla="*/ 1218595 h 6858000"/>
              <a:gd name="connsiteX36219" fmla="*/ 44919 w 12192000"/>
              <a:gd name="connsiteY36219" fmla="*/ 1222605 h 6858000"/>
              <a:gd name="connsiteX36220" fmla="*/ 56200 w 12192000"/>
              <a:gd name="connsiteY36220" fmla="*/ 1229128 h 6858000"/>
              <a:gd name="connsiteX36221" fmla="*/ 328355 w 12192000"/>
              <a:gd name="connsiteY36221" fmla="*/ 1229128 h 6858000"/>
              <a:gd name="connsiteX36222" fmla="*/ 346579 w 12192000"/>
              <a:gd name="connsiteY36222" fmla="*/ 1218595 h 6858000"/>
              <a:gd name="connsiteX36223" fmla="*/ 345232 w 12192000"/>
              <a:gd name="connsiteY36223" fmla="*/ 1214496 h 6858000"/>
              <a:gd name="connsiteX36224" fmla="*/ 344514 w 12192000"/>
              <a:gd name="connsiteY36224" fmla="*/ 1211653 h 6858000"/>
              <a:gd name="connsiteX36225" fmla="*/ 344305 w 12192000"/>
              <a:gd name="connsiteY36225" fmla="*/ 1210815 h 6858000"/>
              <a:gd name="connsiteX36226" fmla="*/ 343018 w 12192000"/>
              <a:gd name="connsiteY36226" fmla="*/ 1199534 h 6858000"/>
              <a:gd name="connsiteX36227" fmla="*/ 346459 w 12192000"/>
              <a:gd name="connsiteY36227" fmla="*/ 1181041 h 6858000"/>
              <a:gd name="connsiteX36228" fmla="*/ 226525 w 12192000"/>
              <a:gd name="connsiteY36228" fmla="*/ 1111798 h 6858000"/>
              <a:gd name="connsiteX36229" fmla="*/ 192532 w 12192000"/>
              <a:gd name="connsiteY36229" fmla="*/ 1127568 h 6858000"/>
              <a:gd name="connsiteX36230" fmla="*/ 192293 w 12192000"/>
              <a:gd name="connsiteY36230" fmla="*/ 1127568 h 6858000"/>
              <a:gd name="connsiteX36231" fmla="*/ 192053 w 12192000"/>
              <a:gd name="connsiteY36231" fmla="*/ 1127568 h 6858000"/>
              <a:gd name="connsiteX36232" fmla="*/ 158060 w 12192000"/>
              <a:gd name="connsiteY36232" fmla="*/ 1111798 h 6858000"/>
              <a:gd name="connsiteX36233" fmla="*/ 11152006 w 12192000"/>
              <a:gd name="connsiteY36233" fmla="*/ 1111768 h 6858000"/>
              <a:gd name="connsiteX36234" fmla="*/ 11032073 w 12192000"/>
              <a:gd name="connsiteY36234" fmla="*/ 1181011 h 6858000"/>
              <a:gd name="connsiteX36235" fmla="*/ 11035514 w 12192000"/>
              <a:gd name="connsiteY36235" fmla="*/ 1199504 h 6858000"/>
              <a:gd name="connsiteX36236" fmla="*/ 11034227 w 12192000"/>
              <a:gd name="connsiteY36236" fmla="*/ 1210785 h 6858000"/>
              <a:gd name="connsiteX36237" fmla="*/ 11034017 w 12192000"/>
              <a:gd name="connsiteY36237" fmla="*/ 1211623 h 6858000"/>
              <a:gd name="connsiteX36238" fmla="*/ 11033269 w 12192000"/>
              <a:gd name="connsiteY36238" fmla="*/ 1214496 h 6858000"/>
              <a:gd name="connsiteX36239" fmla="*/ 11031923 w 12192000"/>
              <a:gd name="connsiteY36239" fmla="*/ 1218595 h 6858000"/>
              <a:gd name="connsiteX36240" fmla="*/ 11038865 w 12192000"/>
              <a:gd name="connsiteY36240" fmla="*/ 1222605 h 6858000"/>
              <a:gd name="connsiteX36241" fmla="*/ 11050147 w 12192000"/>
              <a:gd name="connsiteY36241" fmla="*/ 1229128 h 6858000"/>
              <a:gd name="connsiteX36242" fmla="*/ 11322301 w 12192000"/>
              <a:gd name="connsiteY36242" fmla="*/ 1229128 h 6858000"/>
              <a:gd name="connsiteX36243" fmla="*/ 11340524 w 12192000"/>
              <a:gd name="connsiteY36243" fmla="*/ 1218595 h 6858000"/>
              <a:gd name="connsiteX36244" fmla="*/ 11339178 w 12192000"/>
              <a:gd name="connsiteY36244" fmla="*/ 1214496 h 6858000"/>
              <a:gd name="connsiteX36245" fmla="*/ 11338460 w 12192000"/>
              <a:gd name="connsiteY36245" fmla="*/ 1211653 h 6858000"/>
              <a:gd name="connsiteX36246" fmla="*/ 11338250 w 12192000"/>
              <a:gd name="connsiteY36246" fmla="*/ 1210815 h 6858000"/>
              <a:gd name="connsiteX36247" fmla="*/ 11336963 w 12192000"/>
              <a:gd name="connsiteY36247" fmla="*/ 1199534 h 6858000"/>
              <a:gd name="connsiteX36248" fmla="*/ 11340405 w 12192000"/>
              <a:gd name="connsiteY36248" fmla="*/ 1181041 h 6858000"/>
              <a:gd name="connsiteX36249" fmla="*/ 11220471 w 12192000"/>
              <a:gd name="connsiteY36249" fmla="*/ 1111798 h 6858000"/>
              <a:gd name="connsiteX36250" fmla="*/ 11186478 w 12192000"/>
              <a:gd name="connsiteY36250" fmla="*/ 1127568 h 6858000"/>
              <a:gd name="connsiteX36251" fmla="*/ 11186239 w 12192000"/>
              <a:gd name="connsiteY36251" fmla="*/ 1127568 h 6858000"/>
              <a:gd name="connsiteX36252" fmla="*/ 11185999 w 12192000"/>
              <a:gd name="connsiteY36252" fmla="*/ 1127568 h 6858000"/>
              <a:gd name="connsiteX36253" fmla="*/ 11152006 w 12192000"/>
              <a:gd name="connsiteY36253" fmla="*/ 1111798 h 6858000"/>
              <a:gd name="connsiteX36254" fmla="*/ 10337636 w 12192000"/>
              <a:gd name="connsiteY36254" fmla="*/ 1111768 h 6858000"/>
              <a:gd name="connsiteX36255" fmla="*/ 10217702 w 12192000"/>
              <a:gd name="connsiteY36255" fmla="*/ 1181011 h 6858000"/>
              <a:gd name="connsiteX36256" fmla="*/ 10221144 w 12192000"/>
              <a:gd name="connsiteY36256" fmla="*/ 1199504 h 6858000"/>
              <a:gd name="connsiteX36257" fmla="*/ 10219857 w 12192000"/>
              <a:gd name="connsiteY36257" fmla="*/ 1210785 h 6858000"/>
              <a:gd name="connsiteX36258" fmla="*/ 10219648 w 12192000"/>
              <a:gd name="connsiteY36258" fmla="*/ 1211623 h 6858000"/>
              <a:gd name="connsiteX36259" fmla="*/ 10218900 w 12192000"/>
              <a:gd name="connsiteY36259" fmla="*/ 1214496 h 6858000"/>
              <a:gd name="connsiteX36260" fmla="*/ 10217553 w 12192000"/>
              <a:gd name="connsiteY36260" fmla="*/ 1218595 h 6858000"/>
              <a:gd name="connsiteX36261" fmla="*/ 10224495 w 12192000"/>
              <a:gd name="connsiteY36261" fmla="*/ 1222605 h 6858000"/>
              <a:gd name="connsiteX36262" fmla="*/ 10235776 w 12192000"/>
              <a:gd name="connsiteY36262" fmla="*/ 1229128 h 6858000"/>
              <a:gd name="connsiteX36263" fmla="*/ 10507931 w 12192000"/>
              <a:gd name="connsiteY36263" fmla="*/ 1229128 h 6858000"/>
              <a:gd name="connsiteX36264" fmla="*/ 10526155 w 12192000"/>
              <a:gd name="connsiteY36264" fmla="*/ 1218595 h 6858000"/>
              <a:gd name="connsiteX36265" fmla="*/ 10524808 w 12192000"/>
              <a:gd name="connsiteY36265" fmla="*/ 1214496 h 6858000"/>
              <a:gd name="connsiteX36266" fmla="*/ 10524090 w 12192000"/>
              <a:gd name="connsiteY36266" fmla="*/ 1211653 h 6858000"/>
              <a:gd name="connsiteX36267" fmla="*/ 10523881 w 12192000"/>
              <a:gd name="connsiteY36267" fmla="*/ 1210815 h 6858000"/>
              <a:gd name="connsiteX36268" fmla="*/ 10522594 w 12192000"/>
              <a:gd name="connsiteY36268" fmla="*/ 1199534 h 6858000"/>
              <a:gd name="connsiteX36269" fmla="*/ 10526035 w 12192000"/>
              <a:gd name="connsiteY36269" fmla="*/ 1181041 h 6858000"/>
              <a:gd name="connsiteX36270" fmla="*/ 10406102 w 12192000"/>
              <a:gd name="connsiteY36270" fmla="*/ 1111798 h 6858000"/>
              <a:gd name="connsiteX36271" fmla="*/ 10372108 w 12192000"/>
              <a:gd name="connsiteY36271" fmla="*/ 1127568 h 6858000"/>
              <a:gd name="connsiteX36272" fmla="*/ 10371869 w 12192000"/>
              <a:gd name="connsiteY36272" fmla="*/ 1127568 h 6858000"/>
              <a:gd name="connsiteX36273" fmla="*/ 10371630 w 12192000"/>
              <a:gd name="connsiteY36273" fmla="*/ 1127568 h 6858000"/>
              <a:gd name="connsiteX36274" fmla="*/ 10337636 w 12192000"/>
              <a:gd name="connsiteY36274" fmla="*/ 1111798 h 6858000"/>
              <a:gd name="connsiteX36275" fmla="*/ 9523297 w 12192000"/>
              <a:gd name="connsiteY36275" fmla="*/ 1111768 h 6858000"/>
              <a:gd name="connsiteX36276" fmla="*/ 9403363 w 12192000"/>
              <a:gd name="connsiteY36276" fmla="*/ 1181011 h 6858000"/>
              <a:gd name="connsiteX36277" fmla="*/ 9406804 w 12192000"/>
              <a:gd name="connsiteY36277" fmla="*/ 1199504 h 6858000"/>
              <a:gd name="connsiteX36278" fmla="*/ 9405517 w 12192000"/>
              <a:gd name="connsiteY36278" fmla="*/ 1210785 h 6858000"/>
              <a:gd name="connsiteX36279" fmla="*/ 9405308 w 12192000"/>
              <a:gd name="connsiteY36279" fmla="*/ 1211623 h 6858000"/>
              <a:gd name="connsiteX36280" fmla="*/ 9404560 w 12192000"/>
              <a:gd name="connsiteY36280" fmla="*/ 1214496 h 6858000"/>
              <a:gd name="connsiteX36281" fmla="*/ 9403213 w 12192000"/>
              <a:gd name="connsiteY36281" fmla="*/ 1218595 h 6858000"/>
              <a:gd name="connsiteX36282" fmla="*/ 9410156 w 12192000"/>
              <a:gd name="connsiteY36282" fmla="*/ 1222605 h 6858000"/>
              <a:gd name="connsiteX36283" fmla="*/ 9421437 w 12192000"/>
              <a:gd name="connsiteY36283" fmla="*/ 1229128 h 6858000"/>
              <a:gd name="connsiteX36284" fmla="*/ 9693592 w 12192000"/>
              <a:gd name="connsiteY36284" fmla="*/ 1229128 h 6858000"/>
              <a:gd name="connsiteX36285" fmla="*/ 9711815 w 12192000"/>
              <a:gd name="connsiteY36285" fmla="*/ 1218595 h 6858000"/>
              <a:gd name="connsiteX36286" fmla="*/ 9710468 w 12192000"/>
              <a:gd name="connsiteY36286" fmla="*/ 1214496 h 6858000"/>
              <a:gd name="connsiteX36287" fmla="*/ 9709720 w 12192000"/>
              <a:gd name="connsiteY36287" fmla="*/ 1211653 h 6858000"/>
              <a:gd name="connsiteX36288" fmla="*/ 9709511 w 12192000"/>
              <a:gd name="connsiteY36288" fmla="*/ 1210815 h 6858000"/>
              <a:gd name="connsiteX36289" fmla="*/ 9708224 w 12192000"/>
              <a:gd name="connsiteY36289" fmla="*/ 1199534 h 6858000"/>
              <a:gd name="connsiteX36290" fmla="*/ 9711666 w 12192000"/>
              <a:gd name="connsiteY36290" fmla="*/ 1181041 h 6858000"/>
              <a:gd name="connsiteX36291" fmla="*/ 9591732 w 12192000"/>
              <a:gd name="connsiteY36291" fmla="*/ 1111798 h 6858000"/>
              <a:gd name="connsiteX36292" fmla="*/ 9557739 w 12192000"/>
              <a:gd name="connsiteY36292" fmla="*/ 1127568 h 6858000"/>
              <a:gd name="connsiteX36293" fmla="*/ 9557499 w 12192000"/>
              <a:gd name="connsiteY36293" fmla="*/ 1127568 h 6858000"/>
              <a:gd name="connsiteX36294" fmla="*/ 9557260 w 12192000"/>
              <a:gd name="connsiteY36294" fmla="*/ 1127568 h 6858000"/>
              <a:gd name="connsiteX36295" fmla="*/ 9523267 w 12192000"/>
              <a:gd name="connsiteY36295" fmla="*/ 1111798 h 6858000"/>
              <a:gd name="connsiteX36296" fmla="*/ 8708927 w 12192000"/>
              <a:gd name="connsiteY36296" fmla="*/ 1111768 h 6858000"/>
              <a:gd name="connsiteX36297" fmla="*/ 8588994 w 12192000"/>
              <a:gd name="connsiteY36297" fmla="*/ 1181011 h 6858000"/>
              <a:gd name="connsiteX36298" fmla="*/ 8592435 w 12192000"/>
              <a:gd name="connsiteY36298" fmla="*/ 1199504 h 6858000"/>
              <a:gd name="connsiteX36299" fmla="*/ 8591148 w 12192000"/>
              <a:gd name="connsiteY36299" fmla="*/ 1210785 h 6858000"/>
              <a:gd name="connsiteX36300" fmla="*/ 8590938 w 12192000"/>
              <a:gd name="connsiteY36300" fmla="*/ 1211623 h 6858000"/>
              <a:gd name="connsiteX36301" fmla="*/ 8590190 w 12192000"/>
              <a:gd name="connsiteY36301" fmla="*/ 1214496 h 6858000"/>
              <a:gd name="connsiteX36302" fmla="*/ 8588844 w 12192000"/>
              <a:gd name="connsiteY36302" fmla="*/ 1218595 h 6858000"/>
              <a:gd name="connsiteX36303" fmla="*/ 8595786 w 12192000"/>
              <a:gd name="connsiteY36303" fmla="*/ 1222605 h 6858000"/>
              <a:gd name="connsiteX36304" fmla="*/ 8607067 w 12192000"/>
              <a:gd name="connsiteY36304" fmla="*/ 1229128 h 6858000"/>
              <a:gd name="connsiteX36305" fmla="*/ 8879222 w 12192000"/>
              <a:gd name="connsiteY36305" fmla="*/ 1229128 h 6858000"/>
              <a:gd name="connsiteX36306" fmla="*/ 8897445 w 12192000"/>
              <a:gd name="connsiteY36306" fmla="*/ 1218595 h 6858000"/>
              <a:gd name="connsiteX36307" fmla="*/ 8896099 w 12192000"/>
              <a:gd name="connsiteY36307" fmla="*/ 1214496 h 6858000"/>
              <a:gd name="connsiteX36308" fmla="*/ 8895351 w 12192000"/>
              <a:gd name="connsiteY36308" fmla="*/ 1211653 h 6858000"/>
              <a:gd name="connsiteX36309" fmla="*/ 8895141 w 12192000"/>
              <a:gd name="connsiteY36309" fmla="*/ 1210815 h 6858000"/>
              <a:gd name="connsiteX36310" fmla="*/ 8893855 w 12192000"/>
              <a:gd name="connsiteY36310" fmla="*/ 1199534 h 6858000"/>
              <a:gd name="connsiteX36311" fmla="*/ 8897295 w 12192000"/>
              <a:gd name="connsiteY36311" fmla="*/ 1181041 h 6858000"/>
              <a:gd name="connsiteX36312" fmla="*/ 8777362 w 12192000"/>
              <a:gd name="connsiteY36312" fmla="*/ 1111798 h 6858000"/>
              <a:gd name="connsiteX36313" fmla="*/ 8743369 w 12192000"/>
              <a:gd name="connsiteY36313" fmla="*/ 1127568 h 6858000"/>
              <a:gd name="connsiteX36314" fmla="*/ 8743129 w 12192000"/>
              <a:gd name="connsiteY36314" fmla="*/ 1127568 h 6858000"/>
              <a:gd name="connsiteX36315" fmla="*/ 8742890 w 12192000"/>
              <a:gd name="connsiteY36315" fmla="*/ 1127568 h 6858000"/>
              <a:gd name="connsiteX36316" fmla="*/ 8708897 w 12192000"/>
              <a:gd name="connsiteY36316" fmla="*/ 1111798 h 6858000"/>
              <a:gd name="connsiteX36317" fmla="*/ 7487358 w 12192000"/>
              <a:gd name="connsiteY36317" fmla="*/ 1111768 h 6858000"/>
              <a:gd name="connsiteX36318" fmla="*/ 7367424 w 12192000"/>
              <a:gd name="connsiteY36318" fmla="*/ 1181011 h 6858000"/>
              <a:gd name="connsiteX36319" fmla="*/ 7370865 w 12192000"/>
              <a:gd name="connsiteY36319" fmla="*/ 1199504 h 6858000"/>
              <a:gd name="connsiteX36320" fmla="*/ 7369579 w 12192000"/>
              <a:gd name="connsiteY36320" fmla="*/ 1210785 h 6858000"/>
              <a:gd name="connsiteX36321" fmla="*/ 7369369 w 12192000"/>
              <a:gd name="connsiteY36321" fmla="*/ 1211623 h 6858000"/>
              <a:gd name="connsiteX36322" fmla="*/ 7368621 w 12192000"/>
              <a:gd name="connsiteY36322" fmla="*/ 1214496 h 6858000"/>
              <a:gd name="connsiteX36323" fmla="*/ 7367275 w 12192000"/>
              <a:gd name="connsiteY36323" fmla="*/ 1218595 h 6858000"/>
              <a:gd name="connsiteX36324" fmla="*/ 7374216 w 12192000"/>
              <a:gd name="connsiteY36324" fmla="*/ 1222605 h 6858000"/>
              <a:gd name="connsiteX36325" fmla="*/ 7385498 w 12192000"/>
              <a:gd name="connsiteY36325" fmla="*/ 1229128 h 6858000"/>
              <a:gd name="connsiteX36326" fmla="*/ 7657652 w 12192000"/>
              <a:gd name="connsiteY36326" fmla="*/ 1229128 h 6858000"/>
              <a:gd name="connsiteX36327" fmla="*/ 7675876 w 12192000"/>
              <a:gd name="connsiteY36327" fmla="*/ 1218595 h 6858000"/>
              <a:gd name="connsiteX36328" fmla="*/ 7674530 w 12192000"/>
              <a:gd name="connsiteY36328" fmla="*/ 1214496 h 6858000"/>
              <a:gd name="connsiteX36329" fmla="*/ 7673812 w 12192000"/>
              <a:gd name="connsiteY36329" fmla="*/ 1211653 h 6858000"/>
              <a:gd name="connsiteX36330" fmla="*/ 7673602 w 12192000"/>
              <a:gd name="connsiteY36330" fmla="*/ 1210815 h 6858000"/>
              <a:gd name="connsiteX36331" fmla="*/ 7672315 w 12192000"/>
              <a:gd name="connsiteY36331" fmla="*/ 1199534 h 6858000"/>
              <a:gd name="connsiteX36332" fmla="*/ 7675756 w 12192000"/>
              <a:gd name="connsiteY36332" fmla="*/ 1181041 h 6858000"/>
              <a:gd name="connsiteX36333" fmla="*/ 7555823 w 12192000"/>
              <a:gd name="connsiteY36333" fmla="*/ 1111798 h 6858000"/>
              <a:gd name="connsiteX36334" fmla="*/ 7521830 w 12192000"/>
              <a:gd name="connsiteY36334" fmla="*/ 1127568 h 6858000"/>
              <a:gd name="connsiteX36335" fmla="*/ 7521590 w 12192000"/>
              <a:gd name="connsiteY36335" fmla="*/ 1127568 h 6858000"/>
              <a:gd name="connsiteX36336" fmla="*/ 7521351 w 12192000"/>
              <a:gd name="connsiteY36336" fmla="*/ 1127568 h 6858000"/>
              <a:gd name="connsiteX36337" fmla="*/ 7487358 w 12192000"/>
              <a:gd name="connsiteY36337" fmla="*/ 1111798 h 6858000"/>
              <a:gd name="connsiteX36338" fmla="*/ 6672988 w 12192000"/>
              <a:gd name="connsiteY36338" fmla="*/ 1111768 h 6858000"/>
              <a:gd name="connsiteX36339" fmla="*/ 6553054 w 12192000"/>
              <a:gd name="connsiteY36339" fmla="*/ 1181011 h 6858000"/>
              <a:gd name="connsiteX36340" fmla="*/ 6556495 w 12192000"/>
              <a:gd name="connsiteY36340" fmla="*/ 1199504 h 6858000"/>
              <a:gd name="connsiteX36341" fmla="*/ 6555209 w 12192000"/>
              <a:gd name="connsiteY36341" fmla="*/ 1210785 h 6858000"/>
              <a:gd name="connsiteX36342" fmla="*/ 6554999 w 12192000"/>
              <a:gd name="connsiteY36342" fmla="*/ 1211623 h 6858000"/>
              <a:gd name="connsiteX36343" fmla="*/ 6554251 w 12192000"/>
              <a:gd name="connsiteY36343" fmla="*/ 1214496 h 6858000"/>
              <a:gd name="connsiteX36344" fmla="*/ 6552905 w 12192000"/>
              <a:gd name="connsiteY36344" fmla="*/ 1218595 h 6858000"/>
              <a:gd name="connsiteX36345" fmla="*/ 6559847 w 12192000"/>
              <a:gd name="connsiteY36345" fmla="*/ 1222605 h 6858000"/>
              <a:gd name="connsiteX36346" fmla="*/ 6571128 w 12192000"/>
              <a:gd name="connsiteY36346" fmla="*/ 1229128 h 6858000"/>
              <a:gd name="connsiteX36347" fmla="*/ 6843283 w 12192000"/>
              <a:gd name="connsiteY36347" fmla="*/ 1229128 h 6858000"/>
              <a:gd name="connsiteX36348" fmla="*/ 6861507 w 12192000"/>
              <a:gd name="connsiteY36348" fmla="*/ 1218595 h 6858000"/>
              <a:gd name="connsiteX36349" fmla="*/ 6860160 w 12192000"/>
              <a:gd name="connsiteY36349" fmla="*/ 1214496 h 6858000"/>
              <a:gd name="connsiteX36350" fmla="*/ 6859441 w 12192000"/>
              <a:gd name="connsiteY36350" fmla="*/ 1211653 h 6858000"/>
              <a:gd name="connsiteX36351" fmla="*/ 6859232 w 12192000"/>
              <a:gd name="connsiteY36351" fmla="*/ 1210815 h 6858000"/>
              <a:gd name="connsiteX36352" fmla="*/ 6857945 w 12192000"/>
              <a:gd name="connsiteY36352" fmla="*/ 1199534 h 6858000"/>
              <a:gd name="connsiteX36353" fmla="*/ 6861387 w 12192000"/>
              <a:gd name="connsiteY36353" fmla="*/ 1181041 h 6858000"/>
              <a:gd name="connsiteX36354" fmla="*/ 6741453 w 12192000"/>
              <a:gd name="connsiteY36354" fmla="*/ 1111798 h 6858000"/>
              <a:gd name="connsiteX36355" fmla="*/ 6707460 w 12192000"/>
              <a:gd name="connsiteY36355" fmla="*/ 1127568 h 6858000"/>
              <a:gd name="connsiteX36356" fmla="*/ 6707221 w 12192000"/>
              <a:gd name="connsiteY36356" fmla="*/ 1127568 h 6858000"/>
              <a:gd name="connsiteX36357" fmla="*/ 6706981 w 12192000"/>
              <a:gd name="connsiteY36357" fmla="*/ 1127568 h 6858000"/>
              <a:gd name="connsiteX36358" fmla="*/ 6672988 w 12192000"/>
              <a:gd name="connsiteY36358" fmla="*/ 1111798 h 6858000"/>
              <a:gd name="connsiteX36359" fmla="*/ 5858649 w 12192000"/>
              <a:gd name="connsiteY36359" fmla="*/ 1111768 h 6858000"/>
              <a:gd name="connsiteX36360" fmla="*/ 5738716 w 12192000"/>
              <a:gd name="connsiteY36360" fmla="*/ 1181011 h 6858000"/>
              <a:gd name="connsiteX36361" fmla="*/ 5742157 w 12192000"/>
              <a:gd name="connsiteY36361" fmla="*/ 1199504 h 6858000"/>
              <a:gd name="connsiteX36362" fmla="*/ 5740869 w 12192000"/>
              <a:gd name="connsiteY36362" fmla="*/ 1210785 h 6858000"/>
              <a:gd name="connsiteX36363" fmla="*/ 5740660 w 12192000"/>
              <a:gd name="connsiteY36363" fmla="*/ 1211623 h 6858000"/>
              <a:gd name="connsiteX36364" fmla="*/ 5739912 w 12192000"/>
              <a:gd name="connsiteY36364" fmla="*/ 1214496 h 6858000"/>
              <a:gd name="connsiteX36365" fmla="*/ 5738565 w 12192000"/>
              <a:gd name="connsiteY36365" fmla="*/ 1218595 h 6858000"/>
              <a:gd name="connsiteX36366" fmla="*/ 5745507 w 12192000"/>
              <a:gd name="connsiteY36366" fmla="*/ 1222605 h 6858000"/>
              <a:gd name="connsiteX36367" fmla="*/ 5756789 w 12192000"/>
              <a:gd name="connsiteY36367" fmla="*/ 1229128 h 6858000"/>
              <a:gd name="connsiteX36368" fmla="*/ 6028944 w 12192000"/>
              <a:gd name="connsiteY36368" fmla="*/ 1229128 h 6858000"/>
              <a:gd name="connsiteX36369" fmla="*/ 6047167 w 12192000"/>
              <a:gd name="connsiteY36369" fmla="*/ 1218595 h 6858000"/>
              <a:gd name="connsiteX36370" fmla="*/ 6045821 w 12192000"/>
              <a:gd name="connsiteY36370" fmla="*/ 1214496 h 6858000"/>
              <a:gd name="connsiteX36371" fmla="*/ 6045072 w 12192000"/>
              <a:gd name="connsiteY36371" fmla="*/ 1211653 h 6858000"/>
              <a:gd name="connsiteX36372" fmla="*/ 6044863 w 12192000"/>
              <a:gd name="connsiteY36372" fmla="*/ 1210815 h 6858000"/>
              <a:gd name="connsiteX36373" fmla="*/ 6043576 w 12192000"/>
              <a:gd name="connsiteY36373" fmla="*/ 1199534 h 6858000"/>
              <a:gd name="connsiteX36374" fmla="*/ 6047017 w 12192000"/>
              <a:gd name="connsiteY36374" fmla="*/ 1181041 h 6858000"/>
              <a:gd name="connsiteX36375" fmla="*/ 5927084 w 12192000"/>
              <a:gd name="connsiteY36375" fmla="*/ 1111798 h 6858000"/>
              <a:gd name="connsiteX36376" fmla="*/ 5893090 w 12192000"/>
              <a:gd name="connsiteY36376" fmla="*/ 1127568 h 6858000"/>
              <a:gd name="connsiteX36377" fmla="*/ 5892851 w 12192000"/>
              <a:gd name="connsiteY36377" fmla="*/ 1127568 h 6858000"/>
              <a:gd name="connsiteX36378" fmla="*/ 5892612 w 12192000"/>
              <a:gd name="connsiteY36378" fmla="*/ 1127568 h 6858000"/>
              <a:gd name="connsiteX36379" fmla="*/ 5858618 w 12192000"/>
              <a:gd name="connsiteY36379" fmla="*/ 1111798 h 6858000"/>
              <a:gd name="connsiteX36380" fmla="*/ 5044279 w 12192000"/>
              <a:gd name="connsiteY36380" fmla="*/ 1111768 h 6858000"/>
              <a:gd name="connsiteX36381" fmla="*/ 4924345 w 12192000"/>
              <a:gd name="connsiteY36381" fmla="*/ 1181011 h 6858000"/>
              <a:gd name="connsiteX36382" fmla="*/ 4927786 w 12192000"/>
              <a:gd name="connsiteY36382" fmla="*/ 1199504 h 6858000"/>
              <a:gd name="connsiteX36383" fmla="*/ 4926501 w 12192000"/>
              <a:gd name="connsiteY36383" fmla="*/ 1210785 h 6858000"/>
              <a:gd name="connsiteX36384" fmla="*/ 4926290 w 12192000"/>
              <a:gd name="connsiteY36384" fmla="*/ 1211623 h 6858000"/>
              <a:gd name="connsiteX36385" fmla="*/ 4925542 w 12192000"/>
              <a:gd name="connsiteY36385" fmla="*/ 1214496 h 6858000"/>
              <a:gd name="connsiteX36386" fmla="*/ 4924195 w 12192000"/>
              <a:gd name="connsiteY36386" fmla="*/ 1218595 h 6858000"/>
              <a:gd name="connsiteX36387" fmla="*/ 4931138 w 12192000"/>
              <a:gd name="connsiteY36387" fmla="*/ 1222605 h 6858000"/>
              <a:gd name="connsiteX36388" fmla="*/ 4942420 w 12192000"/>
              <a:gd name="connsiteY36388" fmla="*/ 1229128 h 6858000"/>
              <a:gd name="connsiteX36389" fmla="*/ 5214573 w 12192000"/>
              <a:gd name="connsiteY36389" fmla="*/ 1229128 h 6858000"/>
              <a:gd name="connsiteX36390" fmla="*/ 5232797 w 12192000"/>
              <a:gd name="connsiteY36390" fmla="*/ 1218595 h 6858000"/>
              <a:gd name="connsiteX36391" fmla="*/ 5231450 w 12192000"/>
              <a:gd name="connsiteY36391" fmla="*/ 1214496 h 6858000"/>
              <a:gd name="connsiteX36392" fmla="*/ 5230702 w 12192000"/>
              <a:gd name="connsiteY36392" fmla="*/ 1211653 h 6858000"/>
              <a:gd name="connsiteX36393" fmla="*/ 5230493 w 12192000"/>
              <a:gd name="connsiteY36393" fmla="*/ 1210815 h 6858000"/>
              <a:gd name="connsiteX36394" fmla="*/ 5229207 w 12192000"/>
              <a:gd name="connsiteY36394" fmla="*/ 1199534 h 6858000"/>
              <a:gd name="connsiteX36395" fmla="*/ 5232648 w 12192000"/>
              <a:gd name="connsiteY36395" fmla="*/ 1181041 h 6858000"/>
              <a:gd name="connsiteX36396" fmla="*/ 5112715 w 12192000"/>
              <a:gd name="connsiteY36396" fmla="*/ 1111798 h 6858000"/>
              <a:gd name="connsiteX36397" fmla="*/ 5078721 w 12192000"/>
              <a:gd name="connsiteY36397" fmla="*/ 1127568 h 6858000"/>
              <a:gd name="connsiteX36398" fmla="*/ 5078481 w 12192000"/>
              <a:gd name="connsiteY36398" fmla="*/ 1127568 h 6858000"/>
              <a:gd name="connsiteX36399" fmla="*/ 5078243 w 12192000"/>
              <a:gd name="connsiteY36399" fmla="*/ 1127568 h 6858000"/>
              <a:gd name="connsiteX36400" fmla="*/ 5044249 w 12192000"/>
              <a:gd name="connsiteY36400" fmla="*/ 1111798 h 6858000"/>
              <a:gd name="connsiteX36401" fmla="*/ 4229939 w 12192000"/>
              <a:gd name="connsiteY36401" fmla="*/ 1111768 h 6858000"/>
              <a:gd name="connsiteX36402" fmla="*/ 4110005 w 12192000"/>
              <a:gd name="connsiteY36402" fmla="*/ 1181011 h 6858000"/>
              <a:gd name="connsiteX36403" fmla="*/ 4113446 w 12192000"/>
              <a:gd name="connsiteY36403" fmla="*/ 1199504 h 6858000"/>
              <a:gd name="connsiteX36404" fmla="*/ 4112160 w 12192000"/>
              <a:gd name="connsiteY36404" fmla="*/ 1210785 h 6858000"/>
              <a:gd name="connsiteX36405" fmla="*/ 4111950 w 12192000"/>
              <a:gd name="connsiteY36405" fmla="*/ 1211623 h 6858000"/>
              <a:gd name="connsiteX36406" fmla="*/ 4111202 w 12192000"/>
              <a:gd name="connsiteY36406" fmla="*/ 1214496 h 6858000"/>
              <a:gd name="connsiteX36407" fmla="*/ 4109856 w 12192000"/>
              <a:gd name="connsiteY36407" fmla="*/ 1218595 h 6858000"/>
              <a:gd name="connsiteX36408" fmla="*/ 4116798 w 12192000"/>
              <a:gd name="connsiteY36408" fmla="*/ 1222605 h 6858000"/>
              <a:gd name="connsiteX36409" fmla="*/ 4128079 w 12192000"/>
              <a:gd name="connsiteY36409" fmla="*/ 1229128 h 6858000"/>
              <a:gd name="connsiteX36410" fmla="*/ 4400234 w 12192000"/>
              <a:gd name="connsiteY36410" fmla="*/ 1229128 h 6858000"/>
              <a:gd name="connsiteX36411" fmla="*/ 4418457 w 12192000"/>
              <a:gd name="connsiteY36411" fmla="*/ 1218595 h 6858000"/>
              <a:gd name="connsiteX36412" fmla="*/ 4417111 w 12192000"/>
              <a:gd name="connsiteY36412" fmla="*/ 1214496 h 6858000"/>
              <a:gd name="connsiteX36413" fmla="*/ 4416362 w 12192000"/>
              <a:gd name="connsiteY36413" fmla="*/ 1211653 h 6858000"/>
              <a:gd name="connsiteX36414" fmla="*/ 4416153 w 12192000"/>
              <a:gd name="connsiteY36414" fmla="*/ 1210815 h 6858000"/>
              <a:gd name="connsiteX36415" fmla="*/ 4414866 w 12192000"/>
              <a:gd name="connsiteY36415" fmla="*/ 1199534 h 6858000"/>
              <a:gd name="connsiteX36416" fmla="*/ 4418309 w 12192000"/>
              <a:gd name="connsiteY36416" fmla="*/ 1181041 h 6858000"/>
              <a:gd name="connsiteX36417" fmla="*/ 4298374 w 12192000"/>
              <a:gd name="connsiteY36417" fmla="*/ 1111798 h 6858000"/>
              <a:gd name="connsiteX36418" fmla="*/ 4264381 w 12192000"/>
              <a:gd name="connsiteY36418" fmla="*/ 1127568 h 6858000"/>
              <a:gd name="connsiteX36419" fmla="*/ 4264142 w 12192000"/>
              <a:gd name="connsiteY36419" fmla="*/ 1127568 h 6858000"/>
              <a:gd name="connsiteX36420" fmla="*/ 4263902 w 12192000"/>
              <a:gd name="connsiteY36420" fmla="*/ 1127568 h 6858000"/>
              <a:gd name="connsiteX36421" fmla="*/ 4229909 w 12192000"/>
              <a:gd name="connsiteY36421" fmla="*/ 1111798 h 6858000"/>
              <a:gd name="connsiteX36422" fmla="*/ 3415569 w 12192000"/>
              <a:gd name="connsiteY36422" fmla="*/ 1111768 h 6858000"/>
              <a:gd name="connsiteX36423" fmla="*/ 3295636 w 12192000"/>
              <a:gd name="connsiteY36423" fmla="*/ 1181011 h 6858000"/>
              <a:gd name="connsiteX36424" fmla="*/ 3299077 w 12192000"/>
              <a:gd name="connsiteY36424" fmla="*/ 1199504 h 6858000"/>
              <a:gd name="connsiteX36425" fmla="*/ 3297790 w 12192000"/>
              <a:gd name="connsiteY36425" fmla="*/ 1210785 h 6858000"/>
              <a:gd name="connsiteX36426" fmla="*/ 3297581 w 12192000"/>
              <a:gd name="connsiteY36426" fmla="*/ 1211623 h 6858000"/>
              <a:gd name="connsiteX36427" fmla="*/ 3296833 w 12192000"/>
              <a:gd name="connsiteY36427" fmla="*/ 1214496 h 6858000"/>
              <a:gd name="connsiteX36428" fmla="*/ 3295486 w 12192000"/>
              <a:gd name="connsiteY36428" fmla="*/ 1218595 h 6858000"/>
              <a:gd name="connsiteX36429" fmla="*/ 3302428 w 12192000"/>
              <a:gd name="connsiteY36429" fmla="*/ 1222605 h 6858000"/>
              <a:gd name="connsiteX36430" fmla="*/ 3313709 w 12192000"/>
              <a:gd name="connsiteY36430" fmla="*/ 1229128 h 6858000"/>
              <a:gd name="connsiteX36431" fmla="*/ 3585864 w 12192000"/>
              <a:gd name="connsiteY36431" fmla="*/ 1229128 h 6858000"/>
              <a:gd name="connsiteX36432" fmla="*/ 3604087 w 12192000"/>
              <a:gd name="connsiteY36432" fmla="*/ 1218595 h 6858000"/>
              <a:gd name="connsiteX36433" fmla="*/ 3602741 w 12192000"/>
              <a:gd name="connsiteY36433" fmla="*/ 1214496 h 6858000"/>
              <a:gd name="connsiteX36434" fmla="*/ 3601993 w 12192000"/>
              <a:gd name="connsiteY36434" fmla="*/ 1211653 h 6858000"/>
              <a:gd name="connsiteX36435" fmla="*/ 3601783 w 12192000"/>
              <a:gd name="connsiteY36435" fmla="*/ 1210815 h 6858000"/>
              <a:gd name="connsiteX36436" fmla="*/ 3600497 w 12192000"/>
              <a:gd name="connsiteY36436" fmla="*/ 1199534 h 6858000"/>
              <a:gd name="connsiteX36437" fmla="*/ 3603938 w 12192000"/>
              <a:gd name="connsiteY36437" fmla="*/ 1181041 h 6858000"/>
              <a:gd name="connsiteX36438" fmla="*/ 3484004 w 12192000"/>
              <a:gd name="connsiteY36438" fmla="*/ 1111798 h 6858000"/>
              <a:gd name="connsiteX36439" fmla="*/ 3450011 w 12192000"/>
              <a:gd name="connsiteY36439" fmla="*/ 1127568 h 6858000"/>
              <a:gd name="connsiteX36440" fmla="*/ 3449772 w 12192000"/>
              <a:gd name="connsiteY36440" fmla="*/ 1127568 h 6858000"/>
              <a:gd name="connsiteX36441" fmla="*/ 3449532 w 12192000"/>
              <a:gd name="connsiteY36441" fmla="*/ 1127568 h 6858000"/>
              <a:gd name="connsiteX36442" fmla="*/ 3415539 w 12192000"/>
              <a:gd name="connsiteY36442" fmla="*/ 1111798 h 6858000"/>
              <a:gd name="connsiteX36443" fmla="*/ 2193970 w 12192000"/>
              <a:gd name="connsiteY36443" fmla="*/ 1111768 h 6858000"/>
              <a:gd name="connsiteX36444" fmla="*/ 2074036 w 12192000"/>
              <a:gd name="connsiteY36444" fmla="*/ 1181011 h 6858000"/>
              <a:gd name="connsiteX36445" fmla="*/ 2077477 w 12192000"/>
              <a:gd name="connsiteY36445" fmla="*/ 1199504 h 6858000"/>
              <a:gd name="connsiteX36446" fmla="*/ 2076191 w 12192000"/>
              <a:gd name="connsiteY36446" fmla="*/ 1210785 h 6858000"/>
              <a:gd name="connsiteX36447" fmla="*/ 2075981 w 12192000"/>
              <a:gd name="connsiteY36447" fmla="*/ 1211623 h 6858000"/>
              <a:gd name="connsiteX36448" fmla="*/ 2075233 w 12192000"/>
              <a:gd name="connsiteY36448" fmla="*/ 1214496 h 6858000"/>
              <a:gd name="connsiteX36449" fmla="*/ 2073886 w 12192000"/>
              <a:gd name="connsiteY36449" fmla="*/ 1218595 h 6858000"/>
              <a:gd name="connsiteX36450" fmla="*/ 2080829 w 12192000"/>
              <a:gd name="connsiteY36450" fmla="*/ 1222605 h 6858000"/>
              <a:gd name="connsiteX36451" fmla="*/ 2092110 w 12192000"/>
              <a:gd name="connsiteY36451" fmla="*/ 1229128 h 6858000"/>
              <a:gd name="connsiteX36452" fmla="*/ 2364265 w 12192000"/>
              <a:gd name="connsiteY36452" fmla="*/ 1229128 h 6858000"/>
              <a:gd name="connsiteX36453" fmla="*/ 2382488 w 12192000"/>
              <a:gd name="connsiteY36453" fmla="*/ 1218595 h 6858000"/>
              <a:gd name="connsiteX36454" fmla="*/ 2381141 w 12192000"/>
              <a:gd name="connsiteY36454" fmla="*/ 1214496 h 6858000"/>
              <a:gd name="connsiteX36455" fmla="*/ 2380423 w 12192000"/>
              <a:gd name="connsiteY36455" fmla="*/ 1211653 h 6858000"/>
              <a:gd name="connsiteX36456" fmla="*/ 2380214 w 12192000"/>
              <a:gd name="connsiteY36456" fmla="*/ 1210815 h 6858000"/>
              <a:gd name="connsiteX36457" fmla="*/ 2378927 w 12192000"/>
              <a:gd name="connsiteY36457" fmla="*/ 1199534 h 6858000"/>
              <a:gd name="connsiteX36458" fmla="*/ 2382368 w 12192000"/>
              <a:gd name="connsiteY36458" fmla="*/ 1181041 h 6858000"/>
              <a:gd name="connsiteX36459" fmla="*/ 2262435 w 12192000"/>
              <a:gd name="connsiteY36459" fmla="*/ 1111798 h 6858000"/>
              <a:gd name="connsiteX36460" fmla="*/ 2228442 w 12192000"/>
              <a:gd name="connsiteY36460" fmla="*/ 1127568 h 6858000"/>
              <a:gd name="connsiteX36461" fmla="*/ 2228202 w 12192000"/>
              <a:gd name="connsiteY36461" fmla="*/ 1127568 h 6858000"/>
              <a:gd name="connsiteX36462" fmla="*/ 2227963 w 12192000"/>
              <a:gd name="connsiteY36462" fmla="*/ 1127568 h 6858000"/>
              <a:gd name="connsiteX36463" fmla="*/ 2193970 w 12192000"/>
              <a:gd name="connsiteY36463" fmla="*/ 1111798 h 6858000"/>
              <a:gd name="connsiteX36464" fmla="*/ 1379600 w 12192000"/>
              <a:gd name="connsiteY36464" fmla="*/ 1111768 h 6858000"/>
              <a:gd name="connsiteX36465" fmla="*/ 1259666 w 12192000"/>
              <a:gd name="connsiteY36465" fmla="*/ 1181011 h 6858000"/>
              <a:gd name="connsiteX36466" fmla="*/ 1263108 w 12192000"/>
              <a:gd name="connsiteY36466" fmla="*/ 1199504 h 6858000"/>
              <a:gd name="connsiteX36467" fmla="*/ 1261821 w 12192000"/>
              <a:gd name="connsiteY36467" fmla="*/ 1210785 h 6858000"/>
              <a:gd name="connsiteX36468" fmla="*/ 1261611 w 12192000"/>
              <a:gd name="connsiteY36468" fmla="*/ 1211623 h 6858000"/>
              <a:gd name="connsiteX36469" fmla="*/ 1260863 w 12192000"/>
              <a:gd name="connsiteY36469" fmla="*/ 1214496 h 6858000"/>
              <a:gd name="connsiteX36470" fmla="*/ 1259517 w 12192000"/>
              <a:gd name="connsiteY36470" fmla="*/ 1218595 h 6858000"/>
              <a:gd name="connsiteX36471" fmla="*/ 1266459 w 12192000"/>
              <a:gd name="connsiteY36471" fmla="*/ 1222605 h 6858000"/>
              <a:gd name="connsiteX36472" fmla="*/ 1277740 w 12192000"/>
              <a:gd name="connsiteY36472" fmla="*/ 1229128 h 6858000"/>
              <a:gd name="connsiteX36473" fmla="*/ 1549895 w 12192000"/>
              <a:gd name="connsiteY36473" fmla="*/ 1229128 h 6858000"/>
              <a:gd name="connsiteX36474" fmla="*/ 1568118 w 12192000"/>
              <a:gd name="connsiteY36474" fmla="*/ 1218595 h 6858000"/>
              <a:gd name="connsiteX36475" fmla="*/ 1566772 w 12192000"/>
              <a:gd name="connsiteY36475" fmla="*/ 1214496 h 6858000"/>
              <a:gd name="connsiteX36476" fmla="*/ 1566053 w 12192000"/>
              <a:gd name="connsiteY36476" fmla="*/ 1211653 h 6858000"/>
              <a:gd name="connsiteX36477" fmla="*/ 1565844 w 12192000"/>
              <a:gd name="connsiteY36477" fmla="*/ 1210815 h 6858000"/>
              <a:gd name="connsiteX36478" fmla="*/ 1564557 w 12192000"/>
              <a:gd name="connsiteY36478" fmla="*/ 1199534 h 6858000"/>
              <a:gd name="connsiteX36479" fmla="*/ 1567999 w 12192000"/>
              <a:gd name="connsiteY36479" fmla="*/ 1181041 h 6858000"/>
              <a:gd name="connsiteX36480" fmla="*/ 1448065 w 12192000"/>
              <a:gd name="connsiteY36480" fmla="*/ 1111798 h 6858000"/>
              <a:gd name="connsiteX36481" fmla="*/ 1414072 w 12192000"/>
              <a:gd name="connsiteY36481" fmla="*/ 1127568 h 6858000"/>
              <a:gd name="connsiteX36482" fmla="*/ 1413832 w 12192000"/>
              <a:gd name="connsiteY36482" fmla="*/ 1127568 h 6858000"/>
              <a:gd name="connsiteX36483" fmla="*/ 1413593 w 12192000"/>
              <a:gd name="connsiteY36483" fmla="*/ 1127568 h 6858000"/>
              <a:gd name="connsiteX36484" fmla="*/ 1379600 w 12192000"/>
              <a:gd name="connsiteY36484" fmla="*/ 1111798 h 6858000"/>
              <a:gd name="connsiteX36485" fmla="*/ 565260 w 12192000"/>
              <a:gd name="connsiteY36485" fmla="*/ 1111768 h 6858000"/>
              <a:gd name="connsiteX36486" fmla="*/ 445326 w 12192000"/>
              <a:gd name="connsiteY36486" fmla="*/ 1181011 h 6858000"/>
              <a:gd name="connsiteX36487" fmla="*/ 448768 w 12192000"/>
              <a:gd name="connsiteY36487" fmla="*/ 1199504 h 6858000"/>
              <a:gd name="connsiteX36488" fmla="*/ 447481 w 12192000"/>
              <a:gd name="connsiteY36488" fmla="*/ 1210785 h 6858000"/>
              <a:gd name="connsiteX36489" fmla="*/ 447271 w 12192000"/>
              <a:gd name="connsiteY36489" fmla="*/ 1211623 h 6858000"/>
              <a:gd name="connsiteX36490" fmla="*/ 446523 w 12192000"/>
              <a:gd name="connsiteY36490" fmla="*/ 1214496 h 6858000"/>
              <a:gd name="connsiteX36491" fmla="*/ 446553 w 12192000"/>
              <a:gd name="connsiteY36491" fmla="*/ 1214466 h 6858000"/>
              <a:gd name="connsiteX36492" fmla="*/ 445207 w 12192000"/>
              <a:gd name="connsiteY36492" fmla="*/ 1218565 h 6858000"/>
              <a:gd name="connsiteX36493" fmla="*/ 452149 w 12192000"/>
              <a:gd name="connsiteY36493" fmla="*/ 1222575 h 6858000"/>
              <a:gd name="connsiteX36494" fmla="*/ 463430 w 12192000"/>
              <a:gd name="connsiteY36494" fmla="*/ 1229098 h 6858000"/>
              <a:gd name="connsiteX36495" fmla="*/ 735585 w 12192000"/>
              <a:gd name="connsiteY36495" fmla="*/ 1229098 h 6858000"/>
              <a:gd name="connsiteX36496" fmla="*/ 753808 w 12192000"/>
              <a:gd name="connsiteY36496" fmla="*/ 1218565 h 6858000"/>
              <a:gd name="connsiteX36497" fmla="*/ 752462 w 12192000"/>
              <a:gd name="connsiteY36497" fmla="*/ 1214466 h 6858000"/>
              <a:gd name="connsiteX36498" fmla="*/ 751714 w 12192000"/>
              <a:gd name="connsiteY36498" fmla="*/ 1211623 h 6858000"/>
              <a:gd name="connsiteX36499" fmla="*/ 751504 w 12192000"/>
              <a:gd name="connsiteY36499" fmla="*/ 1210785 h 6858000"/>
              <a:gd name="connsiteX36500" fmla="*/ 750218 w 12192000"/>
              <a:gd name="connsiteY36500" fmla="*/ 1199504 h 6858000"/>
              <a:gd name="connsiteX36501" fmla="*/ 753659 w 12192000"/>
              <a:gd name="connsiteY36501" fmla="*/ 1181011 h 6858000"/>
              <a:gd name="connsiteX36502" fmla="*/ 633725 w 12192000"/>
              <a:gd name="connsiteY36502" fmla="*/ 1111768 h 6858000"/>
              <a:gd name="connsiteX36503" fmla="*/ 599732 w 12192000"/>
              <a:gd name="connsiteY36503" fmla="*/ 1127538 h 6858000"/>
              <a:gd name="connsiteX36504" fmla="*/ 599493 w 12192000"/>
              <a:gd name="connsiteY36504" fmla="*/ 1127538 h 6858000"/>
              <a:gd name="connsiteX36505" fmla="*/ 599253 w 12192000"/>
              <a:gd name="connsiteY36505" fmla="*/ 1127538 h 6858000"/>
              <a:gd name="connsiteX36506" fmla="*/ 565260 w 12192000"/>
              <a:gd name="connsiteY36506" fmla="*/ 1111768 h 6858000"/>
              <a:gd name="connsiteX36507" fmla="*/ 11797008 w 12192000"/>
              <a:gd name="connsiteY36507" fmla="*/ 920915 h 6858000"/>
              <a:gd name="connsiteX36508" fmla="*/ 11797038 w 12192000"/>
              <a:gd name="connsiteY36508" fmla="*/ 920915 h 6858000"/>
              <a:gd name="connsiteX36509" fmla="*/ 11797023 w 12192000"/>
              <a:gd name="connsiteY36509" fmla="*/ 920919 h 6858000"/>
              <a:gd name="connsiteX36510" fmla="*/ 11924752 w 12192000"/>
              <a:gd name="connsiteY36510" fmla="*/ 901046 h 6858000"/>
              <a:gd name="connsiteX36511" fmla="*/ 11839021 w 12192000"/>
              <a:gd name="connsiteY36511" fmla="*/ 950540 h 6858000"/>
              <a:gd name="connsiteX36512" fmla="*/ 11841655 w 12192000"/>
              <a:gd name="connsiteY36512" fmla="*/ 965532 h 6858000"/>
              <a:gd name="connsiteX36513" fmla="*/ 11805028 w 12192000"/>
              <a:gd name="connsiteY36513" fmla="*/ 1009399 h 6858000"/>
              <a:gd name="connsiteX36514" fmla="*/ 11805028 w 12192000"/>
              <a:gd name="connsiteY36514" fmla="*/ 1108387 h 6858000"/>
              <a:gd name="connsiteX36515" fmla="*/ 11924752 w 12192000"/>
              <a:gd name="connsiteY36515" fmla="*/ 901046 h 6858000"/>
              <a:gd name="connsiteX36516" fmla="*/ 11669295 w 12192000"/>
              <a:gd name="connsiteY36516" fmla="*/ 901046 h 6858000"/>
              <a:gd name="connsiteX36517" fmla="*/ 11789019 w 12192000"/>
              <a:gd name="connsiteY36517" fmla="*/ 1108387 h 6858000"/>
              <a:gd name="connsiteX36518" fmla="*/ 11789019 w 12192000"/>
              <a:gd name="connsiteY36518" fmla="*/ 1009399 h 6858000"/>
              <a:gd name="connsiteX36519" fmla="*/ 11752392 w 12192000"/>
              <a:gd name="connsiteY36519" fmla="*/ 965532 h 6858000"/>
              <a:gd name="connsiteX36520" fmla="*/ 11755025 w 12192000"/>
              <a:gd name="connsiteY36520" fmla="*/ 950540 h 6858000"/>
              <a:gd name="connsiteX36521" fmla="*/ 11517552 w 12192000"/>
              <a:gd name="connsiteY36521" fmla="*/ 901046 h 6858000"/>
              <a:gd name="connsiteX36522" fmla="*/ 11431821 w 12192000"/>
              <a:gd name="connsiteY36522" fmla="*/ 950540 h 6858000"/>
              <a:gd name="connsiteX36523" fmla="*/ 11434455 w 12192000"/>
              <a:gd name="connsiteY36523" fmla="*/ 965532 h 6858000"/>
              <a:gd name="connsiteX36524" fmla="*/ 11397828 w 12192000"/>
              <a:gd name="connsiteY36524" fmla="*/ 1009399 h 6858000"/>
              <a:gd name="connsiteX36525" fmla="*/ 11397828 w 12192000"/>
              <a:gd name="connsiteY36525" fmla="*/ 1108387 h 6858000"/>
              <a:gd name="connsiteX36526" fmla="*/ 11517552 w 12192000"/>
              <a:gd name="connsiteY36526" fmla="*/ 901046 h 6858000"/>
              <a:gd name="connsiteX36527" fmla="*/ 11262125 w 12192000"/>
              <a:gd name="connsiteY36527" fmla="*/ 901046 h 6858000"/>
              <a:gd name="connsiteX36528" fmla="*/ 11381849 w 12192000"/>
              <a:gd name="connsiteY36528" fmla="*/ 1108387 h 6858000"/>
              <a:gd name="connsiteX36529" fmla="*/ 11381849 w 12192000"/>
              <a:gd name="connsiteY36529" fmla="*/ 1009399 h 6858000"/>
              <a:gd name="connsiteX36530" fmla="*/ 11345222 w 12192000"/>
              <a:gd name="connsiteY36530" fmla="*/ 965532 h 6858000"/>
              <a:gd name="connsiteX36531" fmla="*/ 11347856 w 12192000"/>
              <a:gd name="connsiteY36531" fmla="*/ 950540 h 6858000"/>
              <a:gd name="connsiteX36532" fmla="*/ 11110382 w 12192000"/>
              <a:gd name="connsiteY36532" fmla="*/ 901046 h 6858000"/>
              <a:gd name="connsiteX36533" fmla="*/ 11024652 w 12192000"/>
              <a:gd name="connsiteY36533" fmla="*/ 950540 h 6858000"/>
              <a:gd name="connsiteX36534" fmla="*/ 11027285 w 12192000"/>
              <a:gd name="connsiteY36534" fmla="*/ 965532 h 6858000"/>
              <a:gd name="connsiteX36535" fmla="*/ 10990658 w 12192000"/>
              <a:gd name="connsiteY36535" fmla="*/ 1009399 h 6858000"/>
              <a:gd name="connsiteX36536" fmla="*/ 10990658 w 12192000"/>
              <a:gd name="connsiteY36536" fmla="*/ 1108387 h 6858000"/>
              <a:gd name="connsiteX36537" fmla="*/ 11110382 w 12192000"/>
              <a:gd name="connsiteY36537" fmla="*/ 901046 h 6858000"/>
              <a:gd name="connsiteX36538" fmla="*/ 10854955 w 12192000"/>
              <a:gd name="connsiteY36538" fmla="*/ 901046 h 6858000"/>
              <a:gd name="connsiteX36539" fmla="*/ 10974679 w 12192000"/>
              <a:gd name="connsiteY36539" fmla="*/ 1108387 h 6858000"/>
              <a:gd name="connsiteX36540" fmla="*/ 10974679 w 12192000"/>
              <a:gd name="connsiteY36540" fmla="*/ 1009399 h 6858000"/>
              <a:gd name="connsiteX36541" fmla="*/ 10938052 w 12192000"/>
              <a:gd name="connsiteY36541" fmla="*/ 965532 h 6858000"/>
              <a:gd name="connsiteX36542" fmla="*/ 10940686 w 12192000"/>
              <a:gd name="connsiteY36542" fmla="*/ 950540 h 6858000"/>
              <a:gd name="connsiteX36543" fmla="*/ 10703182 w 12192000"/>
              <a:gd name="connsiteY36543" fmla="*/ 901046 h 6858000"/>
              <a:gd name="connsiteX36544" fmla="*/ 10617452 w 12192000"/>
              <a:gd name="connsiteY36544" fmla="*/ 950540 h 6858000"/>
              <a:gd name="connsiteX36545" fmla="*/ 10620085 w 12192000"/>
              <a:gd name="connsiteY36545" fmla="*/ 965532 h 6858000"/>
              <a:gd name="connsiteX36546" fmla="*/ 10583458 w 12192000"/>
              <a:gd name="connsiteY36546" fmla="*/ 1009399 h 6858000"/>
              <a:gd name="connsiteX36547" fmla="*/ 10583458 w 12192000"/>
              <a:gd name="connsiteY36547" fmla="*/ 1108387 h 6858000"/>
              <a:gd name="connsiteX36548" fmla="*/ 10703182 w 12192000"/>
              <a:gd name="connsiteY36548" fmla="*/ 901046 h 6858000"/>
              <a:gd name="connsiteX36549" fmla="*/ 10447755 w 12192000"/>
              <a:gd name="connsiteY36549" fmla="*/ 901046 h 6858000"/>
              <a:gd name="connsiteX36550" fmla="*/ 10567479 w 12192000"/>
              <a:gd name="connsiteY36550" fmla="*/ 1108387 h 6858000"/>
              <a:gd name="connsiteX36551" fmla="*/ 10567479 w 12192000"/>
              <a:gd name="connsiteY36551" fmla="*/ 1009399 h 6858000"/>
              <a:gd name="connsiteX36552" fmla="*/ 10530853 w 12192000"/>
              <a:gd name="connsiteY36552" fmla="*/ 965532 h 6858000"/>
              <a:gd name="connsiteX36553" fmla="*/ 10533486 w 12192000"/>
              <a:gd name="connsiteY36553" fmla="*/ 950540 h 6858000"/>
              <a:gd name="connsiteX36554" fmla="*/ 10296013 w 12192000"/>
              <a:gd name="connsiteY36554" fmla="*/ 901046 h 6858000"/>
              <a:gd name="connsiteX36555" fmla="*/ 10210282 w 12192000"/>
              <a:gd name="connsiteY36555" fmla="*/ 950540 h 6858000"/>
              <a:gd name="connsiteX36556" fmla="*/ 10212915 w 12192000"/>
              <a:gd name="connsiteY36556" fmla="*/ 965532 h 6858000"/>
              <a:gd name="connsiteX36557" fmla="*/ 10176289 w 12192000"/>
              <a:gd name="connsiteY36557" fmla="*/ 1009399 h 6858000"/>
              <a:gd name="connsiteX36558" fmla="*/ 10176289 w 12192000"/>
              <a:gd name="connsiteY36558" fmla="*/ 1108387 h 6858000"/>
              <a:gd name="connsiteX36559" fmla="*/ 10296013 w 12192000"/>
              <a:gd name="connsiteY36559" fmla="*/ 901046 h 6858000"/>
              <a:gd name="connsiteX36560" fmla="*/ 10040585 w 12192000"/>
              <a:gd name="connsiteY36560" fmla="*/ 901046 h 6858000"/>
              <a:gd name="connsiteX36561" fmla="*/ 10160309 w 12192000"/>
              <a:gd name="connsiteY36561" fmla="*/ 1108387 h 6858000"/>
              <a:gd name="connsiteX36562" fmla="*/ 10160309 w 12192000"/>
              <a:gd name="connsiteY36562" fmla="*/ 1009399 h 6858000"/>
              <a:gd name="connsiteX36563" fmla="*/ 10123683 w 12192000"/>
              <a:gd name="connsiteY36563" fmla="*/ 965532 h 6858000"/>
              <a:gd name="connsiteX36564" fmla="*/ 10126317 w 12192000"/>
              <a:gd name="connsiteY36564" fmla="*/ 950540 h 6858000"/>
              <a:gd name="connsiteX36565" fmla="*/ 9888813 w 12192000"/>
              <a:gd name="connsiteY36565" fmla="*/ 901046 h 6858000"/>
              <a:gd name="connsiteX36566" fmla="*/ 9803082 w 12192000"/>
              <a:gd name="connsiteY36566" fmla="*/ 950540 h 6858000"/>
              <a:gd name="connsiteX36567" fmla="*/ 9805715 w 12192000"/>
              <a:gd name="connsiteY36567" fmla="*/ 965532 h 6858000"/>
              <a:gd name="connsiteX36568" fmla="*/ 9769089 w 12192000"/>
              <a:gd name="connsiteY36568" fmla="*/ 1009399 h 6858000"/>
              <a:gd name="connsiteX36569" fmla="*/ 9769089 w 12192000"/>
              <a:gd name="connsiteY36569" fmla="*/ 1108387 h 6858000"/>
              <a:gd name="connsiteX36570" fmla="*/ 9888813 w 12192000"/>
              <a:gd name="connsiteY36570" fmla="*/ 901046 h 6858000"/>
              <a:gd name="connsiteX36571" fmla="*/ 9633415 w 12192000"/>
              <a:gd name="connsiteY36571" fmla="*/ 901046 h 6858000"/>
              <a:gd name="connsiteX36572" fmla="*/ 9753139 w 12192000"/>
              <a:gd name="connsiteY36572" fmla="*/ 1108387 h 6858000"/>
              <a:gd name="connsiteX36573" fmla="*/ 9753139 w 12192000"/>
              <a:gd name="connsiteY36573" fmla="*/ 1009399 h 6858000"/>
              <a:gd name="connsiteX36574" fmla="*/ 9716513 w 12192000"/>
              <a:gd name="connsiteY36574" fmla="*/ 965532 h 6858000"/>
              <a:gd name="connsiteX36575" fmla="*/ 9719146 w 12192000"/>
              <a:gd name="connsiteY36575" fmla="*/ 950540 h 6858000"/>
              <a:gd name="connsiteX36576" fmla="*/ 9481643 w 12192000"/>
              <a:gd name="connsiteY36576" fmla="*/ 901046 h 6858000"/>
              <a:gd name="connsiteX36577" fmla="*/ 9395912 w 12192000"/>
              <a:gd name="connsiteY36577" fmla="*/ 950540 h 6858000"/>
              <a:gd name="connsiteX36578" fmla="*/ 9398545 w 12192000"/>
              <a:gd name="connsiteY36578" fmla="*/ 965532 h 6858000"/>
              <a:gd name="connsiteX36579" fmla="*/ 9361919 w 12192000"/>
              <a:gd name="connsiteY36579" fmla="*/ 1009399 h 6858000"/>
              <a:gd name="connsiteX36580" fmla="*/ 9361919 w 12192000"/>
              <a:gd name="connsiteY36580" fmla="*/ 1108387 h 6858000"/>
              <a:gd name="connsiteX36581" fmla="*/ 9481643 w 12192000"/>
              <a:gd name="connsiteY36581" fmla="*/ 901046 h 6858000"/>
              <a:gd name="connsiteX36582" fmla="*/ 9226216 w 12192000"/>
              <a:gd name="connsiteY36582" fmla="*/ 901046 h 6858000"/>
              <a:gd name="connsiteX36583" fmla="*/ 9345940 w 12192000"/>
              <a:gd name="connsiteY36583" fmla="*/ 1108387 h 6858000"/>
              <a:gd name="connsiteX36584" fmla="*/ 9345940 w 12192000"/>
              <a:gd name="connsiteY36584" fmla="*/ 1009399 h 6858000"/>
              <a:gd name="connsiteX36585" fmla="*/ 9309314 w 12192000"/>
              <a:gd name="connsiteY36585" fmla="*/ 965532 h 6858000"/>
              <a:gd name="connsiteX36586" fmla="*/ 9311946 w 12192000"/>
              <a:gd name="connsiteY36586" fmla="*/ 950540 h 6858000"/>
              <a:gd name="connsiteX36587" fmla="*/ 9074473 w 12192000"/>
              <a:gd name="connsiteY36587" fmla="*/ 901046 h 6858000"/>
              <a:gd name="connsiteX36588" fmla="*/ 8988742 w 12192000"/>
              <a:gd name="connsiteY36588" fmla="*/ 950540 h 6858000"/>
              <a:gd name="connsiteX36589" fmla="*/ 8991376 w 12192000"/>
              <a:gd name="connsiteY36589" fmla="*/ 965532 h 6858000"/>
              <a:gd name="connsiteX36590" fmla="*/ 8954749 w 12192000"/>
              <a:gd name="connsiteY36590" fmla="*/ 1009399 h 6858000"/>
              <a:gd name="connsiteX36591" fmla="*/ 8954749 w 12192000"/>
              <a:gd name="connsiteY36591" fmla="*/ 1108387 h 6858000"/>
              <a:gd name="connsiteX36592" fmla="*/ 9074473 w 12192000"/>
              <a:gd name="connsiteY36592" fmla="*/ 901046 h 6858000"/>
              <a:gd name="connsiteX36593" fmla="*/ 8819046 w 12192000"/>
              <a:gd name="connsiteY36593" fmla="*/ 901046 h 6858000"/>
              <a:gd name="connsiteX36594" fmla="*/ 8938770 w 12192000"/>
              <a:gd name="connsiteY36594" fmla="*/ 1108387 h 6858000"/>
              <a:gd name="connsiteX36595" fmla="*/ 8938770 w 12192000"/>
              <a:gd name="connsiteY36595" fmla="*/ 1009399 h 6858000"/>
              <a:gd name="connsiteX36596" fmla="*/ 8902143 w 12192000"/>
              <a:gd name="connsiteY36596" fmla="*/ 965532 h 6858000"/>
              <a:gd name="connsiteX36597" fmla="*/ 8904776 w 12192000"/>
              <a:gd name="connsiteY36597" fmla="*/ 950540 h 6858000"/>
              <a:gd name="connsiteX36598" fmla="*/ 8667273 w 12192000"/>
              <a:gd name="connsiteY36598" fmla="*/ 901046 h 6858000"/>
              <a:gd name="connsiteX36599" fmla="*/ 8581542 w 12192000"/>
              <a:gd name="connsiteY36599" fmla="*/ 950540 h 6858000"/>
              <a:gd name="connsiteX36600" fmla="*/ 8584176 w 12192000"/>
              <a:gd name="connsiteY36600" fmla="*/ 965532 h 6858000"/>
              <a:gd name="connsiteX36601" fmla="*/ 8547549 w 12192000"/>
              <a:gd name="connsiteY36601" fmla="*/ 1009399 h 6858000"/>
              <a:gd name="connsiteX36602" fmla="*/ 8547549 w 12192000"/>
              <a:gd name="connsiteY36602" fmla="*/ 1108387 h 6858000"/>
              <a:gd name="connsiteX36603" fmla="*/ 8667273 w 12192000"/>
              <a:gd name="connsiteY36603" fmla="*/ 901046 h 6858000"/>
              <a:gd name="connsiteX36604" fmla="*/ 8411846 w 12192000"/>
              <a:gd name="connsiteY36604" fmla="*/ 901046 h 6858000"/>
              <a:gd name="connsiteX36605" fmla="*/ 8531570 w 12192000"/>
              <a:gd name="connsiteY36605" fmla="*/ 1108387 h 6858000"/>
              <a:gd name="connsiteX36606" fmla="*/ 8531570 w 12192000"/>
              <a:gd name="connsiteY36606" fmla="*/ 1009399 h 6858000"/>
              <a:gd name="connsiteX36607" fmla="*/ 8494943 w 12192000"/>
              <a:gd name="connsiteY36607" fmla="*/ 965532 h 6858000"/>
              <a:gd name="connsiteX36608" fmla="*/ 8497577 w 12192000"/>
              <a:gd name="connsiteY36608" fmla="*/ 950540 h 6858000"/>
              <a:gd name="connsiteX36609" fmla="*/ 8260103 w 12192000"/>
              <a:gd name="connsiteY36609" fmla="*/ 901046 h 6858000"/>
              <a:gd name="connsiteX36610" fmla="*/ 8174373 w 12192000"/>
              <a:gd name="connsiteY36610" fmla="*/ 950540 h 6858000"/>
              <a:gd name="connsiteX36611" fmla="*/ 8177006 w 12192000"/>
              <a:gd name="connsiteY36611" fmla="*/ 965532 h 6858000"/>
              <a:gd name="connsiteX36612" fmla="*/ 8140379 w 12192000"/>
              <a:gd name="connsiteY36612" fmla="*/ 1009399 h 6858000"/>
              <a:gd name="connsiteX36613" fmla="*/ 8140379 w 12192000"/>
              <a:gd name="connsiteY36613" fmla="*/ 1108387 h 6858000"/>
              <a:gd name="connsiteX36614" fmla="*/ 8260103 w 12192000"/>
              <a:gd name="connsiteY36614" fmla="*/ 901046 h 6858000"/>
              <a:gd name="connsiteX36615" fmla="*/ 8004677 w 12192000"/>
              <a:gd name="connsiteY36615" fmla="*/ 901046 h 6858000"/>
              <a:gd name="connsiteX36616" fmla="*/ 8124400 w 12192000"/>
              <a:gd name="connsiteY36616" fmla="*/ 1108387 h 6858000"/>
              <a:gd name="connsiteX36617" fmla="*/ 8124400 w 12192000"/>
              <a:gd name="connsiteY36617" fmla="*/ 1009399 h 6858000"/>
              <a:gd name="connsiteX36618" fmla="*/ 8087774 w 12192000"/>
              <a:gd name="connsiteY36618" fmla="*/ 965532 h 6858000"/>
              <a:gd name="connsiteX36619" fmla="*/ 8090407 w 12192000"/>
              <a:gd name="connsiteY36619" fmla="*/ 950540 h 6858000"/>
              <a:gd name="connsiteX36620" fmla="*/ 7852904 w 12192000"/>
              <a:gd name="connsiteY36620" fmla="*/ 901046 h 6858000"/>
              <a:gd name="connsiteX36621" fmla="*/ 7767173 w 12192000"/>
              <a:gd name="connsiteY36621" fmla="*/ 950540 h 6858000"/>
              <a:gd name="connsiteX36622" fmla="*/ 7769807 w 12192000"/>
              <a:gd name="connsiteY36622" fmla="*/ 965532 h 6858000"/>
              <a:gd name="connsiteX36623" fmla="*/ 7733180 w 12192000"/>
              <a:gd name="connsiteY36623" fmla="*/ 1009399 h 6858000"/>
              <a:gd name="connsiteX36624" fmla="*/ 7733180 w 12192000"/>
              <a:gd name="connsiteY36624" fmla="*/ 1108387 h 6858000"/>
              <a:gd name="connsiteX36625" fmla="*/ 7852904 w 12192000"/>
              <a:gd name="connsiteY36625" fmla="*/ 901046 h 6858000"/>
              <a:gd name="connsiteX36626" fmla="*/ 7597476 w 12192000"/>
              <a:gd name="connsiteY36626" fmla="*/ 901046 h 6858000"/>
              <a:gd name="connsiteX36627" fmla="*/ 7717201 w 12192000"/>
              <a:gd name="connsiteY36627" fmla="*/ 1108387 h 6858000"/>
              <a:gd name="connsiteX36628" fmla="*/ 7717201 w 12192000"/>
              <a:gd name="connsiteY36628" fmla="*/ 1009399 h 6858000"/>
              <a:gd name="connsiteX36629" fmla="*/ 7680574 w 12192000"/>
              <a:gd name="connsiteY36629" fmla="*/ 965532 h 6858000"/>
              <a:gd name="connsiteX36630" fmla="*/ 7683207 w 12192000"/>
              <a:gd name="connsiteY36630" fmla="*/ 950540 h 6858000"/>
              <a:gd name="connsiteX36631" fmla="*/ 7445734 w 12192000"/>
              <a:gd name="connsiteY36631" fmla="*/ 901046 h 6858000"/>
              <a:gd name="connsiteX36632" fmla="*/ 7360003 w 12192000"/>
              <a:gd name="connsiteY36632" fmla="*/ 950540 h 6858000"/>
              <a:gd name="connsiteX36633" fmla="*/ 7362636 w 12192000"/>
              <a:gd name="connsiteY36633" fmla="*/ 965532 h 6858000"/>
              <a:gd name="connsiteX36634" fmla="*/ 7326010 w 12192000"/>
              <a:gd name="connsiteY36634" fmla="*/ 1009399 h 6858000"/>
              <a:gd name="connsiteX36635" fmla="*/ 7326010 w 12192000"/>
              <a:gd name="connsiteY36635" fmla="*/ 1108387 h 6858000"/>
              <a:gd name="connsiteX36636" fmla="*/ 7445734 w 12192000"/>
              <a:gd name="connsiteY36636" fmla="*/ 901046 h 6858000"/>
              <a:gd name="connsiteX36637" fmla="*/ 7190306 w 12192000"/>
              <a:gd name="connsiteY36637" fmla="*/ 901046 h 6858000"/>
              <a:gd name="connsiteX36638" fmla="*/ 7310031 w 12192000"/>
              <a:gd name="connsiteY36638" fmla="*/ 1108387 h 6858000"/>
              <a:gd name="connsiteX36639" fmla="*/ 7310031 w 12192000"/>
              <a:gd name="connsiteY36639" fmla="*/ 1009399 h 6858000"/>
              <a:gd name="connsiteX36640" fmla="*/ 7273404 w 12192000"/>
              <a:gd name="connsiteY36640" fmla="*/ 965532 h 6858000"/>
              <a:gd name="connsiteX36641" fmla="*/ 7276038 w 12192000"/>
              <a:gd name="connsiteY36641" fmla="*/ 950540 h 6858000"/>
              <a:gd name="connsiteX36642" fmla="*/ 7038534 w 12192000"/>
              <a:gd name="connsiteY36642" fmla="*/ 901046 h 6858000"/>
              <a:gd name="connsiteX36643" fmla="*/ 6952803 w 12192000"/>
              <a:gd name="connsiteY36643" fmla="*/ 950540 h 6858000"/>
              <a:gd name="connsiteX36644" fmla="*/ 6955436 w 12192000"/>
              <a:gd name="connsiteY36644" fmla="*/ 965532 h 6858000"/>
              <a:gd name="connsiteX36645" fmla="*/ 6918810 w 12192000"/>
              <a:gd name="connsiteY36645" fmla="*/ 1009399 h 6858000"/>
              <a:gd name="connsiteX36646" fmla="*/ 6918810 w 12192000"/>
              <a:gd name="connsiteY36646" fmla="*/ 1108387 h 6858000"/>
              <a:gd name="connsiteX36647" fmla="*/ 7038534 w 12192000"/>
              <a:gd name="connsiteY36647" fmla="*/ 901046 h 6858000"/>
              <a:gd name="connsiteX36648" fmla="*/ 6783107 w 12192000"/>
              <a:gd name="connsiteY36648" fmla="*/ 901046 h 6858000"/>
              <a:gd name="connsiteX36649" fmla="*/ 6902831 w 12192000"/>
              <a:gd name="connsiteY36649" fmla="*/ 1108387 h 6858000"/>
              <a:gd name="connsiteX36650" fmla="*/ 6902831 w 12192000"/>
              <a:gd name="connsiteY36650" fmla="*/ 1009399 h 6858000"/>
              <a:gd name="connsiteX36651" fmla="*/ 6866204 w 12192000"/>
              <a:gd name="connsiteY36651" fmla="*/ 965532 h 6858000"/>
              <a:gd name="connsiteX36652" fmla="*/ 6868838 w 12192000"/>
              <a:gd name="connsiteY36652" fmla="*/ 950540 h 6858000"/>
              <a:gd name="connsiteX36653" fmla="*/ 6631364 w 12192000"/>
              <a:gd name="connsiteY36653" fmla="*/ 901046 h 6858000"/>
              <a:gd name="connsiteX36654" fmla="*/ 6545633 w 12192000"/>
              <a:gd name="connsiteY36654" fmla="*/ 950540 h 6858000"/>
              <a:gd name="connsiteX36655" fmla="*/ 6548266 w 12192000"/>
              <a:gd name="connsiteY36655" fmla="*/ 965532 h 6858000"/>
              <a:gd name="connsiteX36656" fmla="*/ 6511640 w 12192000"/>
              <a:gd name="connsiteY36656" fmla="*/ 1009399 h 6858000"/>
              <a:gd name="connsiteX36657" fmla="*/ 6511640 w 12192000"/>
              <a:gd name="connsiteY36657" fmla="*/ 1108387 h 6858000"/>
              <a:gd name="connsiteX36658" fmla="*/ 6631364 w 12192000"/>
              <a:gd name="connsiteY36658" fmla="*/ 901046 h 6858000"/>
              <a:gd name="connsiteX36659" fmla="*/ 6375937 w 12192000"/>
              <a:gd name="connsiteY36659" fmla="*/ 901046 h 6858000"/>
              <a:gd name="connsiteX36660" fmla="*/ 6495661 w 12192000"/>
              <a:gd name="connsiteY36660" fmla="*/ 1108387 h 6858000"/>
              <a:gd name="connsiteX36661" fmla="*/ 6495661 w 12192000"/>
              <a:gd name="connsiteY36661" fmla="*/ 1009399 h 6858000"/>
              <a:gd name="connsiteX36662" fmla="*/ 6459035 w 12192000"/>
              <a:gd name="connsiteY36662" fmla="*/ 965532 h 6858000"/>
              <a:gd name="connsiteX36663" fmla="*/ 6461668 w 12192000"/>
              <a:gd name="connsiteY36663" fmla="*/ 950540 h 6858000"/>
              <a:gd name="connsiteX36664" fmla="*/ 6224165 w 12192000"/>
              <a:gd name="connsiteY36664" fmla="*/ 901046 h 6858000"/>
              <a:gd name="connsiteX36665" fmla="*/ 6138433 w 12192000"/>
              <a:gd name="connsiteY36665" fmla="*/ 950540 h 6858000"/>
              <a:gd name="connsiteX36666" fmla="*/ 6141067 w 12192000"/>
              <a:gd name="connsiteY36666" fmla="*/ 965532 h 6858000"/>
              <a:gd name="connsiteX36667" fmla="*/ 6104441 w 12192000"/>
              <a:gd name="connsiteY36667" fmla="*/ 1009399 h 6858000"/>
              <a:gd name="connsiteX36668" fmla="*/ 6104441 w 12192000"/>
              <a:gd name="connsiteY36668" fmla="*/ 1108387 h 6858000"/>
              <a:gd name="connsiteX36669" fmla="*/ 6224165 w 12192000"/>
              <a:gd name="connsiteY36669" fmla="*/ 901046 h 6858000"/>
              <a:gd name="connsiteX36670" fmla="*/ 5968767 w 12192000"/>
              <a:gd name="connsiteY36670" fmla="*/ 901046 h 6858000"/>
              <a:gd name="connsiteX36671" fmla="*/ 6088491 w 12192000"/>
              <a:gd name="connsiteY36671" fmla="*/ 1108387 h 6858000"/>
              <a:gd name="connsiteX36672" fmla="*/ 6088491 w 12192000"/>
              <a:gd name="connsiteY36672" fmla="*/ 1009399 h 6858000"/>
              <a:gd name="connsiteX36673" fmla="*/ 6051865 w 12192000"/>
              <a:gd name="connsiteY36673" fmla="*/ 965532 h 6858000"/>
              <a:gd name="connsiteX36674" fmla="*/ 6054498 w 12192000"/>
              <a:gd name="connsiteY36674" fmla="*/ 950540 h 6858000"/>
              <a:gd name="connsiteX36675" fmla="*/ 5816995 w 12192000"/>
              <a:gd name="connsiteY36675" fmla="*/ 901046 h 6858000"/>
              <a:gd name="connsiteX36676" fmla="*/ 5731264 w 12192000"/>
              <a:gd name="connsiteY36676" fmla="*/ 950540 h 6858000"/>
              <a:gd name="connsiteX36677" fmla="*/ 5733897 w 12192000"/>
              <a:gd name="connsiteY36677" fmla="*/ 965532 h 6858000"/>
              <a:gd name="connsiteX36678" fmla="*/ 5697271 w 12192000"/>
              <a:gd name="connsiteY36678" fmla="*/ 1009399 h 6858000"/>
              <a:gd name="connsiteX36679" fmla="*/ 5697271 w 12192000"/>
              <a:gd name="connsiteY36679" fmla="*/ 1108387 h 6858000"/>
              <a:gd name="connsiteX36680" fmla="*/ 5816995 w 12192000"/>
              <a:gd name="connsiteY36680" fmla="*/ 901046 h 6858000"/>
              <a:gd name="connsiteX36681" fmla="*/ 5561568 w 12192000"/>
              <a:gd name="connsiteY36681" fmla="*/ 901046 h 6858000"/>
              <a:gd name="connsiteX36682" fmla="*/ 5681292 w 12192000"/>
              <a:gd name="connsiteY36682" fmla="*/ 1108387 h 6858000"/>
              <a:gd name="connsiteX36683" fmla="*/ 5681292 w 12192000"/>
              <a:gd name="connsiteY36683" fmla="*/ 1009399 h 6858000"/>
              <a:gd name="connsiteX36684" fmla="*/ 5644666 w 12192000"/>
              <a:gd name="connsiteY36684" fmla="*/ 965532 h 6858000"/>
              <a:gd name="connsiteX36685" fmla="*/ 5647298 w 12192000"/>
              <a:gd name="connsiteY36685" fmla="*/ 950540 h 6858000"/>
              <a:gd name="connsiteX36686" fmla="*/ 5409826 w 12192000"/>
              <a:gd name="connsiteY36686" fmla="*/ 901046 h 6858000"/>
              <a:gd name="connsiteX36687" fmla="*/ 5324094 w 12192000"/>
              <a:gd name="connsiteY36687" fmla="*/ 950540 h 6858000"/>
              <a:gd name="connsiteX36688" fmla="*/ 5326727 w 12192000"/>
              <a:gd name="connsiteY36688" fmla="*/ 965532 h 6858000"/>
              <a:gd name="connsiteX36689" fmla="*/ 5290102 w 12192000"/>
              <a:gd name="connsiteY36689" fmla="*/ 1009399 h 6858000"/>
              <a:gd name="connsiteX36690" fmla="*/ 5290102 w 12192000"/>
              <a:gd name="connsiteY36690" fmla="*/ 1108387 h 6858000"/>
              <a:gd name="connsiteX36691" fmla="*/ 5409826 w 12192000"/>
              <a:gd name="connsiteY36691" fmla="*/ 901046 h 6858000"/>
              <a:gd name="connsiteX36692" fmla="*/ 5154397 w 12192000"/>
              <a:gd name="connsiteY36692" fmla="*/ 901046 h 6858000"/>
              <a:gd name="connsiteX36693" fmla="*/ 5274121 w 12192000"/>
              <a:gd name="connsiteY36693" fmla="*/ 1108387 h 6858000"/>
              <a:gd name="connsiteX36694" fmla="*/ 5274121 w 12192000"/>
              <a:gd name="connsiteY36694" fmla="*/ 1009399 h 6858000"/>
              <a:gd name="connsiteX36695" fmla="*/ 5237495 w 12192000"/>
              <a:gd name="connsiteY36695" fmla="*/ 965532 h 6858000"/>
              <a:gd name="connsiteX36696" fmla="*/ 5240129 w 12192000"/>
              <a:gd name="connsiteY36696" fmla="*/ 950540 h 6858000"/>
              <a:gd name="connsiteX36697" fmla="*/ 5002625 w 12192000"/>
              <a:gd name="connsiteY36697" fmla="*/ 901046 h 6858000"/>
              <a:gd name="connsiteX36698" fmla="*/ 4916894 w 12192000"/>
              <a:gd name="connsiteY36698" fmla="*/ 950540 h 6858000"/>
              <a:gd name="connsiteX36699" fmla="*/ 4919527 w 12192000"/>
              <a:gd name="connsiteY36699" fmla="*/ 965532 h 6858000"/>
              <a:gd name="connsiteX36700" fmla="*/ 4882901 w 12192000"/>
              <a:gd name="connsiteY36700" fmla="*/ 1009399 h 6858000"/>
              <a:gd name="connsiteX36701" fmla="*/ 4882901 w 12192000"/>
              <a:gd name="connsiteY36701" fmla="*/ 1108387 h 6858000"/>
              <a:gd name="connsiteX36702" fmla="*/ 5002625 w 12192000"/>
              <a:gd name="connsiteY36702" fmla="*/ 901046 h 6858000"/>
              <a:gd name="connsiteX36703" fmla="*/ 4747197 w 12192000"/>
              <a:gd name="connsiteY36703" fmla="*/ 901046 h 6858000"/>
              <a:gd name="connsiteX36704" fmla="*/ 4866922 w 12192000"/>
              <a:gd name="connsiteY36704" fmla="*/ 1108387 h 6858000"/>
              <a:gd name="connsiteX36705" fmla="*/ 4866922 w 12192000"/>
              <a:gd name="connsiteY36705" fmla="*/ 1009399 h 6858000"/>
              <a:gd name="connsiteX36706" fmla="*/ 4830295 w 12192000"/>
              <a:gd name="connsiteY36706" fmla="*/ 965532 h 6858000"/>
              <a:gd name="connsiteX36707" fmla="*/ 4832929 w 12192000"/>
              <a:gd name="connsiteY36707" fmla="*/ 950540 h 6858000"/>
              <a:gd name="connsiteX36708" fmla="*/ 4595455 w 12192000"/>
              <a:gd name="connsiteY36708" fmla="*/ 901046 h 6858000"/>
              <a:gd name="connsiteX36709" fmla="*/ 4509725 w 12192000"/>
              <a:gd name="connsiteY36709" fmla="*/ 950540 h 6858000"/>
              <a:gd name="connsiteX36710" fmla="*/ 4512357 w 12192000"/>
              <a:gd name="connsiteY36710" fmla="*/ 965532 h 6858000"/>
              <a:gd name="connsiteX36711" fmla="*/ 4475731 w 12192000"/>
              <a:gd name="connsiteY36711" fmla="*/ 1009399 h 6858000"/>
              <a:gd name="connsiteX36712" fmla="*/ 4475731 w 12192000"/>
              <a:gd name="connsiteY36712" fmla="*/ 1108387 h 6858000"/>
              <a:gd name="connsiteX36713" fmla="*/ 4595455 w 12192000"/>
              <a:gd name="connsiteY36713" fmla="*/ 901046 h 6858000"/>
              <a:gd name="connsiteX36714" fmla="*/ 4340028 w 12192000"/>
              <a:gd name="connsiteY36714" fmla="*/ 901046 h 6858000"/>
              <a:gd name="connsiteX36715" fmla="*/ 4459752 w 12192000"/>
              <a:gd name="connsiteY36715" fmla="*/ 1108387 h 6858000"/>
              <a:gd name="connsiteX36716" fmla="*/ 4459752 w 12192000"/>
              <a:gd name="connsiteY36716" fmla="*/ 1009399 h 6858000"/>
              <a:gd name="connsiteX36717" fmla="*/ 4423126 w 12192000"/>
              <a:gd name="connsiteY36717" fmla="*/ 965532 h 6858000"/>
              <a:gd name="connsiteX36718" fmla="*/ 4425758 w 12192000"/>
              <a:gd name="connsiteY36718" fmla="*/ 950540 h 6858000"/>
              <a:gd name="connsiteX36719" fmla="*/ 4188255 w 12192000"/>
              <a:gd name="connsiteY36719" fmla="*/ 901046 h 6858000"/>
              <a:gd name="connsiteX36720" fmla="*/ 4102524 w 12192000"/>
              <a:gd name="connsiteY36720" fmla="*/ 950540 h 6858000"/>
              <a:gd name="connsiteX36721" fmla="*/ 4105157 w 12192000"/>
              <a:gd name="connsiteY36721" fmla="*/ 965532 h 6858000"/>
              <a:gd name="connsiteX36722" fmla="*/ 4068531 w 12192000"/>
              <a:gd name="connsiteY36722" fmla="*/ 1009399 h 6858000"/>
              <a:gd name="connsiteX36723" fmla="*/ 4068531 w 12192000"/>
              <a:gd name="connsiteY36723" fmla="*/ 1108387 h 6858000"/>
              <a:gd name="connsiteX36724" fmla="*/ 4188255 w 12192000"/>
              <a:gd name="connsiteY36724" fmla="*/ 901046 h 6858000"/>
              <a:gd name="connsiteX36725" fmla="*/ 3932828 w 12192000"/>
              <a:gd name="connsiteY36725" fmla="*/ 901046 h 6858000"/>
              <a:gd name="connsiteX36726" fmla="*/ 4052552 w 12192000"/>
              <a:gd name="connsiteY36726" fmla="*/ 1108387 h 6858000"/>
              <a:gd name="connsiteX36727" fmla="*/ 4052552 w 12192000"/>
              <a:gd name="connsiteY36727" fmla="*/ 1009399 h 6858000"/>
              <a:gd name="connsiteX36728" fmla="*/ 4015926 w 12192000"/>
              <a:gd name="connsiteY36728" fmla="*/ 965532 h 6858000"/>
              <a:gd name="connsiteX36729" fmla="*/ 4018559 w 12192000"/>
              <a:gd name="connsiteY36729" fmla="*/ 950540 h 6858000"/>
              <a:gd name="connsiteX36730" fmla="*/ 3781085 w 12192000"/>
              <a:gd name="connsiteY36730" fmla="*/ 901046 h 6858000"/>
              <a:gd name="connsiteX36731" fmla="*/ 3695354 w 12192000"/>
              <a:gd name="connsiteY36731" fmla="*/ 950540 h 6858000"/>
              <a:gd name="connsiteX36732" fmla="*/ 3697988 w 12192000"/>
              <a:gd name="connsiteY36732" fmla="*/ 965532 h 6858000"/>
              <a:gd name="connsiteX36733" fmla="*/ 3661361 w 12192000"/>
              <a:gd name="connsiteY36733" fmla="*/ 1009399 h 6858000"/>
              <a:gd name="connsiteX36734" fmla="*/ 3661361 w 12192000"/>
              <a:gd name="connsiteY36734" fmla="*/ 1108387 h 6858000"/>
              <a:gd name="connsiteX36735" fmla="*/ 3781085 w 12192000"/>
              <a:gd name="connsiteY36735" fmla="*/ 901046 h 6858000"/>
              <a:gd name="connsiteX36736" fmla="*/ 3525658 w 12192000"/>
              <a:gd name="connsiteY36736" fmla="*/ 901046 h 6858000"/>
              <a:gd name="connsiteX36737" fmla="*/ 3645382 w 12192000"/>
              <a:gd name="connsiteY36737" fmla="*/ 1108387 h 6858000"/>
              <a:gd name="connsiteX36738" fmla="*/ 3645382 w 12192000"/>
              <a:gd name="connsiteY36738" fmla="*/ 1009399 h 6858000"/>
              <a:gd name="connsiteX36739" fmla="*/ 3608756 w 12192000"/>
              <a:gd name="connsiteY36739" fmla="*/ 965532 h 6858000"/>
              <a:gd name="connsiteX36740" fmla="*/ 3611389 w 12192000"/>
              <a:gd name="connsiteY36740" fmla="*/ 950540 h 6858000"/>
              <a:gd name="connsiteX36741" fmla="*/ 3373886 w 12192000"/>
              <a:gd name="connsiteY36741" fmla="*/ 901046 h 6858000"/>
              <a:gd name="connsiteX36742" fmla="*/ 3288155 w 12192000"/>
              <a:gd name="connsiteY36742" fmla="*/ 950540 h 6858000"/>
              <a:gd name="connsiteX36743" fmla="*/ 3290788 w 12192000"/>
              <a:gd name="connsiteY36743" fmla="*/ 965532 h 6858000"/>
              <a:gd name="connsiteX36744" fmla="*/ 3254161 w 12192000"/>
              <a:gd name="connsiteY36744" fmla="*/ 1009399 h 6858000"/>
              <a:gd name="connsiteX36745" fmla="*/ 3254161 w 12192000"/>
              <a:gd name="connsiteY36745" fmla="*/ 1108387 h 6858000"/>
              <a:gd name="connsiteX36746" fmla="*/ 3373886 w 12192000"/>
              <a:gd name="connsiteY36746" fmla="*/ 901046 h 6858000"/>
              <a:gd name="connsiteX36747" fmla="*/ 3118458 w 12192000"/>
              <a:gd name="connsiteY36747" fmla="*/ 901046 h 6858000"/>
              <a:gd name="connsiteX36748" fmla="*/ 3238182 w 12192000"/>
              <a:gd name="connsiteY36748" fmla="*/ 1108387 h 6858000"/>
              <a:gd name="connsiteX36749" fmla="*/ 3238182 w 12192000"/>
              <a:gd name="connsiteY36749" fmla="*/ 1009399 h 6858000"/>
              <a:gd name="connsiteX36750" fmla="*/ 3201556 w 12192000"/>
              <a:gd name="connsiteY36750" fmla="*/ 965532 h 6858000"/>
              <a:gd name="connsiteX36751" fmla="*/ 3204189 w 12192000"/>
              <a:gd name="connsiteY36751" fmla="*/ 950540 h 6858000"/>
              <a:gd name="connsiteX36752" fmla="*/ 2966716 w 12192000"/>
              <a:gd name="connsiteY36752" fmla="*/ 901046 h 6858000"/>
              <a:gd name="connsiteX36753" fmla="*/ 2880985 w 12192000"/>
              <a:gd name="connsiteY36753" fmla="*/ 950540 h 6858000"/>
              <a:gd name="connsiteX36754" fmla="*/ 2883618 w 12192000"/>
              <a:gd name="connsiteY36754" fmla="*/ 965532 h 6858000"/>
              <a:gd name="connsiteX36755" fmla="*/ 2846991 w 12192000"/>
              <a:gd name="connsiteY36755" fmla="*/ 1009399 h 6858000"/>
              <a:gd name="connsiteX36756" fmla="*/ 2846991 w 12192000"/>
              <a:gd name="connsiteY36756" fmla="*/ 1108387 h 6858000"/>
              <a:gd name="connsiteX36757" fmla="*/ 2966716 w 12192000"/>
              <a:gd name="connsiteY36757" fmla="*/ 901046 h 6858000"/>
              <a:gd name="connsiteX36758" fmla="*/ 2711288 w 12192000"/>
              <a:gd name="connsiteY36758" fmla="*/ 901046 h 6858000"/>
              <a:gd name="connsiteX36759" fmla="*/ 2831012 w 12192000"/>
              <a:gd name="connsiteY36759" fmla="*/ 1108387 h 6858000"/>
              <a:gd name="connsiteX36760" fmla="*/ 2831012 w 12192000"/>
              <a:gd name="connsiteY36760" fmla="*/ 1009399 h 6858000"/>
              <a:gd name="connsiteX36761" fmla="*/ 2794386 w 12192000"/>
              <a:gd name="connsiteY36761" fmla="*/ 965532 h 6858000"/>
              <a:gd name="connsiteX36762" fmla="*/ 2797019 w 12192000"/>
              <a:gd name="connsiteY36762" fmla="*/ 950540 h 6858000"/>
              <a:gd name="connsiteX36763" fmla="*/ 2559516 w 12192000"/>
              <a:gd name="connsiteY36763" fmla="*/ 901046 h 6858000"/>
              <a:gd name="connsiteX36764" fmla="*/ 2473785 w 12192000"/>
              <a:gd name="connsiteY36764" fmla="*/ 950540 h 6858000"/>
              <a:gd name="connsiteX36765" fmla="*/ 2476418 w 12192000"/>
              <a:gd name="connsiteY36765" fmla="*/ 965532 h 6858000"/>
              <a:gd name="connsiteX36766" fmla="*/ 2439792 w 12192000"/>
              <a:gd name="connsiteY36766" fmla="*/ 1009399 h 6858000"/>
              <a:gd name="connsiteX36767" fmla="*/ 2439792 w 12192000"/>
              <a:gd name="connsiteY36767" fmla="*/ 1108387 h 6858000"/>
              <a:gd name="connsiteX36768" fmla="*/ 2559516 w 12192000"/>
              <a:gd name="connsiteY36768" fmla="*/ 901046 h 6858000"/>
              <a:gd name="connsiteX36769" fmla="*/ 2304118 w 12192000"/>
              <a:gd name="connsiteY36769" fmla="*/ 901046 h 6858000"/>
              <a:gd name="connsiteX36770" fmla="*/ 2423842 w 12192000"/>
              <a:gd name="connsiteY36770" fmla="*/ 1108387 h 6858000"/>
              <a:gd name="connsiteX36771" fmla="*/ 2423842 w 12192000"/>
              <a:gd name="connsiteY36771" fmla="*/ 1009399 h 6858000"/>
              <a:gd name="connsiteX36772" fmla="*/ 2387216 w 12192000"/>
              <a:gd name="connsiteY36772" fmla="*/ 965532 h 6858000"/>
              <a:gd name="connsiteX36773" fmla="*/ 2389849 w 12192000"/>
              <a:gd name="connsiteY36773" fmla="*/ 950540 h 6858000"/>
              <a:gd name="connsiteX36774" fmla="*/ 2152346 w 12192000"/>
              <a:gd name="connsiteY36774" fmla="*/ 901046 h 6858000"/>
              <a:gd name="connsiteX36775" fmla="*/ 2066615 w 12192000"/>
              <a:gd name="connsiteY36775" fmla="*/ 950540 h 6858000"/>
              <a:gd name="connsiteX36776" fmla="*/ 2069248 w 12192000"/>
              <a:gd name="connsiteY36776" fmla="*/ 965532 h 6858000"/>
              <a:gd name="connsiteX36777" fmla="*/ 2032622 w 12192000"/>
              <a:gd name="connsiteY36777" fmla="*/ 1009399 h 6858000"/>
              <a:gd name="connsiteX36778" fmla="*/ 2032622 w 12192000"/>
              <a:gd name="connsiteY36778" fmla="*/ 1108387 h 6858000"/>
              <a:gd name="connsiteX36779" fmla="*/ 2152346 w 12192000"/>
              <a:gd name="connsiteY36779" fmla="*/ 901046 h 6858000"/>
              <a:gd name="connsiteX36780" fmla="*/ 1896918 w 12192000"/>
              <a:gd name="connsiteY36780" fmla="*/ 901046 h 6858000"/>
              <a:gd name="connsiteX36781" fmla="*/ 2016643 w 12192000"/>
              <a:gd name="connsiteY36781" fmla="*/ 1108387 h 6858000"/>
              <a:gd name="connsiteX36782" fmla="*/ 2016643 w 12192000"/>
              <a:gd name="connsiteY36782" fmla="*/ 1009399 h 6858000"/>
              <a:gd name="connsiteX36783" fmla="*/ 1980016 w 12192000"/>
              <a:gd name="connsiteY36783" fmla="*/ 965532 h 6858000"/>
              <a:gd name="connsiteX36784" fmla="*/ 1982649 w 12192000"/>
              <a:gd name="connsiteY36784" fmla="*/ 950540 h 6858000"/>
              <a:gd name="connsiteX36785" fmla="*/ 1745176 w 12192000"/>
              <a:gd name="connsiteY36785" fmla="*/ 901046 h 6858000"/>
              <a:gd name="connsiteX36786" fmla="*/ 1659445 w 12192000"/>
              <a:gd name="connsiteY36786" fmla="*/ 950540 h 6858000"/>
              <a:gd name="connsiteX36787" fmla="*/ 1662078 w 12192000"/>
              <a:gd name="connsiteY36787" fmla="*/ 965532 h 6858000"/>
              <a:gd name="connsiteX36788" fmla="*/ 1625452 w 12192000"/>
              <a:gd name="connsiteY36788" fmla="*/ 1009399 h 6858000"/>
              <a:gd name="connsiteX36789" fmla="*/ 1625452 w 12192000"/>
              <a:gd name="connsiteY36789" fmla="*/ 1108387 h 6858000"/>
              <a:gd name="connsiteX36790" fmla="*/ 1745176 w 12192000"/>
              <a:gd name="connsiteY36790" fmla="*/ 901046 h 6858000"/>
              <a:gd name="connsiteX36791" fmla="*/ 1489748 w 12192000"/>
              <a:gd name="connsiteY36791" fmla="*/ 901046 h 6858000"/>
              <a:gd name="connsiteX36792" fmla="*/ 1609473 w 12192000"/>
              <a:gd name="connsiteY36792" fmla="*/ 1108387 h 6858000"/>
              <a:gd name="connsiteX36793" fmla="*/ 1609473 w 12192000"/>
              <a:gd name="connsiteY36793" fmla="*/ 1009399 h 6858000"/>
              <a:gd name="connsiteX36794" fmla="*/ 1572846 w 12192000"/>
              <a:gd name="connsiteY36794" fmla="*/ 965532 h 6858000"/>
              <a:gd name="connsiteX36795" fmla="*/ 1575479 w 12192000"/>
              <a:gd name="connsiteY36795" fmla="*/ 950540 h 6858000"/>
              <a:gd name="connsiteX36796" fmla="*/ 1337976 w 12192000"/>
              <a:gd name="connsiteY36796" fmla="*/ 901046 h 6858000"/>
              <a:gd name="connsiteX36797" fmla="*/ 1252245 w 12192000"/>
              <a:gd name="connsiteY36797" fmla="*/ 950540 h 6858000"/>
              <a:gd name="connsiteX36798" fmla="*/ 1254879 w 12192000"/>
              <a:gd name="connsiteY36798" fmla="*/ 965532 h 6858000"/>
              <a:gd name="connsiteX36799" fmla="*/ 1218252 w 12192000"/>
              <a:gd name="connsiteY36799" fmla="*/ 1009399 h 6858000"/>
              <a:gd name="connsiteX36800" fmla="*/ 1218252 w 12192000"/>
              <a:gd name="connsiteY36800" fmla="*/ 1108387 h 6858000"/>
              <a:gd name="connsiteX36801" fmla="*/ 1337976 w 12192000"/>
              <a:gd name="connsiteY36801" fmla="*/ 901046 h 6858000"/>
              <a:gd name="connsiteX36802" fmla="*/ 1082549 w 12192000"/>
              <a:gd name="connsiteY36802" fmla="*/ 901046 h 6858000"/>
              <a:gd name="connsiteX36803" fmla="*/ 1202273 w 12192000"/>
              <a:gd name="connsiteY36803" fmla="*/ 1108387 h 6858000"/>
              <a:gd name="connsiteX36804" fmla="*/ 1202273 w 12192000"/>
              <a:gd name="connsiteY36804" fmla="*/ 1009399 h 6858000"/>
              <a:gd name="connsiteX36805" fmla="*/ 1165646 w 12192000"/>
              <a:gd name="connsiteY36805" fmla="*/ 965532 h 6858000"/>
              <a:gd name="connsiteX36806" fmla="*/ 1168280 w 12192000"/>
              <a:gd name="connsiteY36806" fmla="*/ 950540 h 6858000"/>
              <a:gd name="connsiteX36807" fmla="*/ 930806 w 12192000"/>
              <a:gd name="connsiteY36807" fmla="*/ 901046 h 6858000"/>
              <a:gd name="connsiteX36808" fmla="*/ 845075 w 12192000"/>
              <a:gd name="connsiteY36808" fmla="*/ 950540 h 6858000"/>
              <a:gd name="connsiteX36809" fmla="*/ 847709 w 12192000"/>
              <a:gd name="connsiteY36809" fmla="*/ 965532 h 6858000"/>
              <a:gd name="connsiteX36810" fmla="*/ 811082 w 12192000"/>
              <a:gd name="connsiteY36810" fmla="*/ 1009399 h 6858000"/>
              <a:gd name="connsiteX36811" fmla="*/ 811082 w 12192000"/>
              <a:gd name="connsiteY36811" fmla="*/ 1108387 h 6858000"/>
              <a:gd name="connsiteX36812" fmla="*/ 930806 w 12192000"/>
              <a:gd name="connsiteY36812" fmla="*/ 901046 h 6858000"/>
              <a:gd name="connsiteX36813" fmla="*/ 675379 w 12192000"/>
              <a:gd name="connsiteY36813" fmla="*/ 901046 h 6858000"/>
              <a:gd name="connsiteX36814" fmla="*/ 795103 w 12192000"/>
              <a:gd name="connsiteY36814" fmla="*/ 1108387 h 6858000"/>
              <a:gd name="connsiteX36815" fmla="*/ 795103 w 12192000"/>
              <a:gd name="connsiteY36815" fmla="*/ 1009399 h 6858000"/>
              <a:gd name="connsiteX36816" fmla="*/ 758477 w 12192000"/>
              <a:gd name="connsiteY36816" fmla="*/ 965532 h 6858000"/>
              <a:gd name="connsiteX36817" fmla="*/ 761110 w 12192000"/>
              <a:gd name="connsiteY36817" fmla="*/ 950540 h 6858000"/>
              <a:gd name="connsiteX36818" fmla="*/ 523607 w 12192000"/>
              <a:gd name="connsiteY36818" fmla="*/ 901046 h 6858000"/>
              <a:gd name="connsiteX36819" fmla="*/ 437875 w 12192000"/>
              <a:gd name="connsiteY36819" fmla="*/ 950540 h 6858000"/>
              <a:gd name="connsiteX36820" fmla="*/ 440509 w 12192000"/>
              <a:gd name="connsiteY36820" fmla="*/ 965532 h 6858000"/>
              <a:gd name="connsiteX36821" fmla="*/ 403882 w 12192000"/>
              <a:gd name="connsiteY36821" fmla="*/ 1009399 h 6858000"/>
              <a:gd name="connsiteX36822" fmla="*/ 403882 w 12192000"/>
              <a:gd name="connsiteY36822" fmla="*/ 1108387 h 6858000"/>
              <a:gd name="connsiteX36823" fmla="*/ 523607 w 12192000"/>
              <a:gd name="connsiteY36823" fmla="*/ 901046 h 6858000"/>
              <a:gd name="connsiteX36824" fmla="*/ 268179 w 12192000"/>
              <a:gd name="connsiteY36824" fmla="*/ 901046 h 6858000"/>
              <a:gd name="connsiteX36825" fmla="*/ 387903 w 12192000"/>
              <a:gd name="connsiteY36825" fmla="*/ 1108387 h 6858000"/>
              <a:gd name="connsiteX36826" fmla="*/ 387903 w 12192000"/>
              <a:gd name="connsiteY36826" fmla="*/ 1009399 h 6858000"/>
              <a:gd name="connsiteX36827" fmla="*/ 351277 w 12192000"/>
              <a:gd name="connsiteY36827" fmla="*/ 965532 h 6858000"/>
              <a:gd name="connsiteX36828" fmla="*/ 353910 w 12192000"/>
              <a:gd name="connsiteY36828" fmla="*/ 950540 h 6858000"/>
              <a:gd name="connsiteX36829" fmla="*/ 11634942 w 12192000"/>
              <a:gd name="connsiteY36829" fmla="*/ 881297 h 6858000"/>
              <a:gd name="connsiteX36830" fmla="*/ 11601697 w 12192000"/>
              <a:gd name="connsiteY36830" fmla="*/ 900956 h 6858000"/>
              <a:gd name="connsiteX36831" fmla="*/ 11601697 w 12192000"/>
              <a:gd name="connsiteY36831" fmla="*/ 1038395 h 6858000"/>
              <a:gd name="connsiteX36832" fmla="*/ 11635511 w 12192000"/>
              <a:gd name="connsiteY36832" fmla="*/ 1067451 h 6858000"/>
              <a:gd name="connsiteX36833" fmla="*/ 11636289 w 12192000"/>
              <a:gd name="connsiteY36833" fmla="*/ 1069845 h 6858000"/>
              <a:gd name="connsiteX36834" fmla="*/ 11638294 w 12192000"/>
              <a:gd name="connsiteY36834" fmla="*/ 1082982 h 6858000"/>
              <a:gd name="connsiteX36835" fmla="*/ 11635840 w 12192000"/>
              <a:gd name="connsiteY36835" fmla="*/ 1097405 h 6858000"/>
              <a:gd name="connsiteX36836" fmla="*/ 11755773 w 12192000"/>
              <a:gd name="connsiteY36836" fmla="*/ 1166648 h 6858000"/>
              <a:gd name="connsiteX36837" fmla="*/ 11789019 w 12192000"/>
              <a:gd name="connsiteY36837" fmla="*/ 1147527 h 6858000"/>
              <a:gd name="connsiteX36838" fmla="*/ 11789019 w 12192000"/>
              <a:gd name="connsiteY36838" fmla="*/ 1127388 h 6858000"/>
              <a:gd name="connsiteX36839" fmla="*/ 11652957 w 12192000"/>
              <a:gd name="connsiteY36839" fmla="*/ 891710 h 6858000"/>
              <a:gd name="connsiteX36840" fmla="*/ 11227772 w 12192000"/>
              <a:gd name="connsiteY36840" fmla="*/ 881297 h 6858000"/>
              <a:gd name="connsiteX36841" fmla="*/ 11194528 w 12192000"/>
              <a:gd name="connsiteY36841" fmla="*/ 900956 h 6858000"/>
              <a:gd name="connsiteX36842" fmla="*/ 11194528 w 12192000"/>
              <a:gd name="connsiteY36842" fmla="*/ 1038395 h 6858000"/>
              <a:gd name="connsiteX36843" fmla="*/ 11228341 w 12192000"/>
              <a:gd name="connsiteY36843" fmla="*/ 1067451 h 6858000"/>
              <a:gd name="connsiteX36844" fmla="*/ 11229119 w 12192000"/>
              <a:gd name="connsiteY36844" fmla="*/ 1069845 h 6858000"/>
              <a:gd name="connsiteX36845" fmla="*/ 11231124 w 12192000"/>
              <a:gd name="connsiteY36845" fmla="*/ 1082982 h 6858000"/>
              <a:gd name="connsiteX36846" fmla="*/ 11228670 w 12192000"/>
              <a:gd name="connsiteY36846" fmla="*/ 1097405 h 6858000"/>
              <a:gd name="connsiteX36847" fmla="*/ 11348604 w 12192000"/>
              <a:gd name="connsiteY36847" fmla="*/ 1166648 h 6858000"/>
              <a:gd name="connsiteX36848" fmla="*/ 11381849 w 12192000"/>
              <a:gd name="connsiteY36848" fmla="*/ 1147527 h 6858000"/>
              <a:gd name="connsiteX36849" fmla="*/ 11381849 w 12192000"/>
              <a:gd name="connsiteY36849" fmla="*/ 1127388 h 6858000"/>
              <a:gd name="connsiteX36850" fmla="*/ 11245786 w 12192000"/>
              <a:gd name="connsiteY36850" fmla="*/ 891710 h 6858000"/>
              <a:gd name="connsiteX36851" fmla="*/ 10820572 w 12192000"/>
              <a:gd name="connsiteY36851" fmla="*/ 881297 h 6858000"/>
              <a:gd name="connsiteX36852" fmla="*/ 10787328 w 12192000"/>
              <a:gd name="connsiteY36852" fmla="*/ 900956 h 6858000"/>
              <a:gd name="connsiteX36853" fmla="*/ 10787328 w 12192000"/>
              <a:gd name="connsiteY36853" fmla="*/ 1038395 h 6858000"/>
              <a:gd name="connsiteX36854" fmla="*/ 10821141 w 12192000"/>
              <a:gd name="connsiteY36854" fmla="*/ 1067451 h 6858000"/>
              <a:gd name="connsiteX36855" fmla="*/ 10821920 w 12192000"/>
              <a:gd name="connsiteY36855" fmla="*/ 1069845 h 6858000"/>
              <a:gd name="connsiteX36856" fmla="*/ 10823924 w 12192000"/>
              <a:gd name="connsiteY36856" fmla="*/ 1082982 h 6858000"/>
              <a:gd name="connsiteX36857" fmla="*/ 10821470 w 12192000"/>
              <a:gd name="connsiteY36857" fmla="*/ 1097405 h 6858000"/>
              <a:gd name="connsiteX36858" fmla="*/ 10941404 w 12192000"/>
              <a:gd name="connsiteY36858" fmla="*/ 1166648 h 6858000"/>
              <a:gd name="connsiteX36859" fmla="*/ 10974649 w 12192000"/>
              <a:gd name="connsiteY36859" fmla="*/ 1147527 h 6858000"/>
              <a:gd name="connsiteX36860" fmla="*/ 10974649 w 12192000"/>
              <a:gd name="connsiteY36860" fmla="*/ 1127388 h 6858000"/>
              <a:gd name="connsiteX36861" fmla="*/ 10838586 w 12192000"/>
              <a:gd name="connsiteY36861" fmla="*/ 891710 h 6858000"/>
              <a:gd name="connsiteX36862" fmla="*/ 10413403 w 12192000"/>
              <a:gd name="connsiteY36862" fmla="*/ 881297 h 6858000"/>
              <a:gd name="connsiteX36863" fmla="*/ 10380158 w 12192000"/>
              <a:gd name="connsiteY36863" fmla="*/ 900956 h 6858000"/>
              <a:gd name="connsiteX36864" fmla="*/ 10380158 w 12192000"/>
              <a:gd name="connsiteY36864" fmla="*/ 1038395 h 6858000"/>
              <a:gd name="connsiteX36865" fmla="*/ 10413971 w 12192000"/>
              <a:gd name="connsiteY36865" fmla="*/ 1067451 h 6858000"/>
              <a:gd name="connsiteX36866" fmla="*/ 10414749 w 12192000"/>
              <a:gd name="connsiteY36866" fmla="*/ 1069845 h 6858000"/>
              <a:gd name="connsiteX36867" fmla="*/ 10416754 w 12192000"/>
              <a:gd name="connsiteY36867" fmla="*/ 1082982 h 6858000"/>
              <a:gd name="connsiteX36868" fmla="*/ 10414301 w 12192000"/>
              <a:gd name="connsiteY36868" fmla="*/ 1097405 h 6858000"/>
              <a:gd name="connsiteX36869" fmla="*/ 10534234 w 12192000"/>
              <a:gd name="connsiteY36869" fmla="*/ 1166648 h 6858000"/>
              <a:gd name="connsiteX36870" fmla="*/ 10567479 w 12192000"/>
              <a:gd name="connsiteY36870" fmla="*/ 1147527 h 6858000"/>
              <a:gd name="connsiteX36871" fmla="*/ 10567479 w 12192000"/>
              <a:gd name="connsiteY36871" fmla="*/ 1127388 h 6858000"/>
              <a:gd name="connsiteX36872" fmla="*/ 10431417 w 12192000"/>
              <a:gd name="connsiteY36872" fmla="*/ 891710 h 6858000"/>
              <a:gd name="connsiteX36873" fmla="*/ 10006233 w 12192000"/>
              <a:gd name="connsiteY36873" fmla="*/ 881297 h 6858000"/>
              <a:gd name="connsiteX36874" fmla="*/ 9972988 w 12192000"/>
              <a:gd name="connsiteY36874" fmla="*/ 900956 h 6858000"/>
              <a:gd name="connsiteX36875" fmla="*/ 9972988 w 12192000"/>
              <a:gd name="connsiteY36875" fmla="*/ 1038395 h 6858000"/>
              <a:gd name="connsiteX36876" fmla="*/ 10006801 w 12192000"/>
              <a:gd name="connsiteY36876" fmla="*/ 1067451 h 6858000"/>
              <a:gd name="connsiteX36877" fmla="*/ 10007579 w 12192000"/>
              <a:gd name="connsiteY36877" fmla="*/ 1069845 h 6858000"/>
              <a:gd name="connsiteX36878" fmla="*/ 10009585 w 12192000"/>
              <a:gd name="connsiteY36878" fmla="*/ 1082982 h 6858000"/>
              <a:gd name="connsiteX36879" fmla="*/ 10007131 w 12192000"/>
              <a:gd name="connsiteY36879" fmla="*/ 1097405 h 6858000"/>
              <a:gd name="connsiteX36880" fmla="*/ 10127065 w 12192000"/>
              <a:gd name="connsiteY36880" fmla="*/ 1166648 h 6858000"/>
              <a:gd name="connsiteX36881" fmla="*/ 10160309 w 12192000"/>
              <a:gd name="connsiteY36881" fmla="*/ 1147527 h 6858000"/>
              <a:gd name="connsiteX36882" fmla="*/ 10160309 w 12192000"/>
              <a:gd name="connsiteY36882" fmla="*/ 1127388 h 6858000"/>
              <a:gd name="connsiteX36883" fmla="*/ 10024247 w 12192000"/>
              <a:gd name="connsiteY36883" fmla="*/ 891710 h 6858000"/>
              <a:gd name="connsiteX36884" fmla="*/ 9599033 w 12192000"/>
              <a:gd name="connsiteY36884" fmla="*/ 881297 h 6858000"/>
              <a:gd name="connsiteX36885" fmla="*/ 9565788 w 12192000"/>
              <a:gd name="connsiteY36885" fmla="*/ 900956 h 6858000"/>
              <a:gd name="connsiteX36886" fmla="*/ 9565788 w 12192000"/>
              <a:gd name="connsiteY36886" fmla="*/ 1038395 h 6858000"/>
              <a:gd name="connsiteX36887" fmla="*/ 9599602 w 12192000"/>
              <a:gd name="connsiteY36887" fmla="*/ 1067451 h 6858000"/>
              <a:gd name="connsiteX36888" fmla="*/ 9600380 w 12192000"/>
              <a:gd name="connsiteY36888" fmla="*/ 1069845 h 6858000"/>
              <a:gd name="connsiteX36889" fmla="*/ 9602385 w 12192000"/>
              <a:gd name="connsiteY36889" fmla="*/ 1082982 h 6858000"/>
              <a:gd name="connsiteX36890" fmla="*/ 9599931 w 12192000"/>
              <a:gd name="connsiteY36890" fmla="*/ 1097405 h 6858000"/>
              <a:gd name="connsiteX36891" fmla="*/ 9719865 w 12192000"/>
              <a:gd name="connsiteY36891" fmla="*/ 1166648 h 6858000"/>
              <a:gd name="connsiteX36892" fmla="*/ 9753109 w 12192000"/>
              <a:gd name="connsiteY36892" fmla="*/ 1147527 h 6858000"/>
              <a:gd name="connsiteX36893" fmla="*/ 9753109 w 12192000"/>
              <a:gd name="connsiteY36893" fmla="*/ 1127388 h 6858000"/>
              <a:gd name="connsiteX36894" fmla="*/ 9617047 w 12192000"/>
              <a:gd name="connsiteY36894" fmla="*/ 891710 h 6858000"/>
              <a:gd name="connsiteX36895" fmla="*/ 9191864 w 12192000"/>
              <a:gd name="connsiteY36895" fmla="*/ 881297 h 6858000"/>
              <a:gd name="connsiteX36896" fmla="*/ 9158618 w 12192000"/>
              <a:gd name="connsiteY36896" fmla="*/ 900956 h 6858000"/>
              <a:gd name="connsiteX36897" fmla="*/ 9158618 w 12192000"/>
              <a:gd name="connsiteY36897" fmla="*/ 1038395 h 6858000"/>
              <a:gd name="connsiteX36898" fmla="*/ 9192432 w 12192000"/>
              <a:gd name="connsiteY36898" fmla="*/ 1067451 h 6858000"/>
              <a:gd name="connsiteX36899" fmla="*/ 9193210 w 12192000"/>
              <a:gd name="connsiteY36899" fmla="*/ 1069845 h 6858000"/>
              <a:gd name="connsiteX36900" fmla="*/ 9195215 w 12192000"/>
              <a:gd name="connsiteY36900" fmla="*/ 1082982 h 6858000"/>
              <a:gd name="connsiteX36901" fmla="*/ 9192761 w 12192000"/>
              <a:gd name="connsiteY36901" fmla="*/ 1097405 h 6858000"/>
              <a:gd name="connsiteX36902" fmla="*/ 9312695 w 12192000"/>
              <a:gd name="connsiteY36902" fmla="*/ 1166648 h 6858000"/>
              <a:gd name="connsiteX36903" fmla="*/ 9345940 w 12192000"/>
              <a:gd name="connsiteY36903" fmla="*/ 1147527 h 6858000"/>
              <a:gd name="connsiteX36904" fmla="*/ 9345940 w 12192000"/>
              <a:gd name="connsiteY36904" fmla="*/ 1127388 h 6858000"/>
              <a:gd name="connsiteX36905" fmla="*/ 9209878 w 12192000"/>
              <a:gd name="connsiteY36905" fmla="*/ 891710 h 6858000"/>
              <a:gd name="connsiteX36906" fmla="*/ 8784664 w 12192000"/>
              <a:gd name="connsiteY36906" fmla="*/ 881297 h 6858000"/>
              <a:gd name="connsiteX36907" fmla="*/ 8751418 w 12192000"/>
              <a:gd name="connsiteY36907" fmla="*/ 900956 h 6858000"/>
              <a:gd name="connsiteX36908" fmla="*/ 8751418 w 12192000"/>
              <a:gd name="connsiteY36908" fmla="*/ 1038395 h 6858000"/>
              <a:gd name="connsiteX36909" fmla="*/ 8785232 w 12192000"/>
              <a:gd name="connsiteY36909" fmla="*/ 1067451 h 6858000"/>
              <a:gd name="connsiteX36910" fmla="*/ 8786010 w 12192000"/>
              <a:gd name="connsiteY36910" fmla="*/ 1069845 h 6858000"/>
              <a:gd name="connsiteX36911" fmla="*/ 8788015 w 12192000"/>
              <a:gd name="connsiteY36911" fmla="*/ 1082982 h 6858000"/>
              <a:gd name="connsiteX36912" fmla="*/ 8785561 w 12192000"/>
              <a:gd name="connsiteY36912" fmla="*/ 1097405 h 6858000"/>
              <a:gd name="connsiteX36913" fmla="*/ 8905494 w 12192000"/>
              <a:gd name="connsiteY36913" fmla="*/ 1166648 h 6858000"/>
              <a:gd name="connsiteX36914" fmla="*/ 8938740 w 12192000"/>
              <a:gd name="connsiteY36914" fmla="*/ 1147527 h 6858000"/>
              <a:gd name="connsiteX36915" fmla="*/ 8938740 w 12192000"/>
              <a:gd name="connsiteY36915" fmla="*/ 1127388 h 6858000"/>
              <a:gd name="connsiteX36916" fmla="*/ 8802678 w 12192000"/>
              <a:gd name="connsiteY36916" fmla="*/ 891710 h 6858000"/>
              <a:gd name="connsiteX36917" fmla="*/ 7970294 w 12192000"/>
              <a:gd name="connsiteY36917" fmla="*/ 881297 h 6858000"/>
              <a:gd name="connsiteX36918" fmla="*/ 7937049 w 12192000"/>
              <a:gd name="connsiteY36918" fmla="*/ 900956 h 6858000"/>
              <a:gd name="connsiteX36919" fmla="*/ 7937049 w 12192000"/>
              <a:gd name="connsiteY36919" fmla="*/ 1038395 h 6858000"/>
              <a:gd name="connsiteX36920" fmla="*/ 7970863 w 12192000"/>
              <a:gd name="connsiteY36920" fmla="*/ 1067451 h 6858000"/>
              <a:gd name="connsiteX36921" fmla="*/ 7971641 w 12192000"/>
              <a:gd name="connsiteY36921" fmla="*/ 1069845 h 6858000"/>
              <a:gd name="connsiteX36922" fmla="*/ 7973645 w 12192000"/>
              <a:gd name="connsiteY36922" fmla="*/ 1082982 h 6858000"/>
              <a:gd name="connsiteX36923" fmla="*/ 7971191 w 12192000"/>
              <a:gd name="connsiteY36923" fmla="*/ 1097405 h 6858000"/>
              <a:gd name="connsiteX36924" fmla="*/ 8091125 w 12192000"/>
              <a:gd name="connsiteY36924" fmla="*/ 1166648 h 6858000"/>
              <a:gd name="connsiteX36925" fmla="*/ 8124370 w 12192000"/>
              <a:gd name="connsiteY36925" fmla="*/ 1147527 h 6858000"/>
              <a:gd name="connsiteX36926" fmla="*/ 8124370 w 12192000"/>
              <a:gd name="connsiteY36926" fmla="*/ 1127388 h 6858000"/>
              <a:gd name="connsiteX36927" fmla="*/ 7988308 w 12192000"/>
              <a:gd name="connsiteY36927" fmla="*/ 891710 h 6858000"/>
              <a:gd name="connsiteX36928" fmla="*/ 7563124 w 12192000"/>
              <a:gd name="connsiteY36928" fmla="*/ 881297 h 6858000"/>
              <a:gd name="connsiteX36929" fmla="*/ 7529879 w 12192000"/>
              <a:gd name="connsiteY36929" fmla="*/ 900956 h 6858000"/>
              <a:gd name="connsiteX36930" fmla="*/ 7529879 w 12192000"/>
              <a:gd name="connsiteY36930" fmla="*/ 1038395 h 6858000"/>
              <a:gd name="connsiteX36931" fmla="*/ 7563693 w 12192000"/>
              <a:gd name="connsiteY36931" fmla="*/ 1067451 h 6858000"/>
              <a:gd name="connsiteX36932" fmla="*/ 7564471 w 12192000"/>
              <a:gd name="connsiteY36932" fmla="*/ 1069845 h 6858000"/>
              <a:gd name="connsiteX36933" fmla="*/ 7566475 w 12192000"/>
              <a:gd name="connsiteY36933" fmla="*/ 1082982 h 6858000"/>
              <a:gd name="connsiteX36934" fmla="*/ 7564022 w 12192000"/>
              <a:gd name="connsiteY36934" fmla="*/ 1097405 h 6858000"/>
              <a:gd name="connsiteX36935" fmla="*/ 7683955 w 12192000"/>
              <a:gd name="connsiteY36935" fmla="*/ 1166648 h 6858000"/>
              <a:gd name="connsiteX36936" fmla="*/ 7717201 w 12192000"/>
              <a:gd name="connsiteY36936" fmla="*/ 1147527 h 6858000"/>
              <a:gd name="connsiteX36937" fmla="*/ 7717201 w 12192000"/>
              <a:gd name="connsiteY36937" fmla="*/ 1127388 h 6858000"/>
              <a:gd name="connsiteX36938" fmla="*/ 7581138 w 12192000"/>
              <a:gd name="connsiteY36938" fmla="*/ 891710 h 6858000"/>
              <a:gd name="connsiteX36939" fmla="*/ 7155924 w 12192000"/>
              <a:gd name="connsiteY36939" fmla="*/ 881297 h 6858000"/>
              <a:gd name="connsiteX36940" fmla="*/ 7122680 w 12192000"/>
              <a:gd name="connsiteY36940" fmla="*/ 900956 h 6858000"/>
              <a:gd name="connsiteX36941" fmla="*/ 7122680 w 12192000"/>
              <a:gd name="connsiteY36941" fmla="*/ 1038395 h 6858000"/>
              <a:gd name="connsiteX36942" fmla="*/ 7156493 w 12192000"/>
              <a:gd name="connsiteY36942" fmla="*/ 1067451 h 6858000"/>
              <a:gd name="connsiteX36943" fmla="*/ 7157271 w 12192000"/>
              <a:gd name="connsiteY36943" fmla="*/ 1069845 h 6858000"/>
              <a:gd name="connsiteX36944" fmla="*/ 7159276 w 12192000"/>
              <a:gd name="connsiteY36944" fmla="*/ 1082982 h 6858000"/>
              <a:gd name="connsiteX36945" fmla="*/ 7156822 w 12192000"/>
              <a:gd name="connsiteY36945" fmla="*/ 1097405 h 6858000"/>
              <a:gd name="connsiteX36946" fmla="*/ 7276756 w 12192000"/>
              <a:gd name="connsiteY36946" fmla="*/ 1166648 h 6858000"/>
              <a:gd name="connsiteX36947" fmla="*/ 7310001 w 12192000"/>
              <a:gd name="connsiteY36947" fmla="*/ 1147527 h 6858000"/>
              <a:gd name="connsiteX36948" fmla="*/ 7310001 w 12192000"/>
              <a:gd name="connsiteY36948" fmla="*/ 1127388 h 6858000"/>
              <a:gd name="connsiteX36949" fmla="*/ 7173938 w 12192000"/>
              <a:gd name="connsiteY36949" fmla="*/ 891710 h 6858000"/>
              <a:gd name="connsiteX36950" fmla="*/ 6748754 w 12192000"/>
              <a:gd name="connsiteY36950" fmla="*/ 881297 h 6858000"/>
              <a:gd name="connsiteX36951" fmla="*/ 6715509 w 12192000"/>
              <a:gd name="connsiteY36951" fmla="*/ 900956 h 6858000"/>
              <a:gd name="connsiteX36952" fmla="*/ 6715509 w 12192000"/>
              <a:gd name="connsiteY36952" fmla="*/ 1038395 h 6858000"/>
              <a:gd name="connsiteX36953" fmla="*/ 6749323 w 12192000"/>
              <a:gd name="connsiteY36953" fmla="*/ 1067451 h 6858000"/>
              <a:gd name="connsiteX36954" fmla="*/ 6750101 w 12192000"/>
              <a:gd name="connsiteY36954" fmla="*/ 1069845 h 6858000"/>
              <a:gd name="connsiteX36955" fmla="*/ 6752106 w 12192000"/>
              <a:gd name="connsiteY36955" fmla="*/ 1082982 h 6858000"/>
              <a:gd name="connsiteX36956" fmla="*/ 6749652 w 12192000"/>
              <a:gd name="connsiteY36956" fmla="*/ 1097405 h 6858000"/>
              <a:gd name="connsiteX36957" fmla="*/ 6869586 w 12192000"/>
              <a:gd name="connsiteY36957" fmla="*/ 1166648 h 6858000"/>
              <a:gd name="connsiteX36958" fmla="*/ 6902831 w 12192000"/>
              <a:gd name="connsiteY36958" fmla="*/ 1147527 h 6858000"/>
              <a:gd name="connsiteX36959" fmla="*/ 6902831 w 12192000"/>
              <a:gd name="connsiteY36959" fmla="*/ 1127388 h 6858000"/>
              <a:gd name="connsiteX36960" fmla="*/ 6766768 w 12192000"/>
              <a:gd name="connsiteY36960" fmla="*/ 891710 h 6858000"/>
              <a:gd name="connsiteX36961" fmla="*/ 6341585 w 12192000"/>
              <a:gd name="connsiteY36961" fmla="*/ 881297 h 6858000"/>
              <a:gd name="connsiteX36962" fmla="*/ 6308339 w 12192000"/>
              <a:gd name="connsiteY36962" fmla="*/ 900956 h 6858000"/>
              <a:gd name="connsiteX36963" fmla="*/ 6308339 w 12192000"/>
              <a:gd name="connsiteY36963" fmla="*/ 1038395 h 6858000"/>
              <a:gd name="connsiteX36964" fmla="*/ 6342153 w 12192000"/>
              <a:gd name="connsiteY36964" fmla="*/ 1067451 h 6858000"/>
              <a:gd name="connsiteX36965" fmla="*/ 6342931 w 12192000"/>
              <a:gd name="connsiteY36965" fmla="*/ 1069845 h 6858000"/>
              <a:gd name="connsiteX36966" fmla="*/ 6344936 w 12192000"/>
              <a:gd name="connsiteY36966" fmla="*/ 1082982 h 6858000"/>
              <a:gd name="connsiteX36967" fmla="*/ 6342483 w 12192000"/>
              <a:gd name="connsiteY36967" fmla="*/ 1097405 h 6858000"/>
              <a:gd name="connsiteX36968" fmla="*/ 6462416 w 12192000"/>
              <a:gd name="connsiteY36968" fmla="*/ 1166648 h 6858000"/>
              <a:gd name="connsiteX36969" fmla="*/ 6495661 w 12192000"/>
              <a:gd name="connsiteY36969" fmla="*/ 1147527 h 6858000"/>
              <a:gd name="connsiteX36970" fmla="*/ 6495661 w 12192000"/>
              <a:gd name="connsiteY36970" fmla="*/ 1127388 h 6858000"/>
              <a:gd name="connsiteX36971" fmla="*/ 6359599 w 12192000"/>
              <a:gd name="connsiteY36971" fmla="*/ 891710 h 6858000"/>
              <a:gd name="connsiteX36972" fmla="*/ 5934385 w 12192000"/>
              <a:gd name="connsiteY36972" fmla="*/ 881297 h 6858000"/>
              <a:gd name="connsiteX36973" fmla="*/ 5901139 w 12192000"/>
              <a:gd name="connsiteY36973" fmla="*/ 900956 h 6858000"/>
              <a:gd name="connsiteX36974" fmla="*/ 5901139 w 12192000"/>
              <a:gd name="connsiteY36974" fmla="*/ 1038395 h 6858000"/>
              <a:gd name="connsiteX36975" fmla="*/ 5934953 w 12192000"/>
              <a:gd name="connsiteY36975" fmla="*/ 1067451 h 6858000"/>
              <a:gd name="connsiteX36976" fmla="*/ 5935731 w 12192000"/>
              <a:gd name="connsiteY36976" fmla="*/ 1069845 h 6858000"/>
              <a:gd name="connsiteX36977" fmla="*/ 5937738 w 12192000"/>
              <a:gd name="connsiteY36977" fmla="*/ 1082982 h 6858000"/>
              <a:gd name="connsiteX36978" fmla="*/ 5935283 w 12192000"/>
              <a:gd name="connsiteY36978" fmla="*/ 1097405 h 6858000"/>
              <a:gd name="connsiteX36979" fmla="*/ 6055216 w 12192000"/>
              <a:gd name="connsiteY36979" fmla="*/ 1166648 h 6858000"/>
              <a:gd name="connsiteX36980" fmla="*/ 6088461 w 12192000"/>
              <a:gd name="connsiteY36980" fmla="*/ 1147527 h 6858000"/>
              <a:gd name="connsiteX36981" fmla="*/ 6088461 w 12192000"/>
              <a:gd name="connsiteY36981" fmla="*/ 1127388 h 6858000"/>
              <a:gd name="connsiteX36982" fmla="*/ 5952399 w 12192000"/>
              <a:gd name="connsiteY36982" fmla="*/ 891710 h 6858000"/>
              <a:gd name="connsiteX36983" fmla="*/ 5527215 w 12192000"/>
              <a:gd name="connsiteY36983" fmla="*/ 881297 h 6858000"/>
              <a:gd name="connsiteX36984" fmla="*/ 5493970 w 12192000"/>
              <a:gd name="connsiteY36984" fmla="*/ 900956 h 6858000"/>
              <a:gd name="connsiteX36985" fmla="*/ 5493970 w 12192000"/>
              <a:gd name="connsiteY36985" fmla="*/ 1038395 h 6858000"/>
              <a:gd name="connsiteX36986" fmla="*/ 5527783 w 12192000"/>
              <a:gd name="connsiteY36986" fmla="*/ 1067451 h 6858000"/>
              <a:gd name="connsiteX36987" fmla="*/ 5528561 w 12192000"/>
              <a:gd name="connsiteY36987" fmla="*/ 1069845 h 6858000"/>
              <a:gd name="connsiteX36988" fmla="*/ 5530566 w 12192000"/>
              <a:gd name="connsiteY36988" fmla="*/ 1082982 h 6858000"/>
              <a:gd name="connsiteX36989" fmla="*/ 5528113 w 12192000"/>
              <a:gd name="connsiteY36989" fmla="*/ 1097405 h 6858000"/>
              <a:gd name="connsiteX36990" fmla="*/ 5648046 w 12192000"/>
              <a:gd name="connsiteY36990" fmla="*/ 1166648 h 6858000"/>
              <a:gd name="connsiteX36991" fmla="*/ 5681292 w 12192000"/>
              <a:gd name="connsiteY36991" fmla="*/ 1147527 h 6858000"/>
              <a:gd name="connsiteX36992" fmla="*/ 5681292 w 12192000"/>
              <a:gd name="connsiteY36992" fmla="*/ 1127388 h 6858000"/>
              <a:gd name="connsiteX36993" fmla="*/ 5545229 w 12192000"/>
              <a:gd name="connsiteY36993" fmla="*/ 891710 h 6858000"/>
              <a:gd name="connsiteX36994" fmla="*/ 5120016 w 12192000"/>
              <a:gd name="connsiteY36994" fmla="*/ 881297 h 6858000"/>
              <a:gd name="connsiteX36995" fmla="*/ 5086770 w 12192000"/>
              <a:gd name="connsiteY36995" fmla="*/ 900956 h 6858000"/>
              <a:gd name="connsiteX36996" fmla="*/ 5086770 w 12192000"/>
              <a:gd name="connsiteY36996" fmla="*/ 1038395 h 6858000"/>
              <a:gd name="connsiteX36997" fmla="*/ 5120584 w 12192000"/>
              <a:gd name="connsiteY36997" fmla="*/ 1067451 h 6858000"/>
              <a:gd name="connsiteX36998" fmla="*/ 5121362 w 12192000"/>
              <a:gd name="connsiteY36998" fmla="*/ 1069845 h 6858000"/>
              <a:gd name="connsiteX36999" fmla="*/ 5123366 w 12192000"/>
              <a:gd name="connsiteY36999" fmla="*/ 1082982 h 6858000"/>
              <a:gd name="connsiteX37000" fmla="*/ 5120913 w 12192000"/>
              <a:gd name="connsiteY37000" fmla="*/ 1097405 h 6858000"/>
              <a:gd name="connsiteX37001" fmla="*/ 5240846 w 12192000"/>
              <a:gd name="connsiteY37001" fmla="*/ 1166648 h 6858000"/>
              <a:gd name="connsiteX37002" fmla="*/ 5274091 w 12192000"/>
              <a:gd name="connsiteY37002" fmla="*/ 1147527 h 6858000"/>
              <a:gd name="connsiteX37003" fmla="*/ 5274091 w 12192000"/>
              <a:gd name="connsiteY37003" fmla="*/ 1127388 h 6858000"/>
              <a:gd name="connsiteX37004" fmla="*/ 5138030 w 12192000"/>
              <a:gd name="connsiteY37004" fmla="*/ 891710 h 6858000"/>
              <a:gd name="connsiteX37005" fmla="*/ 4712845 w 12192000"/>
              <a:gd name="connsiteY37005" fmla="*/ 881297 h 6858000"/>
              <a:gd name="connsiteX37006" fmla="*/ 4679600 w 12192000"/>
              <a:gd name="connsiteY37006" fmla="*/ 900956 h 6858000"/>
              <a:gd name="connsiteX37007" fmla="*/ 4679600 w 12192000"/>
              <a:gd name="connsiteY37007" fmla="*/ 1038395 h 6858000"/>
              <a:gd name="connsiteX37008" fmla="*/ 4713414 w 12192000"/>
              <a:gd name="connsiteY37008" fmla="*/ 1067451 h 6858000"/>
              <a:gd name="connsiteX37009" fmla="*/ 4714192 w 12192000"/>
              <a:gd name="connsiteY37009" fmla="*/ 1069845 h 6858000"/>
              <a:gd name="connsiteX37010" fmla="*/ 4716198 w 12192000"/>
              <a:gd name="connsiteY37010" fmla="*/ 1082982 h 6858000"/>
              <a:gd name="connsiteX37011" fmla="*/ 4713743 w 12192000"/>
              <a:gd name="connsiteY37011" fmla="*/ 1097405 h 6858000"/>
              <a:gd name="connsiteX37012" fmla="*/ 4833677 w 12192000"/>
              <a:gd name="connsiteY37012" fmla="*/ 1166648 h 6858000"/>
              <a:gd name="connsiteX37013" fmla="*/ 4866922 w 12192000"/>
              <a:gd name="connsiteY37013" fmla="*/ 1147527 h 6858000"/>
              <a:gd name="connsiteX37014" fmla="*/ 4866922 w 12192000"/>
              <a:gd name="connsiteY37014" fmla="*/ 1127388 h 6858000"/>
              <a:gd name="connsiteX37015" fmla="*/ 4730859 w 12192000"/>
              <a:gd name="connsiteY37015" fmla="*/ 891710 h 6858000"/>
              <a:gd name="connsiteX37016" fmla="*/ 4305645 w 12192000"/>
              <a:gd name="connsiteY37016" fmla="*/ 881297 h 6858000"/>
              <a:gd name="connsiteX37017" fmla="*/ 4272401 w 12192000"/>
              <a:gd name="connsiteY37017" fmla="*/ 900956 h 6858000"/>
              <a:gd name="connsiteX37018" fmla="*/ 4272401 w 12192000"/>
              <a:gd name="connsiteY37018" fmla="*/ 1038395 h 6858000"/>
              <a:gd name="connsiteX37019" fmla="*/ 4306214 w 12192000"/>
              <a:gd name="connsiteY37019" fmla="*/ 1067451 h 6858000"/>
              <a:gd name="connsiteX37020" fmla="*/ 4306992 w 12192000"/>
              <a:gd name="connsiteY37020" fmla="*/ 1069845 h 6858000"/>
              <a:gd name="connsiteX37021" fmla="*/ 4308997 w 12192000"/>
              <a:gd name="connsiteY37021" fmla="*/ 1082982 h 6858000"/>
              <a:gd name="connsiteX37022" fmla="*/ 4306543 w 12192000"/>
              <a:gd name="connsiteY37022" fmla="*/ 1097405 h 6858000"/>
              <a:gd name="connsiteX37023" fmla="*/ 4426477 w 12192000"/>
              <a:gd name="connsiteY37023" fmla="*/ 1166648 h 6858000"/>
              <a:gd name="connsiteX37024" fmla="*/ 4459722 w 12192000"/>
              <a:gd name="connsiteY37024" fmla="*/ 1147527 h 6858000"/>
              <a:gd name="connsiteX37025" fmla="*/ 4459722 w 12192000"/>
              <a:gd name="connsiteY37025" fmla="*/ 1127388 h 6858000"/>
              <a:gd name="connsiteX37026" fmla="*/ 4323659 w 12192000"/>
              <a:gd name="connsiteY37026" fmla="*/ 891710 h 6858000"/>
              <a:gd name="connsiteX37027" fmla="*/ 3898475 w 12192000"/>
              <a:gd name="connsiteY37027" fmla="*/ 881297 h 6858000"/>
              <a:gd name="connsiteX37028" fmla="*/ 3865230 w 12192000"/>
              <a:gd name="connsiteY37028" fmla="*/ 900956 h 6858000"/>
              <a:gd name="connsiteX37029" fmla="*/ 3865230 w 12192000"/>
              <a:gd name="connsiteY37029" fmla="*/ 1038395 h 6858000"/>
              <a:gd name="connsiteX37030" fmla="*/ 3899044 w 12192000"/>
              <a:gd name="connsiteY37030" fmla="*/ 1067451 h 6858000"/>
              <a:gd name="connsiteX37031" fmla="*/ 3899822 w 12192000"/>
              <a:gd name="connsiteY37031" fmla="*/ 1069845 h 6858000"/>
              <a:gd name="connsiteX37032" fmla="*/ 3901827 w 12192000"/>
              <a:gd name="connsiteY37032" fmla="*/ 1082982 h 6858000"/>
              <a:gd name="connsiteX37033" fmla="*/ 3899373 w 12192000"/>
              <a:gd name="connsiteY37033" fmla="*/ 1097405 h 6858000"/>
              <a:gd name="connsiteX37034" fmla="*/ 4019307 w 12192000"/>
              <a:gd name="connsiteY37034" fmla="*/ 1166648 h 6858000"/>
              <a:gd name="connsiteX37035" fmla="*/ 4052552 w 12192000"/>
              <a:gd name="connsiteY37035" fmla="*/ 1147527 h 6858000"/>
              <a:gd name="connsiteX37036" fmla="*/ 4052552 w 12192000"/>
              <a:gd name="connsiteY37036" fmla="*/ 1127388 h 6858000"/>
              <a:gd name="connsiteX37037" fmla="*/ 3916489 w 12192000"/>
              <a:gd name="connsiteY37037" fmla="*/ 891710 h 6858000"/>
              <a:gd name="connsiteX37038" fmla="*/ 3491306 w 12192000"/>
              <a:gd name="connsiteY37038" fmla="*/ 881297 h 6858000"/>
              <a:gd name="connsiteX37039" fmla="*/ 3458060 w 12192000"/>
              <a:gd name="connsiteY37039" fmla="*/ 900956 h 6858000"/>
              <a:gd name="connsiteX37040" fmla="*/ 3458060 w 12192000"/>
              <a:gd name="connsiteY37040" fmla="*/ 1038395 h 6858000"/>
              <a:gd name="connsiteX37041" fmla="*/ 3491874 w 12192000"/>
              <a:gd name="connsiteY37041" fmla="*/ 1067451 h 6858000"/>
              <a:gd name="connsiteX37042" fmla="*/ 3492652 w 12192000"/>
              <a:gd name="connsiteY37042" fmla="*/ 1069845 h 6858000"/>
              <a:gd name="connsiteX37043" fmla="*/ 3494657 w 12192000"/>
              <a:gd name="connsiteY37043" fmla="*/ 1082982 h 6858000"/>
              <a:gd name="connsiteX37044" fmla="*/ 3492203 w 12192000"/>
              <a:gd name="connsiteY37044" fmla="*/ 1097405 h 6858000"/>
              <a:gd name="connsiteX37045" fmla="*/ 3612137 w 12192000"/>
              <a:gd name="connsiteY37045" fmla="*/ 1166648 h 6858000"/>
              <a:gd name="connsiteX37046" fmla="*/ 3645382 w 12192000"/>
              <a:gd name="connsiteY37046" fmla="*/ 1147527 h 6858000"/>
              <a:gd name="connsiteX37047" fmla="*/ 3645382 w 12192000"/>
              <a:gd name="connsiteY37047" fmla="*/ 1127388 h 6858000"/>
              <a:gd name="connsiteX37048" fmla="*/ 3509319 w 12192000"/>
              <a:gd name="connsiteY37048" fmla="*/ 891710 h 6858000"/>
              <a:gd name="connsiteX37049" fmla="*/ 3084106 w 12192000"/>
              <a:gd name="connsiteY37049" fmla="*/ 881297 h 6858000"/>
              <a:gd name="connsiteX37050" fmla="*/ 3050861 w 12192000"/>
              <a:gd name="connsiteY37050" fmla="*/ 900956 h 6858000"/>
              <a:gd name="connsiteX37051" fmla="*/ 3050861 w 12192000"/>
              <a:gd name="connsiteY37051" fmla="*/ 1038395 h 6858000"/>
              <a:gd name="connsiteX37052" fmla="*/ 3084674 w 12192000"/>
              <a:gd name="connsiteY37052" fmla="*/ 1067451 h 6858000"/>
              <a:gd name="connsiteX37053" fmla="*/ 3085452 w 12192000"/>
              <a:gd name="connsiteY37053" fmla="*/ 1069845 h 6858000"/>
              <a:gd name="connsiteX37054" fmla="*/ 3087457 w 12192000"/>
              <a:gd name="connsiteY37054" fmla="*/ 1082982 h 6858000"/>
              <a:gd name="connsiteX37055" fmla="*/ 3085004 w 12192000"/>
              <a:gd name="connsiteY37055" fmla="*/ 1097405 h 6858000"/>
              <a:gd name="connsiteX37056" fmla="*/ 3204937 w 12192000"/>
              <a:gd name="connsiteY37056" fmla="*/ 1166648 h 6858000"/>
              <a:gd name="connsiteX37057" fmla="*/ 3238182 w 12192000"/>
              <a:gd name="connsiteY37057" fmla="*/ 1147527 h 6858000"/>
              <a:gd name="connsiteX37058" fmla="*/ 3238182 w 12192000"/>
              <a:gd name="connsiteY37058" fmla="*/ 1127388 h 6858000"/>
              <a:gd name="connsiteX37059" fmla="*/ 3102120 w 12192000"/>
              <a:gd name="connsiteY37059" fmla="*/ 891710 h 6858000"/>
              <a:gd name="connsiteX37060" fmla="*/ 2676936 w 12192000"/>
              <a:gd name="connsiteY37060" fmla="*/ 881297 h 6858000"/>
              <a:gd name="connsiteX37061" fmla="*/ 2643691 w 12192000"/>
              <a:gd name="connsiteY37061" fmla="*/ 900956 h 6858000"/>
              <a:gd name="connsiteX37062" fmla="*/ 2643691 w 12192000"/>
              <a:gd name="connsiteY37062" fmla="*/ 1038395 h 6858000"/>
              <a:gd name="connsiteX37063" fmla="*/ 2677505 w 12192000"/>
              <a:gd name="connsiteY37063" fmla="*/ 1067451 h 6858000"/>
              <a:gd name="connsiteX37064" fmla="*/ 2678282 w 12192000"/>
              <a:gd name="connsiteY37064" fmla="*/ 1069845 h 6858000"/>
              <a:gd name="connsiteX37065" fmla="*/ 2680287 w 12192000"/>
              <a:gd name="connsiteY37065" fmla="*/ 1082982 h 6858000"/>
              <a:gd name="connsiteX37066" fmla="*/ 2677834 w 12192000"/>
              <a:gd name="connsiteY37066" fmla="*/ 1097405 h 6858000"/>
              <a:gd name="connsiteX37067" fmla="*/ 2797767 w 12192000"/>
              <a:gd name="connsiteY37067" fmla="*/ 1166648 h 6858000"/>
              <a:gd name="connsiteX37068" fmla="*/ 2831012 w 12192000"/>
              <a:gd name="connsiteY37068" fmla="*/ 1147527 h 6858000"/>
              <a:gd name="connsiteX37069" fmla="*/ 2831012 w 12192000"/>
              <a:gd name="connsiteY37069" fmla="*/ 1127388 h 6858000"/>
              <a:gd name="connsiteX37070" fmla="*/ 2694950 w 12192000"/>
              <a:gd name="connsiteY37070" fmla="*/ 891710 h 6858000"/>
              <a:gd name="connsiteX37071" fmla="*/ 2269736 w 12192000"/>
              <a:gd name="connsiteY37071" fmla="*/ 881297 h 6858000"/>
              <a:gd name="connsiteX37072" fmla="*/ 2236491 w 12192000"/>
              <a:gd name="connsiteY37072" fmla="*/ 900956 h 6858000"/>
              <a:gd name="connsiteX37073" fmla="*/ 2236491 w 12192000"/>
              <a:gd name="connsiteY37073" fmla="*/ 1038395 h 6858000"/>
              <a:gd name="connsiteX37074" fmla="*/ 2270305 w 12192000"/>
              <a:gd name="connsiteY37074" fmla="*/ 1067451 h 6858000"/>
              <a:gd name="connsiteX37075" fmla="*/ 2271083 w 12192000"/>
              <a:gd name="connsiteY37075" fmla="*/ 1069845 h 6858000"/>
              <a:gd name="connsiteX37076" fmla="*/ 2273088 w 12192000"/>
              <a:gd name="connsiteY37076" fmla="*/ 1082982 h 6858000"/>
              <a:gd name="connsiteX37077" fmla="*/ 2270634 w 12192000"/>
              <a:gd name="connsiteY37077" fmla="*/ 1097405 h 6858000"/>
              <a:gd name="connsiteX37078" fmla="*/ 2390567 w 12192000"/>
              <a:gd name="connsiteY37078" fmla="*/ 1166648 h 6858000"/>
              <a:gd name="connsiteX37079" fmla="*/ 2423812 w 12192000"/>
              <a:gd name="connsiteY37079" fmla="*/ 1147527 h 6858000"/>
              <a:gd name="connsiteX37080" fmla="*/ 2423812 w 12192000"/>
              <a:gd name="connsiteY37080" fmla="*/ 1127388 h 6858000"/>
              <a:gd name="connsiteX37081" fmla="*/ 2287750 w 12192000"/>
              <a:gd name="connsiteY37081" fmla="*/ 891710 h 6858000"/>
              <a:gd name="connsiteX37082" fmla="*/ 1862566 w 12192000"/>
              <a:gd name="connsiteY37082" fmla="*/ 881297 h 6858000"/>
              <a:gd name="connsiteX37083" fmla="*/ 1829321 w 12192000"/>
              <a:gd name="connsiteY37083" fmla="*/ 900956 h 6858000"/>
              <a:gd name="connsiteX37084" fmla="*/ 1829321 w 12192000"/>
              <a:gd name="connsiteY37084" fmla="*/ 1038395 h 6858000"/>
              <a:gd name="connsiteX37085" fmla="*/ 1863135 w 12192000"/>
              <a:gd name="connsiteY37085" fmla="*/ 1067451 h 6858000"/>
              <a:gd name="connsiteX37086" fmla="*/ 1863913 w 12192000"/>
              <a:gd name="connsiteY37086" fmla="*/ 1069845 h 6858000"/>
              <a:gd name="connsiteX37087" fmla="*/ 1865918 w 12192000"/>
              <a:gd name="connsiteY37087" fmla="*/ 1082982 h 6858000"/>
              <a:gd name="connsiteX37088" fmla="*/ 1863464 w 12192000"/>
              <a:gd name="connsiteY37088" fmla="*/ 1097405 h 6858000"/>
              <a:gd name="connsiteX37089" fmla="*/ 1983398 w 12192000"/>
              <a:gd name="connsiteY37089" fmla="*/ 1166648 h 6858000"/>
              <a:gd name="connsiteX37090" fmla="*/ 2016643 w 12192000"/>
              <a:gd name="connsiteY37090" fmla="*/ 1147527 h 6858000"/>
              <a:gd name="connsiteX37091" fmla="*/ 2016643 w 12192000"/>
              <a:gd name="connsiteY37091" fmla="*/ 1127388 h 6858000"/>
              <a:gd name="connsiteX37092" fmla="*/ 1880580 w 12192000"/>
              <a:gd name="connsiteY37092" fmla="*/ 891710 h 6858000"/>
              <a:gd name="connsiteX37093" fmla="*/ 1455366 w 12192000"/>
              <a:gd name="connsiteY37093" fmla="*/ 881297 h 6858000"/>
              <a:gd name="connsiteX37094" fmla="*/ 1422121 w 12192000"/>
              <a:gd name="connsiteY37094" fmla="*/ 900956 h 6858000"/>
              <a:gd name="connsiteX37095" fmla="*/ 1422121 w 12192000"/>
              <a:gd name="connsiteY37095" fmla="*/ 1038395 h 6858000"/>
              <a:gd name="connsiteX37096" fmla="*/ 1455935 w 12192000"/>
              <a:gd name="connsiteY37096" fmla="*/ 1067451 h 6858000"/>
              <a:gd name="connsiteX37097" fmla="*/ 1456713 w 12192000"/>
              <a:gd name="connsiteY37097" fmla="*/ 1069845 h 6858000"/>
              <a:gd name="connsiteX37098" fmla="*/ 1458718 w 12192000"/>
              <a:gd name="connsiteY37098" fmla="*/ 1082982 h 6858000"/>
              <a:gd name="connsiteX37099" fmla="*/ 1456264 w 12192000"/>
              <a:gd name="connsiteY37099" fmla="*/ 1097405 h 6858000"/>
              <a:gd name="connsiteX37100" fmla="*/ 1576198 w 12192000"/>
              <a:gd name="connsiteY37100" fmla="*/ 1166648 h 6858000"/>
              <a:gd name="connsiteX37101" fmla="*/ 1609443 w 12192000"/>
              <a:gd name="connsiteY37101" fmla="*/ 1147527 h 6858000"/>
              <a:gd name="connsiteX37102" fmla="*/ 1609443 w 12192000"/>
              <a:gd name="connsiteY37102" fmla="*/ 1127388 h 6858000"/>
              <a:gd name="connsiteX37103" fmla="*/ 1473380 w 12192000"/>
              <a:gd name="connsiteY37103" fmla="*/ 891710 h 6858000"/>
              <a:gd name="connsiteX37104" fmla="*/ 8377493 w 12192000"/>
              <a:gd name="connsiteY37104" fmla="*/ 881267 h 6858000"/>
              <a:gd name="connsiteX37105" fmla="*/ 8344249 w 12192000"/>
              <a:gd name="connsiteY37105" fmla="*/ 900927 h 6858000"/>
              <a:gd name="connsiteX37106" fmla="*/ 8344249 w 12192000"/>
              <a:gd name="connsiteY37106" fmla="*/ 1038365 h 6858000"/>
              <a:gd name="connsiteX37107" fmla="*/ 8378062 w 12192000"/>
              <a:gd name="connsiteY37107" fmla="*/ 1067451 h 6858000"/>
              <a:gd name="connsiteX37108" fmla="*/ 8378840 w 12192000"/>
              <a:gd name="connsiteY37108" fmla="*/ 1069845 h 6858000"/>
              <a:gd name="connsiteX37109" fmla="*/ 8380845 w 12192000"/>
              <a:gd name="connsiteY37109" fmla="*/ 1082982 h 6858000"/>
              <a:gd name="connsiteX37110" fmla="*/ 8378391 w 12192000"/>
              <a:gd name="connsiteY37110" fmla="*/ 1097405 h 6858000"/>
              <a:gd name="connsiteX37111" fmla="*/ 8498325 w 12192000"/>
              <a:gd name="connsiteY37111" fmla="*/ 1166648 h 6858000"/>
              <a:gd name="connsiteX37112" fmla="*/ 8531570 w 12192000"/>
              <a:gd name="connsiteY37112" fmla="*/ 1147527 h 6858000"/>
              <a:gd name="connsiteX37113" fmla="*/ 8531570 w 12192000"/>
              <a:gd name="connsiteY37113" fmla="*/ 1127358 h 6858000"/>
              <a:gd name="connsiteX37114" fmla="*/ 8395507 w 12192000"/>
              <a:gd name="connsiteY37114" fmla="*/ 891680 h 6858000"/>
              <a:gd name="connsiteX37115" fmla="*/ 1048196 w 12192000"/>
              <a:gd name="connsiteY37115" fmla="*/ 881267 h 6858000"/>
              <a:gd name="connsiteX37116" fmla="*/ 1014951 w 12192000"/>
              <a:gd name="connsiteY37116" fmla="*/ 900927 h 6858000"/>
              <a:gd name="connsiteX37117" fmla="*/ 1014951 w 12192000"/>
              <a:gd name="connsiteY37117" fmla="*/ 1038365 h 6858000"/>
              <a:gd name="connsiteX37118" fmla="*/ 1048765 w 12192000"/>
              <a:gd name="connsiteY37118" fmla="*/ 1067451 h 6858000"/>
              <a:gd name="connsiteX37119" fmla="*/ 1049543 w 12192000"/>
              <a:gd name="connsiteY37119" fmla="*/ 1069845 h 6858000"/>
              <a:gd name="connsiteX37120" fmla="*/ 1051548 w 12192000"/>
              <a:gd name="connsiteY37120" fmla="*/ 1082982 h 6858000"/>
              <a:gd name="connsiteX37121" fmla="*/ 1049094 w 12192000"/>
              <a:gd name="connsiteY37121" fmla="*/ 1097405 h 6858000"/>
              <a:gd name="connsiteX37122" fmla="*/ 1169028 w 12192000"/>
              <a:gd name="connsiteY37122" fmla="*/ 1166648 h 6858000"/>
              <a:gd name="connsiteX37123" fmla="*/ 1202273 w 12192000"/>
              <a:gd name="connsiteY37123" fmla="*/ 1147527 h 6858000"/>
              <a:gd name="connsiteX37124" fmla="*/ 1202273 w 12192000"/>
              <a:gd name="connsiteY37124" fmla="*/ 1127358 h 6858000"/>
              <a:gd name="connsiteX37125" fmla="*/ 1066210 w 12192000"/>
              <a:gd name="connsiteY37125" fmla="*/ 891680 h 6858000"/>
              <a:gd name="connsiteX37126" fmla="*/ 640997 w 12192000"/>
              <a:gd name="connsiteY37126" fmla="*/ 881267 h 6858000"/>
              <a:gd name="connsiteX37127" fmla="*/ 607752 w 12192000"/>
              <a:gd name="connsiteY37127" fmla="*/ 900927 h 6858000"/>
              <a:gd name="connsiteX37128" fmla="*/ 607752 w 12192000"/>
              <a:gd name="connsiteY37128" fmla="*/ 1038365 h 6858000"/>
              <a:gd name="connsiteX37129" fmla="*/ 641565 w 12192000"/>
              <a:gd name="connsiteY37129" fmla="*/ 1067421 h 6858000"/>
              <a:gd name="connsiteX37130" fmla="*/ 642343 w 12192000"/>
              <a:gd name="connsiteY37130" fmla="*/ 1069815 h 6858000"/>
              <a:gd name="connsiteX37131" fmla="*/ 644348 w 12192000"/>
              <a:gd name="connsiteY37131" fmla="*/ 1082952 h 6858000"/>
              <a:gd name="connsiteX37132" fmla="*/ 644348 w 12192000"/>
              <a:gd name="connsiteY37132" fmla="*/ 1083041 h 6858000"/>
              <a:gd name="connsiteX37133" fmla="*/ 641894 w 12192000"/>
              <a:gd name="connsiteY37133" fmla="*/ 1097465 h 6858000"/>
              <a:gd name="connsiteX37134" fmla="*/ 761828 w 12192000"/>
              <a:gd name="connsiteY37134" fmla="*/ 1166708 h 6858000"/>
              <a:gd name="connsiteX37135" fmla="*/ 795073 w 12192000"/>
              <a:gd name="connsiteY37135" fmla="*/ 1147586 h 6858000"/>
              <a:gd name="connsiteX37136" fmla="*/ 795073 w 12192000"/>
              <a:gd name="connsiteY37136" fmla="*/ 1127358 h 6858000"/>
              <a:gd name="connsiteX37137" fmla="*/ 659011 w 12192000"/>
              <a:gd name="connsiteY37137" fmla="*/ 891680 h 6858000"/>
              <a:gd name="connsiteX37138" fmla="*/ 233827 w 12192000"/>
              <a:gd name="connsiteY37138" fmla="*/ 881267 h 6858000"/>
              <a:gd name="connsiteX37139" fmla="*/ 200582 w 12192000"/>
              <a:gd name="connsiteY37139" fmla="*/ 900927 h 6858000"/>
              <a:gd name="connsiteX37140" fmla="*/ 200582 w 12192000"/>
              <a:gd name="connsiteY37140" fmla="*/ 1038365 h 6858000"/>
              <a:gd name="connsiteX37141" fmla="*/ 234395 w 12192000"/>
              <a:gd name="connsiteY37141" fmla="*/ 1067421 h 6858000"/>
              <a:gd name="connsiteX37142" fmla="*/ 235173 w 12192000"/>
              <a:gd name="connsiteY37142" fmla="*/ 1069815 h 6858000"/>
              <a:gd name="connsiteX37143" fmla="*/ 237178 w 12192000"/>
              <a:gd name="connsiteY37143" fmla="*/ 1082952 h 6858000"/>
              <a:gd name="connsiteX37144" fmla="*/ 237178 w 12192000"/>
              <a:gd name="connsiteY37144" fmla="*/ 1083041 h 6858000"/>
              <a:gd name="connsiteX37145" fmla="*/ 234724 w 12192000"/>
              <a:gd name="connsiteY37145" fmla="*/ 1097465 h 6858000"/>
              <a:gd name="connsiteX37146" fmla="*/ 354658 w 12192000"/>
              <a:gd name="connsiteY37146" fmla="*/ 1166708 h 6858000"/>
              <a:gd name="connsiteX37147" fmla="*/ 387903 w 12192000"/>
              <a:gd name="connsiteY37147" fmla="*/ 1147586 h 6858000"/>
              <a:gd name="connsiteX37148" fmla="*/ 387903 w 12192000"/>
              <a:gd name="connsiteY37148" fmla="*/ 1127358 h 6858000"/>
              <a:gd name="connsiteX37149" fmla="*/ 251841 w 12192000"/>
              <a:gd name="connsiteY37149" fmla="*/ 891680 h 6858000"/>
              <a:gd name="connsiteX37150" fmla="*/ 11959135 w 12192000"/>
              <a:gd name="connsiteY37150" fmla="*/ 881177 h 6858000"/>
              <a:gd name="connsiteX37151" fmla="*/ 11941121 w 12192000"/>
              <a:gd name="connsiteY37151" fmla="*/ 891590 h 6858000"/>
              <a:gd name="connsiteX37152" fmla="*/ 11805028 w 12192000"/>
              <a:gd name="connsiteY37152" fmla="*/ 1127268 h 6858000"/>
              <a:gd name="connsiteX37153" fmla="*/ 11805028 w 12192000"/>
              <a:gd name="connsiteY37153" fmla="*/ 1147497 h 6858000"/>
              <a:gd name="connsiteX37154" fmla="*/ 11838273 w 12192000"/>
              <a:gd name="connsiteY37154" fmla="*/ 1166618 h 6858000"/>
              <a:gd name="connsiteX37155" fmla="*/ 11838303 w 12192000"/>
              <a:gd name="connsiteY37155" fmla="*/ 1166528 h 6858000"/>
              <a:gd name="connsiteX37156" fmla="*/ 11958237 w 12192000"/>
              <a:gd name="connsiteY37156" fmla="*/ 1097285 h 6858000"/>
              <a:gd name="connsiteX37157" fmla="*/ 11955783 w 12192000"/>
              <a:gd name="connsiteY37157" fmla="*/ 1082862 h 6858000"/>
              <a:gd name="connsiteX37158" fmla="*/ 11957787 w 12192000"/>
              <a:gd name="connsiteY37158" fmla="*/ 1069725 h 6858000"/>
              <a:gd name="connsiteX37159" fmla="*/ 11958565 w 12192000"/>
              <a:gd name="connsiteY37159" fmla="*/ 1067331 h 6858000"/>
              <a:gd name="connsiteX37160" fmla="*/ 11992379 w 12192000"/>
              <a:gd name="connsiteY37160" fmla="*/ 1038276 h 6858000"/>
              <a:gd name="connsiteX37161" fmla="*/ 11992379 w 12192000"/>
              <a:gd name="connsiteY37161" fmla="*/ 900837 h 6858000"/>
              <a:gd name="connsiteX37162" fmla="*/ 11959135 w 12192000"/>
              <a:gd name="connsiteY37162" fmla="*/ 881177 h 6858000"/>
              <a:gd name="connsiteX37163" fmla="*/ 10330425 w 12192000"/>
              <a:gd name="connsiteY37163" fmla="*/ 881147 h 6858000"/>
              <a:gd name="connsiteX37164" fmla="*/ 10312411 w 12192000"/>
              <a:gd name="connsiteY37164" fmla="*/ 891560 h 6858000"/>
              <a:gd name="connsiteX37165" fmla="*/ 10176319 w 12192000"/>
              <a:gd name="connsiteY37165" fmla="*/ 1127238 h 6858000"/>
              <a:gd name="connsiteX37166" fmla="*/ 10176319 w 12192000"/>
              <a:gd name="connsiteY37166" fmla="*/ 1147467 h 6858000"/>
              <a:gd name="connsiteX37167" fmla="*/ 10209563 w 12192000"/>
              <a:gd name="connsiteY37167" fmla="*/ 1166588 h 6858000"/>
              <a:gd name="connsiteX37168" fmla="*/ 10329497 w 12192000"/>
              <a:gd name="connsiteY37168" fmla="*/ 1097345 h 6858000"/>
              <a:gd name="connsiteX37169" fmla="*/ 10327043 w 12192000"/>
              <a:gd name="connsiteY37169" fmla="*/ 1082922 h 6858000"/>
              <a:gd name="connsiteX37170" fmla="*/ 10329049 w 12192000"/>
              <a:gd name="connsiteY37170" fmla="*/ 1069785 h 6858000"/>
              <a:gd name="connsiteX37171" fmla="*/ 10329826 w 12192000"/>
              <a:gd name="connsiteY37171" fmla="*/ 1067361 h 6858000"/>
              <a:gd name="connsiteX37172" fmla="*/ 10363640 w 12192000"/>
              <a:gd name="connsiteY37172" fmla="*/ 1038306 h 6858000"/>
              <a:gd name="connsiteX37173" fmla="*/ 10363640 w 12192000"/>
              <a:gd name="connsiteY37173" fmla="*/ 900867 h 6858000"/>
              <a:gd name="connsiteX37174" fmla="*/ 10363670 w 12192000"/>
              <a:gd name="connsiteY37174" fmla="*/ 900807 h 6858000"/>
              <a:gd name="connsiteX37175" fmla="*/ 10330425 w 12192000"/>
              <a:gd name="connsiteY37175" fmla="*/ 881147 h 6858000"/>
              <a:gd name="connsiteX37176" fmla="*/ 9923255 w 12192000"/>
              <a:gd name="connsiteY37176" fmla="*/ 881147 h 6858000"/>
              <a:gd name="connsiteX37177" fmla="*/ 9905241 w 12192000"/>
              <a:gd name="connsiteY37177" fmla="*/ 891560 h 6858000"/>
              <a:gd name="connsiteX37178" fmla="*/ 9769149 w 12192000"/>
              <a:gd name="connsiteY37178" fmla="*/ 1127238 h 6858000"/>
              <a:gd name="connsiteX37179" fmla="*/ 9769149 w 12192000"/>
              <a:gd name="connsiteY37179" fmla="*/ 1147467 h 6858000"/>
              <a:gd name="connsiteX37180" fmla="*/ 9802394 w 12192000"/>
              <a:gd name="connsiteY37180" fmla="*/ 1166588 h 6858000"/>
              <a:gd name="connsiteX37181" fmla="*/ 9922327 w 12192000"/>
              <a:gd name="connsiteY37181" fmla="*/ 1097345 h 6858000"/>
              <a:gd name="connsiteX37182" fmla="*/ 9919873 w 12192000"/>
              <a:gd name="connsiteY37182" fmla="*/ 1082922 h 6858000"/>
              <a:gd name="connsiteX37183" fmla="*/ 9921879 w 12192000"/>
              <a:gd name="connsiteY37183" fmla="*/ 1069785 h 6858000"/>
              <a:gd name="connsiteX37184" fmla="*/ 9922657 w 12192000"/>
              <a:gd name="connsiteY37184" fmla="*/ 1067361 h 6858000"/>
              <a:gd name="connsiteX37185" fmla="*/ 9956470 w 12192000"/>
              <a:gd name="connsiteY37185" fmla="*/ 1038306 h 6858000"/>
              <a:gd name="connsiteX37186" fmla="*/ 9956470 w 12192000"/>
              <a:gd name="connsiteY37186" fmla="*/ 900867 h 6858000"/>
              <a:gd name="connsiteX37187" fmla="*/ 9956500 w 12192000"/>
              <a:gd name="connsiteY37187" fmla="*/ 900807 h 6858000"/>
              <a:gd name="connsiteX37188" fmla="*/ 9923255 w 12192000"/>
              <a:gd name="connsiteY37188" fmla="*/ 881147 h 6858000"/>
              <a:gd name="connsiteX37189" fmla="*/ 11551965 w 12192000"/>
              <a:gd name="connsiteY37189" fmla="*/ 881117 h 6858000"/>
              <a:gd name="connsiteX37190" fmla="*/ 11533950 w 12192000"/>
              <a:gd name="connsiteY37190" fmla="*/ 891531 h 6858000"/>
              <a:gd name="connsiteX37191" fmla="*/ 11397858 w 12192000"/>
              <a:gd name="connsiteY37191" fmla="*/ 1127209 h 6858000"/>
              <a:gd name="connsiteX37192" fmla="*/ 11397858 w 12192000"/>
              <a:gd name="connsiteY37192" fmla="*/ 1147437 h 6858000"/>
              <a:gd name="connsiteX37193" fmla="*/ 11431103 w 12192000"/>
              <a:gd name="connsiteY37193" fmla="*/ 1166558 h 6858000"/>
              <a:gd name="connsiteX37194" fmla="*/ 11551037 w 12192000"/>
              <a:gd name="connsiteY37194" fmla="*/ 1097315 h 6858000"/>
              <a:gd name="connsiteX37195" fmla="*/ 11548583 w 12192000"/>
              <a:gd name="connsiteY37195" fmla="*/ 1082892 h 6858000"/>
              <a:gd name="connsiteX37196" fmla="*/ 11550588 w 12192000"/>
              <a:gd name="connsiteY37196" fmla="*/ 1069755 h 6858000"/>
              <a:gd name="connsiteX37197" fmla="*/ 11551366 w 12192000"/>
              <a:gd name="connsiteY37197" fmla="*/ 1067361 h 6858000"/>
              <a:gd name="connsiteX37198" fmla="*/ 11551396 w 12192000"/>
              <a:gd name="connsiteY37198" fmla="*/ 1067272 h 6858000"/>
              <a:gd name="connsiteX37199" fmla="*/ 11585209 w 12192000"/>
              <a:gd name="connsiteY37199" fmla="*/ 1038216 h 6858000"/>
              <a:gd name="connsiteX37200" fmla="*/ 11585209 w 12192000"/>
              <a:gd name="connsiteY37200" fmla="*/ 900777 h 6858000"/>
              <a:gd name="connsiteX37201" fmla="*/ 11551965 w 12192000"/>
              <a:gd name="connsiteY37201" fmla="*/ 881117 h 6858000"/>
              <a:gd name="connsiteX37202" fmla="*/ 11144794 w 12192000"/>
              <a:gd name="connsiteY37202" fmla="*/ 881117 h 6858000"/>
              <a:gd name="connsiteX37203" fmla="*/ 11126780 w 12192000"/>
              <a:gd name="connsiteY37203" fmla="*/ 891531 h 6858000"/>
              <a:gd name="connsiteX37204" fmla="*/ 10990688 w 12192000"/>
              <a:gd name="connsiteY37204" fmla="*/ 1127209 h 6858000"/>
              <a:gd name="connsiteX37205" fmla="*/ 10990688 w 12192000"/>
              <a:gd name="connsiteY37205" fmla="*/ 1147437 h 6858000"/>
              <a:gd name="connsiteX37206" fmla="*/ 11023933 w 12192000"/>
              <a:gd name="connsiteY37206" fmla="*/ 1166558 h 6858000"/>
              <a:gd name="connsiteX37207" fmla="*/ 11143867 w 12192000"/>
              <a:gd name="connsiteY37207" fmla="*/ 1097315 h 6858000"/>
              <a:gd name="connsiteX37208" fmla="*/ 11141413 w 12192000"/>
              <a:gd name="connsiteY37208" fmla="*/ 1082892 h 6858000"/>
              <a:gd name="connsiteX37209" fmla="*/ 11143418 w 12192000"/>
              <a:gd name="connsiteY37209" fmla="*/ 1069755 h 6858000"/>
              <a:gd name="connsiteX37210" fmla="*/ 11144196 w 12192000"/>
              <a:gd name="connsiteY37210" fmla="*/ 1067361 h 6858000"/>
              <a:gd name="connsiteX37211" fmla="*/ 11178010 w 12192000"/>
              <a:gd name="connsiteY37211" fmla="*/ 1038306 h 6858000"/>
              <a:gd name="connsiteX37212" fmla="*/ 11178010 w 12192000"/>
              <a:gd name="connsiteY37212" fmla="*/ 900867 h 6858000"/>
              <a:gd name="connsiteX37213" fmla="*/ 11178040 w 12192000"/>
              <a:gd name="connsiteY37213" fmla="*/ 900777 h 6858000"/>
              <a:gd name="connsiteX37214" fmla="*/ 11144794 w 12192000"/>
              <a:gd name="connsiteY37214" fmla="*/ 881117 h 6858000"/>
              <a:gd name="connsiteX37215" fmla="*/ 10737624 w 12192000"/>
              <a:gd name="connsiteY37215" fmla="*/ 881117 h 6858000"/>
              <a:gd name="connsiteX37216" fmla="*/ 10719610 w 12192000"/>
              <a:gd name="connsiteY37216" fmla="*/ 891531 h 6858000"/>
              <a:gd name="connsiteX37217" fmla="*/ 10583518 w 12192000"/>
              <a:gd name="connsiteY37217" fmla="*/ 1127209 h 6858000"/>
              <a:gd name="connsiteX37218" fmla="*/ 10583518 w 12192000"/>
              <a:gd name="connsiteY37218" fmla="*/ 1147437 h 6858000"/>
              <a:gd name="connsiteX37219" fmla="*/ 10616763 w 12192000"/>
              <a:gd name="connsiteY37219" fmla="*/ 1166558 h 6858000"/>
              <a:gd name="connsiteX37220" fmla="*/ 10736697 w 12192000"/>
              <a:gd name="connsiteY37220" fmla="*/ 1097315 h 6858000"/>
              <a:gd name="connsiteX37221" fmla="*/ 10734243 w 12192000"/>
              <a:gd name="connsiteY37221" fmla="*/ 1082892 h 6858000"/>
              <a:gd name="connsiteX37222" fmla="*/ 10736248 w 12192000"/>
              <a:gd name="connsiteY37222" fmla="*/ 1069755 h 6858000"/>
              <a:gd name="connsiteX37223" fmla="*/ 10737026 w 12192000"/>
              <a:gd name="connsiteY37223" fmla="*/ 1067361 h 6858000"/>
              <a:gd name="connsiteX37224" fmla="*/ 10770840 w 12192000"/>
              <a:gd name="connsiteY37224" fmla="*/ 1038306 h 6858000"/>
              <a:gd name="connsiteX37225" fmla="*/ 10770840 w 12192000"/>
              <a:gd name="connsiteY37225" fmla="*/ 900867 h 6858000"/>
              <a:gd name="connsiteX37226" fmla="*/ 10770870 w 12192000"/>
              <a:gd name="connsiteY37226" fmla="*/ 900777 h 6858000"/>
              <a:gd name="connsiteX37227" fmla="*/ 10737624 w 12192000"/>
              <a:gd name="connsiteY37227" fmla="*/ 881117 h 6858000"/>
              <a:gd name="connsiteX37228" fmla="*/ 9516055 w 12192000"/>
              <a:gd name="connsiteY37228" fmla="*/ 881117 h 6858000"/>
              <a:gd name="connsiteX37229" fmla="*/ 9498041 w 12192000"/>
              <a:gd name="connsiteY37229" fmla="*/ 891531 h 6858000"/>
              <a:gd name="connsiteX37230" fmla="*/ 9361949 w 12192000"/>
              <a:gd name="connsiteY37230" fmla="*/ 1127209 h 6858000"/>
              <a:gd name="connsiteX37231" fmla="*/ 9361949 w 12192000"/>
              <a:gd name="connsiteY37231" fmla="*/ 1147437 h 6858000"/>
              <a:gd name="connsiteX37232" fmla="*/ 9395194 w 12192000"/>
              <a:gd name="connsiteY37232" fmla="*/ 1166558 h 6858000"/>
              <a:gd name="connsiteX37233" fmla="*/ 9515128 w 12192000"/>
              <a:gd name="connsiteY37233" fmla="*/ 1097315 h 6858000"/>
              <a:gd name="connsiteX37234" fmla="*/ 9512674 w 12192000"/>
              <a:gd name="connsiteY37234" fmla="*/ 1082892 h 6858000"/>
              <a:gd name="connsiteX37235" fmla="*/ 9514679 w 12192000"/>
              <a:gd name="connsiteY37235" fmla="*/ 1069755 h 6858000"/>
              <a:gd name="connsiteX37236" fmla="*/ 9515457 w 12192000"/>
              <a:gd name="connsiteY37236" fmla="*/ 1067361 h 6858000"/>
              <a:gd name="connsiteX37237" fmla="*/ 9549270 w 12192000"/>
              <a:gd name="connsiteY37237" fmla="*/ 1038306 h 6858000"/>
              <a:gd name="connsiteX37238" fmla="*/ 9549270 w 12192000"/>
              <a:gd name="connsiteY37238" fmla="*/ 900867 h 6858000"/>
              <a:gd name="connsiteX37239" fmla="*/ 9549300 w 12192000"/>
              <a:gd name="connsiteY37239" fmla="*/ 900777 h 6858000"/>
              <a:gd name="connsiteX37240" fmla="*/ 9516055 w 12192000"/>
              <a:gd name="connsiteY37240" fmla="*/ 881117 h 6858000"/>
              <a:gd name="connsiteX37241" fmla="*/ 9108886 w 12192000"/>
              <a:gd name="connsiteY37241" fmla="*/ 881117 h 6858000"/>
              <a:gd name="connsiteX37242" fmla="*/ 9090872 w 12192000"/>
              <a:gd name="connsiteY37242" fmla="*/ 891531 h 6858000"/>
              <a:gd name="connsiteX37243" fmla="*/ 8954779 w 12192000"/>
              <a:gd name="connsiteY37243" fmla="*/ 1127209 h 6858000"/>
              <a:gd name="connsiteX37244" fmla="*/ 8954779 w 12192000"/>
              <a:gd name="connsiteY37244" fmla="*/ 1147437 h 6858000"/>
              <a:gd name="connsiteX37245" fmla="*/ 8988024 w 12192000"/>
              <a:gd name="connsiteY37245" fmla="*/ 1166558 h 6858000"/>
              <a:gd name="connsiteX37246" fmla="*/ 9107958 w 12192000"/>
              <a:gd name="connsiteY37246" fmla="*/ 1097315 h 6858000"/>
              <a:gd name="connsiteX37247" fmla="*/ 9105504 w 12192000"/>
              <a:gd name="connsiteY37247" fmla="*/ 1082892 h 6858000"/>
              <a:gd name="connsiteX37248" fmla="*/ 9107508 w 12192000"/>
              <a:gd name="connsiteY37248" fmla="*/ 1069755 h 6858000"/>
              <a:gd name="connsiteX37249" fmla="*/ 9108287 w 12192000"/>
              <a:gd name="connsiteY37249" fmla="*/ 1067361 h 6858000"/>
              <a:gd name="connsiteX37250" fmla="*/ 9142100 w 12192000"/>
              <a:gd name="connsiteY37250" fmla="*/ 1038306 h 6858000"/>
              <a:gd name="connsiteX37251" fmla="*/ 9142100 w 12192000"/>
              <a:gd name="connsiteY37251" fmla="*/ 900867 h 6858000"/>
              <a:gd name="connsiteX37252" fmla="*/ 9142130 w 12192000"/>
              <a:gd name="connsiteY37252" fmla="*/ 900777 h 6858000"/>
              <a:gd name="connsiteX37253" fmla="*/ 9108886 w 12192000"/>
              <a:gd name="connsiteY37253" fmla="*/ 881117 h 6858000"/>
              <a:gd name="connsiteX37254" fmla="*/ 8701686 w 12192000"/>
              <a:gd name="connsiteY37254" fmla="*/ 881117 h 6858000"/>
              <a:gd name="connsiteX37255" fmla="*/ 8683671 w 12192000"/>
              <a:gd name="connsiteY37255" fmla="*/ 891531 h 6858000"/>
              <a:gd name="connsiteX37256" fmla="*/ 8547579 w 12192000"/>
              <a:gd name="connsiteY37256" fmla="*/ 1127209 h 6858000"/>
              <a:gd name="connsiteX37257" fmla="*/ 8547579 w 12192000"/>
              <a:gd name="connsiteY37257" fmla="*/ 1147437 h 6858000"/>
              <a:gd name="connsiteX37258" fmla="*/ 8580824 w 12192000"/>
              <a:gd name="connsiteY37258" fmla="*/ 1166558 h 6858000"/>
              <a:gd name="connsiteX37259" fmla="*/ 8700758 w 12192000"/>
              <a:gd name="connsiteY37259" fmla="*/ 1097315 h 6858000"/>
              <a:gd name="connsiteX37260" fmla="*/ 8698304 w 12192000"/>
              <a:gd name="connsiteY37260" fmla="*/ 1082892 h 6858000"/>
              <a:gd name="connsiteX37261" fmla="*/ 8700309 w 12192000"/>
              <a:gd name="connsiteY37261" fmla="*/ 1069755 h 6858000"/>
              <a:gd name="connsiteX37262" fmla="*/ 8701087 w 12192000"/>
              <a:gd name="connsiteY37262" fmla="*/ 1067361 h 6858000"/>
              <a:gd name="connsiteX37263" fmla="*/ 8734900 w 12192000"/>
              <a:gd name="connsiteY37263" fmla="*/ 1038306 h 6858000"/>
              <a:gd name="connsiteX37264" fmla="*/ 8734900 w 12192000"/>
              <a:gd name="connsiteY37264" fmla="*/ 900867 h 6858000"/>
              <a:gd name="connsiteX37265" fmla="*/ 8734930 w 12192000"/>
              <a:gd name="connsiteY37265" fmla="*/ 900777 h 6858000"/>
              <a:gd name="connsiteX37266" fmla="*/ 8701686 w 12192000"/>
              <a:gd name="connsiteY37266" fmla="*/ 881117 h 6858000"/>
              <a:gd name="connsiteX37267" fmla="*/ 8294515 w 12192000"/>
              <a:gd name="connsiteY37267" fmla="*/ 881117 h 6858000"/>
              <a:gd name="connsiteX37268" fmla="*/ 8276501 w 12192000"/>
              <a:gd name="connsiteY37268" fmla="*/ 891531 h 6858000"/>
              <a:gd name="connsiteX37269" fmla="*/ 8140409 w 12192000"/>
              <a:gd name="connsiteY37269" fmla="*/ 1127209 h 6858000"/>
              <a:gd name="connsiteX37270" fmla="*/ 8140409 w 12192000"/>
              <a:gd name="connsiteY37270" fmla="*/ 1147437 h 6858000"/>
              <a:gd name="connsiteX37271" fmla="*/ 8173655 w 12192000"/>
              <a:gd name="connsiteY37271" fmla="*/ 1166558 h 6858000"/>
              <a:gd name="connsiteX37272" fmla="*/ 8293588 w 12192000"/>
              <a:gd name="connsiteY37272" fmla="*/ 1097315 h 6858000"/>
              <a:gd name="connsiteX37273" fmla="*/ 8291134 w 12192000"/>
              <a:gd name="connsiteY37273" fmla="*/ 1082892 h 6858000"/>
              <a:gd name="connsiteX37274" fmla="*/ 8293139 w 12192000"/>
              <a:gd name="connsiteY37274" fmla="*/ 1069755 h 6858000"/>
              <a:gd name="connsiteX37275" fmla="*/ 8293917 w 12192000"/>
              <a:gd name="connsiteY37275" fmla="*/ 1067361 h 6858000"/>
              <a:gd name="connsiteX37276" fmla="*/ 8327731 w 12192000"/>
              <a:gd name="connsiteY37276" fmla="*/ 1038306 h 6858000"/>
              <a:gd name="connsiteX37277" fmla="*/ 8327731 w 12192000"/>
              <a:gd name="connsiteY37277" fmla="*/ 900867 h 6858000"/>
              <a:gd name="connsiteX37278" fmla="*/ 8327761 w 12192000"/>
              <a:gd name="connsiteY37278" fmla="*/ 900777 h 6858000"/>
              <a:gd name="connsiteX37279" fmla="*/ 8294515 w 12192000"/>
              <a:gd name="connsiteY37279" fmla="*/ 881117 h 6858000"/>
              <a:gd name="connsiteX37280" fmla="*/ 7887346 w 12192000"/>
              <a:gd name="connsiteY37280" fmla="*/ 881117 h 6858000"/>
              <a:gd name="connsiteX37281" fmla="*/ 7869332 w 12192000"/>
              <a:gd name="connsiteY37281" fmla="*/ 891531 h 6858000"/>
              <a:gd name="connsiteX37282" fmla="*/ 7733239 w 12192000"/>
              <a:gd name="connsiteY37282" fmla="*/ 1127209 h 6858000"/>
              <a:gd name="connsiteX37283" fmla="*/ 7733239 w 12192000"/>
              <a:gd name="connsiteY37283" fmla="*/ 1147437 h 6858000"/>
              <a:gd name="connsiteX37284" fmla="*/ 7766485 w 12192000"/>
              <a:gd name="connsiteY37284" fmla="*/ 1166558 h 6858000"/>
              <a:gd name="connsiteX37285" fmla="*/ 7886419 w 12192000"/>
              <a:gd name="connsiteY37285" fmla="*/ 1097315 h 6858000"/>
              <a:gd name="connsiteX37286" fmla="*/ 7883965 w 12192000"/>
              <a:gd name="connsiteY37286" fmla="*/ 1082892 h 6858000"/>
              <a:gd name="connsiteX37287" fmla="*/ 7885969 w 12192000"/>
              <a:gd name="connsiteY37287" fmla="*/ 1069755 h 6858000"/>
              <a:gd name="connsiteX37288" fmla="*/ 7886747 w 12192000"/>
              <a:gd name="connsiteY37288" fmla="*/ 1067361 h 6858000"/>
              <a:gd name="connsiteX37289" fmla="*/ 7920561 w 12192000"/>
              <a:gd name="connsiteY37289" fmla="*/ 1038306 h 6858000"/>
              <a:gd name="connsiteX37290" fmla="*/ 7920561 w 12192000"/>
              <a:gd name="connsiteY37290" fmla="*/ 900867 h 6858000"/>
              <a:gd name="connsiteX37291" fmla="*/ 7920591 w 12192000"/>
              <a:gd name="connsiteY37291" fmla="*/ 900777 h 6858000"/>
              <a:gd name="connsiteX37292" fmla="*/ 7887346 w 12192000"/>
              <a:gd name="connsiteY37292" fmla="*/ 881117 h 6858000"/>
              <a:gd name="connsiteX37293" fmla="*/ 7480146 w 12192000"/>
              <a:gd name="connsiteY37293" fmla="*/ 881117 h 6858000"/>
              <a:gd name="connsiteX37294" fmla="*/ 7462132 w 12192000"/>
              <a:gd name="connsiteY37294" fmla="*/ 891531 h 6858000"/>
              <a:gd name="connsiteX37295" fmla="*/ 7326040 w 12192000"/>
              <a:gd name="connsiteY37295" fmla="*/ 1127209 h 6858000"/>
              <a:gd name="connsiteX37296" fmla="*/ 7326040 w 12192000"/>
              <a:gd name="connsiteY37296" fmla="*/ 1147437 h 6858000"/>
              <a:gd name="connsiteX37297" fmla="*/ 7359285 w 12192000"/>
              <a:gd name="connsiteY37297" fmla="*/ 1166558 h 6858000"/>
              <a:gd name="connsiteX37298" fmla="*/ 7479219 w 12192000"/>
              <a:gd name="connsiteY37298" fmla="*/ 1097315 h 6858000"/>
              <a:gd name="connsiteX37299" fmla="*/ 7476765 w 12192000"/>
              <a:gd name="connsiteY37299" fmla="*/ 1082892 h 6858000"/>
              <a:gd name="connsiteX37300" fmla="*/ 7478770 w 12192000"/>
              <a:gd name="connsiteY37300" fmla="*/ 1069755 h 6858000"/>
              <a:gd name="connsiteX37301" fmla="*/ 7479548 w 12192000"/>
              <a:gd name="connsiteY37301" fmla="*/ 1067361 h 6858000"/>
              <a:gd name="connsiteX37302" fmla="*/ 7513361 w 12192000"/>
              <a:gd name="connsiteY37302" fmla="*/ 1038306 h 6858000"/>
              <a:gd name="connsiteX37303" fmla="*/ 7513361 w 12192000"/>
              <a:gd name="connsiteY37303" fmla="*/ 900867 h 6858000"/>
              <a:gd name="connsiteX37304" fmla="*/ 7513391 w 12192000"/>
              <a:gd name="connsiteY37304" fmla="*/ 900777 h 6858000"/>
              <a:gd name="connsiteX37305" fmla="*/ 7480146 w 12192000"/>
              <a:gd name="connsiteY37305" fmla="*/ 881117 h 6858000"/>
              <a:gd name="connsiteX37306" fmla="*/ 7072976 w 12192000"/>
              <a:gd name="connsiteY37306" fmla="*/ 881117 h 6858000"/>
              <a:gd name="connsiteX37307" fmla="*/ 7054962 w 12192000"/>
              <a:gd name="connsiteY37307" fmla="*/ 891531 h 6858000"/>
              <a:gd name="connsiteX37308" fmla="*/ 6918870 w 12192000"/>
              <a:gd name="connsiteY37308" fmla="*/ 1127209 h 6858000"/>
              <a:gd name="connsiteX37309" fmla="*/ 6918870 w 12192000"/>
              <a:gd name="connsiteY37309" fmla="*/ 1147437 h 6858000"/>
              <a:gd name="connsiteX37310" fmla="*/ 6952115 w 12192000"/>
              <a:gd name="connsiteY37310" fmla="*/ 1166558 h 6858000"/>
              <a:gd name="connsiteX37311" fmla="*/ 7072048 w 12192000"/>
              <a:gd name="connsiteY37311" fmla="*/ 1097315 h 6858000"/>
              <a:gd name="connsiteX37312" fmla="*/ 7069595 w 12192000"/>
              <a:gd name="connsiteY37312" fmla="*/ 1082892 h 6858000"/>
              <a:gd name="connsiteX37313" fmla="*/ 7071600 w 12192000"/>
              <a:gd name="connsiteY37313" fmla="*/ 1069755 h 6858000"/>
              <a:gd name="connsiteX37314" fmla="*/ 7072378 w 12192000"/>
              <a:gd name="connsiteY37314" fmla="*/ 1067361 h 6858000"/>
              <a:gd name="connsiteX37315" fmla="*/ 7106192 w 12192000"/>
              <a:gd name="connsiteY37315" fmla="*/ 1038306 h 6858000"/>
              <a:gd name="connsiteX37316" fmla="*/ 7106192 w 12192000"/>
              <a:gd name="connsiteY37316" fmla="*/ 900867 h 6858000"/>
              <a:gd name="connsiteX37317" fmla="*/ 7106222 w 12192000"/>
              <a:gd name="connsiteY37317" fmla="*/ 900777 h 6858000"/>
              <a:gd name="connsiteX37318" fmla="*/ 7072976 w 12192000"/>
              <a:gd name="connsiteY37318" fmla="*/ 881117 h 6858000"/>
              <a:gd name="connsiteX37319" fmla="*/ 6665776 w 12192000"/>
              <a:gd name="connsiteY37319" fmla="*/ 881117 h 6858000"/>
              <a:gd name="connsiteX37320" fmla="*/ 6647762 w 12192000"/>
              <a:gd name="connsiteY37320" fmla="*/ 891531 h 6858000"/>
              <a:gd name="connsiteX37321" fmla="*/ 6511670 w 12192000"/>
              <a:gd name="connsiteY37321" fmla="*/ 1127209 h 6858000"/>
              <a:gd name="connsiteX37322" fmla="*/ 6511670 w 12192000"/>
              <a:gd name="connsiteY37322" fmla="*/ 1147437 h 6858000"/>
              <a:gd name="connsiteX37323" fmla="*/ 6544915 w 12192000"/>
              <a:gd name="connsiteY37323" fmla="*/ 1166558 h 6858000"/>
              <a:gd name="connsiteX37324" fmla="*/ 6664849 w 12192000"/>
              <a:gd name="connsiteY37324" fmla="*/ 1097315 h 6858000"/>
              <a:gd name="connsiteX37325" fmla="*/ 6662395 w 12192000"/>
              <a:gd name="connsiteY37325" fmla="*/ 1082892 h 6858000"/>
              <a:gd name="connsiteX37326" fmla="*/ 6664400 w 12192000"/>
              <a:gd name="connsiteY37326" fmla="*/ 1069755 h 6858000"/>
              <a:gd name="connsiteX37327" fmla="*/ 6665178 w 12192000"/>
              <a:gd name="connsiteY37327" fmla="*/ 1067361 h 6858000"/>
              <a:gd name="connsiteX37328" fmla="*/ 6698992 w 12192000"/>
              <a:gd name="connsiteY37328" fmla="*/ 1038306 h 6858000"/>
              <a:gd name="connsiteX37329" fmla="*/ 6698992 w 12192000"/>
              <a:gd name="connsiteY37329" fmla="*/ 900867 h 6858000"/>
              <a:gd name="connsiteX37330" fmla="*/ 6699022 w 12192000"/>
              <a:gd name="connsiteY37330" fmla="*/ 900777 h 6858000"/>
              <a:gd name="connsiteX37331" fmla="*/ 6665776 w 12192000"/>
              <a:gd name="connsiteY37331" fmla="*/ 881117 h 6858000"/>
              <a:gd name="connsiteX37332" fmla="*/ 6258607 w 12192000"/>
              <a:gd name="connsiteY37332" fmla="*/ 881117 h 6858000"/>
              <a:gd name="connsiteX37333" fmla="*/ 6240593 w 12192000"/>
              <a:gd name="connsiteY37333" fmla="*/ 891531 h 6858000"/>
              <a:gd name="connsiteX37334" fmla="*/ 6104501 w 12192000"/>
              <a:gd name="connsiteY37334" fmla="*/ 1127209 h 6858000"/>
              <a:gd name="connsiteX37335" fmla="*/ 6104501 w 12192000"/>
              <a:gd name="connsiteY37335" fmla="*/ 1147437 h 6858000"/>
              <a:gd name="connsiteX37336" fmla="*/ 6137745 w 12192000"/>
              <a:gd name="connsiteY37336" fmla="*/ 1166558 h 6858000"/>
              <a:gd name="connsiteX37337" fmla="*/ 6257679 w 12192000"/>
              <a:gd name="connsiteY37337" fmla="*/ 1097315 h 6858000"/>
              <a:gd name="connsiteX37338" fmla="*/ 6255225 w 12192000"/>
              <a:gd name="connsiteY37338" fmla="*/ 1082892 h 6858000"/>
              <a:gd name="connsiteX37339" fmla="*/ 6257230 w 12192000"/>
              <a:gd name="connsiteY37339" fmla="*/ 1069755 h 6858000"/>
              <a:gd name="connsiteX37340" fmla="*/ 6258008 w 12192000"/>
              <a:gd name="connsiteY37340" fmla="*/ 1067361 h 6858000"/>
              <a:gd name="connsiteX37341" fmla="*/ 6291822 w 12192000"/>
              <a:gd name="connsiteY37341" fmla="*/ 1038306 h 6858000"/>
              <a:gd name="connsiteX37342" fmla="*/ 6291822 w 12192000"/>
              <a:gd name="connsiteY37342" fmla="*/ 900867 h 6858000"/>
              <a:gd name="connsiteX37343" fmla="*/ 6291852 w 12192000"/>
              <a:gd name="connsiteY37343" fmla="*/ 900777 h 6858000"/>
              <a:gd name="connsiteX37344" fmla="*/ 6258607 w 12192000"/>
              <a:gd name="connsiteY37344" fmla="*/ 881117 h 6858000"/>
              <a:gd name="connsiteX37345" fmla="*/ 5851407 w 12192000"/>
              <a:gd name="connsiteY37345" fmla="*/ 881117 h 6858000"/>
              <a:gd name="connsiteX37346" fmla="*/ 5833393 w 12192000"/>
              <a:gd name="connsiteY37346" fmla="*/ 891531 h 6858000"/>
              <a:gd name="connsiteX37347" fmla="*/ 5697300 w 12192000"/>
              <a:gd name="connsiteY37347" fmla="*/ 1127209 h 6858000"/>
              <a:gd name="connsiteX37348" fmla="*/ 5697300 w 12192000"/>
              <a:gd name="connsiteY37348" fmla="*/ 1147437 h 6858000"/>
              <a:gd name="connsiteX37349" fmla="*/ 5730545 w 12192000"/>
              <a:gd name="connsiteY37349" fmla="*/ 1166558 h 6858000"/>
              <a:gd name="connsiteX37350" fmla="*/ 5850479 w 12192000"/>
              <a:gd name="connsiteY37350" fmla="*/ 1097315 h 6858000"/>
              <a:gd name="connsiteX37351" fmla="*/ 5848025 w 12192000"/>
              <a:gd name="connsiteY37351" fmla="*/ 1082892 h 6858000"/>
              <a:gd name="connsiteX37352" fmla="*/ 5850031 w 12192000"/>
              <a:gd name="connsiteY37352" fmla="*/ 1069755 h 6858000"/>
              <a:gd name="connsiteX37353" fmla="*/ 5850809 w 12192000"/>
              <a:gd name="connsiteY37353" fmla="*/ 1067361 h 6858000"/>
              <a:gd name="connsiteX37354" fmla="*/ 5884622 w 12192000"/>
              <a:gd name="connsiteY37354" fmla="*/ 1038306 h 6858000"/>
              <a:gd name="connsiteX37355" fmla="*/ 5884622 w 12192000"/>
              <a:gd name="connsiteY37355" fmla="*/ 900867 h 6858000"/>
              <a:gd name="connsiteX37356" fmla="*/ 5884652 w 12192000"/>
              <a:gd name="connsiteY37356" fmla="*/ 900777 h 6858000"/>
              <a:gd name="connsiteX37357" fmla="*/ 5851407 w 12192000"/>
              <a:gd name="connsiteY37357" fmla="*/ 881117 h 6858000"/>
              <a:gd name="connsiteX37358" fmla="*/ 5444237 w 12192000"/>
              <a:gd name="connsiteY37358" fmla="*/ 881117 h 6858000"/>
              <a:gd name="connsiteX37359" fmla="*/ 5426223 w 12192000"/>
              <a:gd name="connsiteY37359" fmla="*/ 891531 h 6858000"/>
              <a:gd name="connsiteX37360" fmla="*/ 5290131 w 12192000"/>
              <a:gd name="connsiteY37360" fmla="*/ 1127209 h 6858000"/>
              <a:gd name="connsiteX37361" fmla="*/ 5290131 w 12192000"/>
              <a:gd name="connsiteY37361" fmla="*/ 1147437 h 6858000"/>
              <a:gd name="connsiteX37362" fmla="*/ 5323376 w 12192000"/>
              <a:gd name="connsiteY37362" fmla="*/ 1166558 h 6858000"/>
              <a:gd name="connsiteX37363" fmla="*/ 5443309 w 12192000"/>
              <a:gd name="connsiteY37363" fmla="*/ 1097315 h 6858000"/>
              <a:gd name="connsiteX37364" fmla="*/ 5440856 w 12192000"/>
              <a:gd name="connsiteY37364" fmla="*/ 1082892 h 6858000"/>
              <a:gd name="connsiteX37365" fmla="*/ 5442860 w 12192000"/>
              <a:gd name="connsiteY37365" fmla="*/ 1069755 h 6858000"/>
              <a:gd name="connsiteX37366" fmla="*/ 5443638 w 12192000"/>
              <a:gd name="connsiteY37366" fmla="*/ 1067361 h 6858000"/>
              <a:gd name="connsiteX37367" fmla="*/ 5477453 w 12192000"/>
              <a:gd name="connsiteY37367" fmla="*/ 1038306 h 6858000"/>
              <a:gd name="connsiteX37368" fmla="*/ 5477453 w 12192000"/>
              <a:gd name="connsiteY37368" fmla="*/ 900867 h 6858000"/>
              <a:gd name="connsiteX37369" fmla="*/ 5477482 w 12192000"/>
              <a:gd name="connsiteY37369" fmla="*/ 900777 h 6858000"/>
              <a:gd name="connsiteX37370" fmla="*/ 5444237 w 12192000"/>
              <a:gd name="connsiteY37370" fmla="*/ 881117 h 6858000"/>
              <a:gd name="connsiteX37371" fmla="*/ 5037037 w 12192000"/>
              <a:gd name="connsiteY37371" fmla="*/ 881117 h 6858000"/>
              <a:gd name="connsiteX37372" fmla="*/ 5019023 w 12192000"/>
              <a:gd name="connsiteY37372" fmla="*/ 891531 h 6858000"/>
              <a:gd name="connsiteX37373" fmla="*/ 4882931 w 12192000"/>
              <a:gd name="connsiteY37373" fmla="*/ 1127209 h 6858000"/>
              <a:gd name="connsiteX37374" fmla="*/ 4882931 w 12192000"/>
              <a:gd name="connsiteY37374" fmla="*/ 1147437 h 6858000"/>
              <a:gd name="connsiteX37375" fmla="*/ 4916177 w 12192000"/>
              <a:gd name="connsiteY37375" fmla="*/ 1166558 h 6858000"/>
              <a:gd name="connsiteX37376" fmla="*/ 5036110 w 12192000"/>
              <a:gd name="connsiteY37376" fmla="*/ 1097315 h 6858000"/>
              <a:gd name="connsiteX37377" fmla="*/ 5033656 w 12192000"/>
              <a:gd name="connsiteY37377" fmla="*/ 1082892 h 6858000"/>
              <a:gd name="connsiteX37378" fmla="*/ 5035661 w 12192000"/>
              <a:gd name="connsiteY37378" fmla="*/ 1069755 h 6858000"/>
              <a:gd name="connsiteX37379" fmla="*/ 5036439 w 12192000"/>
              <a:gd name="connsiteY37379" fmla="*/ 1067361 h 6858000"/>
              <a:gd name="connsiteX37380" fmla="*/ 5070252 w 12192000"/>
              <a:gd name="connsiteY37380" fmla="*/ 1038306 h 6858000"/>
              <a:gd name="connsiteX37381" fmla="*/ 5070252 w 12192000"/>
              <a:gd name="connsiteY37381" fmla="*/ 900867 h 6858000"/>
              <a:gd name="connsiteX37382" fmla="*/ 5070282 w 12192000"/>
              <a:gd name="connsiteY37382" fmla="*/ 900777 h 6858000"/>
              <a:gd name="connsiteX37383" fmla="*/ 5037037 w 12192000"/>
              <a:gd name="connsiteY37383" fmla="*/ 881117 h 6858000"/>
              <a:gd name="connsiteX37384" fmla="*/ 4629867 w 12192000"/>
              <a:gd name="connsiteY37384" fmla="*/ 881117 h 6858000"/>
              <a:gd name="connsiteX37385" fmla="*/ 4611853 w 12192000"/>
              <a:gd name="connsiteY37385" fmla="*/ 891531 h 6858000"/>
              <a:gd name="connsiteX37386" fmla="*/ 4475761 w 12192000"/>
              <a:gd name="connsiteY37386" fmla="*/ 1127209 h 6858000"/>
              <a:gd name="connsiteX37387" fmla="*/ 4475761 w 12192000"/>
              <a:gd name="connsiteY37387" fmla="*/ 1147437 h 6858000"/>
              <a:gd name="connsiteX37388" fmla="*/ 4509006 w 12192000"/>
              <a:gd name="connsiteY37388" fmla="*/ 1166558 h 6858000"/>
              <a:gd name="connsiteX37389" fmla="*/ 4628940 w 12192000"/>
              <a:gd name="connsiteY37389" fmla="*/ 1097315 h 6858000"/>
              <a:gd name="connsiteX37390" fmla="*/ 4626486 w 12192000"/>
              <a:gd name="connsiteY37390" fmla="*/ 1082892 h 6858000"/>
              <a:gd name="connsiteX37391" fmla="*/ 4628491 w 12192000"/>
              <a:gd name="connsiteY37391" fmla="*/ 1069755 h 6858000"/>
              <a:gd name="connsiteX37392" fmla="*/ 4629269 w 12192000"/>
              <a:gd name="connsiteY37392" fmla="*/ 1067361 h 6858000"/>
              <a:gd name="connsiteX37393" fmla="*/ 4663082 w 12192000"/>
              <a:gd name="connsiteY37393" fmla="*/ 1038306 h 6858000"/>
              <a:gd name="connsiteX37394" fmla="*/ 4663082 w 12192000"/>
              <a:gd name="connsiteY37394" fmla="*/ 900867 h 6858000"/>
              <a:gd name="connsiteX37395" fmla="*/ 4663112 w 12192000"/>
              <a:gd name="connsiteY37395" fmla="*/ 900777 h 6858000"/>
              <a:gd name="connsiteX37396" fmla="*/ 4629867 w 12192000"/>
              <a:gd name="connsiteY37396" fmla="*/ 881117 h 6858000"/>
              <a:gd name="connsiteX37397" fmla="*/ 4222697 w 12192000"/>
              <a:gd name="connsiteY37397" fmla="*/ 881117 h 6858000"/>
              <a:gd name="connsiteX37398" fmla="*/ 4204683 w 12192000"/>
              <a:gd name="connsiteY37398" fmla="*/ 891531 h 6858000"/>
              <a:gd name="connsiteX37399" fmla="*/ 4068591 w 12192000"/>
              <a:gd name="connsiteY37399" fmla="*/ 1127209 h 6858000"/>
              <a:gd name="connsiteX37400" fmla="*/ 4068591 w 12192000"/>
              <a:gd name="connsiteY37400" fmla="*/ 1147437 h 6858000"/>
              <a:gd name="connsiteX37401" fmla="*/ 4101836 w 12192000"/>
              <a:gd name="connsiteY37401" fmla="*/ 1166558 h 6858000"/>
              <a:gd name="connsiteX37402" fmla="*/ 4221771 w 12192000"/>
              <a:gd name="connsiteY37402" fmla="*/ 1097315 h 6858000"/>
              <a:gd name="connsiteX37403" fmla="*/ 4219317 w 12192000"/>
              <a:gd name="connsiteY37403" fmla="*/ 1082892 h 6858000"/>
              <a:gd name="connsiteX37404" fmla="*/ 4221321 w 12192000"/>
              <a:gd name="connsiteY37404" fmla="*/ 1069755 h 6858000"/>
              <a:gd name="connsiteX37405" fmla="*/ 4222099 w 12192000"/>
              <a:gd name="connsiteY37405" fmla="*/ 1067361 h 6858000"/>
              <a:gd name="connsiteX37406" fmla="*/ 4255913 w 12192000"/>
              <a:gd name="connsiteY37406" fmla="*/ 1038306 h 6858000"/>
              <a:gd name="connsiteX37407" fmla="*/ 4255913 w 12192000"/>
              <a:gd name="connsiteY37407" fmla="*/ 900867 h 6858000"/>
              <a:gd name="connsiteX37408" fmla="*/ 4255942 w 12192000"/>
              <a:gd name="connsiteY37408" fmla="*/ 900777 h 6858000"/>
              <a:gd name="connsiteX37409" fmla="*/ 4222697 w 12192000"/>
              <a:gd name="connsiteY37409" fmla="*/ 881117 h 6858000"/>
              <a:gd name="connsiteX37410" fmla="*/ 3815497 w 12192000"/>
              <a:gd name="connsiteY37410" fmla="*/ 881117 h 6858000"/>
              <a:gd name="connsiteX37411" fmla="*/ 3797483 w 12192000"/>
              <a:gd name="connsiteY37411" fmla="*/ 891531 h 6858000"/>
              <a:gd name="connsiteX37412" fmla="*/ 3661391 w 12192000"/>
              <a:gd name="connsiteY37412" fmla="*/ 1127209 h 6858000"/>
              <a:gd name="connsiteX37413" fmla="*/ 3661391 w 12192000"/>
              <a:gd name="connsiteY37413" fmla="*/ 1147437 h 6858000"/>
              <a:gd name="connsiteX37414" fmla="*/ 3694636 w 12192000"/>
              <a:gd name="connsiteY37414" fmla="*/ 1166558 h 6858000"/>
              <a:gd name="connsiteX37415" fmla="*/ 3814570 w 12192000"/>
              <a:gd name="connsiteY37415" fmla="*/ 1097315 h 6858000"/>
              <a:gd name="connsiteX37416" fmla="*/ 3812116 w 12192000"/>
              <a:gd name="connsiteY37416" fmla="*/ 1082892 h 6858000"/>
              <a:gd name="connsiteX37417" fmla="*/ 3814121 w 12192000"/>
              <a:gd name="connsiteY37417" fmla="*/ 1069755 h 6858000"/>
              <a:gd name="connsiteX37418" fmla="*/ 3814899 w 12192000"/>
              <a:gd name="connsiteY37418" fmla="*/ 1067361 h 6858000"/>
              <a:gd name="connsiteX37419" fmla="*/ 3848713 w 12192000"/>
              <a:gd name="connsiteY37419" fmla="*/ 1038306 h 6858000"/>
              <a:gd name="connsiteX37420" fmla="*/ 3848713 w 12192000"/>
              <a:gd name="connsiteY37420" fmla="*/ 900867 h 6858000"/>
              <a:gd name="connsiteX37421" fmla="*/ 3848742 w 12192000"/>
              <a:gd name="connsiteY37421" fmla="*/ 900777 h 6858000"/>
              <a:gd name="connsiteX37422" fmla="*/ 3815497 w 12192000"/>
              <a:gd name="connsiteY37422" fmla="*/ 881117 h 6858000"/>
              <a:gd name="connsiteX37423" fmla="*/ 3408327 w 12192000"/>
              <a:gd name="connsiteY37423" fmla="*/ 881117 h 6858000"/>
              <a:gd name="connsiteX37424" fmla="*/ 3390314 w 12192000"/>
              <a:gd name="connsiteY37424" fmla="*/ 891531 h 6858000"/>
              <a:gd name="connsiteX37425" fmla="*/ 3254221 w 12192000"/>
              <a:gd name="connsiteY37425" fmla="*/ 1127209 h 6858000"/>
              <a:gd name="connsiteX37426" fmla="*/ 3254221 w 12192000"/>
              <a:gd name="connsiteY37426" fmla="*/ 1147437 h 6858000"/>
              <a:gd name="connsiteX37427" fmla="*/ 3287466 w 12192000"/>
              <a:gd name="connsiteY37427" fmla="*/ 1166558 h 6858000"/>
              <a:gd name="connsiteX37428" fmla="*/ 3407400 w 12192000"/>
              <a:gd name="connsiteY37428" fmla="*/ 1097315 h 6858000"/>
              <a:gd name="connsiteX37429" fmla="*/ 3404946 w 12192000"/>
              <a:gd name="connsiteY37429" fmla="*/ 1082892 h 6858000"/>
              <a:gd name="connsiteX37430" fmla="*/ 3406951 w 12192000"/>
              <a:gd name="connsiteY37430" fmla="*/ 1069755 h 6858000"/>
              <a:gd name="connsiteX37431" fmla="*/ 3407729 w 12192000"/>
              <a:gd name="connsiteY37431" fmla="*/ 1067361 h 6858000"/>
              <a:gd name="connsiteX37432" fmla="*/ 3441543 w 12192000"/>
              <a:gd name="connsiteY37432" fmla="*/ 1038306 h 6858000"/>
              <a:gd name="connsiteX37433" fmla="*/ 3441543 w 12192000"/>
              <a:gd name="connsiteY37433" fmla="*/ 900867 h 6858000"/>
              <a:gd name="connsiteX37434" fmla="*/ 3441573 w 12192000"/>
              <a:gd name="connsiteY37434" fmla="*/ 900777 h 6858000"/>
              <a:gd name="connsiteX37435" fmla="*/ 3408327 w 12192000"/>
              <a:gd name="connsiteY37435" fmla="*/ 881117 h 6858000"/>
              <a:gd name="connsiteX37436" fmla="*/ 3001128 w 12192000"/>
              <a:gd name="connsiteY37436" fmla="*/ 881117 h 6858000"/>
              <a:gd name="connsiteX37437" fmla="*/ 2983114 w 12192000"/>
              <a:gd name="connsiteY37437" fmla="*/ 891531 h 6858000"/>
              <a:gd name="connsiteX37438" fmla="*/ 2847021 w 12192000"/>
              <a:gd name="connsiteY37438" fmla="*/ 1127209 h 6858000"/>
              <a:gd name="connsiteX37439" fmla="*/ 2847021 w 12192000"/>
              <a:gd name="connsiteY37439" fmla="*/ 1147437 h 6858000"/>
              <a:gd name="connsiteX37440" fmla="*/ 2880266 w 12192000"/>
              <a:gd name="connsiteY37440" fmla="*/ 1166558 h 6858000"/>
              <a:gd name="connsiteX37441" fmla="*/ 3000200 w 12192000"/>
              <a:gd name="connsiteY37441" fmla="*/ 1097315 h 6858000"/>
              <a:gd name="connsiteX37442" fmla="*/ 2997746 w 12192000"/>
              <a:gd name="connsiteY37442" fmla="*/ 1082892 h 6858000"/>
              <a:gd name="connsiteX37443" fmla="*/ 2999751 w 12192000"/>
              <a:gd name="connsiteY37443" fmla="*/ 1069755 h 6858000"/>
              <a:gd name="connsiteX37444" fmla="*/ 3000529 w 12192000"/>
              <a:gd name="connsiteY37444" fmla="*/ 1067361 h 6858000"/>
              <a:gd name="connsiteX37445" fmla="*/ 3034343 w 12192000"/>
              <a:gd name="connsiteY37445" fmla="*/ 1038306 h 6858000"/>
              <a:gd name="connsiteX37446" fmla="*/ 3034343 w 12192000"/>
              <a:gd name="connsiteY37446" fmla="*/ 900867 h 6858000"/>
              <a:gd name="connsiteX37447" fmla="*/ 3034373 w 12192000"/>
              <a:gd name="connsiteY37447" fmla="*/ 900777 h 6858000"/>
              <a:gd name="connsiteX37448" fmla="*/ 3001128 w 12192000"/>
              <a:gd name="connsiteY37448" fmla="*/ 881117 h 6858000"/>
              <a:gd name="connsiteX37449" fmla="*/ 2593958 w 12192000"/>
              <a:gd name="connsiteY37449" fmla="*/ 881117 h 6858000"/>
              <a:gd name="connsiteX37450" fmla="*/ 2575944 w 12192000"/>
              <a:gd name="connsiteY37450" fmla="*/ 891531 h 6858000"/>
              <a:gd name="connsiteX37451" fmla="*/ 2439851 w 12192000"/>
              <a:gd name="connsiteY37451" fmla="*/ 1127209 h 6858000"/>
              <a:gd name="connsiteX37452" fmla="*/ 2439851 w 12192000"/>
              <a:gd name="connsiteY37452" fmla="*/ 1147437 h 6858000"/>
              <a:gd name="connsiteX37453" fmla="*/ 2473097 w 12192000"/>
              <a:gd name="connsiteY37453" fmla="*/ 1166558 h 6858000"/>
              <a:gd name="connsiteX37454" fmla="*/ 2593030 w 12192000"/>
              <a:gd name="connsiteY37454" fmla="*/ 1097315 h 6858000"/>
              <a:gd name="connsiteX37455" fmla="*/ 2590576 w 12192000"/>
              <a:gd name="connsiteY37455" fmla="*/ 1082892 h 6858000"/>
              <a:gd name="connsiteX37456" fmla="*/ 2592581 w 12192000"/>
              <a:gd name="connsiteY37456" fmla="*/ 1069755 h 6858000"/>
              <a:gd name="connsiteX37457" fmla="*/ 2593359 w 12192000"/>
              <a:gd name="connsiteY37457" fmla="*/ 1067361 h 6858000"/>
              <a:gd name="connsiteX37458" fmla="*/ 2627173 w 12192000"/>
              <a:gd name="connsiteY37458" fmla="*/ 1038306 h 6858000"/>
              <a:gd name="connsiteX37459" fmla="*/ 2627173 w 12192000"/>
              <a:gd name="connsiteY37459" fmla="*/ 900867 h 6858000"/>
              <a:gd name="connsiteX37460" fmla="*/ 2627203 w 12192000"/>
              <a:gd name="connsiteY37460" fmla="*/ 900777 h 6858000"/>
              <a:gd name="connsiteX37461" fmla="*/ 2593958 w 12192000"/>
              <a:gd name="connsiteY37461" fmla="*/ 881117 h 6858000"/>
              <a:gd name="connsiteX37462" fmla="*/ 2186758 w 12192000"/>
              <a:gd name="connsiteY37462" fmla="*/ 881117 h 6858000"/>
              <a:gd name="connsiteX37463" fmla="*/ 2168744 w 12192000"/>
              <a:gd name="connsiteY37463" fmla="*/ 891531 h 6858000"/>
              <a:gd name="connsiteX37464" fmla="*/ 2032652 w 12192000"/>
              <a:gd name="connsiteY37464" fmla="*/ 1127209 h 6858000"/>
              <a:gd name="connsiteX37465" fmla="*/ 2032652 w 12192000"/>
              <a:gd name="connsiteY37465" fmla="*/ 1147437 h 6858000"/>
              <a:gd name="connsiteX37466" fmla="*/ 2065897 w 12192000"/>
              <a:gd name="connsiteY37466" fmla="*/ 1166558 h 6858000"/>
              <a:gd name="connsiteX37467" fmla="*/ 2185831 w 12192000"/>
              <a:gd name="connsiteY37467" fmla="*/ 1097315 h 6858000"/>
              <a:gd name="connsiteX37468" fmla="*/ 2183377 w 12192000"/>
              <a:gd name="connsiteY37468" fmla="*/ 1082892 h 6858000"/>
              <a:gd name="connsiteX37469" fmla="*/ 2185382 w 12192000"/>
              <a:gd name="connsiteY37469" fmla="*/ 1069755 h 6858000"/>
              <a:gd name="connsiteX37470" fmla="*/ 2186160 w 12192000"/>
              <a:gd name="connsiteY37470" fmla="*/ 1067361 h 6858000"/>
              <a:gd name="connsiteX37471" fmla="*/ 2219973 w 12192000"/>
              <a:gd name="connsiteY37471" fmla="*/ 1038306 h 6858000"/>
              <a:gd name="connsiteX37472" fmla="*/ 2219973 w 12192000"/>
              <a:gd name="connsiteY37472" fmla="*/ 900867 h 6858000"/>
              <a:gd name="connsiteX37473" fmla="*/ 2220003 w 12192000"/>
              <a:gd name="connsiteY37473" fmla="*/ 900777 h 6858000"/>
              <a:gd name="connsiteX37474" fmla="*/ 2186758 w 12192000"/>
              <a:gd name="connsiteY37474" fmla="*/ 881117 h 6858000"/>
              <a:gd name="connsiteX37475" fmla="*/ 1779588 w 12192000"/>
              <a:gd name="connsiteY37475" fmla="*/ 881117 h 6858000"/>
              <a:gd name="connsiteX37476" fmla="*/ 1761574 w 12192000"/>
              <a:gd name="connsiteY37476" fmla="*/ 891531 h 6858000"/>
              <a:gd name="connsiteX37477" fmla="*/ 1625482 w 12192000"/>
              <a:gd name="connsiteY37477" fmla="*/ 1127209 h 6858000"/>
              <a:gd name="connsiteX37478" fmla="*/ 1625482 w 12192000"/>
              <a:gd name="connsiteY37478" fmla="*/ 1147437 h 6858000"/>
              <a:gd name="connsiteX37479" fmla="*/ 1658727 w 12192000"/>
              <a:gd name="connsiteY37479" fmla="*/ 1166558 h 6858000"/>
              <a:gd name="connsiteX37480" fmla="*/ 1778661 w 12192000"/>
              <a:gd name="connsiteY37480" fmla="*/ 1097315 h 6858000"/>
              <a:gd name="connsiteX37481" fmla="*/ 1776207 w 12192000"/>
              <a:gd name="connsiteY37481" fmla="*/ 1082892 h 6858000"/>
              <a:gd name="connsiteX37482" fmla="*/ 1778212 w 12192000"/>
              <a:gd name="connsiteY37482" fmla="*/ 1069755 h 6858000"/>
              <a:gd name="connsiteX37483" fmla="*/ 1778990 w 12192000"/>
              <a:gd name="connsiteY37483" fmla="*/ 1067361 h 6858000"/>
              <a:gd name="connsiteX37484" fmla="*/ 1812803 w 12192000"/>
              <a:gd name="connsiteY37484" fmla="*/ 1038306 h 6858000"/>
              <a:gd name="connsiteX37485" fmla="*/ 1812803 w 12192000"/>
              <a:gd name="connsiteY37485" fmla="*/ 900867 h 6858000"/>
              <a:gd name="connsiteX37486" fmla="*/ 1812833 w 12192000"/>
              <a:gd name="connsiteY37486" fmla="*/ 900777 h 6858000"/>
              <a:gd name="connsiteX37487" fmla="*/ 1779588 w 12192000"/>
              <a:gd name="connsiteY37487" fmla="*/ 881117 h 6858000"/>
              <a:gd name="connsiteX37488" fmla="*/ 1372388 w 12192000"/>
              <a:gd name="connsiteY37488" fmla="*/ 881117 h 6858000"/>
              <a:gd name="connsiteX37489" fmla="*/ 1354374 w 12192000"/>
              <a:gd name="connsiteY37489" fmla="*/ 891531 h 6858000"/>
              <a:gd name="connsiteX37490" fmla="*/ 1218282 w 12192000"/>
              <a:gd name="connsiteY37490" fmla="*/ 1127209 h 6858000"/>
              <a:gd name="connsiteX37491" fmla="*/ 1218282 w 12192000"/>
              <a:gd name="connsiteY37491" fmla="*/ 1147437 h 6858000"/>
              <a:gd name="connsiteX37492" fmla="*/ 1251527 w 12192000"/>
              <a:gd name="connsiteY37492" fmla="*/ 1166558 h 6858000"/>
              <a:gd name="connsiteX37493" fmla="*/ 1371461 w 12192000"/>
              <a:gd name="connsiteY37493" fmla="*/ 1097315 h 6858000"/>
              <a:gd name="connsiteX37494" fmla="*/ 1369007 w 12192000"/>
              <a:gd name="connsiteY37494" fmla="*/ 1082892 h 6858000"/>
              <a:gd name="connsiteX37495" fmla="*/ 1371012 w 12192000"/>
              <a:gd name="connsiteY37495" fmla="*/ 1069755 h 6858000"/>
              <a:gd name="connsiteX37496" fmla="*/ 1371790 w 12192000"/>
              <a:gd name="connsiteY37496" fmla="*/ 1067361 h 6858000"/>
              <a:gd name="connsiteX37497" fmla="*/ 1405603 w 12192000"/>
              <a:gd name="connsiteY37497" fmla="*/ 1038306 h 6858000"/>
              <a:gd name="connsiteX37498" fmla="*/ 1405603 w 12192000"/>
              <a:gd name="connsiteY37498" fmla="*/ 900867 h 6858000"/>
              <a:gd name="connsiteX37499" fmla="*/ 1405633 w 12192000"/>
              <a:gd name="connsiteY37499" fmla="*/ 900777 h 6858000"/>
              <a:gd name="connsiteX37500" fmla="*/ 1372388 w 12192000"/>
              <a:gd name="connsiteY37500" fmla="*/ 881117 h 6858000"/>
              <a:gd name="connsiteX37501" fmla="*/ 965218 w 12192000"/>
              <a:gd name="connsiteY37501" fmla="*/ 881117 h 6858000"/>
              <a:gd name="connsiteX37502" fmla="*/ 947204 w 12192000"/>
              <a:gd name="connsiteY37502" fmla="*/ 891531 h 6858000"/>
              <a:gd name="connsiteX37503" fmla="*/ 811112 w 12192000"/>
              <a:gd name="connsiteY37503" fmla="*/ 1127209 h 6858000"/>
              <a:gd name="connsiteX37504" fmla="*/ 811112 w 12192000"/>
              <a:gd name="connsiteY37504" fmla="*/ 1147437 h 6858000"/>
              <a:gd name="connsiteX37505" fmla="*/ 844357 w 12192000"/>
              <a:gd name="connsiteY37505" fmla="*/ 1166558 h 6858000"/>
              <a:gd name="connsiteX37506" fmla="*/ 964291 w 12192000"/>
              <a:gd name="connsiteY37506" fmla="*/ 1097315 h 6858000"/>
              <a:gd name="connsiteX37507" fmla="*/ 961837 w 12192000"/>
              <a:gd name="connsiteY37507" fmla="*/ 1082892 h 6858000"/>
              <a:gd name="connsiteX37508" fmla="*/ 963842 w 12192000"/>
              <a:gd name="connsiteY37508" fmla="*/ 1069755 h 6858000"/>
              <a:gd name="connsiteX37509" fmla="*/ 964620 w 12192000"/>
              <a:gd name="connsiteY37509" fmla="*/ 1067361 h 6858000"/>
              <a:gd name="connsiteX37510" fmla="*/ 998434 w 12192000"/>
              <a:gd name="connsiteY37510" fmla="*/ 1038306 h 6858000"/>
              <a:gd name="connsiteX37511" fmla="*/ 998434 w 12192000"/>
              <a:gd name="connsiteY37511" fmla="*/ 900867 h 6858000"/>
              <a:gd name="connsiteX37512" fmla="*/ 998464 w 12192000"/>
              <a:gd name="connsiteY37512" fmla="*/ 900777 h 6858000"/>
              <a:gd name="connsiteX37513" fmla="*/ 965218 w 12192000"/>
              <a:gd name="connsiteY37513" fmla="*/ 881117 h 6858000"/>
              <a:gd name="connsiteX37514" fmla="*/ 558048 w 12192000"/>
              <a:gd name="connsiteY37514" fmla="*/ 881117 h 6858000"/>
              <a:gd name="connsiteX37515" fmla="*/ 540035 w 12192000"/>
              <a:gd name="connsiteY37515" fmla="*/ 891531 h 6858000"/>
              <a:gd name="connsiteX37516" fmla="*/ 403942 w 12192000"/>
              <a:gd name="connsiteY37516" fmla="*/ 1127209 h 6858000"/>
              <a:gd name="connsiteX37517" fmla="*/ 403942 w 12192000"/>
              <a:gd name="connsiteY37517" fmla="*/ 1147437 h 6858000"/>
              <a:gd name="connsiteX37518" fmla="*/ 437187 w 12192000"/>
              <a:gd name="connsiteY37518" fmla="*/ 1166558 h 6858000"/>
              <a:gd name="connsiteX37519" fmla="*/ 557121 w 12192000"/>
              <a:gd name="connsiteY37519" fmla="*/ 1097315 h 6858000"/>
              <a:gd name="connsiteX37520" fmla="*/ 554667 w 12192000"/>
              <a:gd name="connsiteY37520" fmla="*/ 1082892 h 6858000"/>
              <a:gd name="connsiteX37521" fmla="*/ 556672 w 12192000"/>
              <a:gd name="connsiteY37521" fmla="*/ 1069755 h 6858000"/>
              <a:gd name="connsiteX37522" fmla="*/ 557450 w 12192000"/>
              <a:gd name="connsiteY37522" fmla="*/ 1067361 h 6858000"/>
              <a:gd name="connsiteX37523" fmla="*/ 591264 w 12192000"/>
              <a:gd name="connsiteY37523" fmla="*/ 1038306 h 6858000"/>
              <a:gd name="connsiteX37524" fmla="*/ 591264 w 12192000"/>
              <a:gd name="connsiteY37524" fmla="*/ 900867 h 6858000"/>
              <a:gd name="connsiteX37525" fmla="*/ 591294 w 12192000"/>
              <a:gd name="connsiteY37525" fmla="*/ 900777 h 6858000"/>
              <a:gd name="connsiteX37526" fmla="*/ 558048 w 12192000"/>
              <a:gd name="connsiteY37526" fmla="*/ 881117 h 6858000"/>
              <a:gd name="connsiteX37527" fmla="*/ 11797023 w 12192000"/>
              <a:gd name="connsiteY37527" fmla="*/ 858623 h 6858000"/>
              <a:gd name="connsiteX37528" fmla="*/ 11677314 w 12192000"/>
              <a:gd name="connsiteY37528" fmla="*/ 887192 h 6858000"/>
              <a:gd name="connsiteX37529" fmla="*/ 11763045 w 12192000"/>
              <a:gd name="connsiteY37529" fmla="*/ 936685 h 6858000"/>
              <a:gd name="connsiteX37530" fmla="*/ 11777999 w 12192000"/>
              <a:gd name="connsiteY37530" fmla="*/ 925187 h 6858000"/>
              <a:gd name="connsiteX37531" fmla="*/ 11797023 w 12192000"/>
              <a:gd name="connsiteY37531" fmla="*/ 920919 h 6858000"/>
              <a:gd name="connsiteX37532" fmla="*/ 11816036 w 12192000"/>
              <a:gd name="connsiteY37532" fmla="*/ 925187 h 6858000"/>
              <a:gd name="connsiteX37533" fmla="*/ 11831002 w 12192000"/>
              <a:gd name="connsiteY37533" fmla="*/ 936685 h 6858000"/>
              <a:gd name="connsiteX37534" fmla="*/ 11916732 w 12192000"/>
              <a:gd name="connsiteY37534" fmla="*/ 887192 h 6858000"/>
              <a:gd name="connsiteX37535" fmla="*/ 11797023 w 12192000"/>
              <a:gd name="connsiteY37535" fmla="*/ 858623 h 6858000"/>
              <a:gd name="connsiteX37536" fmla="*/ 11389824 w 12192000"/>
              <a:gd name="connsiteY37536" fmla="*/ 858623 h 6858000"/>
              <a:gd name="connsiteX37537" fmla="*/ 11270115 w 12192000"/>
              <a:gd name="connsiteY37537" fmla="*/ 887192 h 6858000"/>
              <a:gd name="connsiteX37538" fmla="*/ 11355845 w 12192000"/>
              <a:gd name="connsiteY37538" fmla="*/ 936685 h 6858000"/>
              <a:gd name="connsiteX37539" fmla="*/ 11389839 w 12192000"/>
              <a:gd name="connsiteY37539" fmla="*/ 920915 h 6858000"/>
              <a:gd name="connsiteX37540" fmla="*/ 11408867 w 12192000"/>
              <a:gd name="connsiteY37540" fmla="*/ 925187 h 6858000"/>
              <a:gd name="connsiteX37541" fmla="*/ 11423819 w 12192000"/>
              <a:gd name="connsiteY37541" fmla="*/ 936675 h 6858000"/>
              <a:gd name="connsiteX37542" fmla="*/ 11423802 w 12192000"/>
              <a:gd name="connsiteY37542" fmla="*/ 936685 h 6858000"/>
              <a:gd name="connsiteX37543" fmla="*/ 11423832 w 12192000"/>
              <a:gd name="connsiteY37543" fmla="*/ 936685 h 6858000"/>
              <a:gd name="connsiteX37544" fmla="*/ 11423819 w 12192000"/>
              <a:gd name="connsiteY37544" fmla="*/ 936675 h 6858000"/>
              <a:gd name="connsiteX37545" fmla="*/ 11509533 w 12192000"/>
              <a:gd name="connsiteY37545" fmla="*/ 887192 h 6858000"/>
              <a:gd name="connsiteX37546" fmla="*/ 11389824 w 12192000"/>
              <a:gd name="connsiteY37546" fmla="*/ 858623 h 6858000"/>
              <a:gd name="connsiteX37547" fmla="*/ 10982654 w 12192000"/>
              <a:gd name="connsiteY37547" fmla="*/ 858623 h 6858000"/>
              <a:gd name="connsiteX37548" fmla="*/ 10862945 w 12192000"/>
              <a:gd name="connsiteY37548" fmla="*/ 887192 h 6858000"/>
              <a:gd name="connsiteX37549" fmla="*/ 10948675 w 12192000"/>
              <a:gd name="connsiteY37549" fmla="*/ 936685 h 6858000"/>
              <a:gd name="connsiteX37550" fmla="*/ 10982669 w 12192000"/>
              <a:gd name="connsiteY37550" fmla="*/ 920915 h 6858000"/>
              <a:gd name="connsiteX37551" fmla="*/ 11001697 w 12192000"/>
              <a:gd name="connsiteY37551" fmla="*/ 925187 h 6858000"/>
              <a:gd name="connsiteX37552" fmla="*/ 11016649 w 12192000"/>
              <a:gd name="connsiteY37552" fmla="*/ 936675 h 6858000"/>
              <a:gd name="connsiteX37553" fmla="*/ 11016632 w 12192000"/>
              <a:gd name="connsiteY37553" fmla="*/ 936685 h 6858000"/>
              <a:gd name="connsiteX37554" fmla="*/ 11016662 w 12192000"/>
              <a:gd name="connsiteY37554" fmla="*/ 936685 h 6858000"/>
              <a:gd name="connsiteX37555" fmla="*/ 11016649 w 12192000"/>
              <a:gd name="connsiteY37555" fmla="*/ 936675 h 6858000"/>
              <a:gd name="connsiteX37556" fmla="*/ 11102363 w 12192000"/>
              <a:gd name="connsiteY37556" fmla="*/ 887192 h 6858000"/>
              <a:gd name="connsiteX37557" fmla="*/ 10982654 w 12192000"/>
              <a:gd name="connsiteY37557" fmla="*/ 858623 h 6858000"/>
              <a:gd name="connsiteX37558" fmla="*/ 10575454 w 12192000"/>
              <a:gd name="connsiteY37558" fmla="*/ 858623 h 6858000"/>
              <a:gd name="connsiteX37559" fmla="*/ 10455745 w 12192000"/>
              <a:gd name="connsiteY37559" fmla="*/ 887192 h 6858000"/>
              <a:gd name="connsiteX37560" fmla="*/ 10541476 w 12192000"/>
              <a:gd name="connsiteY37560" fmla="*/ 936685 h 6858000"/>
              <a:gd name="connsiteX37561" fmla="*/ 10575469 w 12192000"/>
              <a:gd name="connsiteY37561" fmla="*/ 920915 h 6858000"/>
              <a:gd name="connsiteX37562" fmla="*/ 10594496 w 12192000"/>
              <a:gd name="connsiteY37562" fmla="*/ 925187 h 6858000"/>
              <a:gd name="connsiteX37563" fmla="*/ 10609449 w 12192000"/>
              <a:gd name="connsiteY37563" fmla="*/ 936675 h 6858000"/>
              <a:gd name="connsiteX37564" fmla="*/ 10609432 w 12192000"/>
              <a:gd name="connsiteY37564" fmla="*/ 936685 h 6858000"/>
              <a:gd name="connsiteX37565" fmla="*/ 10609462 w 12192000"/>
              <a:gd name="connsiteY37565" fmla="*/ 936685 h 6858000"/>
              <a:gd name="connsiteX37566" fmla="*/ 10609449 w 12192000"/>
              <a:gd name="connsiteY37566" fmla="*/ 936675 h 6858000"/>
              <a:gd name="connsiteX37567" fmla="*/ 10695163 w 12192000"/>
              <a:gd name="connsiteY37567" fmla="*/ 887192 h 6858000"/>
              <a:gd name="connsiteX37568" fmla="*/ 10575454 w 12192000"/>
              <a:gd name="connsiteY37568" fmla="*/ 858623 h 6858000"/>
              <a:gd name="connsiteX37569" fmla="*/ 10168284 w 12192000"/>
              <a:gd name="connsiteY37569" fmla="*/ 858623 h 6858000"/>
              <a:gd name="connsiteX37570" fmla="*/ 10048574 w 12192000"/>
              <a:gd name="connsiteY37570" fmla="*/ 887192 h 6858000"/>
              <a:gd name="connsiteX37571" fmla="*/ 10134306 w 12192000"/>
              <a:gd name="connsiteY37571" fmla="*/ 936685 h 6858000"/>
              <a:gd name="connsiteX37572" fmla="*/ 10168299 w 12192000"/>
              <a:gd name="connsiteY37572" fmla="*/ 920915 h 6858000"/>
              <a:gd name="connsiteX37573" fmla="*/ 10187327 w 12192000"/>
              <a:gd name="connsiteY37573" fmla="*/ 925187 h 6858000"/>
              <a:gd name="connsiteX37574" fmla="*/ 10202279 w 12192000"/>
              <a:gd name="connsiteY37574" fmla="*/ 936675 h 6858000"/>
              <a:gd name="connsiteX37575" fmla="*/ 10202262 w 12192000"/>
              <a:gd name="connsiteY37575" fmla="*/ 936685 h 6858000"/>
              <a:gd name="connsiteX37576" fmla="*/ 10202292 w 12192000"/>
              <a:gd name="connsiteY37576" fmla="*/ 936685 h 6858000"/>
              <a:gd name="connsiteX37577" fmla="*/ 10202279 w 12192000"/>
              <a:gd name="connsiteY37577" fmla="*/ 936675 h 6858000"/>
              <a:gd name="connsiteX37578" fmla="*/ 10287993 w 12192000"/>
              <a:gd name="connsiteY37578" fmla="*/ 887192 h 6858000"/>
              <a:gd name="connsiteX37579" fmla="*/ 10168284 w 12192000"/>
              <a:gd name="connsiteY37579" fmla="*/ 858623 h 6858000"/>
              <a:gd name="connsiteX37580" fmla="*/ 9761084 w 12192000"/>
              <a:gd name="connsiteY37580" fmla="*/ 858623 h 6858000"/>
              <a:gd name="connsiteX37581" fmla="*/ 9641375 w 12192000"/>
              <a:gd name="connsiteY37581" fmla="*/ 887192 h 6858000"/>
              <a:gd name="connsiteX37582" fmla="*/ 9727106 w 12192000"/>
              <a:gd name="connsiteY37582" fmla="*/ 936685 h 6858000"/>
              <a:gd name="connsiteX37583" fmla="*/ 9761099 w 12192000"/>
              <a:gd name="connsiteY37583" fmla="*/ 920915 h 6858000"/>
              <a:gd name="connsiteX37584" fmla="*/ 9780127 w 12192000"/>
              <a:gd name="connsiteY37584" fmla="*/ 925187 h 6858000"/>
              <a:gd name="connsiteX37585" fmla="*/ 9795079 w 12192000"/>
              <a:gd name="connsiteY37585" fmla="*/ 936675 h 6858000"/>
              <a:gd name="connsiteX37586" fmla="*/ 9795062 w 12192000"/>
              <a:gd name="connsiteY37586" fmla="*/ 936685 h 6858000"/>
              <a:gd name="connsiteX37587" fmla="*/ 9795092 w 12192000"/>
              <a:gd name="connsiteY37587" fmla="*/ 936685 h 6858000"/>
              <a:gd name="connsiteX37588" fmla="*/ 9795079 w 12192000"/>
              <a:gd name="connsiteY37588" fmla="*/ 936675 h 6858000"/>
              <a:gd name="connsiteX37589" fmla="*/ 9880794 w 12192000"/>
              <a:gd name="connsiteY37589" fmla="*/ 887192 h 6858000"/>
              <a:gd name="connsiteX37590" fmla="*/ 9761084 w 12192000"/>
              <a:gd name="connsiteY37590" fmla="*/ 858623 h 6858000"/>
              <a:gd name="connsiteX37591" fmla="*/ 9353915 w 12192000"/>
              <a:gd name="connsiteY37591" fmla="*/ 858623 h 6858000"/>
              <a:gd name="connsiteX37592" fmla="*/ 9234205 w 12192000"/>
              <a:gd name="connsiteY37592" fmla="*/ 887192 h 6858000"/>
              <a:gd name="connsiteX37593" fmla="*/ 9319936 w 12192000"/>
              <a:gd name="connsiteY37593" fmla="*/ 936685 h 6858000"/>
              <a:gd name="connsiteX37594" fmla="*/ 9353929 w 12192000"/>
              <a:gd name="connsiteY37594" fmla="*/ 920915 h 6858000"/>
              <a:gd name="connsiteX37595" fmla="*/ 9372957 w 12192000"/>
              <a:gd name="connsiteY37595" fmla="*/ 925187 h 6858000"/>
              <a:gd name="connsiteX37596" fmla="*/ 9387910 w 12192000"/>
              <a:gd name="connsiteY37596" fmla="*/ 936675 h 6858000"/>
              <a:gd name="connsiteX37597" fmla="*/ 9387893 w 12192000"/>
              <a:gd name="connsiteY37597" fmla="*/ 936685 h 6858000"/>
              <a:gd name="connsiteX37598" fmla="*/ 9387923 w 12192000"/>
              <a:gd name="connsiteY37598" fmla="*/ 936685 h 6858000"/>
              <a:gd name="connsiteX37599" fmla="*/ 9387910 w 12192000"/>
              <a:gd name="connsiteY37599" fmla="*/ 936675 h 6858000"/>
              <a:gd name="connsiteX37600" fmla="*/ 9473624 w 12192000"/>
              <a:gd name="connsiteY37600" fmla="*/ 887192 h 6858000"/>
              <a:gd name="connsiteX37601" fmla="*/ 9353915 w 12192000"/>
              <a:gd name="connsiteY37601" fmla="*/ 858623 h 6858000"/>
              <a:gd name="connsiteX37602" fmla="*/ 8946745 w 12192000"/>
              <a:gd name="connsiteY37602" fmla="*/ 858623 h 6858000"/>
              <a:gd name="connsiteX37603" fmla="*/ 8827035 w 12192000"/>
              <a:gd name="connsiteY37603" fmla="*/ 887192 h 6858000"/>
              <a:gd name="connsiteX37604" fmla="*/ 8912766 w 12192000"/>
              <a:gd name="connsiteY37604" fmla="*/ 936685 h 6858000"/>
              <a:gd name="connsiteX37605" fmla="*/ 8946759 w 12192000"/>
              <a:gd name="connsiteY37605" fmla="*/ 920915 h 6858000"/>
              <a:gd name="connsiteX37606" fmla="*/ 8965787 w 12192000"/>
              <a:gd name="connsiteY37606" fmla="*/ 925187 h 6858000"/>
              <a:gd name="connsiteX37607" fmla="*/ 8980740 w 12192000"/>
              <a:gd name="connsiteY37607" fmla="*/ 936675 h 6858000"/>
              <a:gd name="connsiteX37608" fmla="*/ 8980723 w 12192000"/>
              <a:gd name="connsiteY37608" fmla="*/ 936685 h 6858000"/>
              <a:gd name="connsiteX37609" fmla="*/ 8980753 w 12192000"/>
              <a:gd name="connsiteY37609" fmla="*/ 936685 h 6858000"/>
              <a:gd name="connsiteX37610" fmla="*/ 8980740 w 12192000"/>
              <a:gd name="connsiteY37610" fmla="*/ 936675 h 6858000"/>
              <a:gd name="connsiteX37611" fmla="*/ 9066453 w 12192000"/>
              <a:gd name="connsiteY37611" fmla="*/ 887192 h 6858000"/>
              <a:gd name="connsiteX37612" fmla="*/ 8946745 w 12192000"/>
              <a:gd name="connsiteY37612" fmla="*/ 858623 h 6858000"/>
              <a:gd name="connsiteX37613" fmla="*/ 8539545 w 12192000"/>
              <a:gd name="connsiteY37613" fmla="*/ 858623 h 6858000"/>
              <a:gd name="connsiteX37614" fmla="*/ 8419836 w 12192000"/>
              <a:gd name="connsiteY37614" fmla="*/ 887192 h 6858000"/>
              <a:gd name="connsiteX37615" fmla="*/ 8505566 w 12192000"/>
              <a:gd name="connsiteY37615" fmla="*/ 936685 h 6858000"/>
              <a:gd name="connsiteX37616" fmla="*/ 8539560 w 12192000"/>
              <a:gd name="connsiteY37616" fmla="*/ 920915 h 6858000"/>
              <a:gd name="connsiteX37617" fmla="*/ 8558588 w 12192000"/>
              <a:gd name="connsiteY37617" fmla="*/ 925187 h 6858000"/>
              <a:gd name="connsiteX37618" fmla="*/ 8573540 w 12192000"/>
              <a:gd name="connsiteY37618" fmla="*/ 936675 h 6858000"/>
              <a:gd name="connsiteX37619" fmla="*/ 8573523 w 12192000"/>
              <a:gd name="connsiteY37619" fmla="*/ 936685 h 6858000"/>
              <a:gd name="connsiteX37620" fmla="*/ 8573553 w 12192000"/>
              <a:gd name="connsiteY37620" fmla="*/ 936685 h 6858000"/>
              <a:gd name="connsiteX37621" fmla="*/ 8573540 w 12192000"/>
              <a:gd name="connsiteY37621" fmla="*/ 936675 h 6858000"/>
              <a:gd name="connsiteX37622" fmla="*/ 8659254 w 12192000"/>
              <a:gd name="connsiteY37622" fmla="*/ 887192 h 6858000"/>
              <a:gd name="connsiteX37623" fmla="*/ 8539545 w 12192000"/>
              <a:gd name="connsiteY37623" fmla="*/ 858623 h 6858000"/>
              <a:gd name="connsiteX37624" fmla="*/ 8132375 w 12192000"/>
              <a:gd name="connsiteY37624" fmla="*/ 858623 h 6858000"/>
              <a:gd name="connsiteX37625" fmla="*/ 8012666 w 12192000"/>
              <a:gd name="connsiteY37625" fmla="*/ 887192 h 6858000"/>
              <a:gd name="connsiteX37626" fmla="*/ 8098397 w 12192000"/>
              <a:gd name="connsiteY37626" fmla="*/ 936685 h 6858000"/>
              <a:gd name="connsiteX37627" fmla="*/ 8132390 w 12192000"/>
              <a:gd name="connsiteY37627" fmla="*/ 920915 h 6858000"/>
              <a:gd name="connsiteX37628" fmla="*/ 8151418 w 12192000"/>
              <a:gd name="connsiteY37628" fmla="*/ 925187 h 6858000"/>
              <a:gd name="connsiteX37629" fmla="*/ 8166370 w 12192000"/>
              <a:gd name="connsiteY37629" fmla="*/ 936675 h 6858000"/>
              <a:gd name="connsiteX37630" fmla="*/ 8166353 w 12192000"/>
              <a:gd name="connsiteY37630" fmla="*/ 936685 h 6858000"/>
              <a:gd name="connsiteX37631" fmla="*/ 8166383 w 12192000"/>
              <a:gd name="connsiteY37631" fmla="*/ 936685 h 6858000"/>
              <a:gd name="connsiteX37632" fmla="*/ 8166370 w 12192000"/>
              <a:gd name="connsiteY37632" fmla="*/ 936675 h 6858000"/>
              <a:gd name="connsiteX37633" fmla="*/ 8252084 w 12192000"/>
              <a:gd name="connsiteY37633" fmla="*/ 887192 h 6858000"/>
              <a:gd name="connsiteX37634" fmla="*/ 8132375 w 12192000"/>
              <a:gd name="connsiteY37634" fmla="*/ 858623 h 6858000"/>
              <a:gd name="connsiteX37635" fmla="*/ 7725175 w 12192000"/>
              <a:gd name="connsiteY37635" fmla="*/ 858623 h 6858000"/>
              <a:gd name="connsiteX37636" fmla="*/ 7605466 w 12192000"/>
              <a:gd name="connsiteY37636" fmla="*/ 887192 h 6858000"/>
              <a:gd name="connsiteX37637" fmla="*/ 7691197 w 12192000"/>
              <a:gd name="connsiteY37637" fmla="*/ 936685 h 6858000"/>
              <a:gd name="connsiteX37638" fmla="*/ 7725190 w 12192000"/>
              <a:gd name="connsiteY37638" fmla="*/ 920915 h 6858000"/>
              <a:gd name="connsiteX37639" fmla="*/ 7744218 w 12192000"/>
              <a:gd name="connsiteY37639" fmla="*/ 925187 h 6858000"/>
              <a:gd name="connsiteX37640" fmla="*/ 7759171 w 12192000"/>
              <a:gd name="connsiteY37640" fmla="*/ 936675 h 6858000"/>
              <a:gd name="connsiteX37641" fmla="*/ 7759154 w 12192000"/>
              <a:gd name="connsiteY37641" fmla="*/ 936685 h 6858000"/>
              <a:gd name="connsiteX37642" fmla="*/ 7759184 w 12192000"/>
              <a:gd name="connsiteY37642" fmla="*/ 936685 h 6858000"/>
              <a:gd name="connsiteX37643" fmla="*/ 7759171 w 12192000"/>
              <a:gd name="connsiteY37643" fmla="*/ 936675 h 6858000"/>
              <a:gd name="connsiteX37644" fmla="*/ 7844884 w 12192000"/>
              <a:gd name="connsiteY37644" fmla="*/ 887192 h 6858000"/>
              <a:gd name="connsiteX37645" fmla="*/ 7725175 w 12192000"/>
              <a:gd name="connsiteY37645" fmla="*/ 858623 h 6858000"/>
              <a:gd name="connsiteX37646" fmla="*/ 7318005 w 12192000"/>
              <a:gd name="connsiteY37646" fmla="*/ 858623 h 6858000"/>
              <a:gd name="connsiteX37647" fmla="*/ 7198296 w 12192000"/>
              <a:gd name="connsiteY37647" fmla="*/ 887192 h 6858000"/>
              <a:gd name="connsiteX37648" fmla="*/ 7284027 w 12192000"/>
              <a:gd name="connsiteY37648" fmla="*/ 936685 h 6858000"/>
              <a:gd name="connsiteX37649" fmla="*/ 7318020 w 12192000"/>
              <a:gd name="connsiteY37649" fmla="*/ 920915 h 6858000"/>
              <a:gd name="connsiteX37650" fmla="*/ 7337048 w 12192000"/>
              <a:gd name="connsiteY37650" fmla="*/ 925187 h 6858000"/>
              <a:gd name="connsiteX37651" fmla="*/ 7352000 w 12192000"/>
              <a:gd name="connsiteY37651" fmla="*/ 936675 h 6858000"/>
              <a:gd name="connsiteX37652" fmla="*/ 7351983 w 12192000"/>
              <a:gd name="connsiteY37652" fmla="*/ 936685 h 6858000"/>
              <a:gd name="connsiteX37653" fmla="*/ 7352013 w 12192000"/>
              <a:gd name="connsiteY37653" fmla="*/ 936685 h 6858000"/>
              <a:gd name="connsiteX37654" fmla="*/ 7352000 w 12192000"/>
              <a:gd name="connsiteY37654" fmla="*/ 936675 h 6858000"/>
              <a:gd name="connsiteX37655" fmla="*/ 7437714 w 12192000"/>
              <a:gd name="connsiteY37655" fmla="*/ 887192 h 6858000"/>
              <a:gd name="connsiteX37656" fmla="*/ 7318005 w 12192000"/>
              <a:gd name="connsiteY37656" fmla="*/ 858623 h 6858000"/>
              <a:gd name="connsiteX37657" fmla="*/ 6910806 w 12192000"/>
              <a:gd name="connsiteY37657" fmla="*/ 858623 h 6858000"/>
              <a:gd name="connsiteX37658" fmla="*/ 6791096 w 12192000"/>
              <a:gd name="connsiteY37658" fmla="*/ 887192 h 6858000"/>
              <a:gd name="connsiteX37659" fmla="*/ 6876827 w 12192000"/>
              <a:gd name="connsiteY37659" fmla="*/ 936685 h 6858000"/>
              <a:gd name="connsiteX37660" fmla="*/ 6910821 w 12192000"/>
              <a:gd name="connsiteY37660" fmla="*/ 920915 h 6858000"/>
              <a:gd name="connsiteX37661" fmla="*/ 6929848 w 12192000"/>
              <a:gd name="connsiteY37661" fmla="*/ 925187 h 6858000"/>
              <a:gd name="connsiteX37662" fmla="*/ 6944800 w 12192000"/>
              <a:gd name="connsiteY37662" fmla="*/ 936675 h 6858000"/>
              <a:gd name="connsiteX37663" fmla="*/ 6944783 w 12192000"/>
              <a:gd name="connsiteY37663" fmla="*/ 936685 h 6858000"/>
              <a:gd name="connsiteX37664" fmla="*/ 6944813 w 12192000"/>
              <a:gd name="connsiteY37664" fmla="*/ 936685 h 6858000"/>
              <a:gd name="connsiteX37665" fmla="*/ 6944800 w 12192000"/>
              <a:gd name="connsiteY37665" fmla="*/ 936675 h 6858000"/>
              <a:gd name="connsiteX37666" fmla="*/ 7030515 w 12192000"/>
              <a:gd name="connsiteY37666" fmla="*/ 887192 h 6858000"/>
              <a:gd name="connsiteX37667" fmla="*/ 6910806 w 12192000"/>
              <a:gd name="connsiteY37667" fmla="*/ 858623 h 6858000"/>
              <a:gd name="connsiteX37668" fmla="*/ 6503636 w 12192000"/>
              <a:gd name="connsiteY37668" fmla="*/ 858623 h 6858000"/>
              <a:gd name="connsiteX37669" fmla="*/ 6383926 w 12192000"/>
              <a:gd name="connsiteY37669" fmla="*/ 887192 h 6858000"/>
              <a:gd name="connsiteX37670" fmla="*/ 6469658 w 12192000"/>
              <a:gd name="connsiteY37670" fmla="*/ 936685 h 6858000"/>
              <a:gd name="connsiteX37671" fmla="*/ 6503651 w 12192000"/>
              <a:gd name="connsiteY37671" fmla="*/ 920915 h 6858000"/>
              <a:gd name="connsiteX37672" fmla="*/ 6522679 w 12192000"/>
              <a:gd name="connsiteY37672" fmla="*/ 925187 h 6858000"/>
              <a:gd name="connsiteX37673" fmla="*/ 6537631 w 12192000"/>
              <a:gd name="connsiteY37673" fmla="*/ 936675 h 6858000"/>
              <a:gd name="connsiteX37674" fmla="*/ 6537614 w 12192000"/>
              <a:gd name="connsiteY37674" fmla="*/ 936685 h 6858000"/>
              <a:gd name="connsiteX37675" fmla="*/ 6537644 w 12192000"/>
              <a:gd name="connsiteY37675" fmla="*/ 936685 h 6858000"/>
              <a:gd name="connsiteX37676" fmla="*/ 6537631 w 12192000"/>
              <a:gd name="connsiteY37676" fmla="*/ 936675 h 6858000"/>
              <a:gd name="connsiteX37677" fmla="*/ 6623345 w 12192000"/>
              <a:gd name="connsiteY37677" fmla="*/ 887192 h 6858000"/>
              <a:gd name="connsiteX37678" fmla="*/ 6503636 w 12192000"/>
              <a:gd name="connsiteY37678" fmla="*/ 858623 h 6858000"/>
              <a:gd name="connsiteX37679" fmla="*/ 6096436 w 12192000"/>
              <a:gd name="connsiteY37679" fmla="*/ 858623 h 6858000"/>
              <a:gd name="connsiteX37680" fmla="*/ 5976726 w 12192000"/>
              <a:gd name="connsiteY37680" fmla="*/ 887192 h 6858000"/>
              <a:gd name="connsiteX37681" fmla="*/ 6062459 w 12192000"/>
              <a:gd name="connsiteY37681" fmla="*/ 936685 h 6858000"/>
              <a:gd name="connsiteX37682" fmla="*/ 6096451 w 12192000"/>
              <a:gd name="connsiteY37682" fmla="*/ 920915 h 6858000"/>
              <a:gd name="connsiteX37683" fmla="*/ 6115479 w 12192000"/>
              <a:gd name="connsiteY37683" fmla="*/ 925187 h 6858000"/>
              <a:gd name="connsiteX37684" fmla="*/ 6130431 w 12192000"/>
              <a:gd name="connsiteY37684" fmla="*/ 936675 h 6858000"/>
              <a:gd name="connsiteX37685" fmla="*/ 6130414 w 12192000"/>
              <a:gd name="connsiteY37685" fmla="*/ 936685 h 6858000"/>
              <a:gd name="connsiteX37686" fmla="*/ 6130444 w 12192000"/>
              <a:gd name="connsiteY37686" fmla="*/ 936685 h 6858000"/>
              <a:gd name="connsiteX37687" fmla="*/ 6130431 w 12192000"/>
              <a:gd name="connsiteY37687" fmla="*/ 936675 h 6858000"/>
              <a:gd name="connsiteX37688" fmla="*/ 6216145 w 12192000"/>
              <a:gd name="connsiteY37688" fmla="*/ 887192 h 6858000"/>
              <a:gd name="connsiteX37689" fmla="*/ 6096436 w 12192000"/>
              <a:gd name="connsiteY37689" fmla="*/ 858623 h 6858000"/>
              <a:gd name="connsiteX37690" fmla="*/ 5689266 w 12192000"/>
              <a:gd name="connsiteY37690" fmla="*/ 858623 h 6858000"/>
              <a:gd name="connsiteX37691" fmla="*/ 5569557 w 12192000"/>
              <a:gd name="connsiteY37691" fmla="*/ 887192 h 6858000"/>
              <a:gd name="connsiteX37692" fmla="*/ 5655288 w 12192000"/>
              <a:gd name="connsiteY37692" fmla="*/ 936685 h 6858000"/>
              <a:gd name="connsiteX37693" fmla="*/ 5689281 w 12192000"/>
              <a:gd name="connsiteY37693" fmla="*/ 920915 h 6858000"/>
              <a:gd name="connsiteX37694" fmla="*/ 5708309 w 12192000"/>
              <a:gd name="connsiteY37694" fmla="*/ 925187 h 6858000"/>
              <a:gd name="connsiteX37695" fmla="*/ 5723262 w 12192000"/>
              <a:gd name="connsiteY37695" fmla="*/ 936675 h 6858000"/>
              <a:gd name="connsiteX37696" fmla="*/ 5723244 w 12192000"/>
              <a:gd name="connsiteY37696" fmla="*/ 936685 h 6858000"/>
              <a:gd name="connsiteX37697" fmla="*/ 5723274 w 12192000"/>
              <a:gd name="connsiteY37697" fmla="*/ 936685 h 6858000"/>
              <a:gd name="connsiteX37698" fmla="*/ 5723262 w 12192000"/>
              <a:gd name="connsiteY37698" fmla="*/ 936675 h 6858000"/>
              <a:gd name="connsiteX37699" fmla="*/ 5808975 w 12192000"/>
              <a:gd name="connsiteY37699" fmla="*/ 887192 h 6858000"/>
              <a:gd name="connsiteX37700" fmla="*/ 5689266 w 12192000"/>
              <a:gd name="connsiteY37700" fmla="*/ 858623 h 6858000"/>
              <a:gd name="connsiteX37701" fmla="*/ 5282096 w 12192000"/>
              <a:gd name="connsiteY37701" fmla="*/ 858623 h 6858000"/>
              <a:gd name="connsiteX37702" fmla="*/ 5162387 w 12192000"/>
              <a:gd name="connsiteY37702" fmla="*/ 887192 h 6858000"/>
              <a:gd name="connsiteX37703" fmla="*/ 5248118 w 12192000"/>
              <a:gd name="connsiteY37703" fmla="*/ 936685 h 6858000"/>
              <a:gd name="connsiteX37704" fmla="*/ 5282111 w 12192000"/>
              <a:gd name="connsiteY37704" fmla="*/ 920915 h 6858000"/>
              <a:gd name="connsiteX37705" fmla="*/ 5301139 w 12192000"/>
              <a:gd name="connsiteY37705" fmla="*/ 925187 h 6858000"/>
              <a:gd name="connsiteX37706" fmla="*/ 5316092 w 12192000"/>
              <a:gd name="connsiteY37706" fmla="*/ 936675 h 6858000"/>
              <a:gd name="connsiteX37707" fmla="*/ 5316074 w 12192000"/>
              <a:gd name="connsiteY37707" fmla="*/ 936685 h 6858000"/>
              <a:gd name="connsiteX37708" fmla="*/ 5316104 w 12192000"/>
              <a:gd name="connsiteY37708" fmla="*/ 936685 h 6858000"/>
              <a:gd name="connsiteX37709" fmla="*/ 5316092 w 12192000"/>
              <a:gd name="connsiteY37709" fmla="*/ 936675 h 6858000"/>
              <a:gd name="connsiteX37710" fmla="*/ 5401806 w 12192000"/>
              <a:gd name="connsiteY37710" fmla="*/ 887192 h 6858000"/>
              <a:gd name="connsiteX37711" fmla="*/ 5282096 w 12192000"/>
              <a:gd name="connsiteY37711" fmla="*/ 858623 h 6858000"/>
              <a:gd name="connsiteX37712" fmla="*/ 4874897 w 12192000"/>
              <a:gd name="connsiteY37712" fmla="*/ 858623 h 6858000"/>
              <a:gd name="connsiteX37713" fmla="*/ 4755187 w 12192000"/>
              <a:gd name="connsiteY37713" fmla="*/ 887192 h 6858000"/>
              <a:gd name="connsiteX37714" fmla="*/ 4840919 w 12192000"/>
              <a:gd name="connsiteY37714" fmla="*/ 936685 h 6858000"/>
              <a:gd name="connsiteX37715" fmla="*/ 4874911 w 12192000"/>
              <a:gd name="connsiteY37715" fmla="*/ 920915 h 6858000"/>
              <a:gd name="connsiteX37716" fmla="*/ 4893939 w 12192000"/>
              <a:gd name="connsiteY37716" fmla="*/ 925187 h 6858000"/>
              <a:gd name="connsiteX37717" fmla="*/ 4908893 w 12192000"/>
              <a:gd name="connsiteY37717" fmla="*/ 936675 h 6858000"/>
              <a:gd name="connsiteX37718" fmla="*/ 4908876 w 12192000"/>
              <a:gd name="connsiteY37718" fmla="*/ 936685 h 6858000"/>
              <a:gd name="connsiteX37719" fmla="*/ 4908905 w 12192000"/>
              <a:gd name="connsiteY37719" fmla="*/ 936685 h 6858000"/>
              <a:gd name="connsiteX37720" fmla="*/ 4908893 w 12192000"/>
              <a:gd name="connsiteY37720" fmla="*/ 936675 h 6858000"/>
              <a:gd name="connsiteX37721" fmla="*/ 4994606 w 12192000"/>
              <a:gd name="connsiteY37721" fmla="*/ 887192 h 6858000"/>
              <a:gd name="connsiteX37722" fmla="*/ 4874897 w 12192000"/>
              <a:gd name="connsiteY37722" fmla="*/ 858623 h 6858000"/>
              <a:gd name="connsiteX37723" fmla="*/ 4467727 w 12192000"/>
              <a:gd name="connsiteY37723" fmla="*/ 858623 h 6858000"/>
              <a:gd name="connsiteX37724" fmla="*/ 4348017 w 12192000"/>
              <a:gd name="connsiteY37724" fmla="*/ 887192 h 6858000"/>
              <a:gd name="connsiteX37725" fmla="*/ 4433748 w 12192000"/>
              <a:gd name="connsiteY37725" fmla="*/ 936685 h 6858000"/>
              <a:gd name="connsiteX37726" fmla="*/ 4467741 w 12192000"/>
              <a:gd name="connsiteY37726" fmla="*/ 920915 h 6858000"/>
              <a:gd name="connsiteX37727" fmla="*/ 4486769 w 12192000"/>
              <a:gd name="connsiteY37727" fmla="*/ 925187 h 6858000"/>
              <a:gd name="connsiteX37728" fmla="*/ 4501722 w 12192000"/>
              <a:gd name="connsiteY37728" fmla="*/ 936675 h 6858000"/>
              <a:gd name="connsiteX37729" fmla="*/ 4501705 w 12192000"/>
              <a:gd name="connsiteY37729" fmla="*/ 936685 h 6858000"/>
              <a:gd name="connsiteX37730" fmla="*/ 4501734 w 12192000"/>
              <a:gd name="connsiteY37730" fmla="*/ 936685 h 6858000"/>
              <a:gd name="connsiteX37731" fmla="*/ 4501722 w 12192000"/>
              <a:gd name="connsiteY37731" fmla="*/ 936675 h 6858000"/>
              <a:gd name="connsiteX37732" fmla="*/ 4587436 w 12192000"/>
              <a:gd name="connsiteY37732" fmla="*/ 887192 h 6858000"/>
              <a:gd name="connsiteX37733" fmla="*/ 4467727 w 12192000"/>
              <a:gd name="connsiteY37733" fmla="*/ 858623 h 6858000"/>
              <a:gd name="connsiteX37734" fmla="*/ 4060527 w 12192000"/>
              <a:gd name="connsiteY37734" fmla="*/ 858623 h 6858000"/>
              <a:gd name="connsiteX37735" fmla="*/ 3940817 w 12192000"/>
              <a:gd name="connsiteY37735" fmla="*/ 887192 h 6858000"/>
              <a:gd name="connsiteX37736" fmla="*/ 4026549 w 12192000"/>
              <a:gd name="connsiteY37736" fmla="*/ 936685 h 6858000"/>
              <a:gd name="connsiteX37737" fmla="*/ 4060542 w 12192000"/>
              <a:gd name="connsiteY37737" fmla="*/ 920915 h 6858000"/>
              <a:gd name="connsiteX37738" fmla="*/ 4079570 w 12192000"/>
              <a:gd name="connsiteY37738" fmla="*/ 925187 h 6858000"/>
              <a:gd name="connsiteX37739" fmla="*/ 4094522 w 12192000"/>
              <a:gd name="connsiteY37739" fmla="*/ 936675 h 6858000"/>
              <a:gd name="connsiteX37740" fmla="*/ 4094505 w 12192000"/>
              <a:gd name="connsiteY37740" fmla="*/ 936685 h 6858000"/>
              <a:gd name="connsiteX37741" fmla="*/ 4094535 w 12192000"/>
              <a:gd name="connsiteY37741" fmla="*/ 936685 h 6858000"/>
              <a:gd name="connsiteX37742" fmla="*/ 4094522 w 12192000"/>
              <a:gd name="connsiteY37742" fmla="*/ 936675 h 6858000"/>
              <a:gd name="connsiteX37743" fmla="*/ 4180236 w 12192000"/>
              <a:gd name="connsiteY37743" fmla="*/ 887192 h 6858000"/>
              <a:gd name="connsiteX37744" fmla="*/ 4060527 w 12192000"/>
              <a:gd name="connsiteY37744" fmla="*/ 858623 h 6858000"/>
              <a:gd name="connsiteX37745" fmla="*/ 3653357 w 12192000"/>
              <a:gd name="connsiteY37745" fmla="*/ 858623 h 6858000"/>
              <a:gd name="connsiteX37746" fmla="*/ 3533647 w 12192000"/>
              <a:gd name="connsiteY37746" fmla="*/ 887192 h 6858000"/>
              <a:gd name="connsiteX37747" fmla="*/ 3619378 w 12192000"/>
              <a:gd name="connsiteY37747" fmla="*/ 936685 h 6858000"/>
              <a:gd name="connsiteX37748" fmla="*/ 3653371 w 12192000"/>
              <a:gd name="connsiteY37748" fmla="*/ 920915 h 6858000"/>
              <a:gd name="connsiteX37749" fmla="*/ 3672400 w 12192000"/>
              <a:gd name="connsiteY37749" fmla="*/ 925187 h 6858000"/>
              <a:gd name="connsiteX37750" fmla="*/ 3687353 w 12192000"/>
              <a:gd name="connsiteY37750" fmla="*/ 936675 h 6858000"/>
              <a:gd name="connsiteX37751" fmla="*/ 3687335 w 12192000"/>
              <a:gd name="connsiteY37751" fmla="*/ 936685 h 6858000"/>
              <a:gd name="connsiteX37752" fmla="*/ 3687365 w 12192000"/>
              <a:gd name="connsiteY37752" fmla="*/ 936685 h 6858000"/>
              <a:gd name="connsiteX37753" fmla="*/ 3687353 w 12192000"/>
              <a:gd name="connsiteY37753" fmla="*/ 936675 h 6858000"/>
              <a:gd name="connsiteX37754" fmla="*/ 3773066 w 12192000"/>
              <a:gd name="connsiteY37754" fmla="*/ 887192 h 6858000"/>
              <a:gd name="connsiteX37755" fmla="*/ 3653357 w 12192000"/>
              <a:gd name="connsiteY37755" fmla="*/ 858623 h 6858000"/>
              <a:gd name="connsiteX37756" fmla="*/ 3246157 w 12192000"/>
              <a:gd name="connsiteY37756" fmla="*/ 858623 h 6858000"/>
              <a:gd name="connsiteX37757" fmla="*/ 3126448 w 12192000"/>
              <a:gd name="connsiteY37757" fmla="*/ 887192 h 6858000"/>
              <a:gd name="connsiteX37758" fmla="*/ 3212179 w 12192000"/>
              <a:gd name="connsiteY37758" fmla="*/ 936685 h 6858000"/>
              <a:gd name="connsiteX37759" fmla="*/ 3246172 w 12192000"/>
              <a:gd name="connsiteY37759" fmla="*/ 920915 h 6858000"/>
              <a:gd name="connsiteX37760" fmla="*/ 3265200 w 12192000"/>
              <a:gd name="connsiteY37760" fmla="*/ 925187 h 6858000"/>
              <a:gd name="connsiteX37761" fmla="*/ 3280152 w 12192000"/>
              <a:gd name="connsiteY37761" fmla="*/ 936675 h 6858000"/>
              <a:gd name="connsiteX37762" fmla="*/ 3280135 w 12192000"/>
              <a:gd name="connsiteY37762" fmla="*/ 936685 h 6858000"/>
              <a:gd name="connsiteX37763" fmla="*/ 3280165 w 12192000"/>
              <a:gd name="connsiteY37763" fmla="*/ 936685 h 6858000"/>
              <a:gd name="connsiteX37764" fmla="*/ 3280152 w 12192000"/>
              <a:gd name="connsiteY37764" fmla="*/ 936675 h 6858000"/>
              <a:gd name="connsiteX37765" fmla="*/ 3365866 w 12192000"/>
              <a:gd name="connsiteY37765" fmla="*/ 887192 h 6858000"/>
              <a:gd name="connsiteX37766" fmla="*/ 3246157 w 12192000"/>
              <a:gd name="connsiteY37766" fmla="*/ 858623 h 6858000"/>
              <a:gd name="connsiteX37767" fmla="*/ 2838987 w 12192000"/>
              <a:gd name="connsiteY37767" fmla="*/ 858623 h 6858000"/>
              <a:gd name="connsiteX37768" fmla="*/ 2719278 w 12192000"/>
              <a:gd name="connsiteY37768" fmla="*/ 887192 h 6858000"/>
              <a:gd name="connsiteX37769" fmla="*/ 2805009 w 12192000"/>
              <a:gd name="connsiteY37769" fmla="*/ 936685 h 6858000"/>
              <a:gd name="connsiteX37770" fmla="*/ 2839002 w 12192000"/>
              <a:gd name="connsiteY37770" fmla="*/ 920915 h 6858000"/>
              <a:gd name="connsiteX37771" fmla="*/ 2858030 w 12192000"/>
              <a:gd name="connsiteY37771" fmla="*/ 925187 h 6858000"/>
              <a:gd name="connsiteX37772" fmla="*/ 2872982 w 12192000"/>
              <a:gd name="connsiteY37772" fmla="*/ 936675 h 6858000"/>
              <a:gd name="connsiteX37773" fmla="*/ 2872965 w 12192000"/>
              <a:gd name="connsiteY37773" fmla="*/ 936685 h 6858000"/>
              <a:gd name="connsiteX37774" fmla="*/ 2872995 w 12192000"/>
              <a:gd name="connsiteY37774" fmla="*/ 936685 h 6858000"/>
              <a:gd name="connsiteX37775" fmla="*/ 2872982 w 12192000"/>
              <a:gd name="connsiteY37775" fmla="*/ 936675 h 6858000"/>
              <a:gd name="connsiteX37776" fmla="*/ 2958696 w 12192000"/>
              <a:gd name="connsiteY37776" fmla="*/ 887192 h 6858000"/>
              <a:gd name="connsiteX37777" fmla="*/ 2838987 w 12192000"/>
              <a:gd name="connsiteY37777" fmla="*/ 858623 h 6858000"/>
              <a:gd name="connsiteX37778" fmla="*/ 2431817 w 12192000"/>
              <a:gd name="connsiteY37778" fmla="*/ 858623 h 6858000"/>
              <a:gd name="connsiteX37779" fmla="*/ 2312108 w 12192000"/>
              <a:gd name="connsiteY37779" fmla="*/ 887192 h 6858000"/>
              <a:gd name="connsiteX37780" fmla="*/ 2397839 w 12192000"/>
              <a:gd name="connsiteY37780" fmla="*/ 936685 h 6858000"/>
              <a:gd name="connsiteX37781" fmla="*/ 2431832 w 12192000"/>
              <a:gd name="connsiteY37781" fmla="*/ 920915 h 6858000"/>
              <a:gd name="connsiteX37782" fmla="*/ 2450860 w 12192000"/>
              <a:gd name="connsiteY37782" fmla="*/ 925187 h 6858000"/>
              <a:gd name="connsiteX37783" fmla="*/ 2465812 w 12192000"/>
              <a:gd name="connsiteY37783" fmla="*/ 936675 h 6858000"/>
              <a:gd name="connsiteX37784" fmla="*/ 2465795 w 12192000"/>
              <a:gd name="connsiteY37784" fmla="*/ 936685 h 6858000"/>
              <a:gd name="connsiteX37785" fmla="*/ 2465825 w 12192000"/>
              <a:gd name="connsiteY37785" fmla="*/ 936685 h 6858000"/>
              <a:gd name="connsiteX37786" fmla="*/ 2465812 w 12192000"/>
              <a:gd name="connsiteY37786" fmla="*/ 936675 h 6858000"/>
              <a:gd name="connsiteX37787" fmla="*/ 2551526 w 12192000"/>
              <a:gd name="connsiteY37787" fmla="*/ 887192 h 6858000"/>
              <a:gd name="connsiteX37788" fmla="*/ 2431817 w 12192000"/>
              <a:gd name="connsiteY37788" fmla="*/ 858623 h 6858000"/>
              <a:gd name="connsiteX37789" fmla="*/ 2024617 w 12192000"/>
              <a:gd name="connsiteY37789" fmla="*/ 858623 h 6858000"/>
              <a:gd name="connsiteX37790" fmla="*/ 1904908 w 12192000"/>
              <a:gd name="connsiteY37790" fmla="*/ 887192 h 6858000"/>
              <a:gd name="connsiteX37791" fmla="*/ 1990639 w 12192000"/>
              <a:gd name="connsiteY37791" fmla="*/ 936685 h 6858000"/>
              <a:gd name="connsiteX37792" fmla="*/ 2024632 w 12192000"/>
              <a:gd name="connsiteY37792" fmla="*/ 920915 h 6858000"/>
              <a:gd name="connsiteX37793" fmla="*/ 2043660 w 12192000"/>
              <a:gd name="connsiteY37793" fmla="*/ 925187 h 6858000"/>
              <a:gd name="connsiteX37794" fmla="*/ 2058612 w 12192000"/>
              <a:gd name="connsiteY37794" fmla="*/ 936675 h 6858000"/>
              <a:gd name="connsiteX37795" fmla="*/ 2058595 w 12192000"/>
              <a:gd name="connsiteY37795" fmla="*/ 936685 h 6858000"/>
              <a:gd name="connsiteX37796" fmla="*/ 2058625 w 12192000"/>
              <a:gd name="connsiteY37796" fmla="*/ 936685 h 6858000"/>
              <a:gd name="connsiteX37797" fmla="*/ 2058612 w 12192000"/>
              <a:gd name="connsiteY37797" fmla="*/ 936675 h 6858000"/>
              <a:gd name="connsiteX37798" fmla="*/ 2144326 w 12192000"/>
              <a:gd name="connsiteY37798" fmla="*/ 887192 h 6858000"/>
              <a:gd name="connsiteX37799" fmla="*/ 2024617 w 12192000"/>
              <a:gd name="connsiteY37799" fmla="*/ 858623 h 6858000"/>
              <a:gd name="connsiteX37800" fmla="*/ 1617448 w 12192000"/>
              <a:gd name="connsiteY37800" fmla="*/ 858623 h 6858000"/>
              <a:gd name="connsiteX37801" fmla="*/ 1497738 w 12192000"/>
              <a:gd name="connsiteY37801" fmla="*/ 887192 h 6858000"/>
              <a:gd name="connsiteX37802" fmla="*/ 1583469 w 12192000"/>
              <a:gd name="connsiteY37802" fmla="*/ 936685 h 6858000"/>
              <a:gd name="connsiteX37803" fmla="*/ 1617462 w 12192000"/>
              <a:gd name="connsiteY37803" fmla="*/ 920915 h 6858000"/>
              <a:gd name="connsiteX37804" fmla="*/ 1636490 w 12192000"/>
              <a:gd name="connsiteY37804" fmla="*/ 925187 h 6858000"/>
              <a:gd name="connsiteX37805" fmla="*/ 1651443 w 12192000"/>
              <a:gd name="connsiteY37805" fmla="*/ 936676 h 6858000"/>
              <a:gd name="connsiteX37806" fmla="*/ 1651426 w 12192000"/>
              <a:gd name="connsiteY37806" fmla="*/ 936685 h 6858000"/>
              <a:gd name="connsiteX37807" fmla="*/ 1651455 w 12192000"/>
              <a:gd name="connsiteY37807" fmla="*/ 936685 h 6858000"/>
              <a:gd name="connsiteX37808" fmla="*/ 1651443 w 12192000"/>
              <a:gd name="connsiteY37808" fmla="*/ 936676 h 6858000"/>
              <a:gd name="connsiteX37809" fmla="*/ 1737157 w 12192000"/>
              <a:gd name="connsiteY37809" fmla="*/ 887192 h 6858000"/>
              <a:gd name="connsiteX37810" fmla="*/ 1617448 w 12192000"/>
              <a:gd name="connsiteY37810" fmla="*/ 858623 h 6858000"/>
              <a:gd name="connsiteX37811" fmla="*/ 1210248 w 12192000"/>
              <a:gd name="connsiteY37811" fmla="*/ 858623 h 6858000"/>
              <a:gd name="connsiteX37812" fmla="*/ 1090538 w 12192000"/>
              <a:gd name="connsiteY37812" fmla="*/ 887192 h 6858000"/>
              <a:gd name="connsiteX37813" fmla="*/ 1176269 w 12192000"/>
              <a:gd name="connsiteY37813" fmla="*/ 936685 h 6858000"/>
              <a:gd name="connsiteX37814" fmla="*/ 1210262 w 12192000"/>
              <a:gd name="connsiteY37814" fmla="*/ 920915 h 6858000"/>
              <a:gd name="connsiteX37815" fmla="*/ 1229291 w 12192000"/>
              <a:gd name="connsiteY37815" fmla="*/ 925187 h 6858000"/>
              <a:gd name="connsiteX37816" fmla="*/ 1244243 w 12192000"/>
              <a:gd name="connsiteY37816" fmla="*/ 936675 h 6858000"/>
              <a:gd name="connsiteX37817" fmla="*/ 1244226 w 12192000"/>
              <a:gd name="connsiteY37817" fmla="*/ 936685 h 6858000"/>
              <a:gd name="connsiteX37818" fmla="*/ 1244256 w 12192000"/>
              <a:gd name="connsiteY37818" fmla="*/ 936685 h 6858000"/>
              <a:gd name="connsiteX37819" fmla="*/ 1244243 w 12192000"/>
              <a:gd name="connsiteY37819" fmla="*/ 936675 h 6858000"/>
              <a:gd name="connsiteX37820" fmla="*/ 1329957 w 12192000"/>
              <a:gd name="connsiteY37820" fmla="*/ 887192 h 6858000"/>
              <a:gd name="connsiteX37821" fmla="*/ 1210248 w 12192000"/>
              <a:gd name="connsiteY37821" fmla="*/ 858623 h 6858000"/>
              <a:gd name="connsiteX37822" fmla="*/ 803078 w 12192000"/>
              <a:gd name="connsiteY37822" fmla="*/ 858623 h 6858000"/>
              <a:gd name="connsiteX37823" fmla="*/ 683368 w 12192000"/>
              <a:gd name="connsiteY37823" fmla="*/ 887192 h 6858000"/>
              <a:gd name="connsiteX37824" fmla="*/ 769099 w 12192000"/>
              <a:gd name="connsiteY37824" fmla="*/ 936685 h 6858000"/>
              <a:gd name="connsiteX37825" fmla="*/ 803093 w 12192000"/>
              <a:gd name="connsiteY37825" fmla="*/ 920915 h 6858000"/>
              <a:gd name="connsiteX37826" fmla="*/ 822121 w 12192000"/>
              <a:gd name="connsiteY37826" fmla="*/ 925187 h 6858000"/>
              <a:gd name="connsiteX37827" fmla="*/ 837073 w 12192000"/>
              <a:gd name="connsiteY37827" fmla="*/ 936675 h 6858000"/>
              <a:gd name="connsiteX37828" fmla="*/ 837056 w 12192000"/>
              <a:gd name="connsiteY37828" fmla="*/ 936685 h 6858000"/>
              <a:gd name="connsiteX37829" fmla="*/ 837086 w 12192000"/>
              <a:gd name="connsiteY37829" fmla="*/ 936685 h 6858000"/>
              <a:gd name="connsiteX37830" fmla="*/ 837073 w 12192000"/>
              <a:gd name="connsiteY37830" fmla="*/ 936675 h 6858000"/>
              <a:gd name="connsiteX37831" fmla="*/ 922787 w 12192000"/>
              <a:gd name="connsiteY37831" fmla="*/ 887192 h 6858000"/>
              <a:gd name="connsiteX37832" fmla="*/ 803078 w 12192000"/>
              <a:gd name="connsiteY37832" fmla="*/ 858623 h 6858000"/>
              <a:gd name="connsiteX37833" fmla="*/ 395878 w 12192000"/>
              <a:gd name="connsiteY37833" fmla="*/ 858623 h 6858000"/>
              <a:gd name="connsiteX37834" fmla="*/ 276169 w 12192000"/>
              <a:gd name="connsiteY37834" fmla="*/ 887192 h 6858000"/>
              <a:gd name="connsiteX37835" fmla="*/ 361900 w 12192000"/>
              <a:gd name="connsiteY37835" fmla="*/ 936685 h 6858000"/>
              <a:gd name="connsiteX37836" fmla="*/ 395893 w 12192000"/>
              <a:gd name="connsiteY37836" fmla="*/ 920915 h 6858000"/>
              <a:gd name="connsiteX37837" fmla="*/ 414921 w 12192000"/>
              <a:gd name="connsiteY37837" fmla="*/ 925187 h 6858000"/>
              <a:gd name="connsiteX37838" fmla="*/ 429873 w 12192000"/>
              <a:gd name="connsiteY37838" fmla="*/ 936675 h 6858000"/>
              <a:gd name="connsiteX37839" fmla="*/ 429856 w 12192000"/>
              <a:gd name="connsiteY37839" fmla="*/ 936685 h 6858000"/>
              <a:gd name="connsiteX37840" fmla="*/ 429886 w 12192000"/>
              <a:gd name="connsiteY37840" fmla="*/ 936685 h 6858000"/>
              <a:gd name="connsiteX37841" fmla="*/ 429873 w 12192000"/>
              <a:gd name="connsiteY37841" fmla="*/ 936675 h 6858000"/>
              <a:gd name="connsiteX37842" fmla="*/ 515587 w 12192000"/>
              <a:gd name="connsiteY37842" fmla="*/ 887192 h 6858000"/>
              <a:gd name="connsiteX37843" fmla="*/ 395878 w 12192000"/>
              <a:gd name="connsiteY37843" fmla="*/ 858623 h 6858000"/>
              <a:gd name="connsiteX37844" fmla="*/ 599493 w 12192000"/>
              <a:gd name="connsiteY37844" fmla="*/ 812353 h 6858000"/>
              <a:gd name="connsiteX37845" fmla="*/ 564632 w 12192000"/>
              <a:gd name="connsiteY37845" fmla="*/ 837758 h 6858000"/>
              <a:gd name="connsiteX37846" fmla="*/ 563106 w 12192000"/>
              <a:gd name="connsiteY37846" fmla="*/ 848171 h 6858000"/>
              <a:gd name="connsiteX37847" fmla="*/ 599493 w 12192000"/>
              <a:gd name="connsiteY37847" fmla="*/ 884798 h 6858000"/>
              <a:gd name="connsiteX37848" fmla="*/ 635880 w 12192000"/>
              <a:gd name="connsiteY37848" fmla="*/ 848171 h 6858000"/>
              <a:gd name="connsiteX37849" fmla="*/ 634354 w 12192000"/>
              <a:gd name="connsiteY37849" fmla="*/ 837758 h 6858000"/>
              <a:gd name="connsiteX37850" fmla="*/ 599493 w 12192000"/>
              <a:gd name="connsiteY37850" fmla="*/ 812353 h 6858000"/>
              <a:gd name="connsiteX37851" fmla="*/ 12000608 w 12192000"/>
              <a:gd name="connsiteY37851" fmla="*/ 812323 h 6858000"/>
              <a:gd name="connsiteX37852" fmla="*/ 11965748 w 12192000"/>
              <a:gd name="connsiteY37852" fmla="*/ 837728 h 6858000"/>
              <a:gd name="connsiteX37853" fmla="*/ 11964221 w 12192000"/>
              <a:gd name="connsiteY37853" fmla="*/ 848141 h 6858000"/>
              <a:gd name="connsiteX37854" fmla="*/ 12000608 w 12192000"/>
              <a:gd name="connsiteY37854" fmla="*/ 884768 h 6858000"/>
              <a:gd name="connsiteX37855" fmla="*/ 12036996 w 12192000"/>
              <a:gd name="connsiteY37855" fmla="*/ 848141 h 6858000"/>
              <a:gd name="connsiteX37856" fmla="*/ 12035469 w 12192000"/>
              <a:gd name="connsiteY37856" fmla="*/ 837728 h 6858000"/>
              <a:gd name="connsiteX37857" fmla="*/ 12000608 w 12192000"/>
              <a:gd name="connsiteY37857" fmla="*/ 812323 h 6858000"/>
              <a:gd name="connsiteX37858" fmla="*/ 11593438 w 12192000"/>
              <a:gd name="connsiteY37858" fmla="*/ 812323 h 6858000"/>
              <a:gd name="connsiteX37859" fmla="*/ 11558578 w 12192000"/>
              <a:gd name="connsiteY37859" fmla="*/ 837728 h 6858000"/>
              <a:gd name="connsiteX37860" fmla="*/ 11557051 w 12192000"/>
              <a:gd name="connsiteY37860" fmla="*/ 848141 h 6858000"/>
              <a:gd name="connsiteX37861" fmla="*/ 11593438 w 12192000"/>
              <a:gd name="connsiteY37861" fmla="*/ 884768 h 6858000"/>
              <a:gd name="connsiteX37862" fmla="*/ 11629826 w 12192000"/>
              <a:gd name="connsiteY37862" fmla="*/ 848141 h 6858000"/>
              <a:gd name="connsiteX37863" fmla="*/ 11628300 w 12192000"/>
              <a:gd name="connsiteY37863" fmla="*/ 837728 h 6858000"/>
              <a:gd name="connsiteX37864" fmla="*/ 11593438 w 12192000"/>
              <a:gd name="connsiteY37864" fmla="*/ 812323 h 6858000"/>
              <a:gd name="connsiteX37865" fmla="*/ 11186239 w 12192000"/>
              <a:gd name="connsiteY37865" fmla="*/ 812323 h 6858000"/>
              <a:gd name="connsiteX37866" fmla="*/ 11151377 w 12192000"/>
              <a:gd name="connsiteY37866" fmla="*/ 837728 h 6858000"/>
              <a:gd name="connsiteX37867" fmla="*/ 11149851 w 12192000"/>
              <a:gd name="connsiteY37867" fmla="*/ 848141 h 6858000"/>
              <a:gd name="connsiteX37868" fmla="*/ 11186239 w 12192000"/>
              <a:gd name="connsiteY37868" fmla="*/ 884768 h 6858000"/>
              <a:gd name="connsiteX37869" fmla="*/ 11222626 w 12192000"/>
              <a:gd name="connsiteY37869" fmla="*/ 848141 h 6858000"/>
              <a:gd name="connsiteX37870" fmla="*/ 11221100 w 12192000"/>
              <a:gd name="connsiteY37870" fmla="*/ 837728 h 6858000"/>
              <a:gd name="connsiteX37871" fmla="*/ 11186239 w 12192000"/>
              <a:gd name="connsiteY37871" fmla="*/ 812323 h 6858000"/>
              <a:gd name="connsiteX37872" fmla="*/ 10779069 w 12192000"/>
              <a:gd name="connsiteY37872" fmla="*/ 812323 h 6858000"/>
              <a:gd name="connsiteX37873" fmla="*/ 10744208 w 12192000"/>
              <a:gd name="connsiteY37873" fmla="*/ 837728 h 6858000"/>
              <a:gd name="connsiteX37874" fmla="*/ 10742682 w 12192000"/>
              <a:gd name="connsiteY37874" fmla="*/ 848141 h 6858000"/>
              <a:gd name="connsiteX37875" fmla="*/ 10779069 w 12192000"/>
              <a:gd name="connsiteY37875" fmla="*/ 884768 h 6858000"/>
              <a:gd name="connsiteX37876" fmla="*/ 10815456 w 12192000"/>
              <a:gd name="connsiteY37876" fmla="*/ 848141 h 6858000"/>
              <a:gd name="connsiteX37877" fmla="*/ 10813929 w 12192000"/>
              <a:gd name="connsiteY37877" fmla="*/ 837728 h 6858000"/>
              <a:gd name="connsiteX37878" fmla="*/ 10779069 w 12192000"/>
              <a:gd name="connsiteY37878" fmla="*/ 812323 h 6858000"/>
              <a:gd name="connsiteX37879" fmla="*/ 10371899 w 12192000"/>
              <a:gd name="connsiteY37879" fmla="*/ 812323 h 6858000"/>
              <a:gd name="connsiteX37880" fmla="*/ 10337038 w 12192000"/>
              <a:gd name="connsiteY37880" fmla="*/ 837728 h 6858000"/>
              <a:gd name="connsiteX37881" fmla="*/ 10335512 w 12192000"/>
              <a:gd name="connsiteY37881" fmla="*/ 848141 h 6858000"/>
              <a:gd name="connsiteX37882" fmla="*/ 10371899 w 12192000"/>
              <a:gd name="connsiteY37882" fmla="*/ 884768 h 6858000"/>
              <a:gd name="connsiteX37883" fmla="*/ 10408286 w 12192000"/>
              <a:gd name="connsiteY37883" fmla="*/ 848141 h 6858000"/>
              <a:gd name="connsiteX37884" fmla="*/ 10406760 w 12192000"/>
              <a:gd name="connsiteY37884" fmla="*/ 837728 h 6858000"/>
              <a:gd name="connsiteX37885" fmla="*/ 10371899 w 12192000"/>
              <a:gd name="connsiteY37885" fmla="*/ 812323 h 6858000"/>
              <a:gd name="connsiteX37886" fmla="*/ 9964699 w 12192000"/>
              <a:gd name="connsiteY37886" fmla="*/ 812323 h 6858000"/>
              <a:gd name="connsiteX37887" fmla="*/ 9929838 w 12192000"/>
              <a:gd name="connsiteY37887" fmla="*/ 837728 h 6858000"/>
              <a:gd name="connsiteX37888" fmla="*/ 9928312 w 12192000"/>
              <a:gd name="connsiteY37888" fmla="*/ 848141 h 6858000"/>
              <a:gd name="connsiteX37889" fmla="*/ 9964699 w 12192000"/>
              <a:gd name="connsiteY37889" fmla="*/ 884768 h 6858000"/>
              <a:gd name="connsiteX37890" fmla="*/ 10001086 w 12192000"/>
              <a:gd name="connsiteY37890" fmla="*/ 848141 h 6858000"/>
              <a:gd name="connsiteX37891" fmla="*/ 9999560 w 12192000"/>
              <a:gd name="connsiteY37891" fmla="*/ 837728 h 6858000"/>
              <a:gd name="connsiteX37892" fmla="*/ 9964699 w 12192000"/>
              <a:gd name="connsiteY37892" fmla="*/ 812323 h 6858000"/>
              <a:gd name="connsiteX37893" fmla="*/ 9557529 w 12192000"/>
              <a:gd name="connsiteY37893" fmla="*/ 812323 h 6858000"/>
              <a:gd name="connsiteX37894" fmla="*/ 9522668 w 12192000"/>
              <a:gd name="connsiteY37894" fmla="*/ 837728 h 6858000"/>
              <a:gd name="connsiteX37895" fmla="*/ 9521142 w 12192000"/>
              <a:gd name="connsiteY37895" fmla="*/ 848141 h 6858000"/>
              <a:gd name="connsiteX37896" fmla="*/ 9557529 w 12192000"/>
              <a:gd name="connsiteY37896" fmla="*/ 884768 h 6858000"/>
              <a:gd name="connsiteX37897" fmla="*/ 9593916 w 12192000"/>
              <a:gd name="connsiteY37897" fmla="*/ 848141 h 6858000"/>
              <a:gd name="connsiteX37898" fmla="*/ 9592390 w 12192000"/>
              <a:gd name="connsiteY37898" fmla="*/ 837728 h 6858000"/>
              <a:gd name="connsiteX37899" fmla="*/ 9557529 w 12192000"/>
              <a:gd name="connsiteY37899" fmla="*/ 812323 h 6858000"/>
              <a:gd name="connsiteX37900" fmla="*/ 9150329 w 12192000"/>
              <a:gd name="connsiteY37900" fmla="*/ 812323 h 6858000"/>
              <a:gd name="connsiteX37901" fmla="*/ 9115469 w 12192000"/>
              <a:gd name="connsiteY37901" fmla="*/ 837728 h 6858000"/>
              <a:gd name="connsiteX37902" fmla="*/ 9113942 w 12192000"/>
              <a:gd name="connsiteY37902" fmla="*/ 848141 h 6858000"/>
              <a:gd name="connsiteX37903" fmla="*/ 9150329 w 12192000"/>
              <a:gd name="connsiteY37903" fmla="*/ 884768 h 6858000"/>
              <a:gd name="connsiteX37904" fmla="*/ 9186717 w 12192000"/>
              <a:gd name="connsiteY37904" fmla="*/ 848141 h 6858000"/>
              <a:gd name="connsiteX37905" fmla="*/ 9185191 w 12192000"/>
              <a:gd name="connsiteY37905" fmla="*/ 837728 h 6858000"/>
              <a:gd name="connsiteX37906" fmla="*/ 9150329 w 12192000"/>
              <a:gd name="connsiteY37906" fmla="*/ 812323 h 6858000"/>
              <a:gd name="connsiteX37907" fmla="*/ 8743159 w 12192000"/>
              <a:gd name="connsiteY37907" fmla="*/ 812323 h 6858000"/>
              <a:gd name="connsiteX37908" fmla="*/ 8708299 w 12192000"/>
              <a:gd name="connsiteY37908" fmla="*/ 837728 h 6858000"/>
              <a:gd name="connsiteX37909" fmla="*/ 8706772 w 12192000"/>
              <a:gd name="connsiteY37909" fmla="*/ 848141 h 6858000"/>
              <a:gd name="connsiteX37910" fmla="*/ 8743159 w 12192000"/>
              <a:gd name="connsiteY37910" fmla="*/ 884768 h 6858000"/>
              <a:gd name="connsiteX37911" fmla="*/ 8779547 w 12192000"/>
              <a:gd name="connsiteY37911" fmla="*/ 848141 h 6858000"/>
              <a:gd name="connsiteX37912" fmla="*/ 8778021 w 12192000"/>
              <a:gd name="connsiteY37912" fmla="*/ 837728 h 6858000"/>
              <a:gd name="connsiteX37913" fmla="*/ 8743159 w 12192000"/>
              <a:gd name="connsiteY37913" fmla="*/ 812323 h 6858000"/>
              <a:gd name="connsiteX37914" fmla="*/ 8335960 w 12192000"/>
              <a:gd name="connsiteY37914" fmla="*/ 812323 h 6858000"/>
              <a:gd name="connsiteX37915" fmla="*/ 8301098 w 12192000"/>
              <a:gd name="connsiteY37915" fmla="*/ 837728 h 6858000"/>
              <a:gd name="connsiteX37916" fmla="*/ 8299572 w 12192000"/>
              <a:gd name="connsiteY37916" fmla="*/ 848141 h 6858000"/>
              <a:gd name="connsiteX37917" fmla="*/ 8335960 w 12192000"/>
              <a:gd name="connsiteY37917" fmla="*/ 884768 h 6858000"/>
              <a:gd name="connsiteX37918" fmla="*/ 8372347 w 12192000"/>
              <a:gd name="connsiteY37918" fmla="*/ 848141 h 6858000"/>
              <a:gd name="connsiteX37919" fmla="*/ 8370821 w 12192000"/>
              <a:gd name="connsiteY37919" fmla="*/ 837728 h 6858000"/>
              <a:gd name="connsiteX37920" fmla="*/ 8335960 w 12192000"/>
              <a:gd name="connsiteY37920" fmla="*/ 812323 h 6858000"/>
              <a:gd name="connsiteX37921" fmla="*/ 7928790 w 12192000"/>
              <a:gd name="connsiteY37921" fmla="*/ 812323 h 6858000"/>
              <a:gd name="connsiteX37922" fmla="*/ 7893929 w 12192000"/>
              <a:gd name="connsiteY37922" fmla="*/ 837728 h 6858000"/>
              <a:gd name="connsiteX37923" fmla="*/ 7892403 w 12192000"/>
              <a:gd name="connsiteY37923" fmla="*/ 848141 h 6858000"/>
              <a:gd name="connsiteX37924" fmla="*/ 7928790 w 12192000"/>
              <a:gd name="connsiteY37924" fmla="*/ 884768 h 6858000"/>
              <a:gd name="connsiteX37925" fmla="*/ 7965177 w 12192000"/>
              <a:gd name="connsiteY37925" fmla="*/ 848141 h 6858000"/>
              <a:gd name="connsiteX37926" fmla="*/ 7963651 w 12192000"/>
              <a:gd name="connsiteY37926" fmla="*/ 837728 h 6858000"/>
              <a:gd name="connsiteX37927" fmla="*/ 7928790 w 12192000"/>
              <a:gd name="connsiteY37927" fmla="*/ 812323 h 6858000"/>
              <a:gd name="connsiteX37928" fmla="*/ 7521590 w 12192000"/>
              <a:gd name="connsiteY37928" fmla="*/ 812323 h 6858000"/>
              <a:gd name="connsiteX37929" fmla="*/ 7486729 w 12192000"/>
              <a:gd name="connsiteY37929" fmla="*/ 837728 h 6858000"/>
              <a:gd name="connsiteX37930" fmla="*/ 7485203 w 12192000"/>
              <a:gd name="connsiteY37930" fmla="*/ 848141 h 6858000"/>
              <a:gd name="connsiteX37931" fmla="*/ 7521590 w 12192000"/>
              <a:gd name="connsiteY37931" fmla="*/ 884768 h 6858000"/>
              <a:gd name="connsiteX37932" fmla="*/ 7557978 w 12192000"/>
              <a:gd name="connsiteY37932" fmla="*/ 848141 h 6858000"/>
              <a:gd name="connsiteX37933" fmla="*/ 7556451 w 12192000"/>
              <a:gd name="connsiteY37933" fmla="*/ 837728 h 6858000"/>
              <a:gd name="connsiteX37934" fmla="*/ 7521590 w 12192000"/>
              <a:gd name="connsiteY37934" fmla="*/ 812323 h 6858000"/>
              <a:gd name="connsiteX37935" fmla="*/ 7114421 w 12192000"/>
              <a:gd name="connsiteY37935" fmla="*/ 812323 h 6858000"/>
              <a:gd name="connsiteX37936" fmla="*/ 7079559 w 12192000"/>
              <a:gd name="connsiteY37936" fmla="*/ 837728 h 6858000"/>
              <a:gd name="connsiteX37937" fmla="*/ 7078033 w 12192000"/>
              <a:gd name="connsiteY37937" fmla="*/ 848141 h 6858000"/>
              <a:gd name="connsiteX37938" fmla="*/ 7114421 w 12192000"/>
              <a:gd name="connsiteY37938" fmla="*/ 884768 h 6858000"/>
              <a:gd name="connsiteX37939" fmla="*/ 7150807 w 12192000"/>
              <a:gd name="connsiteY37939" fmla="*/ 848141 h 6858000"/>
              <a:gd name="connsiteX37940" fmla="*/ 7149281 w 12192000"/>
              <a:gd name="connsiteY37940" fmla="*/ 837728 h 6858000"/>
              <a:gd name="connsiteX37941" fmla="*/ 7114421 w 12192000"/>
              <a:gd name="connsiteY37941" fmla="*/ 812323 h 6858000"/>
              <a:gd name="connsiteX37942" fmla="*/ 6707251 w 12192000"/>
              <a:gd name="connsiteY37942" fmla="*/ 812323 h 6858000"/>
              <a:gd name="connsiteX37943" fmla="*/ 6672390 w 12192000"/>
              <a:gd name="connsiteY37943" fmla="*/ 837728 h 6858000"/>
              <a:gd name="connsiteX37944" fmla="*/ 6670864 w 12192000"/>
              <a:gd name="connsiteY37944" fmla="*/ 848141 h 6858000"/>
              <a:gd name="connsiteX37945" fmla="*/ 6707251 w 12192000"/>
              <a:gd name="connsiteY37945" fmla="*/ 884768 h 6858000"/>
              <a:gd name="connsiteX37946" fmla="*/ 6743637 w 12192000"/>
              <a:gd name="connsiteY37946" fmla="*/ 848141 h 6858000"/>
              <a:gd name="connsiteX37947" fmla="*/ 6742111 w 12192000"/>
              <a:gd name="connsiteY37947" fmla="*/ 837728 h 6858000"/>
              <a:gd name="connsiteX37948" fmla="*/ 6707251 w 12192000"/>
              <a:gd name="connsiteY37948" fmla="*/ 812323 h 6858000"/>
              <a:gd name="connsiteX37949" fmla="*/ 6300051 w 12192000"/>
              <a:gd name="connsiteY37949" fmla="*/ 812323 h 6858000"/>
              <a:gd name="connsiteX37950" fmla="*/ 6265190 w 12192000"/>
              <a:gd name="connsiteY37950" fmla="*/ 837728 h 6858000"/>
              <a:gd name="connsiteX37951" fmla="*/ 6263664 w 12192000"/>
              <a:gd name="connsiteY37951" fmla="*/ 848141 h 6858000"/>
              <a:gd name="connsiteX37952" fmla="*/ 6300051 w 12192000"/>
              <a:gd name="connsiteY37952" fmla="*/ 884768 h 6858000"/>
              <a:gd name="connsiteX37953" fmla="*/ 6336438 w 12192000"/>
              <a:gd name="connsiteY37953" fmla="*/ 848141 h 6858000"/>
              <a:gd name="connsiteX37954" fmla="*/ 6334912 w 12192000"/>
              <a:gd name="connsiteY37954" fmla="*/ 837728 h 6858000"/>
              <a:gd name="connsiteX37955" fmla="*/ 6300051 w 12192000"/>
              <a:gd name="connsiteY37955" fmla="*/ 812323 h 6858000"/>
              <a:gd name="connsiteX37956" fmla="*/ 5892881 w 12192000"/>
              <a:gd name="connsiteY37956" fmla="*/ 812323 h 6858000"/>
              <a:gd name="connsiteX37957" fmla="*/ 5858020 w 12192000"/>
              <a:gd name="connsiteY37957" fmla="*/ 837728 h 6858000"/>
              <a:gd name="connsiteX37958" fmla="*/ 5856494 w 12192000"/>
              <a:gd name="connsiteY37958" fmla="*/ 848141 h 6858000"/>
              <a:gd name="connsiteX37959" fmla="*/ 5892881 w 12192000"/>
              <a:gd name="connsiteY37959" fmla="*/ 884768 h 6858000"/>
              <a:gd name="connsiteX37960" fmla="*/ 5929268 w 12192000"/>
              <a:gd name="connsiteY37960" fmla="*/ 848141 h 6858000"/>
              <a:gd name="connsiteX37961" fmla="*/ 5927742 w 12192000"/>
              <a:gd name="connsiteY37961" fmla="*/ 837728 h 6858000"/>
              <a:gd name="connsiteX37962" fmla="*/ 5892881 w 12192000"/>
              <a:gd name="connsiteY37962" fmla="*/ 812323 h 6858000"/>
              <a:gd name="connsiteX37963" fmla="*/ 5485682 w 12192000"/>
              <a:gd name="connsiteY37963" fmla="*/ 812323 h 6858000"/>
              <a:gd name="connsiteX37964" fmla="*/ 5450821 w 12192000"/>
              <a:gd name="connsiteY37964" fmla="*/ 837728 h 6858000"/>
              <a:gd name="connsiteX37965" fmla="*/ 5449295 w 12192000"/>
              <a:gd name="connsiteY37965" fmla="*/ 848141 h 6858000"/>
              <a:gd name="connsiteX37966" fmla="*/ 5485682 w 12192000"/>
              <a:gd name="connsiteY37966" fmla="*/ 884768 h 6858000"/>
              <a:gd name="connsiteX37967" fmla="*/ 5522069 w 12192000"/>
              <a:gd name="connsiteY37967" fmla="*/ 848141 h 6858000"/>
              <a:gd name="connsiteX37968" fmla="*/ 5520543 w 12192000"/>
              <a:gd name="connsiteY37968" fmla="*/ 837728 h 6858000"/>
              <a:gd name="connsiteX37969" fmla="*/ 5485682 w 12192000"/>
              <a:gd name="connsiteY37969" fmla="*/ 812323 h 6858000"/>
              <a:gd name="connsiteX37970" fmla="*/ 5078511 w 12192000"/>
              <a:gd name="connsiteY37970" fmla="*/ 812323 h 6858000"/>
              <a:gd name="connsiteX37971" fmla="*/ 5043650 w 12192000"/>
              <a:gd name="connsiteY37971" fmla="*/ 837728 h 6858000"/>
              <a:gd name="connsiteX37972" fmla="*/ 5042124 w 12192000"/>
              <a:gd name="connsiteY37972" fmla="*/ 848141 h 6858000"/>
              <a:gd name="connsiteX37973" fmla="*/ 5078511 w 12192000"/>
              <a:gd name="connsiteY37973" fmla="*/ 884768 h 6858000"/>
              <a:gd name="connsiteX37974" fmla="*/ 5114898 w 12192000"/>
              <a:gd name="connsiteY37974" fmla="*/ 848141 h 6858000"/>
              <a:gd name="connsiteX37975" fmla="*/ 5113372 w 12192000"/>
              <a:gd name="connsiteY37975" fmla="*/ 837728 h 6858000"/>
              <a:gd name="connsiteX37976" fmla="*/ 5078511 w 12192000"/>
              <a:gd name="connsiteY37976" fmla="*/ 812323 h 6858000"/>
              <a:gd name="connsiteX37977" fmla="*/ 4671311 w 12192000"/>
              <a:gd name="connsiteY37977" fmla="*/ 812323 h 6858000"/>
              <a:gd name="connsiteX37978" fmla="*/ 4636450 w 12192000"/>
              <a:gd name="connsiteY37978" fmla="*/ 837728 h 6858000"/>
              <a:gd name="connsiteX37979" fmla="*/ 4634924 w 12192000"/>
              <a:gd name="connsiteY37979" fmla="*/ 848141 h 6858000"/>
              <a:gd name="connsiteX37980" fmla="*/ 4671311 w 12192000"/>
              <a:gd name="connsiteY37980" fmla="*/ 884768 h 6858000"/>
              <a:gd name="connsiteX37981" fmla="*/ 4707699 w 12192000"/>
              <a:gd name="connsiteY37981" fmla="*/ 848141 h 6858000"/>
              <a:gd name="connsiteX37982" fmla="*/ 4706172 w 12192000"/>
              <a:gd name="connsiteY37982" fmla="*/ 837728 h 6858000"/>
              <a:gd name="connsiteX37983" fmla="*/ 4671311 w 12192000"/>
              <a:gd name="connsiteY37983" fmla="*/ 812323 h 6858000"/>
              <a:gd name="connsiteX37984" fmla="*/ 4264142 w 12192000"/>
              <a:gd name="connsiteY37984" fmla="*/ 812323 h 6858000"/>
              <a:gd name="connsiteX37985" fmla="*/ 4229281 w 12192000"/>
              <a:gd name="connsiteY37985" fmla="*/ 837728 h 6858000"/>
              <a:gd name="connsiteX37986" fmla="*/ 4227755 w 12192000"/>
              <a:gd name="connsiteY37986" fmla="*/ 848141 h 6858000"/>
              <a:gd name="connsiteX37987" fmla="*/ 4264142 w 12192000"/>
              <a:gd name="connsiteY37987" fmla="*/ 884768 h 6858000"/>
              <a:gd name="connsiteX37988" fmla="*/ 4300528 w 12192000"/>
              <a:gd name="connsiteY37988" fmla="*/ 848141 h 6858000"/>
              <a:gd name="connsiteX37989" fmla="*/ 4299003 w 12192000"/>
              <a:gd name="connsiteY37989" fmla="*/ 837728 h 6858000"/>
              <a:gd name="connsiteX37990" fmla="*/ 4264142 w 12192000"/>
              <a:gd name="connsiteY37990" fmla="*/ 812323 h 6858000"/>
              <a:gd name="connsiteX37991" fmla="*/ 3856942 w 12192000"/>
              <a:gd name="connsiteY37991" fmla="*/ 812323 h 6858000"/>
              <a:gd name="connsiteX37992" fmla="*/ 3822080 w 12192000"/>
              <a:gd name="connsiteY37992" fmla="*/ 837728 h 6858000"/>
              <a:gd name="connsiteX37993" fmla="*/ 3820554 w 12192000"/>
              <a:gd name="connsiteY37993" fmla="*/ 848141 h 6858000"/>
              <a:gd name="connsiteX37994" fmla="*/ 3856942 w 12192000"/>
              <a:gd name="connsiteY37994" fmla="*/ 884768 h 6858000"/>
              <a:gd name="connsiteX37995" fmla="*/ 3893329 w 12192000"/>
              <a:gd name="connsiteY37995" fmla="*/ 848141 h 6858000"/>
              <a:gd name="connsiteX37996" fmla="*/ 3891803 w 12192000"/>
              <a:gd name="connsiteY37996" fmla="*/ 837728 h 6858000"/>
              <a:gd name="connsiteX37997" fmla="*/ 3856942 w 12192000"/>
              <a:gd name="connsiteY37997" fmla="*/ 812323 h 6858000"/>
              <a:gd name="connsiteX37998" fmla="*/ 3449772 w 12192000"/>
              <a:gd name="connsiteY37998" fmla="*/ 812323 h 6858000"/>
              <a:gd name="connsiteX37999" fmla="*/ 3414911 w 12192000"/>
              <a:gd name="connsiteY37999" fmla="*/ 837728 h 6858000"/>
              <a:gd name="connsiteX38000" fmla="*/ 3413385 w 12192000"/>
              <a:gd name="connsiteY38000" fmla="*/ 848141 h 6858000"/>
              <a:gd name="connsiteX38001" fmla="*/ 3449772 w 12192000"/>
              <a:gd name="connsiteY38001" fmla="*/ 884768 h 6858000"/>
              <a:gd name="connsiteX38002" fmla="*/ 3486159 w 12192000"/>
              <a:gd name="connsiteY38002" fmla="*/ 848141 h 6858000"/>
              <a:gd name="connsiteX38003" fmla="*/ 3484632 w 12192000"/>
              <a:gd name="connsiteY38003" fmla="*/ 837728 h 6858000"/>
              <a:gd name="connsiteX38004" fmla="*/ 3449772 w 12192000"/>
              <a:gd name="connsiteY38004" fmla="*/ 812323 h 6858000"/>
              <a:gd name="connsiteX38005" fmla="*/ 3042602 w 12192000"/>
              <a:gd name="connsiteY38005" fmla="*/ 812323 h 6858000"/>
              <a:gd name="connsiteX38006" fmla="*/ 3007741 w 12192000"/>
              <a:gd name="connsiteY38006" fmla="*/ 837728 h 6858000"/>
              <a:gd name="connsiteX38007" fmla="*/ 3006215 w 12192000"/>
              <a:gd name="connsiteY38007" fmla="*/ 848141 h 6858000"/>
              <a:gd name="connsiteX38008" fmla="*/ 3042602 w 12192000"/>
              <a:gd name="connsiteY38008" fmla="*/ 884768 h 6858000"/>
              <a:gd name="connsiteX38009" fmla="*/ 3078989 w 12192000"/>
              <a:gd name="connsiteY38009" fmla="*/ 848141 h 6858000"/>
              <a:gd name="connsiteX38010" fmla="*/ 3077463 w 12192000"/>
              <a:gd name="connsiteY38010" fmla="*/ 837728 h 6858000"/>
              <a:gd name="connsiteX38011" fmla="*/ 3042602 w 12192000"/>
              <a:gd name="connsiteY38011" fmla="*/ 812323 h 6858000"/>
              <a:gd name="connsiteX38012" fmla="*/ 2635402 w 12192000"/>
              <a:gd name="connsiteY38012" fmla="*/ 812323 h 6858000"/>
              <a:gd name="connsiteX38013" fmla="*/ 2600541 w 12192000"/>
              <a:gd name="connsiteY38013" fmla="*/ 837728 h 6858000"/>
              <a:gd name="connsiteX38014" fmla="*/ 2599015 w 12192000"/>
              <a:gd name="connsiteY38014" fmla="*/ 848141 h 6858000"/>
              <a:gd name="connsiteX38015" fmla="*/ 2635402 w 12192000"/>
              <a:gd name="connsiteY38015" fmla="*/ 884768 h 6858000"/>
              <a:gd name="connsiteX38016" fmla="*/ 2671789 w 12192000"/>
              <a:gd name="connsiteY38016" fmla="*/ 848141 h 6858000"/>
              <a:gd name="connsiteX38017" fmla="*/ 2670263 w 12192000"/>
              <a:gd name="connsiteY38017" fmla="*/ 837728 h 6858000"/>
              <a:gd name="connsiteX38018" fmla="*/ 2635402 w 12192000"/>
              <a:gd name="connsiteY38018" fmla="*/ 812323 h 6858000"/>
              <a:gd name="connsiteX38019" fmla="*/ 2228232 w 12192000"/>
              <a:gd name="connsiteY38019" fmla="*/ 812323 h 6858000"/>
              <a:gd name="connsiteX38020" fmla="*/ 2193371 w 12192000"/>
              <a:gd name="connsiteY38020" fmla="*/ 837728 h 6858000"/>
              <a:gd name="connsiteX38021" fmla="*/ 2191845 w 12192000"/>
              <a:gd name="connsiteY38021" fmla="*/ 848141 h 6858000"/>
              <a:gd name="connsiteX38022" fmla="*/ 2228232 w 12192000"/>
              <a:gd name="connsiteY38022" fmla="*/ 884768 h 6858000"/>
              <a:gd name="connsiteX38023" fmla="*/ 2264619 w 12192000"/>
              <a:gd name="connsiteY38023" fmla="*/ 848141 h 6858000"/>
              <a:gd name="connsiteX38024" fmla="*/ 2263093 w 12192000"/>
              <a:gd name="connsiteY38024" fmla="*/ 837728 h 6858000"/>
              <a:gd name="connsiteX38025" fmla="*/ 2228232 w 12192000"/>
              <a:gd name="connsiteY38025" fmla="*/ 812323 h 6858000"/>
              <a:gd name="connsiteX38026" fmla="*/ 1821032 w 12192000"/>
              <a:gd name="connsiteY38026" fmla="*/ 812323 h 6858000"/>
              <a:gd name="connsiteX38027" fmla="*/ 1786171 w 12192000"/>
              <a:gd name="connsiteY38027" fmla="*/ 837728 h 6858000"/>
              <a:gd name="connsiteX38028" fmla="*/ 1784645 w 12192000"/>
              <a:gd name="connsiteY38028" fmla="*/ 848141 h 6858000"/>
              <a:gd name="connsiteX38029" fmla="*/ 1821032 w 12192000"/>
              <a:gd name="connsiteY38029" fmla="*/ 884768 h 6858000"/>
              <a:gd name="connsiteX38030" fmla="*/ 1857419 w 12192000"/>
              <a:gd name="connsiteY38030" fmla="*/ 848141 h 6858000"/>
              <a:gd name="connsiteX38031" fmla="*/ 1855893 w 12192000"/>
              <a:gd name="connsiteY38031" fmla="*/ 837728 h 6858000"/>
              <a:gd name="connsiteX38032" fmla="*/ 1821032 w 12192000"/>
              <a:gd name="connsiteY38032" fmla="*/ 812323 h 6858000"/>
              <a:gd name="connsiteX38033" fmla="*/ 1413862 w 12192000"/>
              <a:gd name="connsiteY38033" fmla="*/ 812323 h 6858000"/>
              <a:gd name="connsiteX38034" fmla="*/ 1379001 w 12192000"/>
              <a:gd name="connsiteY38034" fmla="*/ 837728 h 6858000"/>
              <a:gd name="connsiteX38035" fmla="*/ 1377475 w 12192000"/>
              <a:gd name="connsiteY38035" fmla="*/ 848141 h 6858000"/>
              <a:gd name="connsiteX38036" fmla="*/ 1413862 w 12192000"/>
              <a:gd name="connsiteY38036" fmla="*/ 884768 h 6858000"/>
              <a:gd name="connsiteX38037" fmla="*/ 1450249 w 12192000"/>
              <a:gd name="connsiteY38037" fmla="*/ 848141 h 6858000"/>
              <a:gd name="connsiteX38038" fmla="*/ 1448723 w 12192000"/>
              <a:gd name="connsiteY38038" fmla="*/ 837728 h 6858000"/>
              <a:gd name="connsiteX38039" fmla="*/ 1413862 w 12192000"/>
              <a:gd name="connsiteY38039" fmla="*/ 812323 h 6858000"/>
              <a:gd name="connsiteX38040" fmla="*/ 1006663 w 12192000"/>
              <a:gd name="connsiteY38040" fmla="*/ 812323 h 6858000"/>
              <a:gd name="connsiteX38041" fmla="*/ 971802 w 12192000"/>
              <a:gd name="connsiteY38041" fmla="*/ 837728 h 6858000"/>
              <a:gd name="connsiteX38042" fmla="*/ 970275 w 12192000"/>
              <a:gd name="connsiteY38042" fmla="*/ 848141 h 6858000"/>
              <a:gd name="connsiteX38043" fmla="*/ 1006663 w 12192000"/>
              <a:gd name="connsiteY38043" fmla="*/ 884768 h 6858000"/>
              <a:gd name="connsiteX38044" fmla="*/ 1043050 w 12192000"/>
              <a:gd name="connsiteY38044" fmla="*/ 848141 h 6858000"/>
              <a:gd name="connsiteX38045" fmla="*/ 1041523 w 12192000"/>
              <a:gd name="connsiteY38045" fmla="*/ 837728 h 6858000"/>
              <a:gd name="connsiteX38046" fmla="*/ 1006663 w 12192000"/>
              <a:gd name="connsiteY38046" fmla="*/ 812323 h 6858000"/>
              <a:gd name="connsiteX38047" fmla="*/ 192323 w 12192000"/>
              <a:gd name="connsiteY38047" fmla="*/ 812323 h 6858000"/>
              <a:gd name="connsiteX38048" fmla="*/ 157462 w 12192000"/>
              <a:gd name="connsiteY38048" fmla="*/ 837728 h 6858000"/>
              <a:gd name="connsiteX38049" fmla="*/ 155936 w 12192000"/>
              <a:gd name="connsiteY38049" fmla="*/ 848141 h 6858000"/>
              <a:gd name="connsiteX38050" fmla="*/ 192323 w 12192000"/>
              <a:gd name="connsiteY38050" fmla="*/ 884768 h 6858000"/>
              <a:gd name="connsiteX38051" fmla="*/ 228710 w 12192000"/>
              <a:gd name="connsiteY38051" fmla="*/ 848141 h 6858000"/>
              <a:gd name="connsiteX38052" fmla="*/ 227184 w 12192000"/>
              <a:gd name="connsiteY38052" fmla="*/ 837728 h 6858000"/>
              <a:gd name="connsiteX38053" fmla="*/ 192323 w 12192000"/>
              <a:gd name="connsiteY38053" fmla="*/ 812323 h 6858000"/>
              <a:gd name="connsiteX38054" fmla="*/ 11762806 w 12192000"/>
              <a:gd name="connsiteY38054" fmla="*/ 760405 h 6858000"/>
              <a:gd name="connsiteX38055" fmla="*/ 11642872 w 12192000"/>
              <a:gd name="connsiteY38055" fmla="*/ 829649 h 6858000"/>
              <a:gd name="connsiteX38056" fmla="*/ 11646314 w 12192000"/>
              <a:gd name="connsiteY38056" fmla="*/ 848141 h 6858000"/>
              <a:gd name="connsiteX38057" fmla="*/ 11645026 w 12192000"/>
              <a:gd name="connsiteY38057" fmla="*/ 859423 h 6858000"/>
              <a:gd name="connsiteX38058" fmla="*/ 11644817 w 12192000"/>
              <a:gd name="connsiteY38058" fmla="*/ 860260 h 6858000"/>
              <a:gd name="connsiteX38059" fmla="*/ 11644069 w 12192000"/>
              <a:gd name="connsiteY38059" fmla="*/ 863103 h 6858000"/>
              <a:gd name="connsiteX38060" fmla="*/ 11642722 w 12192000"/>
              <a:gd name="connsiteY38060" fmla="*/ 867203 h 6858000"/>
              <a:gd name="connsiteX38061" fmla="*/ 11649665 w 12192000"/>
              <a:gd name="connsiteY38061" fmla="*/ 871212 h 6858000"/>
              <a:gd name="connsiteX38062" fmla="*/ 11660946 w 12192000"/>
              <a:gd name="connsiteY38062" fmla="*/ 877736 h 6858000"/>
              <a:gd name="connsiteX38063" fmla="*/ 11660946 w 12192000"/>
              <a:gd name="connsiteY38063" fmla="*/ 877766 h 6858000"/>
              <a:gd name="connsiteX38064" fmla="*/ 11933101 w 12192000"/>
              <a:gd name="connsiteY38064" fmla="*/ 877766 h 6858000"/>
              <a:gd name="connsiteX38065" fmla="*/ 11951324 w 12192000"/>
              <a:gd name="connsiteY38065" fmla="*/ 867233 h 6858000"/>
              <a:gd name="connsiteX38066" fmla="*/ 11949978 w 12192000"/>
              <a:gd name="connsiteY38066" fmla="*/ 863133 h 6858000"/>
              <a:gd name="connsiteX38067" fmla="*/ 11949260 w 12192000"/>
              <a:gd name="connsiteY38067" fmla="*/ 860290 h 6858000"/>
              <a:gd name="connsiteX38068" fmla="*/ 11949050 w 12192000"/>
              <a:gd name="connsiteY38068" fmla="*/ 859423 h 6858000"/>
              <a:gd name="connsiteX38069" fmla="*/ 11947763 w 12192000"/>
              <a:gd name="connsiteY38069" fmla="*/ 848141 h 6858000"/>
              <a:gd name="connsiteX38070" fmla="*/ 11951204 w 12192000"/>
              <a:gd name="connsiteY38070" fmla="*/ 829649 h 6858000"/>
              <a:gd name="connsiteX38071" fmla="*/ 11831271 w 12192000"/>
              <a:gd name="connsiteY38071" fmla="*/ 760405 h 6858000"/>
              <a:gd name="connsiteX38072" fmla="*/ 11797278 w 12192000"/>
              <a:gd name="connsiteY38072" fmla="*/ 776175 h 6858000"/>
              <a:gd name="connsiteX38073" fmla="*/ 11797038 w 12192000"/>
              <a:gd name="connsiteY38073" fmla="*/ 776175 h 6858000"/>
              <a:gd name="connsiteX38074" fmla="*/ 11796799 w 12192000"/>
              <a:gd name="connsiteY38074" fmla="*/ 776175 h 6858000"/>
              <a:gd name="connsiteX38075" fmla="*/ 11762806 w 12192000"/>
              <a:gd name="connsiteY38075" fmla="*/ 760405 h 6858000"/>
              <a:gd name="connsiteX38076" fmla="*/ 10948406 w 12192000"/>
              <a:gd name="connsiteY38076" fmla="*/ 760405 h 6858000"/>
              <a:gd name="connsiteX38077" fmla="*/ 10828473 w 12192000"/>
              <a:gd name="connsiteY38077" fmla="*/ 829649 h 6858000"/>
              <a:gd name="connsiteX38078" fmla="*/ 10831914 w 12192000"/>
              <a:gd name="connsiteY38078" fmla="*/ 848141 h 6858000"/>
              <a:gd name="connsiteX38079" fmla="*/ 10830627 w 12192000"/>
              <a:gd name="connsiteY38079" fmla="*/ 859423 h 6858000"/>
              <a:gd name="connsiteX38080" fmla="*/ 10830417 w 12192000"/>
              <a:gd name="connsiteY38080" fmla="*/ 860260 h 6858000"/>
              <a:gd name="connsiteX38081" fmla="*/ 10829669 w 12192000"/>
              <a:gd name="connsiteY38081" fmla="*/ 863103 h 6858000"/>
              <a:gd name="connsiteX38082" fmla="*/ 10828323 w 12192000"/>
              <a:gd name="connsiteY38082" fmla="*/ 867203 h 6858000"/>
              <a:gd name="connsiteX38083" fmla="*/ 10835265 w 12192000"/>
              <a:gd name="connsiteY38083" fmla="*/ 871212 h 6858000"/>
              <a:gd name="connsiteX38084" fmla="*/ 10846547 w 12192000"/>
              <a:gd name="connsiteY38084" fmla="*/ 877736 h 6858000"/>
              <a:gd name="connsiteX38085" fmla="*/ 11118701 w 12192000"/>
              <a:gd name="connsiteY38085" fmla="*/ 877736 h 6858000"/>
              <a:gd name="connsiteX38086" fmla="*/ 11136925 w 12192000"/>
              <a:gd name="connsiteY38086" fmla="*/ 867203 h 6858000"/>
              <a:gd name="connsiteX38087" fmla="*/ 11135578 w 12192000"/>
              <a:gd name="connsiteY38087" fmla="*/ 863103 h 6858000"/>
              <a:gd name="connsiteX38088" fmla="*/ 11134860 w 12192000"/>
              <a:gd name="connsiteY38088" fmla="*/ 860260 h 6858000"/>
              <a:gd name="connsiteX38089" fmla="*/ 11134651 w 12192000"/>
              <a:gd name="connsiteY38089" fmla="*/ 859423 h 6858000"/>
              <a:gd name="connsiteX38090" fmla="*/ 11133363 w 12192000"/>
              <a:gd name="connsiteY38090" fmla="*/ 848141 h 6858000"/>
              <a:gd name="connsiteX38091" fmla="*/ 11136805 w 12192000"/>
              <a:gd name="connsiteY38091" fmla="*/ 829649 h 6858000"/>
              <a:gd name="connsiteX38092" fmla="*/ 11016871 w 12192000"/>
              <a:gd name="connsiteY38092" fmla="*/ 760405 h 6858000"/>
              <a:gd name="connsiteX38093" fmla="*/ 10982878 w 12192000"/>
              <a:gd name="connsiteY38093" fmla="*/ 776175 h 6858000"/>
              <a:gd name="connsiteX38094" fmla="*/ 10982639 w 12192000"/>
              <a:gd name="connsiteY38094" fmla="*/ 776175 h 6858000"/>
              <a:gd name="connsiteX38095" fmla="*/ 10982399 w 12192000"/>
              <a:gd name="connsiteY38095" fmla="*/ 776175 h 6858000"/>
              <a:gd name="connsiteX38096" fmla="*/ 10948406 w 12192000"/>
              <a:gd name="connsiteY38096" fmla="*/ 760405 h 6858000"/>
              <a:gd name="connsiteX38097" fmla="*/ 10134006 w 12192000"/>
              <a:gd name="connsiteY38097" fmla="*/ 760405 h 6858000"/>
              <a:gd name="connsiteX38098" fmla="*/ 10014073 w 12192000"/>
              <a:gd name="connsiteY38098" fmla="*/ 829649 h 6858000"/>
              <a:gd name="connsiteX38099" fmla="*/ 10017514 w 12192000"/>
              <a:gd name="connsiteY38099" fmla="*/ 848141 h 6858000"/>
              <a:gd name="connsiteX38100" fmla="*/ 10016228 w 12192000"/>
              <a:gd name="connsiteY38100" fmla="*/ 859423 h 6858000"/>
              <a:gd name="connsiteX38101" fmla="*/ 10016018 w 12192000"/>
              <a:gd name="connsiteY38101" fmla="*/ 860260 h 6858000"/>
              <a:gd name="connsiteX38102" fmla="*/ 10015300 w 12192000"/>
              <a:gd name="connsiteY38102" fmla="*/ 863103 h 6858000"/>
              <a:gd name="connsiteX38103" fmla="*/ 10013953 w 12192000"/>
              <a:gd name="connsiteY38103" fmla="*/ 867203 h 6858000"/>
              <a:gd name="connsiteX38104" fmla="*/ 10020895 w 12192000"/>
              <a:gd name="connsiteY38104" fmla="*/ 871212 h 6858000"/>
              <a:gd name="connsiteX38105" fmla="*/ 10032176 w 12192000"/>
              <a:gd name="connsiteY38105" fmla="*/ 877736 h 6858000"/>
              <a:gd name="connsiteX38106" fmla="*/ 10304332 w 12192000"/>
              <a:gd name="connsiteY38106" fmla="*/ 877736 h 6858000"/>
              <a:gd name="connsiteX38107" fmla="*/ 10322555 w 12192000"/>
              <a:gd name="connsiteY38107" fmla="*/ 867203 h 6858000"/>
              <a:gd name="connsiteX38108" fmla="*/ 10321208 w 12192000"/>
              <a:gd name="connsiteY38108" fmla="*/ 863103 h 6858000"/>
              <a:gd name="connsiteX38109" fmla="*/ 10320490 w 12192000"/>
              <a:gd name="connsiteY38109" fmla="*/ 860260 h 6858000"/>
              <a:gd name="connsiteX38110" fmla="*/ 10320281 w 12192000"/>
              <a:gd name="connsiteY38110" fmla="*/ 859423 h 6858000"/>
              <a:gd name="connsiteX38111" fmla="*/ 10318994 w 12192000"/>
              <a:gd name="connsiteY38111" fmla="*/ 848141 h 6858000"/>
              <a:gd name="connsiteX38112" fmla="*/ 10322435 w 12192000"/>
              <a:gd name="connsiteY38112" fmla="*/ 829649 h 6858000"/>
              <a:gd name="connsiteX38113" fmla="*/ 10202502 w 12192000"/>
              <a:gd name="connsiteY38113" fmla="*/ 760405 h 6858000"/>
              <a:gd name="connsiteX38114" fmla="*/ 10168508 w 12192000"/>
              <a:gd name="connsiteY38114" fmla="*/ 776175 h 6858000"/>
              <a:gd name="connsiteX38115" fmla="*/ 10168269 w 12192000"/>
              <a:gd name="connsiteY38115" fmla="*/ 776175 h 6858000"/>
              <a:gd name="connsiteX38116" fmla="*/ 10168030 w 12192000"/>
              <a:gd name="connsiteY38116" fmla="*/ 776175 h 6858000"/>
              <a:gd name="connsiteX38117" fmla="*/ 10134036 w 12192000"/>
              <a:gd name="connsiteY38117" fmla="*/ 760405 h 6858000"/>
              <a:gd name="connsiteX38118" fmla="*/ 9726866 w 12192000"/>
              <a:gd name="connsiteY38118" fmla="*/ 760405 h 6858000"/>
              <a:gd name="connsiteX38119" fmla="*/ 9726879 w 12192000"/>
              <a:gd name="connsiteY38119" fmla="*/ 760415 h 6858000"/>
              <a:gd name="connsiteX38120" fmla="*/ 9606963 w 12192000"/>
              <a:gd name="connsiteY38120" fmla="*/ 829649 h 6858000"/>
              <a:gd name="connsiteX38121" fmla="*/ 9610404 w 12192000"/>
              <a:gd name="connsiteY38121" fmla="*/ 848141 h 6858000"/>
              <a:gd name="connsiteX38122" fmla="*/ 9609117 w 12192000"/>
              <a:gd name="connsiteY38122" fmla="*/ 859423 h 6858000"/>
              <a:gd name="connsiteX38123" fmla="*/ 9608908 w 12192000"/>
              <a:gd name="connsiteY38123" fmla="*/ 860260 h 6858000"/>
              <a:gd name="connsiteX38124" fmla="*/ 9608160 w 12192000"/>
              <a:gd name="connsiteY38124" fmla="*/ 863103 h 6858000"/>
              <a:gd name="connsiteX38125" fmla="*/ 9606813 w 12192000"/>
              <a:gd name="connsiteY38125" fmla="*/ 867203 h 6858000"/>
              <a:gd name="connsiteX38126" fmla="*/ 9613756 w 12192000"/>
              <a:gd name="connsiteY38126" fmla="*/ 871212 h 6858000"/>
              <a:gd name="connsiteX38127" fmla="*/ 9625037 w 12192000"/>
              <a:gd name="connsiteY38127" fmla="*/ 877736 h 6858000"/>
              <a:gd name="connsiteX38128" fmla="*/ 9897192 w 12192000"/>
              <a:gd name="connsiteY38128" fmla="*/ 877736 h 6858000"/>
              <a:gd name="connsiteX38129" fmla="*/ 9915415 w 12192000"/>
              <a:gd name="connsiteY38129" fmla="*/ 867203 h 6858000"/>
              <a:gd name="connsiteX38130" fmla="*/ 9914068 w 12192000"/>
              <a:gd name="connsiteY38130" fmla="*/ 863103 h 6858000"/>
              <a:gd name="connsiteX38131" fmla="*/ 9913320 w 12192000"/>
              <a:gd name="connsiteY38131" fmla="*/ 860260 h 6858000"/>
              <a:gd name="connsiteX38132" fmla="*/ 9913111 w 12192000"/>
              <a:gd name="connsiteY38132" fmla="*/ 859423 h 6858000"/>
              <a:gd name="connsiteX38133" fmla="*/ 9911824 w 12192000"/>
              <a:gd name="connsiteY38133" fmla="*/ 848141 h 6858000"/>
              <a:gd name="connsiteX38134" fmla="*/ 9915266 w 12192000"/>
              <a:gd name="connsiteY38134" fmla="*/ 829649 h 6858000"/>
              <a:gd name="connsiteX38135" fmla="*/ 9795332 w 12192000"/>
              <a:gd name="connsiteY38135" fmla="*/ 760405 h 6858000"/>
              <a:gd name="connsiteX38136" fmla="*/ 9761338 w 12192000"/>
              <a:gd name="connsiteY38136" fmla="*/ 776175 h 6858000"/>
              <a:gd name="connsiteX38137" fmla="*/ 9761099 w 12192000"/>
              <a:gd name="connsiteY38137" fmla="*/ 776175 h 6858000"/>
              <a:gd name="connsiteX38138" fmla="*/ 9760860 w 12192000"/>
              <a:gd name="connsiteY38138" fmla="*/ 776175 h 6858000"/>
              <a:gd name="connsiteX38139" fmla="*/ 9741832 w 12192000"/>
              <a:gd name="connsiteY38139" fmla="*/ 771904 h 6858000"/>
              <a:gd name="connsiteX38140" fmla="*/ 9726879 w 12192000"/>
              <a:gd name="connsiteY38140" fmla="*/ 760415 h 6858000"/>
              <a:gd name="connsiteX38141" fmla="*/ 9726896 w 12192000"/>
              <a:gd name="connsiteY38141" fmla="*/ 760405 h 6858000"/>
              <a:gd name="connsiteX38142" fmla="*/ 8912497 w 12192000"/>
              <a:gd name="connsiteY38142" fmla="*/ 760405 h 6858000"/>
              <a:gd name="connsiteX38143" fmla="*/ 8912510 w 12192000"/>
              <a:gd name="connsiteY38143" fmla="*/ 760415 h 6858000"/>
              <a:gd name="connsiteX38144" fmla="*/ 8792593 w 12192000"/>
              <a:gd name="connsiteY38144" fmla="*/ 829649 h 6858000"/>
              <a:gd name="connsiteX38145" fmla="*/ 8796035 w 12192000"/>
              <a:gd name="connsiteY38145" fmla="*/ 848141 h 6858000"/>
              <a:gd name="connsiteX38146" fmla="*/ 8794747 w 12192000"/>
              <a:gd name="connsiteY38146" fmla="*/ 859423 h 6858000"/>
              <a:gd name="connsiteX38147" fmla="*/ 8794538 w 12192000"/>
              <a:gd name="connsiteY38147" fmla="*/ 860260 h 6858000"/>
              <a:gd name="connsiteX38148" fmla="*/ 8793790 w 12192000"/>
              <a:gd name="connsiteY38148" fmla="*/ 863103 h 6858000"/>
              <a:gd name="connsiteX38149" fmla="*/ 8792444 w 12192000"/>
              <a:gd name="connsiteY38149" fmla="*/ 867203 h 6858000"/>
              <a:gd name="connsiteX38150" fmla="*/ 8799386 w 12192000"/>
              <a:gd name="connsiteY38150" fmla="*/ 871212 h 6858000"/>
              <a:gd name="connsiteX38151" fmla="*/ 8810667 w 12192000"/>
              <a:gd name="connsiteY38151" fmla="*/ 877736 h 6858000"/>
              <a:gd name="connsiteX38152" fmla="*/ 9082822 w 12192000"/>
              <a:gd name="connsiteY38152" fmla="*/ 877736 h 6858000"/>
              <a:gd name="connsiteX38153" fmla="*/ 9101045 w 12192000"/>
              <a:gd name="connsiteY38153" fmla="*/ 867203 h 6858000"/>
              <a:gd name="connsiteX38154" fmla="*/ 9099699 w 12192000"/>
              <a:gd name="connsiteY38154" fmla="*/ 863103 h 6858000"/>
              <a:gd name="connsiteX38155" fmla="*/ 9098951 w 12192000"/>
              <a:gd name="connsiteY38155" fmla="*/ 860260 h 6858000"/>
              <a:gd name="connsiteX38156" fmla="*/ 9098741 w 12192000"/>
              <a:gd name="connsiteY38156" fmla="*/ 859423 h 6858000"/>
              <a:gd name="connsiteX38157" fmla="*/ 9097455 w 12192000"/>
              <a:gd name="connsiteY38157" fmla="*/ 848141 h 6858000"/>
              <a:gd name="connsiteX38158" fmla="*/ 9100895 w 12192000"/>
              <a:gd name="connsiteY38158" fmla="*/ 829649 h 6858000"/>
              <a:gd name="connsiteX38159" fmla="*/ 8980962 w 12192000"/>
              <a:gd name="connsiteY38159" fmla="*/ 760405 h 6858000"/>
              <a:gd name="connsiteX38160" fmla="*/ 8946969 w 12192000"/>
              <a:gd name="connsiteY38160" fmla="*/ 776175 h 6858000"/>
              <a:gd name="connsiteX38161" fmla="*/ 8946729 w 12192000"/>
              <a:gd name="connsiteY38161" fmla="*/ 776175 h 6858000"/>
              <a:gd name="connsiteX38162" fmla="*/ 8946490 w 12192000"/>
              <a:gd name="connsiteY38162" fmla="*/ 776175 h 6858000"/>
              <a:gd name="connsiteX38163" fmla="*/ 8927463 w 12192000"/>
              <a:gd name="connsiteY38163" fmla="*/ 771904 h 6858000"/>
              <a:gd name="connsiteX38164" fmla="*/ 8912510 w 12192000"/>
              <a:gd name="connsiteY38164" fmla="*/ 760415 h 6858000"/>
              <a:gd name="connsiteX38165" fmla="*/ 8912527 w 12192000"/>
              <a:gd name="connsiteY38165" fmla="*/ 760405 h 6858000"/>
              <a:gd name="connsiteX38166" fmla="*/ 8098128 w 12192000"/>
              <a:gd name="connsiteY38166" fmla="*/ 760405 h 6858000"/>
              <a:gd name="connsiteX38167" fmla="*/ 8098128 w 12192000"/>
              <a:gd name="connsiteY38167" fmla="*/ 760435 h 6858000"/>
              <a:gd name="connsiteX38168" fmla="*/ 7978194 w 12192000"/>
              <a:gd name="connsiteY38168" fmla="*/ 829679 h 6858000"/>
              <a:gd name="connsiteX38169" fmla="*/ 7981635 w 12192000"/>
              <a:gd name="connsiteY38169" fmla="*/ 848171 h 6858000"/>
              <a:gd name="connsiteX38170" fmla="*/ 7980348 w 12192000"/>
              <a:gd name="connsiteY38170" fmla="*/ 859452 h 6858000"/>
              <a:gd name="connsiteX38171" fmla="*/ 7980139 w 12192000"/>
              <a:gd name="connsiteY38171" fmla="*/ 860290 h 6858000"/>
              <a:gd name="connsiteX38172" fmla="*/ 7979391 w 12192000"/>
              <a:gd name="connsiteY38172" fmla="*/ 863133 h 6858000"/>
              <a:gd name="connsiteX38173" fmla="*/ 7978044 w 12192000"/>
              <a:gd name="connsiteY38173" fmla="*/ 867233 h 6858000"/>
              <a:gd name="connsiteX38174" fmla="*/ 7984987 w 12192000"/>
              <a:gd name="connsiteY38174" fmla="*/ 871242 h 6858000"/>
              <a:gd name="connsiteX38175" fmla="*/ 7996268 w 12192000"/>
              <a:gd name="connsiteY38175" fmla="*/ 877766 h 6858000"/>
              <a:gd name="connsiteX38176" fmla="*/ 8268422 w 12192000"/>
              <a:gd name="connsiteY38176" fmla="*/ 877766 h 6858000"/>
              <a:gd name="connsiteX38177" fmla="*/ 8286646 w 12192000"/>
              <a:gd name="connsiteY38177" fmla="*/ 867233 h 6858000"/>
              <a:gd name="connsiteX38178" fmla="*/ 8285299 w 12192000"/>
              <a:gd name="connsiteY38178" fmla="*/ 863133 h 6858000"/>
              <a:gd name="connsiteX38179" fmla="*/ 8284581 w 12192000"/>
              <a:gd name="connsiteY38179" fmla="*/ 860290 h 6858000"/>
              <a:gd name="connsiteX38180" fmla="*/ 8284372 w 12192000"/>
              <a:gd name="connsiteY38180" fmla="*/ 859423 h 6858000"/>
              <a:gd name="connsiteX38181" fmla="*/ 8283084 w 12192000"/>
              <a:gd name="connsiteY38181" fmla="*/ 848141 h 6858000"/>
              <a:gd name="connsiteX38182" fmla="*/ 8286526 w 12192000"/>
              <a:gd name="connsiteY38182" fmla="*/ 829649 h 6858000"/>
              <a:gd name="connsiteX38183" fmla="*/ 8166592 w 12192000"/>
              <a:gd name="connsiteY38183" fmla="*/ 760405 h 6858000"/>
              <a:gd name="connsiteX38184" fmla="*/ 8132599 w 12192000"/>
              <a:gd name="connsiteY38184" fmla="*/ 776175 h 6858000"/>
              <a:gd name="connsiteX38185" fmla="*/ 8132360 w 12192000"/>
              <a:gd name="connsiteY38185" fmla="*/ 776175 h 6858000"/>
              <a:gd name="connsiteX38186" fmla="*/ 8132120 w 12192000"/>
              <a:gd name="connsiteY38186" fmla="*/ 776175 h 6858000"/>
              <a:gd name="connsiteX38187" fmla="*/ 8098128 w 12192000"/>
              <a:gd name="connsiteY38187" fmla="*/ 760405 h 6858000"/>
              <a:gd name="connsiteX38188" fmla="*/ 7283758 w 12192000"/>
              <a:gd name="connsiteY38188" fmla="*/ 760405 h 6858000"/>
              <a:gd name="connsiteX38189" fmla="*/ 7163824 w 12192000"/>
              <a:gd name="connsiteY38189" fmla="*/ 829649 h 6858000"/>
              <a:gd name="connsiteX38190" fmla="*/ 7167265 w 12192000"/>
              <a:gd name="connsiteY38190" fmla="*/ 848141 h 6858000"/>
              <a:gd name="connsiteX38191" fmla="*/ 7165979 w 12192000"/>
              <a:gd name="connsiteY38191" fmla="*/ 859423 h 6858000"/>
              <a:gd name="connsiteX38192" fmla="*/ 7165769 w 12192000"/>
              <a:gd name="connsiteY38192" fmla="*/ 860260 h 6858000"/>
              <a:gd name="connsiteX38193" fmla="*/ 7165021 w 12192000"/>
              <a:gd name="connsiteY38193" fmla="*/ 863103 h 6858000"/>
              <a:gd name="connsiteX38194" fmla="*/ 7163675 w 12192000"/>
              <a:gd name="connsiteY38194" fmla="*/ 867203 h 6858000"/>
              <a:gd name="connsiteX38195" fmla="*/ 7170617 w 12192000"/>
              <a:gd name="connsiteY38195" fmla="*/ 871212 h 6858000"/>
              <a:gd name="connsiteX38196" fmla="*/ 7181898 w 12192000"/>
              <a:gd name="connsiteY38196" fmla="*/ 877736 h 6858000"/>
              <a:gd name="connsiteX38197" fmla="*/ 7454053 w 12192000"/>
              <a:gd name="connsiteY38197" fmla="*/ 877736 h 6858000"/>
              <a:gd name="connsiteX38198" fmla="*/ 7472276 w 12192000"/>
              <a:gd name="connsiteY38198" fmla="*/ 867203 h 6858000"/>
              <a:gd name="connsiteX38199" fmla="*/ 7470930 w 12192000"/>
              <a:gd name="connsiteY38199" fmla="*/ 863103 h 6858000"/>
              <a:gd name="connsiteX38200" fmla="*/ 7470211 w 12192000"/>
              <a:gd name="connsiteY38200" fmla="*/ 860260 h 6858000"/>
              <a:gd name="connsiteX38201" fmla="*/ 7470002 w 12192000"/>
              <a:gd name="connsiteY38201" fmla="*/ 859423 h 6858000"/>
              <a:gd name="connsiteX38202" fmla="*/ 7468715 w 12192000"/>
              <a:gd name="connsiteY38202" fmla="*/ 848141 h 6858000"/>
              <a:gd name="connsiteX38203" fmla="*/ 7472156 w 12192000"/>
              <a:gd name="connsiteY38203" fmla="*/ 829649 h 6858000"/>
              <a:gd name="connsiteX38204" fmla="*/ 7352223 w 12192000"/>
              <a:gd name="connsiteY38204" fmla="*/ 760405 h 6858000"/>
              <a:gd name="connsiteX38205" fmla="*/ 7318230 w 12192000"/>
              <a:gd name="connsiteY38205" fmla="*/ 776175 h 6858000"/>
              <a:gd name="connsiteX38206" fmla="*/ 7317991 w 12192000"/>
              <a:gd name="connsiteY38206" fmla="*/ 776175 h 6858000"/>
              <a:gd name="connsiteX38207" fmla="*/ 7317751 w 12192000"/>
              <a:gd name="connsiteY38207" fmla="*/ 776175 h 6858000"/>
              <a:gd name="connsiteX38208" fmla="*/ 7283758 w 12192000"/>
              <a:gd name="connsiteY38208" fmla="*/ 760405 h 6858000"/>
              <a:gd name="connsiteX38209" fmla="*/ 6469358 w 12192000"/>
              <a:gd name="connsiteY38209" fmla="*/ 760405 h 6858000"/>
              <a:gd name="connsiteX38210" fmla="*/ 6349424 w 12192000"/>
              <a:gd name="connsiteY38210" fmla="*/ 829649 h 6858000"/>
              <a:gd name="connsiteX38211" fmla="*/ 6352866 w 12192000"/>
              <a:gd name="connsiteY38211" fmla="*/ 848141 h 6858000"/>
              <a:gd name="connsiteX38212" fmla="*/ 6351579 w 12192000"/>
              <a:gd name="connsiteY38212" fmla="*/ 859423 h 6858000"/>
              <a:gd name="connsiteX38213" fmla="*/ 6351370 w 12192000"/>
              <a:gd name="connsiteY38213" fmla="*/ 860260 h 6858000"/>
              <a:gd name="connsiteX38214" fmla="*/ 6350652 w 12192000"/>
              <a:gd name="connsiteY38214" fmla="*/ 863103 h 6858000"/>
              <a:gd name="connsiteX38215" fmla="*/ 6349305 w 12192000"/>
              <a:gd name="connsiteY38215" fmla="*/ 867203 h 6858000"/>
              <a:gd name="connsiteX38216" fmla="*/ 6356247 w 12192000"/>
              <a:gd name="connsiteY38216" fmla="*/ 871212 h 6858000"/>
              <a:gd name="connsiteX38217" fmla="*/ 6367528 w 12192000"/>
              <a:gd name="connsiteY38217" fmla="*/ 877736 h 6858000"/>
              <a:gd name="connsiteX38218" fmla="*/ 6639683 w 12192000"/>
              <a:gd name="connsiteY38218" fmla="*/ 877736 h 6858000"/>
              <a:gd name="connsiteX38219" fmla="*/ 6657907 w 12192000"/>
              <a:gd name="connsiteY38219" fmla="*/ 867203 h 6858000"/>
              <a:gd name="connsiteX38220" fmla="*/ 6656560 w 12192000"/>
              <a:gd name="connsiteY38220" fmla="*/ 863103 h 6858000"/>
              <a:gd name="connsiteX38221" fmla="*/ 6655842 w 12192000"/>
              <a:gd name="connsiteY38221" fmla="*/ 860260 h 6858000"/>
              <a:gd name="connsiteX38222" fmla="*/ 6655632 w 12192000"/>
              <a:gd name="connsiteY38222" fmla="*/ 859423 h 6858000"/>
              <a:gd name="connsiteX38223" fmla="*/ 6654346 w 12192000"/>
              <a:gd name="connsiteY38223" fmla="*/ 848141 h 6858000"/>
              <a:gd name="connsiteX38224" fmla="*/ 6657787 w 12192000"/>
              <a:gd name="connsiteY38224" fmla="*/ 829649 h 6858000"/>
              <a:gd name="connsiteX38225" fmla="*/ 6537853 w 12192000"/>
              <a:gd name="connsiteY38225" fmla="*/ 760405 h 6858000"/>
              <a:gd name="connsiteX38226" fmla="*/ 6503860 w 12192000"/>
              <a:gd name="connsiteY38226" fmla="*/ 776175 h 6858000"/>
              <a:gd name="connsiteX38227" fmla="*/ 6503621 w 12192000"/>
              <a:gd name="connsiteY38227" fmla="*/ 776175 h 6858000"/>
              <a:gd name="connsiteX38228" fmla="*/ 6503381 w 12192000"/>
              <a:gd name="connsiteY38228" fmla="*/ 776175 h 6858000"/>
              <a:gd name="connsiteX38229" fmla="*/ 6469388 w 12192000"/>
              <a:gd name="connsiteY38229" fmla="*/ 760405 h 6858000"/>
              <a:gd name="connsiteX38230" fmla="*/ 6062218 w 12192000"/>
              <a:gd name="connsiteY38230" fmla="*/ 760405 h 6858000"/>
              <a:gd name="connsiteX38231" fmla="*/ 6062231 w 12192000"/>
              <a:gd name="connsiteY38231" fmla="*/ 760415 h 6858000"/>
              <a:gd name="connsiteX38232" fmla="*/ 5942314 w 12192000"/>
              <a:gd name="connsiteY38232" fmla="*/ 829649 h 6858000"/>
              <a:gd name="connsiteX38233" fmla="*/ 5945756 w 12192000"/>
              <a:gd name="connsiteY38233" fmla="*/ 848141 h 6858000"/>
              <a:gd name="connsiteX38234" fmla="*/ 5944470 w 12192000"/>
              <a:gd name="connsiteY38234" fmla="*/ 859423 h 6858000"/>
              <a:gd name="connsiteX38235" fmla="*/ 5944261 w 12192000"/>
              <a:gd name="connsiteY38235" fmla="*/ 860260 h 6858000"/>
              <a:gd name="connsiteX38236" fmla="*/ 5943512 w 12192000"/>
              <a:gd name="connsiteY38236" fmla="*/ 863103 h 6858000"/>
              <a:gd name="connsiteX38237" fmla="*/ 5942166 w 12192000"/>
              <a:gd name="connsiteY38237" fmla="*/ 867203 h 6858000"/>
              <a:gd name="connsiteX38238" fmla="*/ 5949107 w 12192000"/>
              <a:gd name="connsiteY38238" fmla="*/ 871212 h 6858000"/>
              <a:gd name="connsiteX38239" fmla="*/ 5960389 w 12192000"/>
              <a:gd name="connsiteY38239" fmla="*/ 877736 h 6858000"/>
              <a:gd name="connsiteX38240" fmla="*/ 6232543 w 12192000"/>
              <a:gd name="connsiteY38240" fmla="*/ 877736 h 6858000"/>
              <a:gd name="connsiteX38241" fmla="*/ 6250767 w 12192000"/>
              <a:gd name="connsiteY38241" fmla="*/ 867203 h 6858000"/>
              <a:gd name="connsiteX38242" fmla="*/ 6249420 w 12192000"/>
              <a:gd name="connsiteY38242" fmla="*/ 863103 h 6858000"/>
              <a:gd name="connsiteX38243" fmla="*/ 6248672 w 12192000"/>
              <a:gd name="connsiteY38243" fmla="*/ 860260 h 6858000"/>
              <a:gd name="connsiteX38244" fmla="*/ 6248462 w 12192000"/>
              <a:gd name="connsiteY38244" fmla="*/ 859423 h 6858000"/>
              <a:gd name="connsiteX38245" fmla="*/ 6247176 w 12192000"/>
              <a:gd name="connsiteY38245" fmla="*/ 848141 h 6858000"/>
              <a:gd name="connsiteX38246" fmla="*/ 6250617 w 12192000"/>
              <a:gd name="connsiteY38246" fmla="*/ 829649 h 6858000"/>
              <a:gd name="connsiteX38247" fmla="*/ 6130684 w 12192000"/>
              <a:gd name="connsiteY38247" fmla="*/ 760405 h 6858000"/>
              <a:gd name="connsiteX38248" fmla="*/ 6096690 w 12192000"/>
              <a:gd name="connsiteY38248" fmla="*/ 776175 h 6858000"/>
              <a:gd name="connsiteX38249" fmla="*/ 6096451 w 12192000"/>
              <a:gd name="connsiteY38249" fmla="*/ 776175 h 6858000"/>
              <a:gd name="connsiteX38250" fmla="*/ 6096212 w 12192000"/>
              <a:gd name="connsiteY38250" fmla="*/ 776175 h 6858000"/>
              <a:gd name="connsiteX38251" fmla="*/ 6077184 w 12192000"/>
              <a:gd name="connsiteY38251" fmla="*/ 771904 h 6858000"/>
              <a:gd name="connsiteX38252" fmla="*/ 6062231 w 12192000"/>
              <a:gd name="connsiteY38252" fmla="*/ 760415 h 6858000"/>
              <a:gd name="connsiteX38253" fmla="*/ 6062248 w 12192000"/>
              <a:gd name="connsiteY38253" fmla="*/ 760405 h 6858000"/>
              <a:gd name="connsiteX38254" fmla="*/ 4840649 w 12192000"/>
              <a:gd name="connsiteY38254" fmla="*/ 760405 h 6858000"/>
              <a:gd name="connsiteX38255" fmla="*/ 4720715 w 12192000"/>
              <a:gd name="connsiteY38255" fmla="*/ 829649 h 6858000"/>
              <a:gd name="connsiteX38256" fmla="*/ 4724156 w 12192000"/>
              <a:gd name="connsiteY38256" fmla="*/ 848141 h 6858000"/>
              <a:gd name="connsiteX38257" fmla="*/ 4722870 w 12192000"/>
              <a:gd name="connsiteY38257" fmla="*/ 859423 h 6858000"/>
              <a:gd name="connsiteX38258" fmla="*/ 4722660 w 12192000"/>
              <a:gd name="connsiteY38258" fmla="*/ 860260 h 6858000"/>
              <a:gd name="connsiteX38259" fmla="*/ 4721943 w 12192000"/>
              <a:gd name="connsiteY38259" fmla="*/ 863103 h 6858000"/>
              <a:gd name="connsiteX38260" fmla="*/ 4720595 w 12192000"/>
              <a:gd name="connsiteY38260" fmla="*/ 867203 h 6858000"/>
              <a:gd name="connsiteX38261" fmla="*/ 4727538 w 12192000"/>
              <a:gd name="connsiteY38261" fmla="*/ 871212 h 6858000"/>
              <a:gd name="connsiteX38262" fmla="*/ 4738820 w 12192000"/>
              <a:gd name="connsiteY38262" fmla="*/ 877736 h 6858000"/>
              <a:gd name="connsiteX38263" fmla="*/ 5010974 w 12192000"/>
              <a:gd name="connsiteY38263" fmla="*/ 877736 h 6858000"/>
              <a:gd name="connsiteX38264" fmla="*/ 5029198 w 12192000"/>
              <a:gd name="connsiteY38264" fmla="*/ 867203 h 6858000"/>
              <a:gd name="connsiteX38265" fmla="*/ 5027852 w 12192000"/>
              <a:gd name="connsiteY38265" fmla="*/ 863103 h 6858000"/>
              <a:gd name="connsiteX38266" fmla="*/ 5027133 w 12192000"/>
              <a:gd name="connsiteY38266" fmla="*/ 860260 h 6858000"/>
              <a:gd name="connsiteX38267" fmla="*/ 5026923 w 12192000"/>
              <a:gd name="connsiteY38267" fmla="*/ 859423 h 6858000"/>
              <a:gd name="connsiteX38268" fmla="*/ 5025636 w 12192000"/>
              <a:gd name="connsiteY38268" fmla="*/ 848141 h 6858000"/>
              <a:gd name="connsiteX38269" fmla="*/ 5029077 w 12192000"/>
              <a:gd name="connsiteY38269" fmla="*/ 829649 h 6858000"/>
              <a:gd name="connsiteX38270" fmla="*/ 4909144 w 12192000"/>
              <a:gd name="connsiteY38270" fmla="*/ 760405 h 6858000"/>
              <a:gd name="connsiteX38271" fmla="*/ 4875151 w 12192000"/>
              <a:gd name="connsiteY38271" fmla="*/ 776175 h 6858000"/>
              <a:gd name="connsiteX38272" fmla="*/ 4874911 w 12192000"/>
              <a:gd name="connsiteY38272" fmla="*/ 776175 h 6858000"/>
              <a:gd name="connsiteX38273" fmla="*/ 4874672 w 12192000"/>
              <a:gd name="connsiteY38273" fmla="*/ 776175 h 6858000"/>
              <a:gd name="connsiteX38274" fmla="*/ 4840679 w 12192000"/>
              <a:gd name="connsiteY38274" fmla="*/ 760405 h 6858000"/>
              <a:gd name="connsiteX38275" fmla="*/ 4433479 w 12192000"/>
              <a:gd name="connsiteY38275" fmla="*/ 760405 h 6858000"/>
              <a:gd name="connsiteX38276" fmla="*/ 4433492 w 12192000"/>
              <a:gd name="connsiteY38276" fmla="*/ 760415 h 6858000"/>
              <a:gd name="connsiteX38277" fmla="*/ 4313576 w 12192000"/>
              <a:gd name="connsiteY38277" fmla="*/ 829649 h 6858000"/>
              <a:gd name="connsiteX38278" fmla="*/ 4317017 w 12192000"/>
              <a:gd name="connsiteY38278" fmla="*/ 848141 h 6858000"/>
              <a:gd name="connsiteX38279" fmla="*/ 4315730 w 12192000"/>
              <a:gd name="connsiteY38279" fmla="*/ 859423 h 6858000"/>
              <a:gd name="connsiteX38280" fmla="*/ 4315520 w 12192000"/>
              <a:gd name="connsiteY38280" fmla="*/ 860260 h 6858000"/>
              <a:gd name="connsiteX38281" fmla="*/ 4314772 w 12192000"/>
              <a:gd name="connsiteY38281" fmla="*/ 863103 h 6858000"/>
              <a:gd name="connsiteX38282" fmla="*/ 4313426 w 12192000"/>
              <a:gd name="connsiteY38282" fmla="*/ 867203 h 6858000"/>
              <a:gd name="connsiteX38283" fmla="*/ 4320368 w 12192000"/>
              <a:gd name="connsiteY38283" fmla="*/ 871212 h 6858000"/>
              <a:gd name="connsiteX38284" fmla="*/ 4331649 w 12192000"/>
              <a:gd name="connsiteY38284" fmla="*/ 877736 h 6858000"/>
              <a:gd name="connsiteX38285" fmla="*/ 4603804 w 12192000"/>
              <a:gd name="connsiteY38285" fmla="*/ 877736 h 6858000"/>
              <a:gd name="connsiteX38286" fmla="*/ 4622027 w 12192000"/>
              <a:gd name="connsiteY38286" fmla="*/ 867203 h 6858000"/>
              <a:gd name="connsiteX38287" fmla="*/ 4620681 w 12192000"/>
              <a:gd name="connsiteY38287" fmla="*/ 863103 h 6858000"/>
              <a:gd name="connsiteX38288" fmla="*/ 4619933 w 12192000"/>
              <a:gd name="connsiteY38288" fmla="*/ 860260 h 6858000"/>
              <a:gd name="connsiteX38289" fmla="*/ 4619723 w 12192000"/>
              <a:gd name="connsiteY38289" fmla="*/ 859423 h 6858000"/>
              <a:gd name="connsiteX38290" fmla="*/ 4618436 w 12192000"/>
              <a:gd name="connsiteY38290" fmla="*/ 848141 h 6858000"/>
              <a:gd name="connsiteX38291" fmla="*/ 4621878 w 12192000"/>
              <a:gd name="connsiteY38291" fmla="*/ 829649 h 6858000"/>
              <a:gd name="connsiteX38292" fmla="*/ 4501944 w 12192000"/>
              <a:gd name="connsiteY38292" fmla="*/ 760405 h 6858000"/>
              <a:gd name="connsiteX38293" fmla="*/ 4467952 w 12192000"/>
              <a:gd name="connsiteY38293" fmla="*/ 776175 h 6858000"/>
              <a:gd name="connsiteX38294" fmla="*/ 4467711 w 12192000"/>
              <a:gd name="connsiteY38294" fmla="*/ 776175 h 6858000"/>
              <a:gd name="connsiteX38295" fmla="*/ 4467472 w 12192000"/>
              <a:gd name="connsiteY38295" fmla="*/ 776175 h 6858000"/>
              <a:gd name="connsiteX38296" fmla="*/ 4448445 w 12192000"/>
              <a:gd name="connsiteY38296" fmla="*/ 771904 h 6858000"/>
              <a:gd name="connsiteX38297" fmla="*/ 4433492 w 12192000"/>
              <a:gd name="connsiteY38297" fmla="*/ 760415 h 6858000"/>
              <a:gd name="connsiteX38298" fmla="*/ 4433509 w 12192000"/>
              <a:gd name="connsiteY38298" fmla="*/ 760405 h 6858000"/>
              <a:gd name="connsiteX38299" fmla="*/ 3619109 w 12192000"/>
              <a:gd name="connsiteY38299" fmla="*/ 760405 h 6858000"/>
              <a:gd name="connsiteX38300" fmla="*/ 3619122 w 12192000"/>
              <a:gd name="connsiteY38300" fmla="*/ 760415 h 6858000"/>
              <a:gd name="connsiteX38301" fmla="*/ 3499205 w 12192000"/>
              <a:gd name="connsiteY38301" fmla="*/ 829649 h 6858000"/>
              <a:gd name="connsiteX38302" fmla="*/ 3502646 w 12192000"/>
              <a:gd name="connsiteY38302" fmla="*/ 848141 h 6858000"/>
              <a:gd name="connsiteX38303" fmla="*/ 3501360 w 12192000"/>
              <a:gd name="connsiteY38303" fmla="*/ 859423 h 6858000"/>
              <a:gd name="connsiteX38304" fmla="*/ 3501150 w 12192000"/>
              <a:gd name="connsiteY38304" fmla="*/ 860260 h 6858000"/>
              <a:gd name="connsiteX38305" fmla="*/ 3500402 w 12192000"/>
              <a:gd name="connsiteY38305" fmla="*/ 863103 h 6858000"/>
              <a:gd name="connsiteX38306" fmla="*/ 3499056 w 12192000"/>
              <a:gd name="connsiteY38306" fmla="*/ 867203 h 6858000"/>
              <a:gd name="connsiteX38307" fmla="*/ 3505998 w 12192000"/>
              <a:gd name="connsiteY38307" fmla="*/ 871212 h 6858000"/>
              <a:gd name="connsiteX38308" fmla="*/ 3517279 w 12192000"/>
              <a:gd name="connsiteY38308" fmla="*/ 877736 h 6858000"/>
              <a:gd name="connsiteX38309" fmla="*/ 3789434 w 12192000"/>
              <a:gd name="connsiteY38309" fmla="*/ 877736 h 6858000"/>
              <a:gd name="connsiteX38310" fmla="*/ 3807657 w 12192000"/>
              <a:gd name="connsiteY38310" fmla="*/ 867203 h 6858000"/>
              <a:gd name="connsiteX38311" fmla="*/ 3806311 w 12192000"/>
              <a:gd name="connsiteY38311" fmla="*/ 863103 h 6858000"/>
              <a:gd name="connsiteX38312" fmla="*/ 3805563 w 12192000"/>
              <a:gd name="connsiteY38312" fmla="*/ 860260 h 6858000"/>
              <a:gd name="connsiteX38313" fmla="*/ 3805353 w 12192000"/>
              <a:gd name="connsiteY38313" fmla="*/ 859423 h 6858000"/>
              <a:gd name="connsiteX38314" fmla="*/ 3804066 w 12192000"/>
              <a:gd name="connsiteY38314" fmla="*/ 848141 h 6858000"/>
              <a:gd name="connsiteX38315" fmla="*/ 3807508 w 12192000"/>
              <a:gd name="connsiteY38315" fmla="*/ 829649 h 6858000"/>
              <a:gd name="connsiteX38316" fmla="*/ 3687574 w 12192000"/>
              <a:gd name="connsiteY38316" fmla="*/ 760405 h 6858000"/>
              <a:gd name="connsiteX38317" fmla="*/ 3653581 w 12192000"/>
              <a:gd name="connsiteY38317" fmla="*/ 776175 h 6858000"/>
              <a:gd name="connsiteX38318" fmla="*/ 3653341 w 12192000"/>
              <a:gd name="connsiteY38318" fmla="*/ 776175 h 6858000"/>
              <a:gd name="connsiteX38319" fmla="*/ 3653102 w 12192000"/>
              <a:gd name="connsiteY38319" fmla="*/ 776175 h 6858000"/>
              <a:gd name="connsiteX38320" fmla="*/ 3634075 w 12192000"/>
              <a:gd name="connsiteY38320" fmla="*/ 771904 h 6858000"/>
              <a:gd name="connsiteX38321" fmla="*/ 3619122 w 12192000"/>
              <a:gd name="connsiteY38321" fmla="*/ 760415 h 6858000"/>
              <a:gd name="connsiteX38322" fmla="*/ 3619139 w 12192000"/>
              <a:gd name="connsiteY38322" fmla="*/ 760405 h 6858000"/>
              <a:gd name="connsiteX38323" fmla="*/ 2804739 w 12192000"/>
              <a:gd name="connsiteY38323" fmla="*/ 760405 h 6858000"/>
              <a:gd name="connsiteX38324" fmla="*/ 2804739 w 12192000"/>
              <a:gd name="connsiteY38324" fmla="*/ 760435 h 6858000"/>
              <a:gd name="connsiteX38325" fmla="*/ 2684806 w 12192000"/>
              <a:gd name="connsiteY38325" fmla="*/ 829679 h 6858000"/>
              <a:gd name="connsiteX38326" fmla="*/ 2688247 w 12192000"/>
              <a:gd name="connsiteY38326" fmla="*/ 848171 h 6858000"/>
              <a:gd name="connsiteX38327" fmla="*/ 2686960 w 12192000"/>
              <a:gd name="connsiteY38327" fmla="*/ 859452 h 6858000"/>
              <a:gd name="connsiteX38328" fmla="*/ 2686751 w 12192000"/>
              <a:gd name="connsiteY38328" fmla="*/ 860290 h 6858000"/>
              <a:gd name="connsiteX38329" fmla="*/ 2686003 w 12192000"/>
              <a:gd name="connsiteY38329" fmla="*/ 863133 h 6858000"/>
              <a:gd name="connsiteX38330" fmla="*/ 2684656 w 12192000"/>
              <a:gd name="connsiteY38330" fmla="*/ 867233 h 6858000"/>
              <a:gd name="connsiteX38331" fmla="*/ 2691598 w 12192000"/>
              <a:gd name="connsiteY38331" fmla="*/ 871242 h 6858000"/>
              <a:gd name="connsiteX38332" fmla="*/ 2702880 w 12192000"/>
              <a:gd name="connsiteY38332" fmla="*/ 877766 h 6858000"/>
              <a:gd name="connsiteX38333" fmla="*/ 2975034 w 12192000"/>
              <a:gd name="connsiteY38333" fmla="*/ 877766 h 6858000"/>
              <a:gd name="connsiteX38334" fmla="*/ 2993258 w 12192000"/>
              <a:gd name="connsiteY38334" fmla="*/ 867233 h 6858000"/>
              <a:gd name="connsiteX38335" fmla="*/ 2991911 w 12192000"/>
              <a:gd name="connsiteY38335" fmla="*/ 863133 h 6858000"/>
              <a:gd name="connsiteX38336" fmla="*/ 2991193 w 12192000"/>
              <a:gd name="connsiteY38336" fmla="*/ 860290 h 6858000"/>
              <a:gd name="connsiteX38337" fmla="*/ 2990984 w 12192000"/>
              <a:gd name="connsiteY38337" fmla="*/ 859423 h 6858000"/>
              <a:gd name="connsiteX38338" fmla="*/ 2989697 w 12192000"/>
              <a:gd name="connsiteY38338" fmla="*/ 848141 h 6858000"/>
              <a:gd name="connsiteX38339" fmla="*/ 2993138 w 12192000"/>
              <a:gd name="connsiteY38339" fmla="*/ 829649 h 6858000"/>
              <a:gd name="connsiteX38340" fmla="*/ 2873204 w 12192000"/>
              <a:gd name="connsiteY38340" fmla="*/ 760405 h 6858000"/>
              <a:gd name="connsiteX38341" fmla="*/ 2839211 w 12192000"/>
              <a:gd name="connsiteY38341" fmla="*/ 776175 h 6858000"/>
              <a:gd name="connsiteX38342" fmla="*/ 2838972 w 12192000"/>
              <a:gd name="connsiteY38342" fmla="*/ 776175 h 6858000"/>
              <a:gd name="connsiteX38343" fmla="*/ 2838732 w 12192000"/>
              <a:gd name="connsiteY38343" fmla="*/ 776175 h 6858000"/>
              <a:gd name="connsiteX38344" fmla="*/ 2804739 w 12192000"/>
              <a:gd name="connsiteY38344" fmla="*/ 760405 h 6858000"/>
              <a:gd name="connsiteX38345" fmla="*/ 1990400 w 12192000"/>
              <a:gd name="connsiteY38345" fmla="*/ 760405 h 6858000"/>
              <a:gd name="connsiteX38346" fmla="*/ 1870466 w 12192000"/>
              <a:gd name="connsiteY38346" fmla="*/ 829649 h 6858000"/>
              <a:gd name="connsiteX38347" fmla="*/ 1873907 w 12192000"/>
              <a:gd name="connsiteY38347" fmla="*/ 848141 h 6858000"/>
              <a:gd name="connsiteX38348" fmla="*/ 1872620 w 12192000"/>
              <a:gd name="connsiteY38348" fmla="*/ 859423 h 6858000"/>
              <a:gd name="connsiteX38349" fmla="*/ 1872411 w 12192000"/>
              <a:gd name="connsiteY38349" fmla="*/ 860260 h 6858000"/>
              <a:gd name="connsiteX38350" fmla="*/ 1871663 w 12192000"/>
              <a:gd name="connsiteY38350" fmla="*/ 863103 h 6858000"/>
              <a:gd name="connsiteX38351" fmla="*/ 1870316 w 12192000"/>
              <a:gd name="connsiteY38351" fmla="*/ 867203 h 6858000"/>
              <a:gd name="connsiteX38352" fmla="*/ 1877259 w 12192000"/>
              <a:gd name="connsiteY38352" fmla="*/ 871212 h 6858000"/>
              <a:gd name="connsiteX38353" fmla="*/ 1888540 w 12192000"/>
              <a:gd name="connsiteY38353" fmla="*/ 877736 h 6858000"/>
              <a:gd name="connsiteX38354" fmla="*/ 2160695 w 12192000"/>
              <a:gd name="connsiteY38354" fmla="*/ 877736 h 6858000"/>
              <a:gd name="connsiteX38355" fmla="*/ 2178918 w 12192000"/>
              <a:gd name="connsiteY38355" fmla="*/ 867203 h 6858000"/>
              <a:gd name="connsiteX38356" fmla="*/ 2177572 w 12192000"/>
              <a:gd name="connsiteY38356" fmla="*/ 863103 h 6858000"/>
              <a:gd name="connsiteX38357" fmla="*/ 2176853 w 12192000"/>
              <a:gd name="connsiteY38357" fmla="*/ 860260 h 6858000"/>
              <a:gd name="connsiteX38358" fmla="*/ 2176644 w 12192000"/>
              <a:gd name="connsiteY38358" fmla="*/ 859423 h 6858000"/>
              <a:gd name="connsiteX38359" fmla="*/ 2175357 w 12192000"/>
              <a:gd name="connsiteY38359" fmla="*/ 848141 h 6858000"/>
              <a:gd name="connsiteX38360" fmla="*/ 2178798 w 12192000"/>
              <a:gd name="connsiteY38360" fmla="*/ 829649 h 6858000"/>
              <a:gd name="connsiteX38361" fmla="*/ 2058865 w 12192000"/>
              <a:gd name="connsiteY38361" fmla="*/ 760405 h 6858000"/>
              <a:gd name="connsiteX38362" fmla="*/ 2024872 w 12192000"/>
              <a:gd name="connsiteY38362" fmla="*/ 776175 h 6858000"/>
              <a:gd name="connsiteX38363" fmla="*/ 2024632 w 12192000"/>
              <a:gd name="connsiteY38363" fmla="*/ 776175 h 6858000"/>
              <a:gd name="connsiteX38364" fmla="*/ 2024393 w 12192000"/>
              <a:gd name="connsiteY38364" fmla="*/ 776175 h 6858000"/>
              <a:gd name="connsiteX38365" fmla="*/ 1990400 w 12192000"/>
              <a:gd name="connsiteY38365" fmla="*/ 760405 h 6858000"/>
              <a:gd name="connsiteX38366" fmla="*/ 1176000 w 12192000"/>
              <a:gd name="connsiteY38366" fmla="*/ 760405 h 6858000"/>
              <a:gd name="connsiteX38367" fmla="*/ 1056066 w 12192000"/>
              <a:gd name="connsiteY38367" fmla="*/ 829649 h 6858000"/>
              <a:gd name="connsiteX38368" fmla="*/ 1059508 w 12192000"/>
              <a:gd name="connsiteY38368" fmla="*/ 848141 h 6858000"/>
              <a:gd name="connsiteX38369" fmla="*/ 1058221 w 12192000"/>
              <a:gd name="connsiteY38369" fmla="*/ 859423 h 6858000"/>
              <a:gd name="connsiteX38370" fmla="*/ 1058011 w 12192000"/>
              <a:gd name="connsiteY38370" fmla="*/ 860260 h 6858000"/>
              <a:gd name="connsiteX38371" fmla="*/ 1057293 w 12192000"/>
              <a:gd name="connsiteY38371" fmla="*/ 863103 h 6858000"/>
              <a:gd name="connsiteX38372" fmla="*/ 1055947 w 12192000"/>
              <a:gd name="connsiteY38372" fmla="*/ 867203 h 6858000"/>
              <a:gd name="connsiteX38373" fmla="*/ 1062889 w 12192000"/>
              <a:gd name="connsiteY38373" fmla="*/ 871212 h 6858000"/>
              <a:gd name="connsiteX38374" fmla="*/ 1074170 w 12192000"/>
              <a:gd name="connsiteY38374" fmla="*/ 877736 h 6858000"/>
              <a:gd name="connsiteX38375" fmla="*/ 1346325 w 12192000"/>
              <a:gd name="connsiteY38375" fmla="*/ 877736 h 6858000"/>
              <a:gd name="connsiteX38376" fmla="*/ 1364548 w 12192000"/>
              <a:gd name="connsiteY38376" fmla="*/ 867203 h 6858000"/>
              <a:gd name="connsiteX38377" fmla="*/ 1363202 w 12192000"/>
              <a:gd name="connsiteY38377" fmla="*/ 863103 h 6858000"/>
              <a:gd name="connsiteX38378" fmla="*/ 1362484 w 12192000"/>
              <a:gd name="connsiteY38378" fmla="*/ 860260 h 6858000"/>
              <a:gd name="connsiteX38379" fmla="*/ 1362274 w 12192000"/>
              <a:gd name="connsiteY38379" fmla="*/ 859423 h 6858000"/>
              <a:gd name="connsiteX38380" fmla="*/ 1360987 w 12192000"/>
              <a:gd name="connsiteY38380" fmla="*/ 848141 h 6858000"/>
              <a:gd name="connsiteX38381" fmla="*/ 1364429 w 12192000"/>
              <a:gd name="connsiteY38381" fmla="*/ 829649 h 6858000"/>
              <a:gd name="connsiteX38382" fmla="*/ 1244495 w 12192000"/>
              <a:gd name="connsiteY38382" fmla="*/ 760405 h 6858000"/>
              <a:gd name="connsiteX38383" fmla="*/ 1210502 w 12192000"/>
              <a:gd name="connsiteY38383" fmla="*/ 776175 h 6858000"/>
              <a:gd name="connsiteX38384" fmla="*/ 1210262 w 12192000"/>
              <a:gd name="connsiteY38384" fmla="*/ 776175 h 6858000"/>
              <a:gd name="connsiteX38385" fmla="*/ 1210023 w 12192000"/>
              <a:gd name="connsiteY38385" fmla="*/ 776175 h 6858000"/>
              <a:gd name="connsiteX38386" fmla="*/ 1176030 w 12192000"/>
              <a:gd name="connsiteY38386" fmla="*/ 760405 h 6858000"/>
              <a:gd name="connsiteX38387" fmla="*/ 768830 w 12192000"/>
              <a:gd name="connsiteY38387" fmla="*/ 760405 h 6858000"/>
              <a:gd name="connsiteX38388" fmla="*/ 768843 w 12192000"/>
              <a:gd name="connsiteY38388" fmla="*/ 760415 h 6858000"/>
              <a:gd name="connsiteX38389" fmla="*/ 648926 w 12192000"/>
              <a:gd name="connsiteY38389" fmla="*/ 829649 h 6858000"/>
              <a:gd name="connsiteX38390" fmla="*/ 652368 w 12192000"/>
              <a:gd name="connsiteY38390" fmla="*/ 848141 h 6858000"/>
              <a:gd name="connsiteX38391" fmla="*/ 651081 w 12192000"/>
              <a:gd name="connsiteY38391" fmla="*/ 859423 h 6858000"/>
              <a:gd name="connsiteX38392" fmla="*/ 650871 w 12192000"/>
              <a:gd name="connsiteY38392" fmla="*/ 860260 h 6858000"/>
              <a:gd name="connsiteX38393" fmla="*/ 650123 w 12192000"/>
              <a:gd name="connsiteY38393" fmla="*/ 863103 h 6858000"/>
              <a:gd name="connsiteX38394" fmla="*/ 648777 w 12192000"/>
              <a:gd name="connsiteY38394" fmla="*/ 867203 h 6858000"/>
              <a:gd name="connsiteX38395" fmla="*/ 655719 w 12192000"/>
              <a:gd name="connsiteY38395" fmla="*/ 871212 h 6858000"/>
              <a:gd name="connsiteX38396" fmla="*/ 667000 w 12192000"/>
              <a:gd name="connsiteY38396" fmla="*/ 877736 h 6858000"/>
              <a:gd name="connsiteX38397" fmla="*/ 939155 w 12192000"/>
              <a:gd name="connsiteY38397" fmla="*/ 877736 h 6858000"/>
              <a:gd name="connsiteX38398" fmla="*/ 957378 w 12192000"/>
              <a:gd name="connsiteY38398" fmla="*/ 867203 h 6858000"/>
              <a:gd name="connsiteX38399" fmla="*/ 956032 w 12192000"/>
              <a:gd name="connsiteY38399" fmla="*/ 863103 h 6858000"/>
              <a:gd name="connsiteX38400" fmla="*/ 955284 w 12192000"/>
              <a:gd name="connsiteY38400" fmla="*/ 860260 h 6858000"/>
              <a:gd name="connsiteX38401" fmla="*/ 955074 w 12192000"/>
              <a:gd name="connsiteY38401" fmla="*/ 859423 h 6858000"/>
              <a:gd name="connsiteX38402" fmla="*/ 953788 w 12192000"/>
              <a:gd name="connsiteY38402" fmla="*/ 848141 h 6858000"/>
              <a:gd name="connsiteX38403" fmla="*/ 957229 w 12192000"/>
              <a:gd name="connsiteY38403" fmla="*/ 829649 h 6858000"/>
              <a:gd name="connsiteX38404" fmla="*/ 837295 w 12192000"/>
              <a:gd name="connsiteY38404" fmla="*/ 760405 h 6858000"/>
              <a:gd name="connsiteX38405" fmla="*/ 803302 w 12192000"/>
              <a:gd name="connsiteY38405" fmla="*/ 776175 h 6858000"/>
              <a:gd name="connsiteX38406" fmla="*/ 803063 w 12192000"/>
              <a:gd name="connsiteY38406" fmla="*/ 776175 h 6858000"/>
              <a:gd name="connsiteX38407" fmla="*/ 802823 w 12192000"/>
              <a:gd name="connsiteY38407" fmla="*/ 776175 h 6858000"/>
              <a:gd name="connsiteX38408" fmla="*/ 783796 w 12192000"/>
              <a:gd name="connsiteY38408" fmla="*/ 771904 h 6858000"/>
              <a:gd name="connsiteX38409" fmla="*/ 768843 w 12192000"/>
              <a:gd name="connsiteY38409" fmla="*/ 760415 h 6858000"/>
              <a:gd name="connsiteX38410" fmla="*/ 768860 w 12192000"/>
              <a:gd name="connsiteY38410" fmla="*/ 760405 h 6858000"/>
              <a:gd name="connsiteX38411" fmla="*/ 11355636 w 12192000"/>
              <a:gd name="connsiteY38411" fmla="*/ 760376 h 6858000"/>
              <a:gd name="connsiteX38412" fmla="*/ 11235703 w 12192000"/>
              <a:gd name="connsiteY38412" fmla="*/ 829619 h 6858000"/>
              <a:gd name="connsiteX38413" fmla="*/ 11239144 w 12192000"/>
              <a:gd name="connsiteY38413" fmla="*/ 848112 h 6858000"/>
              <a:gd name="connsiteX38414" fmla="*/ 11237857 w 12192000"/>
              <a:gd name="connsiteY38414" fmla="*/ 859393 h 6858000"/>
              <a:gd name="connsiteX38415" fmla="*/ 11237647 w 12192000"/>
              <a:gd name="connsiteY38415" fmla="*/ 860231 h 6858000"/>
              <a:gd name="connsiteX38416" fmla="*/ 11236899 w 12192000"/>
              <a:gd name="connsiteY38416" fmla="*/ 863103 h 6858000"/>
              <a:gd name="connsiteX38417" fmla="*/ 11235553 w 12192000"/>
              <a:gd name="connsiteY38417" fmla="*/ 867203 h 6858000"/>
              <a:gd name="connsiteX38418" fmla="*/ 11242495 w 12192000"/>
              <a:gd name="connsiteY38418" fmla="*/ 871212 h 6858000"/>
              <a:gd name="connsiteX38419" fmla="*/ 11253776 w 12192000"/>
              <a:gd name="connsiteY38419" fmla="*/ 877736 h 6858000"/>
              <a:gd name="connsiteX38420" fmla="*/ 11525931 w 12192000"/>
              <a:gd name="connsiteY38420" fmla="*/ 877736 h 6858000"/>
              <a:gd name="connsiteX38421" fmla="*/ 11544154 w 12192000"/>
              <a:gd name="connsiteY38421" fmla="*/ 867203 h 6858000"/>
              <a:gd name="connsiteX38422" fmla="*/ 11542808 w 12192000"/>
              <a:gd name="connsiteY38422" fmla="*/ 863103 h 6858000"/>
              <a:gd name="connsiteX38423" fmla="*/ 11542060 w 12192000"/>
              <a:gd name="connsiteY38423" fmla="*/ 860260 h 6858000"/>
              <a:gd name="connsiteX38424" fmla="*/ 11541850 w 12192000"/>
              <a:gd name="connsiteY38424" fmla="*/ 859423 h 6858000"/>
              <a:gd name="connsiteX38425" fmla="*/ 11540563 w 12192000"/>
              <a:gd name="connsiteY38425" fmla="*/ 848141 h 6858000"/>
              <a:gd name="connsiteX38426" fmla="*/ 11544004 w 12192000"/>
              <a:gd name="connsiteY38426" fmla="*/ 829649 h 6858000"/>
              <a:gd name="connsiteX38427" fmla="*/ 11424071 w 12192000"/>
              <a:gd name="connsiteY38427" fmla="*/ 760405 h 6858000"/>
              <a:gd name="connsiteX38428" fmla="*/ 11390078 w 12192000"/>
              <a:gd name="connsiteY38428" fmla="*/ 776175 h 6858000"/>
              <a:gd name="connsiteX38429" fmla="*/ 11389839 w 12192000"/>
              <a:gd name="connsiteY38429" fmla="*/ 776175 h 6858000"/>
              <a:gd name="connsiteX38430" fmla="*/ 11389599 w 12192000"/>
              <a:gd name="connsiteY38430" fmla="*/ 776175 h 6858000"/>
              <a:gd name="connsiteX38431" fmla="*/ 11355606 w 12192000"/>
              <a:gd name="connsiteY38431" fmla="*/ 760405 h 6858000"/>
              <a:gd name="connsiteX38432" fmla="*/ 10541266 w 12192000"/>
              <a:gd name="connsiteY38432" fmla="*/ 760376 h 6858000"/>
              <a:gd name="connsiteX38433" fmla="*/ 10421332 w 12192000"/>
              <a:gd name="connsiteY38433" fmla="*/ 829619 h 6858000"/>
              <a:gd name="connsiteX38434" fmla="*/ 10424774 w 12192000"/>
              <a:gd name="connsiteY38434" fmla="*/ 848112 h 6858000"/>
              <a:gd name="connsiteX38435" fmla="*/ 10423487 w 12192000"/>
              <a:gd name="connsiteY38435" fmla="*/ 859393 h 6858000"/>
              <a:gd name="connsiteX38436" fmla="*/ 10423278 w 12192000"/>
              <a:gd name="connsiteY38436" fmla="*/ 860231 h 6858000"/>
              <a:gd name="connsiteX38437" fmla="*/ 10422530 w 12192000"/>
              <a:gd name="connsiteY38437" fmla="*/ 863103 h 6858000"/>
              <a:gd name="connsiteX38438" fmla="*/ 10421183 w 12192000"/>
              <a:gd name="connsiteY38438" fmla="*/ 867203 h 6858000"/>
              <a:gd name="connsiteX38439" fmla="*/ 10428125 w 12192000"/>
              <a:gd name="connsiteY38439" fmla="*/ 871212 h 6858000"/>
              <a:gd name="connsiteX38440" fmla="*/ 10439406 w 12192000"/>
              <a:gd name="connsiteY38440" fmla="*/ 877736 h 6858000"/>
              <a:gd name="connsiteX38441" fmla="*/ 10711561 w 12192000"/>
              <a:gd name="connsiteY38441" fmla="*/ 877736 h 6858000"/>
              <a:gd name="connsiteX38442" fmla="*/ 10729785 w 12192000"/>
              <a:gd name="connsiteY38442" fmla="*/ 867203 h 6858000"/>
              <a:gd name="connsiteX38443" fmla="*/ 10728438 w 12192000"/>
              <a:gd name="connsiteY38443" fmla="*/ 863103 h 6858000"/>
              <a:gd name="connsiteX38444" fmla="*/ 10727690 w 12192000"/>
              <a:gd name="connsiteY38444" fmla="*/ 860260 h 6858000"/>
              <a:gd name="connsiteX38445" fmla="*/ 10727481 w 12192000"/>
              <a:gd name="connsiteY38445" fmla="*/ 859423 h 6858000"/>
              <a:gd name="connsiteX38446" fmla="*/ 10726194 w 12192000"/>
              <a:gd name="connsiteY38446" fmla="*/ 848141 h 6858000"/>
              <a:gd name="connsiteX38447" fmla="*/ 10729635 w 12192000"/>
              <a:gd name="connsiteY38447" fmla="*/ 829649 h 6858000"/>
              <a:gd name="connsiteX38448" fmla="*/ 10609701 w 12192000"/>
              <a:gd name="connsiteY38448" fmla="*/ 760405 h 6858000"/>
              <a:gd name="connsiteX38449" fmla="*/ 10575708 w 12192000"/>
              <a:gd name="connsiteY38449" fmla="*/ 776175 h 6858000"/>
              <a:gd name="connsiteX38450" fmla="*/ 10575469 w 12192000"/>
              <a:gd name="connsiteY38450" fmla="*/ 776175 h 6858000"/>
              <a:gd name="connsiteX38451" fmla="*/ 10575229 w 12192000"/>
              <a:gd name="connsiteY38451" fmla="*/ 776175 h 6858000"/>
              <a:gd name="connsiteX38452" fmla="*/ 10541236 w 12192000"/>
              <a:gd name="connsiteY38452" fmla="*/ 760405 h 6858000"/>
              <a:gd name="connsiteX38453" fmla="*/ 9319697 w 12192000"/>
              <a:gd name="connsiteY38453" fmla="*/ 760376 h 6858000"/>
              <a:gd name="connsiteX38454" fmla="*/ 9199763 w 12192000"/>
              <a:gd name="connsiteY38454" fmla="*/ 829619 h 6858000"/>
              <a:gd name="connsiteX38455" fmla="*/ 9203204 w 12192000"/>
              <a:gd name="connsiteY38455" fmla="*/ 848112 h 6858000"/>
              <a:gd name="connsiteX38456" fmla="*/ 9201917 w 12192000"/>
              <a:gd name="connsiteY38456" fmla="*/ 859393 h 6858000"/>
              <a:gd name="connsiteX38457" fmla="*/ 9201708 w 12192000"/>
              <a:gd name="connsiteY38457" fmla="*/ 860231 h 6858000"/>
              <a:gd name="connsiteX38458" fmla="*/ 9200960 w 12192000"/>
              <a:gd name="connsiteY38458" fmla="*/ 863103 h 6858000"/>
              <a:gd name="connsiteX38459" fmla="*/ 9199613 w 12192000"/>
              <a:gd name="connsiteY38459" fmla="*/ 867203 h 6858000"/>
              <a:gd name="connsiteX38460" fmla="*/ 9206556 w 12192000"/>
              <a:gd name="connsiteY38460" fmla="*/ 871212 h 6858000"/>
              <a:gd name="connsiteX38461" fmla="*/ 9217837 w 12192000"/>
              <a:gd name="connsiteY38461" fmla="*/ 877736 h 6858000"/>
              <a:gd name="connsiteX38462" fmla="*/ 9489992 w 12192000"/>
              <a:gd name="connsiteY38462" fmla="*/ 877736 h 6858000"/>
              <a:gd name="connsiteX38463" fmla="*/ 9508215 w 12192000"/>
              <a:gd name="connsiteY38463" fmla="*/ 867203 h 6858000"/>
              <a:gd name="connsiteX38464" fmla="*/ 9506869 w 12192000"/>
              <a:gd name="connsiteY38464" fmla="*/ 863103 h 6858000"/>
              <a:gd name="connsiteX38465" fmla="*/ 9506151 w 12192000"/>
              <a:gd name="connsiteY38465" fmla="*/ 860260 h 6858000"/>
              <a:gd name="connsiteX38466" fmla="*/ 9505941 w 12192000"/>
              <a:gd name="connsiteY38466" fmla="*/ 859423 h 6858000"/>
              <a:gd name="connsiteX38467" fmla="*/ 9504655 w 12192000"/>
              <a:gd name="connsiteY38467" fmla="*/ 848141 h 6858000"/>
              <a:gd name="connsiteX38468" fmla="*/ 9508096 w 12192000"/>
              <a:gd name="connsiteY38468" fmla="*/ 829649 h 6858000"/>
              <a:gd name="connsiteX38469" fmla="*/ 9388162 w 12192000"/>
              <a:gd name="connsiteY38469" fmla="*/ 760405 h 6858000"/>
              <a:gd name="connsiteX38470" fmla="*/ 9354169 w 12192000"/>
              <a:gd name="connsiteY38470" fmla="*/ 776175 h 6858000"/>
              <a:gd name="connsiteX38471" fmla="*/ 9353929 w 12192000"/>
              <a:gd name="connsiteY38471" fmla="*/ 776175 h 6858000"/>
              <a:gd name="connsiteX38472" fmla="*/ 9353690 w 12192000"/>
              <a:gd name="connsiteY38472" fmla="*/ 776175 h 6858000"/>
              <a:gd name="connsiteX38473" fmla="*/ 9319697 w 12192000"/>
              <a:gd name="connsiteY38473" fmla="*/ 760405 h 6858000"/>
              <a:gd name="connsiteX38474" fmla="*/ 8505327 w 12192000"/>
              <a:gd name="connsiteY38474" fmla="*/ 760376 h 6858000"/>
              <a:gd name="connsiteX38475" fmla="*/ 8385394 w 12192000"/>
              <a:gd name="connsiteY38475" fmla="*/ 829619 h 6858000"/>
              <a:gd name="connsiteX38476" fmla="*/ 8388835 w 12192000"/>
              <a:gd name="connsiteY38476" fmla="*/ 848112 h 6858000"/>
              <a:gd name="connsiteX38477" fmla="*/ 8387548 w 12192000"/>
              <a:gd name="connsiteY38477" fmla="*/ 859393 h 6858000"/>
              <a:gd name="connsiteX38478" fmla="*/ 8387338 w 12192000"/>
              <a:gd name="connsiteY38478" fmla="*/ 860231 h 6858000"/>
              <a:gd name="connsiteX38479" fmla="*/ 8386590 w 12192000"/>
              <a:gd name="connsiteY38479" fmla="*/ 863103 h 6858000"/>
              <a:gd name="connsiteX38480" fmla="*/ 8385244 w 12192000"/>
              <a:gd name="connsiteY38480" fmla="*/ 867203 h 6858000"/>
              <a:gd name="connsiteX38481" fmla="*/ 8392186 w 12192000"/>
              <a:gd name="connsiteY38481" fmla="*/ 871212 h 6858000"/>
              <a:gd name="connsiteX38482" fmla="*/ 8403468 w 12192000"/>
              <a:gd name="connsiteY38482" fmla="*/ 877736 h 6858000"/>
              <a:gd name="connsiteX38483" fmla="*/ 8675622 w 12192000"/>
              <a:gd name="connsiteY38483" fmla="*/ 877736 h 6858000"/>
              <a:gd name="connsiteX38484" fmla="*/ 8693845 w 12192000"/>
              <a:gd name="connsiteY38484" fmla="*/ 867203 h 6858000"/>
              <a:gd name="connsiteX38485" fmla="*/ 8692499 w 12192000"/>
              <a:gd name="connsiteY38485" fmla="*/ 863103 h 6858000"/>
              <a:gd name="connsiteX38486" fmla="*/ 8691781 w 12192000"/>
              <a:gd name="connsiteY38486" fmla="*/ 860260 h 6858000"/>
              <a:gd name="connsiteX38487" fmla="*/ 8691571 w 12192000"/>
              <a:gd name="connsiteY38487" fmla="*/ 859423 h 6858000"/>
              <a:gd name="connsiteX38488" fmla="*/ 8690284 w 12192000"/>
              <a:gd name="connsiteY38488" fmla="*/ 848141 h 6858000"/>
              <a:gd name="connsiteX38489" fmla="*/ 8693726 w 12192000"/>
              <a:gd name="connsiteY38489" fmla="*/ 829649 h 6858000"/>
              <a:gd name="connsiteX38490" fmla="*/ 8573792 w 12192000"/>
              <a:gd name="connsiteY38490" fmla="*/ 760405 h 6858000"/>
              <a:gd name="connsiteX38491" fmla="*/ 8539799 w 12192000"/>
              <a:gd name="connsiteY38491" fmla="*/ 776175 h 6858000"/>
              <a:gd name="connsiteX38492" fmla="*/ 8539560 w 12192000"/>
              <a:gd name="connsiteY38492" fmla="*/ 776175 h 6858000"/>
              <a:gd name="connsiteX38493" fmla="*/ 8539320 w 12192000"/>
              <a:gd name="connsiteY38493" fmla="*/ 776175 h 6858000"/>
              <a:gd name="connsiteX38494" fmla="*/ 8505327 w 12192000"/>
              <a:gd name="connsiteY38494" fmla="*/ 760405 h 6858000"/>
              <a:gd name="connsiteX38495" fmla="*/ 7690988 w 12192000"/>
              <a:gd name="connsiteY38495" fmla="*/ 760376 h 6858000"/>
              <a:gd name="connsiteX38496" fmla="*/ 7571054 w 12192000"/>
              <a:gd name="connsiteY38496" fmla="*/ 829619 h 6858000"/>
              <a:gd name="connsiteX38497" fmla="*/ 7574495 w 12192000"/>
              <a:gd name="connsiteY38497" fmla="*/ 848112 h 6858000"/>
              <a:gd name="connsiteX38498" fmla="*/ 7573208 w 12192000"/>
              <a:gd name="connsiteY38498" fmla="*/ 859393 h 6858000"/>
              <a:gd name="connsiteX38499" fmla="*/ 7572999 w 12192000"/>
              <a:gd name="connsiteY38499" fmla="*/ 860231 h 6858000"/>
              <a:gd name="connsiteX38500" fmla="*/ 7572251 w 12192000"/>
              <a:gd name="connsiteY38500" fmla="*/ 863103 h 6858000"/>
              <a:gd name="connsiteX38501" fmla="*/ 7570904 w 12192000"/>
              <a:gd name="connsiteY38501" fmla="*/ 867203 h 6858000"/>
              <a:gd name="connsiteX38502" fmla="*/ 7577846 w 12192000"/>
              <a:gd name="connsiteY38502" fmla="*/ 871212 h 6858000"/>
              <a:gd name="connsiteX38503" fmla="*/ 7589128 w 12192000"/>
              <a:gd name="connsiteY38503" fmla="*/ 877736 h 6858000"/>
              <a:gd name="connsiteX38504" fmla="*/ 7861282 w 12192000"/>
              <a:gd name="connsiteY38504" fmla="*/ 877736 h 6858000"/>
              <a:gd name="connsiteX38505" fmla="*/ 7879506 w 12192000"/>
              <a:gd name="connsiteY38505" fmla="*/ 867203 h 6858000"/>
              <a:gd name="connsiteX38506" fmla="*/ 7878160 w 12192000"/>
              <a:gd name="connsiteY38506" fmla="*/ 863103 h 6858000"/>
              <a:gd name="connsiteX38507" fmla="*/ 7877412 w 12192000"/>
              <a:gd name="connsiteY38507" fmla="*/ 860260 h 6858000"/>
              <a:gd name="connsiteX38508" fmla="*/ 7877202 w 12192000"/>
              <a:gd name="connsiteY38508" fmla="*/ 859423 h 6858000"/>
              <a:gd name="connsiteX38509" fmla="*/ 7875915 w 12192000"/>
              <a:gd name="connsiteY38509" fmla="*/ 848141 h 6858000"/>
              <a:gd name="connsiteX38510" fmla="*/ 7879356 w 12192000"/>
              <a:gd name="connsiteY38510" fmla="*/ 829649 h 6858000"/>
              <a:gd name="connsiteX38511" fmla="*/ 7759422 w 12192000"/>
              <a:gd name="connsiteY38511" fmla="*/ 760405 h 6858000"/>
              <a:gd name="connsiteX38512" fmla="*/ 7725430 w 12192000"/>
              <a:gd name="connsiteY38512" fmla="*/ 776175 h 6858000"/>
              <a:gd name="connsiteX38513" fmla="*/ 7725190 w 12192000"/>
              <a:gd name="connsiteY38513" fmla="*/ 776175 h 6858000"/>
              <a:gd name="connsiteX38514" fmla="*/ 7724951 w 12192000"/>
              <a:gd name="connsiteY38514" fmla="*/ 776175 h 6858000"/>
              <a:gd name="connsiteX38515" fmla="*/ 7690958 w 12192000"/>
              <a:gd name="connsiteY38515" fmla="*/ 760405 h 6858000"/>
              <a:gd name="connsiteX38516" fmla="*/ 6876618 w 12192000"/>
              <a:gd name="connsiteY38516" fmla="*/ 760376 h 6858000"/>
              <a:gd name="connsiteX38517" fmla="*/ 6756684 w 12192000"/>
              <a:gd name="connsiteY38517" fmla="*/ 829619 h 6858000"/>
              <a:gd name="connsiteX38518" fmla="*/ 6760125 w 12192000"/>
              <a:gd name="connsiteY38518" fmla="*/ 848112 h 6858000"/>
              <a:gd name="connsiteX38519" fmla="*/ 6758839 w 12192000"/>
              <a:gd name="connsiteY38519" fmla="*/ 859393 h 6858000"/>
              <a:gd name="connsiteX38520" fmla="*/ 6758629 w 12192000"/>
              <a:gd name="connsiteY38520" fmla="*/ 860231 h 6858000"/>
              <a:gd name="connsiteX38521" fmla="*/ 6757881 w 12192000"/>
              <a:gd name="connsiteY38521" fmla="*/ 863103 h 6858000"/>
              <a:gd name="connsiteX38522" fmla="*/ 6756535 w 12192000"/>
              <a:gd name="connsiteY38522" fmla="*/ 867203 h 6858000"/>
              <a:gd name="connsiteX38523" fmla="*/ 6763477 w 12192000"/>
              <a:gd name="connsiteY38523" fmla="*/ 871212 h 6858000"/>
              <a:gd name="connsiteX38524" fmla="*/ 6774758 w 12192000"/>
              <a:gd name="connsiteY38524" fmla="*/ 877736 h 6858000"/>
              <a:gd name="connsiteX38525" fmla="*/ 7046913 w 12192000"/>
              <a:gd name="connsiteY38525" fmla="*/ 877736 h 6858000"/>
              <a:gd name="connsiteX38526" fmla="*/ 7065137 w 12192000"/>
              <a:gd name="connsiteY38526" fmla="*/ 867203 h 6858000"/>
              <a:gd name="connsiteX38527" fmla="*/ 7063789 w 12192000"/>
              <a:gd name="connsiteY38527" fmla="*/ 863103 h 6858000"/>
              <a:gd name="connsiteX38528" fmla="*/ 7063041 w 12192000"/>
              <a:gd name="connsiteY38528" fmla="*/ 860260 h 6858000"/>
              <a:gd name="connsiteX38529" fmla="*/ 7062832 w 12192000"/>
              <a:gd name="connsiteY38529" fmla="*/ 859423 h 6858000"/>
              <a:gd name="connsiteX38530" fmla="*/ 7061545 w 12192000"/>
              <a:gd name="connsiteY38530" fmla="*/ 848141 h 6858000"/>
              <a:gd name="connsiteX38531" fmla="*/ 7064987 w 12192000"/>
              <a:gd name="connsiteY38531" fmla="*/ 829649 h 6858000"/>
              <a:gd name="connsiteX38532" fmla="*/ 6945053 w 12192000"/>
              <a:gd name="connsiteY38532" fmla="*/ 760405 h 6858000"/>
              <a:gd name="connsiteX38533" fmla="*/ 6911060 w 12192000"/>
              <a:gd name="connsiteY38533" fmla="*/ 776175 h 6858000"/>
              <a:gd name="connsiteX38534" fmla="*/ 6910821 w 12192000"/>
              <a:gd name="connsiteY38534" fmla="*/ 776175 h 6858000"/>
              <a:gd name="connsiteX38535" fmla="*/ 6910581 w 12192000"/>
              <a:gd name="connsiteY38535" fmla="*/ 776175 h 6858000"/>
              <a:gd name="connsiteX38536" fmla="*/ 6876588 w 12192000"/>
              <a:gd name="connsiteY38536" fmla="*/ 760405 h 6858000"/>
              <a:gd name="connsiteX38537" fmla="*/ 5655049 w 12192000"/>
              <a:gd name="connsiteY38537" fmla="*/ 760376 h 6858000"/>
              <a:gd name="connsiteX38538" fmla="*/ 5535115 w 12192000"/>
              <a:gd name="connsiteY38538" fmla="*/ 829619 h 6858000"/>
              <a:gd name="connsiteX38539" fmla="*/ 5538557 w 12192000"/>
              <a:gd name="connsiteY38539" fmla="*/ 848112 h 6858000"/>
              <a:gd name="connsiteX38540" fmla="*/ 5537269 w 12192000"/>
              <a:gd name="connsiteY38540" fmla="*/ 859393 h 6858000"/>
              <a:gd name="connsiteX38541" fmla="*/ 5537060 w 12192000"/>
              <a:gd name="connsiteY38541" fmla="*/ 860231 h 6858000"/>
              <a:gd name="connsiteX38542" fmla="*/ 5536312 w 12192000"/>
              <a:gd name="connsiteY38542" fmla="*/ 863103 h 6858000"/>
              <a:gd name="connsiteX38543" fmla="*/ 5534965 w 12192000"/>
              <a:gd name="connsiteY38543" fmla="*/ 867203 h 6858000"/>
              <a:gd name="connsiteX38544" fmla="*/ 5541907 w 12192000"/>
              <a:gd name="connsiteY38544" fmla="*/ 871212 h 6858000"/>
              <a:gd name="connsiteX38545" fmla="*/ 5553189 w 12192000"/>
              <a:gd name="connsiteY38545" fmla="*/ 877736 h 6858000"/>
              <a:gd name="connsiteX38546" fmla="*/ 5825344 w 12192000"/>
              <a:gd name="connsiteY38546" fmla="*/ 877736 h 6858000"/>
              <a:gd name="connsiteX38547" fmla="*/ 5843567 w 12192000"/>
              <a:gd name="connsiteY38547" fmla="*/ 867203 h 6858000"/>
              <a:gd name="connsiteX38548" fmla="*/ 5842220 w 12192000"/>
              <a:gd name="connsiteY38548" fmla="*/ 863103 h 6858000"/>
              <a:gd name="connsiteX38549" fmla="*/ 5841502 w 12192000"/>
              <a:gd name="connsiteY38549" fmla="*/ 860260 h 6858000"/>
              <a:gd name="connsiteX38550" fmla="*/ 5841293 w 12192000"/>
              <a:gd name="connsiteY38550" fmla="*/ 859423 h 6858000"/>
              <a:gd name="connsiteX38551" fmla="*/ 5840006 w 12192000"/>
              <a:gd name="connsiteY38551" fmla="*/ 848141 h 6858000"/>
              <a:gd name="connsiteX38552" fmla="*/ 5843447 w 12192000"/>
              <a:gd name="connsiteY38552" fmla="*/ 829649 h 6858000"/>
              <a:gd name="connsiteX38553" fmla="*/ 5723514 w 12192000"/>
              <a:gd name="connsiteY38553" fmla="*/ 760405 h 6858000"/>
              <a:gd name="connsiteX38554" fmla="*/ 5689521 w 12192000"/>
              <a:gd name="connsiteY38554" fmla="*/ 776175 h 6858000"/>
              <a:gd name="connsiteX38555" fmla="*/ 5689281 w 12192000"/>
              <a:gd name="connsiteY38555" fmla="*/ 776175 h 6858000"/>
              <a:gd name="connsiteX38556" fmla="*/ 5689042 w 12192000"/>
              <a:gd name="connsiteY38556" fmla="*/ 776175 h 6858000"/>
              <a:gd name="connsiteX38557" fmla="*/ 5655049 w 12192000"/>
              <a:gd name="connsiteY38557" fmla="*/ 760405 h 6858000"/>
              <a:gd name="connsiteX38558" fmla="*/ 5247878 w 12192000"/>
              <a:gd name="connsiteY38558" fmla="*/ 760376 h 6858000"/>
              <a:gd name="connsiteX38559" fmla="*/ 5127945 w 12192000"/>
              <a:gd name="connsiteY38559" fmla="*/ 829619 h 6858000"/>
              <a:gd name="connsiteX38560" fmla="*/ 5131386 w 12192000"/>
              <a:gd name="connsiteY38560" fmla="*/ 848112 h 6858000"/>
              <a:gd name="connsiteX38561" fmla="*/ 5130099 w 12192000"/>
              <a:gd name="connsiteY38561" fmla="*/ 859393 h 6858000"/>
              <a:gd name="connsiteX38562" fmla="*/ 5129890 w 12192000"/>
              <a:gd name="connsiteY38562" fmla="*/ 860231 h 6858000"/>
              <a:gd name="connsiteX38563" fmla="*/ 5129142 w 12192000"/>
              <a:gd name="connsiteY38563" fmla="*/ 863103 h 6858000"/>
              <a:gd name="connsiteX38564" fmla="*/ 5127795 w 12192000"/>
              <a:gd name="connsiteY38564" fmla="*/ 867203 h 6858000"/>
              <a:gd name="connsiteX38565" fmla="*/ 5134739 w 12192000"/>
              <a:gd name="connsiteY38565" fmla="*/ 871212 h 6858000"/>
              <a:gd name="connsiteX38566" fmla="*/ 5146019 w 12192000"/>
              <a:gd name="connsiteY38566" fmla="*/ 877736 h 6858000"/>
              <a:gd name="connsiteX38567" fmla="*/ 5418173 w 12192000"/>
              <a:gd name="connsiteY38567" fmla="*/ 877736 h 6858000"/>
              <a:gd name="connsiteX38568" fmla="*/ 5436397 w 12192000"/>
              <a:gd name="connsiteY38568" fmla="*/ 867203 h 6858000"/>
              <a:gd name="connsiteX38569" fmla="*/ 5435050 w 12192000"/>
              <a:gd name="connsiteY38569" fmla="*/ 863103 h 6858000"/>
              <a:gd name="connsiteX38570" fmla="*/ 5434302 w 12192000"/>
              <a:gd name="connsiteY38570" fmla="*/ 860260 h 6858000"/>
              <a:gd name="connsiteX38571" fmla="*/ 5434093 w 12192000"/>
              <a:gd name="connsiteY38571" fmla="*/ 859423 h 6858000"/>
              <a:gd name="connsiteX38572" fmla="*/ 5432807 w 12192000"/>
              <a:gd name="connsiteY38572" fmla="*/ 848141 h 6858000"/>
              <a:gd name="connsiteX38573" fmla="*/ 5436247 w 12192000"/>
              <a:gd name="connsiteY38573" fmla="*/ 829649 h 6858000"/>
              <a:gd name="connsiteX38574" fmla="*/ 5316313 w 12192000"/>
              <a:gd name="connsiteY38574" fmla="*/ 760405 h 6858000"/>
              <a:gd name="connsiteX38575" fmla="*/ 5282320 w 12192000"/>
              <a:gd name="connsiteY38575" fmla="*/ 776175 h 6858000"/>
              <a:gd name="connsiteX38576" fmla="*/ 5282082 w 12192000"/>
              <a:gd name="connsiteY38576" fmla="*/ 776175 h 6858000"/>
              <a:gd name="connsiteX38577" fmla="*/ 5281843 w 12192000"/>
              <a:gd name="connsiteY38577" fmla="*/ 776175 h 6858000"/>
              <a:gd name="connsiteX38578" fmla="*/ 5247849 w 12192000"/>
              <a:gd name="connsiteY38578" fmla="*/ 760405 h 6858000"/>
              <a:gd name="connsiteX38579" fmla="*/ 4026309 w 12192000"/>
              <a:gd name="connsiteY38579" fmla="*/ 760376 h 6858000"/>
              <a:gd name="connsiteX38580" fmla="*/ 3906375 w 12192000"/>
              <a:gd name="connsiteY38580" fmla="*/ 829619 h 6858000"/>
              <a:gd name="connsiteX38581" fmla="*/ 3909817 w 12192000"/>
              <a:gd name="connsiteY38581" fmla="*/ 848112 h 6858000"/>
              <a:gd name="connsiteX38582" fmla="*/ 3908530 w 12192000"/>
              <a:gd name="connsiteY38582" fmla="*/ 859393 h 6858000"/>
              <a:gd name="connsiteX38583" fmla="*/ 3908320 w 12192000"/>
              <a:gd name="connsiteY38583" fmla="*/ 860231 h 6858000"/>
              <a:gd name="connsiteX38584" fmla="*/ 3907572 w 12192000"/>
              <a:gd name="connsiteY38584" fmla="*/ 863103 h 6858000"/>
              <a:gd name="connsiteX38585" fmla="*/ 3906226 w 12192000"/>
              <a:gd name="connsiteY38585" fmla="*/ 867203 h 6858000"/>
              <a:gd name="connsiteX38586" fmla="*/ 3913168 w 12192000"/>
              <a:gd name="connsiteY38586" fmla="*/ 871212 h 6858000"/>
              <a:gd name="connsiteX38587" fmla="*/ 3924449 w 12192000"/>
              <a:gd name="connsiteY38587" fmla="*/ 877736 h 6858000"/>
              <a:gd name="connsiteX38588" fmla="*/ 4196604 w 12192000"/>
              <a:gd name="connsiteY38588" fmla="*/ 877736 h 6858000"/>
              <a:gd name="connsiteX38589" fmla="*/ 4214827 w 12192000"/>
              <a:gd name="connsiteY38589" fmla="*/ 867203 h 6858000"/>
              <a:gd name="connsiteX38590" fmla="*/ 4213481 w 12192000"/>
              <a:gd name="connsiteY38590" fmla="*/ 863103 h 6858000"/>
              <a:gd name="connsiteX38591" fmla="*/ 4212764 w 12192000"/>
              <a:gd name="connsiteY38591" fmla="*/ 860260 h 6858000"/>
              <a:gd name="connsiteX38592" fmla="*/ 4212553 w 12192000"/>
              <a:gd name="connsiteY38592" fmla="*/ 859423 h 6858000"/>
              <a:gd name="connsiteX38593" fmla="*/ 4211267 w 12192000"/>
              <a:gd name="connsiteY38593" fmla="*/ 848141 h 6858000"/>
              <a:gd name="connsiteX38594" fmla="*/ 4214709 w 12192000"/>
              <a:gd name="connsiteY38594" fmla="*/ 829649 h 6858000"/>
              <a:gd name="connsiteX38595" fmla="*/ 4094774 w 12192000"/>
              <a:gd name="connsiteY38595" fmla="*/ 760405 h 6858000"/>
              <a:gd name="connsiteX38596" fmla="*/ 4060781 w 12192000"/>
              <a:gd name="connsiteY38596" fmla="*/ 776175 h 6858000"/>
              <a:gd name="connsiteX38597" fmla="*/ 4060542 w 12192000"/>
              <a:gd name="connsiteY38597" fmla="*/ 776175 h 6858000"/>
              <a:gd name="connsiteX38598" fmla="*/ 4060302 w 12192000"/>
              <a:gd name="connsiteY38598" fmla="*/ 776175 h 6858000"/>
              <a:gd name="connsiteX38599" fmla="*/ 4026309 w 12192000"/>
              <a:gd name="connsiteY38599" fmla="*/ 760405 h 6858000"/>
              <a:gd name="connsiteX38600" fmla="*/ 3211939 w 12192000"/>
              <a:gd name="connsiteY38600" fmla="*/ 760376 h 6858000"/>
              <a:gd name="connsiteX38601" fmla="*/ 3092006 w 12192000"/>
              <a:gd name="connsiteY38601" fmla="*/ 829619 h 6858000"/>
              <a:gd name="connsiteX38602" fmla="*/ 3095447 w 12192000"/>
              <a:gd name="connsiteY38602" fmla="*/ 848112 h 6858000"/>
              <a:gd name="connsiteX38603" fmla="*/ 3094160 w 12192000"/>
              <a:gd name="connsiteY38603" fmla="*/ 859393 h 6858000"/>
              <a:gd name="connsiteX38604" fmla="*/ 3093951 w 12192000"/>
              <a:gd name="connsiteY38604" fmla="*/ 860231 h 6858000"/>
              <a:gd name="connsiteX38605" fmla="*/ 3093203 w 12192000"/>
              <a:gd name="connsiteY38605" fmla="*/ 863103 h 6858000"/>
              <a:gd name="connsiteX38606" fmla="*/ 3091856 w 12192000"/>
              <a:gd name="connsiteY38606" fmla="*/ 867203 h 6858000"/>
              <a:gd name="connsiteX38607" fmla="*/ 3098798 w 12192000"/>
              <a:gd name="connsiteY38607" fmla="*/ 871212 h 6858000"/>
              <a:gd name="connsiteX38608" fmla="*/ 3110079 w 12192000"/>
              <a:gd name="connsiteY38608" fmla="*/ 877736 h 6858000"/>
              <a:gd name="connsiteX38609" fmla="*/ 3382234 w 12192000"/>
              <a:gd name="connsiteY38609" fmla="*/ 877736 h 6858000"/>
              <a:gd name="connsiteX38610" fmla="*/ 3400457 w 12192000"/>
              <a:gd name="connsiteY38610" fmla="*/ 867203 h 6858000"/>
              <a:gd name="connsiteX38611" fmla="*/ 3399111 w 12192000"/>
              <a:gd name="connsiteY38611" fmla="*/ 863103 h 6858000"/>
              <a:gd name="connsiteX38612" fmla="*/ 3398393 w 12192000"/>
              <a:gd name="connsiteY38612" fmla="*/ 860260 h 6858000"/>
              <a:gd name="connsiteX38613" fmla="*/ 3398184 w 12192000"/>
              <a:gd name="connsiteY38613" fmla="*/ 859423 h 6858000"/>
              <a:gd name="connsiteX38614" fmla="*/ 3396897 w 12192000"/>
              <a:gd name="connsiteY38614" fmla="*/ 848141 h 6858000"/>
              <a:gd name="connsiteX38615" fmla="*/ 3400338 w 12192000"/>
              <a:gd name="connsiteY38615" fmla="*/ 829649 h 6858000"/>
              <a:gd name="connsiteX38616" fmla="*/ 3280404 w 12192000"/>
              <a:gd name="connsiteY38616" fmla="*/ 760405 h 6858000"/>
              <a:gd name="connsiteX38617" fmla="*/ 3246411 w 12192000"/>
              <a:gd name="connsiteY38617" fmla="*/ 776175 h 6858000"/>
              <a:gd name="connsiteX38618" fmla="*/ 3246172 w 12192000"/>
              <a:gd name="connsiteY38618" fmla="*/ 776175 h 6858000"/>
              <a:gd name="connsiteX38619" fmla="*/ 3245933 w 12192000"/>
              <a:gd name="connsiteY38619" fmla="*/ 776175 h 6858000"/>
              <a:gd name="connsiteX38620" fmla="*/ 3211939 w 12192000"/>
              <a:gd name="connsiteY38620" fmla="*/ 760405 h 6858000"/>
              <a:gd name="connsiteX38621" fmla="*/ 2397599 w 12192000"/>
              <a:gd name="connsiteY38621" fmla="*/ 760376 h 6858000"/>
              <a:gd name="connsiteX38622" fmla="*/ 2277666 w 12192000"/>
              <a:gd name="connsiteY38622" fmla="*/ 829619 h 6858000"/>
              <a:gd name="connsiteX38623" fmla="*/ 2281107 w 12192000"/>
              <a:gd name="connsiteY38623" fmla="*/ 848112 h 6858000"/>
              <a:gd name="connsiteX38624" fmla="*/ 2279820 w 12192000"/>
              <a:gd name="connsiteY38624" fmla="*/ 859393 h 6858000"/>
              <a:gd name="connsiteX38625" fmla="*/ 2279611 w 12192000"/>
              <a:gd name="connsiteY38625" fmla="*/ 860231 h 6858000"/>
              <a:gd name="connsiteX38626" fmla="*/ 2278863 w 12192000"/>
              <a:gd name="connsiteY38626" fmla="*/ 863103 h 6858000"/>
              <a:gd name="connsiteX38627" fmla="*/ 2277516 w 12192000"/>
              <a:gd name="connsiteY38627" fmla="*/ 867203 h 6858000"/>
              <a:gd name="connsiteX38628" fmla="*/ 2284458 w 12192000"/>
              <a:gd name="connsiteY38628" fmla="*/ 871212 h 6858000"/>
              <a:gd name="connsiteX38629" fmla="*/ 2295740 w 12192000"/>
              <a:gd name="connsiteY38629" fmla="*/ 877736 h 6858000"/>
              <a:gd name="connsiteX38630" fmla="*/ 2567894 w 12192000"/>
              <a:gd name="connsiteY38630" fmla="*/ 877736 h 6858000"/>
              <a:gd name="connsiteX38631" fmla="*/ 2586118 w 12192000"/>
              <a:gd name="connsiteY38631" fmla="*/ 867203 h 6858000"/>
              <a:gd name="connsiteX38632" fmla="*/ 2584771 w 12192000"/>
              <a:gd name="connsiteY38632" fmla="*/ 863103 h 6858000"/>
              <a:gd name="connsiteX38633" fmla="*/ 2584023 w 12192000"/>
              <a:gd name="connsiteY38633" fmla="*/ 860260 h 6858000"/>
              <a:gd name="connsiteX38634" fmla="*/ 2583814 w 12192000"/>
              <a:gd name="connsiteY38634" fmla="*/ 859423 h 6858000"/>
              <a:gd name="connsiteX38635" fmla="*/ 2582527 w 12192000"/>
              <a:gd name="connsiteY38635" fmla="*/ 848141 h 6858000"/>
              <a:gd name="connsiteX38636" fmla="*/ 2585968 w 12192000"/>
              <a:gd name="connsiteY38636" fmla="*/ 829649 h 6858000"/>
              <a:gd name="connsiteX38637" fmla="*/ 2466035 w 12192000"/>
              <a:gd name="connsiteY38637" fmla="*/ 760405 h 6858000"/>
              <a:gd name="connsiteX38638" fmla="*/ 2432041 w 12192000"/>
              <a:gd name="connsiteY38638" fmla="*/ 776175 h 6858000"/>
              <a:gd name="connsiteX38639" fmla="*/ 2431802 w 12192000"/>
              <a:gd name="connsiteY38639" fmla="*/ 776175 h 6858000"/>
              <a:gd name="connsiteX38640" fmla="*/ 2431563 w 12192000"/>
              <a:gd name="connsiteY38640" fmla="*/ 776175 h 6858000"/>
              <a:gd name="connsiteX38641" fmla="*/ 2397569 w 12192000"/>
              <a:gd name="connsiteY38641" fmla="*/ 760405 h 6858000"/>
              <a:gd name="connsiteX38642" fmla="*/ 1583230 w 12192000"/>
              <a:gd name="connsiteY38642" fmla="*/ 760376 h 6858000"/>
              <a:gd name="connsiteX38643" fmla="*/ 1463296 w 12192000"/>
              <a:gd name="connsiteY38643" fmla="*/ 829619 h 6858000"/>
              <a:gd name="connsiteX38644" fmla="*/ 1466737 w 12192000"/>
              <a:gd name="connsiteY38644" fmla="*/ 848112 h 6858000"/>
              <a:gd name="connsiteX38645" fmla="*/ 1465451 w 12192000"/>
              <a:gd name="connsiteY38645" fmla="*/ 859393 h 6858000"/>
              <a:gd name="connsiteX38646" fmla="*/ 1465241 w 12192000"/>
              <a:gd name="connsiteY38646" fmla="*/ 860231 h 6858000"/>
              <a:gd name="connsiteX38647" fmla="*/ 1464493 w 12192000"/>
              <a:gd name="connsiteY38647" fmla="*/ 863103 h 6858000"/>
              <a:gd name="connsiteX38648" fmla="*/ 1463147 w 12192000"/>
              <a:gd name="connsiteY38648" fmla="*/ 867203 h 6858000"/>
              <a:gd name="connsiteX38649" fmla="*/ 1470089 w 12192000"/>
              <a:gd name="connsiteY38649" fmla="*/ 871212 h 6858000"/>
              <a:gd name="connsiteX38650" fmla="*/ 1481370 w 12192000"/>
              <a:gd name="connsiteY38650" fmla="*/ 877736 h 6858000"/>
              <a:gd name="connsiteX38651" fmla="*/ 1753525 w 12192000"/>
              <a:gd name="connsiteY38651" fmla="*/ 877736 h 6858000"/>
              <a:gd name="connsiteX38652" fmla="*/ 1771748 w 12192000"/>
              <a:gd name="connsiteY38652" fmla="*/ 867203 h 6858000"/>
              <a:gd name="connsiteX38653" fmla="*/ 1770402 w 12192000"/>
              <a:gd name="connsiteY38653" fmla="*/ 863103 h 6858000"/>
              <a:gd name="connsiteX38654" fmla="*/ 1769654 w 12192000"/>
              <a:gd name="connsiteY38654" fmla="*/ 860260 h 6858000"/>
              <a:gd name="connsiteX38655" fmla="*/ 1769444 w 12192000"/>
              <a:gd name="connsiteY38655" fmla="*/ 859423 h 6858000"/>
              <a:gd name="connsiteX38656" fmla="*/ 1768157 w 12192000"/>
              <a:gd name="connsiteY38656" fmla="*/ 848141 h 6858000"/>
              <a:gd name="connsiteX38657" fmla="*/ 1771598 w 12192000"/>
              <a:gd name="connsiteY38657" fmla="*/ 829649 h 6858000"/>
              <a:gd name="connsiteX38658" fmla="*/ 1651665 w 12192000"/>
              <a:gd name="connsiteY38658" fmla="*/ 760405 h 6858000"/>
              <a:gd name="connsiteX38659" fmla="*/ 1617672 w 12192000"/>
              <a:gd name="connsiteY38659" fmla="*/ 776175 h 6858000"/>
              <a:gd name="connsiteX38660" fmla="*/ 1617432 w 12192000"/>
              <a:gd name="connsiteY38660" fmla="*/ 776175 h 6858000"/>
              <a:gd name="connsiteX38661" fmla="*/ 1617193 w 12192000"/>
              <a:gd name="connsiteY38661" fmla="*/ 776175 h 6858000"/>
              <a:gd name="connsiteX38662" fmla="*/ 1583200 w 12192000"/>
              <a:gd name="connsiteY38662" fmla="*/ 760405 h 6858000"/>
              <a:gd name="connsiteX38663" fmla="*/ 361660 w 12192000"/>
              <a:gd name="connsiteY38663" fmla="*/ 760376 h 6858000"/>
              <a:gd name="connsiteX38664" fmla="*/ 241727 w 12192000"/>
              <a:gd name="connsiteY38664" fmla="*/ 829619 h 6858000"/>
              <a:gd name="connsiteX38665" fmla="*/ 245168 w 12192000"/>
              <a:gd name="connsiteY38665" fmla="*/ 848112 h 6858000"/>
              <a:gd name="connsiteX38666" fmla="*/ 243881 w 12192000"/>
              <a:gd name="connsiteY38666" fmla="*/ 859393 h 6858000"/>
              <a:gd name="connsiteX38667" fmla="*/ 243672 w 12192000"/>
              <a:gd name="connsiteY38667" fmla="*/ 860231 h 6858000"/>
              <a:gd name="connsiteX38668" fmla="*/ 242924 w 12192000"/>
              <a:gd name="connsiteY38668" fmla="*/ 863103 h 6858000"/>
              <a:gd name="connsiteX38669" fmla="*/ 242924 w 12192000"/>
              <a:gd name="connsiteY38669" fmla="*/ 863073 h 6858000"/>
              <a:gd name="connsiteX38670" fmla="*/ 241577 w 12192000"/>
              <a:gd name="connsiteY38670" fmla="*/ 867173 h 6858000"/>
              <a:gd name="connsiteX38671" fmla="*/ 248519 w 12192000"/>
              <a:gd name="connsiteY38671" fmla="*/ 871183 h 6858000"/>
              <a:gd name="connsiteX38672" fmla="*/ 259800 w 12192000"/>
              <a:gd name="connsiteY38672" fmla="*/ 877706 h 6858000"/>
              <a:gd name="connsiteX38673" fmla="*/ 531955 w 12192000"/>
              <a:gd name="connsiteY38673" fmla="*/ 877706 h 6858000"/>
              <a:gd name="connsiteX38674" fmla="*/ 550179 w 12192000"/>
              <a:gd name="connsiteY38674" fmla="*/ 867173 h 6858000"/>
              <a:gd name="connsiteX38675" fmla="*/ 548832 w 12192000"/>
              <a:gd name="connsiteY38675" fmla="*/ 863073 h 6858000"/>
              <a:gd name="connsiteX38676" fmla="*/ 548114 w 12192000"/>
              <a:gd name="connsiteY38676" fmla="*/ 860231 h 6858000"/>
              <a:gd name="connsiteX38677" fmla="*/ 547904 w 12192000"/>
              <a:gd name="connsiteY38677" fmla="*/ 859393 h 6858000"/>
              <a:gd name="connsiteX38678" fmla="*/ 546618 w 12192000"/>
              <a:gd name="connsiteY38678" fmla="*/ 848112 h 6858000"/>
              <a:gd name="connsiteX38679" fmla="*/ 550059 w 12192000"/>
              <a:gd name="connsiteY38679" fmla="*/ 829619 h 6858000"/>
              <a:gd name="connsiteX38680" fmla="*/ 430125 w 12192000"/>
              <a:gd name="connsiteY38680" fmla="*/ 760376 h 6858000"/>
              <a:gd name="connsiteX38681" fmla="*/ 396132 w 12192000"/>
              <a:gd name="connsiteY38681" fmla="*/ 776145 h 6858000"/>
              <a:gd name="connsiteX38682" fmla="*/ 395893 w 12192000"/>
              <a:gd name="connsiteY38682" fmla="*/ 776145 h 6858000"/>
              <a:gd name="connsiteX38683" fmla="*/ 395653 w 12192000"/>
              <a:gd name="connsiteY38683" fmla="*/ 776145 h 6858000"/>
              <a:gd name="connsiteX38684" fmla="*/ 361660 w 12192000"/>
              <a:gd name="connsiteY38684" fmla="*/ 760376 h 6858000"/>
              <a:gd name="connsiteX38685" fmla="*/ 12000579 w 12192000"/>
              <a:gd name="connsiteY38685" fmla="*/ 569523 h 6858000"/>
              <a:gd name="connsiteX38686" fmla="*/ 12000608 w 12192000"/>
              <a:gd name="connsiteY38686" fmla="*/ 569523 h 6858000"/>
              <a:gd name="connsiteX38687" fmla="*/ 12000594 w 12192000"/>
              <a:gd name="connsiteY38687" fmla="*/ 569526 h 6858000"/>
              <a:gd name="connsiteX38688" fmla="*/ 12128323 w 12192000"/>
              <a:gd name="connsiteY38688" fmla="*/ 549654 h 6858000"/>
              <a:gd name="connsiteX38689" fmla="*/ 12042590 w 12192000"/>
              <a:gd name="connsiteY38689" fmla="*/ 599147 h 6858000"/>
              <a:gd name="connsiteX38690" fmla="*/ 12045225 w 12192000"/>
              <a:gd name="connsiteY38690" fmla="*/ 614139 h 6858000"/>
              <a:gd name="connsiteX38691" fmla="*/ 12008598 w 12192000"/>
              <a:gd name="connsiteY38691" fmla="*/ 658007 h 6858000"/>
              <a:gd name="connsiteX38692" fmla="*/ 12008598 w 12192000"/>
              <a:gd name="connsiteY38692" fmla="*/ 756994 h 6858000"/>
              <a:gd name="connsiteX38693" fmla="*/ 12128323 w 12192000"/>
              <a:gd name="connsiteY38693" fmla="*/ 549654 h 6858000"/>
              <a:gd name="connsiteX38694" fmla="*/ 11872895 w 12192000"/>
              <a:gd name="connsiteY38694" fmla="*/ 549654 h 6858000"/>
              <a:gd name="connsiteX38695" fmla="*/ 11992619 w 12192000"/>
              <a:gd name="connsiteY38695" fmla="*/ 756994 h 6858000"/>
              <a:gd name="connsiteX38696" fmla="*/ 11992619 w 12192000"/>
              <a:gd name="connsiteY38696" fmla="*/ 658007 h 6858000"/>
              <a:gd name="connsiteX38697" fmla="*/ 11955992 w 12192000"/>
              <a:gd name="connsiteY38697" fmla="*/ 614139 h 6858000"/>
              <a:gd name="connsiteX38698" fmla="*/ 11958625 w 12192000"/>
              <a:gd name="connsiteY38698" fmla="*/ 599147 h 6858000"/>
              <a:gd name="connsiteX38699" fmla="*/ 11721152 w 12192000"/>
              <a:gd name="connsiteY38699" fmla="*/ 549654 h 6858000"/>
              <a:gd name="connsiteX38700" fmla="*/ 11635421 w 12192000"/>
              <a:gd name="connsiteY38700" fmla="*/ 599147 h 6858000"/>
              <a:gd name="connsiteX38701" fmla="*/ 11638055 w 12192000"/>
              <a:gd name="connsiteY38701" fmla="*/ 614139 h 6858000"/>
              <a:gd name="connsiteX38702" fmla="*/ 11601428 w 12192000"/>
              <a:gd name="connsiteY38702" fmla="*/ 658007 h 6858000"/>
              <a:gd name="connsiteX38703" fmla="*/ 11601428 w 12192000"/>
              <a:gd name="connsiteY38703" fmla="*/ 756994 h 6858000"/>
              <a:gd name="connsiteX38704" fmla="*/ 11721152 w 12192000"/>
              <a:gd name="connsiteY38704" fmla="*/ 549654 h 6858000"/>
              <a:gd name="connsiteX38705" fmla="*/ 11465725 w 12192000"/>
              <a:gd name="connsiteY38705" fmla="*/ 549654 h 6858000"/>
              <a:gd name="connsiteX38706" fmla="*/ 11585449 w 12192000"/>
              <a:gd name="connsiteY38706" fmla="*/ 756994 h 6858000"/>
              <a:gd name="connsiteX38707" fmla="*/ 11585449 w 12192000"/>
              <a:gd name="connsiteY38707" fmla="*/ 658007 h 6858000"/>
              <a:gd name="connsiteX38708" fmla="*/ 11548822 w 12192000"/>
              <a:gd name="connsiteY38708" fmla="*/ 614139 h 6858000"/>
              <a:gd name="connsiteX38709" fmla="*/ 11551455 w 12192000"/>
              <a:gd name="connsiteY38709" fmla="*/ 599147 h 6858000"/>
              <a:gd name="connsiteX38710" fmla="*/ 11313982 w 12192000"/>
              <a:gd name="connsiteY38710" fmla="*/ 549654 h 6858000"/>
              <a:gd name="connsiteX38711" fmla="*/ 11228252 w 12192000"/>
              <a:gd name="connsiteY38711" fmla="*/ 599147 h 6858000"/>
              <a:gd name="connsiteX38712" fmla="*/ 11230885 w 12192000"/>
              <a:gd name="connsiteY38712" fmla="*/ 614139 h 6858000"/>
              <a:gd name="connsiteX38713" fmla="*/ 11194258 w 12192000"/>
              <a:gd name="connsiteY38713" fmla="*/ 658007 h 6858000"/>
              <a:gd name="connsiteX38714" fmla="*/ 11194258 w 12192000"/>
              <a:gd name="connsiteY38714" fmla="*/ 756994 h 6858000"/>
              <a:gd name="connsiteX38715" fmla="*/ 11313982 w 12192000"/>
              <a:gd name="connsiteY38715" fmla="*/ 549654 h 6858000"/>
              <a:gd name="connsiteX38716" fmla="*/ 11058555 w 12192000"/>
              <a:gd name="connsiteY38716" fmla="*/ 549654 h 6858000"/>
              <a:gd name="connsiteX38717" fmla="*/ 11178279 w 12192000"/>
              <a:gd name="connsiteY38717" fmla="*/ 756994 h 6858000"/>
              <a:gd name="connsiteX38718" fmla="*/ 11178279 w 12192000"/>
              <a:gd name="connsiteY38718" fmla="*/ 658007 h 6858000"/>
              <a:gd name="connsiteX38719" fmla="*/ 11141652 w 12192000"/>
              <a:gd name="connsiteY38719" fmla="*/ 614139 h 6858000"/>
              <a:gd name="connsiteX38720" fmla="*/ 11144286 w 12192000"/>
              <a:gd name="connsiteY38720" fmla="*/ 599147 h 6858000"/>
              <a:gd name="connsiteX38721" fmla="*/ 10906782 w 12192000"/>
              <a:gd name="connsiteY38721" fmla="*/ 549654 h 6858000"/>
              <a:gd name="connsiteX38722" fmla="*/ 10821052 w 12192000"/>
              <a:gd name="connsiteY38722" fmla="*/ 599147 h 6858000"/>
              <a:gd name="connsiteX38723" fmla="*/ 10823685 w 12192000"/>
              <a:gd name="connsiteY38723" fmla="*/ 614139 h 6858000"/>
              <a:gd name="connsiteX38724" fmla="*/ 10787058 w 12192000"/>
              <a:gd name="connsiteY38724" fmla="*/ 658007 h 6858000"/>
              <a:gd name="connsiteX38725" fmla="*/ 10787058 w 12192000"/>
              <a:gd name="connsiteY38725" fmla="*/ 756994 h 6858000"/>
              <a:gd name="connsiteX38726" fmla="*/ 10906782 w 12192000"/>
              <a:gd name="connsiteY38726" fmla="*/ 549654 h 6858000"/>
              <a:gd name="connsiteX38727" fmla="*/ 10651355 w 12192000"/>
              <a:gd name="connsiteY38727" fmla="*/ 549654 h 6858000"/>
              <a:gd name="connsiteX38728" fmla="*/ 10771079 w 12192000"/>
              <a:gd name="connsiteY38728" fmla="*/ 756994 h 6858000"/>
              <a:gd name="connsiteX38729" fmla="*/ 10771079 w 12192000"/>
              <a:gd name="connsiteY38729" fmla="*/ 658007 h 6858000"/>
              <a:gd name="connsiteX38730" fmla="*/ 10734453 w 12192000"/>
              <a:gd name="connsiteY38730" fmla="*/ 614139 h 6858000"/>
              <a:gd name="connsiteX38731" fmla="*/ 10737086 w 12192000"/>
              <a:gd name="connsiteY38731" fmla="*/ 599147 h 6858000"/>
              <a:gd name="connsiteX38732" fmla="*/ 10499613 w 12192000"/>
              <a:gd name="connsiteY38732" fmla="*/ 549654 h 6858000"/>
              <a:gd name="connsiteX38733" fmla="*/ 10413882 w 12192000"/>
              <a:gd name="connsiteY38733" fmla="*/ 599147 h 6858000"/>
              <a:gd name="connsiteX38734" fmla="*/ 10416515 w 12192000"/>
              <a:gd name="connsiteY38734" fmla="*/ 614139 h 6858000"/>
              <a:gd name="connsiteX38735" fmla="*/ 10379889 w 12192000"/>
              <a:gd name="connsiteY38735" fmla="*/ 658007 h 6858000"/>
              <a:gd name="connsiteX38736" fmla="*/ 10379889 w 12192000"/>
              <a:gd name="connsiteY38736" fmla="*/ 756994 h 6858000"/>
              <a:gd name="connsiteX38737" fmla="*/ 10499613 w 12192000"/>
              <a:gd name="connsiteY38737" fmla="*/ 549654 h 6858000"/>
              <a:gd name="connsiteX38738" fmla="*/ 10244185 w 12192000"/>
              <a:gd name="connsiteY38738" fmla="*/ 549654 h 6858000"/>
              <a:gd name="connsiteX38739" fmla="*/ 10363909 w 12192000"/>
              <a:gd name="connsiteY38739" fmla="*/ 756994 h 6858000"/>
              <a:gd name="connsiteX38740" fmla="*/ 10363909 w 12192000"/>
              <a:gd name="connsiteY38740" fmla="*/ 658007 h 6858000"/>
              <a:gd name="connsiteX38741" fmla="*/ 10327283 w 12192000"/>
              <a:gd name="connsiteY38741" fmla="*/ 614139 h 6858000"/>
              <a:gd name="connsiteX38742" fmla="*/ 10329916 w 12192000"/>
              <a:gd name="connsiteY38742" fmla="*/ 599147 h 6858000"/>
              <a:gd name="connsiteX38743" fmla="*/ 10092413 w 12192000"/>
              <a:gd name="connsiteY38743" fmla="*/ 549654 h 6858000"/>
              <a:gd name="connsiteX38744" fmla="*/ 10006681 w 12192000"/>
              <a:gd name="connsiteY38744" fmla="*/ 599147 h 6858000"/>
              <a:gd name="connsiteX38745" fmla="*/ 10009315 w 12192000"/>
              <a:gd name="connsiteY38745" fmla="*/ 614139 h 6858000"/>
              <a:gd name="connsiteX38746" fmla="*/ 9972689 w 12192000"/>
              <a:gd name="connsiteY38746" fmla="*/ 658007 h 6858000"/>
              <a:gd name="connsiteX38747" fmla="*/ 9972689 w 12192000"/>
              <a:gd name="connsiteY38747" fmla="*/ 756994 h 6858000"/>
              <a:gd name="connsiteX38748" fmla="*/ 10092413 w 12192000"/>
              <a:gd name="connsiteY38748" fmla="*/ 549654 h 6858000"/>
              <a:gd name="connsiteX38749" fmla="*/ 9836985 w 12192000"/>
              <a:gd name="connsiteY38749" fmla="*/ 549654 h 6858000"/>
              <a:gd name="connsiteX38750" fmla="*/ 9956709 w 12192000"/>
              <a:gd name="connsiteY38750" fmla="*/ 756994 h 6858000"/>
              <a:gd name="connsiteX38751" fmla="*/ 9956709 w 12192000"/>
              <a:gd name="connsiteY38751" fmla="*/ 658007 h 6858000"/>
              <a:gd name="connsiteX38752" fmla="*/ 9920083 w 12192000"/>
              <a:gd name="connsiteY38752" fmla="*/ 614139 h 6858000"/>
              <a:gd name="connsiteX38753" fmla="*/ 9922717 w 12192000"/>
              <a:gd name="connsiteY38753" fmla="*/ 599147 h 6858000"/>
              <a:gd name="connsiteX38754" fmla="*/ 9685243 w 12192000"/>
              <a:gd name="connsiteY38754" fmla="*/ 549654 h 6858000"/>
              <a:gd name="connsiteX38755" fmla="*/ 9599512 w 12192000"/>
              <a:gd name="connsiteY38755" fmla="*/ 599147 h 6858000"/>
              <a:gd name="connsiteX38756" fmla="*/ 9602145 w 12192000"/>
              <a:gd name="connsiteY38756" fmla="*/ 614139 h 6858000"/>
              <a:gd name="connsiteX38757" fmla="*/ 9565519 w 12192000"/>
              <a:gd name="connsiteY38757" fmla="*/ 658007 h 6858000"/>
              <a:gd name="connsiteX38758" fmla="*/ 9565519 w 12192000"/>
              <a:gd name="connsiteY38758" fmla="*/ 756994 h 6858000"/>
              <a:gd name="connsiteX38759" fmla="*/ 9685243 w 12192000"/>
              <a:gd name="connsiteY38759" fmla="*/ 549654 h 6858000"/>
              <a:gd name="connsiteX38760" fmla="*/ 9429816 w 12192000"/>
              <a:gd name="connsiteY38760" fmla="*/ 549654 h 6858000"/>
              <a:gd name="connsiteX38761" fmla="*/ 9549540 w 12192000"/>
              <a:gd name="connsiteY38761" fmla="*/ 756994 h 6858000"/>
              <a:gd name="connsiteX38762" fmla="*/ 9549540 w 12192000"/>
              <a:gd name="connsiteY38762" fmla="*/ 658007 h 6858000"/>
              <a:gd name="connsiteX38763" fmla="*/ 9512913 w 12192000"/>
              <a:gd name="connsiteY38763" fmla="*/ 614139 h 6858000"/>
              <a:gd name="connsiteX38764" fmla="*/ 9515546 w 12192000"/>
              <a:gd name="connsiteY38764" fmla="*/ 599147 h 6858000"/>
              <a:gd name="connsiteX38765" fmla="*/ 9278043 w 12192000"/>
              <a:gd name="connsiteY38765" fmla="*/ 549654 h 6858000"/>
              <a:gd name="connsiteX38766" fmla="*/ 9192312 w 12192000"/>
              <a:gd name="connsiteY38766" fmla="*/ 599147 h 6858000"/>
              <a:gd name="connsiteX38767" fmla="*/ 9194946 w 12192000"/>
              <a:gd name="connsiteY38767" fmla="*/ 614139 h 6858000"/>
              <a:gd name="connsiteX38768" fmla="*/ 9158319 w 12192000"/>
              <a:gd name="connsiteY38768" fmla="*/ 658007 h 6858000"/>
              <a:gd name="connsiteX38769" fmla="*/ 9158319 w 12192000"/>
              <a:gd name="connsiteY38769" fmla="*/ 756994 h 6858000"/>
              <a:gd name="connsiteX38770" fmla="*/ 9278043 w 12192000"/>
              <a:gd name="connsiteY38770" fmla="*/ 549654 h 6858000"/>
              <a:gd name="connsiteX38771" fmla="*/ 9022616 w 12192000"/>
              <a:gd name="connsiteY38771" fmla="*/ 549654 h 6858000"/>
              <a:gd name="connsiteX38772" fmla="*/ 9142340 w 12192000"/>
              <a:gd name="connsiteY38772" fmla="*/ 756994 h 6858000"/>
              <a:gd name="connsiteX38773" fmla="*/ 9142340 w 12192000"/>
              <a:gd name="connsiteY38773" fmla="*/ 658007 h 6858000"/>
              <a:gd name="connsiteX38774" fmla="*/ 9105713 w 12192000"/>
              <a:gd name="connsiteY38774" fmla="*/ 614139 h 6858000"/>
              <a:gd name="connsiteX38775" fmla="*/ 9108346 w 12192000"/>
              <a:gd name="connsiteY38775" fmla="*/ 599147 h 6858000"/>
              <a:gd name="connsiteX38776" fmla="*/ 8870873 w 12192000"/>
              <a:gd name="connsiteY38776" fmla="*/ 549654 h 6858000"/>
              <a:gd name="connsiteX38777" fmla="*/ 8785142 w 12192000"/>
              <a:gd name="connsiteY38777" fmla="*/ 599147 h 6858000"/>
              <a:gd name="connsiteX38778" fmla="*/ 8787776 w 12192000"/>
              <a:gd name="connsiteY38778" fmla="*/ 614139 h 6858000"/>
              <a:gd name="connsiteX38779" fmla="*/ 8751149 w 12192000"/>
              <a:gd name="connsiteY38779" fmla="*/ 658007 h 6858000"/>
              <a:gd name="connsiteX38780" fmla="*/ 8751149 w 12192000"/>
              <a:gd name="connsiteY38780" fmla="*/ 756994 h 6858000"/>
              <a:gd name="connsiteX38781" fmla="*/ 8870873 w 12192000"/>
              <a:gd name="connsiteY38781" fmla="*/ 549654 h 6858000"/>
              <a:gd name="connsiteX38782" fmla="*/ 8615446 w 12192000"/>
              <a:gd name="connsiteY38782" fmla="*/ 549654 h 6858000"/>
              <a:gd name="connsiteX38783" fmla="*/ 8735170 w 12192000"/>
              <a:gd name="connsiteY38783" fmla="*/ 756994 h 6858000"/>
              <a:gd name="connsiteX38784" fmla="*/ 8735170 w 12192000"/>
              <a:gd name="connsiteY38784" fmla="*/ 658007 h 6858000"/>
              <a:gd name="connsiteX38785" fmla="*/ 8698543 w 12192000"/>
              <a:gd name="connsiteY38785" fmla="*/ 614139 h 6858000"/>
              <a:gd name="connsiteX38786" fmla="*/ 8701177 w 12192000"/>
              <a:gd name="connsiteY38786" fmla="*/ 599147 h 6858000"/>
              <a:gd name="connsiteX38787" fmla="*/ 8463673 w 12192000"/>
              <a:gd name="connsiteY38787" fmla="*/ 549654 h 6858000"/>
              <a:gd name="connsiteX38788" fmla="*/ 8377943 w 12192000"/>
              <a:gd name="connsiteY38788" fmla="*/ 599147 h 6858000"/>
              <a:gd name="connsiteX38789" fmla="*/ 8380576 w 12192000"/>
              <a:gd name="connsiteY38789" fmla="*/ 614139 h 6858000"/>
              <a:gd name="connsiteX38790" fmla="*/ 8343949 w 12192000"/>
              <a:gd name="connsiteY38790" fmla="*/ 658007 h 6858000"/>
              <a:gd name="connsiteX38791" fmla="*/ 8343949 w 12192000"/>
              <a:gd name="connsiteY38791" fmla="*/ 756994 h 6858000"/>
              <a:gd name="connsiteX38792" fmla="*/ 8463673 w 12192000"/>
              <a:gd name="connsiteY38792" fmla="*/ 549654 h 6858000"/>
              <a:gd name="connsiteX38793" fmla="*/ 8208246 w 12192000"/>
              <a:gd name="connsiteY38793" fmla="*/ 549654 h 6858000"/>
              <a:gd name="connsiteX38794" fmla="*/ 8327970 w 12192000"/>
              <a:gd name="connsiteY38794" fmla="*/ 756994 h 6858000"/>
              <a:gd name="connsiteX38795" fmla="*/ 8327970 w 12192000"/>
              <a:gd name="connsiteY38795" fmla="*/ 658007 h 6858000"/>
              <a:gd name="connsiteX38796" fmla="*/ 8291343 w 12192000"/>
              <a:gd name="connsiteY38796" fmla="*/ 614139 h 6858000"/>
              <a:gd name="connsiteX38797" fmla="*/ 8293977 w 12192000"/>
              <a:gd name="connsiteY38797" fmla="*/ 599147 h 6858000"/>
              <a:gd name="connsiteX38798" fmla="*/ 8056504 w 12192000"/>
              <a:gd name="connsiteY38798" fmla="*/ 549654 h 6858000"/>
              <a:gd name="connsiteX38799" fmla="*/ 7970773 w 12192000"/>
              <a:gd name="connsiteY38799" fmla="*/ 599147 h 6858000"/>
              <a:gd name="connsiteX38800" fmla="*/ 7973406 w 12192000"/>
              <a:gd name="connsiteY38800" fmla="*/ 614139 h 6858000"/>
              <a:gd name="connsiteX38801" fmla="*/ 7936779 w 12192000"/>
              <a:gd name="connsiteY38801" fmla="*/ 658007 h 6858000"/>
              <a:gd name="connsiteX38802" fmla="*/ 7936779 w 12192000"/>
              <a:gd name="connsiteY38802" fmla="*/ 756994 h 6858000"/>
              <a:gd name="connsiteX38803" fmla="*/ 8056504 w 12192000"/>
              <a:gd name="connsiteY38803" fmla="*/ 549654 h 6858000"/>
              <a:gd name="connsiteX38804" fmla="*/ 7801076 w 12192000"/>
              <a:gd name="connsiteY38804" fmla="*/ 549654 h 6858000"/>
              <a:gd name="connsiteX38805" fmla="*/ 7920801 w 12192000"/>
              <a:gd name="connsiteY38805" fmla="*/ 756994 h 6858000"/>
              <a:gd name="connsiteX38806" fmla="*/ 7920801 w 12192000"/>
              <a:gd name="connsiteY38806" fmla="*/ 658007 h 6858000"/>
              <a:gd name="connsiteX38807" fmla="*/ 7884174 w 12192000"/>
              <a:gd name="connsiteY38807" fmla="*/ 614139 h 6858000"/>
              <a:gd name="connsiteX38808" fmla="*/ 7886807 w 12192000"/>
              <a:gd name="connsiteY38808" fmla="*/ 599147 h 6858000"/>
              <a:gd name="connsiteX38809" fmla="*/ 7649334 w 12192000"/>
              <a:gd name="connsiteY38809" fmla="*/ 549654 h 6858000"/>
              <a:gd name="connsiteX38810" fmla="*/ 7563603 w 12192000"/>
              <a:gd name="connsiteY38810" fmla="*/ 599147 h 6858000"/>
              <a:gd name="connsiteX38811" fmla="*/ 7566236 w 12192000"/>
              <a:gd name="connsiteY38811" fmla="*/ 614139 h 6858000"/>
              <a:gd name="connsiteX38812" fmla="*/ 7529610 w 12192000"/>
              <a:gd name="connsiteY38812" fmla="*/ 658007 h 6858000"/>
              <a:gd name="connsiteX38813" fmla="*/ 7529610 w 12192000"/>
              <a:gd name="connsiteY38813" fmla="*/ 756994 h 6858000"/>
              <a:gd name="connsiteX38814" fmla="*/ 7649334 w 12192000"/>
              <a:gd name="connsiteY38814" fmla="*/ 549654 h 6858000"/>
              <a:gd name="connsiteX38815" fmla="*/ 7393906 w 12192000"/>
              <a:gd name="connsiteY38815" fmla="*/ 549654 h 6858000"/>
              <a:gd name="connsiteX38816" fmla="*/ 7513631 w 12192000"/>
              <a:gd name="connsiteY38816" fmla="*/ 756994 h 6858000"/>
              <a:gd name="connsiteX38817" fmla="*/ 7513631 w 12192000"/>
              <a:gd name="connsiteY38817" fmla="*/ 658007 h 6858000"/>
              <a:gd name="connsiteX38818" fmla="*/ 7477004 w 12192000"/>
              <a:gd name="connsiteY38818" fmla="*/ 614139 h 6858000"/>
              <a:gd name="connsiteX38819" fmla="*/ 7479637 w 12192000"/>
              <a:gd name="connsiteY38819" fmla="*/ 599147 h 6858000"/>
              <a:gd name="connsiteX38820" fmla="*/ 7242134 w 12192000"/>
              <a:gd name="connsiteY38820" fmla="*/ 549654 h 6858000"/>
              <a:gd name="connsiteX38821" fmla="*/ 7156403 w 12192000"/>
              <a:gd name="connsiteY38821" fmla="*/ 599147 h 6858000"/>
              <a:gd name="connsiteX38822" fmla="*/ 7159036 w 12192000"/>
              <a:gd name="connsiteY38822" fmla="*/ 614139 h 6858000"/>
              <a:gd name="connsiteX38823" fmla="*/ 7122410 w 12192000"/>
              <a:gd name="connsiteY38823" fmla="*/ 658007 h 6858000"/>
              <a:gd name="connsiteX38824" fmla="*/ 7122410 w 12192000"/>
              <a:gd name="connsiteY38824" fmla="*/ 756994 h 6858000"/>
              <a:gd name="connsiteX38825" fmla="*/ 7242134 w 12192000"/>
              <a:gd name="connsiteY38825" fmla="*/ 549654 h 6858000"/>
              <a:gd name="connsiteX38826" fmla="*/ 6986706 w 12192000"/>
              <a:gd name="connsiteY38826" fmla="*/ 549654 h 6858000"/>
              <a:gd name="connsiteX38827" fmla="*/ 7106431 w 12192000"/>
              <a:gd name="connsiteY38827" fmla="*/ 756994 h 6858000"/>
              <a:gd name="connsiteX38828" fmla="*/ 7106431 w 12192000"/>
              <a:gd name="connsiteY38828" fmla="*/ 658007 h 6858000"/>
              <a:gd name="connsiteX38829" fmla="*/ 7069804 w 12192000"/>
              <a:gd name="connsiteY38829" fmla="*/ 614139 h 6858000"/>
              <a:gd name="connsiteX38830" fmla="*/ 7072438 w 12192000"/>
              <a:gd name="connsiteY38830" fmla="*/ 599147 h 6858000"/>
              <a:gd name="connsiteX38831" fmla="*/ 6834964 w 12192000"/>
              <a:gd name="connsiteY38831" fmla="*/ 549654 h 6858000"/>
              <a:gd name="connsiteX38832" fmla="*/ 6749233 w 12192000"/>
              <a:gd name="connsiteY38832" fmla="*/ 599147 h 6858000"/>
              <a:gd name="connsiteX38833" fmla="*/ 6751866 w 12192000"/>
              <a:gd name="connsiteY38833" fmla="*/ 614139 h 6858000"/>
              <a:gd name="connsiteX38834" fmla="*/ 6715240 w 12192000"/>
              <a:gd name="connsiteY38834" fmla="*/ 658007 h 6858000"/>
              <a:gd name="connsiteX38835" fmla="*/ 6715240 w 12192000"/>
              <a:gd name="connsiteY38835" fmla="*/ 756994 h 6858000"/>
              <a:gd name="connsiteX38836" fmla="*/ 6834964 w 12192000"/>
              <a:gd name="connsiteY38836" fmla="*/ 549654 h 6858000"/>
              <a:gd name="connsiteX38837" fmla="*/ 6579537 w 12192000"/>
              <a:gd name="connsiteY38837" fmla="*/ 549654 h 6858000"/>
              <a:gd name="connsiteX38838" fmla="*/ 6699261 w 12192000"/>
              <a:gd name="connsiteY38838" fmla="*/ 756994 h 6858000"/>
              <a:gd name="connsiteX38839" fmla="*/ 6699261 w 12192000"/>
              <a:gd name="connsiteY38839" fmla="*/ 658007 h 6858000"/>
              <a:gd name="connsiteX38840" fmla="*/ 6662635 w 12192000"/>
              <a:gd name="connsiteY38840" fmla="*/ 614139 h 6858000"/>
              <a:gd name="connsiteX38841" fmla="*/ 6665268 w 12192000"/>
              <a:gd name="connsiteY38841" fmla="*/ 599147 h 6858000"/>
              <a:gd name="connsiteX38842" fmla="*/ 6427765 w 12192000"/>
              <a:gd name="connsiteY38842" fmla="*/ 549654 h 6858000"/>
              <a:gd name="connsiteX38843" fmla="*/ 6342033 w 12192000"/>
              <a:gd name="connsiteY38843" fmla="*/ 599147 h 6858000"/>
              <a:gd name="connsiteX38844" fmla="*/ 6344667 w 12192000"/>
              <a:gd name="connsiteY38844" fmla="*/ 614139 h 6858000"/>
              <a:gd name="connsiteX38845" fmla="*/ 6308041 w 12192000"/>
              <a:gd name="connsiteY38845" fmla="*/ 658007 h 6858000"/>
              <a:gd name="connsiteX38846" fmla="*/ 6308041 w 12192000"/>
              <a:gd name="connsiteY38846" fmla="*/ 756994 h 6858000"/>
              <a:gd name="connsiteX38847" fmla="*/ 6427765 w 12192000"/>
              <a:gd name="connsiteY38847" fmla="*/ 549654 h 6858000"/>
              <a:gd name="connsiteX38848" fmla="*/ 6172337 w 12192000"/>
              <a:gd name="connsiteY38848" fmla="*/ 549654 h 6858000"/>
              <a:gd name="connsiteX38849" fmla="*/ 6292061 w 12192000"/>
              <a:gd name="connsiteY38849" fmla="*/ 756994 h 6858000"/>
              <a:gd name="connsiteX38850" fmla="*/ 6292061 w 12192000"/>
              <a:gd name="connsiteY38850" fmla="*/ 658007 h 6858000"/>
              <a:gd name="connsiteX38851" fmla="*/ 6255435 w 12192000"/>
              <a:gd name="connsiteY38851" fmla="*/ 614139 h 6858000"/>
              <a:gd name="connsiteX38852" fmla="*/ 6258068 w 12192000"/>
              <a:gd name="connsiteY38852" fmla="*/ 599147 h 6858000"/>
              <a:gd name="connsiteX38853" fmla="*/ 6020595 w 12192000"/>
              <a:gd name="connsiteY38853" fmla="*/ 549654 h 6858000"/>
              <a:gd name="connsiteX38854" fmla="*/ 5934863 w 12192000"/>
              <a:gd name="connsiteY38854" fmla="*/ 599147 h 6858000"/>
              <a:gd name="connsiteX38855" fmla="*/ 5937497 w 12192000"/>
              <a:gd name="connsiteY38855" fmla="*/ 614139 h 6858000"/>
              <a:gd name="connsiteX38856" fmla="*/ 5900871 w 12192000"/>
              <a:gd name="connsiteY38856" fmla="*/ 658007 h 6858000"/>
              <a:gd name="connsiteX38857" fmla="*/ 5900871 w 12192000"/>
              <a:gd name="connsiteY38857" fmla="*/ 756994 h 6858000"/>
              <a:gd name="connsiteX38858" fmla="*/ 6020595 w 12192000"/>
              <a:gd name="connsiteY38858" fmla="*/ 549654 h 6858000"/>
              <a:gd name="connsiteX38859" fmla="*/ 5765168 w 12192000"/>
              <a:gd name="connsiteY38859" fmla="*/ 549654 h 6858000"/>
              <a:gd name="connsiteX38860" fmla="*/ 5884892 w 12192000"/>
              <a:gd name="connsiteY38860" fmla="*/ 756994 h 6858000"/>
              <a:gd name="connsiteX38861" fmla="*/ 5884892 w 12192000"/>
              <a:gd name="connsiteY38861" fmla="*/ 658007 h 6858000"/>
              <a:gd name="connsiteX38862" fmla="*/ 5848265 w 12192000"/>
              <a:gd name="connsiteY38862" fmla="*/ 614139 h 6858000"/>
              <a:gd name="connsiteX38863" fmla="*/ 5850898 w 12192000"/>
              <a:gd name="connsiteY38863" fmla="*/ 599147 h 6858000"/>
              <a:gd name="connsiteX38864" fmla="*/ 5613395 w 12192000"/>
              <a:gd name="connsiteY38864" fmla="*/ 549654 h 6858000"/>
              <a:gd name="connsiteX38865" fmla="*/ 5527664 w 12192000"/>
              <a:gd name="connsiteY38865" fmla="*/ 599147 h 6858000"/>
              <a:gd name="connsiteX38866" fmla="*/ 5530297 w 12192000"/>
              <a:gd name="connsiteY38866" fmla="*/ 614139 h 6858000"/>
              <a:gd name="connsiteX38867" fmla="*/ 5493670 w 12192000"/>
              <a:gd name="connsiteY38867" fmla="*/ 658007 h 6858000"/>
              <a:gd name="connsiteX38868" fmla="*/ 5493670 w 12192000"/>
              <a:gd name="connsiteY38868" fmla="*/ 756994 h 6858000"/>
              <a:gd name="connsiteX38869" fmla="*/ 5613395 w 12192000"/>
              <a:gd name="connsiteY38869" fmla="*/ 549654 h 6858000"/>
              <a:gd name="connsiteX38870" fmla="*/ 5357967 w 12192000"/>
              <a:gd name="connsiteY38870" fmla="*/ 549654 h 6858000"/>
              <a:gd name="connsiteX38871" fmla="*/ 5477691 w 12192000"/>
              <a:gd name="connsiteY38871" fmla="*/ 756994 h 6858000"/>
              <a:gd name="connsiteX38872" fmla="*/ 5477691 w 12192000"/>
              <a:gd name="connsiteY38872" fmla="*/ 658007 h 6858000"/>
              <a:gd name="connsiteX38873" fmla="*/ 5441066 w 12192000"/>
              <a:gd name="connsiteY38873" fmla="*/ 614139 h 6858000"/>
              <a:gd name="connsiteX38874" fmla="*/ 5443698 w 12192000"/>
              <a:gd name="connsiteY38874" fmla="*/ 599147 h 6858000"/>
              <a:gd name="connsiteX38875" fmla="*/ 5206225 w 12192000"/>
              <a:gd name="connsiteY38875" fmla="*/ 549654 h 6858000"/>
              <a:gd name="connsiteX38876" fmla="*/ 5120494 w 12192000"/>
              <a:gd name="connsiteY38876" fmla="*/ 599147 h 6858000"/>
              <a:gd name="connsiteX38877" fmla="*/ 5123127 w 12192000"/>
              <a:gd name="connsiteY38877" fmla="*/ 614139 h 6858000"/>
              <a:gd name="connsiteX38878" fmla="*/ 5086501 w 12192000"/>
              <a:gd name="connsiteY38878" fmla="*/ 658007 h 6858000"/>
              <a:gd name="connsiteX38879" fmla="*/ 5086501 w 12192000"/>
              <a:gd name="connsiteY38879" fmla="*/ 756994 h 6858000"/>
              <a:gd name="connsiteX38880" fmla="*/ 5206225 w 12192000"/>
              <a:gd name="connsiteY38880" fmla="*/ 549654 h 6858000"/>
              <a:gd name="connsiteX38881" fmla="*/ 4950798 w 12192000"/>
              <a:gd name="connsiteY38881" fmla="*/ 549654 h 6858000"/>
              <a:gd name="connsiteX38882" fmla="*/ 5070522 w 12192000"/>
              <a:gd name="connsiteY38882" fmla="*/ 756994 h 6858000"/>
              <a:gd name="connsiteX38883" fmla="*/ 5070522 w 12192000"/>
              <a:gd name="connsiteY38883" fmla="*/ 658007 h 6858000"/>
              <a:gd name="connsiteX38884" fmla="*/ 5033895 w 12192000"/>
              <a:gd name="connsiteY38884" fmla="*/ 614139 h 6858000"/>
              <a:gd name="connsiteX38885" fmla="*/ 5036528 w 12192000"/>
              <a:gd name="connsiteY38885" fmla="*/ 599147 h 6858000"/>
              <a:gd name="connsiteX38886" fmla="*/ 4799025 w 12192000"/>
              <a:gd name="connsiteY38886" fmla="*/ 549654 h 6858000"/>
              <a:gd name="connsiteX38887" fmla="*/ 4713294 w 12192000"/>
              <a:gd name="connsiteY38887" fmla="*/ 599147 h 6858000"/>
              <a:gd name="connsiteX38888" fmla="*/ 4715928 w 12192000"/>
              <a:gd name="connsiteY38888" fmla="*/ 614139 h 6858000"/>
              <a:gd name="connsiteX38889" fmla="*/ 4679301 w 12192000"/>
              <a:gd name="connsiteY38889" fmla="*/ 658007 h 6858000"/>
              <a:gd name="connsiteX38890" fmla="*/ 4679301 w 12192000"/>
              <a:gd name="connsiteY38890" fmla="*/ 756994 h 6858000"/>
              <a:gd name="connsiteX38891" fmla="*/ 4799025 w 12192000"/>
              <a:gd name="connsiteY38891" fmla="*/ 549654 h 6858000"/>
              <a:gd name="connsiteX38892" fmla="*/ 4543597 w 12192000"/>
              <a:gd name="connsiteY38892" fmla="*/ 549654 h 6858000"/>
              <a:gd name="connsiteX38893" fmla="*/ 4663323 w 12192000"/>
              <a:gd name="connsiteY38893" fmla="*/ 756994 h 6858000"/>
              <a:gd name="connsiteX38894" fmla="*/ 4663323 w 12192000"/>
              <a:gd name="connsiteY38894" fmla="*/ 658007 h 6858000"/>
              <a:gd name="connsiteX38895" fmla="*/ 4626695 w 12192000"/>
              <a:gd name="connsiteY38895" fmla="*/ 614139 h 6858000"/>
              <a:gd name="connsiteX38896" fmla="*/ 4629329 w 12192000"/>
              <a:gd name="connsiteY38896" fmla="*/ 599147 h 6858000"/>
              <a:gd name="connsiteX38897" fmla="*/ 4391855 w 12192000"/>
              <a:gd name="connsiteY38897" fmla="*/ 549654 h 6858000"/>
              <a:gd name="connsiteX38898" fmla="*/ 4306124 w 12192000"/>
              <a:gd name="connsiteY38898" fmla="*/ 599147 h 6858000"/>
              <a:gd name="connsiteX38899" fmla="*/ 4308757 w 12192000"/>
              <a:gd name="connsiteY38899" fmla="*/ 614139 h 6858000"/>
              <a:gd name="connsiteX38900" fmla="*/ 4272131 w 12192000"/>
              <a:gd name="connsiteY38900" fmla="*/ 658007 h 6858000"/>
              <a:gd name="connsiteX38901" fmla="*/ 4272131 w 12192000"/>
              <a:gd name="connsiteY38901" fmla="*/ 756994 h 6858000"/>
              <a:gd name="connsiteX38902" fmla="*/ 4391855 w 12192000"/>
              <a:gd name="connsiteY38902" fmla="*/ 549654 h 6858000"/>
              <a:gd name="connsiteX38903" fmla="*/ 4136428 w 12192000"/>
              <a:gd name="connsiteY38903" fmla="*/ 549654 h 6858000"/>
              <a:gd name="connsiteX38904" fmla="*/ 4256152 w 12192000"/>
              <a:gd name="connsiteY38904" fmla="*/ 756994 h 6858000"/>
              <a:gd name="connsiteX38905" fmla="*/ 4256152 w 12192000"/>
              <a:gd name="connsiteY38905" fmla="*/ 658007 h 6858000"/>
              <a:gd name="connsiteX38906" fmla="*/ 4219526 w 12192000"/>
              <a:gd name="connsiteY38906" fmla="*/ 614139 h 6858000"/>
              <a:gd name="connsiteX38907" fmla="*/ 4222160 w 12192000"/>
              <a:gd name="connsiteY38907" fmla="*/ 599147 h 6858000"/>
              <a:gd name="connsiteX38908" fmla="*/ 3984685 w 12192000"/>
              <a:gd name="connsiteY38908" fmla="*/ 549654 h 6858000"/>
              <a:gd name="connsiteX38909" fmla="*/ 3898954 w 12192000"/>
              <a:gd name="connsiteY38909" fmla="*/ 599147 h 6858000"/>
              <a:gd name="connsiteX38910" fmla="*/ 3901588 w 12192000"/>
              <a:gd name="connsiteY38910" fmla="*/ 614139 h 6858000"/>
              <a:gd name="connsiteX38911" fmla="*/ 3864961 w 12192000"/>
              <a:gd name="connsiteY38911" fmla="*/ 658007 h 6858000"/>
              <a:gd name="connsiteX38912" fmla="*/ 3864961 w 12192000"/>
              <a:gd name="connsiteY38912" fmla="*/ 756994 h 6858000"/>
              <a:gd name="connsiteX38913" fmla="*/ 3984685 w 12192000"/>
              <a:gd name="connsiteY38913" fmla="*/ 549654 h 6858000"/>
              <a:gd name="connsiteX38914" fmla="*/ 3729258 w 12192000"/>
              <a:gd name="connsiteY38914" fmla="*/ 549654 h 6858000"/>
              <a:gd name="connsiteX38915" fmla="*/ 3848982 w 12192000"/>
              <a:gd name="connsiteY38915" fmla="*/ 756994 h 6858000"/>
              <a:gd name="connsiteX38916" fmla="*/ 3848982 w 12192000"/>
              <a:gd name="connsiteY38916" fmla="*/ 658007 h 6858000"/>
              <a:gd name="connsiteX38917" fmla="*/ 3812355 w 12192000"/>
              <a:gd name="connsiteY38917" fmla="*/ 614139 h 6858000"/>
              <a:gd name="connsiteX38918" fmla="*/ 3814989 w 12192000"/>
              <a:gd name="connsiteY38918" fmla="*/ 599147 h 6858000"/>
              <a:gd name="connsiteX38919" fmla="*/ 3577485 w 12192000"/>
              <a:gd name="connsiteY38919" fmla="*/ 549654 h 6858000"/>
              <a:gd name="connsiteX38920" fmla="*/ 3491754 w 12192000"/>
              <a:gd name="connsiteY38920" fmla="*/ 599147 h 6858000"/>
              <a:gd name="connsiteX38921" fmla="*/ 3494388 w 12192000"/>
              <a:gd name="connsiteY38921" fmla="*/ 614139 h 6858000"/>
              <a:gd name="connsiteX38922" fmla="*/ 3457761 w 12192000"/>
              <a:gd name="connsiteY38922" fmla="*/ 658007 h 6858000"/>
              <a:gd name="connsiteX38923" fmla="*/ 3457761 w 12192000"/>
              <a:gd name="connsiteY38923" fmla="*/ 756994 h 6858000"/>
              <a:gd name="connsiteX38924" fmla="*/ 3577485 w 12192000"/>
              <a:gd name="connsiteY38924" fmla="*/ 549654 h 6858000"/>
              <a:gd name="connsiteX38925" fmla="*/ 3322058 w 12192000"/>
              <a:gd name="connsiteY38925" fmla="*/ 549654 h 6858000"/>
              <a:gd name="connsiteX38926" fmla="*/ 3441782 w 12192000"/>
              <a:gd name="connsiteY38926" fmla="*/ 756994 h 6858000"/>
              <a:gd name="connsiteX38927" fmla="*/ 3441782 w 12192000"/>
              <a:gd name="connsiteY38927" fmla="*/ 658007 h 6858000"/>
              <a:gd name="connsiteX38928" fmla="*/ 3405156 w 12192000"/>
              <a:gd name="connsiteY38928" fmla="*/ 614139 h 6858000"/>
              <a:gd name="connsiteX38929" fmla="*/ 3407789 w 12192000"/>
              <a:gd name="connsiteY38929" fmla="*/ 599147 h 6858000"/>
              <a:gd name="connsiteX38930" fmla="*/ 3170316 w 12192000"/>
              <a:gd name="connsiteY38930" fmla="*/ 549654 h 6858000"/>
              <a:gd name="connsiteX38931" fmla="*/ 3084585 w 12192000"/>
              <a:gd name="connsiteY38931" fmla="*/ 599147 h 6858000"/>
              <a:gd name="connsiteX38932" fmla="*/ 3087218 w 12192000"/>
              <a:gd name="connsiteY38932" fmla="*/ 614139 h 6858000"/>
              <a:gd name="connsiteX38933" fmla="*/ 3050591 w 12192000"/>
              <a:gd name="connsiteY38933" fmla="*/ 658007 h 6858000"/>
              <a:gd name="connsiteX38934" fmla="*/ 3050591 w 12192000"/>
              <a:gd name="connsiteY38934" fmla="*/ 756994 h 6858000"/>
              <a:gd name="connsiteX38935" fmla="*/ 3170316 w 12192000"/>
              <a:gd name="connsiteY38935" fmla="*/ 549654 h 6858000"/>
              <a:gd name="connsiteX38936" fmla="*/ 2914888 w 12192000"/>
              <a:gd name="connsiteY38936" fmla="*/ 549654 h 6858000"/>
              <a:gd name="connsiteX38937" fmla="*/ 3034612 w 12192000"/>
              <a:gd name="connsiteY38937" fmla="*/ 756994 h 6858000"/>
              <a:gd name="connsiteX38938" fmla="*/ 3034612 w 12192000"/>
              <a:gd name="connsiteY38938" fmla="*/ 658007 h 6858000"/>
              <a:gd name="connsiteX38939" fmla="*/ 2997986 w 12192000"/>
              <a:gd name="connsiteY38939" fmla="*/ 614139 h 6858000"/>
              <a:gd name="connsiteX38940" fmla="*/ 3000619 w 12192000"/>
              <a:gd name="connsiteY38940" fmla="*/ 599147 h 6858000"/>
              <a:gd name="connsiteX38941" fmla="*/ 2763116 w 12192000"/>
              <a:gd name="connsiteY38941" fmla="*/ 549654 h 6858000"/>
              <a:gd name="connsiteX38942" fmla="*/ 2677385 w 12192000"/>
              <a:gd name="connsiteY38942" fmla="*/ 599147 h 6858000"/>
              <a:gd name="connsiteX38943" fmla="*/ 2680018 w 12192000"/>
              <a:gd name="connsiteY38943" fmla="*/ 614139 h 6858000"/>
              <a:gd name="connsiteX38944" fmla="*/ 2643392 w 12192000"/>
              <a:gd name="connsiteY38944" fmla="*/ 658007 h 6858000"/>
              <a:gd name="connsiteX38945" fmla="*/ 2643392 w 12192000"/>
              <a:gd name="connsiteY38945" fmla="*/ 756994 h 6858000"/>
              <a:gd name="connsiteX38946" fmla="*/ 2763116 w 12192000"/>
              <a:gd name="connsiteY38946" fmla="*/ 549654 h 6858000"/>
              <a:gd name="connsiteX38947" fmla="*/ 2507688 w 12192000"/>
              <a:gd name="connsiteY38947" fmla="*/ 549654 h 6858000"/>
              <a:gd name="connsiteX38948" fmla="*/ 2627412 w 12192000"/>
              <a:gd name="connsiteY38948" fmla="*/ 756994 h 6858000"/>
              <a:gd name="connsiteX38949" fmla="*/ 2627412 w 12192000"/>
              <a:gd name="connsiteY38949" fmla="*/ 658007 h 6858000"/>
              <a:gd name="connsiteX38950" fmla="*/ 2590786 w 12192000"/>
              <a:gd name="connsiteY38950" fmla="*/ 614139 h 6858000"/>
              <a:gd name="connsiteX38951" fmla="*/ 2593419 w 12192000"/>
              <a:gd name="connsiteY38951" fmla="*/ 599147 h 6858000"/>
              <a:gd name="connsiteX38952" fmla="*/ 2355946 w 12192000"/>
              <a:gd name="connsiteY38952" fmla="*/ 549654 h 6858000"/>
              <a:gd name="connsiteX38953" fmla="*/ 2270215 w 12192000"/>
              <a:gd name="connsiteY38953" fmla="*/ 599147 h 6858000"/>
              <a:gd name="connsiteX38954" fmla="*/ 2272848 w 12192000"/>
              <a:gd name="connsiteY38954" fmla="*/ 614139 h 6858000"/>
              <a:gd name="connsiteX38955" fmla="*/ 2236222 w 12192000"/>
              <a:gd name="connsiteY38955" fmla="*/ 658007 h 6858000"/>
              <a:gd name="connsiteX38956" fmla="*/ 2236222 w 12192000"/>
              <a:gd name="connsiteY38956" fmla="*/ 756994 h 6858000"/>
              <a:gd name="connsiteX38957" fmla="*/ 2355946 w 12192000"/>
              <a:gd name="connsiteY38957" fmla="*/ 549654 h 6858000"/>
              <a:gd name="connsiteX38958" fmla="*/ 2100518 w 12192000"/>
              <a:gd name="connsiteY38958" fmla="*/ 549654 h 6858000"/>
              <a:gd name="connsiteX38959" fmla="*/ 2220243 w 12192000"/>
              <a:gd name="connsiteY38959" fmla="*/ 756994 h 6858000"/>
              <a:gd name="connsiteX38960" fmla="*/ 2220243 w 12192000"/>
              <a:gd name="connsiteY38960" fmla="*/ 658007 h 6858000"/>
              <a:gd name="connsiteX38961" fmla="*/ 2183616 w 12192000"/>
              <a:gd name="connsiteY38961" fmla="*/ 614139 h 6858000"/>
              <a:gd name="connsiteX38962" fmla="*/ 2186249 w 12192000"/>
              <a:gd name="connsiteY38962" fmla="*/ 599147 h 6858000"/>
              <a:gd name="connsiteX38963" fmla="*/ 1948746 w 12192000"/>
              <a:gd name="connsiteY38963" fmla="*/ 549654 h 6858000"/>
              <a:gd name="connsiteX38964" fmla="*/ 1863015 w 12192000"/>
              <a:gd name="connsiteY38964" fmla="*/ 599147 h 6858000"/>
              <a:gd name="connsiteX38965" fmla="*/ 1865648 w 12192000"/>
              <a:gd name="connsiteY38965" fmla="*/ 614139 h 6858000"/>
              <a:gd name="connsiteX38966" fmla="*/ 1829022 w 12192000"/>
              <a:gd name="connsiteY38966" fmla="*/ 658007 h 6858000"/>
              <a:gd name="connsiteX38967" fmla="*/ 1829022 w 12192000"/>
              <a:gd name="connsiteY38967" fmla="*/ 756994 h 6858000"/>
              <a:gd name="connsiteX38968" fmla="*/ 1948746 w 12192000"/>
              <a:gd name="connsiteY38968" fmla="*/ 549654 h 6858000"/>
              <a:gd name="connsiteX38969" fmla="*/ 1693318 w 12192000"/>
              <a:gd name="connsiteY38969" fmla="*/ 549654 h 6858000"/>
              <a:gd name="connsiteX38970" fmla="*/ 1813043 w 12192000"/>
              <a:gd name="connsiteY38970" fmla="*/ 756994 h 6858000"/>
              <a:gd name="connsiteX38971" fmla="*/ 1813043 w 12192000"/>
              <a:gd name="connsiteY38971" fmla="*/ 658007 h 6858000"/>
              <a:gd name="connsiteX38972" fmla="*/ 1776416 w 12192000"/>
              <a:gd name="connsiteY38972" fmla="*/ 614139 h 6858000"/>
              <a:gd name="connsiteX38973" fmla="*/ 1779050 w 12192000"/>
              <a:gd name="connsiteY38973" fmla="*/ 599147 h 6858000"/>
              <a:gd name="connsiteX38974" fmla="*/ 1541576 w 12192000"/>
              <a:gd name="connsiteY38974" fmla="*/ 549654 h 6858000"/>
              <a:gd name="connsiteX38975" fmla="*/ 1455845 w 12192000"/>
              <a:gd name="connsiteY38975" fmla="*/ 599147 h 6858000"/>
              <a:gd name="connsiteX38976" fmla="*/ 1458478 w 12192000"/>
              <a:gd name="connsiteY38976" fmla="*/ 614139 h 6858000"/>
              <a:gd name="connsiteX38977" fmla="*/ 1421852 w 12192000"/>
              <a:gd name="connsiteY38977" fmla="*/ 658007 h 6858000"/>
              <a:gd name="connsiteX38978" fmla="*/ 1421852 w 12192000"/>
              <a:gd name="connsiteY38978" fmla="*/ 756994 h 6858000"/>
              <a:gd name="connsiteX38979" fmla="*/ 1541576 w 12192000"/>
              <a:gd name="connsiteY38979" fmla="*/ 549654 h 6858000"/>
              <a:gd name="connsiteX38980" fmla="*/ 1286149 w 12192000"/>
              <a:gd name="connsiteY38980" fmla="*/ 549654 h 6858000"/>
              <a:gd name="connsiteX38981" fmla="*/ 1405873 w 12192000"/>
              <a:gd name="connsiteY38981" fmla="*/ 756994 h 6858000"/>
              <a:gd name="connsiteX38982" fmla="*/ 1405873 w 12192000"/>
              <a:gd name="connsiteY38982" fmla="*/ 658007 h 6858000"/>
              <a:gd name="connsiteX38983" fmla="*/ 1369246 w 12192000"/>
              <a:gd name="connsiteY38983" fmla="*/ 614139 h 6858000"/>
              <a:gd name="connsiteX38984" fmla="*/ 1371880 w 12192000"/>
              <a:gd name="connsiteY38984" fmla="*/ 599147 h 6858000"/>
              <a:gd name="connsiteX38985" fmla="*/ 1134376 w 12192000"/>
              <a:gd name="connsiteY38985" fmla="*/ 549654 h 6858000"/>
              <a:gd name="connsiteX38986" fmla="*/ 1048645 w 12192000"/>
              <a:gd name="connsiteY38986" fmla="*/ 599147 h 6858000"/>
              <a:gd name="connsiteX38987" fmla="*/ 1051279 w 12192000"/>
              <a:gd name="connsiteY38987" fmla="*/ 614139 h 6858000"/>
              <a:gd name="connsiteX38988" fmla="*/ 1014652 w 12192000"/>
              <a:gd name="connsiteY38988" fmla="*/ 658007 h 6858000"/>
              <a:gd name="connsiteX38989" fmla="*/ 1014652 w 12192000"/>
              <a:gd name="connsiteY38989" fmla="*/ 756994 h 6858000"/>
              <a:gd name="connsiteX38990" fmla="*/ 1134376 w 12192000"/>
              <a:gd name="connsiteY38990" fmla="*/ 549654 h 6858000"/>
              <a:gd name="connsiteX38991" fmla="*/ 878949 w 12192000"/>
              <a:gd name="connsiteY38991" fmla="*/ 549654 h 6858000"/>
              <a:gd name="connsiteX38992" fmla="*/ 998673 w 12192000"/>
              <a:gd name="connsiteY38992" fmla="*/ 756994 h 6858000"/>
              <a:gd name="connsiteX38993" fmla="*/ 998673 w 12192000"/>
              <a:gd name="connsiteY38993" fmla="*/ 658007 h 6858000"/>
              <a:gd name="connsiteX38994" fmla="*/ 962047 w 12192000"/>
              <a:gd name="connsiteY38994" fmla="*/ 614139 h 6858000"/>
              <a:gd name="connsiteX38995" fmla="*/ 964680 w 12192000"/>
              <a:gd name="connsiteY38995" fmla="*/ 599147 h 6858000"/>
              <a:gd name="connsiteX38996" fmla="*/ 727206 w 12192000"/>
              <a:gd name="connsiteY38996" fmla="*/ 549654 h 6858000"/>
              <a:gd name="connsiteX38997" fmla="*/ 641475 w 12192000"/>
              <a:gd name="connsiteY38997" fmla="*/ 599147 h 6858000"/>
              <a:gd name="connsiteX38998" fmla="*/ 644109 w 12192000"/>
              <a:gd name="connsiteY38998" fmla="*/ 614139 h 6858000"/>
              <a:gd name="connsiteX38999" fmla="*/ 607482 w 12192000"/>
              <a:gd name="connsiteY38999" fmla="*/ 658007 h 6858000"/>
              <a:gd name="connsiteX39000" fmla="*/ 607482 w 12192000"/>
              <a:gd name="connsiteY39000" fmla="*/ 756994 h 6858000"/>
              <a:gd name="connsiteX39001" fmla="*/ 727206 w 12192000"/>
              <a:gd name="connsiteY39001" fmla="*/ 549654 h 6858000"/>
              <a:gd name="connsiteX39002" fmla="*/ 471779 w 12192000"/>
              <a:gd name="connsiteY39002" fmla="*/ 549654 h 6858000"/>
              <a:gd name="connsiteX39003" fmla="*/ 591503 w 12192000"/>
              <a:gd name="connsiteY39003" fmla="*/ 756994 h 6858000"/>
              <a:gd name="connsiteX39004" fmla="*/ 591503 w 12192000"/>
              <a:gd name="connsiteY39004" fmla="*/ 658007 h 6858000"/>
              <a:gd name="connsiteX39005" fmla="*/ 554877 w 12192000"/>
              <a:gd name="connsiteY39005" fmla="*/ 614139 h 6858000"/>
              <a:gd name="connsiteX39006" fmla="*/ 557510 w 12192000"/>
              <a:gd name="connsiteY39006" fmla="*/ 599147 h 6858000"/>
              <a:gd name="connsiteX39007" fmla="*/ 320037 w 12192000"/>
              <a:gd name="connsiteY39007" fmla="*/ 549654 h 6858000"/>
              <a:gd name="connsiteX39008" fmla="*/ 234306 w 12192000"/>
              <a:gd name="connsiteY39008" fmla="*/ 599147 h 6858000"/>
              <a:gd name="connsiteX39009" fmla="*/ 236939 w 12192000"/>
              <a:gd name="connsiteY39009" fmla="*/ 614139 h 6858000"/>
              <a:gd name="connsiteX39010" fmla="*/ 200312 w 12192000"/>
              <a:gd name="connsiteY39010" fmla="*/ 658007 h 6858000"/>
              <a:gd name="connsiteX39011" fmla="*/ 200312 w 12192000"/>
              <a:gd name="connsiteY39011" fmla="*/ 756994 h 6858000"/>
              <a:gd name="connsiteX39012" fmla="*/ 320037 w 12192000"/>
              <a:gd name="connsiteY39012" fmla="*/ 549654 h 6858000"/>
              <a:gd name="connsiteX39013" fmla="*/ 64609 w 12192000"/>
              <a:gd name="connsiteY39013" fmla="*/ 549654 h 6858000"/>
              <a:gd name="connsiteX39014" fmla="*/ 184333 w 12192000"/>
              <a:gd name="connsiteY39014" fmla="*/ 756994 h 6858000"/>
              <a:gd name="connsiteX39015" fmla="*/ 184333 w 12192000"/>
              <a:gd name="connsiteY39015" fmla="*/ 658007 h 6858000"/>
              <a:gd name="connsiteX39016" fmla="*/ 147707 w 12192000"/>
              <a:gd name="connsiteY39016" fmla="*/ 614139 h 6858000"/>
              <a:gd name="connsiteX39017" fmla="*/ 150340 w 12192000"/>
              <a:gd name="connsiteY39017" fmla="*/ 599147 h 6858000"/>
              <a:gd name="connsiteX39018" fmla="*/ 11838543 w 12192000"/>
              <a:gd name="connsiteY39018" fmla="*/ 529904 h 6858000"/>
              <a:gd name="connsiteX39019" fmla="*/ 11805297 w 12192000"/>
              <a:gd name="connsiteY39019" fmla="*/ 549564 h 6858000"/>
              <a:gd name="connsiteX39020" fmla="*/ 11805297 w 12192000"/>
              <a:gd name="connsiteY39020" fmla="*/ 687003 h 6858000"/>
              <a:gd name="connsiteX39021" fmla="*/ 11839111 w 12192000"/>
              <a:gd name="connsiteY39021" fmla="*/ 716059 h 6858000"/>
              <a:gd name="connsiteX39022" fmla="*/ 11839889 w 12192000"/>
              <a:gd name="connsiteY39022" fmla="*/ 718453 h 6858000"/>
              <a:gd name="connsiteX39023" fmla="*/ 11841894 w 12192000"/>
              <a:gd name="connsiteY39023" fmla="*/ 731589 h 6858000"/>
              <a:gd name="connsiteX39024" fmla="*/ 11839440 w 12192000"/>
              <a:gd name="connsiteY39024" fmla="*/ 746012 h 6858000"/>
              <a:gd name="connsiteX39025" fmla="*/ 11959373 w 12192000"/>
              <a:gd name="connsiteY39025" fmla="*/ 815255 h 6858000"/>
              <a:gd name="connsiteX39026" fmla="*/ 11992619 w 12192000"/>
              <a:gd name="connsiteY39026" fmla="*/ 796134 h 6858000"/>
              <a:gd name="connsiteX39027" fmla="*/ 11992619 w 12192000"/>
              <a:gd name="connsiteY39027" fmla="*/ 775996 h 6858000"/>
              <a:gd name="connsiteX39028" fmla="*/ 11856557 w 12192000"/>
              <a:gd name="connsiteY39028" fmla="*/ 540318 h 6858000"/>
              <a:gd name="connsiteX39029" fmla="*/ 11024172 w 12192000"/>
              <a:gd name="connsiteY39029" fmla="*/ 529904 h 6858000"/>
              <a:gd name="connsiteX39030" fmla="*/ 10990928 w 12192000"/>
              <a:gd name="connsiteY39030" fmla="*/ 549564 h 6858000"/>
              <a:gd name="connsiteX39031" fmla="*/ 10990928 w 12192000"/>
              <a:gd name="connsiteY39031" fmla="*/ 687003 h 6858000"/>
              <a:gd name="connsiteX39032" fmla="*/ 11024741 w 12192000"/>
              <a:gd name="connsiteY39032" fmla="*/ 716059 h 6858000"/>
              <a:gd name="connsiteX39033" fmla="*/ 11025520 w 12192000"/>
              <a:gd name="connsiteY39033" fmla="*/ 718453 h 6858000"/>
              <a:gd name="connsiteX39034" fmla="*/ 11027524 w 12192000"/>
              <a:gd name="connsiteY39034" fmla="*/ 731589 h 6858000"/>
              <a:gd name="connsiteX39035" fmla="*/ 11025070 w 12192000"/>
              <a:gd name="connsiteY39035" fmla="*/ 746012 h 6858000"/>
              <a:gd name="connsiteX39036" fmla="*/ 11145004 w 12192000"/>
              <a:gd name="connsiteY39036" fmla="*/ 815255 h 6858000"/>
              <a:gd name="connsiteX39037" fmla="*/ 11178249 w 12192000"/>
              <a:gd name="connsiteY39037" fmla="*/ 796134 h 6858000"/>
              <a:gd name="connsiteX39038" fmla="*/ 11178249 w 12192000"/>
              <a:gd name="connsiteY39038" fmla="*/ 775996 h 6858000"/>
              <a:gd name="connsiteX39039" fmla="*/ 11042186 w 12192000"/>
              <a:gd name="connsiteY39039" fmla="*/ 540318 h 6858000"/>
              <a:gd name="connsiteX39040" fmla="*/ 10209803 w 12192000"/>
              <a:gd name="connsiteY39040" fmla="*/ 529904 h 6858000"/>
              <a:gd name="connsiteX39041" fmla="*/ 10176558 w 12192000"/>
              <a:gd name="connsiteY39041" fmla="*/ 549564 h 6858000"/>
              <a:gd name="connsiteX39042" fmla="*/ 10176558 w 12192000"/>
              <a:gd name="connsiteY39042" fmla="*/ 687003 h 6858000"/>
              <a:gd name="connsiteX39043" fmla="*/ 10210371 w 12192000"/>
              <a:gd name="connsiteY39043" fmla="*/ 716059 h 6858000"/>
              <a:gd name="connsiteX39044" fmla="*/ 10211149 w 12192000"/>
              <a:gd name="connsiteY39044" fmla="*/ 718453 h 6858000"/>
              <a:gd name="connsiteX39045" fmla="*/ 10213154 w 12192000"/>
              <a:gd name="connsiteY39045" fmla="*/ 731589 h 6858000"/>
              <a:gd name="connsiteX39046" fmla="*/ 10210701 w 12192000"/>
              <a:gd name="connsiteY39046" fmla="*/ 746012 h 6858000"/>
              <a:gd name="connsiteX39047" fmla="*/ 10330634 w 12192000"/>
              <a:gd name="connsiteY39047" fmla="*/ 815255 h 6858000"/>
              <a:gd name="connsiteX39048" fmla="*/ 10363879 w 12192000"/>
              <a:gd name="connsiteY39048" fmla="*/ 796134 h 6858000"/>
              <a:gd name="connsiteX39049" fmla="*/ 10363879 w 12192000"/>
              <a:gd name="connsiteY39049" fmla="*/ 775996 h 6858000"/>
              <a:gd name="connsiteX39050" fmla="*/ 10227817 w 12192000"/>
              <a:gd name="connsiteY39050" fmla="*/ 540318 h 6858000"/>
              <a:gd name="connsiteX39051" fmla="*/ 9395434 w 12192000"/>
              <a:gd name="connsiteY39051" fmla="*/ 529904 h 6858000"/>
              <a:gd name="connsiteX39052" fmla="*/ 9362188 w 12192000"/>
              <a:gd name="connsiteY39052" fmla="*/ 549564 h 6858000"/>
              <a:gd name="connsiteX39053" fmla="*/ 9362188 w 12192000"/>
              <a:gd name="connsiteY39053" fmla="*/ 687003 h 6858000"/>
              <a:gd name="connsiteX39054" fmla="*/ 9396002 w 12192000"/>
              <a:gd name="connsiteY39054" fmla="*/ 716059 h 6858000"/>
              <a:gd name="connsiteX39055" fmla="*/ 9396780 w 12192000"/>
              <a:gd name="connsiteY39055" fmla="*/ 718453 h 6858000"/>
              <a:gd name="connsiteX39056" fmla="*/ 9398785 w 12192000"/>
              <a:gd name="connsiteY39056" fmla="*/ 731589 h 6858000"/>
              <a:gd name="connsiteX39057" fmla="*/ 9396331 w 12192000"/>
              <a:gd name="connsiteY39057" fmla="*/ 746012 h 6858000"/>
              <a:gd name="connsiteX39058" fmla="*/ 9516265 w 12192000"/>
              <a:gd name="connsiteY39058" fmla="*/ 815255 h 6858000"/>
              <a:gd name="connsiteX39059" fmla="*/ 9549510 w 12192000"/>
              <a:gd name="connsiteY39059" fmla="*/ 796134 h 6858000"/>
              <a:gd name="connsiteX39060" fmla="*/ 9549510 w 12192000"/>
              <a:gd name="connsiteY39060" fmla="*/ 775996 h 6858000"/>
              <a:gd name="connsiteX39061" fmla="*/ 9413447 w 12192000"/>
              <a:gd name="connsiteY39061" fmla="*/ 540318 h 6858000"/>
              <a:gd name="connsiteX39062" fmla="*/ 8988264 w 12192000"/>
              <a:gd name="connsiteY39062" fmla="*/ 529904 h 6858000"/>
              <a:gd name="connsiteX39063" fmla="*/ 8955018 w 12192000"/>
              <a:gd name="connsiteY39063" fmla="*/ 549564 h 6858000"/>
              <a:gd name="connsiteX39064" fmla="*/ 8955018 w 12192000"/>
              <a:gd name="connsiteY39064" fmla="*/ 687003 h 6858000"/>
              <a:gd name="connsiteX39065" fmla="*/ 8988832 w 12192000"/>
              <a:gd name="connsiteY39065" fmla="*/ 716059 h 6858000"/>
              <a:gd name="connsiteX39066" fmla="*/ 8989610 w 12192000"/>
              <a:gd name="connsiteY39066" fmla="*/ 718453 h 6858000"/>
              <a:gd name="connsiteX39067" fmla="*/ 8991615 w 12192000"/>
              <a:gd name="connsiteY39067" fmla="*/ 731589 h 6858000"/>
              <a:gd name="connsiteX39068" fmla="*/ 8989161 w 12192000"/>
              <a:gd name="connsiteY39068" fmla="*/ 746012 h 6858000"/>
              <a:gd name="connsiteX39069" fmla="*/ 9109095 w 12192000"/>
              <a:gd name="connsiteY39069" fmla="*/ 815255 h 6858000"/>
              <a:gd name="connsiteX39070" fmla="*/ 9142340 w 12192000"/>
              <a:gd name="connsiteY39070" fmla="*/ 796134 h 6858000"/>
              <a:gd name="connsiteX39071" fmla="*/ 9142340 w 12192000"/>
              <a:gd name="connsiteY39071" fmla="*/ 775996 h 6858000"/>
              <a:gd name="connsiteX39072" fmla="*/ 9006278 w 12192000"/>
              <a:gd name="connsiteY39072" fmla="*/ 540318 h 6858000"/>
              <a:gd name="connsiteX39073" fmla="*/ 8173893 w 12192000"/>
              <a:gd name="connsiteY39073" fmla="*/ 529904 h 6858000"/>
              <a:gd name="connsiteX39074" fmla="*/ 8140649 w 12192000"/>
              <a:gd name="connsiteY39074" fmla="*/ 549564 h 6858000"/>
              <a:gd name="connsiteX39075" fmla="*/ 8140649 w 12192000"/>
              <a:gd name="connsiteY39075" fmla="*/ 687003 h 6858000"/>
              <a:gd name="connsiteX39076" fmla="*/ 8174463 w 12192000"/>
              <a:gd name="connsiteY39076" fmla="*/ 716059 h 6858000"/>
              <a:gd name="connsiteX39077" fmla="*/ 8175241 w 12192000"/>
              <a:gd name="connsiteY39077" fmla="*/ 718453 h 6858000"/>
              <a:gd name="connsiteX39078" fmla="*/ 8177245 w 12192000"/>
              <a:gd name="connsiteY39078" fmla="*/ 731589 h 6858000"/>
              <a:gd name="connsiteX39079" fmla="*/ 8174791 w 12192000"/>
              <a:gd name="connsiteY39079" fmla="*/ 746012 h 6858000"/>
              <a:gd name="connsiteX39080" fmla="*/ 8294725 w 12192000"/>
              <a:gd name="connsiteY39080" fmla="*/ 815255 h 6858000"/>
              <a:gd name="connsiteX39081" fmla="*/ 8327970 w 12192000"/>
              <a:gd name="connsiteY39081" fmla="*/ 796134 h 6858000"/>
              <a:gd name="connsiteX39082" fmla="*/ 8327970 w 12192000"/>
              <a:gd name="connsiteY39082" fmla="*/ 775996 h 6858000"/>
              <a:gd name="connsiteX39083" fmla="*/ 8191907 w 12192000"/>
              <a:gd name="connsiteY39083" fmla="*/ 540318 h 6858000"/>
              <a:gd name="connsiteX39084" fmla="*/ 7359524 w 12192000"/>
              <a:gd name="connsiteY39084" fmla="*/ 529904 h 6858000"/>
              <a:gd name="connsiteX39085" fmla="*/ 7326279 w 12192000"/>
              <a:gd name="connsiteY39085" fmla="*/ 549564 h 6858000"/>
              <a:gd name="connsiteX39086" fmla="*/ 7326279 w 12192000"/>
              <a:gd name="connsiteY39086" fmla="*/ 687003 h 6858000"/>
              <a:gd name="connsiteX39087" fmla="*/ 7360093 w 12192000"/>
              <a:gd name="connsiteY39087" fmla="*/ 716059 h 6858000"/>
              <a:gd name="connsiteX39088" fmla="*/ 7360871 w 12192000"/>
              <a:gd name="connsiteY39088" fmla="*/ 718453 h 6858000"/>
              <a:gd name="connsiteX39089" fmla="*/ 7362876 w 12192000"/>
              <a:gd name="connsiteY39089" fmla="*/ 731589 h 6858000"/>
              <a:gd name="connsiteX39090" fmla="*/ 7360422 w 12192000"/>
              <a:gd name="connsiteY39090" fmla="*/ 746012 h 6858000"/>
              <a:gd name="connsiteX39091" fmla="*/ 7480355 w 12192000"/>
              <a:gd name="connsiteY39091" fmla="*/ 815255 h 6858000"/>
              <a:gd name="connsiteX39092" fmla="*/ 7513601 w 12192000"/>
              <a:gd name="connsiteY39092" fmla="*/ 796134 h 6858000"/>
              <a:gd name="connsiteX39093" fmla="*/ 7513601 w 12192000"/>
              <a:gd name="connsiteY39093" fmla="*/ 775996 h 6858000"/>
              <a:gd name="connsiteX39094" fmla="*/ 7377538 w 12192000"/>
              <a:gd name="connsiteY39094" fmla="*/ 540318 h 6858000"/>
              <a:gd name="connsiteX39095" fmla="*/ 6545155 w 12192000"/>
              <a:gd name="connsiteY39095" fmla="*/ 529904 h 6858000"/>
              <a:gd name="connsiteX39096" fmla="*/ 6511909 w 12192000"/>
              <a:gd name="connsiteY39096" fmla="*/ 549564 h 6858000"/>
              <a:gd name="connsiteX39097" fmla="*/ 6511909 w 12192000"/>
              <a:gd name="connsiteY39097" fmla="*/ 687003 h 6858000"/>
              <a:gd name="connsiteX39098" fmla="*/ 6545723 w 12192000"/>
              <a:gd name="connsiteY39098" fmla="*/ 716059 h 6858000"/>
              <a:gd name="connsiteX39099" fmla="*/ 6546501 w 12192000"/>
              <a:gd name="connsiteY39099" fmla="*/ 718453 h 6858000"/>
              <a:gd name="connsiteX39100" fmla="*/ 6548506 w 12192000"/>
              <a:gd name="connsiteY39100" fmla="*/ 731589 h 6858000"/>
              <a:gd name="connsiteX39101" fmla="*/ 6546052 w 12192000"/>
              <a:gd name="connsiteY39101" fmla="*/ 746012 h 6858000"/>
              <a:gd name="connsiteX39102" fmla="*/ 6665986 w 12192000"/>
              <a:gd name="connsiteY39102" fmla="*/ 815255 h 6858000"/>
              <a:gd name="connsiteX39103" fmla="*/ 6699231 w 12192000"/>
              <a:gd name="connsiteY39103" fmla="*/ 796134 h 6858000"/>
              <a:gd name="connsiteX39104" fmla="*/ 6699231 w 12192000"/>
              <a:gd name="connsiteY39104" fmla="*/ 775996 h 6858000"/>
              <a:gd name="connsiteX39105" fmla="*/ 6563169 w 12192000"/>
              <a:gd name="connsiteY39105" fmla="*/ 540318 h 6858000"/>
              <a:gd name="connsiteX39106" fmla="*/ 6137985 w 12192000"/>
              <a:gd name="connsiteY39106" fmla="*/ 529904 h 6858000"/>
              <a:gd name="connsiteX39107" fmla="*/ 6104739 w 12192000"/>
              <a:gd name="connsiteY39107" fmla="*/ 549564 h 6858000"/>
              <a:gd name="connsiteX39108" fmla="*/ 6104739 w 12192000"/>
              <a:gd name="connsiteY39108" fmla="*/ 687003 h 6858000"/>
              <a:gd name="connsiteX39109" fmla="*/ 6138553 w 12192000"/>
              <a:gd name="connsiteY39109" fmla="*/ 716059 h 6858000"/>
              <a:gd name="connsiteX39110" fmla="*/ 6139331 w 12192000"/>
              <a:gd name="connsiteY39110" fmla="*/ 718453 h 6858000"/>
              <a:gd name="connsiteX39111" fmla="*/ 6141336 w 12192000"/>
              <a:gd name="connsiteY39111" fmla="*/ 731589 h 6858000"/>
              <a:gd name="connsiteX39112" fmla="*/ 6138883 w 12192000"/>
              <a:gd name="connsiteY39112" fmla="*/ 746012 h 6858000"/>
              <a:gd name="connsiteX39113" fmla="*/ 6258816 w 12192000"/>
              <a:gd name="connsiteY39113" fmla="*/ 815255 h 6858000"/>
              <a:gd name="connsiteX39114" fmla="*/ 6292061 w 12192000"/>
              <a:gd name="connsiteY39114" fmla="*/ 796134 h 6858000"/>
              <a:gd name="connsiteX39115" fmla="*/ 6292061 w 12192000"/>
              <a:gd name="connsiteY39115" fmla="*/ 775996 h 6858000"/>
              <a:gd name="connsiteX39116" fmla="*/ 6155999 w 12192000"/>
              <a:gd name="connsiteY39116" fmla="*/ 540318 h 6858000"/>
              <a:gd name="connsiteX39117" fmla="*/ 5323616 w 12192000"/>
              <a:gd name="connsiteY39117" fmla="*/ 529904 h 6858000"/>
              <a:gd name="connsiteX39118" fmla="*/ 5290370 w 12192000"/>
              <a:gd name="connsiteY39118" fmla="*/ 549564 h 6858000"/>
              <a:gd name="connsiteX39119" fmla="*/ 5290370 w 12192000"/>
              <a:gd name="connsiteY39119" fmla="*/ 687003 h 6858000"/>
              <a:gd name="connsiteX39120" fmla="*/ 5324183 w 12192000"/>
              <a:gd name="connsiteY39120" fmla="*/ 716059 h 6858000"/>
              <a:gd name="connsiteX39121" fmla="*/ 5324961 w 12192000"/>
              <a:gd name="connsiteY39121" fmla="*/ 718453 h 6858000"/>
              <a:gd name="connsiteX39122" fmla="*/ 5326966 w 12192000"/>
              <a:gd name="connsiteY39122" fmla="*/ 731589 h 6858000"/>
              <a:gd name="connsiteX39123" fmla="*/ 5324513 w 12192000"/>
              <a:gd name="connsiteY39123" fmla="*/ 746012 h 6858000"/>
              <a:gd name="connsiteX39124" fmla="*/ 5444446 w 12192000"/>
              <a:gd name="connsiteY39124" fmla="*/ 815255 h 6858000"/>
              <a:gd name="connsiteX39125" fmla="*/ 5477691 w 12192000"/>
              <a:gd name="connsiteY39125" fmla="*/ 796134 h 6858000"/>
              <a:gd name="connsiteX39126" fmla="*/ 5477691 w 12192000"/>
              <a:gd name="connsiteY39126" fmla="*/ 775996 h 6858000"/>
              <a:gd name="connsiteX39127" fmla="*/ 5341630 w 12192000"/>
              <a:gd name="connsiteY39127" fmla="*/ 540318 h 6858000"/>
              <a:gd name="connsiteX39128" fmla="*/ 4916445 w 12192000"/>
              <a:gd name="connsiteY39128" fmla="*/ 529904 h 6858000"/>
              <a:gd name="connsiteX39129" fmla="*/ 4883200 w 12192000"/>
              <a:gd name="connsiteY39129" fmla="*/ 549564 h 6858000"/>
              <a:gd name="connsiteX39130" fmla="*/ 4883200 w 12192000"/>
              <a:gd name="connsiteY39130" fmla="*/ 687003 h 6858000"/>
              <a:gd name="connsiteX39131" fmla="*/ 4917014 w 12192000"/>
              <a:gd name="connsiteY39131" fmla="*/ 716059 h 6858000"/>
              <a:gd name="connsiteX39132" fmla="*/ 4917792 w 12192000"/>
              <a:gd name="connsiteY39132" fmla="*/ 718453 h 6858000"/>
              <a:gd name="connsiteX39133" fmla="*/ 4919798 w 12192000"/>
              <a:gd name="connsiteY39133" fmla="*/ 731589 h 6858000"/>
              <a:gd name="connsiteX39134" fmla="*/ 4917344 w 12192000"/>
              <a:gd name="connsiteY39134" fmla="*/ 746012 h 6858000"/>
              <a:gd name="connsiteX39135" fmla="*/ 5037277 w 12192000"/>
              <a:gd name="connsiteY39135" fmla="*/ 815255 h 6858000"/>
              <a:gd name="connsiteX39136" fmla="*/ 5070522 w 12192000"/>
              <a:gd name="connsiteY39136" fmla="*/ 796134 h 6858000"/>
              <a:gd name="connsiteX39137" fmla="*/ 5070522 w 12192000"/>
              <a:gd name="connsiteY39137" fmla="*/ 775996 h 6858000"/>
              <a:gd name="connsiteX39138" fmla="*/ 4934459 w 12192000"/>
              <a:gd name="connsiteY39138" fmla="*/ 540318 h 6858000"/>
              <a:gd name="connsiteX39139" fmla="*/ 4102076 w 12192000"/>
              <a:gd name="connsiteY39139" fmla="*/ 529904 h 6858000"/>
              <a:gd name="connsiteX39140" fmla="*/ 4068831 w 12192000"/>
              <a:gd name="connsiteY39140" fmla="*/ 549564 h 6858000"/>
              <a:gd name="connsiteX39141" fmla="*/ 4068831 w 12192000"/>
              <a:gd name="connsiteY39141" fmla="*/ 687003 h 6858000"/>
              <a:gd name="connsiteX39142" fmla="*/ 4102644 w 12192000"/>
              <a:gd name="connsiteY39142" fmla="*/ 716059 h 6858000"/>
              <a:gd name="connsiteX39143" fmla="*/ 4103422 w 12192000"/>
              <a:gd name="connsiteY39143" fmla="*/ 718453 h 6858000"/>
              <a:gd name="connsiteX39144" fmla="*/ 4105427 w 12192000"/>
              <a:gd name="connsiteY39144" fmla="*/ 731589 h 6858000"/>
              <a:gd name="connsiteX39145" fmla="*/ 4102973 w 12192000"/>
              <a:gd name="connsiteY39145" fmla="*/ 746012 h 6858000"/>
              <a:gd name="connsiteX39146" fmla="*/ 4222907 w 12192000"/>
              <a:gd name="connsiteY39146" fmla="*/ 815255 h 6858000"/>
              <a:gd name="connsiteX39147" fmla="*/ 4256152 w 12192000"/>
              <a:gd name="connsiteY39147" fmla="*/ 796134 h 6858000"/>
              <a:gd name="connsiteX39148" fmla="*/ 4256152 w 12192000"/>
              <a:gd name="connsiteY39148" fmla="*/ 775996 h 6858000"/>
              <a:gd name="connsiteX39149" fmla="*/ 4120090 w 12192000"/>
              <a:gd name="connsiteY39149" fmla="*/ 540318 h 6858000"/>
              <a:gd name="connsiteX39150" fmla="*/ 3694875 w 12192000"/>
              <a:gd name="connsiteY39150" fmla="*/ 529904 h 6858000"/>
              <a:gd name="connsiteX39151" fmla="*/ 3661630 w 12192000"/>
              <a:gd name="connsiteY39151" fmla="*/ 549564 h 6858000"/>
              <a:gd name="connsiteX39152" fmla="*/ 3661630 w 12192000"/>
              <a:gd name="connsiteY39152" fmla="*/ 687003 h 6858000"/>
              <a:gd name="connsiteX39153" fmla="*/ 3695444 w 12192000"/>
              <a:gd name="connsiteY39153" fmla="*/ 716059 h 6858000"/>
              <a:gd name="connsiteX39154" fmla="*/ 3696222 w 12192000"/>
              <a:gd name="connsiteY39154" fmla="*/ 718453 h 6858000"/>
              <a:gd name="connsiteX39155" fmla="*/ 3698227 w 12192000"/>
              <a:gd name="connsiteY39155" fmla="*/ 731589 h 6858000"/>
              <a:gd name="connsiteX39156" fmla="*/ 3695773 w 12192000"/>
              <a:gd name="connsiteY39156" fmla="*/ 746012 h 6858000"/>
              <a:gd name="connsiteX39157" fmla="*/ 3815707 w 12192000"/>
              <a:gd name="connsiteY39157" fmla="*/ 815255 h 6858000"/>
              <a:gd name="connsiteX39158" fmla="*/ 3848952 w 12192000"/>
              <a:gd name="connsiteY39158" fmla="*/ 796134 h 6858000"/>
              <a:gd name="connsiteX39159" fmla="*/ 3848952 w 12192000"/>
              <a:gd name="connsiteY39159" fmla="*/ 775996 h 6858000"/>
              <a:gd name="connsiteX39160" fmla="*/ 3712889 w 12192000"/>
              <a:gd name="connsiteY39160" fmla="*/ 540318 h 6858000"/>
              <a:gd name="connsiteX39161" fmla="*/ 2880506 w 12192000"/>
              <a:gd name="connsiteY39161" fmla="*/ 529904 h 6858000"/>
              <a:gd name="connsiteX39162" fmla="*/ 2847261 w 12192000"/>
              <a:gd name="connsiteY39162" fmla="*/ 549564 h 6858000"/>
              <a:gd name="connsiteX39163" fmla="*/ 2847261 w 12192000"/>
              <a:gd name="connsiteY39163" fmla="*/ 687003 h 6858000"/>
              <a:gd name="connsiteX39164" fmla="*/ 2881074 w 12192000"/>
              <a:gd name="connsiteY39164" fmla="*/ 716059 h 6858000"/>
              <a:gd name="connsiteX39165" fmla="*/ 2881852 w 12192000"/>
              <a:gd name="connsiteY39165" fmla="*/ 718453 h 6858000"/>
              <a:gd name="connsiteX39166" fmla="*/ 2883857 w 12192000"/>
              <a:gd name="connsiteY39166" fmla="*/ 731589 h 6858000"/>
              <a:gd name="connsiteX39167" fmla="*/ 2881404 w 12192000"/>
              <a:gd name="connsiteY39167" fmla="*/ 746012 h 6858000"/>
              <a:gd name="connsiteX39168" fmla="*/ 3001337 w 12192000"/>
              <a:gd name="connsiteY39168" fmla="*/ 815255 h 6858000"/>
              <a:gd name="connsiteX39169" fmla="*/ 3034582 w 12192000"/>
              <a:gd name="connsiteY39169" fmla="*/ 796134 h 6858000"/>
              <a:gd name="connsiteX39170" fmla="*/ 3034582 w 12192000"/>
              <a:gd name="connsiteY39170" fmla="*/ 775996 h 6858000"/>
              <a:gd name="connsiteX39171" fmla="*/ 2898520 w 12192000"/>
              <a:gd name="connsiteY39171" fmla="*/ 540318 h 6858000"/>
              <a:gd name="connsiteX39172" fmla="*/ 2066136 w 12192000"/>
              <a:gd name="connsiteY39172" fmla="*/ 529904 h 6858000"/>
              <a:gd name="connsiteX39173" fmla="*/ 2032891 w 12192000"/>
              <a:gd name="connsiteY39173" fmla="*/ 549564 h 6858000"/>
              <a:gd name="connsiteX39174" fmla="*/ 2032891 w 12192000"/>
              <a:gd name="connsiteY39174" fmla="*/ 687003 h 6858000"/>
              <a:gd name="connsiteX39175" fmla="*/ 2066705 w 12192000"/>
              <a:gd name="connsiteY39175" fmla="*/ 716059 h 6858000"/>
              <a:gd name="connsiteX39176" fmla="*/ 2067483 w 12192000"/>
              <a:gd name="connsiteY39176" fmla="*/ 718453 h 6858000"/>
              <a:gd name="connsiteX39177" fmla="*/ 2069488 w 12192000"/>
              <a:gd name="connsiteY39177" fmla="*/ 731589 h 6858000"/>
              <a:gd name="connsiteX39178" fmla="*/ 2067034 w 12192000"/>
              <a:gd name="connsiteY39178" fmla="*/ 746012 h 6858000"/>
              <a:gd name="connsiteX39179" fmla="*/ 2186967 w 12192000"/>
              <a:gd name="connsiteY39179" fmla="*/ 815255 h 6858000"/>
              <a:gd name="connsiteX39180" fmla="*/ 2220213 w 12192000"/>
              <a:gd name="connsiteY39180" fmla="*/ 796134 h 6858000"/>
              <a:gd name="connsiteX39181" fmla="*/ 2220213 w 12192000"/>
              <a:gd name="connsiteY39181" fmla="*/ 775996 h 6858000"/>
              <a:gd name="connsiteX39182" fmla="*/ 2084150 w 12192000"/>
              <a:gd name="connsiteY39182" fmla="*/ 540318 h 6858000"/>
              <a:gd name="connsiteX39183" fmla="*/ 1251796 w 12192000"/>
              <a:gd name="connsiteY39183" fmla="*/ 529904 h 6858000"/>
              <a:gd name="connsiteX39184" fmla="*/ 1218551 w 12192000"/>
              <a:gd name="connsiteY39184" fmla="*/ 549564 h 6858000"/>
              <a:gd name="connsiteX39185" fmla="*/ 1218551 w 12192000"/>
              <a:gd name="connsiteY39185" fmla="*/ 687003 h 6858000"/>
              <a:gd name="connsiteX39186" fmla="*/ 1252365 w 12192000"/>
              <a:gd name="connsiteY39186" fmla="*/ 716059 h 6858000"/>
              <a:gd name="connsiteX39187" fmla="*/ 1253143 w 12192000"/>
              <a:gd name="connsiteY39187" fmla="*/ 718453 h 6858000"/>
              <a:gd name="connsiteX39188" fmla="*/ 1255148 w 12192000"/>
              <a:gd name="connsiteY39188" fmla="*/ 731589 h 6858000"/>
              <a:gd name="connsiteX39189" fmla="*/ 1252694 w 12192000"/>
              <a:gd name="connsiteY39189" fmla="*/ 746012 h 6858000"/>
              <a:gd name="connsiteX39190" fmla="*/ 1372628 w 12192000"/>
              <a:gd name="connsiteY39190" fmla="*/ 815255 h 6858000"/>
              <a:gd name="connsiteX39191" fmla="*/ 1405873 w 12192000"/>
              <a:gd name="connsiteY39191" fmla="*/ 796134 h 6858000"/>
              <a:gd name="connsiteX39192" fmla="*/ 1405873 w 12192000"/>
              <a:gd name="connsiteY39192" fmla="*/ 775996 h 6858000"/>
              <a:gd name="connsiteX39193" fmla="*/ 1269810 w 12192000"/>
              <a:gd name="connsiteY39193" fmla="*/ 540318 h 6858000"/>
              <a:gd name="connsiteX39194" fmla="*/ 844597 w 12192000"/>
              <a:gd name="connsiteY39194" fmla="*/ 529904 h 6858000"/>
              <a:gd name="connsiteX39195" fmla="*/ 811352 w 12192000"/>
              <a:gd name="connsiteY39195" fmla="*/ 549564 h 6858000"/>
              <a:gd name="connsiteX39196" fmla="*/ 811352 w 12192000"/>
              <a:gd name="connsiteY39196" fmla="*/ 687003 h 6858000"/>
              <a:gd name="connsiteX39197" fmla="*/ 845165 w 12192000"/>
              <a:gd name="connsiteY39197" fmla="*/ 716059 h 6858000"/>
              <a:gd name="connsiteX39198" fmla="*/ 845943 w 12192000"/>
              <a:gd name="connsiteY39198" fmla="*/ 718453 h 6858000"/>
              <a:gd name="connsiteX39199" fmla="*/ 847948 w 12192000"/>
              <a:gd name="connsiteY39199" fmla="*/ 731589 h 6858000"/>
              <a:gd name="connsiteX39200" fmla="*/ 845494 w 12192000"/>
              <a:gd name="connsiteY39200" fmla="*/ 746012 h 6858000"/>
              <a:gd name="connsiteX39201" fmla="*/ 965428 w 12192000"/>
              <a:gd name="connsiteY39201" fmla="*/ 815255 h 6858000"/>
              <a:gd name="connsiteX39202" fmla="*/ 998673 w 12192000"/>
              <a:gd name="connsiteY39202" fmla="*/ 796134 h 6858000"/>
              <a:gd name="connsiteX39203" fmla="*/ 998673 w 12192000"/>
              <a:gd name="connsiteY39203" fmla="*/ 775996 h 6858000"/>
              <a:gd name="connsiteX39204" fmla="*/ 862610 w 12192000"/>
              <a:gd name="connsiteY39204" fmla="*/ 540318 h 6858000"/>
              <a:gd name="connsiteX39205" fmla="*/ 11431372 w 12192000"/>
              <a:gd name="connsiteY39205" fmla="*/ 529874 h 6858000"/>
              <a:gd name="connsiteX39206" fmla="*/ 11398127 w 12192000"/>
              <a:gd name="connsiteY39206" fmla="*/ 549534 h 6858000"/>
              <a:gd name="connsiteX39207" fmla="*/ 11398127 w 12192000"/>
              <a:gd name="connsiteY39207" fmla="*/ 686973 h 6858000"/>
              <a:gd name="connsiteX39208" fmla="*/ 11431941 w 12192000"/>
              <a:gd name="connsiteY39208" fmla="*/ 716029 h 6858000"/>
              <a:gd name="connsiteX39209" fmla="*/ 11431941 w 12192000"/>
              <a:gd name="connsiteY39209" fmla="*/ 716059 h 6858000"/>
              <a:gd name="connsiteX39210" fmla="*/ 11432719 w 12192000"/>
              <a:gd name="connsiteY39210" fmla="*/ 718453 h 6858000"/>
              <a:gd name="connsiteX39211" fmla="*/ 11434724 w 12192000"/>
              <a:gd name="connsiteY39211" fmla="*/ 731589 h 6858000"/>
              <a:gd name="connsiteX39212" fmla="*/ 11432270 w 12192000"/>
              <a:gd name="connsiteY39212" fmla="*/ 746012 h 6858000"/>
              <a:gd name="connsiteX39213" fmla="*/ 11552203 w 12192000"/>
              <a:gd name="connsiteY39213" fmla="*/ 815255 h 6858000"/>
              <a:gd name="connsiteX39214" fmla="*/ 11585449 w 12192000"/>
              <a:gd name="connsiteY39214" fmla="*/ 796134 h 6858000"/>
              <a:gd name="connsiteX39215" fmla="*/ 11585449 w 12192000"/>
              <a:gd name="connsiteY39215" fmla="*/ 775966 h 6858000"/>
              <a:gd name="connsiteX39216" fmla="*/ 11449386 w 12192000"/>
              <a:gd name="connsiteY39216" fmla="*/ 540288 h 6858000"/>
              <a:gd name="connsiteX39217" fmla="*/ 10617003 w 12192000"/>
              <a:gd name="connsiteY39217" fmla="*/ 529874 h 6858000"/>
              <a:gd name="connsiteX39218" fmla="*/ 10583758 w 12192000"/>
              <a:gd name="connsiteY39218" fmla="*/ 549534 h 6858000"/>
              <a:gd name="connsiteX39219" fmla="*/ 10583758 w 12192000"/>
              <a:gd name="connsiteY39219" fmla="*/ 686973 h 6858000"/>
              <a:gd name="connsiteX39220" fmla="*/ 10617571 w 12192000"/>
              <a:gd name="connsiteY39220" fmla="*/ 716029 h 6858000"/>
              <a:gd name="connsiteX39221" fmla="*/ 10617571 w 12192000"/>
              <a:gd name="connsiteY39221" fmla="*/ 716059 h 6858000"/>
              <a:gd name="connsiteX39222" fmla="*/ 10618349 w 12192000"/>
              <a:gd name="connsiteY39222" fmla="*/ 718453 h 6858000"/>
              <a:gd name="connsiteX39223" fmla="*/ 10620354 w 12192000"/>
              <a:gd name="connsiteY39223" fmla="*/ 731589 h 6858000"/>
              <a:gd name="connsiteX39224" fmla="*/ 10617900 w 12192000"/>
              <a:gd name="connsiteY39224" fmla="*/ 746012 h 6858000"/>
              <a:gd name="connsiteX39225" fmla="*/ 10737834 w 12192000"/>
              <a:gd name="connsiteY39225" fmla="*/ 815255 h 6858000"/>
              <a:gd name="connsiteX39226" fmla="*/ 10771079 w 12192000"/>
              <a:gd name="connsiteY39226" fmla="*/ 796134 h 6858000"/>
              <a:gd name="connsiteX39227" fmla="*/ 10771079 w 12192000"/>
              <a:gd name="connsiteY39227" fmla="*/ 775966 h 6858000"/>
              <a:gd name="connsiteX39228" fmla="*/ 10635017 w 12192000"/>
              <a:gd name="connsiteY39228" fmla="*/ 540288 h 6858000"/>
              <a:gd name="connsiteX39229" fmla="*/ 9802633 w 12192000"/>
              <a:gd name="connsiteY39229" fmla="*/ 529874 h 6858000"/>
              <a:gd name="connsiteX39230" fmla="*/ 9769388 w 12192000"/>
              <a:gd name="connsiteY39230" fmla="*/ 549534 h 6858000"/>
              <a:gd name="connsiteX39231" fmla="*/ 9769388 w 12192000"/>
              <a:gd name="connsiteY39231" fmla="*/ 686973 h 6858000"/>
              <a:gd name="connsiteX39232" fmla="*/ 9803201 w 12192000"/>
              <a:gd name="connsiteY39232" fmla="*/ 716029 h 6858000"/>
              <a:gd name="connsiteX39233" fmla="*/ 9803201 w 12192000"/>
              <a:gd name="connsiteY39233" fmla="*/ 716059 h 6858000"/>
              <a:gd name="connsiteX39234" fmla="*/ 9803979 w 12192000"/>
              <a:gd name="connsiteY39234" fmla="*/ 718453 h 6858000"/>
              <a:gd name="connsiteX39235" fmla="*/ 9805985 w 12192000"/>
              <a:gd name="connsiteY39235" fmla="*/ 731589 h 6858000"/>
              <a:gd name="connsiteX39236" fmla="*/ 9803531 w 12192000"/>
              <a:gd name="connsiteY39236" fmla="*/ 746012 h 6858000"/>
              <a:gd name="connsiteX39237" fmla="*/ 9923465 w 12192000"/>
              <a:gd name="connsiteY39237" fmla="*/ 815255 h 6858000"/>
              <a:gd name="connsiteX39238" fmla="*/ 9956709 w 12192000"/>
              <a:gd name="connsiteY39238" fmla="*/ 796134 h 6858000"/>
              <a:gd name="connsiteX39239" fmla="*/ 9956709 w 12192000"/>
              <a:gd name="connsiteY39239" fmla="*/ 775966 h 6858000"/>
              <a:gd name="connsiteX39240" fmla="*/ 9820647 w 12192000"/>
              <a:gd name="connsiteY39240" fmla="*/ 540288 h 6858000"/>
              <a:gd name="connsiteX39241" fmla="*/ 8581093 w 12192000"/>
              <a:gd name="connsiteY39241" fmla="*/ 529874 h 6858000"/>
              <a:gd name="connsiteX39242" fmla="*/ 8547849 w 12192000"/>
              <a:gd name="connsiteY39242" fmla="*/ 549534 h 6858000"/>
              <a:gd name="connsiteX39243" fmla="*/ 8547849 w 12192000"/>
              <a:gd name="connsiteY39243" fmla="*/ 686973 h 6858000"/>
              <a:gd name="connsiteX39244" fmla="*/ 8581662 w 12192000"/>
              <a:gd name="connsiteY39244" fmla="*/ 716029 h 6858000"/>
              <a:gd name="connsiteX39245" fmla="*/ 8581662 w 12192000"/>
              <a:gd name="connsiteY39245" fmla="*/ 716059 h 6858000"/>
              <a:gd name="connsiteX39246" fmla="*/ 8582440 w 12192000"/>
              <a:gd name="connsiteY39246" fmla="*/ 718453 h 6858000"/>
              <a:gd name="connsiteX39247" fmla="*/ 8584445 w 12192000"/>
              <a:gd name="connsiteY39247" fmla="*/ 731589 h 6858000"/>
              <a:gd name="connsiteX39248" fmla="*/ 8581991 w 12192000"/>
              <a:gd name="connsiteY39248" fmla="*/ 746012 h 6858000"/>
              <a:gd name="connsiteX39249" fmla="*/ 8701925 w 12192000"/>
              <a:gd name="connsiteY39249" fmla="*/ 815255 h 6858000"/>
              <a:gd name="connsiteX39250" fmla="*/ 8735170 w 12192000"/>
              <a:gd name="connsiteY39250" fmla="*/ 796134 h 6858000"/>
              <a:gd name="connsiteX39251" fmla="*/ 8735170 w 12192000"/>
              <a:gd name="connsiteY39251" fmla="*/ 775966 h 6858000"/>
              <a:gd name="connsiteX39252" fmla="*/ 8599107 w 12192000"/>
              <a:gd name="connsiteY39252" fmla="*/ 540288 h 6858000"/>
              <a:gd name="connsiteX39253" fmla="*/ 7766724 w 12192000"/>
              <a:gd name="connsiteY39253" fmla="*/ 529874 h 6858000"/>
              <a:gd name="connsiteX39254" fmla="*/ 7733479 w 12192000"/>
              <a:gd name="connsiteY39254" fmla="*/ 549534 h 6858000"/>
              <a:gd name="connsiteX39255" fmla="*/ 7733479 w 12192000"/>
              <a:gd name="connsiteY39255" fmla="*/ 686973 h 6858000"/>
              <a:gd name="connsiteX39256" fmla="*/ 7767293 w 12192000"/>
              <a:gd name="connsiteY39256" fmla="*/ 716029 h 6858000"/>
              <a:gd name="connsiteX39257" fmla="*/ 7767293 w 12192000"/>
              <a:gd name="connsiteY39257" fmla="*/ 716059 h 6858000"/>
              <a:gd name="connsiteX39258" fmla="*/ 7768071 w 12192000"/>
              <a:gd name="connsiteY39258" fmla="*/ 718453 h 6858000"/>
              <a:gd name="connsiteX39259" fmla="*/ 7770075 w 12192000"/>
              <a:gd name="connsiteY39259" fmla="*/ 731589 h 6858000"/>
              <a:gd name="connsiteX39260" fmla="*/ 7767621 w 12192000"/>
              <a:gd name="connsiteY39260" fmla="*/ 746012 h 6858000"/>
              <a:gd name="connsiteX39261" fmla="*/ 7887555 w 12192000"/>
              <a:gd name="connsiteY39261" fmla="*/ 815255 h 6858000"/>
              <a:gd name="connsiteX39262" fmla="*/ 7920801 w 12192000"/>
              <a:gd name="connsiteY39262" fmla="*/ 796134 h 6858000"/>
              <a:gd name="connsiteX39263" fmla="*/ 7920801 w 12192000"/>
              <a:gd name="connsiteY39263" fmla="*/ 775966 h 6858000"/>
              <a:gd name="connsiteX39264" fmla="*/ 7784738 w 12192000"/>
              <a:gd name="connsiteY39264" fmla="*/ 540288 h 6858000"/>
              <a:gd name="connsiteX39265" fmla="*/ 6952354 w 12192000"/>
              <a:gd name="connsiteY39265" fmla="*/ 529874 h 6858000"/>
              <a:gd name="connsiteX39266" fmla="*/ 6919110 w 12192000"/>
              <a:gd name="connsiteY39266" fmla="*/ 549534 h 6858000"/>
              <a:gd name="connsiteX39267" fmla="*/ 6919110 w 12192000"/>
              <a:gd name="connsiteY39267" fmla="*/ 686973 h 6858000"/>
              <a:gd name="connsiteX39268" fmla="*/ 6952923 w 12192000"/>
              <a:gd name="connsiteY39268" fmla="*/ 716029 h 6858000"/>
              <a:gd name="connsiteX39269" fmla="*/ 6952923 w 12192000"/>
              <a:gd name="connsiteY39269" fmla="*/ 716059 h 6858000"/>
              <a:gd name="connsiteX39270" fmla="*/ 6953701 w 12192000"/>
              <a:gd name="connsiteY39270" fmla="*/ 718453 h 6858000"/>
              <a:gd name="connsiteX39271" fmla="*/ 6955706 w 12192000"/>
              <a:gd name="connsiteY39271" fmla="*/ 731589 h 6858000"/>
              <a:gd name="connsiteX39272" fmla="*/ 6953252 w 12192000"/>
              <a:gd name="connsiteY39272" fmla="*/ 746012 h 6858000"/>
              <a:gd name="connsiteX39273" fmla="*/ 7073186 w 12192000"/>
              <a:gd name="connsiteY39273" fmla="*/ 815255 h 6858000"/>
              <a:gd name="connsiteX39274" fmla="*/ 7106431 w 12192000"/>
              <a:gd name="connsiteY39274" fmla="*/ 796134 h 6858000"/>
              <a:gd name="connsiteX39275" fmla="*/ 7106431 w 12192000"/>
              <a:gd name="connsiteY39275" fmla="*/ 775966 h 6858000"/>
              <a:gd name="connsiteX39276" fmla="*/ 6970368 w 12192000"/>
              <a:gd name="connsiteY39276" fmla="*/ 540288 h 6858000"/>
              <a:gd name="connsiteX39277" fmla="*/ 5730785 w 12192000"/>
              <a:gd name="connsiteY39277" fmla="*/ 529874 h 6858000"/>
              <a:gd name="connsiteX39278" fmla="*/ 5697541 w 12192000"/>
              <a:gd name="connsiteY39278" fmla="*/ 549534 h 6858000"/>
              <a:gd name="connsiteX39279" fmla="*/ 5697541 w 12192000"/>
              <a:gd name="connsiteY39279" fmla="*/ 686973 h 6858000"/>
              <a:gd name="connsiteX39280" fmla="*/ 5731353 w 12192000"/>
              <a:gd name="connsiteY39280" fmla="*/ 716029 h 6858000"/>
              <a:gd name="connsiteX39281" fmla="*/ 5731353 w 12192000"/>
              <a:gd name="connsiteY39281" fmla="*/ 716059 h 6858000"/>
              <a:gd name="connsiteX39282" fmla="*/ 5732132 w 12192000"/>
              <a:gd name="connsiteY39282" fmla="*/ 718453 h 6858000"/>
              <a:gd name="connsiteX39283" fmla="*/ 5734137 w 12192000"/>
              <a:gd name="connsiteY39283" fmla="*/ 731589 h 6858000"/>
              <a:gd name="connsiteX39284" fmla="*/ 5731683 w 12192000"/>
              <a:gd name="connsiteY39284" fmla="*/ 746012 h 6858000"/>
              <a:gd name="connsiteX39285" fmla="*/ 5851616 w 12192000"/>
              <a:gd name="connsiteY39285" fmla="*/ 815255 h 6858000"/>
              <a:gd name="connsiteX39286" fmla="*/ 5884861 w 12192000"/>
              <a:gd name="connsiteY39286" fmla="*/ 796134 h 6858000"/>
              <a:gd name="connsiteX39287" fmla="*/ 5884861 w 12192000"/>
              <a:gd name="connsiteY39287" fmla="*/ 775966 h 6858000"/>
              <a:gd name="connsiteX39288" fmla="*/ 5748799 w 12192000"/>
              <a:gd name="connsiteY39288" fmla="*/ 540288 h 6858000"/>
              <a:gd name="connsiteX39289" fmla="*/ 4509245 w 12192000"/>
              <a:gd name="connsiteY39289" fmla="*/ 529874 h 6858000"/>
              <a:gd name="connsiteX39290" fmla="*/ 4476001 w 12192000"/>
              <a:gd name="connsiteY39290" fmla="*/ 549534 h 6858000"/>
              <a:gd name="connsiteX39291" fmla="*/ 4476001 w 12192000"/>
              <a:gd name="connsiteY39291" fmla="*/ 686973 h 6858000"/>
              <a:gd name="connsiteX39292" fmla="*/ 4509814 w 12192000"/>
              <a:gd name="connsiteY39292" fmla="*/ 716029 h 6858000"/>
              <a:gd name="connsiteX39293" fmla="*/ 4509814 w 12192000"/>
              <a:gd name="connsiteY39293" fmla="*/ 716059 h 6858000"/>
              <a:gd name="connsiteX39294" fmla="*/ 4510592 w 12192000"/>
              <a:gd name="connsiteY39294" fmla="*/ 718453 h 6858000"/>
              <a:gd name="connsiteX39295" fmla="*/ 4512597 w 12192000"/>
              <a:gd name="connsiteY39295" fmla="*/ 731589 h 6858000"/>
              <a:gd name="connsiteX39296" fmla="*/ 4510143 w 12192000"/>
              <a:gd name="connsiteY39296" fmla="*/ 746012 h 6858000"/>
              <a:gd name="connsiteX39297" fmla="*/ 4630077 w 12192000"/>
              <a:gd name="connsiteY39297" fmla="*/ 815255 h 6858000"/>
              <a:gd name="connsiteX39298" fmla="*/ 4663323 w 12192000"/>
              <a:gd name="connsiteY39298" fmla="*/ 796134 h 6858000"/>
              <a:gd name="connsiteX39299" fmla="*/ 4663323 w 12192000"/>
              <a:gd name="connsiteY39299" fmla="*/ 775966 h 6858000"/>
              <a:gd name="connsiteX39300" fmla="*/ 4527259 w 12192000"/>
              <a:gd name="connsiteY39300" fmla="*/ 540288 h 6858000"/>
              <a:gd name="connsiteX39301" fmla="*/ 3287706 w 12192000"/>
              <a:gd name="connsiteY39301" fmla="*/ 529874 h 6858000"/>
              <a:gd name="connsiteX39302" fmla="*/ 3254461 w 12192000"/>
              <a:gd name="connsiteY39302" fmla="*/ 549534 h 6858000"/>
              <a:gd name="connsiteX39303" fmla="*/ 3254461 w 12192000"/>
              <a:gd name="connsiteY39303" fmla="*/ 686973 h 6858000"/>
              <a:gd name="connsiteX39304" fmla="*/ 3288274 w 12192000"/>
              <a:gd name="connsiteY39304" fmla="*/ 716029 h 6858000"/>
              <a:gd name="connsiteX39305" fmla="*/ 3288274 w 12192000"/>
              <a:gd name="connsiteY39305" fmla="*/ 716059 h 6858000"/>
              <a:gd name="connsiteX39306" fmla="*/ 3289052 w 12192000"/>
              <a:gd name="connsiteY39306" fmla="*/ 718453 h 6858000"/>
              <a:gd name="connsiteX39307" fmla="*/ 3291057 w 12192000"/>
              <a:gd name="connsiteY39307" fmla="*/ 731589 h 6858000"/>
              <a:gd name="connsiteX39308" fmla="*/ 3288604 w 12192000"/>
              <a:gd name="connsiteY39308" fmla="*/ 746012 h 6858000"/>
              <a:gd name="connsiteX39309" fmla="*/ 3408537 w 12192000"/>
              <a:gd name="connsiteY39309" fmla="*/ 815255 h 6858000"/>
              <a:gd name="connsiteX39310" fmla="*/ 3441782 w 12192000"/>
              <a:gd name="connsiteY39310" fmla="*/ 796134 h 6858000"/>
              <a:gd name="connsiteX39311" fmla="*/ 3441782 w 12192000"/>
              <a:gd name="connsiteY39311" fmla="*/ 775966 h 6858000"/>
              <a:gd name="connsiteX39312" fmla="*/ 3305720 w 12192000"/>
              <a:gd name="connsiteY39312" fmla="*/ 540288 h 6858000"/>
              <a:gd name="connsiteX39313" fmla="*/ 2473336 w 12192000"/>
              <a:gd name="connsiteY39313" fmla="*/ 529874 h 6858000"/>
              <a:gd name="connsiteX39314" fmla="*/ 2440091 w 12192000"/>
              <a:gd name="connsiteY39314" fmla="*/ 549534 h 6858000"/>
              <a:gd name="connsiteX39315" fmla="*/ 2440091 w 12192000"/>
              <a:gd name="connsiteY39315" fmla="*/ 686973 h 6858000"/>
              <a:gd name="connsiteX39316" fmla="*/ 2473904 w 12192000"/>
              <a:gd name="connsiteY39316" fmla="*/ 716029 h 6858000"/>
              <a:gd name="connsiteX39317" fmla="*/ 2473904 w 12192000"/>
              <a:gd name="connsiteY39317" fmla="*/ 716059 h 6858000"/>
              <a:gd name="connsiteX39318" fmla="*/ 2474683 w 12192000"/>
              <a:gd name="connsiteY39318" fmla="*/ 718453 h 6858000"/>
              <a:gd name="connsiteX39319" fmla="*/ 2476687 w 12192000"/>
              <a:gd name="connsiteY39319" fmla="*/ 731589 h 6858000"/>
              <a:gd name="connsiteX39320" fmla="*/ 2474234 w 12192000"/>
              <a:gd name="connsiteY39320" fmla="*/ 746012 h 6858000"/>
              <a:gd name="connsiteX39321" fmla="*/ 2594167 w 12192000"/>
              <a:gd name="connsiteY39321" fmla="*/ 815255 h 6858000"/>
              <a:gd name="connsiteX39322" fmla="*/ 2627412 w 12192000"/>
              <a:gd name="connsiteY39322" fmla="*/ 796134 h 6858000"/>
              <a:gd name="connsiteX39323" fmla="*/ 2627412 w 12192000"/>
              <a:gd name="connsiteY39323" fmla="*/ 775966 h 6858000"/>
              <a:gd name="connsiteX39324" fmla="*/ 2491350 w 12192000"/>
              <a:gd name="connsiteY39324" fmla="*/ 540288 h 6858000"/>
              <a:gd name="connsiteX39325" fmla="*/ 1658966 w 12192000"/>
              <a:gd name="connsiteY39325" fmla="*/ 529874 h 6858000"/>
              <a:gd name="connsiteX39326" fmla="*/ 1625721 w 12192000"/>
              <a:gd name="connsiteY39326" fmla="*/ 549534 h 6858000"/>
              <a:gd name="connsiteX39327" fmla="*/ 1625721 w 12192000"/>
              <a:gd name="connsiteY39327" fmla="*/ 686973 h 6858000"/>
              <a:gd name="connsiteX39328" fmla="*/ 1659535 w 12192000"/>
              <a:gd name="connsiteY39328" fmla="*/ 716029 h 6858000"/>
              <a:gd name="connsiteX39329" fmla="*/ 1659535 w 12192000"/>
              <a:gd name="connsiteY39329" fmla="*/ 716059 h 6858000"/>
              <a:gd name="connsiteX39330" fmla="*/ 1660313 w 12192000"/>
              <a:gd name="connsiteY39330" fmla="*/ 718453 h 6858000"/>
              <a:gd name="connsiteX39331" fmla="*/ 1662318 w 12192000"/>
              <a:gd name="connsiteY39331" fmla="*/ 731589 h 6858000"/>
              <a:gd name="connsiteX39332" fmla="*/ 1659864 w 12192000"/>
              <a:gd name="connsiteY39332" fmla="*/ 746012 h 6858000"/>
              <a:gd name="connsiteX39333" fmla="*/ 1779798 w 12192000"/>
              <a:gd name="connsiteY39333" fmla="*/ 815255 h 6858000"/>
              <a:gd name="connsiteX39334" fmla="*/ 1813043 w 12192000"/>
              <a:gd name="connsiteY39334" fmla="*/ 796134 h 6858000"/>
              <a:gd name="connsiteX39335" fmla="*/ 1813043 w 12192000"/>
              <a:gd name="connsiteY39335" fmla="*/ 775966 h 6858000"/>
              <a:gd name="connsiteX39336" fmla="*/ 1676980 w 12192000"/>
              <a:gd name="connsiteY39336" fmla="*/ 540288 h 6858000"/>
              <a:gd name="connsiteX39337" fmla="*/ 437397 w 12192000"/>
              <a:gd name="connsiteY39337" fmla="*/ 529844 h 6858000"/>
              <a:gd name="connsiteX39338" fmla="*/ 404152 w 12192000"/>
              <a:gd name="connsiteY39338" fmla="*/ 549504 h 6858000"/>
              <a:gd name="connsiteX39339" fmla="*/ 404152 w 12192000"/>
              <a:gd name="connsiteY39339" fmla="*/ 686943 h 6858000"/>
              <a:gd name="connsiteX39340" fmla="*/ 437965 w 12192000"/>
              <a:gd name="connsiteY39340" fmla="*/ 715999 h 6858000"/>
              <a:gd name="connsiteX39341" fmla="*/ 437965 w 12192000"/>
              <a:gd name="connsiteY39341" fmla="*/ 716029 h 6858000"/>
              <a:gd name="connsiteX39342" fmla="*/ 438743 w 12192000"/>
              <a:gd name="connsiteY39342" fmla="*/ 718423 h 6858000"/>
              <a:gd name="connsiteX39343" fmla="*/ 440748 w 12192000"/>
              <a:gd name="connsiteY39343" fmla="*/ 731559 h 6858000"/>
              <a:gd name="connsiteX39344" fmla="*/ 440748 w 12192000"/>
              <a:gd name="connsiteY39344" fmla="*/ 731619 h 6858000"/>
              <a:gd name="connsiteX39345" fmla="*/ 438294 w 12192000"/>
              <a:gd name="connsiteY39345" fmla="*/ 746042 h 6858000"/>
              <a:gd name="connsiteX39346" fmla="*/ 558228 w 12192000"/>
              <a:gd name="connsiteY39346" fmla="*/ 815285 h 6858000"/>
              <a:gd name="connsiteX39347" fmla="*/ 591473 w 12192000"/>
              <a:gd name="connsiteY39347" fmla="*/ 796164 h 6858000"/>
              <a:gd name="connsiteX39348" fmla="*/ 591473 w 12192000"/>
              <a:gd name="connsiteY39348" fmla="*/ 775936 h 6858000"/>
              <a:gd name="connsiteX39349" fmla="*/ 455411 w 12192000"/>
              <a:gd name="connsiteY39349" fmla="*/ 540258 h 6858000"/>
              <a:gd name="connsiteX39350" fmla="*/ 11755535 w 12192000"/>
              <a:gd name="connsiteY39350" fmla="*/ 529814 h 6858000"/>
              <a:gd name="connsiteX39351" fmla="*/ 11737521 w 12192000"/>
              <a:gd name="connsiteY39351" fmla="*/ 540228 h 6858000"/>
              <a:gd name="connsiteX39352" fmla="*/ 11601428 w 12192000"/>
              <a:gd name="connsiteY39352" fmla="*/ 775906 h 6858000"/>
              <a:gd name="connsiteX39353" fmla="*/ 11601428 w 12192000"/>
              <a:gd name="connsiteY39353" fmla="*/ 796134 h 6858000"/>
              <a:gd name="connsiteX39354" fmla="*/ 11634673 w 12192000"/>
              <a:gd name="connsiteY39354" fmla="*/ 815255 h 6858000"/>
              <a:gd name="connsiteX39355" fmla="*/ 11634703 w 12192000"/>
              <a:gd name="connsiteY39355" fmla="*/ 815166 h 6858000"/>
              <a:gd name="connsiteX39356" fmla="*/ 11754637 w 12192000"/>
              <a:gd name="connsiteY39356" fmla="*/ 745922 h 6858000"/>
              <a:gd name="connsiteX39357" fmla="*/ 11752183 w 12192000"/>
              <a:gd name="connsiteY39357" fmla="*/ 731499 h 6858000"/>
              <a:gd name="connsiteX39358" fmla="*/ 11754187 w 12192000"/>
              <a:gd name="connsiteY39358" fmla="*/ 718363 h 6858000"/>
              <a:gd name="connsiteX39359" fmla="*/ 11754965 w 12192000"/>
              <a:gd name="connsiteY39359" fmla="*/ 715969 h 6858000"/>
              <a:gd name="connsiteX39360" fmla="*/ 11788779 w 12192000"/>
              <a:gd name="connsiteY39360" fmla="*/ 686913 h 6858000"/>
              <a:gd name="connsiteX39361" fmla="*/ 11788779 w 12192000"/>
              <a:gd name="connsiteY39361" fmla="*/ 549474 h 6858000"/>
              <a:gd name="connsiteX39362" fmla="*/ 11755535 w 12192000"/>
              <a:gd name="connsiteY39362" fmla="*/ 529814 h 6858000"/>
              <a:gd name="connsiteX39363" fmla="*/ 11348394 w 12192000"/>
              <a:gd name="connsiteY39363" fmla="*/ 529755 h 6858000"/>
              <a:gd name="connsiteX39364" fmla="*/ 11330380 w 12192000"/>
              <a:gd name="connsiteY39364" fmla="*/ 540168 h 6858000"/>
              <a:gd name="connsiteX39365" fmla="*/ 11194288 w 12192000"/>
              <a:gd name="connsiteY39365" fmla="*/ 775846 h 6858000"/>
              <a:gd name="connsiteX39366" fmla="*/ 11194288 w 12192000"/>
              <a:gd name="connsiteY39366" fmla="*/ 796074 h 6858000"/>
              <a:gd name="connsiteX39367" fmla="*/ 11227533 w 12192000"/>
              <a:gd name="connsiteY39367" fmla="*/ 815196 h 6858000"/>
              <a:gd name="connsiteX39368" fmla="*/ 11347467 w 12192000"/>
              <a:gd name="connsiteY39368" fmla="*/ 745952 h 6858000"/>
              <a:gd name="connsiteX39369" fmla="*/ 11345013 w 12192000"/>
              <a:gd name="connsiteY39369" fmla="*/ 731529 h 6858000"/>
              <a:gd name="connsiteX39370" fmla="*/ 11347018 w 12192000"/>
              <a:gd name="connsiteY39370" fmla="*/ 718393 h 6858000"/>
              <a:gd name="connsiteX39371" fmla="*/ 11347796 w 12192000"/>
              <a:gd name="connsiteY39371" fmla="*/ 715999 h 6858000"/>
              <a:gd name="connsiteX39372" fmla="*/ 11347796 w 12192000"/>
              <a:gd name="connsiteY39372" fmla="*/ 715969 h 6858000"/>
              <a:gd name="connsiteX39373" fmla="*/ 11381610 w 12192000"/>
              <a:gd name="connsiteY39373" fmla="*/ 686913 h 6858000"/>
              <a:gd name="connsiteX39374" fmla="*/ 11381610 w 12192000"/>
              <a:gd name="connsiteY39374" fmla="*/ 549474 h 6858000"/>
              <a:gd name="connsiteX39375" fmla="*/ 11381639 w 12192000"/>
              <a:gd name="connsiteY39375" fmla="*/ 549414 h 6858000"/>
              <a:gd name="connsiteX39376" fmla="*/ 11348394 w 12192000"/>
              <a:gd name="connsiteY39376" fmla="*/ 529755 h 6858000"/>
              <a:gd name="connsiteX39377" fmla="*/ 10534025 w 12192000"/>
              <a:gd name="connsiteY39377" fmla="*/ 529755 h 6858000"/>
              <a:gd name="connsiteX39378" fmla="*/ 10516011 w 12192000"/>
              <a:gd name="connsiteY39378" fmla="*/ 540168 h 6858000"/>
              <a:gd name="connsiteX39379" fmla="*/ 10379919 w 12192000"/>
              <a:gd name="connsiteY39379" fmla="*/ 775846 h 6858000"/>
              <a:gd name="connsiteX39380" fmla="*/ 10379919 w 12192000"/>
              <a:gd name="connsiteY39380" fmla="*/ 796074 h 6858000"/>
              <a:gd name="connsiteX39381" fmla="*/ 10413163 w 12192000"/>
              <a:gd name="connsiteY39381" fmla="*/ 815196 h 6858000"/>
              <a:gd name="connsiteX39382" fmla="*/ 10533097 w 12192000"/>
              <a:gd name="connsiteY39382" fmla="*/ 745952 h 6858000"/>
              <a:gd name="connsiteX39383" fmla="*/ 10530643 w 12192000"/>
              <a:gd name="connsiteY39383" fmla="*/ 731529 h 6858000"/>
              <a:gd name="connsiteX39384" fmla="*/ 10532648 w 12192000"/>
              <a:gd name="connsiteY39384" fmla="*/ 718393 h 6858000"/>
              <a:gd name="connsiteX39385" fmla="*/ 10533426 w 12192000"/>
              <a:gd name="connsiteY39385" fmla="*/ 715999 h 6858000"/>
              <a:gd name="connsiteX39386" fmla="*/ 10533426 w 12192000"/>
              <a:gd name="connsiteY39386" fmla="*/ 715969 h 6858000"/>
              <a:gd name="connsiteX39387" fmla="*/ 10567240 w 12192000"/>
              <a:gd name="connsiteY39387" fmla="*/ 686913 h 6858000"/>
              <a:gd name="connsiteX39388" fmla="*/ 10567240 w 12192000"/>
              <a:gd name="connsiteY39388" fmla="*/ 549474 h 6858000"/>
              <a:gd name="connsiteX39389" fmla="*/ 10567270 w 12192000"/>
              <a:gd name="connsiteY39389" fmla="*/ 549414 h 6858000"/>
              <a:gd name="connsiteX39390" fmla="*/ 10534025 w 12192000"/>
              <a:gd name="connsiteY39390" fmla="*/ 529755 h 6858000"/>
              <a:gd name="connsiteX39391" fmla="*/ 9719655 w 12192000"/>
              <a:gd name="connsiteY39391" fmla="*/ 529755 h 6858000"/>
              <a:gd name="connsiteX39392" fmla="*/ 9701641 w 12192000"/>
              <a:gd name="connsiteY39392" fmla="*/ 540168 h 6858000"/>
              <a:gd name="connsiteX39393" fmla="*/ 9565549 w 12192000"/>
              <a:gd name="connsiteY39393" fmla="*/ 775846 h 6858000"/>
              <a:gd name="connsiteX39394" fmla="*/ 9565549 w 12192000"/>
              <a:gd name="connsiteY39394" fmla="*/ 796074 h 6858000"/>
              <a:gd name="connsiteX39395" fmla="*/ 9598794 w 12192000"/>
              <a:gd name="connsiteY39395" fmla="*/ 815196 h 6858000"/>
              <a:gd name="connsiteX39396" fmla="*/ 9718727 w 12192000"/>
              <a:gd name="connsiteY39396" fmla="*/ 745952 h 6858000"/>
              <a:gd name="connsiteX39397" fmla="*/ 9716274 w 12192000"/>
              <a:gd name="connsiteY39397" fmla="*/ 731529 h 6858000"/>
              <a:gd name="connsiteX39398" fmla="*/ 9718279 w 12192000"/>
              <a:gd name="connsiteY39398" fmla="*/ 718393 h 6858000"/>
              <a:gd name="connsiteX39399" fmla="*/ 9719057 w 12192000"/>
              <a:gd name="connsiteY39399" fmla="*/ 715999 h 6858000"/>
              <a:gd name="connsiteX39400" fmla="*/ 9719057 w 12192000"/>
              <a:gd name="connsiteY39400" fmla="*/ 715969 h 6858000"/>
              <a:gd name="connsiteX39401" fmla="*/ 9752870 w 12192000"/>
              <a:gd name="connsiteY39401" fmla="*/ 686913 h 6858000"/>
              <a:gd name="connsiteX39402" fmla="*/ 9752870 w 12192000"/>
              <a:gd name="connsiteY39402" fmla="*/ 549474 h 6858000"/>
              <a:gd name="connsiteX39403" fmla="*/ 9752900 w 12192000"/>
              <a:gd name="connsiteY39403" fmla="*/ 549414 h 6858000"/>
              <a:gd name="connsiteX39404" fmla="*/ 9719655 w 12192000"/>
              <a:gd name="connsiteY39404" fmla="*/ 529755 h 6858000"/>
              <a:gd name="connsiteX39405" fmla="*/ 8905286 w 12192000"/>
              <a:gd name="connsiteY39405" fmla="*/ 529755 h 6858000"/>
              <a:gd name="connsiteX39406" fmla="*/ 8887272 w 12192000"/>
              <a:gd name="connsiteY39406" fmla="*/ 540168 h 6858000"/>
              <a:gd name="connsiteX39407" fmla="*/ 8751179 w 12192000"/>
              <a:gd name="connsiteY39407" fmla="*/ 775846 h 6858000"/>
              <a:gd name="connsiteX39408" fmla="*/ 8751179 w 12192000"/>
              <a:gd name="connsiteY39408" fmla="*/ 796074 h 6858000"/>
              <a:gd name="connsiteX39409" fmla="*/ 8784424 w 12192000"/>
              <a:gd name="connsiteY39409" fmla="*/ 815196 h 6858000"/>
              <a:gd name="connsiteX39410" fmla="*/ 8904358 w 12192000"/>
              <a:gd name="connsiteY39410" fmla="*/ 745952 h 6858000"/>
              <a:gd name="connsiteX39411" fmla="*/ 8901904 w 12192000"/>
              <a:gd name="connsiteY39411" fmla="*/ 731529 h 6858000"/>
              <a:gd name="connsiteX39412" fmla="*/ 8903909 w 12192000"/>
              <a:gd name="connsiteY39412" fmla="*/ 718393 h 6858000"/>
              <a:gd name="connsiteX39413" fmla="*/ 8904687 w 12192000"/>
              <a:gd name="connsiteY39413" fmla="*/ 715999 h 6858000"/>
              <a:gd name="connsiteX39414" fmla="*/ 8904687 w 12192000"/>
              <a:gd name="connsiteY39414" fmla="*/ 715969 h 6858000"/>
              <a:gd name="connsiteX39415" fmla="*/ 8938500 w 12192000"/>
              <a:gd name="connsiteY39415" fmla="*/ 686913 h 6858000"/>
              <a:gd name="connsiteX39416" fmla="*/ 8938500 w 12192000"/>
              <a:gd name="connsiteY39416" fmla="*/ 549474 h 6858000"/>
              <a:gd name="connsiteX39417" fmla="*/ 8938530 w 12192000"/>
              <a:gd name="connsiteY39417" fmla="*/ 549414 h 6858000"/>
              <a:gd name="connsiteX39418" fmla="*/ 8905286 w 12192000"/>
              <a:gd name="connsiteY39418" fmla="*/ 529755 h 6858000"/>
              <a:gd name="connsiteX39419" fmla="*/ 7683746 w 12192000"/>
              <a:gd name="connsiteY39419" fmla="*/ 529755 h 6858000"/>
              <a:gd name="connsiteX39420" fmla="*/ 7665732 w 12192000"/>
              <a:gd name="connsiteY39420" fmla="*/ 540168 h 6858000"/>
              <a:gd name="connsiteX39421" fmla="*/ 7529640 w 12192000"/>
              <a:gd name="connsiteY39421" fmla="*/ 775846 h 6858000"/>
              <a:gd name="connsiteX39422" fmla="*/ 7529640 w 12192000"/>
              <a:gd name="connsiteY39422" fmla="*/ 796074 h 6858000"/>
              <a:gd name="connsiteX39423" fmla="*/ 7562885 w 12192000"/>
              <a:gd name="connsiteY39423" fmla="*/ 815196 h 6858000"/>
              <a:gd name="connsiteX39424" fmla="*/ 7682819 w 12192000"/>
              <a:gd name="connsiteY39424" fmla="*/ 745952 h 6858000"/>
              <a:gd name="connsiteX39425" fmla="*/ 7680365 w 12192000"/>
              <a:gd name="connsiteY39425" fmla="*/ 731529 h 6858000"/>
              <a:gd name="connsiteX39426" fmla="*/ 7682369 w 12192000"/>
              <a:gd name="connsiteY39426" fmla="*/ 718393 h 6858000"/>
              <a:gd name="connsiteX39427" fmla="*/ 7683147 w 12192000"/>
              <a:gd name="connsiteY39427" fmla="*/ 715999 h 6858000"/>
              <a:gd name="connsiteX39428" fmla="*/ 7683147 w 12192000"/>
              <a:gd name="connsiteY39428" fmla="*/ 715969 h 6858000"/>
              <a:gd name="connsiteX39429" fmla="*/ 7716961 w 12192000"/>
              <a:gd name="connsiteY39429" fmla="*/ 686913 h 6858000"/>
              <a:gd name="connsiteX39430" fmla="*/ 7716961 w 12192000"/>
              <a:gd name="connsiteY39430" fmla="*/ 549474 h 6858000"/>
              <a:gd name="connsiteX39431" fmla="*/ 7716991 w 12192000"/>
              <a:gd name="connsiteY39431" fmla="*/ 549414 h 6858000"/>
              <a:gd name="connsiteX39432" fmla="*/ 7683746 w 12192000"/>
              <a:gd name="connsiteY39432" fmla="*/ 529755 h 6858000"/>
              <a:gd name="connsiteX39433" fmla="*/ 6869376 w 12192000"/>
              <a:gd name="connsiteY39433" fmla="*/ 529755 h 6858000"/>
              <a:gd name="connsiteX39434" fmla="*/ 6851362 w 12192000"/>
              <a:gd name="connsiteY39434" fmla="*/ 540168 h 6858000"/>
              <a:gd name="connsiteX39435" fmla="*/ 6715270 w 12192000"/>
              <a:gd name="connsiteY39435" fmla="*/ 775846 h 6858000"/>
              <a:gd name="connsiteX39436" fmla="*/ 6715270 w 12192000"/>
              <a:gd name="connsiteY39436" fmla="*/ 796074 h 6858000"/>
              <a:gd name="connsiteX39437" fmla="*/ 6748515 w 12192000"/>
              <a:gd name="connsiteY39437" fmla="*/ 815196 h 6858000"/>
              <a:gd name="connsiteX39438" fmla="*/ 6868448 w 12192000"/>
              <a:gd name="connsiteY39438" fmla="*/ 745952 h 6858000"/>
              <a:gd name="connsiteX39439" fmla="*/ 6865995 w 12192000"/>
              <a:gd name="connsiteY39439" fmla="*/ 731529 h 6858000"/>
              <a:gd name="connsiteX39440" fmla="*/ 6868000 w 12192000"/>
              <a:gd name="connsiteY39440" fmla="*/ 718393 h 6858000"/>
              <a:gd name="connsiteX39441" fmla="*/ 6868778 w 12192000"/>
              <a:gd name="connsiteY39441" fmla="*/ 715999 h 6858000"/>
              <a:gd name="connsiteX39442" fmla="*/ 6868778 w 12192000"/>
              <a:gd name="connsiteY39442" fmla="*/ 715969 h 6858000"/>
              <a:gd name="connsiteX39443" fmla="*/ 6902592 w 12192000"/>
              <a:gd name="connsiteY39443" fmla="*/ 686913 h 6858000"/>
              <a:gd name="connsiteX39444" fmla="*/ 6902592 w 12192000"/>
              <a:gd name="connsiteY39444" fmla="*/ 549474 h 6858000"/>
              <a:gd name="connsiteX39445" fmla="*/ 6902622 w 12192000"/>
              <a:gd name="connsiteY39445" fmla="*/ 549414 h 6858000"/>
              <a:gd name="connsiteX39446" fmla="*/ 6869376 w 12192000"/>
              <a:gd name="connsiteY39446" fmla="*/ 529755 h 6858000"/>
              <a:gd name="connsiteX39447" fmla="*/ 6055007 w 12192000"/>
              <a:gd name="connsiteY39447" fmla="*/ 529755 h 6858000"/>
              <a:gd name="connsiteX39448" fmla="*/ 6036993 w 12192000"/>
              <a:gd name="connsiteY39448" fmla="*/ 540168 h 6858000"/>
              <a:gd name="connsiteX39449" fmla="*/ 5900900 w 12192000"/>
              <a:gd name="connsiteY39449" fmla="*/ 775846 h 6858000"/>
              <a:gd name="connsiteX39450" fmla="*/ 5900900 w 12192000"/>
              <a:gd name="connsiteY39450" fmla="*/ 796074 h 6858000"/>
              <a:gd name="connsiteX39451" fmla="*/ 5934146 w 12192000"/>
              <a:gd name="connsiteY39451" fmla="*/ 815196 h 6858000"/>
              <a:gd name="connsiteX39452" fmla="*/ 6054079 w 12192000"/>
              <a:gd name="connsiteY39452" fmla="*/ 745952 h 6858000"/>
              <a:gd name="connsiteX39453" fmla="*/ 6051625 w 12192000"/>
              <a:gd name="connsiteY39453" fmla="*/ 731529 h 6858000"/>
              <a:gd name="connsiteX39454" fmla="*/ 6053630 w 12192000"/>
              <a:gd name="connsiteY39454" fmla="*/ 718393 h 6858000"/>
              <a:gd name="connsiteX39455" fmla="*/ 6054408 w 12192000"/>
              <a:gd name="connsiteY39455" fmla="*/ 715999 h 6858000"/>
              <a:gd name="connsiteX39456" fmla="*/ 6054408 w 12192000"/>
              <a:gd name="connsiteY39456" fmla="*/ 715969 h 6858000"/>
              <a:gd name="connsiteX39457" fmla="*/ 6088222 w 12192000"/>
              <a:gd name="connsiteY39457" fmla="*/ 686913 h 6858000"/>
              <a:gd name="connsiteX39458" fmla="*/ 6088222 w 12192000"/>
              <a:gd name="connsiteY39458" fmla="*/ 549474 h 6858000"/>
              <a:gd name="connsiteX39459" fmla="*/ 6088251 w 12192000"/>
              <a:gd name="connsiteY39459" fmla="*/ 549414 h 6858000"/>
              <a:gd name="connsiteX39460" fmla="*/ 6055007 w 12192000"/>
              <a:gd name="connsiteY39460" fmla="*/ 529755 h 6858000"/>
              <a:gd name="connsiteX39461" fmla="*/ 4426267 w 12192000"/>
              <a:gd name="connsiteY39461" fmla="*/ 529755 h 6858000"/>
              <a:gd name="connsiteX39462" fmla="*/ 4408253 w 12192000"/>
              <a:gd name="connsiteY39462" fmla="*/ 540168 h 6858000"/>
              <a:gd name="connsiteX39463" fmla="*/ 4272162 w 12192000"/>
              <a:gd name="connsiteY39463" fmla="*/ 775846 h 6858000"/>
              <a:gd name="connsiteX39464" fmla="*/ 4272162 w 12192000"/>
              <a:gd name="connsiteY39464" fmla="*/ 796074 h 6858000"/>
              <a:gd name="connsiteX39465" fmla="*/ 4305406 w 12192000"/>
              <a:gd name="connsiteY39465" fmla="*/ 815196 h 6858000"/>
              <a:gd name="connsiteX39466" fmla="*/ 4425340 w 12192000"/>
              <a:gd name="connsiteY39466" fmla="*/ 745952 h 6858000"/>
              <a:gd name="connsiteX39467" fmla="*/ 4422886 w 12192000"/>
              <a:gd name="connsiteY39467" fmla="*/ 731529 h 6858000"/>
              <a:gd name="connsiteX39468" fmla="*/ 4424891 w 12192000"/>
              <a:gd name="connsiteY39468" fmla="*/ 718393 h 6858000"/>
              <a:gd name="connsiteX39469" fmla="*/ 4425669 w 12192000"/>
              <a:gd name="connsiteY39469" fmla="*/ 715999 h 6858000"/>
              <a:gd name="connsiteX39470" fmla="*/ 4425669 w 12192000"/>
              <a:gd name="connsiteY39470" fmla="*/ 715969 h 6858000"/>
              <a:gd name="connsiteX39471" fmla="*/ 4459482 w 12192000"/>
              <a:gd name="connsiteY39471" fmla="*/ 686913 h 6858000"/>
              <a:gd name="connsiteX39472" fmla="*/ 4459482 w 12192000"/>
              <a:gd name="connsiteY39472" fmla="*/ 549474 h 6858000"/>
              <a:gd name="connsiteX39473" fmla="*/ 4459512 w 12192000"/>
              <a:gd name="connsiteY39473" fmla="*/ 549414 h 6858000"/>
              <a:gd name="connsiteX39474" fmla="*/ 4426267 w 12192000"/>
              <a:gd name="connsiteY39474" fmla="*/ 529755 h 6858000"/>
              <a:gd name="connsiteX39475" fmla="*/ 3204728 w 12192000"/>
              <a:gd name="connsiteY39475" fmla="*/ 529755 h 6858000"/>
              <a:gd name="connsiteX39476" fmla="*/ 3186714 w 12192000"/>
              <a:gd name="connsiteY39476" fmla="*/ 540168 h 6858000"/>
              <a:gd name="connsiteX39477" fmla="*/ 3050621 w 12192000"/>
              <a:gd name="connsiteY39477" fmla="*/ 775846 h 6858000"/>
              <a:gd name="connsiteX39478" fmla="*/ 3050621 w 12192000"/>
              <a:gd name="connsiteY39478" fmla="*/ 796074 h 6858000"/>
              <a:gd name="connsiteX39479" fmla="*/ 3083866 w 12192000"/>
              <a:gd name="connsiteY39479" fmla="*/ 815196 h 6858000"/>
              <a:gd name="connsiteX39480" fmla="*/ 3203800 w 12192000"/>
              <a:gd name="connsiteY39480" fmla="*/ 745952 h 6858000"/>
              <a:gd name="connsiteX39481" fmla="*/ 3201346 w 12192000"/>
              <a:gd name="connsiteY39481" fmla="*/ 731529 h 6858000"/>
              <a:gd name="connsiteX39482" fmla="*/ 3203351 w 12192000"/>
              <a:gd name="connsiteY39482" fmla="*/ 718393 h 6858000"/>
              <a:gd name="connsiteX39483" fmla="*/ 3204129 w 12192000"/>
              <a:gd name="connsiteY39483" fmla="*/ 715999 h 6858000"/>
              <a:gd name="connsiteX39484" fmla="*/ 3204129 w 12192000"/>
              <a:gd name="connsiteY39484" fmla="*/ 715969 h 6858000"/>
              <a:gd name="connsiteX39485" fmla="*/ 3237943 w 12192000"/>
              <a:gd name="connsiteY39485" fmla="*/ 686913 h 6858000"/>
              <a:gd name="connsiteX39486" fmla="*/ 3237943 w 12192000"/>
              <a:gd name="connsiteY39486" fmla="*/ 549474 h 6858000"/>
              <a:gd name="connsiteX39487" fmla="*/ 3237973 w 12192000"/>
              <a:gd name="connsiteY39487" fmla="*/ 549414 h 6858000"/>
              <a:gd name="connsiteX39488" fmla="*/ 3204728 w 12192000"/>
              <a:gd name="connsiteY39488" fmla="*/ 529755 h 6858000"/>
              <a:gd name="connsiteX39489" fmla="*/ 2390358 w 12192000"/>
              <a:gd name="connsiteY39489" fmla="*/ 529755 h 6858000"/>
              <a:gd name="connsiteX39490" fmla="*/ 2372344 w 12192000"/>
              <a:gd name="connsiteY39490" fmla="*/ 540168 h 6858000"/>
              <a:gd name="connsiteX39491" fmla="*/ 2236252 w 12192000"/>
              <a:gd name="connsiteY39491" fmla="*/ 775846 h 6858000"/>
              <a:gd name="connsiteX39492" fmla="*/ 2236252 w 12192000"/>
              <a:gd name="connsiteY39492" fmla="*/ 796074 h 6858000"/>
              <a:gd name="connsiteX39493" fmla="*/ 2269497 w 12192000"/>
              <a:gd name="connsiteY39493" fmla="*/ 815196 h 6858000"/>
              <a:gd name="connsiteX39494" fmla="*/ 2389430 w 12192000"/>
              <a:gd name="connsiteY39494" fmla="*/ 745952 h 6858000"/>
              <a:gd name="connsiteX39495" fmla="*/ 2386977 w 12192000"/>
              <a:gd name="connsiteY39495" fmla="*/ 731529 h 6858000"/>
              <a:gd name="connsiteX39496" fmla="*/ 2388981 w 12192000"/>
              <a:gd name="connsiteY39496" fmla="*/ 718393 h 6858000"/>
              <a:gd name="connsiteX39497" fmla="*/ 2389759 w 12192000"/>
              <a:gd name="connsiteY39497" fmla="*/ 715999 h 6858000"/>
              <a:gd name="connsiteX39498" fmla="*/ 2389759 w 12192000"/>
              <a:gd name="connsiteY39498" fmla="*/ 715969 h 6858000"/>
              <a:gd name="connsiteX39499" fmla="*/ 2423573 w 12192000"/>
              <a:gd name="connsiteY39499" fmla="*/ 686913 h 6858000"/>
              <a:gd name="connsiteX39500" fmla="*/ 2423573 w 12192000"/>
              <a:gd name="connsiteY39500" fmla="*/ 549474 h 6858000"/>
              <a:gd name="connsiteX39501" fmla="*/ 2423603 w 12192000"/>
              <a:gd name="connsiteY39501" fmla="*/ 549414 h 6858000"/>
              <a:gd name="connsiteX39502" fmla="*/ 2390358 w 12192000"/>
              <a:gd name="connsiteY39502" fmla="*/ 529755 h 6858000"/>
              <a:gd name="connsiteX39503" fmla="*/ 1575988 w 12192000"/>
              <a:gd name="connsiteY39503" fmla="*/ 529755 h 6858000"/>
              <a:gd name="connsiteX39504" fmla="*/ 1557974 w 12192000"/>
              <a:gd name="connsiteY39504" fmla="*/ 540168 h 6858000"/>
              <a:gd name="connsiteX39505" fmla="*/ 1421882 w 12192000"/>
              <a:gd name="connsiteY39505" fmla="*/ 775846 h 6858000"/>
              <a:gd name="connsiteX39506" fmla="*/ 1421882 w 12192000"/>
              <a:gd name="connsiteY39506" fmla="*/ 796074 h 6858000"/>
              <a:gd name="connsiteX39507" fmla="*/ 1455127 w 12192000"/>
              <a:gd name="connsiteY39507" fmla="*/ 815196 h 6858000"/>
              <a:gd name="connsiteX39508" fmla="*/ 1575061 w 12192000"/>
              <a:gd name="connsiteY39508" fmla="*/ 745952 h 6858000"/>
              <a:gd name="connsiteX39509" fmla="*/ 1572607 w 12192000"/>
              <a:gd name="connsiteY39509" fmla="*/ 731529 h 6858000"/>
              <a:gd name="connsiteX39510" fmla="*/ 1574612 w 12192000"/>
              <a:gd name="connsiteY39510" fmla="*/ 718393 h 6858000"/>
              <a:gd name="connsiteX39511" fmla="*/ 1575390 w 12192000"/>
              <a:gd name="connsiteY39511" fmla="*/ 715999 h 6858000"/>
              <a:gd name="connsiteX39512" fmla="*/ 1575390 w 12192000"/>
              <a:gd name="connsiteY39512" fmla="*/ 715969 h 6858000"/>
              <a:gd name="connsiteX39513" fmla="*/ 1609203 w 12192000"/>
              <a:gd name="connsiteY39513" fmla="*/ 686913 h 6858000"/>
              <a:gd name="connsiteX39514" fmla="*/ 1609203 w 12192000"/>
              <a:gd name="connsiteY39514" fmla="*/ 549474 h 6858000"/>
              <a:gd name="connsiteX39515" fmla="*/ 1609233 w 12192000"/>
              <a:gd name="connsiteY39515" fmla="*/ 549414 h 6858000"/>
              <a:gd name="connsiteX39516" fmla="*/ 1575988 w 12192000"/>
              <a:gd name="connsiteY39516" fmla="*/ 529755 h 6858000"/>
              <a:gd name="connsiteX39517" fmla="*/ 761618 w 12192000"/>
              <a:gd name="connsiteY39517" fmla="*/ 529755 h 6858000"/>
              <a:gd name="connsiteX39518" fmla="*/ 743604 w 12192000"/>
              <a:gd name="connsiteY39518" fmla="*/ 540168 h 6858000"/>
              <a:gd name="connsiteX39519" fmla="*/ 607512 w 12192000"/>
              <a:gd name="connsiteY39519" fmla="*/ 775846 h 6858000"/>
              <a:gd name="connsiteX39520" fmla="*/ 607512 w 12192000"/>
              <a:gd name="connsiteY39520" fmla="*/ 796074 h 6858000"/>
              <a:gd name="connsiteX39521" fmla="*/ 640757 w 12192000"/>
              <a:gd name="connsiteY39521" fmla="*/ 815196 h 6858000"/>
              <a:gd name="connsiteX39522" fmla="*/ 760691 w 12192000"/>
              <a:gd name="connsiteY39522" fmla="*/ 745952 h 6858000"/>
              <a:gd name="connsiteX39523" fmla="*/ 758237 w 12192000"/>
              <a:gd name="connsiteY39523" fmla="*/ 731529 h 6858000"/>
              <a:gd name="connsiteX39524" fmla="*/ 760242 w 12192000"/>
              <a:gd name="connsiteY39524" fmla="*/ 718393 h 6858000"/>
              <a:gd name="connsiteX39525" fmla="*/ 761020 w 12192000"/>
              <a:gd name="connsiteY39525" fmla="*/ 715999 h 6858000"/>
              <a:gd name="connsiteX39526" fmla="*/ 761020 w 12192000"/>
              <a:gd name="connsiteY39526" fmla="*/ 715969 h 6858000"/>
              <a:gd name="connsiteX39527" fmla="*/ 794834 w 12192000"/>
              <a:gd name="connsiteY39527" fmla="*/ 686913 h 6858000"/>
              <a:gd name="connsiteX39528" fmla="*/ 794834 w 12192000"/>
              <a:gd name="connsiteY39528" fmla="*/ 549474 h 6858000"/>
              <a:gd name="connsiteX39529" fmla="*/ 794864 w 12192000"/>
              <a:gd name="connsiteY39529" fmla="*/ 549414 h 6858000"/>
              <a:gd name="connsiteX39530" fmla="*/ 761618 w 12192000"/>
              <a:gd name="connsiteY39530" fmla="*/ 529755 h 6858000"/>
              <a:gd name="connsiteX39531" fmla="*/ 10941194 w 12192000"/>
              <a:gd name="connsiteY39531" fmla="*/ 529725 h 6858000"/>
              <a:gd name="connsiteX39532" fmla="*/ 10923180 w 12192000"/>
              <a:gd name="connsiteY39532" fmla="*/ 540138 h 6858000"/>
              <a:gd name="connsiteX39533" fmla="*/ 10787088 w 12192000"/>
              <a:gd name="connsiteY39533" fmla="*/ 775816 h 6858000"/>
              <a:gd name="connsiteX39534" fmla="*/ 10787088 w 12192000"/>
              <a:gd name="connsiteY39534" fmla="*/ 796044 h 6858000"/>
              <a:gd name="connsiteX39535" fmla="*/ 10820333 w 12192000"/>
              <a:gd name="connsiteY39535" fmla="*/ 815166 h 6858000"/>
              <a:gd name="connsiteX39536" fmla="*/ 10940267 w 12192000"/>
              <a:gd name="connsiteY39536" fmla="*/ 745922 h 6858000"/>
              <a:gd name="connsiteX39537" fmla="*/ 10937813 w 12192000"/>
              <a:gd name="connsiteY39537" fmla="*/ 731499 h 6858000"/>
              <a:gd name="connsiteX39538" fmla="*/ 10939818 w 12192000"/>
              <a:gd name="connsiteY39538" fmla="*/ 718363 h 6858000"/>
              <a:gd name="connsiteX39539" fmla="*/ 10940596 w 12192000"/>
              <a:gd name="connsiteY39539" fmla="*/ 715969 h 6858000"/>
              <a:gd name="connsiteX39540" fmla="*/ 10974410 w 12192000"/>
              <a:gd name="connsiteY39540" fmla="*/ 686913 h 6858000"/>
              <a:gd name="connsiteX39541" fmla="*/ 10974410 w 12192000"/>
              <a:gd name="connsiteY39541" fmla="*/ 549474 h 6858000"/>
              <a:gd name="connsiteX39542" fmla="*/ 10974440 w 12192000"/>
              <a:gd name="connsiteY39542" fmla="*/ 549385 h 6858000"/>
              <a:gd name="connsiteX39543" fmla="*/ 10941194 w 12192000"/>
              <a:gd name="connsiteY39543" fmla="*/ 529725 h 6858000"/>
              <a:gd name="connsiteX39544" fmla="*/ 10126825 w 12192000"/>
              <a:gd name="connsiteY39544" fmla="*/ 529725 h 6858000"/>
              <a:gd name="connsiteX39545" fmla="*/ 10108811 w 12192000"/>
              <a:gd name="connsiteY39545" fmla="*/ 540138 h 6858000"/>
              <a:gd name="connsiteX39546" fmla="*/ 9972719 w 12192000"/>
              <a:gd name="connsiteY39546" fmla="*/ 775816 h 6858000"/>
              <a:gd name="connsiteX39547" fmla="*/ 9972719 w 12192000"/>
              <a:gd name="connsiteY39547" fmla="*/ 796044 h 6858000"/>
              <a:gd name="connsiteX39548" fmla="*/ 10005963 w 12192000"/>
              <a:gd name="connsiteY39548" fmla="*/ 815166 h 6858000"/>
              <a:gd name="connsiteX39549" fmla="*/ 10125897 w 12192000"/>
              <a:gd name="connsiteY39549" fmla="*/ 745922 h 6858000"/>
              <a:gd name="connsiteX39550" fmla="*/ 10123443 w 12192000"/>
              <a:gd name="connsiteY39550" fmla="*/ 731499 h 6858000"/>
              <a:gd name="connsiteX39551" fmla="*/ 10125449 w 12192000"/>
              <a:gd name="connsiteY39551" fmla="*/ 718363 h 6858000"/>
              <a:gd name="connsiteX39552" fmla="*/ 10126227 w 12192000"/>
              <a:gd name="connsiteY39552" fmla="*/ 715969 h 6858000"/>
              <a:gd name="connsiteX39553" fmla="*/ 10160040 w 12192000"/>
              <a:gd name="connsiteY39553" fmla="*/ 686913 h 6858000"/>
              <a:gd name="connsiteX39554" fmla="*/ 10160040 w 12192000"/>
              <a:gd name="connsiteY39554" fmla="*/ 549474 h 6858000"/>
              <a:gd name="connsiteX39555" fmla="*/ 10160070 w 12192000"/>
              <a:gd name="connsiteY39555" fmla="*/ 549385 h 6858000"/>
              <a:gd name="connsiteX39556" fmla="*/ 10126825 w 12192000"/>
              <a:gd name="connsiteY39556" fmla="*/ 529725 h 6858000"/>
              <a:gd name="connsiteX39557" fmla="*/ 9312485 w 12192000"/>
              <a:gd name="connsiteY39557" fmla="*/ 529725 h 6858000"/>
              <a:gd name="connsiteX39558" fmla="*/ 9294471 w 12192000"/>
              <a:gd name="connsiteY39558" fmla="*/ 540138 h 6858000"/>
              <a:gd name="connsiteX39559" fmla="*/ 9158379 w 12192000"/>
              <a:gd name="connsiteY39559" fmla="*/ 775816 h 6858000"/>
              <a:gd name="connsiteX39560" fmla="*/ 9158379 w 12192000"/>
              <a:gd name="connsiteY39560" fmla="*/ 796044 h 6858000"/>
              <a:gd name="connsiteX39561" fmla="*/ 9191624 w 12192000"/>
              <a:gd name="connsiteY39561" fmla="*/ 815166 h 6858000"/>
              <a:gd name="connsiteX39562" fmla="*/ 9311558 w 12192000"/>
              <a:gd name="connsiteY39562" fmla="*/ 745922 h 6858000"/>
              <a:gd name="connsiteX39563" fmla="*/ 9309104 w 12192000"/>
              <a:gd name="connsiteY39563" fmla="*/ 731499 h 6858000"/>
              <a:gd name="connsiteX39564" fmla="*/ 9311108 w 12192000"/>
              <a:gd name="connsiteY39564" fmla="*/ 718363 h 6858000"/>
              <a:gd name="connsiteX39565" fmla="*/ 9311887 w 12192000"/>
              <a:gd name="connsiteY39565" fmla="*/ 715969 h 6858000"/>
              <a:gd name="connsiteX39566" fmla="*/ 9345700 w 12192000"/>
              <a:gd name="connsiteY39566" fmla="*/ 686913 h 6858000"/>
              <a:gd name="connsiteX39567" fmla="*/ 9345700 w 12192000"/>
              <a:gd name="connsiteY39567" fmla="*/ 549474 h 6858000"/>
              <a:gd name="connsiteX39568" fmla="*/ 9345730 w 12192000"/>
              <a:gd name="connsiteY39568" fmla="*/ 549385 h 6858000"/>
              <a:gd name="connsiteX39569" fmla="*/ 9312485 w 12192000"/>
              <a:gd name="connsiteY39569" fmla="*/ 529725 h 6858000"/>
              <a:gd name="connsiteX39570" fmla="*/ 8498115 w 12192000"/>
              <a:gd name="connsiteY39570" fmla="*/ 529725 h 6858000"/>
              <a:gd name="connsiteX39571" fmla="*/ 8480101 w 12192000"/>
              <a:gd name="connsiteY39571" fmla="*/ 540138 h 6858000"/>
              <a:gd name="connsiteX39572" fmla="*/ 8344009 w 12192000"/>
              <a:gd name="connsiteY39572" fmla="*/ 775816 h 6858000"/>
              <a:gd name="connsiteX39573" fmla="*/ 8344009 w 12192000"/>
              <a:gd name="connsiteY39573" fmla="*/ 796044 h 6858000"/>
              <a:gd name="connsiteX39574" fmla="*/ 8377255 w 12192000"/>
              <a:gd name="connsiteY39574" fmla="*/ 815166 h 6858000"/>
              <a:gd name="connsiteX39575" fmla="*/ 8497188 w 12192000"/>
              <a:gd name="connsiteY39575" fmla="*/ 745922 h 6858000"/>
              <a:gd name="connsiteX39576" fmla="*/ 8494734 w 12192000"/>
              <a:gd name="connsiteY39576" fmla="*/ 731499 h 6858000"/>
              <a:gd name="connsiteX39577" fmla="*/ 8496739 w 12192000"/>
              <a:gd name="connsiteY39577" fmla="*/ 718363 h 6858000"/>
              <a:gd name="connsiteX39578" fmla="*/ 8497517 w 12192000"/>
              <a:gd name="connsiteY39578" fmla="*/ 715969 h 6858000"/>
              <a:gd name="connsiteX39579" fmla="*/ 8531331 w 12192000"/>
              <a:gd name="connsiteY39579" fmla="*/ 686913 h 6858000"/>
              <a:gd name="connsiteX39580" fmla="*/ 8531331 w 12192000"/>
              <a:gd name="connsiteY39580" fmla="*/ 549474 h 6858000"/>
              <a:gd name="connsiteX39581" fmla="*/ 8531361 w 12192000"/>
              <a:gd name="connsiteY39581" fmla="*/ 549385 h 6858000"/>
              <a:gd name="connsiteX39582" fmla="*/ 8498115 w 12192000"/>
              <a:gd name="connsiteY39582" fmla="*/ 529725 h 6858000"/>
              <a:gd name="connsiteX39583" fmla="*/ 8090916 w 12192000"/>
              <a:gd name="connsiteY39583" fmla="*/ 529725 h 6858000"/>
              <a:gd name="connsiteX39584" fmla="*/ 8072902 w 12192000"/>
              <a:gd name="connsiteY39584" fmla="*/ 540138 h 6858000"/>
              <a:gd name="connsiteX39585" fmla="*/ 7936809 w 12192000"/>
              <a:gd name="connsiteY39585" fmla="*/ 775816 h 6858000"/>
              <a:gd name="connsiteX39586" fmla="*/ 7936809 w 12192000"/>
              <a:gd name="connsiteY39586" fmla="*/ 796044 h 6858000"/>
              <a:gd name="connsiteX39587" fmla="*/ 7970055 w 12192000"/>
              <a:gd name="connsiteY39587" fmla="*/ 815166 h 6858000"/>
              <a:gd name="connsiteX39588" fmla="*/ 8089989 w 12192000"/>
              <a:gd name="connsiteY39588" fmla="*/ 745922 h 6858000"/>
              <a:gd name="connsiteX39589" fmla="*/ 8087535 w 12192000"/>
              <a:gd name="connsiteY39589" fmla="*/ 731499 h 6858000"/>
              <a:gd name="connsiteX39590" fmla="*/ 8089539 w 12192000"/>
              <a:gd name="connsiteY39590" fmla="*/ 718363 h 6858000"/>
              <a:gd name="connsiteX39591" fmla="*/ 8090317 w 12192000"/>
              <a:gd name="connsiteY39591" fmla="*/ 715969 h 6858000"/>
              <a:gd name="connsiteX39592" fmla="*/ 8124131 w 12192000"/>
              <a:gd name="connsiteY39592" fmla="*/ 686913 h 6858000"/>
              <a:gd name="connsiteX39593" fmla="*/ 8124131 w 12192000"/>
              <a:gd name="connsiteY39593" fmla="*/ 549474 h 6858000"/>
              <a:gd name="connsiteX39594" fmla="*/ 8124161 w 12192000"/>
              <a:gd name="connsiteY39594" fmla="*/ 549385 h 6858000"/>
              <a:gd name="connsiteX39595" fmla="*/ 8090916 w 12192000"/>
              <a:gd name="connsiteY39595" fmla="*/ 529725 h 6858000"/>
              <a:gd name="connsiteX39596" fmla="*/ 7276546 w 12192000"/>
              <a:gd name="connsiteY39596" fmla="*/ 529725 h 6858000"/>
              <a:gd name="connsiteX39597" fmla="*/ 7258532 w 12192000"/>
              <a:gd name="connsiteY39597" fmla="*/ 540138 h 6858000"/>
              <a:gd name="connsiteX39598" fmla="*/ 7122440 w 12192000"/>
              <a:gd name="connsiteY39598" fmla="*/ 775816 h 6858000"/>
              <a:gd name="connsiteX39599" fmla="*/ 7122440 w 12192000"/>
              <a:gd name="connsiteY39599" fmla="*/ 796044 h 6858000"/>
              <a:gd name="connsiteX39600" fmla="*/ 7155685 w 12192000"/>
              <a:gd name="connsiteY39600" fmla="*/ 815166 h 6858000"/>
              <a:gd name="connsiteX39601" fmla="*/ 7275618 w 12192000"/>
              <a:gd name="connsiteY39601" fmla="*/ 745922 h 6858000"/>
              <a:gd name="connsiteX39602" fmla="*/ 7273165 w 12192000"/>
              <a:gd name="connsiteY39602" fmla="*/ 731499 h 6858000"/>
              <a:gd name="connsiteX39603" fmla="*/ 7275170 w 12192000"/>
              <a:gd name="connsiteY39603" fmla="*/ 718363 h 6858000"/>
              <a:gd name="connsiteX39604" fmla="*/ 7275948 w 12192000"/>
              <a:gd name="connsiteY39604" fmla="*/ 715969 h 6858000"/>
              <a:gd name="connsiteX39605" fmla="*/ 7309762 w 12192000"/>
              <a:gd name="connsiteY39605" fmla="*/ 686913 h 6858000"/>
              <a:gd name="connsiteX39606" fmla="*/ 7309762 w 12192000"/>
              <a:gd name="connsiteY39606" fmla="*/ 549474 h 6858000"/>
              <a:gd name="connsiteX39607" fmla="*/ 7309791 w 12192000"/>
              <a:gd name="connsiteY39607" fmla="*/ 549385 h 6858000"/>
              <a:gd name="connsiteX39608" fmla="*/ 7276546 w 12192000"/>
              <a:gd name="connsiteY39608" fmla="*/ 529725 h 6858000"/>
              <a:gd name="connsiteX39609" fmla="*/ 6462177 w 12192000"/>
              <a:gd name="connsiteY39609" fmla="*/ 529725 h 6858000"/>
              <a:gd name="connsiteX39610" fmla="*/ 6444163 w 12192000"/>
              <a:gd name="connsiteY39610" fmla="*/ 540138 h 6858000"/>
              <a:gd name="connsiteX39611" fmla="*/ 6308071 w 12192000"/>
              <a:gd name="connsiteY39611" fmla="*/ 775816 h 6858000"/>
              <a:gd name="connsiteX39612" fmla="*/ 6308071 w 12192000"/>
              <a:gd name="connsiteY39612" fmla="*/ 796044 h 6858000"/>
              <a:gd name="connsiteX39613" fmla="*/ 6341315 w 12192000"/>
              <a:gd name="connsiteY39613" fmla="*/ 815166 h 6858000"/>
              <a:gd name="connsiteX39614" fmla="*/ 6461249 w 12192000"/>
              <a:gd name="connsiteY39614" fmla="*/ 745922 h 6858000"/>
              <a:gd name="connsiteX39615" fmla="*/ 6458795 w 12192000"/>
              <a:gd name="connsiteY39615" fmla="*/ 731499 h 6858000"/>
              <a:gd name="connsiteX39616" fmla="*/ 6460800 w 12192000"/>
              <a:gd name="connsiteY39616" fmla="*/ 718363 h 6858000"/>
              <a:gd name="connsiteX39617" fmla="*/ 6461578 w 12192000"/>
              <a:gd name="connsiteY39617" fmla="*/ 715969 h 6858000"/>
              <a:gd name="connsiteX39618" fmla="*/ 6495392 w 12192000"/>
              <a:gd name="connsiteY39618" fmla="*/ 686913 h 6858000"/>
              <a:gd name="connsiteX39619" fmla="*/ 6495392 w 12192000"/>
              <a:gd name="connsiteY39619" fmla="*/ 549474 h 6858000"/>
              <a:gd name="connsiteX39620" fmla="*/ 6495422 w 12192000"/>
              <a:gd name="connsiteY39620" fmla="*/ 549385 h 6858000"/>
              <a:gd name="connsiteX39621" fmla="*/ 6462177 w 12192000"/>
              <a:gd name="connsiteY39621" fmla="*/ 529725 h 6858000"/>
              <a:gd name="connsiteX39622" fmla="*/ 5647837 w 12192000"/>
              <a:gd name="connsiteY39622" fmla="*/ 529725 h 6858000"/>
              <a:gd name="connsiteX39623" fmla="*/ 5629823 w 12192000"/>
              <a:gd name="connsiteY39623" fmla="*/ 540138 h 6858000"/>
              <a:gd name="connsiteX39624" fmla="*/ 5493730 w 12192000"/>
              <a:gd name="connsiteY39624" fmla="*/ 775816 h 6858000"/>
              <a:gd name="connsiteX39625" fmla="*/ 5493730 w 12192000"/>
              <a:gd name="connsiteY39625" fmla="*/ 796044 h 6858000"/>
              <a:gd name="connsiteX39626" fmla="*/ 5526975 w 12192000"/>
              <a:gd name="connsiteY39626" fmla="*/ 815166 h 6858000"/>
              <a:gd name="connsiteX39627" fmla="*/ 5646909 w 12192000"/>
              <a:gd name="connsiteY39627" fmla="*/ 745922 h 6858000"/>
              <a:gd name="connsiteX39628" fmla="*/ 5644455 w 12192000"/>
              <a:gd name="connsiteY39628" fmla="*/ 731499 h 6858000"/>
              <a:gd name="connsiteX39629" fmla="*/ 5646460 w 12192000"/>
              <a:gd name="connsiteY39629" fmla="*/ 718363 h 6858000"/>
              <a:gd name="connsiteX39630" fmla="*/ 5647238 w 12192000"/>
              <a:gd name="connsiteY39630" fmla="*/ 715969 h 6858000"/>
              <a:gd name="connsiteX39631" fmla="*/ 5681052 w 12192000"/>
              <a:gd name="connsiteY39631" fmla="*/ 686913 h 6858000"/>
              <a:gd name="connsiteX39632" fmla="*/ 5681052 w 12192000"/>
              <a:gd name="connsiteY39632" fmla="*/ 549474 h 6858000"/>
              <a:gd name="connsiteX39633" fmla="*/ 5681083 w 12192000"/>
              <a:gd name="connsiteY39633" fmla="*/ 549385 h 6858000"/>
              <a:gd name="connsiteX39634" fmla="*/ 5647837 w 12192000"/>
              <a:gd name="connsiteY39634" fmla="*/ 529725 h 6858000"/>
              <a:gd name="connsiteX39635" fmla="*/ 5240637 w 12192000"/>
              <a:gd name="connsiteY39635" fmla="*/ 529725 h 6858000"/>
              <a:gd name="connsiteX39636" fmla="*/ 5222623 w 12192000"/>
              <a:gd name="connsiteY39636" fmla="*/ 540138 h 6858000"/>
              <a:gd name="connsiteX39637" fmla="*/ 5086531 w 12192000"/>
              <a:gd name="connsiteY39637" fmla="*/ 775816 h 6858000"/>
              <a:gd name="connsiteX39638" fmla="*/ 5086531 w 12192000"/>
              <a:gd name="connsiteY39638" fmla="*/ 796044 h 6858000"/>
              <a:gd name="connsiteX39639" fmla="*/ 5119776 w 12192000"/>
              <a:gd name="connsiteY39639" fmla="*/ 815166 h 6858000"/>
              <a:gd name="connsiteX39640" fmla="*/ 5239709 w 12192000"/>
              <a:gd name="connsiteY39640" fmla="*/ 745922 h 6858000"/>
              <a:gd name="connsiteX39641" fmla="*/ 5237256 w 12192000"/>
              <a:gd name="connsiteY39641" fmla="*/ 731499 h 6858000"/>
              <a:gd name="connsiteX39642" fmla="*/ 5239260 w 12192000"/>
              <a:gd name="connsiteY39642" fmla="*/ 718363 h 6858000"/>
              <a:gd name="connsiteX39643" fmla="*/ 5240038 w 12192000"/>
              <a:gd name="connsiteY39643" fmla="*/ 715969 h 6858000"/>
              <a:gd name="connsiteX39644" fmla="*/ 5273852 w 12192000"/>
              <a:gd name="connsiteY39644" fmla="*/ 686913 h 6858000"/>
              <a:gd name="connsiteX39645" fmla="*/ 5273852 w 12192000"/>
              <a:gd name="connsiteY39645" fmla="*/ 549474 h 6858000"/>
              <a:gd name="connsiteX39646" fmla="*/ 5273882 w 12192000"/>
              <a:gd name="connsiteY39646" fmla="*/ 549385 h 6858000"/>
              <a:gd name="connsiteX39647" fmla="*/ 5240637 w 12192000"/>
              <a:gd name="connsiteY39647" fmla="*/ 529725 h 6858000"/>
              <a:gd name="connsiteX39648" fmla="*/ 4833467 w 12192000"/>
              <a:gd name="connsiteY39648" fmla="*/ 529725 h 6858000"/>
              <a:gd name="connsiteX39649" fmla="*/ 4815454 w 12192000"/>
              <a:gd name="connsiteY39649" fmla="*/ 540138 h 6858000"/>
              <a:gd name="connsiteX39650" fmla="*/ 4679361 w 12192000"/>
              <a:gd name="connsiteY39650" fmla="*/ 775816 h 6858000"/>
              <a:gd name="connsiteX39651" fmla="*/ 4679361 w 12192000"/>
              <a:gd name="connsiteY39651" fmla="*/ 796044 h 6858000"/>
              <a:gd name="connsiteX39652" fmla="*/ 4712606 w 12192000"/>
              <a:gd name="connsiteY39652" fmla="*/ 815166 h 6858000"/>
              <a:gd name="connsiteX39653" fmla="*/ 4832540 w 12192000"/>
              <a:gd name="connsiteY39653" fmla="*/ 745922 h 6858000"/>
              <a:gd name="connsiteX39654" fmla="*/ 4830086 w 12192000"/>
              <a:gd name="connsiteY39654" fmla="*/ 731499 h 6858000"/>
              <a:gd name="connsiteX39655" fmla="*/ 4832092 w 12192000"/>
              <a:gd name="connsiteY39655" fmla="*/ 718363 h 6858000"/>
              <a:gd name="connsiteX39656" fmla="*/ 4832869 w 12192000"/>
              <a:gd name="connsiteY39656" fmla="*/ 715969 h 6858000"/>
              <a:gd name="connsiteX39657" fmla="*/ 4866682 w 12192000"/>
              <a:gd name="connsiteY39657" fmla="*/ 686913 h 6858000"/>
              <a:gd name="connsiteX39658" fmla="*/ 4866682 w 12192000"/>
              <a:gd name="connsiteY39658" fmla="*/ 549474 h 6858000"/>
              <a:gd name="connsiteX39659" fmla="*/ 4866712 w 12192000"/>
              <a:gd name="connsiteY39659" fmla="*/ 549385 h 6858000"/>
              <a:gd name="connsiteX39660" fmla="*/ 4833467 w 12192000"/>
              <a:gd name="connsiteY39660" fmla="*/ 529725 h 6858000"/>
              <a:gd name="connsiteX39661" fmla="*/ 4019098 w 12192000"/>
              <a:gd name="connsiteY39661" fmla="*/ 529725 h 6858000"/>
              <a:gd name="connsiteX39662" fmla="*/ 4001084 w 12192000"/>
              <a:gd name="connsiteY39662" fmla="*/ 540138 h 6858000"/>
              <a:gd name="connsiteX39663" fmla="*/ 3864991 w 12192000"/>
              <a:gd name="connsiteY39663" fmla="*/ 775816 h 6858000"/>
              <a:gd name="connsiteX39664" fmla="*/ 3864991 w 12192000"/>
              <a:gd name="connsiteY39664" fmla="*/ 796044 h 6858000"/>
              <a:gd name="connsiteX39665" fmla="*/ 3898236 w 12192000"/>
              <a:gd name="connsiteY39665" fmla="*/ 815166 h 6858000"/>
              <a:gd name="connsiteX39666" fmla="*/ 4018170 w 12192000"/>
              <a:gd name="connsiteY39666" fmla="*/ 745922 h 6858000"/>
              <a:gd name="connsiteX39667" fmla="*/ 4015716 w 12192000"/>
              <a:gd name="connsiteY39667" fmla="*/ 731499 h 6858000"/>
              <a:gd name="connsiteX39668" fmla="*/ 4017721 w 12192000"/>
              <a:gd name="connsiteY39668" fmla="*/ 718363 h 6858000"/>
              <a:gd name="connsiteX39669" fmla="*/ 4018499 w 12192000"/>
              <a:gd name="connsiteY39669" fmla="*/ 715969 h 6858000"/>
              <a:gd name="connsiteX39670" fmla="*/ 4052313 w 12192000"/>
              <a:gd name="connsiteY39670" fmla="*/ 686913 h 6858000"/>
              <a:gd name="connsiteX39671" fmla="*/ 4052313 w 12192000"/>
              <a:gd name="connsiteY39671" fmla="*/ 549474 h 6858000"/>
              <a:gd name="connsiteX39672" fmla="*/ 4052343 w 12192000"/>
              <a:gd name="connsiteY39672" fmla="*/ 549385 h 6858000"/>
              <a:gd name="connsiteX39673" fmla="*/ 4019098 w 12192000"/>
              <a:gd name="connsiteY39673" fmla="*/ 529725 h 6858000"/>
              <a:gd name="connsiteX39674" fmla="*/ 3611897 w 12192000"/>
              <a:gd name="connsiteY39674" fmla="*/ 529725 h 6858000"/>
              <a:gd name="connsiteX39675" fmla="*/ 3593883 w 12192000"/>
              <a:gd name="connsiteY39675" fmla="*/ 540138 h 6858000"/>
              <a:gd name="connsiteX39676" fmla="*/ 3457791 w 12192000"/>
              <a:gd name="connsiteY39676" fmla="*/ 775816 h 6858000"/>
              <a:gd name="connsiteX39677" fmla="*/ 3457791 w 12192000"/>
              <a:gd name="connsiteY39677" fmla="*/ 796044 h 6858000"/>
              <a:gd name="connsiteX39678" fmla="*/ 3491036 w 12192000"/>
              <a:gd name="connsiteY39678" fmla="*/ 815166 h 6858000"/>
              <a:gd name="connsiteX39679" fmla="*/ 3610970 w 12192000"/>
              <a:gd name="connsiteY39679" fmla="*/ 745922 h 6858000"/>
              <a:gd name="connsiteX39680" fmla="*/ 3608516 w 12192000"/>
              <a:gd name="connsiteY39680" fmla="*/ 731499 h 6858000"/>
              <a:gd name="connsiteX39681" fmla="*/ 3610521 w 12192000"/>
              <a:gd name="connsiteY39681" fmla="*/ 718363 h 6858000"/>
              <a:gd name="connsiteX39682" fmla="*/ 3611299 w 12192000"/>
              <a:gd name="connsiteY39682" fmla="*/ 715969 h 6858000"/>
              <a:gd name="connsiteX39683" fmla="*/ 3645113 w 12192000"/>
              <a:gd name="connsiteY39683" fmla="*/ 686913 h 6858000"/>
              <a:gd name="connsiteX39684" fmla="*/ 3645113 w 12192000"/>
              <a:gd name="connsiteY39684" fmla="*/ 549474 h 6858000"/>
              <a:gd name="connsiteX39685" fmla="*/ 3645142 w 12192000"/>
              <a:gd name="connsiteY39685" fmla="*/ 549385 h 6858000"/>
              <a:gd name="connsiteX39686" fmla="*/ 3611897 w 12192000"/>
              <a:gd name="connsiteY39686" fmla="*/ 529725 h 6858000"/>
              <a:gd name="connsiteX39687" fmla="*/ 2797528 w 12192000"/>
              <a:gd name="connsiteY39687" fmla="*/ 529725 h 6858000"/>
              <a:gd name="connsiteX39688" fmla="*/ 2779514 w 12192000"/>
              <a:gd name="connsiteY39688" fmla="*/ 540138 h 6858000"/>
              <a:gd name="connsiteX39689" fmla="*/ 2643422 w 12192000"/>
              <a:gd name="connsiteY39689" fmla="*/ 775816 h 6858000"/>
              <a:gd name="connsiteX39690" fmla="*/ 2643422 w 12192000"/>
              <a:gd name="connsiteY39690" fmla="*/ 796044 h 6858000"/>
              <a:gd name="connsiteX39691" fmla="*/ 2676667 w 12192000"/>
              <a:gd name="connsiteY39691" fmla="*/ 815166 h 6858000"/>
              <a:gd name="connsiteX39692" fmla="*/ 2796600 w 12192000"/>
              <a:gd name="connsiteY39692" fmla="*/ 745922 h 6858000"/>
              <a:gd name="connsiteX39693" fmla="*/ 2794146 w 12192000"/>
              <a:gd name="connsiteY39693" fmla="*/ 731499 h 6858000"/>
              <a:gd name="connsiteX39694" fmla="*/ 2796151 w 12192000"/>
              <a:gd name="connsiteY39694" fmla="*/ 718363 h 6858000"/>
              <a:gd name="connsiteX39695" fmla="*/ 2796929 w 12192000"/>
              <a:gd name="connsiteY39695" fmla="*/ 715969 h 6858000"/>
              <a:gd name="connsiteX39696" fmla="*/ 2830743 w 12192000"/>
              <a:gd name="connsiteY39696" fmla="*/ 686913 h 6858000"/>
              <a:gd name="connsiteX39697" fmla="*/ 2830743 w 12192000"/>
              <a:gd name="connsiteY39697" fmla="*/ 549474 h 6858000"/>
              <a:gd name="connsiteX39698" fmla="*/ 2830773 w 12192000"/>
              <a:gd name="connsiteY39698" fmla="*/ 549385 h 6858000"/>
              <a:gd name="connsiteX39699" fmla="*/ 2797528 w 12192000"/>
              <a:gd name="connsiteY39699" fmla="*/ 529725 h 6858000"/>
              <a:gd name="connsiteX39700" fmla="*/ 1983188 w 12192000"/>
              <a:gd name="connsiteY39700" fmla="*/ 529725 h 6858000"/>
              <a:gd name="connsiteX39701" fmla="*/ 1965174 w 12192000"/>
              <a:gd name="connsiteY39701" fmla="*/ 540138 h 6858000"/>
              <a:gd name="connsiteX39702" fmla="*/ 1829082 w 12192000"/>
              <a:gd name="connsiteY39702" fmla="*/ 775816 h 6858000"/>
              <a:gd name="connsiteX39703" fmla="*/ 1829082 w 12192000"/>
              <a:gd name="connsiteY39703" fmla="*/ 796044 h 6858000"/>
              <a:gd name="connsiteX39704" fmla="*/ 1862327 w 12192000"/>
              <a:gd name="connsiteY39704" fmla="*/ 815166 h 6858000"/>
              <a:gd name="connsiteX39705" fmla="*/ 1982260 w 12192000"/>
              <a:gd name="connsiteY39705" fmla="*/ 745922 h 6858000"/>
              <a:gd name="connsiteX39706" fmla="*/ 1979807 w 12192000"/>
              <a:gd name="connsiteY39706" fmla="*/ 731499 h 6858000"/>
              <a:gd name="connsiteX39707" fmla="*/ 1981812 w 12192000"/>
              <a:gd name="connsiteY39707" fmla="*/ 718363 h 6858000"/>
              <a:gd name="connsiteX39708" fmla="*/ 1982590 w 12192000"/>
              <a:gd name="connsiteY39708" fmla="*/ 715969 h 6858000"/>
              <a:gd name="connsiteX39709" fmla="*/ 2016403 w 12192000"/>
              <a:gd name="connsiteY39709" fmla="*/ 686913 h 6858000"/>
              <a:gd name="connsiteX39710" fmla="*/ 2016403 w 12192000"/>
              <a:gd name="connsiteY39710" fmla="*/ 549474 h 6858000"/>
              <a:gd name="connsiteX39711" fmla="*/ 2016433 w 12192000"/>
              <a:gd name="connsiteY39711" fmla="*/ 549385 h 6858000"/>
              <a:gd name="connsiteX39712" fmla="*/ 1983188 w 12192000"/>
              <a:gd name="connsiteY39712" fmla="*/ 529725 h 6858000"/>
              <a:gd name="connsiteX39713" fmla="*/ 1168818 w 12192000"/>
              <a:gd name="connsiteY39713" fmla="*/ 529725 h 6858000"/>
              <a:gd name="connsiteX39714" fmla="*/ 1150804 w 12192000"/>
              <a:gd name="connsiteY39714" fmla="*/ 540138 h 6858000"/>
              <a:gd name="connsiteX39715" fmla="*/ 1014712 w 12192000"/>
              <a:gd name="connsiteY39715" fmla="*/ 775816 h 6858000"/>
              <a:gd name="connsiteX39716" fmla="*/ 1014712 w 12192000"/>
              <a:gd name="connsiteY39716" fmla="*/ 796044 h 6858000"/>
              <a:gd name="connsiteX39717" fmla="*/ 1047957 w 12192000"/>
              <a:gd name="connsiteY39717" fmla="*/ 815166 h 6858000"/>
              <a:gd name="connsiteX39718" fmla="*/ 1167891 w 12192000"/>
              <a:gd name="connsiteY39718" fmla="*/ 745922 h 6858000"/>
              <a:gd name="connsiteX39719" fmla="*/ 1165437 w 12192000"/>
              <a:gd name="connsiteY39719" fmla="*/ 731499 h 6858000"/>
              <a:gd name="connsiteX39720" fmla="*/ 1167442 w 12192000"/>
              <a:gd name="connsiteY39720" fmla="*/ 718363 h 6858000"/>
              <a:gd name="connsiteX39721" fmla="*/ 1168220 w 12192000"/>
              <a:gd name="connsiteY39721" fmla="*/ 715969 h 6858000"/>
              <a:gd name="connsiteX39722" fmla="*/ 1202034 w 12192000"/>
              <a:gd name="connsiteY39722" fmla="*/ 686913 h 6858000"/>
              <a:gd name="connsiteX39723" fmla="*/ 1202034 w 12192000"/>
              <a:gd name="connsiteY39723" fmla="*/ 549474 h 6858000"/>
              <a:gd name="connsiteX39724" fmla="*/ 1202063 w 12192000"/>
              <a:gd name="connsiteY39724" fmla="*/ 549385 h 6858000"/>
              <a:gd name="connsiteX39725" fmla="*/ 1168818 w 12192000"/>
              <a:gd name="connsiteY39725" fmla="*/ 529725 h 6858000"/>
              <a:gd name="connsiteX39726" fmla="*/ 354449 w 12192000"/>
              <a:gd name="connsiteY39726" fmla="*/ 529725 h 6858000"/>
              <a:gd name="connsiteX39727" fmla="*/ 336435 w 12192000"/>
              <a:gd name="connsiteY39727" fmla="*/ 540138 h 6858000"/>
              <a:gd name="connsiteX39728" fmla="*/ 200342 w 12192000"/>
              <a:gd name="connsiteY39728" fmla="*/ 775816 h 6858000"/>
              <a:gd name="connsiteX39729" fmla="*/ 200342 w 12192000"/>
              <a:gd name="connsiteY39729" fmla="*/ 796044 h 6858000"/>
              <a:gd name="connsiteX39730" fmla="*/ 233587 w 12192000"/>
              <a:gd name="connsiteY39730" fmla="*/ 815166 h 6858000"/>
              <a:gd name="connsiteX39731" fmla="*/ 353521 w 12192000"/>
              <a:gd name="connsiteY39731" fmla="*/ 745922 h 6858000"/>
              <a:gd name="connsiteX39732" fmla="*/ 351067 w 12192000"/>
              <a:gd name="connsiteY39732" fmla="*/ 731499 h 6858000"/>
              <a:gd name="connsiteX39733" fmla="*/ 353072 w 12192000"/>
              <a:gd name="connsiteY39733" fmla="*/ 718363 h 6858000"/>
              <a:gd name="connsiteX39734" fmla="*/ 353850 w 12192000"/>
              <a:gd name="connsiteY39734" fmla="*/ 715969 h 6858000"/>
              <a:gd name="connsiteX39735" fmla="*/ 387664 w 12192000"/>
              <a:gd name="connsiteY39735" fmla="*/ 686913 h 6858000"/>
              <a:gd name="connsiteX39736" fmla="*/ 387664 w 12192000"/>
              <a:gd name="connsiteY39736" fmla="*/ 549474 h 6858000"/>
              <a:gd name="connsiteX39737" fmla="*/ 387694 w 12192000"/>
              <a:gd name="connsiteY39737" fmla="*/ 549385 h 6858000"/>
              <a:gd name="connsiteX39738" fmla="*/ 354449 w 12192000"/>
              <a:gd name="connsiteY39738" fmla="*/ 529725 h 6858000"/>
              <a:gd name="connsiteX39739" fmla="*/ 12000594 w 12192000"/>
              <a:gd name="connsiteY39739" fmla="*/ 507230 h 6858000"/>
              <a:gd name="connsiteX39740" fmla="*/ 11880884 w 12192000"/>
              <a:gd name="connsiteY39740" fmla="*/ 535799 h 6858000"/>
              <a:gd name="connsiteX39741" fmla="*/ 11966615 w 12192000"/>
              <a:gd name="connsiteY39741" fmla="*/ 585293 h 6858000"/>
              <a:gd name="connsiteX39742" fmla="*/ 11981570 w 12192000"/>
              <a:gd name="connsiteY39742" fmla="*/ 573795 h 6858000"/>
              <a:gd name="connsiteX39743" fmla="*/ 12000594 w 12192000"/>
              <a:gd name="connsiteY39743" fmla="*/ 569526 h 6858000"/>
              <a:gd name="connsiteX39744" fmla="*/ 12019606 w 12192000"/>
              <a:gd name="connsiteY39744" fmla="*/ 573795 h 6858000"/>
              <a:gd name="connsiteX39745" fmla="*/ 12034572 w 12192000"/>
              <a:gd name="connsiteY39745" fmla="*/ 585293 h 6858000"/>
              <a:gd name="connsiteX39746" fmla="*/ 12120302 w 12192000"/>
              <a:gd name="connsiteY39746" fmla="*/ 535799 h 6858000"/>
              <a:gd name="connsiteX39747" fmla="*/ 12000594 w 12192000"/>
              <a:gd name="connsiteY39747" fmla="*/ 507230 h 6858000"/>
              <a:gd name="connsiteX39748" fmla="*/ 11593424 w 12192000"/>
              <a:gd name="connsiteY39748" fmla="*/ 507230 h 6858000"/>
              <a:gd name="connsiteX39749" fmla="*/ 11473714 w 12192000"/>
              <a:gd name="connsiteY39749" fmla="*/ 535799 h 6858000"/>
              <a:gd name="connsiteX39750" fmla="*/ 11559445 w 12192000"/>
              <a:gd name="connsiteY39750" fmla="*/ 585293 h 6858000"/>
              <a:gd name="connsiteX39751" fmla="*/ 11593438 w 12192000"/>
              <a:gd name="connsiteY39751" fmla="*/ 569523 h 6858000"/>
              <a:gd name="connsiteX39752" fmla="*/ 11612466 w 12192000"/>
              <a:gd name="connsiteY39752" fmla="*/ 573795 h 6858000"/>
              <a:gd name="connsiteX39753" fmla="*/ 11627419 w 12192000"/>
              <a:gd name="connsiteY39753" fmla="*/ 585283 h 6858000"/>
              <a:gd name="connsiteX39754" fmla="*/ 11627402 w 12192000"/>
              <a:gd name="connsiteY39754" fmla="*/ 585293 h 6858000"/>
              <a:gd name="connsiteX39755" fmla="*/ 11627432 w 12192000"/>
              <a:gd name="connsiteY39755" fmla="*/ 585293 h 6858000"/>
              <a:gd name="connsiteX39756" fmla="*/ 11627419 w 12192000"/>
              <a:gd name="connsiteY39756" fmla="*/ 585283 h 6858000"/>
              <a:gd name="connsiteX39757" fmla="*/ 11713132 w 12192000"/>
              <a:gd name="connsiteY39757" fmla="*/ 535799 h 6858000"/>
              <a:gd name="connsiteX39758" fmla="*/ 11593424 w 12192000"/>
              <a:gd name="connsiteY39758" fmla="*/ 507230 h 6858000"/>
              <a:gd name="connsiteX39759" fmla="*/ 11186253 w 12192000"/>
              <a:gd name="connsiteY39759" fmla="*/ 507230 h 6858000"/>
              <a:gd name="connsiteX39760" fmla="*/ 11066545 w 12192000"/>
              <a:gd name="connsiteY39760" fmla="*/ 535799 h 6858000"/>
              <a:gd name="connsiteX39761" fmla="*/ 11152275 w 12192000"/>
              <a:gd name="connsiteY39761" fmla="*/ 585293 h 6858000"/>
              <a:gd name="connsiteX39762" fmla="*/ 11186269 w 12192000"/>
              <a:gd name="connsiteY39762" fmla="*/ 569523 h 6858000"/>
              <a:gd name="connsiteX39763" fmla="*/ 11205296 w 12192000"/>
              <a:gd name="connsiteY39763" fmla="*/ 573795 h 6858000"/>
              <a:gd name="connsiteX39764" fmla="*/ 11220249 w 12192000"/>
              <a:gd name="connsiteY39764" fmla="*/ 585283 h 6858000"/>
              <a:gd name="connsiteX39765" fmla="*/ 11220232 w 12192000"/>
              <a:gd name="connsiteY39765" fmla="*/ 585293 h 6858000"/>
              <a:gd name="connsiteX39766" fmla="*/ 11220262 w 12192000"/>
              <a:gd name="connsiteY39766" fmla="*/ 585293 h 6858000"/>
              <a:gd name="connsiteX39767" fmla="*/ 11220249 w 12192000"/>
              <a:gd name="connsiteY39767" fmla="*/ 585283 h 6858000"/>
              <a:gd name="connsiteX39768" fmla="*/ 11305963 w 12192000"/>
              <a:gd name="connsiteY39768" fmla="*/ 535799 h 6858000"/>
              <a:gd name="connsiteX39769" fmla="*/ 11186253 w 12192000"/>
              <a:gd name="connsiteY39769" fmla="*/ 507230 h 6858000"/>
              <a:gd name="connsiteX39770" fmla="*/ 10779054 w 12192000"/>
              <a:gd name="connsiteY39770" fmla="*/ 507230 h 6858000"/>
              <a:gd name="connsiteX39771" fmla="*/ 10659345 w 12192000"/>
              <a:gd name="connsiteY39771" fmla="*/ 535799 h 6858000"/>
              <a:gd name="connsiteX39772" fmla="*/ 10745075 w 12192000"/>
              <a:gd name="connsiteY39772" fmla="*/ 585293 h 6858000"/>
              <a:gd name="connsiteX39773" fmla="*/ 10779069 w 12192000"/>
              <a:gd name="connsiteY39773" fmla="*/ 569523 h 6858000"/>
              <a:gd name="connsiteX39774" fmla="*/ 10798096 w 12192000"/>
              <a:gd name="connsiteY39774" fmla="*/ 573795 h 6858000"/>
              <a:gd name="connsiteX39775" fmla="*/ 10813049 w 12192000"/>
              <a:gd name="connsiteY39775" fmla="*/ 585283 h 6858000"/>
              <a:gd name="connsiteX39776" fmla="*/ 10813032 w 12192000"/>
              <a:gd name="connsiteY39776" fmla="*/ 585293 h 6858000"/>
              <a:gd name="connsiteX39777" fmla="*/ 10813062 w 12192000"/>
              <a:gd name="connsiteY39777" fmla="*/ 585293 h 6858000"/>
              <a:gd name="connsiteX39778" fmla="*/ 10813049 w 12192000"/>
              <a:gd name="connsiteY39778" fmla="*/ 585283 h 6858000"/>
              <a:gd name="connsiteX39779" fmla="*/ 10898763 w 12192000"/>
              <a:gd name="connsiteY39779" fmla="*/ 535799 h 6858000"/>
              <a:gd name="connsiteX39780" fmla="*/ 10779054 w 12192000"/>
              <a:gd name="connsiteY39780" fmla="*/ 507230 h 6858000"/>
              <a:gd name="connsiteX39781" fmla="*/ 10371884 w 12192000"/>
              <a:gd name="connsiteY39781" fmla="*/ 507230 h 6858000"/>
              <a:gd name="connsiteX39782" fmla="*/ 10252174 w 12192000"/>
              <a:gd name="connsiteY39782" fmla="*/ 535799 h 6858000"/>
              <a:gd name="connsiteX39783" fmla="*/ 10337906 w 12192000"/>
              <a:gd name="connsiteY39783" fmla="*/ 585293 h 6858000"/>
              <a:gd name="connsiteX39784" fmla="*/ 10371899 w 12192000"/>
              <a:gd name="connsiteY39784" fmla="*/ 569523 h 6858000"/>
              <a:gd name="connsiteX39785" fmla="*/ 10390927 w 12192000"/>
              <a:gd name="connsiteY39785" fmla="*/ 573795 h 6858000"/>
              <a:gd name="connsiteX39786" fmla="*/ 10405879 w 12192000"/>
              <a:gd name="connsiteY39786" fmla="*/ 585283 h 6858000"/>
              <a:gd name="connsiteX39787" fmla="*/ 10405862 w 12192000"/>
              <a:gd name="connsiteY39787" fmla="*/ 585293 h 6858000"/>
              <a:gd name="connsiteX39788" fmla="*/ 10405892 w 12192000"/>
              <a:gd name="connsiteY39788" fmla="*/ 585293 h 6858000"/>
              <a:gd name="connsiteX39789" fmla="*/ 10405879 w 12192000"/>
              <a:gd name="connsiteY39789" fmla="*/ 585283 h 6858000"/>
              <a:gd name="connsiteX39790" fmla="*/ 10491593 w 12192000"/>
              <a:gd name="connsiteY39790" fmla="*/ 535799 h 6858000"/>
              <a:gd name="connsiteX39791" fmla="*/ 10371884 w 12192000"/>
              <a:gd name="connsiteY39791" fmla="*/ 507230 h 6858000"/>
              <a:gd name="connsiteX39792" fmla="*/ 9964684 w 12192000"/>
              <a:gd name="connsiteY39792" fmla="*/ 507230 h 6858000"/>
              <a:gd name="connsiteX39793" fmla="*/ 9844975 w 12192000"/>
              <a:gd name="connsiteY39793" fmla="*/ 535799 h 6858000"/>
              <a:gd name="connsiteX39794" fmla="*/ 9930706 w 12192000"/>
              <a:gd name="connsiteY39794" fmla="*/ 585293 h 6858000"/>
              <a:gd name="connsiteX39795" fmla="*/ 9964699 w 12192000"/>
              <a:gd name="connsiteY39795" fmla="*/ 569523 h 6858000"/>
              <a:gd name="connsiteX39796" fmla="*/ 9983727 w 12192000"/>
              <a:gd name="connsiteY39796" fmla="*/ 573795 h 6858000"/>
              <a:gd name="connsiteX39797" fmla="*/ 9998679 w 12192000"/>
              <a:gd name="connsiteY39797" fmla="*/ 585283 h 6858000"/>
              <a:gd name="connsiteX39798" fmla="*/ 9998662 w 12192000"/>
              <a:gd name="connsiteY39798" fmla="*/ 585293 h 6858000"/>
              <a:gd name="connsiteX39799" fmla="*/ 9998692 w 12192000"/>
              <a:gd name="connsiteY39799" fmla="*/ 585293 h 6858000"/>
              <a:gd name="connsiteX39800" fmla="*/ 9998679 w 12192000"/>
              <a:gd name="connsiteY39800" fmla="*/ 585283 h 6858000"/>
              <a:gd name="connsiteX39801" fmla="*/ 10084394 w 12192000"/>
              <a:gd name="connsiteY39801" fmla="*/ 535799 h 6858000"/>
              <a:gd name="connsiteX39802" fmla="*/ 9964684 w 12192000"/>
              <a:gd name="connsiteY39802" fmla="*/ 507230 h 6858000"/>
              <a:gd name="connsiteX39803" fmla="*/ 9557515 w 12192000"/>
              <a:gd name="connsiteY39803" fmla="*/ 507230 h 6858000"/>
              <a:gd name="connsiteX39804" fmla="*/ 9437805 w 12192000"/>
              <a:gd name="connsiteY39804" fmla="*/ 535799 h 6858000"/>
              <a:gd name="connsiteX39805" fmla="*/ 9523536 w 12192000"/>
              <a:gd name="connsiteY39805" fmla="*/ 585293 h 6858000"/>
              <a:gd name="connsiteX39806" fmla="*/ 9557529 w 12192000"/>
              <a:gd name="connsiteY39806" fmla="*/ 569523 h 6858000"/>
              <a:gd name="connsiteX39807" fmla="*/ 9576557 w 12192000"/>
              <a:gd name="connsiteY39807" fmla="*/ 573795 h 6858000"/>
              <a:gd name="connsiteX39808" fmla="*/ 9591509 w 12192000"/>
              <a:gd name="connsiteY39808" fmla="*/ 585283 h 6858000"/>
              <a:gd name="connsiteX39809" fmla="*/ 9591492 w 12192000"/>
              <a:gd name="connsiteY39809" fmla="*/ 585293 h 6858000"/>
              <a:gd name="connsiteX39810" fmla="*/ 9591522 w 12192000"/>
              <a:gd name="connsiteY39810" fmla="*/ 585293 h 6858000"/>
              <a:gd name="connsiteX39811" fmla="*/ 9591509 w 12192000"/>
              <a:gd name="connsiteY39811" fmla="*/ 585283 h 6858000"/>
              <a:gd name="connsiteX39812" fmla="*/ 9677224 w 12192000"/>
              <a:gd name="connsiteY39812" fmla="*/ 535799 h 6858000"/>
              <a:gd name="connsiteX39813" fmla="*/ 9557515 w 12192000"/>
              <a:gd name="connsiteY39813" fmla="*/ 507230 h 6858000"/>
              <a:gd name="connsiteX39814" fmla="*/ 9150314 w 12192000"/>
              <a:gd name="connsiteY39814" fmla="*/ 507230 h 6858000"/>
              <a:gd name="connsiteX39815" fmla="*/ 9030605 w 12192000"/>
              <a:gd name="connsiteY39815" fmla="*/ 535799 h 6858000"/>
              <a:gd name="connsiteX39816" fmla="*/ 9116337 w 12192000"/>
              <a:gd name="connsiteY39816" fmla="*/ 585293 h 6858000"/>
              <a:gd name="connsiteX39817" fmla="*/ 9150329 w 12192000"/>
              <a:gd name="connsiteY39817" fmla="*/ 569523 h 6858000"/>
              <a:gd name="connsiteX39818" fmla="*/ 9169357 w 12192000"/>
              <a:gd name="connsiteY39818" fmla="*/ 573795 h 6858000"/>
              <a:gd name="connsiteX39819" fmla="*/ 9184310 w 12192000"/>
              <a:gd name="connsiteY39819" fmla="*/ 585283 h 6858000"/>
              <a:gd name="connsiteX39820" fmla="*/ 9184293 w 12192000"/>
              <a:gd name="connsiteY39820" fmla="*/ 585293 h 6858000"/>
              <a:gd name="connsiteX39821" fmla="*/ 9184323 w 12192000"/>
              <a:gd name="connsiteY39821" fmla="*/ 585293 h 6858000"/>
              <a:gd name="connsiteX39822" fmla="*/ 9184310 w 12192000"/>
              <a:gd name="connsiteY39822" fmla="*/ 585283 h 6858000"/>
              <a:gd name="connsiteX39823" fmla="*/ 9270023 w 12192000"/>
              <a:gd name="connsiteY39823" fmla="*/ 535799 h 6858000"/>
              <a:gd name="connsiteX39824" fmla="*/ 9150314 w 12192000"/>
              <a:gd name="connsiteY39824" fmla="*/ 507230 h 6858000"/>
              <a:gd name="connsiteX39825" fmla="*/ 8743145 w 12192000"/>
              <a:gd name="connsiteY39825" fmla="*/ 507230 h 6858000"/>
              <a:gd name="connsiteX39826" fmla="*/ 8623435 w 12192000"/>
              <a:gd name="connsiteY39826" fmla="*/ 535799 h 6858000"/>
              <a:gd name="connsiteX39827" fmla="*/ 8709166 w 12192000"/>
              <a:gd name="connsiteY39827" fmla="*/ 585293 h 6858000"/>
              <a:gd name="connsiteX39828" fmla="*/ 8743159 w 12192000"/>
              <a:gd name="connsiteY39828" fmla="*/ 569523 h 6858000"/>
              <a:gd name="connsiteX39829" fmla="*/ 8762187 w 12192000"/>
              <a:gd name="connsiteY39829" fmla="*/ 573795 h 6858000"/>
              <a:gd name="connsiteX39830" fmla="*/ 8777140 w 12192000"/>
              <a:gd name="connsiteY39830" fmla="*/ 585283 h 6858000"/>
              <a:gd name="connsiteX39831" fmla="*/ 8777123 w 12192000"/>
              <a:gd name="connsiteY39831" fmla="*/ 585293 h 6858000"/>
              <a:gd name="connsiteX39832" fmla="*/ 8777153 w 12192000"/>
              <a:gd name="connsiteY39832" fmla="*/ 585293 h 6858000"/>
              <a:gd name="connsiteX39833" fmla="*/ 8777140 w 12192000"/>
              <a:gd name="connsiteY39833" fmla="*/ 585283 h 6858000"/>
              <a:gd name="connsiteX39834" fmla="*/ 8862853 w 12192000"/>
              <a:gd name="connsiteY39834" fmla="*/ 535799 h 6858000"/>
              <a:gd name="connsiteX39835" fmla="*/ 8743145 w 12192000"/>
              <a:gd name="connsiteY39835" fmla="*/ 507230 h 6858000"/>
              <a:gd name="connsiteX39836" fmla="*/ 8335945 w 12192000"/>
              <a:gd name="connsiteY39836" fmla="*/ 507230 h 6858000"/>
              <a:gd name="connsiteX39837" fmla="*/ 8216236 w 12192000"/>
              <a:gd name="connsiteY39837" fmla="*/ 535799 h 6858000"/>
              <a:gd name="connsiteX39838" fmla="*/ 8301966 w 12192000"/>
              <a:gd name="connsiteY39838" fmla="*/ 585293 h 6858000"/>
              <a:gd name="connsiteX39839" fmla="*/ 8335960 w 12192000"/>
              <a:gd name="connsiteY39839" fmla="*/ 569523 h 6858000"/>
              <a:gd name="connsiteX39840" fmla="*/ 8354988 w 12192000"/>
              <a:gd name="connsiteY39840" fmla="*/ 573795 h 6858000"/>
              <a:gd name="connsiteX39841" fmla="*/ 8369940 w 12192000"/>
              <a:gd name="connsiteY39841" fmla="*/ 585283 h 6858000"/>
              <a:gd name="connsiteX39842" fmla="*/ 8369923 w 12192000"/>
              <a:gd name="connsiteY39842" fmla="*/ 585293 h 6858000"/>
              <a:gd name="connsiteX39843" fmla="*/ 8369953 w 12192000"/>
              <a:gd name="connsiteY39843" fmla="*/ 585293 h 6858000"/>
              <a:gd name="connsiteX39844" fmla="*/ 8369940 w 12192000"/>
              <a:gd name="connsiteY39844" fmla="*/ 585283 h 6858000"/>
              <a:gd name="connsiteX39845" fmla="*/ 8455654 w 12192000"/>
              <a:gd name="connsiteY39845" fmla="*/ 535799 h 6858000"/>
              <a:gd name="connsiteX39846" fmla="*/ 8335945 w 12192000"/>
              <a:gd name="connsiteY39846" fmla="*/ 507230 h 6858000"/>
              <a:gd name="connsiteX39847" fmla="*/ 7928775 w 12192000"/>
              <a:gd name="connsiteY39847" fmla="*/ 507230 h 6858000"/>
              <a:gd name="connsiteX39848" fmla="*/ 7809066 w 12192000"/>
              <a:gd name="connsiteY39848" fmla="*/ 535799 h 6858000"/>
              <a:gd name="connsiteX39849" fmla="*/ 7894797 w 12192000"/>
              <a:gd name="connsiteY39849" fmla="*/ 585293 h 6858000"/>
              <a:gd name="connsiteX39850" fmla="*/ 7928790 w 12192000"/>
              <a:gd name="connsiteY39850" fmla="*/ 569523 h 6858000"/>
              <a:gd name="connsiteX39851" fmla="*/ 7947818 w 12192000"/>
              <a:gd name="connsiteY39851" fmla="*/ 573795 h 6858000"/>
              <a:gd name="connsiteX39852" fmla="*/ 7962771 w 12192000"/>
              <a:gd name="connsiteY39852" fmla="*/ 585283 h 6858000"/>
              <a:gd name="connsiteX39853" fmla="*/ 7962754 w 12192000"/>
              <a:gd name="connsiteY39853" fmla="*/ 585293 h 6858000"/>
              <a:gd name="connsiteX39854" fmla="*/ 7962784 w 12192000"/>
              <a:gd name="connsiteY39854" fmla="*/ 585293 h 6858000"/>
              <a:gd name="connsiteX39855" fmla="*/ 7962771 w 12192000"/>
              <a:gd name="connsiteY39855" fmla="*/ 585283 h 6858000"/>
              <a:gd name="connsiteX39856" fmla="*/ 8048484 w 12192000"/>
              <a:gd name="connsiteY39856" fmla="*/ 535799 h 6858000"/>
              <a:gd name="connsiteX39857" fmla="*/ 7928775 w 12192000"/>
              <a:gd name="connsiteY39857" fmla="*/ 507230 h 6858000"/>
              <a:gd name="connsiteX39858" fmla="*/ 7521605 w 12192000"/>
              <a:gd name="connsiteY39858" fmla="*/ 507230 h 6858000"/>
              <a:gd name="connsiteX39859" fmla="*/ 7401896 w 12192000"/>
              <a:gd name="connsiteY39859" fmla="*/ 535799 h 6858000"/>
              <a:gd name="connsiteX39860" fmla="*/ 7487627 w 12192000"/>
              <a:gd name="connsiteY39860" fmla="*/ 585293 h 6858000"/>
              <a:gd name="connsiteX39861" fmla="*/ 7521620 w 12192000"/>
              <a:gd name="connsiteY39861" fmla="*/ 569523 h 6858000"/>
              <a:gd name="connsiteX39862" fmla="*/ 7540648 w 12192000"/>
              <a:gd name="connsiteY39862" fmla="*/ 573795 h 6858000"/>
              <a:gd name="connsiteX39863" fmla="*/ 7555600 w 12192000"/>
              <a:gd name="connsiteY39863" fmla="*/ 585283 h 6858000"/>
              <a:gd name="connsiteX39864" fmla="*/ 7555583 w 12192000"/>
              <a:gd name="connsiteY39864" fmla="*/ 585293 h 6858000"/>
              <a:gd name="connsiteX39865" fmla="*/ 7555613 w 12192000"/>
              <a:gd name="connsiteY39865" fmla="*/ 585293 h 6858000"/>
              <a:gd name="connsiteX39866" fmla="*/ 7555600 w 12192000"/>
              <a:gd name="connsiteY39866" fmla="*/ 585283 h 6858000"/>
              <a:gd name="connsiteX39867" fmla="*/ 7641314 w 12192000"/>
              <a:gd name="connsiteY39867" fmla="*/ 535799 h 6858000"/>
              <a:gd name="connsiteX39868" fmla="*/ 7521605 w 12192000"/>
              <a:gd name="connsiteY39868" fmla="*/ 507230 h 6858000"/>
              <a:gd name="connsiteX39869" fmla="*/ 7114405 w 12192000"/>
              <a:gd name="connsiteY39869" fmla="*/ 507230 h 6858000"/>
              <a:gd name="connsiteX39870" fmla="*/ 6994696 w 12192000"/>
              <a:gd name="connsiteY39870" fmla="*/ 535799 h 6858000"/>
              <a:gd name="connsiteX39871" fmla="*/ 7080427 w 12192000"/>
              <a:gd name="connsiteY39871" fmla="*/ 585293 h 6858000"/>
              <a:gd name="connsiteX39872" fmla="*/ 7114421 w 12192000"/>
              <a:gd name="connsiteY39872" fmla="*/ 569523 h 6858000"/>
              <a:gd name="connsiteX39873" fmla="*/ 7133448 w 12192000"/>
              <a:gd name="connsiteY39873" fmla="*/ 573795 h 6858000"/>
              <a:gd name="connsiteX39874" fmla="*/ 7148400 w 12192000"/>
              <a:gd name="connsiteY39874" fmla="*/ 585283 h 6858000"/>
              <a:gd name="connsiteX39875" fmla="*/ 7148383 w 12192000"/>
              <a:gd name="connsiteY39875" fmla="*/ 585293 h 6858000"/>
              <a:gd name="connsiteX39876" fmla="*/ 7148413 w 12192000"/>
              <a:gd name="connsiteY39876" fmla="*/ 585293 h 6858000"/>
              <a:gd name="connsiteX39877" fmla="*/ 7148400 w 12192000"/>
              <a:gd name="connsiteY39877" fmla="*/ 585283 h 6858000"/>
              <a:gd name="connsiteX39878" fmla="*/ 7234115 w 12192000"/>
              <a:gd name="connsiteY39878" fmla="*/ 535799 h 6858000"/>
              <a:gd name="connsiteX39879" fmla="*/ 7114405 w 12192000"/>
              <a:gd name="connsiteY39879" fmla="*/ 507230 h 6858000"/>
              <a:gd name="connsiteX39880" fmla="*/ 6707236 w 12192000"/>
              <a:gd name="connsiteY39880" fmla="*/ 507230 h 6858000"/>
              <a:gd name="connsiteX39881" fmla="*/ 6587526 w 12192000"/>
              <a:gd name="connsiteY39881" fmla="*/ 535799 h 6858000"/>
              <a:gd name="connsiteX39882" fmla="*/ 6673257 w 12192000"/>
              <a:gd name="connsiteY39882" fmla="*/ 585293 h 6858000"/>
              <a:gd name="connsiteX39883" fmla="*/ 6707251 w 12192000"/>
              <a:gd name="connsiteY39883" fmla="*/ 569523 h 6858000"/>
              <a:gd name="connsiteX39884" fmla="*/ 6726278 w 12192000"/>
              <a:gd name="connsiteY39884" fmla="*/ 573795 h 6858000"/>
              <a:gd name="connsiteX39885" fmla="*/ 6741231 w 12192000"/>
              <a:gd name="connsiteY39885" fmla="*/ 585284 h 6858000"/>
              <a:gd name="connsiteX39886" fmla="*/ 6741214 w 12192000"/>
              <a:gd name="connsiteY39886" fmla="*/ 585293 h 6858000"/>
              <a:gd name="connsiteX39887" fmla="*/ 6741243 w 12192000"/>
              <a:gd name="connsiteY39887" fmla="*/ 585293 h 6858000"/>
              <a:gd name="connsiteX39888" fmla="*/ 6741231 w 12192000"/>
              <a:gd name="connsiteY39888" fmla="*/ 585284 h 6858000"/>
              <a:gd name="connsiteX39889" fmla="*/ 6826945 w 12192000"/>
              <a:gd name="connsiteY39889" fmla="*/ 535799 h 6858000"/>
              <a:gd name="connsiteX39890" fmla="*/ 6707236 w 12192000"/>
              <a:gd name="connsiteY39890" fmla="*/ 507230 h 6858000"/>
              <a:gd name="connsiteX39891" fmla="*/ 6300036 w 12192000"/>
              <a:gd name="connsiteY39891" fmla="*/ 507230 h 6858000"/>
              <a:gd name="connsiteX39892" fmla="*/ 6180326 w 12192000"/>
              <a:gd name="connsiteY39892" fmla="*/ 535799 h 6858000"/>
              <a:gd name="connsiteX39893" fmla="*/ 6266058 w 12192000"/>
              <a:gd name="connsiteY39893" fmla="*/ 585293 h 6858000"/>
              <a:gd name="connsiteX39894" fmla="*/ 6300051 w 12192000"/>
              <a:gd name="connsiteY39894" fmla="*/ 569523 h 6858000"/>
              <a:gd name="connsiteX39895" fmla="*/ 6319079 w 12192000"/>
              <a:gd name="connsiteY39895" fmla="*/ 573795 h 6858000"/>
              <a:gd name="connsiteX39896" fmla="*/ 6334031 w 12192000"/>
              <a:gd name="connsiteY39896" fmla="*/ 585283 h 6858000"/>
              <a:gd name="connsiteX39897" fmla="*/ 6334014 w 12192000"/>
              <a:gd name="connsiteY39897" fmla="*/ 585293 h 6858000"/>
              <a:gd name="connsiteX39898" fmla="*/ 6334044 w 12192000"/>
              <a:gd name="connsiteY39898" fmla="*/ 585293 h 6858000"/>
              <a:gd name="connsiteX39899" fmla="*/ 6334031 w 12192000"/>
              <a:gd name="connsiteY39899" fmla="*/ 585283 h 6858000"/>
              <a:gd name="connsiteX39900" fmla="*/ 6419745 w 12192000"/>
              <a:gd name="connsiteY39900" fmla="*/ 535799 h 6858000"/>
              <a:gd name="connsiteX39901" fmla="*/ 6300036 w 12192000"/>
              <a:gd name="connsiteY39901" fmla="*/ 507230 h 6858000"/>
              <a:gd name="connsiteX39902" fmla="*/ 5892866 w 12192000"/>
              <a:gd name="connsiteY39902" fmla="*/ 507230 h 6858000"/>
              <a:gd name="connsiteX39903" fmla="*/ 5773157 w 12192000"/>
              <a:gd name="connsiteY39903" fmla="*/ 535799 h 6858000"/>
              <a:gd name="connsiteX39904" fmla="*/ 5858888 w 12192000"/>
              <a:gd name="connsiteY39904" fmla="*/ 585293 h 6858000"/>
              <a:gd name="connsiteX39905" fmla="*/ 5892881 w 12192000"/>
              <a:gd name="connsiteY39905" fmla="*/ 569523 h 6858000"/>
              <a:gd name="connsiteX39906" fmla="*/ 5911909 w 12192000"/>
              <a:gd name="connsiteY39906" fmla="*/ 573795 h 6858000"/>
              <a:gd name="connsiteX39907" fmla="*/ 5926862 w 12192000"/>
              <a:gd name="connsiteY39907" fmla="*/ 585283 h 6858000"/>
              <a:gd name="connsiteX39908" fmla="*/ 5926845 w 12192000"/>
              <a:gd name="connsiteY39908" fmla="*/ 585293 h 6858000"/>
              <a:gd name="connsiteX39909" fmla="*/ 5926874 w 12192000"/>
              <a:gd name="connsiteY39909" fmla="*/ 585293 h 6858000"/>
              <a:gd name="connsiteX39910" fmla="*/ 5926862 w 12192000"/>
              <a:gd name="connsiteY39910" fmla="*/ 585283 h 6858000"/>
              <a:gd name="connsiteX39911" fmla="*/ 6012575 w 12192000"/>
              <a:gd name="connsiteY39911" fmla="*/ 535799 h 6858000"/>
              <a:gd name="connsiteX39912" fmla="*/ 5892866 w 12192000"/>
              <a:gd name="connsiteY39912" fmla="*/ 507230 h 6858000"/>
              <a:gd name="connsiteX39913" fmla="*/ 5485667 w 12192000"/>
              <a:gd name="connsiteY39913" fmla="*/ 507230 h 6858000"/>
              <a:gd name="connsiteX39914" fmla="*/ 5365958 w 12192000"/>
              <a:gd name="connsiteY39914" fmla="*/ 535799 h 6858000"/>
              <a:gd name="connsiteX39915" fmla="*/ 5451688 w 12192000"/>
              <a:gd name="connsiteY39915" fmla="*/ 585293 h 6858000"/>
              <a:gd name="connsiteX39916" fmla="*/ 5485682 w 12192000"/>
              <a:gd name="connsiteY39916" fmla="*/ 569523 h 6858000"/>
              <a:gd name="connsiteX39917" fmla="*/ 5504709 w 12192000"/>
              <a:gd name="connsiteY39917" fmla="*/ 573795 h 6858000"/>
              <a:gd name="connsiteX39918" fmla="*/ 5519662 w 12192000"/>
              <a:gd name="connsiteY39918" fmla="*/ 585283 h 6858000"/>
              <a:gd name="connsiteX39919" fmla="*/ 5519644 w 12192000"/>
              <a:gd name="connsiteY39919" fmla="*/ 585293 h 6858000"/>
              <a:gd name="connsiteX39920" fmla="*/ 5519674 w 12192000"/>
              <a:gd name="connsiteY39920" fmla="*/ 585293 h 6858000"/>
              <a:gd name="connsiteX39921" fmla="*/ 5519662 w 12192000"/>
              <a:gd name="connsiteY39921" fmla="*/ 585283 h 6858000"/>
              <a:gd name="connsiteX39922" fmla="*/ 5605375 w 12192000"/>
              <a:gd name="connsiteY39922" fmla="*/ 535799 h 6858000"/>
              <a:gd name="connsiteX39923" fmla="*/ 5485667 w 12192000"/>
              <a:gd name="connsiteY39923" fmla="*/ 507230 h 6858000"/>
              <a:gd name="connsiteX39924" fmla="*/ 5078496 w 12192000"/>
              <a:gd name="connsiteY39924" fmla="*/ 507230 h 6858000"/>
              <a:gd name="connsiteX39925" fmla="*/ 4958787 w 12192000"/>
              <a:gd name="connsiteY39925" fmla="*/ 535799 h 6858000"/>
              <a:gd name="connsiteX39926" fmla="*/ 5044519 w 12192000"/>
              <a:gd name="connsiteY39926" fmla="*/ 585293 h 6858000"/>
              <a:gd name="connsiteX39927" fmla="*/ 5078511 w 12192000"/>
              <a:gd name="connsiteY39927" fmla="*/ 569523 h 6858000"/>
              <a:gd name="connsiteX39928" fmla="*/ 5097539 w 12192000"/>
              <a:gd name="connsiteY39928" fmla="*/ 573795 h 6858000"/>
              <a:gd name="connsiteX39929" fmla="*/ 5112492 w 12192000"/>
              <a:gd name="connsiteY39929" fmla="*/ 585283 h 6858000"/>
              <a:gd name="connsiteX39930" fmla="*/ 5112474 w 12192000"/>
              <a:gd name="connsiteY39930" fmla="*/ 585293 h 6858000"/>
              <a:gd name="connsiteX39931" fmla="*/ 5112504 w 12192000"/>
              <a:gd name="connsiteY39931" fmla="*/ 585293 h 6858000"/>
              <a:gd name="connsiteX39932" fmla="*/ 5112492 w 12192000"/>
              <a:gd name="connsiteY39932" fmla="*/ 585283 h 6858000"/>
              <a:gd name="connsiteX39933" fmla="*/ 5198205 w 12192000"/>
              <a:gd name="connsiteY39933" fmla="*/ 535799 h 6858000"/>
              <a:gd name="connsiteX39934" fmla="*/ 5078496 w 12192000"/>
              <a:gd name="connsiteY39934" fmla="*/ 507230 h 6858000"/>
              <a:gd name="connsiteX39935" fmla="*/ 4671297 w 12192000"/>
              <a:gd name="connsiteY39935" fmla="*/ 507230 h 6858000"/>
              <a:gd name="connsiteX39936" fmla="*/ 4551587 w 12192000"/>
              <a:gd name="connsiteY39936" fmla="*/ 535799 h 6858000"/>
              <a:gd name="connsiteX39937" fmla="*/ 4637318 w 12192000"/>
              <a:gd name="connsiteY39937" fmla="*/ 585293 h 6858000"/>
              <a:gd name="connsiteX39938" fmla="*/ 4671311 w 12192000"/>
              <a:gd name="connsiteY39938" fmla="*/ 569523 h 6858000"/>
              <a:gd name="connsiteX39939" fmla="*/ 4690339 w 12192000"/>
              <a:gd name="connsiteY39939" fmla="*/ 573795 h 6858000"/>
              <a:gd name="connsiteX39940" fmla="*/ 4705293 w 12192000"/>
              <a:gd name="connsiteY39940" fmla="*/ 585283 h 6858000"/>
              <a:gd name="connsiteX39941" fmla="*/ 4705276 w 12192000"/>
              <a:gd name="connsiteY39941" fmla="*/ 585293 h 6858000"/>
              <a:gd name="connsiteX39942" fmla="*/ 4705305 w 12192000"/>
              <a:gd name="connsiteY39942" fmla="*/ 585293 h 6858000"/>
              <a:gd name="connsiteX39943" fmla="*/ 4705293 w 12192000"/>
              <a:gd name="connsiteY39943" fmla="*/ 585283 h 6858000"/>
              <a:gd name="connsiteX39944" fmla="*/ 4791006 w 12192000"/>
              <a:gd name="connsiteY39944" fmla="*/ 535799 h 6858000"/>
              <a:gd name="connsiteX39945" fmla="*/ 4671297 w 12192000"/>
              <a:gd name="connsiteY39945" fmla="*/ 507230 h 6858000"/>
              <a:gd name="connsiteX39946" fmla="*/ 4264127 w 12192000"/>
              <a:gd name="connsiteY39946" fmla="*/ 507230 h 6858000"/>
              <a:gd name="connsiteX39947" fmla="*/ 4144417 w 12192000"/>
              <a:gd name="connsiteY39947" fmla="*/ 535799 h 6858000"/>
              <a:gd name="connsiteX39948" fmla="*/ 4230148 w 12192000"/>
              <a:gd name="connsiteY39948" fmla="*/ 585293 h 6858000"/>
              <a:gd name="connsiteX39949" fmla="*/ 4264142 w 12192000"/>
              <a:gd name="connsiteY39949" fmla="*/ 569523 h 6858000"/>
              <a:gd name="connsiteX39950" fmla="*/ 4283169 w 12192000"/>
              <a:gd name="connsiteY39950" fmla="*/ 573795 h 6858000"/>
              <a:gd name="connsiteX39951" fmla="*/ 4298123 w 12192000"/>
              <a:gd name="connsiteY39951" fmla="*/ 585283 h 6858000"/>
              <a:gd name="connsiteX39952" fmla="*/ 4298105 w 12192000"/>
              <a:gd name="connsiteY39952" fmla="*/ 585293 h 6858000"/>
              <a:gd name="connsiteX39953" fmla="*/ 4298135 w 12192000"/>
              <a:gd name="connsiteY39953" fmla="*/ 585293 h 6858000"/>
              <a:gd name="connsiteX39954" fmla="*/ 4298123 w 12192000"/>
              <a:gd name="connsiteY39954" fmla="*/ 585283 h 6858000"/>
              <a:gd name="connsiteX39955" fmla="*/ 4383837 w 12192000"/>
              <a:gd name="connsiteY39955" fmla="*/ 535799 h 6858000"/>
              <a:gd name="connsiteX39956" fmla="*/ 4264127 w 12192000"/>
              <a:gd name="connsiteY39956" fmla="*/ 507230 h 6858000"/>
              <a:gd name="connsiteX39957" fmla="*/ 3856957 w 12192000"/>
              <a:gd name="connsiteY39957" fmla="*/ 507230 h 6858000"/>
              <a:gd name="connsiteX39958" fmla="*/ 3737247 w 12192000"/>
              <a:gd name="connsiteY39958" fmla="*/ 535799 h 6858000"/>
              <a:gd name="connsiteX39959" fmla="*/ 3822978 w 12192000"/>
              <a:gd name="connsiteY39959" fmla="*/ 585293 h 6858000"/>
              <a:gd name="connsiteX39960" fmla="*/ 3856971 w 12192000"/>
              <a:gd name="connsiteY39960" fmla="*/ 569523 h 6858000"/>
              <a:gd name="connsiteX39961" fmla="*/ 3876000 w 12192000"/>
              <a:gd name="connsiteY39961" fmla="*/ 573795 h 6858000"/>
              <a:gd name="connsiteX39962" fmla="*/ 3890952 w 12192000"/>
              <a:gd name="connsiteY39962" fmla="*/ 585283 h 6858000"/>
              <a:gd name="connsiteX39963" fmla="*/ 3890935 w 12192000"/>
              <a:gd name="connsiteY39963" fmla="*/ 585293 h 6858000"/>
              <a:gd name="connsiteX39964" fmla="*/ 3890965 w 12192000"/>
              <a:gd name="connsiteY39964" fmla="*/ 585293 h 6858000"/>
              <a:gd name="connsiteX39965" fmla="*/ 3890952 w 12192000"/>
              <a:gd name="connsiteY39965" fmla="*/ 585283 h 6858000"/>
              <a:gd name="connsiteX39966" fmla="*/ 3976666 w 12192000"/>
              <a:gd name="connsiteY39966" fmla="*/ 535799 h 6858000"/>
              <a:gd name="connsiteX39967" fmla="*/ 3856957 w 12192000"/>
              <a:gd name="connsiteY39967" fmla="*/ 507230 h 6858000"/>
              <a:gd name="connsiteX39968" fmla="*/ 3449757 w 12192000"/>
              <a:gd name="connsiteY39968" fmla="*/ 507230 h 6858000"/>
              <a:gd name="connsiteX39969" fmla="*/ 3330048 w 12192000"/>
              <a:gd name="connsiteY39969" fmla="*/ 535799 h 6858000"/>
              <a:gd name="connsiteX39970" fmla="*/ 3415779 w 12192000"/>
              <a:gd name="connsiteY39970" fmla="*/ 585293 h 6858000"/>
              <a:gd name="connsiteX39971" fmla="*/ 3449772 w 12192000"/>
              <a:gd name="connsiteY39971" fmla="*/ 569523 h 6858000"/>
              <a:gd name="connsiteX39972" fmla="*/ 3468800 w 12192000"/>
              <a:gd name="connsiteY39972" fmla="*/ 573795 h 6858000"/>
              <a:gd name="connsiteX39973" fmla="*/ 3483752 w 12192000"/>
              <a:gd name="connsiteY39973" fmla="*/ 585283 h 6858000"/>
              <a:gd name="connsiteX39974" fmla="*/ 3483735 w 12192000"/>
              <a:gd name="connsiteY39974" fmla="*/ 585293 h 6858000"/>
              <a:gd name="connsiteX39975" fmla="*/ 3483765 w 12192000"/>
              <a:gd name="connsiteY39975" fmla="*/ 585293 h 6858000"/>
              <a:gd name="connsiteX39976" fmla="*/ 3483752 w 12192000"/>
              <a:gd name="connsiteY39976" fmla="*/ 585283 h 6858000"/>
              <a:gd name="connsiteX39977" fmla="*/ 3569466 w 12192000"/>
              <a:gd name="connsiteY39977" fmla="*/ 535799 h 6858000"/>
              <a:gd name="connsiteX39978" fmla="*/ 3449757 w 12192000"/>
              <a:gd name="connsiteY39978" fmla="*/ 507230 h 6858000"/>
              <a:gd name="connsiteX39979" fmla="*/ 3042587 w 12192000"/>
              <a:gd name="connsiteY39979" fmla="*/ 507230 h 6858000"/>
              <a:gd name="connsiteX39980" fmla="*/ 2922878 w 12192000"/>
              <a:gd name="connsiteY39980" fmla="*/ 535799 h 6858000"/>
              <a:gd name="connsiteX39981" fmla="*/ 3008609 w 12192000"/>
              <a:gd name="connsiteY39981" fmla="*/ 585293 h 6858000"/>
              <a:gd name="connsiteX39982" fmla="*/ 3042602 w 12192000"/>
              <a:gd name="connsiteY39982" fmla="*/ 569523 h 6858000"/>
              <a:gd name="connsiteX39983" fmla="*/ 3061630 w 12192000"/>
              <a:gd name="connsiteY39983" fmla="*/ 573795 h 6858000"/>
              <a:gd name="connsiteX39984" fmla="*/ 3076582 w 12192000"/>
              <a:gd name="connsiteY39984" fmla="*/ 585283 h 6858000"/>
              <a:gd name="connsiteX39985" fmla="*/ 3076565 w 12192000"/>
              <a:gd name="connsiteY39985" fmla="*/ 585293 h 6858000"/>
              <a:gd name="connsiteX39986" fmla="*/ 3076595 w 12192000"/>
              <a:gd name="connsiteY39986" fmla="*/ 585293 h 6858000"/>
              <a:gd name="connsiteX39987" fmla="*/ 3076582 w 12192000"/>
              <a:gd name="connsiteY39987" fmla="*/ 585283 h 6858000"/>
              <a:gd name="connsiteX39988" fmla="*/ 3162296 w 12192000"/>
              <a:gd name="connsiteY39988" fmla="*/ 535799 h 6858000"/>
              <a:gd name="connsiteX39989" fmla="*/ 3042587 w 12192000"/>
              <a:gd name="connsiteY39989" fmla="*/ 507230 h 6858000"/>
              <a:gd name="connsiteX39990" fmla="*/ 2635387 w 12192000"/>
              <a:gd name="connsiteY39990" fmla="*/ 507230 h 6858000"/>
              <a:gd name="connsiteX39991" fmla="*/ 2515678 w 12192000"/>
              <a:gd name="connsiteY39991" fmla="*/ 535799 h 6858000"/>
              <a:gd name="connsiteX39992" fmla="*/ 2601409 w 12192000"/>
              <a:gd name="connsiteY39992" fmla="*/ 585293 h 6858000"/>
              <a:gd name="connsiteX39993" fmla="*/ 2635402 w 12192000"/>
              <a:gd name="connsiteY39993" fmla="*/ 569523 h 6858000"/>
              <a:gd name="connsiteX39994" fmla="*/ 2654430 w 12192000"/>
              <a:gd name="connsiteY39994" fmla="*/ 573795 h 6858000"/>
              <a:gd name="connsiteX39995" fmla="*/ 2669382 w 12192000"/>
              <a:gd name="connsiteY39995" fmla="*/ 585283 h 6858000"/>
              <a:gd name="connsiteX39996" fmla="*/ 2669365 w 12192000"/>
              <a:gd name="connsiteY39996" fmla="*/ 585293 h 6858000"/>
              <a:gd name="connsiteX39997" fmla="*/ 2669395 w 12192000"/>
              <a:gd name="connsiteY39997" fmla="*/ 585293 h 6858000"/>
              <a:gd name="connsiteX39998" fmla="*/ 2669382 w 12192000"/>
              <a:gd name="connsiteY39998" fmla="*/ 585283 h 6858000"/>
              <a:gd name="connsiteX39999" fmla="*/ 2755096 w 12192000"/>
              <a:gd name="connsiteY39999" fmla="*/ 535799 h 6858000"/>
              <a:gd name="connsiteX40000" fmla="*/ 2635387 w 12192000"/>
              <a:gd name="connsiteY40000" fmla="*/ 507230 h 6858000"/>
              <a:gd name="connsiteX40001" fmla="*/ 2228217 w 12192000"/>
              <a:gd name="connsiteY40001" fmla="*/ 507230 h 6858000"/>
              <a:gd name="connsiteX40002" fmla="*/ 2108508 w 12192000"/>
              <a:gd name="connsiteY40002" fmla="*/ 535799 h 6858000"/>
              <a:gd name="connsiteX40003" fmla="*/ 2194239 w 12192000"/>
              <a:gd name="connsiteY40003" fmla="*/ 585293 h 6858000"/>
              <a:gd name="connsiteX40004" fmla="*/ 2228232 w 12192000"/>
              <a:gd name="connsiteY40004" fmla="*/ 569523 h 6858000"/>
              <a:gd name="connsiteX40005" fmla="*/ 2247260 w 12192000"/>
              <a:gd name="connsiteY40005" fmla="*/ 573795 h 6858000"/>
              <a:gd name="connsiteX40006" fmla="*/ 2262213 w 12192000"/>
              <a:gd name="connsiteY40006" fmla="*/ 585283 h 6858000"/>
              <a:gd name="connsiteX40007" fmla="*/ 2262195 w 12192000"/>
              <a:gd name="connsiteY40007" fmla="*/ 585293 h 6858000"/>
              <a:gd name="connsiteX40008" fmla="*/ 2262225 w 12192000"/>
              <a:gd name="connsiteY40008" fmla="*/ 585293 h 6858000"/>
              <a:gd name="connsiteX40009" fmla="*/ 2262213 w 12192000"/>
              <a:gd name="connsiteY40009" fmla="*/ 585283 h 6858000"/>
              <a:gd name="connsiteX40010" fmla="*/ 2347926 w 12192000"/>
              <a:gd name="connsiteY40010" fmla="*/ 535799 h 6858000"/>
              <a:gd name="connsiteX40011" fmla="*/ 2228217 w 12192000"/>
              <a:gd name="connsiteY40011" fmla="*/ 507230 h 6858000"/>
              <a:gd name="connsiteX40012" fmla="*/ 1821017 w 12192000"/>
              <a:gd name="connsiteY40012" fmla="*/ 507230 h 6858000"/>
              <a:gd name="connsiteX40013" fmla="*/ 1701308 w 12192000"/>
              <a:gd name="connsiteY40013" fmla="*/ 535799 h 6858000"/>
              <a:gd name="connsiteX40014" fmla="*/ 1787039 w 12192000"/>
              <a:gd name="connsiteY40014" fmla="*/ 585293 h 6858000"/>
              <a:gd name="connsiteX40015" fmla="*/ 1821032 w 12192000"/>
              <a:gd name="connsiteY40015" fmla="*/ 569523 h 6858000"/>
              <a:gd name="connsiteX40016" fmla="*/ 1840060 w 12192000"/>
              <a:gd name="connsiteY40016" fmla="*/ 573795 h 6858000"/>
              <a:gd name="connsiteX40017" fmla="*/ 1855012 w 12192000"/>
              <a:gd name="connsiteY40017" fmla="*/ 585283 h 6858000"/>
              <a:gd name="connsiteX40018" fmla="*/ 1854995 w 12192000"/>
              <a:gd name="connsiteY40018" fmla="*/ 585293 h 6858000"/>
              <a:gd name="connsiteX40019" fmla="*/ 1855025 w 12192000"/>
              <a:gd name="connsiteY40019" fmla="*/ 585293 h 6858000"/>
              <a:gd name="connsiteX40020" fmla="*/ 1855012 w 12192000"/>
              <a:gd name="connsiteY40020" fmla="*/ 585283 h 6858000"/>
              <a:gd name="connsiteX40021" fmla="*/ 1940727 w 12192000"/>
              <a:gd name="connsiteY40021" fmla="*/ 535799 h 6858000"/>
              <a:gd name="connsiteX40022" fmla="*/ 1821017 w 12192000"/>
              <a:gd name="connsiteY40022" fmla="*/ 507230 h 6858000"/>
              <a:gd name="connsiteX40023" fmla="*/ 1413848 w 12192000"/>
              <a:gd name="connsiteY40023" fmla="*/ 507230 h 6858000"/>
              <a:gd name="connsiteX40024" fmla="*/ 1294138 w 12192000"/>
              <a:gd name="connsiteY40024" fmla="*/ 535799 h 6858000"/>
              <a:gd name="connsiteX40025" fmla="*/ 1379869 w 12192000"/>
              <a:gd name="connsiteY40025" fmla="*/ 585293 h 6858000"/>
              <a:gd name="connsiteX40026" fmla="*/ 1413862 w 12192000"/>
              <a:gd name="connsiteY40026" fmla="*/ 569523 h 6858000"/>
              <a:gd name="connsiteX40027" fmla="*/ 1432890 w 12192000"/>
              <a:gd name="connsiteY40027" fmla="*/ 573795 h 6858000"/>
              <a:gd name="connsiteX40028" fmla="*/ 1447843 w 12192000"/>
              <a:gd name="connsiteY40028" fmla="*/ 585284 h 6858000"/>
              <a:gd name="connsiteX40029" fmla="*/ 1447826 w 12192000"/>
              <a:gd name="connsiteY40029" fmla="*/ 585293 h 6858000"/>
              <a:gd name="connsiteX40030" fmla="*/ 1447855 w 12192000"/>
              <a:gd name="connsiteY40030" fmla="*/ 585293 h 6858000"/>
              <a:gd name="connsiteX40031" fmla="*/ 1447843 w 12192000"/>
              <a:gd name="connsiteY40031" fmla="*/ 585284 h 6858000"/>
              <a:gd name="connsiteX40032" fmla="*/ 1533557 w 12192000"/>
              <a:gd name="connsiteY40032" fmla="*/ 535799 h 6858000"/>
              <a:gd name="connsiteX40033" fmla="*/ 1413848 w 12192000"/>
              <a:gd name="connsiteY40033" fmla="*/ 507230 h 6858000"/>
              <a:gd name="connsiteX40034" fmla="*/ 1006648 w 12192000"/>
              <a:gd name="connsiteY40034" fmla="*/ 507230 h 6858000"/>
              <a:gd name="connsiteX40035" fmla="*/ 886938 w 12192000"/>
              <a:gd name="connsiteY40035" fmla="*/ 535799 h 6858000"/>
              <a:gd name="connsiteX40036" fmla="*/ 972669 w 12192000"/>
              <a:gd name="connsiteY40036" fmla="*/ 585293 h 6858000"/>
              <a:gd name="connsiteX40037" fmla="*/ 1006663 w 12192000"/>
              <a:gd name="connsiteY40037" fmla="*/ 569523 h 6858000"/>
              <a:gd name="connsiteX40038" fmla="*/ 1025691 w 12192000"/>
              <a:gd name="connsiteY40038" fmla="*/ 573795 h 6858000"/>
              <a:gd name="connsiteX40039" fmla="*/ 1040643 w 12192000"/>
              <a:gd name="connsiteY40039" fmla="*/ 585283 h 6858000"/>
              <a:gd name="connsiteX40040" fmla="*/ 1040626 w 12192000"/>
              <a:gd name="connsiteY40040" fmla="*/ 585293 h 6858000"/>
              <a:gd name="connsiteX40041" fmla="*/ 1040656 w 12192000"/>
              <a:gd name="connsiteY40041" fmla="*/ 585293 h 6858000"/>
              <a:gd name="connsiteX40042" fmla="*/ 1040643 w 12192000"/>
              <a:gd name="connsiteY40042" fmla="*/ 585283 h 6858000"/>
              <a:gd name="connsiteX40043" fmla="*/ 1126357 w 12192000"/>
              <a:gd name="connsiteY40043" fmla="*/ 535799 h 6858000"/>
              <a:gd name="connsiteX40044" fmla="*/ 1006648 w 12192000"/>
              <a:gd name="connsiteY40044" fmla="*/ 507230 h 6858000"/>
              <a:gd name="connsiteX40045" fmla="*/ 599478 w 12192000"/>
              <a:gd name="connsiteY40045" fmla="*/ 507230 h 6858000"/>
              <a:gd name="connsiteX40046" fmla="*/ 479768 w 12192000"/>
              <a:gd name="connsiteY40046" fmla="*/ 535799 h 6858000"/>
              <a:gd name="connsiteX40047" fmla="*/ 565500 w 12192000"/>
              <a:gd name="connsiteY40047" fmla="*/ 585293 h 6858000"/>
              <a:gd name="connsiteX40048" fmla="*/ 599493 w 12192000"/>
              <a:gd name="connsiteY40048" fmla="*/ 569523 h 6858000"/>
              <a:gd name="connsiteX40049" fmla="*/ 618521 w 12192000"/>
              <a:gd name="connsiteY40049" fmla="*/ 573795 h 6858000"/>
              <a:gd name="connsiteX40050" fmla="*/ 633473 w 12192000"/>
              <a:gd name="connsiteY40050" fmla="*/ 585283 h 6858000"/>
              <a:gd name="connsiteX40051" fmla="*/ 633456 w 12192000"/>
              <a:gd name="connsiteY40051" fmla="*/ 585293 h 6858000"/>
              <a:gd name="connsiteX40052" fmla="*/ 633486 w 12192000"/>
              <a:gd name="connsiteY40052" fmla="*/ 585293 h 6858000"/>
              <a:gd name="connsiteX40053" fmla="*/ 633473 w 12192000"/>
              <a:gd name="connsiteY40053" fmla="*/ 585283 h 6858000"/>
              <a:gd name="connsiteX40054" fmla="*/ 719187 w 12192000"/>
              <a:gd name="connsiteY40054" fmla="*/ 535799 h 6858000"/>
              <a:gd name="connsiteX40055" fmla="*/ 599478 w 12192000"/>
              <a:gd name="connsiteY40055" fmla="*/ 507230 h 6858000"/>
              <a:gd name="connsiteX40056" fmla="*/ 192308 w 12192000"/>
              <a:gd name="connsiteY40056" fmla="*/ 507230 h 6858000"/>
              <a:gd name="connsiteX40057" fmla="*/ 72599 w 12192000"/>
              <a:gd name="connsiteY40057" fmla="*/ 535799 h 6858000"/>
              <a:gd name="connsiteX40058" fmla="*/ 158330 w 12192000"/>
              <a:gd name="connsiteY40058" fmla="*/ 585293 h 6858000"/>
              <a:gd name="connsiteX40059" fmla="*/ 192323 w 12192000"/>
              <a:gd name="connsiteY40059" fmla="*/ 569523 h 6858000"/>
              <a:gd name="connsiteX40060" fmla="*/ 211351 w 12192000"/>
              <a:gd name="connsiteY40060" fmla="*/ 573795 h 6858000"/>
              <a:gd name="connsiteX40061" fmla="*/ 226303 w 12192000"/>
              <a:gd name="connsiteY40061" fmla="*/ 585283 h 6858000"/>
              <a:gd name="connsiteX40062" fmla="*/ 226286 w 12192000"/>
              <a:gd name="connsiteY40062" fmla="*/ 585293 h 6858000"/>
              <a:gd name="connsiteX40063" fmla="*/ 226316 w 12192000"/>
              <a:gd name="connsiteY40063" fmla="*/ 585293 h 6858000"/>
              <a:gd name="connsiteX40064" fmla="*/ 226303 w 12192000"/>
              <a:gd name="connsiteY40064" fmla="*/ 585283 h 6858000"/>
              <a:gd name="connsiteX40065" fmla="*/ 312017 w 12192000"/>
              <a:gd name="connsiteY40065" fmla="*/ 535799 h 6858000"/>
              <a:gd name="connsiteX40066" fmla="*/ 192308 w 12192000"/>
              <a:gd name="connsiteY40066" fmla="*/ 507230 h 6858000"/>
              <a:gd name="connsiteX40067" fmla="*/ 395893 w 12192000"/>
              <a:gd name="connsiteY40067" fmla="*/ 460960 h 6858000"/>
              <a:gd name="connsiteX40068" fmla="*/ 361032 w 12192000"/>
              <a:gd name="connsiteY40068" fmla="*/ 486365 h 6858000"/>
              <a:gd name="connsiteX40069" fmla="*/ 359506 w 12192000"/>
              <a:gd name="connsiteY40069" fmla="*/ 496779 h 6858000"/>
              <a:gd name="connsiteX40070" fmla="*/ 395893 w 12192000"/>
              <a:gd name="connsiteY40070" fmla="*/ 533405 h 6858000"/>
              <a:gd name="connsiteX40071" fmla="*/ 432280 w 12192000"/>
              <a:gd name="connsiteY40071" fmla="*/ 496779 h 6858000"/>
              <a:gd name="connsiteX40072" fmla="*/ 430754 w 12192000"/>
              <a:gd name="connsiteY40072" fmla="*/ 486365 h 6858000"/>
              <a:gd name="connsiteX40073" fmla="*/ 395893 w 12192000"/>
              <a:gd name="connsiteY40073" fmla="*/ 460960 h 6858000"/>
              <a:gd name="connsiteX40074" fmla="*/ 11797038 w 12192000"/>
              <a:gd name="connsiteY40074" fmla="*/ 460930 h 6858000"/>
              <a:gd name="connsiteX40075" fmla="*/ 11762178 w 12192000"/>
              <a:gd name="connsiteY40075" fmla="*/ 486336 h 6858000"/>
              <a:gd name="connsiteX40076" fmla="*/ 11760651 w 12192000"/>
              <a:gd name="connsiteY40076" fmla="*/ 496749 h 6858000"/>
              <a:gd name="connsiteX40077" fmla="*/ 11797038 w 12192000"/>
              <a:gd name="connsiteY40077" fmla="*/ 533375 h 6858000"/>
              <a:gd name="connsiteX40078" fmla="*/ 11833426 w 12192000"/>
              <a:gd name="connsiteY40078" fmla="*/ 496749 h 6858000"/>
              <a:gd name="connsiteX40079" fmla="*/ 11831900 w 12192000"/>
              <a:gd name="connsiteY40079" fmla="*/ 486336 h 6858000"/>
              <a:gd name="connsiteX40080" fmla="*/ 11797038 w 12192000"/>
              <a:gd name="connsiteY40080" fmla="*/ 460930 h 6858000"/>
              <a:gd name="connsiteX40081" fmla="*/ 11389839 w 12192000"/>
              <a:gd name="connsiteY40081" fmla="*/ 460930 h 6858000"/>
              <a:gd name="connsiteX40082" fmla="*/ 11354977 w 12192000"/>
              <a:gd name="connsiteY40082" fmla="*/ 486336 h 6858000"/>
              <a:gd name="connsiteX40083" fmla="*/ 11353451 w 12192000"/>
              <a:gd name="connsiteY40083" fmla="*/ 496749 h 6858000"/>
              <a:gd name="connsiteX40084" fmla="*/ 11389839 w 12192000"/>
              <a:gd name="connsiteY40084" fmla="*/ 533375 h 6858000"/>
              <a:gd name="connsiteX40085" fmla="*/ 11426226 w 12192000"/>
              <a:gd name="connsiteY40085" fmla="*/ 496749 h 6858000"/>
              <a:gd name="connsiteX40086" fmla="*/ 11424700 w 12192000"/>
              <a:gd name="connsiteY40086" fmla="*/ 486336 h 6858000"/>
              <a:gd name="connsiteX40087" fmla="*/ 11389839 w 12192000"/>
              <a:gd name="connsiteY40087" fmla="*/ 460930 h 6858000"/>
              <a:gd name="connsiteX40088" fmla="*/ 10982669 w 12192000"/>
              <a:gd name="connsiteY40088" fmla="*/ 460930 h 6858000"/>
              <a:gd name="connsiteX40089" fmla="*/ 10947807 w 12192000"/>
              <a:gd name="connsiteY40089" fmla="*/ 486336 h 6858000"/>
              <a:gd name="connsiteX40090" fmla="*/ 10946281 w 12192000"/>
              <a:gd name="connsiteY40090" fmla="*/ 496749 h 6858000"/>
              <a:gd name="connsiteX40091" fmla="*/ 10982669 w 12192000"/>
              <a:gd name="connsiteY40091" fmla="*/ 533375 h 6858000"/>
              <a:gd name="connsiteX40092" fmla="*/ 11019056 w 12192000"/>
              <a:gd name="connsiteY40092" fmla="*/ 496749 h 6858000"/>
              <a:gd name="connsiteX40093" fmla="*/ 11017529 w 12192000"/>
              <a:gd name="connsiteY40093" fmla="*/ 486336 h 6858000"/>
              <a:gd name="connsiteX40094" fmla="*/ 10982669 w 12192000"/>
              <a:gd name="connsiteY40094" fmla="*/ 460930 h 6858000"/>
              <a:gd name="connsiteX40095" fmla="*/ 10575469 w 12192000"/>
              <a:gd name="connsiteY40095" fmla="*/ 460930 h 6858000"/>
              <a:gd name="connsiteX40096" fmla="*/ 10540608 w 12192000"/>
              <a:gd name="connsiteY40096" fmla="*/ 486336 h 6858000"/>
              <a:gd name="connsiteX40097" fmla="*/ 10539082 w 12192000"/>
              <a:gd name="connsiteY40097" fmla="*/ 496749 h 6858000"/>
              <a:gd name="connsiteX40098" fmla="*/ 10575469 w 12192000"/>
              <a:gd name="connsiteY40098" fmla="*/ 533375 h 6858000"/>
              <a:gd name="connsiteX40099" fmla="*/ 10611856 w 12192000"/>
              <a:gd name="connsiteY40099" fmla="*/ 496749 h 6858000"/>
              <a:gd name="connsiteX40100" fmla="*/ 10610330 w 12192000"/>
              <a:gd name="connsiteY40100" fmla="*/ 486336 h 6858000"/>
              <a:gd name="connsiteX40101" fmla="*/ 10575469 w 12192000"/>
              <a:gd name="connsiteY40101" fmla="*/ 460930 h 6858000"/>
              <a:gd name="connsiteX40102" fmla="*/ 10168299 w 12192000"/>
              <a:gd name="connsiteY40102" fmla="*/ 460930 h 6858000"/>
              <a:gd name="connsiteX40103" fmla="*/ 10133438 w 12192000"/>
              <a:gd name="connsiteY40103" fmla="*/ 486336 h 6858000"/>
              <a:gd name="connsiteX40104" fmla="*/ 10131912 w 12192000"/>
              <a:gd name="connsiteY40104" fmla="*/ 496749 h 6858000"/>
              <a:gd name="connsiteX40105" fmla="*/ 10168299 w 12192000"/>
              <a:gd name="connsiteY40105" fmla="*/ 533375 h 6858000"/>
              <a:gd name="connsiteX40106" fmla="*/ 10204686 w 12192000"/>
              <a:gd name="connsiteY40106" fmla="*/ 496749 h 6858000"/>
              <a:gd name="connsiteX40107" fmla="*/ 10203160 w 12192000"/>
              <a:gd name="connsiteY40107" fmla="*/ 486336 h 6858000"/>
              <a:gd name="connsiteX40108" fmla="*/ 10168299 w 12192000"/>
              <a:gd name="connsiteY40108" fmla="*/ 460930 h 6858000"/>
              <a:gd name="connsiteX40109" fmla="*/ 9761099 w 12192000"/>
              <a:gd name="connsiteY40109" fmla="*/ 460930 h 6858000"/>
              <a:gd name="connsiteX40110" fmla="*/ 9726238 w 12192000"/>
              <a:gd name="connsiteY40110" fmla="*/ 486336 h 6858000"/>
              <a:gd name="connsiteX40111" fmla="*/ 9724712 w 12192000"/>
              <a:gd name="connsiteY40111" fmla="*/ 496749 h 6858000"/>
              <a:gd name="connsiteX40112" fmla="*/ 9761099 w 12192000"/>
              <a:gd name="connsiteY40112" fmla="*/ 533375 h 6858000"/>
              <a:gd name="connsiteX40113" fmla="*/ 9797486 w 12192000"/>
              <a:gd name="connsiteY40113" fmla="*/ 496749 h 6858000"/>
              <a:gd name="connsiteX40114" fmla="*/ 9795960 w 12192000"/>
              <a:gd name="connsiteY40114" fmla="*/ 486336 h 6858000"/>
              <a:gd name="connsiteX40115" fmla="*/ 9761099 w 12192000"/>
              <a:gd name="connsiteY40115" fmla="*/ 460930 h 6858000"/>
              <a:gd name="connsiteX40116" fmla="*/ 9353929 w 12192000"/>
              <a:gd name="connsiteY40116" fmla="*/ 460930 h 6858000"/>
              <a:gd name="connsiteX40117" fmla="*/ 9319069 w 12192000"/>
              <a:gd name="connsiteY40117" fmla="*/ 486336 h 6858000"/>
              <a:gd name="connsiteX40118" fmla="*/ 9317542 w 12192000"/>
              <a:gd name="connsiteY40118" fmla="*/ 496749 h 6858000"/>
              <a:gd name="connsiteX40119" fmla="*/ 9353929 w 12192000"/>
              <a:gd name="connsiteY40119" fmla="*/ 533375 h 6858000"/>
              <a:gd name="connsiteX40120" fmla="*/ 9390316 w 12192000"/>
              <a:gd name="connsiteY40120" fmla="*/ 496749 h 6858000"/>
              <a:gd name="connsiteX40121" fmla="*/ 9388790 w 12192000"/>
              <a:gd name="connsiteY40121" fmla="*/ 486336 h 6858000"/>
              <a:gd name="connsiteX40122" fmla="*/ 9353929 w 12192000"/>
              <a:gd name="connsiteY40122" fmla="*/ 460930 h 6858000"/>
              <a:gd name="connsiteX40123" fmla="*/ 8946729 w 12192000"/>
              <a:gd name="connsiteY40123" fmla="*/ 460930 h 6858000"/>
              <a:gd name="connsiteX40124" fmla="*/ 8911869 w 12192000"/>
              <a:gd name="connsiteY40124" fmla="*/ 486336 h 6858000"/>
              <a:gd name="connsiteX40125" fmla="*/ 8910342 w 12192000"/>
              <a:gd name="connsiteY40125" fmla="*/ 496749 h 6858000"/>
              <a:gd name="connsiteX40126" fmla="*/ 8946729 w 12192000"/>
              <a:gd name="connsiteY40126" fmla="*/ 533375 h 6858000"/>
              <a:gd name="connsiteX40127" fmla="*/ 8983117 w 12192000"/>
              <a:gd name="connsiteY40127" fmla="*/ 496749 h 6858000"/>
              <a:gd name="connsiteX40128" fmla="*/ 8981591 w 12192000"/>
              <a:gd name="connsiteY40128" fmla="*/ 486336 h 6858000"/>
              <a:gd name="connsiteX40129" fmla="*/ 8946729 w 12192000"/>
              <a:gd name="connsiteY40129" fmla="*/ 460930 h 6858000"/>
              <a:gd name="connsiteX40130" fmla="*/ 8539560 w 12192000"/>
              <a:gd name="connsiteY40130" fmla="*/ 460930 h 6858000"/>
              <a:gd name="connsiteX40131" fmla="*/ 8504699 w 12192000"/>
              <a:gd name="connsiteY40131" fmla="*/ 486336 h 6858000"/>
              <a:gd name="connsiteX40132" fmla="*/ 8503172 w 12192000"/>
              <a:gd name="connsiteY40132" fmla="*/ 496749 h 6858000"/>
              <a:gd name="connsiteX40133" fmla="*/ 8539560 w 12192000"/>
              <a:gd name="connsiteY40133" fmla="*/ 533375 h 6858000"/>
              <a:gd name="connsiteX40134" fmla="*/ 8575947 w 12192000"/>
              <a:gd name="connsiteY40134" fmla="*/ 496749 h 6858000"/>
              <a:gd name="connsiteX40135" fmla="*/ 8574421 w 12192000"/>
              <a:gd name="connsiteY40135" fmla="*/ 486336 h 6858000"/>
              <a:gd name="connsiteX40136" fmla="*/ 8539560 w 12192000"/>
              <a:gd name="connsiteY40136" fmla="*/ 460930 h 6858000"/>
              <a:gd name="connsiteX40137" fmla="*/ 8132390 w 12192000"/>
              <a:gd name="connsiteY40137" fmla="*/ 460930 h 6858000"/>
              <a:gd name="connsiteX40138" fmla="*/ 8097529 w 12192000"/>
              <a:gd name="connsiteY40138" fmla="*/ 486336 h 6858000"/>
              <a:gd name="connsiteX40139" fmla="*/ 8096003 w 12192000"/>
              <a:gd name="connsiteY40139" fmla="*/ 496749 h 6858000"/>
              <a:gd name="connsiteX40140" fmla="*/ 8132390 w 12192000"/>
              <a:gd name="connsiteY40140" fmla="*/ 533375 h 6858000"/>
              <a:gd name="connsiteX40141" fmla="*/ 8168777 w 12192000"/>
              <a:gd name="connsiteY40141" fmla="*/ 496749 h 6858000"/>
              <a:gd name="connsiteX40142" fmla="*/ 8167250 w 12192000"/>
              <a:gd name="connsiteY40142" fmla="*/ 486336 h 6858000"/>
              <a:gd name="connsiteX40143" fmla="*/ 8132390 w 12192000"/>
              <a:gd name="connsiteY40143" fmla="*/ 460930 h 6858000"/>
              <a:gd name="connsiteX40144" fmla="*/ 7725190 w 12192000"/>
              <a:gd name="connsiteY40144" fmla="*/ 460930 h 6858000"/>
              <a:gd name="connsiteX40145" fmla="*/ 7690329 w 12192000"/>
              <a:gd name="connsiteY40145" fmla="*/ 486336 h 6858000"/>
              <a:gd name="connsiteX40146" fmla="*/ 7688803 w 12192000"/>
              <a:gd name="connsiteY40146" fmla="*/ 496749 h 6858000"/>
              <a:gd name="connsiteX40147" fmla="*/ 7725190 w 12192000"/>
              <a:gd name="connsiteY40147" fmla="*/ 533375 h 6858000"/>
              <a:gd name="connsiteX40148" fmla="*/ 7761578 w 12192000"/>
              <a:gd name="connsiteY40148" fmla="*/ 496749 h 6858000"/>
              <a:gd name="connsiteX40149" fmla="*/ 7760051 w 12192000"/>
              <a:gd name="connsiteY40149" fmla="*/ 486336 h 6858000"/>
              <a:gd name="connsiteX40150" fmla="*/ 7725190 w 12192000"/>
              <a:gd name="connsiteY40150" fmla="*/ 460930 h 6858000"/>
              <a:gd name="connsiteX40151" fmla="*/ 7318020 w 12192000"/>
              <a:gd name="connsiteY40151" fmla="*/ 460930 h 6858000"/>
              <a:gd name="connsiteX40152" fmla="*/ 7283159 w 12192000"/>
              <a:gd name="connsiteY40152" fmla="*/ 486336 h 6858000"/>
              <a:gd name="connsiteX40153" fmla="*/ 7281633 w 12192000"/>
              <a:gd name="connsiteY40153" fmla="*/ 496749 h 6858000"/>
              <a:gd name="connsiteX40154" fmla="*/ 7318020 w 12192000"/>
              <a:gd name="connsiteY40154" fmla="*/ 533375 h 6858000"/>
              <a:gd name="connsiteX40155" fmla="*/ 7354407 w 12192000"/>
              <a:gd name="connsiteY40155" fmla="*/ 496749 h 6858000"/>
              <a:gd name="connsiteX40156" fmla="*/ 7352881 w 12192000"/>
              <a:gd name="connsiteY40156" fmla="*/ 486336 h 6858000"/>
              <a:gd name="connsiteX40157" fmla="*/ 7318020 w 12192000"/>
              <a:gd name="connsiteY40157" fmla="*/ 460930 h 6858000"/>
              <a:gd name="connsiteX40158" fmla="*/ 6910821 w 12192000"/>
              <a:gd name="connsiteY40158" fmla="*/ 460930 h 6858000"/>
              <a:gd name="connsiteX40159" fmla="*/ 6875959 w 12192000"/>
              <a:gd name="connsiteY40159" fmla="*/ 486336 h 6858000"/>
              <a:gd name="connsiteX40160" fmla="*/ 6874433 w 12192000"/>
              <a:gd name="connsiteY40160" fmla="*/ 496749 h 6858000"/>
              <a:gd name="connsiteX40161" fmla="*/ 6910821 w 12192000"/>
              <a:gd name="connsiteY40161" fmla="*/ 533375 h 6858000"/>
              <a:gd name="connsiteX40162" fmla="*/ 6947207 w 12192000"/>
              <a:gd name="connsiteY40162" fmla="*/ 496749 h 6858000"/>
              <a:gd name="connsiteX40163" fmla="*/ 6945681 w 12192000"/>
              <a:gd name="connsiteY40163" fmla="*/ 486336 h 6858000"/>
              <a:gd name="connsiteX40164" fmla="*/ 6910821 w 12192000"/>
              <a:gd name="connsiteY40164" fmla="*/ 460930 h 6858000"/>
              <a:gd name="connsiteX40165" fmla="*/ 6503651 w 12192000"/>
              <a:gd name="connsiteY40165" fmla="*/ 460930 h 6858000"/>
              <a:gd name="connsiteX40166" fmla="*/ 6468790 w 12192000"/>
              <a:gd name="connsiteY40166" fmla="*/ 486336 h 6858000"/>
              <a:gd name="connsiteX40167" fmla="*/ 6467264 w 12192000"/>
              <a:gd name="connsiteY40167" fmla="*/ 496749 h 6858000"/>
              <a:gd name="connsiteX40168" fmla="*/ 6503651 w 12192000"/>
              <a:gd name="connsiteY40168" fmla="*/ 533375 h 6858000"/>
              <a:gd name="connsiteX40169" fmla="*/ 6540037 w 12192000"/>
              <a:gd name="connsiteY40169" fmla="*/ 496749 h 6858000"/>
              <a:gd name="connsiteX40170" fmla="*/ 6538511 w 12192000"/>
              <a:gd name="connsiteY40170" fmla="*/ 486336 h 6858000"/>
              <a:gd name="connsiteX40171" fmla="*/ 6503651 w 12192000"/>
              <a:gd name="connsiteY40171" fmla="*/ 460930 h 6858000"/>
              <a:gd name="connsiteX40172" fmla="*/ 6096451 w 12192000"/>
              <a:gd name="connsiteY40172" fmla="*/ 460930 h 6858000"/>
              <a:gd name="connsiteX40173" fmla="*/ 6061590 w 12192000"/>
              <a:gd name="connsiteY40173" fmla="*/ 486336 h 6858000"/>
              <a:gd name="connsiteX40174" fmla="*/ 6060064 w 12192000"/>
              <a:gd name="connsiteY40174" fmla="*/ 496749 h 6858000"/>
              <a:gd name="connsiteX40175" fmla="*/ 6096451 w 12192000"/>
              <a:gd name="connsiteY40175" fmla="*/ 533375 h 6858000"/>
              <a:gd name="connsiteX40176" fmla="*/ 6132838 w 12192000"/>
              <a:gd name="connsiteY40176" fmla="*/ 496749 h 6858000"/>
              <a:gd name="connsiteX40177" fmla="*/ 6131312 w 12192000"/>
              <a:gd name="connsiteY40177" fmla="*/ 486336 h 6858000"/>
              <a:gd name="connsiteX40178" fmla="*/ 6096451 w 12192000"/>
              <a:gd name="connsiteY40178" fmla="*/ 460930 h 6858000"/>
              <a:gd name="connsiteX40179" fmla="*/ 5689281 w 12192000"/>
              <a:gd name="connsiteY40179" fmla="*/ 460930 h 6858000"/>
              <a:gd name="connsiteX40180" fmla="*/ 5654420 w 12192000"/>
              <a:gd name="connsiteY40180" fmla="*/ 486336 h 6858000"/>
              <a:gd name="connsiteX40181" fmla="*/ 5652895 w 12192000"/>
              <a:gd name="connsiteY40181" fmla="*/ 496749 h 6858000"/>
              <a:gd name="connsiteX40182" fmla="*/ 5689281 w 12192000"/>
              <a:gd name="connsiteY40182" fmla="*/ 533375 h 6858000"/>
              <a:gd name="connsiteX40183" fmla="*/ 5725668 w 12192000"/>
              <a:gd name="connsiteY40183" fmla="*/ 496749 h 6858000"/>
              <a:gd name="connsiteX40184" fmla="*/ 5724142 w 12192000"/>
              <a:gd name="connsiteY40184" fmla="*/ 486336 h 6858000"/>
              <a:gd name="connsiteX40185" fmla="*/ 5689281 w 12192000"/>
              <a:gd name="connsiteY40185" fmla="*/ 460930 h 6858000"/>
              <a:gd name="connsiteX40186" fmla="*/ 5282082 w 12192000"/>
              <a:gd name="connsiteY40186" fmla="*/ 460930 h 6858000"/>
              <a:gd name="connsiteX40187" fmla="*/ 5247221 w 12192000"/>
              <a:gd name="connsiteY40187" fmla="*/ 486336 h 6858000"/>
              <a:gd name="connsiteX40188" fmla="*/ 5245694 w 12192000"/>
              <a:gd name="connsiteY40188" fmla="*/ 496749 h 6858000"/>
              <a:gd name="connsiteX40189" fmla="*/ 5282082 w 12192000"/>
              <a:gd name="connsiteY40189" fmla="*/ 533375 h 6858000"/>
              <a:gd name="connsiteX40190" fmla="*/ 5318469 w 12192000"/>
              <a:gd name="connsiteY40190" fmla="*/ 496749 h 6858000"/>
              <a:gd name="connsiteX40191" fmla="*/ 5316943 w 12192000"/>
              <a:gd name="connsiteY40191" fmla="*/ 486336 h 6858000"/>
              <a:gd name="connsiteX40192" fmla="*/ 5282082 w 12192000"/>
              <a:gd name="connsiteY40192" fmla="*/ 460930 h 6858000"/>
              <a:gd name="connsiteX40193" fmla="*/ 4874911 w 12192000"/>
              <a:gd name="connsiteY40193" fmla="*/ 460930 h 6858000"/>
              <a:gd name="connsiteX40194" fmla="*/ 4840050 w 12192000"/>
              <a:gd name="connsiteY40194" fmla="*/ 486336 h 6858000"/>
              <a:gd name="connsiteX40195" fmla="*/ 4838524 w 12192000"/>
              <a:gd name="connsiteY40195" fmla="*/ 496749 h 6858000"/>
              <a:gd name="connsiteX40196" fmla="*/ 4874911 w 12192000"/>
              <a:gd name="connsiteY40196" fmla="*/ 533375 h 6858000"/>
              <a:gd name="connsiteX40197" fmla="*/ 4911298 w 12192000"/>
              <a:gd name="connsiteY40197" fmla="*/ 496749 h 6858000"/>
              <a:gd name="connsiteX40198" fmla="*/ 4909772 w 12192000"/>
              <a:gd name="connsiteY40198" fmla="*/ 486336 h 6858000"/>
              <a:gd name="connsiteX40199" fmla="*/ 4874911 w 12192000"/>
              <a:gd name="connsiteY40199" fmla="*/ 460930 h 6858000"/>
              <a:gd name="connsiteX40200" fmla="*/ 4467741 w 12192000"/>
              <a:gd name="connsiteY40200" fmla="*/ 460930 h 6858000"/>
              <a:gd name="connsiteX40201" fmla="*/ 4432880 w 12192000"/>
              <a:gd name="connsiteY40201" fmla="*/ 486336 h 6858000"/>
              <a:gd name="connsiteX40202" fmla="*/ 4431354 w 12192000"/>
              <a:gd name="connsiteY40202" fmla="*/ 496749 h 6858000"/>
              <a:gd name="connsiteX40203" fmla="*/ 4467741 w 12192000"/>
              <a:gd name="connsiteY40203" fmla="*/ 533375 h 6858000"/>
              <a:gd name="connsiteX40204" fmla="*/ 4504128 w 12192000"/>
              <a:gd name="connsiteY40204" fmla="*/ 496749 h 6858000"/>
              <a:gd name="connsiteX40205" fmla="*/ 4502602 w 12192000"/>
              <a:gd name="connsiteY40205" fmla="*/ 486336 h 6858000"/>
              <a:gd name="connsiteX40206" fmla="*/ 4467741 w 12192000"/>
              <a:gd name="connsiteY40206" fmla="*/ 460930 h 6858000"/>
              <a:gd name="connsiteX40207" fmla="*/ 4060542 w 12192000"/>
              <a:gd name="connsiteY40207" fmla="*/ 460930 h 6858000"/>
              <a:gd name="connsiteX40208" fmla="*/ 4025681 w 12192000"/>
              <a:gd name="connsiteY40208" fmla="*/ 486336 h 6858000"/>
              <a:gd name="connsiteX40209" fmla="*/ 4024154 w 12192000"/>
              <a:gd name="connsiteY40209" fmla="*/ 496749 h 6858000"/>
              <a:gd name="connsiteX40210" fmla="*/ 4060542 w 12192000"/>
              <a:gd name="connsiteY40210" fmla="*/ 533375 h 6858000"/>
              <a:gd name="connsiteX40211" fmla="*/ 4096928 w 12192000"/>
              <a:gd name="connsiteY40211" fmla="*/ 496749 h 6858000"/>
              <a:gd name="connsiteX40212" fmla="*/ 4095403 w 12192000"/>
              <a:gd name="connsiteY40212" fmla="*/ 486336 h 6858000"/>
              <a:gd name="connsiteX40213" fmla="*/ 4060542 w 12192000"/>
              <a:gd name="connsiteY40213" fmla="*/ 460930 h 6858000"/>
              <a:gd name="connsiteX40214" fmla="*/ 3653371 w 12192000"/>
              <a:gd name="connsiteY40214" fmla="*/ 460930 h 6858000"/>
              <a:gd name="connsiteX40215" fmla="*/ 3618511 w 12192000"/>
              <a:gd name="connsiteY40215" fmla="*/ 486336 h 6858000"/>
              <a:gd name="connsiteX40216" fmla="*/ 3616985 w 12192000"/>
              <a:gd name="connsiteY40216" fmla="*/ 496749 h 6858000"/>
              <a:gd name="connsiteX40217" fmla="*/ 3653371 w 12192000"/>
              <a:gd name="connsiteY40217" fmla="*/ 533375 h 6858000"/>
              <a:gd name="connsiteX40218" fmla="*/ 3689759 w 12192000"/>
              <a:gd name="connsiteY40218" fmla="*/ 496749 h 6858000"/>
              <a:gd name="connsiteX40219" fmla="*/ 3688232 w 12192000"/>
              <a:gd name="connsiteY40219" fmla="*/ 486336 h 6858000"/>
              <a:gd name="connsiteX40220" fmla="*/ 3653371 w 12192000"/>
              <a:gd name="connsiteY40220" fmla="*/ 460930 h 6858000"/>
              <a:gd name="connsiteX40221" fmla="*/ 3246172 w 12192000"/>
              <a:gd name="connsiteY40221" fmla="*/ 460930 h 6858000"/>
              <a:gd name="connsiteX40222" fmla="*/ 3211311 w 12192000"/>
              <a:gd name="connsiteY40222" fmla="*/ 486336 h 6858000"/>
              <a:gd name="connsiteX40223" fmla="*/ 3209785 w 12192000"/>
              <a:gd name="connsiteY40223" fmla="*/ 496749 h 6858000"/>
              <a:gd name="connsiteX40224" fmla="*/ 3246172 w 12192000"/>
              <a:gd name="connsiteY40224" fmla="*/ 533375 h 6858000"/>
              <a:gd name="connsiteX40225" fmla="*/ 3282559 w 12192000"/>
              <a:gd name="connsiteY40225" fmla="*/ 496749 h 6858000"/>
              <a:gd name="connsiteX40226" fmla="*/ 3281033 w 12192000"/>
              <a:gd name="connsiteY40226" fmla="*/ 486336 h 6858000"/>
              <a:gd name="connsiteX40227" fmla="*/ 3246172 w 12192000"/>
              <a:gd name="connsiteY40227" fmla="*/ 460930 h 6858000"/>
              <a:gd name="connsiteX40228" fmla="*/ 2839002 w 12192000"/>
              <a:gd name="connsiteY40228" fmla="*/ 460930 h 6858000"/>
              <a:gd name="connsiteX40229" fmla="*/ 2804141 w 12192000"/>
              <a:gd name="connsiteY40229" fmla="*/ 486336 h 6858000"/>
              <a:gd name="connsiteX40230" fmla="*/ 2802615 w 12192000"/>
              <a:gd name="connsiteY40230" fmla="*/ 496749 h 6858000"/>
              <a:gd name="connsiteX40231" fmla="*/ 2839002 w 12192000"/>
              <a:gd name="connsiteY40231" fmla="*/ 533375 h 6858000"/>
              <a:gd name="connsiteX40232" fmla="*/ 2875389 w 12192000"/>
              <a:gd name="connsiteY40232" fmla="*/ 496749 h 6858000"/>
              <a:gd name="connsiteX40233" fmla="*/ 2873863 w 12192000"/>
              <a:gd name="connsiteY40233" fmla="*/ 486336 h 6858000"/>
              <a:gd name="connsiteX40234" fmla="*/ 2839002 w 12192000"/>
              <a:gd name="connsiteY40234" fmla="*/ 460930 h 6858000"/>
              <a:gd name="connsiteX40235" fmla="*/ 2431802 w 12192000"/>
              <a:gd name="connsiteY40235" fmla="*/ 460930 h 6858000"/>
              <a:gd name="connsiteX40236" fmla="*/ 2396941 w 12192000"/>
              <a:gd name="connsiteY40236" fmla="*/ 486336 h 6858000"/>
              <a:gd name="connsiteX40237" fmla="*/ 2395415 w 12192000"/>
              <a:gd name="connsiteY40237" fmla="*/ 496749 h 6858000"/>
              <a:gd name="connsiteX40238" fmla="*/ 2431802 w 12192000"/>
              <a:gd name="connsiteY40238" fmla="*/ 533375 h 6858000"/>
              <a:gd name="connsiteX40239" fmla="*/ 2468189 w 12192000"/>
              <a:gd name="connsiteY40239" fmla="*/ 496749 h 6858000"/>
              <a:gd name="connsiteX40240" fmla="*/ 2466663 w 12192000"/>
              <a:gd name="connsiteY40240" fmla="*/ 486336 h 6858000"/>
              <a:gd name="connsiteX40241" fmla="*/ 2431802 w 12192000"/>
              <a:gd name="connsiteY40241" fmla="*/ 460930 h 6858000"/>
              <a:gd name="connsiteX40242" fmla="*/ 2024632 w 12192000"/>
              <a:gd name="connsiteY40242" fmla="*/ 460930 h 6858000"/>
              <a:gd name="connsiteX40243" fmla="*/ 1989771 w 12192000"/>
              <a:gd name="connsiteY40243" fmla="*/ 486336 h 6858000"/>
              <a:gd name="connsiteX40244" fmla="*/ 1988245 w 12192000"/>
              <a:gd name="connsiteY40244" fmla="*/ 496749 h 6858000"/>
              <a:gd name="connsiteX40245" fmla="*/ 2024632 w 12192000"/>
              <a:gd name="connsiteY40245" fmla="*/ 533375 h 6858000"/>
              <a:gd name="connsiteX40246" fmla="*/ 2061019 w 12192000"/>
              <a:gd name="connsiteY40246" fmla="*/ 496749 h 6858000"/>
              <a:gd name="connsiteX40247" fmla="*/ 2059493 w 12192000"/>
              <a:gd name="connsiteY40247" fmla="*/ 486336 h 6858000"/>
              <a:gd name="connsiteX40248" fmla="*/ 2024632 w 12192000"/>
              <a:gd name="connsiteY40248" fmla="*/ 460930 h 6858000"/>
              <a:gd name="connsiteX40249" fmla="*/ 1617432 w 12192000"/>
              <a:gd name="connsiteY40249" fmla="*/ 460930 h 6858000"/>
              <a:gd name="connsiteX40250" fmla="*/ 1582571 w 12192000"/>
              <a:gd name="connsiteY40250" fmla="*/ 486336 h 6858000"/>
              <a:gd name="connsiteX40251" fmla="*/ 1581045 w 12192000"/>
              <a:gd name="connsiteY40251" fmla="*/ 496749 h 6858000"/>
              <a:gd name="connsiteX40252" fmla="*/ 1617432 w 12192000"/>
              <a:gd name="connsiteY40252" fmla="*/ 533375 h 6858000"/>
              <a:gd name="connsiteX40253" fmla="*/ 1653819 w 12192000"/>
              <a:gd name="connsiteY40253" fmla="*/ 496749 h 6858000"/>
              <a:gd name="connsiteX40254" fmla="*/ 1652293 w 12192000"/>
              <a:gd name="connsiteY40254" fmla="*/ 486336 h 6858000"/>
              <a:gd name="connsiteX40255" fmla="*/ 1617432 w 12192000"/>
              <a:gd name="connsiteY40255" fmla="*/ 460930 h 6858000"/>
              <a:gd name="connsiteX40256" fmla="*/ 1210262 w 12192000"/>
              <a:gd name="connsiteY40256" fmla="*/ 460930 h 6858000"/>
              <a:gd name="connsiteX40257" fmla="*/ 1175401 w 12192000"/>
              <a:gd name="connsiteY40257" fmla="*/ 486336 h 6858000"/>
              <a:gd name="connsiteX40258" fmla="*/ 1173875 w 12192000"/>
              <a:gd name="connsiteY40258" fmla="*/ 496749 h 6858000"/>
              <a:gd name="connsiteX40259" fmla="*/ 1210262 w 12192000"/>
              <a:gd name="connsiteY40259" fmla="*/ 533375 h 6858000"/>
              <a:gd name="connsiteX40260" fmla="*/ 1246650 w 12192000"/>
              <a:gd name="connsiteY40260" fmla="*/ 496749 h 6858000"/>
              <a:gd name="connsiteX40261" fmla="*/ 1245123 w 12192000"/>
              <a:gd name="connsiteY40261" fmla="*/ 486336 h 6858000"/>
              <a:gd name="connsiteX40262" fmla="*/ 1210262 w 12192000"/>
              <a:gd name="connsiteY40262" fmla="*/ 460930 h 6858000"/>
              <a:gd name="connsiteX40263" fmla="*/ 803093 w 12192000"/>
              <a:gd name="connsiteY40263" fmla="*/ 460930 h 6858000"/>
              <a:gd name="connsiteX40264" fmla="*/ 768232 w 12192000"/>
              <a:gd name="connsiteY40264" fmla="*/ 486336 h 6858000"/>
              <a:gd name="connsiteX40265" fmla="*/ 766705 w 12192000"/>
              <a:gd name="connsiteY40265" fmla="*/ 496749 h 6858000"/>
              <a:gd name="connsiteX40266" fmla="*/ 803093 w 12192000"/>
              <a:gd name="connsiteY40266" fmla="*/ 533375 h 6858000"/>
              <a:gd name="connsiteX40267" fmla="*/ 839480 w 12192000"/>
              <a:gd name="connsiteY40267" fmla="*/ 496749 h 6858000"/>
              <a:gd name="connsiteX40268" fmla="*/ 837954 w 12192000"/>
              <a:gd name="connsiteY40268" fmla="*/ 486336 h 6858000"/>
              <a:gd name="connsiteX40269" fmla="*/ 803093 w 12192000"/>
              <a:gd name="connsiteY40269" fmla="*/ 460930 h 6858000"/>
              <a:gd name="connsiteX40270" fmla="*/ 11966376 w 12192000"/>
              <a:gd name="connsiteY40270" fmla="*/ 409043 h 6858000"/>
              <a:gd name="connsiteX40271" fmla="*/ 11846442 w 12192000"/>
              <a:gd name="connsiteY40271" fmla="*/ 478286 h 6858000"/>
              <a:gd name="connsiteX40272" fmla="*/ 11849884 w 12192000"/>
              <a:gd name="connsiteY40272" fmla="*/ 496779 h 6858000"/>
              <a:gd name="connsiteX40273" fmla="*/ 11848596 w 12192000"/>
              <a:gd name="connsiteY40273" fmla="*/ 508060 h 6858000"/>
              <a:gd name="connsiteX40274" fmla="*/ 11848387 w 12192000"/>
              <a:gd name="connsiteY40274" fmla="*/ 508898 h 6858000"/>
              <a:gd name="connsiteX40275" fmla="*/ 11847669 w 12192000"/>
              <a:gd name="connsiteY40275" fmla="*/ 511741 h 6858000"/>
              <a:gd name="connsiteX40276" fmla="*/ 11846322 w 12192000"/>
              <a:gd name="connsiteY40276" fmla="*/ 515840 h 6858000"/>
              <a:gd name="connsiteX40277" fmla="*/ 11853265 w 12192000"/>
              <a:gd name="connsiteY40277" fmla="*/ 519850 h 6858000"/>
              <a:gd name="connsiteX40278" fmla="*/ 11864534 w 12192000"/>
              <a:gd name="connsiteY40278" fmla="*/ 526366 h 6858000"/>
              <a:gd name="connsiteX40279" fmla="*/ 11864516 w 12192000"/>
              <a:gd name="connsiteY40279" fmla="*/ 526373 h 6858000"/>
              <a:gd name="connsiteX40280" fmla="*/ 11864546 w 12192000"/>
              <a:gd name="connsiteY40280" fmla="*/ 526373 h 6858000"/>
              <a:gd name="connsiteX40281" fmla="*/ 11864534 w 12192000"/>
              <a:gd name="connsiteY40281" fmla="*/ 526366 h 6858000"/>
              <a:gd name="connsiteX40282" fmla="*/ 11930765 w 12192000"/>
              <a:gd name="connsiteY40282" fmla="*/ 500014 h 6858000"/>
              <a:gd name="connsiteX40283" fmla="*/ 12136671 w 12192000"/>
              <a:gd name="connsiteY40283" fmla="*/ 526373 h 6858000"/>
              <a:gd name="connsiteX40284" fmla="*/ 12154894 w 12192000"/>
              <a:gd name="connsiteY40284" fmla="*/ 515840 h 6858000"/>
              <a:gd name="connsiteX40285" fmla="*/ 12153547 w 12192000"/>
              <a:gd name="connsiteY40285" fmla="*/ 511741 h 6858000"/>
              <a:gd name="connsiteX40286" fmla="*/ 12152830 w 12192000"/>
              <a:gd name="connsiteY40286" fmla="*/ 508898 h 6858000"/>
              <a:gd name="connsiteX40287" fmla="*/ 12152619 w 12192000"/>
              <a:gd name="connsiteY40287" fmla="*/ 508060 h 6858000"/>
              <a:gd name="connsiteX40288" fmla="*/ 12151334 w 12192000"/>
              <a:gd name="connsiteY40288" fmla="*/ 496779 h 6858000"/>
              <a:gd name="connsiteX40289" fmla="*/ 12154774 w 12192000"/>
              <a:gd name="connsiteY40289" fmla="*/ 478286 h 6858000"/>
              <a:gd name="connsiteX40290" fmla="*/ 12034841 w 12192000"/>
              <a:gd name="connsiteY40290" fmla="*/ 409043 h 6858000"/>
              <a:gd name="connsiteX40291" fmla="*/ 12000848 w 12192000"/>
              <a:gd name="connsiteY40291" fmla="*/ 424813 h 6858000"/>
              <a:gd name="connsiteX40292" fmla="*/ 12000608 w 12192000"/>
              <a:gd name="connsiteY40292" fmla="*/ 424813 h 6858000"/>
              <a:gd name="connsiteX40293" fmla="*/ 12000369 w 12192000"/>
              <a:gd name="connsiteY40293" fmla="*/ 424813 h 6858000"/>
              <a:gd name="connsiteX40294" fmla="*/ 11966376 w 12192000"/>
              <a:gd name="connsiteY40294" fmla="*/ 409043 h 6858000"/>
              <a:gd name="connsiteX40295" fmla="*/ 158060 w 12192000"/>
              <a:gd name="connsiteY40295" fmla="*/ 409043 h 6858000"/>
              <a:gd name="connsiteX40296" fmla="*/ 38127 w 12192000"/>
              <a:gd name="connsiteY40296" fmla="*/ 478286 h 6858000"/>
              <a:gd name="connsiteX40297" fmla="*/ 41568 w 12192000"/>
              <a:gd name="connsiteY40297" fmla="*/ 496779 h 6858000"/>
              <a:gd name="connsiteX40298" fmla="*/ 40281 w 12192000"/>
              <a:gd name="connsiteY40298" fmla="*/ 508060 h 6858000"/>
              <a:gd name="connsiteX40299" fmla="*/ 40072 w 12192000"/>
              <a:gd name="connsiteY40299" fmla="*/ 508898 h 6858000"/>
              <a:gd name="connsiteX40300" fmla="*/ 39324 w 12192000"/>
              <a:gd name="connsiteY40300" fmla="*/ 511741 h 6858000"/>
              <a:gd name="connsiteX40301" fmla="*/ 37977 w 12192000"/>
              <a:gd name="connsiteY40301" fmla="*/ 515840 h 6858000"/>
              <a:gd name="connsiteX40302" fmla="*/ 44919 w 12192000"/>
              <a:gd name="connsiteY40302" fmla="*/ 519850 h 6858000"/>
              <a:gd name="connsiteX40303" fmla="*/ 56200 w 12192000"/>
              <a:gd name="connsiteY40303" fmla="*/ 526373 h 6858000"/>
              <a:gd name="connsiteX40304" fmla="*/ 328355 w 12192000"/>
              <a:gd name="connsiteY40304" fmla="*/ 526373 h 6858000"/>
              <a:gd name="connsiteX40305" fmla="*/ 346579 w 12192000"/>
              <a:gd name="connsiteY40305" fmla="*/ 515840 h 6858000"/>
              <a:gd name="connsiteX40306" fmla="*/ 345232 w 12192000"/>
              <a:gd name="connsiteY40306" fmla="*/ 511741 h 6858000"/>
              <a:gd name="connsiteX40307" fmla="*/ 344514 w 12192000"/>
              <a:gd name="connsiteY40307" fmla="*/ 508898 h 6858000"/>
              <a:gd name="connsiteX40308" fmla="*/ 344305 w 12192000"/>
              <a:gd name="connsiteY40308" fmla="*/ 508060 h 6858000"/>
              <a:gd name="connsiteX40309" fmla="*/ 343018 w 12192000"/>
              <a:gd name="connsiteY40309" fmla="*/ 496779 h 6858000"/>
              <a:gd name="connsiteX40310" fmla="*/ 346459 w 12192000"/>
              <a:gd name="connsiteY40310" fmla="*/ 478286 h 6858000"/>
              <a:gd name="connsiteX40311" fmla="*/ 226525 w 12192000"/>
              <a:gd name="connsiteY40311" fmla="*/ 409043 h 6858000"/>
              <a:gd name="connsiteX40312" fmla="*/ 192532 w 12192000"/>
              <a:gd name="connsiteY40312" fmla="*/ 424813 h 6858000"/>
              <a:gd name="connsiteX40313" fmla="*/ 192293 w 12192000"/>
              <a:gd name="connsiteY40313" fmla="*/ 424813 h 6858000"/>
              <a:gd name="connsiteX40314" fmla="*/ 192053 w 12192000"/>
              <a:gd name="connsiteY40314" fmla="*/ 424813 h 6858000"/>
              <a:gd name="connsiteX40315" fmla="*/ 158060 w 12192000"/>
              <a:gd name="connsiteY40315" fmla="*/ 409043 h 6858000"/>
              <a:gd name="connsiteX40316" fmla="*/ 11559176 w 12192000"/>
              <a:gd name="connsiteY40316" fmla="*/ 409013 h 6858000"/>
              <a:gd name="connsiteX40317" fmla="*/ 11559189 w 12192000"/>
              <a:gd name="connsiteY40317" fmla="*/ 409023 h 6858000"/>
              <a:gd name="connsiteX40318" fmla="*/ 11439272 w 12192000"/>
              <a:gd name="connsiteY40318" fmla="*/ 478256 h 6858000"/>
              <a:gd name="connsiteX40319" fmla="*/ 11442714 w 12192000"/>
              <a:gd name="connsiteY40319" fmla="*/ 496749 h 6858000"/>
              <a:gd name="connsiteX40320" fmla="*/ 11441427 w 12192000"/>
              <a:gd name="connsiteY40320" fmla="*/ 508030 h 6858000"/>
              <a:gd name="connsiteX40321" fmla="*/ 11441217 w 12192000"/>
              <a:gd name="connsiteY40321" fmla="*/ 508868 h 6858000"/>
              <a:gd name="connsiteX40322" fmla="*/ 11440469 w 12192000"/>
              <a:gd name="connsiteY40322" fmla="*/ 511711 h 6858000"/>
              <a:gd name="connsiteX40323" fmla="*/ 11439123 w 12192000"/>
              <a:gd name="connsiteY40323" fmla="*/ 515810 h 6858000"/>
              <a:gd name="connsiteX40324" fmla="*/ 11446065 w 12192000"/>
              <a:gd name="connsiteY40324" fmla="*/ 519820 h 6858000"/>
              <a:gd name="connsiteX40325" fmla="*/ 11457346 w 12192000"/>
              <a:gd name="connsiteY40325" fmla="*/ 526343 h 6858000"/>
              <a:gd name="connsiteX40326" fmla="*/ 11729500 w 12192000"/>
              <a:gd name="connsiteY40326" fmla="*/ 526343 h 6858000"/>
              <a:gd name="connsiteX40327" fmla="*/ 11747724 w 12192000"/>
              <a:gd name="connsiteY40327" fmla="*/ 515810 h 6858000"/>
              <a:gd name="connsiteX40328" fmla="*/ 11746378 w 12192000"/>
              <a:gd name="connsiteY40328" fmla="*/ 511711 h 6858000"/>
              <a:gd name="connsiteX40329" fmla="*/ 11745630 w 12192000"/>
              <a:gd name="connsiteY40329" fmla="*/ 508868 h 6858000"/>
              <a:gd name="connsiteX40330" fmla="*/ 11745420 w 12192000"/>
              <a:gd name="connsiteY40330" fmla="*/ 508030 h 6858000"/>
              <a:gd name="connsiteX40331" fmla="*/ 11744134 w 12192000"/>
              <a:gd name="connsiteY40331" fmla="*/ 496749 h 6858000"/>
              <a:gd name="connsiteX40332" fmla="*/ 11747574 w 12192000"/>
              <a:gd name="connsiteY40332" fmla="*/ 478256 h 6858000"/>
              <a:gd name="connsiteX40333" fmla="*/ 11627641 w 12192000"/>
              <a:gd name="connsiteY40333" fmla="*/ 409013 h 6858000"/>
              <a:gd name="connsiteX40334" fmla="*/ 11593648 w 12192000"/>
              <a:gd name="connsiteY40334" fmla="*/ 424783 h 6858000"/>
              <a:gd name="connsiteX40335" fmla="*/ 11593408 w 12192000"/>
              <a:gd name="connsiteY40335" fmla="*/ 424783 h 6858000"/>
              <a:gd name="connsiteX40336" fmla="*/ 11593169 w 12192000"/>
              <a:gd name="connsiteY40336" fmla="*/ 424783 h 6858000"/>
              <a:gd name="connsiteX40337" fmla="*/ 11574141 w 12192000"/>
              <a:gd name="connsiteY40337" fmla="*/ 420511 h 6858000"/>
              <a:gd name="connsiteX40338" fmla="*/ 11559189 w 12192000"/>
              <a:gd name="connsiteY40338" fmla="*/ 409023 h 6858000"/>
              <a:gd name="connsiteX40339" fmla="*/ 11559206 w 12192000"/>
              <a:gd name="connsiteY40339" fmla="*/ 409013 h 6858000"/>
              <a:gd name="connsiteX40340" fmla="*/ 10744836 w 12192000"/>
              <a:gd name="connsiteY40340" fmla="*/ 409013 h 6858000"/>
              <a:gd name="connsiteX40341" fmla="*/ 10744849 w 12192000"/>
              <a:gd name="connsiteY40341" fmla="*/ 409023 h 6858000"/>
              <a:gd name="connsiteX40342" fmla="*/ 10624932 w 12192000"/>
              <a:gd name="connsiteY40342" fmla="*/ 478256 h 6858000"/>
              <a:gd name="connsiteX40343" fmla="*/ 10628373 w 12192000"/>
              <a:gd name="connsiteY40343" fmla="*/ 496749 h 6858000"/>
              <a:gd name="connsiteX40344" fmla="*/ 10627087 w 12192000"/>
              <a:gd name="connsiteY40344" fmla="*/ 508030 h 6858000"/>
              <a:gd name="connsiteX40345" fmla="*/ 10626877 w 12192000"/>
              <a:gd name="connsiteY40345" fmla="*/ 508868 h 6858000"/>
              <a:gd name="connsiteX40346" fmla="*/ 10626129 w 12192000"/>
              <a:gd name="connsiteY40346" fmla="*/ 511711 h 6858000"/>
              <a:gd name="connsiteX40347" fmla="*/ 10624783 w 12192000"/>
              <a:gd name="connsiteY40347" fmla="*/ 515810 h 6858000"/>
              <a:gd name="connsiteX40348" fmla="*/ 10631725 w 12192000"/>
              <a:gd name="connsiteY40348" fmla="*/ 519820 h 6858000"/>
              <a:gd name="connsiteX40349" fmla="*/ 10643006 w 12192000"/>
              <a:gd name="connsiteY40349" fmla="*/ 526343 h 6858000"/>
              <a:gd name="connsiteX40350" fmla="*/ 10915161 w 12192000"/>
              <a:gd name="connsiteY40350" fmla="*/ 526343 h 6858000"/>
              <a:gd name="connsiteX40351" fmla="*/ 10933385 w 12192000"/>
              <a:gd name="connsiteY40351" fmla="*/ 515810 h 6858000"/>
              <a:gd name="connsiteX40352" fmla="*/ 10932038 w 12192000"/>
              <a:gd name="connsiteY40352" fmla="*/ 511711 h 6858000"/>
              <a:gd name="connsiteX40353" fmla="*/ 10931290 w 12192000"/>
              <a:gd name="connsiteY40353" fmla="*/ 508868 h 6858000"/>
              <a:gd name="connsiteX40354" fmla="*/ 10931081 w 12192000"/>
              <a:gd name="connsiteY40354" fmla="*/ 508030 h 6858000"/>
              <a:gd name="connsiteX40355" fmla="*/ 10929793 w 12192000"/>
              <a:gd name="connsiteY40355" fmla="*/ 496749 h 6858000"/>
              <a:gd name="connsiteX40356" fmla="*/ 10933235 w 12192000"/>
              <a:gd name="connsiteY40356" fmla="*/ 478256 h 6858000"/>
              <a:gd name="connsiteX40357" fmla="*/ 10813301 w 12192000"/>
              <a:gd name="connsiteY40357" fmla="*/ 409013 h 6858000"/>
              <a:gd name="connsiteX40358" fmla="*/ 10779308 w 12192000"/>
              <a:gd name="connsiteY40358" fmla="*/ 424783 h 6858000"/>
              <a:gd name="connsiteX40359" fmla="*/ 10779069 w 12192000"/>
              <a:gd name="connsiteY40359" fmla="*/ 424783 h 6858000"/>
              <a:gd name="connsiteX40360" fmla="*/ 10778829 w 12192000"/>
              <a:gd name="connsiteY40360" fmla="*/ 424783 h 6858000"/>
              <a:gd name="connsiteX40361" fmla="*/ 10759802 w 12192000"/>
              <a:gd name="connsiteY40361" fmla="*/ 420511 h 6858000"/>
              <a:gd name="connsiteX40362" fmla="*/ 10744849 w 12192000"/>
              <a:gd name="connsiteY40362" fmla="*/ 409023 h 6858000"/>
              <a:gd name="connsiteX40363" fmla="*/ 10744866 w 12192000"/>
              <a:gd name="connsiteY40363" fmla="*/ 409013 h 6858000"/>
              <a:gd name="connsiteX40364" fmla="*/ 9930466 w 12192000"/>
              <a:gd name="connsiteY40364" fmla="*/ 409013 h 6858000"/>
              <a:gd name="connsiteX40365" fmla="*/ 9930466 w 12192000"/>
              <a:gd name="connsiteY40365" fmla="*/ 409043 h 6858000"/>
              <a:gd name="connsiteX40366" fmla="*/ 9810533 w 12192000"/>
              <a:gd name="connsiteY40366" fmla="*/ 478286 h 6858000"/>
              <a:gd name="connsiteX40367" fmla="*/ 9813974 w 12192000"/>
              <a:gd name="connsiteY40367" fmla="*/ 496779 h 6858000"/>
              <a:gd name="connsiteX40368" fmla="*/ 9812688 w 12192000"/>
              <a:gd name="connsiteY40368" fmla="*/ 508060 h 6858000"/>
              <a:gd name="connsiteX40369" fmla="*/ 9812478 w 12192000"/>
              <a:gd name="connsiteY40369" fmla="*/ 508898 h 6858000"/>
              <a:gd name="connsiteX40370" fmla="*/ 9811730 w 12192000"/>
              <a:gd name="connsiteY40370" fmla="*/ 511741 h 6858000"/>
              <a:gd name="connsiteX40371" fmla="*/ 9810383 w 12192000"/>
              <a:gd name="connsiteY40371" fmla="*/ 515840 h 6858000"/>
              <a:gd name="connsiteX40372" fmla="*/ 9817326 w 12192000"/>
              <a:gd name="connsiteY40372" fmla="*/ 519850 h 6858000"/>
              <a:gd name="connsiteX40373" fmla="*/ 9828606 w 12192000"/>
              <a:gd name="connsiteY40373" fmla="*/ 526373 h 6858000"/>
              <a:gd name="connsiteX40374" fmla="*/ 10100762 w 12192000"/>
              <a:gd name="connsiteY40374" fmla="*/ 526373 h 6858000"/>
              <a:gd name="connsiteX40375" fmla="*/ 10118985 w 12192000"/>
              <a:gd name="connsiteY40375" fmla="*/ 515840 h 6858000"/>
              <a:gd name="connsiteX40376" fmla="*/ 10117638 w 12192000"/>
              <a:gd name="connsiteY40376" fmla="*/ 511741 h 6858000"/>
              <a:gd name="connsiteX40377" fmla="*/ 10116920 w 12192000"/>
              <a:gd name="connsiteY40377" fmla="*/ 508898 h 6858000"/>
              <a:gd name="connsiteX40378" fmla="*/ 10116710 w 12192000"/>
              <a:gd name="connsiteY40378" fmla="*/ 508030 h 6858000"/>
              <a:gd name="connsiteX40379" fmla="*/ 10115424 w 12192000"/>
              <a:gd name="connsiteY40379" fmla="*/ 496749 h 6858000"/>
              <a:gd name="connsiteX40380" fmla="*/ 10118865 w 12192000"/>
              <a:gd name="connsiteY40380" fmla="*/ 478256 h 6858000"/>
              <a:gd name="connsiteX40381" fmla="*/ 9998932 w 12192000"/>
              <a:gd name="connsiteY40381" fmla="*/ 409013 h 6858000"/>
              <a:gd name="connsiteX40382" fmla="*/ 9964938 w 12192000"/>
              <a:gd name="connsiteY40382" fmla="*/ 424783 h 6858000"/>
              <a:gd name="connsiteX40383" fmla="*/ 9964699 w 12192000"/>
              <a:gd name="connsiteY40383" fmla="*/ 424783 h 6858000"/>
              <a:gd name="connsiteX40384" fmla="*/ 9964460 w 12192000"/>
              <a:gd name="connsiteY40384" fmla="*/ 424783 h 6858000"/>
              <a:gd name="connsiteX40385" fmla="*/ 9930466 w 12192000"/>
              <a:gd name="connsiteY40385" fmla="*/ 409013 h 6858000"/>
              <a:gd name="connsiteX40386" fmla="*/ 9116097 w 12192000"/>
              <a:gd name="connsiteY40386" fmla="*/ 409013 h 6858000"/>
              <a:gd name="connsiteX40387" fmla="*/ 8996163 w 12192000"/>
              <a:gd name="connsiteY40387" fmla="*/ 478256 h 6858000"/>
              <a:gd name="connsiteX40388" fmla="*/ 8999605 w 12192000"/>
              <a:gd name="connsiteY40388" fmla="*/ 496749 h 6858000"/>
              <a:gd name="connsiteX40389" fmla="*/ 8998317 w 12192000"/>
              <a:gd name="connsiteY40389" fmla="*/ 508030 h 6858000"/>
              <a:gd name="connsiteX40390" fmla="*/ 8998108 w 12192000"/>
              <a:gd name="connsiteY40390" fmla="*/ 508868 h 6858000"/>
              <a:gd name="connsiteX40391" fmla="*/ 8997360 w 12192000"/>
              <a:gd name="connsiteY40391" fmla="*/ 511711 h 6858000"/>
              <a:gd name="connsiteX40392" fmla="*/ 8996013 w 12192000"/>
              <a:gd name="connsiteY40392" fmla="*/ 515810 h 6858000"/>
              <a:gd name="connsiteX40393" fmla="*/ 9002956 w 12192000"/>
              <a:gd name="connsiteY40393" fmla="*/ 519820 h 6858000"/>
              <a:gd name="connsiteX40394" fmla="*/ 9014237 w 12192000"/>
              <a:gd name="connsiteY40394" fmla="*/ 526343 h 6858000"/>
              <a:gd name="connsiteX40395" fmla="*/ 9286392 w 12192000"/>
              <a:gd name="connsiteY40395" fmla="*/ 526343 h 6858000"/>
              <a:gd name="connsiteX40396" fmla="*/ 9304615 w 12192000"/>
              <a:gd name="connsiteY40396" fmla="*/ 515810 h 6858000"/>
              <a:gd name="connsiteX40397" fmla="*/ 9303269 w 12192000"/>
              <a:gd name="connsiteY40397" fmla="*/ 511711 h 6858000"/>
              <a:gd name="connsiteX40398" fmla="*/ 9302551 w 12192000"/>
              <a:gd name="connsiteY40398" fmla="*/ 508868 h 6858000"/>
              <a:gd name="connsiteX40399" fmla="*/ 9302341 w 12192000"/>
              <a:gd name="connsiteY40399" fmla="*/ 508030 h 6858000"/>
              <a:gd name="connsiteX40400" fmla="*/ 9301055 w 12192000"/>
              <a:gd name="connsiteY40400" fmla="*/ 496749 h 6858000"/>
              <a:gd name="connsiteX40401" fmla="*/ 9304495 w 12192000"/>
              <a:gd name="connsiteY40401" fmla="*/ 478256 h 6858000"/>
              <a:gd name="connsiteX40402" fmla="*/ 9184562 w 12192000"/>
              <a:gd name="connsiteY40402" fmla="*/ 409013 h 6858000"/>
              <a:gd name="connsiteX40403" fmla="*/ 9150569 w 12192000"/>
              <a:gd name="connsiteY40403" fmla="*/ 424783 h 6858000"/>
              <a:gd name="connsiteX40404" fmla="*/ 9150329 w 12192000"/>
              <a:gd name="connsiteY40404" fmla="*/ 424783 h 6858000"/>
              <a:gd name="connsiteX40405" fmla="*/ 9150090 w 12192000"/>
              <a:gd name="connsiteY40405" fmla="*/ 424783 h 6858000"/>
              <a:gd name="connsiteX40406" fmla="*/ 9116097 w 12192000"/>
              <a:gd name="connsiteY40406" fmla="*/ 409013 h 6858000"/>
              <a:gd name="connsiteX40407" fmla="*/ 8301698 w 12192000"/>
              <a:gd name="connsiteY40407" fmla="*/ 409013 h 6858000"/>
              <a:gd name="connsiteX40408" fmla="*/ 8181764 w 12192000"/>
              <a:gd name="connsiteY40408" fmla="*/ 478256 h 6858000"/>
              <a:gd name="connsiteX40409" fmla="*/ 8185205 w 12192000"/>
              <a:gd name="connsiteY40409" fmla="*/ 496749 h 6858000"/>
              <a:gd name="connsiteX40410" fmla="*/ 8183918 w 12192000"/>
              <a:gd name="connsiteY40410" fmla="*/ 508030 h 6858000"/>
              <a:gd name="connsiteX40411" fmla="*/ 8183708 w 12192000"/>
              <a:gd name="connsiteY40411" fmla="*/ 508868 h 6858000"/>
              <a:gd name="connsiteX40412" fmla="*/ 8182990 w 12192000"/>
              <a:gd name="connsiteY40412" fmla="*/ 511711 h 6858000"/>
              <a:gd name="connsiteX40413" fmla="*/ 8181644 w 12192000"/>
              <a:gd name="connsiteY40413" fmla="*/ 515810 h 6858000"/>
              <a:gd name="connsiteX40414" fmla="*/ 8188586 w 12192000"/>
              <a:gd name="connsiteY40414" fmla="*/ 519820 h 6858000"/>
              <a:gd name="connsiteX40415" fmla="*/ 8199868 w 12192000"/>
              <a:gd name="connsiteY40415" fmla="*/ 526343 h 6858000"/>
              <a:gd name="connsiteX40416" fmla="*/ 8472022 w 12192000"/>
              <a:gd name="connsiteY40416" fmla="*/ 526343 h 6858000"/>
              <a:gd name="connsiteX40417" fmla="*/ 8490246 w 12192000"/>
              <a:gd name="connsiteY40417" fmla="*/ 515810 h 6858000"/>
              <a:gd name="connsiteX40418" fmla="*/ 8488899 w 12192000"/>
              <a:gd name="connsiteY40418" fmla="*/ 511711 h 6858000"/>
              <a:gd name="connsiteX40419" fmla="*/ 8488181 w 12192000"/>
              <a:gd name="connsiteY40419" fmla="*/ 508868 h 6858000"/>
              <a:gd name="connsiteX40420" fmla="*/ 8487972 w 12192000"/>
              <a:gd name="connsiteY40420" fmla="*/ 508030 h 6858000"/>
              <a:gd name="connsiteX40421" fmla="*/ 8486684 w 12192000"/>
              <a:gd name="connsiteY40421" fmla="*/ 496749 h 6858000"/>
              <a:gd name="connsiteX40422" fmla="*/ 8490126 w 12192000"/>
              <a:gd name="connsiteY40422" fmla="*/ 478256 h 6858000"/>
              <a:gd name="connsiteX40423" fmla="*/ 8370192 w 12192000"/>
              <a:gd name="connsiteY40423" fmla="*/ 409013 h 6858000"/>
              <a:gd name="connsiteX40424" fmla="*/ 8336199 w 12192000"/>
              <a:gd name="connsiteY40424" fmla="*/ 424783 h 6858000"/>
              <a:gd name="connsiteX40425" fmla="*/ 8335960 w 12192000"/>
              <a:gd name="connsiteY40425" fmla="*/ 424783 h 6858000"/>
              <a:gd name="connsiteX40426" fmla="*/ 8335720 w 12192000"/>
              <a:gd name="connsiteY40426" fmla="*/ 424783 h 6858000"/>
              <a:gd name="connsiteX40427" fmla="*/ 8301727 w 12192000"/>
              <a:gd name="connsiteY40427" fmla="*/ 409013 h 6858000"/>
              <a:gd name="connsiteX40428" fmla="*/ 7894528 w 12192000"/>
              <a:gd name="connsiteY40428" fmla="*/ 409013 h 6858000"/>
              <a:gd name="connsiteX40429" fmla="*/ 7894541 w 12192000"/>
              <a:gd name="connsiteY40429" fmla="*/ 409023 h 6858000"/>
              <a:gd name="connsiteX40430" fmla="*/ 7774624 w 12192000"/>
              <a:gd name="connsiteY40430" fmla="*/ 478256 h 6858000"/>
              <a:gd name="connsiteX40431" fmla="*/ 7778065 w 12192000"/>
              <a:gd name="connsiteY40431" fmla="*/ 496749 h 6858000"/>
              <a:gd name="connsiteX40432" fmla="*/ 7776778 w 12192000"/>
              <a:gd name="connsiteY40432" fmla="*/ 508030 h 6858000"/>
              <a:gd name="connsiteX40433" fmla="*/ 7776569 w 12192000"/>
              <a:gd name="connsiteY40433" fmla="*/ 508868 h 6858000"/>
              <a:gd name="connsiteX40434" fmla="*/ 7775821 w 12192000"/>
              <a:gd name="connsiteY40434" fmla="*/ 511711 h 6858000"/>
              <a:gd name="connsiteX40435" fmla="*/ 7774474 w 12192000"/>
              <a:gd name="connsiteY40435" fmla="*/ 515810 h 6858000"/>
              <a:gd name="connsiteX40436" fmla="*/ 7781417 w 12192000"/>
              <a:gd name="connsiteY40436" fmla="*/ 519820 h 6858000"/>
              <a:gd name="connsiteX40437" fmla="*/ 7792698 w 12192000"/>
              <a:gd name="connsiteY40437" fmla="*/ 526343 h 6858000"/>
              <a:gd name="connsiteX40438" fmla="*/ 8064852 w 12192000"/>
              <a:gd name="connsiteY40438" fmla="*/ 526343 h 6858000"/>
              <a:gd name="connsiteX40439" fmla="*/ 8083076 w 12192000"/>
              <a:gd name="connsiteY40439" fmla="*/ 515810 h 6858000"/>
              <a:gd name="connsiteX40440" fmla="*/ 8081730 w 12192000"/>
              <a:gd name="connsiteY40440" fmla="*/ 511711 h 6858000"/>
              <a:gd name="connsiteX40441" fmla="*/ 8080982 w 12192000"/>
              <a:gd name="connsiteY40441" fmla="*/ 508868 h 6858000"/>
              <a:gd name="connsiteX40442" fmla="*/ 8080772 w 12192000"/>
              <a:gd name="connsiteY40442" fmla="*/ 508030 h 6858000"/>
              <a:gd name="connsiteX40443" fmla="*/ 8079485 w 12192000"/>
              <a:gd name="connsiteY40443" fmla="*/ 496749 h 6858000"/>
              <a:gd name="connsiteX40444" fmla="*/ 8082926 w 12192000"/>
              <a:gd name="connsiteY40444" fmla="*/ 478256 h 6858000"/>
              <a:gd name="connsiteX40445" fmla="*/ 7962992 w 12192000"/>
              <a:gd name="connsiteY40445" fmla="*/ 409013 h 6858000"/>
              <a:gd name="connsiteX40446" fmla="*/ 7929000 w 12192000"/>
              <a:gd name="connsiteY40446" fmla="*/ 424783 h 6858000"/>
              <a:gd name="connsiteX40447" fmla="*/ 7928760 w 12192000"/>
              <a:gd name="connsiteY40447" fmla="*/ 424783 h 6858000"/>
              <a:gd name="connsiteX40448" fmla="*/ 7928520 w 12192000"/>
              <a:gd name="connsiteY40448" fmla="*/ 424783 h 6858000"/>
              <a:gd name="connsiteX40449" fmla="*/ 7909494 w 12192000"/>
              <a:gd name="connsiteY40449" fmla="*/ 420511 h 6858000"/>
              <a:gd name="connsiteX40450" fmla="*/ 7894541 w 12192000"/>
              <a:gd name="connsiteY40450" fmla="*/ 409023 h 6858000"/>
              <a:gd name="connsiteX40451" fmla="*/ 7894558 w 12192000"/>
              <a:gd name="connsiteY40451" fmla="*/ 409013 h 6858000"/>
              <a:gd name="connsiteX40452" fmla="*/ 7080188 w 12192000"/>
              <a:gd name="connsiteY40452" fmla="*/ 409013 h 6858000"/>
              <a:gd name="connsiteX40453" fmla="*/ 7080201 w 12192000"/>
              <a:gd name="connsiteY40453" fmla="*/ 409023 h 6858000"/>
              <a:gd name="connsiteX40454" fmla="*/ 6960284 w 12192000"/>
              <a:gd name="connsiteY40454" fmla="*/ 478256 h 6858000"/>
              <a:gd name="connsiteX40455" fmla="*/ 6963725 w 12192000"/>
              <a:gd name="connsiteY40455" fmla="*/ 496749 h 6858000"/>
              <a:gd name="connsiteX40456" fmla="*/ 6962439 w 12192000"/>
              <a:gd name="connsiteY40456" fmla="*/ 508030 h 6858000"/>
              <a:gd name="connsiteX40457" fmla="*/ 6962229 w 12192000"/>
              <a:gd name="connsiteY40457" fmla="*/ 508868 h 6858000"/>
              <a:gd name="connsiteX40458" fmla="*/ 6961481 w 12192000"/>
              <a:gd name="connsiteY40458" fmla="*/ 511711 h 6858000"/>
              <a:gd name="connsiteX40459" fmla="*/ 6960135 w 12192000"/>
              <a:gd name="connsiteY40459" fmla="*/ 515810 h 6858000"/>
              <a:gd name="connsiteX40460" fmla="*/ 6967077 w 12192000"/>
              <a:gd name="connsiteY40460" fmla="*/ 519820 h 6858000"/>
              <a:gd name="connsiteX40461" fmla="*/ 6978358 w 12192000"/>
              <a:gd name="connsiteY40461" fmla="*/ 526343 h 6858000"/>
              <a:gd name="connsiteX40462" fmla="*/ 7250513 w 12192000"/>
              <a:gd name="connsiteY40462" fmla="*/ 526343 h 6858000"/>
              <a:gd name="connsiteX40463" fmla="*/ 7268736 w 12192000"/>
              <a:gd name="connsiteY40463" fmla="*/ 515810 h 6858000"/>
              <a:gd name="connsiteX40464" fmla="*/ 7267390 w 12192000"/>
              <a:gd name="connsiteY40464" fmla="*/ 511711 h 6858000"/>
              <a:gd name="connsiteX40465" fmla="*/ 7266641 w 12192000"/>
              <a:gd name="connsiteY40465" fmla="*/ 508868 h 6858000"/>
              <a:gd name="connsiteX40466" fmla="*/ 7266432 w 12192000"/>
              <a:gd name="connsiteY40466" fmla="*/ 508030 h 6858000"/>
              <a:gd name="connsiteX40467" fmla="*/ 7265145 w 12192000"/>
              <a:gd name="connsiteY40467" fmla="*/ 496749 h 6858000"/>
              <a:gd name="connsiteX40468" fmla="*/ 7268587 w 12192000"/>
              <a:gd name="connsiteY40468" fmla="*/ 478256 h 6858000"/>
              <a:gd name="connsiteX40469" fmla="*/ 7148653 w 12192000"/>
              <a:gd name="connsiteY40469" fmla="*/ 409013 h 6858000"/>
              <a:gd name="connsiteX40470" fmla="*/ 7114660 w 12192000"/>
              <a:gd name="connsiteY40470" fmla="*/ 424783 h 6858000"/>
              <a:gd name="connsiteX40471" fmla="*/ 7114421 w 12192000"/>
              <a:gd name="connsiteY40471" fmla="*/ 424783 h 6858000"/>
              <a:gd name="connsiteX40472" fmla="*/ 7114181 w 12192000"/>
              <a:gd name="connsiteY40472" fmla="*/ 424783 h 6858000"/>
              <a:gd name="connsiteX40473" fmla="*/ 7095154 w 12192000"/>
              <a:gd name="connsiteY40473" fmla="*/ 420511 h 6858000"/>
              <a:gd name="connsiteX40474" fmla="*/ 7080201 w 12192000"/>
              <a:gd name="connsiteY40474" fmla="*/ 409023 h 6858000"/>
              <a:gd name="connsiteX40475" fmla="*/ 7080217 w 12192000"/>
              <a:gd name="connsiteY40475" fmla="*/ 409013 h 6858000"/>
              <a:gd name="connsiteX40476" fmla="*/ 6265818 w 12192000"/>
              <a:gd name="connsiteY40476" fmla="*/ 409013 h 6858000"/>
              <a:gd name="connsiteX40477" fmla="*/ 6265818 w 12192000"/>
              <a:gd name="connsiteY40477" fmla="*/ 409043 h 6858000"/>
              <a:gd name="connsiteX40478" fmla="*/ 6145884 w 12192000"/>
              <a:gd name="connsiteY40478" fmla="*/ 478286 h 6858000"/>
              <a:gd name="connsiteX40479" fmla="*/ 6149326 w 12192000"/>
              <a:gd name="connsiteY40479" fmla="*/ 496779 h 6858000"/>
              <a:gd name="connsiteX40480" fmla="*/ 6148039 w 12192000"/>
              <a:gd name="connsiteY40480" fmla="*/ 508060 h 6858000"/>
              <a:gd name="connsiteX40481" fmla="*/ 6147830 w 12192000"/>
              <a:gd name="connsiteY40481" fmla="*/ 508898 h 6858000"/>
              <a:gd name="connsiteX40482" fmla="*/ 6147082 w 12192000"/>
              <a:gd name="connsiteY40482" fmla="*/ 511741 h 6858000"/>
              <a:gd name="connsiteX40483" fmla="*/ 6145735 w 12192000"/>
              <a:gd name="connsiteY40483" fmla="*/ 515840 h 6858000"/>
              <a:gd name="connsiteX40484" fmla="*/ 6152677 w 12192000"/>
              <a:gd name="connsiteY40484" fmla="*/ 519850 h 6858000"/>
              <a:gd name="connsiteX40485" fmla="*/ 6163958 w 12192000"/>
              <a:gd name="connsiteY40485" fmla="*/ 526373 h 6858000"/>
              <a:gd name="connsiteX40486" fmla="*/ 6436113 w 12192000"/>
              <a:gd name="connsiteY40486" fmla="*/ 526373 h 6858000"/>
              <a:gd name="connsiteX40487" fmla="*/ 6454337 w 12192000"/>
              <a:gd name="connsiteY40487" fmla="*/ 515840 h 6858000"/>
              <a:gd name="connsiteX40488" fmla="*/ 6452990 w 12192000"/>
              <a:gd name="connsiteY40488" fmla="*/ 511741 h 6858000"/>
              <a:gd name="connsiteX40489" fmla="*/ 6452272 w 12192000"/>
              <a:gd name="connsiteY40489" fmla="*/ 508898 h 6858000"/>
              <a:gd name="connsiteX40490" fmla="*/ 6452062 w 12192000"/>
              <a:gd name="connsiteY40490" fmla="*/ 508030 h 6858000"/>
              <a:gd name="connsiteX40491" fmla="*/ 6450776 w 12192000"/>
              <a:gd name="connsiteY40491" fmla="*/ 496749 h 6858000"/>
              <a:gd name="connsiteX40492" fmla="*/ 6454217 w 12192000"/>
              <a:gd name="connsiteY40492" fmla="*/ 478256 h 6858000"/>
              <a:gd name="connsiteX40493" fmla="*/ 6334283 w 12192000"/>
              <a:gd name="connsiteY40493" fmla="*/ 409013 h 6858000"/>
              <a:gd name="connsiteX40494" fmla="*/ 6300290 w 12192000"/>
              <a:gd name="connsiteY40494" fmla="*/ 424783 h 6858000"/>
              <a:gd name="connsiteX40495" fmla="*/ 6300051 w 12192000"/>
              <a:gd name="connsiteY40495" fmla="*/ 424783 h 6858000"/>
              <a:gd name="connsiteX40496" fmla="*/ 6299812 w 12192000"/>
              <a:gd name="connsiteY40496" fmla="*/ 424783 h 6858000"/>
              <a:gd name="connsiteX40497" fmla="*/ 6265818 w 12192000"/>
              <a:gd name="connsiteY40497" fmla="*/ 409013 h 6858000"/>
              <a:gd name="connsiteX40498" fmla="*/ 5451448 w 12192000"/>
              <a:gd name="connsiteY40498" fmla="*/ 409013 h 6858000"/>
              <a:gd name="connsiteX40499" fmla="*/ 5331515 w 12192000"/>
              <a:gd name="connsiteY40499" fmla="*/ 478256 h 6858000"/>
              <a:gd name="connsiteX40500" fmla="*/ 5334956 w 12192000"/>
              <a:gd name="connsiteY40500" fmla="*/ 496749 h 6858000"/>
              <a:gd name="connsiteX40501" fmla="*/ 5333669 w 12192000"/>
              <a:gd name="connsiteY40501" fmla="*/ 508030 h 6858000"/>
              <a:gd name="connsiteX40502" fmla="*/ 5333460 w 12192000"/>
              <a:gd name="connsiteY40502" fmla="*/ 508868 h 6858000"/>
              <a:gd name="connsiteX40503" fmla="*/ 5332712 w 12192000"/>
              <a:gd name="connsiteY40503" fmla="*/ 511711 h 6858000"/>
              <a:gd name="connsiteX40504" fmla="*/ 5331365 w 12192000"/>
              <a:gd name="connsiteY40504" fmla="*/ 515810 h 6858000"/>
              <a:gd name="connsiteX40505" fmla="*/ 5338308 w 12192000"/>
              <a:gd name="connsiteY40505" fmla="*/ 519820 h 6858000"/>
              <a:gd name="connsiteX40506" fmla="*/ 5349589 w 12192000"/>
              <a:gd name="connsiteY40506" fmla="*/ 526343 h 6858000"/>
              <a:gd name="connsiteX40507" fmla="*/ 5621743 w 12192000"/>
              <a:gd name="connsiteY40507" fmla="*/ 526343 h 6858000"/>
              <a:gd name="connsiteX40508" fmla="*/ 5639967 w 12192000"/>
              <a:gd name="connsiteY40508" fmla="*/ 515810 h 6858000"/>
              <a:gd name="connsiteX40509" fmla="*/ 5638620 w 12192000"/>
              <a:gd name="connsiteY40509" fmla="*/ 511711 h 6858000"/>
              <a:gd name="connsiteX40510" fmla="*/ 5637902 w 12192000"/>
              <a:gd name="connsiteY40510" fmla="*/ 508868 h 6858000"/>
              <a:gd name="connsiteX40511" fmla="*/ 5637693 w 12192000"/>
              <a:gd name="connsiteY40511" fmla="*/ 508030 h 6858000"/>
              <a:gd name="connsiteX40512" fmla="*/ 5636406 w 12192000"/>
              <a:gd name="connsiteY40512" fmla="*/ 496749 h 6858000"/>
              <a:gd name="connsiteX40513" fmla="*/ 5639847 w 12192000"/>
              <a:gd name="connsiteY40513" fmla="*/ 478256 h 6858000"/>
              <a:gd name="connsiteX40514" fmla="*/ 5519914 w 12192000"/>
              <a:gd name="connsiteY40514" fmla="*/ 409013 h 6858000"/>
              <a:gd name="connsiteX40515" fmla="*/ 5485920 w 12192000"/>
              <a:gd name="connsiteY40515" fmla="*/ 424783 h 6858000"/>
              <a:gd name="connsiteX40516" fmla="*/ 5485682 w 12192000"/>
              <a:gd name="connsiteY40516" fmla="*/ 424783 h 6858000"/>
              <a:gd name="connsiteX40517" fmla="*/ 5485442 w 12192000"/>
              <a:gd name="connsiteY40517" fmla="*/ 424783 h 6858000"/>
              <a:gd name="connsiteX40518" fmla="*/ 5451448 w 12192000"/>
              <a:gd name="connsiteY40518" fmla="*/ 409013 h 6858000"/>
              <a:gd name="connsiteX40519" fmla="*/ 4637080 w 12192000"/>
              <a:gd name="connsiteY40519" fmla="*/ 409013 h 6858000"/>
              <a:gd name="connsiteX40520" fmla="*/ 4637080 w 12192000"/>
              <a:gd name="connsiteY40520" fmla="*/ 409043 h 6858000"/>
              <a:gd name="connsiteX40521" fmla="*/ 4517145 w 12192000"/>
              <a:gd name="connsiteY40521" fmla="*/ 478286 h 6858000"/>
              <a:gd name="connsiteX40522" fmla="*/ 4520586 w 12192000"/>
              <a:gd name="connsiteY40522" fmla="*/ 496779 h 6858000"/>
              <a:gd name="connsiteX40523" fmla="*/ 4519300 w 12192000"/>
              <a:gd name="connsiteY40523" fmla="*/ 508060 h 6858000"/>
              <a:gd name="connsiteX40524" fmla="*/ 4519091 w 12192000"/>
              <a:gd name="connsiteY40524" fmla="*/ 508898 h 6858000"/>
              <a:gd name="connsiteX40525" fmla="*/ 4518343 w 12192000"/>
              <a:gd name="connsiteY40525" fmla="*/ 511741 h 6858000"/>
              <a:gd name="connsiteX40526" fmla="*/ 4516995 w 12192000"/>
              <a:gd name="connsiteY40526" fmla="*/ 515840 h 6858000"/>
              <a:gd name="connsiteX40527" fmla="*/ 4523938 w 12192000"/>
              <a:gd name="connsiteY40527" fmla="*/ 519850 h 6858000"/>
              <a:gd name="connsiteX40528" fmla="*/ 4535219 w 12192000"/>
              <a:gd name="connsiteY40528" fmla="*/ 526373 h 6858000"/>
              <a:gd name="connsiteX40529" fmla="*/ 4807375 w 12192000"/>
              <a:gd name="connsiteY40529" fmla="*/ 526373 h 6858000"/>
              <a:gd name="connsiteX40530" fmla="*/ 4825598 w 12192000"/>
              <a:gd name="connsiteY40530" fmla="*/ 515840 h 6858000"/>
              <a:gd name="connsiteX40531" fmla="*/ 4824251 w 12192000"/>
              <a:gd name="connsiteY40531" fmla="*/ 511741 h 6858000"/>
              <a:gd name="connsiteX40532" fmla="*/ 4823533 w 12192000"/>
              <a:gd name="connsiteY40532" fmla="*/ 508898 h 6858000"/>
              <a:gd name="connsiteX40533" fmla="*/ 4823323 w 12192000"/>
              <a:gd name="connsiteY40533" fmla="*/ 508030 h 6858000"/>
              <a:gd name="connsiteX40534" fmla="*/ 4822036 w 12192000"/>
              <a:gd name="connsiteY40534" fmla="*/ 496749 h 6858000"/>
              <a:gd name="connsiteX40535" fmla="*/ 4825478 w 12192000"/>
              <a:gd name="connsiteY40535" fmla="*/ 478256 h 6858000"/>
              <a:gd name="connsiteX40536" fmla="*/ 4705544 w 12192000"/>
              <a:gd name="connsiteY40536" fmla="*/ 409013 h 6858000"/>
              <a:gd name="connsiteX40537" fmla="*/ 4671552 w 12192000"/>
              <a:gd name="connsiteY40537" fmla="*/ 424783 h 6858000"/>
              <a:gd name="connsiteX40538" fmla="*/ 4671311 w 12192000"/>
              <a:gd name="connsiteY40538" fmla="*/ 424783 h 6858000"/>
              <a:gd name="connsiteX40539" fmla="*/ 4671072 w 12192000"/>
              <a:gd name="connsiteY40539" fmla="*/ 424783 h 6858000"/>
              <a:gd name="connsiteX40540" fmla="*/ 4637080 w 12192000"/>
              <a:gd name="connsiteY40540" fmla="*/ 409013 h 6858000"/>
              <a:gd name="connsiteX40541" fmla="*/ 3822709 w 12192000"/>
              <a:gd name="connsiteY40541" fmla="*/ 409013 h 6858000"/>
              <a:gd name="connsiteX40542" fmla="*/ 3702775 w 12192000"/>
              <a:gd name="connsiteY40542" fmla="*/ 478256 h 6858000"/>
              <a:gd name="connsiteX40543" fmla="*/ 3706217 w 12192000"/>
              <a:gd name="connsiteY40543" fmla="*/ 496749 h 6858000"/>
              <a:gd name="connsiteX40544" fmla="*/ 3704930 w 12192000"/>
              <a:gd name="connsiteY40544" fmla="*/ 508030 h 6858000"/>
              <a:gd name="connsiteX40545" fmla="*/ 3704720 w 12192000"/>
              <a:gd name="connsiteY40545" fmla="*/ 508868 h 6858000"/>
              <a:gd name="connsiteX40546" fmla="*/ 3703972 w 12192000"/>
              <a:gd name="connsiteY40546" fmla="*/ 511711 h 6858000"/>
              <a:gd name="connsiteX40547" fmla="*/ 3702626 w 12192000"/>
              <a:gd name="connsiteY40547" fmla="*/ 515810 h 6858000"/>
              <a:gd name="connsiteX40548" fmla="*/ 3709568 w 12192000"/>
              <a:gd name="connsiteY40548" fmla="*/ 519820 h 6858000"/>
              <a:gd name="connsiteX40549" fmla="*/ 3720849 w 12192000"/>
              <a:gd name="connsiteY40549" fmla="*/ 526343 h 6858000"/>
              <a:gd name="connsiteX40550" fmla="*/ 3993004 w 12192000"/>
              <a:gd name="connsiteY40550" fmla="*/ 526343 h 6858000"/>
              <a:gd name="connsiteX40551" fmla="*/ 4011228 w 12192000"/>
              <a:gd name="connsiteY40551" fmla="*/ 515810 h 6858000"/>
              <a:gd name="connsiteX40552" fmla="*/ 4009881 w 12192000"/>
              <a:gd name="connsiteY40552" fmla="*/ 511711 h 6858000"/>
              <a:gd name="connsiteX40553" fmla="*/ 4009163 w 12192000"/>
              <a:gd name="connsiteY40553" fmla="*/ 508868 h 6858000"/>
              <a:gd name="connsiteX40554" fmla="*/ 4008953 w 12192000"/>
              <a:gd name="connsiteY40554" fmla="*/ 508030 h 6858000"/>
              <a:gd name="connsiteX40555" fmla="*/ 4007667 w 12192000"/>
              <a:gd name="connsiteY40555" fmla="*/ 496749 h 6858000"/>
              <a:gd name="connsiteX40556" fmla="*/ 4011108 w 12192000"/>
              <a:gd name="connsiteY40556" fmla="*/ 478256 h 6858000"/>
              <a:gd name="connsiteX40557" fmla="*/ 3891174 w 12192000"/>
              <a:gd name="connsiteY40557" fmla="*/ 409013 h 6858000"/>
              <a:gd name="connsiteX40558" fmla="*/ 3857181 w 12192000"/>
              <a:gd name="connsiteY40558" fmla="*/ 424783 h 6858000"/>
              <a:gd name="connsiteX40559" fmla="*/ 3856942 w 12192000"/>
              <a:gd name="connsiteY40559" fmla="*/ 424783 h 6858000"/>
              <a:gd name="connsiteX40560" fmla="*/ 3856702 w 12192000"/>
              <a:gd name="connsiteY40560" fmla="*/ 424783 h 6858000"/>
              <a:gd name="connsiteX40561" fmla="*/ 3822709 w 12192000"/>
              <a:gd name="connsiteY40561" fmla="*/ 409013 h 6858000"/>
              <a:gd name="connsiteX40562" fmla="*/ 3008309 w 12192000"/>
              <a:gd name="connsiteY40562" fmla="*/ 409013 h 6858000"/>
              <a:gd name="connsiteX40563" fmla="*/ 2888376 w 12192000"/>
              <a:gd name="connsiteY40563" fmla="*/ 478256 h 6858000"/>
              <a:gd name="connsiteX40564" fmla="*/ 2891817 w 12192000"/>
              <a:gd name="connsiteY40564" fmla="*/ 496749 h 6858000"/>
              <a:gd name="connsiteX40565" fmla="*/ 2890530 w 12192000"/>
              <a:gd name="connsiteY40565" fmla="*/ 508030 h 6858000"/>
              <a:gd name="connsiteX40566" fmla="*/ 2890321 w 12192000"/>
              <a:gd name="connsiteY40566" fmla="*/ 508868 h 6858000"/>
              <a:gd name="connsiteX40567" fmla="*/ 2889603 w 12192000"/>
              <a:gd name="connsiteY40567" fmla="*/ 511711 h 6858000"/>
              <a:gd name="connsiteX40568" fmla="*/ 2888256 w 12192000"/>
              <a:gd name="connsiteY40568" fmla="*/ 515810 h 6858000"/>
              <a:gd name="connsiteX40569" fmla="*/ 2895198 w 12192000"/>
              <a:gd name="connsiteY40569" fmla="*/ 519820 h 6858000"/>
              <a:gd name="connsiteX40570" fmla="*/ 2906479 w 12192000"/>
              <a:gd name="connsiteY40570" fmla="*/ 526343 h 6858000"/>
              <a:gd name="connsiteX40571" fmla="*/ 3178634 w 12192000"/>
              <a:gd name="connsiteY40571" fmla="*/ 526343 h 6858000"/>
              <a:gd name="connsiteX40572" fmla="*/ 3196858 w 12192000"/>
              <a:gd name="connsiteY40572" fmla="*/ 515810 h 6858000"/>
              <a:gd name="connsiteX40573" fmla="*/ 3195511 w 12192000"/>
              <a:gd name="connsiteY40573" fmla="*/ 511711 h 6858000"/>
              <a:gd name="connsiteX40574" fmla="*/ 3194793 w 12192000"/>
              <a:gd name="connsiteY40574" fmla="*/ 508868 h 6858000"/>
              <a:gd name="connsiteX40575" fmla="*/ 3194584 w 12192000"/>
              <a:gd name="connsiteY40575" fmla="*/ 508030 h 6858000"/>
              <a:gd name="connsiteX40576" fmla="*/ 3193297 w 12192000"/>
              <a:gd name="connsiteY40576" fmla="*/ 496749 h 6858000"/>
              <a:gd name="connsiteX40577" fmla="*/ 3196738 w 12192000"/>
              <a:gd name="connsiteY40577" fmla="*/ 478256 h 6858000"/>
              <a:gd name="connsiteX40578" fmla="*/ 3076804 w 12192000"/>
              <a:gd name="connsiteY40578" fmla="*/ 409013 h 6858000"/>
              <a:gd name="connsiteX40579" fmla="*/ 3042811 w 12192000"/>
              <a:gd name="connsiteY40579" fmla="*/ 424783 h 6858000"/>
              <a:gd name="connsiteX40580" fmla="*/ 3042572 w 12192000"/>
              <a:gd name="connsiteY40580" fmla="*/ 424783 h 6858000"/>
              <a:gd name="connsiteX40581" fmla="*/ 3042332 w 12192000"/>
              <a:gd name="connsiteY40581" fmla="*/ 424783 h 6858000"/>
              <a:gd name="connsiteX40582" fmla="*/ 3008339 w 12192000"/>
              <a:gd name="connsiteY40582" fmla="*/ 409013 h 6858000"/>
              <a:gd name="connsiteX40583" fmla="*/ 2601169 w 12192000"/>
              <a:gd name="connsiteY40583" fmla="*/ 409013 h 6858000"/>
              <a:gd name="connsiteX40584" fmla="*/ 2601182 w 12192000"/>
              <a:gd name="connsiteY40584" fmla="*/ 409023 h 6858000"/>
              <a:gd name="connsiteX40585" fmla="*/ 2481266 w 12192000"/>
              <a:gd name="connsiteY40585" fmla="*/ 478256 h 6858000"/>
              <a:gd name="connsiteX40586" fmla="*/ 2484707 w 12192000"/>
              <a:gd name="connsiteY40586" fmla="*/ 496749 h 6858000"/>
              <a:gd name="connsiteX40587" fmla="*/ 2483420 w 12192000"/>
              <a:gd name="connsiteY40587" fmla="*/ 508030 h 6858000"/>
              <a:gd name="connsiteX40588" fmla="*/ 2483211 w 12192000"/>
              <a:gd name="connsiteY40588" fmla="*/ 508868 h 6858000"/>
              <a:gd name="connsiteX40589" fmla="*/ 2482463 w 12192000"/>
              <a:gd name="connsiteY40589" fmla="*/ 511711 h 6858000"/>
              <a:gd name="connsiteX40590" fmla="*/ 2481116 w 12192000"/>
              <a:gd name="connsiteY40590" fmla="*/ 515810 h 6858000"/>
              <a:gd name="connsiteX40591" fmla="*/ 2488058 w 12192000"/>
              <a:gd name="connsiteY40591" fmla="*/ 519820 h 6858000"/>
              <a:gd name="connsiteX40592" fmla="*/ 2499340 w 12192000"/>
              <a:gd name="connsiteY40592" fmla="*/ 526343 h 6858000"/>
              <a:gd name="connsiteX40593" fmla="*/ 2771494 w 12192000"/>
              <a:gd name="connsiteY40593" fmla="*/ 526343 h 6858000"/>
              <a:gd name="connsiteX40594" fmla="*/ 2789718 w 12192000"/>
              <a:gd name="connsiteY40594" fmla="*/ 515810 h 6858000"/>
              <a:gd name="connsiteX40595" fmla="*/ 2788371 w 12192000"/>
              <a:gd name="connsiteY40595" fmla="*/ 511711 h 6858000"/>
              <a:gd name="connsiteX40596" fmla="*/ 2787623 w 12192000"/>
              <a:gd name="connsiteY40596" fmla="*/ 508868 h 6858000"/>
              <a:gd name="connsiteX40597" fmla="*/ 2787414 w 12192000"/>
              <a:gd name="connsiteY40597" fmla="*/ 508030 h 6858000"/>
              <a:gd name="connsiteX40598" fmla="*/ 2786127 w 12192000"/>
              <a:gd name="connsiteY40598" fmla="*/ 496749 h 6858000"/>
              <a:gd name="connsiteX40599" fmla="*/ 2789568 w 12192000"/>
              <a:gd name="connsiteY40599" fmla="*/ 478256 h 6858000"/>
              <a:gd name="connsiteX40600" fmla="*/ 2669635 w 12192000"/>
              <a:gd name="connsiteY40600" fmla="*/ 409013 h 6858000"/>
              <a:gd name="connsiteX40601" fmla="*/ 2635641 w 12192000"/>
              <a:gd name="connsiteY40601" fmla="*/ 424783 h 6858000"/>
              <a:gd name="connsiteX40602" fmla="*/ 2635402 w 12192000"/>
              <a:gd name="connsiteY40602" fmla="*/ 424783 h 6858000"/>
              <a:gd name="connsiteX40603" fmla="*/ 2635163 w 12192000"/>
              <a:gd name="connsiteY40603" fmla="*/ 424783 h 6858000"/>
              <a:gd name="connsiteX40604" fmla="*/ 2616135 w 12192000"/>
              <a:gd name="connsiteY40604" fmla="*/ 420511 h 6858000"/>
              <a:gd name="connsiteX40605" fmla="*/ 2601182 w 12192000"/>
              <a:gd name="connsiteY40605" fmla="*/ 409023 h 6858000"/>
              <a:gd name="connsiteX40606" fmla="*/ 2601199 w 12192000"/>
              <a:gd name="connsiteY40606" fmla="*/ 409013 h 6858000"/>
              <a:gd name="connsiteX40607" fmla="*/ 1786800 w 12192000"/>
              <a:gd name="connsiteY40607" fmla="*/ 409013 h 6858000"/>
              <a:gd name="connsiteX40608" fmla="*/ 1786813 w 12192000"/>
              <a:gd name="connsiteY40608" fmla="*/ 409023 h 6858000"/>
              <a:gd name="connsiteX40609" fmla="*/ 1666896 w 12192000"/>
              <a:gd name="connsiteY40609" fmla="*/ 478256 h 6858000"/>
              <a:gd name="connsiteX40610" fmla="*/ 1670337 w 12192000"/>
              <a:gd name="connsiteY40610" fmla="*/ 496749 h 6858000"/>
              <a:gd name="connsiteX40611" fmla="*/ 1669051 w 12192000"/>
              <a:gd name="connsiteY40611" fmla="*/ 508030 h 6858000"/>
              <a:gd name="connsiteX40612" fmla="*/ 1668841 w 12192000"/>
              <a:gd name="connsiteY40612" fmla="*/ 508868 h 6858000"/>
              <a:gd name="connsiteX40613" fmla="*/ 1668093 w 12192000"/>
              <a:gd name="connsiteY40613" fmla="*/ 511711 h 6858000"/>
              <a:gd name="connsiteX40614" fmla="*/ 1666746 w 12192000"/>
              <a:gd name="connsiteY40614" fmla="*/ 515810 h 6858000"/>
              <a:gd name="connsiteX40615" fmla="*/ 1673689 w 12192000"/>
              <a:gd name="connsiteY40615" fmla="*/ 519820 h 6858000"/>
              <a:gd name="connsiteX40616" fmla="*/ 1684970 w 12192000"/>
              <a:gd name="connsiteY40616" fmla="*/ 526343 h 6858000"/>
              <a:gd name="connsiteX40617" fmla="*/ 1957125 w 12192000"/>
              <a:gd name="connsiteY40617" fmla="*/ 526343 h 6858000"/>
              <a:gd name="connsiteX40618" fmla="*/ 1975348 w 12192000"/>
              <a:gd name="connsiteY40618" fmla="*/ 515810 h 6858000"/>
              <a:gd name="connsiteX40619" fmla="*/ 1974002 w 12192000"/>
              <a:gd name="connsiteY40619" fmla="*/ 511711 h 6858000"/>
              <a:gd name="connsiteX40620" fmla="*/ 1973253 w 12192000"/>
              <a:gd name="connsiteY40620" fmla="*/ 508868 h 6858000"/>
              <a:gd name="connsiteX40621" fmla="*/ 1973044 w 12192000"/>
              <a:gd name="connsiteY40621" fmla="*/ 508030 h 6858000"/>
              <a:gd name="connsiteX40622" fmla="*/ 1971757 w 12192000"/>
              <a:gd name="connsiteY40622" fmla="*/ 496749 h 6858000"/>
              <a:gd name="connsiteX40623" fmla="*/ 1975199 w 12192000"/>
              <a:gd name="connsiteY40623" fmla="*/ 478256 h 6858000"/>
              <a:gd name="connsiteX40624" fmla="*/ 1855265 w 12192000"/>
              <a:gd name="connsiteY40624" fmla="*/ 409013 h 6858000"/>
              <a:gd name="connsiteX40625" fmla="*/ 1821272 w 12192000"/>
              <a:gd name="connsiteY40625" fmla="*/ 424783 h 6858000"/>
              <a:gd name="connsiteX40626" fmla="*/ 1821032 w 12192000"/>
              <a:gd name="connsiteY40626" fmla="*/ 424783 h 6858000"/>
              <a:gd name="connsiteX40627" fmla="*/ 1820793 w 12192000"/>
              <a:gd name="connsiteY40627" fmla="*/ 424783 h 6858000"/>
              <a:gd name="connsiteX40628" fmla="*/ 1801766 w 12192000"/>
              <a:gd name="connsiteY40628" fmla="*/ 420511 h 6858000"/>
              <a:gd name="connsiteX40629" fmla="*/ 1786813 w 12192000"/>
              <a:gd name="connsiteY40629" fmla="*/ 409023 h 6858000"/>
              <a:gd name="connsiteX40630" fmla="*/ 1786830 w 12192000"/>
              <a:gd name="connsiteY40630" fmla="*/ 409013 h 6858000"/>
              <a:gd name="connsiteX40631" fmla="*/ 972430 w 12192000"/>
              <a:gd name="connsiteY40631" fmla="*/ 409013 h 6858000"/>
              <a:gd name="connsiteX40632" fmla="*/ 972430 w 12192000"/>
              <a:gd name="connsiteY40632" fmla="*/ 409043 h 6858000"/>
              <a:gd name="connsiteX40633" fmla="*/ 852496 w 12192000"/>
              <a:gd name="connsiteY40633" fmla="*/ 478286 h 6858000"/>
              <a:gd name="connsiteX40634" fmla="*/ 855938 w 12192000"/>
              <a:gd name="connsiteY40634" fmla="*/ 496779 h 6858000"/>
              <a:gd name="connsiteX40635" fmla="*/ 854651 w 12192000"/>
              <a:gd name="connsiteY40635" fmla="*/ 508060 h 6858000"/>
              <a:gd name="connsiteX40636" fmla="*/ 854441 w 12192000"/>
              <a:gd name="connsiteY40636" fmla="*/ 508898 h 6858000"/>
              <a:gd name="connsiteX40637" fmla="*/ 853693 w 12192000"/>
              <a:gd name="connsiteY40637" fmla="*/ 511741 h 6858000"/>
              <a:gd name="connsiteX40638" fmla="*/ 852347 w 12192000"/>
              <a:gd name="connsiteY40638" fmla="*/ 515840 h 6858000"/>
              <a:gd name="connsiteX40639" fmla="*/ 859289 w 12192000"/>
              <a:gd name="connsiteY40639" fmla="*/ 519850 h 6858000"/>
              <a:gd name="connsiteX40640" fmla="*/ 870570 w 12192000"/>
              <a:gd name="connsiteY40640" fmla="*/ 526373 h 6858000"/>
              <a:gd name="connsiteX40641" fmla="*/ 1142725 w 12192000"/>
              <a:gd name="connsiteY40641" fmla="*/ 526373 h 6858000"/>
              <a:gd name="connsiteX40642" fmla="*/ 1160948 w 12192000"/>
              <a:gd name="connsiteY40642" fmla="*/ 515840 h 6858000"/>
              <a:gd name="connsiteX40643" fmla="*/ 1159602 w 12192000"/>
              <a:gd name="connsiteY40643" fmla="*/ 511741 h 6858000"/>
              <a:gd name="connsiteX40644" fmla="*/ 1158884 w 12192000"/>
              <a:gd name="connsiteY40644" fmla="*/ 508898 h 6858000"/>
              <a:gd name="connsiteX40645" fmla="*/ 1158674 w 12192000"/>
              <a:gd name="connsiteY40645" fmla="*/ 508030 h 6858000"/>
              <a:gd name="connsiteX40646" fmla="*/ 1157388 w 12192000"/>
              <a:gd name="connsiteY40646" fmla="*/ 496749 h 6858000"/>
              <a:gd name="connsiteX40647" fmla="*/ 1160829 w 12192000"/>
              <a:gd name="connsiteY40647" fmla="*/ 478256 h 6858000"/>
              <a:gd name="connsiteX40648" fmla="*/ 1040895 w 12192000"/>
              <a:gd name="connsiteY40648" fmla="*/ 409013 h 6858000"/>
              <a:gd name="connsiteX40649" fmla="*/ 1006902 w 12192000"/>
              <a:gd name="connsiteY40649" fmla="*/ 424783 h 6858000"/>
              <a:gd name="connsiteX40650" fmla="*/ 1006663 w 12192000"/>
              <a:gd name="connsiteY40650" fmla="*/ 424783 h 6858000"/>
              <a:gd name="connsiteX40651" fmla="*/ 1006423 w 12192000"/>
              <a:gd name="connsiteY40651" fmla="*/ 424783 h 6858000"/>
              <a:gd name="connsiteX40652" fmla="*/ 972430 w 12192000"/>
              <a:gd name="connsiteY40652" fmla="*/ 409013 h 6858000"/>
              <a:gd name="connsiteX40653" fmla="*/ 11152006 w 12192000"/>
              <a:gd name="connsiteY40653" fmla="*/ 408983 h 6858000"/>
              <a:gd name="connsiteX40654" fmla="*/ 11032073 w 12192000"/>
              <a:gd name="connsiteY40654" fmla="*/ 478226 h 6858000"/>
              <a:gd name="connsiteX40655" fmla="*/ 11035514 w 12192000"/>
              <a:gd name="connsiteY40655" fmla="*/ 496719 h 6858000"/>
              <a:gd name="connsiteX40656" fmla="*/ 11034227 w 12192000"/>
              <a:gd name="connsiteY40656" fmla="*/ 508000 h 6858000"/>
              <a:gd name="connsiteX40657" fmla="*/ 11034017 w 12192000"/>
              <a:gd name="connsiteY40657" fmla="*/ 508838 h 6858000"/>
              <a:gd name="connsiteX40658" fmla="*/ 11033269 w 12192000"/>
              <a:gd name="connsiteY40658" fmla="*/ 511711 h 6858000"/>
              <a:gd name="connsiteX40659" fmla="*/ 11031923 w 12192000"/>
              <a:gd name="connsiteY40659" fmla="*/ 515810 h 6858000"/>
              <a:gd name="connsiteX40660" fmla="*/ 11038865 w 12192000"/>
              <a:gd name="connsiteY40660" fmla="*/ 519820 h 6858000"/>
              <a:gd name="connsiteX40661" fmla="*/ 11050147 w 12192000"/>
              <a:gd name="connsiteY40661" fmla="*/ 526343 h 6858000"/>
              <a:gd name="connsiteX40662" fmla="*/ 11322301 w 12192000"/>
              <a:gd name="connsiteY40662" fmla="*/ 526343 h 6858000"/>
              <a:gd name="connsiteX40663" fmla="*/ 11340524 w 12192000"/>
              <a:gd name="connsiteY40663" fmla="*/ 515810 h 6858000"/>
              <a:gd name="connsiteX40664" fmla="*/ 11339178 w 12192000"/>
              <a:gd name="connsiteY40664" fmla="*/ 511711 h 6858000"/>
              <a:gd name="connsiteX40665" fmla="*/ 11338460 w 12192000"/>
              <a:gd name="connsiteY40665" fmla="*/ 508868 h 6858000"/>
              <a:gd name="connsiteX40666" fmla="*/ 11338250 w 12192000"/>
              <a:gd name="connsiteY40666" fmla="*/ 508030 h 6858000"/>
              <a:gd name="connsiteX40667" fmla="*/ 11336963 w 12192000"/>
              <a:gd name="connsiteY40667" fmla="*/ 496749 h 6858000"/>
              <a:gd name="connsiteX40668" fmla="*/ 11340405 w 12192000"/>
              <a:gd name="connsiteY40668" fmla="*/ 478256 h 6858000"/>
              <a:gd name="connsiteX40669" fmla="*/ 11220471 w 12192000"/>
              <a:gd name="connsiteY40669" fmla="*/ 409013 h 6858000"/>
              <a:gd name="connsiteX40670" fmla="*/ 11186478 w 12192000"/>
              <a:gd name="connsiteY40670" fmla="*/ 424783 h 6858000"/>
              <a:gd name="connsiteX40671" fmla="*/ 11186239 w 12192000"/>
              <a:gd name="connsiteY40671" fmla="*/ 424783 h 6858000"/>
              <a:gd name="connsiteX40672" fmla="*/ 11185999 w 12192000"/>
              <a:gd name="connsiteY40672" fmla="*/ 424783 h 6858000"/>
              <a:gd name="connsiteX40673" fmla="*/ 11152006 w 12192000"/>
              <a:gd name="connsiteY40673" fmla="*/ 409013 h 6858000"/>
              <a:gd name="connsiteX40674" fmla="*/ 10337636 w 12192000"/>
              <a:gd name="connsiteY40674" fmla="*/ 408983 h 6858000"/>
              <a:gd name="connsiteX40675" fmla="*/ 10217702 w 12192000"/>
              <a:gd name="connsiteY40675" fmla="*/ 478226 h 6858000"/>
              <a:gd name="connsiteX40676" fmla="*/ 10221144 w 12192000"/>
              <a:gd name="connsiteY40676" fmla="*/ 496719 h 6858000"/>
              <a:gd name="connsiteX40677" fmla="*/ 10219857 w 12192000"/>
              <a:gd name="connsiteY40677" fmla="*/ 508000 h 6858000"/>
              <a:gd name="connsiteX40678" fmla="*/ 10219648 w 12192000"/>
              <a:gd name="connsiteY40678" fmla="*/ 508838 h 6858000"/>
              <a:gd name="connsiteX40679" fmla="*/ 10218900 w 12192000"/>
              <a:gd name="connsiteY40679" fmla="*/ 511711 h 6858000"/>
              <a:gd name="connsiteX40680" fmla="*/ 10217553 w 12192000"/>
              <a:gd name="connsiteY40680" fmla="*/ 515810 h 6858000"/>
              <a:gd name="connsiteX40681" fmla="*/ 10224495 w 12192000"/>
              <a:gd name="connsiteY40681" fmla="*/ 519820 h 6858000"/>
              <a:gd name="connsiteX40682" fmla="*/ 10235776 w 12192000"/>
              <a:gd name="connsiteY40682" fmla="*/ 526343 h 6858000"/>
              <a:gd name="connsiteX40683" fmla="*/ 10507931 w 12192000"/>
              <a:gd name="connsiteY40683" fmla="*/ 526343 h 6858000"/>
              <a:gd name="connsiteX40684" fmla="*/ 10526155 w 12192000"/>
              <a:gd name="connsiteY40684" fmla="*/ 515810 h 6858000"/>
              <a:gd name="connsiteX40685" fmla="*/ 10524808 w 12192000"/>
              <a:gd name="connsiteY40685" fmla="*/ 511711 h 6858000"/>
              <a:gd name="connsiteX40686" fmla="*/ 10524090 w 12192000"/>
              <a:gd name="connsiteY40686" fmla="*/ 508868 h 6858000"/>
              <a:gd name="connsiteX40687" fmla="*/ 10523881 w 12192000"/>
              <a:gd name="connsiteY40687" fmla="*/ 508030 h 6858000"/>
              <a:gd name="connsiteX40688" fmla="*/ 10522594 w 12192000"/>
              <a:gd name="connsiteY40688" fmla="*/ 496749 h 6858000"/>
              <a:gd name="connsiteX40689" fmla="*/ 10526035 w 12192000"/>
              <a:gd name="connsiteY40689" fmla="*/ 478256 h 6858000"/>
              <a:gd name="connsiteX40690" fmla="*/ 10406102 w 12192000"/>
              <a:gd name="connsiteY40690" fmla="*/ 409013 h 6858000"/>
              <a:gd name="connsiteX40691" fmla="*/ 10372108 w 12192000"/>
              <a:gd name="connsiteY40691" fmla="*/ 424783 h 6858000"/>
              <a:gd name="connsiteX40692" fmla="*/ 10371869 w 12192000"/>
              <a:gd name="connsiteY40692" fmla="*/ 424783 h 6858000"/>
              <a:gd name="connsiteX40693" fmla="*/ 10371630 w 12192000"/>
              <a:gd name="connsiteY40693" fmla="*/ 424783 h 6858000"/>
              <a:gd name="connsiteX40694" fmla="*/ 10337636 w 12192000"/>
              <a:gd name="connsiteY40694" fmla="*/ 409013 h 6858000"/>
              <a:gd name="connsiteX40695" fmla="*/ 9523297 w 12192000"/>
              <a:gd name="connsiteY40695" fmla="*/ 408983 h 6858000"/>
              <a:gd name="connsiteX40696" fmla="*/ 9403363 w 12192000"/>
              <a:gd name="connsiteY40696" fmla="*/ 478226 h 6858000"/>
              <a:gd name="connsiteX40697" fmla="*/ 9406804 w 12192000"/>
              <a:gd name="connsiteY40697" fmla="*/ 496719 h 6858000"/>
              <a:gd name="connsiteX40698" fmla="*/ 9405517 w 12192000"/>
              <a:gd name="connsiteY40698" fmla="*/ 508000 h 6858000"/>
              <a:gd name="connsiteX40699" fmla="*/ 9405308 w 12192000"/>
              <a:gd name="connsiteY40699" fmla="*/ 508838 h 6858000"/>
              <a:gd name="connsiteX40700" fmla="*/ 9404560 w 12192000"/>
              <a:gd name="connsiteY40700" fmla="*/ 511711 h 6858000"/>
              <a:gd name="connsiteX40701" fmla="*/ 9403213 w 12192000"/>
              <a:gd name="connsiteY40701" fmla="*/ 515810 h 6858000"/>
              <a:gd name="connsiteX40702" fmla="*/ 9410156 w 12192000"/>
              <a:gd name="connsiteY40702" fmla="*/ 519820 h 6858000"/>
              <a:gd name="connsiteX40703" fmla="*/ 9421437 w 12192000"/>
              <a:gd name="connsiteY40703" fmla="*/ 526343 h 6858000"/>
              <a:gd name="connsiteX40704" fmla="*/ 9693592 w 12192000"/>
              <a:gd name="connsiteY40704" fmla="*/ 526343 h 6858000"/>
              <a:gd name="connsiteX40705" fmla="*/ 9711815 w 12192000"/>
              <a:gd name="connsiteY40705" fmla="*/ 515810 h 6858000"/>
              <a:gd name="connsiteX40706" fmla="*/ 9710468 w 12192000"/>
              <a:gd name="connsiteY40706" fmla="*/ 511711 h 6858000"/>
              <a:gd name="connsiteX40707" fmla="*/ 9709720 w 12192000"/>
              <a:gd name="connsiteY40707" fmla="*/ 508868 h 6858000"/>
              <a:gd name="connsiteX40708" fmla="*/ 9709511 w 12192000"/>
              <a:gd name="connsiteY40708" fmla="*/ 508030 h 6858000"/>
              <a:gd name="connsiteX40709" fmla="*/ 9708224 w 12192000"/>
              <a:gd name="connsiteY40709" fmla="*/ 496749 h 6858000"/>
              <a:gd name="connsiteX40710" fmla="*/ 9711666 w 12192000"/>
              <a:gd name="connsiteY40710" fmla="*/ 478256 h 6858000"/>
              <a:gd name="connsiteX40711" fmla="*/ 9591732 w 12192000"/>
              <a:gd name="connsiteY40711" fmla="*/ 409013 h 6858000"/>
              <a:gd name="connsiteX40712" fmla="*/ 9557739 w 12192000"/>
              <a:gd name="connsiteY40712" fmla="*/ 424783 h 6858000"/>
              <a:gd name="connsiteX40713" fmla="*/ 9557499 w 12192000"/>
              <a:gd name="connsiteY40713" fmla="*/ 424783 h 6858000"/>
              <a:gd name="connsiteX40714" fmla="*/ 9557260 w 12192000"/>
              <a:gd name="connsiteY40714" fmla="*/ 424783 h 6858000"/>
              <a:gd name="connsiteX40715" fmla="*/ 9523267 w 12192000"/>
              <a:gd name="connsiteY40715" fmla="*/ 409013 h 6858000"/>
              <a:gd name="connsiteX40716" fmla="*/ 8708927 w 12192000"/>
              <a:gd name="connsiteY40716" fmla="*/ 408983 h 6858000"/>
              <a:gd name="connsiteX40717" fmla="*/ 8588994 w 12192000"/>
              <a:gd name="connsiteY40717" fmla="*/ 478226 h 6858000"/>
              <a:gd name="connsiteX40718" fmla="*/ 8592435 w 12192000"/>
              <a:gd name="connsiteY40718" fmla="*/ 496719 h 6858000"/>
              <a:gd name="connsiteX40719" fmla="*/ 8591148 w 12192000"/>
              <a:gd name="connsiteY40719" fmla="*/ 508000 h 6858000"/>
              <a:gd name="connsiteX40720" fmla="*/ 8590938 w 12192000"/>
              <a:gd name="connsiteY40720" fmla="*/ 508838 h 6858000"/>
              <a:gd name="connsiteX40721" fmla="*/ 8590190 w 12192000"/>
              <a:gd name="connsiteY40721" fmla="*/ 511711 h 6858000"/>
              <a:gd name="connsiteX40722" fmla="*/ 8588844 w 12192000"/>
              <a:gd name="connsiteY40722" fmla="*/ 515810 h 6858000"/>
              <a:gd name="connsiteX40723" fmla="*/ 8595786 w 12192000"/>
              <a:gd name="connsiteY40723" fmla="*/ 519820 h 6858000"/>
              <a:gd name="connsiteX40724" fmla="*/ 8607067 w 12192000"/>
              <a:gd name="connsiteY40724" fmla="*/ 526343 h 6858000"/>
              <a:gd name="connsiteX40725" fmla="*/ 8879222 w 12192000"/>
              <a:gd name="connsiteY40725" fmla="*/ 526343 h 6858000"/>
              <a:gd name="connsiteX40726" fmla="*/ 8897445 w 12192000"/>
              <a:gd name="connsiteY40726" fmla="*/ 515810 h 6858000"/>
              <a:gd name="connsiteX40727" fmla="*/ 8896099 w 12192000"/>
              <a:gd name="connsiteY40727" fmla="*/ 511711 h 6858000"/>
              <a:gd name="connsiteX40728" fmla="*/ 8895351 w 12192000"/>
              <a:gd name="connsiteY40728" fmla="*/ 508868 h 6858000"/>
              <a:gd name="connsiteX40729" fmla="*/ 8895141 w 12192000"/>
              <a:gd name="connsiteY40729" fmla="*/ 508030 h 6858000"/>
              <a:gd name="connsiteX40730" fmla="*/ 8893855 w 12192000"/>
              <a:gd name="connsiteY40730" fmla="*/ 496749 h 6858000"/>
              <a:gd name="connsiteX40731" fmla="*/ 8897295 w 12192000"/>
              <a:gd name="connsiteY40731" fmla="*/ 478256 h 6858000"/>
              <a:gd name="connsiteX40732" fmla="*/ 8777362 w 12192000"/>
              <a:gd name="connsiteY40732" fmla="*/ 409013 h 6858000"/>
              <a:gd name="connsiteX40733" fmla="*/ 8743369 w 12192000"/>
              <a:gd name="connsiteY40733" fmla="*/ 424783 h 6858000"/>
              <a:gd name="connsiteX40734" fmla="*/ 8743129 w 12192000"/>
              <a:gd name="connsiteY40734" fmla="*/ 424783 h 6858000"/>
              <a:gd name="connsiteX40735" fmla="*/ 8742890 w 12192000"/>
              <a:gd name="connsiteY40735" fmla="*/ 424783 h 6858000"/>
              <a:gd name="connsiteX40736" fmla="*/ 8708897 w 12192000"/>
              <a:gd name="connsiteY40736" fmla="*/ 409013 h 6858000"/>
              <a:gd name="connsiteX40737" fmla="*/ 7487358 w 12192000"/>
              <a:gd name="connsiteY40737" fmla="*/ 408983 h 6858000"/>
              <a:gd name="connsiteX40738" fmla="*/ 7367424 w 12192000"/>
              <a:gd name="connsiteY40738" fmla="*/ 478226 h 6858000"/>
              <a:gd name="connsiteX40739" fmla="*/ 7370865 w 12192000"/>
              <a:gd name="connsiteY40739" fmla="*/ 496719 h 6858000"/>
              <a:gd name="connsiteX40740" fmla="*/ 7369579 w 12192000"/>
              <a:gd name="connsiteY40740" fmla="*/ 508000 h 6858000"/>
              <a:gd name="connsiteX40741" fmla="*/ 7369369 w 12192000"/>
              <a:gd name="connsiteY40741" fmla="*/ 508838 h 6858000"/>
              <a:gd name="connsiteX40742" fmla="*/ 7368621 w 12192000"/>
              <a:gd name="connsiteY40742" fmla="*/ 511711 h 6858000"/>
              <a:gd name="connsiteX40743" fmla="*/ 7367275 w 12192000"/>
              <a:gd name="connsiteY40743" fmla="*/ 515810 h 6858000"/>
              <a:gd name="connsiteX40744" fmla="*/ 7374216 w 12192000"/>
              <a:gd name="connsiteY40744" fmla="*/ 519820 h 6858000"/>
              <a:gd name="connsiteX40745" fmla="*/ 7385498 w 12192000"/>
              <a:gd name="connsiteY40745" fmla="*/ 526343 h 6858000"/>
              <a:gd name="connsiteX40746" fmla="*/ 7657652 w 12192000"/>
              <a:gd name="connsiteY40746" fmla="*/ 526343 h 6858000"/>
              <a:gd name="connsiteX40747" fmla="*/ 7675876 w 12192000"/>
              <a:gd name="connsiteY40747" fmla="*/ 515810 h 6858000"/>
              <a:gd name="connsiteX40748" fmla="*/ 7674530 w 12192000"/>
              <a:gd name="connsiteY40748" fmla="*/ 511711 h 6858000"/>
              <a:gd name="connsiteX40749" fmla="*/ 7673812 w 12192000"/>
              <a:gd name="connsiteY40749" fmla="*/ 508868 h 6858000"/>
              <a:gd name="connsiteX40750" fmla="*/ 7673602 w 12192000"/>
              <a:gd name="connsiteY40750" fmla="*/ 508030 h 6858000"/>
              <a:gd name="connsiteX40751" fmla="*/ 7672315 w 12192000"/>
              <a:gd name="connsiteY40751" fmla="*/ 496749 h 6858000"/>
              <a:gd name="connsiteX40752" fmla="*/ 7675756 w 12192000"/>
              <a:gd name="connsiteY40752" fmla="*/ 478256 h 6858000"/>
              <a:gd name="connsiteX40753" fmla="*/ 7555823 w 12192000"/>
              <a:gd name="connsiteY40753" fmla="*/ 409013 h 6858000"/>
              <a:gd name="connsiteX40754" fmla="*/ 7521830 w 12192000"/>
              <a:gd name="connsiteY40754" fmla="*/ 424783 h 6858000"/>
              <a:gd name="connsiteX40755" fmla="*/ 7521590 w 12192000"/>
              <a:gd name="connsiteY40755" fmla="*/ 424783 h 6858000"/>
              <a:gd name="connsiteX40756" fmla="*/ 7521351 w 12192000"/>
              <a:gd name="connsiteY40756" fmla="*/ 424783 h 6858000"/>
              <a:gd name="connsiteX40757" fmla="*/ 7487358 w 12192000"/>
              <a:gd name="connsiteY40757" fmla="*/ 409013 h 6858000"/>
              <a:gd name="connsiteX40758" fmla="*/ 6672988 w 12192000"/>
              <a:gd name="connsiteY40758" fmla="*/ 408983 h 6858000"/>
              <a:gd name="connsiteX40759" fmla="*/ 6553054 w 12192000"/>
              <a:gd name="connsiteY40759" fmla="*/ 478226 h 6858000"/>
              <a:gd name="connsiteX40760" fmla="*/ 6556495 w 12192000"/>
              <a:gd name="connsiteY40760" fmla="*/ 496719 h 6858000"/>
              <a:gd name="connsiteX40761" fmla="*/ 6555209 w 12192000"/>
              <a:gd name="connsiteY40761" fmla="*/ 508000 h 6858000"/>
              <a:gd name="connsiteX40762" fmla="*/ 6554999 w 12192000"/>
              <a:gd name="connsiteY40762" fmla="*/ 508838 h 6858000"/>
              <a:gd name="connsiteX40763" fmla="*/ 6554251 w 12192000"/>
              <a:gd name="connsiteY40763" fmla="*/ 511711 h 6858000"/>
              <a:gd name="connsiteX40764" fmla="*/ 6552905 w 12192000"/>
              <a:gd name="connsiteY40764" fmla="*/ 515810 h 6858000"/>
              <a:gd name="connsiteX40765" fmla="*/ 6559847 w 12192000"/>
              <a:gd name="connsiteY40765" fmla="*/ 519820 h 6858000"/>
              <a:gd name="connsiteX40766" fmla="*/ 6571128 w 12192000"/>
              <a:gd name="connsiteY40766" fmla="*/ 526343 h 6858000"/>
              <a:gd name="connsiteX40767" fmla="*/ 6843283 w 12192000"/>
              <a:gd name="connsiteY40767" fmla="*/ 526343 h 6858000"/>
              <a:gd name="connsiteX40768" fmla="*/ 6861507 w 12192000"/>
              <a:gd name="connsiteY40768" fmla="*/ 515810 h 6858000"/>
              <a:gd name="connsiteX40769" fmla="*/ 6860160 w 12192000"/>
              <a:gd name="connsiteY40769" fmla="*/ 511711 h 6858000"/>
              <a:gd name="connsiteX40770" fmla="*/ 6859441 w 12192000"/>
              <a:gd name="connsiteY40770" fmla="*/ 508868 h 6858000"/>
              <a:gd name="connsiteX40771" fmla="*/ 6859232 w 12192000"/>
              <a:gd name="connsiteY40771" fmla="*/ 508030 h 6858000"/>
              <a:gd name="connsiteX40772" fmla="*/ 6857945 w 12192000"/>
              <a:gd name="connsiteY40772" fmla="*/ 496749 h 6858000"/>
              <a:gd name="connsiteX40773" fmla="*/ 6861387 w 12192000"/>
              <a:gd name="connsiteY40773" fmla="*/ 478256 h 6858000"/>
              <a:gd name="connsiteX40774" fmla="*/ 6741453 w 12192000"/>
              <a:gd name="connsiteY40774" fmla="*/ 409013 h 6858000"/>
              <a:gd name="connsiteX40775" fmla="*/ 6707460 w 12192000"/>
              <a:gd name="connsiteY40775" fmla="*/ 424783 h 6858000"/>
              <a:gd name="connsiteX40776" fmla="*/ 6707221 w 12192000"/>
              <a:gd name="connsiteY40776" fmla="*/ 424783 h 6858000"/>
              <a:gd name="connsiteX40777" fmla="*/ 6706981 w 12192000"/>
              <a:gd name="connsiteY40777" fmla="*/ 424783 h 6858000"/>
              <a:gd name="connsiteX40778" fmla="*/ 6672988 w 12192000"/>
              <a:gd name="connsiteY40778" fmla="*/ 409013 h 6858000"/>
              <a:gd name="connsiteX40779" fmla="*/ 5858649 w 12192000"/>
              <a:gd name="connsiteY40779" fmla="*/ 408983 h 6858000"/>
              <a:gd name="connsiteX40780" fmla="*/ 5738716 w 12192000"/>
              <a:gd name="connsiteY40780" fmla="*/ 478226 h 6858000"/>
              <a:gd name="connsiteX40781" fmla="*/ 5742157 w 12192000"/>
              <a:gd name="connsiteY40781" fmla="*/ 496719 h 6858000"/>
              <a:gd name="connsiteX40782" fmla="*/ 5740869 w 12192000"/>
              <a:gd name="connsiteY40782" fmla="*/ 508000 h 6858000"/>
              <a:gd name="connsiteX40783" fmla="*/ 5740660 w 12192000"/>
              <a:gd name="connsiteY40783" fmla="*/ 508838 h 6858000"/>
              <a:gd name="connsiteX40784" fmla="*/ 5739912 w 12192000"/>
              <a:gd name="connsiteY40784" fmla="*/ 511711 h 6858000"/>
              <a:gd name="connsiteX40785" fmla="*/ 5738565 w 12192000"/>
              <a:gd name="connsiteY40785" fmla="*/ 515810 h 6858000"/>
              <a:gd name="connsiteX40786" fmla="*/ 5745507 w 12192000"/>
              <a:gd name="connsiteY40786" fmla="*/ 519820 h 6858000"/>
              <a:gd name="connsiteX40787" fmla="*/ 5756789 w 12192000"/>
              <a:gd name="connsiteY40787" fmla="*/ 526343 h 6858000"/>
              <a:gd name="connsiteX40788" fmla="*/ 6028944 w 12192000"/>
              <a:gd name="connsiteY40788" fmla="*/ 526343 h 6858000"/>
              <a:gd name="connsiteX40789" fmla="*/ 6047167 w 12192000"/>
              <a:gd name="connsiteY40789" fmla="*/ 515810 h 6858000"/>
              <a:gd name="connsiteX40790" fmla="*/ 6045821 w 12192000"/>
              <a:gd name="connsiteY40790" fmla="*/ 511711 h 6858000"/>
              <a:gd name="connsiteX40791" fmla="*/ 6045072 w 12192000"/>
              <a:gd name="connsiteY40791" fmla="*/ 508868 h 6858000"/>
              <a:gd name="connsiteX40792" fmla="*/ 6044863 w 12192000"/>
              <a:gd name="connsiteY40792" fmla="*/ 508030 h 6858000"/>
              <a:gd name="connsiteX40793" fmla="*/ 6043576 w 12192000"/>
              <a:gd name="connsiteY40793" fmla="*/ 496749 h 6858000"/>
              <a:gd name="connsiteX40794" fmla="*/ 6047017 w 12192000"/>
              <a:gd name="connsiteY40794" fmla="*/ 478256 h 6858000"/>
              <a:gd name="connsiteX40795" fmla="*/ 5927084 w 12192000"/>
              <a:gd name="connsiteY40795" fmla="*/ 409013 h 6858000"/>
              <a:gd name="connsiteX40796" fmla="*/ 5893090 w 12192000"/>
              <a:gd name="connsiteY40796" fmla="*/ 424783 h 6858000"/>
              <a:gd name="connsiteX40797" fmla="*/ 5892851 w 12192000"/>
              <a:gd name="connsiteY40797" fmla="*/ 424783 h 6858000"/>
              <a:gd name="connsiteX40798" fmla="*/ 5892612 w 12192000"/>
              <a:gd name="connsiteY40798" fmla="*/ 424783 h 6858000"/>
              <a:gd name="connsiteX40799" fmla="*/ 5858618 w 12192000"/>
              <a:gd name="connsiteY40799" fmla="*/ 409013 h 6858000"/>
              <a:gd name="connsiteX40800" fmla="*/ 5044279 w 12192000"/>
              <a:gd name="connsiteY40800" fmla="*/ 408983 h 6858000"/>
              <a:gd name="connsiteX40801" fmla="*/ 4924345 w 12192000"/>
              <a:gd name="connsiteY40801" fmla="*/ 478226 h 6858000"/>
              <a:gd name="connsiteX40802" fmla="*/ 4927786 w 12192000"/>
              <a:gd name="connsiteY40802" fmla="*/ 496719 h 6858000"/>
              <a:gd name="connsiteX40803" fmla="*/ 4926501 w 12192000"/>
              <a:gd name="connsiteY40803" fmla="*/ 508000 h 6858000"/>
              <a:gd name="connsiteX40804" fmla="*/ 4926290 w 12192000"/>
              <a:gd name="connsiteY40804" fmla="*/ 508838 h 6858000"/>
              <a:gd name="connsiteX40805" fmla="*/ 4925542 w 12192000"/>
              <a:gd name="connsiteY40805" fmla="*/ 511711 h 6858000"/>
              <a:gd name="connsiteX40806" fmla="*/ 4924195 w 12192000"/>
              <a:gd name="connsiteY40806" fmla="*/ 515810 h 6858000"/>
              <a:gd name="connsiteX40807" fmla="*/ 4931138 w 12192000"/>
              <a:gd name="connsiteY40807" fmla="*/ 519820 h 6858000"/>
              <a:gd name="connsiteX40808" fmla="*/ 4942420 w 12192000"/>
              <a:gd name="connsiteY40808" fmla="*/ 526343 h 6858000"/>
              <a:gd name="connsiteX40809" fmla="*/ 5214573 w 12192000"/>
              <a:gd name="connsiteY40809" fmla="*/ 526343 h 6858000"/>
              <a:gd name="connsiteX40810" fmla="*/ 5232797 w 12192000"/>
              <a:gd name="connsiteY40810" fmla="*/ 515810 h 6858000"/>
              <a:gd name="connsiteX40811" fmla="*/ 5231450 w 12192000"/>
              <a:gd name="connsiteY40811" fmla="*/ 511711 h 6858000"/>
              <a:gd name="connsiteX40812" fmla="*/ 5230702 w 12192000"/>
              <a:gd name="connsiteY40812" fmla="*/ 508868 h 6858000"/>
              <a:gd name="connsiteX40813" fmla="*/ 5230493 w 12192000"/>
              <a:gd name="connsiteY40813" fmla="*/ 508030 h 6858000"/>
              <a:gd name="connsiteX40814" fmla="*/ 5229207 w 12192000"/>
              <a:gd name="connsiteY40814" fmla="*/ 496749 h 6858000"/>
              <a:gd name="connsiteX40815" fmla="*/ 5232648 w 12192000"/>
              <a:gd name="connsiteY40815" fmla="*/ 478256 h 6858000"/>
              <a:gd name="connsiteX40816" fmla="*/ 5112715 w 12192000"/>
              <a:gd name="connsiteY40816" fmla="*/ 409013 h 6858000"/>
              <a:gd name="connsiteX40817" fmla="*/ 5078721 w 12192000"/>
              <a:gd name="connsiteY40817" fmla="*/ 424783 h 6858000"/>
              <a:gd name="connsiteX40818" fmla="*/ 5078481 w 12192000"/>
              <a:gd name="connsiteY40818" fmla="*/ 424783 h 6858000"/>
              <a:gd name="connsiteX40819" fmla="*/ 5078243 w 12192000"/>
              <a:gd name="connsiteY40819" fmla="*/ 424783 h 6858000"/>
              <a:gd name="connsiteX40820" fmla="*/ 5044249 w 12192000"/>
              <a:gd name="connsiteY40820" fmla="*/ 409013 h 6858000"/>
              <a:gd name="connsiteX40821" fmla="*/ 4229939 w 12192000"/>
              <a:gd name="connsiteY40821" fmla="*/ 408983 h 6858000"/>
              <a:gd name="connsiteX40822" fmla="*/ 4110005 w 12192000"/>
              <a:gd name="connsiteY40822" fmla="*/ 478226 h 6858000"/>
              <a:gd name="connsiteX40823" fmla="*/ 4113446 w 12192000"/>
              <a:gd name="connsiteY40823" fmla="*/ 496719 h 6858000"/>
              <a:gd name="connsiteX40824" fmla="*/ 4112160 w 12192000"/>
              <a:gd name="connsiteY40824" fmla="*/ 508000 h 6858000"/>
              <a:gd name="connsiteX40825" fmla="*/ 4111950 w 12192000"/>
              <a:gd name="connsiteY40825" fmla="*/ 508838 h 6858000"/>
              <a:gd name="connsiteX40826" fmla="*/ 4111202 w 12192000"/>
              <a:gd name="connsiteY40826" fmla="*/ 511711 h 6858000"/>
              <a:gd name="connsiteX40827" fmla="*/ 4109856 w 12192000"/>
              <a:gd name="connsiteY40827" fmla="*/ 515810 h 6858000"/>
              <a:gd name="connsiteX40828" fmla="*/ 4116798 w 12192000"/>
              <a:gd name="connsiteY40828" fmla="*/ 519820 h 6858000"/>
              <a:gd name="connsiteX40829" fmla="*/ 4128079 w 12192000"/>
              <a:gd name="connsiteY40829" fmla="*/ 526343 h 6858000"/>
              <a:gd name="connsiteX40830" fmla="*/ 4400234 w 12192000"/>
              <a:gd name="connsiteY40830" fmla="*/ 526343 h 6858000"/>
              <a:gd name="connsiteX40831" fmla="*/ 4418457 w 12192000"/>
              <a:gd name="connsiteY40831" fmla="*/ 515810 h 6858000"/>
              <a:gd name="connsiteX40832" fmla="*/ 4417111 w 12192000"/>
              <a:gd name="connsiteY40832" fmla="*/ 511711 h 6858000"/>
              <a:gd name="connsiteX40833" fmla="*/ 4416362 w 12192000"/>
              <a:gd name="connsiteY40833" fmla="*/ 508868 h 6858000"/>
              <a:gd name="connsiteX40834" fmla="*/ 4416153 w 12192000"/>
              <a:gd name="connsiteY40834" fmla="*/ 508030 h 6858000"/>
              <a:gd name="connsiteX40835" fmla="*/ 4414866 w 12192000"/>
              <a:gd name="connsiteY40835" fmla="*/ 496749 h 6858000"/>
              <a:gd name="connsiteX40836" fmla="*/ 4418309 w 12192000"/>
              <a:gd name="connsiteY40836" fmla="*/ 478256 h 6858000"/>
              <a:gd name="connsiteX40837" fmla="*/ 4298374 w 12192000"/>
              <a:gd name="connsiteY40837" fmla="*/ 409013 h 6858000"/>
              <a:gd name="connsiteX40838" fmla="*/ 4264381 w 12192000"/>
              <a:gd name="connsiteY40838" fmla="*/ 424783 h 6858000"/>
              <a:gd name="connsiteX40839" fmla="*/ 4264142 w 12192000"/>
              <a:gd name="connsiteY40839" fmla="*/ 424783 h 6858000"/>
              <a:gd name="connsiteX40840" fmla="*/ 4263902 w 12192000"/>
              <a:gd name="connsiteY40840" fmla="*/ 424783 h 6858000"/>
              <a:gd name="connsiteX40841" fmla="*/ 4229909 w 12192000"/>
              <a:gd name="connsiteY40841" fmla="*/ 409013 h 6858000"/>
              <a:gd name="connsiteX40842" fmla="*/ 3415569 w 12192000"/>
              <a:gd name="connsiteY40842" fmla="*/ 408983 h 6858000"/>
              <a:gd name="connsiteX40843" fmla="*/ 3295636 w 12192000"/>
              <a:gd name="connsiteY40843" fmla="*/ 478226 h 6858000"/>
              <a:gd name="connsiteX40844" fmla="*/ 3299077 w 12192000"/>
              <a:gd name="connsiteY40844" fmla="*/ 496719 h 6858000"/>
              <a:gd name="connsiteX40845" fmla="*/ 3297790 w 12192000"/>
              <a:gd name="connsiteY40845" fmla="*/ 508000 h 6858000"/>
              <a:gd name="connsiteX40846" fmla="*/ 3297581 w 12192000"/>
              <a:gd name="connsiteY40846" fmla="*/ 508838 h 6858000"/>
              <a:gd name="connsiteX40847" fmla="*/ 3296833 w 12192000"/>
              <a:gd name="connsiteY40847" fmla="*/ 511711 h 6858000"/>
              <a:gd name="connsiteX40848" fmla="*/ 3295486 w 12192000"/>
              <a:gd name="connsiteY40848" fmla="*/ 515810 h 6858000"/>
              <a:gd name="connsiteX40849" fmla="*/ 3302428 w 12192000"/>
              <a:gd name="connsiteY40849" fmla="*/ 519820 h 6858000"/>
              <a:gd name="connsiteX40850" fmla="*/ 3313709 w 12192000"/>
              <a:gd name="connsiteY40850" fmla="*/ 526343 h 6858000"/>
              <a:gd name="connsiteX40851" fmla="*/ 3585864 w 12192000"/>
              <a:gd name="connsiteY40851" fmla="*/ 526343 h 6858000"/>
              <a:gd name="connsiteX40852" fmla="*/ 3604087 w 12192000"/>
              <a:gd name="connsiteY40852" fmla="*/ 515810 h 6858000"/>
              <a:gd name="connsiteX40853" fmla="*/ 3602741 w 12192000"/>
              <a:gd name="connsiteY40853" fmla="*/ 511711 h 6858000"/>
              <a:gd name="connsiteX40854" fmla="*/ 3601993 w 12192000"/>
              <a:gd name="connsiteY40854" fmla="*/ 508868 h 6858000"/>
              <a:gd name="connsiteX40855" fmla="*/ 3601783 w 12192000"/>
              <a:gd name="connsiteY40855" fmla="*/ 508030 h 6858000"/>
              <a:gd name="connsiteX40856" fmla="*/ 3600497 w 12192000"/>
              <a:gd name="connsiteY40856" fmla="*/ 496749 h 6858000"/>
              <a:gd name="connsiteX40857" fmla="*/ 3603938 w 12192000"/>
              <a:gd name="connsiteY40857" fmla="*/ 478256 h 6858000"/>
              <a:gd name="connsiteX40858" fmla="*/ 3484004 w 12192000"/>
              <a:gd name="connsiteY40858" fmla="*/ 409013 h 6858000"/>
              <a:gd name="connsiteX40859" fmla="*/ 3450011 w 12192000"/>
              <a:gd name="connsiteY40859" fmla="*/ 424783 h 6858000"/>
              <a:gd name="connsiteX40860" fmla="*/ 3449772 w 12192000"/>
              <a:gd name="connsiteY40860" fmla="*/ 424783 h 6858000"/>
              <a:gd name="connsiteX40861" fmla="*/ 3449532 w 12192000"/>
              <a:gd name="connsiteY40861" fmla="*/ 424783 h 6858000"/>
              <a:gd name="connsiteX40862" fmla="*/ 3415539 w 12192000"/>
              <a:gd name="connsiteY40862" fmla="*/ 409013 h 6858000"/>
              <a:gd name="connsiteX40863" fmla="*/ 2193970 w 12192000"/>
              <a:gd name="connsiteY40863" fmla="*/ 408983 h 6858000"/>
              <a:gd name="connsiteX40864" fmla="*/ 2074036 w 12192000"/>
              <a:gd name="connsiteY40864" fmla="*/ 478226 h 6858000"/>
              <a:gd name="connsiteX40865" fmla="*/ 2077477 w 12192000"/>
              <a:gd name="connsiteY40865" fmla="*/ 496719 h 6858000"/>
              <a:gd name="connsiteX40866" fmla="*/ 2076191 w 12192000"/>
              <a:gd name="connsiteY40866" fmla="*/ 508000 h 6858000"/>
              <a:gd name="connsiteX40867" fmla="*/ 2075981 w 12192000"/>
              <a:gd name="connsiteY40867" fmla="*/ 508838 h 6858000"/>
              <a:gd name="connsiteX40868" fmla="*/ 2075233 w 12192000"/>
              <a:gd name="connsiteY40868" fmla="*/ 511711 h 6858000"/>
              <a:gd name="connsiteX40869" fmla="*/ 2073886 w 12192000"/>
              <a:gd name="connsiteY40869" fmla="*/ 515810 h 6858000"/>
              <a:gd name="connsiteX40870" fmla="*/ 2080829 w 12192000"/>
              <a:gd name="connsiteY40870" fmla="*/ 519820 h 6858000"/>
              <a:gd name="connsiteX40871" fmla="*/ 2092110 w 12192000"/>
              <a:gd name="connsiteY40871" fmla="*/ 526343 h 6858000"/>
              <a:gd name="connsiteX40872" fmla="*/ 2364265 w 12192000"/>
              <a:gd name="connsiteY40872" fmla="*/ 526343 h 6858000"/>
              <a:gd name="connsiteX40873" fmla="*/ 2382488 w 12192000"/>
              <a:gd name="connsiteY40873" fmla="*/ 515810 h 6858000"/>
              <a:gd name="connsiteX40874" fmla="*/ 2381141 w 12192000"/>
              <a:gd name="connsiteY40874" fmla="*/ 511711 h 6858000"/>
              <a:gd name="connsiteX40875" fmla="*/ 2380423 w 12192000"/>
              <a:gd name="connsiteY40875" fmla="*/ 508868 h 6858000"/>
              <a:gd name="connsiteX40876" fmla="*/ 2380214 w 12192000"/>
              <a:gd name="connsiteY40876" fmla="*/ 508030 h 6858000"/>
              <a:gd name="connsiteX40877" fmla="*/ 2378927 w 12192000"/>
              <a:gd name="connsiteY40877" fmla="*/ 496749 h 6858000"/>
              <a:gd name="connsiteX40878" fmla="*/ 2382368 w 12192000"/>
              <a:gd name="connsiteY40878" fmla="*/ 478256 h 6858000"/>
              <a:gd name="connsiteX40879" fmla="*/ 2262435 w 12192000"/>
              <a:gd name="connsiteY40879" fmla="*/ 409013 h 6858000"/>
              <a:gd name="connsiteX40880" fmla="*/ 2228442 w 12192000"/>
              <a:gd name="connsiteY40880" fmla="*/ 424783 h 6858000"/>
              <a:gd name="connsiteX40881" fmla="*/ 2228202 w 12192000"/>
              <a:gd name="connsiteY40881" fmla="*/ 424783 h 6858000"/>
              <a:gd name="connsiteX40882" fmla="*/ 2227963 w 12192000"/>
              <a:gd name="connsiteY40882" fmla="*/ 424783 h 6858000"/>
              <a:gd name="connsiteX40883" fmla="*/ 2193970 w 12192000"/>
              <a:gd name="connsiteY40883" fmla="*/ 409013 h 6858000"/>
              <a:gd name="connsiteX40884" fmla="*/ 1379600 w 12192000"/>
              <a:gd name="connsiteY40884" fmla="*/ 408983 h 6858000"/>
              <a:gd name="connsiteX40885" fmla="*/ 1259666 w 12192000"/>
              <a:gd name="connsiteY40885" fmla="*/ 478226 h 6858000"/>
              <a:gd name="connsiteX40886" fmla="*/ 1263108 w 12192000"/>
              <a:gd name="connsiteY40886" fmla="*/ 496719 h 6858000"/>
              <a:gd name="connsiteX40887" fmla="*/ 1261821 w 12192000"/>
              <a:gd name="connsiteY40887" fmla="*/ 508000 h 6858000"/>
              <a:gd name="connsiteX40888" fmla="*/ 1261611 w 12192000"/>
              <a:gd name="connsiteY40888" fmla="*/ 508838 h 6858000"/>
              <a:gd name="connsiteX40889" fmla="*/ 1260863 w 12192000"/>
              <a:gd name="connsiteY40889" fmla="*/ 511711 h 6858000"/>
              <a:gd name="connsiteX40890" fmla="*/ 1259517 w 12192000"/>
              <a:gd name="connsiteY40890" fmla="*/ 515810 h 6858000"/>
              <a:gd name="connsiteX40891" fmla="*/ 1266459 w 12192000"/>
              <a:gd name="connsiteY40891" fmla="*/ 519820 h 6858000"/>
              <a:gd name="connsiteX40892" fmla="*/ 1277740 w 12192000"/>
              <a:gd name="connsiteY40892" fmla="*/ 526343 h 6858000"/>
              <a:gd name="connsiteX40893" fmla="*/ 1549895 w 12192000"/>
              <a:gd name="connsiteY40893" fmla="*/ 526343 h 6858000"/>
              <a:gd name="connsiteX40894" fmla="*/ 1568118 w 12192000"/>
              <a:gd name="connsiteY40894" fmla="*/ 515810 h 6858000"/>
              <a:gd name="connsiteX40895" fmla="*/ 1566772 w 12192000"/>
              <a:gd name="connsiteY40895" fmla="*/ 511711 h 6858000"/>
              <a:gd name="connsiteX40896" fmla="*/ 1566053 w 12192000"/>
              <a:gd name="connsiteY40896" fmla="*/ 508868 h 6858000"/>
              <a:gd name="connsiteX40897" fmla="*/ 1565844 w 12192000"/>
              <a:gd name="connsiteY40897" fmla="*/ 508030 h 6858000"/>
              <a:gd name="connsiteX40898" fmla="*/ 1564557 w 12192000"/>
              <a:gd name="connsiteY40898" fmla="*/ 496749 h 6858000"/>
              <a:gd name="connsiteX40899" fmla="*/ 1567999 w 12192000"/>
              <a:gd name="connsiteY40899" fmla="*/ 478256 h 6858000"/>
              <a:gd name="connsiteX40900" fmla="*/ 1448065 w 12192000"/>
              <a:gd name="connsiteY40900" fmla="*/ 409013 h 6858000"/>
              <a:gd name="connsiteX40901" fmla="*/ 1414072 w 12192000"/>
              <a:gd name="connsiteY40901" fmla="*/ 424783 h 6858000"/>
              <a:gd name="connsiteX40902" fmla="*/ 1413832 w 12192000"/>
              <a:gd name="connsiteY40902" fmla="*/ 424783 h 6858000"/>
              <a:gd name="connsiteX40903" fmla="*/ 1413593 w 12192000"/>
              <a:gd name="connsiteY40903" fmla="*/ 424783 h 6858000"/>
              <a:gd name="connsiteX40904" fmla="*/ 1379600 w 12192000"/>
              <a:gd name="connsiteY40904" fmla="*/ 409013 h 6858000"/>
              <a:gd name="connsiteX40905" fmla="*/ 565290 w 12192000"/>
              <a:gd name="connsiteY40905" fmla="*/ 408983 h 6858000"/>
              <a:gd name="connsiteX40906" fmla="*/ 445356 w 12192000"/>
              <a:gd name="connsiteY40906" fmla="*/ 478226 h 6858000"/>
              <a:gd name="connsiteX40907" fmla="*/ 448798 w 12192000"/>
              <a:gd name="connsiteY40907" fmla="*/ 496719 h 6858000"/>
              <a:gd name="connsiteX40908" fmla="*/ 447511 w 12192000"/>
              <a:gd name="connsiteY40908" fmla="*/ 508000 h 6858000"/>
              <a:gd name="connsiteX40909" fmla="*/ 447301 w 12192000"/>
              <a:gd name="connsiteY40909" fmla="*/ 508838 h 6858000"/>
              <a:gd name="connsiteX40910" fmla="*/ 446553 w 12192000"/>
              <a:gd name="connsiteY40910" fmla="*/ 511711 h 6858000"/>
              <a:gd name="connsiteX40911" fmla="*/ 445207 w 12192000"/>
              <a:gd name="connsiteY40911" fmla="*/ 515810 h 6858000"/>
              <a:gd name="connsiteX40912" fmla="*/ 452149 w 12192000"/>
              <a:gd name="connsiteY40912" fmla="*/ 519820 h 6858000"/>
              <a:gd name="connsiteX40913" fmla="*/ 463430 w 12192000"/>
              <a:gd name="connsiteY40913" fmla="*/ 526343 h 6858000"/>
              <a:gd name="connsiteX40914" fmla="*/ 735585 w 12192000"/>
              <a:gd name="connsiteY40914" fmla="*/ 526343 h 6858000"/>
              <a:gd name="connsiteX40915" fmla="*/ 753808 w 12192000"/>
              <a:gd name="connsiteY40915" fmla="*/ 515810 h 6858000"/>
              <a:gd name="connsiteX40916" fmla="*/ 752462 w 12192000"/>
              <a:gd name="connsiteY40916" fmla="*/ 511711 h 6858000"/>
              <a:gd name="connsiteX40917" fmla="*/ 751714 w 12192000"/>
              <a:gd name="connsiteY40917" fmla="*/ 508868 h 6858000"/>
              <a:gd name="connsiteX40918" fmla="*/ 751504 w 12192000"/>
              <a:gd name="connsiteY40918" fmla="*/ 508030 h 6858000"/>
              <a:gd name="connsiteX40919" fmla="*/ 750218 w 12192000"/>
              <a:gd name="connsiteY40919" fmla="*/ 496749 h 6858000"/>
              <a:gd name="connsiteX40920" fmla="*/ 753659 w 12192000"/>
              <a:gd name="connsiteY40920" fmla="*/ 478256 h 6858000"/>
              <a:gd name="connsiteX40921" fmla="*/ 633725 w 12192000"/>
              <a:gd name="connsiteY40921" fmla="*/ 409013 h 6858000"/>
              <a:gd name="connsiteX40922" fmla="*/ 599732 w 12192000"/>
              <a:gd name="connsiteY40922" fmla="*/ 424783 h 6858000"/>
              <a:gd name="connsiteX40923" fmla="*/ 599493 w 12192000"/>
              <a:gd name="connsiteY40923" fmla="*/ 424783 h 6858000"/>
              <a:gd name="connsiteX40924" fmla="*/ 599253 w 12192000"/>
              <a:gd name="connsiteY40924" fmla="*/ 424783 h 6858000"/>
              <a:gd name="connsiteX40925" fmla="*/ 565260 w 12192000"/>
              <a:gd name="connsiteY40925" fmla="*/ 409013 h 6858000"/>
              <a:gd name="connsiteX40926" fmla="*/ 11924752 w 12192000"/>
              <a:gd name="connsiteY40926" fmla="*/ 198291 h 6858000"/>
              <a:gd name="connsiteX40927" fmla="*/ 11839021 w 12192000"/>
              <a:gd name="connsiteY40927" fmla="*/ 247785 h 6858000"/>
              <a:gd name="connsiteX40928" fmla="*/ 11841655 w 12192000"/>
              <a:gd name="connsiteY40928" fmla="*/ 262777 h 6858000"/>
              <a:gd name="connsiteX40929" fmla="*/ 11805028 w 12192000"/>
              <a:gd name="connsiteY40929" fmla="*/ 306645 h 6858000"/>
              <a:gd name="connsiteX40930" fmla="*/ 11805028 w 12192000"/>
              <a:gd name="connsiteY40930" fmla="*/ 405632 h 6858000"/>
              <a:gd name="connsiteX40931" fmla="*/ 11924752 w 12192000"/>
              <a:gd name="connsiteY40931" fmla="*/ 198291 h 6858000"/>
              <a:gd name="connsiteX40932" fmla="*/ 11517552 w 12192000"/>
              <a:gd name="connsiteY40932" fmla="*/ 198291 h 6858000"/>
              <a:gd name="connsiteX40933" fmla="*/ 11431821 w 12192000"/>
              <a:gd name="connsiteY40933" fmla="*/ 247785 h 6858000"/>
              <a:gd name="connsiteX40934" fmla="*/ 11434455 w 12192000"/>
              <a:gd name="connsiteY40934" fmla="*/ 262777 h 6858000"/>
              <a:gd name="connsiteX40935" fmla="*/ 11397828 w 12192000"/>
              <a:gd name="connsiteY40935" fmla="*/ 306645 h 6858000"/>
              <a:gd name="connsiteX40936" fmla="*/ 11397828 w 12192000"/>
              <a:gd name="connsiteY40936" fmla="*/ 405632 h 6858000"/>
              <a:gd name="connsiteX40937" fmla="*/ 11517552 w 12192000"/>
              <a:gd name="connsiteY40937" fmla="*/ 198291 h 6858000"/>
              <a:gd name="connsiteX40938" fmla="*/ 11110382 w 12192000"/>
              <a:gd name="connsiteY40938" fmla="*/ 198291 h 6858000"/>
              <a:gd name="connsiteX40939" fmla="*/ 11024652 w 12192000"/>
              <a:gd name="connsiteY40939" fmla="*/ 247785 h 6858000"/>
              <a:gd name="connsiteX40940" fmla="*/ 11027285 w 12192000"/>
              <a:gd name="connsiteY40940" fmla="*/ 262777 h 6858000"/>
              <a:gd name="connsiteX40941" fmla="*/ 10990658 w 12192000"/>
              <a:gd name="connsiteY40941" fmla="*/ 306645 h 6858000"/>
              <a:gd name="connsiteX40942" fmla="*/ 10990658 w 12192000"/>
              <a:gd name="connsiteY40942" fmla="*/ 405632 h 6858000"/>
              <a:gd name="connsiteX40943" fmla="*/ 11110382 w 12192000"/>
              <a:gd name="connsiteY40943" fmla="*/ 198291 h 6858000"/>
              <a:gd name="connsiteX40944" fmla="*/ 10703182 w 12192000"/>
              <a:gd name="connsiteY40944" fmla="*/ 198291 h 6858000"/>
              <a:gd name="connsiteX40945" fmla="*/ 10617452 w 12192000"/>
              <a:gd name="connsiteY40945" fmla="*/ 247785 h 6858000"/>
              <a:gd name="connsiteX40946" fmla="*/ 10620085 w 12192000"/>
              <a:gd name="connsiteY40946" fmla="*/ 262777 h 6858000"/>
              <a:gd name="connsiteX40947" fmla="*/ 10583458 w 12192000"/>
              <a:gd name="connsiteY40947" fmla="*/ 306645 h 6858000"/>
              <a:gd name="connsiteX40948" fmla="*/ 10583458 w 12192000"/>
              <a:gd name="connsiteY40948" fmla="*/ 405632 h 6858000"/>
              <a:gd name="connsiteX40949" fmla="*/ 10703182 w 12192000"/>
              <a:gd name="connsiteY40949" fmla="*/ 198291 h 6858000"/>
              <a:gd name="connsiteX40950" fmla="*/ 10296013 w 12192000"/>
              <a:gd name="connsiteY40950" fmla="*/ 198291 h 6858000"/>
              <a:gd name="connsiteX40951" fmla="*/ 10210282 w 12192000"/>
              <a:gd name="connsiteY40951" fmla="*/ 247785 h 6858000"/>
              <a:gd name="connsiteX40952" fmla="*/ 10212915 w 12192000"/>
              <a:gd name="connsiteY40952" fmla="*/ 262777 h 6858000"/>
              <a:gd name="connsiteX40953" fmla="*/ 10176289 w 12192000"/>
              <a:gd name="connsiteY40953" fmla="*/ 306645 h 6858000"/>
              <a:gd name="connsiteX40954" fmla="*/ 10176289 w 12192000"/>
              <a:gd name="connsiteY40954" fmla="*/ 405632 h 6858000"/>
              <a:gd name="connsiteX40955" fmla="*/ 10296013 w 12192000"/>
              <a:gd name="connsiteY40955" fmla="*/ 198291 h 6858000"/>
              <a:gd name="connsiteX40956" fmla="*/ 9888813 w 12192000"/>
              <a:gd name="connsiteY40956" fmla="*/ 198291 h 6858000"/>
              <a:gd name="connsiteX40957" fmla="*/ 9803082 w 12192000"/>
              <a:gd name="connsiteY40957" fmla="*/ 247785 h 6858000"/>
              <a:gd name="connsiteX40958" fmla="*/ 9805715 w 12192000"/>
              <a:gd name="connsiteY40958" fmla="*/ 262777 h 6858000"/>
              <a:gd name="connsiteX40959" fmla="*/ 9769089 w 12192000"/>
              <a:gd name="connsiteY40959" fmla="*/ 306645 h 6858000"/>
              <a:gd name="connsiteX40960" fmla="*/ 9769089 w 12192000"/>
              <a:gd name="connsiteY40960" fmla="*/ 405632 h 6858000"/>
              <a:gd name="connsiteX40961" fmla="*/ 9888813 w 12192000"/>
              <a:gd name="connsiteY40961" fmla="*/ 198291 h 6858000"/>
              <a:gd name="connsiteX40962" fmla="*/ 9481643 w 12192000"/>
              <a:gd name="connsiteY40962" fmla="*/ 198291 h 6858000"/>
              <a:gd name="connsiteX40963" fmla="*/ 9395912 w 12192000"/>
              <a:gd name="connsiteY40963" fmla="*/ 247785 h 6858000"/>
              <a:gd name="connsiteX40964" fmla="*/ 9398545 w 12192000"/>
              <a:gd name="connsiteY40964" fmla="*/ 262777 h 6858000"/>
              <a:gd name="connsiteX40965" fmla="*/ 9361919 w 12192000"/>
              <a:gd name="connsiteY40965" fmla="*/ 306645 h 6858000"/>
              <a:gd name="connsiteX40966" fmla="*/ 9361919 w 12192000"/>
              <a:gd name="connsiteY40966" fmla="*/ 405632 h 6858000"/>
              <a:gd name="connsiteX40967" fmla="*/ 9481643 w 12192000"/>
              <a:gd name="connsiteY40967" fmla="*/ 198291 h 6858000"/>
              <a:gd name="connsiteX40968" fmla="*/ 9074473 w 12192000"/>
              <a:gd name="connsiteY40968" fmla="*/ 198291 h 6858000"/>
              <a:gd name="connsiteX40969" fmla="*/ 8988742 w 12192000"/>
              <a:gd name="connsiteY40969" fmla="*/ 247785 h 6858000"/>
              <a:gd name="connsiteX40970" fmla="*/ 8991376 w 12192000"/>
              <a:gd name="connsiteY40970" fmla="*/ 262777 h 6858000"/>
              <a:gd name="connsiteX40971" fmla="*/ 8954749 w 12192000"/>
              <a:gd name="connsiteY40971" fmla="*/ 306645 h 6858000"/>
              <a:gd name="connsiteX40972" fmla="*/ 8954749 w 12192000"/>
              <a:gd name="connsiteY40972" fmla="*/ 405632 h 6858000"/>
              <a:gd name="connsiteX40973" fmla="*/ 9074473 w 12192000"/>
              <a:gd name="connsiteY40973" fmla="*/ 198291 h 6858000"/>
              <a:gd name="connsiteX40974" fmla="*/ 8667273 w 12192000"/>
              <a:gd name="connsiteY40974" fmla="*/ 198291 h 6858000"/>
              <a:gd name="connsiteX40975" fmla="*/ 8581542 w 12192000"/>
              <a:gd name="connsiteY40975" fmla="*/ 247785 h 6858000"/>
              <a:gd name="connsiteX40976" fmla="*/ 8584176 w 12192000"/>
              <a:gd name="connsiteY40976" fmla="*/ 262777 h 6858000"/>
              <a:gd name="connsiteX40977" fmla="*/ 8547549 w 12192000"/>
              <a:gd name="connsiteY40977" fmla="*/ 306645 h 6858000"/>
              <a:gd name="connsiteX40978" fmla="*/ 8547549 w 12192000"/>
              <a:gd name="connsiteY40978" fmla="*/ 405632 h 6858000"/>
              <a:gd name="connsiteX40979" fmla="*/ 8667273 w 12192000"/>
              <a:gd name="connsiteY40979" fmla="*/ 198291 h 6858000"/>
              <a:gd name="connsiteX40980" fmla="*/ 8260103 w 12192000"/>
              <a:gd name="connsiteY40980" fmla="*/ 198291 h 6858000"/>
              <a:gd name="connsiteX40981" fmla="*/ 8174373 w 12192000"/>
              <a:gd name="connsiteY40981" fmla="*/ 247785 h 6858000"/>
              <a:gd name="connsiteX40982" fmla="*/ 8177006 w 12192000"/>
              <a:gd name="connsiteY40982" fmla="*/ 262777 h 6858000"/>
              <a:gd name="connsiteX40983" fmla="*/ 8140379 w 12192000"/>
              <a:gd name="connsiteY40983" fmla="*/ 306645 h 6858000"/>
              <a:gd name="connsiteX40984" fmla="*/ 8140379 w 12192000"/>
              <a:gd name="connsiteY40984" fmla="*/ 405632 h 6858000"/>
              <a:gd name="connsiteX40985" fmla="*/ 8260103 w 12192000"/>
              <a:gd name="connsiteY40985" fmla="*/ 198291 h 6858000"/>
              <a:gd name="connsiteX40986" fmla="*/ 7852904 w 12192000"/>
              <a:gd name="connsiteY40986" fmla="*/ 198291 h 6858000"/>
              <a:gd name="connsiteX40987" fmla="*/ 7767173 w 12192000"/>
              <a:gd name="connsiteY40987" fmla="*/ 247785 h 6858000"/>
              <a:gd name="connsiteX40988" fmla="*/ 7769807 w 12192000"/>
              <a:gd name="connsiteY40988" fmla="*/ 262777 h 6858000"/>
              <a:gd name="connsiteX40989" fmla="*/ 7733180 w 12192000"/>
              <a:gd name="connsiteY40989" fmla="*/ 306645 h 6858000"/>
              <a:gd name="connsiteX40990" fmla="*/ 7733180 w 12192000"/>
              <a:gd name="connsiteY40990" fmla="*/ 405632 h 6858000"/>
              <a:gd name="connsiteX40991" fmla="*/ 7852904 w 12192000"/>
              <a:gd name="connsiteY40991" fmla="*/ 198291 h 6858000"/>
              <a:gd name="connsiteX40992" fmla="*/ 7445734 w 12192000"/>
              <a:gd name="connsiteY40992" fmla="*/ 198291 h 6858000"/>
              <a:gd name="connsiteX40993" fmla="*/ 7360003 w 12192000"/>
              <a:gd name="connsiteY40993" fmla="*/ 247785 h 6858000"/>
              <a:gd name="connsiteX40994" fmla="*/ 7362636 w 12192000"/>
              <a:gd name="connsiteY40994" fmla="*/ 262777 h 6858000"/>
              <a:gd name="connsiteX40995" fmla="*/ 7326010 w 12192000"/>
              <a:gd name="connsiteY40995" fmla="*/ 306645 h 6858000"/>
              <a:gd name="connsiteX40996" fmla="*/ 7326010 w 12192000"/>
              <a:gd name="connsiteY40996" fmla="*/ 405632 h 6858000"/>
              <a:gd name="connsiteX40997" fmla="*/ 7445734 w 12192000"/>
              <a:gd name="connsiteY40997" fmla="*/ 198291 h 6858000"/>
              <a:gd name="connsiteX40998" fmla="*/ 7038534 w 12192000"/>
              <a:gd name="connsiteY40998" fmla="*/ 198291 h 6858000"/>
              <a:gd name="connsiteX40999" fmla="*/ 6952803 w 12192000"/>
              <a:gd name="connsiteY40999" fmla="*/ 247785 h 6858000"/>
              <a:gd name="connsiteX41000" fmla="*/ 6955436 w 12192000"/>
              <a:gd name="connsiteY41000" fmla="*/ 262777 h 6858000"/>
              <a:gd name="connsiteX41001" fmla="*/ 6918810 w 12192000"/>
              <a:gd name="connsiteY41001" fmla="*/ 306645 h 6858000"/>
              <a:gd name="connsiteX41002" fmla="*/ 6918810 w 12192000"/>
              <a:gd name="connsiteY41002" fmla="*/ 405632 h 6858000"/>
              <a:gd name="connsiteX41003" fmla="*/ 7038534 w 12192000"/>
              <a:gd name="connsiteY41003" fmla="*/ 198291 h 6858000"/>
              <a:gd name="connsiteX41004" fmla="*/ 6631364 w 12192000"/>
              <a:gd name="connsiteY41004" fmla="*/ 198291 h 6858000"/>
              <a:gd name="connsiteX41005" fmla="*/ 6545633 w 12192000"/>
              <a:gd name="connsiteY41005" fmla="*/ 247785 h 6858000"/>
              <a:gd name="connsiteX41006" fmla="*/ 6548266 w 12192000"/>
              <a:gd name="connsiteY41006" fmla="*/ 262777 h 6858000"/>
              <a:gd name="connsiteX41007" fmla="*/ 6511640 w 12192000"/>
              <a:gd name="connsiteY41007" fmla="*/ 306645 h 6858000"/>
              <a:gd name="connsiteX41008" fmla="*/ 6511640 w 12192000"/>
              <a:gd name="connsiteY41008" fmla="*/ 405632 h 6858000"/>
              <a:gd name="connsiteX41009" fmla="*/ 6631364 w 12192000"/>
              <a:gd name="connsiteY41009" fmla="*/ 198291 h 6858000"/>
              <a:gd name="connsiteX41010" fmla="*/ 6224165 w 12192000"/>
              <a:gd name="connsiteY41010" fmla="*/ 198291 h 6858000"/>
              <a:gd name="connsiteX41011" fmla="*/ 6138433 w 12192000"/>
              <a:gd name="connsiteY41011" fmla="*/ 247785 h 6858000"/>
              <a:gd name="connsiteX41012" fmla="*/ 6141067 w 12192000"/>
              <a:gd name="connsiteY41012" fmla="*/ 262777 h 6858000"/>
              <a:gd name="connsiteX41013" fmla="*/ 6104441 w 12192000"/>
              <a:gd name="connsiteY41013" fmla="*/ 306645 h 6858000"/>
              <a:gd name="connsiteX41014" fmla="*/ 6104441 w 12192000"/>
              <a:gd name="connsiteY41014" fmla="*/ 405632 h 6858000"/>
              <a:gd name="connsiteX41015" fmla="*/ 6224165 w 12192000"/>
              <a:gd name="connsiteY41015" fmla="*/ 198291 h 6858000"/>
              <a:gd name="connsiteX41016" fmla="*/ 5816995 w 12192000"/>
              <a:gd name="connsiteY41016" fmla="*/ 198291 h 6858000"/>
              <a:gd name="connsiteX41017" fmla="*/ 5731264 w 12192000"/>
              <a:gd name="connsiteY41017" fmla="*/ 247785 h 6858000"/>
              <a:gd name="connsiteX41018" fmla="*/ 5733897 w 12192000"/>
              <a:gd name="connsiteY41018" fmla="*/ 262777 h 6858000"/>
              <a:gd name="connsiteX41019" fmla="*/ 5697271 w 12192000"/>
              <a:gd name="connsiteY41019" fmla="*/ 306645 h 6858000"/>
              <a:gd name="connsiteX41020" fmla="*/ 5697271 w 12192000"/>
              <a:gd name="connsiteY41020" fmla="*/ 405632 h 6858000"/>
              <a:gd name="connsiteX41021" fmla="*/ 5816995 w 12192000"/>
              <a:gd name="connsiteY41021" fmla="*/ 198291 h 6858000"/>
              <a:gd name="connsiteX41022" fmla="*/ 5409826 w 12192000"/>
              <a:gd name="connsiteY41022" fmla="*/ 198291 h 6858000"/>
              <a:gd name="connsiteX41023" fmla="*/ 5324094 w 12192000"/>
              <a:gd name="connsiteY41023" fmla="*/ 247785 h 6858000"/>
              <a:gd name="connsiteX41024" fmla="*/ 5326727 w 12192000"/>
              <a:gd name="connsiteY41024" fmla="*/ 262777 h 6858000"/>
              <a:gd name="connsiteX41025" fmla="*/ 5290102 w 12192000"/>
              <a:gd name="connsiteY41025" fmla="*/ 306645 h 6858000"/>
              <a:gd name="connsiteX41026" fmla="*/ 5290102 w 12192000"/>
              <a:gd name="connsiteY41026" fmla="*/ 405632 h 6858000"/>
              <a:gd name="connsiteX41027" fmla="*/ 5409826 w 12192000"/>
              <a:gd name="connsiteY41027" fmla="*/ 198291 h 6858000"/>
              <a:gd name="connsiteX41028" fmla="*/ 5002625 w 12192000"/>
              <a:gd name="connsiteY41028" fmla="*/ 198291 h 6858000"/>
              <a:gd name="connsiteX41029" fmla="*/ 4916894 w 12192000"/>
              <a:gd name="connsiteY41029" fmla="*/ 247785 h 6858000"/>
              <a:gd name="connsiteX41030" fmla="*/ 4919527 w 12192000"/>
              <a:gd name="connsiteY41030" fmla="*/ 262777 h 6858000"/>
              <a:gd name="connsiteX41031" fmla="*/ 4882901 w 12192000"/>
              <a:gd name="connsiteY41031" fmla="*/ 306645 h 6858000"/>
              <a:gd name="connsiteX41032" fmla="*/ 4882901 w 12192000"/>
              <a:gd name="connsiteY41032" fmla="*/ 405632 h 6858000"/>
              <a:gd name="connsiteX41033" fmla="*/ 5002625 w 12192000"/>
              <a:gd name="connsiteY41033" fmla="*/ 198291 h 6858000"/>
              <a:gd name="connsiteX41034" fmla="*/ 4595455 w 12192000"/>
              <a:gd name="connsiteY41034" fmla="*/ 198291 h 6858000"/>
              <a:gd name="connsiteX41035" fmla="*/ 4509725 w 12192000"/>
              <a:gd name="connsiteY41035" fmla="*/ 247785 h 6858000"/>
              <a:gd name="connsiteX41036" fmla="*/ 4512357 w 12192000"/>
              <a:gd name="connsiteY41036" fmla="*/ 262777 h 6858000"/>
              <a:gd name="connsiteX41037" fmla="*/ 4475731 w 12192000"/>
              <a:gd name="connsiteY41037" fmla="*/ 306645 h 6858000"/>
              <a:gd name="connsiteX41038" fmla="*/ 4475731 w 12192000"/>
              <a:gd name="connsiteY41038" fmla="*/ 405632 h 6858000"/>
              <a:gd name="connsiteX41039" fmla="*/ 4595455 w 12192000"/>
              <a:gd name="connsiteY41039" fmla="*/ 198291 h 6858000"/>
              <a:gd name="connsiteX41040" fmla="*/ 4188255 w 12192000"/>
              <a:gd name="connsiteY41040" fmla="*/ 198291 h 6858000"/>
              <a:gd name="connsiteX41041" fmla="*/ 4102524 w 12192000"/>
              <a:gd name="connsiteY41041" fmla="*/ 247785 h 6858000"/>
              <a:gd name="connsiteX41042" fmla="*/ 4105157 w 12192000"/>
              <a:gd name="connsiteY41042" fmla="*/ 262777 h 6858000"/>
              <a:gd name="connsiteX41043" fmla="*/ 4068531 w 12192000"/>
              <a:gd name="connsiteY41043" fmla="*/ 306645 h 6858000"/>
              <a:gd name="connsiteX41044" fmla="*/ 4068531 w 12192000"/>
              <a:gd name="connsiteY41044" fmla="*/ 405632 h 6858000"/>
              <a:gd name="connsiteX41045" fmla="*/ 4188255 w 12192000"/>
              <a:gd name="connsiteY41045" fmla="*/ 198291 h 6858000"/>
              <a:gd name="connsiteX41046" fmla="*/ 3781085 w 12192000"/>
              <a:gd name="connsiteY41046" fmla="*/ 198291 h 6858000"/>
              <a:gd name="connsiteX41047" fmla="*/ 3695354 w 12192000"/>
              <a:gd name="connsiteY41047" fmla="*/ 247785 h 6858000"/>
              <a:gd name="connsiteX41048" fmla="*/ 3697988 w 12192000"/>
              <a:gd name="connsiteY41048" fmla="*/ 262777 h 6858000"/>
              <a:gd name="connsiteX41049" fmla="*/ 3661361 w 12192000"/>
              <a:gd name="connsiteY41049" fmla="*/ 306645 h 6858000"/>
              <a:gd name="connsiteX41050" fmla="*/ 3661361 w 12192000"/>
              <a:gd name="connsiteY41050" fmla="*/ 405632 h 6858000"/>
              <a:gd name="connsiteX41051" fmla="*/ 3781085 w 12192000"/>
              <a:gd name="connsiteY41051" fmla="*/ 198291 h 6858000"/>
              <a:gd name="connsiteX41052" fmla="*/ 3373886 w 12192000"/>
              <a:gd name="connsiteY41052" fmla="*/ 198291 h 6858000"/>
              <a:gd name="connsiteX41053" fmla="*/ 3288155 w 12192000"/>
              <a:gd name="connsiteY41053" fmla="*/ 247785 h 6858000"/>
              <a:gd name="connsiteX41054" fmla="*/ 3290788 w 12192000"/>
              <a:gd name="connsiteY41054" fmla="*/ 262777 h 6858000"/>
              <a:gd name="connsiteX41055" fmla="*/ 3254161 w 12192000"/>
              <a:gd name="connsiteY41055" fmla="*/ 306645 h 6858000"/>
              <a:gd name="connsiteX41056" fmla="*/ 3254161 w 12192000"/>
              <a:gd name="connsiteY41056" fmla="*/ 405632 h 6858000"/>
              <a:gd name="connsiteX41057" fmla="*/ 3373886 w 12192000"/>
              <a:gd name="connsiteY41057" fmla="*/ 198291 h 6858000"/>
              <a:gd name="connsiteX41058" fmla="*/ 2966716 w 12192000"/>
              <a:gd name="connsiteY41058" fmla="*/ 198291 h 6858000"/>
              <a:gd name="connsiteX41059" fmla="*/ 2880985 w 12192000"/>
              <a:gd name="connsiteY41059" fmla="*/ 247785 h 6858000"/>
              <a:gd name="connsiteX41060" fmla="*/ 2883618 w 12192000"/>
              <a:gd name="connsiteY41060" fmla="*/ 262777 h 6858000"/>
              <a:gd name="connsiteX41061" fmla="*/ 2846991 w 12192000"/>
              <a:gd name="connsiteY41061" fmla="*/ 306645 h 6858000"/>
              <a:gd name="connsiteX41062" fmla="*/ 2846991 w 12192000"/>
              <a:gd name="connsiteY41062" fmla="*/ 405632 h 6858000"/>
              <a:gd name="connsiteX41063" fmla="*/ 2966716 w 12192000"/>
              <a:gd name="connsiteY41063" fmla="*/ 198291 h 6858000"/>
              <a:gd name="connsiteX41064" fmla="*/ 2559516 w 12192000"/>
              <a:gd name="connsiteY41064" fmla="*/ 198291 h 6858000"/>
              <a:gd name="connsiteX41065" fmla="*/ 2473785 w 12192000"/>
              <a:gd name="connsiteY41065" fmla="*/ 247785 h 6858000"/>
              <a:gd name="connsiteX41066" fmla="*/ 2476418 w 12192000"/>
              <a:gd name="connsiteY41066" fmla="*/ 262777 h 6858000"/>
              <a:gd name="connsiteX41067" fmla="*/ 2439792 w 12192000"/>
              <a:gd name="connsiteY41067" fmla="*/ 306645 h 6858000"/>
              <a:gd name="connsiteX41068" fmla="*/ 2439792 w 12192000"/>
              <a:gd name="connsiteY41068" fmla="*/ 405632 h 6858000"/>
              <a:gd name="connsiteX41069" fmla="*/ 2559516 w 12192000"/>
              <a:gd name="connsiteY41069" fmla="*/ 198291 h 6858000"/>
              <a:gd name="connsiteX41070" fmla="*/ 2152346 w 12192000"/>
              <a:gd name="connsiteY41070" fmla="*/ 198291 h 6858000"/>
              <a:gd name="connsiteX41071" fmla="*/ 2066615 w 12192000"/>
              <a:gd name="connsiteY41071" fmla="*/ 247785 h 6858000"/>
              <a:gd name="connsiteX41072" fmla="*/ 2069248 w 12192000"/>
              <a:gd name="connsiteY41072" fmla="*/ 262777 h 6858000"/>
              <a:gd name="connsiteX41073" fmla="*/ 2032622 w 12192000"/>
              <a:gd name="connsiteY41073" fmla="*/ 306645 h 6858000"/>
              <a:gd name="connsiteX41074" fmla="*/ 2032622 w 12192000"/>
              <a:gd name="connsiteY41074" fmla="*/ 405632 h 6858000"/>
              <a:gd name="connsiteX41075" fmla="*/ 2152346 w 12192000"/>
              <a:gd name="connsiteY41075" fmla="*/ 198291 h 6858000"/>
              <a:gd name="connsiteX41076" fmla="*/ 1745176 w 12192000"/>
              <a:gd name="connsiteY41076" fmla="*/ 198291 h 6858000"/>
              <a:gd name="connsiteX41077" fmla="*/ 1659445 w 12192000"/>
              <a:gd name="connsiteY41077" fmla="*/ 247785 h 6858000"/>
              <a:gd name="connsiteX41078" fmla="*/ 1662078 w 12192000"/>
              <a:gd name="connsiteY41078" fmla="*/ 262777 h 6858000"/>
              <a:gd name="connsiteX41079" fmla="*/ 1625452 w 12192000"/>
              <a:gd name="connsiteY41079" fmla="*/ 306645 h 6858000"/>
              <a:gd name="connsiteX41080" fmla="*/ 1625452 w 12192000"/>
              <a:gd name="connsiteY41080" fmla="*/ 405632 h 6858000"/>
              <a:gd name="connsiteX41081" fmla="*/ 1745176 w 12192000"/>
              <a:gd name="connsiteY41081" fmla="*/ 198291 h 6858000"/>
              <a:gd name="connsiteX41082" fmla="*/ 1337976 w 12192000"/>
              <a:gd name="connsiteY41082" fmla="*/ 198291 h 6858000"/>
              <a:gd name="connsiteX41083" fmla="*/ 1252245 w 12192000"/>
              <a:gd name="connsiteY41083" fmla="*/ 247785 h 6858000"/>
              <a:gd name="connsiteX41084" fmla="*/ 1254879 w 12192000"/>
              <a:gd name="connsiteY41084" fmla="*/ 262777 h 6858000"/>
              <a:gd name="connsiteX41085" fmla="*/ 1218252 w 12192000"/>
              <a:gd name="connsiteY41085" fmla="*/ 306645 h 6858000"/>
              <a:gd name="connsiteX41086" fmla="*/ 1218252 w 12192000"/>
              <a:gd name="connsiteY41086" fmla="*/ 405632 h 6858000"/>
              <a:gd name="connsiteX41087" fmla="*/ 1337976 w 12192000"/>
              <a:gd name="connsiteY41087" fmla="*/ 198291 h 6858000"/>
              <a:gd name="connsiteX41088" fmla="*/ 930806 w 12192000"/>
              <a:gd name="connsiteY41088" fmla="*/ 198291 h 6858000"/>
              <a:gd name="connsiteX41089" fmla="*/ 845075 w 12192000"/>
              <a:gd name="connsiteY41089" fmla="*/ 247785 h 6858000"/>
              <a:gd name="connsiteX41090" fmla="*/ 847709 w 12192000"/>
              <a:gd name="connsiteY41090" fmla="*/ 262777 h 6858000"/>
              <a:gd name="connsiteX41091" fmla="*/ 811082 w 12192000"/>
              <a:gd name="connsiteY41091" fmla="*/ 306645 h 6858000"/>
              <a:gd name="connsiteX41092" fmla="*/ 811082 w 12192000"/>
              <a:gd name="connsiteY41092" fmla="*/ 405632 h 6858000"/>
              <a:gd name="connsiteX41093" fmla="*/ 930806 w 12192000"/>
              <a:gd name="connsiteY41093" fmla="*/ 198291 h 6858000"/>
              <a:gd name="connsiteX41094" fmla="*/ 523607 w 12192000"/>
              <a:gd name="connsiteY41094" fmla="*/ 198291 h 6858000"/>
              <a:gd name="connsiteX41095" fmla="*/ 437875 w 12192000"/>
              <a:gd name="connsiteY41095" fmla="*/ 247785 h 6858000"/>
              <a:gd name="connsiteX41096" fmla="*/ 440509 w 12192000"/>
              <a:gd name="connsiteY41096" fmla="*/ 262777 h 6858000"/>
              <a:gd name="connsiteX41097" fmla="*/ 403882 w 12192000"/>
              <a:gd name="connsiteY41097" fmla="*/ 306645 h 6858000"/>
              <a:gd name="connsiteX41098" fmla="*/ 403882 w 12192000"/>
              <a:gd name="connsiteY41098" fmla="*/ 405632 h 6858000"/>
              <a:gd name="connsiteX41099" fmla="*/ 523607 w 12192000"/>
              <a:gd name="connsiteY41099" fmla="*/ 198291 h 6858000"/>
              <a:gd name="connsiteX41100" fmla="*/ 11669325 w 12192000"/>
              <a:gd name="connsiteY41100" fmla="*/ 198261 h 6858000"/>
              <a:gd name="connsiteX41101" fmla="*/ 11789049 w 12192000"/>
              <a:gd name="connsiteY41101" fmla="*/ 405602 h 6858000"/>
              <a:gd name="connsiteX41102" fmla="*/ 11789049 w 12192000"/>
              <a:gd name="connsiteY41102" fmla="*/ 306615 h 6858000"/>
              <a:gd name="connsiteX41103" fmla="*/ 11752422 w 12192000"/>
              <a:gd name="connsiteY41103" fmla="*/ 262747 h 6858000"/>
              <a:gd name="connsiteX41104" fmla="*/ 11755055 w 12192000"/>
              <a:gd name="connsiteY41104" fmla="*/ 247755 h 6858000"/>
              <a:gd name="connsiteX41105" fmla="*/ 11262125 w 12192000"/>
              <a:gd name="connsiteY41105" fmla="*/ 198261 h 6858000"/>
              <a:gd name="connsiteX41106" fmla="*/ 11381849 w 12192000"/>
              <a:gd name="connsiteY41106" fmla="*/ 405602 h 6858000"/>
              <a:gd name="connsiteX41107" fmla="*/ 11381849 w 12192000"/>
              <a:gd name="connsiteY41107" fmla="*/ 306615 h 6858000"/>
              <a:gd name="connsiteX41108" fmla="*/ 11345222 w 12192000"/>
              <a:gd name="connsiteY41108" fmla="*/ 262747 h 6858000"/>
              <a:gd name="connsiteX41109" fmla="*/ 11347856 w 12192000"/>
              <a:gd name="connsiteY41109" fmla="*/ 247755 h 6858000"/>
              <a:gd name="connsiteX41110" fmla="*/ 10854955 w 12192000"/>
              <a:gd name="connsiteY41110" fmla="*/ 198261 h 6858000"/>
              <a:gd name="connsiteX41111" fmla="*/ 10974679 w 12192000"/>
              <a:gd name="connsiteY41111" fmla="*/ 405602 h 6858000"/>
              <a:gd name="connsiteX41112" fmla="*/ 10974679 w 12192000"/>
              <a:gd name="connsiteY41112" fmla="*/ 306615 h 6858000"/>
              <a:gd name="connsiteX41113" fmla="*/ 10938052 w 12192000"/>
              <a:gd name="connsiteY41113" fmla="*/ 262747 h 6858000"/>
              <a:gd name="connsiteX41114" fmla="*/ 10940686 w 12192000"/>
              <a:gd name="connsiteY41114" fmla="*/ 247755 h 6858000"/>
              <a:gd name="connsiteX41115" fmla="*/ 10447755 w 12192000"/>
              <a:gd name="connsiteY41115" fmla="*/ 198261 h 6858000"/>
              <a:gd name="connsiteX41116" fmla="*/ 10567479 w 12192000"/>
              <a:gd name="connsiteY41116" fmla="*/ 405602 h 6858000"/>
              <a:gd name="connsiteX41117" fmla="*/ 10567479 w 12192000"/>
              <a:gd name="connsiteY41117" fmla="*/ 306615 h 6858000"/>
              <a:gd name="connsiteX41118" fmla="*/ 10530853 w 12192000"/>
              <a:gd name="connsiteY41118" fmla="*/ 262747 h 6858000"/>
              <a:gd name="connsiteX41119" fmla="*/ 10533486 w 12192000"/>
              <a:gd name="connsiteY41119" fmla="*/ 247755 h 6858000"/>
              <a:gd name="connsiteX41120" fmla="*/ 10040585 w 12192000"/>
              <a:gd name="connsiteY41120" fmla="*/ 198261 h 6858000"/>
              <a:gd name="connsiteX41121" fmla="*/ 10160309 w 12192000"/>
              <a:gd name="connsiteY41121" fmla="*/ 405602 h 6858000"/>
              <a:gd name="connsiteX41122" fmla="*/ 10160309 w 12192000"/>
              <a:gd name="connsiteY41122" fmla="*/ 306615 h 6858000"/>
              <a:gd name="connsiteX41123" fmla="*/ 10123683 w 12192000"/>
              <a:gd name="connsiteY41123" fmla="*/ 262747 h 6858000"/>
              <a:gd name="connsiteX41124" fmla="*/ 10126317 w 12192000"/>
              <a:gd name="connsiteY41124" fmla="*/ 247755 h 6858000"/>
              <a:gd name="connsiteX41125" fmla="*/ 9633415 w 12192000"/>
              <a:gd name="connsiteY41125" fmla="*/ 198261 h 6858000"/>
              <a:gd name="connsiteX41126" fmla="*/ 9753139 w 12192000"/>
              <a:gd name="connsiteY41126" fmla="*/ 405602 h 6858000"/>
              <a:gd name="connsiteX41127" fmla="*/ 9753139 w 12192000"/>
              <a:gd name="connsiteY41127" fmla="*/ 306615 h 6858000"/>
              <a:gd name="connsiteX41128" fmla="*/ 9716513 w 12192000"/>
              <a:gd name="connsiteY41128" fmla="*/ 262747 h 6858000"/>
              <a:gd name="connsiteX41129" fmla="*/ 9719146 w 12192000"/>
              <a:gd name="connsiteY41129" fmla="*/ 247755 h 6858000"/>
              <a:gd name="connsiteX41130" fmla="*/ 9226216 w 12192000"/>
              <a:gd name="connsiteY41130" fmla="*/ 198261 h 6858000"/>
              <a:gd name="connsiteX41131" fmla="*/ 9345940 w 12192000"/>
              <a:gd name="connsiteY41131" fmla="*/ 405602 h 6858000"/>
              <a:gd name="connsiteX41132" fmla="*/ 9345940 w 12192000"/>
              <a:gd name="connsiteY41132" fmla="*/ 306615 h 6858000"/>
              <a:gd name="connsiteX41133" fmla="*/ 9309314 w 12192000"/>
              <a:gd name="connsiteY41133" fmla="*/ 262747 h 6858000"/>
              <a:gd name="connsiteX41134" fmla="*/ 9311946 w 12192000"/>
              <a:gd name="connsiteY41134" fmla="*/ 247755 h 6858000"/>
              <a:gd name="connsiteX41135" fmla="*/ 8819046 w 12192000"/>
              <a:gd name="connsiteY41135" fmla="*/ 198261 h 6858000"/>
              <a:gd name="connsiteX41136" fmla="*/ 8938770 w 12192000"/>
              <a:gd name="connsiteY41136" fmla="*/ 405602 h 6858000"/>
              <a:gd name="connsiteX41137" fmla="*/ 8938770 w 12192000"/>
              <a:gd name="connsiteY41137" fmla="*/ 306615 h 6858000"/>
              <a:gd name="connsiteX41138" fmla="*/ 8902143 w 12192000"/>
              <a:gd name="connsiteY41138" fmla="*/ 262747 h 6858000"/>
              <a:gd name="connsiteX41139" fmla="*/ 8904776 w 12192000"/>
              <a:gd name="connsiteY41139" fmla="*/ 247755 h 6858000"/>
              <a:gd name="connsiteX41140" fmla="*/ 8411846 w 12192000"/>
              <a:gd name="connsiteY41140" fmla="*/ 198261 h 6858000"/>
              <a:gd name="connsiteX41141" fmla="*/ 8531570 w 12192000"/>
              <a:gd name="connsiteY41141" fmla="*/ 405602 h 6858000"/>
              <a:gd name="connsiteX41142" fmla="*/ 8531570 w 12192000"/>
              <a:gd name="connsiteY41142" fmla="*/ 306615 h 6858000"/>
              <a:gd name="connsiteX41143" fmla="*/ 8494943 w 12192000"/>
              <a:gd name="connsiteY41143" fmla="*/ 262747 h 6858000"/>
              <a:gd name="connsiteX41144" fmla="*/ 8497577 w 12192000"/>
              <a:gd name="connsiteY41144" fmla="*/ 247755 h 6858000"/>
              <a:gd name="connsiteX41145" fmla="*/ 8004677 w 12192000"/>
              <a:gd name="connsiteY41145" fmla="*/ 198261 h 6858000"/>
              <a:gd name="connsiteX41146" fmla="*/ 8124400 w 12192000"/>
              <a:gd name="connsiteY41146" fmla="*/ 405602 h 6858000"/>
              <a:gd name="connsiteX41147" fmla="*/ 8124400 w 12192000"/>
              <a:gd name="connsiteY41147" fmla="*/ 306615 h 6858000"/>
              <a:gd name="connsiteX41148" fmla="*/ 8087774 w 12192000"/>
              <a:gd name="connsiteY41148" fmla="*/ 262747 h 6858000"/>
              <a:gd name="connsiteX41149" fmla="*/ 8090407 w 12192000"/>
              <a:gd name="connsiteY41149" fmla="*/ 247755 h 6858000"/>
              <a:gd name="connsiteX41150" fmla="*/ 7597476 w 12192000"/>
              <a:gd name="connsiteY41150" fmla="*/ 198261 h 6858000"/>
              <a:gd name="connsiteX41151" fmla="*/ 7717201 w 12192000"/>
              <a:gd name="connsiteY41151" fmla="*/ 405602 h 6858000"/>
              <a:gd name="connsiteX41152" fmla="*/ 7717201 w 12192000"/>
              <a:gd name="connsiteY41152" fmla="*/ 306615 h 6858000"/>
              <a:gd name="connsiteX41153" fmla="*/ 7680574 w 12192000"/>
              <a:gd name="connsiteY41153" fmla="*/ 262747 h 6858000"/>
              <a:gd name="connsiteX41154" fmla="*/ 7683207 w 12192000"/>
              <a:gd name="connsiteY41154" fmla="*/ 247755 h 6858000"/>
              <a:gd name="connsiteX41155" fmla="*/ 7190306 w 12192000"/>
              <a:gd name="connsiteY41155" fmla="*/ 198261 h 6858000"/>
              <a:gd name="connsiteX41156" fmla="*/ 7310031 w 12192000"/>
              <a:gd name="connsiteY41156" fmla="*/ 405602 h 6858000"/>
              <a:gd name="connsiteX41157" fmla="*/ 7310031 w 12192000"/>
              <a:gd name="connsiteY41157" fmla="*/ 306615 h 6858000"/>
              <a:gd name="connsiteX41158" fmla="*/ 7273404 w 12192000"/>
              <a:gd name="connsiteY41158" fmla="*/ 262747 h 6858000"/>
              <a:gd name="connsiteX41159" fmla="*/ 7276038 w 12192000"/>
              <a:gd name="connsiteY41159" fmla="*/ 247755 h 6858000"/>
              <a:gd name="connsiteX41160" fmla="*/ 6783107 w 12192000"/>
              <a:gd name="connsiteY41160" fmla="*/ 198261 h 6858000"/>
              <a:gd name="connsiteX41161" fmla="*/ 6902831 w 12192000"/>
              <a:gd name="connsiteY41161" fmla="*/ 405602 h 6858000"/>
              <a:gd name="connsiteX41162" fmla="*/ 6902831 w 12192000"/>
              <a:gd name="connsiteY41162" fmla="*/ 306615 h 6858000"/>
              <a:gd name="connsiteX41163" fmla="*/ 6866204 w 12192000"/>
              <a:gd name="connsiteY41163" fmla="*/ 262747 h 6858000"/>
              <a:gd name="connsiteX41164" fmla="*/ 6868838 w 12192000"/>
              <a:gd name="connsiteY41164" fmla="*/ 247755 h 6858000"/>
              <a:gd name="connsiteX41165" fmla="*/ 6375937 w 12192000"/>
              <a:gd name="connsiteY41165" fmla="*/ 198261 h 6858000"/>
              <a:gd name="connsiteX41166" fmla="*/ 6495661 w 12192000"/>
              <a:gd name="connsiteY41166" fmla="*/ 405602 h 6858000"/>
              <a:gd name="connsiteX41167" fmla="*/ 6495661 w 12192000"/>
              <a:gd name="connsiteY41167" fmla="*/ 306615 h 6858000"/>
              <a:gd name="connsiteX41168" fmla="*/ 6459035 w 12192000"/>
              <a:gd name="connsiteY41168" fmla="*/ 262747 h 6858000"/>
              <a:gd name="connsiteX41169" fmla="*/ 6461668 w 12192000"/>
              <a:gd name="connsiteY41169" fmla="*/ 247755 h 6858000"/>
              <a:gd name="connsiteX41170" fmla="*/ 5968767 w 12192000"/>
              <a:gd name="connsiteY41170" fmla="*/ 198261 h 6858000"/>
              <a:gd name="connsiteX41171" fmla="*/ 6088491 w 12192000"/>
              <a:gd name="connsiteY41171" fmla="*/ 405602 h 6858000"/>
              <a:gd name="connsiteX41172" fmla="*/ 6088491 w 12192000"/>
              <a:gd name="connsiteY41172" fmla="*/ 306615 h 6858000"/>
              <a:gd name="connsiteX41173" fmla="*/ 6051865 w 12192000"/>
              <a:gd name="connsiteY41173" fmla="*/ 262747 h 6858000"/>
              <a:gd name="connsiteX41174" fmla="*/ 6054498 w 12192000"/>
              <a:gd name="connsiteY41174" fmla="*/ 247755 h 6858000"/>
              <a:gd name="connsiteX41175" fmla="*/ 5561568 w 12192000"/>
              <a:gd name="connsiteY41175" fmla="*/ 198261 h 6858000"/>
              <a:gd name="connsiteX41176" fmla="*/ 5681292 w 12192000"/>
              <a:gd name="connsiteY41176" fmla="*/ 405602 h 6858000"/>
              <a:gd name="connsiteX41177" fmla="*/ 5681292 w 12192000"/>
              <a:gd name="connsiteY41177" fmla="*/ 306615 h 6858000"/>
              <a:gd name="connsiteX41178" fmla="*/ 5644666 w 12192000"/>
              <a:gd name="connsiteY41178" fmla="*/ 262747 h 6858000"/>
              <a:gd name="connsiteX41179" fmla="*/ 5647298 w 12192000"/>
              <a:gd name="connsiteY41179" fmla="*/ 247755 h 6858000"/>
              <a:gd name="connsiteX41180" fmla="*/ 5154397 w 12192000"/>
              <a:gd name="connsiteY41180" fmla="*/ 198261 h 6858000"/>
              <a:gd name="connsiteX41181" fmla="*/ 5274121 w 12192000"/>
              <a:gd name="connsiteY41181" fmla="*/ 405602 h 6858000"/>
              <a:gd name="connsiteX41182" fmla="*/ 5274121 w 12192000"/>
              <a:gd name="connsiteY41182" fmla="*/ 306615 h 6858000"/>
              <a:gd name="connsiteX41183" fmla="*/ 5237495 w 12192000"/>
              <a:gd name="connsiteY41183" fmla="*/ 262747 h 6858000"/>
              <a:gd name="connsiteX41184" fmla="*/ 5240129 w 12192000"/>
              <a:gd name="connsiteY41184" fmla="*/ 247755 h 6858000"/>
              <a:gd name="connsiteX41185" fmla="*/ 4747197 w 12192000"/>
              <a:gd name="connsiteY41185" fmla="*/ 198261 h 6858000"/>
              <a:gd name="connsiteX41186" fmla="*/ 4866922 w 12192000"/>
              <a:gd name="connsiteY41186" fmla="*/ 405602 h 6858000"/>
              <a:gd name="connsiteX41187" fmla="*/ 4866922 w 12192000"/>
              <a:gd name="connsiteY41187" fmla="*/ 306615 h 6858000"/>
              <a:gd name="connsiteX41188" fmla="*/ 4830295 w 12192000"/>
              <a:gd name="connsiteY41188" fmla="*/ 262747 h 6858000"/>
              <a:gd name="connsiteX41189" fmla="*/ 4832929 w 12192000"/>
              <a:gd name="connsiteY41189" fmla="*/ 247755 h 6858000"/>
              <a:gd name="connsiteX41190" fmla="*/ 4340028 w 12192000"/>
              <a:gd name="connsiteY41190" fmla="*/ 198261 h 6858000"/>
              <a:gd name="connsiteX41191" fmla="*/ 4459752 w 12192000"/>
              <a:gd name="connsiteY41191" fmla="*/ 405602 h 6858000"/>
              <a:gd name="connsiteX41192" fmla="*/ 4459752 w 12192000"/>
              <a:gd name="connsiteY41192" fmla="*/ 306615 h 6858000"/>
              <a:gd name="connsiteX41193" fmla="*/ 4423126 w 12192000"/>
              <a:gd name="connsiteY41193" fmla="*/ 262747 h 6858000"/>
              <a:gd name="connsiteX41194" fmla="*/ 4425758 w 12192000"/>
              <a:gd name="connsiteY41194" fmla="*/ 247755 h 6858000"/>
              <a:gd name="connsiteX41195" fmla="*/ 3932828 w 12192000"/>
              <a:gd name="connsiteY41195" fmla="*/ 198261 h 6858000"/>
              <a:gd name="connsiteX41196" fmla="*/ 4052552 w 12192000"/>
              <a:gd name="connsiteY41196" fmla="*/ 405602 h 6858000"/>
              <a:gd name="connsiteX41197" fmla="*/ 4052552 w 12192000"/>
              <a:gd name="connsiteY41197" fmla="*/ 306615 h 6858000"/>
              <a:gd name="connsiteX41198" fmla="*/ 4015926 w 12192000"/>
              <a:gd name="connsiteY41198" fmla="*/ 262747 h 6858000"/>
              <a:gd name="connsiteX41199" fmla="*/ 4018559 w 12192000"/>
              <a:gd name="connsiteY41199" fmla="*/ 247755 h 6858000"/>
              <a:gd name="connsiteX41200" fmla="*/ 3525658 w 12192000"/>
              <a:gd name="connsiteY41200" fmla="*/ 198261 h 6858000"/>
              <a:gd name="connsiteX41201" fmla="*/ 3645382 w 12192000"/>
              <a:gd name="connsiteY41201" fmla="*/ 405602 h 6858000"/>
              <a:gd name="connsiteX41202" fmla="*/ 3645382 w 12192000"/>
              <a:gd name="connsiteY41202" fmla="*/ 306615 h 6858000"/>
              <a:gd name="connsiteX41203" fmla="*/ 3608756 w 12192000"/>
              <a:gd name="connsiteY41203" fmla="*/ 262747 h 6858000"/>
              <a:gd name="connsiteX41204" fmla="*/ 3611389 w 12192000"/>
              <a:gd name="connsiteY41204" fmla="*/ 247755 h 6858000"/>
              <a:gd name="connsiteX41205" fmla="*/ 3118458 w 12192000"/>
              <a:gd name="connsiteY41205" fmla="*/ 198261 h 6858000"/>
              <a:gd name="connsiteX41206" fmla="*/ 3238182 w 12192000"/>
              <a:gd name="connsiteY41206" fmla="*/ 405602 h 6858000"/>
              <a:gd name="connsiteX41207" fmla="*/ 3238182 w 12192000"/>
              <a:gd name="connsiteY41207" fmla="*/ 306615 h 6858000"/>
              <a:gd name="connsiteX41208" fmla="*/ 3201556 w 12192000"/>
              <a:gd name="connsiteY41208" fmla="*/ 262747 h 6858000"/>
              <a:gd name="connsiteX41209" fmla="*/ 3204189 w 12192000"/>
              <a:gd name="connsiteY41209" fmla="*/ 247755 h 6858000"/>
              <a:gd name="connsiteX41210" fmla="*/ 2711288 w 12192000"/>
              <a:gd name="connsiteY41210" fmla="*/ 198261 h 6858000"/>
              <a:gd name="connsiteX41211" fmla="*/ 2831012 w 12192000"/>
              <a:gd name="connsiteY41211" fmla="*/ 405602 h 6858000"/>
              <a:gd name="connsiteX41212" fmla="*/ 2831012 w 12192000"/>
              <a:gd name="connsiteY41212" fmla="*/ 306615 h 6858000"/>
              <a:gd name="connsiteX41213" fmla="*/ 2794386 w 12192000"/>
              <a:gd name="connsiteY41213" fmla="*/ 262747 h 6858000"/>
              <a:gd name="connsiteX41214" fmla="*/ 2797019 w 12192000"/>
              <a:gd name="connsiteY41214" fmla="*/ 247755 h 6858000"/>
              <a:gd name="connsiteX41215" fmla="*/ 2304118 w 12192000"/>
              <a:gd name="connsiteY41215" fmla="*/ 198261 h 6858000"/>
              <a:gd name="connsiteX41216" fmla="*/ 2423842 w 12192000"/>
              <a:gd name="connsiteY41216" fmla="*/ 405602 h 6858000"/>
              <a:gd name="connsiteX41217" fmla="*/ 2423842 w 12192000"/>
              <a:gd name="connsiteY41217" fmla="*/ 306615 h 6858000"/>
              <a:gd name="connsiteX41218" fmla="*/ 2387216 w 12192000"/>
              <a:gd name="connsiteY41218" fmla="*/ 262747 h 6858000"/>
              <a:gd name="connsiteX41219" fmla="*/ 2389849 w 12192000"/>
              <a:gd name="connsiteY41219" fmla="*/ 247755 h 6858000"/>
              <a:gd name="connsiteX41220" fmla="*/ 1896918 w 12192000"/>
              <a:gd name="connsiteY41220" fmla="*/ 198261 h 6858000"/>
              <a:gd name="connsiteX41221" fmla="*/ 2016643 w 12192000"/>
              <a:gd name="connsiteY41221" fmla="*/ 405602 h 6858000"/>
              <a:gd name="connsiteX41222" fmla="*/ 2016643 w 12192000"/>
              <a:gd name="connsiteY41222" fmla="*/ 306615 h 6858000"/>
              <a:gd name="connsiteX41223" fmla="*/ 1980016 w 12192000"/>
              <a:gd name="connsiteY41223" fmla="*/ 262747 h 6858000"/>
              <a:gd name="connsiteX41224" fmla="*/ 1982649 w 12192000"/>
              <a:gd name="connsiteY41224" fmla="*/ 247755 h 6858000"/>
              <a:gd name="connsiteX41225" fmla="*/ 1489748 w 12192000"/>
              <a:gd name="connsiteY41225" fmla="*/ 198261 h 6858000"/>
              <a:gd name="connsiteX41226" fmla="*/ 1609473 w 12192000"/>
              <a:gd name="connsiteY41226" fmla="*/ 405602 h 6858000"/>
              <a:gd name="connsiteX41227" fmla="*/ 1609473 w 12192000"/>
              <a:gd name="connsiteY41227" fmla="*/ 306615 h 6858000"/>
              <a:gd name="connsiteX41228" fmla="*/ 1572846 w 12192000"/>
              <a:gd name="connsiteY41228" fmla="*/ 262747 h 6858000"/>
              <a:gd name="connsiteX41229" fmla="*/ 1575479 w 12192000"/>
              <a:gd name="connsiteY41229" fmla="*/ 247755 h 6858000"/>
              <a:gd name="connsiteX41230" fmla="*/ 1082549 w 12192000"/>
              <a:gd name="connsiteY41230" fmla="*/ 198261 h 6858000"/>
              <a:gd name="connsiteX41231" fmla="*/ 1202273 w 12192000"/>
              <a:gd name="connsiteY41231" fmla="*/ 405602 h 6858000"/>
              <a:gd name="connsiteX41232" fmla="*/ 1202273 w 12192000"/>
              <a:gd name="connsiteY41232" fmla="*/ 306615 h 6858000"/>
              <a:gd name="connsiteX41233" fmla="*/ 1165646 w 12192000"/>
              <a:gd name="connsiteY41233" fmla="*/ 262747 h 6858000"/>
              <a:gd name="connsiteX41234" fmla="*/ 1168280 w 12192000"/>
              <a:gd name="connsiteY41234" fmla="*/ 247755 h 6858000"/>
              <a:gd name="connsiteX41235" fmla="*/ 675379 w 12192000"/>
              <a:gd name="connsiteY41235" fmla="*/ 198261 h 6858000"/>
              <a:gd name="connsiteX41236" fmla="*/ 795103 w 12192000"/>
              <a:gd name="connsiteY41236" fmla="*/ 405602 h 6858000"/>
              <a:gd name="connsiteX41237" fmla="*/ 795103 w 12192000"/>
              <a:gd name="connsiteY41237" fmla="*/ 306615 h 6858000"/>
              <a:gd name="connsiteX41238" fmla="*/ 758477 w 12192000"/>
              <a:gd name="connsiteY41238" fmla="*/ 262747 h 6858000"/>
              <a:gd name="connsiteX41239" fmla="*/ 761110 w 12192000"/>
              <a:gd name="connsiteY41239" fmla="*/ 247755 h 6858000"/>
              <a:gd name="connsiteX41240" fmla="*/ 268179 w 12192000"/>
              <a:gd name="connsiteY41240" fmla="*/ 198261 h 6858000"/>
              <a:gd name="connsiteX41241" fmla="*/ 387903 w 12192000"/>
              <a:gd name="connsiteY41241" fmla="*/ 405602 h 6858000"/>
              <a:gd name="connsiteX41242" fmla="*/ 387903 w 12192000"/>
              <a:gd name="connsiteY41242" fmla="*/ 306615 h 6858000"/>
              <a:gd name="connsiteX41243" fmla="*/ 351277 w 12192000"/>
              <a:gd name="connsiteY41243" fmla="*/ 262747 h 6858000"/>
              <a:gd name="connsiteX41244" fmla="*/ 353910 w 12192000"/>
              <a:gd name="connsiteY41244" fmla="*/ 247755 h 6858000"/>
              <a:gd name="connsiteX41245" fmla="*/ 11634942 w 12192000"/>
              <a:gd name="connsiteY41245" fmla="*/ 178512 h 6858000"/>
              <a:gd name="connsiteX41246" fmla="*/ 11601697 w 12192000"/>
              <a:gd name="connsiteY41246" fmla="*/ 198172 h 6858000"/>
              <a:gd name="connsiteX41247" fmla="*/ 11601697 w 12192000"/>
              <a:gd name="connsiteY41247" fmla="*/ 335611 h 6858000"/>
              <a:gd name="connsiteX41248" fmla="*/ 11635511 w 12192000"/>
              <a:gd name="connsiteY41248" fmla="*/ 364666 h 6858000"/>
              <a:gd name="connsiteX41249" fmla="*/ 11636289 w 12192000"/>
              <a:gd name="connsiteY41249" fmla="*/ 367060 h 6858000"/>
              <a:gd name="connsiteX41250" fmla="*/ 11638294 w 12192000"/>
              <a:gd name="connsiteY41250" fmla="*/ 380197 h 6858000"/>
              <a:gd name="connsiteX41251" fmla="*/ 11635840 w 12192000"/>
              <a:gd name="connsiteY41251" fmla="*/ 394620 h 6858000"/>
              <a:gd name="connsiteX41252" fmla="*/ 11755773 w 12192000"/>
              <a:gd name="connsiteY41252" fmla="*/ 463863 h 6858000"/>
              <a:gd name="connsiteX41253" fmla="*/ 11789019 w 12192000"/>
              <a:gd name="connsiteY41253" fmla="*/ 444742 h 6858000"/>
              <a:gd name="connsiteX41254" fmla="*/ 11789019 w 12192000"/>
              <a:gd name="connsiteY41254" fmla="*/ 424603 h 6858000"/>
              <a:gd name="connsiteX41255" fmla="*/ 11652957 w 12192000"/>
              <a:gd name="connsiteY41255" fmla="*/ 188925 h 6858000"/>
              <a:gd name="connsiteX41256" fmla="*/ 11227772 w 12192000"/>
              <a:gd name="connsiteY41256" fmla="*/ 178512 h 6858000"/>
              <a:gd name="connsiteX41257" fmla="*/ 11194528 w 12192000"/>
              <a:gd name="connsiteY41257" fmla="*/ 198172 h 6858000"/>
              <a:gd name="connsiteX41258" fmla="*/ 11194528 w 12192000"/>
              <a:gd name="connsiteY41258" fmla="*/ 335611 h 6858000"/>
              <a:gd name="connsiteX41259" fmla="*/ 11228341 w 12192000"/>
              <a:gd name="connsiteY41259" fmla="*/ 364666 h 6858000"/>
              <a:gd name="connsiteX41260" fmla="*/ 11229119 w 12192000"/>
              <a:gd name="connsiteY41260" fmla="*/ 367060 h 6858000"/>
              <a:gd name="connsiteX41261" fmla="*/ 11231124 w 12192000"/>
              <a:gd name="connsiteY41261" fmla="*/ 380197 h 6858000"/>
              <a:gd name="connsiteX41262" fmla="*/ 11228670 w 12192000"/>
              <a:gd name="connsiteY41262" fmla="*/ 394620 h 6858000"/>
              <a:gd name="connsiteX41263" fmla="*/ 11348604 w 12192000"/>
              <a:gd name="connsiteY41263" fmla="*/ 463863 h 6858000"/>
              <a:gd name="connsiteX41264" fmla="*/ 11381849 w 12192000"/>
              <a:gd name="connsiteY41264" fmla="*/ 444742 h 6858000"/>
              <a:gd name="connsiteX41265" fmla="*/ 11381849 w 12192000"/>
              <a:gd name="connsiteY41265" fmla="*/ 424603 h 6858000"/>
              <a:gd name="connsiteX41266" fmla="*/ 11245786 w 12192000"/>
              <a:gd name="connsiteY41266" fmla="*/ 188925 h 6858000"/>
              <a:gd name="connsiteX41267" fmla="*/ 10820572 w 12192000"/>
              <a:gd name="connsiteY41267" fmla="*/ 178512 h 6858000"/>
              <a:gd name="connsiteX41268" fmla="*/ 10787328 w 12192000"/>
              <a:gd name="connsiteY41268" fmla="*/ 198172 h 6858000"/>
              <a:gd name="connsiteX41269" fmla="*/ 10787328 w 12192000"/>
              <a:gd name="connsiteY41269" fmla="*/ 335611 h 6858000"/>
              <a:gd name="connsiteX41270" fmla="*/ 10821141 w 12192000"/>
              <a:gd name="connsiteY41270" fmla="*/ 364666 h 6858000"/>
              <a:gd name="connsiteX41271" fmla="*/ 10821920 w 12192000"/>
              <a:gd name="connsiteY41271" fmla="*/ 367060 h 6858000"/>
              <a:gd name="connsiteX41272" fmla="*/ 10823924 w 12192000"/>
              <a:gd name="connsiteY41272" fmla="*/ 380197 h 6858000"/>
              <a:gd name="connsiteX41273" fmla="*/ 10821470 w 12192000"/>
              <a:gd name="connsiteY41273" fmla="*/ 394620 h 6858000"/>
              <a:gd name="connsiteX41274" fmla="*/ 10941404 w 12192000"/>
              <a:gd name="connsiteY41274" fmla="*/ 463863 h 6858000"/>
              <a:gd name="connsiteX41275" fmla="*/ 10974649 w 12192000"/>
              <a:gd name="connsiteY41275" fmla="*/ 444742 h 6858000"/>
              <a:gd name="connsiteX41276" fmla="*/ 10974649 w 12192000"/>
              <a:gd name="connsiteY41276" fmla="*/ 424603 h 6858000"/>
              <a:gd name="connsiteX41277" fmla="*/ 10838586 w 12192000"/>
              <a:gd name="connsiteY41277" fmla="*/ 188925 h 6858000"/>
              <a:gd name="connsiteX41278" fmla="*/ 10413403 w 12192000"/>
              <a:gd name="connsiteY41278" fmla="*/ 178512 h 6858000"/>
              <a:gd name="connsiteX41279" fmla="*/ 10380158 w 12192000"/>
              <a:gd name="connsiteY41279" fmla="*/ 198172 h 6858000"/>
              <a:gd name="connsiteX41280" fmla="*/ 10380158 w 12192000"/>
              <a:gd name="connsiteY41280" fmla="*/ 335611 h 6858000"/>
              <a:gd name="connsiteX41281" fmla="*/ 10413971 w 12192000"/>
              <a:gd name="connsiteY41281" fmla="*/ 364666 h 6858000"/>
              <a:gd name="connsiteX41282" fmla="*/ 10414749 w 12192000"/>
              <a:gd name="connsiteY41282" fmla="*/ 367060 h 6858000"/>
              <a:gd name="connsiteX41283" fmla="*/ 10416754 w 12192000"/>
              <a:gd name="connsiteY41283" fmla="*/ 380197 h 6858000"/>
              <a:gd name="connsiteX41284" fmla="*/ 10414301 w 12192000"/>
              <a:gd name="connsiteY41284" fmla="*/ 394620 h 6858000"/>
              <a:gd name="connsiteX41285" fmla="*/ 10534234 w 12192000"/>
              <a:gd name="connsiteY41285" fmla="*/ 463863 h 6858000"/>
              <a:gd name="connsiteX41286" fmla="*/ 10567479 w 12192000"/>
              <a:gd name="connsiteY41286" fmla="*/ 444742 h 6858000"/>
              <a:gd name="connsiteX41287" fmla="*/ 10567479 w 12192000"/>
              <a:gd name="connsiteY41287" fmla="*/ 424603 h 6858000"/>
              <a:gd name="connsiteX41288" fmla="*/ 10431417 w 12192000"/>
              <a:gd name="connsiteY41288" fmla="*/ 188925 h 6858000"/>
              <a:gd name="connsiteX41289" fmla="*/ 10006233 w 12192000"/>
              <a:gd name="connsiteY41289" fmla="*/ 178512 h 6858000"/>
              <a:gd name="connsiteX41290" fmla="*/ 9972988 w 12192000"/>
              <a:gd name="connsiteY41290" fmla="*/ 198172 h 6858000"/>
              <a:gd name="connsiteX41291" fmla="*/ 9972988 w 12192000"/>
              <a:gd name="connsiteY41291" fmla="*/ 335611 h 6858000"/>
              <a:gd name="connsiteX41292" fmla="*/ 10006801 w 12192000"/>
              <a:gd name="connsiteY41292" fmla="*/ 364666 h 6858000"/>
              <a:gd name="connsiteX41293" fmla="*/ 10007579 w 12192000"/>
              <a:gd name="connsiteY41293" fmla="*/ 367060 h 6858000"/>
              <a:gd name="connsiteX41294" fmla="*/ 10009585 w 12192000"/>
              <a:gd name="connsiteY41294" fmla="*/ 380197 h 6858000"/>
              <a:gd name="connsiteX41295" fmla="*/ 10007131 w 12192000"/>
              <a:gd name="connsiteY41295" fmla="*/ 394620 h 6858000"/>
              <a:gd name="connsiteX41296" fmla="*/ 10127065 w 12192000"/>
              <a:gd name="connsiteY41296" fmla="*/ 463863 h 6858000"/>
              <a:gd name="connsiteX41297" fmla="*/ 10160309 w 12192000"/>
              <a:gd name="connsiteY41297" fmla="*/ 444742 h 6858000"/>
              <a:gd name="connsiteX41298" fmla="*/ 10160309 w 12192000"/>
              <a:gd name="connsiteY41298" fmla="*/ 424603 h 6858000"/>
              <a:gd name="connsiteX41299" fmla="*/ 10024247 w 12192000"/>
              <a:gd name="connsiteY41299" fmla="*/ 188925 h 6858000"/>
              <a:gd name="connsiteX41300" fmla="*/ 9599033 w 12192000"/>
              <a:gd name="connsiteY41300" fmla="*/ 178512 h 6858000"/>
              <a:gd name="connsiteX41301" fmla="*/ 9565788 w 12192000"/>
              <a:gd name="connsiteY41301" fmla="*/ 198172 h 6858000"/>
              <a:gd name="connsiteX41302" fmla="*/ 9565788 w 12192000"/>
              <a:gd name="connsiteY41302" fmla="*/ 335611 h 6858000"/>
              <a:gd name="connsiteX41303" fmla="*/ 9599602 w 12192000"/>
              <a:gd name="connsiteY41303" fmla="*/ 364666 h 6858000"/>
              <a:gd name="connsiteX41304" fmla="*/ 9600380 w 12192000"/>
              <a:gd name="connsiteY41304" fmla="*/ 367060 h 6858000"/>
              <a:gd name="connsiteX41305" fmla="*/ 9602385 w 12192000"/>
              <a:gd name="connsiteY41305" fmla="*/ 380197 h 6858000"/>
              <a:gd name="connsiteX41306" fmla="*/ 9599931 w 12192000"/>
              <a:gd name="connsiteY41306" fmla="*/ 394620 h 6858000"/>
              <a:gd name="connsiteX41307" fmla="*/ 9719865 w 12192000"/>
              <a:gd name="connsiteY41307" fmla="*/ 463863 h 6858000"/>
              <a:gd name="connsiteX41308" fmla="*/ 9753109 w 12192000"/>
              <a:gd name="connsiteY41308" fmla="*/ 444742 h 6858000"/>
              <a:gd name="connsiteX41309" fmla="*/ 9753109 w 12192000"/>
              <a:gd name="connsiteY41309" fmla="*/ 424603 h 6858000"/>
              <a:gd name="connsiteX41310" fmla="*/ 9617047 w 12192000"/>
              <a:gd name="connsiteY41310" fmla="*/ 188925 h 6858000"/>
              <a:gd name="connsiteX41311" fmla="*/ 9191864 w 12192000"/>
              <a:gd name="connsiteY41311" fmla="*/ 178512 h 6858000"/>
              <a:gd name="connsiteX41312" fmla="*/ 9158618 w 12192000"/>
              <a:gd name="connsiteY41312" fmla="*/ 198172 h 6858000"/>
              <a:gd name="connsiteX41313" fmla="*/ 9158618 w 12192000"/>
              <a:gd name="connsiteY41313" fmla="*/ 335611 h 6858000"/>
              <a:gd name="connsiteX41314" fmla="*/ 9192432 w 12192000"/>
              <a:gd name="connsiteY41314" fmla="*/ 364666 h 6858000"/>
              <a:gd name="connsiteX41315" fmla="*/ 9193210 w 12192000"/>
              <a:gd name="connsiteY41315" fmla="*/ 367060 h 6858000"/>
              <a:gd name="connsiteX41316" fmla="*/ 9195215 w 12192000"/>
              <a:gd name="connsiteY41316" fmla="*/ 380197 h 6858000"/>
              <a:gd name="connsiteX41317" fmla="*/ 9192761 w 12192000"/>
              <a:gd name="connsiteY41317" fmla="*/ 394620 h 6858000"/>
              <a:gd name="connsiteX41318" fmla="*/ 9312695 w 12192000"/>
              <a:gd name="connsiteY41318" fmla="*/ 463863 h 6858000"/>
              <a:gd name="connsiteX41319" fmla="*/ 9345940 w 12192000"/>
              <a:gd name="connsiteY41319" fmla="*/ 444742 h 6858000"/>
              <a:gd name="connsiteX41320" fmla="*/ 9345940 w 12192000"/>
              <a:gd name="connsiteY41320" fmla="*/ 424603 h 6858000"/>
              <a:gd name="connsiteX41321" fmla="*/ 9209878 w 12192000"/>
              <a:gd name="connsiteY41321" fmla="*/ 188925 h 6858000"/>
              <a:gd name="connsiteX41322" fmla="*/ 8784664 w 12192000"/>
              <a:gd name="connsiteY41322" fmla="*/ 178512 h 6858000"/>
              <a:gd name="connsiteX41323" fmla="*/ 8751418 w 12192000"/>
              <a:gd name="connsiteY41323" fmla="*/ 198172 h 6858000"/>
              <a:gd name="connsiteX41324" fmla="*/ 8751418 w 12192000"/>
              <a:gd name="connsiteY41324" fmla="*/ 335611 h 6858000"/>
              <a:gd name="connsiteX41325" fmla="*/ 8785232 w 12192000"/>
              <a:gd name="connsiteY41325" fmla="*/ 364666 h 6858000"/>
              <a:gd name="connsiteX41326" fmla="*/ 8786010 w 12192000"/>
              <a:gd name="connsiteY41326" fmla="*/ 367060 h 6858000"/>
              <a:gd name="connsiteX41327" fmla="*/ 8788015 w 12192000"/>
              <a:gd name="connsiteY41327" fmla="*/ 380197 h 6858000"/>
              <a:gd name="connsiteX41328" fmla="*/ 8785561 w 12192000"/>
              <a:gd name="connsiteY41328" fmla="*/ 394620 h 6858000"/>
              <a:gd name="connsiteX41329" fmla="*/ 8905494 w 12192000"/>
              <a:gd name="connsiteY41329" fmla="*/ 463863 h 6858000"/>
              <a:gd name="connsiteX41330" fmla="*/ 8938740 w 12192000"/>
              <a:gd name="connsiteY41330" fmla="*/ 444742 h 6858000"/>
              <a:gd name="connsiteX41331" fmla="*/ 8938740 w 12192000"/>
              <a:gd name="connsiteY41331" fmla="*/ 424603 h 6858000"/>
              <a:gd name="connsiteX41332" fmla="*/ 8802678 w 12192000"/>
              <a:gd name="connsiteY41332" fmla="*/ 188925 h 6858000"/>
              <a:gd name="connsiteX41333" fmla="*/ 8377493 w 12192000"/>
              <a:gd name="connsiteY41333" fmla="*/ 178512 h 6858000"/>
              <a:gd name="connsiteX41334" fmla="*/ 8344249 w 12192000"/>
              <a:gd name="connsiteY41334" fmla="*/ 198172 h 6858000"/>
              <a:gd name="connsiteX41335" fmla="*/ 8344249 w 12192000"/>
              <a:gd name="connsiteY41335" fmla="*/ 335611 h 6858000"/>
              <a:gd name="connsiteX41336" fmla="*/ 8378062 w 12192000"/>
              <a:gd name="connsiteY41336" fmla="*/ 364666 h 6858000"/>
              <a:gd name="connsiteX41337" fmla="*/ 8378840 w 12192000"/>
              <a:gd name="connsiteY41337" fmla="*/ 367060 h 6858000"/>
              <a:gd name="connsiteX41338" fmla="*/ 8380845 w 12192000"/>
              <a:gd name="connsiteY41338" fmla="*/ 380197 h 6858000"/>
              <a:gd name="connsiteX41339" fmla="*/ 8378391 w 12192000"/>
              <a:gd name="connsiteY41339" fmla="*/ 394620 h 6858000"/>
              <a:gd name="connsiteX41340" fmla="*/ 8498325 w 12192000"/>
              <a:gd name="connsiteY41340" fmla="*/ 463863 h 6858000"/>
              <a:gd name="connsiteX41341" fmla="*/ 8531570 w 12192000"/>
              <a:gd name="connsiteY41341" fmla="*/ 444742 h 6858000"/>
              <a:gd name="connsiteX41342" fmla="*/ 8531570 w 12192000"/>
              <a:gd name="connsiteY41342" fmla="*/ 424603 h 6858000"/>
              <a:gd name="connsiteX41343" fmla="*/ 8395507 w 12192000"/>
              <a:gd name="connsiteY41343" fmla="*/ 188925 h 6858000"/>
              <a:gd name="connsiteX41344" fmla="*/ 7970294 w 12192000"/>
              <a:gd name="connsiteY41344" fmla="*/ 178512 h 6858000"/>
              <a:gd name="connsiteX41345" fmla="*/ 7937049 w 12192000"/>
              <a:gd name="connsiteY41345" fmla="*/ 198172 h 6858000"/>
              <a:gd name="connsiteX41346" fmla="*/ 7937049 w 12192000"/>
              <a:gd name="connsiteY41346" fmla="*/ 335611 h 6858000"/>
              <a:gd name="connsiteX41347" fmla="*/ 7970863 w 12192000"/>
              <a:gd name="connsiteY41347" fmla="*/ 364666 h 6858000"/>
              <a:gd name="connsiteX41348" fmla="*/ 7971641 w 12192000"/>
              <a:gd name="connsiteY41348" fmla="*/ 367060 h 6858000"/>
              <a:gd name="connsiteX41349" fmla="*/ 7973645 w 12192000"/>
              <a:gd name="connsiteY41349" fmla="*/ 380197 h 6858000"/>
              <a:gd name="connsiteX41350" fmla="*/ 7971191 w 12192000"/>
              <a:gd name="connsiteY41350" fmla="*/ 394620 h 6858000"/>
              <a:gd name="connsiteX41351" fmla="*/ 8091125 w 12192000"/>
              <a:gd name="connsiteY41351" fmla="*/ 463863 h 6858000"/>
              <a:gd name="connsiteX41352" fmla="*/ 8124370 w 12192000"/>
              <a:gd name="connsiteY41352" fmla="*/ 444742 h 6858000"/>
              <a:gd name="connsiteX41353" fmla="*/ 8124370 w 12192000"/>
              <a:gd name="connsiteY41353" fmla="*/ 424603 h 6858000"/>
              <a:gd name="connsiteX41354" fmla="*/ 7988308 w 12192000"/>
              <a:gd name="connsiteY41354" fmla="*/ 188925 h 6858000"/>
              <a:gd name="connsiteX41355" fmla="*/ 7563124 w 12192000"/>
              <a:gd name="connsiteY41355" fmla="*/ 178512 h 6858000"/>
              <a:gd name="connsiteX41356" fmla="*/ 7529879 w 12192000"/>
              <a:gd name="connsiteY41356" fmla="*/ 198172 h 6858000"/>
              <a:gd name="connsiteX41357" fmla="*/ 7529879 w 12192000"/>
              <a:gd name="connsiteY41357" fmla="*/ 335611 h 6858000"/>
              <a:gd name="connsiteX41358" fmla="*/ 7563693 w 12192000"/>
              <a:gd name="connsiteY41358" fmla="*/ 364666 h 6858000"/>
              <a:gd name="connsiteX41359" fmla="*/ 7564471 w 12192000"/>
              <a:gd name="connsiteY41359" fmla="*/ 367060 h 6858000"/>
              <a:gd name="connsiteX41360" fmla="*/ 7566475 w 12192000"/>
              <a:gd name="connsiteY41360" fmla="*/ 380197 h 6858000"/>
              <a:gd name="connsiteX41361" fmla="*/ 7564022 w 12192000"/>
              <a:gd name="connsiteY41361" fmla="*/ 394620 h 6858000"/>
              <a:gd name="connsiteX41362" fmla="*/ 7683955 w 12192000"/>
              <a:gd name="connsiteY41362" fmla="*/ 463863 h 6858000"/>
              <a:gd name="connsiteX41363" fmla="*/ 7717201 w 12192000"/>
              <a:gd name="connsiteY41363" fmla="*/ 444742 h 6858000"/>
              <a:gd name="connsiteX41364" fmla="*/ 7717201 w 12192000"/>
              <a:gd name="connsiteY41364" fmla="*/ 424603 h 6858000"/>
              <a:gd name="connsiteX41365" fmla="*/ 7581138 w 12192000"/>
              <a:gd name="connsiteY41365" fmla="*/ 188925 h 6858000"/>
              <a:gd name="connsiteX41366" fmla="*/ 7155924 w 12192000"/>
              <a:gd name="connsiteY41366" fmla="*/ 178512 h 6858000"/>
              <a:gd name="connsiteX41367" fmla="*/ 7122680 w 12192000"/>
              <a:gd name="connsiteY41367" fmla="*/ 198172 h 6858000"/>
              <a:gd name="connsiteX41368" fmla="*/ 7122680 w 12192000"/>
              <a:gd name="connsiteY41368" fmla="*/ 335611 h 6858000"/>
              <a:gd name="connsiteX41369" fmla="*/ 7156493 w 12192000"/>
              <a:gd name="connsiteY41369" fmla="*/ 364666 h 6858000"/>
              <a:gd name="connsiteX41370" fmla="*/ 7157271 w 12192000"/>
              <a:gd name="connsiteY41370" fmla="*/ 367060 h 6858000"/>
              <a:gd name="connsiteX41371" fmla="*/ 7159276 w 12192000"/>
              <a:gd name="connsiteY41371" fmla="*/ 380197 h 6858000"/>
              <a:gd name="connsiteX41372" fmla="*/ 7156822 w 12192000"/>
              <a:gd name="connsiteY41372" fmla="*/ 394620 h 6858000"/>
              <a:gd name="connsiteX41373" fmla="*/ 7276756 w 12192000"/>
              <a:gd name="connsiteY41373" fmla="*/ 463863 h 6858000"/>
              <a:gd name="connsiteX41374" fmla="*/ 7310001 w 12192000"/>
              <a:gd name="connsiteY41374" fmla="*/ 444742 h 6858000"/>
              <a:gd name="connsiteX41375" fmla="*/ 7310001 w 12192000"/>
              <a:gd name="connsiteY41375" fmla="*/ 424603 h 6858000"/>
              <a:gd name="connsiteX41376" fmla="*/ 7173938 w 12192000"/>
              <a:gd name="connsiteY41376" fmla="*/ 188925 h 6858000"/>
              <a:gd name="connsiteX41377" fmla="*/ 6748754 w 12192000"/>
              <a:gd name="connsiteY41377" fmla="*/ 178512 h 6858000"/>
              <a:gd name="connsiteX41378" fmla="*/ 6715509 w 12192000"/>
              <a:gd name="connsiteY41378" fmla="*/ 198172 h 6858000"/>
              <a:gd name="connsiteX41379" fmla="*/ 6715509 w 12192000"/>
              <a:gd name="connsiteY41379" fmla="*/ 335611 h 6858000"/>
              <a:gd name="connsiteX41380" fmla="*/ 6749323 w 12192000"/>
              <a:gd name="connsiteY41380" fmla="*/ 364666 h 6858000"/>
              <a:gd name="connsiteX41381" fmla="*/ 6750101 w 12192000"/>
              <a:gd name="connsiteY41381" fmla="*/ 367060 h 6858000"/>
              <a:gd name="connsiteX41382" fmla="*/ 6752106 w 12192000"/>
              <a:gd name="connsiteY41382" fmla="*/ 380197 h 6858000"/>
              <a:gd name="connsiteX41383" fmla="*/ 6749652 w 12192000"/>
              <a:gd name="connsiteY41383" fmla="*/ 394620 h 6858000"/>
              <a:gd name="connsiteX41384" fmla="*/ 6869586 w 12192000"/>
              <a:gd name="connsiteY41384" fmla="*/ 463863 h 6858000"/>
              <a:gd name="connsiteX41385" fmla="*/ 6902831 w 12192000"/>
              <a:gd name="connsiteY41385" fmla="*/ 444742 h 6858000"/>
              <a:gd name="connsiteX41386" fmla="*/ 6902831 w 12192000"/>
              <a:gd name="connsiteY41386" fmla="*/ 424603 h 6858000"/>
              <a:gd name="connsiteX41387" fmla="*/ 6766768 w 12192000"/>
              <a:gd name="connsiteY41387" fmla="*/ 188925 h 6858000"/>
              <a:gd name="connsiteX41388" fmla="*/ 6341585 w 12192000"/>
              <a:gd name="connsiteY41388" fmla="*/ 178512 h 6858000"/>
              <a:gd name="connsiteX41389" fmla="*/ 6308339 w 12192000"/>
              <a:gd name="connsiteY41389" fmla="*/ 198172 h 6858000"/>
              <a:gd name="connsiteX41390" fmla="*/ 6308339 w 12192000"/>
              <a:gd name="connsiteY41390" fmla="*/ 335611 h 6858000"/>
              <a:gd name="connsiteX41391" fmla="*/ 6342153 w 12192000"/>
              <a:gd name="connsiteY41391" fmla="*/ 364666 h 6858000"/>
              <a:gd name="connsiteX41392" fmla="*/ 6342931 w 12192000"/>
              <a:gd name="connsiteY41392" fmla="*/ 367060 h 6858000"/>
              <a:gd name="connsiteX41393" fmla="*/ 6344936 w 12192000"/>
              <a:gd name="connsiteY41393" fmla="*/ 380197 h 6858000"/>
              <a:gd name="connsiteX41394" fmla="*/ 6342483 w 12192000"/>
              <a:gd name="connsiteY41394" fmla="*/ 394620 h 6858000"/>
              <a:gd name="connsiteX41395" fmla="*/ 6462416 w 12192000"/>
              <a:gd name="connsiteY41395" fmla="*/ 463863 h 6858000"/>
              <a:gd name="connsiteX41396" fmla="*/ 6495661 w 12192000"/>
              <a:gd name="connsiteY41396" fmla="*/ 444742 h 6858000"/>
              <a:gd name="connsiteX41397" fmla="*/ 6495661 w 12192000"/>
              <a:gd name="connsiteY41397" fmla="*/ 424603 h 6858000"/>
              <a:gd name="connsiteX41398" fmla="*/ 6359599 w 12192000"/>
              <a:gd name="connsiteY41398" fmla="*/ 188925 h 6858000"/>
              <a:gd name="connsiteX41399" fmla="*/ 5934385 w 12192000"/>
              <a:gd name="connsiteY41399" fmla="*/ 178512 h 6858000"/>
              <a:gd name="connsiteX41400" fmla="*/ 5901139 w 12192000"/>
              <a:gd name="connsiteY41400" fmla="*/ 198172 h 6858000"/>
              <a:gd name="connsiteX41401" fmla="*/ 5901139 w 12192000"/>
              <a:gd name="connsiteY41401" fmla="*/ 335611 h 6858000"/>
              <a:gd name="connsiteX41402" fmla="*/ 5934953 w 12192000"/>
              <a:gd name="connsiteY41402" fmla="*/ 364666 h 6858000"/>
              <a:gd name="connsiteX41403" fmla="*/ 5935731 w 12192000"/>
              <a:gd name="connsiteY41403" fmla="*/ 367060 h 6858000"/>
              <a:gd name="connsiteX41404" fmla="*/ 5937738 w 12192000"/>
              <a:gd name="connsiteY41404" fmla="*/ 380197 h 6858000"/>
              <a:gd name="connsiteX41405" fmla="*/ 5935283 w 12192000"/>
              <a:gd name="connsiteY41405" fmla="*/ 394620 h 6858000"/>
              <a:gd name="connsiteX41406" fmla="*/ 6055216 w 12192000"/>
              <a:gd name="connsiteY41406" fmla="*/ 463863 h 6858000"/>
              <a:gd name="connsiteX41407" fmla="*/ 6088461 w 12192000"/>
              <a:gd name="connsiteY41407" fmla="*/ 444742 h 6858000"/>
              <a:gd name="connsiteX41408" fmla="*/ 6088461 w 12192000"/>
              <a:gd name="connsiteY41408" fmla="*/ 424603 h 6858000"/>
              <a:gd name="connsiteX41409" fmla="*/ 5952399 w 12192000"/>
              <a:gd name="connsiteY41409" fmla="*/ 188925 h 6858000"/>
              <a:gd name="connsiteX41410" fmla="*/ 5527215 w 12192000"/>
              <a:gd name="connsiteY41410" fmla="*/ 178512 h 6858000"/>
              <a:gd name="connsiteX41411" fmla="*/ 5493970 w 12192000"/>
              <a:gd name="connsiteY41411" fmla="*/ 198172 h 6858000"/>
              <a:gd name="connsiteX41412" fmla="*/ 5493970 w 12192000"/>
              <a:gd name="connsiteY41412" fmla="*/ 335611 h 6858000"/>
              <a:gd name="connsiteX41413" fmla="*/ 5527783 w 12192000"/>
              <a:gd name="connsiteY41413" fmla="*/ 364666 h 6858000"/>
              <a:gd name="connsiteX41414" fmla="*/ 5528561 w 12192000"/>
              <a:gd name="connsiteY41414" fmla="*/ 367060 h 6858000"/>
              <a:gd name="connsiteX41415" fmla="*/ 5530566 w 12192000"/>
              <a:gd name="connsiteY41415" fmla="*/ 380197 h 6858000"/>
              <a:gd name="connsiteX41416" fmla="*/ 5528113 w 12192000"/>
              <a:gd name="connsiteY41416" fmla="*/ 394620 h 6858000"/>
              <a:gd name="connsiteX41417" fmla="*/ 5648046 w 12192000"/>
              <a:gd name="connsiteY41417" fmla="*/ 463863 h 6858000"/>
              <a:gd name="connsiteX41418" fmla="*/ 5681292 w 12192000"/>
              <a:gd name="connsiteY41418" fmla="*/ 444742 h 6858000"/>
              <a:gd name="connsiteX41419" fmla="*/ 5681292 w 12192000"/>
              <a:gd name="connsiteY41419" fmla="*/ 424603 h 6858000"/>
              <a:gd name="connsiteX41420" fmla="*/ 5545229 w 12192000"/>
              <a:gd name="connsiteY41420" fmla="*/ 188925 h 6858000"/>
              <a:gd name="connsiteX41421" fmla="*/ 5120016 w 12192000"/>
              <a:gd name="connsiteY41421" fmla="*/ 178512 h 6858000"/>
              <a:gd name="connsiteX41422" fmla="*/ 5086770 w 12192000"/>
              <a:gd name="connsiteY41422" fmla="*/ 198172 h 6858000"/>
              <a:gd name="connsiteX41423" fmla="*/ 5086770 w 12192000"/>
              <a:gd name="connsiteY41423" fmla="*/ 335611 h 6858000"/>
              <a:gd name="connsiteX41424" fmla="*/ 5120584 w 12192000"/>
              <a:gd name="connsiteY41424" fmla="*/ 364666 h 6858000"/>
              <a:gd name="connsiteX41425" fmla="*/ 5121362 w 12192000"/>
              <a:gd name="connsiteY41425" fmla="*/ 367060 h 6858000"/>
              <a:gd name="connsiteX41426" fmla="*/ 5123366 w 12192000"/>
              <a:gd name="connsiteY41426" fmla="*/ 380197 h 6858000"/>
              <a:gd name="connsiteX41427" fmla="*/ 5120913 w 12192000"/>
              <a:gd name="connsiteY41427" fmla="*/ 394620 h 6858000"/>
              <a:gd name="connsiteX41428" fmla="*/ 5240846 w 12192000"/>
              <a:gd name="connsiteY41428" fmla="*/ 463863 h 6858000"/>
              <a:gd name="connsiteX41429" fmla="*/ 5274091 w 12192000"/>
              <a:gd name="connsiteY41429" fmla="*/ 444742 h 6858000"/>
              <a:gd name="connsiteX41430" fmla="*/ 5274091 w 12192000"/>
              <a:gd name="connsiteY41430" fmla="*/ 424603 h 6858000"/>
              <a:gd name="connsiteX41431" fmla="*/ 5138030 w 12192000"/>
              <a:gd name="connsiteY41431" fmla="*/ 188925 h 6858000"/>
              <a:gd name="connsiteX41432" fmla="*/ 4712845 w 12192000"/>
              <a:gd name="connsiteY41432" fmla="*/ 178512 h 6858000"/>
              <a:gd name="connsiteX41433" fmla="*/ 4679600 w 12192000"/>
              <a:gd name="connsiteY41433" fmla="*/ 198172 h 6858000"/>
              <a:gd name="connsiteX41434" fmla="*/ 4679600 w 12192000"/>
              <a:gd name="connsiteY41434" fmla="*/ 335611 h 6858000"/>
              <a:gd name="connsiteX41435" fmla="*/ 4713414 w 12192000"/>
              <a:gd name="connsiteY41435" fmla="*/ 364666 h 6858000"/>
              <a:gd name="connsiteX41436" fmla="*/ 4714192 w 12192000"/>
              <a:gd name="connsiteY41436" fmla="*/ 367060 h 6858000"/>
              <a:gd name="connsiteX41437" fmla="*/ 4716198 w 12192000"/>
              <a:gd name="connsiteY41437" fmla="*/ 380197 h 6858000"/>
              <a:gd name="connsiteX41438" fmla="*/ 4713743 w 12192000"/>
              <a:gd name="connsiteY41438" fmla="*/ 394620 h 6858000"/>
              <a:gd name="connsiteX41439" fmla="*/ 4833677 w 12192000"/>
              <a:gd name="connsiteY41439" fmla="*/ 463863 h 6858000"/>
              <a:gd name="connsiteX41440" fmla="*/ 4866922 w 12192000"/>
              <a:gd name="connsiteY41440" fmla="*/ 444742 h 6858000"/>
              <a:gd name="connsiteX41441" fmla="*/ 4866922 w 12192000"/>
              <a:gd name="connsiteY41441" fmla="*/ 424603 h 6858000"/>
              <a:gd name="connsiteX41442" fmla="*/ 4730859 w 12192000"/>
              <a:gd name="connsiteY41442" fmla="*/ 188925 h 6858000"/>
              <a:gd name="connsiteX41443" fmla="*/ 4305645 w 12192000"/>
              <a:gd name="connsiteY41443" fmla="*/ 178512 h 6858000"/>
              <a:gd name="connsiteX41444" fmla="*/ 4272401 w 12192000"/>
              <a:gd name="connsiteY41444" fmla="*/ 198172 h 6858000"/>
              <a:gd name="connsiteX41445" fmla="*/ 4272401 w 12192000"/>
              <a:gd name="connsiteY41445" fmla="*/ 335611 h 6858000"/>
              <a:gd name="connsiteX41446" fmla="*/ 4306214 w 12192000"/>
              <a:gd name="connsiteY41446" fmla="*/ 364666 h 6858000"/>
              <a:gd name="connsiteX41447" fmla="*/ 4306992 w 12192000"/>
              <a:gd name="connsiteY41447" fmla="*/ 367060 h 6858000"/>
              <a:gd name="connsiteX41448" fmla="*/ 4308997 w 12192000"/>
              <a:gd name="connsiteY41448" fmla="*/ 380197 h 6858000"/>
              <a:gd name="connsiteX41449" fmla="*/ 4306543 w 12192000"/>
              <a:gd name="connsiteY41449" fmla="*/ 394620 h 6858000"/>
              <a:gd name="connsiteX41450" fmla="*/ 4426477 w 12192000"/>
              <a:gd name="connsiteY41450" fmla="*/ 463863 h 6858000"/>
              <a:gd name="connsiteX41451" fmla="*/ 4459722 w 12192000"/>
              <a:gd name="connsiteY41451" fmla="*/ 444742 h 6858000"/>
              <a:gd name="connsiteX41452" fmla="*/ 4459722 w 12192000"/>
              <a:gd name="connsiteY41452" fmla="*/ 424603 h 6858000"/>
              <a:gd name="connsiteX41453" fmla="*/ 4323659 w 12192000"/>
              <a:gd name="connsiteY41453" fmla="*/ 188925 h 6858000"/>
              <a:gd name="connsiteX41454" fmla="*/ 3898475 w 12192000"/>
              <a:gd name="connsiteY41454" fmla="*/ 178512 h 6858000"/>
              <a:gd name="connsiteX41455" fmla="*/ 3865230 w 12192000"/>
              <a:gd name="connsiteY41455" fmla="*/ 198172 h 6858000"/>
              <a:gd name="connsiteX41456" fmla="*/ 3865230 w 12192000"/>
              <a:gd name="connsiteY41456" fmla="*/ 335611 h 6858000"/>
              <a:gd name="connsiteX41457" fmla="*/ 3899044 w 12192000"/>
              <a:gd name="connsiteY41457" fmla="*/ 364666 h 6858000"/>
              <a:gd name="connsiteX41458" fmla="*/ 3899822 w 12192000"/>
              <a:gd name="connsiteY41458" fmla="*/ 367060 h 6858000"/>
              <a:gd name="connsiteX41459" fmla="*/ 3901827 w 12192000"/>
              <a:gd name="connsiteY41459" fmla="*/ 380197 h 6858000"/>
              <a:gd name="connsiteX41460" fmla="*/ 3899373 w 12192000"/>
              <a:gd name="connsiteY41460" fmla="*/ 394620 h 6858000"/>
              <a:gd name="connsiteX41461" fmla="*/ 4019307 w 12192000"/>
              <a:gd name="connsiteY41461" fmla="*/ 463863 h 6858000"/>
              <a:gd name="connsiteX41462" fmla="*/ 4052552 w 12192000"/>
              <a:gd name="connsiteY41462" fmla="*/ 444742 h 6858000"/>
              <a:gd name="connsiteX41463" fmla="*/ 4052552 w 12192000"/>
              <a:gd name="connsiteY41463" fmla="*/ 424603 h 6858000"/>
              <a:gd name="connsiteX41464" fmla="*/ 3916489 w 12192000"/>
              <a:gd name="connsiteY41464" fmla="*/ 188925 h 6858000"/>
              <a:gd name="connsiteX41465" fmla="*/ 3491306 w 12192000"/>
              <a:gd name="connsiteY41465" fmla="*/ 178512 h 6858000"/>
              <a:gd name="connsiteX41466" fmla="*/ 3458060 w 12192000"/>
              <a:gd name="connsiteY41466" fmla="*/ 198172 h 6858000"/>
              <a:gd name="connsiteX41467" fmla="*/ 3458060 w 12192000"/>
              <a:gd name="connsiteY41467" fmla="*/ 335611 h 6858000"/>
              <a:gd name="connsiteX41468" fmla="*/ 3491874 w 12192000"/>
              <a:gd name="connsiteY41468" fmla="*/ 364666 h 6858000"/>
              <a:gd name="connsiteX41469" fmla="*/ 3492652 w 12192000"/>
              <a:gd name="connsiteY41469" fmla="*/ 367060 h 6858000"/>
              <a:gd name="connsiteX41470" fmla="*/ 3494657 w 12192000"/>
              <a:gd name="connsiteY41470" fmla="*/ 380197 h 6858000"/>
              <a:gd name="connsiteX41471" fmla="*/ 3492203 w 12192000"/>
              <a:gd name="connsiteY41471" fmla="*/ 394620 h 6858000"/>
              <a:gd name="connsiteX41472" fmla="*/ 3612137 w 12192000"/>
              <a:gd name="connsiteY41472" fmla="*/ 463863 h 6858000"/>
              <a:gd name="connsiteX41473" fmla="*/ 3645382 w 12192000"/>
              <a:gd name="connsiteY41473" fmla="*/ 444742 h 6858000"/>
              <a:gd name="connsiteX41474" fmla="*/ 3645382 w 12192000"/>
              <a:gd name="connsiteY41474" fmla="*/ 424603 h 6858000"/>
              <a:gd name="connsiteX41475" fmla="*/ 3509319 w 12192000"/>
              <a:gd name="connsiteY41475" fmla="*/ 188925 h 6858000"/>
              <a:gd name="connsiteX41476" fmla="*/ 3084106 w 12192000"/>
              <a:gd name="connsiteY41476" fmla="*/ 178512 h 6858000"/>
              <a:gd name="connsiteX41477" fmla="*/ 3050861 w 12192000"/>
              <a:gd name="connsiteY41477" fmla="*/ 198172 h 6858000"/>
              <a:gd name="connsiteX41478" fmla="*/ 3050861 w 12192000"/>
              <a:gd name="connsiteY41478" fmla="*/ 335611 h 6858000"/>
              <a:gd name="connsiteX41479" fmla="*/ 3084674 w 12192000"/>
              <a:gd name="connsiteY41479" fmla="*/ 364666 h 6858000"/>
              <a:gd name="connsiteX41480" fmla="*/ 3085452 w 12192000"/>
              <a:gd name="connsiteY41480" fmla="*/ 367060 h 6858000"/>
              <a:gd name="connsiteX41481" fmla="*/ 3087457 w 12192000"/>
              <a:gd name="connsiteY41481" fmla="*/ 380197 h 6858000"/>
              <a:gd name="connsiteX41482" fmla="*/ 3085004 w 12192000"/>
              <a:gd name="connsiteY41482" fmla="*/ 394620 h 6858000"/>
              <a:gd name="connsiteX41483" fmla="*/ 3204937 w 12192000"/>
              <a:gd name="connsiteY41483" fmla="*/ 463863 h 6858000"/>
              <a:gd name="connsiteX41484" fmla="*/ 3238182 w 12192000"/>
              <a:gd name="connsiteY41484" fmla="*/ 444742 h 6858000"/>
              <a:gd name="connsiteX41485" fmla="*/ 3238182 w 12192000"/>
              <a:gd name="connsiteY41485" fmla="*/ 424603 h 6858000"/>
              <a:gd name="connsiteX41486" fmla="*/ 3102120 w 12192000"/>
              <a:gd name="connsiteY41486" fmla="*/ 188925 h 6858000"/>
              <a:gd name="connsiteX41487" fmla="*/ 2676936 w 12192000"/>
              <a:gd name="connsiteY41487" fmla="*/ 178512 h 6858000"/>
              <a:gd name="connsiteX41488" fmla="*/ 2643691 w 12192000"/>
              <a:gd name="connsiteY41488" fmla="*/ 198172 h 6858000"/>
              <a:gd name="connsiteX41489" fmla="*/ 2643691 w 12192000"/>
              <a:gd name="connsiteY41489" fmla="*/ 335611 h 6858000"/>
              <a:gd name="connsiteX41490" fmla="*/ 2677505 w 12192000"/>
              <a:gd name="connsiteY41490" fmla="*/ 364666 h 6858000"/>
              <a:gd name="connsiteX41491" fmla="*/ 2678282 w 12192000"/>
              <a:gd name="connsiteY41491" fmla="*/ 367060 h 6858000"/>
              <a:gd name="connsiteX41492" fmla="*/ 2680287 w 12192000"/>
              <a:gd name="connsiteY41492" fmla="*/ 380197 h 6858000"/>
              <a:gd name="connsiteX41493" fmla="*/ 2677834 w 12192000"/>
              <a:gd name="connsiteY41493" fmla="*/ 394620 h 6858000"/>
              <a:gd name="connsiteX41494" fmla="*/ 2797767 w 12192000"/>
              <a:gd name="connsiteY41494" fmla="*/ 463863 h 6858000"/>
              <a:gd name="connsiteX41495" fmla="*/ 2831012 w 12192000"/>
              <a:gd name="connsiteY41495" fmla="*/ 444742 h 6858000"/>
              <a:gd name="connsiteX41496" fmla="*/ 2831012 w 12192000"/>
              <a:gd name="connsiteY41496" fmla="*/ 424603 h 6858000"/>
              <a:gd name="connsiteX41497" fmla="*/ 2694950 w 12192000"/>
              <a:gd name="connsiteY41497" fmla="*/ 188925 h 6858000"/>
              <a:gd name="connsiteX41498" fmla="*/ 2269736 w 12192000"/>
              <a:gd name="connsiteY41498" fmla="*/ 178512 h 6858000"/>
              <a:gd name="connsiteX41499" fmla="*/ 2236491 w 12192000"/>
              <a:gd name="connsiteY41499" fmla="*/ 198172 h 6858000"/>
              <a:gd name="connsiteX41500" fmla="*/ 2236491 w 12192000"/>
              <a:gd name="connsiteY41500" fmla="*/ 335611 h 6858000"/>
              <a:gd name="connsiteX41501" fmla="*/ 2270305 w 12192000"/>
              <a:gd name="connsiteY41501" fmla="*/ 364666 h 6858000"/>
              <a:gd name="connsiteX41502" fmla="*/ 2271083 w 12192000"/>
              <a:gd name="connsiteY41502" fmla="*/ 367060 h 6858000"/>
              <a:gd name="connsiteX41503" fmla="*/ 2273088 w 12192000"/>
              <a:gd name="connsiteY41503" fmla="*/ 380197 h 6858000"/>
              <a:gd name="connsiteX41504" fmla="*/ 2270634 w 12192000"/>
              <a:gd name="connsiteY41504" fmla="*/ 394620 h 6858000"/>
              <a:gd name="connsiteX41505" fmla="*/ 2390567 w 12192000"/>
              <a:gd name="connsiteY41505" fmla="*/ 463863 h 6858000"/>
              <a:gd name="connsiteX41506" fmla="*/ 2423812 w 12192000"/>
              <a:gd name="connsiteY41506" fmla="*/ 444742 h 6858000"/>
              <a:gd name="connsiteX41507" fmla="*/ 2423812 w 12192000"/>
              <a:gd name="connsiteY41507" fmla="*/ 424603 h 6858000"/>
              <a:gd name="connsiteX41508" fmla="*/ 2287750 w 12192000"/>
              <a:gd name="connsiteY41508" fmla="*/ 188925 h 6858000"/>
              <a:gd name="connsiteX41509" fmla="*/ 1862566 w 12192000"/>
              <a:gd name="connsiteY41509" fmla="*/ 178512 h 6858000"/>
              <a:gd name="connsiteX41510" fmla="*/ 1829321 w 12192000"/>
              <a:gd name="connsiteY41510" fmla="*/ 198172 h 6858000"/>
              <a:gd name="connsiteX41511" fmla="*/ 1829321 w 12192000"/>
              <a:gd name="connsiteY41511" fmla="*/ 335611 h 6858000"/>
              <a:gd name="connsiteX41512" fmla="*/ 1863135 w 12192000"/>
              <a:gd name="connsiteY41512" fmla="*/ 364666 h 6858000"/>
              <a:gd name="connsiteX41513" fmla="*/ 1863913 w 12192000"/>
              <a:gd name="connsiteY41513" fmla="*/ 367060 h 6858000"/>
              <a:gd name="connsiteX41514" fmla="*/ 1865918 w 12192000"/>
              <a:gd name="connsiteY41514" fmla="*/ 380197 h 6858000"/>
              <a:gd name="connsiteX41515" fmla="*/ 1863464 w 12192000"/>
              <a:gd name="connsiteY41515" fmla="*/ 394620 h 6858000"/>
              <a:gd name="connsiteX41516" fmla="*/ 1983398 w 12192000"/>
              <a:gd name="connsiteY41516" fmla="*/ 463863 h 6858000"/>
              <a:gd name="connsiteX41517" fmla="*/ 2016643 w 12192000"/>
              <a:gd name="connsiteY41517" fmla="*/ 444742 h 6858000"/>
              <a:gd name="connsiteX41518" fmla="*/ 2016643 w 12192000"/>
              <a:gd name="connsiteY41518" fmla="*/ 424603 h 6858000"/>
              <a:gd name="connsiteX41519" fmla="*/ 1880580 w 12192000"/>
              <a:gd name="connsiteY41519" fmla="*/ 188925 h 6858000"/>
              <a:gd name="connsiteX41520" fmla="*/ 1455366 w 12192000"/>
              <a:gd name="connsiteY41520" fmla="*/ 178512 h 6858000"/>
              <a:gd name="connsiteX41521" fmla="*/ 1422121 w 12192000"/>
              <a:gd name="connsiteY41521" fmla="*/ 198172 h 6858000"/>
              <a:gd name="connsiteX41522" fmla="*/ 1422121 w 12192000"/>
              <a:gd name="connsiteY41522" fmla="*/ 335611 h 6858000"/>
              <a:gd name="connsiteX41523" fmla="*/ 1455935 w 12192000"/>
              <a:gd name="connsiteY41523" fmla="*/ 364666 h 6858000"/>
              <a:gd name="connsiteX41524" fmla="*/ 1456713 w 12192000"/>
              <a:gd name="connsiteY41524" fmla="*/ 367060 h 6858000"/>
              <a:gd name="connsiteX41525" fmla="*/ 1458718 w 12192000"/>
              <a:gd name="connsiteY41525" fmla="*/ 380197 h 6858000"/>
              <a:gd name="connsiteX41526" fmla="*/ 1456264 w 12192000"/>
              <a:gd name="connsiteY41526" fmla="*/ 394620 h 6858000"/>
              <a:gd name="connsiteX41527" fmla="*/ 1576198 w 12192000"/>
              <a:gd name="connsiteY41527" fmla="*/ 463863 h 6858000"/>
              <a:gd name="connsiteX41528" fmla="*/ 1609443 w 12192000"/>
              <a:gd name="connsiteY41528" fmla="*/ 444742 h 6858000"/>
              <a:gd name="connsiteX41529" fmla="*/ 1609443 w 12192000"/>
              <a:gd name="connsiteY41529" fmla="*/ 424603 h 6858000"/>
              <a:gd name="connsiteX41530" fmla="*/ 1473380 w 12192000"/>
              <a:gd name="connsiteY41530" fmla="*/ 188925 h 6858000"/>
              <a:gd name="connsiteX41531" fmla="*/ 1048196 w 12192000"/>
              <a:gd name="connsiteY41531" fmla="*/ 178512 h 6858000"/>
              <a:gd name="connsiteX41532" fmla="*/ 1014951 w 12192000"/>
              <a:gd name="connsiteY41532" fmla="*/ 198172 h 6858000"/>
              <a:gd name="connsiteX41533" fmla="*/ 1014951 w 12192000"/>
              <a:gd name="connsiteY41533" fmla="*/ 335611 h 6858000"/>
              <a:gd name="connsiteX41534" fmla="*/ 1048765 w 12192000"/>
              <a:gd name="connsiteY41534" fmla="*/ 364666 h 6858000"/>
              <a:gd name="connsiteX41535" fmla="*/ 1049543 w 12192000"/>
              <a:gd name="connsiteY41535" fmla="*/ 367060 h 6858000"/>
              <a:gd name="connsiteX41536" fmla="*/ 1051548 w 12192000"/>
              <a:gd name="connsiteY41536" fmla="*/ 380197 h 6858000"/>
              <a:gd name="connsiteX41537" fmla="*/ 1049094 w 12192000"/>
              <a:gd name="connsiteY41537" fmla="*/ 394620 h 6858000"/>
              <a:gd name="connsiteX41538" fmla="*/ 1169028 w 12192000"/>
              <a:gd name="connsiteY41538" fmla="*/ 463863 h 6858000"/>
              <a:gd name="connsiteX41539" fmla="*/ 1202273 w 12192000"/>
              <a:gd name="connsiteY41539" fmla="*/ 444742 h 6858000"/>
              <a:gd name="connsiteX41540" fmla="*/ 1202273 w 12192000"/>
              <a:gd name="connsiteY41540" fmla="*/ 424603 h 6858000"/>
              <a:gd name="connsiteX41541" fmla="*/ 1066210 w 12192000"/>
              <a:gd name="connsiteY41541" fmla="*/ 188925 h 6858000"/>
              <a:gd name="connsiteX41542" fmla="*/ 640997 w 12192000"/>
              <a:gd name="connsiteY41542" fmla="*/ 178512 h 6858000"/>
              <a:gd name="connsiteX41543" fmla="*/ 607752 w 12192000"/>
              <a:gd name="connsiteY41543" fmla="*/ 198172 h 6858000"/>
              <a:gd name="connsiteX41544" fmla="*/ 607752 w 12192000"/>
              <a:gd name="connsiteY41544" fmla="*/ 335611 h 6858000"/>
              <a:gd name="connsiteX41545" fmla="*/ 641565 w 12192000"/>
              <a:gd name="connsiteY41545" fmla="*/ 364666 h 6858000"/>
              <a:gd name="connsiteX41546" fmla="*/ 642343 w 12192000"/>
              <a:gd name="connsiteY41546" fmla="*/ 367060 h 6858000"/>
              <a:gd name="connsiteX41547" fmla="*/ 644348 w 12192000"/>
              <a:gd name="connsiteY41547" fmla="*/ 380197 h 6858000"/>
              <a:gd name="connsiteX41548" fmla="*/ 641894 w 12192000"/>
              <a:gd name="connsiteY41548" fmla="*/ 394620 h 6858000"/>
              <a:gd name="connsiteX41549" fmla="*/ 761828 w 12192000"/>
              <a:gd name="connsiteY41549" fmla="*/ 463863 h 6858000"/>
              <a:gd name="connsiteX41550" fmla="*/ 795073 w 12192000"/>
              <a:gd name="connsiteY41550" fmla="*/ 444742 h 6858000"/>
              <a:gd name="connsiteX41551" fmla="*/ 795073 w 12192000"/>
              <a:gd name="connsiteY41551" fmla="*/ 424603 h 6858000"/>
              <a:gd name="connsiteX41552" fmla="*/ 659011 w 12192000"/>
              <a:gd name="connsiteY41552" fmla="*/ 188925 h 6858000"/>
              <a:gd name="connsiteX41553" fmla="*/ 233827 w 12192000"/>
              <a:gd name="connsiteY41553" fmla="*/ 178482 h 6858000"/>
              <a:gd name="connsiteX41554" fmla="*/ 200582 w 12192000"/>
              <a:gd name="connsiteY41554" fmla="*/ 198142 h 6858000"/>
              <a:gd name="connsiteX41555" fmla="*/ 200582 w 12192000"/>
              <a:gd name="connsiteY41555" fmla="*/ 335581 h 6858000"/>
              <a:gd name="connsiteX41556" fmla="*/ 234395 w 12192000"/>
              <a:gd name="connsiteY41556" fmla="*/ 364636 h 6858000"/>
              <a:gd name="connsiteX41557" fmla="*/ 235173 w 12192000"/>
              <a:gd name="connsiteY41557" fmla="*/ 367030 h 6858000"/>
              <a:gd name="connsiteX41558" fmla="*/ 237178 w 12192000"/>
              <a:gd name="connsiteY41558" fmla="*/ 380167 h 6858000"/>
              <a:gd name="connsiteX41559" fmla="*/ 237178 w 12192000"/>
              <a:gd name="connsiteY41559" fmla="*/ 380257 h 6858000"/>
              <a:gd name="connsiteX41560" fmla="*/ 234724 w 12192000"/>
              <a:gd name="connsiteY41560" fmla="*/ 394680 h 6858000"/>
              <a:gd name="connsiteX41561" fmla="*/ 354658 w 12192000"/>
              <a:gd name="connsiteY41561" fmla="*/ 463923 h 6858000"/>
              <a:gd name="connsiteX41562" fmla="*/ 387903 w 12192000"/>
              <a:gd name="connsiteY41562" fmla="*/ 444802 h 6858000"/>
              <a:gd name="connsiteX41563" fmla="*/ 387903 w 12192000"/>
              <a:gd name="connsiteY41563" fmla="*/ 424573 h 6858000"/>
              <a:gd name="connsiteX41564" fmla="*/ 251841 w 12192000"/>
              <a:gd name="connsiteY41564" fmla="*/ 188895 h 6858000"/>
              <a:gd name="connsiteX41565" fmla="*/ 11959164 w 12192000"/>
              <a:gd name="connsiteY41565" fmla="*/ 178332 h 6858000"/>
              <a:gd name="connsiteX41566" fmla="*/ 11941151 w 12192000"/>
              <a:gd name="connsiteY41566" fmla="*/ 188746 h 6858000"/>
              <a:gd name="connsiteX41567" fmla="*/ 11805057 w 12192000"/>
              <a:gd name="connsiteY41567" fmla="*/ 424424 h 6858000"/>
              <a:gd name="connsiteX41568" fmla="*/ 11805057 w 12192000"/>
              <a:gd name="connsiteY41568" fmla="*/ 444652 h 6858000"/>
              <a:gd name="connsiteX41569" fmla="*/ 11838303 w 12192000"/>
              <a:gd name="connsiteY41569" fmla="*/ 463773 h 6858000"/>
              <a:gd name="connsiteX41570" fmla="*/ 11958237 w 12192000"/>
              <a:gd name="connsiteY41570" fmla="*/ 394530 h 6858000"/>
              <a:gd name="connsiteX41571" fmla="*/ 11955783 w 12192000"/>
              <a:gd name="connsiteY41571" fmla="*/ 380107 h 6858000"/>
              <a:gd name="connsiteX41572" fmla="*/ 11957787 w 12192000"/>
              <a:gd name="connsiteY41572" fmla="*/ 366970 h 6858000"/>
              <a:gd name="connsiteX41573" fmla="*/ 11958565 w 12192000"/>
              <a:gd name="connsiteY41573" fmla="*/ 364577 h 6858000"/>
              <a:gd name="connsiteX41574" fmla="*/ 11992379 w 12192000"/>
              <a:gd name="connsiteY41574" fmla="*/ 335521 h 6858000"/>
              <a:gd name="connsiteX41575" fmla="*/ 11992379 w 12192000"/>
              <a:gd name="connsiteY41575" fmla="*/ 198082 h 6858000"/>
              <a:gd name="connsiteX41576" fmla="*/ 11992410 w 12192000"/>
              <a:gd name="connsiteY41576" fmla="*/ 197992 h 6858000"/>
              <a:gd name="connsiteX41577" fmla="*/ 11959164 w 12192000"/>
              <a:gd name="connsiteY41577" fmla="*/ 178332 h 6858000"/>
              <a:gd name="connsiteX41578" fmla="*/ 11551994 w 12192000"/>
              <a:gd name="connsiteY41578" fmla="*/ 178332 h 6858000"/>
              <a:gd name="connsiteX41579" fmla="*/ 11533980 w 12192000"/>
              <a:gd name="connsiteY41579" fmla="*/ 188746 h 6858000"/>
              <a:gd name="connsiteX41580" fmla="*/ 11397888 w 12192000"/>
              <a:gd name="connsiteY41580" fmla="*/ 424424 h 6858000"/>
              <a:gd name="connsiteX41581" fmla="*/ 11397888 w 12192000"/>
              <a:gd name="connsiteY41581" fmla="*/ 444652 h 6858000"/>
              <a:gd name="connsiteX41582" fmla="*/ 11431133 w 12192000"/>
              <a:gd name="connsiteY41582" fmla="*/ 463773 h 6858000"/>
              <a:gd name="connsiteX41583" fmla="*/ 11551067 w 12192000"/>
              <a:gd name="connsiteY41583" fmla="*/ 394530 h 6858000"/>
              <a:gd name="connsiteX41584" fmla="*/ 11548613 w 12192000"/>
              <a:gd name="connsiteY41584" fmla="*/ 380107 h 6858000"/>
              <a:gd name="connsiteX41585" fmla="*/ 11550618 w 12192000"/>
              <a:gd name="connsiteY41585" fmla="*/ 366970 h 6858000"/>
              <a:gd name="connsiteX41586" fmla="*/ 11551396 w 12192000"/>
              <a:gd name="connsiteY41586" fmla="*/ 364577 h 6858000"/>
              <a:gd name="connsiteX41587" fmla="*/ 11585209 w 12192000"/>
              <a:gd name="connsiteY41587" fmla="*/ 335521 h 6858000"/>
              <a:gd name="connsiteX41588" fmla="*/ 11585209 w 12192000"/>
              <a:gd name="connsiteY41588" fmla="*/ 198082 h 6858000"/>
              <a:gd name="connsiteX41589" fmla="*/ 11585239 w 12192000"/>
              <a:gd name="connsiteY41589" fmla="*/ 197992 h 6858000"/>
              <a:gd name="connsiteX41590" fmla="*/ 11551994 w 12192000"/>
              <a:gd name="connsiteY41590" fmla="*/ 178332 h 6858000"/>
              <a:gd name="connsiteX41591" fmla="*/ 11144794 w 12192000"/>
              <a:gd name="connsiteY41591" fmla="*/ 178332 h 6858000"/>
              <a:gd name="connsiteX41592" fmla="*/ 11126780 w 12192000"/>
              <a:gd name="connsiteY41592" fmla="*/ 188746 h 6858000"/>
              <a:gd name="connsiteX41593" fmla="*/ 10990688 w 12192000"/>
              <a:gd name="connsiteY41593" fmla="*/ 424424 h 6858000"/>
              <a:gd name="connsiteX41594" fmla="*/ 10990688 w 12192000"/>
              <a:gd name="connsiteY41594" fmla="*/ 444652 h 6858000"/>
              <a:gd name="connsiteX41595" fmla="*/ 11023933 w 12192000"/>
              <a:gd name="connsiteY41595" fmla="*/ 463773 h 6858000"/>
              <a:gd name="connsiteX41596" fmla="*/ 11143867 w 12192000"/>
              <a:gd name="connsiteY41596" fmla="*/ 394530 h 6858000"/>
              <a:gd name="connsiteX41597" fmla="*/ 11141413 w 12192000"/>
              <a:gd name="connsiteY41597" fmla="*/ 380107 h 6858000"/>
              <a:gd name="connsiteX41598" fmla="*/ 11143418 w 12192000"/>
              <a:gd name="connsiteY41598" fmla="*/ 366970 h 6858000"/>
              <a:gd name="connsiteX41599" fmla="*/ 11144196 w 12192000"/>
              <a:gd name="connsiteY41599" fmla="*/ 364577 h 6858000"/>
              <a:gd name="connsiteX41600" fmla="*/ 11178010 w 12192000"/>
              <a:gd name="connsiteY41600" fmla="*/ 335521 h 6858000"/>
              <a:gd name="connsiteX41601" fmla="*/ 11178010 w 12192000"/>
              <a:gd name="connsiteY41601" fmla="*/ 198082 h 6858000"/>
              <a:gd name="connsiteX41602" fmla="*/ 11178040 w 12192000"/>
              <a:gd name="connsiteY41602" fmla="*/ 197992 h 6858000"/>
              <a:gd name="connsiteX41603" fmla="*/ 11144794 w 12192000"/>
              <a:gd name="connsiteY41603" fmla="*/ 178332 h 6858000"/>
              <a:gd name="connsiteX41604" fmla="*/ 10737624 w 12192000"/>
              <a:gd name="connsiteY41604" fmla="*/ 178332 h 6858000"/>
              <a:gd name="connsiteX41605" fmla="*/ 10719610 w 12192000"/>
              <a:gd name="connsiteY41605" fmla="*/ 188746 h 6858000"/>
              <a:gd name="connsiteX41606" fmla="*/ 10583518 w 12192000"/>
              <a:gd name="connsiteY41606" fmla="*/ 424424 h 6858000"/>
              <a:gd name="connsiteX41607" fmla="*/ 10583518 w 12192000"/>
              <a:gd name="connsiteY41607" fmla="*/ 444652 h 6858000"/>
              <a:gd name="connsiteX41608" fmla="*/ 10616763 w 12192000"/>
              <a:gd name="connsiteY41608" fmla="*/ 463773 h 6858000"/>
              <a:gd name="connsiteX41609" fmla="*/ 10736697 w 12192000"/>
              <a:gd name="connsiteY41609" fmla="*/ 394530 h 6858000"/>
              <a:gd name="connsiteX41610" fmla="*/ 10734243 w 12192000"/>
              <a:gd name="connsiteY41610" fmla="*/ 380107 h 6858000"/>
              <a:gd name="connsiteX41611" fmla="*/ 10736248 w 12192000"/>
              <a:gd name="connsiteY41611" fmla="*/ 366970 h 6858000"/>
              <a:gd name="connsiteX41612" fmla="*/ 10737026 w 12192000"/>
              <a:gd name="connsiteY41612" fmla="*/ 364577 h 6858000"/>
              <a:gd name="connsiteX41613" fmla="*/ 10770840 w 12192000"/>
              <a:gd name="connsiteY41613" fmla="*/ 335521 h 6858000"/>
              <a:gd name="connsiteX41614" fmla="*/ 10770840 w 12192000"/>
              <a:gd name="connsiteY41614" fmla="*/ 198082 h 6858000"/>
              <a:gd name="connsiteX41615" fmla="*/ 10770870 w 12192000"/>
              <a:gd name="connsiteY41615" fmla="*/ 197992 h 6858000"/>
              <a:gd name="connsiteX41616" fmla="*/ 10737624 w 12192000"/>
              <a:gd name="connsiteY41616" fmla="*/ 178332 h 6858000"/>
              <a:gd name="connsiteX41617" fmla="*/ 10330425 w 12192000"/>
              <a:gd name="connsiteY41617" fmla="*/ 178332 h 6858000"/>
              <a:gd name="connsiteX41618" fmla="*/ 10312411 w 12192000"/>
              <a:gd name="connsiteY41618" fmla="*/ 188746 h 6858000"/>
              <a:gd name="connsiteX41619" fmla="*/ 10176319 w 12192000"/>
              <a:gd name="connsiteY41619" fmla="*/ 424424 h 6858000"/>
              <a:gd name="connsiteX41620" fmla="*/ 10176319 w 12192000"/>
              <a:gd name="connsiteY41620" fmla="*/ 444652 h 6858000"/>
              <a:gd name="connsiteX41621" fmla="*/ 10209563 w 12192000"/>
              <a:gd name="connsiteY41621" fmla="*/ 463773 h 6858000"/>
              <a:gd name="connsiteX41622" fmla="*/ 10329497 w 12192000"/>
              <a:gd name="connsiteY41622" fmla="*/ 394530 h 6858000"/>
              <a:gd name="connsiteX41623" fmla="*/ 10327043 w 12192000"/>
              <a:gd name="connsiteY41623" fmla="*/ 380107 h 6858000"/>
              <a:gd name="connsiteX41624" fmla="*/ 10329049 w 12192000"/>
              <a:gd name="connsiteY41624" fmla="*/ 366970 h 6858000"/>
              <a:gd name="connsiteX41625" fmla="*/ 10329826 w 12192000"/>
              <a:gd name="connsiteY41625" fmla="*/ 364577 h 6858000"/>
              <a:gd name="connsiteX41626" fmla="*/ 10363640 w 12192000"/>
              <a:gd name="connsiteY41626" fmla="*/ 335521 h 6858000"/>
              <a:gd name="connsiteX41627" fmla="*/ 10363640 w 12192000"/>
              <a:gd name="connsiteY41627" fmla="*/ 198082 h 6858000"/>
              <a:gd name="connsiteX41628" fmla="*/ 10363670 w 12192000"/>
              <a:gd name="connsiteY41628" fmla="*/ 197992 h 6858000"/>
              <a:gd name="connsiteX41629" fmla="*/ 10330425 w 12192000"/>
              <a:gd name="connsiteY41629" fmla="*/ 178332 h 6858000"/>
              <a:gd name="connsiteX41630" fmla="*/ 9923255 w 12192000"/>
              <a:gd name="connsiteY41630" fmla="*/ 178332 h 6858000"/>
              <a:gd name="connsiteX41631" fmla="*/ 9905241 w 12192000"/>
              <a:gd name="connsiteY41631" fmla="*/ 188746 h 6858000"/>
              <a:gd name="connsiteX41632" fmla="*/ 9769149 w 12192000"/>
              <a:gd name="connsiteY41632" fmla="*/ 424424 h 6858000"/>
              <a:gd name="connsiteX41633" fmla="*/ 9769149 w 12192000"/>
              <a:gd name="connsiteY41633" fmla="*/ 444652 h 6858000"/>
              <a:gd name="connsiteX41634" fmla="*/ 9802394 w 12192000"/>
              <a:gd name="connsiteY41634" fmla="*/ 463773 h 6858000"/>
              <a:gd name="connsiteX41635" fmla="*/ 9922327 w 12192000"/>
              <a:gd name="connsiteY41635" fmla="*/ 394530 h 6858000"/>
              <a:gd name="connsiteX41636" fmla="*/ 9919873 w 12192000"/>
              <a:gd name="connsiteY41636" fmla="*/ 380107 h 6858000"/>
              <a:gd name="connsiteX41637" fmla="*/ 9921879 w 12192000"/>
              <a:gd name="connsiteY41637" fmla="*/ 366970 h 6858000"/>
              <a:gd name="connsiteX41638" fmla="*/ 9922657 w 12192000"/>
              <a:gd name="connsiteY41638" fmla="*/ 364577 h 6858000"/>
              <a:gd name="connsiteX41639" fmla="*/ 9956470 w 12192000"/>
              <a:gd name="connsiteY41639" fmla="*/ 335521 h 6858000"/>
              <a:gd name="connsiteX41640" fmla="*/ 9956470 w 12192000"/>
              <a:gd name="connsiteY41640" fmla="*/ 198082 h 6858000"/>
              <a:gd name="connsiteX41641" fmla="*/ 9956500 w 12192000"/>
              <a:gd name="connsiteY41641" fmla="*/ 197992 h 6858000"/>
              <a:gd name="connsiteX41642" fmla="*/ 9923255 w 12192000"/>
              <a:gd name="connsiteY41642" fmla="*/ 178332 h 6858000"/>
              <a:gd name="connsiteX41643" fmla="*/ 9516055 w 12192000"/>
              <a:gd name="connsiteY41643" fmla="*/ 178332 h 6858000"/>
              <a:gd name="connsiteX41644" fmla="*/ 9498041 w 12192000"/>
              <a:gd name="connsiteY41644" fmla="*/ 188746 h 6858000"/>
              <a:gd name="connsiteX41645" fmla="*/ 9361949 w 12192000"/>
              <a:gd name="connsiteY41645" fmla="*/ 424424 h 6858000"/>
              <a:gd name="connsiteX41646" fmla="*/ 9361949 w 12192000"/>
              <a:gd name="connsiteY41646" fmla="*/ 444652 h 6858000"/>
              <a:gd name="connsiteX41647" fmla="*/ 9395194 w 12192000"/>
              <a:gd name="connsiteY41647" fmla="*/ 463773 h 6858000"/>
              <a:gd name="connsiteX41648" fmla="*/ 9515128 w 12192000"/>
              <a:gd name="connsiteY41648" fmla="*/ 394530 h 6858000"/>
              <a:gd name="connsiteX41649" fmla="*/ 9512674 w 12192000"/>
              <a:gd name="connsiteY41649" fmla="*/ 380107 h 6858000"/>
              <a:gd name="connsiteX41650" fmla="*/ 9514679 w 12192000"/>
              <a:gd name="connsiteY41650" fmla="*/ 366970 h 6858000"/>
              <a:gd name="connsiteX41651" fmla="*/ 9515457 w 12192000"/>
              <a:gd name="connsiteY41651" fmla="*/ 364577 h 6858000"/>
              <a:gd name="connsiteX41652" fmla="*/ 9549270 w 12192000"/>
              <a:gd name="connsiteY41652" fmla="*/ 335521 h 6858000"/>
              <a:gd name="connsiteX41653" fmla="*/ 9549270 w 12192000"/>
              <a:gd name="connsiteY41653" fmla="*/ 198082 h 6858000"/>
              <a:gd name="connsiteX41654" fmla="*/ 9549300 w 12192000"/>
              <a:gd name="connsiteY41654" fmla="*/ 197992 h 6858000"/>
              <a:gd name="connsiteX41655" fmla="*/ 9516055 w 12192000"/>
              <a:gd name="connsiteY41655" fmla="*/ 178332 h 6858000"/>
              <a:gd name="connsiteX41656" fmla="*/ 9108886 w 12192000"/>
              <a:gd name="connsiteY41656" fmla="*/ 178332 h 6858000"/>
              <a:gd name="connsiteX41657" fmla="*/ 9090872 w 12192000"/>
              <a:gd name="connsiteY41657" fmla="*/ 188746 h 6858000"/>
              <a:gd name="connsiteX41658" fmla="*/ 8954779 w 12192000"/>
              <a:gd name="connsiteY41658" fmla="*/ 424424 h 6858000"/>
              <a:gd name="connsiteX41659" fmla="*/ 8954779 w 12192000"/>
              <a:gd name="connsiteY41659" fmla="*/ 444652 h 6858000"/>
              <a:gd name="connsiteX41660" fmla="*/ 8988024 w 12192000"/>
              <a:gd name="connsiteY41660" fmla="*/ 463773 h 6858000"/>
              <a:gd name="connsiteX41661" fmla="*/ 9107958 w 12192000"/>
              <a:gd name="connsiteY41661" fmla="*/ 394530 h 6858000"/>
              <a:gd name="connsiteX41662" fmla="*/ 9105504 w 12192000"/>
              <a:gd name="connsiteY41662" fmla="*/ 380107 h 6858000"/>
              <a:gd name="connsiteX41663" fmla="*/ 9107508 w 12192000"/>
              <a:gd name="connsiteY41663" fmla="*/ 366970 h 6858000"/>
              <a:gd name="connsiteX41664" fmla="*/ 9108287 w 12192000"/>
              <a:gd name="connsiteY41664" fmla="*/ 364577 h 6858000"/>
              <a:gd name="connsiteX41665" fmla="*/ 9142100 w 12192000"/>
              <a:gd name="connsiteY41665" fmla="*/ 335521 h 6858000"/>
              <a:gd name="connsiteX41666" fmla="*/ 9142100 w 12192000"/>
              <a:gd name="connsiteY41666" fmla="*/ 198082 h 6858000"/>
              <a:gd name="connsiteX41667" fmla="*/ 9142130 w 12192000"/>
              <a:gd name="connsiteY41667" fmla="*/ 197992 h 6858000"/>
              <a:gd name="connsiteX41668" fmla="*/ 9108886 w 12192000"/>
              <a:gd name="connsiteY41668" fmla="*/ 178332 h 6858000"/>
              <a:gd name="connsiteX41669" fmla="*/ 8701686 w 12192000"/>
              <a:gd name="connsiteY41669" fmla="*/ 178332 h 6858000"/>
              <a:gd name="connsiteX41670" fmla="*/ 8683671 w 12192000"/>
              <a:gd name="connsiteY41670" fmla="*/ 188746 h 6858000"/>
              <a:gd name="connsiteX41671" fmla="*/ 8547579 w 12192000"/>
              <a:gd name="connsiteY41671" fmla="*/ 424424 h 6858000"/>
              <a:gd name="connsiteX41672" fmla="*/ 8547579 w 12192000"/>
              <a:gd name="connsiteY41672" fmla="*/ 444652 h 6858000"/>
              <a:gd name="connsiteX41673" fmla="*/ 8580824 w 12192000"/>
              <a:gd name="connsiteY41673" fmla="*/ 463773 h 6858000"/>
              <a:gd name="connsiteX41674" fmla="*/ 8700758 w 12192000"/>
              <a:gd name="connsiteY41674" fmla="*/ 394530 h 6858000"/>
              <a:gd name="connsiteX41675" fmla="*/ 8698304 w 12192000"/>
              <a:gd name="connsiteY41675" fmla="*/ 380107 h 6858000"/>
              <a:gd name="connsiteX41676" fmla="*/ 8700309 w 12192000"/>
              <a:gd name="connsiteY41676" fmla="*/ 366970 h 6858000"/>
              <a:gd name="connsiteX41677" fmla="*/ 8701087 w 12192000"/>
              <a:gd name="connsiteY41677" fmla="*/ 364577 h 6858000"/>
              <a:gd name="connsiteX41678" fmla="*/ 8734900 w 12192000"/>
              <a:gd name="connsiteY41678" fmla="*/ 335521 h 6858000"/>
              <a:gd name="connsiteX41679" fmla="*/ 8734900 w 12192000"/>
              <a:gd name="connsiteY41679" fmla="*/ 198082 h 6858000"/>
              <a:gd name="connsiteX41680" fmla="*/ 8734930 w 12192000"/>
              <a:gd name="connsiteY41680" fmla="*/ 197992 h 6858000"/>
              <a:gd name="connsiteX41681" fmla="*/ 8701686 w 12192000"/>
              <a:gd name="connsiteY41681" fmla="*/ 178332 h 6858000"/>
              <a:gd name="connsiteX41682" fmla="*/ 8294515 w 12192000"/>
              <a:gd name="connsiteY41682" fmla="*/ 178332 h 6858000"/>
              <a:gd name="connsiteX41683" fmla="*/ 8276501 w 12192000"/>
              <a:gd name="connsiteY41683" fmla="*/ 188746 h 6858000"/>
              <a:gd name="connsiteX41684" fmla="*/ 8140409 w 12192000"/>
              <a:gd name="connsiteY41684" fmla="*/ 424424 h 6858000"/>
              <a:gd name="connsiteX41685" fmla="*/ 8140409 w 12192000"/>
              <a:gd name="connsiteY41685" fmla="*/ 444652 h 6858000"/>
              <a:gd name="connsiteX41686" fmla="*/ 8173655 w 12192000"/>
              <a:gd name="connsiteY41686" fmla="*/ 463773 h 6858000"/>
              <a:gd name="connsiteX41687" fmla="*/ 8293588 w 12192000"/>
              <a:gd name="connsiteY41687" fmla="*/ 394530 h 6858000"/>
              <a:gd name="connsiteX41688" fmla="*/ 8291134 w 12192000"/>
              <a:gd name="connsiteY41688" fmla="*/ 380107 h 6858000"/>
              <a:gd name="connsiteX41689" fmla="*/ 8293139 w 12192000"/>
              <a:gd name="connsiteY41689" fmla="*/ 366970 h 6858000"/>
              <a:gd name="connsiteX41690" fmla="*/ 8293917 w 12192000"/>
              <a:gd name="connsiteY41690" fmla="*/ 364577 h 6858000"/>
              <a:gd name="connsiteX41691" fmla="*/ 8327731 w 12192000"/>
              <a:gd name="connsiteY41691" fmla="*/ 335521 h 6858000"/>
              <a:gd name="connsiteX41692" fmla="*/ 8327731 w 12192000"/>
              <a:gd name="connsiteY41692" fmla="*/ 198082 h 6858000"/>
              <a:gd name="connsiteX41693" fmla="*/ 8327761 w 12192000"/>
              <a:gd name="connsiteY41693" fmla="*/ 197992 h 6858000"/>
              <a:gd name="connsiteX41694" fmla="*/ 8294515 w 12192000"/>
              <a:gd name="connsiteY41694" fmla="*/ 178332 h 6858000"/>
              <a:gd name="connsiteX41695" fmla="*/ 7887346 w 12192000"/>
              <a:gd name="connsiteY41695" fmla="*/ 178332 h 6858000"/>
              <a:gd name="connsiteX41696" fmla="*/ 7869332 w 12192000"/>
              <a:gd name="connsiteY41696" fmla="*/ 188746 h 6858000"/>
              <a:gd name="connsiteX41697" fmla="*/ 7733239 w 12192000"/>
              <a:gd name="connsiteY41697" fmla="*/ 424424 h 6858000"/>
              <a:gd name="connsiteX41698" fmla="*/ 7733239 w 12192000"/>
              <a:gd name="connsiteY41698" fmla="*/ 444652 h 6858000"/>
              <a:gd name="connsiteX41699" fmla="*/ 7766485 w 12192000"/>
              <a:gd name="connsiteY41699" fmla="*/ 463773 h 6858000"/>
              <a:gd name="connsiteX41700" fmla="*/ 7886419 w 12192000"/>
              <a:gd name="connsiteY41700" fmla="*/ 394530 h 6858000"/>
              <a:gd name="connsiteX41701" fmla="*/ 7883965 w 12192000"/>
              <a:gd name="connsiteY41701" fmla="*/ 380107 h 6858000"/>
              <a:gd name="connsiteX41702" fmla="*/ 7885969 w 12192000"/>
              <a:gd name="connsiteY41702" fmla="*/ 366970 h 6858000"/>
              <a:gd name="connsiteX41703" fmla="*/ 7886747 w 12192000"/>
              <a:gd name="connsiteY41703" fmla="*/ 364577 h 6858000"/>
              <a:gd name="connsiteX41704" fmla="*/ 7920561 w 12192000"/>
              <a:gd name="connsiteY41704" fmla="*/ 335521 h 6858000"/>
              <a:gd name="connsiteX41705" fmla="*/ 7920561 w 12192000"/>
              <a:gd name="connsiteY41705" fmla="*/ 198082 h 6858000"/>
              <a:gd name="connsiteX41706" fmla="*/ 7920591 w 12192000"/>
              <a:gd name="connsiteY41706" fmla="*/ 197992 h 6858000"/>
              <a:gd name="connsiteX41707" fmla="*/ 7887346 w 12192000"/>
              <a:gd name="connsiteY41707" fmla="*/ 178332 h 6858000"/>
              <a:gd name="connsiteX41708" fmla="*/ 7480146 w 12192000"/>
              <a:gd name="connsiteY41708" fmla="*/ 178332 h 6858000"/>
              <a:gd name="connsiteX41709" fmla="*/ 7462132 w 12192000"/>
              <a:gd name="connsiteY41709" fmla="*/ 188746 h 6858000"/>
              <a:gd name="connsiteX41710" fmla="*/ 7326040 w 12192000"/>
              <a:gd name="connsiteY41710" fmla="*/ 424424 h 6858000"/>
              <a:gd name="connsiteX41711" fmla="*/ 7326040 w 12192000"/>
              <a:gd name="connsiteY41711" fmla="*/ 444652 h 6858000"/>
              <a:gd name="connsiteX41712" fmla="*/ 7359285 w 12192000"/>
              <a:gd name="connsiteY41712" fmla="*/ 463773 h 6858000"/>
              <a:gd name="connsiteX41713" fmla="*/ 7479219 w 12192000"/>
              <a:gd name="connsiteY41713" fmla="*/ 394530 h 6858000"/>
              <a:gd name="connsiteX41714" fmla="*/ 7476765 w 12192000"/>
              <a:gd name="connsiteY41714" fmla="*/ 380107 h 6858000"/>
              <a:gd name="connsiteX41715" fmla="*/ 7478770 w 12192000"/>
              <a:gd name="connsiteY41715" fmla="*/ 366970 h 6858000"/>
              <a:gd name="connsiteX41716" fmla="*/ 7479548 w 12192000"/>
              <a:gd name="connsiteY41716" fmla="*/ 364577 h 6858000"/>
              <a:gd name="connsiteX41717" fmla="*/ 7513361 w 12192000"/>
              <a:gd name="connsiteY41717" fmla="*/ 335521 h 6858000"/>
              <a:gd name="connsiteX41718" fmla="*/ 7513361 w 12192000"/>
              <a:gd name="connsiteY41718" fmla="*/ 198082 h 6858000"/>
              <a:gd name="connsiteX41719" fmla="*/ 7513391 w 12192000"/>
              <a:gd name="connsiteY41719" fmla="*/ 197992 h 6858000"/>
              <a:gd name="connsiteX41720" fmla="*/ 7480146 w 12192000"/>
              <a:gd name="connsiteY41720" fmla="*/ 178332 h 6858000"/>
              <a:gd name="connsiteX41721" fmla="*/ 7072976 w 12192000"/>
              <a:gd name="connsiteY41721" fmla="*/ 178332 h 6858000"/>
              <a:gd name="connsiteX41722" fmla="*/ 7054962 w 12192000"/>
              <a:gd name="connsiteY41722" fmla="*/ 188746 h 6858000"/>
              <a:gd name="connsiteX41723" fmla="*/ 6918870 w 12192000"/>
              <a:gd name="connsiteY41723" fmla="*/ 424424 h 6858000"/>
              <a:gd name="connsiteX41724" fmla="*/ 6918870 w 12192000"/>
              <a:gd name="connsiteY41724" fmla="*/ 444652 h 6858000"/>
              <a:gd name="connsiteX41725" fmla="*/ 6952115 w 12192000"/>
              <a:gd name="connsiteY41725" fmla="*/ 463773 h 6858000"/>
              <a:gd name="connsiteX41726" fmla="*/ 7072048 w 12192000"/>
              <a:gd name="connsiteY41726" fmla="*/ 394530 h 6858000"/>
              <a:gd name="connsiteX41727" fmla="*/ 7069595 w 12192000"/>
              <a:gd name="connsiteY41727" fmla="*/ 380107 h 6858000"/>
              <a:gd name="connsiteX41728" fmla="*/ 7071600 w 12192000"/>
              <a:gd name="connsiteY41728" fmla="*/ 366970 h 6858000"/>
              <a:gd name="connsiteX41729" fmla="*/ 7072378 w 12192000"/>
              <a:gd name="connsiteY41729" fmla="*/ 364577 h 6858000"/>
              <a:gd name="connsiteX41730" fmla="*/ 7106192 w 12192000"/>
              <a:gd name="connsiteY41730" fmla="*/ 335521 h 6858000"/>
              <a:gd name="connsiteX41731" fmla="*/ 7106192 w 12192000"/>
              <a:gd name="connsiteY41731" fmla="*/ 198082 h 6858000"/>
              <a:gd name="connsiteX41732" fmla="*/ 7106222 w 12192000"/>
              <a:gd name="connsiteY41732" fmla="*/ 197992 h 6858000"/>
              <a:gd name="connsiteX41733" fmla="*/ 7072976 w 12192000"/>
              <a:gd name="connsiteY41733" fmla="*/ 178332 h 6858000"/>
              <a:gd name="connsiteX41734" fmla="*/ 6665776 w 12192000"/>
              <a:gd name="connsiteY41734" fmla="*/ 178332 h 6858000"/>
              <a:gd name="connsiteX41735" fmla="*/ 6647762 w 12192000"/>
              <a:gd name="connsiteY41735" fmla="*/ 188746 h 6858000"/>
              <a:gd name="connsiteX41736" fmla="*/ 6511670 w 12192000"/>
              <a:gd name="connsiteY41736" fmla="*/ 424424 h 6858000"/>
              <a:gd name="connsiteX41737" fmla="*/ 6511670 w 12192000"/>
              <a:gd name="connsiteY41737" fmla="*/ 444652 h 6858000"/>
              <a:gd name="connsiteX41738" fmla="*/ 6544915 w 12192000"/>
              <a:gd name="connsiteY41738" fmla="*/ 463773 h 6858000"/>
              <a:gd name="connsiteX41739" fmla="*/ 6664849 w 12192000"/>
              <a:gd name="connsiteY41739" fmla="*/ 394530 h 6858000"/>
              <a:gd name="connsiteX41740" fmla="*/ 6662395 w 12192000"/>
              <a:gd name="connsiteY41740" fmla="*/ 380107 h 6858000"/>
              <a:gd name="connsiteX41741" fmla="*/ 6664400 w 12192000"/>
              <a:gd name="connsiteY41741" fmla="*/ 366970 h 6858000"/>
              <a:gd name="connsiteX41742" fmla="*/ 6665178 w 12192000"/>
              <a:gd name="connsiteY41742" fmla="*/ 364577 h 6858000"/>
              <a:gd name="connsiteX41743" fmla="*/ 6698992 w 12192000"/>
              <a:gd name="connsiteY41743" fmla="*/ 335521 h 6858000"/>
              <a:gd name="connsiteX41744" fmla="*/ 6698992 w 12192000"/>
              <a:gd name="connsiteY41744" fmla="*/ 198082 h 6858000"/>
              <a:gd name="connsiteX41745" fmla="*/ 6699022 w 12192000"/>
              <a:gd name="connsiteY41745" fmla="*/ 197992 h 6858000"/>
              <a:gd name="connsiteX41746" fmla="*/ 6665776 w 12192000"/>
              <a:gd name="connsiteY41746" fmla="*/ 178332 h 6858000"/>
              <a:gd name="connsiteX41747" fmla="*/ 6258607 w 12192000"/>
              <a:gd name="connsiteY41747" fmla="*/ 178332 h 6858000"/>
              <a:gd name="connsiteX41748" fmla="*/ 6240593 w 12192000"/>
              <a:gd name="connsiteY41748" fmla="*/ 188746 h 6858000"/>
              <a:gd name="connsiteX41749" fmla="*/ 6104501 w 12192000"/>
              <a:gd name="connsiteY41749" fmla="*/ 424424 h 6858000"/>
              <a:gd name="connsiteX41750" fmla="*/ 6104501 w 12192000"/>
              <a:gd name="connsiteY41750" fmla="*/ 444652 h 6858000"/>
              <a:gd name="connsiteX41751" fmla="*/ 6137745 w 12192000"/>
              <a:gd name="connsiteY41751" fmla="*/ 463773 h 6858000"/>
              <a:gd name="connsiteX41752" fmla="*/ 6257679 w 12192000"/>
              <a:gd name="connsiteY41752" fmla="*/ 394530 h 6858000"/>
              <a:gd name="connsiteX41753" fmla="*/ 6255225 w 12192000"/>
              <a:gd name="connsiteY41753" fmla="*/ 380107 h 6858000"/>
              <a:gd name="connsiteX41754" fmla="*/ 6257230 w 12192000"/>
              <a:gd name="connsiteY41754" fmla="*/ 366970 h 6858000"/>
              <a:gd name="connsiteX41755" fmla="*/ 6258008 w 12192000"/>
              <a:gd name="connsiteY41755" fmla="*/ 364577 h 6858000"/>
              <a:gd name="connsiteX41756" fmla="*/ 6291822 w 12192000"/>
              <a:gd name="connsiteY41756" fmla="*/ 335521 h 6858000"/>
              <a:gd name="connsiteX41757" fmla="*/ 6291822 w 12192000"/>
              <a:gd name="connsiteY41757" fmla="*/ 198082 h 6858000"/>
              <a:gd name="connsiteX41758" fmla="*/ 6291852 w 12192000"/>
              <a:gd name="connsiteY41758" fmla="*/ 197992 h 6858000"/>
              <a:gd name="connsiteX41759" fmla="*/ 6258607 w 12192000"/>
              <a:gd name="connsiteY41759" fmla="*/ 178332 h 6858000"/>
              <a:gd name="connsiteX41760" fmla="*/ 5851407 w 12192000"/>
              <a:gd name="connsiteY41760" fmla="*/ 178332 h 6858000"/>
              <a:gd name="connsiteX41761" fmla="*/ 5833393 w 12192000"/>
              <a:gd name="connsiteY41761" fmla="*/ 188746 h 6858000"/>
              <a:gd name="connsiteX41762" fmla="*/ 5697300 w 12192000"/>
              <a:gd name="connsiteY41762" fmla="*/ 424424 h 6858000"/>
              <a:gd name="connsiteX41763" fmla="*/ 5697300 w 12192000"/>
              <a:gd name="connsiteY41763" fmla="*/ 444652 h 6858000"/>
              <a:gd name="connsiteX41764" fmla="*/ 5730545 w 12192000"/>
              <a:gd name="connsiteY41764" fmla="*/ 463773 h 6858000"/>
              <a:gd name="connsiteX41765" fmla="*/ 5850479 w 12192000"/>
              <a:gd name="connsiteY41765" fmla="*/ 394530 h 6858000"/>
              <a:gd name="connsiteX41766" fmla="*/ 5848025 w 12192000"/>
              <a:gd name="connsiteY41766" fmla="*/ 380107 h 6858000"/>
              <a:gd name="connsiteX41767" fmla="*/ 5850031 w 12192000"/>
              <a:gd name="connsiteY41767" fmla="*/ 366970 h 6858000"/>
              <a:gd name="connsiteX41768" fmla="*/ 5850809 w 12192000"/>
              <a:gd name="connsiteY41768" fmla="*/ 364577 h 6858000"/>
              <a:gd name="connsiteX41769" fmla="*/ 5884622 w 12192000"/>
              <a:gd name="connsiteY41769" fmla="*/ 335521 h 6858000"/>
              <a:gd name="connsiteX41770" fmla="*/ 5884622 w 12192000"/>
              <a:gd name="connsiteY41770" fmla="*/ 198082 h 6858000"/>
              <a:gd name="connsiteX41771" fmla="*/ 5884652 w 12192000"/>
              <a:gd name="connsiteY41771" fmla="*/ 197992 h 6858000"/>
              <a:gd name="connsiteX41772" fmla="*/ 5851407 w 12192000"/>
              <a:gd name="connsiteY41772" fmla="*/ 178332 h 6858000"/>
              <a:gd name="connsiteX41773" fmla="*/ 5444237 w 12192000"/>
              <a:gd name="connsiteY41773" fmla="*/ 178332 h 6858000"/>
              <a:gd name="connsiteX41774" fmla="*/ 5426223 w 12192000"/>
              <a:gd name="connsiteY41774" fmla="*/ 188746 h 6858000"/>
              <a:gd name="connsiteX41775" fmla="*/ 5290131 w 12192000"/>
              <a:gd name="connsiteY41775" fmla="*/ 424424 h 6858000"/>
              <a:gd name="connsiteX41776" fmla="*/ 5290131 w 12192000"/>
              <a:gd name="connsiteY41776" fmla="*/ 444652 h 6858000"/>
              <a:gd name="connsiteX41777" fmla="*/ 5323376 w 12192000"/>
              <a:gd name="connsiteY41777" fmla="*/ 463773 h 6858000"/>
              <a:gd name="connsiteX41778" fmla="*/ 5443309 w 12192000"/>
              <a:gd name="connsiteY41778" fmla="*/ 394530 h 6858000"/>
              <a:gd name="connsiteX41779" fmla="*/ 5440856 w 12192000"/>
              <a:gd name="connsiteY41779" fmla="*/ 380107 h 6858000"/>
              <a:gd name="connsiteX41780" fmla="*/ 5442860 w 12192000"/>
              <a:gd name="connsiteY41780" fmla="*/ 366970 h 6858000"/>
              <a:gd name="connsiteX41781" fmla="*/ 5443638 w 12192000"/>
              <a:gd name="connsiteY41781" fmla="*/ 364577 h 6858000"/>
              <a:gd name="connsiteX41782" fmla="*/ 5477453 w 12192000"/>
              <a:gd name="connsiteY41782" fmla="*/ 335521 h 6858000"/>
              <a:gd name="connsiteX41783" fmla="*/ 5477453 w 12192000"/>
              <a:gd name="connsiteY41783" fmla="*/ 198082 h 6858000"/>
              <a:gd name="connsiteX41784" fmla="*/ 5477482 w 12192000"/>
              <a:gd name="connsiteY41784" fmla="*/ 197992 h 6858000"/>
              <a:gd name="connsiteX41785" fmla="*/ 5444237 w 12192000"/>
              <a:gd name="connsiteY41785" fmla="*/ 178332 h 6858000"/>
              <a:gd name="connsiteX41786" fmla="*/ 5037037 w 12192000"/>
              <a:gd name="connsiteY41786" fmla="*/ 178332 h 6858000"/>
              <a:gd name="connsiteX41787" fmla="*/ 5019023 w 12192000"/>
              <a:gd name="connsiteY41787" fmla="*/ 188746 h 6858000"/>
              <a:gd name="connsiteX41788" fmla="*/ 4882931 w 12192000"/>
              <a:gd name="connsiteY41788" fmla="*/ 424424 h 6858000"/>
              <a:gd name="connsiteX41789" fmla="*/ 4882931 w 12192000"/>
              <a:gd name="connsiteY41789" fmla="*/ 444652 h 6858000"/>
              <a:gd name="connsiteX41790" fmla="*/ 4916177 w 12192000"/>
              <a:gd name="connsiteY41790" fmla="*/ 463773 h 6858000"/>
              <a:gd name="connsiteX41791" fmla="*/ 5036110 w 12192000"/>
              <a:gd name="connsiteY41791" fmla="*/ 394530 h 6858000"/>
              <a:gd name="connsiteX41792" fmla="*/ 5033656 w 12192000"/>
              <a:gd name="connsiteY41792" fmla="*/ 380107 h 6858000"/>
              <a:gd name="connsiteX41793" fmla="*/ 5035661 w 12192000"/>
              <a:gd name="connsiteY41793" fmla="*/ 366970 h 6858000"/>
              <a:gd name="connsiteX41794" fmla="*/ 5036439 w 12192000"/>
              <a:gd name="connsiteY41794" fmla="*/ 364577 h 6858000"/>
              <a:gd name="connsiteX41795" fmla="*/ 5070252 w 12192000"/>
              <a:gd name="connsiteY41795" fmla="*/ 335521 h 6858000"/>
              <a:gd name="connsiteX41796" fmla="*/ 5070252 w 12192000"/>
              <a:gd name="connsiteY41796" fmla="*/ 198082 h 6858000"/>
              <a:gd name="connsiteX41797" fmla="*/ 5070282 w 12192000"/>
              <a:gd name="connsiteY41797" fmla="*/ 197992 h 6858000"/>
              <a:gd name="connsiteX41798" fmla="*/ 5037037 w 12192000"/>
              <a:gd name="connsiteY41798" fmla="*/ 178332 h 6858000"/>
              <a:gd name="connsiteX41799" fmla="*/ 4629867 w 12192000"/>
              <a:gd name="connsiteY41799" fmla="*/ 178332 h 6858000"/>
              <a:gd name="connsiteX41800" fmla="*/ 4611853 w 12192000"/>
              <a:gd name="connsiteY41800" fmla="*/ 188746 h 6858000"/>
              <a:gd name="connsiteX41801" fmla="*/ 4475761 w 12192000"/>
              <a:gd name="connsiteY41801" fmla="*/ 424424 h 6858000"/>
              <a:gd name="connsiteX41802" fmla="*/ 4475761 w 12192000"/>
              <a:gd name="connsiteY41802" fmla="*/ 444652 h 6858000"/>
              <a:gd name="connsiteX41803" fmla="*/ 4509006 w 12192000"/>
              <a:gd name="connsiteY41803" fmla="*/ 463773 h 6858000"/>
              <a:gd name="connsiteX41804" fmla="*/ 4628940 w 12192000"/>
              <a:gd name="connsiteY41804" fmla="*/ 394530 h 6858000"/>
              <a:gd name="connsiteX41805" fmla="*/ 4626486 w 12192000"/>
              <a:gd name="connsiteY41805" fmla="*/ 380107 h 6858000"/>
              <a:gd name="connsiteX41806" fmla="*/ 4628491 w 12192000"/>
              <a:gd name="connsiteY41806" fmla="*/ 366970 h 6858000"/>
              <a:gd name="connsiteX41807" fmla="*/ 4629269 w 12192000"/>
              <a:gd name="connsiteY41807" fmla="*/ 364577 h 6858000"/>
              <a:gd name="connsiteX41808" fmla="*/ 4663082 w 12192000"/>
              <a:gd name="connsiteY41808" fmla="*/ 335521 h 6858000"/>
              <a:gd name="connsiteX41809" fmla="*/ 4663082 w 12192000"/>
              <a:gd name="connsiteY41809" fmla="*/ 198082 h 6858000"/>
              <a:gd name="connsiteX41810" fmla="*/ 4663112 w 12192000"/>
              <a:gd name="connsiteY41810" fmla="*/ 197992 h 6858000"/>
              <a:gd name="connsiteX41811" fmla="*/ 4629867 w 12192000"/>
              <a:gd name="connsiteY41811" fmla="*/ 178332 h 6858000"/>
              <a:gd name="connsiteX41812" fmla="*/ 4222697 w 12192000"/>
              <a:gd name="connsiteY41812" fmla="*/ 178332 h 6858000"/>
              <a:gd name="connsiteX41813" fmla="*/ 4204683 w 12192000"/>
              <a:gd name="connsiteY41813" fmla="*/ 188746 h 6858000"/>
              <a:gd name="connsiteX41814" fmla="*/ 4068591 w 12192000"/>
              <a:gd name="connsiteY41814" fmla="*/ 424424 h 6858000"/>
              <a:gd name="connsiteX41815" fmla="*/ 4068591 w 12192000"/>
              <a:gd name="connsiteY41815" fmla="*/ 444652 h 6858000"/>
              <a:gd name="connsiteX41816" fmla="*/ 4101836 w 12192000"/>
              <a:gd name="connsiteY41816" fmla="*/ 463773 h 6858000"/>
              <a:gd name="connsiteX41817" fmla="*/ 4221771 w 12192000"/>
              <a:gd name="connsiteY41817" fmla="*/ 394530 h 6858000"/>
              <a:gd name="connsiteX41818" fmla="*/ 4219317 w 12192000"/>
              <a:gd name="connsiteY41818" fmla="*/ 380107 h 6858000"/>
              <a:gd name="connsiteX41819" fmla="*/ 4221321 w 12192000"/>
              <a:gd name="connsiteY41819" fmla="*/ 366970 h 6858000"/>
              <a:gd name="connsiteX41820" fmla="*/ 4222099 w 12192000"/>
              <a:gd name="connsiteY41820" fmla="*/ 364577 h 6858000"/>
              <a:gd name="connsiteX41821" fmla="*/ 4255913 w 12192000"/>
              <a:gd name="connsiteY41821" fmla="*/ 335521 h 6858000"/>
              <a:gd name="connsiteX41822" fmla="*/ 4255913 w 12192000"/>
              <a:gd name="connsiteY41822" fmla="*/ 198082 h 6858000"/>
              <a:gd name="connsiteX41823" fmla="*/ 4255942 w 12192000"/>
              <a:gd name="connsiteY41823" fmla="*/ 197992 h 6858000"/>
              <a:gd name="connsiteX41824" fmla="*/ 4222697 w 12192000"/>
              <a:gd name="connsiteY41824" fmla="*/ 178332 h 6858000"/>
              <a:gd name="connsiteX41825" fmla="*/ 3815497 w 12192000"/>
              <a:gd name="connsiteY41825" fmla="*/ 178332 h 6858000"/>
              <a:gd name="connsiteX41826" fmla="*/ 3797483 w 12192000"/>
              <a:gd name="connsiteY41826" fmla="*/ 188746 h 6858000"/>
              <a:gd name="connsiteX41827" fmla="*/ 3661391 w 12192000"/>
              <a:gd name="connsiteY41827" fmla="*/ 424424 h 6858000"/>
              <a:gd name="connsiteX41828" fmla="*/ 3661391 w 12192000"/>
              <a:gd name="connsiteY41828" fmla="*/ 444652 h 6858000"/>
              <a:gd name="connsiteX41829" fmla="*/ 3694636 w 12192000"/>
              <a:gd name="connsiteY41829" fmla="*/ 463773 h 6858000"/>
              <a:gd name="connsiteX41830" fmla="*/ 3814570 w 12192000"/>
              <a:gd name="connsiteY41830" fmla="*/ 394530 h 6858000"/>
              <a:gd name="connsiteX41831" fmla="*/ 3812116 w 12192000"/>
              <a:gd name="connsiteY41831" fmla="*/ 380107 h 6858000"/>
              <a:gd name="connsiteX41832" fmla="*/ 3814121 w 12192000"/>
              <a:gd name="connsiteY41832" fmla="*/ 366970 h 6858000"/>
              <a:gd name="connsiteX41833" fmla="*/ 3814899 w 12192000"/>
              <a:gd name="connsiteY41833" fmla="*/ 364577 h 6858000"/>
              <a:gd name="connsiteX41834" fmla="*/ 3848713 w 12192000"/>
              <a:gd name="connsiteY41834" fmla="*/ 335521 h 6858000"/>
              <a:gd name="connsiteX41835" fmla="*/ 3848713 w 12192000"/>
              <a:gd name="connsiteY41835" fmla="*/ 198082 h 6858000"/>
              <a:gd name="connsiteX41836" fmla="*/ 3848742 w 12192000"/>
              <a:gd name="connsiteY41836" fmla="*/ 197992 h 6858000"/>
              <a:gd name="connsiteX41837" fmla="*/ 3815497 w 12192000"/>
              <a:gd name="connsiteY41837" fmla="*/ 178332 h 6858000"/>
              <a:gd name="connsiteX41838" fmla="*/ 3408327 w 12192000"/>
              <a:gd name="connsiteY41838" fmla="*/ 178332 h 6858000"/>
              <a:gd name="connsiteX41839" fmla="*/ 3390314 w 12192000"/>
              <a:gd name="connsiteY41839" fmla="*/ 188746 h 6858000"/>
              <a:gd name="connsiteX41840" fmla="*/ 3254221 w 12192000"/>
              <a:gd name="connsiteY41840" fmla="*/ 424424 h 6858000"/>
              <a:gd name="connsiteX41841" fmla="*/ 3254221 w 12192000"/>
              <a:gd name="connsiteY41841" fmla="*/ 444652 h 6858000"/>
              <a:gd name="connsiteX41842" fmla="*/ 3287466 w 12192000"/>
              <a:gd name="connsiteY41842" fmla="*/ 463773 h 6858000"/>
              <a:gd name="connsiteX41843" fmla="*/ 3407400 w 12192000"/>
              <a:gd name="connsiteY41843" fmla="*/ 394530 h 6858000"/>
              <a:gd name="connsiteX41844" fmla="*/ 3404946 w 12192000"/>
              <a:gd name="connsiteY41844" fmla="*/ 380107 h 6858000"/>
              <a:gd name="connsiteX41845" fmla="*/ 3406951 w 12192000"/>
              <a:gd name="connsiteY41845" fmla="*/ 366970 h 6858000"/>
              <a:gd name="connsiteX41846" fmla="*/ 3407729 w 12192000"/>
              <a:gd name="connsiteY41846" fmla="*/ 364577 h 6858000"/>
              <a:gd name="connsiteX41847" fmla="*/ 3441543 w 12192000"/>
              <a:gd name="connsiteY41847" fmla="*/ 335521 h 6858000"/>
              <a:gd name="connsiteX41848" fmla="*/ 3441543 w 12192000"/>
              <a:gd name="connsiteY41848" fmla="*/ 198082 h 6858000"/>
              <a:gd name="connsiteX41849" fmla="*/ 3441573 w 12192000"/>
              <a:gd name="connsiteY41849" fmla="*/ 197992 h 6858000"/>
              <a:gd name="connsiteX41850" fmla="*/ 3408327 w 12192000"/>
              <a:gd name="connsiteY41850" fmla="*/ 178332 h 6858000"/>
              <a:gd name="connsiteX41851" fmla="*/ 3001128 w 12192000"/>
              <a:gd name="connsiteY41851" fmla="*/ 178332 h 6858000"/>
              <a:gd name="connsiteX41852" fmla="*/ 2983114 w 12192000"/>
              <a:gd name="connsiteY41852" fmla="*/ 188746 h 6858000"/>
              <a:gd name="connsiteX41853" fmla="*/ 2847021 w 12192000"/>
              <a:gd name="connsiteY41853" fmla="*/ 424424 h 6858000"/>
              <a:gd name="connsiteX41854" fmla="*/ 2847021 w 12192000"/>
              <a:gd name="connsiteY41854" fmla="*/ 444652 h 6858000"/>
              <a:gd name="connsiteX41855" fmla="*/ 2880266 w 12192000"/>
              <a:gd name="connsiteY41855" fmla="*/ 463773 h 6858000"/>
              <a:gd name="connsiteX41856" fmla="*/ 3000200 w 12192000"/>
              <a:gd name="connsiteY41856" fmla="*/ 394530 h 6858000"/>
              <a:gd name="connsiteX41857" fmla="*/ 2997746 w 12192000"/>
              <a:gd name="connsiteY41857" fmla="*/ 380107 h 6858000"/>
              <a:gd name="connsiteX41858" fmla="*/ 2999751 w 12192000"/>
              <a:gd name="connsiteY41858" fmla="*/ 366970 h 6858000"/>
              <a:gd name="connsiteX41859" fmla="*/ 3000529 w 12192000"/>
              <a:gd name="connsiteY41859" fmla="*/ 364577 h 6858000"/>
              <a:gd name="connsiteX41860" fmla="*/ 3034343 w 12192000"/>
              <a:gd name="connsiteY41860" fmla="*/ 335521 h 6858000"/>
              <a:gd name="connsiteX41861" fmla="*/ 3034343 w 12192000"/>
              <a:gd name="connsiteY41861" fmla="*/ 198082 h 6858000"/>
              <a:gd name="connsiteX41862" fmla="*/ 3034373 w 12192000"/>
              <a:gd name="connsiteY41862" fmla="*/ 197992 h 6858000"/>
              <a:gd name="connsiteX41863" fmla="*/ 3001128 w 12192000"/>
              <a:gd name="connsiteY41863" fmla="*/ 178332 h 6858000"/>
              <a:gd name="connsiteX41864" fmla="*/ 2593958 w 12192000"/>
              <a:gd name="connsiteY41864" fmla="*/ 178332 h 6858000"/>
              <a:gd name="connsiteX41865" fmla="*/ 2575944 w 12192000"/>
              <a:gd name="connsiteY41865" fmla="*/ 188746 h 6858000"/>
              <a:gd name="connsiteX41866" fmla="*/ 2439851 w 12192000"/>
              <a:gd name="connsiteY41866" fmla="*/ 424424 h 6858000"/>
              <a:gd name="connsiteX41867" fmla="*/ 2439851 w 12192000"/>
              <a:gd name="connsiteY41867" fmla="*/ 444652 h 6858000"/>
              <a:gd name="connsiteX41868" fmla="*/ 2473097 w 12192000"/>
              <a:gd name="connsiteY41868" fmla="*/ 463773 h 6858000"/>
              <a:gd name="connsiteX41869" fmla="*/ 2593030 w 12192000"/>
              <a:gd name="connsiteY41869" fmla="*/ 394530 h 6858000"/>
              <a:gd name="connsiteX41870" fmla="*/ 2590576 w 12192000"/>
              <a:gd name="connsiteY41870" fmla="*/ 380107 h 6858000"/>
              <a:gd name="connsiteX41871" fmla="*/ 2592581 w 12192000"/>
              <a:gd name="connsiteY41871" fmla="*/ 366970 h 6858000"/>
              <a:gd name="connsiteX41872" fmla="*/ 2593359 w 12192000"/>
              <a:gd name="connsiteY41872" fmla="*/ 364577 h 6858000"/>
              <a:gd name="connsiteX41873" fmla="*/ 2627173 w 12192000"/>
              <a:gd name="connsiteY41873" fmla="*/ 335521 h 6858000"/>
              <a:gd name="connsiteX41874" fmla="*/ 2627173 w 12192000"/>
              <a:gd name="connsiteY41874" fmla="*/ 198082 h 6858000"/>
              <a:gd name="connsiteX41875" fmla="*/ 2627203 w 12192000"/>
              <a:gd name="connsiteY41875" fmla="*/ 197992 h 6858000"/>
              <a:gd name="connsiteX41876" fmla="*/ 2593958 w 12192000"/>
              <a:gd name="connsiteY41876" fmla="*/ 178332 h 6858000"/>
              <a:gd name="connsiteX41877" fmla="*/ 2186758 w 12192000"/>
              <a:gd name="connsiteY41877" fmla="*/ 178332 h 6858000"/>
              <a:gd name="connsiteX41878" fmla="*/ 2168744 w 12192000"/>
              <a:gd name="connsiteY41878" fmla="*/ 188746 h 6858000"/>
              <a:gd name="connsiteX41879" fmla="*/ 2032652 w 12192000"/>
              <a:gd name="connsiteY41879" fmla="*/ 424424 h 6858000"/>
              <a:gd name="connsiteX41880" fmla="*/ 2032652 w 12192000"/>
              <a:gd name="connsiteY41880" fmla="*/ 444652 h 6858000"/>
              <a:gd name="connsiteX41881" fmla="*/ 2065897 w 12192000"/>
              <a:gd name="connsiteY41881" fmla="*/ 463773 h 6858000"/>
              <a:gd name="connsiteX41882" fmla="*/ 2185831 w 12192000"/>
              <a:gd name="connsiteY41882" fmla="*/ 394530 h 6858000"/>
              <a:gd name="connsiteX41883" fmla="*/ 2183377 w 12192000"/>
              <a:gd name="connsiteY41883" fmla="*/ 380107 h 6858000"/>
              <a:gd name="connsiteX41884" fmla="*/ 2185382 w 12192000"/>
              <a:gd name="connsiteY41884" fmla="*/ 366970 h 6858000"/>
              <a:gd name="connsiteX41885" fmla="*/ 2186160 w 12192000"/>
              <a:gd name="connsiteY41885" fmla="*/ 364577 h 6858000"/>
              <a:gd name="connsiteX41886" fmla="*/ 2219973 w 12192000"/>
              <a:gd name="connsiteY41886" fmla="*/ 335521 h 6858000"/>
              <a:gd name="connsiteX41887" fmla="*/ 2219973 w 12192000"/>
              <a:gd name="connsiteY41887" fmla="*/ 198082 h 6858000"/>
              <a:gd name="connsiteX41888" fmla="*/ 2220003 w 12192000"/>
              <a:gd name="connsiteY41888" fmla="*/ 197992 h 6858000"/>
              <a:gd name="connsiteX41889" fmla="*/ 2186758 w 12192000"/>
              <a:gd name="connsiteY41889" fmla="*/ 178332 h 6858000"/>
              <a:gd name="connsiteX41890" fmla="*/ 1779588 w 12192000"/>
              <a:gd name="connsiteY41890" fmla="*/ 178332 h 6858000"/>
              <a:gd name="connsiteX41891" fmla="*/ 1761574 w 12192000"/>
              <a:gd name="connsiteY41891" fmla="*/ 188746 h 6858000"/>
              <a:gd name="connsiteX41892" fmla="*/ 1625482 w 12192000"/>
              <a:gd name="connsiteY41892" fmla="*/ 424424 h 6858000"/>
              <a:gd name="connsiteX41893" fmla="*/ 1625482 w 12192000"/>
              <a:gd name="connsiteY41893" fmla="*/ 444652 h 6858000"/>
              <a:gd name="connsiteX41894" fmla="*/ 1658727 w 12192000"/>
              <a:gd name="connsiteY41894" fmla="*/ 463773 h 6858000"/>
              <a:gd name="connsiteX41895" fmla="*/ 1778661 w 12192000"/>
              <a:gd name="connsiteY41895" fmla="*/ 394530 h 6858000"/>
              <a:gd name="connsiteX41896" fmla="*/ 1776207 w 12192000"/>
              <a:gd name="connsiteY41896" fmla="*/ 380107 h 6858000"/>
              <a:gd name="connsiteX41897" fmla="*/ 1778212 w 12192000"/>
              <a:gd name="connsiteY41897" fmla="*/ 366970 h 6858000"/>
              <a:gd name="connsiteX41898" fmla="*/ 1778990 w 12192000"/>
              <a:gd name="connsiteY41898" fmla="*/ 364577 h 6858000"/>
              <a:gd name="connsiteX41899" fmla="*/ 1812803 w 12192000"/>
              <a:gd name="connsiteY41899" fmla="*/ 335521 h 6858000"/>
              <a:gd name="connsiteX41900" fmla="*/ 1812803 w 12192000"/>
              <a:gd name="connsiteY41900" fmla="*/ 198082 h 6858000"/>
              <a:gd name="connsiteX41901" fmla="*/ 1812833 w 12192000"/>
              <a:gd name="connsiteY41901" fmla="*/ 197992 h 6858000"/>
              <a:gd name="connsiteX41902" fmla="*/ 1779588 w 12192000"/>
              <a:gd name="connsiteY41902" fmla="*/ 178332 h 6858000"/>
              <a:gd name="connsiteX41903" fmla="*/ 1372388 w 12192000"/>
              <a:gd name="connsiteY41903" fmla="*/ 178332 h 6858000"/>
              <a:gd name="connsiteX41904" fmla="*/ 1354374 w 12192000"/>
              <a:gd name="connsiteY41904" fmla="*/ 188746 h 6858000"/>
              <a:gd name="connsiteX41905" fmla="*/ 1218282 w 12192000"/>
              <a:gd name="connsiteY41905" fmla="*/ 424424 h 6858000"/>
              <a:gd name="connsiteX41906" fmla="*/ 1218282 w 12192000"/>
              <a:gd name="connsiteY41906" fmla="*/ 444652 h 6858000"/>
              <a:gd name="connsiteX41907" fmla="*/ 1251527 w 12192000"/>
              <a:gd name="connsiteY41907" fmla="*/ 463773 h 6858000"/>
              <a:gd name="connsiteX41908" fmla="*/ 1371461 w 12192000"/>
              <a:gd name="connsiteY41908" fmla="*/ 394530 h 6858000"/>
              <a:gd name="connsiteX41909" fmla="*/ 1369007 w 12192000"/>
              <a:gd name="connsiteY41909" fmla="*/ 380107 h 6858000"/>
              <a:gd name="connsiteX41910" fmla="*/ 1371012 w 12192000"/>
              <a:gd name="connsiteY41910" fmla="*/ 366970 h 6858000"/>
              <a:gd name="connsiteX41911" fmla="*/ 1371790 w 12192000"/>
              <a:gd name="connsiteY41911" fmla="*/ 364577 h 6858000"/>
              <a:gd name="connsiteX41912" fmla="*/ 1405603 w 12192000"/>
              <a:gd name="connsiteY41912" fmla="*/ 335521 h 6858000"/>
              <a:gd name="connsiteX41913" fmla="*/ 1405603 w 12192000"/>
              <a:gd name="connsiteY41913" fmla="*/ 198082 h 6858000"/>
              <a:gd name="connsiteX41914" fmla="*/ 1405633 w 12192000"/>
              <a:gd name="connsiteY41914" fmla="*/ 197992 h 6858000"/>
              <a:gd name="connsiteX41915" fmla="*/ 1372388 w 12192000"/>
              <a:gd name="connsiteY41915" fmla="*/ 178332 h 6858000"/>
              <a:gd name="connsiteX41916" fmla="*/ 965218 w 12192000"/>
              <a:gd name="connsiteY41916" fmla="*/ 178332 h 6858000"/>
              <a:gd name="connsiteX41917" fmla="*/ 947204 w 12192000"/>
              <a:gd name="connsiteY41917" fmla="*/ 188746 h 6858000"/>
              <a:gd name="connsiteX41918" fmla="*/ 811112 w 12192000"/>
              <a:gd name="connsiteY41918" fmla="*/ 424424 h 6858000"/>
              <a:gd name="connsiteX41919" fmla="*/ 811112 w 12192000"/>
              <a:gd name="connsiteY41919" fmla="*/ 444652 h 6858000"/>
              <a:gd name="connsiteX41920" fmla="*/ 844357 w 12192000"/>
              <a:gd name="connsiteY41920" fmla="*/ 463773 h 6858000"/>
              <a:gd name="connsiteX41921" fmla="*/ 964291 w 12192000"/>
              <a:gd name="connsiteY41921" fmla="*/ 394530 h 6858000"/>
              <a:gd name="connsiteX41922" fmla="*/ 961837 w 12192000"/>
              <a:gd name="connsiteY41922" fmla="*/ 380107 h 6858000"/>
              <a:gd name="connsiteX41923" fmla="*/ 963842 w 12192000"/>
              <a:gd name="connsiteY41923" fmla="*/ 366970 h 6858000"/>
              <a:gd name="connsiteX41924" fmla="*/ 964620 w 12192000"/>
              <a:gd name="connsiteY41924" fmla="*/ 364577 h 6858000"/>
              <a:gd name="connsiteX41925" fmla="*/ 998434 w 12192000"/>
              <a:gd name="connsiteY41925" fmla="*/ 335521 h 6858000"/>
              <a:gd name="connsiteX41926" fmla="*/ 998434 w 12192000"/>
              <a:gd name="connsiteY41926" fmla="*/ 198082 h 6858000"/>
              <a:gd name="connsiteX41927" fmla="*/ 998464 w 12192000"/>
              <a:gd name="connsiteY41927" fmla="*/ 197992 h 6858000"/>
              <a:gd name="connsiteX41928" fmla="*/ 965218 w 12192000"/>
              <a:gd name="connsiteY41928" fmla="*/ 178332 h 6858000"/>
              <a:gd name="connsiteX41929" fmla="*/ 558048 w 12192000"/>
              <a:gd name="connsiteY41929" fmla="*/ 178332 h 6858000"/>
              <a:gd name="connsiteX41930" fmla="*/ 540035 w 12192000"/>
              <a:gd name="connsiteY41930" fmla="*/ 188746 h 6858000"/>
              <a:gd name="connsiteX41931" fmla="*/ 403942 w 12192000"/>
              <a:gd name="connsiteY41931" fmla="*/ 424424 h 6858000"/>
              <a:gd name="connsiteX41932" fmla="*/ 403942 w 12192000"/>
              <a:gd name="connsiteY41932" fmla="*/ 444652 h 6858000"/>
              <a:gd name="connsiteX41933" fmla="*/ 437187 w 12192000"/>
              <a:gd name="connsiteY41933" fmla="*/ 463773 h 6858000"/>
              <a:gd name="connsiteX41934" fmla="*/ 557121 w 12192000"/>
              <a:gd name="connsiteY41934" fmla="*/ 394530 h 6858000"/>
              <a:gd name="connsiteX41935" fmla="*/ 554667 w 12192000"/>
              <a:gd name="connsiteY41935" fmla="*/ 380107 h 6858000"/>
              <a:gd name="connsiteX41936" fmla="*/ 556672 w 12192000"/>
              <a:gd name="connsiteY41936" fmla="*/ 366970 h 6858000"/>
              <a:gd name="connsiteX41937" fmla="*/ 557450 w 12192000"/>
              <a:gd name="connsiteY41937" fmla="*/ 364577 h 6858000"/>
              <a:gd name="connsiteX41938" fmla="*/ 591264 w 12192000"/>
              <a:gd name="connsiteY41938" fmla="*/ 335521 h 6858000"/>
              <a:gd name="connsiteX41939" fmla="*/ 591264 w 12192000"/>
              <a:gd name="connsiteY41939" fmla="*/ 198082 h 6858000"/>
              <a:gd name="connsiteX41940" fmla="*/ 591294 w 12192000"/>
              <a:gd name="connsiteY41940" fmla="*/ 197992 h 6858000"/>
              <a:gd name="connsiteX41941" fmla="*/ 558048 w 12192000"/>
              <a:gd name="connsiteY41941" fmla="*/ 178332 h 6858000"/>
              <a:gd name="connsiteX41942" fmla="*/ 11797023 w 12192000"/>
              <a:gd name="connsiteY41942" fmla="*/ 155837 h 6858000"/>
              <a:gd name="connsiteX41943" fmla="*/ 11677314 w 12192000"/>
              <a:gd name="connsiteY41943" fmla="*/ 184407 h 6858000"/>
              <a:gd name="connsiteX41944" fmla="*/ 11763045 w 12192000"/>
              <a:gd name="connsiteY41944" fmla="*/ 233900 h 6858000"/>
              <a:gd name="connsiteX41945" fmla="*/ 11797038 w 12192000"/>
              <a:gd name="connsiteY41945" fmla="*/ 218131 h 6858000"/>
              <a:gd name="connsiteX41946" fmla="*/ 11816066 w 12192000"/>
              <a:gd name="connsiteY41946" fmla="*/ 222402 h 6858000"/>
              <a:gd name="connsiteX41947" fmla="*/ 11831019 w 12192000"/>
              <a:gd name="connsiteY41947" fmla="*/ 233890 h 6858000"/>
              <a:gd name="connsiteX41948" fmla="*/ 11831002 w 12192000"/>
              <a:gd name="connsiteY41948" fmla="*/ 233900 h 6858000"/>
              <a:gd name="connsiteX41949" fmla="*/ 11831032 w 12192000"/>
              <a:gd name="connsiteY41949" fmla="*/ 233900 h 6858000"/>
              <a:gd name="connsiteX41950" fmla="*/ 11831019 w 12192000"/>
              <a:gd name="connsiteY41950" fmla="*/ 233890 h 6858000"/>
              <a:gd name="connsiteX41951" fmla="*/ 11916732 w 12192000"/>
              <a:gd name="connsiteY41951" fmla="*/ 184407 h 6858000"/>
              <a:gd name="connsiteX41952" fmla="*/ 11797023 w 12192000"/>
              <a:gd name="connsiteY41952" fmla="*/ 155837 h 6858000"/>
              <a:gd name="connsiteX41953" fmla="*/ 11389824 w 12192000"/>
              <a:gd name="connsiteY41953" fmla="*/ 155837 h 6858000"/>
              <a:gd name="connsiteX41954" fmla="*/ 11270115 w 12192000"/>
              <a:gd name="connsiteY41954" fmla="*/ 184407 h 6858000"/>
              <a:gd name="connsiteX41955" fmla="*/ 11355845 w 12192000"/>
              <a:gd name="connsiteY41955" fmla="*/ 233900 h 6858000"/>
              <a:gd name="connsiteX41956" fmla="*/ 11389839 w 12192000"/>
              <a:gd name="connsiteY41956" fmla="*/ 218131 h 6858000"/>
              <a:gd name="connsiteX41957" fmla="*/ 11408867 w 12192000"/>
              <a:gd name="connsiteY41957" fmla="*/ 222402 h 6858000"/>
              <a:gd name="connsiteX41958" fmla="*/ 11423819 w 12192000"/>
              <a:gd name="connsiteY41958" fmla="*/ 233890 h 6858000"/>
              <a:gd name="connsiteX41959" fmla="*/ 11423802 w 12192000"/>
              <a:gd name="connsiteY41959" fmla="*/ 233900 h 6858000"/>
              <a:gd name="connsiteX41960" fmla="*/ 11423832 w 12192000"/>
              <a:gd name="connsiteY41960" fmla="*/ 233900 h 6858000"/>
              <a:gd name="connsiteX41961" fmla="*/ 11423819 w 12192000"/>
              <a:gd name="connsiteY41961" fmla="*/ 233890 h 6858000"/>
              <a:gd name="connsiteX41962" fmla="*/ 11509533 w 12192000"/>
              <a:gd name="connsiteY41962" fmla="*/ 184407 h 6858000"/>
              <a:gd name="connsiteX41963" fmla="*/ 11389824 w 12192000"/>
              <a:gd name="connsiteY41963" fmla="*/ 155837 h 6858000"/>
              <a:gd name="connsiteX41964" fmla="*/ 10982654 w 12192000"/>
              <a:gd name="connsiteY41964" fmla="*/ 155837 h 6858000"/>
              <a:gd name="connsiteX41965" fmla="*/ 10862945 w 12192000"/>
              <a:gd name="connsiteY41965" fmla="*/ 184407 h 6858000"/>
              <a:gd name="connsiteX41966" fmla="*/ 10948675 w 12192000"/>
              <a:gd name="connsiteY41966" fmla="*/ 233900 h 6858000"/>
              <a:gd name="connsiteX41967" fmla="*/ 10982669 w 12192000"/>
              <a:gd name="connsiteY41967" fmla="*/ 218131 h 6858000"/>
              <a:gd name="connsiteX41968" fmla="*/ 11001697 w 12192000"/>
              <a:gd name="connsiteY41968" fmla="*/ 222402 h 6858000"/>
              <a:gd name="connsiteX41969" fmla="*/ 11016649 w 12192000"/>
              <a:gd name="connsiteY41969" fmla="*/ 233890 h 6858000"/>
              <a:gd name="connsiteX41970" fmla="*/ 11016632 w 12192000"/>
              <a:gd name="connsiteY41970" fmla="*/ 233900 h 6858000"/>
              <a:gd name="connsiteX41971" fmla="*/ 11016662 w 12192000"/>
              <a:gd name="connsiteY41971" fmla="*/ 233900 h 6858000"/>
              <a:gd name="connsiteX41972" fmla="*/ 11016649 w 12192000"/>
              <a:gd name="connsiteY41972" fmla="*/ 233890 h 6858000"/>
              <a:gd name="connsiteX41973" fmla="*/ 11102363 w 12192000"/>
              <a:gd name="connsiteY41973" fmla="*/ 184407 h 6858000"/>
              <a:gd name="connsiteX41974" fmla="*/ 10982654 w 12192000"/>
              <a:gd name="connsiteY41974" fmla="*/ 155837 h 6858000"/>
              <a:gd name="connsiteX41975" fmla="*/ 10575454 w 12192000"/>
              <a:gd name="connsiteY41975" fmla="*/ 155837 h 6858000"/>
              <a:gd name="connsiteX41976" fmla="*/ 10455745 w 12192000"/>
              <a:gd name="connsiteY41976" fmla="*/ 184407 h 6858000"/>
              <a:gd name="connsiteX41977" fmla="*/ 10541476 w 12192000"/>
              <a:gd name="connsiteY41977" fmla="*/ 233900 h 6858000"/>
              <a:gd name="connsiteX41978" fmla="*/ 10575469 w 12192000"/>
              <a:gd name="connsiteY41978" fmla="*/ 218131 h 6858000"/>
              <a:gd name="connsiteX41979" fmla="*/ 10594496 w 12192000"/>
              <a:gd name="connsiteY41979" fmla="*/ 222402 h 6858000"/>
              <a:gd name="connsiteX41980" fmla="*/ 10609449 w 12192000"/>
              <a:gd name="connsiteY41980" fmla="*/ 233890 h 6858000"/>
              <a:gd name="connsiteX41981" fmla="*/ 10609432 w 12192000"/>
              <a:gd name="connsiteY41981" fmla="*/ 233900 h 6858000"/>
              <a:gd name="connsiteX41982" fmla="*/ 10609462 w 12192000"/>
              <a:gd name="connsiteY41982" fmla="*/ 233900 h 6858000"/>
              <a:gd name="connsiteX41983" fmla="*/ 10609449 w 12192000"/>
              <a:gd name="connsiteY41983" fmla="*/ 233890 h 6858000"/>
              <a:gd name="connsiteX41984" fmla="*/ 10695163 w 12192000"/>
              <a:gd name="connsiteY41984" fmla="*/ 184407 h 6858000"/>
              <a:gd name="connsiteX41985" fmla="*/ 10575454 w 12192000"/>
              <a:gd name="connsiteY41985" fmla="*/ 155837 h 6858000"/>
              <a:gd name="connsiteX41986" fmla="*/ 10168284 w 12192000"/>
              <a:gd name="connsiteY41986" fmla="*/ 155837 h 6858000"/>
              <a:gd name="connsiteX41987" fmla="*/ 10048574 w 12192000"/>
              <a:gd name="connsiteY41987" fmla="*/ 184407 h 6858000"/>
              <a:gd name="connsiteX41988" fmla="*/ 10134306 w 12192000"/>
              <a:gd name="connsiteY41988" fmla="*/ 233900 h 6858000"/>
              <a:gd name="connsiteX41989" fmla="*/ 10168299 w 12192000"/>
              <a:gd name="connsiteY41989" fmla="*/ 218131 h 6858000"/>
              <a:gd name="connsiteX41990" fmla="*/ 10187327 w 12192000"/>
              <a:gd name="connsiteY41990" fmla="*/ 222402 h 6858000"/>
              <a:gd name="connsiteX41991" fmla="*/ 10202279 w 12192000"/>
              <a:gd name="connsiteY41991" fmla="*/ 233890 h 6858000"/>
              <a:gd name="connsiteX41992" fmla="*/ 10202262 w 12192000"/>
              <a:gd name="connsiteY41992" fmla="*/ 233900 h 6858000"/>
              <a:gd name="connsiteX41993" fmla="*/ 10202292 w 12192000"/>
              <a:gd name="connsiteY41993" fmla="*/ 233900 h 6858000"/>
              <a:gd name="connsiteX41994" fmla="*/ 10202279 w 12192000"/>
              <a:gd name="connsiteY41994" fmla="*/ 233890 h 6858000"/>
              <a:gd name="connsiteX41995" fmla="*/ 10287993 w 12192000"/>
              <a:gd name="connsiteY41995" fmla="*/ 184407 h 6858000"/>
              <a:gd name="connsiteX41996" fmla="*/ 10168284 w 12192000"/>
              <a:gd name="connsiteY41996" fmla="*/ 155837 h 6858000"/>
              <a:gd name="connsiteX41997" fmla="*/ 9761084 w 12192000"/>
              <a:gd name="connsiteY41997" fmla="*/ 155837 h 6858000"/>
              <a:gd name="connsiteX41998" fmla="*/ 9641375 w 12192000"/>
              <a:gd name="connsiteY41998" fmla="*/ 184407 h 6858000"/>
              <a:gd name="connsiteX41999" fmla="*/ 9727106 w 12192000"/>
              <a:gd name="connsiteY41999" fmla="*/ 233900 h 6858000"/>
              <a:gd name="connsiteX42000" fmla="*/ 9761099 w 12192000"/>
              <a:gd name="connsiteY42000" fmla="*/ 218131 h 6858000"/>
              <a:gd name="connsiteX42001" fmla="*/ 9780127 w 12192000"/>
              <a:gd name="connsiteY42001" fmla="*/ 222402 h 6858000"/>
              <a:gd name="connsiteX42002" fmla="*/ 9795079 w 12192000"/>
              <a:gd name="connsiteY42002" fmla="*/ 233890 h 6858000"/>
              <a:gd name="connsiteX42003" fmla="*/ 9795062 w 12192000"/>
              <a:gd name="connsiteY42003" fmla="*/ 233900 h 6858000"/>
              <a:gd name="connsiteX42004" fmla="*/ 9795092 w 12192000"/>
              <a:gd name="connsiteY42004" fmla="*/ 233900 h 6858000"/>
              <a:gd name="connsiteX42005" fmla="*/ 9795079 w 12192000"/>
              <a:gd name="connsiteY42005" fmla="*/ 233890 h 6858000"/>
              <a:gd name="connsiteX42006" fmla="*/ 9880794 w 12192000"/>
              <a:gd name="connsiteY42006" fmla="*/ 184407 h 6858000"/>
              <a:gd name="connsiteX42007" fmla="*/ 9761084 w 12192000"/>
              <a:gd name="connsiteY42007" fmla="*/ 155837 h 6858000"/>
              <a:gd name="connsiteX42008" fmla="*/ 9353915 w 12192000"/>
              <a:gd name="connsiteY42008" fmla="*/ 155837 h 6858000"/>
              <a:gd name="connsiteX42009" fmla="*/ 9234205 w 12192000"/>
              <a:gd name="connsiteY42009" fmla="*/ 184407 h 6858000"/>
              <a:gd name="connsiteX42010" fmla="*/ 9319936 w 12192000"/>
              <a:gd name="connsiteY42010" fmla="*/ 233900 h 6858000"/>
              <a:gd name="connsiteX42011" fmla="*/ 9353929 w 12192000"/>
              <a:gd name="connsiteY42011" fmla="*/ 218131 h 6858000"/>
              <a:gd name="connsiteX42012" fmla="*/ 9372957 w 12192000"/>
              <a:gd name="connsiteY42012" fmla="*/ 222402 h 6858000"/>
              <a:gd name="connsiteX42013" fmla="*/ 9387910 w 12192000"/>
              <a:gd name="connsiteY42013" fmla="*/ 233890 h 6858000"/>
              <a:gd name="connsiteX42014" fmla="*/ 9387893 w 12192000"/>
              <a:gd name="connsiteY42014" fmla="*/ 233900 h 6858000"/>
              <a:gd name="connsiteX42015" fmla="*/ 9387923 w 12192000"/>
              <a:gd name="connsiteY42015" fmla="*/ 233900 h 6858000"/>
              <a:gd name="connsiteX42016" fmla="*/ 9387910 w 12192000"/>
              <a:gd name="connsiteY42016" fmla="*/ 233890 h 6858000"/>
              <a:gd name="connsiteX42017" fmla="*/ 9473624 w 12192000"/>
              <a:gd name="connsiteY42017" fmla="*/ 184407 h 6858000"/>
              <a:gd name="connsiteX42018" fmla="*/ 9353915 w 12192000"/>
              <a:gd name="connsiteY42018" fmla="*/ 155837 h 6858000"/>
              <a:gd name="connsiteX42019" fmla="*/ 8946745 w 12192000"/>
              <a:gd name="connsiteY42019" fmla="*/ 155837 h 6858000"/>
              <a:gd name="connsiteX42020" fmla="*/ 8827035 w 12192000"/>
              <a:gd name="connsiteY42020" fmla="*/ 184407 h 6858000"/>
              <a:gd name="connsiteX42021" fmla="*/ 8912766 w 12192000"/>
              <a:gd name="connsiteY42021" fmla="*/ 233900 h 6858000"/>
              <a:gd name="connsiteX42022" fmla="*/ 8946759 w 12192000"/>
              <a:gd name="connsiteY42022" fmla="*/ 218131 h 6858000"/>
              <a:gd name="connsiteX42023" fmla="*/ 8965787 w 12192000"/>
              <a:gd name="connsiteY42023" fmla="*/ 222402 h 6858000"/>
              <a:gd name="connsiteX42024" fmla="*/ 8980740 w 12192000"/>
              <a:gd name="connsiteY42024" fmla="*/ 233890 h 6858000"/>
              <a:gd name="connsiteX42025" fmla="*/ 8980723 w 12192000"/>
              <a:gd name="connsiteY42025" fmla="*/ 233900 h 6858000"/>
              <a:gd name="connsiteX42026" fmla="*/ 8980753 w 12192000"/>
              <a:gd name="connsiteY42026" fmla="*/ 233900 h 6858000"/>
              <a:gd name="connsiteX42027" fmla="*/ 8980740 w 12192000"/>
              <a:gd name="connsiteY42027" fmla="*/ 233890 h 6858000"/>
              <a:gd name="connsiteX42028" fmla="*/ 9066453 w 12192000"/>
              <a:gd name="connsiteY42028" fmla="*/ 184407 h 6858000"/>
              <a:gd name="connsiteX42029" fmla="*/ 8946745 w 12192000"/>
              <a:gd name="connsiteY42029" fmla="*/ 155837 h 6858000"/>
              <a:gd name="connsiteX42030" fmla="*/ 8539545 w 12192000"/>
              <a:gd name="connsiteY42030" fmla="*/ 155837 h 6858000"/>
              <a:gd name="connsiteX42031" fmla="*/ 8419836 w 12192000"/>
              <a:gd name="connsiteY42031" fmla="*/ 184407 h 6858000"/>
              <a:gd name="connsiteX42032" fmla="*/ 8505566 w 12192000"/>
              <a:gd name="connsiteY42032" fmla="*/ 233900 h 6858000"/>
              <a:gd name="connsiteX42033" fmla="*/ 8539560 w 12192000"/>
              <a:gd name="connsiteY42033" fmla="*/ 218131 h 6858000"/>
              <a:gd name="connsiteX42034" fmla="*/ 8558588 w 12192000"/>
              <a:gd name="connsiteY42034" fmla="*/ 222402 h 6858000"/>
              <a:gd name="connsiteX42035" fmla="*/ 8573540 w 12192000"/>
              <a:gd name="connsiteY42035" fmla="*/ 233890 h 6858000"/>
              <a:gd name="connsiteX42036" fmla="*/ 8573523 w 12192000"/>
              <a:gd name="connsiteY42036" fmla="*/ 233900 h 6858000"/>
              <a:gd name="connsiteX42037" fmla="*/ 8573553 w 12192000"/>
              <a:gd name="connsiteY42037" fmla="*/ 233900 h 6858000"/>
              <a:gd name="connsiteX42038" fmla="*/ 8573540 w 12192000"/>
              <a:gd name="connsiteY42038" fmla="*/ 233890 h 6858000"/>
              <a:gd name="connsiteX42039" fmla="*/ 8659254 w 12192000"/>
              <a:gd name="connsiteY42039" fmla="*/ 184407 h 6858000"/>
              <a:gd name="connsiteX42040" fmla="*/ 8539545 w 12192000"/>
              <a:gd name="connsiteY42040" fmla="*/ 155837 h 6858000"/>
              <a:gd name="connsiteX42041" fmla="*/ 8132375 w 12192000"/>
              <a:gd name="connsiteY42041" fmla="*/ 155837 h 6858000"/>
              <a:gd name="connsiteX42042" fmla="*/ 8012666 w 12192000"/>
              <a:gd name="connsiteY42042" fmla="*/ 184407 h 6858000"/>
              <a:gd name="connsiteX42043" fmla="*/ 8098397 w 12192000"/>
              <a:gd name="connsiteY42043" fmla="*/ 233900 h 6858000"/>
              <a:gd name="connsiteX42044" fmla="*/ 8132390 w 12192000"/>
              <a:gd name="connsiteY42044" fmla="*/ 218131 h 6858000"/>
              <a:gd name="connsiteX42045" fmla="*/ 8151418 w 12192000"/>
              <a:gd name="connsiteY42045" fmla="*/ 222402 h 6858000"/>
              <a:gd name="connsiteX42046" fmla="*/ 8166370 w 12192000"/>
              <a:gd name="connsiteY42046" fmla="*/ 233890 h 6858000"/>
              <a:gd name="connsiteX42047" fmla="*/ 8166353 w 12192000"/>
              <a:gd name="connsiteY42047" fmla="*/ 233900 h 6858000"/>
              <a:gd name="connsiteX42048" fmla="*/ 8166383 w 12192000"/>
              <a:gd name="connsiteY42048" fmla="*/ 233900 h 6858000"/>
              <a:gd name="connsiteX42049" fmla="*/ 8166370 w 12192000"/>
              <a:gd name="connsiteY42049" fmla="*/ 233890 h 6858000"/>
              <a:gd name="connsiteX42050" fmla="*/ 8252084 w 12192000"/>
              <a:gd name="connsiteY42050" fmla="*/ 184407 h 6858000"/>
              <a:gd name="connsiteX42051" fmla="*/ 8132375 w 12192000"/>
              <a:gd name="connsiteY42051" fmla="*/ 155837 h 6858000"/>
              <a:gd name="connsiteX42052" fmla="*/ 7725175 w 12192000"/>
              <a:gd name="connsiteY42052" fmla="*/ 155837 h 6858000"/>
              <a:gd name="connsiteX42053" fmla="*/ 7605466 w 12192000"/>
              <a:gd name="connsiteY42053" fmla="*/ 184407 h 6858000"/>
              <a:gd name="connsiteX42054" fmla="*/ 7691197 w 12192000"/>
              <a:gd name="connsiteY42054" fmla="*/ 233900 h 6858000"/>
              <a:gd name="connsiteX42055" fmla="*/ 7725190 w 12192000"/>
              <a:gd name="connsiteY42055" fmla="*/ 218131 h 6858000"/>
              <a:gd name="connsiteX42056" fmla="*/ 7744218 w 12192000"/>
              <a:gd name="connsiteY42056" fmla="*/ 222402 h 6858000"/>
              <a:gd name="connsiteX42057" fmla="*/ 7759171 w 12192000"/>
              <a:gd name="connsiteY42057" fmla="*/ 233890 h 6858000"/>
              <a:gd name="connsiteX42058" fmla="*/ 7759154 w 12192000"/>
              <a:gd name="connsiteY42058" fmla="*/ 233900 h 6858000"/>
              <a:gd name="connsiteX42059" fmla="*/ 7759184 w 12192000"/>
              <a:gd name="connsiteY42059" fmla="*/ 233900 h 6858000"/>
              <a:gd name="connsiteX42060" fmla="*/ 7759171 w 12192000"/>
              <a:gd name="connsiteY42060" fmla="*/ 233890 h 6858000"/>
              <a:gd name="connsiteX42061" fmla="*/ 7844884 w 12192000"/>
              <a:gd name="connsiteY42061" fmla="*/ 184407 h 6858000"/>
              <a:gd name="connsiteX42062" fmla="*/ 7725175 w 12192000"/>
              <a:gd name="connsiteY42062" fmla="*/ 155837 h 6858000"/>
              <a:gd name="connsiteX42063" fmla="*/ 7318005 w 12192000"/>
              <a:gd name="connsiteY42063" fmla="*/ 155837 h 6858000"/>
              <a:gd name="connsiteX42064" fmla="*/ 7198296 w 12192000"/>
              <a:gd name="connsiteY42064" fmla="*/ 184407 h 6858000"/>
              <a:gd name="connsiteX42065" fmla="*/ 7284027 w 12192000"/>
              <a:gd name="connsiteY42065" fmla="*/ 233900 h 6858000"/>
              <a:gd name="connsiteX42066" fmla="*/ 7318020 w 12192000"/>
              <a:gd name="connsiteY42066" fmla="*/ 218131 h 6858000"/>
              <a:gd name="connsiteX42067" fmla="*/ 7337048 w 12192000"/>
              <a:gd name="connsiteY42067" fmla="*/ 222402 h 6858000"/>
              <a:gd name="connsiteX42068" fmla="*/ 7352000 w 12192000"/>
              <a:gd name="connsiteY42068" fmla="*/ 233890 h 6858000"/>
              <a:gd name="connsiteX42069" fmla="*/ 7351983 w 12192000"/>
              <a:gd name="connsiteY42069" fmla="*/ 233900 h 6858000"/>
              <a:gd name="connsiteX42070" fmla="*/ 7352013 w 12192000"/>
              <a:gd name="connsiteY42070" fmla="*/ 233900 h 6858000"/>
              <a:gd name="connsiteX42071" fmla="*/ 7352000 w 12192000"/>
              <a:gd name="connsiteY42071" fmla="*/ 233890 h 6858000"/>
              <a:gd name="connsiteX42072" fmla="*/ 7437714 w 12192000"/>
              <a:gd name="connsiteY42072" fmla="*/ 184407 h 6858000"/>
              <a:gd name="connsiteX42073" fmla="*/ 7318005 w 12192000"/>
              <a:gd name="connsiteY42073" fmla="*/ 155837 h 6858000"/>
              <a:gd name="connsiteX42074" fmla="*/ 6910806 w 12192000"/>
              <a:gd name="connsiteY42074" fmla="*/ 155837 h 6858000"/>
              <a:gd name="connsiteX42075" fmla="*/ 6791096 w 12192000"/>
              <a:gd name="connsiteY42075" fmla="*/ 184407 h 6858000"/>
              <a:gd name="connsiteX42076" fmla="*/ 6876827 w 12192000"/>
              <a:gd name="connsiteY42076" fmla="*/ 233900 h 6858000"/>
              <a:gd name="connsiteX42077" fmla="*/ 6910821 w 12192000"/>
              <a:gd name="connsiteY42077" fmla="*/ 218131 h 6858000"/>
              <a:gd name="connsiteX42078" fmla="*/ 6929848 w 12192000"/>
              <a:gd name="connsiteY42078" fmla="*/ 222402 h 6858000"/>
              <a:gd name="connsiteX42079" fmla="*/ 6944800 w 12192000"/>
              <a:gd name="connsiteY42079" fmla="*/ 233890 h 6858000"/>
              <a:gd name="connsiteX42080" fmla="*/ 6944783 w 12192000"/>
              <a:gd name="connsiteY42080" fmla="*/ 233900 h 6858000"/>
              <a:gd name="connsiteX42081" fmla="*/ 6944813 w 12192000"/>
              <a:gd name="connsiteY42081" fmla="*/ 233900 h 6858000"/>
              <a:gd name="connsiteX42082" fmla="*/ 6944800 w 12192000"/>
              <a:gd name="connsiteY42082" fmla="*/ 233890 h 6858000"/>
              <a:gd name="connsiteX42083" fmla="*/ 7030515 w 12192000"/>
              <a:gd name="connsiteY42083" fmla="*/ 184407 h 6858000"/>
              <a:gd name="connsiteX42084" fmla="*/ 6910806 w 12192000"/>
              <a:gd name="connsiteY42084" fmla="*/ 155837 h 6858000"/>
              <a:gd name="connsiteX42085" fmla="*/ 6503636 w 12192000"/>
              <a:gd name="connsiteY42085" fmla="*/ 155837 h 6858000"/>
              <a:gd name="connsiteX42086" fmla="*/ 6383926 w 12192000"/>
              <a:gd name="connsiteY42086" fmla="*/ 184407 h 6858000"/>
              <a:gd name="connsiteX42087" fmla="*/ 6469658 w 12192000"/>
              <a:gd name="connsiteY42087" fmla="*/ 233900 h 6858000"/>
              <a:gd name="connsiteX42088" fmla="*/ 6503651 w 12192000"/>
              <a:gd name="connsiteY42088" fmla="*/ 218131 h 6858000"/>
              <a:gd name="connsiteX42089" fmla="*/ 6522679 w 12192000"/>
              <a:gd name="connsiteY42089" fmla="*/ 222402 h 6858000"/>
              <a:gd name="connsiteX42090" fmla="*/ 6537631 w 12192000"/>
              <a:gd name="connsiteY42090" fmla="*/ 233890 h 6858000"/>
              <a:gd name="connsiteX42091" fmla="*/ 6537614 w 12192000"/>
              <a:gd name="connsiteY42091" fmla="*/ 233900 h 6858000"/>
              <a:gd name="connsiteX42092" fmla="*/ 6537644 w 12192000"/>
              <a:gd name="connsiteY42092" fmla="*/ 233900 h 6858000"/>
              <a:gd name="connsiteX42093" fmla="*/ 6537631 w 12192000"/>
              <a:gd name="connsiteY42093" fmla="*/ 233890 h 6858000"/>
              <a:gd name="connsiteX42094" fmla="*/ 6623345 w 12192000"/>
              <a:gd name="connsiteY42094" fmla="*/ 184407 h 6858000"/>
              <a:gd name="connsiteX42095" fmla="*/ 6503636 w 12192000"/>
              <a:gd name="connsiteY42095" fmla="*/ 155837 h 6858000"/>
              <a:gd name="connsiteX42096" fmla="*/ 6096436 w 12192000"/>
              <a:gd name="connsiteY42096" fmla="*/ 155837 h 6858000"/>
              <a:gd name="connsiteX42097" fmla="*/ 5976726 w 12192000"/>
              <a:gd name="connsiteY42097" fmla="*/ 184407 h 6858000"/>
              <a:gd name="connsiteX42098" fmla="*/ 6062459 w 12192000"/>
              <a:gd name="connsiteY42098" fmla="*/ 233900 h 6858000"/>
              <a:gd name="connsiteX42099" fmla="*/ 6096451 w 12192000"/>
              <a:gd name="connsiteY42099" fmla="*/ 218131 h 6858000"/>
              <a:gd name="connsiteX42100" fmla="*/ 6115479 w 12192000"/>
              <a:gd name="connsiteY42100" fmla="*/ 222402 h 6858000"/>
              <a:gd name="connsiteX42101" fmla="*/ 6130431 w 12192000"/>
              <a:gd name="connsiteY42101" fmla="*/ 233890 h 6858000"/>
              <a:gd name="connsiteX42102" fmla="*/ 6130414 w 12192000"/>
              <a:gd name="connsiteY42102" fmla="*/ 233900 h 6858000"/>
              <a:gd name="connsiteX42103" fmla="*/ 6130444 w 12192000"/>
              <a:gd name="connsiteY42103" fmla="*/ 233900 h 6858000"/>
              <a:gd name="connsiteX42104" fmla="*/ 6130431 w 12192000"/>
              <a:gd name="connsiteY42104" fmla="*/ 233890 h 6858000"/>
              <a:gd name="connsiteX42105" fmla="*/ 6216145 w 12192000"/>
              <a:gd name="connsiteY42105" fmla="*/ 184407 h 6858000"/>
              <a:gd name="connsiteX42106" fmla="*/ 6096436 w 12192000"/>
              <a:gd name="connsiteY42106" fmla="*/ 155837 h 6858000"/>
              <a:gd name="connsiteX42107" fmla="*/ 5689266 w 12192000"/>
              <a:gd name="connsiteY42107" fmla="*/ 155837 h 6858000"/>
              <a:gd name="connsiteX42108" fmla="*/ 5569557 w 12192000"/>
              <a:gd name="connsiteY42108" fmla="*/ 184407 h 6858000"/>
              <a:gd name="connsiteX42109" fmla="*/ 5655288 w 12192000"/>
              <a:gd name="connsiteY42109" fmla="*/ 233900 h 6858000"/>
              <a:gd name="connsiteX42110" fmla="*/ 5689281 w 12192000"/>
              <a:gd name="connsiteY42110" fmla="*/ 218131 h 6858000"/>
              <a:gd name="connsiteX42111" fmla="*/ 5708309 w 12192000"/>
              <a:gd name="connsiteY42111" fmla="*/ 222402 h 6858000"/>
              <a:gd name="connsiteX42112" fmla="*/ 5723262 w 12192000"/>
              <a:gd name="connsiteY42112" fmla="*/ 233890 h 6858000"/>
              <a:gd name="connsiteX42113" fmla="*/ 5723244 w 12192000"/>
              <a:gd name="connsiteY42113" fmla="*/ 233900 h 6858000"/>
              <a:gd name="connsiteX42114" fmla="*/ 5723274 w 12192000"/>
              <a:gd name="connsiteY42114" fmla="*/ 233900 h 6858000"/>
              <a:gd name="connsiteX42115" fmla="*/ 5723262 w 12192000"/>
              <a:gd name="connsiteY42115" fmla="*/ 233890 h 6858000"/>
              <a:gd name="connsiteX42116" fmla="*/ 5808975 w 12192000"/>
              <a:gd name="connsiteY42116" fmla="*/ 184407 h 6858000"/>
              <a:gd name="connsiteX42117" fmla="*/ 5689266 w 12192000"/>
              <a:gd name="connsiteY42117" fmla="*/ 155837 h 6858000"/>
              <a:gd name="connsiteX42118" fmla="*/ 5282096 w 12192000"/>
              <a:gd name="connsiteY42118" fmla="*/ 155837 h 6858000"/>
              <a:gd name="connsiteX42119" fmla="*/ 5162387 w 12192000"/>
              <a:gd name="connsiteY42119" fmla="*/ 184407 h 6858000"/>
              <a:gd name="connsiteX42120" fmla="*/ 5248118 w 12192000"/>
              <a:gd name="connsiteY42120" fmla="*/ 233900 h 6858000"/>
              <a:gd name="connsiteX42121" fmla="*/ 5282111 w 12192000"/>
              <a:gd name="connsiteY42121" fmla="*/ 218131 h 6858000"/>
              <a:gd name="connsiteX42122" fmla="*/ 5301139 w 12192000"/>
              <a:gd name="connsiteY42122" fmla="*/ 222402 h 6858000"/>
              <a:gd name="connsiteX42123" fmla="*/ 5316092 w 12192000"/>
              <a:gd name="connsiteY42123" fmla="*/ 233890 h 6858000"/>
              <a:gd name="connsiteX42124" fmla="*/ 5316074 w 12192000"/>
              <a:gd name="connsiteY42124" fmla="*/ 233900 h 6858000"/>
              <a:gd name="connsiteX42125" fmla="*/ 5316104 w 12192000"/>
              <a:gd name="connsiteY42125" fmla="*/ 233900 h 6858000"/>
              <a:gd name="connsiteX42126" fmla="*/ 5316092 w 12192000"/>
              <a:gd name="connsiteY42126" fmla="*/ 233890 h 6858000"/>
              <a:gd name="connsiteX42127" fmla="*/ 5401806 w 12192000"/>
              <a:gd name="connsiteY42127" fmla="*/ 184407 h 6858000"/>
              <a:gd name="connsiteX42128" fmla="*/ 5282096 w 12192000"/>
              <a:gd name="connsiteY42128" fmla="*/ 155837 h 6858000"/>
              <a:gd name="connsiteX42129" fmla="*/ 4874897 w 12192000"/>
              <a:gd name="connsiteY42129" fmla="*/ 155837 h 6858000"/>
              <a:gd name="connsiteX42130" fmla="*/ 4755187 w 12192000"/>
              <a:gd name="connsiteY42130" fmla="*/ 184407 h 6858000"/>
              <a:gd name="connsiteX42131" fmla="*/ 4840919 w 12192000"/>
              <a:gd name="connsiteY42131" fmla="*/ 233900 h 6858000"/>
              <a:gd name="connsiteX42132" fmla="*/ 4874911 w 12192000"/>
              <a:gd name="connsiteY42132" fmla="*/ 218131 h 6858000"/>
              <a:gd name="connsiteX42133" fmla="*/ 4893939 w 12192000"/>
              <a:gd name="connsiteY42133" fmla="*/ 222402 h 6858000"/>
              <a:gd name="connsiteX42134" fmla="*/ 4908893 w 12192000"/>
              <a:gd name="connsiteY42134" fmla="*/ 233890 h 6858000"/>
              <a:gd name="connsiteX42135" fmla="*/ 4908876 w 12192000"/>
              <a:gd name="connsiteY42135" fmla="*/ 233900 h 6858000"/>
              <a:gd name="connsiteX42136" fmla="*/ 4908905 w 12192000"/>
              <a:gd name="connsiteY42136" fmla="*/ 233900 h 6858000"/>
              <a:gd name="connsiteX42137" fmla="*/ 4908893 w 12192000"/>
              <a:gd name="connsiteY42137" fmla="*/ 233890 h 6858000"/>
              <a:gd name="connsiteX42138" fmla="*/ 4994606 w 12192000"/>
              <a:gd name="connsiteY42138" fmla="*/ 184407 h 6858000"/>
              <a:gd name="connsiteX42139" fmla="*/ 4874897 w 12192000"/>
              <a:gd name="connsiteY42139" fmla="*/ 155837 h 6858000"/>
              <a:gd name="connsiteX42140" fmla="*/ 4467727 w 12192000"/>
              <a:gd name="connsiteY42140" fmla="*/ 155837 h 6858000"/>
              <a:gd name="connsiteX42141" fmla="*/ 4348017 w 12192000"/>
              <a:gd name="connsiteY42141" fmla="*/ 184407 h 6858000"/>
              <a:gd name="connsiteX42142" fmla="*/ 4433748 w 12192000"/>
              <a:gd name="connsiteY42142" fmla="*/ 233900 h 6858000"/>
              <a:gd name="connsiteX42143" fmla="*/ 4467741 w 12192000"/>
              <a:gd name="connsiteY42143" fmla="*/ 218131 h 6858000"/>
              <a:gd name="connsiteX42144" fmla="*/ 4486769 w 12192000"/>
              <a:gd name="connsiteY42144" fmla="*/ 222402 h 6858000"/>
              <a:gd name="connsiteX42145" fmla="*/ 4501722 w 12192000"/>
              <a:gd name="connsiteY42145" fmla="*/ 233890 h 6858000"/>
              <a:gd name="connsiteX42146" fmla="*/ 4501705 w 12192000"/>
              <a:gd name="connsiteY42146" fmla="*/ 233900 h 6858000"/>
              <a:gd name="connsiteX42147" fmla="*/ 4501734 w 12192000"/>
              <a:gd name="connsiteY42147" fmla="*/ 233900 h 6858000"/>
              <a:gd name="connsiteX42148" fmla="*/ 4501722 w 12192000"/>
              <a:gd name="connsiteY42148" fmla="*/ 233890 h 6858000"/>
              <a:gd name="connsiteX42149" fmla="*/ 4587436 w 12192000"/>
              <a:gd name="connsiteY42149" fmla="*/ 184407 h 6858000"/>
              <a:gd name="connsiteX42150" fmla="*/ 4467727 w 12192000"/>
              <a:gd name="connsiteY42150" fmla="*/ 155837 h 6858000"/>
              <a:gd name="connsiteX42151" fmla="*/ 4060527 w 12192000"/>
              <a:gd name="connsiteY42151" fmla="*/ 155837 h 6858000"/>
              <a:gd name="connsiteX42152" fmla="*/ 3940817 w 12192000"/>
              <a:gd name="connsiteY42152" fmla="*/ 184407 h 6858000"/>
              <a:gd name="connsiteX42153" fmla="*/ 4026549 w 12192000"/>
              <a:gd name="connsiteY42153" fmla="*/ 233900 h 6858000"/>
              <a:gd name="connsiteX42154" fmla="*/ 4060542 w 12192000"/>
              <a:gd name="connsiteY42154" fmla="*/ 218131 h 6858000"/>
              <a:gd name="connsiteX42155" fmla="*/ 4079570 w 12192000"/>
              <a:gd name="connsiteY42155" fmla="*/ 222402 h 6858000"/>
              <a:gd name="connsiteX42156" fmla="*/ 4094522 w 12192000"/>
              <a:gd name="connsiteY42156" fmla="*/ 233890 h 6858000"/>
              <a:gd name="connsiteX42157" fmla="*/ 4094505 w 12192000"/>
              <a:gd name="connsiteY42157" fmla="*/ 233900 h 6858000"/>
              <a:gd name="connsiteX42158" fmla="*/ 4094535 w 12192000"/>
              <a:gd name="connsiteY42158" fmla="*/ 233900 h 6858000"/>
              <a:gd name="connsiteX42159" fmla="*/ 4094522 w 12192000"/>
              <a:gd name="connsiteY42159" fmla="*/ 233890 h 6858000"/>
              <a:gd name="connsiteX42160" fmla="*/ 4180236 w 12192000"/>
              <a:gd name="connsiteY42160" fmla="*/ 184407 h 6858000"/>
              <a:gd name="connsiteX42161" fmla="*/ 4060527 w 12192000"/>
              <a:gd name="connsiteY42161" fmla="*/ 155837 h 6858000"/>
              <a:gd name="connsiteX42162" fmla="*/ 3653357 w 12192000"/>
              <a:gd name="connsiteY42162" fmla="*/ 155837 h 6858000"/>
              <a:gd name="connsiteX42163" fmla="*/ 3533647 w 12192000"/>
              <a:gd name="connsiteY42163" fmla="*/ 184407 h 6858000"/>
              <a:gd name="connsiteX42164" fmla="*/ 3619378 w 12192000"/>
              <a:gd name="connsiteY42164" fmla="*/ 233900 h 6858000"/>
              <a:gd name="connsiteX42165" fmla="*/ 3653371 w 12192000"/>
              <a:gd name="connsiteY42165" fmla="*/ 218131 h 6858000"/>
              <a:gd name="connsiteX42166" fmla="*/ 3672400 w 12192000"/>
              <a:gd name="connsiteY42166" fmla="*/ 222402 h 6858000"/>
              <a:gd name="connsiteX42167" fmla="*/ 3687353 w 12192000"/>
              <a:gd name="connsiteY42167" fmla="*/ 233890 h 6858000"/>
              <a:gd name="connsiteX42168" fmla="*/ 3687335 w 12192000"/>
              <a:gd name="connsiteY42168" fmla="*/ 233900 h 6858000"/>
              <a:gd name="connsiteX42169" fmla="*/ 3687365 w 12192000"/>
              <a:gd name="connsiteY42169" fmla="*/ 233900 h 6858000"/>
              <a:gd name="connsiteX42170" fmla="*/ 3687353 w 12192000"/>
              <a:gd name="connsiteY42170" fmla="*/ 233890 h 6858000"/>
              <a:gd name="connsiteX42171" fmla="*/ 3773066 w 12192000"/>
              <a:gd name="connsiteY42171" fmla="*/ 184407 h 6858000"/>
              <a:gd name="connsiteX42172" fmla="*/ 3653357 w 12192000"/>
              <a:gd name="connsiteY42172" fmla="*/ 155837 h 6858000"/>
              <a:gd name="connsiteX42173" fmla="*/ 3246157 w 12192000"/>
              <a:gd name="connsiteY42173" fmla="*/ 155837 h 6858000"/>
              <a:gd name="connsiteX42174" fmla="*/ 3126448 w 12192000"/>
              <a:gd name="connsiteY42174" fmla="*/ 184407 h 6858000"/>
              <a:gd name="connsiteX42175" fmla="*/ 3212179 w 12192000"/>
              <a:gd name="connsiteY42175" fmla="*/ 233900 h 6858000"/>
              <a:gd name="connsiteX42176" fmla="*/ 3246172 w 12192000"/>
              <a:gd name="connsiteY42176" fmla="*/ 218131 h 6858000"/>
              <a:gd name="connsiteX42177" fmla="*/ 3265200 w 12192000"/>
              <a:gd name="connsiteY42177" fmla="*/ 222402 h 6858000"/>
              <a:gd name="connsiteX42178" fmla="*/ 3280152 w 12192000"/>
              <a:gd name="connsiteY42178" fmla="*/ 233890 h 6858000"/>
              <a:gd name="connsiteX42179" fmla="*/ 3280135 w 12192000"/>
              <a:gd name="connsiteY42179" fmla="*/ 233900 h 6858000"/>
              <a:gd name="connsiteX42180" fmla="*/ 3280165 w 12192000"/>
              <a:gd name="connsiteY42180" fmla="*/ 233900 h 6858000"/>
              <a:gd name="connsiteX42181" fmla="*/ 3280152 w 12192000"/>
              <a:gd name="connsiteY42181" fmla="*/ 233890 h 6858000"/>
              <a:gd name="connsiteX42182" fmla="*/ 3365866 w 12192000"/>
              <a:gd name="connsiteY42182" fmla="*/ 184407 h 6858000"/>
              <a:gd name="connsiteX42183" fmla="*/ 3246157 w 12192000"/>
              <a:gd name="connsiteY42183" fmla="*/ 155837 h 6858000"/>
              <a:gd name="connsiteX42184" fmla="*/ 2838987 w 12192000"/>
              <a:gd name="connsiteY42184" fmla="*/ 155837 h 6858000"/>
              <a:gd name="connsiteX42185" fmla="*/ 2719278 w 12192000"/>
              <a:gd name="connsiteY42185" fmla="*/ 184407 h 6858000"/>
              <a:gd name="connsiteX42186" fmla="*/ 2805009 w 12192000"/>
              <a:gd name="connsiteY42186" fmla="*/ 233900 h 6858000"/>
              <a:gd name="connsiteX42187" fmla="*/ 2839002 w 12192000"/>
              <a:gd name="connsiteY42187" fmla="*/ 218131 h 6858000"/>
              <a:gd name="connsiteX42188" fmla="*/ 2858030 w 12192000"/>
              <a:gd name="connsiteY42188" fmla="*/ 222402 h 6858000"/>
              <a:gd name="connsiteX42189" fmla="*/ 2872982 w 12192000"/>
              <a:gd name="connsiteY42189" fmla="*/ 233890 h 6858000"/>
              <a:gd name="connsiteX42190" fmla="*/ 2872965 w 12192000"/>
              <a:gd name="connsiteY42190" fmla="*/ 233900 h 6858000"/>
              <a:gd name="connsiteX42191" fmla="*/ 2872995 w 12192000"/>
              <a:gd name="connsiteY42191" fmla="*/ 233900 h 6858000"/>
              <a:gd name="connsiteX42192" fmla="*/ 2872982 w 12192000"/>
              <a:gd name="connsiteY42192" fmla="*/ 233890 h 6858000"/>
              <a:gd name="connsiteX42193" fmla="*/ 2958696 w 12192000"/>
              <a:gd name="connsiteY42193" fmla="*/ 184407 h 6858000"/>
              <a:gd name="connsiteX42194" fmla="*/ 2838987 w 12192000"/>
              <a:gd name="connsiteY42194" fmla="*/ 155837 h 6858000"/>
              <a:gd name="connsiteX42195" fmla="*/ 2431817 w 12192000"/>
              <a:gd name="connsiteY42195" fmla="*/ 155837 h 6858000"/>
              <a:gd name="connsiteX42196" fmla="*/ 2312108 w 12192000"/>
              <a:gd name="connsiteY42196" fmla="*/ 184407 h 6858000"/>
              <a:gd name="connsiteX42197" fmla="*/ 2397839 w 12192000"/>
              <a:gd name="connsiteY42197" fmla="*/ 233900 h 6858000"/>
              <a:gd name="connsiteX42198" fmla="*/ 2431832 w 12192000"/>
              <a:gd name="connsiteY42198" fmla="*/ 218131 h 6858000"/>
              <a:gd name="connsiteX42199" fmla="*/ 2450860 w 12192000"/>
              <a:gd name="connsiteY42199" fmla="*/ 222402 h 6858000"/>
              <a:gd name="connsiteX42200" fmla="*/ 2465812 w 12192000"/>
              <a:gd name="connsiteY42200" fmla="*/ 233890 h 6858000"/>
              <a:gd name="connsiteX42201" fmla="*/ 2465795 w 12192000"/>
              <a:gd name="connsiteY42201" fmla="*/ 233900 h 6858000"/>
              <a:gd name="connsiteX42202" fmla="*/ 2465825 w 12192000"/>
              <a:gd name="connsiteY42202" fmla="*/ 233900 h 6858000"/>
              <a:gd name="connsiteX42203" fmla="*/ 2465812 w 12192000"/>
              <a:gd name="connsiteY42203" fmla="*/ 233890 h 6858000"/>
              <a:gd name="connsiteX42204" fmla="*/ 2551526 w 12192000"/>
              <a:gd name="connsiteY42204" fmla="*/ 184407 h 6858000"/>
              <a:gd name="connsiteX42205" fmla="*/ 2431817 w 12192000"/>
              <a:gd name="connsiteY42205" fmla="*/ 155837 h 6858000"/>
              <a:gd name="connsiteX42206" fmla="*/ 2024617 w 12192000"/>
              <a:gd name="connsiteY42206" fmla="*/ 155837 h 6858000"/>
              <a:gd name="connsiteX42207" fmla="*/ 1904908 w 12192000"/>
              <a:gd name="connsiteY42207" fmla="*/ 184407 h 6858000"/>
              <a:gd name="connsiteX42208" fmla="*/ 1990639 w 12192000"/>
              <a:gd name="connsiteY42208" fmla="*/ 233900 h 6858000"/>
              <a:gd name="connsiteX42209" fmla="*/ 2024632 w 12192000"/>
              <a:gd name="connsiteY42209" fmla="*/ 218131 h 6858000"/>
              <a:gd name="connsiteX42210" fmla="*/ 2043660 w 12192000"/>
              <a:gd name="connsiteY42210" fmla="*/ 222402 h 6858000"/>
              <a:gd name="connsiteX42211" fmla="*/ 2058612 w 12192000"/>
              <a:gd name="connsiteY42211" fmla="*/ 233890 h 6858000"/>
              <a:gd name="connsiteX42212" fmla="*/ 2058595 w 12192000"/>
              <a:gd name="connsiteY42212" fmla="*/ 233900 h 6858000"/>
              <a:gd name="connsiteX42213" fmla="*/ 2058625 w 12192000"/>
              <a:gd name="connsiteY42213" fmla="*/ 233900 h 6858000"/>
              <a:gd name="connsiteX42214" fmla="*/ 2058612 w 12192000"/>
              <a:gd name="connsiteY42214" fmla="*/ 233890 h 6858000"/>
              <a:gd name="connsiteX42215" fmla="*/ 2144326 w 12192000"/>
              <a:gd name="connsiteY42215" fmla="*/ 184407 h 6858000"/>
              <a:gd name="connsiteX42216" fmla="*/ 2024617 w 12192000"/>
              <a:gd name="connsiteY42216" fmla="*/ 155837 h 6858000"/>
              <a:gd name="connsiteX42217" fmla="*/ 1617448 w 12192000"/>
              <a:gd name="connsiteY42217" fmla="*/ 155837 h 6858000"/>
              <a:gd name="connsiteX42218" fmla="*/ 1497738 w 12192000"/>
              <a:gd name="connsiteY42218" fmla="*/ 184407 h 6858000"/>
              <a:gd name="connsiteX42219" fmla="*/ 1583469 w 12192000"/>
              <a:gd name="connsiteY42219" fmla="*/ 233900 h 6858000"/>
              <a:gd name="connsiteX42220" fmla="*/ 1617462 w 12192000"/>
              <a:gd name="connsiteY42220" fmla="*/ 218131 h 6858000"/>
              <a:gd name="connsiteX42221" fmla="*/ 1636490 w 12192000"/>
              <a:gd name="connsiteY42221" fmla="*/ 222402 h 6858000"/>
              <a:gd name="connsiteX42222" fmla="*/ 1651443 w 12192000"/>
              <a:gd name="connsiteY42222" fmla="*/ 233891 h 6858000"/>
              <a:gd name="connsiteX42223" fmla="*/ 1651426 w 12192000"/>
              <a:gd name="connsiteY42223" fmla="*/ 233900 h 6858000"/>
              <a:gd name="connsiteX42224" fmla="*/ 1651455 w 12192000"/>
              <a:gd name="connsiteY42224" fmla="*/ 233900 h 6858000"/>
              <a:gd name="connsiteX42225" fmla="*/ 1651443 w 12192000"/>
              <a:gd name="connsiteY42225" fmla="*/ 233891 h 6858000"/>
              <a:gd name="connsiteX42226" fmla="*/ 1737157 w 12192000"/>
              <a:gd name="connsiteY42226" fmla="*/ 184407 h 6858000"/>
              <a:gd name="connsiteX42227" fmla="*/ 1617448 w 12192000"/>
              <a:gd name="connsiteY42227" fmla="*/ 155837 h 6858000"/>
              <a:gd name="connsiteX42228" fmla="*/ 1210248 w 12192000"/>
              <a:gd name="connsiteY42228" fmla="*/ 155837 h 6858000"/>
              <a:gd name="connsiteX42229" fmla="*/ 1090538 w 12192000"/>
              <a:gd name="connsiteY42229" fmla="*/ 184407 h 6858000"/>
              <a:gd name="connsiteX42230" fmla="*/ 1176269 w 12192000"/>
              <a:gd name="connsiteY42230" fmla="*/ 233900 h 6858000"/>
              <a:gd name="connsiteX42231" fmla="*/ 1210262 w 12192000"/>
              <a:gd name="connsiteY42231" fmla="*/ 218131 h 6858000"/>
              <a:gd name="connsiteX42232" fmla="*/ 1229291 w 12192000"/>
              <a:gd name="connsiteY42232" fmla="*/ 222402 h 6858000"/>
              <a:gd name="connsiteX42233" fmla="*/ 1244243 w 12192000"/>
              <a:gd name="connsiteY42233" fmla="*/ 233890 h 6858000"/>
              <a:gd name="connsiteX42234" fmla="*/ 1244226 w 12192000"/>
              <a:gd name="connsiteY42234" fmla="*/ 233900 h 6858000"/>
              <a:gd name="connsiteX42235" fmla="*/ 1244256 w 12192000"/>
              <a:gd name="connsiteY42235" fmla="*/ 233900 h 6858000"/>
              <a:gd name="connsiteX42236" fmla="*/ 1244243 w 12192000"/>
              <a:gd name="connsiteY42236" fmla="*/ 233890 h 6858000"/>
              <a:gd name="connsiteX42237" fmla="*/ 1329957 w 12192000"/>
              <a:gd name="connsiteY42237" fmla="*/ 184407 h 6858000"/>
              <a:gd name="connsiteX42238" fmla="*/ 1210248 w 12192000"/>
              <a:gd name="connsiteY42238" fmla="*/ 155837 h 6858000"/>
              <a:gd name="connsiteX42239" fmla="*/ 803078 w 12192000"/>
              <a:gd name="connsiteY42239" fmla="*/ 155837 h 6858000"/>
              <a:gd name="connsiteX42240" fmla="*/ 683368 w 12192000"/>
              <a:gd name="connsiteY42240" fmla="*/ 184407 h 6858000"/>
              <a:gd name="connsiteX42241" fmla="*/ 769099 w 12192000"/>
              <a:gd name="connsiteY42241" fmla="*/ 233900 h 6858000"/>
              <a:gd name="connsiteX42242" fmla="*/ 803093 w 12192000"/>
              <a:gd name="connsiteY42242" fmla="*/ 218131 h 6858000"/>
              <a:gd name="connsiteX42243" fmla="*/ 822121 w 12192000"/>
              <a:gd name="connsiteY42243" fmla="*/ 222402 h 6858000"/>
              <a:gd name="connsiteX42244" fmla="*/ 837073 w 12192000"/>
              <a:gd name="connsiteY42244" fmla="*/ 233890 h 6858000"/>
              <a:gd name="connsiteX42245" fmla="*/ 837056 w 12192000"/>
              <a:gd name="connsiteY42245" fmla="*/ 233900 h 6858000"/>
              <a:gd name="connsiteX42246" fmla="*/ 837086 w 12192000"/>
              <a:gd name="connsiteY42246" fmla="*/ 233900 h 6858000"/>
              <a:gd name="connsiteX42247" fmla="*/ 837073 w 12192000"/>
              <a:gd name="connsiteY42247" fmla="*/ 233890 h 6858000"/>
              <a:gd name="connsiteX42248" fmla="*/ 922787 w 12192000"/>
              <a:gd name="connsiteY42248" fmla="*/ 184407 h 6858000"/>
              <a:gd name="connsiteX42249" fmla="*/ 803078 w 12192000"/>
              <a:gd name="connsiteY42249" fmla="*/ 155837 h 6858000"/>
              <a:gd name="connsiteX42250" fmla="*/ 395878 w 12192000"/>
              <a:gd name="connsiteY42250" fmla="*/ 155837 h 6858000"/>
              <a:gd name="connsiteX42251" fmla="*/ 276169 w 12192000"/>
              <a:gd name="connsiteY42251" fmla="*/ 184407 h 6858000"/>
              <a:gd name="connsiteX42252" fmla="*/ 361900 w 12192000"/>
              <a:gd name="connsiteY42252" fmla="*/ 233900 h 6858000"/>
              <a:gd name="connsiteX42253" fmla="*/ 395893 w 12192000"/>
              <a:gd name="connsiteY42253" fmla="*/ 218131 h 6858000"/>
              <a:gd name="connsiteX42254" fmla="*/ 414921 w 12192000"/>
              <a:gd name="connsiteY42254" fmla="*/ 222402 h 6858000"/>
              <a:gd name="connsiteX42255" fmla="*/ 429873 w 12192000"/>
              <a:gd name="connsiteY42255" fmla="*/ 233890 h 6858000"/>
              <a:gd name="connsiteX42256" fmla="*/ 429856 w 12192000"/>
              <a:gd name="connsiteY42256" fmla="*/ 233900 h 6858000"/>
              <a:gd name="connsiteX42257" fmla="*/ 429886 w 12192000"/>
              <a:gd name="connsiteY42257" fmla="*/ 233900 h 6858000"/>
              <a:gd name="connsiteX42258" fmla="*/ 429873 w 12192000"/>
              <a:gd name="connsiteY42258" fmla="*/ 233890 h 6858000"/>
              <a:gd name="connsiteX42259" fmla="*/ 515587 w 12192000"/>
              <a:gd name="connsiteY42259" fmla="*/ 184407 h 6858000"/>
              <a:gd name="connsiteX42260" fmla="*/ 395878 w 12192000"/>
              <a:gd name="connsiteY42260" fmla="*/ 155837 h 6858000"/>
              <a:gd name="connsiteX42261" fmla="*/ 12000608 w 12192000"/>
              <a:gd name="connsiteY42261" fmla="*/ 109568 h 6858000"/>
              <a:gd name="connsiteX42262" fmla="*/ 11965748 w 12192000"/>
              <a:gd name="connsiteY42262" fmla="*/ 134973 h 6858000"/>
              <a:gd name="connsiteX42263" fmla="*/ 11964221 w 12192000"/>
              <a:gd name="connsiteY42263" fmla="*/ 145386 h 6858000"/>
              <a:gd name="connsiteX42264" fmla="*/ 12000608 w 12192000"/>
              <a:gd name="connsiteY42264" fmla="*/ 181983 h 6858000"/>
              <a:gd name="connsiteX42265" fmla="*/ 12036996 w 12192000"/>
              <a:gd name="connsiteY42265" fmla="*/ 145386 h 6858000"/>
              <a:gd name="connsiteX42266" fmla="*/ 12035469 w 12192000"/>
              <a:gd name="connsiteY42266" fmla="*/ 134973 h 6858000"/>
              <a:gd name="connsiteX42267" fmla="*/ 12000608 w 12192000"/>
              <a:gd name="connsiteY42267" fmla="*/ 109568 h 6858000"/>
              <a:gd name="connsiteX42268" fmla="*/ 11593438 w 12192000"/>
              <a:gd name="connsiteY42268" fmla="*/ 109568 h 6858000"/>
              <a:gd name="connsiteX42269" fmla="*/ 11558578 w 12192000"/>
              <a:gd name="connsiteY42269" fmla="*/ 134973 h 6858000"/>
              <a:gd name="connsiteX42270" fmla="*/ 11557051 w 12192000"/>
              <a:gd name="connsiteY42270" fmla="*/ 145386 h 6858000"/>
              <a:gd name="connsiteX42271" fmla="*/ 11593438 w 12192000"/>
              <a:gd name="connsiteY42271" fmla="*/ 181983 h 6858000"/>
              <a:gd name="connsiteX42272" fmla="*/ 11629826 w 12192000"/>
              <a:gd name="connsiteY42272" fmla="*/ 145386 h 6858000"/>
              <a:gd name="connsiteX42273" fmla="*/ 11628300 w 12192000"/>
              <a:gd name="connsiteY42273" fmla="*/ 134973 h 6858000"/>
              <a:gd name="connsiteX42274" fmla="*/ 11593438 w 12192000"/>
              <a:gd name="connsiteY42274" fmla="*/ 109568 h 6858000"/>
              <a:gd name="connsiteX42275" fmla="*/ 11186239 w 12192000"/>
              <a:gd name="connsiteY42275" fmla="*/ 109568 h 6858000"/>
              <a:gd name="connsiteX42276" fmla="*/ 11151377 w 12192000"/>
              <a:gd name="connsiteY42276" fmla="*/ 134973 h 6858000"/>
              <a:gd name="connsiteX42277" fmla="*/ 11149851 w 12192000"/>
              <a:gd name="connsiteY42277" fmla="*/ 145386 h 6858000"/>
              <a:gd name="connsiteX42278" fmla="*/ 11186239 w 12192000"/>
              <a:gd name="connsiteY42278" fmla="*/ 181983 h 6858000"/>
              <a:gd name="connsiteX42279" fmla="*/ 11222626 w 12192000"/>
              <a:gd name="connsiteY42279" fmla="*/ 145386 h 6858000"/>
              <a:gd name="connsiteX42280" fmla="*/ 11221100 w 12192000"/>
              <a:gd name="connsiteY42280" fmla="*/ 134973 h 6858000"/>
              <a:gd name="connsiteX42281" fmla="*/ 11186239 w 12192000"/>
              <a:gd name="connsiteY42281" fmla="*/ 109568 h 6858000"/>
              <a:gd name="connsiteX42282" fmla="*/ 10779069 w 12192000"/>
              <a:gd name="connsiteY42282" fmla="*/ 109568 h 6858000"/>
              <a:gd name="connsiteX42283" fmla="*/ 10744208 w 12192000"/>
              <a:gd name="connsiteY42283" fmla="*/ 134973 h 6858000"/>
              <a:gd name="connsiteX42284" fmla="*/ 10742682 w 12192000"/>
              <a:gd name="connsiteY42284" fmla="*/ 145386 h 6858000"/>
              <a:gd name="connsiteX42285" fmla="*/ 10779069 w 12192000"/>
              <a:gd name="connsiteY42285" fmla="*/ 181983 h 6858000"/>
              <a:gd name="connsiteX42286" fmla="*/ 10815456 w 12192000"/>
              <a:gd name="connsiteY42286" fmla="*/ 145386 h 6858000"/>
              <a:gd name="connsiteX42287" fmla="*/ 10813929 w 12192000"/>
              <a:gd name="connsiteY42287" fmla="*/ 134973 h 6858000"/>
              <a:gd name="connsiteX42288" fmla="*/ 10779069 w 12192000"/>
              <a:gd name="connsiteY42288" fmla="*/ 109568 h 6858000"/>
              <a:gd name="connsiteX42289" fmla="*/ 10371899 w 12192000"/>
              <a:gd name="connsiteY42289" fmla="*/ 109568 h 6858000"/>
              <a:gd name="connsiteX42290" fmla="*/ 10337038 w 12192000"/>
              <a:gd name="connsiteY42290" fmla="*/ 134973 h 6858000"/>
              <a:gd name="connsiteX42291" fmla="*/ 10335512 w 12192000"/>
              <a:gd name="connsiteY42291" fmla="*/ 145386 h 6858000"/>
              <a:gd name="connsiteX42292" fmla="*/ 10371899 w 12192000"/>
              <a:gd name="connsiteY42292" fmla="*/ 181983 h 6858000"/>
              <a:gd name="connsiteX42293" fmla="*/ 10408286 w 12192000"/>
              <a:gd name="connsiteY42293" fmla="*/ 145386 h 6858000"/>
              <a:gd name="connsiteX42294" fmla="*/ 10406760 w 12192000"/>
              <a:gd name="connsiteY42294" fmla="*/ 134973 h 6858000"/>
              <a:gd name="connsiteX42295" fmla="*/ 10371899 w 12192000"/>
              <a:gd name="connsiteY42295" fmla="*/ 109568 h 6858000"/>
              <a:gd name="connsiteX42296" fmla="*/ 9964699 w 12192000"/>
              <a:gd name="connsiteY42296" fmla="*/ 109568 h 6858000"/>
              <a:gd name="connsiteX42297" fmla="*/ 9929838 w 12192000"/>
              <a:gd name="connsiteY42297" fmla="*/ 134973 h 6858000"/>
              <a:gd name="connsiteX42298" fmla="*/ 9928312 w 12192000"/>
              <a:gd name="connsiteY42298" fmla="*/ 145386 h 6858000"/>
              <a:gd name="connsiteX42299" fmla="*/ 9964699 w 12192000"/>
              <a:gd name="connsiteY42299" fmla="*/ 181983 h 6858000"/>
              <a:gd name="connsiteX42300" fmla="*/ 10001086 w 12192000"/>
              <a:gd name="connsiteY42300" fmla="*/ 145386 h 6858000"/>
              <a:gd name="connsiteX42301" fmla="*/ 9999560 w 12192000"/>
              <a:gd name="connsiteY42301" fmla="*/ 134973 h 6858000"/>
              <a:gd name="connsiteX42302" fmla="*/ 9964699 w 12192000"/>
              <a:gd name="connsiteY42302" fmla="*/ 109568 h 6858000"/>
              <a:gd name="connsiteX42303" fmla="*/ 9557529 w 12192000"/>
              <a:gd name="connsiteY42303" fmla="*/ 109568 h 6858000"/>
              <a:gd name="connsiteX42304" fmla="*/ 9522668 w 12192000"/>
              <a:gd name="connsiteY42304" fmla="*/ 134973 h 6858000"/>
              <a:gd name="connsiteX42305" fmla="*/ 9521142 w 12192000"/>
              <a:gd name="connsiteY42305" fmla="*/ 145386 h 6858000"/>
              <a:gd name="connsiteX42306" fmla="*/ 9557529 w 12192000"/>
              <a:gd name="connsiteY42306" fmla="*/ 181983 h 6858000"/>
              <a:gd name="connsiteX42307" fmla="*/ 9593916 w 12192000"/>
              <a:gd name="connsiteY42307" fmla="*/ 145386 h 6858000"/>
              <a:gd name="connsiteX42308" fmla="*/ 9592390 w 12192000"/>
              <a:gd name="connsiteY42308" fmla="*/ 134973 h 6858000"/>
              <a:gd name="connsiteX42309" fmla="*/ 9557529 w 12192000"/>
              <a:gd name="connsiteY42309" fmla="*/ 109568 h 6858000"/>
              <a:gd name="connsiteX42310" fmla="*/ 9150329 w 12192000"/>
              <a:gd name="connsiteY42310" fmla="*/ 109568 h 6858000"/>
              <a:gd name="connsiteX42311" fmla="*/ 9115469 w 12192000"/>
              <a:gd name="connsiteY42311" fmla="*/ 134973 h 6858000"/>
              <a:gd name="connsiteX42312" fmla="*/ 9113942 w 12192000"/>
              <a:gd name="connsiteY42312" fmla="*/ 145386 h 6858000"/>
              <a:gd name="connsiteX42313" fmla="*/ 9150329 w 12192000"/>
              <a:gd name="connsiteY42313" fmla="*/ 181983 h 6858000"/>
              <a:gd name="connsiteX42314" fmla="*/ 9186717 w 12192000"/>
              <a:gd name="connsiteY42314" fmla="*/ 145386 h 6858000"/>
              <a:gd name="connsiteX42315" fmla="*/ 9185191 w 12192000"/>
              <a:gd name="connsiteY42315" fmla="*/ 134973 h 6858000"/>
              <a:gd name="connsiteX42316" fmla="*/ 9150329 w 12192000"/>
              <a:gd name="connsiteY42316" fmla="*/ 109568 h 6858000"/>
              <a:gd name="connsiteX42317" fmla="*/ 8743159 w 12192000"/>
              <a:gd name="connsiteY42317" fmla="*/ 109568 h 6858000"/>
              <a:gd name="connsiteX42318" fmla="*/ 8708299 w 12192000"/>
              <a:gd name="connsiteY42318" fmla="*/ 134973 h 6858000"/>
              <a:gd name="connsiteX42319" fmla="*/ 8706772 w 12192000"/>
              <a:gd name="connsiteY42319" fmla="*/ 145386 h 6858000"/>
              <a:gd name="connsiteX42320" fmla="*/ 8743159 w 12192000"/>
              <a:gd name="connsiteY42320" fmla="*/ 181983 h 6858000"/>
              <a:gd name="connsiteX42321" fmla="*/ 8779547 w 12192000"/>
              <a:gd name="connsiteY42321" fmla="*/ 145386 h 6858000"/>
              <a:gd name="connsiteX42322" fmla="*/ 8778021 w 12192000"/>
              <a:gd name="connsiteY42322" fmla="*/ 134973 h 6858000"/>
              <a:gd name="connsiteX42323" fmla="*/ 8743159 w 12192000"/>
              <a:gd name="connsiteY42323" fmla="*/ 109568 h 6858000"/>
              <a:gd name="connsiteX42324" fmla="*/ 8335960 w 12192000"/>
              <a:gd name="connsiteY42324" fmla="*/ 109568 h 6858000"/>
              <a:gd name="connsiteX42325" fmla="*/ 8301098 w 12192000"/>
              <a:gd name="connsiteY42325" fmla="*/ 134973 h 6858000"/>
              <a:gd name="connsiteX42326" fmla="*/ 8299572 w 12192000"/>
              <a:gd name="connsiteY42326" fmla="*/ 145386 h 6858000"/>
              <a:gd name="connsiteX42327" fmla="*/ 8335960 w 12192000"/>
              <a:gd name="connsiteY42327" fmla="*/ 181983 h 6858000"/>
              <a:gd name="connsiteX42328" fmla="*/ 8372347 w 12192000"/>
              <a:gd name="connsiteY42328" fmla="*/ 145386 h 6858000"/>
              <a:gd name="connsiteX42329" fmla="*/ 8370821 w 12192000"/>
              <a:gd name="connsiteY42329" fmla="*/ 134973 h 6858000"/>
              <a:gd name="connsiteX42330" fmla="*/ 8335960 w 12192000"/>
              <a:gd name="connsiteY42330" fmla="*/ 109568 h 6858000"/>
              <a:gd name="connsiteX42331" fmla="*/ 7928790 w 12192000"/>
              <a:gd name="connsiteY42331" fmla="*/ 109568 h 6858000"/>
              <a:gd name="connsiteX42332" fmla="*/ 7893929 w 12192000"/>
              <a:gd name="connsiteY42332" fmla="*/ 134973 h 6858000"/>
              <a:gd name="connsiteX42333" fmla="*/ 7892403 w 12192000"/>
              <a:gd name="connsiteY42333" fmla="*/ 145386 h 6858000"/>
              <a:gd name="connsiteX42334" fmla="*/ 7928790 w 12192000"/>
              <a:gd name="connsiteY42334" fmla="*/ 181983 h 6858000"/>
              <a:gd name="connsiteX42335" fmla="*/ 7965177 w 12192000"/>
              <a:gd name="connsiteY42335" fmla="*/ 145386 h 6858000"/>
              <a:gd name="connsiteX42336" fmla="*/ 7963651 w 12192000"/>
              <a:gd name="connsiteY42336" fmla="*/ 134973 h 6858000"/>
              <a:gd name="connsiteX42337" fmla="*/ 7928790 w 12192000"/>
              <a:gd name="connsiteY42337" fmla="*/ 109568 h 6858000"/>
              <a:gd name="connsiteX42338" fmla="*/ 7521590 w 12192000"/>
              <a:gd name="connsiteY42338" fmla="*/ 109568 h 6858000"/>
              <a:gd name="connsiteX42339" fmla="*/ 7486729 w 12192000"/>
              <a:gd name="connsiteY42339" fmla="*/ 134973 h 6858000"/>
              <a:gd name="connsiteX42340" fmla="*/ 7485203 w 12192000"/>
              <a:gd name="connsiteY42340" fmla="*/ 145386 h 6858000"/>
              <a:gd name="connsiteX42341" fmla="*/ 7521590 w 12192000"/>
              <a:gd name="connsiteY42341" fmla="*/ 181983 h 6858000"/>
              <a:gd name="connsiteX42342" fmla="*/ 7557978 w 12192000"/>
              <a:gd name="connsiteY42342" fmla="*/ 145386 h 6858000"/>
              <a:gd name="connsiteX42343" fmla="*/ 7556451 w 12192000"/>
              <a:gd name="connsiteY42343" fmla="*/ 134973 h 6858000"/>
              <a:gd name="connsiteX42344" fmla="*/ 7521590 w 12192000"/>
              <a:gd name="connsiteY42344" fmla="*/ 109568 h 6858000"/>
              <a:gd name="connsiteX42345" fmla="*/ 7114421 w 12192000"/>
              <a:gd name="connsiteY42345" fmla="*/ 109568 h 6858000"/>
              <a:gd name="connsiteX42346" fmla="*/ 7079559 w 12192000"/>
              <a:gd name="connsiteY42346" fmla="*/ 134973 h 6858000"/>
              <a:gd name="connsiteX42347" fmla="*/ 7078033 w 12192000"/>
              <a:gd name="connsiteY42347" fmla="*/ 145386 h 6858000"/>
              <a:gd name="connsiteX42348" fmla="*/ 7114421 w 12192000"/>
              <a:gd name="connsiteY42348" fmla="*/ 181983 h 6858000"/>
              <a:gd name="connsiteX42349" fmla="*/ 7150807 w 12192000"/>
              <a:gd name="connsiteY42349" fmla="*/ 145386 h 6858000"/>
              <a:gd name="connsiteX42350" fmla="*/ 7149281 w 12192000"/>
              <a:gd name="connsiteY42350" fmla="*/ 134973 h 6858000"/>
              <a:gd name="connsiteX42351" fmla="*/ 7114421 w 12192000"/>
              <a:gd name="connsiteY42351" fmla="*/ 109568 h 6858000"/>
              <a:gd name="connsiteX42352" fmla="*/ 6707251 w 12192000"/>
              <a:gd name="connsiteY42352" fmla="*/ 109568 h 6858000"/>
              <a:gd name="connsiteX42353" fmla="*/ 6672390 w 12192000"/>
              <a:gd name="connsiteY42353" fmla="*/ 134973 h 6858000"/>
              <a:gd name="connsiteX42354" fmla="*/ 6670864 w 12192000"/>
              <a:gd name="connsiteY42354" fmla="*/ 145386 h 6858000"/>
              <a:gd name="connsiteX42355" fmla="*/ 6707251 w 12192000"/>
              <a:gd name="connsiteY42355" fmla="*/ 181983 h 6858000"/>
              <a:gd name="connsiteX42356" fmla="*/ 6743637 w 12192000"/>
              <a:gd name="connsiteY42356" fmla="*/ 145386 h 6858000"/>
              <a:gd name="connsiteX42357" fmla="*/ 6742111 w 12192000"/>
              <a:gd name="connsiteY42357" fmla="*/ 134973 h 6858000"/>
              <a:gd name="connsiteX42358" fmla="*/ 6707251 w 12192000"/>
              <a:gd name="connsiteY42358" fmla="*/ 109568 h 6858000"/>
              <a:gd name="connsiteX42359" fmla="*/ 6300051 w 12192000"/>
              <a:gd name="connsiteY42359" fmla="*/ 109568 h 6858000"/>
              <a:gd name="connsiteX42360" fmla="*/ 6265190 w 12192000"/>
              <a:gd name="connsiteY42360" fmla="*/ 134973 h 6858000"/>
              <a:gd name="connsiteX42361" fmla="*/ 6263664 w 12192000"/>
              <a:gd name="connsiteY42361" fmla="*/ 145386 h 6858000"/>
              <a:gd name="connsiteX42362" fmla="*/ 6300051 w 12192000"/>
              <a:gd name="connsiteY42362" fmla="*/ 181983 h 6858000"/>
              <a:gd name="connsiteX42363" fmla="*/ 6336438 w 12192000"/>
              <a:gd name="connsiteY42363" fmla="*/ 145386 h 6858000"/>
              <a:gd name="connsiteX42364" fmla="*/ 6334912 w 12192000"/>
              <a:gd name="connsiteY42364" fmla="*/ 134973 h 6858000"/>
              <a:gd name="connsiteX42365" fmla="*/ 6300051 w 12192000"/>
              <a:gd name="connsiteY42365" fmla="*/ 109568 h 6858000"/>
              <a:gd name="connsiteX42366" fmla="*/ 5892881 w 12192000"/>
              <a:gd name="connsiteY42366" fmla="*/ 109568 h 6858000"/>
              <a:gd name="connsiteX42367" fmla="*/ 5858020 w 12192000"/>
              <a:gd name="connsiteY42367" fmla="*/ 134973 h 6858000"/>
              <a:gd name="connsiteX42368" fmla="*/ 5856494 w 12192000"/>
              <a:gd name="connsiteY42368" fmla="*/ 145386 h 6858000"/>
              <a:gd name="connsiteX42369" fmla="*/ 5892881 w 12192000"/>
              <a:gd name="connsiteY42369" fmla="*/ 181983 h 6858000"/>
              <a:gd name="connsiteX42370" fmla="*/ 5929268 w 12192000"/>
              <a:gd name="connsiteY42370" fmla="*/ 145386 h 6858000"/>
              <a:gd name="connsiteX42371" fmla="*/ 5927742 w 12192000"/>
              <a:gd name="connsiteY42371" fmla="*/ 134973 h 6858000"/>
              <a:gd name="connsiteX42372" fmla="*/ 5892881 w 12192000"/>
              <a:gd name="connsiteY42372" fmla="*/ 109568 h 6858000"/>
              <a:gd name="connsiteX42373" fmla="*/ 5485682 w 12192000"/>
              <a:gd name="connsiteY42373" fmla="*/ 109568 h 6858000"/>
              <a:gd name="connsiteX42374" fmla="*/ 5450821 w 12192000"/>
              <a:gd name="connsiteY42374" fmla="*/ 134973 h 6858000"/>
              <a:gd name="connsiteX42375" fmla="*/ 5449295 w 12192000"/>
              <a:gd name="connsiteY42375" fmla="*/ 145386 h 6858000"/>
              <a:gd name="connsiteX42376" fmla="*/ 5485682 w 12192000"/>
              <a:gd name="connsiteY42376" fmla="*/ 181983 h 6858000"/>
              <a:gd name="connsiteX42377" fmla="*/ 5522069 w 12192000"/>
              <a:gd name="connsiteY42377" fmla="*/ 145386 h 6858000"/>
              <a:gd name="connsiteX42378" fmla="*/ 5520543 w 12192000"/>
              <a:gd name="connsiteY42378" fmla="*/ 134973 h 6858000"/>
              <a:gd name="connsiteX42379" fmla="*/ 5485682 w 12192000"/>
              <a:gd name="connsiteY42379" fmla="*/ 109568 h 6858000"/>
              <a:gd name="connsiteX42380" fmla="*/ 5078511 w 12192000"/>
              <a:gd name="connsiteY42380" fmla="*/ 109568 h 6858000"/>
              <a:gd name="connsiteX42381" fmla="*/ 5043650 w 12192000"/>
              <a:gd name="connsiteY42381" fmla="*/ 134973 h 6858000"/>
              <a:gd name="connsiteX42382" fmla="*/ 5042124 w 12192000"/>
              <a:gd name="connsiteY42382" fmla="*/ 145386 h 6858000"/>
              <a:gd name="connsiteX42383" fmla="*/ 5078511 w 12192000"/>
              <a:gd name="connsiteY42383" fmla="*/ 181983 h 6858000"/>
              <a:gd name="connsiteX42384" fmla="*/ 5114898 w 12192000"/>
              <a:gd name="connsiteY42384" fmla="*/ 145386 h 6858000"/>
              <a:gd name="connsiteX42385" fmla="*/ 5113372 w 12192000"/>
              <a:gd name="connsiteY42385" fmla="*/ 134973 h 6858000"/>
              <a:gd name="connsiteX42386" fmla="*/ 5078511 w 12192000"/>
              <a:gd name="connsiteY42386" fmla="*/ 109568 h 6858000"/>
              <a:gd name="connsiteX42387" fmla="*/ 4671311 w 12192000"/>
              <a:gd name="connsiteY42387" fmla="*/ 109568 h 6858000"/>
              <a:gd name="connsiteX42388" fmla="*/ 4636450 w 12192000"/>
              <a:gd name="connsiteY42388" fmla="*/ 134973 h 6858000"/>
              <a:gd name="connsiteX42389" fmla="*/ 4634924 w 12192000"/>
              <a:gd name="connsiteY42389" fmla="*/ 145386 h 6858000"/>
              <a:gd name="connsiteX42390" fmla="*/ 4671311 w 12192000"/>
              <a:gd name="connsiteY42390" fmla="*/ 181983 h 6858000"/>
              <a:gd name="connsiteX42391" fmla="*/ 4707699 w 12192000"/>
              <a:gd name="connsiteY42391" fmla="*/ 145386 h 6858000"/>
              <a:gd name="connsiteX42392" fmla="*/ 4706172 w 12192000"/>
              <a:gd name="connsiteY42392" fmla="*/ 134973 h 6858000"/>
              <a:gd name="connsiteX42393" fmla="*/ 4671311 w 12192000"/>
              <a:gd name="connsiteY42393" fmla="*/ 109568 h 6858000"/>
              <a:gd name="connsiteX42394" fmla="*/ 4264142 w 12192000"/>
              <a:gd name="connsiteY42394" fmla="*/ 109568 h 6858000"/>
              <a:gd name="connsiteX42395" fmla="*/ 4229281 w 12192000"/>
              <a:gd name="connsiteY42395" fmla="*/ 134973 h 6858000"/>
              <a:gd name="connsiteX42396" fmla="*/ 4227755 w 12192000"/>
              <a:gd name="connsiteY42396" fmla="*/ 145386 h 6858000"/>
              <a:gd name="connsiteX42397" fmla="*/ 4264142 w 12192000"/>
              <a:gd name="connsiteY42397" fmla="*/ 181983 h 6858000"/>
              <a:gd name="connsiteX42398" fmla="*/ 4300528 w 12192000"/>
              <a:gd name="connsiteY42398" fmla="*/ 145386 h 6858000"/>
              <a:gd name="connsiteX42399" fmla="*/ 4299003 w 12192000"/>
              <a:gd name="connsiteY42399" fmla="*/ 134973 h 6858000"/>
              <a:gd name="connsiteX42400" fmla="*/ 4264142 w 12192000"/>
              <a:gd name="connsiteY42400" fmla="*/ 109568 h 6858000"/>
              <a:gd name="connsiteX42401" fmla="*/ 3856942 w 12192000"/>
              <a:gd name="connsiteY42401" fmla="*/ 109568 h 6858000"/>
              <a:gd name="connsiteX42402" fmla="*/ 3822080 w 12192000"/>
              <a:gd name="connsiteY42402" fmla="*/ 134973 h 6858000"/>
              <a:gd name="connsiteX42403" fmla="*/ 3820554 w 12192000"/>
              <a:gd name="connsiteY42403" fmla="*/ 145386 h 6858000"/>
              <a:gd name="connsiteX42404" fmla="*/ 3856942 w 12192000"/>
              <a:gd name="connsiteY42404" fmla="*/ 181983 h 6858000"/>
              <a:gd name="connsiteX42405" fmla="*/ 3893329 w 12192000"/>
              <a:gd name="connsiteY42405" fmla="*/ 145386 h 6858000"/>
              <a:gd name="connsiteX42406" fmla="*/ 3891803 w 12192000"/>
              <a:gd name="connsiteY42406" fmla="*/ 134973 h 6858000"/>
              <a:gd name="connsiteX42407" fmla="*/ 3856942 w 12192000"/>
              <a:gd name="connsiteY42407" fmla="*/ 109568 h 6858000"/>
              <a:gd name="connsiteX42408" fmla="*/ 3449772 w 12192000"/>
              <a:gd name="connsiteY42408" fmla="*/ 109568 h 6858000"/>
              <a:gd name="connsiteX42409" fmla="*/ 3414911 w 12192000"/>
              <a:gd name="connsiteY42409" fmla="*/ 134973 h 6858000"/>
              <a:gd name="connsiteX42410" fmla="*/ 3413385 w 12192000"/>
              <a:gd name="connsiteY42410" fmla="*/ 145386 h 6858000"/>
              <a:gd name="connsiteX42411" fmla="*/ 3449772 w 12192000"/>
              <a:gd name="connsiteY42411" fmla="*/ 181983 h 6858000"/>
              <a:gd name="connsiteX42412" fmla="*/ 3486159 w 12192000"/>
              <a:gd name="connsiteY42412" fmla="*/ 145386 h 6858000"/>
              <a:gd name="connsiteX42413" fmla="*/ 3484632 w 12192000"/>
              <a:gd name="connsiteY42413" fmla="*/ 134973 h 6858000"/>
              <a:gd name="connsiteX42414" fmla="*/ 3449772 w 12192000"/>
              <a:gd name="connsiteY42414" fmla="*/ 109568 h 6858000"/>
              <a:gd name="connsiteX42415" fmla="*/ 3042602 w 12192000"/>
              <a:gd name="connsiteY42415" fmla="*/ 109568 h 6858000"/>
              <a:gd name="connsiteX42416" fmla="*/ 3007741 w 12192000"/>
              <a:gd name="connsiteY42416" fmla="*/ 134973 h 6858000"/>
              <a:gd name="connsiteX42417" fmla="*/ 3006215 w 12192000"/>
              <a:gd name="connsiteY42417" fmla="*/ 145386 h 6858000"/>
              <a:gd name="connsiteX42418" fmla="*/ 3042602 w 12192000"/>
              <a:gd name="connsiteY42418" fmla="*/ 181983 h 6858000"/>
              <a:gd name="connsiteX42419" fmla="*/ 3078989 w 12192000"/>
              <a:gd name="connsiteY42419" fmla="*/ 145386 h 6858000"/>
              <a:gd name="connsiteX42420" fmla="*/ 3077463 w 12192000"/>
              <a:gd name="connsiteY42420" fmla="*/ 134973 h 6858000"/>
              <a:gd name="connsiteX42421" fmla="*/ 3042602 w 12192000"/>
              <a:gd name="connsiteY42421" fmla="*/ 109568 h 6858000"/>
              <a:gd name="connsiteX42422" fmla="*/ 2635402 w 12192000"/>
              <a:gd name="connsiteY42422" fmla="*/ 109568 h 6858000"/>
              <a:gd name="connsiteX42423" fmla="*/ 2600541 w 12192000"/>
              <a:gd name="connsiteY42423" fmla="*/ 134973 h 6858000"/>
              <a:gd name="connsiteX42424" fmla="*/ 2599015 w 12192000"/>
              <a:gd name="connsiteY42424" fmla="*/ 145386 h 6858000"/>
              <a:gd name="connsiteX42425" fmla="*/ 2635402 w 12192000"/>
              <a:gd name="connsiteY42425" fmla="*/ 181983 h 6858000"/>
              <a:gd name="connsiteX42426" fmla="*/ 2671789 w 12192000"/>
              <a:gd name="connsiteY42426" fmla="*/ 145386 h 6858000"/>
              <a:gd name="connsiteX42427" fmla="*/ 2670263 w 12192000"/>
              <a:gd name="connsiteY42427" fmla="*/ 134973 h 6858000"/>
              <a:gd name="connsiteX42428" fmla="*/ 2635402 w 12192000"/>
              <a:gd name="connsiteY42428" fmla="*/ 109568 h 6858000"/>
              <a:gd name="connsiteX42429" fmla="*/ 2228232 w 12192000"/>
              <a:gd name="connsiteY42429" fmla="*/ 109568 h 6858000"/>
              <a:gd name="connsiteX42430" fmla="*/ 2193371 w 12192000"/>
              <a:gd name="connsiteY42430" fmla="*/ 134973 h 6858000"/>
              <a:gd name="connsiteX42431" fmla="*/ 2191845 w 12192000"/>
              <a:gd name="connsiteY42431" fmla="*/ 145386 h 6858000"/>
              <a:gd name="connsiteX42432" fmla="*/ 2228232 w 12192000"/>
              <a:gd name="connsiteY42432" fmla="*/ 181983 h 6858000"/>
              <a:gd name="connsiteX42433" fmla="*/ 2264619 w 12192000"/>
              <a:gd name="connsiteY42433" fmla="*/ 145386 h 6858000"/>
              <a:gd name="connsiteX42434" fmla="*/ 2263093 w 12192000"/>
              <a:gd name="connsiteY42434" fmla="*/ 134973 h 6858000"/>
              <a:gd name="connsiteX42435" fmla="*/ 2228232 w 12192000"/>
              <a:gd name="connsiteY42435" fmla="*/ 109568 h 6858000"/>
              <a:gd name="connsiteX42436" fmla="*/ 1821032 w 12192000"/>
              <a:gd name="connsiteY42436" fmla="*/ 109568 h 6858000"/>
              <a:gd name="connsiteX42437" fmla="*/ 1786171 w 12192000"/>
              <a:gd name="connsiteY42437" fmla="*/ 134973 h 6858000"/>
              <a:gd name="connsiteX42438" fmla="*/ 1784645 w 12192000"/>
              <a:gd name="connsiteY42438" fmla="*/ 145386 h 6858000"/>
              <a:gd name="connsiteX42439" fmla="*/ 1821032 w 12192000"/>
              <a:gd name="connsiteY42439" fmla="*/ 181983 h 6858000"/>
              <a:gd name="connsiteX42440" fmla="*/ 1857419 w 12192000"/>
              <a:gd name="connsiteY42440" fmla="*/ 145386 h 6858000"/>
              <a:gd name="connsiteX42441" fmla="*/ 1855893 w 12192000"/>
              <a:gd name="connsiteY42441" fmla="*/ 134973 h 6858000"/>
              <a:gd name="connsiteX42442" fmla="*/ 1821032 w 12192000"/>
              <a:gd name="connsiteY42442" fmla="*/ 109568 h 6858000"/>
              <a:gd name="connsiteX42443" fmla="*/ 1413862 w 12192000"/>
              <a:gd name="connsiteY42443" fmla="*/ 109568 h 6858000"/>
              <a:gd name="connsiteX42444" fmla="*/ 1379001 w 12192000"/>
              <a:gd name="connsiteY42444" fmla="*/ 134973 h 6858000"/>
              <a:gd name="connsiteX42445" fmla="*/ 1377475 w 12192000"/>
              <a:gd name="connsiteY42445" fmla="*/ 145386 h 6858000"/>
              <a:gd name="connsiteX42446" fmla="*/ 1413862 w 12192000"/>
              <a:gd name="connsiteY42446" fmla="*/ 181983 h 6858000"/>
              <a:gd name="connsiteX42447" fmla="*/ 1450249 w 12192000"/>
              <a:gd name="connsiteY42447" fmla="*/ 145386 h 6858000"/>
              <a:gd name="connsiteX42448" fmla="*/ 1448723 w 12192000"/>
              <a:gd name="connsiteY42448" fmla="*/ 134973 h 6858000"/>
              <a:gd name="connsiteX42449" fmla="*/ 1413862 w 12192000"/>
              <a:gd name="connsiteY42449" fmla="*/ 109568 h 6858000"/>
              <a:gd name="connsiteX42450" fmla="*/ 1006663 w 12192000"/>
              <a:gd name="connsiteY42450" fmla="*/ 109568 h 6858000"/>
              <a:gd name="connsiteX42451" fmla="*/ 971802 w 12192000"/>
              <a:gd name="connsiteY42451" fmla="*/ 134973 h 6858000"/>
              <a:gd name="connsiteX42452" fmla="*/ 970275 w 12192000"/>
              <a:gd name="connsiteY42452" fmla="*/ 145386 h 6858000"/>
              <a:gd name="connsiteX42453" fmla="*/ 1006663 w 12192000"/>
              <a:gd name="connsiteY42453" fmla="*/ 181983 h 6858000"/>
              <a:gd name="connsiteX42454" fmla="*/ 1043050 w 12192000"/>
              <a:gd name="connsiteY42454" fmla="*/ 145386 h 6858000"/>
              <a:gd name="connsiteX42455" fmla="*/ 1041523 w 12192000"/>
              <a:gd name="connsiteY42455" fmla="*/ 134973 h 6858000"/>
              <a:gd name="connsiteX42456" fmla="*/ 1006663 w 12192000"/>
              <a:gd name="connsiteY42456" fmla="*/ 109568 h 6858000"/>
              <a:gd name="connsiteX42457" fmla="*/ 599493 w 12192000"/>
              <a:gd name="connsiteY42457" fmla="*/ 109568 h 6858000"/>
              <a:gd name="connsiteX42458" fmla="*/ 564632 w 12192000"/>
              <a:gd name="connsiteY42458" fmla="*/ 134973 h 6858000"/>
              <a:gd name="connsiteX42459" fmla="*/ 563106 w 12192000"/>
              <a:gd name="connsiteY42459" fmla="*/ 145386 h 6858000"/>
              <a:gd name="connsiteX42460" fmla="*/ 599493 w 12192000"/>
              <a:gd name="connsiteY42460" fmla="*/ 181983 h 6858000"/>
              <a:gd name="connsiteX42461" fmla="*/ 635880 w 12192000"/>
              <a:gd name="connsiteY42461" fmla="*/ 145386 h 6858000"/>
              <a:gd name="connsiteX42462" fmla="*/ 634354 w 12192000"/>
              <a:gd name="connsiteY42462" fmla="*/ 134973 h 6858000"/>
              <a:gd name="connsiteX42463" fmla="*/ 599493 w 12192000"/>
              <a:gd name="connsiteY42463" fmla="*/ 109568 h 6858000"/>
              <a:gd name="connsiteX42464" fmla="*/ 192323 w 12192000"/>
              <a:gd name="connsiteY42464" fmla="*/ 109568 h 6858000"/>
              <a:gd name="connsiteX42465" fmla="*/ 157462 w 12192000"/>
              <a:gd name="connsiteY42465" fmla="*/ 134973 h 6858000"/>
              <a:gd name="connsiteX42466" fmla="*/ 155936 w 12192000"/>
              <a:gd name="connsiteY42466" fmla="*/ 145386 h 6858000"/>
              <a:gd name="connsiteX42467" fmla="*/ 192323 w 12192000"/>
              <a:gd name="connsiteY42467" fmla="*/ 181983 h 6858000"/>
              <a:gd name="connsiteX42468" fmla="*/ 228710 w 12192000"/>
              <a:gd name="connsiteY42468" fmla="*/ 145386 h 6858000"/>
              <a:gd name="connsiteX42469" fmla="*/ 227184 w 12192000"/>
              <a:gd name="connsiteY42469" fmla="*/ 134973 h 6858000"/>
              <a:gd name="connsiteX42470" fmla="*/ 192323 w 12192000"/>
              <a:gd name="connsiteY42470" fmla="*/ 109568 h 6858000"/>
              <a:gd name="connsiteX42471" fmla="*/ 11762776 w 12192000"/>
              <a:gd name="connsiteY42471" fmla="*/ 57651 h 6858000"/>
              <a:gd name="connsiteX42472" fmla="*/ 11762776 w 12192000"/>
              <a:gd name="connsiteY42472" fmla="*/ 57681 h 6858000"/>
              <a:gd name="connsiteX42473" fmla="*/ 11642842 w 12192000"/>
              <a:gd name="connsiteY42473" fmla="*/ 126924 h 6858000"/>
              <a:gd name="connsiteX42474" fmla="*/ 11646284 w 12192000"/>
              <a:gd name="connsiteY42474" fmla="*/ 145416 h 6858000"/>
              <a:gd name="connsiteX42475" fmla="*/ 11644996 w 12192000"/>
              <a:gd name="connsiteY42475" fmla="*/ 156698 h 6858000"/>
              <a:gd name="connsiteX42476" fmla="*/ 11644787 w 12192000"/>
              <a:gd name="connsiteY42476" fmla="*/ 157535 h 6858000"/>
              <a:gd name="connsiteX42477" fmla="*/ 11644039 w 12192000"/>
              <a:gd name="connsiteY42477" fmla="*/ 160378 h 6858000"/>
              <a:gd name="connsiteX42478" fmla="*/ 11642693 w 12192000"/>
              <a:gd name="connsiteY42478" fmla="*/ 164478 h 6858000"/>
              <a:gd name="connsiteX42479" fmla="*/ 11649635 w 12192000"/>
              <a:gd name="connsiteY42479" fmla="*/ 168488 h 6858000"/>
              <a:gd name="connsiteX42480" fmla="*/ 11660916 w 12192000"/>
              <a:gd name="connsiteY42480" fmla="*/ 175011 h 6858000"/>
              <a:gd name="connsiteX42481" fmla="*/ 11933071 w 12192000"/>
              <a:gd name="connsiteY42481" fmla="*/ 175011 h 6858000"/>
              <a:gd name="connsiteX42482" fmla="*/ 11951294 w 12192000"/>
              <a:gd name="connsiteY42482" fmla="*/ 164478 h 6858000"/>
              <a:gd name="connsiteX42483" fmla="*/ 11949948 w 12192000"/>
              <a:gd name="connsiteY42483" fmla="*/ 160378 h 6858000"/>
              <a:gd name="connsiteX42484" fmla="*/ 11949230 w 12192000"/>
              <a:gd name="connsiteY42484" fmla="*/ 157535 h 6858000"/>
              <a:gd name="connsiteX42485" fmla="*/ 11949020 w 12192000"/>
              <a:gd name="connsiteY42485" fmla="*/ 156668 h 6858000"/>
              <a:gd name="connsiteX42486" fmla="*/ 11947734 w 12192000"/>
              <a:gd name="connsiteY42486" fmla="*/ 145386 h 6858000"/>
              <a:gd name="connsiteX42487" fmla="*/ 11951174 w 12192000"/>
              <a:gd name="connsiteY42487" fmla="*/ 126894 h 6858000"/>
              <a:gd name="connsiteX42488" fmla="*/ 11831241 w 12192000"/>
              <a:gd name="connsiteY42488" fmla="*/ 57651 h 6858000"/>
              <a:gd name="connsiteX42489" fmla="*/ 11797248 w 12192000"/>
              <a:gd name="connsiteY42489" fmla="*/ 73420 h 6858000"/>
              <a:gd name="connsiteX42490" fmla="*/ 11797008 w 12192000"/>
              <a:gd name="connsiteY42490" fmla="*/ 73420 h 6858000"/>
              <a:gd name="connsiteX42491" fmla="*/ 11796769 w 12192000"/>
              <a:gd name="connsiteY42491" fmla="*/ 73420 h 6858000"/>
              <a:gd name="connsiteX42492" fmla="*/ 11762776 w 12192000"/>
              <a:gd name="connsiteY42492" fmla="*/ 57651 h 6858000"/>
              <a:gd name="connsiteX42493" fmla="*/ 10948406 w 12192000"/>
              <a:gd name="connsiteY42493" fmla="*/ 57651 h 6858000"/>
              <a:gd name="connsiteX42494" fmla="*/ 10828473 w 12192000"/>
              <a:gd name="connsiteY42494" fmla="*/ 126894 h 6858000"/>
              <a:gd name="connsiteX42495" fmla="*/ 10831914 w 12192000"/>
              <a:gd name="connsiteY42495" fmla="*/ 145386 h 6858000"/>
              <a:gd name="connsiteX42496" fmla="*/ 10830627 w 12192000"/>
              <a:gd name="connsiteY42496" fmla="*/ 156668 h 6858000"/>
              <a:gd name="connsiteX42497" fmla="*/ 10830417 w 12192000"/>
              <a:gd name="connsiteY42497" fmla="*/ 157506 h 6858000"/>
              <a:gd name="connsiteX42498" fmla="*/ 10829669 w 12192000"/>
              <a:gd name="connsiteY42498" fmla="*/ 160348 h 6858000"/>
              <a:gd name="connsiteX42499" fmla="*/ 10828323 w 12192000"/>
              <a:gd name="connsiteY42499" fmla="*/ 164448 h 6858000"/>
              <a:gd name="connsiteX42500" fmla="*/ 10835265 w 12192000"/>
              <a:gd name="connsiteY42500" fmla="*/ 168458 h 6858000"/>
              <a:gd name="connsiteX42501" fmla="*/ 10846547 w 12192000"/>
              <a:gd name="connsiteY42501" fmla="*/ 174981 h 6858000"/>
              <a:gd name="connsiteX42502" fmla="*/ 11118701 w 12192000"/>
              <a:gd name="connsiteY42502" fmla="*/ 174981 h 6858000"/>
              <a:gd name="connsiteX42503" fmla="*/ 11136925 w 12192000"/>
              <a:gd name="connsiteY42503" fmla="*/ 164448 h 6858000"/>
              <a:gd name="connsiteX42504" fmla="*/ 11135578 w 12192000"/>
              <a:gd name="connsiteY42504" fmla="*/ 160348 h 6858000"/>
              <a:gd name="connsiteX42505" fmla="*/ 11134860 w 12192000"/>
              <a:gd name="connsiteY42505" fmla="*/ 157506 h 6858000"/>
              <a:gd name="connsiteX42506" fmla="*/ 11134651 w 12192000"/>
              <a:gd name="connsiteY42506" fmla="*/ 156668 h 6858000"/>
              <a:gd name="connsiteX42507" fmla="*/ 11133363 w 12192000"/>
              <a:gd name="connsiteY42507" fmla="*/ 145386 h 6858000"/>
              <a:gd name="connsiteX42508" fmla="*/ 11136805 w 12192000"/>
              <a:gd name="connsiteY42508" fmla="*/ 126894 h 6858000"/>
              <a:gd name="connsiteX42509" fmla="*/ 11016871 w 12192000"/>
              <a:gd name="connsiteY42509" fmla="*/ 57651 h 6858000"/>
              <a:gd name="connsiteX42510" fmla="*/ 10982878 w 12192000"/>
              <a:gd name="connsiteY42510" fmla="*/ 73420 h 6858000"/>
              <a:gd name="connsiteX42511" fmla="*/ 10982639 w 12192000"/>
              <a:gd name="connsiteY42511" fmla="*/ 73420 h 6858000"/>
              <a:gd name="connsiteX42512" fmla="*/ 10982399 w 12192000"/>
              <a:gd name="connsiteY42512" fmla="*/ 73420 h 6858000"/>
              <a:gd name="connsiteX42513" fmla="*/ 10948406 w 12192000"/>
              <a:gd name="connsiteY42513" fmla="*/ 57651 h 6858000"/>
              <a:gd name="connsiteX42514" fmla="*/ 10134036 w 12192000"/>
              <a:gd name="connsiteY42514" fmla="*/ 57651 h 6858000"/>
              <a:gd name="connsiteX42515" fmla="*/ 10014103 w 12192000"/>
              <a:gd name="connsiteY42515" fmla="*/ 126894 h 6858000"/>
              <a:gd name="connsiteX42516" fmla="*/ 10017544 w 12192000"/>
              <a:gd name="connsiteY42516" fmla="*/ 145386 h 6858000"/>
              <a:gd name="connsiteX42517" fmla="*/ 10016258 w 12192000"/>
              <a:gd name="connsiteY42517" fmla="*/ 156668 h 6858000"/>
              <a:gd name="connsiteX42518" fmla="*/ 10016048 w 12192000"/>
              <a:gd name="connsiteY42518" fmla="*/ 157506 h 6858000"/>
              <a:gd name="connsiteX42519" fmla="*/ 10015300 w 12192000"/>
              <a:gd name="connsiteY42519" fmla="*/ 160348 h 6858000"/>
              <a:gd name="connsiteX42520" fmla="*/ 10013953 w 12192000"/>
              <a:gd name="connsiteY42520" fmla="*/ 164448 h 6858000"/>
              <a:gd name="connsiteX42521" fmla="*/ 10020895 w 12192000"/>
              <a:gd name="connsiteY42521" fmla="*/ 168458 h 6858000"/>
              <a:gd name="connsiteX42522" fmla="*/ 10032176 w 12192000"/>
              <a:gd name="connsiteY42522" fmla="*/ 174981 h 6858000"/>
              <a:gd name="connsiteX42523" fmla="*/ 10304332 w 12192000"/>
              <a:gd name="connsiteY42523" fmla="*/ 174981 h 6858000"/>
              <a:gd name="connsiteX42524" fmla="*/ 10322555 w 12192000"/>
              <a:gd name="connsiteY42524" fmla="*/ 164448 h 6858000"/>
              <a:gd name="connsiteX42525" fmla="*/ 10321208 w 12192000"/>
              <a:gd name="connsiteY42525" fmla="*/ 160348 h 6858000"/>
              <a:gd name="connsiteX42526" fmla="*/ 10320490 w 12192000"/>
              <a:gd name="connsiteY42526" fmla="*/ 157506 h 6858000"/>
              <a:gd name="connsiteX42527" fmla="*/ 10320281 w 12192000"/>
              <a:gd name="connsiteY42527" fmla="*/ 156668 h 6858000"/>
              <a:gd name="connsiteX42528" fmla="*/ 10318994 w 12192000"/>
              <a:gd name="connsiteY42528" fmla="*/ 145386 h 6858000"/>
              <a:gd name="connsiteX42529" fmla="*/ 10322435 w 12192000"/>
              <a:gd name="connsiteY42529" fmla="*/ 126894 h 6858000"/>
              <a:gd name="connsiteX42530" fmla="*/ 10202502 w 12192000"/>
              <a:gd name="connsiteY42530" fmla="*/ 57651 h 6858000"/>
              <a:gd name="connsiteX42531" fmla="*/ 10168508 w 12192000"/>
              <a:gd name="connsiteY42531" fmla="*/ 73420 h 6858000"/>
              <a:gd name="connsiteX42532" fmla="*/ 10168269 w 12192000"/>
              <a:gd name="connsiteY42532" fmla="*/ 73420 h 6858000"/>
              <a:gd name="connsiteX42533" fmla="*/ 10168030 w 12192000"/>
              <a:gd name="connsiteY42533" fmla="*/ 73420 h 6858000"/>
              <a:gd name="connsiteX42534" fmla="*/ 10134036 w 12192000"/>
              <a:gd name="connsiteY42534" fmla="*/ 57651 h 6858000"/>
              <a:gd name="connsiteX42535" fmla="*/ 9726866 w 12192000"/>
              <a:gd name="connsiteY42535" fmla="*/ 57651 h 6858000"/>
              <a:gd name="connsiteX42536" fmla="*/ 9726879 w 12192000"/>
              <a:gd name="connsiteY42536" fmla="*/ 57661 h 6858000"/>
              <a:gd name="connsiteX42537" fmla="*/ 9606963 w 12192000"/>
              <a:gd name="connsiteY42537" fmla="*/ 126894 h 6858000"/>
              <a:gd name="connsiteX42538" fmla="*/ 9610404 w 12192000"/>
              <a:gd name="connsiteY42538" fmla="*/ 145386 h 6858000"/>
              <a:gd name="connsiteX42539" fmla="*/ 9609117 w 12192000"/>
              <a:gd name="connsiteY42539" fmla="*/ 156668 h 6858000"/>
              <a:gd name="connsiteX42540" fmla="*/ 9608908 w 12192000"/>
              <a:gd name="connsiteY42540" fmla="*/ 157506 h 6858000"/>
              <a:gd name="connsiteX42541" fmla="*/ 9608160 w 12192000"/>
              <a:gd name="connsiteY42541" fmla="*/ 160348 h 6858000"/>
              <a:gd name="connsiteX42542" fmla="*/ 9606813 w 12192000"/>
              <a:gd name="connsiteY42542" fmla="*/ 164448 h 6858000"/>
              <a:gd name="connsiteX42543" fmla="*/ 9613756 w 12192000"/>
              <a:gd name="connsiteY42543" fmla="*/ 168458 h 6858000"/>
              <a:gd name="connsiteX42544" fmla="*/ 9625037 w 12192000"/>
              <a:gd name="connsiteY42544" fmla="*/ 174981 h 6858000"/>
              <a:gd name="connsiteX42545" fmla="*/ 9897192 w 12192000"/>
              <a:gd name="connsiteY42545" fmla="*/ 174981 h 6858000"/>
              <a:gd name="connsiteX42546" fmla="*/ 9915415 w 12192000"/>
              <a:gd name="connsiteY42546" fmla="*/ 164448 h 6858000"/>
              <a:gd name="connsiteX42547" fmla="*/ 9914068 w 12192000"/>
              <a:gd name="connsiteY42547" fmla="*/ 160348 h 6858000"/>
              <a:gd name="connsiteX42548" fmla="*/ 9913320 w 12192000"/>
              <a:gd name="connsiteY42548" fmla="*/ 157506 h 6858000"/>
              <a:gd name="connsiteX42549" fmla="*/ 9913111 w 12192000"/>
              <a:gd name="connsiteY42549" fmla="*/ 156668 h 6858000"/>
              <a:gd name="connsiteX42550" fmla="*/ 9911824 w 12192000"/>
              <a:gd name="connsiteY42550" fmla="*/ 145386 h 6858000"/>
              <a:gd name="connsiteX42551" fmla="*/ 9915266 w 12192000"/>
              <a:gd name="connsiteY42551" fmla="*/ 126894 h 6858000"/>
              <a:gd name="connsiteX42552" fmla="*/ 9795332 w 12192000"/>
              <a:gd name="connsiteY42552" fmla="*/ 57651 h 6858000"/>
              <a:gd name="connsiteX42553" fmla="*/ 9761338 w 12192000"/>
              <a:gd name="connsiteY42553" fmla="*/ 73420 h 6858000"/>
              <a:gd name="connsiteX42554" fmla="*/ 9761099 w 12192000"/>
              <a:gd name="connsiteY42554" fmla="*/ 73420 h 6858000"/>
              <a:gd name="connsiteX42555" fmla="*/ 9760860 w 12192000"/>
              <a:gd name="connsiteY42555" fmla="*/ 73420 h 6858000"/>
              <a:gd name="connsiteX42556" fmla="*/ 9741832 w 12192000"/>
              <a:gd name="connsiteY42556" fmla="*/ 69149 h 6858000"/>
              <a:gd name="connsiteX42557" fmla="*/ 9726879 w 12192000"/>
              <a:gd name="connsiteY42557" fmla="*/ 57661 h 6858000"/>
              <a:gd name="connsiteX42558" fmla="*/ 9726896 w 12192000"/>
              <a:gd name="connsiteY42558" fmla="*/ 57651 h 6858000"/>
              <a:gd name="connsiteX42559" fmla="*/ 8912497 w 12192000"/>
              <a:gd name="connsiteY42559" fmla="*/ 57651 h 6858000"/>
              <a:gd name="connsiteX42560" fmla="*/ 8912510 w 12192000"/>
              <a:gd name="connsiteY42560" fmla="*/ 57661 h 6858000"/>
              <a:gd name="connsiteX42561" fmla="*/ 8792593 w 12192000"/>
              <a:gd name="connsiteY42561" fmla="*/ 126894 h 6858000"/>
              <a:gd name="connsiteX42562" fmla="*/ 8796035 w 12192000"/>
              <a:gd name="connsiteY42562" fmla="*/ 145386 h 6858000"/>
              <a:gd name="connsiteX42563" fmla="*/ 8794747 w 12192000"/>
              <a:gd name="connsiteY42563" fmla="*/ 156668 h 6858000"/>
              <a:gd name="connsiteX42564" fmla="*/ 8794538 w 12192000"/>
              <a:gd name="connsiteY42564" fmla="*/ 157506 h 6858000"/>
              <a:gd name="connsiteX42565" fmla="*/ 8793790 w 12192000"/>
              <a:gd name="connsiteY42565" fmla="*/ 160348 h 6858000"/>
              <a:gd name="connsiteX42566" fmla="*/ 8792444 w 12192000"/>
              <a:gd name="connsiteY42566" fmla="*/ 164448 h 6858000"/>
              <a:gd name="connsiteX42567" fmla="*/ 8799386 w 12192000"/>
              <a:gd name="connsiteY42567" fmla="*/ 168458 h 6858000"/>
              <a:gd name="connsiteX42568" fmla="*/ 8810667 w 12192000"/>
              <a:gd name="connsiteY42568" fmla="*/ 174981 h 6858000"/>
              <a:gd name="connsiteX42569" fmla="*/ 9082822 w 12192000"/>
              <a:gd name="connsiteY42569" fmla="*/ 174981 h 6858000"/>
              <a:gd name="connsiteX42570" fmla="*/ 9101045 w 12192000"/>
              <a:gd name="connsiteY42570" fmla="*/ 164448 h 6858000"/>
              <a:gd name="connsiteX42571" fmla="*/ 9099699 w 12192000"/>
              <a:gd name="connsiteY42571" fmla="*/ 160348 h 6858000"/>
              <a:gd name="connsiteX42572" fmla="*/ 9098951 w 12192000"/>
              <a:gd name="connsiteY42572" fmla="*/ 157506 h 6858000"/>
              <a:gd name="connsiteX42573" fmla="*/ 9098741 w 12192000"/>
              <a:gd name="connsiteY42573" fmla="*/ 156668 h 6858000"/>
              <a:gd name="connsiteX42574" fmla="*/ 9097455 w 12192000"/>
              <a:gd name="connsiteY42574" fmla="*/ 145386 h 6858000"/>
              <a:gd name="connsiteX42575" fmla="*/ 9100895 w 12192000"/>
              <a:gd name="connsiteY42575" fmla="*/ 126894 h 6858000"/>
              <a:gd name="connsiteX42576" fmla="*/ 8980962 w 12192000"/>
              <a:gd name="connsiteY42576" fmla="*/ 57651 h 6858000"/>
              <a:gd name="connsiteX42577" fmla="*/ 8946969 w 12192000"/>
              <a:gd name="connsiteY42577" fmla="*/ 73420 h 6858000"/>
              <a:gd name="connsiteX42578" fmla="*/ 8946729 w 12192000"/>
              <a:gd name="connsiteY42578" fmla="*/ 73420 h 6858000"/>
              <a:gd name="connsiteX42579" fmla="*/ 8946490 w 12192000"/>
              <a:gd name="connsiteY42579" fmla="*/ 73420 h 6858000"/>
              <a:gd name="connsiteX42580" fmla="*/ 8927463 w 12192000"/>
              <a:gd name="connsiteY42580" fmla="*/ 69149 h 6858000"/>
              <a:gd name="connsiteX42581" fmla="*/ 8912510 w 12192000"/>
              <a:gd name="connsiteY42581" fmla="*/ 57661 h 6858000"/>
              <a:gd name="connsiteX42582" fmla="*/ 8912527 w 12192000"/>
              <a:gd name="connsiteY42582" fmla="*/ 57651 h 6858000"/>
              <a:gd name="connsiteX42583" fmla="*/ 8098128 w 12192000"/>
              <a:gd name="connsiteY42583" fmla="*/ 57651 h 6858000"/>
              <a:gd name="connsiteX42584" fmla="*/ 8098128 w 12192000"/>
              <a:gd name="connsiteY42584" fmla="*/ 57681 h 6858000"/>
              <a:gd name="connsiteX42585" fmla="*/ 7978194 w 12192000"/>
              <a:gd name="connsiteY42585" fmla="*/ 126924 h 6858000"/>
              <a:gd name="connsiteX42586" fmla="*/ 7981635 w 12192000"/>
              <a:gd name="connsiteY42586" fmla="*/ 145416 h 6858000"/>
              <a:gd name="connsiteX42587" fmla="*/ 7980348 w 12192000"/>
              <a:gd name="connsiteY42587" fmla="*/ 156698 h 6858000"/>
              <a:gd name="connsiteX42588" fmla="*/ 7980139 w 12192000"/>
              <a:gd name="connsiteY42588" fmla="*/ 157535 h 6858000"/>
              <a:gd name="connsiteX42589" fmla="*/ 7979391 w 12192000"/>
              <a:gd name="connsiteY42589" fmla="*/ 160378 h 6858000"/>
              <a:gd name="connsiteX42590" fmla="*/ 7978044 w 12192000"/>
              <a:gd name="connsiteY42590" fmla="*/ 164478 h 6858000"/>
              <a:gd name="connsiteX42591" fmla="*/ 7984987 w 12192000"/>
              <a:gd name="connsiteY42591" fmla="*/ 168488 h 6858000"/>
              <a:gd name="connsiteX42592" fmla="*/ 7996268 w 12192000"/>
              <a:gd name="connsiteY42592" fmla="*/ 175011 h 6858000"/>
              <a:gd name="connsiteX42593" fmla="*/ 8268422 w 12192000"/>
              <a:gd name="connsiteY42593" fmla="*/ 175011 h 6858000"/>
              <a:gd name="connsiteX42594" fmla="*/ 8286646 w 12192000"/>
              <a:gd name="connsiteY42594" fmla="*/ 164478 h 6858000"/>
              <a:gd name="connsiteX42595" fmla="*/ 8285299 w 12192000"/>
              <a:gd name="connsiteY42595" fmla="*/ 160378 h 6858000"/>
              <a:gd name="connsiteX42596" fmla="*/ 8284581 w 12192000"/>
              <a:gd name="connsiteY42596" fmla="*/ 157535 h 6858000"/>
              <a:gd name="connsiteX42597" fmla="*/ 8284372 w 12192000"/>
              <a:gd name="connsiteY42597" fmla="*/ 156668 h 6858000"/>
              <a:gd name="connsiteX42598" fmla="*/ 8283084 w 12192000"/>
              <a:gd name="connsiteY42598" fmla="*/ 145386 h 6858000"/>
              <a:gd name="connsiteX42599" fmla="*/ 8286526 w 12192000"/>
              <a:gd name="connsiteY42599" fmla="*/ 126894 h 6858000"/>
              <a:gd name="connsiteX42600" fmla="*/ 8166592 w 12192000"/>
              <a:gd name="connsiteY42600" fmla="*/ 57651 h 6858000"/>
              <a:gd name="connsiteX42601" fmla="*/ 8132599 w 12192000"/>
              <a:gd name="connsiteY42601" fmla="*/ 73420 h 6858000"/>
              <a:gd name="connsiteX42602" fmla="*/ 8132360 w 12192000"/>
              <a:gd name="connsiteY42602" fmla="*/ 73420 h 6858000"/>
              <a:gd name="connsiteX42603" fmla="*/ 8132120 w 12192000"/>
              <a:gd name="connsiteY42603" fmla="*/ 73420 h 6858000"/>
              <a:gd name="connsiteX42604" fmla="*/ 8098128 w 12192000"/>
              <a:gd name="connsiteY42604" fmla="*/ 57651 h 6858000"/>
              <a:gd name="connsiteX42605" fmla="*/ 7283758 w 12192000"/>
              <a:gd name="connsiteY42605" fmla="*/ 57651 h 6858000"/>
              <a:gd name="connsiteX42606" fmla="*/ 7163824 w 12192000"/>
              <a:gd name="connsiteY42606" fmla="*/ 126894 h 6858000"/>
              <a:gd name="connsiteX42607" fmla="*/ 7167265 w 12192000"/>
              <a:gd name="connsiteY42607" fmla="*/ 145386 h 6858000"/>
              <a:gd name="connsiteX42608" fmla="*/ 7165979 w 12192000"/>
              <a:gd name="connsiteY42608" fmla="*/ 156668 h 6858000"/>
              <a:gd name="connsiteX42609" fmla="*/ 7165769 w 12192000"/>
              <a:gd name="connsiteY42609" fmla="*/ 157506 h 6858000"/>
              <a:gd name="connsiteX42610" fmla="*/ 7165021 w 12192000"/>
              <a:gd name="connsiteY42610" fmla="*/ 160348 h 6858000"/>
              <a:gd name="connsiteX42611" fmla="*/ 7163675 w 12192000"/>
              <a:gd name="connsiteY42611" fmla="*/ 164448 h 6858000"/>
              <a:gd name="connsiteX42612" fmla="*/ 7170617 w 12192000"/>
              <a:gd name="connsiteY42612" fmla="*/ 168458 h 6858000"/>
              <a:gd name="connsiteX42613" fmla="*/ 7181898 w 12192000"/>
              <a:gd name="connsiteY42613" fmla="*/ 174981 h 6858000"/>
              <a:gd name="connsiteX42614" fmla="*/ 7454053 w 12192000"/>
              <a:gd name="connsiteY42614" fmla="*/ 174981 h 6858000"/>
              <a:gd name="connsiteX42615" fmla="*/ 7472276 w 12192000"/>
              <a:gd name="connsiteY42615" fmla="*/ 164448 h 6858000"/>
              <a:gd name="connsiteX42616" fmla="*/ 7470930 w 12192000"/>
              <a:gd name="connsiteY42616" fmla="*/ 160348 h 6858000"/>
              <a:gd name="connsiteX42617" fmla="*/ 7470211 w 12192000"/>
              <a:gd name="connsiteY42617" fmla="*/ 157506 h 6858000"/>
              <a:gd name="connsiteX42618" fmla="*/ 7470002 w 12192000"/>
              <a:gd name="connsiteY42618" fmla="*/ 156668 h 6858000"/>
              <a:gd name="connsiteX42619" fmla="*/ 7468715 w 12192000"/>
              <a:gd name="connsiteY42619" fmla="*/ 145386 h 6858000"/>
              <a:gd name="connsiteX42620" fmla="*/ 7472156 w 12192000"/>
              <a:gd name="connsiteY42620" fmla="*/ 126894 h 6858000"/>
              <a:gd name="connsiteX42621" fmla="*/ 7352223 w 12192000"/>
              <a:gd name="connsiteY42621" fmla="*/ 57651 h 6858000"/>
              <a:gd name="connsiteX42622" fmla="*/ 7318230 w 12192000"/>
              <a:gd name="connsiteY42622" fmla="*/ 73420 h 6858000"/>
              <a:gd name="connsiteX42623" fmla="*/ 7317991 w 12192000"/>
              <a:gd name="connsiteY42623" fmla="*/ 73420 h 6858000"/>
              <a:gd name="connsiteX42624" fmla="*/ 7317751 w 12192000"/>
              <a:gd name="connsiteY42624" fmla="*/ 73420 h 6858000"/>
              <a:gd name="connsiteX42625" fmla="*/ 7283758 w 12192000"/>
              <a:gd name="connsiteY42625" fmla="*/ 57651 h 6858000"/>
              <a:gd name="connsiteX42626" fmla="*/ 6469388 w 12192000"/>
              <a:gd name="connsiteY42626" fmla="*/ 57651 h 6858000"/>
              <a:gd name="connsiteX42627" fmla="*/ 6349454 w 12192000"/>
              <a:gd name="connsiteY42627" fmla="*/ 126894 h 6858000"/>
              <a:gd name="connsiteX42628" fmla="*/ 6352896 w 12192000"/>
              <a:gd name="connsiteY42628" fmla="*/ 145386 h 6858000"/>
              <a:gd name="connsiteX42629" fmla="*/ 6351609 w 12192000"/>
              <a:gd name="connsiteY42629" fmla="*/ 156668 h 6858000"/>
              <a:gd name="connsiteX42630" fmla="*/ 6351400 w 12192000"/>
              <a:gd name="connsiteY42630" fmla="*/ 157506 h 6858000"/>
              <a:gd name="connsiteX42631" fmla="*/ 6350652 w 12192000"/>
              <a:gd name="connsiteY42631" fmla="*/ 160348 h 6858000"/>
              <a:gd name="connsiteX42632" fmla="*/ 6349305 w 12192000"/>
              <a:gd name="connsiteY42632" fmla="*/ 164448 h 6858000"/>
              <a:gd name="connsiteX42633" fmla="*/ 6356247 w 12192000"/>
              <a:gd name="connsiteY42633" fmla="*/ 168458 h 6858000"/>
              <a:gd name="connsiteX42634" fmla="*/ 6367528 w 12192000"/>
              <a:gd name="connsiteY42634" fmla="*/ 174981 h 6858000"/>
              <a:gd name="connsiteX42635" fmla="*/ 6639683 w 12192000"/>
              <a:gd name="connsiteY42635" fmla="*/ 174981 h 6858000"/>
              <a:gd name="connsiteX42636" fmla="*/ 6657907 w 12192000"/>
              <a:gd name="connsiteY42636" fmla="*/ 164448 h 6858000"/>
              <a:gd name="connsiteX42637" fmla="*/ 6656560 w 12192000"/>
              <a:gd name="connsiteY42637" fmla="*/ 160348 h 6858000"/>
              <a:gd name="connsiteX42638" fmla="*/ 6655842 w 12192000"/>
              <a:gd name="connsiteY42638" fmla="*/ 157506 h 6858000"/>
              <a:gd name="connsiteX42639" fmla="*/ 6655632 w 12192000"/>
              <a:gd name="connsiteY42639" fmla="*/ 156668 h 6858000"/>
              <a:gd name="connsiteX42640" fmla="*/ 6654346 w 12192000"/>
              <a:gd name="connsiteY42640" fmla="*/ 145386 h 6858000"/>
              <a:gd name="connsiteX42641" fmla="*/ 6657787 w 12192000"/>
              <a:gd name="connsiteY42641" fmla="*/ 126894 h 6858000"/>
              <a:gd name="connsiteX42642" fmla="*/ 6537853 w 12192000"/>
              <a:gd name="connsiteY42642" fmla="*/ 57651 h 6858000"/>
              <a:gd name="connsiteX42643" fmla="*/ 6503860 w 12192000"/>
              <a:gd name="connsiteY42643" fmla="*/ 73420 h 6858000"/>
              <a:gd name="connsiteX42644" fmla="*/ 6503621 w 12192000"/>
              <a:gd name="connsiteY42644" fmla="*/ 73420 h 6858000"/>
              <a:gd name="connsiteX42645" fmla="*/ 6503381 w 12192000"/>
              <a:gd name="connsiteY42645" fmla="*/ 73420 h 6858000"/>
              <a:gd name="connsiteX42646" fmla="*/ 6469388 w 12192000"/>
              <a:gd name="connsiteY42646" fmla="*/ 57651 h 6858000"/>
              <a:gd name="connsiteX42647" fmla="*/ 6062218 w 12192000"/>
              <a:gd name="connsiteY42647" fmla="*/ 57651 h 6858000"/>
              <a:gd name="connsiteX42648" fmla="*/ 6062231 w 12192000"/>
              <a:gd name="connsiteY42648" fmla="*/ 57661 h 6858000"/>
              <a:gd name="connsiteX42649" fmla="*/ 5942314 w 12192000"/>
              <a:gd name="connsiteY42649" fmla="*/ 126894 h 6858000"/>
              <a:gd name="connsiteX42650" fmla="*/ 5945756 w 12192000"/>
              <a:gd name="connsiteY42650" fmla="*/ 145386 h 6858000"/>
              <a:gd name="connsiteX42651" fmla="*/ 5944470 w 12192000"/>
              <a:gd name="connsiteY42651" fmla="*/ 156668 h 6858000"/>
              <a:gd name="connsiteX42652" fmla="*/ 5944261 w 12192000"/>
              <a:gd name="connsiteY42652" fmla="*/ 157506 h 6858000"/>
              <a:gd name="connsiteX42653" fmla="*/ 5943512 w 12192000"/>
              <a:gd name="connsiteY42653" fmla="*/ 160348 h 6858000"/>
              <a:gd name="connsiteX42654" fmla="*/ 5942166 w 12192000"/>
              <a:gd name="connsiteY42654" fmla="*/ 164448 h 6858000"/>
              <a:gd name="connsiteX42655" fmla="*/ 5949107 w 12192000"/>
              <a:gd name="connsiteY42655" fmla="*/ 168458 h 6858000"/>
              <a:gd name="connsiteX42656" fmla="*/ 5960389 w 12192000"/>
              <a:gd name="connsiteY42656" fmla="*/ 174981 h 6858000"/>
              <a:gd name="connsiteX42657" fmla="*/ 6232543 w 12192000"/>
              <a:gd name="connsiteY42657" fmla="*/ 174981 h 6858000"/>
              <a:gd name="connsiteX42658" fmla="*/ 6250767 w 12192000"/>
              <a:gd name="connsiteY42658" fmla="*/ 164448 h 6858000"/>
              <a:gd name="connsiteX42659" fmla="*/ 6249420 w 12192000"/>
              <a:gd name="connsiteY42659" fmla="*/ 160348 h 6858000"/>
              <a:gd name="connsiteX42660" fmla="*/ 6248672 w 12192000"/>
              <a:gd name="connsiteY42660" fmla="*/ 157506 h 6858000"/>
              <a:gd name="connsiteX42661" fmla="*/ 6248462 w 12192000"/>
              <a:gd name="connsiteY42661" fmla="*/ 156668 h 6858000"/>
              <a:gd name="connsiteX42662" fmla="*/ 6247176 w 12192000"/>
              <a:gd name="connsiteY42662" fmla="*/ 145386 h 6858000"/>
              <a:gd name="connsiteX42663" fmla="*/ 6250617 w 12192000"/>
              <a:gd name="connsiteY42663" fmla="*/ 126894 h 6858000"/>
              <a:gd name="connsiteX42664" fmla="*/ 6130684 w 12192000"/>
              <a:gd name="connsiteY42664" fmla="*/ 57651 h 6858000"/>
              <a:gd name="connsiteX42665" fmla="*/ 6096690 w 12192000"/>
              <a:gd name="connsiteY42665" fmla="*/ 73420 h 6858000"/>
              <a:gd name="connsiteX42666" fmla="*/ 6096451 w 12192000"/>
              <a:gd name="connsiteY42666" fmla="*/ 73420 h 6858000"/>
              <a:gd name="connsiteX42667" fmla="*/ 6096212 w 12192000"/>
              <a:gd name="connsiteY42667" fmla="*/ 73420 h 6858000"/>
              <a:gd name="connsiteX42668" fmla="*/ 6077184 w 12192000"/>
              <a:gd name="connsiteY42668" fmla="*/ 69149 h 6858000"/>
              <a:gd name="connsiteX42669" fmla="*/ 6062231 w 12192000"/>
              <a:gd name="connsiteY42669" fmla="*/ 57661 h 6858000"/>
              <a:gd name="connsiteX42670" fmla="*/ 6062248 w 12192000"/>
              <a:gd name="connsiteY42670" fmla="*/ 57651 h 6858000"/>
              <a:gd name="connsiteX42671" fmla="*/ 4840679 w 12192000"/>
              <a:gd name="connsiteY42671" fmla="*/ 57651 h 6858000"/>
              <a:gd name="connsiteX42672" fmla="*/ 4720745 w 12192000"/>
              <a:gd name="connsiteY42672" fmla="*/ 126894 h 6858000"/>
              <a:gd name="connsiteX42673" fmla="*/ 4724186 w 12192000"/>
              <a:gd name="connsiteY42673" fmla="*/ 145386 h 6858000"/>
              <a:gd name="connsiteX42674" fmla="*/ 4722901 w 12192000"/>
              <a:gd name="connsiteY42674" fmla="*/ 156668 h 6858000"/>
              <a:gd name="connsiteX42675" fmla="*/ 4722690 w 12192000"/>
              <a:gd name="connsiteY42675" fmla="*/ 157506 h 6858000"/>
              <a:gd name="connsiteX42676" fmla="*/ 4721943 w 12192000"/>
              <a:gd name="connsiteY42676" fmla="*/ 160348 h 6858000"/>
              <a:gd name="connsiteX42677" fmla="*/ 4720595 w 12192000"/>
              <a:gd name="connsiteY42677" fmla="*/ 164448 h 6858000"/>
              <a:gd name="connsiteX42678" fmla="*/ 4727538 w 12192000"/>
              <a:gd name="connsiteY42678" fmla="*/ 168458 h 6858000"/>
              <a:gd name="connsiteX42679" fmla="*/ 4738820 w 12192000"/>
              <a:gd name="connsiteY42679" fmla="*/ 174981 h 6858000"/>
              <a:gd name="connsiteX42680" fmla="*/ 5010974 w 12192000"/>
              <a:gd name="connsiteY42680" fmla="*/ 174981 h 6858000"/>
              <a:gd name="connsiteX42681" fmla="*/ 5029198 w 12192000"/>
              <a:gd name="connsiteY42681" fmla="*/ 164448 h 6858000"/>
              <a:gd name="connsiteX42682" fmla="*/ 5027852 w 12192000"/>
              <a:gd name="connsiteY42682" fmla="*/ 160348 h 6858000"/>
              <a:gd name="connsiteX42683" fmla="*/ 5027133 w 12192000"/>
              <a:gd name="connsiteY42683" fmla="*/ 157506 h 6858000"/>
              <a:gd name="connsiteX42684" fmla="*/ 5026923 w 12192000"/>
              <a:gd name="connsiteY42684" fmla="*/ 156668 h 6858000"/>
              <a:gd name="connsiteX42685" fmla="*/ 5025636 w 12192000"/>
              <a:gd name="connsiteY42685" fmla="*/ 145386 h 6858000"/>
              <a:gd name="connsiteX42686" fmla="*/ 5029077 w 12192000"/>
              <a:gd name="connsiteY42686" fmla="*/ 126894 h 6858000"/>
              <a:gd name="connsiteX42687" fmla="*/ 4909144 w 12192000"/>
              <a:gd name="connsiteY42687" fmla="*/ 57651 h 6858000"/>
              <a:gd name="connsiteX42688" fmla="*/ 4875151 w 12192000"/>
              <a:gd name="connsiteY42688" fmla="*/ 73420 h 6858000"/>
              <a:gd name="connsiteX42689" fmla="*/ 4874911 w 12192000"/>
              <a:gd name="connsiteY42689" fmla="*/ 73420 h 6858000"/>
              <a:gd name="connsiteX42690" fmla="*/ 4874672 w 12192000"/>
              <a:gd name="connsiteY42690" fmla="*/ 73420 h 6858000"/>
              <a:gd name="connsiteX42691" fmla="*/ 4840679 w 12192000"/>
              <a:gd name="connsiteY42691" fmla="*/ 57651 h 6858000"/>
              <a:gd name="connsiteX42692" fmla="*/ 4433479 w 12192000"/>
              <a:gd name="connsiteY42692" fmla="*/ 57651 h 6858000"/>
              <a:gd name="connsiteX42693" fmla="*/ 4433492 w 12192000"/>
              <a:gd name="connsiteY42693" fmla="*/ 57661 h 6858000"/>
              <a:gd name="connsiteX42694" fmla="*/ 4313576 w 12192000"/>
              <a:gd name="connsiteY42694" fmla="*/ 126894 h 6858000"/>
              <a:gd name="connsiteX42695" fmla="*/ 4317017 w 12192000"/>
              <a:gd name="connsiteY42695" fmla="*/ 145386 h 6858000"/>
              <a:gd name="connsiteX42696" fmla="*/ 4315730 w 12192000"/>
              <a:gd name="connsiteY42696" fmla="*/ 156668 h 6858000"/>
              <a:gd name="connsiteX42697" fmla="*/ 4315520 w 12192000"/>
              <a:gd name="connsiteY42697" fmla="*/ 157506 h 6858000"/>
              <a:gd name="connsiteX42698" fmla="*/ 4314772 w 12192000"/>
              <a:gd name="connsiteY42698" fmla="*/ 160348 h 6858000"/>
              <a:gd name="connsiteX42699" fmla="*/ 4313426 w 12192000"/>
              <a:gd name="connsiteY42699" fmla="*/ 164448 h 6858000"/>
              <a:gd name="connsiteX42700" fmla="*/ 4320368 w 12192000"/>
              <a:gd name="connsiteY42700" fmla="*/ 168458 h 6858000"/>
              <a:gd name="connsiteX42701" fmla="*/ 4331649 w 12192000"/>
              <a:gd name="connsiteY42701" fmla="*/ 174981 h 6858000"/>
              <a:gd name="connsiteX42702" fmla="*/ 4603804 w 12192000"/>
              <a:gd name="connsiteY42702" fmla="*/ 174981 h 6858000"/>
              <a:gd name="connsiteX42703" fmla="*/ 4622027 w 12192000"/>
              <a:gd name="connsiteY42703" fmla="*/ 164448 h 6858000"/>
              <a:gd name="connsiteX42704" fmla="*/ 4620681 w 12192000"/>
              <a:gd name="connsiteY42704" fmla="*/ 160348 h 6858000"/>
              <a:gd name="connsiteX42705" fmla="*/ 4619933 w 12192000"/>
              <a:gd name="connsiteY42705" fmla="*/ 157506 h 6858000"/>
              <a:gd name="connsiteX42706" fmla="*/ 4619723 w 12192000"/>
              <a:gd name="connsiteY42706" fmla="*/ 156668 h 6858000"/>
              <a:gd name="connsiteX42707" fmla="*/ 4618436 w 12192000"/>
              <a:gd name="connsiteY42707" fmla="*/ 145386 h 6858000"/>
              <a:gd name="connsiteX42708" fmla="*/ 4621878 w 12192000"/>
              <a:gd name="connsiteY42708" fmla="*/ 126894 h 6858000"/>
              <a:gd name="connsiteX42709" fmla="*/ 4501944 w 12192000"/>
              <a:gd name="connsiteY42709" fmla="*/ 57651 h 6858000"/>
              <a:gd name="connsiteX42710" fmla="*/ 4467952 w 12192000"/>
              <a:gd name="connsiteY42710" fmla="*/ 73420 h 6858000"/>
              <a:gd name="connsiteX42711" fmla="*/ 4467711 w 12192000"/>
              <a:gd name="connsiteY42711" fmla="*/ 73420 h 6858000"/>
              <a:gd name="connsiteX42712" fmla="*/ 4467472 w 12192000"/>
              <a:gd name="connsiteY42712" fmla="*/ 73420 h 6858000"/>
              <a:gd name="connsiteX42713" fmla="*/ 4448445 w 12192000"/>
              <a:gd name="connsiteY42713" fmla="*/ 69149 h 6858000"/>
              <a:gd name="connsiteX42714" fmla="*/ 4433492 w 12192000"/>
              <a:gd name="connsiteY42714" fmla="*/ 57661 h 6858000"/>
              <a:gd name="connsiteX42715" fmla="*/ 4433509 w 12192000"/>
              <a:gd name="connsiteY42715" fmla="*/ 57651 h 6858000"/>
              <a:gd name="connsiteX42716" fmla="*/ 3619109 w 12192000"/>
              <a:gd name="connsiteY42716" fmla="*/ 57651 h 6858000"/>
              <a:gd name="connsiteX42717" fmla="*/ 3619122 w 12192000"/>
              <a:gd name="connsiteY42717" fmla="*/ 57661 h 6858000"/>
              <a:gd name="connsiteX42718" fmla="*/ 3499205 w 12192000"/>
              <a:gd name="connsiteY42718" fmla="*/ 126894 h 6858000"/>
              <a:gd name="connsiteX42719" fmla="*/ 3502646 w 12192000"/>
              <a:gd name="connsiteY42719" fmla="*/ 145386 h 6858000"/>
              <a:gd name="connsiteX42720" fmla="*/ 3501360 w 12192000"/>
              <a:gd name="connsiteY42720" fmla="*/ 156668 h 6858000"/>
              <a:gd name="connsiteX42721" fmla="*/ 3501150 w 12192000"/>
              <a:gd name="connsiteY42721" fmla="*/ 157506 h 6858000"/>
              <a:gd name="connsiteX42722" fmla="*/ 3500402 w 12192000"/>
              <a:gd name="connsiteY42722" fmla="*/ 160348 h 6858000"/>
              <a:gd name="connsiteX42723" fmla="*/ 3499056 w 12192000"/>
              <a:gd name="connsiteY42723" fmla="*/ 164448 h 6858000"/>
              <a:gd name="connsiteX42724" fmla="*/ 3505998 w 12192000"/>
              <a:gd name="connsiteY42724" fmla="*/ 168458 h 6858000"/>
              <a:gd name="connsiteX42725" fmla="*/ 3517279 w 12192000"/>
              <a:gd name="connsiteY42725" fmla="*/ 174981 h 6858000"/>
              <a:gd name="connsiteX42726" fmla="*/ 3789434 w 12192000"/>
              <a:gd name="connsiteY42726" fmla="*/ 174981 h 6858000"/>
              <a:gd name="connsiteX42727" fmla="*/ 3807657 w 12192000"/>
              <a:gd name="connsiteY42727" fmla="*/ 164448 h 6858000"/>
              <a:gd name="connsiteX42728" fmla="*/ 3806311 w 12192000"/>
              <a:gd name="connsiteY42728" fmla="*/ 160348 h 6858000"/>
              <a:gd name="connsiteX42729" fmla="*/ 3805563 w 12192000"/>
              <a:gd name="connsiteY42729" fmla="*/ 157506 h 6858000"/>
              <a:gd name="connsiteX42730" fmla="*/ 3805353 w 12192000"/>
              <a:gd name="connsiteY42730" fmla="*/ 156668 h 6858000"/>
              <a:gd name="connsiteX42731" fmla="*/ 3804066 w 12192000"/>
              <a:gd name="connsiteY42731" fmla="*/ 145386 h 6858000"/>
              <a:gd name="connsiteX42732" fmla="*/ 3807508 w 12192000"/>
              <a:gd name="connsiteY42732" fmla="*/ 126894 h 6858000"/>
              <a:gd name="connsiteX42733" fmla="*/ 3687574 w 12192000"/>
              <a:gd name="connsiteY42733" fmla="*/ 57651 h 6858000"/>
              <a:gd name="connsiteX42734" fmla="*/ 3653581 w 12192000"/>
              <a:gd name="connsiteY42734" fmla="*/ 73420 h 6858000"/>
              <a:gd name="connsiteX42735" fmla="*/ 3653341 w 12192000"/>
              <a:gd name="connsiteY42735" fmla="*/ 73420 h 6858000"/>
              <a:gd name="connsiteX42736" fmla="*/ 3653102 w 12192000"/>
              <a:gd name="connsiteY42736" fmla="*/ 73420 h 6858000"/>
              <a:gd name="connsiteX42737" fmla="*/ 3634075 w 12192000"/>
              <a:gd name="connsiteY42737" fmla="*/ 69149 h 6858000"/>
              <a:gd name="connsiteX42738" fmla="*/ 3619122 w 12192000"/>
              <a:gd name="connsiteY42738" fmla="*/ 57661 h 6858000"/>
              <a:gd name="connsiteX42739" fmla="*/ 3619139 w 12192000"/>
              <a:gd name="connsiteY42739" fmla="*/ 57651 h 6858000"/>
              <a:gd name="connsiteX42740" fmla="*/ 2804739 w 12192000"/>
              <a:gd name="connsiteY42740" fmla="*/ 57651 h 6858000"/>
              <a:gd name="connsiteX42741" fmla="*/ 2804739 w 12192000"/>
              <a:gd name="connsiteY42741" fmla="*/ 57681 h 6858000"/>
              <a:gd name="connsiteX42742" fmla="*/ 2684806 w 12192000"/>
              <a:gd name="connsiteY42742" fmla="*/ 126924 h 6858000"/>
              <a:gd name="connsiteX42743" fmla="*/ 2688247 w 12192000"/>
              <a:gd name="connsiteY42743" fmla="*/ 145416 h 6858000"/>
              <a:gd name="connsiteX42744" fmla="*/ 2686960 w 12192000"/>
              <a:gd name="connsiteY42744" fmla="*/ 156698 h 6858000"/>
              <a:gd name="connsiteX42745" fmla="*/ 2686751 w 12192000"/>
              <a:gd name="connsiteY42745" fmla="*/ 157535 h 6858000"/>
              <a:gd name="connsiteX42746" fmla="*/ 2686003 w 12192000"/>
              <a:gd name="connsiteY42746" fmla="*/ 160378 h 6858000"/>
              <a:gd name="connsiteX42747" fmla="*/ 2684656 w 12192000"/>
              <a:gd name="connsiteY42747" fmla="*/ 164478 h 6858000"/>
              <a:gd name="connsiteX42748" fmla="*/ 2691598 w 12192000"/>
              <a:gd name="connsiteY42748" fmla="*/ 168488 h 6858000"/>
              <a:gd name="connsiteX42749" fmla="*/ 2702880 w 12192000"/>
              <a:gd name="connsiteY42749" fmla="*/ 175011 h 6858000"/>
              <a:gd name="connsiteX42750" fmla="*/ 2975034 w 12192000"/>
              <a:gd name="connsiteY42750" fmla="*/ 175011 h 6858000"/>
              <a:gd name="connsiteX42751" fmla="*/ 2993258 w 12192000"/>
              <a:gd name="connsiteY42751" fmla="*/ 164478 h 6858000"/>
              <a:gd name="connsiteX42752" fmla="*/ 2991911 w 12192000"/>
              <a:gd name="connsiteY42752" fmla="*/ 160378 h 6858000"/>
              <a:gd name="connsiteX42753" fmla="*/ 2991193 w 12192000"/>
              <a:gd name="connsiteY42753" fmla="*/ 157535 h 6858000"/>
              <a:gd name="connsiteX42754" fmla="*/ 2990984 w 12192000"/>
              <a:gd name="connsiteY42754" fmla="*/ 156668 h 6858000"/>
              <a:gd name="connsiteX42755" fmla="*/ 2989697 w 12192000"/>
              <a:gd name="connsiteY42755" fmla="*/ 145386 h 6858000"/>
              <a:gd name="connsiteX42756" fmla="*/ 2993138 w 12192000"/>
              <a:gd name="connsiteY42756" fmla="*/ 126894 h 6858000"/>
              <a:gd name="connsiteX42757" fmla="*/ 2873204 w 12192000"/>
              <a:gd name="connsiteY42757" fmla="*/ 57651 h 6858000"/>
              <a:gd name="connsiteX42758" fmla="*/ 2839211 w 12192000"/>
              <a:gd name="connsiteY42758" fmla="*/ 73420 h 6858000"/>
              <a:gd name="connsiteX42759" fmla="*/ 2838972 w 12192000"/>
              <a:gd name="connsiteY42759" fmla="*/ 73420 h 6858000"/>
              <a:gd name="connsiteX42760" fmla="*/ 2838732 w 12192000"/>
              <a:gd name="connsiteY42760" fmla="*/ 73420 h 6858000"/>
              <a:gd name="connsiteX42761" fmla="*/ 2804739 w 12192000"/>
              <a:gd name="connsiteY42761" fmla="*/ 57651 h 6858000"/>
              <a:gd name="connsiteX42762" fmla="*/ 1990400 w 12192000"/>
              <a:gd name="connsiteY42762" fmla="*/ 57651 h 6858000"/>
              <a:gd name="connsiteX42763" fmla="*/ 1870466 w 12192000"/>
              <a:gd name="connsiteY42763" fmla="*/ 126894 h 6858000"/>
              <a:gd name="connsiteX42764" fmla="*/ 1873907 w 12192000"/>
              <a:gd name="connsiteY42764" fmla="*/ 145386 h 6858000"/>
              <a:gd name="connsiteX42765" fmla="*/ 1872620 w 12192000"/>
              <a:gd name="connsiteY42765" fmla="*/ 156668 h 6858000"/>
              <a:gd name="connsiteX42766" fmla="*/ 1872411 w 12192000"/>
              <a:gd name="connsiteY42766" fmla="*/ 157506 h 6858000"/>
              <a:gd name="connsiteX42767" fmla="*/ 1871663 w 12192000"/>
              <a:gd name="connsiteY42767" fmla="*/ 160348 h 6858000"/>
              <a:gd name="connsiteX42768" fmla="*/ 1870316 w 12192000"/>
              <a:gd name="connsiteY42768" fmla="*/ 164448 h 6858000"/>
              <a:gd name="connsiteX42769" fmla="*/ 1877259 w 12192000"/>
              <a:gd name="connsiteY42769" fmla="*/ 168458 h 6858000"/>
              <a:gd name="connsiteX42770" fmla="*/ 1888540 w 12192000"/>
              <a:gd name="connsiteY42770" fmla="*/ 174981 h 6858000"/>
              <a:gd name="connsiteX42771" fmla="*/ 2160695 w 12192000"/>
              <a:gd name="connsiteY42771" fmla="*/ 174981 h 6858000"/>
              <a:gd name="connsiteX42772" fmla="*/ 2178918 w 12192000"/>
              <a:gd name="connsiteY42772" fmla="*/ 164448 h 6858000"/>
              <a:gd name="connsiteX42773" fmla="*/ 2177572 w 12192000"/>
              <a:gd name="connsiteY42773" fmla="*/ 160348 h 6858000"/>
              <a:gd name="connsiteX42774" fmla="*/ 2176853 w 12192000"/>
              <a:gd name="connsiteY42774" fmla="*/ 157506 h 6858000"/>
              <a:gd name="connsiteX42775" fmla="*/ 2176644 w 12192000"/>
              <a:gd name="connsiteY42775" fmla="*/ 156668 h 6858000"/>
              <a:gd name="connsiteX42776" fmla="*/ 2175357 w 12192000"/>
              <a:gd name="connsiteY42776" fmla="*/ 145386 h 6858000"/>
              <a:gd name="connsiteX42777" fmla="*/ 2178798 w 12192000"/>
              <a:gd name="connsiteY42777" fmla="*/ 126894 h 6858000"/>
              <a:gd name="connsiteX42778" fmla="*/ 2058865 w 12192000"/>
              <a:gd name="connsiteY42778" fmla="*/ 57651 h 6858000"/>
              <a:gd name="connsiteX42779" fmla="*/ 2024872 w 12192000"/>
              <a:gd name="connsiteY42779" fmla="*/ 73420 h 6858000"/>
              <a:gd name="connsiteX42780" fmla="*/ 2024632 w 12192000"/>
              <a:gd name="connsiteY42780" fmla="*/ 73420 h 6858000"/>
              <a:gd name="connsiteX42781" fmla="*/ 2024393 w 12192000"/>
              <a:gd name="connsiteY42781" fmla="*/ 73420 h 6858000"/>
              <a:gd name="connsiteX42782" fmla="*/ 1990400 w 12192000"/>
              <a:gd name="connsiteY42782" fmla="*/ 57651 h 6858000"/>
              <a:gd name="connsiteX42783" fmla="*/ 1176030 w 12192000"/>
              <a:gd name="connsiteY42783" fmla="*/ 57651 h 6858000"/>
              <a:gd name="connsiteX42784" fmla="*/ 1056096 w 12192000"/>
              <a:gd name="connsiteY42784" fmla="*/ 126894 h 6858000"/>
              <a:gd name="connsiteX42785" fmla="*/ 1059538 w 12192000"/>
              <a:gd name="connsiteY42785" fmla="*/ 145386 h 6858000"/>
              <a:gd name="connsiteX42786" fmla="*/ 1058251 w 12192000"/>
              <a:gd name="connsiteY42786" fmla="*/ 156668 h 6858000"/>
              <a:gd name="connsiteX42787" fmla="*/ 1058041 w 12192000"/>
              <a:gd name="connsiteY42787" fmla="*/ 157506 h 6858000"/>
              <a:gd name="connsiteX42788" fmla="*/ 1057293 w 12192000"/>
              <a:gd name="connsiteY42788" fmla="*/ 160348 h 6858000"/>
              <a:gd name="connsiteX42789" fmla="*/ 1055947 w 12192000"/>
              <a:gd name="connsiteY42789" fmla="*/ 164448 h 6858000"/>
              <a:gd name="connsiteX42790" fmla="*/ 1062889 w 12192000"/>
              <a:gd name="connsiteY42790" fmla="*/ 168458 h 6858000"/>
              <a:gd name="connsiteX42791" fmla="*/ 1074170 w 12192000"/>
              <a:gd name="connsiteY42791" fmla="*/ 174981 h 6858000"/>
              <a:gd name="connsiteX42792" fmla="*/ 1346325 w 12192000"/>
              <a:gd name="connsiteY42792" fmla="*/ 174981 h 6858000"/>
              <a:gd name="connsiteX42793" fmla="*/ 1364548 w 12192000"/>
              <a:gd name="connsiteY42793" fmla="*/ 164448 h 6858000"/>
              <a:gd name="connsiteX42794" fmla="*/ 1363202 w 12192000"/>
              <a:gd name="connsiteY42794" fmla="*/ 160348 h 6858000"/>
              <a:gd name="connsiteX42795" fmla="*/ 1362484 w 12192000"/>
              <a:gd name="connsiteY42795" fmla="*/ 157506 h 6858000"/>
              <a:gd name="connsiteX42796" fmla="*/ 1362274 w 12192000"/>
              <a:gd name="connsiteY42796" fmla="*/ 156668 h 6858000"/>
              <a:gd name="connsiteX42797" fmla="*/ 1360987 w 12192000"/>
              <a:gd name="connsiteY42797" fmla="*/ 145386 h 6858000"/>
              <a:gd name="connsiteX42798" fmla="*/ 1364429 w 12192000"/>
              <a:gd name="connsiteY42798" fmla="*/ 126894 h 6858000"/>
              <a:gd name="connsiteX42799" fmla="*/ 1244495 w 12192000"/>
              <a:gd name="connsiteY42799" fmla="*/ 57651 h 6858000"/>
              <a:gd name="connsiteX42800" fmla="*/ 1210502 w 12192000"/>
              <a:gd name="connsiteY42800" fmla="*/ 73420 h 6858000"/>
              <a:gd name="connsiteX42801" fmla="*/ 1210262 w 12192000"/>
              <a:gd name="connsiteY42801" fmla="*/ 73420 h 6858000"/>
              <a:gd name="connsiteX42802" fmla="*/ 1210023 w 12192000"/>
              <a:gd name="connsiteY42802" fmla="*/ 73420 h 6858000"/>
              <a:gd name="connsiteX42803" fmla="*/ 1176030 w 12192000"/>
              <a:gd name="connsiteY42803" fmla="*/ 57651 h 6858000"/>
              <a:gd name="connsiteX42804" fmla="*/ 768830 w 12192000"/>
              <a:gd name="connsiteY42804" fmla="*/ 57651 h 6858000"/>
              <a:gd name="connsiteX42805" fmla="*/ 768843 w 12192000"/>
              <a:gd name="connsiteY42805" fmla="*/ 57661 h 6858000"/>
              <a:gd name="connsiteX42806" fmla="*/ 648926 w 12192000"/>
              <a:gd name="connsiteY42806" fmla="*/ 126894 h 6858000"/>
              <a:gd name="connsiteX42807" fmla="*/ 652368 w 12192000"/>
              <a:gd name="connsiteY42807" fmla="*/ 145386 h 6858000"/>
              <a:gd name="connsiteX42808" fmla="*/ 651081 w 12192000"/>
              <a:gd name="connsiteY42808" fmla="*/ 156668 h 6858000"/>
              <a:gd name="connsiteX42809" fmla="*/ 650871 w 12192000"/>
              <a:gd name="connsiteY42809" fmla="*/ 157506 h 6858000"/>
              <a:gd name="connsiteX42810" fmla="*/ 650123 w 12192000"/>
              <a:gd name="connsiteY42810" fmla="*/ 160348 h 6858000"/>
              <a:gd name="connsiteX42811" fmla="*/ 648777 w 12192000"/>
              <a:gd name="connsiteY42811" fmla="*/ 164448 h 6858000"/>
              <a:gd name="connsiteX42812" fmla="*/ 655719 w 12192000"/>
              <a:gd name="connsiteY42812" fmla="*/ 168458 h 6858000"/>
              <a:gd name="connsiteX42813" fmla="*/ 667000 w 12192000"/>
              <a:gd name="connsiteY42813" fmla="*/ 174981 h 6858000"/>
              <a:gd name="connsiteX42814" fmla="*/ 939155 w 12192000"/>
              <a:gd name="connsiteY42814" fmla="*/ 174981 h 6858000"/>
              <a:gd name="connsiteX42815" fmla="*/ 957378 w 12192000"/>
              <a:gd name="connsiteY42815" fmla="*/ 164448 h 6858000"/>
              <a:gd name="connsiteX42816" fmla="*/ 956032 w 12192000"/>
              <a:gd name="connsiteY42816" fmla="*/ 160348 h 6858000"/>
              <a:gd name="connsiteX42817" fmla="*/ 955284 w 12192000"/>
              <a:gd name="connsiteY42817" fmla="*/ 157506 h 6858000"/>
              <a:gd name="connsiteX42818" fmla="*/ 955074 w 12192000"/>
              <a:gd name="connsiteY42818" fmla="*/ 156668 h 6858000"/>
              <a:gd name="connsiteX42819" fmla="*/ 953788 w 12192000"/>
              <a:gd name="connsiteY42819" fmla="*/ 145386 h 6858000"/>
              <a:gd name="connsiteX42820" fmla="*/ 957229 w 12192000"/>
              <a:gd name="connsiteY42820" fmla="*/ 126894 h 6858000"/>
              <a:gd name="connsiteX42821" fmla="*/ 837295 w 12192000"/>
              <a:gd name="connsiteY42821" fmla="*/ 57651 h 6858000"/>
              <a:gd name="connsiteX42822" fmla="*/ 803302 w 12192000"/>
              <a:gd name="connsiteY42822" fmla="*/ 73420 h 6858000"/>
              <a:gd name="connsiteX42823" fmla="*/ 803063 w 12192000"/>
              <a:gd name="connsiteY42823" fmla="*/ 73420 h 6858000"/>
              <a:gd name="connsiteX42824" fmla="*/ 802823 w 12192000"/>
              <a:gd name="connsiteY42824" fmla="*/ 73420 h 6858000"/>
              <a:gd name="connsiteX42825" fmla="*/ 783796 w 12192000"/>
              <a:gd name="connsiteY42825" fmla="*/ 69149 h 6858000"/>
              <a:gd name="connsiteX42826" fmla="*/ 768843 w 12192000"/>
              <a:gd name="connsiteY42826" fmla="*/ 57661 h 6858000"/>
              <a:gd name="connsiteX42827" fmla="*/ 768860 w 12192000"/>
              <a:gd name="connsiteY42827" fmla="*/ 57651 h 6858000"/>
              <a:gd name="connsiteX42828" fmla="*/ 11355636 w 12192000"/>
              <a:gd name="connsiteY42828" fmla="*/ 57621 h 6858000"/>
              <a:gd name="connsiteX42829" fmla="*/ 11235703 w 12192000"/>
              <a:gd name="connsiteY42829" fmla="*/ 126864 h 6858000"/>
              <a:gd name="connsiteX42830" fmla="*/ 11239144 w 12192000"/>
              <a:gd name="connsiteY42830" fmla="*/ 145357 h 6858000"/>
              <a:gd name="connsiteX42831" fmla="*/ 11237857 w 12192000"/>
              <a:gd name="connsiteY42831" fmla="*/ 156638 h 6858000"/>
              <a:gd name="connsiteX42832" fmla="*/ 11237647 w 12192000"/>
              <a:gd name="connsiteY42832" fmla="*/ 157476 h 6858000"/>
              <a:gd name="connsiteX42833" fmla="*/ 11236899 w 12192000"/>
              <a:gd name="connsiteY42833" fmla="*/ 160348 h 6858000"/>
              <a:gd name="connsiteX42834" fmla="*/ 11235553 w 12192000"/>
              <a:gd name="connsiteY42834" fmla="*/ 164448 h 6858000"/>
              <a:gd name="connsiteX42835" fmla="*/ 11242495 w 12192000"/>
              <a:gd name="connsiteY42835" fmla="*/ 168458 h 6858000"/>
              <a:gd name="connsiteX42836" fmla="*/ 11253776 w 12192000"/>
              <a:gd name="connsiteY42836" fmla="*/ 174981 h 6858000"/>
              <a:gd name="connsiteX42837" fmla="*/ 11525931 w 12192000"/>
              <a:gd name="connsiteY42837" fmla="*/ 174981 h 6858000"/>
              <a:gd name="connsiteX42838" fmla="*/ 11544154 w 12192000"/>
              <a:gd name="connsiteY42838" fmla="*/ 164448 h 6858000"/>
              <a:gd name="connsiteX42839" fmla="*/ 11542808 w 12192000"/>
              <a:gd name="connsiteY42839" fmla="*/ 160348 h 6858000"/>
              <a:gd name="connsiteX42840" fmla="*/ 11542060 w 12192000"/>
              <a:gd name="connsiteY42840" fmla="*/ 157506 h 6858000"/>
              <a:gd name="connsiteX42841" fmla="*/ 11541850 w 12192000"/>
              <a:gd name="connsiteY42841" fmla="*/ 156668 h 6858000"/>
              <a:gd name="connsiteX42842" fmla="*/ 11540563 w 12192000"/>
              <a:gd name="connsiteY42842" fmla="*/ 145386 h 6858000"/>
              <a:gd name="connsiteX42843" fmla="*/ 11544004 w 12192000"/>
              <a:gd name="connsiteY42843" fmla="*/ 126894 h 6858000"/>
              <a:gd name="connsiteX42844" fmla="*/ 11424071 w 12192000"/>
              <a:gd name="connsiteY42844" fmla="*/ 57651 h 6858000"/>
              <a:gd name="connsiteX42845" fmla="*/ 11390078 w 12192000"/>
              <a:gd name="connsiteY42845" fmla="*/ 73420 h 6858000"/>
              <a:gd name="connsiteX42846" fmla="*/ 11389839 w 12192000"/>
              <a:gd name="connsiteY42846" fmla="*/ 73420 h 6858000"/>
              <a:gd name="connsiteX42847" fmla="*/ 11389599 w 12192000"/>
              <a:gd name="connsiteY42847" fmla="*/ 73420 h 6858000"/>
              <a:gd name="connsiteX42848" fmla="*/ 11355606 w 12192000"/>
              <a:gd name="connsiteY42848" fmla="*/ 57651 h 6858000"/>
              <a:gd name="connsiteX42849" fmla="*/ 10541266 w 12192000"/>
              <a:gd name="connsiteY42849" fmla="*/ 57621 h 6858000"/>
              <a:gd name="connsiteX42850" fmla="*/ 10421332 w 12192000"/>
              <a:gd name="connsiteY42850" fmla="*/ 126864 h 6858000"/>
              <a:gd name="connsiteX42851" fmla="*/ 10424774 w 12192000"/>
              <a:gd name="connsiteY42851" fmla="*/ 145357 h 6858000"/>
              <a:gd name="connsiteX42852" fmla="*/ 10423487 w 12192000"/>
              <a:gd name="connsiteY42852" fmla="*/ 156638 h 6858000"/>
              <a:gd name="connsiteX42853" fmla="*/ 10423278 w 12192000"/>
              <a:gd name="connsiteY42853" fmla="*/ 157476 h 6858000"/>
              <a:gd name="connsiteX42854" fmla="*/ 10422530 w 12192000"/>
              <a:gd name="connsiteY42854" fmla="*/ 160348 h 6858000"/>
              <a:gd name="connsiteX42855" fmla="*/ 10421183 w 12192000"/>
              <a:gd name="connsiteY42855" fmla="*/ 164448 h 6858000"/>
              <a:gd name="connsiteX42856" fmla="*/ 10428125 w 12192000"/>
              <a:gd name="connsiteY42856" fmla="*/ 168458 h 6858000"/>
              <a:gd name="connsiteX42857" fmla="*/ 10439406 w 12192000"/>
              <a:gd name="connsiteY42857" fmla="*/ 174981 h 6858000"/>
              <a:gd name="connsiteX42858" fmla="*/ 10711561 w 12192000"/>
              <a:gd name="connsiteY42858" fmla="*/ 174981 h 6858000"/>
              <a:gd name="connsiteX42859" fmla="*/ 10729785 w 12192000"/>
              <a:gd name="connsiteY42859" fmla="*/ 164448 h 6858000"/>
              <a:gd name="connsiteX42860" fmla="*/ 10728438 w 12192000"/>
              <a:gd name="connsiteY42860" fmla="*/ 160348 h 6858000"/>
              <a:gd name="connsiteX42861" fmla="*/ 10727690 w 12192000"/>
              <a:gd name="connsiteY42861" fmla="*/ 157506 h 6858000"/>
              <a:gd name="connsiteX42862" fmla="*/ 10727481 w 12192000"/>
              <a:gd name="connsiteY42862" fmla="*/ 156668 h 6858000"/>
              <a:gd name="connsiteX42863" fmla="*/ 10726194 w 12192000"/>
              <a:gd name="connsiteY42863" fmla="*/ 145386 h 6858000"/>
              <a:gd name="connsiteX42864" fmla="*/ 10729635 w 12192000"/>
              <a:gd name="connsiteY42864" fmla="*/ 126894 h 6858000"/>
              <a:gd name="connsiteX42865" fmla="*/ 10609701 w 12192000"/>
              <a:gd name="connsiteY42865" fmla="*/ 57651 h 6858000"/>
              <a:gd name="connsiteX42866" fmla="*/ 10575708 w 12192000"/>
              <a:gd name="connsiteY42866" fmla="*/ 73420 h 6858000"/>
              <a:gd name="connsiteX42867" fmla="*/ 10575469 w 12192000"/>
              <a:gd name="connsiteY42867" fmla="*/ 73420 h 6858000"/>
              <a:gd name="connsiteX42868" fmla="*/ 10575229 w 12192000"/>
              <a:gd name="connsiteY42868" fmla="*/ 73420 h 6858000"/>
              <a:gd name="connsiteX42869" fmla="*/ 10541236 w 12192000"/>
              <a:gd name="connsiteY42869" fmla="*/ 57651 h 6858000"/>
              <a:gd name="connsiteX42870" fmla="*/ 9319697 w 12192000"/>
              <a:gd name="connsiteY42870" fmla="*/ 57621 h 6858000"/>
              <a:gd name="connsiteX42871" fmla="*/ 9199763 w 12192000"/>
              <a:gd name="connsiteY42871" fmla="*/ 126864 h 6858000"/>
              <a:gd name="connsiteX42872" fmla="*/ 9203204 w 12192000"/>
              <a:gd name="connsiteY42872" fmla="*/ 145357 h 6858000"/>
              <a:gd name="connsiteX42873" fmla="*/ 9201917 w 12192000"/>
              <a:gd name="connsiteY42873" fmla="*/ 156638 h 6858000"/>
              <a:gd name="connsiteX42874" fmla="*/ 9201708 w 12192000"/>
              <a:gd name="connsiteY42874" fmla="*/ 157476 h 6858000"/>
              <a:gd name="connsiteX42875" fmla="*/ 9200960 w 12192000"/>
              <a:gd name="connsiteY42875" fmla="*/ 160348 h 6858000"/>
              <a:gd name="connsiteX42876" fmla="*/ 9199613 w 12192000"/>
              <a:gd name="connsiteY42876" fmla="*/ 164448 h 6858000"/>
              <a:gd name="connsiteX42877" fmla="*/ 9206556 w 12192000"/>
              <a:gd name="connsiteY42877" fmla="*/ 168458 h 6858000"/>
              <a:gd name="connsiteX42878" fmla="*/ 9217837 w 12192000"/>
              <a:gd name="connsiteY42878" fmla="*/ 174981 h 6858000"/>
              <a:gd name="connsiteX42879" fmla="*/ 9489992 w 12192000"/>
              <a:gd name="connsiteY42879" fmla="*/ 174981 h 6858000"/>
              <a:gd name="connsiteX42880" fmla="*/ 9508215 w 12192000"/>
              <a:gd name="connsiteY42880" fmla="*/ 164448 h 6858000"/>
              <a:gd name="connsiteX42881" fmla="*/ 9506869 w 12192000"/>
              <a:gd name="connsiteY42881" fmla="*/ 160348 h 6858000"/>
              <a:gd name="connsiteX42882" fmla="*/ 9506151 w 12192000"/>
              <a:gd name="connsiteY42882" fmla="*/ 157506 h 6858000"/>
              <a:gd name="connsiteX42883" fmla="*/ 9505941 w 12192000"/>
              <a:gd name="connsiteY42883" fmla="*/ 156668 h 6858000"/>
              <a:gd name="connsiteX42884" fmla="*/ 9504655 w 12192000"/>
              <a:gd name="connsiteY42884" fmla="*/ 145386 h 6858000"/>
              <a:gd name="connsiteX42885" fmla="*/ 9508096 w 12192000"/>
              <a:gd name="connsiteY42885" fmla="*/ 126894 h 6858000"/>
              <a:gd name="connsiteX42886" fmla="*/ 9388162 w 12192000"/>
              <a:gd name="connsiteY42886" fmla="*/ 57651 h 6858000"/>
              <a:gd name="connsiteX42887" fmla="*/ 9354169 w 12192000"/>
              <a:gd name="connsiteY42887" fmla="*/ 73420 h 6858000"/>
              <a:gd name="connsiteX42888" fmla="*/ 9353929 w 12192000"/>
              <a:gd name="connsiteY42888" fmla="*/ 73420 h 6858000"/>
              <a:gd name="connsiteX42889" fmla="*/ 9353690 w 12192000"/>
              <a:gd name="connsiteY42889" fmla="*/ 73420 h 6858000"/>
              <a:gd name="connsiteX42890" fmla="*/ 9319697 w 12192000"/>
              <a:gd name="connsiteY42890" fmla="*/ 57651 h 6858000"/>
              <a:gd name="connsiteX42891" fmla="*/ 8505327 w 12192000"/>
              <a:gd name="connsiteY42891" fmla="*/ 57621 h 6858000"/>
              <a:gd name="connsiteX42892" fmla="*/ 8385394 w 12192000"/>
              <a:gd name="connsiteY42892" fmla="*/ 126864 h 6858000"/>
              <a:gd name="connsiteX42893" fmla="*/ 8388835 w 12192000"/>
              <a:gd name="connsiteY42893" fmla="*/ 145357 h 6858000"/>
              <a:gd name="connsiteX42894" fmla="*/ 8387548 w 12192000"/>
              <a:gd name="connsiteY42894" fmla="*/ 156638 h 6858000"/>
              <a:gd name="connsiteX42895" fmla="*/ 8387338 w 12192000"/>
              <a:gd name="connsiteY42895" fmla="*/ 157476 h 6858000"/>
              <a:gd name="connsiteX42896" fmla="*/ 8386590 w 12192000"/>
              <a:gd name="connsiteY42896" fmla="*/ 160348 h 6858000"/>
              <a:gd name="connsiteX42897" fmla="*/ 8385244 w 12192000"/>
              <a:gd name="connsiteY42897" fmla="*/ 164448 h 6858000"/>
              <a:gd name="connsiteX42898" fmla="*/ 8392186 w 12192000"/>
              <a:gd name="connsiteY42898" fmla="*/ 168458 h 6858000"/>
              <a:gd name="connsiteX42899" fmla="*/ 8403468 w 12192000"/>
              <a:gd name="connsiteY42899" fmla="*/ 174981 h 6858000"/>
              <a:gd name="connsiteX42900" fmla="*/ 8675622 w 12192000"/>
              <a:gd name="connsiteY42900" fmla="*/ 174981 h 6858000"/>
              <a:gd name="connsiteX42901" fmla="*/ 8693845 w 12192000"/>
              <a:gd name="connsiteY42901" fmla="*/ 164448 h 6858000"/>
              <a:gd name="connsiteX42902" fmla="*/ 8692499 w 12192000"/>
              <a:gd name="connsiteY42902" fmla="*/ 160348 h 6858000"/>
              <a:gd name="connsiteX42903" fmla="*/ 8691781 w 12192000"/>
              <a:gd name="connsiteY42903" fmla="*/ 157506 h 6858000"/>
              <a:gd name="connsiteX42904" fmla="*/ 8691571 w 12192000"/>
              <a:gd name="connsiteY42904" fmla="*/ 156668 h 6858000"/>
              <a:gd name="connsiteX42905" fmla="*/ 8690284 w 12192000"/>
              <a:gd name="connsiteY42905" fmla="*/ 145386 h 6858000"/>
              <a:gd name="connsiteX42906" fmla="*/ 8693726 w 12192000"/>
              <a:gd name="connsiteY42906" fmla="*/ 126894 h 6858000"/>
              <a:gd name="connsiteX42907" fmla="*/ 8573792 w 12192000"/>
              <a:gd name="connsiteY42907" fmla="*/ 57651 h 6858000"/>
              <a:gd name="connsiteX42908" fmla="*/ 8539799 w 12192000"/>
              <a:gd name="connsiteY42908" fmla="*/ 73420 h 6858000"/>
              <a:gd name="connsiteX42909" fmla="*/ 8539560 w 12192000"/>
              <a:gd name="connsiteY42909" fmla="*/ 73420 h 6858000"/>
              <a:gd name="connsiteX42910" fmla="*/ 8539320 w 12192000"/>
              <a:gd name="connsiteY42910" fmla="*/ 73420 h 6858000"/>
              <a:gd name="connsiteX42911" fmla="*/ 8505327 w 12192000"/>
              <a:gd name="connsiteY42911" fmla="*/ 57651 h 6858000"/>
              <a:gd name="connsiteX42912" fmla="*/ 7690988 w 12192000"/>
              <a:gd name="connsiteY42912" fmla="*/ 57621 h 6858000"/>
              <a:gd name="connsiteX42913" fmla="*/ 7571054 w 12192000"/>
              <a:gd name="connsiteY42913" fmla="*/ 126864 h 6858000"/>
              <a:gd name="connsiteX42914" fmla="*/ 7574495 w 12192000"/>
              <a:gd name="connsiteY42914" fmla="*/ 145357 h 6858000"/>
              <a:gd name="connsiteX42915" fmla="*/ 7573208 w 12192000"/>
              <a:gd name="connsiteY42915" fmla="*/ 156638 h 6858000"/>
              <a:gd name="connsiteX42916" fmla="*/ 7572999 w 12192000"/>
              <a:gd name="connsiteY42916" fmla="*/ 157476 h 6858000"/>
              <a:gd name="connsiteX42917" fmla="*/ 7572251 w 12192000"/>
              <a:gd name="connsiteY42917" fmla="*/ 160348 h 6858000"/>
              <a:gd name="connsiteX42918" fmla="*/ 7570904 w 12192000"/>
              <a:gd name="connsiteY42918" fmla="*/ 164448 h 6858000"/>
              <a:gd name="connsiteX42919" fmla="*/ 7577846 w 12192000"/>
              <a:gd name="connsiteY42919" fmla="*/ 168458 h 6858000"/>
              <a:gd name="connsiteX42920" fmla="*/ 7589128 w 12192000"/>
              <a:gd name="connsiteY42920" fmla="*/ 174981 h 6858000"/>
              <a:gd name="connsiteX42921" fmla="*/ 7861282 w 12192000"/>
              <a:gd name="connsiteY42921" fmla="*/ 174981 h 6858000"/>
              <a:gd name="connsiteX42922" fmla="*/ 7879506 w 12192000"/>
              <a:gd name="connsiteY42922" fmla="*/ 164448 h 6858000"/>
              <a:gd name="connsiteX42923" fmla="*/ 7878160 w 12192000"/>
              <a:gd name="connsiteY42923" fmla="*/ 160348 h 6858000"/>
              <a:gd name="connsiteX42924" fmla="*/ 7877412 w 12192000"/>
              <a:gd name="connsiteY42924" fmla="*/ 157506 h 6858000"/>
              <a:gd name="connsiteX42925" fmla="*/ 7877202 w 12192000"/>
              <a:gd name="connsiteY42925" fmla="*/ 156668 h 6858000"/>
              <a:gd name="connsiteX42926" fmla="*/ 7875915 w 12192000"/>
              <a:gd name="connsiteY42926" fmla="*/ 145386 h 6858000"/>
              <a:gd name="connsiteX42927" fmla="*/ 7879356 w 12192000"/>
              <a:gd name="connsiteY42927" fmla="*/ 126894 h 6858000"/>
              <a:gd name="connsiteX42928" fmla="*/ 7759422 w 12192000"/>
              <a:gd name="connsiteY42928" fmla="*/ 57651 h 6858000"/>
              <a:gd name="connsiteX42929" fmla="*/ 7725430 w 12192000"/>
              <a:gd name="connsiteY42929" fmla="*/ 73420 h 6858000"/>
              <a:gd name="connsiteX42930" fmla="*/ 7725190 w 12192000"/>
              <a:gd name="connsiteY42930" fmla="*/ 73420 h 6858000"/>
              <a:gd name="connsiteX42931" fmla="*/ 7724951 w 12192000"/>
              <a:gd name="connsiteY42931" fmla="*/ 73420 h 6858000"/>
              <a:gd name="connsiteX42932" fmla="*/ 7690958 w 12192000"/>
              <a:gd name="connsiteY42932" fmla="*/ 57651 h 6858000"/>
              <a:gd name="connsiteX42933" fmla="*/ 6876618 w 12192000"/>
              <a:gd name="connsiteY42933" fmla="*/ 57621 h 6858000"/>
              <a:gd name="connsiteX42934" fmla="*/ 6756684 w 12192000"/>
              <a:gd name="connsiteY42934" fmla="*/ 126864 h 6858000"/>
              <a:gd name="connsiteX42935" fmla="*/ 6760125 w 12192000"/>
              <a:gd name="connsiteY42935" fmla="*/ 145357 h 6858000"/>
              <a:gd name="connsiteX42936" fmla="*/ 6758839 w 12192000"/>
              <a:gd name="connsiteY42936" fmla="*/ 156638 h 6858000"/>
              <a:gd name="connsiteX42937" fmla="*/ 6758629 w 12192000"/>
              <a:gd name="connsiteY42937" fmla="*/ 157476 h 6858000"/>
              <a:gd name="connsiteX42938" fmla="*/ 6757881 w 12192000"/>
              <a:gd name="connsiteY42938" fmla="*/ 160348 h 6858000"/>
              <a:gd name="connsiteX42939" fmla="*/ 6756535 w 12192000"/>
              <a:gd name="connsiteY42939" fmla="*/ 164448 h 6858000"/>
              <a:gd name="connsiteX42940" fmla="*/ 6763477 w 12192000"/>
              <a:gd name="connsiteY42940" fmla="*/ 168458 h 6858000"/>
              <a:gd name="connsiteX42941" fmla="*/ 6774758 w 12192000"/>
              <a:gd name="connsiteY42941" fmla="*/ 174981 h 6858000"/>
              <a:gd name="connsiteX42942" fmla="*/ 7046913 w 12192000"/>
              <a:gd name="connsiteY42942" fmla="*/ 174981 h 6858000"/>
              <a:gd name="connsiteX42943" fmla="*/ 7065137 w 12192000"/>
              <a:gd name="connsiteY42943" fmla="*/ 164448 h 6858000"/>
              <a:gd name="connsiteX42944" fmla="*/ 7063789 w 12192000"/>
              <a:gd name="connsiteY42944" fmla="*/ 160348 h 6858000"/>
              <a:gd name="connsiteX42945" fmla="*/ 7063041 w 12192000"/>
              <a:gd name="connsiteY42945" fmla="*/ 157506 h 6858000"/>
              <a:gd name="connsiteX42946" fmla="*/ 7062832 w 12192000"/>
              <a:gd name="connsiteY42946" fmla="*/ 156668 h 6858000"/>
              <a:gd name="connsiteX42947" fmla="*/ 7061545 w 12192000"/>
              <a:gd name="connsiteY42947" fmla="*/ 145386 h 6858000"/>
              <a:gd name="connsiteX42948" fmla="*/ 7064987 w 12192000"/>
              <a:gd name="connsiteY42948" fmla="*/ 126894 h 6858000"/>
              <a:gd name="connsiteX42949" fmla="*/ 6945053 w 12192000"/>
              <a:gd name="connsiteY42949" fmla="*/ 57651 h 6858000"/>
              <a:gd name="connsiteX42950" fmla="*/ 6911060 w 12192000"/>
              <a:gd name="connsiteY42950" fmla="*/ 73420 h 6858000"/>
              <a:gd name="connsiteX42951" fmla="*/ 6910821 w 12192000"/>
              <a:gd name="connsiteY42951" fmla="*/ 73420 h 6858000"/>
              <a:gd name="connsiteX42952" fmla="*/ 6910581 w 12192000"/>
              <a:gd name="connsiteY42952" fmla="*/ 73420 h 6858000"/>
              <a:gd name="connsiteX42953" fmla="*/ 6876588 w 12192000"/>
              <a:gd name="connsiteY42953" fmla="*/ 57651 h 6858000"/>
              <a:gd name="connsiteX42954" fmla="*/ 5655049 w 12192000"/>
              <a:gd name="connsiteY42954" fmla="*/ 57621 h 6858000"/>
              <a:gd name="connsiteX42955" fmla="*/ 5535115 w 12192000"/>
              <a:gd name="connsiteY42955" fmla="*/ 126864 h 6858000"/>
              <a:gd name="connsiteX42956" fmla="*/ 5538557 w 12192000"/>
              <a:gd name="connsiteY42956" fmla="*/ 145357 h 6858000"/>
              <a:gd name="connsiteX42957" fmla="*/ 5537269 w 12192000"/>
              <a:gd name="connsiteY42957" fmla="*/ 156638 h 6858000"/>
              <a:gd name="connsiteX42958" fmla="*/ 5537060 w 12192000"/>
              <a:gd name="connsiteY42958" fmla="*/ 157476 h 6858000"/>
              <a:gd name="connsiteX42959" fmla="*/ 5536312 w 12192000"/>
              <a:gd name="connsiteY42959" fmla="*/ 160348 h 6858000"/>
              <a:gd name="connsiteX42960" fmla="*/ 5534965 w 12192000"/>
              <a:gd name="connsiteY42960" fmla="*/ 164448 h 6858000"/>
              <a:gd name="connsiteX42961" fmla="*/ 5541907 w 12192000"/>
              <a:gd name="connsiteY42961" fmla="*/ 168458 h 6858000"/>
              <a:gd name="connsiteX42962" fmla="*/ 5553189 w 12192000"/>
              <a:gd name="connsiteY42962" fmla="*/ 174981 h 6858000"/>
              <a:gd name="connsiteX42963" fmla="*/ 5825344 w 12192000"/>
              <a:gd name="connsiteY42963" fmla="*/ 174981 h 6858000"/>
              <a:gd name="connsiteX42964" fmla="*/ 5843567 w 12192000"/>
              <a:gd name="connsiteY42964" fmla="*/ 164448 h 6858000"/>
              <a:gd name="connsiteX42965" fmla="*/ 5842220 w 12192000"/>
              <a:gd name="connsiteY42965" fmla="*/ 160348 h 6858000"/>
              <a:gd name="connsiteX42966" fmla="*/ 5841502 w 12192000"/>
              <a:gd name="connsiteY42966" fmla="*/ 157506 h 6858000"/>
              <a:gd name="connsiteX42967" fmla="*/ 5841293 w 12192000"/>
              <a:gd name="connsiteY42967" fmla="*/ 156668 h 6858000"/>
              <a:gd name="connsiteX42968" fmla="*/ 5840006 w 12192000"/>
              <a:gd name="connsiteY42968" fmla="*/ 145386 h 6858000"/>
              <a:gd name="connsiteX42969" fmla="*/ 5843447 w 12192000"/>
              <a:gd name="connsiteY42969" fmla="*/ 126894 h 6858000"/>
              <a:gd name="connsiteX42970" fmla="*/ 5723514 w 12192000"/>
              <a:gd name="connsiteY42970" fmla="*/ 57651 h 6858000"/>
              <a:gd name="connsiteX42971" fmla="*/ 5689521 w 12192000"/>
              <a:gd name="connsiteY42971" fmla="*/ 73420 h 6858000"/>
              <a:gd name="connsiteX42972" fmla="*/ 5689281 w 12192000"/>
              <a:gd name="connsiteY42972" fmla="*/ 73420 h 6858000"/>
              <a:gd name="connsiteX42973" fmla="*/ 5689042 w 12192000"/>
              <a:gd name="connsiteY42973" fmla="*/ 73420 h 6858000"/>
              <a:gd name="connsiteX42974" fmla="*/ 5655049 w 12192000"/>
              <a:gd name="connsiteY42974" fmla="*/ 57651 h 6858000"/>
              <a:gd name="connsiteX42975" fmla="*/ 5247878 w 12192000"/>
              <a:gd name="connsiteY42975" fmla="*/ 57621 h 6858000"/>
              <a:gd name="connsiteX42976" fmla="*/ 5127945 w 12192000"/>
              <a:gd name="connsiteY42976" fmla="*/ 126864 h 6858000"/>
              <a:gd name="connsiteX42977" fmla="*/ 5131386 w 12192000"/>
              <a:gd name="connsiteY42977" fmla="*/ 145357 h 6858000"/>
              <a:gd name="connsiteX42978" fmla="*/ 5130099 w 12192000"/>
              <a:gd name="connsiteY42978" fmla="*/ 156638 h 6858000"/>
              <a:gd name="connsiteX42979" fmla="*/ 5129890 w 12192000"/>
              <a:gd name="connsiteY42979" fmla="*/ 157476 h 6858000"/>
              <a:gd name="connsiteX42980" fmla="*/ 5129142 w 12192000"/>
              <a:gd name="connsiteY42980" fmla="*/ 160348 h 6858000"/>
              <a:gd name="connsiteX42981" fmla="*/ 5127795 w 12192000"/>
              <a:gd name="connsiteY42981" fmla="*/ 164448 h 6858000"/>
              <a:gd name="connsiteX42982" fmla="*/ 5134739 w 12192000"/>
              <a:gd name="connsiteY42982" fmla="*/ 168458 h 6858000"/>
              <a:gd name="connsiteX42983" fmla="*/ 5146019 w 12192000"/>
              <a:gd name="connsiteY42983" fmla="*/ 174981 h 6858000"/>
              <a:gd name="connsiteX42984" fmla="*/ 5418173 w 12192000"/>
              <a:gd name="connsiteY42984" fmla="*/ 174981 h 6858000"/>
              <a:gd name="connsiteX42985" fmla="*/ 5436397 w 12192000"/>
              <a:gd name="connsiteY42985" fmla="*/ 164448 h 6858000"/>
              <a:gd name="connsiteX42986" fmla="*/ 5435050 w 12192000"/>
              <a:gd name="connsiteY42986" fmla="*/ 160348 h 6858000"/>
              <a:gd name="connsiteX42987" fmla="*/ 5434302 w 12192000"/>
              <a:gd name="connsiteY42987" fmla="*/ 157506 h 6858000"/>
              <a:gd name="connsiteX42988" fmla="*/ 5434093 w 12192000"/>
              <a:gd name="connsiteY42988" fmla="*/ 156668 h 6858000"/>
              <a:gd name="connsiteX42989" fmla="*/ 5432807 w 12192000"/>
              <a:gd name="connsiteY42989" fmla="*/ 145386 h 6858000"/>
              <a:gd name="connsiteX42990" fmla="*/ 5436247 w 12192000"/>
              <a:gd name="connsiteY42990" fmla="*/ 126894 h 6858000"/>
              <a:gd name="connsiteX42991" fmla="*/ 5316313 w 12192000"/>
              <a:gd name="connsiteY42991" fmla="*/ 57651 h 6858000"/>
              <a:gd name="connsiteX42992" fmla="*/ 5282320 w 12192000"/>
              <a:gd name="connsiteY42992" fmla="*/ 73420 h 6858000"/>
              <a:gd name="connsiteX42993" fmla="*/ 5282082 w 12192000"/>
              <a:gd name="connsiteY42993" fmla="*/ 73420 h 6858000"/>
              <a:gd name="connsiteX42994" fmla="*/ 5281843 w 12192000"/>
              <a:gd name="connsiteY42994" fmla="*/ 73420 h 6858000"/>
              <a:gd name="connsiteX42995" fmla="*/ 5247849 w 12192000"/>
              <a:gd name="connsiteY42995" fmla="*/ 57651 h 6858000"/>
              <a:gd name="connsiteX42996" fmla="*/ 4026309 w 12192000"/>
              <a:gd name="connsiteY42996" fmla="*/ 57621 h 6858000"/>
              <a:gd name="connsiteX42997" fmla="*/ 3906375 w 12192000"/>
              <a:gd name="connsiteY42997" fmla="*/ 126864 h 6858000"/>
              <a:gd name="connsiteX42998" fmla="*/ 3909817 w 12192000"/>
              <a:gd name="connsiteY42998" fmla="*/ 145357 h 6858000"/>
              <a:gd name="connsiteX42999" fmla="*/ 3908530 w 12192000"/>
              <a:gd name="connsiteY42999" fmla="*/ 156638 h 6858000"/>
              <a:gd name="connsiteX43000" fmla="*/ 3908320 w 12192000"/>
              <a:gd name="connsiteY43000" fmla="*/ 157476 h 6858000"/>
              <a:gd name="connsiteX43001" fmla="*/ 3907572 w 12192000"/>
              <a:gd name="connsiteY43001" fmla="*/ 160348 h 6858000"/>
              <a:gd name="connsiteX43002" fmla="*/ 3906226 w 12192000"/>
              <a:gd name="connsiteY43002" fmla="*/ 164448 h 6858000"/>
              <a:gd name="connsiteX43003" fmla="*/ 3913168 w 12192000"/>
              <a:gd name="connsiteY43003" fmla="*/ 168458 h 6858000"/>
              <a:gd name="connsiteX43004" fmla="*/ 3924449 w 12192000"/>
              <a:gd name="connsiteY43004" fmla="*/ 174981 h 6858000"/>
              <a:gd name="connsiteX43005" fmla="*/ 4196604 w 12192000"/>
              <a:gd name="connsiteY43005" fmla="*/ 174981 h 6858000"/>
              <a:gd name="connsiteX43006" fmla="*/ 4214827 w 12192000"/>
              <a:gd name="connsiteY43006" fmla="*/ 164448 h 6858000"/>
              <a:gd name="connsiteX43007" fmla="*/ 4213481 w 12192000"/>
              <a:gd name="connsiteY43007" fmla="*/ 160348 h 6858000"/>
              <a:gd name="connsiteX43008" fmla="*/ 4212764 w 12192000"/>
              <a:gd name="connsiteY43008" fmla="*/ 157506 h 6858000"/>
              <a:gd name="connsiteX43009" fmla="*/ 4212553 w 12192000"/>
              <a:gd name="connsiteY43009" fmla="*/ 156668 h 6858000"/>
              <a:gd name="connsiteX43010" fmla="*/ 4211267 w 12192000"/>
              <a:gd name="connsiteY43010" fmla="*/ 145386 h 6858000"/>
              <a:gd name="connsiteX43011" fmla="*/ 4214709 w 12192000"/>
              <a:gd name="connsiteY43011" fmla="*/ 126894 h 6858000"/>
              <a:gd name="connsiteX43012" fmla="*/ 4094774 w 12192000"/>
              <a:gd name="connsiteY43012" fmla="*/ 57651 h 6858000"/>
              <a:gd name="connsiteX43013" fmla="*/ 4060781 w 12192000"/>
              <a:gd name="connsiteY43013" fmla="*/ 73420 h 6858000"/>
              <a:gd name="connsiteX43014" fmla="*/ 4060542 w 12192000"/>
              <a:gd name="connsiteY43014" fmla="*/ 73420 h 6858000"/>
              <a:gd name="connsiteX43015" fmla="*/ 4060302 w 12192000"/>
              <a:gd name="connsiteY43015" fmla="*/ 73420 h 6858000"/>
              <a:gd name="connsiteX43016" fmla="*/ 4026309 w 12192000"/>
              <a:gd name="connsiteY43016" fmla="*/ 57651 h 6858000"/>
              <a:gd name="connsiteX43017" fmla="*/ 3211939 w 12192000"/>
              <a:gd name="connsiteY43017" fmla="*/ 57621 h 6858000"/>
              <a:gd name="connsiteX43018" fmla="*/ 3092006 w 12192000"/>
              <a:gd name="connsiteY43018" fmla="*/ 126864 h 6858000"/>
              <a:gd name="connsiteX43019" fmla="*/ 3095447 w 12192000"/>
              <a:gd name="connsiteY43019" fmla="*/ 145357 h 6858000"/>
              <a:gd name="connsiteX43020" fmla="*/ 3094160 w 12192000"/>
              <a:gd name="connsiteY43020" fmla="*/ 156638 h 6858000"/>
              <a:gd name="connsiteX43021" fmla="*/ 3093951 w 12192000"/>
              <a:gd name="connsiteY43021" fmla="*/ 157476 h 6858000"/>
              <a:gd name="connsiteX43022" fmla="*/ 3093203 w 12192000"/>
              <a:gd name="connsiteY43022" fmla="*/ 160348 h 6858000"/>
              <a:gd name="connsiteX43023" fmla="*/ 3091856 w 12192000"/>
              <a:gd name="connsiteY43023" fmla="*/ 164448 h 6858000"/>
              <a:gd name="connsiteX43024" fmla="*/ 3098798 w 12192000"/>
              <a:gd name="connsiteY43024" fmla="*/ 168458 h 6858000"/>
              <a:gd name="connsiteX43025" fmla="*/ 3110079 w 12192000"/>
              <a:gd name="connsiteY43025" fmla="*/ 174981 h 6858000"/>
              <a:gd name="connsiteX43026" fmla="*/ 3382234 w 12192000"/>
              <a:gd name="connsiteY43026" fmla="*/ 174981 h 6858000"/>
              <a:gd name="connsiteX43027" fmla="*/ 3400457 w 12192000"/>
              <a:gd name="connsiteY43027" fmla="*/ 164448 h 6858000"/>
              <a:gd name="connsiteX43028" fmla="*/ 3399111 w 12192000"/>
              <a:gd name="connsiteY43028" fmla="*/ 160348 h 6858000"/>
              <a:gd name="connsiteX43029" fmla="*/ 3398393 w 12192000"/>
              <a:gd name="connsiteY43029" fmla="*/ 157506 h 6858000"/>
              <a:gd name="connsiteX43030" fmla="*/ 3398184 w 12192000"/>
              <a:gd name="connsiteY43030" fmla="*/ 156668 h 6858000"/>
              <a:gd name="connsiteX43031" fmla="*/ 3396897 w 12192000"/>
              <a:gd name="connsiteY43031" fmla="*/ 145386 h 6858000"/>
              <a:gd name="connsiteX43032" fmla="*/ 3400338 w 12192000"/>
              <a:gd name="connsiteY43032" fmla="*/ 126894 h 6858000"/>
              <a:gd name="connsiteX43033" fmla="*/ 3280404 w 12192000"/>
              <a:gd name="connsiteY43033" fmla="*/ 57651 h 6858000"/>
              <a:gd name="connsiteX43034" fmla="*/ 3246411 w 12192000"/>
              <a:gd name="connsiteY43034" fmla="*/ 73420 h 6858000"/>
              <a:gd name="connsiteX43035" fmla="*/ 3246172 w 12192000"/>
              <a:gd name="connsiteY43035" fmla="*/ 73420 h 6858000"/>
              <a:gd name="connsiteX43036" fmla="*/ 3245933 w 12192000"/>
              <a:gd name="connsiteY43036" fmla="*/ 73420 h 6858000"/>
              <a:gd name="connsiteX43037" fmla="*/ 3211939 w 12192000"/>
              <a:gd name="connsiteY43037" fmla="*/ 57651 h 6858000"/>
              <a:gd name="connsiteX43038" fmla="*/ 2397599 w 12192000"/>
              <a:gd name="connsiteY43038" fmla="*/ 57621 h 6858000"/>
              <a:gd name="connsiteX43039" fmla="*/ 2277666 w 12192000"/>
              <a:gd name="connsiteY43039" fmla="*/ 126864 h 6858000"/>
              <a:gd name="connsiteX43040" fmla="*/ 2281107 w 12192000"/>
              <a:gd name="connsiteY43040" fmla="*/ 145357 h 6858000"/>
              <a:gd name="connsiteX43041" fmla="*/ 2279820 w 12192000"/>
              <a:gd name="connsiteY43041" fmla="*/ 156638 h 6858000"/>
              <a:gd name="connsiteX43042" fmla="*/ 2279611 w 12192000"/>
              <a:gd name="connsiteY43042" fmla="*/ 157476 h 6858000"/>
              <a:gd name="connsiteX43043" fmla="*/ 2278863 w 12192000"/>
              <a:gd name="connsiteY43043" fmla="*/ 160348 h 6858000"/>
              <a:gd name="connsiteX43044" fmla="*/ 2277516 w 12192000"/>
              <a:gd name="connsiteY43044" fmla="*/ 164448 h 6858000"/>
              <a:gd name="connsiteX43045" fmla="*/ 2284458 w 12192000"/>
              <a:gd name="connsiteY43045" fmla="*/ 168458 h 6858000"/>
              <a:gd name="connsiteX43046" fmla="*/ 2295740 w 12192000"/>
              <a:gd name="connsiteY43046" fmla="*/ 174981 h 6858000"/>
              <a:gd name="connsiteX43047" fmla="*/ 2567894 w 12192000"/>
              <a:gd name="connsiteY43047" fmla="*/ 174981 h 6858000"/>
              <a:gd name="connsiteX43048" fmla="*/ 2586118 w 12192000"/>
              <a:gd name="connsiteY43048" fmla="*/ 164448 h 6858000"/>
              <a:gd name="connsiteX43049" fmla="*/ 2584771 w 12192000"/>
              <a:gd name="connsiteY43049" fmla="*/ 160348 h 6858000"/>
              <a:gd name="connsiteX43050" fmla="*/ 2584023 w 12192000"/>
              <a:gd name="connsiteY43050" fmla="*/ 157506 h 6858000"/>
              <a:gd name="connsiteX43051" fmla="*/ 2583814 w 12192000"/>
              <a:gd name="connsiteY43051" fmla="*/ 156668 h 6858000"/>
              <a:gd name="connsiteX43052" fmla="*/ 2582527 w 12192000"/>
              <a:gd name="connsiteY43052" fmla="*/ 145386 h 6858000"/>
              <a:gd name="connsiteX43053" fmla="*/ 2585968 w 12192000"/>
              <a:gd name="connsiteY43053" fmla="*/ 126894 h 6858000"/>
              <a:gd name="connsiteX43054" fmla="*/ 2466035 w 12192000"/>
              <a:gd name="connsiteY43054" fmla="*/ 57651 h 6858000"/>
              <a:gd name="connsiteX43055" fmla="*/ 2432041 w 12192000"/>
              <a:gd name="connsiteY43055" fmla="*/ 73420 h 6858000"/>
              <a:gd name="connsiteX43056" fmla="*/ 2431802 w 12192000"/>
              <a:gd name="connsiteY43056" fmla="*/ 73420 h 6858000"/>
              <a:gd name="connsiteX43057" fmla="*/ 2431563 w 12192000"/>
              <a:gd name="connsiteY43057" fmla="*/ 73420 h 6858000"/>
              <a:gd name="connsiteX43058" fmla="*/ 2397569 w 12192000"/>
              <a:gd name="connsiteY43058" fmla="*/ 57651 h 6858000"/>
              <a:gd name="connsiteX43059" fmla="*/ 1583230 w 12192000"/>
              <a:gd name="connsiteY43059" fmla="*/ 57621 h 6858000"/>
              <a:gd name="connsiteX43060" fmla="*/ 1463296 w 12192000"/>
              <a:gd name="connsiteY43060" fmla="*/ 126864 h 6858000"/>
              <a:gd name="connsiteX43061" fmla="*/ 1466737 w 12192000"/>
              <a:gd name="connsiteY43061" fmla="*/ 145357 h 6858000"/>
              <a:gd name="connsiteX43062" fmla="*/ 1465451 w 12192000"/>
              <a:gd name="connsiteY43062" fmla="*/ 156638 h 6858000"/>
              <a:gd name="connsiteX43063" fmla="*/ 1465241 w 12192000"/>
              <a:gd name="connsiteY43063" fmla="*/ 157476 h 6858000"/>
              <a:gd name="connsiteX43064" fmla="*/ 1464493 w 12192000"/>
              <a:gd name="connsiteY43064" fmla="*/ 160348 h 6858000"/>
              <a:gd name="connsiteX43065" fmla="*/ 1463147 w 12192000"/>
              <a:gd name="connsiteY43065" fmla="*/ 164448 h 6858000"/>
              <a:gd name="connsiteX43066" fmla="*/ 1470089 w 12192000"/>
              <a:gd name="connsiteY43066" fmla="*/ 168458 h 6858000"/>
              <a:gd name="connsiteX43067" fmla="*/ 1481370 w 12192000"/>
              <a:gd name="connsiteY43067" fmla="*/ 174981 h 6858000"/>
              <a:gd name="connsiteX43068" fmla="*/ 1753525 w 12192000"/>
              <a:gd name="connsiteY43068" fmla="*/ 174981 h 6858000"/>
              <a:gd name="connsiteX43069" fmla="*/ 1771748 w 12192000"/>
              <a:gd name="connsiteY43069" fmla="*/ 164448 h 6858000"/>
              <a:gd name="connsiteX43070" fmla="*/ 1770402 w 12192000"/>
              <a:gd name="connsiteY43070" fmla="*/ 160348 h 6858000"/>
              <a:gd name="connsiteX43071" fmla="*/ 1769654 w 12192000"/>
              <a:gd name="connsiteY43071" fmla="*/ 157506 h 6858000"/>
              <a:gd name="connsiteX43072" fmla="*/ 1769444 w 12192000"/>
              <a:gd name="connsiteY43072" fmla="*/ 156668 h 6858000"/>
              <a:gd name="connsiteX43073" fmla="*/ 1768157 w 12192000"/>
              <a:gd name="connsiteY43073" fmla="*/ 145386 h 6858000"/>
              <a:gd name="connsiteX43074" fmla="*/ 1771598 w 12192000"/>
              <a:gd name="connsiteY43074" fmla="*/ 126894 h 6858000"/>
              <a:gd name="connsiteX43075" fmla="*/ 1651665 w 12192000"/>
              <a:gd name="connsiteY43075" fmla="*/ 57651 h 6858000"/>
              <a:gd name="connsiteX43076" fmla="*/ 1617672 w 12192000"/>
              <a:gd name="connsiteY43076" fmla="*/ 73420 h 6858000"/>
              <a:gd name="connsiteX43077" fmla="*/ 1617432 w 12192000"/>
              <a:gd name="connsiteY43077" fmla="*/ 73420 h 6858000"/>
              <a:gd name="connsiteX43078" fmla="*/ 1617193 w 12192000"/>
              <a:gd name="connsiteY43078" fmla="*/ 73420 h 6858000"/>
              <a:gd name="connsiteX43079" fmla="*/ 1583200 w 12192000"/>
              <a:gd name="connsiteY43079" fmla="*/ 57651 h 6858000"/>
              <a:gd name="connsiteX43080" fmla="*/ 361660 w 12192000"/>
              <a:gd name="connsiteY43080" fmla="*/ 57621 h 6858000"/>
              <a:gd name="connsiteX43081" fmla="*/ 241727 w 12192000"/>
              <a:gd name="connsiteY43081" fmla="*/ 126864 h 6858000"/>
              <a:gd name="connsiteX43082" fmla="*/ 245168 w 12192000"/>
              <a:gd name="connsiteY43082" fmla="*/ 145357 h 6858000"/>
              <a:gd name="connsiteX43083" fmla="*/ 243881 w 12192000"/>
              <a:gd name="connsiteY43083" fmla="*/ 156638 h 6858000"/>
              <a:gd name="connsiteX43084" fmla="*/ 243672 w 12192000"/>
              <a:gd name="connsiteY43084" fmla="*/ 157476 h 6858000"/>
              <a:gd name="connsiteX43085" fmla="*/ 242924 w 12192000"/>
              <a:gd name="connsiteY43085" fmla="*/ 160348 h 6858000"/>
              <a:gd name="connsiteX43086" fmla="*/ 241577 w 12192000"/>
              <a:gd name="connsiteY43086" fmla="*/ 164448 h 6858000"/>
              <a:gd name="connsiteX43087" fmla="*/ 248519 w 12192000"/>
              <a:gd name="connsiteY43087" fmla="*/ 168458 h 6858000"/>
              <a:gd name="connsiteX43088" fmla="*/ 259800 w 12192000"/>
              <a:gd name="connsiteY43088" fmla="*/ 174981 h 6858000"/>
              <a:gd name="connsiteX43089" fmla="*/ 531955 w 12192000"/>
              <a:gd name="connsiteY43089" fmla="*/ 174981 h 6858000"/>
              <a:gd name="connsiteX43090" fmla="*/ 550179 w 12192000"/>
              <a:gd name="connsiteY43090" fmla="*/ 164448 h 6858000"/>
              <a:gd name="connsiteX43091" fmla="*/ 548832 w 12192000"/>
              <a:gd name="connsiteY43091" fmla="*/ 160348 h 6858000"/>
              <a:gd name="connsiteX43092" fmla="*/ 548114 w 12192000"/>
              <a:gd name="connsiteY43092" fmla="*/ 157506 h 6858000"/>
              <a:gd name="connsiteX43093" fmla="*/ 547904 w 12192000"/>
              <a:gd name="connsiteY43093" fmla="*/ 156668 h 6858000"/>
              <a:gd name="connsiteX43094" fmla="*/ 546618 w 12192000"/>
              <a:gd name="connsiteY43094" fmla="*/ 145386 h 6858000"/>
              <a:gd name="connsiteX43095" fmla="*/ 550059 w 12192000"/>
              <a:gd name="connsiteY43095" fmla="*/ 126894 h 6858000"/>
              <a:gd name="connsiteX43096" fmla="*/ 430125 w 12192000"/>
              <a:gd name="connsiteY43096" fmla="*/ 57651 h 6858000"/>
              <a:gd name="connsiteX43097" fmla="*/ 396132 w 12192000"/>
              <a:gd name="connsiteY43097" fmla="*/ 73420 h 6858000"/>
              <a:gd name="connsiteX43098" fmla="*/ 395893 w 12192000"/>
              <a:gd name="connsiteY43098" fmla="*/ 73420 h 6858000"/>
              <a:gd name="connsiteX43099" fmla="*/ 395653 w 12192000"/>
              <a:gd name="connsiteY43099" fmla="*/ 73420 h 6858000"/>
              <a:gd name="connsiteX43100" fmla="*/ 361660 w 12192000"/>
              <a:gd name="connsiteY43100" fmla="*/ 57651 h 6858000"/>
              <a:gd name="connsiteX43101" fmla="*/ 0 w 12192000"/>
              <a:gd name="connsiteY43101" fmla="*/ 0 h 6858000"/>
              <a:gd name="connsiteX43102" fmla="*/ 21754 w 12192000"/>
              <a:gd name="connsiteY43102" fmla="*/ 0 h 6858000"/>
              <a:gd name="connsiteX43103" fmla="*/ 30795 w 12192000"/>
              <a:gd name="connsiteY43103" fmla="*/ 13274 h 6858000"/>
              <a:gd name="connsiteX43104" fmla="*/ 31573 w 12192000"/>
              <a:gd name="connsiteY43104" fmla="*/ 15668 h 6858000"/>
              <a:gd name="connsiteX43105" fmla="*/ 33578 w 12192000"/>
              <a:gd name="connsiteY43105" fmla="*/ 28804 h 6858000"/>
              <a:gd name="connsiteX43106" fmla="*/ 31125 w 12192000"/>
              <a:gd name="connsiteY43106" fmla="*/ 43227 h 6858000"/>
              <a:gd name="connsiteX43107" fmla="*/ 151058 w 12192000"/>
              <a:gd name="connsiteY43107" fmla="*/ 112471 h 6858000"/>
              <a:gd name="connsiteX43108" fmla="*/ 184303 w 12192000"/>
              <a:gd name="connsiteY43108" fmla="*/ 93349 h 6858000"/>
              <a:gd name="connsiteX43109" fmla="*/ 184303 w 12192000"/>
              <a:gd name="connsiteY43109" fmla="*/ 73121 h 6858000"/>
              <a:gd name="connsiteX43110" fmla="*/ 128366 w 12192000"/>
              <a:gd name="connsiteY43110" fmla="*/ 28933 h 6858000"/>
              <a:gd name="connsiteX43111" fmla="*/ 106431 w 12192000"/>
              <a:gd name="connsiteY43111" fmla="*/ 0 h 6858000"/>
              <a:gd name="connsiteX43112" fmla="*/ 125916 w 12192000"/>
              <a:gd name="connsiteY43112" fmla="*/ 0 h 6858000"/>
              <a:gd name="connsiteX43113" fmla="*/ 136519 w 12192000"/>
              <a:gd name="connsiteY43113" fmla="*/ 14246 h 6858000"/>
              <a:gd name="connsiteX43114" fmla="*/ 184333 w 12192000"/>
              <a:gd name="connsiteY43114" fmla="*/ 54209 h 6858000"/>
              <a:gd name="connsiteX43115" fmla="*/ 184333 w 12192000"/>
              <a:gd name="connsiteY43115" fmla="*/ 0 h 6858000"/>
              <a:gd name="connsiteX43116" fmla="*/ 200312 w 12192000"/>
              <a:gd name="connsiteY43116" fmla="*/ 0 h 6858000"/>
              <a:gd name="connsiteX43117" fmla="*/ 200312 w 12192000"/>
              <a:gd name="connsiteY43117" fmla="*/ 54239 h 6858000"/>
              <a:gd name="connsiteX43118" fmla="*/ 248126 w 12192000"/>
              <a:gd name="connsiteY43118" fmla="*/ 14293 h 6858000"/>
              <a:gd name="connsiteX43119" fmla="*/ 258765 w 12192000"/>
              <a:gd name="connsiteY43119" fmla="*/ 0 h 6858000"/>
              <a:gd name="connsiteX43120" fmla="*/ 278160 w 12192000"/>
              <a:gd name="connsiteY43120" fmla="*/ 0 h 6858000"/>
              <a:gd name="connsiteX43121" fmla="*/ 256298 w 12192000"/>
              <a:gd name="connsiteY43121" fmla="*/ 28830 h 6858000"/>
              <a:gd name="connsiteX43122" fmla="*/ 200342 w 12192000"/>
              <a:gd name="connsiteY43122" fmla="*/ 73031 h 6858000"/>
              <a:gd name="connsiteX43123" fmla="*/ 200342 w 12192000"/>
              <a:gd name="connsiteY43123" fmla="*/ 93260 h 6858000"/>
              <a:gd name="connsiteX43124" fmla="*/ 233587 w 12192000"/>
              <a:gd name="connsiteY43124" fmla="*/ 112381 h 6858000"/>
              <a:gd name="connsiteX43125" fmla="*/ 353521 w 12192000"/>
              <a:gd name="connsiteY43125" fmla="*/ 43138 h 6858000"/>
              <a:gd name="connsiteX43126" fmla="*/ 351067 w 12192000"/>
              <a:gd name="connsiteY43126" fmla="*/ 28715 h 6858000"/>
              <a:gd name="connsiteX43127" fmla="*/ 353072 w 12192000"/>
              <a:gd name="connsiteY43127" fmla="*/ 15578 h 6858000"/>
              <a:gd name="connsiteX43128" fmla="*/ 353850 w 12192000"/>
              <a:gd name="connsiteY43128" fmla="*/ 13184 h 6858000"/>
              <a:gd name="connsiteX43129" fmla="*/ 362834 w 12192000"/>
              <a:gd name="connsiteY43129" fmla="*/ 0 h 6858000"/>
              <a:gd name="connsiteX43130" fmla="*/ 428953 w 12192000"/>
              <a:gd name="connsiteY43130" fmla="*/ 0 h 6858000"/>
              <a:gd name="connsiteX43131" fmla="*/ 437995 w 12192000"/>
              <a:gd name="connsiteY43131" fmla="*/ 13274 h 6858000"/>
              <a:gd name="connsiteX43132" fmla="*/ 438773 w 12192000"/>
              <a:gd name="connsiteY43132" fmla="*/ 15668 h 6858000"/>
              <a:gd name="connsiteX43133" fmla="*/ 440778 w 12192000"/>
              <a:gd name="connsiteY43133" fmla="*/ 28804 h 6858000"/>
              <a:gd name="connsiteX43134" fmla="*/ 438324 w 12192000"/>
              <a:gd name="connsiteY43134" fmla="*/ 43227 h 6858000"/>
              <a:gd name="connsiteX43135" fmla="*/ 558258 w 12192000"/>
              <a:gd name="connsiteY43135" fmla="*/ 112471 h 6858000"/>
              <a:gd name="connsiteX43136" fmla="*/ 591503 w 12192000"/>
              <a:gd name="connsiteY43136" fmla="*/ 93349 h 6858000"/>
              <a:gd name="connsiteX43137" fmla="*/ 591503 w 12192000"/>
              <a:gd name="connsiteY43137" fmla="*/ 73187 h 6858000"/>
              <a:gd name="connsiteX43138" fmla="*/ 591533 w 12192000"/>
              <a:gd name="connsiteY43138" fmla="*/ 73211 h 6858000"/>
              <a:gd name="connsiteX43139" fmla="*/ 591503 w 12192000"/>
              <a:gd name="connsiteY43139" fmla="*/ 73121 h 6858000"/>
              <a:gd name="connsiteX43140" fmla="*/ 591503 w 12192000"/>
              <a:gd name="connsiteY43140" fmla="*/ 73187 h 6858000"/>
              <a:gd name="connsiteX43141" fmla="*/ 535595 w 12192000"/>
              <a:gd name="connsiteY43141" fmla="*/ 29022 h 6858000"/>
              <a:gd name="connsiteX43142" fmla="*/ 513592 w 12192000"/>
              <a:gd name="connsiteY43142" fmla="*/ 0 h 6858000"/>
              <a:gd name="connsiteX43143" fmla="*/ 533087 w 12192000"/>
              <a:gd name="connsiteY43143" fmla="*/ 0 h 6858000"/>
              <a:gd name="connsiteX43144" fmla="*/ 543690 w 12192000"/>
              <a:gd name="connsiteY43144" fmla="*/ 14246 h 6858000"/>
              <a:gd name="connsiteX43145" fmla="*/ 591503 w 12192000"/>
              <a:gd name="connsiteY43145" fmla="*/ 54209 h 6858000"/>
              <a:gd name="connsiteX43146" fmla="*/ 591503 w 12192000"/>
              <a:gd name="connsiteY43146" fmla="*/ 0 h 6858000"/>
              <a:gd name="connsiteX43147" fmla="*/ 607482 w 12192000"/>
              <a:gd name="connsiteY43147" fmla="*/ 0 h 6858000"/>
              <a:gd name="connsiteX43148" fmla="*/ 607482 w 12192000"/>
              <a:gd name="connsiteY43148" fmla="*/ 54239 h 6858000"/>
              <a:gd name="connsiteX43149" fmla="*/ 655296 w 12192000"/>
              <a:gd name="connsiteY43149" fmla="*/ 14293 h 6858000"/>
              <a:gd name="connsiteX43150" fmla="*/ 665935 w 12192000"/>
              <a:gd name="connsiteY43150" fmla="*/ 0 h 6858000"/>
              <a:gd name="connsiteX43151" fmla="*/ 685330 w 12192000"/>
              <a:gd name="connsiteY43151" fmla="*/ 0 h 6858000"/>
              <a:gd name="connsiteX43152" fmla="*/ 663468 w 12192000"/>
              <a:gd name="connsiteY43152" fmla="*/ 28830 h 6858000"/>
              <a:gd name="connsiteX43153" fmla="*/ 607512 w 12192000"/>
              <a:gd name="connsiteY43153" fmla="*/ 73031 h 6858000"/>
              <a:gd name="connsiteX43154" fmla="*/ 607512 w 12192000"/>
              <a:gd name="connsiteY43154" fmla="*/ 93260 h 6858000"/>
              <a:gd name="connsiteX43155" fmla="*/ 640757 w 12192000"/>
              <a:gd name="connsiteY43155" fmla="*/ 112381 h 6858000"/>
              <a:gd name="connsiteX43156" fmla="*/ 760691 w 12192000"/>
              <a:gd name="connsiteY43156" fmla="*/ 43138 h 6858000"/>
              <a:gd name="connsiteX43157" fmla="*/ 758237 w 12192000"/>
              <a:gd name="connsiteY43157" fmla="*/ 28715 h 6858000"/>
              <a:gd name="connsiteX43158" fmla="*/ 760242 w 12192000"/>
              <a:gd name="connsiteY43158" fmla="*/ 15578 h 6858000"/>
              <a:gd name="connsiteX43159" fmla="*/ 761020 w 12192000"/>
              <a:gd name="connsiteY43159" fmla="*/ 13184 h 6858000"/>
              <a:gd name="connsiteX43160" fmla="*/ 770004 w 12192000"/>
              <a:gd name="connsiteY43160" fmla="*/ 0 h 6858000"/>
              <a:gd name="connsiteX43161" fmla="*/ 836123 w 12192000"/>
              <a:gd name="connsiteY43161" fmla="*/ 0 h 6858000"/>
              <a:gd name="connsiteX43162" fmla="*/ 845165 w 12192000"/>
              <a:gd name="connsiteY43162" fmla="*/ 13274 h 6858000"/>
              <a:gd name="connsiteX43163" fmla="*/ 845943 w 12192000"/>
              <a:gd name="connsiteY43163" fmla="*/ 15668 h 6858000"/>
              <a:gd name="connsiteX43164" fmla="*/ 847948 w 12192000"/>
              <a:gd name="connsiteY43164" fmla="*/ 28804 h 6858000"/>
              <a:gd name="connsiteX43165" fmla="*/ 845494 w 12192000"/>
              <a:gd name="connsiteY43165" fmla="*/ 43227 h 6858000"/>
              <a:gd name="connsiteX43166" fmla="*/ 965428 w 12192000"/>
              <a:gd name="connsiteY43166" fmla="*/ 112471 h 6858000"/>
              <a:gd name="connsiteX43167" fmla="*/ 998673 w 12192000"/>
              <a:gd name="connsiteY43167" fmla="*/ 93349 h 6858000"/>
              <a:gd name="connsiteX43168" fmla="*/ 998673 w 12192000"/>
              <a:gd name="connsiteY43168" fmla="*/ 73187 h 6858000"/>
              <a:gd name="connsiteX43169" fmla="*/ 998703 w 12192000"/>
              <a:gd name="connsiteY43169" fmla="*/ 73211 h 6858000"/>
              <a:gd name="connsiteX43170" fmla="*/ 998673 w 12192000"/>
              <a:gd name="connsiteY43170" fmla="*/ 73121 h 6858000"/>
              <a:gd name="connsiteX43171" fmla="*/ 998673 w 12192000"/>
              <a:gd name="connsiteY43171" fmla="*/ 73187 h 6858000"/>
              <a:gd name="connsiteX43172" fmla="*/ 942765 w 12192000"/>
              <a:gd name="connsiteY43172" fmla="*/ 29022 h 6858000"/>
              <a:gd name="connsiteX43173" fmla="*/ 920762 w 12192000"/>
              <a:gd name="connsiteY43173" fmla="*/ 0 h 6858000"/>
              <a:gd name="connsiteX43174" fmla="*/ 940257 w 12192000"/>
              <a:gd name="connsiteY43174" fmla="*/ 0 h 6858000"/>
              <a:gd name="connsiteX43175" fmla="*/ 950860 w 12192000"/>
              <a:gd name="connsiteY43175" fmla="*/ 14246 h 6858000"/>
              <a:gd name="connsiteX43176" fmla="*/ 998673 w 12192000"/>
              <a:gd name="connsiteY43176" fmla="*/ 54209 h 6858000"/>
              <a:gd name="connsiteX43177" fmla="*/ 998673 w 12192000"/>
              <a:gd name="connsiteY43177" fmla="*/ 0 h 6858000"/>
              <a:gd name="connsiteX43178" fmla="*/ 1014652 w 12192000"/>
              <a:gd name="connsiteY43178" fmla="*/ 0 h 6858000"/>
              <a:gd name="connsiteX43179" fmla="*/ 1014652 w 12192000"/>
              <a:gd name="connsiteY43179" fmla="*/ 54239 h 6858000"/>
              <a:gd name="connsiteX43180" fmla="*/ 1062466 w 12192000"/>
              <a:gd name="connsiteY43180" fmla="*/ 14293 h 6858000"/>
              <a:gd name="connsiteX43181" fmla="*/ 1073105 w 12192000"/>
              <a:gd name="connsiteY43181" fmla="*/ 0 h 6858000"/>
              <a:gd name="connsiteX43182" fmla="*/ 1092552 w 12192000"/>
              <a:gd name="connsiteY43182" fmla="*/ 0 h 6858000"/>
              <a:gd name="connsiteX43183" fmla="*/ 1070667 w 12192000"/>
              <a:gd name="connsiteY43183" fmla="*/ 28860 h 6858000"/>
              <a:gd name="connsiteX43184" fmla="*/ 1014712 w 12192000"/>
              <a:gd name="connsiteY43184" fmla="*/ 73061 h 6858000"/>
              <a:gd name="connsiteX43185" fmla="*/ 1014712 w 12192000"/>
              <a:gd name="connsiteY43185" fmla="*/ 93290 h 6858000"/>
              <a:gd name="connsiteX43186" fmla="*/ 1047957 w 12192000"/>
              <a:gd name="connsiteY43186" fmla="*/ 112411 h 6858000"/>
              <a:gd name="connsiteX43187" fmla="*/ 1167891 w 12192000"/>
              <a:gd name="connsiteY43187" fmla="*/ 43168 h 6858000"/>
              <a:gd name="connsiteX43188" fmla="*/ 1165437 w 12192000"/>
              <a:gd name="connsiteY43188" fmla="*/ 28744 h 6858000"/>
              <a:gd name="connsiteX43189" fmla="*/ 1167442 w 12192000"/>
              <a:gd name="connsiteY43189" fmla="*/ 15608 h 6858000"/>
              <a:gd name="connsiteX43190" fmla="*/ 1168220 w 12192000"/>
              <a:gd name="connsiteY43190" fmla="*/ 13184 h 6858000"/>
              <a:gd name="connsiteX43191" fmla="*/ 1177204 w 12192000"/>
              <a:gd name="connsiteY43191" fmla="*/ 0 h 6858000"/>
              <a:gd name="connsiteX43192" fmla="*/ 1243323 w 12192000"/>
              <a:gd name="connsiteY43192" fmla="*/ 0 h 6858000"/>
              <a:gd name="connsiteX43193" fmla="*/ 1252365 w 12192000"/>
              <a:gd name="connsiteY43193" fmla="*/ 13274 h 6858000"/>
              <a:gd name="connsiteX43194" fmla="*/ 1253143 w 12192000"/>
              <a:gd name="connsiteY43194" fmla="*/ 15668 h 6858000"/>
              <a:gd name="connsiteX43195" fmla="*/ 1255148 w 12192000"/>
              <a:gd name="connsiteY43195" fmla="*/ 28804 h 6858000"/>
              <a:gd name="connsiteX43196" fmla="*/ 1252694 w 12192000"/>
              <a:gd name="connsiteY43196" fmla="*/ 43227 h 6858000"/>
              <a:gd name="connsiteX43197" fmla="*/ 1372628 w 12192000"/>
              <a:gd name="connsiteY43197" fmla="*/ 112471 h 6858000"/>
              <a:gd name="connsiteX43198" fmla="*/ 1405873 w 12192000"/>
              <a:gd name="connsiteY43198" fmla="*/ 93349 h 6858000"/>
              <a:gd name="connsiteX43199" fmla="*/ 1405873 w 12192000"/>
              <a:gd name="connsiteY43199" fmla="*/ 73187 h 6858000"/>
              <a:gd name="connsiteX43200" fmla="*/ 1405903 w 12192000"/>
              <a:gd name="connsiteY43200" fmla="*/ 73211 h 6858000"/>
              <a:gd name="connsiteX43201" fmla="*/ 1405873 w 12192000"/>
              <a:gd name="connsiteY43201" fmla="*/ 73121 h 6858000"/>
              <a:gd name="connsiteX43202" fmla="*/ 1405873 w 12192000"/>
              <a:gd name="connsiteY43202" fmla="*/ 73187 h 6858000"/>
              <a:gd name="connsiteX43203" fmla="*/ 1349965 w 12192000"/>
              <a:gd name="connsiteY43203" fmla="*/ 29022 h 6858000"/>
              <a:gd name="connsiteX43204" fmla="*/ 1327962 w 12192000"/>
              <a:gd name="connsiteY43204" fmla="*/ 0 h 6858000"/>
              <a:gd name="connsiteX43205" fmla="*/ 1347457 w 12192000"/>
              <a:gd name="connsiteY43205" fmla="*/ 0 h 6858000"/>
              <a:gd name="connsiteX43206" fmla="*/ 1358059 w 12192000"/>
              <a:gd name="connsiteY43206" fmla="*/ 14246 h 6858000"/>
              <a:gd name="connsiteX43207" fmla="*/ 1405873 w 12192000"/>
              <a:gd name="connsiteY43207" fmla="*/ 54209 h 6858000"/>
              <a:gd name="connsiteX43208" fmla="*/ 1405873 w 12192000"/>
              <a:gd name="connsiteY43208" fmla="*/ 0 h 6858000"/>
              <a:gd name="connsiteX43209" fmla="*/ 1421852 w 12192000"/>
              <a:gd name="connsiteY43209" fmla="*/ 0 h 6858000"/>
              <a:gd name="connsiteX43210" fmla="*/ 1421852 w 12192000"/>
              <a:gd name="connsiteY43210" fmla="*/ 54239 h 6858000"/>
              <a:gd name="connsiteX43211" fmla="*/ 1469666 w 12192000"/>
              <a:gd name="connsiteY43211" fmla="*/ 14293 h 6858000"/>
              <a:gd name="connsiteX43212" fmla="*/ 1480305 w 12192000"/>
              <a:gd name="connsiteY43212" fmla="*/ 0 h 6858000"/>
              <a:gd name="connsiteX43213" fmla="*/ 1499699 w 12192000"/>
              <a:gd name="connsiteY43213" fmla="*/ 0 h 6858000"/>
              <a:gd name="connsiteX43214" fmla="*/ 1477837 w 12192000"/>
              <a:gd name="connsiteY43214" fmla="*/ 28830 h 6858000"/>
              <a:gd name="connsiteX43215" fmla="*/ 1421882 w 12192000"/>
              <a:gd name="connsiteY43215" fmla="*/ 73031 h 6858000"/>
              <a:gd name="connsiteX43216" fmla="*/ 1421882 w 12192000"/>
              <a:gd name="connsiteY43216" fmla="*/ 93260 h 6858000"/>
              <a:gd name="connsiteX43217" fmla="*/ 1455127 w 12192000"/>
              <a:gd name="connsiteY43217" fmla="*/ 112381 h 6858000"/>
              <a:gd name="connsiteX43218" fmla="*/ 1575061 w 12192000"/>
              <a:gd name="connsiteY43218" fmla="*/ 43138 h 6858000"/>
              <a:gd name="connsiteX43219" fmla="*/ 1572607 w 12192000"/>
              <a:gd name="connsiteY43219" fmla="*/ 28715 h 6858000"/>
              <a:gd name="connsiteX43220" fmla="*/ 1574612 w 12192000"/>
              <a:gd name="connsiteY43220" fmla="*/ 15578 h 6858000"/>
              <a:gd name="connsiteX43221" fmla="*/ 1575390 w 12192000"/>
              <a:gd name="connsiteY43221" fmla="*/ 13184 h 6858000"/>
              <a:gd name="connsiteX43222" fmla="*/ 1584373 w 12192000"/>
              <a:gd name="connsiteY43222" fmla="*/ 0 h 6858000"/>
              <a:gd name="connsiteX43223" fmla="*/ 1650493 w 12192000"/>
              <a:gd name="connsiteY43223" fmla="*/ 0 h 6858000"/>
              <a:gd name="connsiteX43224" fmla="*/ 1659535 w 12192000"/>
              <a:gd name="connsiteY43224" fmla="*/ 13274 h 6858000"/>
              <a:gd name="connsiteX43225" fmla="*/ 1660313 w 12192000"/>
              <a:gd name="connsiteY43225" fmla="*/ 15668 h 6858000"/>
              <a:gd name="connsiteX43226" fmla="*/ 1662318 w 12192000"/>
              <a:gd name="connsiteY43226" fmla="*/ 28804 h 6858000"/>
              <a:gd name="connsiteX43227" fmla="*/ 1659864 w 12192000"/>
              <a:gd name="connsiteY43227" fmla="*/ 43227 h 6858000"/>
              <a:gd name="connsiteX43228" fmla="*/ 1779798 w 12192000"/>
              <a:gd name="connsiteY43228" fmla="*/ 112471 h 6858000"/>
              <a:gd name="connsiteX43229" fmla="*/ 1813043 w 12192000"/>
              <a:gd name="connsiteY43229" fmla="*/ 93349 h 6858000"/>
              <a:gd name="connsiteX43230" fmla="*/ 1813043 w 12192000"/>
              <a:gd name="connsiteY43230" fmla="*/ 73187 h 6858000"/>
              <a:gd name="connsiteX43231" fmla="*/ 1813073 w 12192000"/>
              <a:gd name="connsiteY43231" fmla="*/ 73211 h 6858000"/>
              <a:gd name="connsiteX43232" fmla="*/ 1813043 w 12192000"/>
              <a:gd name="connsiteY43232" fmla="*/ 73121 h 6858000"/>
              <a:gd name="connsiteX43233" fmla="*/ 1813043 w 12192000"/>
              <a:gd name="connsiteY43233" fmla="*/ 73187 h 6858000"/>
              <a:gd name="connsiteX43234" fmla="*/ 1757135 w 12192000"/>
              <a:gd name="connsiteY43234" fmla="*/ 29022 h 6858000"/>
              <a:gd name="connsiteX43235" fmla="*/ 1735132 w 12192000"/>
              <a:gd name="connsiteY43235" fmla="*/ 0 h 6858000"/>
              <a:gd name="connsiteX43236" fmla="*/ 1754627 w 12192000"/>
              <a:gd name="connsiteY43236" fmla="*/ 0 h 6858000"/>
              <a:gd name="connsiteX43237" fmla="*/ 1765230 w 12192000"/>
              <a:gd name="connsiteY43237" fmla="*/ 14246 h 6858000"/>
              <a:gd name="connsiteX43238" fmla="*/ 1813043 w 12192000"/>
              <a:gd name="connsiteY43238" fmla="*/ 54209 h 6858000"/>
              <a:gd name="connsiteX43239" fmla="*/ 1813043 w 12192000"/>
              <a:gd name="connsiteY43239" fmla="*/ 0 h 6858000"/>
              <a:gd name="connsiteX43240" fmla="*/ 1829022 w 12192000"/>
              <a:gd name="connsiteY43240" fmla="*/ 0 h 6858000"/>
              <a:gd name="connsiteX43241" fmla="*/ 1829022 w 12192000"/>
              <a:gd name="connsiteY43241" fmla="*/ 54239 h 6858000"/>
              <a:gd name="connsiteX43242" fmla="*/ 1876836 w 12192000"/>
              <a:gd name="connsiteY43242" fmla="*/ 14293 h 6858000"/>
              <a:gd name="connsiteX43243" fmla="*/ 1887475 w 12192000"/>
              <a:gd name="connsiteY43243" fmla="*/ 0 h 6858000"/>
              <a:gd name="connsiteX43244" fmla="*/ 1906899 w 12192000"/>
              <a:gd name="connsiteY43244" fmla="*/ 0 h 6858000"/>
              <a:gd name="connsiteX43245" fmla="*/ 1885037 w 12192000"/>
              <a:gd name="connsiteY43245" fmla="*/ 28830 h 6858000"/>
              <a:gd name="connsiteX43246" fmla="*/ 1829082 w 12192000"/>
              <a:gd name="connsiteY43246" fmla="*/ 73031 h 6858000"/>
              <a:gd name="connsiteX43247" fmla="*/ 1829082 w 12192000"/>
              <a:gd name="connsiteY43247" fmla="*/ 93260 h 6858000"/>
              <a:gd name="connsiteX43248" fmla="*/ 1862327 w 12192000"/>
              <a:gd name="connsiteY43248" fmla="*/ 112381 h 6858000"/>
              <a:gd name="connsiteX43249" fmla="*/ 1982260 w 12192000"/>
              <a:gd name="connsiteY43249" fmla="*/ 43138 h 6858000"/>
              <a:gd name="connsiteX43250" fmla="*/ 1979807 w 12192000"/>
              <a:gd name="connsiteY43250" fmla="*/ 28715 h 6858000"/>
              <a:gd name="connsiteX43251" fmla="*/ 1981812 w 12192000"/>
              <a:gd name="connsiteY43251" fmla="*/ 15578 h 6858000"/>
              <a:gd name="connsiteX43252" fmla="*/ 1982590 w 12192000"/>
              <a:gd name="connsiteY43252" fmla="*/ 13184 h 6858000"/>
              <a:gd name="connsiteX43253" fmla="*/ 1991573 w 12192000"/>
              <a:gd name="connsiteY43253" fmla="*/ 0 h 6858000"/>
              <a:gd name="connsiteX43254" fmla="*/ 2057663 w 12192000"/>
              <a:gd name="connsiteY43254" fmla="*/ 0 h 6858000"/>
              <a:gd name="connsiteX43255" fmla="*/ 2066705 w 12192000"/>
              <a:gd name="connsiteY43255" fmla="*/ 13274 h 6858000"/>
              <a:gd name="connsiteX43256" fmla="*/ 2067483 w 12192000"/>
              <a:gd name="connsiteY43256" fmla="*/ 15668 h 6858000"/>
              <a:gd name="connsiteX43257" fmla="*/ 2069488 w 12192000"/>
              <a:gd name="connsiteY43257" fmla="*/ 28804 h 6858000"/>
              <a:gd name="connsiteX43258" fmla="*/ 2067034 w 12192000"/>
              <a:gd name="connsiteY43258" fmla="*/ 43227 h 6858000"/>
              <a:gd name="connsiteX43259" fmla="*/ 2186967 w 12192000"/>
              <a:gd name="connsiteY43259" fmla="*/ 112471 h 6858000"/>
              <a:gd name="connsiteX43260" fmla="*/ 2220213 w 12192000"/>
              <a:gd name="connsiteY43260" fmla="*/ 93349 h 6858000"/>
              <a:gd name="connsiteX43261" fmla="*/ 2220213 w 12192000"/>
              <a:gd name="connsiteY43261" fmla="*/ 73187 h 6858000"/>
              <a:gd name="connsiteX43262" fmla="*/ 2220243 w 12192000"/>
              <a:gd name="connsiteY43262" fmla="*/ 73211 h 6858000"/>
              <a:gd name="connsiteX43263" fmla="*/ 2220213 w 12192000"/>
              <a:gd name="connsiteY43263" fmla="*/ 73121 h 6858000"/>
              <a:gd name="connsiteX43264" fmla="*/ 2220213 w 12192000"/>
              <a:gd name="connsiteY43264" fmla="*/ 73187 h 6858000"/>
              <a:gd name="connsiteX43265" fmla="*/ 2164305 w 12192000"/>
              <a:gd name="connsiteY43265" fmla="*/ 29022 h 6858000"/>
              <a:gd name="connsiteX43266" fmla="*/ 2142302 w 12192000"/>
              <a:gd name="connsiteY43266" fmla="*/ 0 h 6858000"/>
              <a:gd name="connsiteX43267" fmla="*/ 2161827 w 12192000"/>
              <a:gd name="connsiteY43267" fmla="*/ 0 h 6858000"/>
              <a:gd name="connsiteX43268" fmla="*/ 2172430 w 12192000"/>
              <a:gd name="connsiteY43268" fmla="*/ 14246 h 6858000"/>
              <a:gd name="connsiteX43269" fmla="*/ 2220243 w 12192000"/>
              <a:gd name="connsiteY43269" fmla="*/ 54209 h 6858000"/>
              <a:gd name="connsiteX43270" fmla="*/ 2220243 w 12192000"/>
              <a:gd name="connsiteY43270" fmla="*/ 0 h 6858000"/>
              <a:gd name="connsiteX43271" fmla="*/ 2236222 w 12192000"/>
              <a:gd name="connsiteY43271" fmla="*/ 0 h 6858000"/>
              <a:gd name="connsiteX43272" fmla="*/ 2236222 w 12192000"/>
              <a:gd name="connsiteY43272" fmla="*/ 54239 h 6858000"/>
              <a:gd name="connsiteX43273" fmla="*/ 2284036 w 12192000"/>
              <a:gd name="connsiteY43273" fmla="*/ 14293 h 6858000"/>
              <a:gd name="connsiteX43274" fmla="*/ 2294675 w 12192000"/>
              <a:gd name="connsiteY43274" fmla="*/ 0 h 6858000"/>
              <a:gd name="connsiteX43275" fmla="*/ 2314069 w 12192000"/>
              <a:gd name="connsiteY43275" fmla="*/ 0 h 6858000"/>
              <a:gd name="connsiteX43276" fmla="*/ 2292207 w 12192000"/>
              <a:gd name="connsiteY43276" fmla="*/ 28830 h 6858000"/>
              <a:gd name="connsiteX43277" fmla="*/ 2236252 w 12192000"/>
              <a:gd name="connsiteY43277" fmla="*/ 73031 h 6858000"/>
              <a:gd name="connsiteX43278" fmla="*/ 2236252 w 12192000"/>
              <a:gd name="connsiteY43278" fmla="*/ 93260 h 6858000"/>
              <a:gd name="connsiteX43279" fmla="*/ 2269497 w 12192000"/>
              <a:gd name="connsiteY43279" fmla="*/ 112381 h 6858000"/>
              <a:gd name="connsiteX43280" fmla="*/ 2389430 w 12192000"/>
              <a:gd name="connsiteY43280" fmla="*/ 43138 h 6858000"/>
              <a:gd name="connsiteX43281" fmla="*/ 2386977 w 12192000"/>
              <a:gd name="connsiteY43281" fmla="*/ 28715 h 6858000"/>
              <a:gd name="connsiteX43282" fmla="*/ 2388981 w 12192000"/>
              <a:gd name="connsiteY43282" fmla="*/ 15578 h 6858000"/>
              <a:gd name="connsiteX43283" fmla="*/ 2389759 w 12192000"/>
              <a:gd name="connsiteY43283" fmla="*/ 13184 h 6858000"/>
              <a:gd name="connsiteX43284" fmla="*/ 2398743 w 12192000"/>
              <a:gd name="connsiteY43284" fmla="*/ 0 h 6858000"/>
              <a:gd name="connsiteX43285" fmla="*/ 2464863 w 12192000"/>
              <a:gd name="connsiteY43285" fmla="*/ 0 h 6858000"/>
              <a:gd name="connsiteX43286" fmla="*/ 2473904 w 12192000"/>
              <a:gd name="connsiteY43286" fmla="*/ 13274 h 6858000"/>
              <a:gd name="connsiteX43287" fmla="*/ 2474683 w 12192000"/>
              <a:gd name="connsiteY43287" fmla="*/ 15668 h 6858000"/>
              <a:gd name="connsiteX43288" fmla="*/ 2476687 w 12192000"/>
              <a:gd name="connsiteY43288" fmla="*/ 28804 h 6858000"/>
              <a:gd name="connsiteX43289" fmla="*/ 2474234 w 12192000"/>
              <a:gd name="connsiteY43289" fmla="*/ 43227 h 6858000"/>
              <a:gd name="connsiteX43290" fmla="*/ 2594167 w 12192000"/>
              <a:gd name="connsiteY43290" fmla="*/ 112471 h 6858000"/>
              <a:gd name="connsiteX43291" fmla="*/ 2627412 w 12192000"/>
              <a:gd name="connsiteY43291" fmla="*/ 93349 h 6858000"/>
              <a:gd name="connsiteX43292" fmla="*/ 2627412 w 12192000"/>
              <a:gd name="connsiteY43292" fmla="*/ 73187 h 6858000"/>
              <a:gd name="connsiteX43293" fmla="*/ 2627442 w 12192000"/>
              <a:gd name="connsiteY43293" fmla="*/ 73211 h 6858000"/>
              <a:gd name="connsiteX43294" fmla="*/ 2627412 w 12192000"/>
              <a:gd name="connsiteY43294" fmla="*/ 73121 h 6858000"/>
              <a:gd name="connsiteX43295" fmla="*/ 2627412 w 12192000"/>
              <a:gd name="connsiteY43295" fmla="*/ 73187 h 6858000"/>
              <a:gd name="connsiteX43296" fmla="*/ 2571505 w 12192000"/>
              <a:gd name="connsiteY43296" fmla="*/ 29022 h 6858000"/>
              <a:gd name="connsiteX43297" fmla="*/ 2549502 w 12192000"/>
              <a:gd name="connsiteY43297" fmla="*/ 0 h 6858000"/>
              <a:gd name="connsiteX43298" fmla="*/ 2568996 w 12192000"/>
              <a:gd name="connsiteY43298" fmla="*/ 0 h 6858000"/>
              <a:gd name="connsiteX43299" fmla="*/ 2579599 w 12192000"/>
              <a:gd name="connsiteY43299" fmla="*/ 14246 h 6858000"/>
              <a:gd name="connsiteX43300" fmla="*/ 2627412 w 12192000"/>
              <a:gd name="connsiteY43300" fmla="*/ 54209 h 6858000"/>
              <a:gd name="connsiteX43301" fmla="*/ 2627412 w 12192000"/>
              <a:gd name="connsiteY43301" fmla="*/ 0 h 6858000"/>
              <a:gd name="connsiteX43302" fmla="*/ 2643392 w 12192000"/>
              <a:gd name="connsiteY43302" fmla="*/ 0 h 6858000"/>
              <a:gd name="connsiteX43303" fmla="*/ 2643392 w 12192000"/>
              <a:gd name="connsiteY43303" fmla="*/ 54239 h 6858000"/>
              <a:gd name="connsiteX43304" fmla="*/ 2691205 w 12192000"/>
              <a:gd name="connsiteY43304" fmla="*/ 14293 h 6858000"/>
              <a:gd name="connsiteX43305" fmla="*/ 2701844 w 12192000"/>
              <a:gd name="connsiteY43305" fmla="*/ 0 h 6858000"/>
              <a:gd name="connsiteX43306" fmla="*/ 2721239 w 12192000"/>
              <a:gd name="connsiteY43306" fmla="*/ 0 h 6858000"/>
              <a:gd name="connsiteX43307" fmla="*/ 2699377 w 12192000"/>
              <a:gd name="connsiteY43307" fmla="*/ 28830 h 6858000"/>
              <a:gd name="connsiteX43308" fmla="*/ 2643422 w 12192000"/>
              <a:gd name="connsiteY43308" fmla="*/ 73031 h 6858000"/>
              <a:gd name="connsiteX43309" fmla="*/ 2643422 w 12192000"/>
              <a:gd name="connsiteY43309" fmla="*/ 93260 h 6858000"/>
              <a:gd name="connsiteX43310" fmla="*/ 2676667 w 12192000"/>
              <a:gd name="connsiteY43310" fmla="*/ 112381 h 6858000"/>
              <a:gd name="connsiteX43311" fmla="*/ 2796600 w 12192000"/>
              <a:gd name="connsiteY43311" fmla="*/ 43138 h 6858000"/>
              <a:gd name="connsiteX43312" fmla="*/ 2794146 w 12192000"/>
              <a:gd name="connsiteY43312" fmla="*/ 28715 h 6858000"/>
              <a:gd name="connsiteX43313" fmla="*/ 2796151 w 12192000"/>
              <a:gd name="connsiteY43313" fmla="*/ 15578 h 6858000"/>
              <a:gd name="connsiteX43314" fmla="*/ 2796929 w 12192000"/>
              <a:gd name="connsiteY43314" fmla="*/ 13184 h 6858000"/>
              <a:gd name="connsiteX43315" fmla="*/ 2805913 w 12192000"/>
              <a:gd name="connsiteY43315" fmla="*/ 0 h 6858000"/>
              <a:gd name="connsiteX43316" fmla="*/ 2872033 w 12192000"/>
              <a:gd name="connsiteY43316" fmla="*/ 0 h 6858000"/>
              <a:gd name="connsiteX43317" fmla="*/ 2881074 w 12192000"/>
              <a:gd name="connsiteY43317" fmla="*/ 13274 h 6858000"/>
              <a:gd name="connsiteX43318" fmla="*/ 2881852 w 12192000"/>
              <a:gd name="connsiteY43318" fmla="*/ 15668 h 6858000"/>
              <a:gd name="connsiteX43319" fmla="*/ 2883857 w 12192000"/>
              <a:gd name="connsiteY43319" fmla="*/ 28804 h 6858000"/>
              <a:gd name="connsiteX43320" fmla="*/ 2881404 w 12192000"/>
              <a:gd name="connsiteY43320" fmla="*/ 43227 h 6858000"/>
              <a:gd name="connsiteX43321" fmla="*/ 3001337 w 12192000"/>
              <a:gd name="connsiteY43321" fmla="*/ 112471 h 6858000"/>
              <a:gd name="connsiteX43322" fmla="*/ 3034582 w 12192000"/>
              <a:gd name="connsiteY43322" fmla="*/ 93349 h 6858000"/>
              <a:gd name="connsiteX43323" fmla="*/ 3034582 w 12192000"/>
              <a:gd name="connsiteY43323" fmla="*/ 73187 h 6858000"/>
              <a:gd name="connsiteX43324" fmla="*/ 3034612 w 12192000"/>
              <a:gd name="connsiteY43324" fmla="*/ 73211 h 6858000"/>
              <a:gd name="connsiteX43325" fmla="*/ 3034582 w 12192000"/>
              <a:gd name="connsiteY43325" fmla="*/ 73121 h 6858000"/>
              <a:gd name="connsiteX43326" fmla="*/ 3034582 w 12192000"/>
              <a:gd name="connsiteY43326" fmla="*/ 73187 h 6858000"/>
              <a:gd name="connsiteX43327" fmla="*/ 2978675 w 12192000"/>
              <a:gd name="connsiteY43327" fmla="*/ 29022 h 6858000"/>
              <a:gd name="connsiteX43328" fmla="*/ 2956672 w 12192000"/>
              <a:gd name="connsiteY43328" fmla="*/ 0 h 6858000"/>
              <a:gd name="connsiteX43329" fmla="*/ 2976196 w 12192000"/>
              <a:gd name="connsiteY43329" fmla="*/ 0 h 6858000"/>
              <a:gd name="connsiteX43330" fmla="*/ 2986799 w 12192000"/>
              <a:gd name="connsiteY43330" fmla="*/ 14246 h 6858000"/>
              <a:gd name="connsiteX43331" fmla="*/ 3034612 w 12192000"/>
              <a:gd name="connsiteY43331" fmla="*/ 54209 h 6858000"/>
              <a:gd name="connsiteX43332" fmla="*/ 3034612 w 12192000"/>
              <a:gd name="connsiteY43332" fmla="*/ 0 h 6858000"/>
              <a:gd name="connsiteX43333" fmla="*/ 3050591 w 12192000"/>
              <a:gd name="connsiteY43333" fmla="*/ 0 h 6858000"/>
              <a:gd name="connsiteX43334" fmla="*/ 3050591 w 12192000"/>
              <a:gd name="connsiteY43334" fmla="*/ 54239 h 6858000"/>
              <a:gd name="connsiteX43335" fmla="*/ 3098405 w 12192000"/>
              <a:gd name="connsiteY43335" fmla="*/ 14293 h 6858000"/>
              <a:gd name="connsiteX43336" fmla="*/ 3109044 w 12192000"/>
              <a:gd name="connsiteY43336" fmla="*/ 0 h 6858000"/>
              <a:gd name="connsiteX43337" fmla="*/ 3128439 w 12192000"/>
              <a:gd name="connsiteY43337" fmla="*/ 0 h 6858000"/>
              <a:gd name="connsiteX43338" fmla="*/ 3106577 w 12192000"/>
              <a:gd name="connsiteY43338" fmla="*/ 28830 h 6858000"/>
              <a:gd name="connsiteX43339" fmla="*/ 3050621 w 12192000"/>
              <a:gd name="connsiteY43339" fmla="*/ 73031 h 6858000"/>
              <a:gd name="connsiteX43340" fmla="*/ 3050621 w 12192000"/>
              <a:gd name="connsiteY43340" fmla="*/ 93260 h 6858000"/>
              <a:gd name="connsiteX43341" fmla="*/ 3083866 w 12192000"/>
              <a:gd name="connsiteY43341" fmla="*/ 112381 h 6858000"/>
              <a:gd name="connsiteX43342" fmla="*/ 3203800 w 12192000"/>
              <a:gd name="connsiteY43342" fmla="*/ 43138 h 6858000"/>
              <a:gd name="connsiteX43343" fmla="*/ 3201346 w 12192000"/>
              <a:gd name="connsiteY43343" fmla="*/ 28715 h 6858000"/>
              <a:gd name="connsiteX43344" fmla="*/ 3203351 w 12192000"/>
              <a:gd name="connsiteY43344" fmla="*/ 15578 h 6858000"/>
              <a:gd name="connsiteX43345" fmla="*/ 3204129 w 12192000"/>
              <a:gd name="connsiteY43345" fmla="*/ 13184 h 6858000"/>
              <a:gd name="connsiteX43346" fmla="*/ 3213113 w 12192000"/>
              <a:gd name="connsiteY43346" fmla="*/ 0 h 6858000"/>
              <a:gd name="connsiteX43347" fmla="*/ 3279232 w 12192000"/>
              <a:gd name="connsiteY43347" fmla="*/ 0 h 6858000"/>
              <a:gd name="connsiteX43348" fmla="*/ 3288274 w 12192000"/>
              <a:gd name="connsiteY43348" fmla="*/ 13274 h 6858000"/>
              <a:gd name="connsiteX43349" fmla="*/ 3289052 w 12192000"/>
              <a:gd name="connsiteY43349" fmla="*/ 15668 h 6858000"/>
              <a:gd name="connsiteX43350" fmla="*/ 3291057 w 12192000"/>
              <a:gd name="connsiteY43350" fmla="*/ 28804 h 6858000"/>
              <a:gd name="connsiteX43351" fmla="*/ 3288604 w 12192000"/>
              <a:gd name="connsiteY43351" fmla="*/ 43227 h 6858000"/>
              <a:gd name="connsiteX43352" fmla="*/ 3408537 w 12192000"/>
              <a:gd name="connsiteY43352" fmla="*/ 112471 h 6858000"/>
              <a:gd name="connsiteX43353" fmla="*/ 3441782 w 12192000"/>
              <a:gd name="connsiteY43353" fmla="*/ 93349 h 6858000"/>
              <a:gd name="connsiteX43354" fmla="*/ 3441782 w 12192000"/>
              <a:gd name="connsiteY43354" fmla="*/ 73187 h 6858000"/>
              <a:gd name="connsiteX43355" fmla="*/ 3441812 w 12192000"/>
              <a:gd name="connsiteY43355" fmla="*/ 73211 h 6858000"/>
              <a:gd name="connsiteX43356" fmla="*/ 3441782 w 12192000"/>
              <a:gd name="connsiteY43356" fmla="*/ 73121 h 6858000"/>
              <a:gd name="connsiteX43357" fmla="*/ 3441782 w 12192000"/>
              <a:gd name="connsiteY43357" fmla="*/ 73187 h 6858000"/>
              <a:gd name="connsiteX43358" fmla="*/ 3385874 w 12192000"/>
              <a:gd name="connsiteY43358" fmla="*/ 29022 h 6858000"/>
              <a:gd name="connsiteX43359" fmla="*/ 3363872 w 12192000"/>
              <a:gd name="connsiteY43359" fmla="*/ 0 h 6858000"/>
              <a:gd name="connsiteX43360" fmla="*/ 3383366 w 12192000"/>
              <a:gd name="connsiteY43360" fmla="*/ 0 h 6858000"/>
              <a:gd name="connsiteX43361" fmla="*/ 3393969 w 12192000"/>
              <a:gd name="connsiteY43361" fmla="*/ 14246 h 6858000"/>
              <a:gd name="connsiteX43362" fmla="*/ 3441782 w 12192000"/>
              <a:gd name="connsiteY43362" fmla="*/ 54209 h 6858000"/>
              <a:gd name="connsiteX43363" fmla="*/ 3441782 w 12192000"/>
              <a:gd name="connsiteY43363" fmla="*/ 0 h 6858000"/>
              <a:gd name="connsiteX43364" fmla="*/ 3457761 w 12192000"/>
              <a:gd name="connsiteY43364" fmla="*/ 0 h 6858000"/>
              <a:gd name="connsiteX43365" fmla="*/ 3457761 w 12192000"/>
              <a:gd name="connsiteY43365" fmla="*/ 54239 h 6858000"/>
              <a:gd name="connsiteX43366" fmla="*/ 3505575 w 12192000"/>
              <a:gd name="connsiteY43366" fmla="*/ 14293 h 6858000"/>
              <a:gd name="connsiteX43367" fmla="*/ 3516214 w 12192000"/>
              <a:gd name="connsiteY43367" fmla="*/ 0 h 6858000"/>
              <a:gd name="connsiteX43368" fmla="*/ 3535609 w 12192000"/>
              <a:gd name="connsiteY43368" fmla="*/ 0 h 6858000"/>
              <a:gd name="connsiteX43369" fmla="*/ 3513747 w 12192000"/>
              <a:gd name="connsiteY43369" fmla="*/ 28830 h 6858000"/>
              <a:gd name="connsiteX43370" fmla="*/ 3457791 w 12192000"/>
              <a:gd name="connsiteY43370" fmla="*/ 73031 h 6858000"/>
              <a:gd name="connsiteX43371" fmla="*/ 3457791 w 12192000"/>
              <a:gd name="connsiteY43371" fmla="*/ 93260 h 6858000"/>
              <a:gd name="connsiteX43372" fmla="*/ 3491036 w 12192000"/>
              <a:gd name="connsiteY43372" fmla="*/ 112381 h 6858000"/>
              <a:gd name="connsiteX43373" fmla="*/ 3610970 w 12192000"/>
              <a:gd name="connsiteY43373" fmla="*/ 43138 h 6858000"/>
              <a:gd name="connsiteX43374" fmla="*/ 3608516 w 12192000"/>
              <a:gd name="connsiteY43374" fmla="*/ 28715 h 6858000"/>
              <a:gd name="connsiteX43375" fmla="*/ 3610521 w 12192000"/>
              <a:gd name="connsiteY43375" fmla="*/ 15578 h 6858000"/>
              <a:gd name="connsiteX43376" fmla="*/ 3611299 w 12192000"/>
              <a:gd name="connsiteY43376" fmla="*/ 13184 h 6858000"/>
              <a:gd name="connsiteX43377" fmla="*/ 3620283 w 12192000"/>
              <a:gd name="connsiteY43377" fmla="*/ 0 h 6858000"/>
              <a:gd name="connsiteX43378" fmla="*/ 3686402 w 12192000"/>
              <a:gd name="connsiteY43378" fmla="*/ 0 h 6858000"/>
              <a:gd name="connsiteX43379" fmla="*/ 3695444 w 12192000"/>
              <a:gd name="connsiteY43379" fmla="*/ 13274 h 6858000"/>
              <a:gd name="connsiteX43380" fmla="*/ 3696222 w 12192000"/>
              <a:gd name="connsiteY43380" fmla="*/ 15668 h 6858000"/>
              <a:gd name="connsiteX43381" fmla="*/ 3698227 w 12192000"/>
              <a:gd name="connsiteY43381" fmla="*/ 28804 h 6858000"/>
              <a:gd name="connsiteX43382" fmla="*/ 3695773 w 12192000"/>
              <a:gd name="connsiteY43382" fmla="*/ 43227 h 6858000"/>
              <a:gd name="connsiteX43383" fmla="*/ 3815707 w 12192000"/>
              <a:gd name="connsiteY43383" fmla="*/ 112471 h 6858000"/>
              <a:gd name="connsiteX43384" fmla="*/ 3848952 w 12192000"/>
              <a:gd name="connsiteY43384" fmla="*/ 93349 h 6858000"/>
              <a:gd name="connsiteX43385" fmla="*/ 3848952 w 12192000"/>
              <a:gd name="connsiteY43385" fmla="*/ 73187 h 6858000"/>
              <a:gd name="connsiteX43386" fmla="*/ 3848982 w 12192000"/>
              <a:gd name="connsiteY43386" fmla="*/ 73211 h 6858000"/>
              <a:gd name="connsiteX43387" fmla="*/ 3848952 w 12192000"/>
              <a:gd name="connsiteY43387" fmla="*/ 73121 h 6858000"/>
              <a:gd name="connsiteX43388" fmla="*/ 3848952 w 12192000"/>
              <a:gd name="connsiteY43388" fmla="*/ 73187 h 6858000"/>
              <a:gd name="connsiteX43389" fmla="*/ 3793044 w 12192000"/>
              <a:gd name="connsiteY43389" fmla="*/ 29022 h 6858000"/>
              <a:gd name="connsiteX43390" fmla="*/ 3771041 w 12192000"/>
              <a:gd name="connsiteY43390" fmla="*/ 0 h 6858000"/>
              <a:gd name="connsiteX43391" fmla="*/ 3790566 w 12192000"/>
              <a:gd name="connsiteY43391" fmla="*/ 0 h 6858000"/>
              <a:gd name="connsiteX43392" fmla="*/ 3801169 w 12192000"/>
              <a:gd name="connsiteY43392" fmla="*/ 14246 h 6858000"/>
              <a:gd name="connsiteX43393" fmla="*/ 3848982 w 12192000"/>
              <a:gd name="connsiteY43393" fmla="*/ 54209 h 6858000"/>
              <a:gd name="connsiteX43394" fmla="*/ 3848982 w 12192000"/>
              <a:gd name="connsiteY43394" fmla="*/ 0 h 6858000"/>
              <a:gd name="connsiteX43395" fmla="*/ 3864961 w 12192000"/>
              <a:gd name="connsiteY43395" fmla="*/ 0 h 6858000"/>
              <a:gd name="connsiteX43396" fmla="*/ 3864961 w 12192000"/>
              <a:gd name="connsiteY43396" fmla="*/ 54239 h 6858000"/>
              <a:gd name="connsiteX43397" fmla="*/ 3912775 w 12192000"/>
              <a:gd name="connsiteY43397" fmla="*/ 14293 h 6858000"/>
              <a:gd name="connsiteX43398" fmla="*/ 3923414 w 12192000"/>
              <a:gd name="connsiteY43398" fmla="*/ 0 h 6858000"/>
              <a:gd name="connsiteX43399" fmla="*/ 3942809 w 12192000"/>
              <a:gd name="connsiteY43399" fmla="*/ 0 h 6858000"/>
              <a:gd name="connsiteX43400" fmla="*/ 3920947 w 12192000"/>
              <a:gd name="connsiteY43400" fmla="*/ 28830 h 6858000"/>
              <a:gd name="connsiteX43401" fmla="*/ 3864991 w 12192000"/>
              <a:gd name="connsiteY43401" fmla="*/ 73031 h 6858000"/>
              <a:gd name="connsiteX43402" fmla="*/ 3864991 w 12192000"/>
              <a:gd name="connsiteY43402" fmla="*/ 93260 h 6858000"/>
              <a:gd name="connsiteX43403" fmla="*/ 3898236 w 12192000"/>
              <a:gd name="connsiteY43403" fmla="*/ 112381 h 6858000"/>
              <a:gd name="connsiteX43404" fmla="*/ 4018170 w 12192000"/>
              <a:gd name="connsiteY43404" fmla="*/ 43138 h 6858000"/>
              <a:gd name="connsiteX43405" fmla="*/ 4015716 w 12192000"/>
              <a:gd name="connsiteY43405" fmla="*/ 28715 h 6858000"/>
              <a:gd name="connsiteX43406" fmla="*/ 4017721 w 12192000"/>
              <a:gd name="connsiteY43406" fmla="*/ 15578 h 6858000"/>
              <a:gd name="connsiteX43407" fmla="*/ 4018499 w 12192000"/>
              <a:gd name="connsiteY43407" fmla="*/ 13184 h 6858000"/>
              <a:gd name="connsiteX43408" fmla="*/ 4027483 w 12192000"/>
              <a:gd name="connsiteY43408" fmla="*/ 0 h 6858000"/>
              <a:gd name="connsiteX43409" fmla="*/ 4093602 w 12192000"/>
              <a:gd name="connsiteY43409" fmla="*/ 0 h 6858000"/>
              <a:gd name="connsiteX43410" fmla="*/ 4102644 w 12192000"/>
              <a:gd name="connsiteY43410" fmla="*/ 13274 h 6858000"/>
              <a:gd name="connsiteX43411" fmla="*/ 4103422 w 12192000"/>
              <a:gd name="connsiteY43411" fmla="*/ 15668 h 6858000"/>
              <a:gd name="connsiteX43412" fmla="*/ 4105427 w 12192000"/>
              <a:gd name="connsiteY43412" fmla="*/ 28804 h 6858000"/>
              <a:gd name="connsiteX43413" fmla="*/ 4102973 w 12192000"/>
              <a:gd name="connsiteY43413" fmla="*/ 43227 h 6858000"/>
              <a:gd name="connsiteX43414" fmla="*/ 4222907 w 12192000"/>
              <a:gd name="connsiteY43414" fmla="*/ 112471 h 6858000"/>
              <a:gd name="connsiteX43415" fmla="*/ 4256152 w 12192000"/>
              <a:gd name="connsiteY43415" fmla="*/ 93349 h 6858000"/>
              <a:gd name="connsiteX43416" fmla="*/ 4256152 w 12192000"/>
              <a:gd name="connsiteY43416" fmla="*/ 73187 h 6858000"/>
              <a:gd name="connsiteX43417" fmla="*/ 4256182 w 12192000"/>
              <a:gd name="connsiteY43417" fmla="*/ 73211 h 6858000"/>
              <a:gd name="connsiteX43418" fmla="*/ 4256152 w 12192000"/>
              <a:gd name="connsiteY43418" fmla="*/ 73121 h 6858000"/>
              <a:gd name="connsiteX43419" fmla="*/ 4256152 w 12192000"/>
              <a:gd name="connsiteY43419" fmla="*/ 73187 h 6858000"/>
              <a:gd name="connsiteX43420" fmla="*/ 4200244 w 12192000"/>
              <a:gd name="connsiteY43420" fmla="*/ 29022 h 6858000"/>
              <a:gd name="connsiteX43421" fmla="*/ 4178241 w 12192000"/>
              <a:gd name="connsiteY43421" fmla="*/ 0 h 6858000"/>
              <a:gd name="connsiteX43422" fmla="*/ 4197736 w 12192000"/>
              <a:gd name="connsiteY43422" fmla="*/ 0 h 6858000"/>
              <a:gd name="connsiteX43423" fmla="*/ 4208339 w 12192000"/>
              <a:gd name="connsiteY43423" fmla="*/ 14246 h 6858000"/>
              <a:gd name="connsiteX43424" fmla="*/ 4256152 w 12192000"/>
              <a:gd name="connsiteY43424" fmla="*/ 54209 h 6858000"/>
              <a:gd name="connsiteX43425" fmla="*/ 4256152 w 12192000"/>
              <a:gd name="connsiteY43425" fmla="*/ 0 h 6858000"/>
              <a:gd name="connsiteX43426" fmla="*/ 4272131 w 12192000"/>
              <a:gd name="connsiteY43426" fmla="*/ 0 h 6858000"/>
              <a:gd name="connsiteX43427" fmla="*/ 4272131 w 12192000"/>
              <a:gd name="connsiteY43427" fmla="*/ 54239 h 6858000"/>
              <a:gd name="connsiteX43428" fmla="*/ 4319945 w 12192000"/>
              <a:gd name="connsiteY43428" fmla="*/ 14293 h 6858000"/>
              <a:gd name="connsiteX43429" fmla="*/ 4330584 w 12192000"/>
              <a:gd name="connsiteY43429" fmla="*/ 0 h 6858000"/>
              <a:gd name="connsiteX43430" fmla="*/ 4349979 w 12192000"/>
              <a:gd name="connsiteY43430" fmla="*/ 0 h 6858000"/>
              <a:gd name="connsiteX43431" fmla="*/ 4328117 w 12192000"/>
              <a:gd name="connsiteY43431" fmla="*/ 28830 h 6858000"/>
              <a:gd name="connsiteX43432" fmla="*/ 4272162 w 12192000"/>
              <a:gd name="connsiteY43432" fmla="*/ 73031 h 6858000"/>
              <a:gd name="connsiteX43433" fmla="*/ 4272162 w 12192000"/>
              <a:gd name="connsiteY43433" fmla="*/ 93260 h 6858000"/>
              <a:gd name="connsiteX43434" fmla="*/ 4305406 w 12192000"/>
              <a:gd name="connsiteY43434" fmla="*/ 112381 h 6858000"/>
              <a:gd name="connsiteX43435" fmla="*/ 4425340 w 12192000"/>
              <a:gd name="connsiteY43435" fmla="*/ 43138 h 6858000"/>
              <a:gd name="connsiteX43436" fmla="*/ 4422886 w 12192000"/>
              <a:gd name="connsiteY43436" fmla="*/ 28715 h 6858000"/>
              <a:gd name="connsiteX43437" fmla="*/ 4424891 w 12192000"/>
              <a:gd name="connsiteY43437" fmla="*/ 15578 h 6858000"/>
              <a:gd name="connsiteX43438" fmla="*/ 4425669 w 12192000"/>
              <a:gd name="connsiteY43438" fmla="*/ 13184 h 6858000"/>
              <a:gd name="connsiteX43439" fmla="*/ 4434653 w 12192000"/>
              <a:gd name="connsiteY43439" fmla="*/ 0 h 6858000"/>
              <a:gd name="connsiteX43440" fmla="*/ 4500772 w 12192000"/>
              <a:gd name="connsiteY43440" fmla="*/ 0 h 6858000"/>
              <a:gd name="connsiteX43441" fmla="*/ 4509814 w 12192000"/>
              <a:gd name="connsiteY43441" fmla="*/ 13274 h 6858000"/>
              <a:gd name="connsiteX43442" fmla="*/ 4510592 w 12192000"/>
              <a:gd name="connsiteY43442" fmla="*/ 15668 h 6858000"/>
              <a:gd name="connsiteX43443" fmla="*/ 4512597 w 12192000"/>
              <a:gd name="connsiteY43443" fmla="*/ 28804 h 6858000"/>
              <a:gd name="connsiteX43444" fmla="*/ 4510143 w 12192000"/>
              <a:gd name="connsiteY43444" fmla="*/ 43227 h 6858000"/>
              <a:gd name="connsiteX43445" fmla="*/ 4630077 w 12192000"/>
              <a:gd name="connsiteY43445" fmla="*/ 112471 h 6858000"/>
              <a:gd name="connsiteX43446" fmla="*/ 4663323 w 12192000"/>
              <a:gd name="connsiteY43446" fmla="*/ 93349 h 6858000"/>
              <a:gd name="connsiteX43447" fmla="*/ 4663323 w 12192000"/>
              <a:gd name="connsiteY43447" fmla="*/ 73187 h 6858000"/>
              <a:gd name="connsiteX43448" fmla="*/ 4663352 w 12192000"/>
              <a:gd name="connsiteY43448" fmla="*/ 73211 h 6858000"/>
              <a:gd name="connsiteX43449" fmla="*/ 4663323 w 12192000"/>
              <a:gd name="connsiteY43449" fmla="*/ 73121 h 6858000"/>
              <a:gd name="connsiteX43450" fmla="*/ 4663323 w 12192000"/>
              <a:gd name="connsiteY43450" fmla="*/ 73187 h 6858000"/>
              <a:gd name="connsiteX43451" fmla="*/ 4607414 w 12192000"/>
              <a:gd name="connsiteY43451" fmla="*/ 29022 h 6858000"/>
              <a:gd name="connsiteX43452" fmla="*/ 4585412 w 12192000"/>
              <a:gd name="connsiteY43452" fmla="*/ 0 h 6858000"/>
              <a:gd name="connsiteX43453" fmla="*/ 4604906 w 12192000"/>
              <a:gd name="connsiteY43453" fmla="*/ 0 h 6858000"/>
              <a:gd name="connsiteX43454" fmla="*/ 4615509 w 12192000"/>
              <a:gd name="connsiteY43454" fmla="*/ 14246 h 6858000"/>
              <a:gd name="connsiteX43455" fmla="*/ 4663323 w 12192000"/>
              <a:gd name="connsiteY43455" fmla="*/ 54209 h 6858000"/>
              <a:gd name="connsiteX43456" fmla="*/ 4663323 w 12192000"/>
              <a:gd name="connsiteY43456" fmla="*/ 0 h 6858000"/>
              <a:gd name="connsiteX43457" fmla="*/ 4679301 w 12192000"/>
              <a:gd name="connsiteY43457" fmla="*/ 0 h 6858000"/>
              <a:gd name="connsiteX43458" fmla="*/ 4679301 w 12192000"/>
              <a:gd name="connsiteY43458" fmla="*/ 54239 h 6858000"/>
              <a:gd name="connsiteX43459" fmla="*/ 4727115 w 12192000"/>
              <a:gd name="connsiteY43459" fmla="*/ 14293 h 6858000"/>
              <a:gd name="connsiteX43460" fmla="*/ 4737754 w 12192000"/>
              <a:gd name="connsiteY43460" fmla="*/ 0 h 6858000"/>
              <a:gd name="connsiteX43461" fmla="*/ 4757178 w 12192000"/>
              <a:gd name="connsiteY43461" fmla="*/ 0 h 6858000"/>
              <a:gd name="connsiteX43462" fmla="*/ 4735316 w 12192000"/>
              <a:gd name="connsiteY43462" fmla="*/ 28830 h 6858000"/>
              <a:gd name="connsiteX43463" fmla="*/ 4679361 w 12192000"/>
              <a:gd name="connsiteY43463" fmla="*/ 73031 h 6858000"/>
              <a:gd name="connsiteX43464" fmla="*/ 4679361 w 12192000"/>
              <a:gd name="connsiteY43464" fmla="*/ 93260 h 6858000"/>
              <a:gd name="connsiteX43465" fmla="*/ 4712606 w 12192000"/>
              <a:gd name="connsiteY43465" fmla="*/ 112381 h 6858000"/>
              <a:gd name="connsiteX43466" fmla="*/ 4832540 w 12192000"/>
              <a:gd name="connsiteY43466" fmla="*/ 43138 h 6858000"/>
              <a:gd name="connsiteX43467" fmla="*/ 4830086 w 12192000"/>
              <a:gd name="connsiteY43467" fmla="*/ 28715 h 6858000"/>
              <a:gd name="connsiteX43468" fmla="*/ 4832092 w 12192000"/>
              <a:gd name="connsiteY43468" fmla="*/ 15578 h 6858000"/>
              <a:gd name="connsiteX43469" fmla="*/ 4832869 w 12192000"/>
              <a:gd name="connsiteY43469" fmla="*/ 13184 h 6858000"/>
              <a:gd name="connsiteX43470" fmla="*/ 4841853 w 12192000"/>
              <a:gd name="connsiteY43470" fmla="*/ 0 h 6858000"/>
              <a:gd name="connsiteX43471" fmla="*/ 4907972 w 12192000"/>
              <a:gd name="connsiteY43471" fmla="*/ 0 h 6858000"/>
              <a:gd name="connsiteX43472" fmla="*/ 4917014 w 12192000"/>
              <a:gd name="connsiteY43472" fmla="*/ 13274 h 6858000"/>
              <a:gd name="connsiteX43473" fmla="*/ 4917792 w 12192000"/>
              <a:gd name="connsiteY43473" fmla="*/ 15668 h 6858000"/>
              <a:gd name="connsiteX43474" fmla="*/ 4919798 w 12192000"/>
              <a:gd name="connsiteY43474" fmla="*/ 28804 h 6858000"/>
              <a:gd name="connsiteX43475" fmla="*/ 4917344 w 12192000"/>
              <a:gd name="connsiteY43475" fmla="*/ 43227 h 6858000"/>
              <a:gd name="connsiteX43476" fmla="*/ 5037277 w 12192000"/>
              <a:gd name="connsiteY43476" fmla="*/ 112471 h 6858000"/>
              <a:gd name="connsiteX43477" fmla="*/ 5070522 w 12192000"/>
              <a:gd name="connsiteY43477" fmla="*/ 93349 h 6858000"/>
              <a:gd name="connsiteX43478" fmla="*/ 5070522 w 12192000"/>
              <a:gd name="connsiteY43478" fmla="*/ 73187 h 6858000"/>
              <a:gd name="connsiteX43479" fmla="*/ 5070553 w 12192000"/>
              <a:gd name="connsiteY43479" fmla="*/ 73211 h 6858000"/>
              <a:gd name="connsiteX43480" fmla="*/ 5070522 w 12192000"/>
              <a:gd name="connsiteY43480" fmla="*/ 73121 h 6858000"/>
              <a:gd name="connsiteX43481" fmla="*/ 5070522 w 12192000"/>
              <a:gd name="connsiteY43481" fmla="*/ 73187 h 6858000"/>
              <a:gd name="connsiteX43482" fmla="*/ 5014615 w 12192000"/>
              <a:gd name="connsiteY43482" fmla="*/ 29022 h 6858000"/>
              <a:gd name="connsiteX43483" fmla="*/ 4992612 w 12192000"/>
              <a:gd name="connsiteY43483" fmla="*/ 0 h 6858000"/>
              <a:gd name="connsiteX43484" fmla="*/ 5012106 w 12192000"/>
              <a:gd name="connsiteY43484" fmla="*/ 0 h 6858000"/>
              <a:gd name="connsiteX43485" fmla="*/ 5022709 w 12192000"/>
              <a:gd name="connsiteY43485" fmla="*/ 14246 h 6858000"/>
              <a:gd name="connsiteX43486" fmla="*/ 5070522 w 12192000"/>
              <a:gd name="connsiteY43486" fmla="*/ 54209 h 6858000"/>
              <a:gd name="connsiteX43487" fmla="*/ 5070522 w 12192000"/>
              <a:gd name="connsiteY43487" fmla="*/ 0 h 6858000"/>
              <a:gd name="connsiteX43488" fmla="*/ 5086501 w 12192000"/>
              <a:gd name="connsiteY43488" fmla="*/ 0 h 6858000"/>
              <a:gd name="connsiteX43489" fmla="*/ 5086501 w 12192000"/>
              <a:gd name="connsiteY43489" fmla="*/ 54239 h 6858000"/>
              <a:gd name="connsiteX43490" fmla="*/ 5134315 w 12192000"/>
              <a:gd name="connsiteY43490" fmla="*/ 14293 h 6858000"/>
              <a:gd name="connsiteX43491" fmla="*/ 5144954 w 12192000"/>
              <a:gd name="connsiteY43491" fmla="*/ 0 h 6858000"/>
              <a:gd name="connsiteX43492" fmla="*/ 5164348 w 12192000"/>
              <a:gd name="connsiteY43492" fmla="*/ 0 h 6858000"/>
              <a:gd name="connsiteX43493" fmla="*/ 5142486 w 12192000"/>
              <a:gd name="connsiteY43493" fmla="*/ 28830 h 6858000"/>
              <a:gd name="connsiteX43494" fmla="*/ 5086531 w 12192000"/>
              <a:gd name="connsiteY43494" fmla="*/ 73031 h 6858000"/>
              <a:gd name="connsiteX43495" fmla="*/ 5086531 w 12192000"/>
              <a:gd name="connsiteY43495" fmla="*/ 93260 h 6858000"/>
              <a:gd name="connsiteX43496" fmla="*/ 5119776 w 12192000"/>
              <a:gd name="connsiteY43496" fmla="*/ 112381 h 6858000"/>
              <a:gd name="connsiteX43497" fmla="*/ 5239709 w 12192000"/>
              <a:gd name="connsiteY43497" fmla="*/ 43138 h 6858000"/>
              <a:gd name="connsiteX43498" fmla="*/ 5237256 w 12192000"/>
              <a:gd name="connsiteY43498" fmla="*/ 28715 h 6858000"/>
              <a:gd name="connsiteX43499" fmla="*/ 5239260 w 12192000"/>
              <a:gd name="connsiteY43499" fmla="*/ 15578 h 6858000"/>
              <a:gd name="connsiteX43500" fmla="*/ 5240038 w 12192000"/>
              <a:gd name="connsiteY43500" fmla="*/ 13184 h 6858000"/>
              <a:gd name="connsiteX43501" fmla="*/ 5249022 w 12192000"/>
              <a:gd name="connsiteY43501" fmla="*/ 0 h 6858000"/>
              <a:gd name="connsiteX43502" fmla="*/ 5315142 w 12192000"/>
              <a:gd name="connsiteY43502" fmla="*/ 0 h 6858000"/>
              <a:gd name="connsiteX43503" fmla="*/ 5324183 w 12192000"/>
              <a:gd name="connsiteY43503" fmla="*/ 13274 h 6858000"/>
              <a:gd name="connsiteX43504" fmla="*/ 5324961 w 12192000"/>
              <a:gd name="connsiteY43504" fmla="*/ 15668 h 6858000"/>
              <a:gd name="connsiteX43505" fmla="*/ 5326966 w 12192000"/>
              <a:gd name="connsiteY43505" fmla="*/ 28804 h 6858000"/>
              <a:gd name="connsiteX43506" fmla="*/ 5324513 w 12192000"/>
              <a:gd name="connsiteY43506" fmla="*/ 43227 h 6858000"/>
              <a:gd name="connsiteX43507" fmla="*/ 5444446 w 12192000"/>
              <a:gd name="connsiteY43507" fmla="*/ 112471 h 6858000"/>
              <a:gd name="connsiteX43508" fmla="*/ 5477691 w 12192000"/>
              <a:gd name="connsiteY43508" fmla="*/ 93349 h 6858000"/>
              <a:gd name="connsiteX43509" fmla="*/ 5477691 w 12192000"/>
              <a:gd name="connsiteY43509" fmla="*/ 73187 h 6858000"/>
              <a:gd name="connsiteX43510" fmla="*/ 5477721 w 12192000"/>
              <a:gd name="connsiteY43510" fmla="*/ 73211 h 6858000"/>
              <a:gd name="connsiteX43511" fmla="*/ 5477691 w 12192000"/>
              <a:gd name="connsiteY43511" fmla="*/ 73121 h 6858000"/>
              <a:gd name="connsiteX43512" fmla="*/ 5477691 w 12192000"/>
              <a:gd name="connsiteY43512" fmla="*/ 73187 h 6858000"/>
              <a:gd name="connsiteX43513" fmla="*/ 5421784 w 12192000"/>
              <a:gd name="connsiteY43513" fmla="*/ 29022 h 6858000"/>
              <a:gd name="connsiteX43514" fmla="*/ 5399781 w 12192000"/>
              <a:gd name="connsiteY43514" fmla="*/ 0 h 6858000"/>
              <a:gd name="connsiteX43515" fmla="*/ 5419275 w 12192000"/>
              <a:gd name="connsiteY43515" fmla="*/ 0 h 6858000"/>
              <a:gd name="connsiteX43516" fmla="*/ 5429878 w 12192000"/>
              <a:gd name="connsiteY43516" fmla="*/ 14246 h 6858000"/>
              <a:gd name="connsiteX43517" fmla="*/ 5477691 w 12192000"/>
              <a:gd name="connsiteY43517" fmla="*/ 54209 h 6858000"/>
              <a:gd name="connsiteX43518" fmla="*/ 5477691 w 12192000"/>
              <a:gd name="connsiteY43518" fmla="*/ 0 h 6858000"/>
              <a:gd name="connsiteX43519" fmla="*/ 5493670 w 12192000"/>
              <a:gd name="connsiteY43519" fmla="*/ 0 h 6858000"/>
              <a:gd name="connsiteX43520" fmla="*/ 5493670 w 12192000"/>
              <a:gd name="connsiteY43520" fmla="*/ 54239 h 6858000"/>
              <a:gd name="connsiteX43521" fmla="*/ 5541484 w 12192000"/>
              <a:gd name="connsiteY43521" fmla="*/ 14293 h 6858000"/>
              <a:gd name="connsiteX43522" fmla="*/ 5552124 w 12192000"/>
              <a:gd name="connsiteY43522" fmla="*/ 0 h 6858000"/>
              <a:gd name="connsiteX43523" fmla="*/ 5571548 w 12192000"/>
              <a:gd name="connsiteY43523" fmla="*/ 0 h 6858000"/>
              <a:gd name="connsiteX43524" fmla="*/ 5549686 w 12192000"/>
              <a:gd name="connsiteY43524" fmla="*/ 28830 h 6858000"/>
              <a:gd name="connsiteX43525" fmla="*/ 5493730 w 12192000"/>
              <a:gd name="connsiteY43525" fmla="*/ 73031 h 6858000"/>
              <a:gd name="connsiteX43526" fmla="*/ 5493730 w 12192000"/>
              <a:gd name="connsiteY43526" fmla="*/ 93260 h 6858000"/>
              <a:gd name="connsiteX43527" fmla="*/ 5526975 w 12192000"/>
              <a:gd name="connsiteY43527" fmla="*/ 112381 h 6858000"/>
              <a:gd name="connsiteX43528" fmla="*/ 5646909 w 12192000"/>
              <a:gd name="connsiteY43528" fmla="*/ 43138 h 6858000"/>
              <a:gd name="connsiteX43529" fmla="*/ 5644455 w 12192000"/>
              <a:gd name="connsiteY43529" fmla="*/ 28715 h 6858000"/>
              <a:gd name="connsiteX43530" fmla="*/ 5646460 w 12192000"/>
              <a:gd name="connsiteY43530" fmla="*/ 15578 h 6858000"/>
              <a:gd name="connsiteX43531" fmla="*/ 5647238 w 12192000"/>
              <a:gd name="connsiteY43531" fmla="*/ 13184 h 6858000"/>
              <a:gd name="connsiteX43532" fmla="*/ 5656222 w 12192000"/>
              <a:gd name="connsiteY43532" fmla="*/ 0 h 6858000"/>
              <a:gd name="connsiteX43533" fmla="*/ 5722312 w 12192000"/>
              <a:gd name="connsiteY43533" fmla="*/ 0 h 6858000"/>
              <a:gd name="connsiteX43534" fmla="*/ 5731353 w 12192000"/>
              <a:gd name="connsiteY43534" fmla="*/ 13274 h 6858000"/>
              <a:gd name="connsiteX43535" fmla="*/ 5732132 w 12192000"/>
              <a:gd name="connsiteY43535" fmla="*/ 15668 h 6858000"/>
              <a:gd name="connsiteX43536" fmla="*/ 5734137 w 12192000"/>
              <a:gd name="connsiteY43536" fmla="*/ 28804 h 6858000"/>
              <a:gd name="connsiteX43537" fmla="*/ 5731683 w 12192000"/>
              <a:gd name="connsiteY43537" fmla="*/ 43227 h 6858000"/>
              <a:gd name="connsiteX43538" fmla="*/ 5851616 w 12192000"/>
              <a:gd name="connsiteY43538" fmla="*/ 112471 h 6858000"/>
              <a:gd name="connsiteX43539" fmla="*/ 5884861 w 12192000"/>
              <a:gd name="connsiteY43539" fmla="*/ 93349 h 6858000"/>
              <a:gd name="connsiteX43540" fmla="*/ 5884861 w 12192000"/>
              <a:gd name="connsiteY43540" fmla="*/ 73187 h 6858000"/>
              <a:gd name="connsiteX43541" fmla="*/ 5884892 w 12192000"/>
              <a:gd name="connsiteY43541" fmla="*/ 73211 h 6858000"/>
              <a:gd name="connsiteX43542" fmla="*/ 5884861 w 12192000"/>
              <a:gd name="connsiteY43542" fmla="*/ 73121 h 6858000"/>
              <a:gd name="connsiteX43543" fmla="*/ 5884861 w 12192000"/>
              <a:gd name="connsiteY43543" fmla="*/ 73187 h 6858000"/>
              <a:gd name="connsiteX43544" fmla="*/ 5828954 w 12192000"/>
              <a:gd name="connsiteY43544" fmla="*/ 29022 h 6858000"/>
              <a:gd name="connsiteX43545" fmla="*/ 5806951 w 12192000"/>
              <a:gd name="connsiteY43545" fmla="*/ 0 h 6858000"/>
              <a:gd name="connsiteX43546" fmla="*/ 5826475 w 12192000"/>
              <a:gd name="connsiteY43546" fmla="*/ 0 h 6858000"/>
              <a:gd name="connsiteX43547" fmla="*/ 5837078 w 12192000"/>
              <a:gd name="connsiteY43547" fmla="*/ 14246 h 6858000"/>
              <a:gd name="connsiteX43548" fmla="*/ 5884892 w 12192000"/>
              <a:gd name="connsiteY43548" fmla="*/ 54209 h 6858000"/>
              <a:gd name="connsiteX43549" fmla="*/ 5884892 w 12192000"/>
              <a:gd name="connsiteY43549" fmla="*/ 0 h 6858000"/>
              <a:gd name="connsiteX43550" fmla="*/ 5900871 w 12192000"/>
              <a:gd name="connsiteY43550" fmla="*/ 0 h 6858000"/>
              <a:gd name="connsiteX43551" fmla="*/ 5900871 w 12192000"/>
              <a:gd name="connsiteY43551" fmla="*/ 54239 h 6858000"/>
              <a:gd name="connsiteX43552" fmla="*/ 5948685 w 12192000"/>
              <a:gd name="connsiteY43552" fmla="*/ 14293 h 6858000"/>
              <a:gd name="connsiteX43553" fmla="*/ 5959324 w 12192000"/>
              <a:gd name="connsiteY43553" fmla="*/ 0 h 6858000"/>
              <a:gd name="connsiteX43554" fmla="*/ 5978718 w 12192000"/>
              <a:gd name="connsiteY43554" fmla="*/ 0 h 6858000"/>
              <a:gd name="connsiteX43555" fmla="*/ 5956856 w 12192000"/>
              <a:gd name="connsiteY43555" fmla="*/ 28830 h 6858000"/>
              <a:gd name="connsiteX43556" fmla="*/ 5900900 w 12192000"/>
              <a:gd name="connsiteY43556" fmla="*/ 73031 h 6858000"/>
              <a:gd name="connsiteX43557" fmla="*/ 5900900 w 12192000"/>
              <a:gd name="connsiteY43557" fmla="*/ 93260 h 6858000"/>
              <a:gd name="connsiteX43558" fmla="*/ 5934146 w 12192000"/>
              <a:gd name="connsiteY43558" fmla="*/ 112381 h 6858000"/>
              <a:gd name="connsiteX43559" fmla="*/ 6054079 w 12192000"/>
              <a:gd name="connsiteY43559" fmla="*/ 43138 h 6858000"/>
              <a:gd name="connsiteX43560" fmla="*/ 6051625 w 12192000"/>
              <a:gd name="connsiteY43560" fmla="*/ 28715 h 6858000"/>
              <a:gd name="connsiteX43561" fmla="*/ 6053630 w 12192000"/>
              <a:gd name="connsiteY43561" fmla="*/ 15578 h 6858000"/>
              <a:gd name="connsiteX43562" fmla="*/ 6054408 w 12192000"/>
              <a:gd name="connsiteY43562" fmla="*/ 13184 h 6858000"/>
              <a:gd name="connsiteX43563" fmla="*/ 6063392 w 12192000"/>
              <a:gd name="connsiteY43563" fmla="*/ 0 h 6858000"/>
              <a:gd name="connsiteX43564" fmla="*/ 6129511 w 12192000"/>
              <a:gd name="connsiteY43564" fmla="*/ 0 h 6858000"/>
              <a:gd name="connsiteX43565" fmla="*/ 6138553 w 12192000"/>
              <a:gd name="connsiteY43565" fmla="*/ 13274 h 6858000"/>
              <a:gd name="connsiteX43566" fmla="*/ 6139331 w 12192000"/>
              <a:gd name="connsiteY43566" fmla="*/ 15668 h 6858000"/>
              <a:gd name="connsiteX43567" fmla="*/ 6141336 w 12192000"/>
              <a:gd name="connsiteY43567" fmla="*/ 28804 h 6858000"/>
              <a:gd name="connsiteX43568" fmla="*/ 6138883 w 12192000"/>
              <a:gd name="connsiteY43568" fmla="*/ 43227 h 6858000"/>
              <a:gd name="connsiteX43569" fmla="*/ 6258816 w 12192000"/>
              <a:gd name="connsiteY43569" fmla="*/ 112471 h 6858000"/>
              <a:gd name="connsiteX43570" fmla="*/ 6292061 w 12192000"/>
              <a:gd name="connsiteY43570" fmla="*/ 93349 h 6858000"/>
              <a:gd name="connsiteX43571" fmla="*/ 6292061 w 12192000"/>
              <a:gd name="connsiteY43571" fmla="*/ 73187 h 6858000"/>
              <a:gd name="connsiteX43572" fmla="*/ 6292091 w 12192000"/>
              <a:gd name="connsiteY43572" fmla="*/ 73211 h 6858000"/>
              <a:gd name="connsiteX43573" fmla="*/ 6292061 w 12192000"/>
              <a:gd name="connsiteY43573" fmla="*/ 73121 h 6858000"/>
              <a:gd name="connsiteX43574" fmla="*/ 6292061 w 12192000"/>
              <a:gd name="connsiteY43574" fmla="*/ 73187 h 6858000"/>
              <a:gd name="connsiteX43575" fmla="*/ 6236153 w 12192000"/>
              <a:gd name="connsiteY43575" fmla="*/ 29022 h 6858000"/>
              <a:gd name="connsiteX43576" fmla="*/ 6214151 w 12192000"/>
              <a:gd name="connsiteY43576" fmla="*/ 0 h 6858000"/>
              <a:gd name="connsiteX43577" fmla="*/ 6233645 w 12192000"/>
              <a:gd name="connsiteY43577" fmla="*/ 0 h 6858000"/>
              <a:gd name="connsiteX43578" fmla="*/ 6244248 w 12192000"/>
              <a:gd name="connsiteY43578" fmla="*/ 14246 h 6858000"/>
              <a:gd name="connsiteX43579" fmla="*/ 6292061 w 12192000"/>
              <a:gd name="connsiteY43579" fmla="*/ 54209 h 6858000"/>
              <a:gd name="connsiteX43580" fmla="*/ 6292061 w 12192000"/>
              <a:gd name="connsiteY43580" fmla="*/ 0 h 6858000"/>
              <a:gd name="connsiteX43581" fmla="*/ 6308041 w 12192000"/>
              <a:gd name="connsiteY43581" fmla="*/ 0 h 6858000"/>
              <a:gd name="connsiteX43582" fmla="*/ 6308041 w 12192000"/>
              <a:gd name="connsiteY43582" fmla="*/ 54239 h 6858000"/>
              <a:gd name="connsiteX43583" fmla="*/ 6355854 w 12192000"/>
              <a:gd name="connsiteY43583" fmla="*/ 14293 h 6858000"/>
              <a:gd name="connsiteX43584" fmla="*/ 6366493 w 12192000"/>
              <a:gd name="connsiteY43584" fmla="*/ 0 h 6858000"/>
              <a:gd name="connsiteX43585" fmla="*/ 6385888 w 12192000"/>
              <a:gd name="connsiteY43585" fmla="*/ 0 h 6858000"/>
              <a:gd name="connsiteX43586" fmla="*/ 6364026 w 12192000"/>
              <a:gd name="connsiteY43586" fmla="*/ 28830 h 6858000"/>
              <a:gd name="connsiteX43587" fmla="*/ 6308071 w 12192000"/>
              <a:gd name="connsiteY43587" fmla="*/ 73031 h 6858000"/>
              <a:gd name="connsiteX43588" fmla="*/ 6308071 w 12192000"/>
              <a:gd name="connsiteY43588" fmla="*/ 93260 h 6858000"/>
              <a:gd name="connsiteX43589" fmla="*/ 6341315 w 12192000"/>
              <a:gd name="connsiteY43589" fmla="*/ 112381 h 6858000"/>
              <a:gd name="connsiteX43590" fmla="*/ 6461249 w 12192000"/>
              <a:gd name="connsiteY43590" fmla="*/ 43138 h 6858000"/>
              <a:gd name="connsiteX43591" fmla="*/ 6458795 w 12192000"/>
              <a:gd name="connsiteY43591" fmla="*/ 28715 h 6858000"/>
              <a:gd name="connsiteX43592" fmla="*/ 6460800 w 12192000"/>
              <a:gd name="connsiteY43592" fmla="*/ 15578 h 6858000"/>
              <a:gd name="connsiteX43593" fmla="*/ 6461578 w 12192000"/>
              <a:gd name="connsiteY43593" fmla="*/ 13184 h 6858000"/>
              <a:gd name="connsiteX43594" fmla="*/ 6470562 w 12192000"/>
              <a:gd name="connsiteY43594" fmla="*/ 0 h 6858000"/>
              <a:gd name="connsiteX43595" fmla="*/ 6536681 w 12192000"/>
              <a:gd name="connsiteY43595" fmla="*/ 0 h 6858000"/>
              <a:gd name="connsiteX43596" fmla="*/ 6545723 w 12192000"/>
              <a:gd name="connsiteY43596" fmla="*/ 13274 h 6858000"/>
              <a:gd name="connsiteX43597" fmla="*/ 6546501 w 12192000"/>
              <a:gd name="connsiteY43597" fmla="*/ 15668 h 6858000"/>
              <a:gd name="connsiteX43598" fmla="*/ 6548506 w 12192000"/>
              <a:gd name="connsiteY43598" fmla="*/ 28804 h 6858000"/>
              <a:gd name="connsiteX43599" fmla="*/ 6546052 w 12192000"/>
              <a:gd name="connsiteY43599" fmla="*/ 43227 h 6858000"/>
              <a:gd name="connsiteX43600" fmla="*/ 6665986 w 12192000"/>
              <a:gd name="connsiteY43600" fmla="*/ 112471 h 6858000"/>
              <a:gd name="connsiteX43601" fmla="*/ 6699231 w 12192000"/>
              <a:gd name="connsiteY43601" fmla="*/ 93349 h 6858000"/>
              <a:gd name="connsiteX43602" fmla="*/ 6699231 w 12192000"/>
              <a:gd name="connsiteY43602" fmla="*/ 73187 h 6858000"/>
              <a:gd name="connsiteX43603" fmla="*/ 6699261 w 12192000"/>
              <a:gd name="connsiteY43603" fmla="*/ 73211 h 6858000"/>
              <a:gd name="connsiteX43604" fmla="*/ 6699231 w 12192000"/>
              <a:gd name="connsiteY43604" fmla="*/ 73121 h 6858000"/>
              <a:gd name="connsiteX43605" fmla="*/ 6699231 w 12192000"/>
              <a:gd name="connsiteY43605" fmla="*/ 73187 h 6858000"/>
              <a:gd name="connsiteX43606" fmla="*/ 6643323 w 12192000"/>
              <a:gd name="connsiteY43606" fmla="*/ 29022 h 6858000"/>
              <a:gd name="connsiteX43607" fmla="*/ 6621320 w 12192000"/>
              <a:gd name="connsiteY43607" fmla="*/ 0 h 6858000"/>
              <a:gd name="connsiteX43608" fmla="*/ 6640845 w 12192000"/>
              <a:gd name="connsiteY43608" fmla="*/ 0 h 6858000"/>
              <a:gd name="connsiteX43609" fmla="*/ 6651448 w 12192000"/>
              <a:gd name="connsiteY43609" fmla="*/ 14246 h 6858000"/>
              <a:gd name="connsiteX43610" fmla="*/ 6699261 w 12192000"/>
              <a:gd name="connsiteY43610" fmla="*/ 54209 h 6858000"/>
              <a:gd name="connsiteX43611" fmla="*/ 6699261 w 12192000"/>
              <a:gd name="connsiteY43611" fmla="*/ 0 h 6858000"/>
              <a:gd name="connsiteX43612" fmla="*/ 6715240 w 12192000"/>
              <a:gd name="connsiteY43612" fmla="*/ 0 h 6858000"/>
              <a:gd name="connsiteX43613" fmla="*/ 6715240 w 12192000"/>
              <a:gd name="connsiteY43613" fmla="*/ 54239 h 6858000"/>
              <a:gd name="connsiteX43614" fmla="*/ 6763054 w 12192000"/>
              <a:gd name="connsiteY43614" fmla="*/ 14293 h 6858000"/>
              <a:gd name="connsiteX43615" fmla="*/ 6773693 w 12192000"/>
              <a:gd name="connsiteY43615" fmla="*/ 0 h 6858000"/>
              <a:gd name="connsiteX43616" fmla="*/ 6793088 w 12192000"/>
              <a:gd name="connsiteY43616" fmla="*/ 0 h 6858000"/>
              <a:gd name="connsiteX43617" fmla="*/ 6771226 w 12192000"/>
              <a:gd name="connsiteY43617" fmla="*/ 28830 h 6858000"/>
              <a:gd name="connsiteX43618" fmla="*/ 6715270 w 12192000"/>
              <a:gd name="connsiteY43618" fmla="*/ 73031 h 6858000"/>
              <a:gd name="connsiteX43619" fmla="*/ 6715270 w 12192000"/>
              <a:gd name="connsiteY43619" fmla="*/ 93260 h 6858000"/>
              <a:gd name="connsiteX43620" fmla="*/ 6748515 w 12192000"/>
              <a:gd name="connsiteY43620" fmla="*/ 112381 h 6858000"/>
              <a:gd name="connsiteX43621" fmla="*/ 6868448 w 12192000"/>
              <a:gd name="connsiteY43621" fmla="*/ 43138 h 6858000"/>
              <a:gd name="connsiteX43622" fmla="*/ 6865995 w 12192000"/>
              <a:gd name="connsiteY43622" fmla="*/ 28715 h 6858000"/>
              <a:gd name="connsiteX43623" fmla="*/ 6868000 w 12192000"/>
              <a:gd name="connsiteY43623" fmla="*/ 15578 h 6858000"/>
              <a:gd name="connsiteX43624" fmla="*/ 6868778 w 12192000"/>
              <a:gd name="connsiteY43624" fmla="*/ 13184 h 6858000"/>
              <a:gd name="connsiteX43625" fmla="*/ 6877762 w 12192000"/>
              <a:gd name="connsiteY43625" fmla="*/ 0 h 6858000"/>
              <a:gd name="connsiteX43626" fmla="*/ 6943881 w 12192000"/>
              <a:gd name="connsiteY43626" fmla="*/ 0 h 6858000"/>
              <a:gd name="connsiteX43627" fmla="*/ 6952923 w 12192000"/>
              <a:gd name="connsiteY43627" fmla="*/ 13274 h 6858000"/>
              <a:gd name="connsiteX43628" fmla="*/ 6953701 w 12192000"/>
              <a:gd name="connsiteY43628" fmla="*/ 15668 h 6858000"/>
              <a:gd name="connsiteX43629" fmla="*/ 6955706 w 12192000"/>
              <a:gd name="connsiteY43629" fmla="*/ 28804 h 6858000"/>
              <a:gd name="connsiteX43630" fmla="*/ 6953252 w 12192000"/>
              <a:gd name="connsiteY43630" fmla="*/ 43227 h 6858000"/>
              <a:gd name="connsiteX43631" fmla="*/ 7073186 w 12192000"/>
              <a:gd name="connsiteY43631" fmla="*/ 112471 h 6858000"/>
              <a:gd name="connsiteX43632" fmla="*/ 7106431 w 12192000"/>
              <a:gd name="connsiteY43632" fmla="*/ 93349 h 6858000"/>
              <a:gd name="connsiteX43633" fmla="*/ 7106431 w 12192000"/>
              <a:gd name="connsiteY43633" fmla="*/ 73187 h 6858000"/>
              <a:gd name="connsiteX43634" fmla="*/ 7106461 w 12192000"/>
              <a:gd name="connsiteY43634" fmla="*/ 73211 h 6858000"/>
              <a:gd name="connsiteX43635" fmla="*/ 7106431 w 12192000"/>
              <a:gd name="connsiteY43635" fmla="*/ 73121 h 6858000"/>
              <a:gd name="connsiteX43636" fmla="*/ 7106431 w 12192000"/>
              <a:gd name="connsiteY43636" fmla="*/ 73187 h 6858000"/>
              <a:gd name="connsiteX43637" fmla="*/ 7050523 w 12192000"/>
              <a:gd name="connsiteY43637" fmla="*/ 29022 h 6858000"/>
              <a:gd name="connsiteX43638" fmla="*/ 7028520 w 12192000"/>
              <a:gd name="connsiteY43638" fmla="*/ 0 h 6858000"/>
              <a:gd name="connsiteX43639" fmla="*/ 7048015 w 12192000"/>
              <a:gd name="connsiteY43639" fmla="*/ 0 h 6858000"/>
              <a:gd name="connsiteX43640" fmla="*/ 7058618 w 12192000"/>
              <a:gd name="connsiteY43640" fmla="*/ 14246 h 6858000"/>
              <a:gd name="connsiteX43641" fmla="*/ 7106431 w 12192000"/>
              <a:gd name="connsiteY43641" fmla="*/ 54209 h 6858000"/>
              <a:gd name="connsiteX43642" fmla="*/ 7106431 w 12192000"/>
              <a:gd name="connsiteY43642" fmla="*/ 0 h 6858000"/>
              <a:gd name="connsiteX43643" fmla="*/ 7122410 w 12192000"/>
              <a:gd name="connsiteY43643" fmla="*/ 0 h 6858000"/>
              <a:gd name="connsiteX43644" fmla="*/ 7122410 w 12192000"/>
              <a:gd name="connsiteY43644" fmla="*/ 54239 h 6858000"/>
              <a:gd name="connsiteX43645" fmla="*/ 7170224 w 12192000"/>
              <a:gd name="connsiteY43645" fmla="*/ 14293 h 6858000"/>
              <a:gd name="connsiteX43646" fmla="*/ 7180863 w 12192000"/>
              <a:gd name="connsiteY43646" fmla="*/ 0 h 6858000"/>
              <a:gd name="connsiteX43647" fmla="*/ 7200257 w 12192000"/>
              <a:gd name="connsiteY43647" fmla="*/ 0 h 6858000"/>
              <a:gd name="connsiteX43648" fmla="*/ 7178395 w 12192000"/>
              <a:gd name="connsiteY43648" fmla="*/ 28830 h 6858000"/>
              <a:gd name="connsiteX43649" fmla="*/ 7122440 w 12192000"/>
              <a:gd name="connsiteY43649" fmla="*/ 73031 h 6858000"/>
              <a:gd name="connsiteX43650" fmla="*/ 7122440 w 12192000"/>
              <a:gd name="connsiteY43650" fmla="*/ 93260 h 6858000"/>
              <a:gd name="connsiteX43651" fmla="*/ 7155685 w 12192000"/>
              <a:gd name="connsiteY43651" fmla="*/ 112381 h 6858000"/>
              <a:gd name="connsiteX43652" fmla="*/ 7275618 w 12192000"/>
              <a:gd name="connsiteY43652" fmla="*/ 43138 h 6858000"/>
              <a:gd name="connsiteX43653" fmla="*/ 7273165 w 12192000"/>
              <a:gd name="connsiteY43653" fmla="*/ 28715 h 6858000"/>
              <a:gd name="connsiteX43654" fmla="*/ 7275170 w 12192000"/>
              <a:gd name="connsiteY43654" fmla="*/ 15578 h 6858000"/>
              <a:gd name="connsiteX43655" fmla="*/ 7275948 w 12192000"/>
              <a:gd name="connsiteY43655" fmla="*/ 13184 h 6858000"/>
              <a:gd name="connsiteX43656" fmla="*/ 7284932 w 12192000"/>
              <a:gd name="connsiteY43656" fmla="*/ 0 h 6858000"/>
              <a:gd name="connsiteX43657" fmla="*/ 7351051 w 12192000"/>
              <a:gd name="connsiteY43657" fmla="*/ 0 h 6858000"/>
              <a:gd name="connsiteX43658" fmla="*/ 7360093 w 12192000"/>
              <a:gd name="connsiteY43658" fmla="*/ 13274 h 6858000"/>
              <a:gd name="connsiteX43659" fmla="*/ 7360871 w 12192000"/>
              <a:gd name="connsiteY43659" fmla="*/ 15668 h 6858000"/>
              <a:gd name="connsiteX43660" fmla="*/ 7362876 w 12192000"/>
              <a:gd name="connsiteY43660" fmla="*/ 28804 h 6858000"/>
              <a:gd name="connsiteX43661" fmla="*/ 7360422 w 12192000"/>
              <a:gd name="connsiteY43661" fmla="*/ 43227 h 6858000"/>
              <a:gd name="connsiteX43662" fmla="*/ 7480355 w 12192000"/>
              <a:gd name="connsiteY43662" fmla="*/ 112471 h 6858000"/>
              <a:gd name="connsiteX43663" fmla="*/ 7513601 w 12192000"/>
              <a:gd name="connsiteY43663" fmla="*/ 93349 h 6858000"/>
              <a:gd name="connsiteX43664" fmla="*/ 7513601 w 12192000"/>
              <a:gd name="connsiteY43664" fmla="*/ 73187 h 6858000"/>
              <a:gd name="connsiteX43665" fmla="*/ 7513631 w 12192000"/>
              <a:gd name="connsiteY43665" fmla="*/ 73211 h 6858000"/>
              <a:gd name="connsiteX43666" fmla="*/ 7513601 w 12192000"/>
              <a:gd name="connsiteY43666" fmla="*/ 73121 h 6858000"/>
              <a:gd name="connsiteX43667" fmla="*/ 7513601 w 12192000"/>
              <a:gd name="connsiteY43667" fmla="*/ 73187 h 6858000"/>
              <a:gd name="connsiteX43668" fmla="*/ 7457693 w 12192000"/>
              <a:gd name="connsiteY43668" fmla="*/ 29022 h 6858000"/>
              <a:gd name="connsiteX43669" fmla="*/ 7435690 w 12192000"/>
              <a:gd name="connsiteY43669" fmla="*/ 0 h 6858000"/>
              <a:gd name="connsiteX43670" fmla="*/ 7455215 w 12192000"/>
              <a:gd name="connsiteY43670" fmla="*/ 0 h 6858000"/>
              <a:gd name="connsiteX43671" fmla="*/ 7465817 w 12192000"/>
              <a:gd name="connsiteY43671" fmla="*/ 14246 h 6858000"/>
              <a:gd name="connsiteX43672" fmla="*/ 7513631 w 12192000"/>
              <a:gd name="connsiteY43672" fmla="*/ 54209 h 6858000"/>
              <a:gd name="connsiteX43673" fmla="*/ 7513631 w 12192000"/>
              <a:gd name="connsiteY43673" fmla="*/ 0 h 6858000"/>
              <a:gd name="connsiteX43674" fmla="*/ 7529610 w 12192000"/>
              <a:gd name="connsiteY43674" fmla="*/ 0 h 6858000"/>
              <a:gd name="connsiteX43675" fmla="*/ 7529610 w 12192000"/>
              <a:gd name="connsiteY43675" fmla="*/ 54239 h 6858000"/>
              <a:gd name="connsiteX43676" fmla="*/ 7577424 w 12192000"/>
              <a:gd name="connsiteY43676" fmla="*/ 14293 h 6858000"/>
              <a:gd name="connsiteX43677" fmla="*/ 7588063 w 12192000"/>
              <a:gd name="connsiteY43677" fmla="*/ 0 h 6858000"/>
              <a:gd name="connsiteX43678" fmla="*/ 7607457 w 12192000"/>
              <a:gd name="connsiteY43678" fmla="*/ 0 h 6858000"/>
              <a:gd name="connsiteX43679" fmla="*/ 7585595 w 12192000"/>
              <a:gd name="connsiteY43679" fmla="*/ 28830 h 6858000"/>
              <a:gd name="connsiteX43680" fmla="*/ 7529640 w 12192000"/>
              <a:gd name="connsiteY43680" fmla="*/ 73031 h 6858000"/>
              <a:gd name="connsiteX43681" fmla="*/ 7529640 w 12192000"/>
              <a:gd name="connsiteY43681" fmla="*/ 93260 h 6858000"/>
              <a:gd name="connsiteX43682" fmla="*/ 7562885 w 12192000"/>
              <a:gd name="connsiteY43682" fmla="*/ 112381 h 6858000"/>
              <a:gd name="connsiteX43683" fmla="*/ 7682819 w 12192000"/>
              <a:gd name="connsiteY43683" fmla="*/ 43138 h 6858000"/>
              <a:gd name="connsiteX43684" fmla="*/ 7680365 w 12192000"/>
              <a:gd name="connsiteY43684" fmla="*/ 28715 h 6858000"/>
              <a:gd name="connsiteX43685" fmla="*/ 7682369 w 12192000"/>
              <a:gd name="connsiteY43685" fmla="*/ 15578 h 6858000"/>
              <a:gd name="connsiteX43686" fmla="*/ 7683147 w 12192000"/>
              <a:gd name="connsiteY43686" fmla="*/ 13184 h 6858000"/>
              <a:gd name="connsiteX43687" fmla="*/ 7692131 w 12192000"/>
              <a:gd name="connsiteY43687" fmla="*/ 0 h 6858000"/>
              <a:gd name="connsiteX43688" fmla="*/ 7758251 w 12192000"/>
              <a:gd name="connsiteY43688" fmla="*/ 0 h 6858000"/>
              <a:gd name="connsiteX43689" fmla="*/ 7767293 w 12192000"/>
              <a:gd name="connsiteY43689" fmla="*/ 13274 h 6858000"/>
              <a:gd name="connsiteX43690" fmla="*/ 7768071 w 12192000"/>
              <a:gd name="connsiteY43690" fmla="*/ 15668 h 6858000"/>
              <a:gd name="connsiteX43691" fmla="*/ 7770075 w 12192000"/>
              <a:gd name="connsiteY43691" fmla="*/ 28804 h 6858000"/>
              <a:gd name="connsiteX43692" fmla="*/ 7767621 w 12192000"/>
              <a:gd name="connsiteY43692" fmla="*/ 43227 h 6858000"/>
              <a:gd name="connsiteX43693" fmla="*/ 7887555 w 12192000"/>
              <a:gd name="connsiteY43693" fmla="*/ 112471 h 6858000"/>
              <a:gd name="connsiteX43694" fmla="*/ 7920801 w 12192000"/>
              <a:gd name="connsiteY43694" fmla="*/ 93349 h 6858000"/>
              <a:gd name="connsiteX43695" fmla="*/ 7920801 w 12192000"/>
              <a:gd name="connsiteY43695" fmla="*/ 73187 h 6858000"/>
              <a:gd name="connsiteX43696" fmla="*/ 7920831 w 12192000"/>
              <a:gd name="connsiteY43696" fmla="*/ 73211 h 6858000"/>
              <a:gd name="connsiteX43697" fmla="*/ 7920801 w 12192000"/>
              <a:gd name="connsiteY43697" fmla="*/ 73121 h 6858000"/>
              <a:gd name="connsiteX43698" fmla="*/ 7920801 w 12192000"/>
              <a:gd name="connsiteY43698" fmla="*/ 73187 h 6858000"/>
              <a:gd name="connsiteX43699" fmla="*/ 7864893 w 12192000"/>
              <a:gd name="connsiteY43699" fmla="*/ 29022 h 6858000"/>
              <a:gd name="connsiteX43700" fmla="*/ 7842890 w 12192000"/>
              <a:gd name="connsiteY43700" fmla="*/ 0 h 6858000"/>
              <a:gd name="connsiteX43701" fmla="*/ 7862385 w 12192000"/>
              <a:gd name="connsiteY43701" fmla="*/ 0 h 6858000"/>
              <a:gd name="connsiteX43702" fmla="*/ 7872988 w 12192000"/>
              <a:gd name="connsiteY43702" fmla="*/ 14246 h 6858000"/>
              <a:gd name="connsiteX43703" fmla="*/ 7920801 w 12192000"/>
              <a:gd name="connsiteY43703" fmla="*/ 54209 h 6858000"/>
              <a:gd name="connsiteX43704" fmla="*/ 7920801 w 12192000"/>
              <a:gd name="connsiteY43704" fmla="*/ 0 h 6858000"/>
              <a:gd name="connsiteX43705" fmla="*/ 7936779 w 12192000"/>
              <a:gd name="connsiteY43705" fmla="*/ 0 h 6858000"/>
              <a:gd name="connsiteX43706" fmla="*/ 7936779 w 12192000"/>
              <a:gd name="connsiteY43706" fmla="*/ 54239 h 6858000"/>
              <a:gd name="connsiteX43707" fmla="*/ 7984593 w 12192000"/>
              <a:gd name="connsiteY43707" fmla="*/ 14293 h 6858000"/>
              <a:gd name="connsiteX43708" fmla="*/ 7995232 w 12192000"/>
              <a:gd name="connsiteY43708" fmla="*/ 0 h 6858000"/>
              <a:gd name="connsiteX43709" fmla="*/ 8014627 w 12192000"/>
              <a:gd name="connsiteY43709" fmla="*/ 0 h 6858000"/>
              <a:gd name="connsiteX43710" fmla="*/ 7992765 w 12192000"/>
              <a:gd name="connsiteY43710" fmla="*/ 28830 h 6858000"/>
              <a:gd name="connsiteX43711" fmla="*/ 7936809 w 12192000"/>
              <a:gd name="connsiteY43711" fmla="*/ 73031 h 6858000"/>
              <a:gd name="connsiteX43712" fmla="*/ 7936809 w 12192000"/>
              <a:gd name="connsiteY43712" fmla="*/ 93260 h 6858000"/>
              <a:gd name="connsiteX43713" fmla="*/ 7970055 w 12192000"/>
              <a:gd name="connsiteY43713" fmla="*/ 112381 h 6858000"/>
              <a:gd name="connsiteX43714" fmla="*/ 8089989 w 12192000"/>
              <a:gd name="connsiteY43714" fmla="*/ 43138 h 6858000"/>
              <a:gd name="connsiteX43715" fmla="*/ 8087535 w 12192000"/>
              <a:gd name="connsiteY43715" fmla="*/ 28715 h 6858000"/>
              <a:gd name="connsiteX43716" fmla="*/ 8089539 w 12192000"/>
              <a:gd name="connsiteY43716" fmla="*/ 15578 h 6858000"/>
              <a:gd name="connsiteX43717" fmla="*/ 8090317 w 12192000"/>
              <a:gd name="connsiteY43717" fmla="*/ 13184 h 6858000"/>
              <a:gd name="connsiteX43718" fmla="*/ 8099301 w 12192000"/>
              <a:gd name="connsiteY43718" fmla="*/ 0 h 6858000"/>
              <a:gd name="connsiteX43719" fmla="*/ 8165421 w 12192000"/>
              <a:gd name="connsiteY43719" fmla="*/ 0 h 6858000"/>
              <a:gd name="connsiteX43720" fmla="*/ 8174463 w 12192000"/>
              <a:gd name="connsiteY43720" fmla="*/ 13274 h 6858000"/>
              <a:gd name="connsiteX43721" fmla="*/ 8175241 w 12192000"/>
              <a:gd name="connsiteY43721" fmla="*/ 15668 h 6858000"/>
              <a:gd name="connsiteX43722" fmla="*/ 8177245 w 12192000"/>
              <a:gd name="connsiteY43722" fmla="*/ 28804 h 6858000"/>
              <a:gd name="connsiteX43723" fmla="*/ 8174791 w 12192000"/>
              <a:gd name="connsiteY43723" fmla="*/ 43227 h 6858000"/>
              <a:gd name="connsiteX43724" fmla="*/ 8294725 w 12192000"/>
              <a:gd name="connsiteY43724" fmla="*/ 112471 h 6858000"/>
              <a:gd name="connsiteX43725" fmla="*/ 8327970 w 12192000"/>
              <a:gd name="connsiteY43725" fmla="*/ 93349 h 6858000"/>
              <a:gd name="connsiteX43726" fmla="*/ 8327970 w 12192000"/>
              <a:gd name="connsiteY43726" fmla="*/ 73187 h 6858000"/>
              <a:gd name="connsiteX43727" fmla="*/ 8328000 w 12192000"/>
              <a:gd name="connsiteY43727" fmla="*/ 73211 h 6858000"/>
              <a:gd name="connsiteX43728" fmla="*/ 8327970 w 12192000"/>
              <a:gd name="connsiteY43728" fmla="*/ 73121 h 6858000"/>
              <a:gd name="connsiteX43729" fmla="*/ 8327970 w 12192000"/>
              <a:gd name="connsiteY43729" fmla="*/ 73187 h 6858000"/>
              <a:gd name="connsiteX43730" fmla="*/ 8272062 w 12192000"/>
              <a:gd name="connsiteY43730" fmla="*/ 29022 h 6858000"/>
              <a:gd name="connsiteX43731" fmla="*/ 8250059 w 12192000"/>
              <a:gd name="connsiteY43731" fmla="*/ 0 h 6858000"/>
              <a:gd name="connsiteX43732" fmla="*/ 8269554 w 12192000"/>
              <a:gd name="connsiteY43732" fmla="*/ 0 h 6858000"/>
              <a:gd name="connsiteX43733" fmla="*/ 8280156 w 12192000"/>
              <a:gd name="connsiteY43733" fmla="*/ 14246 h 6858000"/>
              <a:gd name="connsiteX43734" fmla="*/ 8327970 w 12192000"/>
              <a:gd name="connsiteY43734" fmla="*/ 54209 h 6858000"/>
              <a:gd name="connsiteX43735" fmla="*/ 8327970 w 12192000"/>
              <a:gd name="connsiteY43735" fmla="*/ 0 h 6858000"/>
              <a:gd name="connsiteX43736" fmla="*/ 8343949 w 12192000"/>
              <a:gd name="connsiteY43736" fmla="*/ 0 h 6858000"/>
              <a:gd name="connsiteX43737" fmla="*/ 8343949 w 12192000"/>
              <a:gd name="connsiteY43737" fmla="*/ 54239 h 6858000"/>
              <a:gd name="connsiteX43738" fmla="*/ 8391763 w 12192000"/>
              <a:gd name="connsiteY43738" fmla="*/ 14293 h 6858000"/>
              <a:gd name="connsiteX43739" fmla="*/ 8402402 w 12192000"/>
              <a:gd name="connsiteY43739" fmla="*/ 0 h 6858000"/>
              <a:gd name="connsiteX43740" fmla="*/ 8421849 w 12192000"/>
              <a:gd name="connsiteY43740" fmla="*/ 0 h 6858000"/>
              <a:gd name="connsiteX43741" fmla="*/ 8399964 w 12192000"/>
              <a:gd name="connsiteY43741" fmla="*/ 28860 h 6858000"/>
              <a:gd name="connsiteX43742" fmla="*/ 8344009 w 12192000"/>
              <a:gd name="connsiteY43742" fmla="*/ 73061 h 6858000"/>
              <a:gd name="connsiteX43743" fmla="*/ 8344009 w 12192000"/>
              <a:gd name="connsiteY43743" fmla="*/ 93290 h 6858000"/>
              <a:gd name="connsiteX43744" fmla="*/ 8377255 w 12192000"/>
              <a:gd name="connsiteY43744" fmla="*/ 112411 h 6858000"/>
              <a:gd name="connsiteX43745" fmla="*/ 8497188 w 12192000"/>
              <a:gd name="connsiteY43745" fmla="*/ 43168 h 6858000"/>
              <a:gd name="connsiteX43746" fmla="*/ 8494734 w 12192000"/>
              <a:gd name="connsiteY43746" fmla="*/ 28744 h 6858000"/>
              <a:gd name="connsiteX43747" fmla="*/ 8496739 w 12192000"/>
              <a:gd name="connsiteY43747" fmla="*/ 15608 h 6858000"/>
              <a:gd name="connsiteX43748" fmla="*/ 8497517 w 12192000"/>
              <a:gd name="connsiteY43748" fmla="*/ 13184 h 6858000"/>
              <a:gd name="connsiteX43749" fmla="*/ 8506500 w 12192000"/>
              <a:gd name="connsiteY43749" fmla="*/ 0 h 6858000"/>
              <a:gd name="connsiteX43750" fmla="*/ 8572620 w 12192000"/>
              <a:gd name="connsiteY43750" fmla="*/ 0 h 6858000"/>
              <a:gd name="connsiteX43751" fmla="*/ 8581662 w 12192000"/>
              <a:gd name="connsiteY43751" fmla="*/ 13274 h 6858000"/>
              <a:gd name="connsiteX43752" fmla="*/ 8582440 w 12192000"/>
              <a:gd name="connsiteY43752" fmla="*/ 15668 h 6858000"/>
              <a:gd name="connsiteX43753" fmla="*/ 8584445 w 12192000"/>
              <a:gd name="connsiteY43753" fmla="*/ 28804 h 6858000"/>
              <a:gd name="connsiteX43754" fmla="*/ 8581991 w 12192000"/>
              <a:gd name="connsiteY43754" fmla="*/ 43227 h 6858000"/>
              <a:gd name="connsiteX43755" fmla="*/ 8701925 w 12192000"/>
              <a:gd name="connsiteY43755" fmla="*/ 112471 h 6858000"/>
              <a:gd name="connsiteX43756" fmla="*/ 8735170 w 12192000"/>
              <a:gd name="connsiteY43756" fmla="*/ 93349 h 6858000"/>
              <a:gd name="connsiteX43757" fmla="*/ 8735170 w 12192000"/>
              <a:gd name="connsiteY43757" fmla="*/ 73187 h 6858000"/>
              <a:gd name="connsiteX43758" fmla="*/ 8735200 w 12192000"/>
              <a:gd name="connsiteY43758" fmla="*/ 73211 h 6858000"/>
              <a:gd name="connsiteX43759" fmla="*/ 8735170 w 12192000"/>
              <a:gd name="connsiteY43759" fmla="*/ 73121 h 6858000"/>
              <a:gd name="connsiteX43760" fmla="*/ 8735170 w 12192000"/>
              <a:gd name="connsiteY43760" fmla="*/ 73187 h 6858000"/>
              <a:gd name="connsiteX43761" fmla="*/ 8679262 w 12192000"/>
              <a:gd name="connsiteY43761" fmla="*/ 29022 h 6858000"/>
              <a:gd name="connsiteX43762" fmla="*/ 8657259 w 12192000"/>
              <a:gd name="connsiteY43762" fmla="*/ 0 h 6858000"/>
              <a:gd name="connsiteX43763" fmla="*/ 8676753 w 12192000"/>
              <a:gd name="connsiteY43763" fmla="*/ 0 h 6858000"/>
              <a:gd name="connsiteX43764" fmla="*/ 8687356 w 12192000"/>
              <a:gd name="connsiteY43764" fmla="*/ 14246 h 6858000"/>
              <a:gd name="connsiteX43765" fmla="*/ 8735170 w 12192000"/>
              <a:gd name="connsiteY43765" fmla="*/ 54209 h 6858000"/>
              <a:gd name="connsiteX43766" fmla="*/ 8735170 w 12192000"/>
              <a:gd name="connsiteY43766" fmla="*/ 0 h 6858000"/>
              <a:gd name="connsiteX43767" fmla="*/ 8751149 w 12192000"/>
              <a:gd name="connsiteY43767" fmla="*/ 0 h 6858000"/>
              <a:gd name="connsiteX43768" fmla="*/ 8751149 w 12192000"/>
              <a:gd name="connsiteY43768" fmla="*/ 54239 h 6858000"/>
              <a:gd name="connsiteX43769" fmla="*/ 8798963 w 12192000"/>
              <a:gd name="connsiteY43769" fmla="*/ 14293 h 6858000"/>
              <a:gd name="connsiteX43770" fmla="*/ 8809602 w 12192000"/>
              <a:gd name="connsiteY43770" fmla="*/ 0 h 6858000"/>
              <a:gd name="connsiteX43771" fmla="*/ 8828997 w 12192000"/>
              <a:gd name="connsiteY43771" fmla="*/ 0 h 6858000"/>
              <a:gd name="connsiteX43772" fmla="*/ 8807135 w 12192000"/>
              <a:gd name="connsiteY43772" fmla="*/ 28830 h 6858000"/>
              <a:gd name="connsiteX43773" fmla="*/ 8751179 w 12192000"/>
              <a:gd name="connsiteY43773" fmla="*/ 73031 h 6858000"/>
              <a:gd name="connsiteX43774" fmla="*/ 8751179 w 12192000"/>
              <a:gd name="connsiteY43774" fmla="*/ 93260 h 6858000"/>
              <a:gd name="connsiteX43775" fmla="*/ 8784424 w 12192000"/>
              <a:gd name="connsiteY43775" fmla="*/ 112381 h 6858000"/>
              <a:gd name="connsiteX43776" fmla="*/ 8904358 w 12192000"/>
              <a:gd name="connsiteY43776" fmla="*/ 43138 h 6858000"/>
              <a:gd name="connsiteX43777" fmla="*/ 8901904 w 12192000"/>
              <a:gd name="connsiteY43777" fmla="*/ 28715 h 6858000"/>
              <a:gd name="connsiteX43778" fmla="*/ 8903909 w 12192000"/>
              <a:gd name="connsiteY43778" fmla="*/ 15578 h 6858000"/>
              <a:gd name="connsiteX43779" fmla="*/ 8904687 w 12192000"/>
              <a:gd name="connsiteY43779" fmla="*/ 13184 h 6858000"/>
              <a:gd name="connsiteX43780" fmla="*/ 8913670 w 12192000"/>
              <a:gd name="connsiteY43780" fmla="*/ 0 h 6858000"/>
              <a:gd name="connsiteX43781" fmla="*/ 8979790 w 12192000"/>
              <a:gd name="connsiteY43781" fmla="*/ 0 h 6858000"/>
              <a:gd name="connsiteX43782" fmla="*/ 8988832 w 12192000"/>
              <a:gd name="connsiteY43782" fmla="*/ 13274 h 6858000"/>
              <a:gd name="connsiteX43783" fmla="*/ 8989610 w 12192000"/>
              <a:gd name="connsiteY43783" fmla="*/ 15668 h 6858000"/>
              <a:gd name="connsiteX43784" fmla="*/ 8991615 w 12192000"/>
              <a:gd name="connsiteY43784" fmla="*/ 28804 h 6858000"/>
              <a:gd name="connsiteX43785" fmla="*/ 8989161 w 12192000"/>
              <a:gd name="connsiteY43785" fmla="*/ 43227 h 6858000"/>
              <a:gd name="connsiteX43786" fmla="*/ 9109095 w 12192000"/>
              <a:gd name="connsiteY43786" fmla="*/ 112471 h 6858000"/>
              <a:gd name="connsiteX43787" fmla="*/ 9142340 w 12192000"/>
              <a:gd name="connsiteY43787" fmla="*/ 93349 h 6858000"/>
              <a:gd name="connsiteX43788" fmla="*/ 9142340 w 12192000"/>
              <a:gd name="connsiteY43788" fmla="*/ 73187 h 6858000"/>
              <a:gd name="connsiteX43789" fmla="*/ 9142370 w 12192000"/>
              <a:gd name="connsiteY43789" fmla="*/ 73211 h 6858000"/>
              <a:gd name="connsiteX43790" fmla="*/ 9142340 w 12192000"/>
              <a:gd name="connsiteY43790" fmla="*/ 73121 h 6858000"/>
              <a:gd name="connsiteX43791" fmla="*/ 9142340 w 12192000"/>
              <a:gd name="connsiteY43791" fmla="*/ 73187 h 6858000"/>
              <a:gd name="connsiteX43792" fmla="*/ 9086432 w 12192000"/>
              <a:gd name="connsiteY43792" fmla="*/ 29022 h 6858000"/>
              <a:gd name="connsiteX43793" fmla="*/ 9064429 w 12192000"/>
              <a:gd name="connsiteY43793" fmla="*/ 0 h 6858000"/>
              <a:gd name="connsiteX43794" fmla="*/ 9083923 w 12192000"/>
              <a:gd name="connsiteY43794" fmla="*/ 0 h 6858000"/>
              <a:gd name="connsiteX43795" fmla="*/ 9094526 w 12192000"/>
              <a:gd name="connsiteY43795" fmla="*/ 14246 h 6858000"/>
              <a:gd name="connsiteX43796" fmla="*/ 9142340 w 12192000"/>
              <a:gd name="connsiteY43796" fmla="*/ 54209 h 6858000"/>
              <a:gd name="connsiteX43797" fmla="*/ 9142340 w 12192000"/>
              <a:gd name="connsiteY43797" fmla="*/ 0 h 6858000"/>
              <a:gd name="connsiteX43798" fmla="*/ 9158319 w 12192000"/>
              <a:gd name="connsiteY43798" fmla="*/ 0 h 6858000"/>
              <a:gd name="connsiteX43799" fmla="*/ 9158319 w 12192000"/>
              <a:gd name="connsiteY43799" fmla="*/ 54239 h 6858000"/>
              <a:gd name="connsiteX43800" fmla="*/ 9206132 w 12192000"/>
              <a:gd name="connsiteY43800" fmla="*/ 14293 h 6858000"/>
              <a:gd name="connsiteX43801" fmla="*/ 9216771 w 12192000"/>
              <a:gd name="connsiteY43801" fmla="*/ 0 h 6858000"/>
              <a:gd name="connsiteX43802" fmla="*/ 9236196 w 12192000"/>
              <a:gd name="connsiteY43802" fmla="*/ 0 h 6858000"/>
              <a:gd name="connsiteX43803" fmla="*/ 9214334 w 12192000"/>
              <a:gd name="connsiteY43803" fmla="*/ 28830 h 6858000"/>
              <a:gd name="connsiteX43804" fmla="*/ 9158379 w 12192000"/>
              <a:gd name="connsiteY43804" fmla="*/ 73031 h 6858000"/>
              <a:gd name="connsiteX43805" fmla="*/ 9158379 w 12192000"/>
              <a:gd name="connsiteY43805" fmla="*/ 93260 h 6858000"/>
              <a:gd name="connsiteX43806" fmla="*/ 9191624 w 12192000"/>
              <a:gd name="connsiteY43806" fmla="*/ 112381 h 6858000"/>
              <a:gd name="connsiteX43807" fmla="*/ 9311558 w 12192000"/>
              <a:gd name="connsiteY43807" fmla="*/ 43138 h 6858000"/>
              <a:gd name="connsiteX43808" fmla="*/ 9309104 w 12192000"/>
              <a:gd name="connsiteY43808" fmla="*/ 28715 h 6858000"/>
              <a:gd name="connsiteX43809" fmla="*/ 9311108 w 12192000"/>
              <a:gd name="connsiteY43809" fmla="*/ 15578 h 6858000"/>
              <a:gd name="connsiteX43810" fmla="*/ 9311887 w 12192000"/>
              <a:gd name="connsiteY43810" fmla="*/ 13184 h 6858000"/>
              <a:gd name="connsiteX43811" fmla="*/ 9320870 w 12192000"/>
              <a:gd name="connsiteY43811" fmla="*/ 0 h 6858000"/>
              <a:gd name="connsiteX43812" fmla="*/ 9386960 w 12192000"/>
              <a:gd name="connsiteY43812" fmla="*/ 0 h 6858000"/>
              <a:gd name="connsiteX43813" fmla="*/ 9396002 w 12192000"/>
              <a:gd name="connsiteY43813" fmla="*/ 13274 h 6858000"/>
              <a:gd name="connsiteX43814" fmla="*/ 9396780 w 12192000"/>
              <a:gd name="connsiteY43814" fmla="*/ 15668 h 6858000"/>
              <a:gd name="connsiteX43815" fmla="*/ 9398785 w 12192000"/>
              <a:gd name="connsiteY43815" fmla="*/ 28804 h 6858000"/>
              <a:gd name="connsiteX43816" fmla="*/ 9396331 w 12192000"/>
              <a:gd name="connsiteY43816" fmla="*/ 43227 h 6858000"/>
              <a:gd name="connsiteX43817" fmla="*/ 9516265 w 12192000"/>
              <a:gd name="connsiteY43817" fmla="*/ 112471 h 6858000"/>
              <a:gd name="connsiteX43818" fmla="*/ 9549510 w 12192000"/>
              <a:gd name="connsiteY43818" fmla="*/ 93349 h 6858000"/>
              <a:gd name="connsiteX43819" fmla="*/ 9549510 w 12192000"/>
              <a:gd name="connsiteY43819" fmla="*/ 73187 h 6858000"/>
              <a:gd name="connsiteX43820" fmla="*/ 9549540 w 12192000"/>
              <a:gd name="connsiteY43820" fmla="*/ 73211 h 6858000"/>
              <a:gd name="connsiteX43821" fmla="*/ 9549510 w 12192000"/>
              <a:gd name="connsiteY43821" fmla="*/ 73121 h 6858000"/>
              <a:gd name="connsiteX43822" fmla="*/ 9549510 w 12192000"/>
              <a:gd name="connsiteY43822" fmla="*/ 73187 h 6858000"/>
              <a:gd name="connsiteX43823" fmla="*/ 9493602 w 12192000"/>
              <a:gd name="connsiteY43823" fmla="*/ 29022 h 6858000"/>
              <a:gd name="connsiteX43824" fmla="*/ 9471599 w 12192000"/>
              <a:gd name="connsiteY43824" fmla="*/ 0 h 6858000"/>
              <a:gd name="connsiteX43825" fmla="*/ 9491123 w 12192000"/>
              <a:gd name="connsiteY43825" fmla="*/ 0 h 6858000"/>
              <a:gd name="connsiteX43826" fmla="*/ 9501726 w 12192000"/>
              <a:gd name="connsiteY43826" fmla="*/ 14246 h 6858000"/>
              <a:gd name="connsiteX43827" fmla="*/ 9549540 w 12192000"/>
              <a:gd name="connsiteY43827" fmla="*/ 54209 h 6858000"/>
              <a:gd name="connsiteX43828" fmla="*/ 9549540 w 12192000"/>
              <a:gd name="connsiteY43828" fmla="*/ 0 h 6858000"/>
              <a:gd name="connsiteX43829" fmla="*/ 9565519 w 12192000"/>
              <a:gd name="connsiteY43829" fmla="*/ 0 h 6858000"/>
              <a:gd name="connsiteX43830" fmla="*/ 9565519 w 12192000"/>
              <a:gd name="connsiteY43830" fmla="*/ 54239 h 6858000"/>
              <a:gd name="connsiteX43831" fmla="*/ 9613333 w 12192000"/>
              <a:gd name="connsiteY43831" fmla="*/ 14293 h 6858000"/>
              <a:gd name="connsiteX43832" fmla="*/ 9623972 w 12192000"/>
              <a:gd name="connsiteY43832" fmla="*/ 0 h 6858000"/>
              <a:gd name="connsiteX43833" fmla="*/ 9643366 w 12192000"/>
              <a:gd name="connsiteY43833" fmla="*/ 0 h 6858000"/>
              <a:gd name="connsiteX43834" fmla="*/ 9621504 w 12192000"/>
              <a:gd name="connsiteY43834" fmla="*/ 28830 h 6858000"/>
              <a:gd name="connsiteX43835" fmla="*/ 9565549 w 12192000"/>
              <a:gd name="connsiteY43835" fmla="*/ 73031 h 6858000"/>
              <a:gd name="connsiteX43836" fmla="*/ 9565549 w 12192000"/>
              <a:gd name="connsiteY43836" fmla="*/ 93260 h 6858000"/>
              <a:gd name="connsiteX43837" fmla="*/ 9598794 w 12192000"/>
              <a:gd name="connsiteY43837" fmla="*/ 112381 h 6858000"/>
              <a:gd name="connsiteX43838" fmla="*/ 9718727 w 12192000"/>
              <a:gd name="connsiteY43838" fmla="*/ 43138 h 6858000"/>
              <a:gd name="connsiteX43839" fmla="*/ 9716274 w 12192000"/>
              <a:gd name="connsiteY43839" fmla="*/ 28715 h 6858000"/>
              <a:gd name="connsiteX43840" fmla="*/ 9718279 w 12192000"/>
              <a:gd name="connsiteY43840" fmla="*/ 15578 h 6858000"/>
              <a:gd name="connsiteX43841" fmla="*/ 9719057 w 12192000"/>
              <a:gd name="connsiteY43841" fmla="*/ 13184 h 6858000"/>
              <a:gd name="connsiteX43842" fmla="*/ 9728040 w 12192000"/>
              <a:gd name="connsiteY43842" fmla="*/ 0 h 6858000"/>
              <a:gd name="connsiteX43843" fmla="*/ 9794160 w 12192000"/>
              <a:gd name="connsiteY43843" fmla="*/ 0 h 6858000"/>
              <a:gd name="connsiteX43844" fmla="*/ 9803201 w 12192000"/>
              <a:gd name="connsiteY43844" fmla="*/ 13274 h 6858000"/>
              <a:gd name="connsiteX43845" fmla="*/ 9803979 w 12192000"/>
              <a:gd name="connsiteY43845" fmla="*/ 15668 h 6858000"/>
              <a:gd name="connsiteX43846" fmla="*/ 9805985 w 12192000"/>
              <a:gd name="connsiteY43846" fmla="*/ 28804 h 6858000"/>
              <a:gd name="connsiteX43847" fmla="*/ 9803531 w 12192000"/>
              <a:gd name="connsiteY43847" fmla="*/ 43227 h 6858000"/>
              <a:gd name="connsiteX43848" fmla="*/ 9923465 w 12192000"/>
              <a:gd name="connsiteY43848" fmla="*/ 112471 h 6858000"/>
              <a:gd name="connsiteX43849" fmla="*/ 9956709 w 12192000"/>
              <a:gd name="connsiteY43849" fmla="*/ 93349 h 6858000"/>
              <a:gd name="connsiteX43850" fmla="*/ 9956709 w 12192000"/>
              <a:gd name="connsiteY43850" fmla="*/ 73187 h 6858000"/>
              <a:gd name="connsiteX43851" fmla="*/ 9956739 w 12192000"/>
              <a:gd name="connsiteY43851" fmla="*/ 73211 h 6858000"/>
              <a:gd name="connsiteX43852" fmla="*/ 9956709 w 12192000"/>
              <a:gd name="connsiteY43852" fmla="*/ 73121 h 6858000"/>
              <a:gd name="connsiteX43853" fmla="*/ 9956709 w 12192000"/>
              <a:gd name="connsiteY43853" fmla="*/ 73187 h 6858000"/>
              <a:gd name="connsiteX43854" fmla="*/ 9900801 w 12192000"/>
              <a:gd name="connsiteY43854" fmla="*/ 29022 h 6858000"/>
              <a:gd name="connsiteX43855" fmla="*/ 9878799 w 12192000"/>
              <a:gd name="connsiteY43855" fmla="*/ 0 h 6858000"/>
              <a:gd name="connsiteX43856" fmla="*/ 9898293 w 12192000"/>
              <a:gd name="connsiteY43856" fmla="*/ 0 h 6858000"/>
              <a:gd name="connsiteX43857" fmla="*/ 9908896 w 12192000"/>
              <a:gd name="connsiteY43857" fmla="*/ 14246 h 6858000"/>
              <a:gd name="connsiteX43858" fmla="*/ 9956709 w 12192000"/>
              <a:gd name="connsiteY43858" fmla="*/ 54209 h 6858000"/>
              <a:gd name="connsiteX43859" fmla="*/ 9956709 w 12192000"/>
              <a:gd name="connsiteY43859" fmla="*/ 0 h 6858000"/>
              <a:gd name="connsiteX43860" fmla="*/ 9972689 w 12192000"/>
              <a:gd name="connsiteY43860" fmla="*/ 0 h 6858000"/>
              <a:gd name="connsiteX43861" fmla="*/ 9972689 w 12192000"/>
              <a:gd name="connsiteY43861" fmla="*/ 54239 h 6858000"/>
              <a:gd name="connsiteX43862" fmla="*/ 10020503 w 12192000"/>
              <a:gd name="connsiteY43862" fmla="*/ 14293 h 6858000"/>
              <a:gd name="connsiteX43863" fmla="*/ 10031142 w 12192000"/>
              <a:gd name="connsiteY43863" fmla="*/ 0 h 6858000"/>
              <a:gd name="connsiteX43864" fmla="*/ 10050536 w 12192000"/>
              <a:gd name="connsiteY43864" fmla="*/ 0 h 6858000"/>
              <a:gd name="connsiteX43865" fmla="*/ 10028674 w 12192000"/>
              <a:gd name="connsiteY43865" fmla="*/ 28830 h 6858000"/>
              <a:gd name="connsiteX43866" fmla="*/ 9972719 w 12192000"/>
              <a:gd name="connsiteY43866" fmla="*/ 73031 h 6858000"/>
              <a:gd name="connsiteX43867" fmla="*/ 9972719 w 12192000"/>
              <a:gd name="connsiteY43867" fmla="*/ 93260 h 6858000"/>
              <a:gd name="connsiteX43868" fmla="*/ 10005963 w 12192000"/>
              <a:gd name="connsiteY43868" fmla="*/ 112381 h 6858000"/>
              <a:gd name="connsiteX43869" fmla="*/ 10125897 w 12192000"/>
              <a:gd name="connsiteY43869" fmla="*/ 43138 h 6858000"/>
              <a:gd name="connsiteX43870" fmla="*/ 10123443 w 12192000"/>
              <a:gd name="connsiteY43870" fmla="*/ 28715 h 6858000"/>
              <a:gd name="connsiteX43871" fmla="*/ 10125449 w 12192000"/>
              <a:gd name="connsiteY43871" fmla="*/ 15578 h 6858000"/>
              <a:gd name="connsiteX43872" fmla="*/ 10126227 w 12192000"/>
              <a:gd name="connsiteY43872" fmla="*/ 13184 h 6858000"/>
              <a:gd name="connsiteX43873" fmla="*/ 10135210 w 12192000"/>
              <a:gd name="connsiteY43873" fmla="*/ 0 h 6858000"/>
              <a:gd name="connsiteX43874" fmla="*/ 10201337 w 12192000"/>
              <a:gd name="connsiteY43874" fmla="*/ 0 h 6858000"/>
              <a:gd name="connsiteX43875" fmla="*/ 10210371 w 12192000"/>
              <a:gd name="connsiteY43875" fmla="*/ 13274 h 6858000"/>
              <a:gd name="connsiteX43876" fmla="*/ 10211149 w 12192000"/>
              <a:gd name="connsiteY43876" fmla="*/ 15668 h 6858000"/>
              <a:gd name="connsiteX43877" fmla="*/ 10213154 w 12192000"/>
              <a:gd name="connsiteY43877" fmla="*/ 28804 h 6858000"/>
              <a:gd name="connsiteX43878" fmla="*/ 10210701 w 12192000"/>
              <a:gd name="connsiteY43878" fmla="*/ 43227 h 6858000"/>
              <a:gd name="connsiteX43879" fmla="*/ 10330634 w 12192000"/>
              <a:gd name="connsiteY43879" fmla="*/ 112471 h 6858000"/>
              <a:gd name="connsiteX43880" fmla="*/ 10363879 w 12192000"/>
              <a:gd name="connsiteY43880" fmla="*/ 93349 h 6858000"/>
              <a:gd name="connsiteX43881" fmla="*/ 10363879 w 12192000"/>
              <a:gd name="connsiteY43881" fmla="*/ 73157 h 6858000"/>
              <a:gd name="connsiteX43882" fmla="*/ 10363909 w 12192000"/>
              <a:gd name="connsiteY43882" fmla="*/ 73181 h 6858000"/>
              <a:gd name="connsiteX43883" fmla="*/ 10363879 w 12192000"/>
              <a:gd name="connsiteY43883" fmla="*/ 73121 h 6858000"/>
              <a:gd name="connsiteX43884" fmla="*/ 10363879 w 12192000"/>
              <a:gd name="connsiteY43884" fmla="*/ 73157 h 6858000"/>
              <a:gd name="connsiteX43885" fmla="*/ 10307971 w 12192000"/>
              <a:gd name="connsiteY43885" fmla="*/ 28993 h 6858000"/>
              <a:gd name="connsiteX43886" fmla="*/ 10285991 w 12192000"/>
              <a:gd name="connsiteY43886" fmla="*/ 0 h 6858000"/>
              <a:gd name="connsiteX43887" fmla="*/ 10305493 w 12192000"/>
              <a:gd name="connsiteY43887" fmla="*/ 0 h 6858000"/>
              <a:gd name="connsiteX43888" fmla="*/ 10316096 w 12192000"/>
              <a:gd name="connsiteY43888" fmla="*/ 14246 h 6858000"/>
              <a:gd name="connsiteX43889" fmla="*/ 10363909 w 12192000"/>
              <a:gd name="connsiteY43889" fmla="*/ 54209 h 6858000"/>
              <a:gd name="connsiteX43890" fmla="*/ 10363909 w 12192000"/>
              <a:gd name="connsiteY43890" fmla="*/ 0 h 6858000"/>
              <a:gd name="connsiteX43891" fmla="*/ 10379889 w 12192000"/>
              <a:gd name="connsiteY43891" fmla="*/ 0 h 6858000"/>
              <a:gd name="connsiteX43892" fmla="*/ 10379889 w 12192000"/>
              <a:gd name="connsiteY43892" fmla="*/ 54239 h 6858000"/>
              <a:gd name="connsiteX43893" fmla="*/ 10427702 w 12192000"/>
              <a:gd name="connsiteY43893" fmla="*/ 14293 h 6858000"/>
              <a:gd name="connsiteX43894" fmla="*/ 10438341 w 12192000"/>
              <a:gd name="connsiteY43894" fmla="*/ 0 h 6858000"/>
              <a:gd name="connsiteX43895" fmla="*/ 10457736 w 12192000"/>
              <a:gd name="connsiteY43895" fmla="*/ 0 h 6858000"/>
              <a:gd name="connsiteX43896" fmla="*/ 10435874 w 12192000"/>
              <a:gd name="connsiteY43896" fmla="*/ 28830 h 6858000"/>
              <a:gd name="connsiteX43897" fmla="*/ 10379919 w 12192000"/>
              <a:gd name="connsiteY43897" fmla="*/ 73031 h 6858000"/>
              <a:gd name="connsiteX43898" fmla="*/ 10379919 w 12192000"/>
              <a:gd name="connsiteY43898" fmla="*/ 93260 h 6858000"/>
              <a:gd name="connsiteX43899" fmla="*/ 10413163 w 12192000"/>
              <a:gd name="connsiteY43899" fmla="*/ 112381 h 6858000"/>
              <a:gd name="connsiteX43900" fmla="*/ 10533097 w 12192000"/>
              <a:gd name="connsiteY43900" fmla="*/ 43138 h 6858000"/>
              <a:gd name="connsiteX43901" fmla="*/ 10530643 w 12192000"/>
              <a:gd name="connsiteY43901" fmla="*/ 28715 h 6858000"/>
              <a:gd name="connsiteX43902" fmla="*/ 10532648 w 12192000"/>
              <a:gd name="connsiteY43902" fmla="*/ 15578 h 6858000"/>
              <a:gd name="connsiteX43903" fmla="*/ 10533426 w 12192000"/>
              <a:gd name="connsiteY43903" fmla="*/ 13184 h 6858000"/>
              <a:gd name="connsiteX43904" fmla="*/ 10542410 w 12192000"/>
              <a:gd name="connsiteY43904" fmla="*/ 0 h 6858000"/>
              <a:gd name="connsiteX43905" fmla="*/ 10608529 w 12192000"/>
              <a:gd name="connsiteY43905" fmla="*/ 0 h 6858000"/>
              <a:gd name="connsiteX43906" fmla="*/ 10617571 w 12192000"/>
              <a:gd name="connsiteY43906" fmla="*/ 13274 h 6858000"/>
              <a:gd name="connsiteX43907" fmla="*/ 10618349 w 12192000"/>
              <a:gd name="connsiteY43907" fmla="*/ 15668 h 6858000"/>
              <a:gd name="connsiteX43908" fmla="*/ 10620354 w 12192000"/>
              <a:gd name="connsiteY43908" fmla="*/ 28804 h 6858000"/>
              <a:gd name="connsiteX43909" fmla="*/ 10617900 w 12192000"/>
              <a:gd name="connsiteY43909" fmla="*/ 43227 h 6858000"/>
              <a:gd name="connsiteX43910" fmla="*/ 10737834 w 12192000"/>
              <a:gd name="connsiteY43910" fmla="*/ 112471 h 6858000"/>
              <a:gd name="connsiteX43911" fmla="*/ 10771079 w 12192000"/>
              <a:gd name="connsiteY43911" fmla="*/ 93349 h 6858000"/>
              <a:gd name="connsiteX43912" fmla="*/ 10771079 w 12192000"/>
              <a:gd name="connsiteY43912" fmla="*/ 73187 h 6858000"/>
              <a:gd name="connsiteX43913" fmla="*/ 10771109 w 12192000"/>
              <a:gd name="connsiteY43913" fmla="*/ 73211 h 6858000"/>
              <a:gd name="connsiteX43914" fmla="*/ 10771079 w 12192000"/>
              <a:gd name="connsiteY43914" fmla="*/ 73121 h 6858000"/>
              <a:gd name="connsiteX43915" fmla="*/ 10771079 w 12192000"/>
              <a:gd name="connsiteY43915" fmla="*/ 73187 h 6858000"/>
              <a:gd name="connsiteX43916" fmla="*/ 10715171 w 12192000"/>
              <a:gd name="connsiteY43916" fmla="*/ 29022 h 6858000"/>
              <a:gd name="connsiteX43917" fmla="*/ 10693168 w 12192000"/>
              <a:gd name="connsiteY43917" fmla="*/ 0 h 6858000"/>
              <a:gd name="connsiteX43918" fmla="*/ 10712663 w 12192000"/>
              <a:gd name="connsiteY43918" fmla="*/ 0 h 6858000"/>
              <a:gd name="connsiteX43919" fmla="*/ 10723265 w 12192000"/>
              <a:gd name="connsiteY43919" fmla="*/ 14246 h 6858000"/>
              <a:gd name="connsiteX43920" fmla="*/ 10771079 w 12192000"/>
              <a:gd name="connsiteY43920" fmla="*/ 54209 h 6858000"/>
              <a:gd name="connsiteX43921" fmla="*/ 10771079 w 12192000"/>
              <a:gd name="connsiteY43921" fmla="*/ 0 h 6858000"/>
              <a:gd name="connsiteX43922" fmla="*/ 10787058 w 12192000"/>
              <a:gd name="connsiteY43922" fmla="*/ 0 h 6858000"/>
              <a:gd name="connsiteX43923" fmla="*/ 10787058 w 12192000"/>
              <a:gd name="connsiteY43923" fmla="*/ 54239 h 6858000"/>
              <a:gd name="connsiteX43924" fmla="*/ 10834872 w 12192000"/>
              <a:gd name="connsiteY43924" fmla="*/ 14293 h 6858000"/>
              <a:gd name="connsiteX43925" fmla="*/ 10845511 w 12192000"/>
              <a:gd name="connsiteY43925" fmla="*/ 0 h 6858000"/>
              <a:gd name="connsiteX43926" fmla="*/ 10864905 w 12192000"/>
              <a:gd name="connsiteY43926" fmla="*/ 0 h 6858000"/>
              <a:gd name="connsiteX43927" fmla="*/ 10843043 w 12192000"/>
              <a:gd name="connsiteY43927" fmla="*/ 28830 h 6858000"/>
              <a:gd name="connsiteX43928" fmla="*/ 10787088 w 12192000"/>
              <a:gd name="connsiteY43928" fmla="*/ 73031 h 6858000"/>
              <a:gd name="connsiteX43929" fmla="*/ 10787088 w 12192000"/>
              <a:gd name="connsiteY43929" fmla="*/ 93260 h 6858000"/>
              <a:gd name="connsiteX43930" fmla="*/ 10820333 w 12192000"/>
              <a:gd name="connsiteY43930" fmla="*/ 112381 h 6858000"/>
              <a:gd name="connsiteX43931" fmla="*/ 10940267 w 12192000"/>
              <a:gd name="connsiteY43931" fmla="*/ 43138 h 6858000"/>
              <a:gd name="connsiteX43932" fmla="*/ 10937813 w 12192000"/>
              <a:gd name="connsiteY43932" fmla="*/ 28715 h 6858000"/>
              <a:gd name="connsiteX43933" fmla="*/ 10939818 w 12192000"/>
              <a:gd name="connsiteY43933" fmla="*/ 15578 h 6858000"/>
              <a:gd name="connsiteX43934" fmla="*/ 10940596 w 12192000"/>
              <a:gd name="connsiteY43934" fmla="*/ 13184 h 6858000"/>
              <a:gd name="connsiteX43935" fmla="*/ 10949579 w 12192000"/>
              <a:gd name="connsiteY43935" fmla="*/ 0 h 6858000"/>
              <a:gd name="connsiteX43936" fmla="*/ 11015699 w 12192000"/>
              <a:gd name="connsiteY43936" fmla="*/ 0 h 6858000"/>
              <a:gd name="connsiteX43937" fmla="*/ 11024741 w 12192000"/>
              <a:gd name="connsiteY43937" fmla="*/ 13274 h 6858000"/>
              <a:gd name="connsiteX43938" fmla="*/ 11025520 w 12192000"/>
              <a:gd name="connsiteY43938" fmla="*/ 15668 h 6858000"/>
              <a:gd name="connsiteX43939" fmla="*/ 11027524 w 12192000"/>
              <a:gd name="connsiteY43939" fmla="*/ 28804 h 6858000"/>
              <a:gd name="connsiteX43940" fmla="*/ 11025070 w 12192000"/>
              <a:gd name="connsiteY43940" fmla="*/ 43227 h 6858000"/>
              <a:gd name="connsiteX43941" fmla="*/ 11145004 w 12192000"/>
              <a:gd name="connsiteY43941" fmla="*/ 112471 h 6858000"/>
              <a:gd name="connsiteX43942" fmla="*/ 11178249 w 12192000"/>
              <a:gd name="connsiteY43942" fmla="*/ 93349 h 6858000"/>
              <a:gd name="connsiteX43943" fmla="*/ 11178249 w 12192000"/>
              <a:gd name="connsiteY43943" fmla="*/ 73187 h 6858000"/>
              <a:gd name="connsiteX43944" fmla="*/ 11178279 w 12192000"/>
              <a:gd name="connsiteY43944" fmla="*/ 73211 h 6858000"/>
              <a:gd name="connsiteX43945" fmla="*/ 11178249 w 12192000"/>
              <a:gd name="connsiteY43945" fmla="*/ 73121 h 6858000"/>
              <a:gd name="connsiteX43946" fmla="*/ 11178249 w 12192000"/>
              <a:gd name="connsiteY43946" fmla="*/ 73187 h 6858000"/>
              <a:gd name="connsiteX43947" fmla="*/ 11122341 w 12192000"/>
              <a:gd name="connsiteY43947" fmla="*/ 29022 h 6858000"/>
              <a:gd name="connsiteX43948" fmla="*/ 11100338 w 12192000"/>
              <a:gd name="connsiteY43948" fmla="*/ 0 h 6858000"/>
              <a:gd name="connsiteX43949" fmla="*/ 11119862 w 12192000"/>
              <a:gd name="connsiteY43949" fmla="*/ 0 h 6858000"/>
              <a:gd name="connsiteX43950" fmla="*/ 11130465 w 12192000"/>
              <a:gd name="connsiteY43950" fmla="*/ 14246 h 6858000"/>
              <a:gd name="connsiteX43951" fmla="*/ 11178279 w 12192000"/>
              <a:gd name="connsiteY43951" fmla="*/ 54209 h 6858000"/>
              <a:gd name="connsiteX43952" fmla="*/ 11178279 w 12192000"/>
              <a:gd name="connsiteY43952" fmla="*/ 0 h 6858000"/>
              <a:gd name="connsiteX43953" fmla="*/ 11194258 w 12192000"/>
              <a:gd name="connsiteY43953" fmla="*/ 0 h 6858000"/>
              <a:gd name="connsiteX43954" fmla="*/ 11194258 w 12192000"/>
              <a:gd name="connsiteY43954" fmla="*/ 54239 h 6858000"/>
              <a:gd name="connsiteX43955" fmla="*/ 11242072 w 12192000"/>
              <a:gd name="connsiteY43955" fmla="*/ 14293 h 6858000"/>
              <a:gd name="connsiteX43956" fmla="*/ 11252711 w 12192000"/>
              <a:gd name="connsiteY43956" fmla="*/ 0 h 6858000"/>
              <a:gd name="connsiteX43957" fmla="*/ 11272105 w 12192000"/>
              <a:gd name="connsiteY43957" fmla="*/ 0 h 6858000"/>
              <a:gd name="connsiteX43958" fmla="*/ 11250243 w 12192000"/>
              <a:gd name="connsiteY43958" fmla="*/ 28830 h 6858000"/>
              <a:gd name="connsiteX43959" fmla="*/ 11194288 w 12192000"/>
              <a:gd name="connsiteY43959" fmla="*/ 73031 h 6858000"/>
              <a:gd name="connsiteX43960" fmla="*/ 11194288 w 12192000"/>
              <a:gd name="connsiteY43960" fmla="*/ 93260 h 6858000"/>
              <a:gd name="connsiteX43961" fmla="*/ 11227533 w 12192000"/>
              <a:gd name="connsiteY43961" fmla="*/ 112381 h 6858000"/>
              <a:gd name="connsiteX43962" fmla="*/ 11347467 w 12192000"/>
              <a:gd name="connsiteY43962" fmla="*/ 43138 h 6858000"/>
              <a:gd name="connsiteX43963" fmla="*/ 11345013 w 12192000"/>
              <a:gd name="connsiteY43963" fmla="*/ 28715 h 6858000"/>
              <a:gd name="connsiteX43964" fmla="*/ 11347018 w 12192000"/>
              <a:gd name="connsiteY43964" fmla="*/ 15578 h 6858000"/>
              <a:gd name="connsiteX43965" fmla="*/ 11347796 w 12192000"/>
              <a:gd name="connsiteY43965" fmla="*/ 13184 h 6858000"/>
              <a:gd name="connsiteX43966" fmla="*/ 11356779 w 12192000"/>
              <a:gd name="connsiteY43966" fmla="*/ 0 h 6858000"/>
              <a:gd name="connsiteX43967" fmla="*/ 11422899 w 12192000"/>
              <a:gd name="connsiteY43967" fmla="*/ 0 h 6858000"/>
              <a:gd name="connsiteX43968" fmla="*/ 11431941 w 12192000"/>
              <a:gd name="connsiteY43968" fmla="*/ 13274 h 6858000"/>
              <a:gd name="connsiteX43969" fmla="*/ 11432719 w 12192000"/>
              <a:gd name="connsiteY43969" fmla="*/ 15668 h 6858000"/>
              <a:gd name="connsiteX43970" fmla="*/ 11434724 w 12192000"/>
              <a:gd name="connsiteY43970" fmla="*/ 28804 h 6858000"/>
              <a:gd name="connsiteX43971" fmla="*/ 11432270 w 12192000"/>
              <a:gd name="connsiteY43971" fmla="*/ 43227 h 6858000"/>
              <a:gd name="connsiteX43972" fmla="*/ 11552203 w 12192000"/>
              <a:gd name="connsiteY43972" fmla="*/ 112471 h 6858000"/>
              <a:gd name="connsiteX43973" fmla="*/ 11585449 w 12192000"/>
              <a:gd name="connsiteY43973" fmla="*/ 93349 h 6858000"/>
              <a:gd name="connsiteX43974" fmla="*/ 11585449 w 12192000"/>
              <a:gd name="connsiteY43974" fmla="*/ 73187 h 6858000"/>
              <a:gd name="connsiteX43975" fmla="*/ 11585479 w 12192000"/>
              <a:gd name="connsiteY43975" fmla="*/ 73211 h 6858000"/>
              <a:gd name="connsiteX43976" fmla="*/ 11585449 w 12192000"/>
              <a:gd name="connsiteY43976" fmla="*/ 73121 h 6858000"/>
              <a:gd name="connsiteX43977" fmla="*/ 11585449 w 12192000"/>
              <a:gd name="connsiteY43977" fmla="*/ 73187 h 6858000"/>
              <a:gd name="connsiteX43978" fmla="*/ 11529541 w 12192000"/>
              <a:gd name="connsiteY43978" fmla="*/ 29022 h 6858000"/>
              <a:gd name="connsiteX43979" fmla="*/ 11507538 w 12192000"/>
              <a:gd name="connsiteY43979" fmla="*/ 0 h 6858000"/>
              <a:gd name="connsiteX43980" fmla="*/ 11527032 w 12192000"/>
              <a:gd name="connsiteY43980" fmla="*/ 0 h 6858000"/>
              <a:gd name="connsiteX43981" fmla="*/ 11537635 w 12192000"/>
              <a:gd name="connsiteY43981" fmla="*/ 14246 h 6858000"/>
              <a:gd name="connsiteX43982" fmla="*/ 11585449 w 12192000"/>
              <a:gd name="connsiteY43982" fmla="*/ 54209 h 6858000"/>
              <a:gd name="connsiteX43983" fmla="*/ 11585449 w 12192000"/>
              <a:gd name="connsiteY43983" fmla="*/ 0 h 6858000"/>
              <a:gd name="connsiteX43984" fmla="*/ 11601428 w 12192000"/>
              <a:gd name="connsiteY43984" fmla="*/ 0 h 6858000"/>
              <a:gd name="connsiteX43985" fmla="*/ 11601428 w 12192000"/>
              <a:gd name="connsiteY43985" fmla="*/ 54239 h 6858000"/>
              <a:gd name="connsiteX43986" fmla="*/ 11649242 w 12192000"/>
              <a:gd name="connsiteY43986" fmla="*/ 14293 h 6858000"/>
              <a:gd name="connsiteX43987" fmla="*/ 11659881 w 12192000"/>
              <a:gd name="connsiteY43987" fmla="*/ 0 h 6858000"/>
              <a:gd name="connsiteX43988" fmla="*/ 11679275 w 12192000"/>
              <a:gd name="connsiteY43988" fmla="*/ 0 h 6858000"/>
              <a:gd name="connsiteX43989" fmla="*/ 11657413 w 12192000"/>
              <a:gd name="connsiteY43989" fmla="*/ 28830 h 6858000"/>
              <a:gd name="connsiteX43990" fmla="*/ 11601458 w 12192000"/>
              <a:gd name="connsiteY43990" fmla="*/ 73031 h 6858000"/>
              <a:gd name="connsiteX43991" fmla="*/ 11601458 w 12192000"/>
              <a:gd name="connsiteY43991" fmla="*/ 93260 h 6858000"/>
              <a:gd name="connsiteX43992" fmla="*/ 11634703 w 12192000"/>
              <a:gd name="connsiteY43992" fmla="*/ 112381 h 6858000"/>
              <a:gd name="connsiteX43993" fmla="*/ 11754637 w 12192000"/>
              <a:gd name="connsiteY43993" fmla="*/ 43138 h 6858000"/>
              <a:gd name="connsiteX43994" fmla="*/ 11752183 w 12192000"/>
              <a:gd name="connsiteY43994" fmla="*/ 28715 h 6858000"/>
              <a:gd name="connsiteX43995" fmla="*/ 11754187 w 12192000"/>
              <a:gd name="connsiteY43995" fmla="*/ 15578 h 6858000"/>
              <a:gd name="connsiteX43996" fmla="*/ 11754965 w 12192000"/>
              <a:gd name="connsiteY43996" fmla="*/ 13184 h 6858000"/>
              <a:gd name="connsiteX43997" fmla="*/ 11763949 w 12192000"/>
              <a:gd name="connsiteY43997" fmla="*/ 0 h 6858000"/>
              <a:gd name="connsiteX43998" fmla="*/ 11830069 w 12192000"/>
              <a:gd name="connsiteY43998" fmla="*/ 0 h 6858000"/>
              <a:gd name="connsiteX43999" fmla="*/ 11839111 w 12192000"/>
              <a:gd name="connsiteY43999" fmla="*/ 13274 h 6858000"/>
              <a:gd name="connsiteX44000" fmla="*/ 11839889 w 12192000"/>
              <a:gd name="connsiteY44000" fmla="*/ 15668 h 6858000"/>
              <a:gd name="connsiteX44001" fmla="*/ 11841894 w 12192000"/>
              <a:gd name="connsiteY44001" fmla="*/ 28804 h 6858000"/>
              <a:gd name="connsiteX44002" fmla="*/ 11839440 w 12192000"/>
              <a:gd name="connsiteY44002" fmla="*/ 43227 h 6858000"/>
              <a:gd name="connsiteX44003" fmla="*/ 11959373 w 12192000"/>
              <a:gd name="connsiteY44003" fmla="*/ 112471 h 6858000"/>
              <a:gd name="connsiteX44004" fmla="*/ 11992619 w 12192000"/>
              <a:gd name="connsiteY44004" fmla="*/ 93349 h 6858000"/>
              <a:gd name="connsiteX44005" fmla="*/ 11992619 w 12192000"/>
              <a:gd name="connsiteY44005" fmla="*/ 73188 h 6858000"/>
              <a:gd name="connsiteX44006" fmla="*/ 11992648 w 12192000"/>
              <a:gd name="connsiteY44006" fmla="*/ 73211 h 6858000"/>
              <a:gd name="connsiteX44007" fmla="*/ 11992619 w 12192000"/>
              <a:gd name="connsiteY44007" fmla="*/ 73121 h 6858000"/>
              <a:gd name="connsiteX44008" fmla="*/ 11992619 w 12192000"/>
              <a:gd name="connsiteY44008" fmla="*/ 73188 h 6858000"/>
              <a:gd name="connsiteX44009" fmla="*/ 11936711 w 12192000"/>
              <a:gd name="connsiteY44009" fmla="*/ 29022 h 6858000"/>
              <a:gd name="connsiteX44010" fmla="*/ 11914708 w 12192000"/>
              <a:gd name="connsiteY44010" fmla="*/ 0 h 6858000"/>
              <a:gd name="connsiteX44011" fmla="*/ 11934202 w 12192000"/>
              <a:gd name="connsiteY44011" fmla="*/ 0 h 6858000"/>
              <a:gd name="connsiteX44012" fmla="*/ 11944805 w 12192000"/>
              <a:gd name="connsiteY44012" fmla="*/ 14246 h 6858000"/>
              <a:gd name="connsiteX44013" fmla="*/ 11992619 w 12192000"/>
              <a:gd name="connsiteY44013" fmla="*/ 54209 h 6858000"/>
              <a:gd name="connsiteX44014" fmla="*/ 11992619 w 12192000"/>
              <a:gd name="connsiteY44014" fmla="*/ 0 h 6858000"/>
              <a:gd name="connsiteX44015" fmla="*/ 12008598 w 12192000"/>
              <a:gd name="connsiteY44015" fmla="*/ 0 h 6858000"/>
              <a:gd name="connsiteX44016" fmla="*/ 12008598 w 12192000"/>
              <a:gd name="connsiteY44016" fmla="*/ 54209 h 6858000"/>
              <a:gd name="connsiteX44017" fmla="*/ 12056412 w 12192000"/>
              <a:gd name="connsiteY44017" fmla="*/ 14263 h 6858000"/>
              <a:gd name="connsiteX44018" fmla="*/ 12067028 w 12192000"/>
              <a:gd name="connsiteY44018" fmla="*/ 0 h 6858000"/>
              <a:gd name="connsiteX44019" fmla="*/ 12086475 w 12192000"/>
              <a:gd name="connsiteY44019" fmla="*/ 0 h 6858000"/>
              <a:gd name="connsiteX44020" fmla="*/ 12064613 w 12192000"/>
              <a:gd name="connsiteY44020" fmla="*/ 28830 h 6858000"/>
              <a:gd name="connsiteX44021" fmla="*/ 12008658 w 12192000"/>
              <a:gd name="connsiteY44021" fmla="*/ 73031 h 6858000"/>
              <a:gd name="connsiteX44022" fmla="*/ 12008658 w 12192000"/>
              <a:gd name="connsiteY44022" fmla="*/ 93260 h 6858000"/>
              <a:gd name="connsiteX44023" fmla="*/ 12041902 w 12192000"/>
              <a:gd name="connsiteY44023" fmla="*/ 112381 h 6858000"/>
              <a:gd name="connsiteX44024" fmla="*/ 12161836 w 12192000"/>
              <a:gd name="connsiteY44024" fmla="*/ 43138 h 6858000"/>
              <a:gd name="connsiteX44025" fmla="*/ 12159383 w 12192000"/>
              <a:gd name="connsiteY44025" fmla="*/ 28715 h 6858000"/>
              <a:gd name="connsiteX44026" fmla="*/ 12161387 w 12192000"/>
              <a:gd name="connsiteY44026" fmla="*/ 15578 h 6858000"/>
              <a:gd name="connsiteX44027" fmla="*/ 12162166 w 12192000"/>
              <a:gd name="connsiteY44027" fmla="*/ 13184 h 6858000"/>
              <a:gd name="connsiteX44028" fmla="*/ 12171149 w 12192000"/>
              <a:gd name="connsiteY44028" fmla="*/ 0 h 6858000"/>
              <a:gd name="connsiteX44029" fmla="*/ 12192000 w 12192000"/>
              <a:gd name="connsiteY44029" fmla="*/ 0 h 6858000"/>
              <a:gd name="connsiteX44030" fmla="*/ 12192000 w 12192000"/>
              <a:gd name="connsiteY44030" fmla="*/ 70733 h 6858000"/>
              <a:gd name="connsiteX44031" fmla="*/ 12184941 w 12192000"/>
              <a:gd name="connsiteY44031" fmla="*/ 69149 h 6858000"/>
              <a:gd name="connsiteX44032" fmla="*/ 12169976 w 12192000"/>
              <a:gd name="connsiteY44032" fmla="*/ 57651 h 6858000"/>
              <a:gd name="connsiteX44033" fmla="*/ 12050042 w 12192000"/>
              <a:gd name="connsiteY44033" fmla="*/ 126894 h 6858000"/>
              <a:gd name="connsiteX44034" fmla="*/ 12053483 w 12192000"/>
              <a:gd name="connsiteY44034" fmla="*/ 145386 h 6858000"/>
              <a:gd name="connsiteX44035" fmla="*/ 12052197 w 12192000"/>
              <a:gd name="connsiteY44035" fmla="*/ 156668 h 6858000"/>
              <a:gd name="connsiteX44036" fmla="*/ 12051987 w 12192000"/>
              <a:gd name="connsiteY44036" fmla="*/ 157506 h 6858000"/>
              <a:gd name="connsiteX44037" fmla="*/ 12051239 w 12192000"/>
              <a:gd name="connsiteY44037" fmla="*/ 160378 h 6858000"/>
              <a:gd name="connsiteX44038" fmla="*/ 12049893 w 12192000"/>
              <a:gd name="connsiteY44038" fmla="*/ 164478 h 6858000"/>
              <a:gd name="connsiteX44039" fmla="*/ 12056835 w 12192000"/>
              <a:gd name="connsiteY44039" fmla="*/ 168488 h 6858000"/>
              <a:gd name="connsiteX44040" fmla="*/ 12068116 w 12192000"/>
              <a:gd name="connsiteY44040" fmla="*/ 175011 h 6858000"/>
              <a:gd name="connsiteX44041" fmla="*/ 12134365 w 12192000"/>
              <a:gd name="connsiteY44041" fmla="*/ 148652 h 6858000"/>
              <a:gd name="connsiteX44042" fmla="*/ 12192000 w 12192000"/>
              <a:gd name="connsiteY44042" fmla="*/ 141400 h 6858000"/>
              <a:gd name="connsiteX44043" fmla="*/ 12192000 w 12192000"/>
              <a:gd name="connsiteY44043" fmla="*/ 157260 h 6858000"/>
              <a:gd name="connsiteX44044" fmla="*/ 12142992 w 12192000"/>
              <a:gd name="connsiteY44044" fmla="*/ 162980 h 6858000"/>
              <a:gd name="connsiteX44045" fmla="*/ 12084483 w 12192000"/>
              <a:gd name="connsiteY44045" fmla="*/ 184407 h 6858000"/>
              <a:gd name="connsiteX44046" fmla="*/ 12170216 w 12192000"/>
              <a:gd name="connsiteY44046" fmla="*/ 233900 h 6858000"/>
              <a:gd name="connsiteX44047" fmla="*/ 12185170 w 12192000"/>
              <a:gd name="connsiteY44047" fmla="*/ 222402 h 6858000"/>
              <a:gd name="connsiteX44048" fmla="*/ 12192000 w 12192000"/>
              <a:gd name="connsiteY44048" fmla="*/ 220870 h 6858000"/>
              <a:gd name="connsiteX44049" fmla="*/ 12192000 w 12192000"/>
              <a:gd name="connsiteY44049" fmla="*/ 304171 h 6858000"/>
              <a:gd name="connsiteX44050" fmla="*/ 12170095 w 12192000"/>
              <a:gd name="connsiteY44050" fmla="*/ 291481 h 6858000"/>
              <a:gd name="connsiteX44051" fmla="*/ 12159592 w 12192000"/>
              <a:gd name="connsiteY44051" fmla="*/ 262747 h 6858000"/>
              <a:gd name="connsiteX44052" fmla="*/ 12162226 w 12192000"/>
              <a:gd name="connsiteY44052" fmla="*/ 247755 h 6858000"/>
              <a:gd name="connsiteX44053" fmla="*/ 12076494 w 12192000"/>
              <a:gd name="connsiteY44053" fmla="*/ 198261 h 6858000"/>
              <a:gd name="connsiteX44054" fmla="*/ 12148405 w 12192000"/>
              <a:gd name="connsiteY44054" fmla="*/ 365639 h 6858000"/>
              <a:gd name="connsiteX44055" fmla="*/ 12192000 w 12192000"/>
              <a:gd name="connsiteY44055" fmla="*/ 402076 h 6858000"/>
              <a:gd name="connsiteX44056" fmla="*/ 12192000 w 12192000"/>
              <a:gd name="connsiteY44056" fmla="*/ 421270 h 6858000"/>
              <a:gd name="connsiteX44057" fmla="*/ 12140281 w 12192000"/>
              <a:gd name="connsiteY44057" fmla="*/ 380415 h 6858000"/>
              <a:gd name="connsiteX44058" fmla="*/ 12060156 w 12192000"/>
              <a:gd name="connsiteY44058" fmla="*/ 188925 h 6858000"/>
              <a:gd name="connsiteX44059" fmla="*/ 12042142 w 12192000"/>
              <a:gd name="connsiteY44059" fmla="*/ 178512 h 6858000"/>
              <a:gd name="connsiteX44060" fmla="*/ 12008897 w 12192000"/>
              <a:gd name="connsiteY44060" fmla="*/ 198172 h 6858000"/>
              <a:gd name="connsiteX44061" fmla="*/ 12008897 w 12192000"/>
              <a:gd name="connsiteY44061" fmla="*/ 335611 h 6858000"/>
              <a:gd name="connsiteX44062" fmla="*/ 12042710 w 12192000"/>
              <a:gd name="connsiteY44062" fmla="*/ 364666 h 6858000"/>
              <a:gd name="connsiteX44063" fmla="*/ 12043489 w 12192000"/>
              <a:gd name="connsiteY44063" fmla="*/ 367060 h 6858000"/>
              <a:gd name="connsiteX44064" fmla="*/ 12045494 w 12192000"/>
              <a:gd name="connsiteY44064" fmla="*/ 380197 h 6858000"/>
              <a:gd name="connsiteX44065" fmla="*/ 12043040 w 12192000"/>
              <a:gd name="connsiteY44065" fmla="*/ 394620 h 6858000"/>
              <a:gd name="connsiteX44066" fmla="*/ 12162974 w 12192000"/>
              <a:gd name="connsiteY44066" fmla="*/ 463863 h 6858000"/>
              <a:gd name="connsiteX44067" fmla="*/ 12177621 w 12192000"/>
              <a:gd name="connsiteY44067" fmla="*/ 451273 h 6858000"/>
              <a:gd name="connsiteX44068" fmla="*/ 12192000 w 12192000"/>
              <a:gd name="connsiteY44068" fmla="*/ 446224 h 6858000"/>
              <a:gd name="connsiteX44069" fmla="*/ 12192000 w 12192000"/>
              <a:gd name="connsiteY44069" fmla="*/ 466024 h 6858000"/>
              <a:gd name="connsiteX44070" fmla="*/ 12178320 w 12192000"/>
              <a:gd name="connsiteY44070" fmla="*/ 471699 h 6858000"/>
              <a:gd name="connsiteX44071" fmla="*/ 12167581 w 12192000"/>
              <a:gd name="connsiteY44071" fmla="*/ 497587 h 6858000"/>
              <a:gd name="connsiteX44072" fmla="*/ 12169108 w 12192000"/>
              <a:gd name="connsiteY44072" fmla="*/ 507970 h 6858000"/>
              <a:gd name="connsiteX44073" fmla="*/ 12182218 w 12192000"/>
              <a:gd name="connsiteY44073" fmla="*/ 526194 h 6858000"/>
              <a:gd name="connsiteX44074" fmla="*/ 12192000 w 12192000"/>
              <a:gd name="connsiteY44074" fmla="*/ 529423 h 6858000"/>
              <a:gd name="connsiteX44075" fmla="*/ 12192000 w 12192000"/>
              <a:gd name="connsiteY44075" fmla="*/ 547945 h 6858000"/>
              <a:gd name="connsiteX44076" fmla="*/ 12177314 w 12192000"/>
              <a:gd name="connsiteY44076" fmla="*/ 542629 h 6858000"/>
              <a:gd name="connsiteX44077" fmla="*/ 12162735 w 12192000"/>
              <a:gd name="connsiteY44077" fmla="*/ 529725 h 6858000"/>
              <a:gd name="connsiteX44078" fmla="*/ 12144721 w 12192000"/>
              <a:gd name="connsiteY44078" fmla="*/ 540138 h 6858000"/>
              <a:gd name="connsiteX44079" fmla="*/ 12008628 w 12192000"/>
              <a:gd name="connsiteY44079" fmla="*/ 775816 h 6858000"/>
              <a:gd name="connsiteX44080" fmla="*/ 12008628 w 12192000"/>
              <a:gd name="connsiteY44080" fmla="*/ 796044 h 6858000"/>
              <a:gd name="connsiteX44081" fmla="*/ 12041873 w 12192000"/>
              <a:gd name="connsiteY44081" fmla="*/ 815166 h 6858000"/>
              <a:gd name="connsiteX44082" fmla="*/ 12161807 w 12192000"/>
              <a:gd name="connsiteY44082" fmla="*/ 745922 h 6858000"/>
              <a:gd name="connsiteX44083" fmla="*/ 12159352 w 12192000"/>
              <a:gd name="connsiteY44083" fmla="*/ 731499 h 6858000"/>
              <a:gd name="connsiteX44084" fmla="*/ 12161358 w 12192000"/>
              <a:gd name="connsiteY44084" fmla="*/ 718363 h 6858000"/>
              <a:gd name="connsiteX44085" fmla="*/ 12162136 w 12192000"/>
              <a:gd name="connsiteY44085" fmla="*/ 715969 h 6858000"/>
              <a:gd name="connsiteX44086" fmla="*/ 12162166 w 12192000"/>
              <a:gd name="connsiteY44086" fmla="*/ 715879 h 6858000"/>
              <a:gd name="connsiteX44087" fmla="*/ 12175100 w 12192000"/>
              <a:gd name="connsiteY44087" fmla="*/ 696897 h 6858000"/>
              <a:gd name="connsiteX44088" fmla="*/ 12192000 w 12192000"/>
              <a:gd name="connsiteY44088" fmla="*/ 688743 h 6858000"/>
              <a:gd name="connsiteX44089" fmla="*/ 12192000 w 12192000"/>
              <a:gd name="connsiteY44089" fmla="*/ 773488 h 6858000"/>
              <a:gd name="connsiteX44090" fmla="*/ 12184941 w 12192000"/>
              <a:gd name="connsiteY44090" fmla="*/ 771904 h 6858000"/>
              <a:gd name="connsiteX44091" fmla="*/ 12169976 w 12192000"/>
              <a:gd name="connsiteY44091" fmla="*/ 760405 h 6858000"/>
              <a:gd name="connsiteX44092" fmla="*/ 12050042 w 12192000"/>
              <a:gd name="connsiteY44092" fmla="*/ 829649 h 6858000"/>
              <a:gd name="connsiteX44093" fmla="*/ 12053483 w 12192000"/>
              <a:gd name="connsiteY44093" fmla="*/ 848141 h 6858000"/>
              <a:gd name="connsiteX44094" fmla="*/ 12052197 w 12192000"/>
              <a:gd name="connsiteY44094" fmla="*/ 859423 h 6858000"/>
              <a:gd name="connsiteX44095" fmla="*/ 12051987 w 12192000"/>
              <a:gd name="connsiteY44095" fmla="*/ 860260 h 6858000"/>
              <a:gd name="connsiteX44096" fmla="*/ 12051239 w 12192000"/>
              <a:gd name="connsiteY44096" fmla="*/ 863133 h 6858000"/>
              <a:gd name="connsiteX44097" fmla="*/ 12049893 w 12192000"/>
              <a:gd name="connsiteY44097" fmla="*/ 867233 h 6858000"/>
              <a:gd name="connsiteX44098" fmla="*/ 12056835 w 12192000"/>
              <a:gd name="connsiteY44098" fmla="*/ 871242 h 6858000"/>
              <a:gd name="connsiteX44099" fmla="*/ 12068116 w 12192000"/>
              <a:gd name="connsiteY44099" fmla="*/ 877766 h 6858000"/>
              <a:gd name="connsiteX44100" fmla="*/ 12134365 w 12192000"/>
              <a:gd name="connsiteY44100" fmla="*/ 851407 h 6858000"/>
              <a:gd name="connsiteX44101" fmla="*/ 12192000 w 12192000"/>
              <a:gd name="connsiteY44101" fmla="*/ 844155 h 6858000"/>
              <a:gd name="connsiteX44102" fmla="*/ 12192000 w 12192000"/>
              <a:gd name="connsiteY44102" fmla="*/ 860046 h 6858000"/>
              <a:gd name="connsiteX44103" fmla="*/ 12142992 w 12192000"/>
              <a:gd name="connsiteY44103" fmla="*/ 865765 h 6858000"/>
              <a:gd name="connsiteX44104" fmla="*/ 12084483 w 12192000"/>
              <a:gd name="connsiteY44104" fmla="*/ 887192 h 6858000"/>
              <a:gd name="connsiteX44105" fmla="*/ 12170198 w 12192000"/>
              <a:gd name="connsiteY44105" fmla="*/ 936675 h 6858000"/>
              <a:gd name="connsiteX44106" fmla="*/ 12170185 w 12192000"/>
              <a:gd name="connsiteY44106" fmla="*/ 936685 h 6858000"/>
              <a:gd name="connsiteX44107" fmla="*/ 12170216 w 12192000"/>
              <a:gd name="connsiteY44107" fmla="*/ 936685 h 6858000"/>
              <a:gd name="connsiteX44108" fmla="*/ 12170198 w 12192000"/>
              <a:gd name="connsiteY44108" fmla="*/ 936675 h 6858000"/>
              <a:gd name="connsiteX44109" fmla="*/ 12185139 w 12192000"/>
              <a:gd name="connsiteY44109" fmla="*/ 925187 h 6858000"/>
              <a:gd name="connsiteX44110" fmla="*/ 12192000 w 12192000"/>
              <a:gd name="connsiteY44110" fmla="*/ 923648 h 6858000"/>
              <a:gd name="connsiteX44111" fmla="*/ 12192000 w 12192000"/>
              <a:gd name="connsiteY44111" fmla="*/ 1006955 h 6858000"/>
              <a:gd name="connsiteX44112" fmla="*/ 12170095 w 12192000"/>
              <a:gd name="connsiteY44112" fmla="*/ 994266 h 6858000"/>
              <a:gd name="connsiteX44113" fmla="*/ 12159592 w 12192000"/>
              <a:gd name="connsiteY44113" fmla="*/ 965532 h 6858000"/>
              <a:gd name="connsiteX44114" fmla="*/ 12162226 w 12192000"/>
              <a:gd name="connsiteY44114" fmla="*/ 950540 h 6858000"/>
              <a:gd name="connsiteX44115" fmla="*/ 12076494 w 12192000"/>
              <a:gd name="connsiteY44115" fmla="*/ 901046 h 6858000"/>
              <a:gd name="connsiteX44116" fmla="*/ 12148405 w 12192000"/>
              <a:gd name="connsiteY44116" fmla="*/ 1068424 h 6858000"/>
              <a:gd name="connsiteX44117" fmla="*/ 12192000 w 12192000"/>
              <a:gd name="connsiteY44117" fmla="*/ 1104861 h 6858000"/>
              <a:gd name="connsiteX44118" fmla="*/ 12192000 w 12192000"/>
              <a:gd name="connsiteY44118" fmla="*/ 1124055 h 6858000"/>
              <a:gd name="connsiteX44119" fmla="*/ 12140281 w 12192000"/>
              <a:gd name="connsiteY44119" fmla="*/ 1083200 h 6858000"/>
              <a:gd name="connsiteX44120" fmla="*/ 12060156 w 12192000"/>
              <a:gd name="connsiteY44120" fmla="*/ 891710 h 6858000"/>
              <a:gd name="connsiteX44121" fmla="*/ 12042142 w 12192000"/>
              <a:gd name="connsiteY44121" fmla="*/ 881297 h 6858000"/>
              <a:gd name="connsiteX44122" fmla="*/ 12008897 w 12192000"/>
              <a:gd name="connsiteY44122" fmla="*/ 900956 h 6858000"/>
              <a:gd name="connsiteX44123" fmla="*/ 12008897 w 12192000"/>
              <a:gd name="connsiteY44123" fmla="*/ 1038395 h 6858000"/>
              <a:gd name="connsiteX44124" fmla="*/ 12042710 w 12192000"/>
              <a:gd name="connsiteY44124" fmla="*/ 1067451 h 6858000"/>
              <a:gd name="connsiteX44125" fmla="*/ 12043489 w 12192000"/>
              <a:gd name="connsiteY44125" fmla="*/ 1069845 h 6858000"/>
              <a:gd name="connsiteX44126" fmla="*/ 12045494 w 12192000"/>
              <a:gd name="connsiteY44126" fmla="*/ 1082982 h 6858000"/>
              <a:gd name="connsiteX44127" fmla="*/ 12043040 w 12192000"/>
              <a:gd name="connsiteY44127" fmla="*/ 1097405 h 6858000"/>
              <a:gd name="connsiteX44128" fmla="*/ 12162974 w 12192000"/>
              <a:gd name="connsiteY44128" fmla="*/ 1166648 h 6858000"/>
              <a:gd name="connsiteX44129" fmla="*/ 12177621 w 12192000"/>
              <a:gd name="connsiteY44129" fmla="*/ 1154058 h 6858000"/>
              <a:gd name="connsiteX44130" fmla="*/ 12192000 w 12192000"/>
              <a:gd name="connsiteY44130" fmla="*/ 1149009 h 6858000"/>
              <a:gd name="connsiteX44131" fmla="*/ 12192000 w 12192000"/>
              <a:gd name="connsiteY44131" fmla="*/ 1168809 h 6858000"/>
              <a:gd name="connsiteX44132" fmla="*/ 12178320 w 12192000"/>
              <a:gd name="connsiteY44132" fmla="*/ 1174484 h 6858000"/>
              <a:gd name="connsiteX44133" fmla="*/ 12167581 w 12192000"/>
              <a:gd name="connsiteY44133" fmla="*/ 1200372 h 6858000"/>
              <a:gd name="connsiteX44134" fmla="*/ 12169108 w 12192000"/>
              <a:gd name="connsiteY44134" fmla="*/ 1210755 h 6858000"/>
              <a:gd name="connsiteX44135" fmla="*/ 12182218 w 12192000"/>
              <a:gd name="connsiteY44135" fmla="*/ 1228979 h 6858000"/>
              <a:gd name="connsiteX44136" fmla="*/ 12192000 w 12192000"/>
              <a:gd name="connsiteY44136" fmla="*/ 1232208 h 6858000"/>
              <a:gd name="connsiteX44137" fmla="*/ 12192000 w 12192000"/>
              <a:gd name="connsiteY44137" fmla="*/ 1250729 h 6858000"/>
              <a:gd name="connsiteX44138" fmla="*/ 12177314 w 12192000"/>
              <a:gd name="connsiteY44138" fmla="*/ 1245414 h 6858000"/>
              <a:gd name="connsiteX44139" fmla="*/ 12162735 w 12192000"/>
              <a:gd name="connsiteY44139" fmla="*/ 1232510 h 6858000"/>
              <a:gd name="connsiteX44140" fmla="*/ 12144721 w 12192000"/>
              <a:gd name="connsiteY44140" fmla="*/ 1242923 h 6858000"/>
              <a:gd name="connsiteX44141" fmla="*/ 12008628 w 12192000"/>
              <a:gd name="connsiteY44141" fmla="*/ 1478601 h 6858000"/>
              <a:gd name="connsiteX44142" fmla="*/ 12008628 w 12192000"/>
              <a:gd name="connsiteY44142" fmla="*/ 1498829 h 6858000"/>
              <a:gd name="connsiteX44143" fmla="*/ 12041873 w 12192000"/>
              <a:gd name="connsiteY44143" fmla="*/ 1517950 h 6858000"/>
              <a:gd name="connsiteX44144" fmla="*/ 12161807 w 12192000"/>
              <a:gd name="connsiteY44144" fmla="*/ 1448707 h 6858000"/>
              <a:gd name="connsiteX44145" fmla="*/ 12159352 w 12192000"/>
              <a:gd name="connsiteY44145" fmla="*/ 1434284 h 6858000"/>
              <a:gd name="connsiteX44146" fmla="*/ 12161358 w 12192000"/>
              <a:gd name="connsiteY44146" fmla="*/ 1421148 h 6858000"/>
              <a:gd name="connsiteX44147" fmla="*/ 12162136 w 12192000"/>
              <a:gd name="connsiteY44147" fmla="*/ 1418754 h 6858000"/>
              <a:gd name="connsiteX44148" fmla="*/ 12162166 w 12192000"/>
              <a:gd name="connsiteY44148" fmla="*/ 1418664 h 6858000"/>
              <a:gd name="connsiteX44149" fmla="*/ 12175100 w 12192000"/>
              <a:gd name="connsiteY44149" fmla="*/ 1399682 h 6858000"/>
              <a:gd name="connsiteX44150" fmla="*/ 12192000 w 12192000"/>
              <a:gd name="connsiteY44150" fmla="*/ 1391528 h 6858000"/>
              <a:gd name="connsiteX44151" fmla="*/ 12192000 w 12192000"/>
              <a:gd name="connsiteY44151" fmla="*/ 1476273 h 6858000"/>
              <a:gd name="connsiteX44152" fmla="*/ 12184941 w 12192000"/>
              <a:gd name="connsiteY44152" fmla="*/ 1474689 h 6858000"/>
              <a:gd name="connsiteX44153" fmla="*/ 12169976 w 12192000"/>
              <a:gd name="connsiteY44153" fmla="*/ 1463190 h 6858000"/>
              <a:gd name="connsiteX44154" fmla="*/ 12050042 w 12192000"/>
              <a:gd name="connsiteY44154" fmla="*/ 1532433 h 6858000"/>
              <a:gd name="connsiteX44155" fmla="*/ 12053483 w 12192000"/>
              <a:gd name="connsiteY44155" fmla="*/ 1550926 h 6858000"/>
              <a:gd name="connsiteX44156" fmla="*/ 12052197 w 12192000"/>
              <a:gd name="connsiteY44156" fmla="*/ 1562207 h 6858000"/>
              <a:gd name="connsiteX44157" fmla="*/ 12051987 w 12192000"/>
              <a:gd name="connsiteY44157" fmla="*/ 1563045 h 6858000"/>
              <a:gd name="connsiteX44158" fmla="*/ 12051239 w 12192000"/>
              <a:gd name="connsiteY44158" fmla="*/ 1565918 h 6858000"/>
              <a:gd name="connsiteX44159" fmla="*/ 12049893 w 12192000"/>
              <a:gd name="connsiteY44159" fmla="*/ 1570017 h 6858000"/>
              <a:gd name="connsiteX44160" fmla="*/ 12056835 w 12192000"/>
              <a:gd name="connsiteY44160" fmla="*/ 1574027 h 6858000"/>
              <a:gd name="connsiteX44161" fmla="*/ 12068116 w 12192000"/>
              <a:gd name="connsiteY44161" fmla="*/ 1580550 h 6858000"/>
              <a:gd name="connsiteX44162" fmla="*/ 12134365 w 12192000"/>
              <a:gd name="connsiteY44162" fmla="*/ 1554191 h 6858000"/>
              <a:gd name="connsiteX44163" fmla="*/ 12192000 w 12192000"/>
              <a:gd name="connsiteY44163" fmla="*/ 1546939 h 6858000"/>
              <a:gd name="connsiteX44164" fmla="*/ 12192000 w 12192000"/>
              <a:gd name="connsiteY44164" fmla="*/ 1562830 h 6858000"/>
              <a:gd name="connsiteX44165" fmla="*/ 12142992 w 12192000"/>
              <a:gd name="connsiteY44165" fmla="*/ 1568549 h 6858000"/>
              <a:gd name="connsiteX44166" fmla="*/ 12084483 w 12192000"/>
              <a:gd name="connsiteY44166" fmla="*/ 1589976 h 6858000"/>
              <a:gd name="connsiteX44167" fmla="*/ 12170216 w 12192000"/>
              <a:gd name="connsiteY44167" fmla="*/ 1639470 h 6858000"/>
              <a:gd name="connsiteX44168" fmla="*/ 12185170 w 12192000"/>
              <a:gd name="connsiteY44168" fmla="*/ 1627972 h 6858000"/>
              <a:gd name="connsiteX44169" fmla="*/ 12192000 w 12192000"/>
              <a:gd name="connsiteY44169" fmla="*/ 1626440 h 6858000"/>
              <a:gd name="connsiteX44170" fmla="*/ 12192000 w 12192000"/>
              <a:gd name="connsiteY44170" fmla="*/ 1709740 h 6858000"/>
              <a:gd name="connsiteX44171" fmla="*/ 12170095 w 12192000"/>
              <a:gd name="connsiteY44171" fmla="*/ 1697050 h 6858000"/>
              <a:gd name="connsiteX44172" fmla="*/ 12159592 w 12192000"/>
              <a:gd name="connsiteY44172" fmla="*/ 1668316 h 6858000"/>
              <a:gd name="connsiteX44173" fmla="*/ 12162226 w 12192000"/>
              <a:gd name="connsiteY44173" fmla="*/ 1653325 h 6858000"/>
              <a:gd name="connsiteX44174" fmla="*/ 12076494 w 12192000"/>
              <a:gd name="connsiteY44174" fmla="*/ 1603831 h 6858000"/>
              <a:gd name="connsiteX44175" fmla="*/ 12148405 w 12192000"/>
              <a:gd name="connsiteY44175" fmla="*/ 1771209 h 6858000"/>
              <a:gd name="connsiteX44176" fmla="*/ 12192000 w 12192000"/>
              <a:gd name="connsiteY44176" fmla="*/ 1807645 h 6858000"/>
              <a:gd name="connsiteX44177" fmla="*/ 12192000 w 12192000"/>
              <a:gd name="connsiteY44177" fmla="*/ 1826810 h 6858000"/>
              <a:gd name="connsiteX44178" fmla="*/ 12140281 w 12192000"/>
              <a:gd name="connsiteY44178" fmla="*/ 1785955 h 6858000"/>
              <a:gd name="connsiteX44179" fmla="*/ 12060156 w 12192000"/>
              <a:gd name="connsiteY44179" fmla="*/ 1594465 h 6858000"/>
              <a:gd name="connsiteX44180" fmla="*/ 12042142 w 12192000"/>
              <a:gd name="connsiteY44180" fmla="*/ 1584052 h 6858000"/>
              <a:gd name="connsiteX44181" fmla="*/ 12008897 w 12192000"/>
              <a:gd name="connsiteY44181" fmla="*/ 1603711 h 6858000"/>
              <a:gd name="connsiteX44182" fmla="*/ 12008897 w 12192000"/>
              <a:gd name="connsiteY44182" fmla="*/ 1741150 h 6858000"/>
              <a:gd name="connsiteX44183" fmla="*/ 12042710 w 12192000"/>
              <a:gd name="connsiteY44183" fmla="*/ 1770206 h 6858000"/>
              <a:gd name="connsiteX44184" fmla="*/ 12043489 w 12192000"/>
              <a:gd name="connsiteY44184" fmla="*/ 1772600 h 6858000"/>
              <a:gd name="connsiteX44185" fmla="*/ 12045494 w 12192000"/>
              <a:gd name="connsiteY44185" fmla="*/ 1785736 h 6858000"/>
              <a:gd name="connsiteX44186" fmla="*/ 12043040 w 12192000"/>
              <a:gd name="connsiteY44186" fmla="*/ 1800160 h 6858000"/>
              <a:gd name="connsiteX44187" fmla="*/ 12162974 w 12192000"/>
              <a:gd name="connsiteY44187" fmla="*/ 1869403 h 6858000"/>
              <a:gd name="connsiteX44188" fmla="*/ 12177621 w 12192000"/>
              <a:gd name="connsiteY44188" fmla="*/ 1856812 h 6858000"/>
              <a:gd name="connsiteX44189" fmla="*/ 12192000 w 12192000"/>
              <a:gd name="connsiteY44189" fmla="*/ 1851764 h 6858000"/>
              <a:gd name="connsiteX44190" fmla="*/ 12192000 w 12192000"/>
              <a:gd name="connsiteY44190" fmla="*/ 1871594 h 6858000"/>
              <a:gd name="connsiteX44191" fmla="*/ 12178320 w 12192000"/>
              <a:gd name="connsiteY44191" fmla="*/ 1877269 h 6858000"/>
              <a:gd name="connsiteX44192" fmla="*/ 12167581 w 12192000"/>
              <a:gd name="connsiteY44192" fmla="*/ 1903156 h 6858000"/>
              <a:gd name="connsiteX44193" fmla="*/ 12169108 w 12192000"/>
              <a:gd name="connsiteY44193" fmla="*/ 1913540 h 6858000"/>
              <a:gd name="connsiteX44194" fmla="*/ 12182218 w 12192000"/>
              <a:gd name="connsiteY44194" fmla="*/ 1931763 h 6858000"/>
              <a:gd name="connsiteX44195" fmla="*/ 12192000 w 12192000"/>
              <a:gd name="connsiteY44195" fmla="*/ 1934993 h 6858000"/>
              <a:gd name="connsiteX44196" fmla="*/ 12192000 w 12192000"/>
              <a:gd name="connsiteY44196" fmla="*/ 1953514 h 6858000"/>
              <a:gd name="connsiteX44197" fmla="*/ 12177314 w 12192000"/>
              <a:gd name="connsiteY44197" fmla="*/ 1948199 h 6858000"/>
              <a:gd name="connsiteX44198" fmla="*/ 12162735 w 12192000"/>
              <a:gd name="connsiteY44198" fmla="*/ 1935294 h 6858000"/>
              <a:gd name="connsiteX44199" fmla="*/ 12144721 w 12192000"/>
              <a:gd name="connsiteY44199" fmla="*/ 1945708 h 6858000"/>
              <a:gd name="connsiteX44200" fmla="*/ 12008628 w 12192000"/>
              <a:gd name="connsiteY44200" fmla="*/ 2181386 h 6858000"/>
              <a:gd name="connsiteX44201" fmla="*/ 12008628 w 12192000"/>
              <a:gd name="connsiteY44201" fmla="*/ 2201614 h 6858000"/>
              <a:gd name="connsiteX44202" fmla="*/ 12041873 w 12192000"/>
              <a:gd name="connsiteY44202" fmla="*/ 2220735 h 6858000"/>
              <a:gd name="connsiteX44203" fmla="*/ 12161807 w 12192000"/>
              <a:gd name="connsiteY44203" fmla="*/ 2151492 h 6858000"/>
              <a:gd name="connsiteX44204" fmla="*/ 12159352 w 12192000"/>
              <a:gd name="connsiteY44204" fmla="*/ 2137069 h 6858000"/>
              <a:gd name="connsiteX44205" fmla="*/ 12161358 w 12192000"/>
              <a:gd name="connsiteY44205" fmla="*/ 2123933 h 6858000"/>
              <a:gd name="connsiteX44206" fmla="*/ 12162136 w 12192000"/>
              <a:gd name="connsiteY44206" fmla="*/ 2121539 h 6858000"/>
              <a:gd name="connsiteX44207" fmla="*/ 12162166 w 12192000"/>
              <a:gd name="connsiteY44207" fmla="*/ 2121449 h 6858000"/>
              <a:gd name="connsiteX44208" fmla="*/ 12175100 w 12192000"/>
              <a:gd name="connsiteY44208" fmla="*/ 2102466 h 6858000"/>
              <a:gd name="connsiteX44209" fmla="*/ 12192000 w 12192000"/>
              <a:gd name="connsiteY44209" fmla="*/ 2094313 h 6858000"/>
              <a:gd name="connsiteX44210" fmla="*/ 12192000 w 12192000"/>
              <a:gd name="connsiteY44210" fmla="*/ 2179058 h 6858000"/>
              <a:gd name="connsiteX44211" fmla="*/ 12184941 w 12192000"/>
              <a:gd name="connsiteY44211" fmla="*/ 2177473 h 6858000"/>
              <a:gd name="connsiteX44212" fmla="*/ 12169976 w 12192000"/>
              <a:gd name="connsiteY44212" fmla="*/ 2165975 h 6858000"/>
              <a:gd name="connsiteX44213" fmla="*/ 12050042 w 12192000"/>
              <a:gd name="connsiteY44213" fmla="*/ 2235218 h 6858000"/>
              <a:gd name="connsiteX44214" fmla="*/ 12053483 w 12192000"/>
              <a:gd name="connsiteY44214" fmla="*/ 2253711 h 6858000"/>
              <a:gd name="connsiteX44215" fmla="*/ 12052197 w 12192000"/>
              <a:gd name="connsiteY44215" fmla="*/ 2264992 h 6858000"/>
              <a:gd name="connsiteX44216" fmla="*/ 12051987 w 12192000"/>
              <a:gd name="connsiteY44216" fmla="*/ 2265830 h 6858000"/>
              <a:gd name="connsiteX44217" fmla="*/ 12051239 w 12192000"/>
              <a:gd name="connsiteY44217" fmla="*/ 2268703 h 6858000"/>
              <a:gd name="connsiteX44218" fmla="*/ 12049893 w 12192000"/>
              <a:gd name="connsiteY44218" fmla="*/ 2272802 h 6858000"/>
              <a:gd name="connsiteX44219" fmla="*/ 12056835 w 12192000"/>
              <a:gd name="connsiteY44219" fmla="*/ 2276812 h 6858000"/>
              <a:gd name="connsiteX44220" fmla="*/ 12068116 w 12192000"/>
              <a:gd name="connsiteY44220" fmla="*/ 2283335 h 6858000"/>
              <a:gd name="connsiteX44221" fmla="*/ 12134365 w 12192000"/>
              <a:gd name="connsiteY44221" fmla="*/ 2256977 h 6858000"/>
              <a:gd name="connsiteX44222" fmla="*/ 12192000 w 12192000"/>
              <a:gd name="connsiteY44222" fmla="*/ 2249725 h 6858000"/>
              <a:gd name="connsiteX44223" fmla="*/ 12192000 w 12192000"/>
              <a:gd name="connsiteY44223" fmla="*/ 2265585 h 6858000"/>
              <a:gd name="connsiteX44224" fmla="*/ 12142992 w 12192000"/>
              <a:gd name="connsiteY44224" fmla="*/ 2271304 h 6858000"/>
              <a:gd name="connsiteX44225" fmla="*/ 12084483 w 12192000"/>
              <a:gd name="connsiteY44225" fmla="*/ 2292731 h 6858000"/>
              <a:gd name="connsiteX44226" fmla="*/ 12170216 w 12192000"/>
              <a:gd name="connsiteY44226" fmla="*/ 2342225 h 6858000"/>
              <a:gd name="connsiteX44227" fmla="*/ 12185170 w 12192000"/>
              <a:gd name="connsiteY44227" fmla="*/ 2330727 h 6858000"/>
              <a:gd name="connsiteX44228" fmla="*/ 12192000 w 12192000"/>
              <a:gd name="connsiteY44228" fmla="*/ 2329195 h 6858000"/>
              <a:gd name="connsiteX44229" fmla="*/ 12192000 w 12192000"/>
              <a:gd name="connsiteY44229" fmla="*/ 2412495 h 6858000"/>
              <a:gd name="connsiteX44230" fmla="*/ 12170095 w 12192000"/>
              <a:gd name="connsiteY44230" fmla="*/ 2399806 h 6858000"/>
              <a:gd name="connsiteX44231" fmla="*/ 12159592 w 12192000"/>
              <a:gd name="connsiteY44231" fmla="*/ 2371071 h 6858000"/>
              <a:gd name="connsiteX44232" fmla="*/ 12162226 w 12192000"/>
              <a:gd name="connsiteY44232" fmla="*/ 2356079 h 6858000"/>
              <a:gd name="connsiteX44233" fmla="*/ 12076494 w 12192000"/>
              <a:gd name="connsiteY44233" fmla="*/ 2306586 h 6858000"/>
              <a:gd name="connsiteX44234" fmla="*/ 12148405 w 12192000"/>
              <a:gd name="connsiteY44234" fmla="*/ 2473964 h 6858000"/>
              <a:gd name="connsiteX44235" fmla="*/ 12192000 w 12192000"/>
              <a:gd name="connsiteY44235" fmla="*/ 2510400 h 6858000"/>
              <a:gd name="connsiteX44236" fmla="*/ 12192000 w 12192000"/>
              <a:gd name="connsiteY44236" fmla="*/ 2529595 h 6858000"/>
              <a:gd name="connsiteX44237" fmla="*/ 12140281 w 12192000"/>
              <a:gd name="connsiteY44237" fmla="*/ 2488740 h 6858000"/>
              <a:gd name="connsiteX44238" fmla="*/ 12060156 w 12192000"/>
              <a:gd name="connsiteY44238" fmla="*/ 2297250 h 6858000"/>
              <a:gd name="connsiteX44239" fmla="*/ 12042142 w 12192000"/>
              <a:gd name="connsiteY44239" fmla="*/ 2286836 h 6858000"/>
              <a:gd name="connsiteX44240" fmla="*/ 12008897 w 12192000"/>
              <a:gd name="connsiteY44240" fmla="*/ 2306496 h 6858000"/>
              <a:gd name="connsiteX44241" fmla="*/ 12008897 w 12192000"/>
              <a:gd name="connsiteY44241" fmla="*/ 2443935 h 6858000"/>
              <a:gd name="connsiteX44242" fmla="*/ 12042710 w 12192000"/>
              <a:gd name="connsiteY44242" fmla="*/ 2472991 h 6858000"/>
              <a:gd name="connsiteX44243" fmla="*/ 12043489 w 12192000"/>
              <a:gd name="connsiteY44243" fmla="*/ 2475385 h 6858000"/>
              <a:gd name="connsiteX44244" fmla="*/ 12045494 w 12192000"/>
              <a:gd name="connsiteY44244" fmla="*/ 2488521 h 6858000"/>
              <a:gd name="connsiteX44245" fmla="*/ 12043040 w 12192000"/>
              <a:gd name="connsiteY44245" fmla="*/ 2502944 h 6858000"/>
              <a:gd name="connsiteX44246" fmla="*/ 12162974 w 12192000"/>
              <a:gd name="connsiteY44246" fmla="*/ 2572188 h 6858000"/>
              <a:gd name="connsiteX44247" fmla="*/ 12177621 w 12192000"/>
              <a:gd name="connsiteY44247" fmla="*/ 2559597 h 6858000"/>
              <a:gd name="connsiteX44248" fmla="*/ 12192000 w 12192000"/>
              <a:gd name="connsiteY44248" fmla="*/ 2554548 h 6858000"/>
              <a:gd name="connsiteX44249" fmla="*/ 12192000 w 12192000"/>
              <a:gd name="connsiteY44249" fmla="*/ 2574349 h 6858000"/>
              <a:gd name="connsiteX44250" fmla="*/ 12178320 w 12192000"/>
              <a:gd name="connsiteY44250" fmla="*/ 2580024 h 6858000"/>
              <a:gd name="connsiteX44251" fmla="*/ 12167581 w 12192000"/>
              <a:gd name="connsiteY44251" fmla="*/ 2605911 h 6858000"/>
              <a:gd name="connsiteX44252" fmla="*/ 12169108 w 12192000"/>
              <a:gd name="connsiteY44252" fmla="*/ 2616295 h 6858000"/>
              <a:gd name="connsiteX44253" fmla="*/ 12182218 w 12192000"/>
              <a:gd name="connsiteY44253" fmla="*/ 2634519 h 6858000"/>
              <a:gd name="connsiteX44254" fmla="*/ 12192000 w 12192000"/>
              <a:gd name="connsiteY44254" fmla="*/ 2637748 h 6858000"/>
              <a:gd name="connsiteX44255" fmla="*/ 12192000 w 12192000"/>
              <a:gd name="connsiteY44255" fmla="*/ 2656269 h 6858000"/>
              <a:gd name="connsiteX44256" fmla="*/ 12177314 w 12192000"/>
              <a:gd name="connsiteY44256" fmla="*/ 2650954 h 6858000"/>
              <a:gd name="connsiteX44257" fmla="*/ 12162735 w 12192000"/>
              <a:gd name="connsiteY44257" fmla="*/ 2638049 h 6858000"/>
              <a:gd name="connsiteX44258" fmla="*/ 12144721 w 12192000"/>
              <a:gd name="connsiteY44258" fmla="*/ 2648463 h 6858000"/>
              <a:gd name="connsiteX44259" fmla="*/ 12008628 w 12192000"/>
              <a:gd name="connsiteY44259" fmla="*/ 2884140 h 6858000"/>
              <a:gd name="connsiteX44260" fmla="*/ 12008628 w 12192000"/>
              <a:gd name="connsiteY44260" fmla="*/ 2904369 h 6858000"/>
              <a:gd name="connsiteX44261" fmla="*/ 12041873 w 12192000"/>
              <a:gd name="connsiteY44261" fmla="*/ 2923490 h 6858000"/>
              <a:gd name="connsiteX44262" fmla="*/ 12161807 w 12192000"/>
              <a:gd name="connsiteY44262" fmla="*/ 2854247 h 6858000"/>
              <a:gd name="connsiteX44263" fmla="*/ 12159352 w 12192000"/>
              <a:gd name="connsiteY44263" fmla="*/ 2839824 h 6858000"/>
              <a:gd name="connsiteX44264" fmla="*/ 12161358 w 12192000"/>
              <a:gd name="connsiteY44264" fmla="*/ 2826687 h 6858000"/>
              <a:gd name="connsiteX44265" fmla="*/ 12162136 w 12192000"/>
              <a:gd name="connsiteY44265" fmla="*/ 2824293 h 6858000"/>
              <a:gd name="connsiteX44266" fmla="*/ 12162166 w 12192000"/>
              <a:gd name="connsiteY44266" fmla="*/ 2824204 h 6858000"/>
              <a:gd name="connsiteX44267" fmla="*/ 12175100 w 12192000"/>
              <a:gd name="connsiteY44267" fmla="*/ 2805221 h 6858000"/>
              <a:gd name="connsiteX44268" fmla="*/ 12192000 w 12192000"/>
              <a:gd name="connsiteY44268" fmla="*/ 2797068 h 6858000"/>
              <a:gd name="connsiteX44269" fmla="*/ 12192000 w 12192000"/>
              <a:gd name="connsiteY44269" fmla="*/ 2881813 h 6858000"/>
              <a:gd name="connsiteX44270" fmla="*/ 12184941 w 12192000"/>
              <a:gd name="connsiteY44270" fmla="*/ 2880228 h 6858000"/>
              <a:gd name="connsiteX44271" fmla="*/ 12169976 w 12192000"/>
              <a:gd name="connsiteY44271" fmla="*/ 2868730 h 6858000"/>
              <a:gd name="connsiteX44272" fmla="*/ 12050042 w 12192000"/>
              <a:gd name="connsiteY44272" fmla="*/ 2937973 h 6858000"/>
              <a:gd name="connsiteX44273" fmla="*/ 12053483 w 12192000"/>
              <a:gd name="connsiteY44273" fmla="*/ 2956466 h 6858000"/>
              <a:gd name="connsiteX44274" fmla="*/ 12052197 w 12192000"/>
              <a:gd name="connsiteY44274" fmla="*/ 2967747 h 6858000"/>
              <a:gd name="connsiteX44275" fmla="*/ 12051987 w 12192000"/>
              <a:gd name="connsiteY44275" fmla="*/ 2968585 h 6858000"/>
              <a:gd name="connsiteX44276" fmla="*/ 12051239 w 12192000"/>
              <a:gd name="connsiteY44276" fmla="*/ 2971458 h 6858000"/>
              <a:gd name="connsiteX44277" fmla="*/ 12049893 w 12192000"/>
              <a:gd name="connsiteY44277" fmla="*/ 2975557 h 6858000"/>
              <a:gd name="connsiteX44278" fmla="*/ 12056835 w 12192000"/>
              <a:gd name="connsiteY44278" fmla="*/ 2979567 h 6858000"/>
              <a:gd name="connsiteX44279" fmla="*/ 12068116 w 12192000"/>
              <a:gd name="connsiteY44279" fmla="*/ 2986090 h 6858000"/>
              <a:gd name="connsiteX44280" fmla="*/ 12134365 w 12192000"/>
              <a:gd name="connsiteY44280" fmla="*/ 2959732 h 6858000"/>
              <a:gd name="connsiteX44281" fmla="*/ 12192000 w 12192000"/>
              <a:gd name="connsiteY44281" fmla="*/ 2952480 h 6858000"/>
              <a:gd name="connsiteX44282" fmla="*/ 12192000 w 12192000"/>
              <a:gd name="connsiteY44282" fmla="*/ 2968370 h 6858000"/>
              <a:gd name="connsiteX44283" fmla="*/ 12142992 w 12192000"/>
              <a:gd name="connsiteY44283" fmla="*/ 2974089 h 6858000"/>
              <a:gd name="connsiteX44284" fmla="*/ 12084483 w 12192000"/>
              <a:gd name="connsiteY44284" fmla="*/ 2995516 h 6858000"/>
              <a:gd name="connsiteX44285" fmla="*/ 12170216 w 12192000"/>
              <a:gd name="connsiteY44285" fmla="*/ 3045010 h 6858000"/>
              <a:gd name="connsiteX44286" fmla="*/ 12185170 w 12192000"/>
              <a:gd name="connsiteY44286" fmla="*/ 3033512 h 6858000"/>
              <a:gd name="connsiteX44287" fmla="*/ 12192000 w 12192000"/>
              <a:gd name="connsiteY44287" fmla="*/ 3031979 h 6858000"/>
              <a:gd name="connsiteX44288" fmla="*/ 12192000 w 12192000"/>
              <a:gd name="connsiteY44288" fmla="*/ 3115280 h 6858000"/>
              <a:gd name="connsiteX44289" fmla="*/ 12170095 w 12192000"/>
              <a:gd name="connsiteY44289" fmla="*/ 3102590 h 6858000"/>
              <a:gd name="connsiteX44290" fmla="*/ 12159592 w 12192000"/>
              <a:gd name="connsiteY44290" fmla="*/ 3073856 h 6858000"/>
              <a:gd name="connsiteX44291" fmla="*/ 12162226 w 12192000"/>
              <a:gd name="connsiteY44291" fmla="*/ 3058864 h 6858000"/>
              <a:gd name="connsiteX44292" fmla="*/ 12076494 w 12192000"/>
              <a:gd name="connsiteY44292" fmla="*/ 3009371 h 6858000"/>
              <a:gd name="connsiteX44293" fmla="*/ 12148405 w 12192000"/>
              <a:gd name="connsiteY44293" fmla="*/ 3176748 h 6858000"/>
              <a:gd name="connsiteX44294" fmla="*/ 12192000 w 12192000"/>
              <a:gd name="connsiteY44294" fmla="*/ 3213185 h 6858000"/>
              <a:gd name="connsiteX44295" fmla="*/ 12192000 w 12192000"/>
              <a:gd name="connsiteY44295" fmla="*/ 3232379 h 6858000"/>
              <a:gd name="connsiteX44296" fmla="*/ 12140281 w 12192000"/>
              <a:gd name="connsiteY44296" fmla="*/ 3191524 h 6858000"/>
              <a:gd name="connsiteX44297" fmla="*/ 12060156 w 12192000"/>
              <a:gd name="connsiteY44297" fmla="*/ 3000035 h 6858000"/>
              <a:gd name="connsiteX44298" fmla="*/ 12042142 w 12192000"/>
              <a:gd name="connsiteY44298" fmla="*/ 2989621 h 6858000"/>
              <a:gd name="connsiteX44299" fmla="*/ 12008897 w 12192000"/>
              <a:gd name="connsiteY44299" fmla="*/ 3009281 h 6858000"/>
              <a:gd name="connsiteX44300" fmla="*/ 12008897 w 12192000"/>
              <a:gd name="connsiteY44300" fmla="*/ 3146720 h 6858000"/>
              <a:gd name="connsiteX44301" fmla="*/ 12042710 w 12192000"/>
              <a:gd name="connsiteY44301" fmla="*/ 3175776 h 6858000"/>
              <a:gd name="connsiteX44302" fmla="*/ 12043489 w 12192000"/>
              <a:gd name="connsiteY44302" fmla="*/ 3178169 h 6858000"/>
              <a:gd name="connsiteX44303" fmla="*/ 12045494 w 12192000"/>
              <a:gd name="connsiteY44303" fmla="*/ 3191306 h 6858000"/>
              <a:gd name="connsiteX44304" fmla="*/ 12043040 w 12192000"/>
              <a:gd name="connsiteY44304" fmla="*/ 3205729 h 6858000"/>
              <a:gd name="connsiteX44305" fmla="*/ 12162974 w 12192000"/>
              <a:gd name="connsiteY44305" fmla="*/ 3274972 h 6858000"/>
              <a:gd name="connsiteX44306" fmla="*/ 12177621 w 12192000"/>
              <a:gd name="connsiteY44306" fmla="*/ 3262382 h 6858000"/>
              <a:gd name="connsiteX44307" fmla="*/ 12192000 w 12192000"/>
              <a:gd name="connsiteY44307" fmla="*/ 3257333 h 6858000"/>
              <a:gd name="connsiteX44308" fmla="*/ 12192000 w 12192000"/>
              <a:gd name="connsiteY44308" fmla="*/ 3277134 h 6858000"/>
              <a:gd name="connsiteX44309" fmla="*/ 12178320 w 12192000"/>
              <a:gd name="connsiteY44309" fmla="*/ 3282809 h 6858000"/>
              <a:gd name="connsiteX44310" fmla="*/ 12167581 w 12192000"/>
              <a:gd name="connsiteY44310" fmla="*/ 3308696 h 6858000"/>
              <a:gd name="connsiteX44311" fmla="*/ 12169108 w 12192000"/>
              <a:gd name="connsiteY44311" fmla="*/ 3319080 h 6858000"/>
              <a:gd name="connsiteX44312" fmla="*/ 12182218 w 12192000"/>
              <a:gd name="connsiteY44312" fmla="*/ 3337304 h 6858000"/>
              <a:gd name="connsiteX44313" fmla="*/ 12192000 w 12192000"/>
              <a:gd name="connsiteY44313" fmla="*/ 3340533 h 6858000"/>
              <a:gd name="connsiteX44314" fmla="*/ 12192000 w 12192000"/>
              <a:gd name="connsiteY44314" fmla="*/ 3359054 h 6858000"/>
              <a:gd name="connsiteX44315" fmla="*/ 12177314 w 12192000"/>
              <a:gd name="connsiteY44315" fmla="*/ 3353739 h 6858000"/>
              <a:gd name="connsiteX44316" fmla="*/ 12162735 w 12192000"/>
              <a:gd name="connsiteY44316" fmla="*/ 3340834 h 6858000"/>
              <a:gd name="connsiteX44317" fmla="*/ 12144721 w 12192000"/>
              <a:gd name="connsiteY44317" fmla="*/ 3351248 h 6858000"/>
              <a:gd name="connsiteX44318" fmla="*/ 12008628 w 12192000"/>
              <a:gd name="connsiteY44318" fmla="*/ 3586925 h 6858000"/>
              <a:gd name="connsiteX44319" fmla="*/ 12008628 w 12192000"/>
              <a:gd name="connsiteY44319" fmla="*/ 3607154 h 6858000"/>
              <a:gd name="connsiteX44320" fmla="*/ 12041873 w 12192000"/>
              <a:gd name="connsiteY44320" fmla="*/ 3626275 h 6858000"/>
              <a:gd name="connsiteX44321" fmla="*/ 12161807 w 12192000"/>
              <a:gd name="connsiteY44321" fmla="*/ 3557032 h 6858000"/>
              <a:gd name="connsiteX44322" fmla="*/ 12159352 w 12192000"/>
              <a:gd name="connsiteY44322" fmla="*/ 3542609 h 6858000"/>
              <a:gd name="connsiteX44323" fmla="*/ 12161358 w 12192000"/>
              <a:gd name="connsiteY44323" fmla="*/ 3529472 h 6858000"/>
              <a:gd name="connsiteX44324" fmla="*/ 12162136 w 12192000"/>
              <a:gd name="connsiteY44324" fmla="*/ 3527078 h 6858000"/>
              <a:gd name="connsiteX44325" fmla="*/ 12162166 w 12192000"/>
              <a:gd name="connsiteY44325" fmla="*/ 3526989 h 6858000"/>
              <a:gd name="connsiteX44326" fmla="*/ 12175100 w 12192000"/>
              <a:gd name="connsiteY44326" fmla="*/ 3508006 h 6858000"/>
              <a:gd name="connsiteX44327" fmla="*/ 12192000 w 12192000"/>
              <a:gd name="connsiteY44327" fmla="*/ 3499853 h 6858000"/>
              <a:gd name="connsiteX44328" fmla="*/ 12192000 w 12192000"/>
              <a:gd name="connsiteY44328" fmla="*/ 3584598 h 6858000"/>
              <a:gd name="connsiteX44329" fmla="*/ 12184941 w 12192000"/>
              <a:gd name="connsiteY44329" fmla="*/ 3583013 h 6858000"/>
              <a:gd name="connsiteX44330" fmla="*/ 12169976 w 12192000"/>
              <a:gd name="connsiteY44330" fmla="*/ 3571515 h 6858000"/>
              <a:gd name="connsiteX44331" fmla="*/ 12050042 w 12192000"/>
              <a:gd name="connsiteY44331" fmla="*/ 3640758 h 6858000"/>
              <a:gd name="connsiteX44332" fmla="*/ 12053483 w 12192000"/>
              <a:gd name="connsiteY44332" fmla="*/ 3659251 h 6858000"/>
              <a:gd name="connsiteX44333" fmla="*/ 12052197 w 12192000"/>
              <a:gd name="connsiteY44333" fmla="*/ 3670532 h 6858000"/>
              <a:gd name="connsiteX44334" fmla="*/ 12051987 w 12192000"/>
              <a:gd name="connsiteY44334" fmla="*/ 3671370 h 6858000"/>
              <a:gd name="connsiteX44335" fmla="*/ 12051239 w 12192000"/>
              <a:gd name="connsiteY44335" fmla="*/ 3674242 h 6858000"/>
              <a:gd name="connsiteX44336" fmla="*/ 12049893 w 12192000"/>
              <a:gd name="connsiteY44336" fmla="*/ 3678342 h 6858000"/>
              <a:gd name="connsiteX44337" fmla="*/ 12056835 w 12192000"/>
              <a:gd name="connsiteY44337" fmla="*/ 3682351 h 6858000"/>
              <a:gd name="connsiteX44338" fmla="*/ 12068116 w 12192000"/>
              <a:gd name="connsiteY44338" fmla="*/ 3688875 h 6858000"/>
              <a:gd name="connsiteX44339" fmla="*/ 12134365 w 12192000"/>
              <a:gd name="connsiteY44339" fmla="*/ 3662516 h 6858000"/>
              <a:gd name="connsiteX44340" fmla="*/ 12192000 w 12192000"/>
              <a:gd name="connsiteY44340" fmla="*/ 3655264 h 6858000"/>
              <a:gd name="connsiteX44341" fmla="*/ 12192000 w 12192000"/>
              <a:gd name="connsiteY44341" fmla="*/ 3671154 h 6858000"/>
              <a:gd name="connsiteX44342" fmla="*/ 12142992 w 12192000"/>
              <a:gd name="connsiteY44342" fmla="*/ 3676874 h 6858000"/>
              <a:gd name="connsiteX44343" fmla="*/ 12084483 w 12192000"/>
              <a:gd name="connsiteY44343" fmla="*/ 3698301 h 6858000"/>
              <a:gd name="connsiteX44344" fmla="*/ 12170216 w 12192000"/>
              <a:gd name="connsiteY44344" fmla="*/ 3747794 h 6858000"/>
              <a:gd name="connsiteX44345" fmla="*/ 12185170 w 12192000"/>
              <a:gd name="connsiteY44345" fmla="*/ 3736296 h 6858000"/>
              <a:gd name="connsiteX44346" fmla="*/ 12192000 w 12192000"/>
              <a:gd name="connsiteY44346" fmla="*/ 3734764 h 6858000"/>
              <a:gd name="connsiteX44347" fmla="*/ 12192000 w 12192000"/>
              <a:gd name="connsiteY44347" fmla="*/ 3818065 h 6858000"/>
              <a:gd name="connsiteX44348" fmla="*/ 12170095 w 12192000"/>
              <a:gd name="connsiteY44348" fmla="*/ 3805375 h 6858000"/>
              <a:gd name="connsiteX44349" fmla="*/ 12159592 w 12192000"/>
              <a:gd name="connsiteY44349" fmla="*/ 3776641 h 6858000"/>
              <a:gd name="connsiteX44350" fmla="*/ 12162226 w 12192000"/>
              <a:gd name="connsiteY44350" fmla="*/ 3761649 h 6858000"/>
              <a:gd name="connsiteX44351" fmla="*/ 12076494 w 12192000"/>
              <a:gd name="connsiteY44351" fmla="*/ 3712156 h 6858000"/>
              <a:gd name="connsiteX44352" fmla="*/ 12148405 w 12192000"/>
              <a:gd name="connsiteY44352" fmla="*/ 3879533 h 6858000"/>
              <a:gd name="connsiteX44353" fmla="*/ 12192000 w 12192000"/>
              <a:gd name="connsiteY44353" fmla="*/ 3915970 h 6858000"/>
              <a:gd name="connsiteX44354" fmla="*/ 12192000 w 12192000"/>
              <a:gd name="connsiteY44354" fmla="*/ 3935135 h 6858000"/>
              <a:gd name="connsiteX44355" fmla="*/ 12140281 w 12192000"/>
              <a:gd name="connsiteY44355" fmla="*/ 3894279 h 6858000"/>
              <a:gd name="connsiteX44356" fmla="*/ 12060156 w 12192000"/>
              <a:gd name="connsiteY44356" fmla="*/ 3702790 h 6858000"/>
              <a:gd name="connsiteX44357" fmla="*/ 12042142 w 12192000"/>
              <a:gd name="connsiteY44357" fmla="*/ 3692376 h 6858000"/>
              <a:gd name="connsiteX44358" fmla="*/ 12008897 w 12192000"/>
              <a:gd name="connsiteY44358" fmla="*/ 3712036 h 6858000"/>
              <a:gd name="connsiteX44359" fmla="*/ 12008897 w 12192000"/>
              <a:gd name="connsiteY44359" fmla="*/ 3849475 h 6858000"/>
              <a:gd name="connsiteX44360" fmla="*/ 12042710 w 12192000"/>
              <a:gd name="connsiteY44360" fmla="*/ 3878531 h 6858000"/>
              <a:gd name="connsiteX44361" fmla="*/ 12043489 w 12192000"/>
              <a:gd name="connsiteY44361" fmla="*/ 3880924 h 6858000"/>
              <a:gd name="connsiteX44362" fmla="*/ 12045494 w 12192000"/>
              <a:gd name="connsiteY44362" fmla="*/ 3894061 h 6858000"/>
              <a:gd name="connsiteX44363" fmla="*/ 12043040 w 12192000"/>
              <a:gd name="connsiteY44363" fmla="*/ 3908484 h 6858000"/>
              <a:gd name="connsiteX44364" fmla="*/ 12162974 w 12192000"/>
              <a:gd name="connsiteY44364" fmla="*/ 3977727 h 6858000"/>
              <a:gd name="connsiteX44365" fmla="*/ 12177621 w 12192000"/>
              <a:gd name="connsiteY44365" fmla="*/ 3965137 h 6858000"/>
              <a:gd name="connsiteX44366" fmla="*/ 12192000 w 12192000"/>
              <a:gd name="connsiteY44366" fmla="*/ 3960088 h 6858000"/>
              <a:gd name="connsiteX44367" fmla="*/ 12192000 w 12192000"/>
              <a:gd name="connsiteY44367" fmla="*/ 3979889 h 6858000"/>
              <a:gd name="connsiteX44368" fmla="*/ 12178320 w 12192000"/>
              <a:gd name="connsiteY44368" fmla="*/ 3985563 h 6858000"/>
              <a:gd name="connsiteX44369" fmla="*/ 12167581 w 12192000"/>
              <a:gd name="connsiteY44369" fmla="*/ 4011451 h 6858000"/>
              <a:gd name="connsiteX44370" fmla="*/ 12169108 w 12192000"/>
              <a:gd name="connsiteY44370" fmla="*/ 4021835 h 6858000"/>
              <a:gd name="connsiteX44371" fmla="*/ 12182218 w 12192000"/>
              <a:gd name="connsiteY44371" fmla="*/ 4040058 h 6858000"/>
              <a:gd name="connsiteX44372" fmla="*/ 12192000 w 12192000"/>
              <a:gd name="connsiteY44372" fmla="*/ 4043288 h 6858000"/>
              <a:gd name="connsiteX44373" fmla="*/ 12192000 w 12192000"/>
              <a:gd name="connsiteY44373" fmla="*/ 4061839 h 6858000"/>
              <a:gd name="connsiteX44374" fmla="*/ 12177314 w 12192000"/>
              <a:gd name="connsiteY44374" fmla="*/ 4056524 h 6858000"/>
              <a:gd name="connsiteX44375" fmla="*/ 12162735 w 12192000"/>
              <a:gd name="connsiteY44375" fmla="*/ 4043619 h 6858000"/>
              <a:gd name="connsiteX44376" fmla="*/ 12144721 w 12192000"/>
              <a:gd name="connsiteY44376" fmla="*/ 4054032 h 6858000"/>
              <a:gd name="connsiteX44377" fmla="*/ 12008628 w 12192000"/>
              <a:gd name="connsiteY44377" fmla="*/ 4289710 h 6858000"/>
              <a:gd name="connsiteX44378" fmla="*/ 12008628 w 12192000"/>
              <a:gd name="connsiteY44378" fmla="*/ 4309939 h 6858000"/>
              <a:gd name="connsiteX44379" fmla="*/ 12041873 w 12192000"/>
              <a:gd name="connsiteY44379" fmla="*/ 4329060 h 6858000"/>
              <a:gd name="connsiteX44380" fmla="*/ 12161807 w 12192000"/>
              <a:gd name="connsiteY44380" fmla="*/ 4259817 h 6858000"/>
              <a:gd name="connsiteX44381" fmla="*/ 12159352 w 12192000"/>
              <a:gd name="connsiteY44381" fmla="*/ 4245393 h 6858000"/>
              <a:gd name="connsiteX44382" fmla="*/ 12161358 w 12192000"/>
              <a:gd name="connsiteY44382" fmla="*/ 4232257 h 6858000"/>
              <a:gd name="connsiteX44383" fmla="*/ 12162136 w 12192000"/>
              <a:gd name="connsiteY44383" fmla="*/ 4229863 h 6858000"/>
              <a:gd name="connsiteX44384" fmla="*/ 12162166 w 12192000"/>
              <a:gd name="connsiteY44384" fmla="*/ 4229773 h 6858000"/>
              <a:gd name="connsiteX44385" fmla="*/ 12175100 w 12192000"/>
              <a:gd name="connsiteY44385" fmla="*/ 4210791 h 6858000"/>
              <a:gd name="connsiteX44386" fmla="*/ 12192000 w 12192000"/>
              <a:gd name="connsiteY44386" fmla="*/ 4202638 h 6858000"/>
              <a:gd name="connsiteX44387" fmla="*/ 12192000 w 12192000"/>
              <a:gd name="connsiteY44387" fmla="*/ 4287382 h 6858000"/>
              <a:gd name="connsiteX44388" fmla="*/ 12184941 w 12192000"/>
              <a:gd name="connsiteY44388" fmla="*/ 4285798 h 6858000"/>
              <a:gd name="connsiteX44389" fmla="*/ 12169976 w 12192000"/>
              <a:gd name="connsiteY44389" fmla="*/ 4274300 h 6858000"/>
              <a:gd name="connsiteX44390" fmla="*/ 12050042 w 12192000"/>
              <a:gd name="connsiteY44390" fmla="*/ 4343543 h 6858000"/>
              <a:gd name="connsiteX44391" fmla="*/ 12053483 w 12192000"/>
              <a:gd name="connsiteY44391" fmla="*/ 4362035 h 6858000"/>
              <a:gd name="connsiteX44392" fmla="*/ 12052197 w 12192000"/>
              <a:gd name="connsiteY44392" fmla="*/ 4373317 h 6858000"/>
              <a:gd name="connsiteX44393" fmla="*/ 12051987 w 12192000"/>
              <a:gd name="connsiteY44393" fmla="*/ 4374155 h 6858000"/>
              <a:gd name="connsiteX44394" fmla="*/ 12051239 w 12192000"/>
              <a:gd name="connsiteY44394" fmla="*/ 4377027 h 6858000"/>
              <a:gd name="connsiteX44395" fmla="*/ 12049893 w 12192000"/>
              <a:gd name="connsiteY44395" fmla="*/ 4381127 h 6858000"/>
              <a:gd name="connsiteX44396" fmla="*/ 12056835 w 12192000"/>
              <a:gd name="connsiteY44396" fmla="*/ 4385136 h 6858000"/>
              <a:gd name="connsiteX44397" fmla="*/ 12068116 w 12192000"/>
              <a:gd name="connsiteY44397" fmla="*/ 4391660 h 6858000"/>
              <a:gd name="connsiteX44398" fmla="*/ 12134365 w 12192000"/>
              <a:gd name="connsiteY44398" fmla="*/ 4365301 h 6858000"/>
              <a:gd name="connsiteX44399" fmla="*/ 12192000 w 12192000"/>
              <a:gd name="connsiteY44399" fmla="*/ 4358049 h 6858000"/>
              <a:gd name="connsiteX44400" fmla="*/ 12192000 w 12192000"/>
              <a:gd name="connsiteY44400" fmla="*/ 4373910 h 6858000"/>
              <a:gd name="connsiteX44401" fmla="*/ 12142992 w 12192000"/>
              <a:gd name="connsiteY44401" fmla="*/ 4379629 h 6858000"/>
              <a:gd name="connsiteX44402" fmla="*/ 12084483 w 12192000"/>
              <a:gd name="connsiteY44402" fmla="*/ 4401056 h 6858000"/>
              <a:gd name="connsiteX44403" fmla="*/ 12170216 w 12192000"/>
              <a:gd name="connsiteY44403" fmla="*/ 4450550 h 6858000"/>
              <a:gd name="connsiteX44404" fmla="*/ 12185170 w 12192000"/>
              <a:gd name="connsiteY44404" fmla="*/ 4439052 h 6858000"/>
              <a:gd name="connsiteX44405" fmla="*/ 12192000 w 12192000"/>
              <a:gd name="connsiteY44405" fmla="*/ 4437519 h 6858000"/>
              <a:gd name="connsiteX44406" fmla="*/ 12192000 w 12192000"/>
              <a:gd name="connsiteY44406" fmla="*/ 4520820 h 6858000"/>
              <a:gd name="connsiteX44407" fmla="*/ 12170095 w 12192000"/>
              <a:gd name="connsiteY44407" fmla="*/ 4508130 h 6858000"/>
              <a:gd name="connsiteX44408" fmla="*/ 12159592 w 12192000"/>
              <a:gd name="connsiteY44408" fmla="*/ 4479396 h 6858000"/>
              <a:gd name="connsiteX44409" fmla="*/ 12162226 w 12192000"/>
              <a:gd name="connsiteY44409" fmla="*/ 4464404 h 6858000"/>
              <a:gd name="connsiteX44410" fmla="*/ 12076494 w 12192000"/>
              <a:gd name="connsiteY44410" fmla="*/ 4414910 h 6858000"/>
              <a:gd name="connsiteX44411" fmla="*/ 12148405 w 12192000"/>
              <a:gd name="connsiteY44411" fmla="*/ 4582288 h 6858000"/>
              <a:gd name="connsiteX44412" fmla="*/ 12192000 w 12192000"/>
              <a:gd name="connsiteY44412" fmla="*/ 4618725 h 6858000"/>
              <a:gd name="connsiteX44413" fmla="*/ 12192000 w 12192000"/>
              <a:gd name="connsiteY44413" fmla="*/ 4637919 h 6858000"/>
              <a:gd name="connsiteX44414" fmla="*/ 12140281 w 12192000"/>
              <a:gd name="connsiteY44414" fmla="*/ 4597064 h 6858000"/>
              <a:gd name="connsiteX44415" fmla="*/ 12060156 w 12192000"/>
              <a:gd name="connsiteY44415" fmla="*/ 4405574 h 6858000"/>
              <a:gd name="connsiteX44416" fmla="*/ 12042142 w 12192000"/>
              <a:gd name="connsiteY44416" fmla="*/ 4395161 h 6858000"/>
              <a:gd name="connsiteX44417" fmla="*/ 12008897 w 12192000"/>
              <a:gd name="connsiteY44417" fmla="*/ 4414821 h 6858000"/>
              <a:gd name="connsiteX44418" fmla="*/ 12008897 w 12192000"/>
              <a:gd name="connsiteY44418" fmla="*/ 4552260 h 6858000"/>
              <a:gd name="connsiteX44419" fmla="*/ 12042710 w 12192000"/>
              <a:gd name="connsiteY44419" fmla="*/ 4581315 h 6858000"/>
              <a:gd name="connsiteX44420" fmla="*/ 12043489 w 12192000"/>
              <a:gd name="connsiteY44420" fmla="*/ 4583709 h 6858000"/>
              <a:gd name="connsiteX44421" fmla="*/ 12045494 w 12192000"/>
              <a:gd name="connsiteY44421" fmla="*/ 4596846 h 6858000"/>
              <a:gd name="connsiteX44422" fmla="*/ 12043040 w 12192000"/>
              <a:gd name="connsiteY44422" fmla="*/ 4611269 h 6858000"/>
              <a:gd name="connsiteX44423" fmla="*/ 12162974 w 12192000"/>
              <a:gd name="connsiteY44423" fmla="*/ 4680512 h 6858000"/>
              <a:gd name="connsiteX44424" fmla="*/ 12177621 w 12192000"/>
              <a:gd name="connsiteY44424" fmla="*/ 4667922 h 6858000"/>
              <a:gd name="connsiteX44425" fmla="*/ 12192000 w 12192000"/>
              <a:gd name="connsiteY44425" fmla="*/ 4662873 h 6858000"/>
              <a:gd name="connsiteX44426" fmla="*/ 12192000 w 12192000"/>
              <a:gd name="connsiteY44426" fmla="*/ 4682674 h 6858000"/>
              <a:gd name="connsiteX44427" fmla="*/ 12178320 w 12192000"/>
              <a:gd name="connsiteY44427" fmla="*/ 4688349 h 6858000"/>
              <a:gd name="connsiteX44428" fmla="*/ 12167581 w 12192000"/>
              <a:gd name="connsiteY44428" fmla="*/ 4714236 h 6858000"/>
              <a:gd name="connsiteX44429" fmla="*/ 12169108 w 12192000"/>
              <a:gd name="connsiteY44429" fmla="*/ 4724619 h 6858000"/>
              <a:gd name="connsiteX44430" fmla="*/ 12182218 w 12192000"/>
              <a:gd name="connsiteY44430" fmla="*/ 4742843 h 6858000"/>
              <a:gd name="connsiteX44431" fmla="*/ 12192000 w 12192000"/>
              <a:gd name="connsiteY44431" fmla="*/ 4746072 h 6858000"/>
              <a:gd name="connsiteX44432" fmla="*/ 12192000 w 12192000"/>
              <a:gd name="connsiteY44432" fmla="*/ 4764593 h 6858000"/>
              <a:gd name="connsiteX44433" fmla="*/ 12177314 w 12192000"/>
              <a:gd name="connsiteY44433" fmla="*/ 4759278 h 6858000"/>
              <a:gd name="connsiteX44434" fmla="*/ 12162735 w 12192000"/>
              <a:gd name="connsiteY44434" fmla="*/ 4746374 h 6858000"/>
              <a:gd name="connsiteX44435" fmla="*/ 12144721 w 12192000"/>
              <a:gd name="connsiteY44435" fmla="*/ 4756787 h 6858000"/>
              <a:gd name="connsiteX44436" fmla="*/ 12008628 w 12192000"/>
              <a:gd name="connsiteY44436" fmla="*/ 4992465 h 6858000"/>
              <a:gd name="connsiteX44437" fmla="*/ 12008628 w 12192000"/>
              <a:gd name="connsiteY44437" fmla="*/ 5012694 h 6858000"/>
              <a:gd name="connsiteX44438" fmla="*/ 12041873 w 12192000"/>
              <a:gd name="connsiteY44438" fmla="*/ 5031815 h 6858000"/>
              <a:gd name="connsiteX44439" fmla="*/ 12161807 w 12192000"/>
              <a:gd name="connsiteY44439" fmla="*/ 4962572 h 6858000"/>
              <a:gd name="connsiteX44440" fmla="*/ 12159352 w 12192000"/>
              <a:gd name="connsiteY44440" fmla="*/ 4948148 h 6858000"/>
              <a:gd name="connsiteX44441" fmla="*/ 12161358 w 12192000"/>
              <a:gd name="connsiteY44441" fmla="*/ 4935012 h 6858000"/>
              <a:gd name="connsiteX44442" fmla="*/ 12162136 w 12192000"/>
              <a:gd name="connsiteY44442" fmla="*/ 4932618 h 6858000"/>
              <a:gd name="connsiteX44443" fmla="*/ 12162166 w 12192000"/>
              <a:gd name="connsiteY44443" fmla="*/ 4932528 h 6858000"/>
              <a:gd name="connsiteX44444" fmla="*/ 12175100 w 12192000"/>
              <a:gd name="connsiteY44444" fmla="*/ 4913546 h 6858000"/>
              <a:gd name="connsiteX44445" fmla="*/ 12192000 w 12192000"/>
              <a:gd name="connsiteY44445" fmla="*/ 4905393 h 6858000"/>
              <a:gd name="connsiteX44446" fmla="*/ 12192000 w 12192000"/>
              <a:gd name="connsiteY44446" fmla="*/ 4990137 h 6858000"/>
              <a:gd name="connsiteX44447" fmla="*/ 12184941 w 12192000"/>
              <a:gd name="connsiteY44447" fmla="*/ 4988553 h 6858000"/>
              <a:gd name="connsiteX44448" fmla="*/ 12169976 w 12192000"/>
              <a:gd name="connsiteY44448" fmla="*/ 4977054 h 6858000"/>
              <a:gd name="connsiteX44449" fmla="*/ 12050042 w 12192000"/>
              <a:gd name="connsiteY44449" fmla="*/ 5046298 h 6858000"/>
              <a:gd name="connsiteX44450" fmla="*/ 12053483 w 12192000"/>
              <a:gd name="connsiteY44450" fmla="*/ 5064790 h 6858000"/>
              <a:gd name="connsiteX44451" fmla="*/ 12052197 w 12192000"/>
              <a:gd name="connsiteY44451" fmla="*/ 5076071 h 6858000"/>
              <a:gd name="connsiteX44452" fmla="*/ 12051987 w 12192000"/>
              <a:gd name="connsiteY44452" fmla="*/ 5076909 h 6858000"/>
              <a:gd name="connsiteX44453" fmla="*/ 12051239 w 12192000"/>
              <a:gd name="connsiteY44453" fmla="*/ 5079782 h 6858000"/>
              <a:gd name="connsiteX44454" fmla="*/ 12049893 w 12192000"/>
              <a:gd name="connsiteY44454" fmla="*/ 5083881 h 6858000"/>
              <a:gd name="connsiteX44455" fmla="*/ 12056835 w 12192000"/>
              <a:gd name="connsiteY44455" fmla="*/ 5087891 h 6858000"/>
              <a:gd name="connsiteX44456" fmla="*/ 12068116 w 12192000"/>
              <a:gd name="connsiteY44456" fmla="*/ 5094415 h 6858000"/>
              <a:gd name="connsiteX44457" fmla="*/ 12134365 w 12192000"/>
              <a:gd name="connsiteY44457" fmla="*/ 5068057 h 6858000"/>
              <a:gd name="connsiteX44458" fmla="*/ 12192000 w 12192000"/>
              <a:gd name="connsiteY44458" fmla="*/ 5060805 h 6858000"/>
              <a:gd name="connsiteX44459" fmla="*/ 12192000 w 12192000"/>
              <a:gd name="connsiteY44459" fmla="*/ 5076695 h 6858000"/>
              <a:gd name="connsiteX44460" fmla="*/ 12142992 w 12192000"/>
              <a:gd name="connsiteY44460" fmla="*/ 5082414 h 6858000"/>
              <a:gd name="connsiteX44461" fmla="*/ 12084483 w 12192000"/>
              <a:gd name="connsiteY44461" fmla="*/ 5103841 h 6858000"/>
              <a:gd name="connsiteX44462" fmla="*/ 12170216 w 12192000"/>
              <a:gd name="connsiteY44462" fmla="*/ 5153334 h 6858000"/>
              <a:gd name="connsiteX44463" fmla="*/ 12185170 w 12192000"/>
              <a:gd name="connsiteY44463" fmla="*/ 5141837 h 6858000"/>
              <a:gd name="connsiteX44464" fmla="*/ 12192000 w 12192000"/>
              <a:gd name="connsiteY44464" fmla="*/ 5140304 h 6858000"/>
              <a:gd name="connsiteX44465" fmla="*/ 12192000 w 12192000"/>
              <a:gd name="connsiteY44465" fmla="*/ 5223604 h 6858000"/>
              <a:gd name="connsiteX44466" fmla="*/ 12170095 w 12192000"/>
              <a:gd name="connsiteY44466" fmla="*/ 5210915 h 6858000"/>
              <a:gd name="connsiteX44467" fmla="*/ 12159592 w 12192000"/>
              <a:gd name="connsiteY44467" fmla="*/ 5182181 h 6858000"/>
              <a:gd name="connsiteX44468" fmla="*/ 12162226 w 12192000"/>
              <a:gd name="connsiteY44468" fmla="*/ 5167189 h 6858000"/>
              <a:gd name="connsiteX44469" fmla="*/ 12076494 w 12192000"/>
              <a:gd name="connsiteY44469" fmla="*/ 5117695 h 6858000"/>
              <a:gd name="connsiteX44470" fmla="*/ 12148405 w 12192000"/>
              <a:gd name="connsiteY44470" fmla="*/ 5285073 h 6858000"/>
              <a:gd name="connsiteX44471" fmla="*/ 12192000 w 12192000"/>
              <a:gd name="connsiteY44471" fmla="*/ 5321510 h 6858000"/>
              <a:gd name="connsiteX44472" fmla="*/ 12192000 w 12192000"/>
              <a:gd name="connsiteY44472" fmla="*/ 5340704 h 6858000"/>
              <a:gd name="connsiteX44473" fmla="*/ 12140281 w 12192000"/>
              <a:gd name="connsiteY44473" fmla="*/ 5299849 h 6858000"/>
              <a:gd name="connsiteX44474" fmla="*/ 12060156 w 12192000"/>
              <a:gd name="connsiteY44474" fmla="*/ 5108359 h 6858000"/>
              <a:gd name="connsiteX44475" fmla="*/ 12042142 w 12192000"/>
              <a:gd name="connsiteY44475" fmla="*/ 5097946 h 6858000"/>
              <a:gd name="connsiteX44476" fmla="*/ 12008897 w 12192000"/>
              <a:gd name="connsiteY44476" fmla="*/ 5117605 h 6858000"/>
              <a:gd name="connsiteX44477" fmla="*/ 12008897 w 12192000"/>
              <a:gd name="connsiteY44477" fmla="*/ 5255044 h 6858000"/>
              <a:gd name="connsiteX44478" fmla="*/ 12042710 w 12192000"/>
              <a:gd name="connsiteY44478" fmla="*/ 5284100 h 6858000"/>
              <a:gd name="connsiteX44479" fmla="*/ 12043489 w 12192000"/>
              <a:gd name="connsiteY44479" fmla="*/ 5286494 h 6858000"/>
              <a:gd name="connsiteX44480" fmla="*/ 12045494 w 12192000"/>
              <a:gd name="connsiteY44480" fmla="*/ 5299631 h 6858000"/>
              <a:gd name="connsiteX44481" fmla="*/ 12043040 w 12192000"/>
              <a:gd name="connsiteY44481" fmla="*/ 5314054 h 6858000"/>
              <a:gd name="connsiteX44482" fmla="*/ 12162974 w 12192000"/>
              <a:gd name="connsiteY44482" fmla="*/ 5383297 h 6858000"/>
              <a:gd name="connsiteX44483" fmla="*/ 12177621 w 12192000"/>
              <a:gd name="connsiteY44483" fmla="*/ 5370707 h 6858000"/>
              <a:gd name="connsiteX44484" fmla="*/ 12192000 w 12192000"/>
              <a:gd name="connsiteY44484" fmla="*/ 5365658 h 6858000"/>
              <a:gd name="connsiteX44485" fmla="*/ 12192000 w 12192000"/>
              <a:gd name="connsiteY44485" fmla="*/ 5385458 h 6858000"/>
              <a:gd name="connsiteX44486" fmla="*/ 12178320 w 12192000"/>
              <a:gd name="connsiteY44486" fmla="*/ 5391133 h 6858000"/>
              <a:gd name="connsiteX44487" fmla="*/ 12167581 w 12192000"/>
              <a:gd name="connsiteY44487" fmla="*/ 5417021 h 6858000"/>
              <a:gd name="connsiteX44488" fmla="*/ 12169108 w 12192000"/>
              <a:gd name="connsiteY44488" fmla="*/ 5427404 h 6858000"/>
              <a:gd name="connsiteX44489" fmla="*/ 12182218 w 12192000"/>
              <a:gd name="connsiteY44489" fmla="*/ 5445628 h 6858000"/>
              <a:gd name="connsiteX44490" fmla="*/ 12192000 w 12192000"/>
              <a:gd name="connsiteY44490" fmla="*/ 5448858 h 6858000"/>
              <a:gd name="connsiteX44491" fmla="*/ 12192000 w 12192000"/>
              <a:gd name="connsiteY44491" fmla="*/ 5467378 h 6858000"/>
              <a:gd name="connsiteX44492" fmla="*/ 12177314 w 12192000"/>
              <a:gd name="connsiteY44492" fmla="*/ 5462063 h 6858000"/>
              <a:gd name="connsiteX44493" fmla="*/ 12162735 w 12192000"/>
              <a:gd name="connsiteY44493" fmla="*/ 5449159 h 6858000"/>
              <a:gd name="connsiteX44494" fmla="*/ 12144721 w 12192000"/>
              <a:gd name="connsiteY44494" fmla="*/ 5459572 h 6858000"/>
              <a:gd name="connsiteX44495" fmla="*/ 12008628 w 12192000"/>
              <a:gd name="connsiteY44495" fmla="*/ 5695250 h 6858000"/>
              <a:gd name="connsiteX44496" fmla="*/ 12008628 w 12192000"/>
              <a:gd name="connsiteY44496" fmla="*/ 5715478 h 6858000"/>
              <a:gd name="connsiteX44497" fmla="*/ 12041873 w 12192000"/>
              <a:gd name="connsiteY44497" fmla="*/ 5734599 h 6858000"/>
              <a:gd name="connsiteX44498" fmla="*/ 12161807 w 12192000"/>
              <a:gd name="connsiteY44498" fmla="*/ 5665356 h 6858000"/>
              <a:gd name="connsiteX44499" fmla="*/ 12159352 w 12192000"/>
              <a:gd name="connsiteY44499" fmla="*/ 5650933 h 6858000"/>
              <a:gd name="connsiteX44500" fmla="*/ 12161358 w 12192000"/>
              <a:gd name="connsiteY44500" fmla="*/ 5637797 h 6858000"/>
              <a:gd name="connsiteX44501" fmla="*/ 12162136 w 12192000"/>
              <a:gd name="connsiteY44501" fmla="*/ 5635403 h 6858000"/>
              <a:gd name="connsiteX44502" fmla="*/ 12162166 w 12192000"/>
              <a:gd name="connsiteY44502" fmla="*/ 5635313 h 6858000"/>
              <a:gd name="connsiteX44503" fmla="*/ 12175100 w 12192000"/>
              <a:gd name="connsiteY44503" fmla="*/ 5616331 h 6858000"/>
              <a:gd name="connsiteX44504" fmla="*/ 12192000 w 12192000"/>
              <a:gd name="connsiteY44504" fmla="*/ 5608177 h 6858000"/>
              <a:gd name="connsiteX44505" fmla="*/ 12192000 w 12192000"/>
              <a:gd name="connsiteY44505" fmla="*/ 5692922 h 6858000"/>
              <a:gd name="connsiteX44506" fmla="*/ 12184941 w 12192000"/>
              <a:gd name="connsiteY44506" fmla="*/ 5691338 h 6858000"/>
              <a:gd name="connsiteX44507" fmla="*/ 12169976 w 12192000"/>
              <a:gd name="connsiteY44507" fmla="*/ 5679839 h 6858000"/>
              <a:gd name="connsiteX44508" fmla="*/ 12050042 w 12192000"/>
              <a:gd name="connsiteY44508" fmla="*/ 5749082 h 6858000"/>
              <a:gd name="connsiteX44509" fmla="*/ 12053483 w 12192000"/>
              <a:gd name="connsiteY44509" fmla="*/ 5767575 h 6858000"/>
              <a:gd name="connsiteX44510" fmla="*/ 12052197 w 12192000"/>
              <a:gd name="connsiteY44510" fmla="*/ 5778856 h 6858000"/>
              <a:gd name="connsiteX44511" fmla="*/ 12051987 w 12192000"/>
              <a:gd name="connsiteY44511" fmla="*/ 5779694 h 6858000"/>
              <a:gd name="connsiteX44512" fmla="*/ 12051239 w 12192000"/>
              <a:gd name="connsiteY44512" fmla="*/ 5782567 h 6858000"/>
              <a:gd name="connsiteX44513" fmla="*/ 12049893 w 12192000"/>
              <a:gd name="connsiteY44513" fmla="*/ 5786667 h 6858000"/>
              <a:gd name="connsiteX44514" fmla="*/ 12056835 w 12192000"/>
              <a:gd name="connsiteY44514" fmla="*/ 5790676 h 6858000"/>
              <a:gd name="connsiteX44515" fmla="*/ 12068116 w 12192000"/>
              <a:gd name="connsiteY44515" fmla="*/ 5797200 h 6858000"/>
              <a:gd name="connsiteX44516" fmla="*/ 12134365 w 12192000"/>
              <a:gd name="connsiteY44516" fmla="*/ 5770841 h 6858000"/>
              <a:gd name="connsiteX44517" fmla="*/ 12192000 w 12192000"/>
              <a:gd name="connsiteY44517" fmla="*/ 5763589 h 6858000"/>
              <a:gd name="connsiteX44518" fmla="*/ 12192000 w 12192000"/>
              <a:gd name="connsiteY44518" fmla="*/ 5779479 h 6858000"/>
              <a:gd name="connsiteX44519" fmla="*/ 12142992 w 12192000"/>
              <a:gd name="connsiteY44519" fmla="*/ 5785198 h 6858000"/>
              <a:gd name="connsiteX44520" fmla="*/ 12084483 w 12192000"/>
              <a:gd name="connsiteY44520" fmla="*/ 5806625 h 6858000"/>
              <a:gd name="connsiteX44521" fmla="*/ 12170216 w 12192000"/>
              <a:gd name="connsiteY44521" fmla="*/ 5856119 h 6858000"/>
              <a:gd name="connsiteX44522" fmla="*/ 12185170 w 12192000"/>
              <a:gd name="connsiteY44522" fmla="*/ 5844621 h 6858000"/>
              <a:gd name="connsiteX44523" fmla="*/ 12192000 w 12192000"/>
              <a:gd name="connsiteY44523" fmla="*/ 5843089 h 6858000"/>
              <a:gd name="connsiteX44524" fmla="*/ 12192000 w 12192000"/>
              <a:gd name="connsiteY44524" fmla="*/ 5926389 h 6858000"/>
              <a:gd name="connsiteX44525" fmla="*/ 12170095 w 12192000"/>
              <a:gd name="connsiteY44525" fmla="*/ 5913700 h 6858000"/>
              <a:gd name="connsiteX44526" fmla="*/ 12159592 w 12192000"/>
              <a:gd name="connsiteY44526" fmla="*/ 5884965 h 6858000"/>
              <a:gd name="connsiteX44527" fmla="*/ 12162226 w 12192000"/>
              <a:gd name="connsiteY44527" fmla="*/ 5869973 h 6858000"/>
              <a:gd name="connsiteX44528" fmla="*/ 12076494 w 12192000"/>
              <a:gd name="connsiteY44528" fmla="*/ 5820480 h 6858000"/>
              <a:gd name="connsiteX44529" fmla="*/ 12148405 w 12192000"/>
              <a:gd name="connsiteY44529" fmla="*/ 5987858 h 6858000"/>
              <a:gd name="connsiteX44530" fmla="*/ 12192000 w 12192000"/>
              <a:gd name="connsiteY44530" fmla="*/ 6024294 h 6858000"/>
              <a:gd name="connsiteX44531" fmla="*/ 12192000 w 12192000"/>
              <a:gd name="connsiteY44531" fmla="*/ 6043459 h 6858000"/>
              <a:gd name="connsiteX44532" fmla="*/ 12140281 w 12192000"/>
              <a:gd name="connsiteY44532" fmla="*/ 6002603 h 6858000"/>
              <a:gd name="connsiteX44533" fmla="*/ 12060156 w 12192000"/>
              <a:gd name="connsiteY44533" fmla="*/ 5811114 h 6858000"/>
              <a:gd name="connsiteX44534" fmla="*/ 12042142 w 12192000"/>
              <a:gd name="connsiteY44534" fmla="*/ 5800701 h 6858000"/>
              <a:gd name="connsiteX44535" fmla="*/ 12008897 w 12192000"/>
              <a:gd name="connsiteY44535" fmla="*/ 5820361 h 6858000"/>
              <a:gd name="connsiteX44536" fmla="*/ 12008897 w 12192000"/>
              <a:gd name="connsiteY44536" fmla="*/ 5957799 h 6858000"/>
              <a:gd name="connsiteX44537" fmla="*/ 12042710 w 12192000"/>
              <a:gd name="connsiteY44537" fmla="*/ 5986855 h 6858000"/>
              <a:gd name="connsiteX44538" fmla="*/ 12043489 w 12192000"/>
              <a:gd name="connsiteY44538" fmla="*/ 5989249 h 6858000"/>
              <a:gd name="connsiteX44539" fmla="*/ 12045494 w 12192000"/>
              <a:gd name="connsiteY44539" fmla="*/ 6002385 h 6858000"/>
              <a:gd name="connsiteX44540" fmla="*/ 12043040 w 12192000"/>
              <a:gd name="connsiteY44540" fmla="*/ 6016808 h 6858000"/>
              <a:gd name="connsiteX44541" fmla="*/ 12162974 w 12192000"/>
              <a:gd name="connsiteY44541" fmla="*/ 6086052 h 6858000"/>
              <a:gd name="connsiteX44542" fmla="*/ 12177621 w 12192000"/>
              <a:gd name="connsiteY44542" fmla="*/ 6073461 h 6858000"/>
              <a:gd name="connsiteX44543" fmla="*/ 12192000 w 12192000"/>
              <a:gd name="connsiteY44543" fmla="*/ 6068412 h 6858000"/>
              <a:gd name="connsiteX44544" fmla="*/ 12192000 w 12192000"/>
              <a:gd name="connsiteY44544" fmla="*/ 6088213 h 6858000"/>
              <a:gd name="connsiteX44545" fmla="*/ 12178320 w 12192000"/>
              <a:gd name="connsiteY44545" fmla="*/ 6093888 h 6858000"/>
              <a:gd name="connsiteX44546" fmla="*/ 12167581 w 12192000"/>
              <a:gd name="connsiteY44546" fmla="*/ 6119775 h 6858000"/>
              <a:gd name="connsiteX44547" fmla="*/ 12169108 w 12192000"/>
              <a:gd name="connsiteY44547" fmla="*/ 6130159 h 6858000"/>
              <a:gd name="connsiteX44548" fmla="*/ 12182218 w 12192000"/>
              <a:gd name="connsiteY44548" fmla="*/ 6148383 h 6858000"/>
              <a:gd name="connsiteX44549" fmla="*/ 12192000 w 12192000"/>
              <a:gd name="connsiteY44549" fmla="*/ 6151612 h 6858000"/>
              <a:gd name="connsiteX44550" fmla="*/ 12192000 w 12192000"/>
              <a:gd name="connsiteY44550" fmla="*/ 6170163 h 6858000"/>
              <a:gd name="connsiteX44551" fmla="*/ 12177314 w 12192000"/>
              <a:gd name="connsiteY44551" fmla="*/ 6164848 h 6858000"/>
              <a:gd name="connsiteX44552" fmla="*/ 12162735 w 12192000"/>
              <a:gd name="connsiteY44552" fmla="*/ 6151943 h 6858000"/>
              <a:gd name="connsiteX44553" fmla="*/ 12144721 w 12192000"/>
              <a:gd name="connsiteY44553" fmla="*/ 6162357 h 6858000"/>
              <a:gd name="connsiteX44554" fmla="*/ 12008628 w 12192000"/>
              <a:gd name="connsiteY44554" fmla="*/ 6398035 h 6858000"/>
              <a:gd name="connsiteX44555" fmla="*/ 12008628 w 12192000"/>
              <a:gd name="connsiteY44555" fmla="*/ 6418263 h 6858000"/>
              <a:gd name="connsiteX44556" fmla="*/ 12041873 w 12192000"/>
              <a:gd name="connsiteY44556" fmla="*/ 6437384 h 6858000"/>
              <a:gd name="connsiteX44557" fmla="*/ 12161807 w 12192000"/>
              <a:gd name="connsiteY44557" fmla="*/ 6368141 h 6858000"/>
              <a:gd name="connsiteX44558" fmla="*/ 12159352 w 12192000"/>
              <a:gd name="connsiteY44558" fmla="*/ 6353718 h 6858000"/>
              <a:gd name="connsiteX44559" fmla="*/ 12161358 w 12192000"/>
              <a:gd name="connsiteY44559" fmla="*/ 6340581 h 6858000"/>
              <a:gd name="connsiteX44560" fmla="*/ 12162136 w 12192000"/>
              <a:gd name="connsiteY44560" fmla="*/ 6338188 h 6858000"/>
              <a:gd name="connsiteX44561" fmla="*/ 12162166 w 12192000"/>
              <a:gd name="connsiteY44561" fmla="*/ 6338098 h 6858000"/>
              <a:gd name="connsiteX44562" fmla="*/ 12175100 w 12192000"/>
              <a:gd name="connsiteY44562" fmla="*/ 6319115 h 6858000"/>
              <a:gd name="connsiteX44563" fmla="*/ 12192000 w 12192000"/>
              <a:gd name="connsiteY44563" fmla="*/ 6310962 h 6858000"/>
              <a:gd name="connsiteX44564" fmla="*/ 12192000 w 12192000"/>
              <a:gd name="connsiteY44564" fmla="*/ 6395707 h 6858000"/>
              <a:gd name="connsiteX44565" fmla="*/ 12184941 w 12192000"/>
              <a:gd name="connsiteY44565" fmla="*/ 6394122 h 6858000"/>
              <a:gd name="connsiteX44566" fmla="*/ 12169976 w 12192000"/>
              <a:gd name="connsiteY44566" fmla="*/ 6382624 h 6858000"/>
              <a:gd name="connsiteX44567" fmla="*/ 12050042 w 12192000"/>
              <a:gd name="connsiteY44567" fmla="*/ 6451867 h 6858000"/>
              <a:gd name="connsiteX44568" fmla="*/ 12053483 w 12192000"/>
              <a:gd name="connsiteY44568" fmla="*/ 6470360 h 6858000"/>
              <a:gd name="connsiteX44569" fmla="*/ 12052197 w 12192000"/>
              <a:gd name="connsiteY44569" fmla="*/ 6481641 h 6858000"/>
              <a:gd name="connsiteX44570" fmla="*/ 12051987 w 12192000"/>
              <a:gd name="connsiteY44570" fmla="*/ 6482479 h 6858000"/>
              <a:gd name="connsiteX44571" fmla="*/ 12051239 w 12192000"/>
              <a:gd name="connsiteY44571" fmla="*/ 6485352 h 6858000"/>
              <a:gd name="connsiteX44572" fmla="*/ 12049893 w 12192000"/>
              <a:gd name="connsiteY44572" fmla="*/ 6489451 h 6858000"/>
              <a:gd name="connsiteX44573" fmla="*/ 12056835 w 12192000"/>
              <a:gd name="connsiteY44573" fmla="*/ 6493461 h 6858000"/>
              <a:gd name="connsiteX44574" fmla="*/ 12068116 w 12192000"/>
              <a:gd name="connsiteY44574" fmla="*/ 6499984 h 6858000"/>
              <a:gd name="connsiteX44575" fmla="*/ 12134365 w 12192000"/>
              <a:gd name="connsiteY44575" fmla="*/ 6473626 h 6858000"/>
              <a:gd name="connsiteX44576" fmla="*/ 12192000 w 12192000"/>
              <a:gd name="connsiteY44576" fmla="*/ 6466374 h 6858000"/>
              <a:gd name="connsiteX44577" fmla="*/ 12192000 w 12192000"/>
              <a:gd name="connsiteY44577" fmla="*/ 6482234 h 6858000"/>
              <a:gd name="connsiteX44578" fmla="*/ 12142992 w 12192000"/>
              <a:gd name="connsiteY44578" fmla="*/ 6487953 h 6858000"/>
              <a:gd name="connsiteX44579" fmla="*/ 12084483 w 12192000"/>
              <a:gd name="connsiteY44579" fmla="*/ 6509380 h 6858000"/>
              <a:gd name="connsiteX44580" fmla="*/ 12170216 w 12192000"/>
              <a:gd name="connsiteY44580" fmla="*/ 6558874 h 6858000"/>
              <a:gd name="connsiteX44581" fmla="*/ 12185170 w 12192000"/>
              <a:gd name="connsiteY44581" fmla="*/ 6547376 h 6858000"/>
              <a:gd name="connsiteX44582" fmla="*/ 12192000 w 12192000"/>
              <a:gd name="connsiteY44582" fmla="*/ 6545843 h 6858000"/>
              <a:gd name="connsiteX44583" fmla="*/ 12192000 w 12192000"/>
              <a:gd name="connsiteY44583" fmla="*/ 6629144 h 6858000"/>
              <a:gd name="connsiteX44584" fmla="*/ 12170095 w 12192000"/>
              <a:gd name="connsiteY44584" fmla="*/ 6616454 h 6858000"/>
              <a:gd name="connsiteX44585" fmla="*/ 12159592 w 12192000"/>
              <a:gd name="connsiteY44585" fmla="*/ 6587720 h 6858000"/>
              <a:gd name="connsiteX44586" fmla="*/ 12162226 w 12192000"/>
              <a:gd name="connsiteY44586" fmla="*/ 6572728 h 6858000"/>
              <a:gd name="connsiteX44587" fmla="*/ 12076494 w 12192000"/>
              <a:gd name="connsiteY44587" fmla="*/ 6523235 h 6858000"/>
              <a:gd name="connsiteX44588" fmla="*/ 12148405 w 12192000"/>
              <a:gd name="connsiteY44588" fmla="*/ 6690612 h 6858000"/>
              <a:gd name="connsiteX44589" fmla="*/ 12192000 w 12192000"/>
              <a:gd name="connsiteY44589" fmla="*/ 6727049 h 6858000"/>
              <a:gd name="connsiteX44590" fmla="*/ 12192000 w 12192000"/>
              <a:gd name="connsiteY44590" fmla="*/ 6746244 h 6858000"/>
              <a:gd name="connsiteX44591" fmla="*/ 12140281 w 12192000"/>
              <a:gd name="connsiteY44591" fmla="*/ 6705388 h 6858000"/>
              <a:gd name="connsiteX44592" fmla="*/ 12060156 w 12192000"/>
              <a:gd name="connsiteY44592" fmla="*/ 6513899 h 6858000"/>
              <a:gd name="connsiteX44593" fmla="*/ 12042142 w 12192000"/>
              <a:gd name="connsiteY44593" fmla="*/ 6503486 h 6858000"/>
              <a:gd name="connsiteX44594" fmla="*/ 12008897 w 12192000"/>
              <a:gd name="connsiteY44594" fmla="*/ 6523145 h 6858000"/>
              <a:gd name="connsiteX44595" fmla="*/ 12008897 w 12192000"/>
              <a:gd name="connsiteY44595" fmla="*/ 6660584 h 6858000"/>
              <a:gd name="connsiteX44596" fmla="*/ 12042710 w 12192000"/>
              <a:gd name="connsiteY44596" fmla="*/ 6689640 h 6858000"/>
              <a:gd name="connsiteX44597" fmla="*/ 12043489 w 12192000"/>
              <a:gd name="connsiteY44597" fmla="*/ 6692034 h 6858000"/>
              <a:gd name="connsiteX44598" fmla="*/ 12045494 w 12192000"/>
              <a:gd name="connsiteY44598" fmla="*/ 6705170 h 6858000"/>
              <a:gd name="connsiteX44599" fmla="*/ 12043040 w 12192000"/>
              <a:gd name="connsiteY44599" fmla="*/ 6719593 h 6858000"/>
              <a:gd name="connsiteX44600" fmla="*/ 12162974 w 12192000"/>
              <a:gd name="connsiteY44600" fmla="*/ 6788836 h 6858000"/>
              <a:gd name="connsiteX44601" fmla="*/ 12177621 w 12192000"/>
              <a:gd name="connsiteY44601" fmla="*/ 6776246 h 6858000"/>
              <a:gd name="connsiteX44602" fmla="*/ 12192000 w 12192000"/>
              <a:gd name="connsiteY44602" fmla="*/ 6771197 h 6858000"/>
              <a:gd name="connsiteX44603" fmla="*/ 12192000 w 12192000"/>
              <a:gd name="connsiteY44603" fmla="*/ 6790998 h 6858000"/>
              <a:gd name="connsiteX44604" fmla="*/ 12178320 w 12192000"/>
              <a:gd name="connsiteY44604" fmla="*/ 6796673 h 6858000"/>
              <a:gd name="connsiteX44605" fmla="*/ 12167581 w 12192000"/>
              <a:gd name="connsiteY44605" fmla="*/ 6822560 h 6858000"/>
              <a:gd name="connsiteX44606" fmla="*/ 12169108 w 12192000"/>
              <a:gd name="connsiteY44606" fmla="*/ 6832944 h 6858000"/>
              <a:gd name="connsiteX44607" fmla="*/ 12182218 w 12192000"/>
              <a:gd name="connsiteY44607" fmla="*/ 6851168 h 6858000"/>
              <a:gd name="connsiteX44608" fmla="*/ 12192000 w 12192000"/>
              <a:gd name="connsiteY44608" fmla="*/ 6854397 h 6858000"/>
              <a:gd name="connsiteX44609" fmla="*/ 12192000 w 12192000"/>
              <a:gd name="connsiteY44609" fmla="*/ 6858000 h 6858000"/>
              <a:gd name="connsiteX44610" fmla="*/ 12166367 w 12192000"/>
              <a:gd name="connsiteY44610" fmla="*/ 6858000 h 6858000"/>
              <a:gd name="connsiteX44611" fmla="*/ 12162704 w 12192000"/>
              <a:gd name="connsiteY44611" fmla="*/ 6854758 h 6858000"/>
              <a:gd name="connsiteX44612" fmla="*/ 12157095 w 12192000"/>
              <a:gd name="connsiteY44612" fmla="*/ 6858000 h 6858000"/>
              <a:gd name="connsiteX44613" fmla="*/ 12112730 w 12192000"/>
              <a:gd name="connsiteY44613" fmla="*/ 6858000 h 6858000"/>
              <a:gd name="connsiteX44614" fmla="*/ 12061795 w 12192000"/>
              <a:gd name="connsiteY44614" fmla="*/ 6839346 h 6858000"/>
              <a:gd name="connsiteX44615" fmla="*/ 11939392 w 12192000"/>
              <a:gd name="connsiteY44615" fmla="*/ 6839346 h 6858000"/>
              <a:gd name="connsiteX44616" fmla="*/ 11888456 w 12192000"/>
              <a:gd name="connsiteY44616" fmla="*/ 6858000 h 6858000"/>
              <a:gd name="connsiteX44617" fmla="*/ 11843988 w 12192000"/>
              <a:gd name="connsiteY44617" fmla="*/ 6858000 h 6858000"/>
              <a:gd name="connsiteX44618" fmla="*/ 11838483 w 12192000"/>
              <a:gd name="connsiteY44618" fmla="*/ 6854818 h 6858000"/>
              <a:gd name="connsiteX44619" fmla="*/ 11834885 w 12192000"/>
              <a:gd name="connsiteY44619" fmla="*/ 6858000 h 6858000"/>
              <a:gd name="connsiteX44620" fmla="*/ 11797867 w 12192000"/>
              <a:gd name="connsiteY44620" fmla="*/ 6858000 h 6858000"/>
              <a:gd name="connsiteX44621" fmla="*/ 11822762 w 12192000"/>
              <a:gd name="connsiteY44621" fmla="*/ 6847520 h 6858000"/>
              <a:gd name="connsiteX44622" fmla="*/ 11833426 w 12192000"/>
              <a:gd name="connsiteY44622" fmla="*/ 6821722 h 6858000"/>
              <a:gd name="connsiteX44623" fmla="*/ 11831900 w 12192000"/>
              <a:gd name="connsiteY44623" fmla="*/ 6811309 h 6858000"/>
              <a:gd name="connsiteX44624" fmla="*/ 11797038 w 12192000"/>
              <a:gd name="connsiteY44624" fmla="*/ 6785904 h 6858000"/>
              <a:gd name="connsiteX44625" fmla="*/ 11762178 w 12192000"/>
              <a:gd name="connsiteY44625" fmla="*/ 6811309 h 6858000"/>
              <a:gd name="connsiteX44626" fmla="*/ 11760651 w 12192000"/>
              <a:gd name="connsiteY44626" fmla="*/ 6821722 h 6858000"/>
              <a:gd name="connsiteX44627" fmla="*/ 11771315 w 12192000"/>
              <a:gd name="connsiteY44627" fmla="*/ 6847543 h 6858000"/>
              <a:gd name="connsiteX44628" fmla="*/ 11796207 w 12192000"/>
              <a:gd name="connsiteY44628" fmla="*/ 6858000 h 6858000"/>
              <a:gd name="connsiteX44629" fmla="*/ 11759164 w 12192000"/>
              <a:gd name="connsiteY44629" fmla="*/ 6858000 h 6858000"/>
              <a:gd name="connsiteX44630" fmla="*/ 11755535 w 12192000"/>
              <a:gd name="connsiteY44630" fmla="*/ 6854788 h 6858000"/>
              <a:gd name="connsiteX44631" fmla="*/ 11749978 w 12192000"/>
              <a:gd name="connsiteY44631" fmla="*/ 6858000 h 6858000"/>
              <a:gd name="connsiteX44632" fmla="*/ 11705560 w 12192000"/>
              <a:gd name="connsiteY44632" fmla="*/ 6858000 h 6858000"/>
              <a:gd name="connsiteX44633" fmla="*/ 11654625 w 12192000"/>
              <a:gd name="connsiteY44633" fmla="*/ 6839346 h 6858000"/>
              <a:gd name="connsiteX44634" fmla="*/ 11532222 w 12192000"/>
              <a:gd name="connsiteY44634" fmla="*/ 6839346 h 6858000"/>
              <a:gd name="connsiteX44635" fmla="*/ 11481286 w 12192000"/>
              <a:gd name="connsiteY44635" fmla="*/ 6858000 h 6858000"/>
              <a:gd name="connsiteX44636" fmla="*/ 11436818 w 12192000"/>
              <a:gd name="connsiteY44636" fmla="*/ 6858000 h 6858000"/>
              <a:gd name="connsiteX44637" fmla="*/ 11431313 w 12192000"/>
              <a:gd name="connsiteY44637" fmla="*/ 6854818 h 6858000"/>
              <a:gd name="connsiteX44638" fmla="*/ 11427715 w 12192000"/>
              <a:gd name="connsiteY44638" fmla="*/ 6858000 h 6858000"/>
              <a:gd name="connsiteX44639" fmla="*/ 11390668 w 12192000"/>
              <a:gd name="connsiteY44639" fmla="*/ 6858000 h 6858000"/>
              <a:gd name="connsiteX44640" fmla="*/ 11415562 w 12192000"/>
              <a:gd name="connsiteY44640" fmla="*/ 6847520 h 6858000"/>
              <a:gd name="connsiteX44641" fmla="*/ 11426226 w 12192000"/>
              <a:gd name="connsiteY44641" fmla="*/ 6821722 h 6858000"/>
              <a:gd name="connsiteX44642" fmla="*/ 11424700 w 12192000"/>
              <a:gd name="connsiteY44642" fmla="*/ 6811309 h 6858000"/>
              <a:gd name="connsiteX44643" fmla="*/ 11389839 w 12192000"/>
              <a:gd name="connsiteY44643" fmla="*/ 6785904 h 6858000"/>
              <a:gd name="connsiteX44644" fmla="*/ 11354977 w 12192000"/>
              <a:gd name="connsiteY44644" fmla="*/ 6811309 h 6858000"/>
              <a:gd name="connsiteX44645" fmla="*/ 11353451 w 12192000"/>
              <a:gd name="connsiteY44645" fmla="*/ 6821722 h 6858000"/>
              <a:gd name="connsiteX44646" fmla="*/ 11364115 w 12192000"/>
              <a:gd name="connsiteY44646" fmla="*/ 6847543 h 6858000"/>
              <a:gd name="connsiteX44647" fmla="*/ 11389008 w 12192000"/>
              <a:gd name="connsiteY44647" fmla="*/ 6858000 h 6858000"/>
              <a:gd name="connsiteX44648" fmla="*/ 11351964 w 12192000"/>
              <a:gd name="connsiteY44648" fmla="*/ 6858000 h 6858000"/>
              <a:gd name="connsiteX44649" fmla="*/ 11348335 w 12192000"/>
              <a:gd name="connsiteY44649" fmla="*/ 6854788 h 6858000"/>
              <a:gd name="connsiteX44650" fmla="*/ 11342778 w 12192000"/>
              <a:gd name="connsiteY44650" fmla="*/ 6858000 h 6858000"/>
              <a:gd name="connsiteX44651" fmla="*/ 11298361 w 12192000"/>
              <a:gd name="connsiteY44651" fmla="*/ 6858000 h 6858000"/>
              <a:gd name="connsiteX44652" fmla="*/ 11247425 w 12192000"/>
              <a:gd name="connsiteY44652" fmla="*/ 6839346 h 6858000"/>
              <a:gd name="connsiteX44653" fmla="*/ 11125022 w 12192000"/>
              <a:gd name="connsiteY44653" fmla="*/ 6839346 h 6858000"/>
              <a:gd name="connsiteX44654" fmla="*/ 11074087 w 12192000"/>
              <a:gd name="connsiteY44654" fmla="*/ 6858000 h 6858000"/>
              <a:gd name="connsiteX44655" fmla="*/ 11029617 w 12192000"/>
              <a:gd name="connsiteY44655" fmla="*/ 6858000 h 6858000"/>
              <a:gd name="connsiteX44656" fmla="*/ 11024112 w 12192000"/>
              <a:gd name="connsiteY44656" fmla="*/ 6854818 h 6858000"/>
              <a:gd name="connsiteX44657" fmla="*/ 11020514 w 12192000"/>
              <a:gd name="connsiteY44657" fmla="*/ 6858000 h 6858000"/>
              <a:gd name="connsiteX44658" fmla="*/ 10983498 w 12192000"/>
              <a:gd name="connsiteY44658" fmla="*/ 6858000 h 6858000"/>
              <a:gd name="connsiteX44659" fmla="*/ 11008392 w 12192000"/>
              <a:gd name="connsiteY44659" fmla="*/ 6847520 h 6858000"/>
              <a:gd name="connsiteX44660" fmla="*/ 11019056 w 12192000"/>
              <a:gd name="connsiteY44660" fmla="*/ 6821722 h 6858000"/>
              <a:gd name="connsiteX44661" fmla="*/ 11017529 w 12192000"/>
              <a:gd name="connsiteY44661" fmla="*/ 6811309 h 6858000"/>
              <a:gd name="connsiteX44662" fmla="*/ 10982669 w 12192000"/>
              <a:gd name="connsiteY44662" fmla="*/ 6785904 h 6858000"/>
              <a:gd name="connsiteX44663" fmla="*/ 10947807 w 12192000"/>
              <a:gd name="connsiteY44663" fmla="*/ 6811309 h 6858000"/>
              <a:gd name="connsiteX44664" fmla="*/ 10946281 w 12192000"/>
              <a:gd name="connsiteY44664" fmla="*/ 6821722 h 6858000"/>
              <a:gd name="connsiteX44665" fmla="*/ 10956945 w 12192000"/>
              <a:gd name="connsiteY44665" fmla="*/ 6847543 h 6858000"/>
              <a:gd name="connsiteX44666" fmla="*/ 10981838 w 12192000"/>
              <a:gd name="connsiteY44666" fmla="*/ 6858000 h 6858000"/>
              <a:gd name="connsiteX44667" fmla="*/ 10944793 w 12192000"/>
              <a:gd name="connsiteY44667" fmla="*/ 6858000 h 6858000"/>
              <a:gd name="connsiteX44668" fmla="*/ 10941164 w 12192000"/>
              <a:gd name="connsiteY44668" fmla="*/ 6854788 h 6858000"/>
              <a:gd name="connsiteX44669" fmla="*/ 10935607 w 12192000"/>
              <a:gd name="connsiteY44669" fmla="*/ 6858000 h 6858000"/>
              <a:gd name="connsiteX44670" fmla="*/ 10891191 w 12192000"/>
              <a:gd name="connsiteY44670" fmla="*/ 6858000 h 6858000"/>
              <a:gd name="connsiteX44671" fmla="*/ 10840255 w 12192000"/>
              <a:gd name="connsiteY44671" fmla="*/ 6839346 h 6858000"/>
              <a:gd name="connsiteX44672" fmla="*/ 10717853 w 12192000"/>
              <a:gd name="connsiteY44672" fmla="*/ 6839346 h 6858000"/>
              <a:gd name="connsiteX44673" fmla="*/ 10666917 w 12192000"/>
              <a:gd name="connsiteY44673" fmla="*/ 6858000 h 6858000"/>
              <a:gd name="connsiteX44674" fmla="*/ 10622448 w 12192000"/>
              <a:gd name="connsiteY44674" fmla="*/ 6858000 h 6858000"/>
              <a:gd name="connsiteX44675" fmla="*/ 10616943 w 12192000"/>
              <a:gd name="connsiteY44675" fmla="*/ 6854818 h 6858000"/>
              <a:gd name="connsiteX44676" fmla="*/ 10613345 w 12192000"/>
              <a:gd name="connsiteY44676" fmla="*/ 6858000 h 6858000"/>
              <a:gd name="connsiteX44677" fmla="*/ 10576298 w 12192000"/>
              <a:gd name="connsiteY44677" fmla="*/ 6858000 h 6858000"/>
              <a:gd name="connsiteX44678" fmla="*/ 10601192 w 12192000"/>
              <a:gd name="connsiteY44678" fmla="*/ 6847520 h 6858000"/>
              <a:gd name="connsiteX44679" fmla="*/ 10611856 w 12192000"/>
              <a:gd name="connsiteY44679" fmla="*/ 6821722 h 6858000"/>
              <a:gd name="connsiteX44680" fmla="*/ 10610330 w 12192000"/>
              <a:gd name="connsiteY44680" fmla="*/ 6811309 h 6858000"/>
              <a:gd name="connsiteX44681" fmla="*/ 10575469 w 12192000"/>
              <a:gd name="connsiteY44681" fmla="*/ 6785904 h 6858000"/>
              <a:gd name="connsiteX44682" fmla="*/ 10540608 w 12192000"/>
              <a:gd name="connsiteY44682" fmla="*/ 6811309 h 6858000"/>
              <a:gd name="connsiteX44683" fmla="*/ 10539082 w 12192000"/>
              <a:gd name="connsiteY44683" fmla="*/ 6821722 h 6858000"/>
              <a:gd name="connsiteX44684" fmla="*/ 10549746 w 12192000"/>
              <a:gd name="connsiteY44684" fmla="*/ 6847543 h 6858000"/>
              <a:gd name="connsiteX44685" fmla="*/ 10574638 w 12192000"/>
              <a:gd name="connsiteY44685" fmla="*/ 6858000 h 6858000"/>
              <a:gd name="connsiteX44686" fmla="*/ 10537624 w 12192000"/>
              <a:gd name="connsiteY44686" fmla="*/ 6858000 h 6858000"/>
              <a:gd name="connsiteX44687" fmla="*/ 10533995 w 12192000"/>
              <a:gd name="connsiteY44687" fmla="*/ 6854788 h 6858000"/>
              <a:gd name="connsiteX44688" fmla="*/ 10528438 w 12192000"/>
              <a:gd name="connsiteY44688" fmla="*/ 6858000 h 6858000"/>
              <a:gd name="connsiteX44689" fmla="*/ 10483991 w 12192000"/>
              <a:gd name="connsiteY44689" fmla="*/ 6858000 h 6858000"/>
              <a:gd name="connsiteX44690" fmla="*/ 10433055 w 12192000"/>
              <a:gd name="connsiteY44690" fmla="*/ 6839346 h 6858000"/>
              <a:gd name="connsiteX44691" fmla="*/ 10310653 w 12192000"/>
              <a:gd name="connsiteY44691" fmla="*/ 6839346 h 6858000"/>
              <a:gd name="connsiteX44692" fmla="*/ 10259717 w 12192000"/>
              <a:gd name="connsiteY44692" fmla="*/ 6858000 h 6858000"/>
              <a:gd name="connsiteX44693" fmla="*/ 10215278 w 12192000"/>
              <a:gd name="connsiteY44693" fmla="*/ 6858000 h 6858000"/>
              <a:gd name="connsiteX44694" fmla="*/ 10209773 w 12192000"/>
              <a:gd name="connsiteY44694" fmla="*/ 6854818 h 6858000"/>
              <a:gd name="connsiteX44695" fmla="*/ 10206175 w 12192000"/>
              <a:gd name="connsiteY44695" fmla="*/ 6858000 h 6858000"/>
              <a:gd name="connsiteX44696" fmla="*/ 10169128 w 12192000"/>
              <a:gd name="connsiteY44696" fmla="*/ 6858000 h 6858000"/>
              <a:gd name="connsiteX44697" fmla="*/ 10194022 w 12192000"/>
              <a:gd name="connsiteY44697" fmla="*/ 6847520 h 6858000"/>
              <a:gd name="connsiteX44698" fmla="*/ 10204686 w 12192000"/>
              <a:gd name="connsiteY44698" fmla="*/ 6821722 h 6858000"/>
              <a:gd name="connsiteX44699" fmla="*/ 10203160 w 12192000"/>
              <a:gd name="connsiteY44699" fmla="*/ 6811309 h 6858000"/>
              <a:gd name="connsiteX44700" fmla="*/ 10168299 w 12192000"/>
              <a:gd name="connsiteY44700" fmla="*/ 6785904 h 6858000"/>
              <a:gd name="connsiteX44701" fmla="*/ 10133438 w 12192000"/>
              <a:gd name="connsiteY44701" fmla="*/ 6811309 h 6858000"/>
              <a:gd name="connsiteX44702" fmla="*/ 10131912 w 12192000"/>
              <a:gd name="connsiteY44702" fmla="*/ 6821722 h 6858000"/>
              <a:gd name="connsiteX44703" fmla="*/ 10142576 w 12192000"/>
              <a:gd name="connsiteY44703" fmla="*/ 6847543 h 6858000"/>
              <a:gd name="connsiteX44704" fmla="*/ 10167468 w 12192000"/>
              <a:gd name="connsiteY44704" fmla="*/ 6858000 h 6858000"/>
              <a:gd name="connsiteX44705" fmla="*/ 10130424 w 12192000"/>
              <a:gd name="connsiteY44705" fmla="*/ 6858000 h 6858000"/>
              <a:gd name="connsiteX44706" fmla="*/ 10126795 w 12192000"/>
              <a:gd name="connsiteY44706" fmla="*/ 6854788 h 6858000"/>
              <a:gd name="connsiteX44707" fmla="*/ 10121238 w 12192000"/>
              <a:gd name="connsiteY44707" fmla="*/ 6858000 h 6858000"/>
              <a:gd name="connsiteX44708" fmla="*/ 10076822 w 12192000"/>
              <a:gd name="connsiteY44708" fmla="*/ 6858000 h 6858000"/>
              <a:gd name="connsiteX44709" fmla="*/ 10025886 w 12192000"/>
              <a:gd name="connsiteY44709" fmla="*/ 6839346 h 6858000"/>
              <a:gd name="connsiteX44710" fmla="*/ 9903483 w 12192000"/>
              <a:gd name="connsiteY44710" fmla="*/ 6839346 h 6858000"/>
              <a:gd name="connsiteX44711" fmla="*/ 9852547 w 12192000"/>
              <a:gd name="connsiteY44711" fmla="*/ 6858000 h 6858000"/>
              <a:gd name="connsiteX44712" fmla="*/ 9808078 w 12192000"/>
              <a:gd name="connsiteY44712" fmla="*/ 6858000 h 6858000"/>
              <a:gd name="connsiteX44713" fmla="*/ 9802573 w 12192000"/>
              <a:gd name="connsiteY44713" fmla="*/ 6854818 h 6858000"/>
              <a:gd name="connsiteX44714" fmla="*/ 9798975 w 12192000"/>
              <a:gd name="connsiteY44714" fmla="*/ 6858000 h 6858000"/>
              <a:gd name="connsiteX44715" fmla="*/ 9761928 w 12192000"/>
              <a:gd name="connsiteY44715" fmla="*/ 6858000 h 6858000"/>
              <a:gd name="connsiteX44716" fmla="*/ 9786822 w 12192000"/>
              <a:gd name="connsiteY44716" fmla="*/ 6847520 h 6858000"/>
              <a:gd name="connsiteX44717" fmla="*/ 9797486 w 12192000"/>
              <a:gd name="connsiteY44717" fmla="*/ 6821722 h 6858000"/>
              <a:gd name="connsiteX44718" fmla="*/ 9795960 w 12192000"/>
              <a:gd name="connsiteY44718" fmla="*/ 6811309 h 6858000"/>
              <a:gd name="connsiteX44719" fmla="*/ 9761099 w 12192000"/>
              <a:gd name="connsiteY44719" fmla="*/ 6785904 h 6858000"/>
              <a:gd name="connsiteX44720" fmla="*/ 9726238 w 12192000"/>
              <a:gd name="connsiteY44720" fmla="*/ 6811309 h 6858000"/>
              <a:gd name="connsiteX44721" fmla="*/ 9724712 w 12192000"/>
              <a:gd name="connsiteY44721" fmla="*/ 6821722 h 6858000"/>
              <a:gd name="connsiteX44722" fmla="*/ 9735376 w 12192000"/>
              <a:gd name="connsiteY44722" fmla="*/ 6847543 h 6858000"/>
              <a:gd name="connsiteX44723" fmla="*/ 9760268 w 12192000"/>
              <a:gd name="connsiteY44723" fmla="*/ 6858000 h 6858000"/>
              <a:gd name="connsiteX44724" fmla="*/ 9723254 w 12192000"/>
              <a:gd name="connsiteY44724" fmla="*/ 6858000 h 6858000"/>
              <a:gd name="connsiteX44725" fmla="*/ 9719625 w 12192000"/>
              <a:gd name="connsiteY44725" fmla="*/ 6854788 h 6858000"/>
              <a:gd name="connsiteX44726" fmla="*/ 9714068 w 12192000"/>
              <a:gd name="connsiteY44726" fmla="*/ 6858000 h 6858000"/>
              <a:gd name="connsiteX44727" fmla="*/ 9669652 w 12192000"/>
              <a:gd name="connsiteY44727" fmla="*/ 6858000 h 6858000"/>
              <a:gd name="connsiteX44728" fmla="*/ 9618716 w 12192000"/>
              <a:gd name="connsiteY44728" fmla="*/ 6839346 h 6858000"/>
              <a:gd name="connsiteX44729" fmla="*/ 9496313 w 12192000"/>
              <a:gd name="connsiteY44729" fmla="*/ 6839346 h 6858000"/>
              <a:gd name="connsiteX44730" fmla="*/ 9445377 w 12192000"/>
              <a:gd name="connsiteY44730" fmla="*/ 6858000 h 6858000"/>
              <a:gd name="connsiteX44731" fmla="*/ 9400908 w 12192000"/>
              <a:gd name="connsiteY44731" fmla="*/ 6858000 h 6858000"/>
              <a:gd name="connsiteX44732" fmla="*/ 9395404 w 12192000"/>
              <a:gd name="connsiteY44732" fmla="*/ 6854818 h 6858000"/>
              <a:gd name="connsiteX44733" fmla="*/ 9391805 w 12192000"/>
              <a:gd name="connsiteY44733" fmla="*/ 6858000 h 6858000"/>
              <a:gd name="connsiteX44734" fmla="*/ 9354758 w 12192000"/>
              <a:gd name="connsiteY44734" fmla="*/ 6858000 h 6858000"/>
              <a:gd name="connsiteX44735" fmla="*/ 9379652 w 12192000"/>
              <a:gd name="connsiteY44735" fmla="*/ 6847520 h 6858000"/>
              <a:gd name="connsiteX44736" fmla="*/ 9390316 w 12192000"/>
              <a:gd name="connsiteY44736" fmla="*/ 6821722 h 6858000"/>
              <a:gd name="connsiteX44737" fmla="*/ 9388790 w 12192000"/>
              <a:gd name="connsiteY44737" fmla="*/ 6811309 h 6858000"/>
              <a:gd name="connsiteX44738" fmla="*/ 9353929 w 12192000"/>
              <a:gd name="connsiteY44738" fmla="*/ 6785904 h 6858000"/>
              <a:gd name="connsiteX44739" fmla="*/ 9319069 w 12192000"/>
              <a:gd name="connsiteY44739" fmla="*/ 6811309 h 6858000"/>
              <a:gd name="connsiteX44740" fmla="*/ 9317542 w 12192000"/>
              <a:gd name="connsiteY44740" fmla="*/ 6821722 h 6858000"/>
              <a:gd name="connsiteX44741" fmla="*/ 9328206 w 12192000"/>
              <a:gd name="connsiteY44741" fmla="*/ 6847543 h 6858000"/>
              <a:gd name="connsiteX44742" fmla="*/ 9353098 w 12192000"/>
              <a:gd name="connsiteY44742" fmla="*/ 6858000 h 6858000"/>
              <a:gd name="connsiteX44743" fmla="*/ 9316054 w 12192000"/>
              <a:gd name="connsiteY44743" fmla="*/ 6858000 h 6858000"/>
              <a:gd name="connsiteX44744" fmla="*/ 9312425 w 12192000"/>
              <a:gd name="connsiteY44744" fmla="*/ 6854788 h 6858000"/>
              <a:gd name="connsiteX44745" fmla="*/ 9306869 w 12192000"/>
              <a:gd name="connsiteY44745" fmla="*/ 6858000 h 6858000"/>
              <a:gd name="connsiteX44746" fmla="*/ 9262451 w 12192000"/>
              <a:gd name="connsiteY44746" fmla="*/ 6858000 h 6858000"/>
              <a:gd name="connsiteX44747" fmla="*/ 9211515 w 12192000"/>
              <a:gd name="connsiteY44747" fmla="*/ 6839346 h 6858000"/>
              <a:gd name="connsiteX44748" fmla="*/ 9089113 w 12192000"/>
              <a:gd name="connsiteY44748" fmla="*/ 6839346 h 6858000"/>
              <a:gd name="connsiteX44749" fmla="*/ 9038177 w 12192000"/>
              <a:gd name="connsiteY44749" fmla="*/ 6858000 h 6858000"/>
              <a:gd name="connsiteX44750" fmla="*/ 8993709 w 12192000"/>
              <a:gd name="connsiteY44750" fmla="*/ 6858000 h 6858000"/>
              <a:gd name="connsiteX44751" fmla="*/ 8988204 w 12192000"/>
              <a:gd name="connsiteY44751" fmla="*/ 6854818 h 6858000"/>
              <a:gd name="connsiteX44752" fmla="*/ 8984605 w 12192000"/>
              <a:gd name="connsiteY44752" fmla="*/ 6858000 h 6858000"/>
              <a:gd name="connsiteX44753" fmla="*/ 8947558 w 12192000"/>
              <a:gd name="connsiteY44753" fmla="*/ 6858000 h 6858000"/>
              <a:gd name="connsiteX44754" fmla="*/ 8972453 w 12192000"/>
              <a:gd name="connsiteY44754" fmla="*/ 6847520 h 6858000"/>
              <a:gd name="connsiteX44755" fmla="*/ 8983117 w 12192000"/>
              <a:gd name="connsiteY44755" fmla="*/ 6821722 h 6858000"/>
              <a:gd name="connsiteX44756" fmla="*/ 8981591 w 12192000"/>
              <a:gd name="connsiteY44756" fmla="*/ 6811309 h 6858000"/>
              <a:gd name="connsiteX44757" fmla="*/ 8946729 w 12192000"/>
              <a:gd name="connsiteY44757" fmla="*/ 6785904 h 6858000"/>
              <a:gd name="connsiteX44758" fmla="*/ 8911869 w 12192000"/>
              <a:gd name="connsiteY44758" fmla="*/ 6811309 h 6858000"/>
              <a:gd name="connsiteX44759" fmla="*/ 8910342 w 12192000"/>
              <a:gd name="connsiteY44759" fmla="*/ 6821722 h 6858000"/>
              <a:gd name="connsiteX44760" fmla="*/ 8921006 w 12192000"/>
              <a:gd name="connsiteY44760" fmla="*/ 6847543 h 6858000"/>
              <a:gd name="connsiteX44761" fmla="*/ 8945898 w 12192000"/>
              <a:gd name="connsiteY44761" fmla="*/ 6858000 h 6858000"/>
              <a:gd name="connsiteX44762" fmla="*/ 8908885 w 12192000"/>
              <a:gd name="connsiteY44762" fmla="*/ 6858000 h 6858000"/>
              <a:gd name="connsiteX44763" fmla="*/ 8905256 w 12192000"/>
              <a:gd name="connsiteY44763" fmla="*/ 6854788 h 6858000"/>
              <a:gd name="connsiteX44764" fmla="*/ 8899699 w 12192000"/>
              <a:gd name="connsiteY44764" fmla="*/ 6858000 h 6858000"/>
              <a:gd name="connsiteX44765" fmla="*/ 8855281 w 12192000"/>
              <a:gd name="connsiteY44765" fmla="*/ 6858000 h 6858000"/>
              <a:gd name="connsiteX44766" fmla="*/ 8804346 w 12192000"/>
              <a:gd name="connsiteY44766" fmla="*/ 6839346 h 6858000"/>
              <a:gd name="connsiteX44767" fmla="*/ 8681944 w 12192000"/>
              <a:gd name="connsiteY44767" fmla="*/ 6839346 h 6858000"/>
              <a:gd name="connsiteX44768" fmla="*/ 8631007 w 12192000"/>
              <a:gd name="connsiteY44768" fmla="*/ 6858000 h 6858000"/>
              <a:gd name="connsiteX44769" fmla="*/ 8586539 w 12192000"/>
              <a:gd name="connsiteY44769" fmla="*/ 6858000 h 6858000"/>
              <a:gd name="connsiteX44770" fmla="*/ 8581034 w 12192000"/>
              <a:gd name="connsiteY44770" fmla="*/ 6854818 h 6858000"/>
              <a:gd name="connsiteX44771" fmla="*/ 8577436 w 12192000"/>
              <a:gd name="connsiteY44771" fmla="*/ 6858000 h 6858000"/>
              <a:gd name="connsiteX44772" fmla="*/ 8540389 w 12192000"/>
              <a:gd name="connsiteY44772" fmla="*/ 6858000 h 6858000"/>
              <a:gd name="connsiteX44773" fmla="*/ 8565283 w 12192000"/>
              <a:gd name="connsiteY44773" fmla="*/ 6847520 h 6858000"/>
              <a:gd name="connsiteX44774" fmla="*/ 8575947 w 12192000"/>
              <a:gd name="connsiteY44774" fmla="*/ 6821722 h 6858000"/>
              <a:gd name="connsiteX44775" fmla="*/ 8574421 w 12192000"/>
              <a:gd name="connsiteY44775" fmla="*/ 6811309 h 6858000"/>
              <a:gd name="connsiteX44776" fmla="*/ 8539560 w 12192000"/>
              <a:gd name="connsiteY44776" fmla="*/ 6785904 h 6858000"/>
              <a:gd name="connsiteX44777" fmla="*/ 8504699 w 12192000"/>
              <a:gd name="connsiteY44777" fmla="*/ 6811309 h 6858000"/>
              <a:gd name="connsiteX44778" fmla="*/ 8503172 w 12192000"/>
              <a:gd name="connsiteY44778" fmla="*/ 6821722 h 6858000"/>
              <a:gd name="connsiteX44779" fmla="*/ 8513836 w 12192000"/>
              <a:gd name="connsiteY44779" fmla="*/ 6847543 h 6858000"/>
              <a:gd name="connsiteX44780" fmla="*/ 8538729 w 12192000"/>
              <a:gd name="connsiteY44780" fmla="*/ 6858000 h 6858000"/>
              <a:gd name="connsiteX44781" fmla="*/ 8501685 w 12192000"/>
              <a:gd name="connsiteY44781" fmla="*/ 6858000 h 6858000"/>
              <a:gd name="connsiteX44782" fmla="*/ 8498056 w 12192000"/>
              <a:gd name="connsiteY44782" fmla="*/ 6854788 h 6858000"/>
              <a:gd name="connsiteX44783" fmla="*/ 8492499 w 12192000"/>
              <a:gd name="connsiteY44783" fmla="*/ 6858000 h 6858000"/>
              <a:gd name="connsiteX44784" fmla="*/ 8448082 w 12192000"/>
              <a:gd name="connsiteY44784" fmla="*/ 6858000 h 6858000"/>
              <a:gd name="connsiteX44785" fmla="*/ 8397146 w 12192000"/>
              <a:gd name="connsiteY44785" fmla="*/ 6839346 h 6858000"/>
              <a:gd name="connsiteX44786" fmla="*/ 8274744 w 12192000"/>
              <a:gd name="connsiteY44786" fmla="*/ 6839346 h 6858000"/>
              <a:gd name="connsiteX44787" fmla="*/ 8223808 w 12192000"/>
              <a:gd name="connsiteY44787" fmla="*/ 6858000 h 6858000"/>
              <a:gd name="connsiteX44788" fmla="*/ 8179338 w 12192000"/>
              <a:gd name="connsiteY44788" fmla="*/ 6858000 h 6858000"/>
              <a:gd name="connsiteX44789" fmla="*/ 8173833 w 12192000"/>
              <a:gd name="connsiteY44789" fmla="*/ 6854818 h 6858000"/>
              <a:gd name="connsiteX44790" fmla="*/ 8170235 w 12192000"/>
              <a:gd name="connsiteY44790" fmla="*/ 6858000 h 6858000"/>
              <a:gd name="connsiteX44791" fmla="*/ 8133219 w 12192000"/>
              <a:gd name="connsiteY44791" fmla="*/ 6858000 h 6858000"/>
              <a:gd name="connsiteX44792" fmla="*/ 8158113 w 12192000"/>
              <a:gd name="connsiteY44792" fmla="*/ 6847520 h 6858000"/>
              <a:gd name="connsiteX44793" fmla="*/ 8168777 w 12192000"/>
              <a:gd name="connsiteY44793" fmla="*/ 6821722 h 6858000"/>
              <a:gd name="connsiteX44794" fmla="*/ 8167250 w 12192000"/>
              <a:gd name="connsiteY44794" fmla="*/ 6811309 h 6858000"/>
              <a:gd name="connsiteX44795" fmla="*/ 8132390 w 12192000"/>
              <a:gd name="connsiteY44795" fmla="*/ 6785904 h 6858000"/>
              <a:gd name="connsiteX44796" fmla="*/ 8097529 w 12192000"/>
              <a:gd name="connsiteY44796" fmla="*/ 6811309 h 6858000"/>
              <a:gd name="connsiteX44797" fmla="*/ 8096003 w 12192000"/>
              <a:gd name="connsiteY44797" fmla="*/ 6821722 h 6858000"/>
              <a:gd name="connsiteX44798" fmla="*/ 8106667 w 12192000"/>
              <a:gd name="connsiteY44798" fmla="*/ 6847543 h 6858000"/>
              <a:gd name="connsiteX44799" fmla="*/ 8131559 w 12192000"/>
              <a:gd name="connsiteY44799" fmla="*/ 6858000 h 6858000"/>
              <a:gd name="connsiteX44800" fmla="*/ 8094516 w 12192000"/>
              <a:gd name="connsiteY44800" fmla="*/ 6858000 h 6858000"/>
              <a:gd name="connsiteX44801" fmla="*/ 8090886 w 12192000"/>
              <a:gd name="connsiteY44801" fmla="*/ 6854788 h 6858000"/>
              <a:gd name="connsiteX44802" fmla="*/ 8085330 w 12192000"/>
              <a:gd name="connsiteY44802" fmla="*/ 6858000 h 6858000"/>
              <a:gd name="connsiteX44803" fmla="*/ 8040913 w 12192000"/>
              <a:gd name="connsiteY44803" fmla="*/ 6858000 h 6858000"/>
              <a:gd name="connsiteX44804" fmla="*/ 7989976 w 12192000"/>
              <a:gd name="connsiteY44804" fmla="*/ 6839346 h 6858000"/>
              <a:gd name="connsiteX44805" fmla="*/ 7867574 w 12192000"/>
              <a:gd name="connsiteY44805" fmla="*/ 6839346 h 6858000"/>
              <a:gd name="connsiteX44806" fmla="*/ 7816638 w 12192000"/>
              <a:gd name="connsiteY44806" fmla="*/ 6858000 h 6858000"/>
              <a:gd name="connsiteX44807" fmla="*/ 7772169 w 12192000"/>
              <a:gd name="connsiteY44807" fmla="*/ 6858000 h 6858000"/>
              <a:gd name="connsiteX44808" fmla="*/ 7766664 w 12192000"/>
              <a:gd name="connsiteY44808" fmla="*/ 6854818 h 6858000"/>
              <a:gd name="connsiteX44809" fmla="*/ 7763066 w 12192000"/>
              <a:gd name="connsiteY44809" fmla="*/ 6858000 h 6858000"/>
              <a:gd name="connsiteX44810" fmla="*/ 7726019 w 12192000"/>
              <a:gd name="connsiteY44810" fmla="*/ 6858000 h 6858000"/>
              <a:gd name="connsiteX44811" fmla="*/ 7750914 w 12192000"/>
              <a:gd name="connsiteY44811" fmla="*/ 6847520 h 6858000"/>
              <a:gd name="connsiteX44812" fmla="*/ 7761578 w 12192000"/>
              <a:gd name="connsiteY44812" fmla="*/ 6821722 h 6858000"/>
              <a:gd name="connsiteX44813" fmla="*/ 7760051 w 12192000"/>
              <a:gd name="connsiteY44813" fmla="*/ 6811309 h 6858000"/>
              <a:gd name="connsiteX44814" fmla="*/ 7725190 w 12192000"/>
              <a:gd name="connsiteY44814" fmla="*/ 6785904 h 6858000"/>
              <a:gd name="connsiteX44815" fmla="*/ 7690329 w 12192000"/>
              <a:gd name="connsiteY44815" fmla="*/ 6811309 h 6858000"/>
              <a:gd name="connsiteX44816" fmla="*/ 7688803 w 12192000"/>
              <a:gd name="connsiteY44816" fmla="*/ 6821722 h 6858000"/>
              <a:gd name="connsiteX44817" fmla="*/ 7699467 w 12192000"/>
              <a:gd name="connsiteY44817" fmla="*/ 6847543 h 6858000"/>
              <a:gd name="connsiteX44818" fmla="*/ 7724360 w 12192000"/>
              <a:gd name="connsiteY44818" fmla="*/ 6858000 h 6858000"/>
              <a:gd name="connsiteX44819" fmla="*/ 7687315 w 12192000"/>
              <a:gd name="connsiteY44819" fmla="*/ 6858000 h 6858000"/>
              <a:gd name="connsiteX44820" fmla="*/ 7683686 w 12192000"/>
              <a:gd name="connsiteY44820" fmla="*/ 6854788 h 6858000"/>
              <a:gd name="connsiteX44821" fmla="*/ 7678130 w 12192000"/>
              <a:gd name="connsiteY44821" fmla="*/ 6858000 h 6858000"/>
              <a:gd name="connsiteX44822" fmla="*/ 7633713 w 12192000"/>
              <a:gd name="connsiteY44822" fmla="*/ 6858000 h 6858000"/>
              <a:gd name="connsiteX44823" fmla="*/ 7582776 w 12192000"/>
              <a:gd name="connsiteY44823" fmla="*/ 6839346 h 6858000"/>
              <a:gd name="connsiteX44824" fmla="*/ 7460374 w 12192000"/>
              <a:gd name="connsiteY44824" fmla="*/ 6839346 h 6858000"/>
              <a:gd name="connsiteX44825" fmla="*/ 7409438 w 12192000"/>
              <a:gd name="connsiteY44825" fmla="*/ 6858000 h 6858000"/>
              <a:gd name="connsiteX44826" fmla="*/ 7364969 w 12192000"/>
              <a:gd name="connsiteY44826" fmla="*/ 6858000 h 6858000"/>
              <a:gd name="connsiteX44827" fmla="*/ 7359464 w 12192000"/>
              <a:gd name="connsiteY44827" fmla="*/ 6854818 h 6858000"/>
              <a:gd name="connsiteX44828" fmla="*/ 7355866 w 12192000"/>
              <a:gd name="connsiteY44828" fmla="*/ 6858000 h 6858000"/>
              <a:gd name="connsiteX44829" fmla="*/ 7318849 w 12192000"/>
              <a:gd name="connsiteY44829" fmla="*/ 6858000 h 6858000"/>
              <a:gd name="connsiteX44830" fmla="*/ 7343743 w 12192000"/>
              <a:gd name="connsiteY44830" fmla="*/ 6847520 h 6858000"/>
              <a:gd name="connsiteX44831" fmla="*/ 7354407 w 12192000"/>
              <a:gd name="connsiteY44831" fmla="*/ 6821722 h 6858000"/>
              <a:gd name="connsiteX44832" fmla="*/ 7352881 w 12192000"/>
              <a:gd name="connsiteY44832" fmla="*/ 6811309 h 6858000"/>
              <a:gd name="connsiteX44833" fmla="*/ 7318020 w 12192000"/>
              <a:gd name="connsiteY44833" fmla="*/ 6785904 h 6858000"/>
              <a:gd name="connsiteX44834" fmla="*/ 7283159 w 12192000"/>
              <a:gd name="connsiteY44834" fmla="*/ 6811309 h 6858000"/>
              <a:gd name="connsiteX44835" fmla="*/ 7281633 w 12192000"/>
              <a:gd name="connsiteY44835" fmla="*/ 6821722 h 6858000"/>
              <a:gd name="connsiteX44836" fmla="*/ 7292297 w 12192000"/>
              <a:gd name="connsiteY44836" fmla="*/ 6847543 h 6858000"/>
              <a:gd name="connsiteX44837" fmla="*/ 7317189 w 12192000"/>
              <a:gd name="connsiteY44837" fmla="*/ 6858000 h 6858000"/>
              <a:gd name="connsiteX44838" fmla="*/ 7280145 w 12192000"/>
              <a:gd name="connsiteY44838" fmla="*/ 6858000 h 6858000"/>
              <a:gd name="connsiteX44839" fmla="*/ 7276516 w 12192000"/>
              <a:gd name="connsiteY44839" fmla="*/ 6854788 h 6858000"/>
              <a:gd name="connsiteX44840" fmla="*/ 7270960 w 12192000"/>
              <a:gd name="connsiteY44840" fmla="*/ 6858000 h 6858000"/>
              <a:gd name="connsiteX44841" fmla="*/ 7226543 w 12192000"/>
              <a:gd name="connsiteY44841" fmla="*/ 6858000 h 6858000"/>
              <a:gd name="connsiteX44842" fmla="*/ 7175607 w 12192000"/>
              <a:gd name="connsiteY44842" fmla="*/ 6839346 h 6858000"/>
              <a:gd name="connsiteX44843" fmla="*/ 7053204 w 12192000"/>
              <a:gd name="connsiteY44843" fmla="*/ 6839346 h 6858000"/>
              <a:gd name="connsiteX44844" fmla="*/ 7002268 w 12192000"/>
              <a:gd name="connsiteY44844" fmla="*/ 6858000 h 6858000"/>
              <a:gd name="connsiteX44845" fmla="*/ 6957799 w 12192000"/>
              <a:gd name="connsiteY44845" fmla="*/ 6858000 h 6858000"/>
              <a:gd name="connsiteX44846" fmla="*/ 6952294 w 12192000"/>
              <a:gd name="connsiteY44846" fmla="*/ 6854818 h 6858000"/>
              <a:gd name="connsiteX44847" fmla="*/ 6948696 w 12192000"/>
              <a:gd name="connsiteY44847" fmla="*/ 6858000 h 6858000"/>
              <a:gd name="connsiteX44848" fmla="*/ 6911650 w 12192000"/>
              <a:gd name="connsiteY44848" fmla="*/ 6858000 h 6858000"/>
              <a:gd name="connsiteX44849" fmla="*/ 6936544 w 12192000"/>
              <a:gd name="connsiteY44849" fmla="*/ 6847520 h 6858000"/>
              <a:gd name="connsiteX44850" fmla="*/ 6947207 w 12192000"/>
              <a:gd name="connsiteY44850" fmla="*/ 6821722 h 6858000"/>
              <a:gd name="connsiteX44851" fmla="*/ 6945681 w 12192000"/>
              <a:gd name="connsiteY44851" fmla="*/ 6811309 h 6858000"/>
              <a:gd name="connsiteX44852" fmla="*/ 6910821 w 12192000"/>
              <a:gd name="connsiteY44852" fmla="*/ 6785904 h 6858000"/>
              <a:gd name="connsiteX44853" fmla="*/ 6875959 w 12192000"/>
              <a:gd name="connsiteY44853" fmla="*/ 6811309 h 6858000"/>
              <a:gd name="connsiteX44854" fmla="*/ 6874433 w 12192000"/>
              <a:gd name="connsiteY44854" fmla="*/ 6821722 h 6858000"/>
              <a:gd name="connsiteX44855" fmla="*/ 6885098 w 12192000"/>
              <a:gd name="connsiteY44855" fmla="*/ 6847543 h 6858000"/>
              <a:gd name="connsiteX44856" fmla="*/ 6909991 w 12192000"/>
              <a:gd name="connsiteY44856" fmla="*/ 6858000 h 6858000"/>
              <a:gd name="connsiteX44857" fmla="*/ 6872976 w 12192000"/>
              <a:gd name="connsiteY44857" fmla="*/ 6858000 h 6858000"/>
              <a:gd name="connsiteX44858" fmla="*/ 6869346 w 12192000"/>
              <a:gd name="connsiteY44858" fmla="*/ 6854788 h 6858000"/>
              <a:gd name="connsiteX44859" fmla="*/ 6863790 w 12192000"/>
              <a:gd name="connsiteY44859" fmla="*/ 6858000 h 6858000"/>
              <a:gd name="connsiteX44860" fmla="*/ 6819343 w 12192000"/>
              <a:gd name="connsiteY44860" fmla="*/ 6858000 h 6858000"/>
              <a:gd name="connsiteX44861" fmla="*/ 6768407 w 12192000"/>
              <a:gd name="connsiteY44861" fmla="*/ 6839346 h 6858000"/>
              <a:gd name="connsiteX44862" fmla="*/ 6646004 w 12192000"/>
              <a:gd name="connsiteY44862" fmla="*/ 6839346 h 6858000"/>
              <a:gd name="connsiteX44863" fmla="*/ 6595068 w 12192000"/>
              <a:gd name="connsiteY44863" fmla="*/ 6858000 h 6858000"/>
              <a:gd name="connsiteX44864" fmla="*/ 6550630 w 12192000"/>
              <a:gd name="connsiteY44864" fmla="*/ 6858000 h 6858000"/>
              <a:gd name="connsiteX44865" fmla="*/ 6545125 w 12192000"/>
              <a:gd name="connsiteY44865" fmla="*/ 6854818 h 6858000"/>
              <a:gd name="connsiteX44866" fmla="*/ 6541527 w 12192000"/>
              <a:gd name="connsiteY44866" fmla="*/ 6858000 h 6858000"/>
              <a:gd name="connsiteX44867" fmla="*/ 6504480 w 12192000"/>
              <a:gd name="connsiteY44867" fmla="*/ 6858000 h 6858000"/>
              <a:gd name="connsiteX44868" fmla="*/ 6529374 w 12192000"/>
              <a:gd name="connsiteY44868" fmla="*/ 6847520 h 6858000"/>
              <a:gd name="connsiteX44869" fmla="*/ 6540037 w 12192000"/>
              <a:gd name="connsiteY44869" fmla="*/ 6821722 h 6858000"/>
              <a:gd name="connsiteX44870" fmla="*/ 6538511 w 12192000"/>
              <a:gd name="connsiteY44870" fmla="*/ 6811309 h 6858000"/>
              <a:gd name="connsiteX44871" fmla="*/ 6503651 w 12192000"/>
              <a:gd name="connsiteY44871" fmla="*/ 6785904 h 6858000"/>
              <a:gd name="connsiteX44872" fmla="*/ 6468790 w 12192000"/>
              <a:gd name="connsiteY44872" fmla="*/ 6811309 h 6858000"/>
              <a:gd name="connsiteX44873" fmla="*/ 6467264 w 12192000"/>
              <a:gd name="connsiteY44873" fmla="*/ 6821722 h 6858000"/>
              <a:gd name="connsiteX44874" fmla="*/ 6477928 w 12192000"/>
              <a:gd name="connsiteY44874" fmla="*/ 6847543 h 6858000"/>
              <a:gd name="connsiteX44875" fmla="*/ 6502820 w 12192000"/>
              <a:gd name="connsiteY44875" fmla="*/ 6858000 h 6858000"/>
              <a:gd name="connsiteX44876" fmla="*/ 6465776 w 12192000"/>
              <a:gd name="connsiteY44876" fmla="*/ 6858000 h 6858000"/>
              <a:gd name="connsiteX44877" fmla="*/ 6462147 w 12192000"/>
              <a:gd name="connsiteY44877" fmla="*/ 6854788 h 6858000"/>
              <a:gd name="connsiteX44878" fmla="*/ 6456591 w 12192000"/>
              <a:gd name="connsiteY44878" fmla="*/ 6858000 h 6858000"/>
              <a:gd name="connsiteX44879" fmla="*/ 6412174 w 12192000"/>
              <a:gd name="connsiteY44879" fmla="*/ 6858000 h 6858000"/>
              <a:gd name="connsiteX44880" fmla="*/ 6361237 w 12192000"/>
              <a:gd name="connsiteY44880" fmla="*/ 6839346 h 6858000"/>
              <a:gd name="connsiteX44881" fmla="*/ 6238835 w 12192000"/>
              <a:gd name="connsiteY44881" fmla="*/ 6839346 h 6858000"/>
              <a:gd name="connsiteX44882" fmla="*/ 6187898 w 12192000"/>
              <a:gd name="connsiteY44882" fmla="*/ 6858000 h 6858000"/>
              <a:gd name="connsiteX44883" fmla="*/ 6143430 w 12192000"/>
              <a:gd name="connsiteY44883" fmla="*/ 6858000 h 6858000"/>
              <a:gd name="connsiteX44884" fmla="*/ 6137925 w 12192000"/>
              <a:gd name="connsiteY44884" fmla="*/ 6854818 h 6858000"/>
              <a:gd name="connsiteX44885" fmla="*/ 6134327 w 12192000"/>
              <a:gd name="connsiteY44885" fmla="*/ 6858000 h 6858000"/>
              <a:gd name="connsiteX44886" fmla="*/ 6097280 w 12192000"/>
              <a:gd name="connsiteY44886" fmla="*/ 6858000 h 6858000"/>
              <a:gd name="connsiteX44887" fmla="*/ 6122174 w 12192000"/>
              <a:gd name="connsiteY44887" fmla="*/ 6847520 h 6858000"/>
              <a:gd name="connsiteX44888" fmla="*/ 6132838 w 12192000"/>
              <a:gd name="connsiteY44888" fmla="*/ 6821722 h 6858000"/>
              <a:gd name="connsiteX44889" fmla="*/ 6131312 w 12192000"/>
              <a:gd name="connsiteY44889" fmla="*/ 6811309 h 6858000"/>
              <a:gd name="connsiteX44890" fmla="*/ 6096451 w 12192000"/>
              <a:gd name="connsiteY44890" fmla="*/ 6785904 h 6858000"/>
              <a:gd name="connsiteX44891" fmla="*/ 6061590 w 12192000"/>
              <a:gd name="connsiteY44891" fmla="*/ 6811309 h 6858000"/>
              <a:gd name="connsiteX44892" fmla="*/ 6060064 w 12192000"/>
              <a:gd name="connsiteY44892" fmla="*/ 6821722 h 6858000"/>
              <a:gd name="connsiteX44893" fmla="*/ 6070728 w 12192000"/>
              <a:gd name="connsiteY44893" fmla="*/ 6847543 h 6858000"/>
              <a:gd name="connsiteX44894" fmla="*/ 6095620 w 12192000"/>
              <a:gd name="connsiteY44894" fmla="*/ 6858000 h 6858000"/>
              <a:gd name="connsiteX44895" fmla="*/ 6058607 w 12192000"/>
              <a:gd name="connsiteY44895" fmla="*/ 6858000 h 6858000"/>
              <a:gd name="connsiteX44896" fmla="*/ 6054978 w 12192000"/>
              <a:gd name="connsiteY44896" fmla="*/ 6854788 h 6858000"/>
              <a:gd name="connsiteX44897" fmla="*/ 6049421 w 12192000"/>
              <a:gd name="connsiteY44897" fmla="*/ 6858000 h 6858000"/>
              <a:gd name="connsiteX44898" fmla="*/ 6005004 w 12192000"/>
              <a:gd name="connsiteY44898" fmla="*/ 6858000 h 6858000"/>
              <a:gd name="connsiteX44899" fmla="*/ 5954067 w 12192000"/>
              <a:gd name="connsiteY44899" fmla="*/ 6839346 h 6858000"/>
              <a:gd name="connsiteX44900" fmla="*/ 5831665 w 12192000"/>
              <a:gd name="connsiteY44900" fmla="*/ 6839346 h 6858000"/>
              <a:gd name="connsiteX44901" fmla="*/ 5780729 w 12192000"/>
              <a:gd name="connsiteY44901" fmla="*/ 6858000 h 6858000"/>
              <a:gd name="connsiteX44902" fmla="*/ 5736260 w 12192000"/>
              <a:gd name="connsiteY44902" fmla="*/ 6858000 h 6858000"/>
              <a:gd name="connsiteX44903" fmla="*/ 5730755 w 12192000"/>
              <a:gd name="connsiteY44903" fmla="*/ 6854818 h 6858000"/>
              <a:gd name="connsiteX44904" fmla="*/ 5727157 w 12192000"/>
              <a:gd name="connsiteY44904" fmla="*/ 6858000 h 6858000"/>
              <a:gd name="connsiteX44905" fmla="*/ 5690110 w 12192000"/>
              <a:gd name="connsiteY44905" fmla="*/ 6858000 h 6858000"/>
              <a:gd name="connsiteX44906" fmla="*/ 5715004 w 12192000"/>
              <a:gd name="connsiteY44906" fmla="*/ 6847520 h 6858000"/>
              <a:gd name="connsiteX44907" fmla="*/ 5725668 w 12192000"/>
              <a:gd name="connsiteY44907" fmla="*/ 6821722 h 6858000"/>
              <a:gd name="connsiteX44908" fmla="*/ 5724142 w 12192000"/>
              <a:gd name="connsiteY44908" fmla="*/ 6811309 h 6858000"/>
              <a:gd name="connsiteX44909" fmla="*/ 5689281 w 12192000"/>
              <a:gd name="connsiteY44909" fmla="*/ 6785904 h 6858000"/>
              <a:gd name="connsiteX44910" fmla="*/ 5654420 w 12192000"/>
              <a:gd name="connsiteY44910" fmla="*/ 6811309 h 6858000"/>
              <a:gd name="connsiteX44911" fmla="*/ 5652895 w 12192000"/>
              <a:gd name="connsiteY44911" fmla="*/ 6821722 h 6858000"/>
              <a:gd name="connsiteX44912" fmla="*/ 5663558 w 12192000"/>
              <a:gd name="connsiteY44912" fmla="*/ 6847543 h 6858000"/>
              <a:gd name="connsiteX44913" fmla="*/ 5688451 w 12192000"/>
              <a:gd name="connsiteY44913" fmla="*/ 6858000 h 6858000"/>
              <a:gd name="connsiteX44914" fmla="*/ 5651407 w 12192000"/>
              <a:gd name="connsiteY44914" fmla="*/ 6858000 h 6858000"/>
              <a:gd name="connsiteX44915" fmla="*/ 5647777 w 12192000"/>
              <a:gd name="connsiteY44915" fmla="*/ 6854788 h 6858000"/>
              <a:gd name="connsiteX44916" fmla="*/ 5642221 w 12192000"/>
              <a:gd name="connsiteY44916" fmla="*/ 6858000 h 6858000"/>
              <a:gd name="connsiteX44917" fmla="*/ 5597804 w 12192000"/>
              <a:gd name="connsiteY44917" fmla="*/ 6858000 h 6858000"/>
              <a:gd name="connsiteX44918" fmla="*/ 5546868 w 12192000"/>
              <a:gd name="connsiteY44918" fmla="*/ 6839346 h 6858000"/>
              <a:gd name="connsiteX44919" fmla="*/ 5424465 w 12192000"/>
              <a:gd name="connsiteY44919" fmla="*/ 6839346 h 6858000"/>
              <a:gd name="connsiteX44920" fmla="*/ 5373529 w 12192000"/>
              <a:gd name="connsiteY44920" fmla="*/ 6858000 h 6858000"/>
              <a:gd name="connsiteX44921" fmla="*/ 5329060 w 12192000"/>
              <a:gd name="connsiteY44921" fmla="*/ 6858000 h 6858000"/>
              <a:gd name="connsiteX44922" fmla="*/ 5323555 w 12192000"/>
              <a:gd name="connsiteY44922" fmla="*/ 6854818 h 6858000"/>
              <a:gd name="connsiteX44923" fmla="*/ 5319957 w 12192000"/>
              <a:gd name="connsiteY44923" fmla="*/ 6858000 h 6858000"/>
              <a:gd name="connsiteX44924" fmla="*/ 5282911 w 12192000"/>
              <a:gd name="connsiteY44924" fmla="*/ 6858000 h 6858000"/>
              <a:gd name="connsiteX44925" fmla="*/ 5307805 w 12192000"/>
              <a:gd name="connsiteY44925" fmla="*/ 6847520 h 6858000"/>
              <a:gd name="connsiteX44926" fmla="*/ 5318469 w 12192000"/>
              <a:gd name="connsiteY44926" fmla="*/ 6821722 h 6858000"/>
              <a:gd name="connsiteX44927" fmla="*/ 5316943 w 12192000"/>
              <a:gd name="connsiteY44927" fmla="*/ 6811309 h 6858000"/>
              <a:gd name="connsiteX44928" fmla="*/ 5282082 w 12192000"/>
              <a:gd name="connsiteY44928" fmla="*/ 6785904 h 6858000"/>
              <a:gd name="connsiteX44929" fmla="*/ 5247221 w 12192000"/>
              <a:gd name="connsiteY44929" fmla="*/ 6811309 h 6858000"/>
              <a:gd name="connsiteX44930" fmla="*/ 5245694 w 12192000"/>
              <a:gd name="connsiteY44930" fmla="*/ 6821722 h 6858000"/>
              <a:gd name="connsiteX44931" fmla="*/ 5256359 w 12192000"/>
              <a:gd name="connsiteY44931" fmla="*/ 6847543 h 6858000"/>
              <a:gd name="connsiteX44932" fmla="*/ 5281251 w 12192000"/>
              <a:gd name="connsiteY44932" fmla="*/ 6858000 h 6858000"/>
              <a:gd name="connsiteX44933" fmla="*/ 5244237 w 12192000"/>
              <a:gd name="connsiteY44933" fmla="*/ 6858000 h 6858000"/>
              <a:gd name="connsiteX44934" fmla="*/ 5240607 w 12192000"/>
              <a:gd name="connsiteY44934" fmla="*/ 6854788 h 6858000"/>
              <a:gd name="connsiteX44935" fmla="*/ 5235051 w 12192000"/>
              <a:gd name="connsiteY44935" fmla="*/ 6858000 h 6858000"/>
              <a:gd name="connsiteX44936" fmla="*/ 5190634 w 12192000"/>
              <a:gd name="connsiteY44936" fmla="*/ 6858000 h 6858000"/>
              <a:gd name="connsiteX44937" fmla="*/ 5139698 w 12192000"/>
              <a:gd name="connsiteY44937" fmla="*/ 6839346 h 6858000"/>
              <a:gd name="connsiteX44938" fmla="*/ 5017295 w 12192000"/>
              <a:gd name="connsiteY44938" fmla="*/ 6839346 h 6858000"/>
              <a:gd name="connsiteX44939" fmla="*/ 4966359 w 12192000"/>
              <a:gd name="connsiteY44939" fmla="*/ 6858000 h 6858000"/>
              <a:gd name="connsiteX44940" fmla="*/ 4921890 w 12192000"/>
              <a:gd name="connsiteY44940" fmla="*/ 6858000 h 6858000"/>
              <a:gd name="connsiteX44941" fmla="*/ 4916386 w 12192000"/>
              <a:gd name="connsiteY44941" fmla="*/ 6854818 h 6858000"/>
              <a:gd name="connsiteX44942" fmla="*/ 4912787 w 12192000"/>
              <a:gd name="connsiteY44942" fmla="*/ 6858000 h 6858000"/>
              <a:gd name="connsiteX44943" fmla="*/ 4875740 w 12192000"/>
              <a:gd name="connsiteY44943" fmla="*/ 6858000 h 6858000"/>
              <a:gd name="connsiteX44944" fmla="*/ 4900635 w 12192000"/>
              <a:gd name="connsiteY44944" fmla="*/ 6847520 h 6858000"/>
              <a:gd name="connsiteX44945" fmla="*/ 4911298 w 12192000"/>
              <a:gd name="connsiteY44945" fmla="*/ 6821722 h 6858000"/>
              <a:gd name="connsiteX44946" fmla="*/ 4909772 w 12192000"/>
              <a:gd name="connsiteY44946" fmla="*/ 6811309 h 6858000"/>
              <a:gd name="connsiteX44947" fmla="*/ 4874911 w 12192000"/>
              <a:gd name="connsiteY44947" fmla="*/ 6785904 h 6858000"/>
              <a:gd name="connsiteX44948" fmla="*/ 4840050 w 12192000"/>
              <a:gd name="connsiteY44948" fmla="*/ 6811309 h 6858000"/>
              <a:gd name="connsiteX44949" fmla="*/ 4838524 w 12192000"/>
              <a:gd name="connsiteY44949" fmla="*/ 6821722 h 6858000"/>
              <a:gd name="connsiteX44950" fmla="*/ 4849188 w 12192000"/>
              <a:gd name="connsiteY44950" fmla="*/ 6847543 h 6858000"/>
              <a:gd name="connsiteX44951" fmla="*/ 4874081 w 12192000"/>
              <a:gd name="connsiteY44951" fmla="*/ 6858000 h 6858000"/>
              <a:gd name="connsiteX44952" fmla="*/ 4837037 w 12192000"/>
              <a:gd name="connsiteY44952" fmla="*/ 6858000 h 6858000"/>
              <a:gd name="connsiteX44953" fmla="*/ 4833407 w 12192000"/>
              <a:gd name="connsiteY44953" fmla="*/ 6854788 h 6858000"/>
              <a:gd name="connsiteX44954" fmla="*/ 4827851 w 12192000"/>
              <a:gd name="connsiteY44954" fmla="*/ 6858000 h 6858000"/>
              <a:gd name="connsiteX44955" fmla="*/ 4783435 w 12192000"/>
              <a:gd name="connsiteY44955" fmla="*/ 6858000 h 6858000"/>
              <a:gd name="connsiteX44956" fmla="*/ 4732498 w 12192000"/>
              <a:gd name="connsiteY44956" fmla="*/ 6839346 h 6858000"/>
              <a:gd name="connsiteX44957" fmla="*/ 4610095 w 12192000"/>
              <a:gd name="connsiteY44957" fmla="*/ 6839346 h 6858000"/>
              <a:gd name="connsiteX44958" fmla="*/ 4559159 w 12192000"/>
              <a:gd name="connsiteY44958" fmla="*/ 6858000 h 6858000"/>
              <a:gd name="connsiteX44959" fmla="*/ 4514690 w 12192000"/>
              <a:gd name="connsiteY44959" fmla="*/ 6858000 h 6858000"/>
              <a:gd name="connsiteX44960" fmla="*/ 4509185 w 12192000"/>
              <a:gd name="connsiteY44960" fmla="*/ 6854818 h 6858000"/>
              <a:gd name="connsiteX44961" fmla="*/ 4505587 w 12192000"/>
              <a:gd name="connsiteY44961" fmla="*/ 6858000 h 6858000"/>
              <a:gd name="connsiteX44962" fmla="*/ 4468570 w 12192000"/>
              <a:gd name="connsiteY44962" fmla="*/ 6858000 h 6858000"/>
              <a:gd name="connsiteX44963" fmla="*/ 4493464 w 12192000"/>
              <a:gd name="connsiteY44963" fmla="*/ 6847520 h 6858000"/>
              <a:gd name="connsiteX44964" fmla="*/ 4504128 w 12192000"/>
              <a:gd name="connsiteY44964" fmla="*/ 6821722 h 6858000"/>
              <a:gd name="connsiteX44965" fmla="*/ 4502602 w 12192000"/>
              <a:gd name="connsiteY44965" fmla="*/ 6811309 h 6858000"/>
              <a:gd name="connsiteX44966" fmla="*/ 4467741 w 12192000"/>
              <a:gd name="connsiteY44966" fmla="*/ 6785904 h 6858000"/>
              <a:gd name="connsiteX44967" fmla="*/ 4432880 w 12192000"/>
              <a:gd name="connsiteY44967" fmla="*/ 6811309 h 6858000"/>
              <a:gd name="connsiteX44968" fmla="*/ 4431354 w 12192000"/>
              <a:gd name="connsiteY44968" fmla="*/ 6821722 h 6858000"/>
              <a:gd name="connsiteX44969" fmla="*/ 4442019 w 12192000"/>
              <a:gd name="connsiteY44969" fmla="*/ 6847543 h 6858000"/>
              <a:gd name="connsiteX44970" fmla="*/ 4466911 w 12192000"/>
              <a:gd name="connsiteY44970" fmla="*/ 6858000 h 6858000"/>
              <a:gd name="connsiteX44971" fmla="*/ 4429867 w 12192000"/>
              <a:gd name="connsiteY44971" fmla="*/ 6858000 h 6858000"/>
              <a:gd name="connsiteX44972" fmla="*/ 4426237 w 12192000"/>
              <a:gd name="connsiteY44972" fmla="*/ 6854788 h 6858000"/>
              <a:gd name="connsiteX44973" fmla="*/ 4420681 w 12192000"/>
              <a:gd name="connsiteY44973" fmla="*/ 6858000 h 6858000"/>
              <a:gd name="connsiteX44974" fmla="*/ 4376265 w 12192000"/>
              <a:gd name="connsiteY44974" fmla="*/ 6858000 h 6858000"/>
              <a:gd name="connsiteX44975" fmla="*/ 4325328 w 12192000"/>
              <a:gd name="connsiteY44975" fmla="*/ 6839346 h 6858000"/>
              <a:gd name="connsiteX44976" fmla="*/ 4202926 w 12192000"/>
              <a:gd name="connsiteY44976" fmla="*/ 6839346 h 6858000"/>
              <a:gd name="connsiteX44977" fmla="*/ 4151989 w 12192000"/>
              <a:gd name="connsiteY44977" fmla="*/ 6858000 h 6858000"/>
              <a:gd name="connsiteX44978" fmla="*/ 4107521 w 12192000"/>
              <a:gd name="connsiteY44978" fmla="*/ 6858000 h 6858000"/>
              <a:gd name="connsiteX44979" fmla="*/ 4102016 w 12192000"/>
              <a:gd name="connsiteY44979" fmla="*/ 6854818 h 6858000"/>
              <a:gd name="connsiteX44980" fmla="*/ 4098418 w 12192000"/>
              <a:gd name="connsiteY44980" fmla="*/ 6858000 h 6858000"/>
              <a:gd name="connsiteX44981" fmla="*/ 4061371 w 12192000"/>
              <a:gd name="connsiteY44981" fmla="*/ 6858000 h 6858000"/>
              <a:gd name="connsiteX44982" fmla="*/ 4086265 w 12192000"/>
              <a:gd name="connsiteY44982" fmla="*/ 6847520 h 6858000"/>
              <a:gd name="connsiteX44983" fmla="*/ 4096928 w 12192000"/>
              <a:gd name="connsiteY44983" fmla="*/ 6821722 h 6858000"/>
              <a:gd name="connsiteX44984" fmla="*/ 4095403 w 12192000"/>
              <a:gd name="connsiteY44984" fmla="*/ 6811309 h 6858000"/>
              <a:gd name="connsiteX44985" fmla="*/ 4060542 w 12192000"/>
              <a:gd name="connsiteY44985" fmla="*/ 6785904 h 6858000"/>
              <a:gd name="connsiteX44986" fmla="*/ 4025681 w 12192000"/>
              <a:gd name="connsiteY44986" fmla="*/ 6811309 h 6858000"/>
              <a:gd name="connsiteX44987" fmla="*/ 4024154 w 12192000"/>
              <a:gd name="connsiteY44987" fmla="*/ 6821722 h 6858000"/>
              <a:gd name="connsiteX44988" fmla="*/ 4034819 w 12192000"/>
              <a:gd name="connsiteY44988" fmla="*/ 6847543 h 6858000"/>
              <a:gd name="connsiteX44989" fmla="*/ 4059712 w 12192000"/>
              <a:gd name="connsiteY44989" fmla="*/ 6858000 h 6858000"/>
              <a:gd name="connsiteX44990" fmla="*/ 4022667 w 12192000"/>
              <a:gd name="connsiteY44990" fmla="*/ 6858000 h 6858000"/>
              <a:gd name="connsiteX44991" fmla="*/ 4019038 w 12192000"/>
              <a:gd name="connsiteY44991" fmla="*/ 6854788 h 6858000"/>
              <a:gd name="connsiteX44992" fmla="*/ 4013482 w 12192000"/>
              <a:gd name="connsiteY44992" fmla="*/ 6858000 h 6858000"/>
              <a:gd name="connsiteX44993" fmla="*/ 3969065 w 12192000"/>
              <a:gd name="connsiteY44993" fmla="*/ 6858000 h 6858000"/>
              <a:gd name="connsiteX44994" fmla="*/ 3918128 w 12192000"/>
              <a:gd name="connsiteY44994" fmla="*/ 6839346 h 6858000"/>
              <a:gd name="connsiteX44995" fmla="*/ 3795726 w 12192000"/>
              <a:gd name="connsiteY44995" fmla="*/ 6839346 h 6858000"/>
              <a:gd name="connsiteX44996" fmla="*/ 3744789 w 12192000"/>
              <a:gd name="connsiteY44996" fmla="*/ 6858000 h 6858000"/>
              <a:gd name="connsiteX44997" fmla="*/ 3700321 w 12192000"/>
              <a:gd name="connsiteY44997" fmla="*/ 6858000 h 6858000"/>
              <a:gd name="connsiteX44998" fmla="*/ 3694816 w 12192000"/>
              <a:gd name="connsiteY44998" fmla="*/ 6854818 h 6858000"/>
              <a:gd name="connsiteX44999" fmla="*/ 3691218 w 12192000"/>
              <a:gd name="connsiteY44999" fmla="*/ 6858000 h 6858000"/>
              <a:gd name="connsiteX45000" fmla="*/ 3654200 w 12192000"/>
              <a:gd name="connsiteY45000" fmla="*/ 6858000 h 6858000"/>
              <a:gd name="connsiteX45001" fmla="*/ 3679095 w 12192000"/>
              <a:gd name="connsiteY45001" fmla="*/ 6847520 h 6858000"/>
              <a:gd name="connsiteX45002" fmla="*/ 3689759 w 12192000"/>
              <a:gd name="connsiteY45002" fmla="*/ 6821722 h 6858000"/>
              <a:gd name="connsiteX45003" fmla="*/ 3688232 w 12192000"/>
              <a:gd name="connsiteY45003" fmla="*/ 6811309 h 6858000"/>
              <a:gd name="connsiteX45004" fmla="*/ 3653371 w 12192000"/>
              <a:gd name="connsiteY45004" fmla="*/ 6785904 h 6858000"/>
              <a:gd name="connsiteX45005" fmla="*/ 3618511 w 12192000"/>
              <a:gd name="connsiteY45005" fmla="*/ 6811309 h 6858000"/>
              <a:gd name="connsiteX45006" fmla="*/ 3616985 w 12192000"/>
              <a:gd name="connsiteY45006" fmla="*/ 6821722 h 6858000"/>
              <a:gd name="connsiteX45007" fmla="*/ 3627649 w 12192000"/>
              <a:gd name="connsiteY45007" fmla="*/ 6847543 h 6858000"/>
              <a:gd name="connsiteX45008" fmla="*/ 3652541 w 12192000"/>
              <a:gd name="connsiteY45008" fmla="*/ 6858000 h 6858000"/>
              <a:gd name="connsiteX45009" fmla="*/ 3615497 w 12192000"/>
              <a:gd name="connsiteY45009" fmla="*/ 6858000 h 6858000"/>
              <a:gd name="connsiteX45010" fmla="*/ 3611867 w 12192000"/>
              <a:gd name="connsiteY45010" fmla="*/ 6854788 h 6858000"/>
              <a:gd name="connsiteX45011" fmla="*/ 3606311 w 12192000"/>
              <a:gd name="connsiteY45011" fmla="*/ 6858000 h 6858000"/>
              <a:gd name="connsiteX45012" fmla="*/ 3561895 w 12192000"/>
              <a:gd name="connsiteY45012" fmla="*/ 6858000 h 6858000"/>
              <a:gd name="connsiteX45013" fmla="*/ 3510958 w 12192000"/>
              <a:gd name="connsiteY45013" fmla="*/ 6839346 h 6858000"/>
              <a:gd name="connsiteX45014" fmla="*/ 3388556 w 12192000"/>
              <a:gd name="connsiteY45014" fmla="*/ 6839346 h 6858000"/>
              <a:gd name="connsiteX45015" fmla="*/ 3337620 w 12192000"/>
              <a:gd name="connsiteY45015" fmla="*/ 6858000 h 6858000"/>
              <a:gd name="connsiteX45016" fmla="*/ 3293151 w 12192000"/>
              <a:gd name="connsiteY45016" fmla="*/ 6858000 h 6858000"/>
              <a:gd name="connsiteX45017" fmla="*/ 3287646 w 12192000"/>
              <a:gd name="connsiteY45017" fmla="*/ 6854818 h 6858000"/>
              <a:gd name="connsiteX45018" fmla="*/ 3284048 w 12192000"/>
              <a:gd name="connsiteY45018" fmla="*/ 6858000 h 6858000"/>
              <a:gd name="connsiteX45019" fmla="*/ 3247001 w 12192000"/>
              <a:gd name="connsiteY45019" fmla="*/ 6858000 h 6858000"/>
              <a:gd name="connsiteX45020" fmla="*/ 3271895 w 12192000"/>
              <a:gd name="connsiteY45020" fmla="*/ 6847520 h 6858000"/>
              <a:gd name="connsiteX45021" fmla="*/ 3282559 w 12192000"/>
              <a:gd name="connsiteY45021" fmla="*/ 6821722 h 6858000"/>
              <a:gd name="connsiteX45022" fmla="*/ 3281033 w 12192000"/>
              <a:gd name="connsiteY45022" fmla="*/ 6811309 h 6858000"/>
              <a:gd name="connsiteX45023" fmla="*/ 3246172 w 12192000"/>
              <a:gd name="connsiteY45023" fmla="*/ 6785904 h 6858000"/>
              <a:gd name="connsiteX45024" fmla="*/ 3211311 w 12192000"/>
              <a:gd name="connsiteY45024" fmla="*/ 6811309 h 6858000"/>
              <a:gd name="connsiteX45025" fmla="*/ 3209785 w 12192000"/>
              <a:gd name="connsiteY45025" fmla="*/ 6821722 h 6858000"/>
              <a:gd name="connsiteX45026" fmla="*/ 3220449 w 12192000"/>
              <a:gd name="connsiteY45026" fmla="*/ 6847543 h 6858000"/>
              <a:gd name="connsiteX45027" fmla="*/ 3245341 w 12192000"/>
              <a:gd name="connsiteY45027" fmla="*/ 6858000 h 6858000"/>
              <a:gd name="connsiteX45028" fmla="*/ 3208327 w 12192000"/>
              <a:gd name="connsiteY45028" fmla="*/ 6858000 h 6858000"/>
              <a:gd name="connsiteX45029" fmla="*/ 3204698 w 12192000"/>
              <a:gd name="connsiteY45029" fmla="*/ 6854788 h 6858000"/>
              <a:gd name="connsiteX45030" fmla="*/ 3199142 w 12192000"/>
              <a:gd name="connsiteY45030" fmla="*/ 6858000 h 6858000"/>
              <a:gd name="connsiteX45031" fmla="*/ 3154695 w 12192000"/>
              <a:gd name="connsiteY45031" fmla="*/ 6858000 h 6858000"/>
              <a:gd name="connsiteX45032" fmla="*/ 3103759 w 12192000"/>
              <a:gd name="connsiteY45032" fmla="*/ 6839346 h 6858000"/>
              <a:gd name="connsiteX45033" fmla="*/ 2981356 w 12192000"/>
              <a:gd name="connsiteY45033" fmla="*/ 6839346 h 6858000"/>
              <a:gd name="connsiteX45034" fmla="*/ 2930420 w 12192000"/>
              <a:gd name="connsiteY45034" fmla="*/ 6858000 h 6858000"/>
              <a:gd name="connsiteX45035" fmla="*/ 2885981 w 12192000"/>
              <a:gd name="connsiteY45035" fmla="*/ 6858000 h 6858000"/>
              <a:gd name="connsiteX45036" fmla="*/ 2880476 w 12192000"/>
              <a:gd name="connsiteY45036" fmla="*/ 6854818 h 6858000"/>
              <a:gd name="connsiteX45037" fmla="*/ 2876878 w 12192000"/>
              <a:gd name="connsiteY45037" fmla="*/ 6858000 h 6858000"/>
              <a:gd name="connsiteX45038" fmla="*/ 2839831 w 12192000"/>
              <a:gd name="connsiteY45038" fmla="*/ 6858000 h 6858000"/>
              <a:gd name="connsiteX45039" fmla="*/ 2864725 w 12192000"/>
              <a:gd name="connsiteY45039" fmla="*/ 6847520 h 6858000"/>
              <a:gd name="connsiteX45040" fmla="*/ 2875389 w 12192000"/>
              <a:gd name="connsiteY45040" fmla="*/ 6821722 h 6858000"/>
              <a:gd name="connsiteX45041" fmla="*/ 2873863 w 12192000"/>
              <a:gd name="connsiteY45041" fmla="*/ 6811309 h 6858000"/>
              <a:gd name="connsiteX45042" fmla="*/ 2839002 w 12192000"/>
              <a:gd name="connsiteY45042" fmla="*/ 6785904 h 6858000"/>
              <a:gd name="connsiteX45043" fmla="*/ 2804141 w 12192000"/>
              <a:gd name="connsiteY45043" fmla="*/ 6811309 h 6858000"/>
              <a:gd name="connsiteX45044" fmla="*/ 2802615 w 12192000"/>
              <a:gd name="connsiteY45044" fmla="*/ 6821722 h 6858000"/>
              <a:gd name="connsiteX45045" fmla="*/ 2813279 w 12192000"/>
              <a:gd name="connsiteY45045" fmla="*/ 6847543 h 6858000"/>
              <a:gd name="connsiteX45046" fmla="*/ 2838172 w 12192000"/>
              <a:gd name="connsiteY45046" fmla="*/ 6858000 h 6858000"/>
              <a:gd name="connsiteX45047" fmla="*/ 2801127 w 12192000"/>
              <a:gd name="connsiteY45047" fmla="*/ 6858000 h 6858000"/>
              <a:gd name="connsiteX45048" fmla="*/ 2797498 w 12192000"/>
              <a:gd name="connsiteY45048" fmla="*/ 6854788 h 6858000"/>
              <a:gd name="connsiteX45049" fmla="*/ 2791942 w 12192000"/>
              <a:gd name="connsiteY45049" fmla="*/ 6858000 h 6858000"/>
              <a:gd name="connsiteX45050" fmla="*/ 2747525 w 12192000"/>
              <a:gd name="connsiteY45050" fmla="*/ 6858000 h 6858000"/>
              <a:gd name="connsiteX45051" fmla="*/ 2696588 w 12192000"/>
              <a:gd name="connsiteY45051" fmla="*/ 6839346 h 6858000"/>
              <a:gd name="connsiteX45052" fmla="*/ 2574186 w 12192000"/>
              <a:gd name="connsiteY45052" fmla="*/ 6839346 h 6858000"/>
              <a:gd name="connsiteX45053" fmla="*/ 2523250 w 12192000"/>
              <a:gd name="connsiteY45053" fmla="*/ 6858000 h 6858000"/>
              <a:gd name="connsiteX45054" fmla="*/ 2478781 w 12192000"/>
              <a:gd name="connsiteY45054" fmla="*/ 6858000 h 6858000"/>
              <a:gd name="connsiteX45055" fmla="*/ 2473276 w 12192000"/>
              <a:gd name="connsiteY45055" fmla="*/ 6854818 h 6858000"/>
              <a:gd name="connsiteX45056" fmla="*/ 2469678 w 12192000"/>
              <a:gd name="connsiteY45056" fmla="*/ 6858000 h 6858000"/>
              <a:gd name="connsiteX45057" fmla="*/ 2432631 w 12192000"/>
              <a:gd name="connsiteY45057" fmla="*/ 6858000 h 6858000"/>
              <a:gd name="connsiteX45058" fmla="*/ 2457525 w 12192000"/>
              <a:gd name="connsiteY45058" fmla="*/ 6847520 h 6858000"/>
              <a:gd name="connsiteX45059" fmla="*/ 2468189 w 12192000"/>
              <a:gd name="connsiteY45059" fmla="*/ 6821722 h 6858000"/>
              <a:gd name="connsiteX45060" fmla="*/ 2466663 w 12192000"/>
              <a:gd name="connsiteY45060" fmla="*/ 6811309 h 6858000"/>
              <a:gd name="connsiteX45061" fmla="*/ 2431802 w 12192000"/>
              <a:gd name="connsiteY45061" fmla="*/ 6785904 h 6858000"/>
              <a:gd name="connsiteX45062" fmla="*/ 2396941 w 12192000"/>
              <a:gd name="connsiteY45062" fmla="*/ 6811309 h 6858000"/>
              <a:gd name="connsiteX45063" fmla="*/ 2395415 w 12192000"/>
              <a:gd name="connsiteY45063" fmla="*/ 6821722 h 6858000"/>
              <a:gd name="connsiteX45064" fmla="*/ 2406079 w 12192000"/>
              <a:gd name="connsiteY45064" fmla="*/ 6847543 h 6858000"/>
              <a:gd name="connsiteX45065" fmla="*/ 2430972 w 12192000"/>
              <a:gd name="connsiteY45065" fmla="*/ 6858000 h 6858000"/>
              <a:gd name="connsiteX45066" fmla="*/ 2393957 w 12192000"/>
              <a:gd name="connsiteY45066" fmla="*/ 6858000 h 6858000"/>
              <a:gd name="connsiteX45067" fmla="*/ 2390328 w 12192000"/>
              <a:gd name="connsiteY45067" fmla="*/ 6854788 h 6858000"/>
              <a:gd name="connsiteX45068" fmla="*/ 2384772 w 12192000"/>
              <a:gd name="connsiteY45068" fmla="*/ 6858000 h 6858000"/>
              <a:gd name="connsiteX45069" fmla="*/ 2340355 w 12192000"/>
              <a:gd name="connsiteY45069" fmla="*/ 6858000 h 6858000"/>
              <a:gd name="connsiteX45070" fmla="*/ 2289418 w 12192000"/>
              <a:gd name="connsiteY45070" fmla="*/ 6839346 h 6858000"/>
              <a:gd name="connsiteX45071" fmla="*/ 2167016 w 12192000"/>
              <a:gd name="connsiteY45071" fmla="*/ 6839346 h 6858000"/>
              <a:gd name="connsiteX45072" fmla="*/ 2116080 w 12192000"/>
              <a:gd name="connsiteY45072" fmla="*/ 6858000 h 6858000"/>
              <a:gd name="connsiteX45073" fmla="*/ 2071611 w 12192000"/>
              <a:gd name="connsiteY45073" fmla="*/ 6858000 h 6858000"/>
              <a:gd name="connsiteX45074" fmla="*/ 2066106 w 12192000"/>
              <a:gd name="connsiteY45074" fmla="*/ 6854818 h 6858000"/>
              <a:gd name="connsiteX45075" fmla="*/ 2062508 w 12192000"/>
              <a:gd name="connsiteY45075" fmla="*/ 6858000 h 6858000"/>
              <a:gd name="connsiteX45076" fmla="*/ 2025461 w 12192000"/>
              <a:gd name="connsiteY45076" fmla="*/ 6858000 h 6858000"/>
              <a:gd name="connsiteX45077" fmla="*/ 2050355 w 12192000"/>
              <a:gd name="connsiteY45077" fmla="*/ 6847520 h 6858000"/>
              <a:gd name="connsiteX45078" fmla="*/ 2061019 w 12192000"/>
              <a:gd name="connsiteY45078" fmla="*/ 6821722 h 6858000"/>
              <a:gd name="connsiteX45079" fmla="*/ 2059493 w 12192000"/>
              <a:gd name="connsiteY45079" fmla="*/ 6811309 h 6858000"/>
              <a:gd name="connsiteX45080" fmla="*/ 2024632 w 12192000"/>
              <a:gd name="connsiteY45080" fmla="*/ 6785904 h 6858000"/>
              <a:gd name="connsiteX45081" fmla="*/ 1989771 w 12192000"/>
              <a:gd name="connsiteY45081" fmla="*/ 6811309 h 6858000"/>
              <a:gd name="connsiteX45082" fmla="*/ 1988245 w 12192000"/>
              <a:gd name="connsiteY45082" fmla="*/ 6821722 h 6858000"/>
              <a:gd name="connsiteX45083" fmla="*/ 1998909 w 12192000"/>
              <a:gd name="connsiteY45083" fmla="*/ 6847543 h 6858000"/>
              <a:gd name="connsiteX45084" fmla="*/ 2023801 w 12192000"/>
              <a:gd name="connsiteY45084" fmla="*/ 6858000 h 6858000"/>
              <a:gd name="connsiteX45085" fmla="*/ 1986758 w 12192000"/>
              <a:gd name="connsiteY45085" fmla="*/ 6858000 h 6858000"/>
              <a:gd name="connsiteX45086" fmla="*/ 1983128 w 12192000"/>
              <a:gd name="connsiteY45086" fmla="*/ 6854788 h 6858000"/>
              <a:gd name="connsiteX45087" fmla="*/ 1977572 w 12192000"/>
              <a:gd name="connsiteY45087" fmla="*/ 6858000 h 6858000"/>
              <a:gd name="connsiteX45088" fmla="*/ 1933156 w 12192000"/>
              <a:gd name="connsiteY45088" fmla="*/ 6858000 h 6858000"/>
              <a:gd name="connsiteX45089" fmla="*/ 1882219 w 12192000"/>
              <a:gd name="connsiteY45089" fmla="*/ 6839346 h 6858000"/>
              <a:gd name="connsiteX45090" fmla="*/ 1759816 w 12192000"/>
              <a:gd name="connsiteY45090" fmla="*/ 6839346 h 6858000"/>
              <a:gd name="connsiteX45091" fmla="*/ 1708880 w 12192000"/>
              <a:gd name="connsiteY45091" fmla="*/ 6858000 h 6858000"/>
              <a:gd name="connsiteX45092" fmla="*/ 1664411 w 12192000"/>
              <a:gd name="connsiteY45092" fmla="*/ 6858000 h 6858000"/>
              <a:gd name="connsiteX45093" fmla="*/ 1658906 w 12192000"/>
              <a:gd name="connsiteY45093" fmla="*/ 6854818 h 6858000"/>
              <a:gd name="connsiteX45094" fmla="*/ 1655308 w 12192000"/>
              <a:gd name="connsiteY45094" fmla="*/ 6858000 h 6858000"/>
              <a:gd name="connsiteX45095" fmla="*/ 1618261 w 12192000"/>
              <a:gd name="connsiteY45095" fmla="*/ 6858000 h 6858000"/>
              <a:gd name="connsiteX45096" fmla="*/ 1643155 w 12192000"/>
              <a:gd name="connsiteY45096" fmla="*/ 6847520 h 6858000"/>
              <a:gd name="connsiteX45097" fmla="*/ 1653819 w 12192000"/>
              <a:gd name="connsiteY45097" fmla="*/ 6821722 h 6858000"/>
              <a:gd name="connsiteX45098" fmla="*/ 1652293 w 12192000"/>
              <a:gd name="connsiteY45098" fmla="*/ 6811309 h 6858000"/>
              <a:gd name="connsiteX45099" fmla="*/ 1617432 w 12192000"/>
              <a:gd name="connsiteY45099" fmla="*/ 6785904 h 6858000"/>
              <a:gd name="connsiteX45100" fmla="*/ 1582571 w 12192000"/>
              <a:gd name="connsiteY45100" fmla="*/ 6811309 h 6858000"/>
              <a:gd name="connsiteX45101" fmla="*/ 1581045 w 12192000"/>
              <a:gd name="connsiteY45101" fmla="*/ 6821722 h 6858000"/>
              <a:gd name="connsiteX45102" fmla="*/ 1591710 w 12192000"/>
              <a:gd name="connsiteY45102" fmla="*/ 6847543 h 6858000"/>
              <a:gd name="connsiteX45103" fmla="*/ 1616602 w 12192000"/>
              <a:gd name="connsiteY45103" fmla="*/ 6858000 h 6858000"/>
              <a:gd name="connsiteX45104" fmla="*/ 1579587 w 12192000"/>
              <a:gd name="connsiteY45104" fmla="*/ 6858000 h 6858000"/>
              <a:gd name="connsiteX45105" fmla="*/ 1575958 w 12192000"/>
              <a:gd name="connsiteY45105" fmla="*/ 6854788 h 6858000"/>
              <a:gd name="connsiteX45106" fmla="*/ 1570402 w 12192000"/>
              <a:gd name="connsiteY45106" fmla="*/ 6858000 h 6858000"/>
              <a:gd name="connsiteX45107" fmla="*/ 1525986 w 12192000"/>
              <a:gd name="connsiteY45107" fmla="*/ 6858000 h 6858000"/>
              <a:gd name="connsiteX45108" fmla="*/ 1475049 w 12192000"/>
              <a:gd name="connsiteY45108" fmla="*/ 6839346 h 6858000"/>
              <a:gd name="connsiteX45109" fmla="*/ 1352647 w 12192000"/>
              <a:gd name="connsiteY45109" fmla="*/ 6839346 h 6858000"/>
              <a:gd name="connsiteX45110" fmla="*/ 1301710 w 12192000"/>
              <a:gd name="connsiteY45110" fmla="*/ 6858000 h 6858000"/>
              <a:gd name="connsiteX45111" fmla="*/ 1257241 w 12192000"/>
              <a:gd name="connsiteY45111" fmla="*/ 6858000 h 6858000"/>
              <a:gd name="connsiteX45112" fmla="*/ 1251736 w 12192000"/>
              <a:gd name="connsiteY45112" fmla="*/ 6854818 h 6858000"/>
              <a:gd name="connsiteX45113" fmla="*/ 1248138 w 12192000"/>
              <a:gd name="connsiteY45113" fmla="*/ 6858000 h 6858000"/>
              <a:gd name="connsiteX45114" fmla="*/ 1211091 w 12192000"/>
              <a:gd name="connsiteY45114" fmla="*/ 6858000 h 6858000"/>
              <a:gd name="connsiteX45115" fmla="*/ 1235986 w 12192000"/>
              <a:gd name="connsiteY45115" fmla="*/ 6847520 h 6858000"/>
              <a:gd name="connsiteX45116" fmla="*/ 1246650 w 12192000"/>
              <a:gd name="connsiteY45116" fmla="*/ 6821722 h 6858000"/>
              <a:gd name="connsiteX45117" fmla="*/ 1245123 w 12192000"/>
              <a:gd name="connsiteY45117" fmla="*/ 6811309 h 6858000"/>
              <a:gd name="connsiteX45118" fmla="*/ 1210262 w 12192000"/>
              <a:gd name="connsiteY45118" fmla="*/ 6785904 h 6858000"/>
              <a:gd name="connsiteX45119" fmla="*/ 1175401 w 12192000"/>
              <a:gd name="connsiteY45119" fmla="*/ 6811309 h 6858000"/>
              <a:gd name="connsiteX45120" fmla="*/ 1173875 w 12192000"/>
              <a:gd name="connsiteY45120" fmla="*/ 6821722 h 6858000"/>
              <a:gd name="connsiteX45121" fmla="*/ 1184539 w 12192000"/>
              <a:gd name="connsiteY45121" fmla="*/ 6847543 h 6858000"/>
              <a:gd name="connsiteX45122" fmla="*/ 1209431 w 12192000"/>
              <a:gd name="connsiteY45122" fmla="*/ 6858000 h 6858000"/>
              <a:gd name="connsiteX45123" fmla="*/ 1172388 w 12192000"/>
              <a:gd name="connsiteY45123" fmla="*/ 6858000 h 6858000"/>
              <a:gd name="connsiteX45124" fmla="*/ 1168759 w 12192000"/>
              <a:gd name="connsiteY45124" fmla="*/ 6854788 h 6858000"/>
              <a:gd name="connsiteX45125" fmla="*/ 1163202 w 12192000"/>
              <a:gd name="connsiteY45125" fmla="*/ 6858000 h 6858000"/>
              <a:gd name="connsiteX45126" fmla="*/ 1118785 w 12192000"/>
              <a:gd name="connsiteY45126" fmla="*/ 6858000 h 6858000"/>
              <a:gd name="connsiteX45127" fmla="*/ 1067849 w 12192000"/>
              <a:gd name="connsiteY45127" fmla="*/ 6839346 h 6858000"/>
              <a:gd name="connsiteX45128" fmla="*/ 945446 w 12192000"/>
              <a:gd name="connsiteY45128" fmla="*/ 6839346 h 6858000"/>
              <a:gd name="connsiteX45129" fmla="*/ 894510 w 12192000"/>
              <a:gd name="connsiteY45129" fmla="*/ 6858000 h 6858000"/>
              <a:gd name="connsiteX45130" fmla="*/ 850042 w 12192000"/>
              <a:gd name="connsiteY45130" fmla="*/ 6858000 h 6858000"/>
              <a:gd name="connsiteX45131" fmla="*/ 844537 w 12192000"/>
              <a:gd name="connsiteY45131" fmla="*/ 6854818 h 6858000"/>
              <a:gd name="connsiteX45132" fmla="*/ 840939 w 12192000"/>
              <a:gd name="connsiteY45132" fmla="*/ 6858000 h 6858000"/>
              <a:gd name="connsiteX45133" fmla="*/ 803922 w 12192000"/>
              <a:gd name="connsiteY45133" fmla="*/ 6858000 h 6858000"/>
              <a:gd name="connsiteX45134" fmla="*/ 828816 w 12192000"/>
              <a:gd name="connsiteY45134" fmla="*/ 6847520 h 6858000"/>
              <a:gd name="connsiteX45135" fmla="*/ 839480 w 12192000"/>
              <a:gd name="connsiteY45135" fmla="*/ 6821722 h 6858000"/>
              <a:gd name="connsiteX45136" fmla="*/ 837954 w 12192000"/>
              <a:gd name="connsiteY45136" fmla="*/ 6811309 h 6858000"/>
              <a:gd name="connsiteX45137" fmla="*/ 803093 w 12192000"/>
              <a:gd name="connsiteY45137" fmla="*/ 6785904 h 6858000"/>
              <a:gd name="connsiteX45138" fmla="*/ 768232 w 12192000"/>
              <a:gd name="connsiteY45138" fmla="*/ 6811309 h 6858000"/>
              <a:gd name="connsiteX45139" fmla="*/ 766705 w 12192000"/>
              <a:gd name="connsiteY45139" fmla="*/ 6821722 h 6858000"/>
              <a:gd name="connsiteX45140" fmla="*/ 777370 w 12192000"/>
              <a:gd name="connsiteY45140" fmla="*/ 6847543 h 6858000"/>
              <a:gd name="connsiteX45141" fmla="*/ 802262 w 12192000"/>
              <a:gd name="connsiteY45141" fmla="*/ 6858000 h 6858000"/>
              <a:gd name="connsiteX45142" fmla="*/ 765218 w 12192000"/>
              <a:gd name="connsiteY45142" fmla="*/ 6858000 h 6858000"/>
              <a:gd name="connsiteX45143" fmla="*/ 761589 w 12192000"/>
              <a:gd name="connsiteY45143" fmla="*/ 6854788 h 6858000"/>
              <a:gd name="connsiteX45144" fmla="*/ 756033 w 12192000"/>
              <a:gd name="connsiteY45144" fmla="*/ 6858000 h 6858000"/>
              <a:gd name="connsiteX45145" fmla="*/ 711616 w 12192000"/>
              <a:gd name="connsiteY45145" fmla="*/ 6858000 h 6858000"/>
              <a:gd name="connsiteX45146" fmla="*/ 660679 w 12192000"/>
              <a:gd name="connsiteY45146" fmla="*/ 6839346 h 6858000"/>
              <a:gd name="connsiteX45147" fmla="*/ 538277 w 12192000"/>
              <a:gd name="connsiteY45147" fmla="*/ 6839346 h 6858000"/>
              <a:gd name="connsiteX45148" fmla="*/ 487340 w 12192000"/>
              <a:gd name="connsiteY45148" fmla="*/ 6858000 h 6858000"/>
              <a:gd name="connsiteX45149" fmla="*/ 442872 w 12192000"/>
              <a:gd name="connsiteY45149" fmla="*/ 6858000 h 6858000"/>
              <a:gd name="connsiteX45150" fmla="*/ 437367 w 12192000"/>
              <a:gd name="connsiteY45150" fmla="*/ 6854818 h 6858000"/>
              <a:gd name="connsiteX45151" fmla="*/ 433769 w 12192000"/>
              <a:gd name="connsiteY45151" fmla="*/ 6858000 h 6858000"/>
              <a:gd name="connsiteX45152" fmla="*/ 396722 w 12192000"/>
              <a:gd name="connsiteY45152" fmla="*/ 6858000 h 6858000"/>
              <a:gd name="connsiteX45153" fmla="*/ 421616 w 12192000"/>
              <a:gd name="connsiteY45153" fmla="*/ 6847520 h 6858000"/>
              <a:gd name="connsiteX45154" fmla="*/ 432280 w 12192000"/>
              <a:gd name="connsiteY45154" fmla="*/ 6821722 h 6858000"/>
              <a:gd name="connsiteX45155" fmla="*/ 430754 w 12192000"/>
              <a:gd name="connsiteY45155" fmla="*/ 6811309 h 6858000"/>
              <a:gd name="connsiteX45156" fmla="*/ 395893 w 12192000"/>
              <a:gd name="connsiteY45156" fmla="*/ 6785904 h 6858000"/>
              <a:gd name="connsiteX45157" fmla="*/ 361032 w 12192000"/>
              <a:gd name="connsiteY45157" fmla="*/ 6811309 h 6858000"/>
              <a:gd name="connsiteX45158" fmla="*/ 359506 w 12192000"/>
              <a:gd name="connsiteY45158" fmla="*/ 6821722 h 6858000"/>
              <a:gd name="connsiteX45159" fmla="*/ 370170 w 12192000"/>
              <a:gd name="connsiteY45159" fmla="*/ 6847543 h 6858000"/>
              <a:gd name="connsiteX45160" fmla="*/ 395062 w 12192000"/>
              <a:gd name="connsiteY45160" fmla="*/ 6858000 h 6858000"/>
              <a:gd name="connsiteX45161" fmla="*/ 358018 w 12192000"/>
              <a:gd name="connsiteY45161" fmla="*/ 6858000 h 6858000"/>
              <a:gd name="connsiteX45162" fmla="*/ 354389 w 12192000"/>
              <a:gd name="connsiteY45162" fmla="*/ 6854788 h 6858000"/>
              <a:gd name="connsiteX45163" fmla="*/ 348833 w 12192000"/>
              <a:gd name="connsiteY45163" fmla="*/ 6858000 h 6858000"/>
              <a:gd name="connsiteX45164" fmla="*/ 304416 w 12192000"/>
              <a:gd name="connsiteY45164" fmla="*/ 6858000 h 6858000"/>
              <a:gd name="connsiteX45165" fmla="*/ 253479 w 12192000"/>
              <a:gd name="connsiteY45165" fmla="*/ 6839346 h 6858000"/>
              <a:gd name="connsiteX45166" fmla="*/ 131077 w 12192000"/>
              <a:gd name="connsiteY45166" fmla="*/ 6839346 h 6858000"/>
              <a:gd name="connsiteX45167" fmla="*/ 80141 w 12192000"/>
              <a:gd name="connsiteY45167" fmla="*/ 6858000 h 6858000"/>
              <a:gd name="connsiteX45168" fmla="*/ 35672 w 12192000"/>
              <a:gd name="connsiteY45168" fmla="*/ 6858000 h 6858000"/>
              <a:gd name="connsiteX45169" fmla="*/ 30167 w 12192000"/>
              <a:gd name="connsiteY45169" fmla="*/ 6854818 h 6858000"/>
              <a:gd name="connsiteX45170" fmla="*/ 26569 w 12192000"/>
              <a:gd name="connsiteY45170" fmla="*/ 6858000 h 6858000"/>
              <a:gd name="connsiteX45171" fmla="*/ 0 w 12192000"/>
              <a:gd name="connsiteY45171" fmla="*/ 6858000 h 6858000"/>
              <a:gd name="connsiteX45172" fmla="*/ 0 w 12192000"/>
              <a:gd name="connsiteY45172" fmla="*/ 6854675 h 6858000"/>
              <a:gd name="connsiteX45173" fmla="*/ 10713 w 12192000"/>
              <a:gd name="connsiteY45173" fmla="*/ 6851138 h 6858000"/>
              <a:gd name="connsiteX45174" fmla="*/ 23823 w 12192000"/>
              <a:gd name="connsiteY45174" fmla="*/ 6832914 h 6858000"/>
              <a:gd name="connsiteX45175" fmla="*/ 25349 w 12192000"/>
              <a:gd name="connsiteY45175" fmla="*/ 6822530 h 6858000"/>
              <a:gd name="connsiteX45176" fmla="*/ 14611 w 12192000"/>
              <a:gd name="connsiteY45176" fmla="*/ 6796643 h 6858000"/>
              <a:gd name="connsiteX45177" fmla="*/ 0 w 12192000"/>
              <a:gd name="connsiteY45177" fmla="*/ 6790582 h 6858000"/>
              <a:gd name="connsiteX45178" fmla="*/ 0 w 12192000"/>
              <a:gd name="connsiteY45178" fmla="*/ 6770768 h 6858000"/>
              <a:gd name="connsiteX45179" fmla="*/ 15340 w 12192000"/>
              <a:gd name="connsiteY45179" fmla="*/ 6776145 h 6858000"/>
              <a:gd name="connsiteX45180" fmla="*/ 29987 w 12192000"/>
              <a:gd name="connsiteY45180" fmla="*/ 6788746 h 6858000"/>
              <a:gd name="connsiteX45181" fmla="*/ 149921 w 12192000"/>
              <a:gd name="connsiteY45181" fmla="*/ 6719504 h 6858000"/>
              <a:gd name="connsiteX45182" fmla="*/ 147467 w 12192000"/>
              <a:gd name="connsiteY45182" fmla="*/ 6705080 h 6858000"/>
              <a:gd name="connsiteX45183" fmla="*/ 149472 w 12192000"/>
              <a:gd name="connsiteY45183" fmla="*/ 6691944 h 6858000"/>
              <a:gd name="connsiteX45184" fmla="*/ 150250 w 12192000"/>
              <a:gd name="connsiteY45184" fmla="*/ 6689550 h 6858000"/>
              <a:gd name="connsiteX45185" fmla="*/ 184064 w 12192000"/>
              <a:gd name="connsiteY45185" fmla="*/ 6660494 h 6858000"/>
              <a:gd name="connsiteX45186" fmla="*/ 184064 w 12192000"/>
              <a:gd name="connsiteY45186" fmla="*/ 6523055 h 6858000"/>
              <a:gd name="connsiteX45187" fmla="*/ 184094 w 12192000"/>
              <a:gd name="connsiteY45187" fmla="*/ 6522966 h 6858000"/>
              <a:gd name="connsiteX45188" fmla="*/ 150849 w 12192000"/>
              <a:gd name="connsiteY45188" fmla="*/ 6503306 h 6858000"/>
              <a:gd name="connsiteX45189" fmla="*/ 132835 w 12192000"/>
              <a:gd name="connsiteY45189" fmla="*/ 6513719 h 6858000"/>
              <a:gd name="connsiteX45190" fmla="*/ 52698 w 12192000"/>
              <a:gd name="connsiteY45190" fmla="*/ 6705196 h 6858000"/>
              <a:gd name="connsiteX45191" fmla="*/ 0 w 12192000"/>
              <a:gd name="connsiteY45191" fmla="*/ 6746824 h 6858000"/>
              <a:gd name="connsiteX45192" fmla="*/ 0 w 12192000"/>
              <a:gd name="connsiteY45192" fmla="*/ 6727828 h 6858000"/>
              <a:gd name="connsiteX45193" fmla="*/ 44526 w 12192000"/>
              <a:gd name="connsiteY45193" fmla="*/ 6690629 h 6858000"/>
              <a:gd name="connsiteX45194" fmla="*/ 116437 w 12192000"/>
              <a:gd name="connsiteY45194" fmla="*/ 6523235 h 6858000"/>
              <a:gd name="connsiteX45195" fmla="*/ 30706 w 12192000"/>
              <a:gd name="connsiteY45195" fmla="*/ 6572728 h 6858000"/>
              <a:gd name="connsiteX45196" fmla="*/ 33339 w 12192000"/>
              <a:gd name="connsiteY45196" fmla="*/ 6587720 h 6858000"/>
              <a:gd name="connsiteX45197" fmla="*/ 22836 w 12192000"/>
              <a:gd name="connsiteY45197" fmla="*/ 6616454 h 6858000"/>
              <a:gd name="connsiteX45198" fmla="*/ 0 w 12192000"/>
              <a:gd name="connsiteY45198" fmla="*/ 6629683 h 6858000"/>
              <a:gd name="connsiteX45199" fmla="*/ 0 w 12192000"/>
              <a:gd name="connsiteY45199" fmla="*/ 6545636 h 6858000"/>
              <a:gd name="connsiteX45200" fmla="*/ 7751 w 12192000"/>
              <a:gd name="connsiteY45200" fmla="*/ 6547376 h 6858000"/>
              <a:gd name="connsiteX45201" fmla="*/ 22703 w 12192000"/>
              <a:gd name="connsiteY45201" fmla="*/ 6558864 h 6858000"/>
              <a:gd name="connsiteX45202" fmla="*/ 22686 w 12192000"/>
              <a:gd name="connsiteY45202" fmla="*/ 6558874 h 6858000"/>
              <a:gd name="connsiteX45203" fmla="*/ 22716 w 12192000"/>
              <a:gd name="connsiteY45203" fmla="*/ 6558874 h 6858000"/>
              <a:gd name="connsiteX45204" fmla="*/ 22703 w 12192000"/>
              <a:gd name="connsiteY45204" fmla="*/ 6558864 h 6858000"/>
              <a:gd name="connsiteX45205" fmla="*/ 108417 w 12192000"/>
              <a:gd name="connsiteY45205" fmla="*/ 6509380 h 6858000"/>
              <a:gd name="connsiteX45206" fmla="*/ 49909 w 12192000"/>
              <a:gd name="connsiteY45206" fmla="*/ 6487953 h 6858000"/>
              <a:gd name="connsiteX45207" fmla="*/ 0 w 12192000"/>
              <a:gd name="connsiteY45207" fmla="*/ 6482129 h 6858000"/>
              <a:gd name="connsiteX45208" fmla="*/ 0 w 12192000"/>
              <a:gd name="connsiteY45208" fmla="*/ 6466226 h 6858000"/>
              <a:gd name="connsiteX45209" fmla="*/ 58567 w 12192000"/>
              <a:gd name="connsiteY45209" fmla="*/ 6473596 h 6858000"/>
              <a:gd name="connsiteX45210" fmla="*/ 124815 w 12192000"/>
              <a:gd name="connsiteY45210" fmla="*/ 6499954 h 6858000"/>
              <a:gd name="connsiteX45211" fmla="*/ 143039 w 12192000"/>
              <a:gd name="connsiteY45211" fmla="*/ 6489421 h 6858000"/>
              <a:gd name="connsiteX45212" fmla="*/ 141692 w 12192000"/>
              <a:gd name="connsiteY45212" fmla="*/ 6485322 h 6858000"/>
              <a:gd name="connsiteX45213" fmla="*/ 140944 w 12192000"/>
              <a:gd name="connsiteY45213" fmla="*/ 6482479 h 6858000"/>
              <a:gd name="connsiteX45214" fmla="*/ 140735 w 12192000"/>
              <a:gd name="connsiteY45214" fmla="*/ 6481641 h 6858000"/>
              <a:gd name="connsiteX45215" fmla="*/ 139448 w 12192000"/>
              <a:gd name="connsiteY45215" fmla="*/ 6470360 h 6858000"/>
              <a:gd name="connsiteX45216" fmla="*/ 142889 w 12192000"/>
              <a:gd name="connsiteY45216" fmla="*/ 6451867 h 6858000"/>
              <a:gd name="connsiteX45217" fmla="*/ 22955 w 12192000"/>
              <a:gd name="connsiteY45217" fmla="*/ 6382624 h 6858000"/>
              <a:gd name="connsiteX45218" fmla="*/ 8125 w 12192000"/>
              <a:gd name="connsiteY45218" fmla="*/ 6394122 h 6858000"/>
              <a:gd name="connsiteX45219" fmla="*/ 0 w 12192000"/>
              <a:gd name="connsiteY45219" fmla="*/ 6395934 h 6858000"/>
              <a:gd name="connsiteX45220" fmla="*/ 0 w 12192000"/>
              <a:gd name="connsiteY45220" fmla="*/ 6310659 h 6858000"/>
              <a:gd name="connsiteX45221" fmla="*/ 17820 w 12192000"/>
              <a:gd name="connsiteY45221" fmla="*/ 6319242 h 6858000"/>
              <a:gd name="connsiteX45222" fmla="*/ 30765 w 12192000"/>
              <a:gd name="connsiteY45222" fmla="*/ 6338247 h 6858000"/>
              <a:gd name="connsiteX45223" fmla="*/ 31543 w 12192000"/>
              <a:gd name="connsiteY45223" fmla="*/ 6340641 h 6858000"/>
              <a:gd name="connsiteX45224" fmla="*/ 33548 w 12192000"/>
              <a:gd name="connsiteY45224" fmla="*/ 6353778 h 6858000"/>
              <a:gd name="connsiteX45225" fmla="*/ 31095 w 12192000"/>
              <a:gd name="connsiteY45225" fmla="*/ 6368201 h 6858000"/>
              <a:gd name="connsiteX45226" fmla="*/ 151028 w 12192000"/>
              <a:gd name="connsiteY45226" fmla="*/ 6437444 h 6858000"/>
              <a:gd name="connsiteX45227" fmla="*/ 184273 w 12192000"/>
              <a:gd name="connsiteY45227" fmla="*/ 6418323 h 6858000"/>
              <a:gd name="connsiteX45228" fmla="*/ 184273 w 12192000"/>
              <a:gd name="connsiteY45228" fmla="*/ 6398094 h 6858000"/>
              <a:gd name="connsiteX45229" fmla="*/ 48211 w 12192000"/>
              <a:gd name="connsiteY45229" fmla="*/ 6162416 h 6858000"/>
              <a:gd name="connsiteX45230" fmla="*/ 30197 w 12192000"/>
              <a:gd name="connsiteY45230" fmla="*/ 6152003 h 6858000"/>
              <a:gd name="connsiteX45231" fmla="*/ 30197 w 12192000"/>
              <a:gd name="connsiteY45231" fmla="*/ 6152093 h 6858000"/>
              <a:gd name="connsiteX45232" fmla="*/ 15616 w 12192000"/>
              <a:gd name="connsiteY45232" fmla="*/ 6164987 h 6858000"/>
              <a:gd name="connsiteX45233" fmla="*/ 0 w 12192000"/>
              <a:gd name="connsiteY45233" fmla="*/ 6170648 h 6858000"/>
              <a:gd name="connsiteX45234" fmla="*/ 0 w 12192000"/>
              <a:gd name="connsiteY45234" fmla="*/ 6151920 h 6858000"/>
              <a:gd name="connsiteX45235" fmla="*/ 10713 w 12192000"/>
              <a:gd name="connsiteY45235" fmla="*/ 6148383 h 6858000"/>
              <a:gd name="connsiteX45236" fmla="*/ 23823 w 12192000"/>
              <a:gd name="connsiteY45236" fmla="*/ 6130159 h 6858000"/>
              <a:gd name="connsiteX45237" fmla="*/ 25349 w 12192000"/>
              <a:gd name="connsiteY45237" fmla="*/ 6119775 h 6858000"/>
              <a:gd name="connsiteX45238" fmla="*/ 14611 w 12192000"/>
              <a:gd name="connsiteY45238" fmla="*/ 6093888 h 6858000"/>
              <a:gd name="connsiteX45239" fmla="*/ 0 w 12192000"/>
              <a:gd name="connsiteY45239" fmla="*/ 6087827 h 6858000"/>
              <a:gd name="connsiteX45240" fmla="*/ 0 w 12192000"/>
              <a:gd name="connsiteY45240" fmla="*/ 6067983 h 6858000"/>
              <a:gd name="connsiteX45241" fmla="*/ 15340 w 12192000"/>
              <a:gd name="connsiteY45241" fmla="*/ 6073360 h 6858000"/>
              <a:gd name="connsiteX45242" fmla="*/ 29987 w 12192000"/>
              <a:gd name="connsiteY45242" fmla="*/ 6085962 h 6858000"/>
              <a:gd name="connsiteX45243" fmla="*/ 149921 w 12192000"/>
              <a:gd name="connsiteY45243" fmla="*/ 6016719 h 6858000"/>
              <a:gd name="connsiteX45244" fmla="*/ 147467 w 12192000"/>
              <a:gd name="connsiteY45244" fmla="*/ 6002296 h 6858000"/>
              <a:gd name="connsiteX45245" fmla="*/ 149472 w 12192000"/>
              <a:gd name="connsiteY45245" fmla="*/ 5989159 h 6858000"/>
              <a:gd name="connsiteX45246" fmla="*/ 150250 w 12192000"/>
              <a:gd name="connsiteY45246" fmla="*/ 5986765 h 6858000"/>
              <a:gd name="connsiteX45247" fmla="*/ 184064 w 12192000"/>
              <a:gd name="connsiteY45247" fmla="*/ 5957709 h 6858000"/>
              <a:gd name="connsiteX45248" fmla="*/ 184064 w 12192000"/>
              <a:gd name="connsiteY45248" fmla="*/ 5820271 h 6858000"/>
              <a:gd name="connsiteX45249" fmla="*/ 184094 w 12192000"/>
              <a:gd name="connsiteY45249" fmla="*/ 5820181 h 6858000"/>
              <a:gd name="connsiteX45250" fmla="*/ 150849 w 12192000"/>
              <a:gd name="connsiteY45250" fmla="*/ 5800521 h 6858000"/>
              <a:gd name="connsiteX45251" fmla="*/ 132835 w 12192000"/>
              <a:gd name="connsiteY45251" fmla="*/ 5810934 h 6858000"/>
              <a:gd name="connsiteX45252" fmla="*/ 52698 w 12192000"/>
              <a:gd name="connsiteY45252" fmla="*/ 6002411 h 6858000"/>
              <a:gd name="connsiteX45253" fmla="*/ 0 w 12192000"/>
              <a:gd name="connsiteY45253" fmla="*/ 6044039 h 6858000"/>
              <a:gd name="connsiteX45254" fmla="*/ 0 w 12192000"/>
              <a:gd name="connsiteY45254" fmla="*/ 6025073 h 6858000"/>
              <a:gd name="connsiteX45255" fmla="*/ 44526 w 12192000"/>
              <a:gd name="connsiteY45255" fmla="*/ 5987874 h 6858000"/>
              <a:gd name="connsiteX45256" fmla="*/ 116437 w 12192000"/>
              <a:gd name="connsiteY45256" fmla="*/ 5820480 h 6858000"/>
              <a:gd name="connsiteX45257" fmla="*/ 30706 w 12192000"/>
              <a:gd name="connsiteY45257" fmla="*/ 5869973 h 6858000"/>
              <a:gd name="connsiteX45258" fmla="*/ 33339 w 12192000"/>
              <a:gd name="connsiteY45258" fmla="*/ 5884965 h 6858000"/>
              <a:gd name="connsiteX45259" fmla="*/ 22836 w 12192000"/>
              <a:gd name="connsiteY45259" fmla="*/ 5913700 h 6858000"/>
              <a:gd name="connsiteX45260" fmla="*/ 0 w 12192000"/>
              <a:gd name="connsiteY45260" fmla="*/ 5926929 h 6858000"/>
              <a:gd name="connsiteX45261" fmla="*/ 0 w 12192000"/>
              <a:gd name="connsiteY45261" fmla="*/ 5842881 h 6858000"/>
              <a:gd name="connsiteX45262" fmla="*/ 7751 w 12192000"/>
              <a:gd name="connsiteY45262" fmla="*/ 5844621 h 6858000"/>
              <a:gd name="connsiteX45263" fmla="*/ 22703 w 12192000"/>
              <a:gd name="connsiteY45263" fmla="*/ 5856109 h 6858000"/>
              <a:gd name="connsiteX45264" fmla="*/ 22686 w 12192000"/>
              <a:gd name="connsiteY45264" fmla="*/ 5856119 h 6858000"/>
              <a:gd name="connsiteX45265" fmla="*/ 22716 w 12192000"/>
              <a:gd name="connsiteY45265" fmla="*/ 5856119 h 6858000"/>
              <a:gd name="connsiteX45266" fmla="*/ 22703 w 12192000"/>
              <a:gd name="connsiteY45266" fmla="*/ 5856109 h 6858000"/>
              <a:gd name="connsiteX45267" fmla="*/ 108417 w 12192000"/>
              <a:gd name="connsiteY45267" fmla="*/ 5806625 h 6858000"/>
              <a:gd name="connsiteX45268" fmla="*/ 49909 w 12192000"/>
              <a:gd name="connsiteY45268" fmla="*/ 5785198 h 6858000"/>
              <a:gd name="connsiteX45269" fmla="*/ 0 w 12192000"/>
              <a:gd name="connsiteY45269" fmla="*/ 5779374 h 6858000"/>
              <a:gd name="connsiteX45270" fmla="*/ 0 w 12192000"/>
              <a:gd name="connsiteY45270" fmla="*/ 5763442 h 6858000"/>
              <a:gd name="connsiteX45271" fmla="*/ 58567 w 12192000"/>
              <a:gd name="connsiteY45271" fmla="*/ 5770811 h 6858000"/>
              <a:gd name="connsiteX45272" fmla="*/ 124815 w 12192000"/>
              <a:gd name="connsiteY45272" fmla="*/ 5797170 h 6858000"/>
              <a:gd name="connsiteX45273" fmla="*/ 143039 w 12192000"/>
              <a:gd name="connsiteY45273" fmla="*/ 5786637 h 6858000"/>
              <a:gd name="connsiteX45274" fmla="*/ 141692 w 12192000"/>
              <a:gd name="connsiteY45274" fmla="*/ 5782537 h 6858000"/>
              <a:gd name="connsiteX45275" fmla="*/ 140944 w 12192000"/>
              <a:gd name="connsiteY45275" fmla="*/ 5779694 h 6858000"/>
              <a:gd name="connsiteX45276" fmla="*/ 140735 w 12192000"/>
              <a:gd name="connsiteY45276" fmla="*/ 5778856 h 6858000"/>
              <a:gd name="connsiteX45277" fmla="*/ 139448 w 12192000"/>
              <a:gd name="connsiteY45277" fmla="*/ 5767575 h 6858000"/>
              <a:gd name="connsiteX45278" fmla="*/ 142889 w 12192000"/>
              <a:gd name="connsiteY45278" fmla="*/ 5749082 h 6858000"/>
              <a:gd name="connsiteX45279" fmla="*/ 22955 w 12192000"/>
              <a:gd name="connsiteY45279" fmla="*/ 5679839 h 6858000"/>
              <a:gd name="connsiteX45280" fmla="*/ 8125 w 12192000"/>
              <a:gd name="connsiteY45280" fmla="*/ 5691338 h 6858000"/>
              <a:gd name="connsiteX45281" fmla="*/ 0 w 12192000"/>
              <a:gd name="connsiteY45281" fmla="*/ 5693149 h 6858000"/>
              <a:gd name="connsiteX45282" fmla="*/ 0 w 12192000"/>
              <a:gd name="connsiteY45282" fmla="*/ 5607875 h 6858000"/>
              <a:gd name="connsiteX45283" fmla="*/ 17820 w 12192000"/>
              <a:gd name="connsiteY45283" fmla="*/ 5616458 h 6858000"/>
              <a:gd name="connsiteX45284" fmla="*/ 30765 w 12192000"/>
              <a:gd name="connsiteY45284" fmla="*/ 5635463 h 6858000"/>
              <a:gd name="connsiteX45285" fmla="*/ 31543 w 12192000"/>
              <a:gd name="connsiteY45285" fmla="*/ 5637856 h 6858000"/>
              <a:gd name="connsiteX45286" fmla="*/ 33548 w 12192000"/>
              <a:gd name="connsiteY45286" fmla="*/ 5650993 h 6858000"/>
              <a:gd name="connsiteX45287" fmla="*/ 31095 w 12192000"/>
              <a:gd name="connsiteY45287" fmla="*/ 5665416 h 6858000"/>
              <a:gd name="connsiteX45288" fmla="*/ 151028 w 12192000"/>
              <a:gd name="connsiteY45288" fmla="*/ 5734659 h 6858000"/>
              <a:gd name="connsiteX45289" fmla="*/ 184273 w 12192000"/>
              <a:gd name="connsiteY45289" fmla="*/ 5715538 h 6858000"/>
              <a:gd name="connsiteX45290" fmla="*/ 184273 w 12192000"/>
              <a:gd name="connsiteY45290" fmla="*/ 5695310 h 6858000"/>
              <a:gd name="connsiteX45291" fmla="*/ 48211 w 12192000"/>
              <a:gd name="connsiteY45291" fmla="*/ 5459632 h 6858000"/>
              <a:gd name="connsiteX45292" fmla="*/ 30197 w 12192000"/>
              <a:gd name="connsiteY45292" fmla="*/ 5449218 h 6858000"/>
              <a:gd name="connsiteX45293" fmla="*/ 30197 w 12192000"/>
              <a:gd name="connsiteY45293" fmla="*/ 5449308 h 6858000"/>
              <a:gd name="connsiteX45294" fmla="*/ 15616 w 12192000"/>
              <a:gd name="connsiteY45294" fmla="*/ 5462202 h 6858000"/>
              <a:gd name="connsiteX45295" fmla="*/ 0 w 12192000"/>
              <a:gd name="connsiteY45295" fmla="*/ 5467863 h 6858000"/>
              <a:gd name="connsiteX45296" fmla="*/ 0 w 12192000"/>
              <a:gd name="connsiteY45296" fmla="*/ 5449135 h 6858000"/>
              <a:gd name="connsiteX45297" fmla="*/ 10713 w 12192000"/>
              <a:gd name="connsiteY45297" fmla="*/ 5445598 h 6858000"/>
              <a:gd name="connsiteX45298" fmla="*/ 23823 w 12192000"/>
              <a:gd name="connsiteY45298" fmla="*/ 5427374 h 6858000"/>
              <a:gd name="connsiteX45299" fmla="*/ 25349 w 12192000"/>
              <a:gd name="connsiteY45299" fmla="*/ 5416991 h 6858000"/>
              <a:gd name="connsiteX45300" fmla="*/ 14611 w 12192000"/>
              <a:gd name="connsiteY45300" fmla="*/ 5391103 h 6858000"/>
              <a:gd name="connsiteX45301" fmla="*/ 0 w 12192000"/>
              <a:gd name="connsiteY45301" fmla="*/ 5385042 h 6858000"/>
              <a:gd name="connsiteX45302" fmla="*/ 0 w 12192000"/>
              <a:gd name="connsiteY45302" fmla="*/ 5365228 h 6858000"/>
              <a:gd name="connsiteX45303" fmla="*/ 15340 w 12192000"/>
              <a:gd name="connsiteY45303" fmla="*/ 5370606 h 6858000"/>
              <a:gd name="connsiteX45304" fmla="*/ 29987 w 12192000"/>
              <a:gd name="connsiteY45304" fmla="*/ 5383207 h 6858000"/>
              <a:gd name="connsiteX45305" fmla="*/ 149921 w 12192000"/>
              <a:gd name="connsiteY45305" fmla="*/ 5313964 h 6858000"/>
              <a:gd name="connsiteX45306" fmla="*/ 147467 w 12192000"/>
              <a:gd name="connsiteY45306" fmla="*/ 5299541 h 6858000"/>
              <a:gd name="connsiteX45307" fmla="*/ 149472 w 12192000"/>
              <a:gd name="connsiteY45307" fmla="*/ 5286404 h 6858000"/>
              <a:gd name="connsiteX45308" fmla="*/ 150250 w 12192000"/>
              <a:gd name="connsiteY45308" fmla="*/ 5284010 h 6858000"/>
              <a:gd name="connsiteX45309" fmla="*/ 184064 w 12192000"/>
              <a:gd name="connsiteY45309" fmla="*/ 5254955 h 6858000"/>
              <a:gd name="connsiteX45310" fmla="*/ 184064 w 12192000"/>
              <a:gd name="connsiteY45310" fmla="*/ 5117516 h 6858000"/>
              <a:gd name="connsiteX45311" fmla="*/ 184094 w 12192000"/>
              <a:gd name="connsiteY45311" fmla="*/ 5117426 h 6858000"/>
              <a:gd name="connsiteX45312" fmla="*/ 150849 w 12192000"/>
              <a:gd name="connsiteY45312" fmla="*/ 5097766 h 6858000"/>
              <a:gd name="connsiteX45313" fmla="*/ 132835 w 12192000"/>
              <a:gd name="connsiteY45313" fmla="*/ 5108179 h 6858000"/>
              <a:gd name="connsiteX45314" fmla="*/ 52698 w 12192000"/>
              <a:gd name="connsiteY45314" fmla="*/ 5299656 h 6858000"/>
              <a:gd name="connsiteX45315" fmla="*/ 0 w 12192000"/>
              <a:gd name="connsiteY45315" fmla="*/ 5341284 h 6858000"/>
              <a:gd name="connsiteX45316" fmla="*/ 0 w 12192000"/>
              <a:gd name="connsiteY45316" fmla="*/ 5322289 h 6858000"/>
              <a:gd name="connsiteX45317" fmla="*/ 44526 w 12192000"/>
              <a:gd name="connsiteY45317" fmla="*/ 5285090 h 6858000"/>
              <a:gd name="connsiteX45318" fmla="*/ 116437 w 12192000"/>
              <a:gd name="connsiteY45318" fmla="*/ 5117695 h 6858000"/>
              <a:gd name="connsiteX45319" fmla="*/ 30706 w 12192000"/>
              <a:gd name="connsiteY45319" fmla="*/ 5167189 h 6858000"/>
              <a:gd name="connsiteX45320" fmla="*/ 33339 w 12192000"/>
              <a:gd name="connsiteY45320" fmla="*/ 5182181 h 6858000"/>
              <a:gd name="connsiteX45321" fmla="*/ 22836 w 12192000"/>
              <a:gd name="connsiteY45321" fmla="*/ 5210915 h 6858000"/>
              <a:gd name="connsiteX45322" fmla="*/ 0 w 12192000"/>
              <a:gd name="connsiteY45322" fmla="*/ 5224144 h 6858000"/>
              <a:gd name="connsiteX45323" fmla="*/ 0 w 12192000"/>
              <a:gd name="connsiteY45323" fmla="*/ 5140097 h 6858000"/>
              <a:gd name="connsiteX45324" fmla="*/ 7751 w 12192000"/>
              <a:gd name="connsiteY45324" fmla="*/ 5141837 h 6858000"/>
              <a:gd name="connsiteX45325" fmla="*/ 22703 w 12192000"/>
              <a:gd name="connsiteY45325" fmla="*/ 5153324 h 6858000"/>
              <a:gd name="connsiteX45326" fmla="*/ 22686 w 12192000"/>
              <a:gd name="connsiteY45326" fmla="*/ 5153334 h 6858000"/>
              <a:gd name="connsiteX45327" fmla="*/ 22716 w 12192000"/>
              <a:gd name="connsiteY45327" fmla="*/ 5153334 h 6858000"/>
              <a:gd name="connsiteX45328" fmla="*/ 22703 w 12192000"/>
              <a:gd name="connsiteY45328" fmla="*/ 5153324 h 6858000"/>
              <a:gd name="connsiteX45329" fmla="*/ 108417 w 12192000"/>
              <a:gd name="connsiteY45329" fmla="*/ 5103841 h 6858000"/>
              <a:gd name="connsiteX45330" fmla="*/ 49909 w 12192000"/>
              <a:gd name="connsiteY45330" fmla="*/ 5082414 h 6858000"/>
              <a:gd name="connsiteX45331" fmla="*/ 0 w 12192000"/>
              <a:gd name="connsiteY45331" fmla="*/ 5076589 h 6858000"/>
              <a:gd name="connsiteX45332" fmla="*/ 0 w 12192000"/>
              <a:gd name="connsiteY45332" fmla="*/ 5060657 h 6858000"/>
              <a:gd name="connsiteX45333" fmla="*/ 58567 w 12192000"/>
              <a:gd name="connsiteY45333" fmla="*/ 5068027 h 6858000"/>
              <a:gd name="connsiteX45334" fmla="*/ 124815 w 12192000"/>
              <a:gd name="connsiteY45334" fmla="*/ 5094385 h 6858000"/>
              <a:gd name="connsiteX45335" fmla="*/ 143039 w 12192000"/>
              <a:gd name="connsiteY45335" fmla="*/ 5083852 h 6858000"/>
              <a:gd name="connsiteX45336" fmla="*/ 141692 w 12192000"/>
              <a:gd name="connsiteY45336" fmla="*/ 5079752 h 6858000"/>
              <a:gd name="connsiteX45337" fmla="*/ 140944 w 12192000"/>
              <a:gd name="connsiteY45337" fmla="*/ 5076909 h 6858000"/>
              <a:gd name="connsiteX45338" fmla="*/ 140735 w 12192000"/>
              <a:gd name="connsiteY45338" fmla="*/ 5076071 h 6858000"/>
              <a:gd name="connsiteX45339" fmla="*/ 139448 w 12192000"/>
              <a:gd name="connsiteY45339" fmla="*/ 5064790 h 6858000"/>
              <a:gd name="connsiteX45340" fmla="*/ 142889 w 12192000"/>
              <a:gd name="connsiteY45340" fmla="*/ 5046298 h 6858000"/>
              <a:gd name="connsiteX45341" fmla="*/ 22955 w 12192000"/>
              <a:gd name="connsiteY45341" fmla="*/ 4977054 h 6858000"/>
              <a:gd name="connsiteX45342" fmla="*/ 8125 w 12192000"/>
              <a:gd name="connsiteY45342" fmla="*/ 4988553 h 6858000"/>
              <a:gd name="connsiteX45343" fmla="*/ 0 w 12192000"/>
              <a:gd name="connsiteY45343" fmla="*/ 4990364 h 6858000"/>
              <a:gd name="connsiteX45344" fmla="*/ 0 w 12192000"/>
              <a:gd name="connsiteY45344" fmla="*/ 4905090 h 6858000"/>
              <a:gd name="connsiteX45345" fmla="*/ 17820 w 12192000"/>
              <a:gd name="connsiteY45345" fmla="*/ 4913673 h 6858000"/>
              <a:gd name="connsiteX45346" fmla="*/ 30765 w 12192000"/>
              <a:gd name="connsiteY45346" fmla="*/ 4932678 h 6858000"/>
              <a:gd name="connsiteX45347" fmla="*/ 31543 w 12192000"/>
              <a:gd name="connsiteY45347" fmla="*/ 4935072 h 6858000"/>
              <a:gd name="connsiteX45348" fmla="*/ 33548 w 12192000"/>
              <a:gd name="connsiteY45348" fmla="*/ 4948208 h 6858000"/>
              <a:gd name="connsiteX45349" fmla="*/ 31095 w 12192000"/>
              <a:gd name="connsiteY45349" fmla="*/ 4962631 h 6858000"/>
              <a:gd name="connsiteX45350" fmla="*/ 151028 w 12192000"/>
              <a:gd name="connsiteY45350" fmla="*/ 5031874 h 6858000"/>
              <a:gd name="connsiteX45351" fmla="*/ 184273 w 12192000"/>
              <a:gd name="connsiteY45351" fmla="*/ 5012753 h 6858000"/>
              <a:gd name="connsiteX45352" fmla="*/ 184273 w 12192000"/>
              <a:gd name="connsiteY45352" fmla="*/ 4992525 h 6858000"/>
              <a:gd name="connsiteX45353" fmla="*/ 48211 w 12192000"/>
              <a:gd name="connsiteY45353" fmla="*/ 4756847 h 6858000"/>
              <a:gd name="connsiteX45354" fmla="*/ 30197 w 12192000"/>
              <a:gd name="connsiteY45354" fmla="*/ 4746434 h 6858000"/>
              <a:gd name="connsiteX45355" fmla="*/ 30197 w 12192000"/>
              <a:gd name="connsiteY45355" fmla="*/ 4746523 h 6858000"/>
              <a:gd name="connsiteX45356" fmla="*/ 15616 w 12192000"/>
              <a:gd name="connsiteY45356" fmla="*/ 4759417 h 6858000"/>
              <a:gd name="connsiteX45357" fmla="*/ 0 w 12192000"/>
              <a:gd name="connsiteY45357" fmla="*/ 4765078 h 6858000"/>
              <a:gd name="connsiteX45358" fmla="*/ 0 w 12192000"/>
              <a:gd name="connsiteY45358" fmla="*/ 4746380 h 6858000"/>
              <a:gd name="connsiteX45359" fmla="*/ 10713 w 12192000"/>
              <a:gd name="connsiteY45359" fmla="*/ 4742843 h 6858000"/>
              <a:gd name="connsiteX45360" fmla="*/ 23823 w 12192000"/>
              <a:gd name="connsiteY45360" fmla="*/ 4724619 h 6858000"/>
              <a:gd name="connsiteX45361" fmla="*/ 25349 w 12192000"/>
              <a:gd name="connsiteY45361" fmla="*/ 4714236 h 6858000"/>
              <a:gd name="connsiteX45362" fmla="*/ 14611 w 12192000"/>
              <a:gd name="connsiteY45362" fmla="*/ 4688349 h 6858000"/>
              <a:gd name="connsiteX45363" fmla="*/ 0 w 12192000"/>
              <a:gd name="connsiteY45363" fmla="*/ 4682288 h 6858000"/>
              <a:gd name="connsiteX45364" fmla="*/ 0 w 12192000"/>
              <a:gd name="connsiteY45364" fmla="*/ 4662443 h 6858000"/>
              <a:gd name="connsiteX45365" fmla="*/ 15340 w 12192000"/>
              <a:gd name="connsiteY45365" fmla="*/ 4667821 h 6858000"/>
              <a:gd name="connsiteX45366" fmla="*/ 29987 w 12192000"/>
              <a:gd name="connsiteY45366" fmla="*/ 4680422 h 6858000"/>
              <a:gd name="connsiteX45367" fmla="*/ 149921 w 12192000"/>
              <a:gd name="connsiteY45367" fmla="*/ 4611179 h 6858000"/>
              <a:gd name="connsiteX45368" fmla="*/ 147467 w 12192000"/>
              <a:gd name="connsiteY45368" fmla="*/ 4596756 h 6858000"/>
              <a:gd name="connsiteX45369" fmla="*/ 149472 w 12192000"/>
              <a:gd name="connsiteY45369" fmla="*/ 4583620 h 6858000"/>
              <a:gd name="connsiteX45370" fmla="*/ 150250 w 12192000"/>
              <a:gd name="connsiteY45370" fmla="*/ 4581226 h 6858000"/>
              <a:gd name="connsiteX45371" fmla="*/ 184064 w 12192000"/>
              <a:gd name="connsiteY45371" fmla="*/ 4552170 h 6858000"/>
              <a:gd name="connsiteX45372" fmla="*/ 184064 w 12192000"/>
              <a:gd name="connsiteY45372" fmla="*/ 4414731 h 6858000"/>
              <a:gd name="connsiteX45373" fmla="*/ 184094 w 12192000"/>
              <a:gd name="connsiteY45373" fmla="*/ 4414641 h 6858000"/>
              <a:gd name="connsiteX45374" fmla="*/ 150849 w 12192000"/>
              <a:gd name="connsiteY45374" fmla="*/ 4394981 h 6858000"/>
              <a:gd name="connsiteX45375" fmla="*/ 132835 w 12192000"/>
              <a:gd name="connsiteY45375" fmla="*/ 4405395 h 6858000"/>
              <a:gd name="connsiteX45376" fmla="*/ 52698 w 12192000"/>
              <a:gd name="connsiteY45376" fmla="*/ 4596872 h 6858000"/>
              <a:gd name="connsiteX45377" fmla="*/ 0 w 12192000"/>
              <a:gd name="connsiteY45377" fmla="*/ 4638500 h 6858000"/>
              <a:gd name="connsiteX45378" fmla="*/ 0 w 12192000"/>
              <a:gd name="connsiteY45378" fmla="*/ 4619504 h 6858000"/>
              <a:gd name="connsiteX45379" fmla="*/ 44526 w 12192000"/>
              <a:gd name="connsiteY45379" fmla="*/ 4582305 h 6858000"/>
              <a:gd name="connsiteX45380" fmla="*/ 116437 w 12192000"/>
              <a:gd name="connsiteY45380" fmla="*/ 4414910 h 6858000"/>
              <a:gd name="connsiteX45381" fmla="*/ 30706 w 12192000"/>
              <a:gd name="connsiteY45381" fmla="*/ 4464404 h 6858000"/>
              <a:gd name="connsiteX45382" fmla="*/ 33339 w 12192000"/>
              <a:gd name="connsiteY45382" fmla="*/ 4479396 h 6858000"/>
              <a:gd name="connsiteX45383" fmla="*/ 22836 w 12192000"/>
              <a:gd name="connsiteY45383" fmla="*/ 4508130 h 6858000"/>
              <a:gd name="connsiteX45384" fmla="*/ 0 w 12192000"/>
              <a:gd name="connsiteY45384" fmla="*/ 4521359 h 6858000"/>
              <a:gd name="connsiteX45385" fmla="*/ 0 w 12192000"/>
              <a:gd name="connsiteY45385" fmla="*/ 4437312 h 6858000"/>
              <a:gd name="connsiteX45386" fmla="*/ 7751 w 12192000"/>
              <a:gd name="connsiteY45386" fmla="*/ 4439052 h 6858000"/>
              <a:gd name="connsiteX45387" fmla="*/ 22703 w 12192000"/>
              <a:gd name="connsiteY45387" fmla="*/ 4450540 h 6858000"/>
              <a:gd name="connsiteX45388" fmla="*/ 22686 w 12192000"/>
              <a:gd name="connsiteY45388" fmla="*/ 4450550 h 6858000"/>
              <a:gd name="connsiteX45389" fmla="*/ 22716 w 12192000"/>
              <a:gd name="connsiteY45389" fmla="*/ 4450550 h 6858000"/>
              <a:gd name="connsiteX45390" fmla="*/ 22703 w 12192000"/>
              <a:gd name="connsiteY45390" fmla="*/ 4450540 h 6858000"/>
              <a:gd name="connsiteX45391" fmla="*/ 108417 w 12192000"/>
              <a:gd name="connsiteY45391" fmla="*/ 4401056 h 6858000"/>
              <a:gd name="connsiteX45392" fmla="*/ 49909 w 12192000"/>
              <a:gd name="connsiteY45392" fmla="*/ 4379629 h 6858000"/>
              <a:gd name="connsiteX45393" fmla="*/ 0 w 12192000"/>
              <a:gd name="connsiteY45393" fmla="*/ 4373804 h 6858000"/>
              <a:gd name="connsiteX45394" fmla="*/ 0 w 12192000"/>
              <a:gd name="connsiteY45394" fmla="*/ 4357902 h 6858000"/>
              <a:gd name="connsiteX45395" fmla="*/ 58567 w 12192000"/>
              <a:gd name="connsiteY45395" fmla="*/ 4365271 h 6858000"/>
              <a:gd name="connsiteX45396" fmla="*/ 124815 w 12192000"/>
              <a:gd name="connsiteY45396" fmla="*/ 4391630 h 6858000"/>
              <a:gd name="connsiteX45397" fmla="*/ 143039 w 12192000"/>
              <a:gd name="connsiteY45397" fmla="*/ 4381097 h 6858000"/>
              <a:gd name="connsiteX45398" fmla="*/ 141692 w 12192000"/>
              <a:gd name="connsiteY45398" fmla="*/ 4376997 h 6858000"/>
              <a:gd name="connsiteX45399" fmla="*/ 140944 w 12192000"/>
              <a:gd name="connsiteY45399" fmla="*/ 4374155 h 6858000"/>
              <a:gd name="connsiteX45400" fmla="*/ 140735 w 12192000"/>
              <a:gd name="connsiteY45400" fmla="*/ 4373317 h 6858000"/>
              <a:gd name="connsiteX45401" fmla="*/ 139448 w 12192000"/>
              <a:gd name="connsiteY45401" fmla="*/ 4362035 h 6858000"/>
              <a:gd name="connsiteX45402" fmla="*/ 142889 w 12192000"/>
              <a:gd name="connsiteY45402" fmla="*/ 4343543 h 6858000"/>
              <a:gd name="connsiteX45403" fmla="*/ 22955 w 12192000"/>
              <a:gd name="connsiteY45403" fmla="*/ 4274300 h 6858000"/>
              <a:gd name="connsiteX45404" fmla="*/ 8125 w 12192000"/>
              <a:gd name="connsiteY45404" fmla="*/ 4285798 h 6858000"/>
              <a:gd name="connsiteX45405" fmla="*/ 0 w 12192000"/>
              <a:gd name="connsiteY45405" fmla="*/ 4287609 h 6858000"/>
              <a:gd name="connsiteX45406" fmla="*/ 0 w 12192000"/>
              <a:gd name="connsiteY45406" fmla="*/ 4202335 h 6858000"/>
              <a:gd name="connsiteX45407" fmla="*/ 17820 w 12192000"/>
              <a:gd name="connsiteY45407" fmla="*/ 4210918 h 6858000"/>
              <a:gd name="connsiteX45408" fmla="*/ 30765 w 12192000"/>
              <a:gd name="connsiteY45408" fmla="*/ 4229923 h 6858000"/>
              <a:gd name="connsiteX45409" fmla="*/ 31543 w 12192000"/>
              <a:gd name="connsiteY45409" fmla="*/ 4232317 h 6858000"/>
              <a:gd name="connsiteX45410" fmla="*/ 33548 w 12192000"/>
              <a:gd name="connsiteY45410" fmla="*/ 4245453 h 6858000"/>
              <a:gd name="connsiteX45411" fmla="*/ 31095 w 12192000"/>
              <a:gd name="connsiteY45411" fmla="*/ 4259876 h 6858000"/>
              <a:gd name="connsiteX45412" fmla="*/ 151028 w 12192000"/>
              <a:gd name="connsiteY45412" fmla="*/ 4329120 h 6858000"/>
              <a:gd name="connsiteX45413" fmla="*/ 184273 w 12192000"/>
              <a:gd name="connsiteY45413" fmla="*/ 4309998 h 6858000"/>
              <a:gd name="connsiteX45414" fmla="*/ 184273 w 12192000"/>
              <a:gd name="connsiteY45414" fmla="*/ 4289770 h 6858000"/>
              <a:gd name="connsiteX45415" fmla="*/ 48211 w 12192000"/>
              <a:gd name="connsiteY45415" fmla="*/ 4054092 h 6858000"/>
              <a:gd name="connsiteX45416" fmla="*/ 30197 w 12192000"/>
              <a:gd name="connsiteY45416" fmla="*/ 4043679 h 6858000"/>
              <a:gd name="connsiteX45417" fmla="*/ 30197 w 12192000"/>
              <a:gd name="connsiteY45417" fmla="*/ 4043768 h 6858000"/>
              <a:gd name="connsiteX45418" fmla="*/ 15616 w 12192000"/>
              <a:gd name="connsiteY45418" fmla="*/ 4056662 h 6858000"/>
              <a:gd name="connsiteX45419" fmla="*/ 0 w 12192000"/>
              <a:gd name="connsiteY45419" fmla="*/ 4062323 h 6858000"/>
              <a:gd name="connsiteX45420" fmla="*/ 0 w 12192000"/>
              <a:gd name="connsiteY45420" fmla="*/ 4043596 h 6858000"/>
              <a:gd name="connsiteX45421" fmla="*/ 10713 w 12192000"/>
              <a:gd name="connsiteY45421" fmla="*/ 4040058 h 6858000"/>
              <a:gd name="connsiteX45422" fmla="*/ 23823 w 12192000"/>
              <a:gd name="connsiteY45422" fmla="*/ 4021835 h 6858000"/>
              <a:gd name="connsiteX45423" fmla="*/ 25349 w 12192000"/>
              <a:gd name="connsiteY45423" fmla="*/ 4011451 h 6858000"/>
              <a:gd name="connsiteX45424" fmla="*/ 14611 w 12192000"/>
              <a:gd name="connsiteY45424" fmla="*/ 3985563 h 6858000"/>
              <a:gd name="connsiteX45425" fmla="*/ 0 w 12192000"/>
              <a:gd name="connsiteY45425" fmla="*/ 3979502 h 6858000"/>
              <a:gd name="connsiteX45426" fmla="*/ 0 w 12192000"/>
              <a:gd name="connsiteY45426" fmla="*/ 3959658 h 6858000"/>
              <a:gd name="connsiteX45427" fmla="*/ 15340 w 12192000"/>
              <a:gd name="connsiteY45427" fmla="*/ 3965036 h 6858000"/>
              <a:gd name="connsiteX45428" fmla="*/ 29987 w 12192000"/>
              <a:gd name="connsiteY45428" fmla="*/ 3977637 h 6858000"/>
              <a:gd name="connsiteX45429" fmla="*/ 149921 w 12192000"/>
              <a:gd name="connsiteY45429" fmla="*/ 3908394 h 6858000"/>
              <a:gd name="connsiteX45430" fmla="*/ 147467 w 12192000"/>
              <a:gd name="connsiteY45430" fmla="*/ 3893971 h 6858000"/>
              <a:gd name="connsiteX45431" fmla="*/ 149472 w 12192000"/>
              <a:gd name="connsiteY45431" fmla="*/ 3880835 h 6858000"/>
              <a:gd name="connsiteX45432" fmla="*/ 150250 w 12192000"/>
              <a:gd name="connsiteY45432" fmla="*/ 3878441 h 6858000"/>
              <a:gd name="connsiteX45433" fmla="*/ 184064 w 12192000"/>
              <a:gd name="connsiteY45433" fmla="*/ 3849385 h 6858000"/>
              <a:gd name="connsiteX45434" fmla="*/ 184064 w 12192000"/>
              <a:gd name="connsiteY45434" fmla="*/ 3711946 h 6858000"/>
              <a:gd name="connsiteX45435" fmla="*/ 184094 w 12192000"/>
              <a:gd name="connsiteY45435" fmla="*/ 3711856 h 6858000"/>
              <a:gd name="connsiteX45436" fmla="*/ 150849 w 12192000"/>
              <a:gd name="connsiteY45436" fmla="*/ 3692196 h 6858000"/>
              <a:gd name="connsiteX45437" fmla="*/ 132835 w 12192000"/>
              <a:gd name="connsiteY45437" fmla="*/ 3702610 h 6858000"/>
              <a:gd name="connsiteX45438" fmla="*/ 52698 w 12192000"/>
              <a:gd name="connsiteY45438" fmla="*/ 3894087 h 6858000"/>
              <a:gd name="connsiteX45439" fmla="*/ 0 w 12192000"/>
              <a:gd name="connsiteY45439" fmla="*/ 3935714 h 6858000"/>
              <a:gd name="connsiteX45440" fmla="*/ 0 w 12192000"/>
              <a:gd name="connsiteY45440" fmla="*/ 3916749 h 6858000"/>
              <a:gd name="connsiteX45441" fmla="*/ 44526 w 12192000"/>
              <a:gd name="connsiteY45441" fmla="*/ 3879550 h 6858000"/>
              <a:gd name="connsiteX45442" fmla="*/ 116437 w 12192000"/>
              <a:gd name="connsiteY45442" fmla="*/ 3712156 h 6858000"/>
              <a:gd name="connsiteX45443" fmla="*/ 30706 w 12192000"/>
              <a:gd name="connsiteY45443" fmla="*/ 3761649 h 6858000"/>
              <a:gd name="connsiteX45444" fmla="*/ 33339 w 12192000"/>
              <a:gd name="connsiteY45444" fmla="*/ 3776641 h 6858000"/>
              <a:gd name="connsiteX45445" fmla="*/ 22836 w 12192000"/>
              <a:gd name="connsiteY45445" fmla="*/ 3805375 h 6858000"/>
              <a:gd name="connsiteX45446" fmla="*/ 0 w 12192000"/>
              <a:gd name="connsiteY45446" fmla="*/ 3818604 h 6858000"/>
              <a:gd name="connsiteX45447" fmla="*/ 0 w 12192000"/>
              <a:gd name="connsiteY45447" fmla="*/ 3734557 h 6858000"/>
              <a:gd name="connsiteX45448" fmla="*/ 7751 w 12192000"/>
              <a:gd name="connsiteY45448" fmla="*/ 3736296 h 6858000"/>
              <a:gd name="connsiteX45449" fmla="*/ 22703 w 12192000"/>
              <a:gd name="connsiteY45449" fmla="*/ 3747784 h 6858000"/>
              <a:gd name="connsiteX45450" fmla="*/ 22686 w 12192000"/>
              <a:gd name="connsiteY45450" fmla="*/ 3747794 h 6858000"/>
              <a:gd name="connsiteX45451" fmla="*/ 22716 w 12192000"/>
              <a:gd name="connsiteY45451" fmla="*/ 3747794 h 6858000"/>
              <a:gd name="connsiteX45452" fmla="*/ 22703 w 12192000"/>
              <a:gd name="connsiteY45452" fmla="*/ 3747784 h 6858000"/>
              <a:gd name="connsiteX45453" fmla="*/ 108417 w 12192000"/>
              <a:gd name="connsiteY45453" fmla="*/ 3698301 h 6858000"/>
              <a:gd name="connsiteX45454" fmla="*/ 49909 w 12192000"/>
              <a:gd name="connsiteY45454" fmla="*/ 3676874 h 6858000"/>
              <a:gd name="connsiteX45455" fmla="*/ 0 w 12192000"/>
              <a:gd name="connsiteY45455" fmla="*/ 3671049 h 6858000"/>
              <a:gd name="connsiteX45456" fmla="*/ 0 w 12192000"/>
              <a:gd name="connsiteY45456" fmla="*/ 3655117 h 6858000"/>
              <a:gd name="connsiteX45457" fmla="*/ 58567 w 12192000"/>
              <a:gd name="connsiteY45457" fmla="*/ 3662486 h 6858000"/>
              <a:gd name="connsiteX45458" fmla="*/ 124815 w 12192000"/>
              <a:gd name="connsiteY45458" fmla="*/ 3688845 h 6858000"/>
              <a:gd name="connsiteX45459" fmla="*/ 143039 w 12192000"/>
              <a:gd name="connsiteY45459" fmla="*/ 3678312 h 6858000"/>
              <a:gd name="connsiteX45460" fmla="*/ 141692 w 12192000"/>
              <a:gd name="connsiteY45460" fmla="*/ 3674212 h 6858000"/>
              <a:gd name="connsiteX45461" fmla="*/ 140944 w 12192000"/>
              <a:gd name="connsiteY45461" fmla="*/ 3671370 h 6858000"/>
              <a:gd name="connsiteX45462" fmla="*/ 140735 w 12192000"/>
              <a:gd name="connsiteY45462" fmla="*/ 3670532 h 6858000"/>
              <a:gd name="connsiteX45463" fmla="*/ 139448 w 12192000"/>
              <a:gd name="connsiteY45463" fmla="*/ 3659251 h 6858000"/>
              <a:gd name="connsiteX45464" fmla="*/ 142889 w 12192000"/>
              <a:gd name="connsiteY45464" fmla="*/ 3640758 h 6858000"/>
              <a:gd name="connsiteX45465" fmla="*/ 22955 w 12192000"/>
              <a:gd name="connsiteY45465" fmla="*/ 3571515 h 6858000"/>
              <a:gd name="connsiteX45466" fmla="*/ 8125 w 12192000"/>
              <a:gd name="connsiteY45466" fmla="*/ 3583013 h 6858000"/>
              <a:gd name="connsiteX45467" fmla="*/ 0 w 12192000"/>
              <a:gd name="connsiteY45467" fmla="*/ 3584824 h 6858000"/>
              <a:gd name="connsiteX45468" fmla="*/ 0 w 12192000"/>
              <a:gd name="connsiteY45468" fmla="*/ 3499550 h 6858000"/>
              <a:gd name="connsiteX45469" fmla="*/ 17820 w 12192000"/>
              <a:gd name="connsiteY45469" fmla="*/ 3508133 h 6858000"/>
              <a:gd name="connsiteX45470" fmla="*/ 30765 w 12192000"/>
              <a:gd name="connsiteY45470" fmla="*/ 3527138 h 6858000"/>
              <a:gd name="connsiteX45471" fmla="*/ 31543 w 12192000"/>
              <a:gd name="connsiteY45471" fmla="*/ 3529532 h 6858000"/>
              <a:gd name="connsiteX45472" fmla="*/ 33548 w 12192000"/>
              <a:gd name="connsiteY45472" fmla="*/ 3542668 h 6858000"/>
              <a:gd name="connsiteX45473" fmla="*/ 31095 w 12192000"/>
              <a:gd name="connsiteY45473" fmla="*/ 3557091 h 6858000"/>
              <a:gd name="connsiteX45474" fmla="*/ 151028 w 12192000"/>
              <a:gd name="connsiteY45474" fmla="*/ 3626335 h 6858000"/>
              <a:gd name="connsiteX45475" fmla="*/ 184273 w 12192000"/>
              <a:gd name="connsiteY45475" fmla="*/ 3607213 h 6858000"/>
              <a:gd name="connsiteX45476" fmla="*/ 184273 w 12192000"/>
              <a:gd name="connsiteY45476" fmla="*/ 3586985 h 6858000"/>
              <a:gd name="connsiteX45477" fmla="*/ 48211 w 12192000"/>
              <a:gd name="connsiteY45477" fmla="*/ 3351307 h 6858000"/>
              <a:gd name="connsiteX45478" fmla="*/ 30197 w 12192000"/>
              <a:gd name="connsiteY45478" fmla="*/ 3340894 h 6858000"/>
              <a:gd name="connsiteX45479" fmla="*/ 30197 w 12192000"/>
              <a:gd name="connsiteY45479" fmla="*/ 3340984 h 6858000"/>
              <a:gd name="connsiteX45480" fmla="*/ 15616 w 12192000"/>
              <a:gd name="connsiteY45480" fmla="*/ 3353877 h 6858000"/>
              <a:gd name="connsiteX45481" fmla="*/ 0 w 12192000"/>
              <a:gd name="connsiteY45481" fmla="*/ 3359538 h 6858000"/>
              <a:gd name="connsiteX45482" fmla="*/ 0 w 12192000"/>
              <a:gd name="connsiteY45482" fmla="*/ 3340811 h 6858000"/>
              <a:gd name="connsiteX45483" fmla="*/ 10713 w 12192000"/>
              <a:gd name="connsiteY45483" fmla="*/ 3337274 h 6858000"/>
              <a:gd name="connsiteX45484" fmla="*/ 23823 w 12192000"/>
              <a:gd name="connsiteY45484" fmla="*/ 3319050 h 6858000"/>
              <a:gd name="connsiteX45485" fmla="*/ 25349 w 12192000"/>
              <a:gd name="connsiteY45485" fmla="*/ 3308666 h 6858000"/>
              <a:gd name="connsiteX45486" fmla="*/ 14611 w 12192000"/>
              <a:gd name="connsiteY45486" fmla="*/ 3282779 h 6858000"/>
              <a:gd name="connsiteX45487" fmla="*/ 0 w 12192000"/>
              <a:gd name="connsiteY45487" fmla="*/ 3276718 h 6858000"/>
              <a:gd name="connsiteX45488" fmla="*/ 0 w 12192000"/>
              <a:gd name="connsiteY45488" fmla="*/ 3256903 h 6858000"/>
              <a:gd name="connsiteX45489" fmla="*/ 15340 w 12192000"/>
              <a:gd name="connsiteY45489" fmla="*/ 3262281 h 6858000"/>
              <a:gd name="connsiteX45490" fmla="*/ 29987 w 12192000"/>
              <a:gd name="connsiteY45490" fmla="*/ 3274883 h 6858000"/>
              <a:gd name="connsiteX45491" fmla="*/ 149921 w 12192000"/>
              <a:gd name="connsiteY45491" fmla="*/ 3205639 h 6858000"/>
              <a:gd name="connsiteX45492" fmla="*/ 147467 w 12192000"/>
              <a:gd name="connsiteY45492" fmla="*/ 3191216 h 6858000"/>
              <a:gd name="connsiteX45493" fmla="*/ 149472 w 12192000"/>
              <a:gd name="connsiteY45493" fmla="*/ 3178080 h 6858000"/>
              <a:gd name="connsiteX45494" fmla="*/ 150250 w 12192000"/>
              <a:gd name="connsiteY45494" fmla="*/ 3175686 h 6858000"/>
              <a:gd name="connsiteX45495" fmla="*/ 184064 w 12192000"/>
              <a:gd name="connsiteY45495" fmla="*/ 3146630 h 6858000"/>
              <a:gd name="connsiteX45496" fmla="*/ 184064 w 12192000"/>
              <a:gd name="connsiteY45496" fmla="*/ 3009191 h 6858000"/>
              <a:gd name="connsiteX45497" fmla="*/ 184094 w 12192000"/>
              <a:gd name="connsiteY45497" fmla="*/ 3009101 h 6858000"/>
              <a:gd name="connsiteX45498" fmla="*/ 150849 w 12192000"/>
              <a:gd name="connsiteY45498" fmla="*/ 2989442 h 6858000"/>
              <a:gd name="connsiteX45499" fmla="*/ 132835 w 12192000"/>
              <a:gd name="connsiteY45499" fmla="*/ 2999855 h 6858000"/>
              <a:gd name="connsiteX45500" fmla="*/ 52698 w 12192000"/>
              <a:gd name="connsiteY45500" fmla="*/ 3191332 h 6858000"/>
              <a:gd name="connsiteX45501" fmla="*/ 0 w 12192000"/>
              <a:gd name="connsiteY45501" fmla="*/ 3232960 h 6858000"/>
              <a:gd name="connsiteX45502" fmla="*/ 0 w 12192000"/>
              <a:gd name="connsiteY45502" fmla="*/ 3213964 h 6858000"/>
              <a:gd name="connsiteX45503" fmla="*/ 44526 w 12192000"/>
              <a:gd name="connsiteY45503" fmla="*/ 3176765 h 6858000"/>
              <a:gd name="connsiteX45504" fmla="*/ 116437 w 12192000"/>
              <a:gd name="connsiteY45504" fmla="*/ 3009371 h 6858000"/>
              <a:gd name="connsiteX45505" fmla="*/ 30706 w 12192000"/>
              <a:gd name="connsiteY45505" fmla="*/ 3058864 h 6858000"/>
              <a:gd name="connsiteX45506" fmla="*/ 33339 w 12192000"/>
              <a:gd name="connsiteY45506" fmla="*/ 3073856 h 6858000"/>
              <a:gd name="connsiteX45507" fmla="*/ 22836 w 12192000"/>
              <a:gd name="connsiteY45507" fmla="*/ 3102590 h 6858000"/>
              <a:gd name="connsiteX45508" fmla="*/ 0 w 12192000"/>
              <a:gd name="connsiteY45508" fmla="*/ 3115819 h 6858000"/>
              <a:gd name="connsiteX45509" fmla="*/ 0 w 12192000"/>
              <a:gd name="connsiteY45509" fmla="*/ 3031772 h 6858000"/>
              <a:gd name="connsiteX45510" fmla="*/ 7751 w 12192000"/>
              <a:gd name="connsiteY45510" fmla="*/ 3033512 h 6858000"/>
              <a:gd name="connsiteX45511" fmla="*/ 22703 w 12192000"/>
              <a:gd name="connsiteY45511" fmla="*/ 3045000 h 6858000"/>
              <a:gd name="connsiteX45512" fmla="*/ 22686 w 12192000"/>
              <a:gd name="connsiteY45512" fmla="*/ 3045010 h 6858000"/>
              <a:gd name="connsiteX45513" fmla="*/ 22716 w 12192000"/>
              <a:gd name="connsiteY45513" fmla="*/ 3045010 h 6858000"/>
              <a:gd name="connsiteX45514" fmla="*/ 22703 w 12192000"/>
              <a:gd name="connsiteY45514" fmla="*/ 3045000 h 6858000"/>
              <a:gd name="connsiteX45515" fmla="*/ 108417 w 12192000"/>
              <a:gd name="connsiteY45515" fmla="*/ 2995516 h 6858000"/>
              <a:gd name="connsiteX45516" fmla="*/ 49909 w 12192000"/>
              <a:gd name="connsiteY45516" fmla="*/ 2974089 h 6858000"/>
              <a:gd name="connsiteX45517" fmla="*/ 0 w 12192000"/>
              <a:gd name="connsiteY45517" fmla="*/ 2968264 h 6858000"/>
              <a:gd name="connsiteX45518" fmla="*/ 0 w 12192000"/>
              <a:gd name="connsiteY45518" fmla="*/ 2952332 h 6858000"/>
              <a:gd name="connsiteX45519" fmla="*/ 58567 w 12192000"/>
              <a:gd name="connsiteY45519" fmla="*/ 2959702 h 6858000"/>
              <a:gd name="connsiteX45520" fmla="*/ 124815 w 12192000"/>
              <a:gd name="connsiteY45520" fmla="*/ 2986060 h 6858000"/>
              <a:gd name="connsiteX45521" fmla="*/ 143039 w 12192000"/>
              <a:gd name="connsiteY45521" fmla="*/ 2975527 h 6858000"/>
              <a:gd name="connsiteX45522" fmla="*/ 141692 w 12192000"/>
              <a:gd name="connsiteY45522" fmla="*/ 2971428 h 6858000"/>
              <a:gd name="connsiteX45523" fmla="*/ 140944 w 12192000"/>
              <a:gd name="connsiteY45523" fmla="*/ 2968585 h 6858000"/>
              <a:gd name="connsiteX45524" fmla="*/ 140735 w 12192000"/>
              <a:gd name="connsiteY45524" fmla="*/ 2967747 h 6858000"/>
              <a:gd name="connsiteX45525" fmla="*/ 139448 w 12192000"/>
              <a:gd name="connsiteY45525" fmla="*/ 2956466 h 6858000"/>
              <a:gd name="connsiteX45526" fmla="*/ 142889 w 12192000"/>
              <a:gd name="connsiteY45526" fmla="*/ 2937973 h 6858000"/>
              <a:gd name="connsiteX45527" fmla="*/ 22955 w 12192000"/>
              <a:gd name="connsiteY45527" fmla="*/ 2868730 h 6858000"/>
              <a:gd name="connsiteX45528" fmla="*/ 8125 w 12192000"/>
              <a:gd name="connsiteY45528" fmla="*/ 2880228 h 6858000"/>
              <a:gd name="connsiteX45529" fmla="*/ 0 w 12192000"/>
              <a:gd name="connsiteY45529" fmla="*/ 2882040 h 6858000"/>
              <a:gd name="connsiteX45530" fmla="*/ 0 w 12192000"/>
              <a:gd name="connsiteY45530" fmla="*/ 2796796 h 6858000"/>
              <a:gd name="connsiteX45531" fmla="*/ 17820 w 12192000"/>
              <a:gd name="connsiteY45531" fmla="*/ 2805378 h 6858000"/>
              <a:gd name="connsiteX45532" fmla="*/ 30765 w 12192000"/>
              <a:gd name="connsiteY45532" fmla="*/ 2824383 h 6858000"/>
              <a:gd name="connsiteX45533" fmla="*/ 31543 w 12192000"/>
              <a:gd name="connsiteY45533" fmla="*/ 2826777 h 6858000"/>
              <a:gd name="connsiteX45534" fmla="*/ 33548 w 12192000"/>
              <a:gd name="connsiteY45534" fmla="*/ 2839914 h 6858000"/>
              <a:gd name="connsiteX45535" fmla="*/ 31095 w 12192000"/>
              <a:gd name="connsiteY45535" fmla="*/ 2854337 h 6858000"/>
              <a:gd name="connsiteX45536" fmla="*/ 151028 w 12192000"/>
              <a:gd name="connsiteY45536" fmla="*/ 2923580 h 6858000"/>
              <a:gd name="connsiteX45537" fmla="*/ 184273 w 12192000"/>
              <a:gd name="connsiteY45537" fmla="*/ 2904459 h 6858000"/>
              <a:gd name="connsiteX45538" fmla="*/ 184273 w 12192000"/>
              <a:gd name="connsiteY45538" fmla="*/ 2884230 h 6858000"/>
              <a:gd name="connsiteX45539" fmla="*/ 48211 w 12192000"/>
              <a:gd name="connsiteY45539" fmla="*/ 2648552 h 6858000"/>
              <a:gd name="connsiteX45540" fmla="*/ 30197 w 12192000"/>
              <a:gd name="connsiteY45540" fmla="*/ 2638139 h 6858000"/>
              <a:gd name="connsiteX45541" fmla="*/ 30197 w 12192000"/>
              <a:gd name="connsiteY45541" fmla="*/ 2638229 h 6858000"/>
              <a:gd name="connsiteX45542" fmla="*/ 15616 w 12192000"/>
              <a:gd name="connsiteY45542" fmla="*/ 2651123 h 6858000"/>
              <a:gd name="connsiteX45543" fmla="*/ 0 w 12192000"/>
              <a:gd name="connsiteY45543" fmla="*/ 2656783 h 6858000"/>
              <a:gd name="connsiteX45544" fmla="*/ 0 w 12192000"/>
              <a:gd name="connsiteY45544" fmla="*/ 2638056 h 6858000"/>
              <a:gd name="connsiteX45545" fmla="*/ 10713 w 12192000"/>
              <a:gd name="connsiteY45545" fmla="*/ 2634519 h 6858000"/>
              <a:gd name="connsiteX45546" fmla="*/ 23823 w 12192000"/>
              <a:gd name="connsiteY45546" fmla="*/ 2616295 h 6858000"/>
              <a:gd name="connsiteX45547" fmla="*/ 25349 w 12192000"/>
              <a:gd name="connsiteY45547" fmla="*/ 2605911 h 6858000"/>
              <a:gd name="connsiteX45548" fmla="*/ 14611 w 12192000"/>
              <a:gd name="connsiteY45548" fmla="*/ 2580024 h 6858000"/>
              <a:gd name="connsiteX45549" fmla="*/ 0 w 12192000"/>
              <a:gd name="connsiteY45549" fmla="*/ 2573963 h 6858000"/>
              <a:gd name="connsiteX45550" fmla="*/ 0 w 12192000"/>
              <a:gd name="connsiteY45550" fmla="*/ 2554118 h 6858000"/>
              <a:gd name="connsiteX45551" fmla="*/ 15340 w 12192000"/>
              <a:gd name="connsiteY45551" fmla="*/ 2559496 h 6858000"/>
              <a:gd name="connsiteX45552" fmla="*/ 29987 w 12192000"/>
              <a:gd name="connsiteY45552" fmla="*/ 2572098 h 6858000"/>
              <a:gd name="connsiteX45553" fmla="*/ 149921 w 12192000"/>
              <a:gd name="connsiteY45553" fmla="*/ 2502854 h 6858000"/>
              <a:gd name="connsiteX45554" fmla="*/ 147467 w 12192000"/>
              <a:gd name="connsiteY45554" fmla="*/ 2488431 h 6858000"/>
              <a:gd name="connsiteX45555" fmla="*/ 149472 w 12192000"/>
              <a:gd name="connsiteY45555" fmla="*/ 2475295 h 6858000"/>
              <a:gd name="connsiteX45556" fmla="*/ 150250 w 12192000"/>
              <a:gd name="connsiteY45556" fmla="*/ 2472901 h 6858000"/>
              <a:gd name="connsiteX45557" fmla="*/ 184064 w 12192000"/>
              <a:gd name="connsiteY45557" fmla="*/ 2443845 h 6858000"/>
              <a:gd name="connsiteX45558" fmla="*/ 184064 w 12192000"/>
              <a:gd name="connsiteY45558" fmla="*/ 2306406 h 6858000"/>
              <a:gd name="connsiteX45559" fmla="*/ 184094 w 12192000"/>
              <a:gd name="connsiteY45559" fmla="*/ 2306317 h 6858000"/>
              <a:gd name="connsiteX45560" fmla="*/ 150849 w 12192000"/>
              <a:gd name="connsiteY45560" fmla="*/ 2286657 h 6858000"/>
              <a:gd name="connsiteX45561" fmla="*/ 132835 w 12192000"/>
              <a:gd name="connsiteY45561" fmla="*/ 2297070 h 6858000"/>
              <a:gd name="connsiteX45562" fmla="*/ 52698 w 12192000"/>
              <a:gd name="connsiteY45562" fmla="*/ 2488547 h 6858000"/>
              <a:gd name="connsiteX45563" fmla="*/ 0 w 12192000"/>
              <a:gd name="connsiteY45563" fmla="*/ 2530175 h 6858000"/>
              <a:gd name="connsiteX45564" fmla="*/ 0 w 12192000"/>
              <a:gd name="connsiteY45564" fmla="*/ 2511179 h 6858000"/>
              <a:gd name="connsiteX45565" fmla="*/ 44526 w 12192000"/>
              <a:gd name="connsiteY45565" fmla="*/ 2473980 h 6858000"/>
              <a:gd name="connsiteX45566" fmla="*/ 116437 w 12192000"/>
              <a:gd name="connsiteY45566" fmla="*/ 2306586 h 6858000"/>
              <a:gd name="connsiteX45567" fmla="*/ 30706 w 12192000"/>
              <a:gd name="connsiteY45567" fmla="*/ 2356079 h 6858000"/>
              <a:gd name="connsiteX45568" fmla="*/ 33339 w 12192000"/>
              <a:gd name="connsiteY45568" fmla="*/ 2371071 h 6858000"/>
              <a:gd name="connsiteX45569" fmla="*/ 22836 w 12192000"/>
              <a:gd name="connsiteY45569" fmla="*/ 2399806 h 6858000"/>
              <a:gd name="connsiteX45570" fmla="*/ 0 w 12192000"/>
              <a:gd name="connsiteY45570" fmla="*/ 2413035 h 6858000"/>
              <a:gd name="connsiteX45571" fmla="*/ 0 w 12192000"/>
              <a:gd name="connsiteY45571" fmla="*/ 2328987 h 6858000"/>
              <a:gd name="connsiteX45572" fmla="*/ 7751 w 12192000"/>
              <a:gd name="connsiteY45572" fmla="*/ 2330727 h 6858000"/>
              <a:gd name="connsiteX45573" fmla="*/ 22703 w 12192000"/>
              <a:gd name="connsiteY45573" fmla="*/ 2342215 h 6858000"/>
              <a:gd name="connsiteX45574" fmla="*/ 22686 w 12192000"/>
              <a:gd name="connsiteY45574" fmla="*/ 2342225 h 6858000"/>
              <a:gd name="connsiteX45575" fmla="*/ 22716 w 12192000"/>
              <a:gd name="connsiteY45575" fmla="*/ 2342225 h 6858000"/>
              <a:gd name="connsiteX45576" fmla="*/ 22703 w 12192000"/>
              <a:gd name="connsiteY45576" fmla="*/ 2342215 h 6858000"/>
              <a:gd name="connsiteX45577" fmla="*/ 108417 w 12192000"/>
              <a:gd name="connsiteY45577" fmla="*/ 2292731 h 6858000"/>
              <a:gd name="connsiteX45578" fmla="*/ 49909 w 12192000"/>
              <a:gd name="connsiteY45578" fmla="*/ 2271304 h 6858000"/>
              <a:gd name="connsiteX45579" fmla="*/ 0 w 12192000"/>
              <a:gd name="connsiteY45579" fmla="*/ 2265480 h 6858000"/>
              <a:gd name="connsiteX45580" fmla="*/ 0 w 12192000"/>
              <a:gd name="connsiteY45580" fmla="*/ 2249577 h 6858000"/>
              <a:gd name="connsiteX45581" fmla="*/ 58567 w 12192000"/>
              <a:gd name="connsiteY45581" fmla="*/ 2256947 h 6858000"/>
              <a:gd name="connsiteX45582" fmla="*/ 124815 w 12192000"/>
              <a:gd name="connsiteY45582" fmla="*/ 2283305 h 6858000"/>
              <a:gd name="connsiteX45583" fmla="*/ 143039 w 12192000"/>
              <a:gd name="connsiteY45583" fmla="*/ 2272772 h 6858000"/>
              <a:gd name="connsiteX45584" fmla="*/ 141692 w 12192000"/>
              <a:gd name="connsiteY45584" fmla="*/ 2268673 h 6858000"/>
              <a:gd name="connsiteX45585" fmla="*/ 140944 w 12192000"/>
              <a:gd name="connsiteY45585" fmla="*/ 2265830 h 6858000"/>
              <a:gd name="connsiteX45586" fmla="*/ 140735 w 12192000"/>
              <a:gd name="connsiteY45586" fmla="*/ 2264992 h 6858000"/>
              <a:gd name="connsiteX45587" fmla="*/ 139448 w 12192000"/>
              <a:gd name="connsiteY45587" fmla="*/ 2253711 h 6858000"/>
              <a:gd name="connsiteX45588" fmla="*/ 142889 w 12192000"/>
              <a:gd name="connsiteY45588" fmla="*/ 2235218 h 6858000"/>
              <a:gd name="connsiteX45589" fmla="*/ 22955 w 12192000"/>
              <a:gd name="connsiteY45589" fmla="*/ 2165975 h 6858000"/>
              <a:gd name="connsiteX45590" fmla="*/ 8125 w 12192000"/>
              <a:gd name="connsiteY45590" fmla="*/ 2177473 h 6858000"/>
              <a:gd name="connsiteX45591" fmla="*/ 0 w 12192000"/>
              <a:gd name="connsiteY45591" fmla="*/ 2179284 h 6858000"/>
              <a:gd name="connsiteX45592" fmla="*/ 0 w 12192000"/>
              <a:gd name="connsiteY45592" fmla="*/ 2094011 h 6858000"/>
              <a:gd name="connsiteX45593" fmla="*/ 17820 w 12192000"/>
              <a:gd name="connsiteY45593" fmla="*/ 2102594 h 6858000"/>
              <a:gd name="connsiteX45594" fmla="*/ 30765 w 12192000"/>
              <a:gd name="connsiteY45594" fmla="*/ 2121598 h 6858000"/>
              <a:gd name="connsiteX45595" fmla="*/ 31543 w 12192000"/>
              <a:gd name="connsiteY45595" fmla="*/ 2123992 h 6858000"/>
              <a:gd name="connsiteX45596" fmla="*/ 33548 w 12192000"/>
              <a:gd name="connsiteY45596" fmla="*/ 2137129 h 6858000"/>
              <a:gd name="connsiteX45597" fmla="*/ 31095 w 12192000"/>
              <a:gd name="connsiteY45597" fmla="*/ 2151552 h 6858000"/>
              <a:gd name="connsiteX45598" fmla="*/ 151028 w 12192000"/>
              <a:gd name="connsiteY45598" fmla="*/ 2220795 h 6858000"/>
              <a:gd name="connsiteX45599" fmla="*/ 184273 w 12192000"/>
              <a:gd name="connsiteY45599" fmla="*/ 2201674 h 6858000"/>
              <a:gd name="connsiteX45600" fmla="*/ 184273 w 12192000"/>
              <a:gd name="connsiteY45600" fmla="*/ 2181446 h 6858000"/>
              <a:gd name="connsiteX45601" fmla="*/ 48211 w 12192000"/>
              <a:gd name="connsiteY45601" fmla="*/ 1945768 h 6858000"/>
              <a:gd name="connsiteX45602" fmla="*/ 30197 w 12192000"/>
              <a:gd name="connsiteY45602" fmla="*/ 1935354 h 6858000"/>
              <a:gd name="connsiteX45603" fmla="*/ 30197 w 12192000"/>
              <a:gd name="connsiteY45603" fmla="*/ 1935444 h 6858000"/>
              <a:gd name="connsiteX45604" fmla="*/ 15616 w 12192000"/>
              <a:gd name="connsiteY45604" fmla="*/ 1948338 h 6858000"/>
              <a:gd name="connsiteX45605" fmla="*/ 0 w 12192000"/>
              <a:gd name="connsiteY45605" fmla="*/ 1953999 h 6858000"/>
              <a:gd name="connsiteX45606" fmla="*/ 0 w 12192000"/>
              <a:gd name="connsiteY45606" fmla="*/ 1935271 h 6858000"/>
              <a:gd name="connsiteX45607" fmla="*/ 10713 w 12192000"/>
              <a:gd name="connsiteY45607" fmla="*/ 1931733 h 6858000"/>
              <a:gd name="connsiteX45608" fmla="*/ 23823 w 12192000"/>
              <a:gd name="connsiteY45608" fmla="*/ 1913510 h 6858000"/>
              <a:gd name="connsiteX45609" fmla="*/ 25349 w 12192000"/>
              <a:gd name="connsiteY45609" fmla="*/ 1903127 h 6858000"/>
              <a:gd name="connsiteX45610" fmla="*/ 14611 w 12192000"/>
              <a:gd name="connsiteY45610" fmla="*/ 1877239 h 6858000"/>
              <a:gd name="connsiteX45611" fmla="*/ 0 w 12192000"/>
              <a:gd name="connsiteY45611" fmla="*/ 1871178 h 6858000"/>
              <a:gd name="connsiteX45612" fmla="*/ 0 w 12192000"/>
              <a:gd name="connsiteY45612" fmla="*/ 1851334 h 6858000"/>
              <a:gd name="connsiteX45613" fmla="*/ 15340 w 12192000"/>
              <a:gd name="connsiteY45613" fmla="*/ 1856712 h 6858000"/>
              <a:gd name="connsiteX45614" fmla="*/ 29987 w 12192000"/>
              <a:gd name="connsiteY45614" fmla="*/ 1869313 h 6858000"/>
              <a:gd name="connsiteX45615" fmla="*/ 149921 w 12192000"/>
              <a:gd name="connsiteY45615" fmla="*/ 1800070 h 6858000"/>
              <a:gd name="connsiteX45616" fmla="*/ 147467 w 12192000"/>
              <a:gd name="connsiteY45616" fmla="*/ 1785647 h 6858000"/>
              <a:gd name="connsiteX45617" fmla="*/ 149472 w 12192000"/>
              <a:gd name="connsiteY45617" fmla="*/ 1772510 h 6858000"/>
              <a:gd name="connsiteX45618" fmla="*/ 150250 w 12192000"/>
              <a:gd name="connsiteY45618" fmla="*/ 1770116 h 6858000"/>
              <a:gd name="connsiteX45619" fmla="*/ 184064 w 12192000"/>
              <a:gd name="connsiteY45619" fmla="*/ 1741061 h 6858000"/>
              <a:gd name="connsiteX45620" fmla="*/ 184064 w 12192000"/>
              <a:gd name="connsiteY45620" fmla="*/ 1603622 h 6858000"/>
              <a:gd name="connsiteX45621" fmla="*/ 184094 w 12192000"/>
              <a:gd name="connsiteY45621" fmla="*/ 1603532 h 6858000"/>
              <a:gd name="connsiteX45622" fmla="*/ 150849 w 12192000"/>
              <a:gd name="connsiteY45622" fmla="*/ 1583872 h 6858000"/>
              <a:gd name="connsiteX45623" fmla="*/ 132835 w 12192000"/>
              <a:gd name="connsiteY45623" fmla="*/ 1594285 h 6858000"/>
              <a:gd name="connsiteX45624" fmla="*/ 52698 w 12192000"/>
              <a:gd name="connsiteY45624" fmla="*/ 1785762 h 6858000"/>
              <a:gd name="connsiteX45625" fmla="*/ 0 w 12192000"/>
              <a:gd name="connsiteY45625" fmla="*/ 1827390 h 6858000"/>
              <a:gd name="connsiteX45626" fmla="*/ 0 w 12192000"/>
              <a:gd name="connsiteY45626" fmla="*/ 1808424 h 6858000"/>
              <a:gd name="connsiteX45627" fmla="*/ 44526 w 12192000"/>
              <a:gd name="connsiteY45627" fmla="*/ 1771225 h 6858000"/>
              <a:gd name="connsiteX45628" fmla="*/ 116437 w 12192000"/>
              <a:gd name="connsiteY45628" fmla="*/ 1603831 h 6858000"/>
              <a:gd name="connsiteX45629" fmla="*/ 30706 w 12192000"/>
              <a:gd name="connsiteY45629" fmla="*/ 1653325 h 6858000"/>
              <a:gd name="connsiteX45630" fmla="*/ 33339 w 12192000"/>
              <a:gd name="connsiteY45630" fmla="*/ 1668316 h 6858000"/>
              <a:gd name="connsiteX45631" fmla="*/ 22836 w 12192000"/>
              <a:gd name="connsiteY45631" fmla="*/ 1697050 h 6858000"/>
              <a:gd name="connsiteX45632" fmla="*/ 0 w 12192000"/>
              <a:gd name="connsiteY45632" fmla="*/ 1710279 h 6858000"/>
              <a:gd name="connsiteX45633" fmla="*/ 0 w 12192000"/>
              <a:gd name="connsiteY45633" fmla="*/ 1626232 h 6858000"/>
              <a:gd name="connsiteX45634" fmla="*/ 7751 w 12192000"/>
              <a:gd name="connsiteY45634" fmla="*/ 1627972 h 6858000"/>
              <a:gd name="connsiteX45635" fmla="*/ 22703 w 12192000"/>
              <a:gd name="connsiteY45635" fmla="*/ 1639460 h 6858000"/>
              <a:gd name="connsiteX45636" fmla="*/ 22686 w 12192000"/>
              <a:gd name="connsiteY45636" fmla="*/ 1639470 h 6858000"/>
              <a:gd name="connsiteX45637" fmla="*/ 22716 w 12192000"/>
              <a:gd name="connsiteY45637" fmla="*/ 1639470 h 6858000"/>
              <a:gd name="connsiteX45638" fmla="*/ 22703 w 12192000"/>
              <a:gd name="connsiteY45638" fmla="*/ 1639460 h 6858000"/>
              <a:gd name="connsiteX45639" fmla="*/ 108417 w 12192000"/>
              <a:gd name="connsiteY45639" fmla="*/ 1589976 h 6858000"/>
              <a:gd name="connsiteX45640" fmla="*/ 49909 w 12192000"/>
              <a:gd name="connsiteY45640" fmla="*/ 1568549 h 6858000"/>
              <a:gd name="connsiteX45641" fmla="*/ 0 w 12192000"/>
              <a:gd name="connsiteY45641" fmla="*/ 1562725 h 6858000"/>
              <a:gd name="connsiteX45642" fmla="*/ 0 w 12192000"/>
              <a:gd name="connsiteY45642" fmla="*/ 1546793 h 6858000"/>
              <a:gd name="connsiteX45643" fmla="*/ 58567 w 12192000"/>
              <a:gd name="connsiteY45643" fmla="*/ 1554162 h 6858000"/>
              <a:gd name="connsiteX45644" fmla="*/ 124815 w 12192000"/>
              <a:gd name="connsiteY45644" fmla="*/ 1580521 h 6858000"/>
              <a:gd name="connsiteX45645" fmla="*/ 143039 w 12192000"/>
              <a:gd name="connsiteY45645" fmla="*/ 1569987 h 6858000"/>
              <a:gd name="connsiteX45646" fmla="*/ 141692 w 12192000"/>
              <a:gd name="connsiteY45646" fmla="*/ 1565888 h 6858000"/>
              <a:gd name="connsiteX45647" fmla="*/ 140944 w 12192000"/>
              <a:gd name="connsiteY45647" fmla="*/ 1563045 h 6858000"/>
              <a:gd name="connsiteX45648" fmla="*/ 140735 w 12192000"/>
              <a:gd name="connsiteY45648" fmla="*/ 1562207 h 6858000"/>
              <a:gd name="connsiteX45649" fmla="*/ 139448 w 12192000"/>
              <a:gd name="connsiteY45649" fmla="*/ 1550926 h 6858000"/>
              <a:gd name="connsiteX45650" fmla="*/ 142889 w 12192000"/>
              <a:gd name="connsiteY45650" fmla="*/ 1532433 h 6858000"/>
              <a:gd name="connsiteX45651" fmla="*/ 22955 w 12192000"/>
              <a:gd name="connsiteY45651" fmla="*/ 1463190 h 6858000"/>
              <a:gd name="connsiteX45652" fmla="*/ 8125 w 12192000"/>
              <a:gd name="connsiteY45652" fmla="*/ 1474689 h 6858000"/>
              <a:gd name="connsiteX45653" fmla="*/ 0 w 12192000"/>
              <a:gd name="connsiteY45653" fmla="*/ 1476500 h 6858000"/>
              <a:gd name="connsiteX45654" fmla="*/ 0 w 12192000"/>
              <a:gd name="connsiteY45654" fmla="*/ 1391226 h 6858000"/>
              <a:gd name="connsiteX45655" fmla="*/ 17820 w 12192000"/>
              <a:gd name="connsiteY45655" fmla="*/ 1399809 h 6858000"/>
              <a:gd name="connsiteX45656" fmla="*/ 30765 w 12192000"/>
              <a:gd name="connsiteY45656" fmla="*/ 1418814 h 6858000"/>
              <a:gd name="connsiteX45657" fmla="*/ 31543 w 12192000"/>
              <a:gd name="connsiteY45657" fmla="*/ 1421208 h 6858000"/>
              <a:gd name="connsiteX45658" fmla="*/ 33548 w 12192000"/>
              <a:gd name="connsiteY45658" fmla="*/ 1434344 h 6858000"/>
              <a:gd name="connsiteX45659" fmla="*/ 31095 w 12192000"/>
              <a:gd name="connsiteY45659" fmla="*/ 1448767 h 6858000"/>
              <a:gd name="connsiteX45660" fmla="*/ 151028 w 12192000"/>
              <a:gd name="connsiteY45660" fmla="*/ 1518010 h 6858000"/>
              <a:gd name="connsiteX45661" fmla="*/ 184273 w 12192000"/>
              <a:gd name="connsiteY45661" fmla="*/ 1498889 h 6858000"/>
              <a:gd name="connsiteX45662" fmla="*/ 184273 w 12192000"/>
              <a:gd name="connsiteY45662" fmla="*/ 1478661 h 6858000"/>
              <a:gd name="connsiteX45663" fmla="*/ 48211 w 12192000"/>
              <a:gd name="connsiteY45663" fmla="*/ 1242983 h 6858000"/>
              <a:gd name="connsiteX45664" fmla="*/ 30197 w 12192000"/>
              <a:gd name="connsiteY45664" fmla="*/ 1232569 h 6858000"/>
              <a:gd name="connsiteX45665" fmla="*/ 30197 w 12192000"/>
              <a:gd name="connsiteY45665" fmla="*/ 1232659 h 6858000"/>
              <a:gd name="connsiteX45666" fmla="*/ 15616 w 12192000"/>
              <a:gd name="connsiteY45666" fmla="*/ 1245553 h 6858000"/>
              <a:gd name="connsiteX45667" fmla="*/ 0 w 12192000"/>
              <a:gd name="connsiteY45667" fmla="*/ 1251214 h 6858000"/>
              <a:gd name="connsiteX45668" fmla="*/ 0 w 12192000"/>
              <a:gd name="connsiteY45668" fmla="*/ 1232486 h 6858000"/>
              <a:gd name="connsiteX45669" fmla="*/ 10713 w 12192000"/>
              <a:gd name="connsiteY45669" fmla="*/ 1228949 h 6858000"/>
              <a:gd name="connsiteX45670" fmla="*/ 23823 w 12192000"/>
              <a:gd name="connsiteY45670" fmla="*/ 1210725 h 6858000"/>
              <a:gd name="connsiteX45671" fmla="*/ 25349 w 12192000"/>
              <a:gd name="connsiteY45671" fmla="*/ 1200342 h 6858000"/>
              <a:gd name="connsiteX45672" fmla="*/ 14611 w 12192000"/>
              <a:gd name="connsiteY45672" fmla="*/ 1174454 h 6858000"/>
              <a:gd name="connsiteX45673" fmla="*/ 0 w 12192000"/>
              <a:gd name="connsiteY45673" fmla="*/ 1168393 h 6858000"/>
              <a:gd name="connsiteX45674" fmla="*/ 0 w 12192000"/>
              <a:gd name="connsiteY45674" fmla="*/ 1148579 h 6858000"/>
              <a:gd name="connsiteX45675" fmla="*/ 15340 w 12192000"/>
              <a:gd name="connsiteY45675" fmla="*/ 1153957 h 6858000"/>
              <a:gd name="connsiteX45676" fmla="*/ 29987 w 12192000"/>
              <a:gd name="connsiteY45676" fmla="*/ 1166558 h 6858000"/>
              <a:gd name="connsiteX45677" fmla="*/ 149921 w 12192000"/>
              <a:gd name="connsiteY45677" fmla="*/ 1097315 h 6858000"/>
              <a:gd name="connsiteX45678" fmla="*/ 147467 w 12192000"/>
              <a:gd name="connsiteY45678" fmla="*/ 1082892 h 6858000"/>
              <a:gd name="connsiteX45679" fmla="*/ 149472 w 12192000"/>
              <a:gd name="connsiteY45679" fmla="*/ 1069755 h 6858000"/>
              <a:gd name="connsiteX45680" fmla="*/ 150250 w 12192000"/>
              <a:gd name="connsiteY45680" fmla="*/ 1067361 h 6858000"/>
              <a:gd name="connsiteX45681" fmla="*/ 184064 w 12192000"/>
              <a:gd name="connsiteY45681" fmla="*/ 1038306 h 6858000"/>
              <a:gd name="connsiteX45682" fmla="*/ 184064 w 12192000"/>
              <a:gd name="connsiteY45682" fmla="*/ 900867 h 6858000"/>
              <a:gd name="connsiteX45683" fmla="*/ 184094 w 12192000"/>
              <a:gd name="connsiteY45683" fmla="*/ 900777 h 6858000"/>
              <a:gd name="connsiteX45684" fmla="*/ 150849 w 12192000"/>
              <a:gd name="connsiteY45684" fmla="*/ 881117 h 6858000"/>
              <a:gd name="connsiteX45685" fmla="*/ 132835 w 12192000"/>
              <a:gd name="connsiteY45685" fmla="*/ 891531 h 6858000"/>
              <a:gd name="connsiteX45686" fmla="*/ 52698 w 12192000"/>
              <a:gd name="connsiteY45686" fmla="*/ 1083007 h 6858000"/>
              <a:gd name="connsiteX45687" fmla="*/ 0 w 12192000"/>
              <a:gd name="connsiteY45687" fmla="*/ 1124636 h 6858000"/>
              <a:gd name="connsiteX45688" fmla="*/ 0 w 12192000"/>
              <a:gd name="connsiteY45688" fmla="*/ 1105640 h 6858000"/>
              <a:gd name="connsiteX45689" fmla="*/ 44526 w 12192000"/>
              <a:gd name="connsiteY45689" fmla="*/ 1068441 h 6858000"/>
              <a:gd name="connsiteX45690" fmla="*/ 116437 w 12192000"/>
              <a:gd name="connsiteY45690" fmla="*/ 901046 h 6858000"/>
              <a:gd name="connsiteX45691" fmla="*/ 30706 w 12192000"/>
              <a:gd name="connsiteY45691" fmla="*/ 950540 h 6858000"/>
              <a:gd name="connsiteX45692" fmla="*/ 33339 w 12192000"/>
              <a:gd name="connsiteY45692" fmla="*/ 965532 h 6858000"/>
              <a:gd name="connsiteX45693" fmla="*/ 22836 w 12192000"/>
              <a:gd name="connsiteY45693" fmla="*/ 994266 h 6858000"/>
              <a:gd name="connsiteX45694" fmla="*/ 0 w 12192000"/>
              <a:gd name="connsiteY45694" fmla="*/ 1007494 h 6858000"/>
              <a:gd name="connsiteX45695" fmla="*/ 0 w 12192000"/>
              <a:gd name="connsiteY45695" fmla="*/ 923447 h 6858000"/>
              <a:gd name="connsiteX45696" fmla="*/ 7751 w 12192000"/>
              <a:gd name="connsiteY45696" fmla="*/ 925187 h 6858000"/>
              <a:gd name="connsiteX45697" fmla="*/ 22703 w 12192000"/>
              <a:gd name="connsiteY45697" fmla="*/ 936675 h 6858000"/>
              <a:gd name="connsiteX45698" fmla="*/ 22686 w 12192000"/>
              <a:gd name="connsiteY45698" fmla="*/ 936685 h 6858000"/>
              <a:gd name="connsiteX45699" fmla="*/ 22716 w 12192000"/>
              <a:gd name="connsiteY45699" fmla="*/ 936685 h 6858000"/>
              <a:gd name="connsiteX45700" fmla="*/ 22703 w 12192000"/>
              <a:gd name="connsiteY45700" fmla="*/ 936675 h 6858000"/>
              <a:gd name="connsiteX45701" fmla="*/ 108417 w 12192000"/>
              <a:gd name="connsiteY45701" fmla="*/ 887192 h 6858000"/>
              <a:gd name="connsiteX45702" fmla="*/ 49909 w 12192000"/>
              <a:gd name="connsiteY45702" fmla="*/ 865765 h 6858000"/>
              <a:gd name="connsiteX45703" fmla="*/ 0 w 12192000"/>
              <a:gd name="connsiteY45703" fmla="*/ 859940 h 6858000"/>
              <a:gd name="connsiteX45704" fmla="*/ 0 w 12192000"/>
              <a:gd name="connsiteY45704" fmla="*/ 844008 h 6858000"/>
              <a:gd name="connsiteX45705" fmla="*/ 58567 w 12192000"/>
              <a:gd name="connsiteY45705" fmla="*/ 851377 h 6858000"/>
              <a:gd name="connsiteX45706" fmla="*/ 124815 w 12192000"/>
              <a:gd name="connsiteY45706" fmla="*/ 877736 h 6858000"/>
              <a:gd name="connsiteX45707" fmla="*/ 143039 w 12192000"/>
              <a:gd name="connsiteY45707" fmla="*/ 867203 h 6858000"/>
              <a:gd name="connsiteX45708" fmla="*/ 141692 w 12192000"/>
              <a:gd name="connsiteY45708" fmla="*/ 863103 h 6858000"/>
              <a:gd name="connsiteX45709" fmla="*/ 140944 w 12192000"/>
              <a:gd name="connsiteY45709" fmla="*/ 860260 h 6858000"/>
              <a:gd name="connsiteX45710" fmla="*/ 140735 w 12192000"/>
              <a:gd name="connsiteY45710" fmla="*/ 859423 h 6858000"/>
              <a:gd name="connsiteX45711" fmla="*/ 139448 w 12192000"/>
              <a:gd name="connsiteY45711" fmla="*/ 848141 h 6858000"/>
              <a:gd name="connsiteX45712" fmla="*/ 142889 w 12192000"/>
              <a:gd name="connsiteY45712" fmla="*/ 829649 h 6858000"/>
              <a:gd name="connsiteX45713" fmla="*/ 22955 w 12192000"/>
              <a:gd name="connsiteY45713" fmla="*/ 760405 h 6858000"/>
              <a:gd name="connsiteX45714" fmla="*/ 8125 w 12192000"/>
              <a:gd name="connsiteY45714" fmla="*/ 771904 h 6858000"/>
              <a:gd name="connsiteX45715" fmla="*/ 0 w 12192000"/>
              <a:gd name="connsiteY45715" fmla="*/ 773715 h 6858000"/>
              <a:gd name="connsiteX45716" fmla="*/ 0 w 12192000"/>
              <a:gd name="connsiteY45716" fmla="*/ 688471 h 6858000"/>
              <a:gd name="connsiteX45717" fmla="*/ 17820 w 12192000"/>
              <a:gd name="connsiteY45717" fmla="*/ 697054 h 6858000"/>
              <a:gd name="connsiteX45718" fmla="*/ 30765 w 12192000"/>
              <a:gd name="connsiteY45718" fmla="*/ 716059 h 6858000"/>
              <a:gd name="connsiteX45719" fmla="*/ 31543 w 12192000"/>
              <a:gd name="connsiteY45719" fmla="*/ 718453 h 6858000"/>
              <a:gd name="connsiteX45720" fmla="*/ 33548 w 12192000"/>
              <a:gd name="connsiteY45720" fmla="*/ 731589 h 6858000"/>
              <a:gd name="connsiteX45721" fmla="*/ 31095 w 12192000"/>
              <a:gd name="connsiteY45721" fmla="*/ 746012 h 6858000"/>
              <a:gd name="connsiteX45722" fmla="*/ 151028 w 12192000"/>
              <a:gd name="connsiteY45722" fmla="*/ 815255 h 6858000"/>
              <a:gd name="connsiteX45723" fmla="*/ 184273 w 12192000"/>
              <a:gd name="connsiteY45723" fmla="*/ 796134 h 6858000"/>
              <a:gd name="connsiteX45724" fmla="*/ 184273 w 12192000"/>
              <a:gd name="connsiteY45724" fmla="*/ 775906 h 6858000"/>
              <a:gd name="connsiteX45725" fmla="*/ 48211 w 12192000"/>
              <a:gd name="connsiteY45725" fmla="*/ 540228 h 6858000"/>
              <a:gd name="connsiteX45726" fmla="*/ 30197 w 12192000"/>
              <a:gd name="connsiteY45726" fmla="*/ 529814 h 6858000"/>
              <a:gd name="connsiteX45727" fmla="*/ 30197 w 12192000"/>
              <a:gd name="connsiteY45727" fmla="*/ 529904 h 6858000"/>
              <a:gd name="connsiteX45728" fmla="*/ 15616 w 12192000"/>
              <a:gd name="connsiteY45728" fmla="*/ 542798 h 6858000"/>
              <a:gd name="connsiteX45729" fmla="*/ 0 w 12192000"/>
              <a:gd name="connsiteY45729" fmla="*/ 548459 h 6858000"/>
              <a:gd name="connsiteX45730" fmla="*/ 0 w 12192000"/>
              <a:gd name="connsiteY45730" fmla="*/ 529731 h 6858000"/>
              <a:gd name="connsiteX45731" fmla="*/ 10713 w 12192000"/>
              <a:gd name="connsiteY45731" fmla="*/ 526194 h 6858000"/>
              <a:gd name="connsiteX45732" fmla="*/ 23823 w 12192000"/>
              <a:gd name="connsiteY45732" fmla="*/ 507970 h 6858000"/>
              <a:gd name="connsiteX45733" fmla="*/ 25349 w 12192000"/>
              <a:gd name="connsiteY45733" fmla="*/ 497587 h 6858000"/>
              <a:gd name="connsiteX45734" fmla="*/ 14611 w 12192000"/>
              <a:gd name="connsiteY45734" fmla="*/ 471699 h 6858000"/>
              <a:gd name="connsiteX45735" fmla="*/ 0 w 12192000"/>
              <a:gd name="connsiteY45735" fmla="*/ 465638 h 6858000"/>
              <a:gd name="connsiteX45736" fmla="*/ 0 w 12192000"/>
              <a:gd name="connsiteY45736" fmla="*/ 445794 h 6858000"/>
              <a:gd name="connsiteX45737" fmla="*/ 15340 w 12192000"/>
              <a:gd name="connsiteY45737" fmla="*/ 451172 h 6858000"/>
              <a:gd name="connsiteX45738" fmla="*/ 29987 w 12192000"/>
              <a:gd name="connsiteY45738" fmla="*/ 463773 h 6858000"/>
              <a:gd name="connsiteX45739" fmla="*/ 149921 w 12192000"/>
              <a:gd name="connsiteY45739" fmla="*/ 394530 h 6858000"/>
              <a:gd name="connsiteX45740" fmla="*/ 147467 w 12192000"/>
              <a:gd name="connsiteY45740" fmla="*/ 380107 h 6858000"/>
              <a:gd name="connsiteX45741" fmla="*/ 149472 w 12192000"/>
              <a:gd name="connsiteY45741" fmla="*/ 366970 h 6858000"/>
              <a:gd name="connsiteX45742" fmla="*/ 150250 w 12192000"/>
              <a:gd name="connsiteY45742" fmla="*/ 364577 h 6858000"/>
              <a:gd name="connsiteX45743" fmla="*/ 184064 w 12192000"/>
              <a:gd name="connsiteY45743" fmla="*/ 335521 h 6858000"/>
              <a:gd name="connsiteX45744" fmla="*/ 184064 w 12192000"/>
              <a:gd name="connsiteY45744" fmla="*/ 198082 h 6858000"/>
              <a:gd name="connsiteX45745" fmla="*/ 184094 w 12192000"/>
              <a:gd name="connsiteY45745" fmla="*/ 197992 h 6858000"/>
              <a:gd name="connsiteX45746" fmla="*/ 150849 w 12192000"/>
              <a:gd name="connsiteY45746" fmla="*/ 178332 h 6858000"/>
              <a:gd name="connsiteX45747" fmla="*/ 132835 w 12192000"/>
              <a:gd name="connsiteY45747" fmla="*/ 188746 h 6858000"/>
              <a:gd name="connsiteX45748" fmla="*/ 52698 w 12192000"/>
              <a:gd name="connsiteY45748" fmla="*/ 380223 h 6858000"/>
              <a:gd name="connsiteX45749" fmla="*/ 0 w 12192000"/>
              <a:gd name="connsiteY45749" fmla="*/ 421850 h 6858000"/>
              <a:gd name="connsiteX45750" fmla="*/ 0 w 12192000"/>
              <a:gd name="connsiteY45750" fmla="*/ 402885 h 6858000"/>
              <a:gd name="connsiteX45751" fmla="*/ 44526 w 12192000"/>
              <a:gd name="connsiteY45751" fmla="*/ 365686 h 6858000"/>
              <a:gd name="connsiteX45752" fmla="*/ 116437 w 12192000"/>
              <a:gd name="connsiteY45752" fmla="*/ 198291 h 6858000"/>
              <a:gd name="connsiteX45753" fmla="*/ 30706 w 12192000"/>
              <a:gd name="connsiteY45753" fmla="*/ 247785 h 6858000"/>
              <a:gd name="connsiteX45754" fmla="*/ 33339 w 12192000"/>
              <a:gd name="connsiteY45754" fmla="*/ 262777 h 6858000"/>
              <a:gd name="connsiteX45755" fmla="*/ 22836 w 12192000"/>
              <a:gd name="connsiteY45755" fmla="*/ 291511 h 6858000"/>
              <a:gd name="connsiteX45756" fmla="*/ 0 w 12192000"/>
              <a:gd name="connsiteY45756" fmla="*/ 304740 h 6858000"/>
              <a:gd name="connsiteX45757" fmla="*/ 0 w 12192000"/>
              <a:gd name="connsiteY45757" fmla="*/ 220663 h 6858000"/>
              <a:gd name="connsiteX45758" fmla="*/ 7751 w 12192000"/>
              <a:gd name="connsiteY45758" fmla="*/ 222402 h 6858000"/>
              <a:gd name="connsiteX45759" fmla="*/ 22703 w 12192000"/>
              <a:gd name="connsiteY45759" fmla="*/ 233890 h 6858000"/>
              <a:gd name="connsiteX45760" fmla="*/ 22686 w 12192000"/>
              <a:gd name="connsiteY45760" fmla="*/ 233900 h 6858000"/>
              <a:gd name="connsiteX45761" fmla="*/ 22716 w 12192000"/>
              <a:gd name="connsiteY45761" fmla="*/ 233900 h 6858000"/>
              <a:gd name="connsiteX45762" fmla="*/ 22703 w 12192000"/>
              <a:gd name="connsiteY45762" fmla="*/ 233890 h 6858000"/>
              <a:gd name="connsiteX45763" fmla="*/ 108417 w 12192000"/>
              <a:gd name="connsiteY45763" fmla="*/ 184407 h 6858000"/>
              <a:gd name="connsiteX45764" fmla="*/ 49909 w 12192000"/>
              <a:gd name="connsiteY45764" fmla="*/ 162980 h 6858000"/>
              <a:gd name="connsiteX45765" fmla="*/ 0 w 12192000"/>
              <a:gd name="connsiteY45765" fmla="*/ 157155 h 6858000"/>
              <a:gd name="connsiteX45766" fmla="*/ 0 w 12192000"/>
              <a:gd name="connsiteY45766" fmla="*/ 141253 h 6858000"/>
              <a:gd name="connsiteX45767" fmla="*/ 58567 w 12192000"/>
              <a:gd name="connsiteY45767" fmla="*/ 148622 h 6858000"/>
              <a:gd name="connsiteX45768" fmla="*/ 124815 w 12192000"/>
              <a:gd name="connsiteY45768" fmla="*/ 174981 h 6858000"/>
              <a:gd name="connsiteX45769" fmla="*/ 143039 w 12192000"/>
              <a:gd name="connsiteY45769" fmla="*/ 164448 h 6858000"/>
              <a:gd name="connsiteX45770" fmla="*/ 141692 w 12192000"/>
              <a:gd name="connsiteY45770" fmla="*/ 160348 h 6858000"/>
              <a:gd name="connsiteX45771" fmla="*/ 140944 w 12192000"/>
              <a:gd name="connsiteY45771" fmla="*/ 157506 h 6858000"/>
              <a:gd name="connsiteX45772" fmla="*/ 140735 w 12192000"/>
              <a:gd name="connsiteY45772" fmla="*/ 156668 h 6858000"/>
              <a:gd name="connsiteX45773" fmla="*/ 139448 w 12192000"/>
              <a:gd name="connsiteY45773" fmla="*/ 145386 h 6858000"/>
              <a:gd name="connsiteX45774" fmla="*/ 142889 w 12192000"/>
              <a:gd name="connsiteY45774" fmla="*/ 126894 h 6858000"/>
              <a:gd name="connsiteX45775" fmla="*/ 22955 w 12192000"/>
              <a:gd name="connsiteY45775" fmla="*/ 57651 h 6858000"/>
              <a:gd name="connsiteX45776" fmla="*/ 8125 w 12192000"/>
              <a:gd name="connsiteY45776" fmla="*/ 69149 h 6858000"/>
              <a:gd name="connsiteX45777" fmla="*/ 0 w 12192000"/>
              <a:gd name="connsiteY45777" fmla="*/ 7096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  <a:cxn ang="0">
                <a:pos x="connsiteX18154" y="connsiteY18154"/>
              </a:cxn>
              <a:cxn ang="0">
                <a:pos x="connsiteX18155" y="connsiteY18155"/>
              </a:cxn>
              <a:cxn ang="0">
                <a:pos x="connsiteX18156" y="connsiteY18156"/>
              </a:cxn>
              <a:cxn ang="0">
                <a:pos x="connsiteX18157" y="connsiteY18157"/>
              </a:cxn>
              <a:cxn ang="0">
                <a:pos x="connsiteX18158" y="connsiteY18158"/>
              </a:cxn>
              <a:cxn ang="0">
                <a:pos x="connsiteX18159" y="connsiteY18159"/>
              </a:cxn>
              <a:cxn ang="0">
                <a:pos x="connsiteX18160" y="connsiteY18160"/>
              </a:cxn>
              <a:cxn ang="0">
                <a:pos x="connsiteX18161" y="connsiteY18161"/>
              </a:cxn>
              <a:cxn ang="0">
                <a:pos x="connsiteX18162" y="connsiteY18162"/>
              </a:cxn>
              <a:cxn ang="0">
                <a:pos x="connsiteX18163" y="connsiteY18163"/>
              </a:cxn>
              <a:cxn ang="0">
                <a:pos x="connsiteX18164" y="connsiteY18164"/>
              </a:cxn>
              <a:cxn ang="0">
                <a:pos x="connsiteX18165" y="connsiteY18165"/>
              </a:cxn>
              <a:cxn ang="0">
                <a:pos x="connsiteX18166" y="connsiteY18166"/>
              </a:cxn>
              <a:cxn ang="0">
                <a:pos x="connsiteX18167" y="connsiteY18167"/>
              </a:cxn>
              <a:cxn ang="0">
                <a:pos x="connsiteX18168" y="connsiteY18168"/>
              </a:cxn>
              <a:cxn ang="0">
                <a:pos x="connsiteX18169" y="connsiteY18169"/>
              </a:cxn>
              <a:cxn ang="0">
                <a:pos x="connsiteX18170" y="connsiteY18170"/>
              </a:cxn>
              <a:cxn ang="0">
                <a:pos x="connsiteX18171" y="connsiteY18171"/>
              </a:cxn>
              <a:cxn ang="0">
                <a:pos x="connsiteX18172" y="connsiteY18172"/>
              </a:cxn>
              <a:cxn ang="0">
                <a:pos x="connsiteX18173" y="connsiteY18173"/>
              </a:cxn>
              <a:cxn ang="0">
                <a:pos x="connsiteX18174" y="connsiteY18174"/>
              </a:cxn>
              <a:cxn ang="0">
                <a:pos x="connsiteX18175" y="connsiteY18175"/>
              </a:cxn>
              <a:cxn ang="0">
                <a:pos x="connsiteX18176" y="connsiteY18176"/>
              </a:cxn>
              <a:cxn ang="0">
                <a:pos x="connsiteX18177" y="connsiteY18177"/>
              </a:cxn>
              <a:cxn ang="0">
                <a:pos x="connsiteX18178" y="connsiteY18178"/>
              </a:cxn>
              <a:cxn ang="0">
                <a:pos x="connsiteX18179" y="connsiteY18179"/>
              </a:cxn>
              <a:cxn ang="0">
                <a:pos x="connsiteX18180" y="connsiteY18180"/>
              </a:cxn>
              <a:cxn ang="0">
                <a:pos x="connsiteX18181" y="connsiteY18181"/>
              </a:cxn>
              <a:cxn ang="0">
                <a:pos x="connsiteX18182" y="connsiteY18182"/>
              </a:cxn>
              <a:cxn ang="0">
                <a:pos x="connsiteX18183" y="connsiteY18183"/>
              </a:cxn>
              <a:cxn ang="0">
                <a:pos x="connsiteX18184" y="connsiteY18184"/>
              </a:cxn>
              <a:cxn ang="0">
                <a:pos x="connsiteX18185" y="connsiteY18185"/>
              </a:cxn>
              <a:cxn ang="0">
                <a:pos x="connsiteX18186" y="connsiteY18186"/>
              </a:cxn>
              <a:cxn ang="0">
                <a:pos x="connsiteX18187" y="connsiteY18187"/>
              </a:cxn>
              <a:cxn ang="0">
                <a:pos x="connsiteX18188" y="connsiteY18188"/>
              </a:cxn>
              <a:cxn ang="0">
                <a:pos x="connsiteX18189" y="connsiteY18189"/>
              </a:cxn>
              <a:cxn ang="0">
                <a:pos x="connsiteX18190" y="connsiteY18190"/>
              </a:cxn>
              <a:cxn ang="0">
                <a:pos x="connsiteX18191" y="connsiteY18191"/>
              </a:cxn>
              <a:cxn ang="0">
                <a:pos x="connsiteX18192" y="connsiteY18192"/>
              </a:cxn>
              <a:cxn ang="0">
                <a:pos x="connsiteX18193" y="connsiteY18193"/>
              </a:cxn>
              <a:cxn ang="0">
                <a:pos x="connsiteX18194" y="connsiteY18194"/>
              </a:cxn>
              <a:cxn ang="0">
                <a:pos x="connsiteX18195" y="connsiteY18195"/>
              </a:cxn>
              <a:cxn ang="0">
                <a:pos x="connsiteX18196" y="connsiteY18196"/>
              </a:cxn>
              <a:cxn ang="0">
                <a:pos x="connsiteX18197" y="connsiteY18197"/>
              </a:cxn>
              <a:cxn ang="0">
                <a:pos x="connsiteX18198" y="connsiteY18198"/>
              </a:cxn>
              <a:cxn ang="0">
                <a:pos x="connsiteX18199" y="connsiteY18199"/>
              </a:cxn>
              <a:cxn ang="0">
                <a:pos x="connsiteX18200" y="connsiteY18200"/>
              </a:cxn>
              <a:cxn ang="0">
                <a:pos x="connsiteX18201" y="connsiteY18201"/>
              </a:cxn>
              <a:cxn ang="0">
                <a:pos x="connsiteX18202" y="connsiteY18202"/>
              </a:cxn>
              <a:cxn ang="0">
                <a:pos x="connsiteX18203" y="connsiteY18203"/>
              </a:cxn>
              <a:cxn ang="0">
                <a:pos x="connsiteX18204" y="connsiteY18204"/>
              </a:cxn>
              <a:cxn ang="0">
                <a:pos x="connsiteX18205" y="connsiteY18205"/>
              </a:cxn>
              <a:cxn ang="0">
                <a:pos x="connsiteX18206" y="connsiteY18206"/>
              </a:cxn>
              <a:cxn ang="0">
                <a:pos x="connsiteX18207" y="connsiteY18207"/>
              </a:cxn>
              <a:cxn ang="0">
                <a:pos x="connsiteX18208" y="connsiteY18208"/>
              </a:cxn>
              <a:cxn ang="0">
                <a:pos x="connsiteX18209" y="connsiteY18209"/>
              </a:cxn>
              <a:cxn ang="0">
                <a:pos x="connsiteX18210" y="connsiteY18210"/>
              </a:cxn>
              <a:cxn ang="0">
                <a:pos x="connsiteX18211" y="connsiteY18211"/>
              </a:cxn>
              <a:cxn ang="0">
                <a:pos x="connsiteX18212" y="connsiteY18212"/>
              </a:cxn>
              <a:cxn ang="0">
                <a:pos x="connsiteX18213" y="connsiteY18213"/>
              </a:cxn>
              <a:cxn ang="0">
                <a:pos x="connsiteX18214" y="connsiteY18214"/>
              </a:cxn>
              <a:cxn ang="0">
                <a:pos x="connsiteX18215" y="connsiteY18215"/>
              </a:cxn>
              <a:cxn ang="0">
                <a:pos x="connsiteX18216" y="connsiteY18216"/>
              </a:cxn>
              <a:cxn ang="0">
                <a:pos x="connsiteX18217" y="connsiteY18217"/>
              </a:cxn>
              <a:cxn ang="0">
                <a:pos x="connsiteX18218" y="connsiteY18218"/>
              </a:cxn>
              <a:cxn ang="0">
                <a:pos x="connsiteX18219" y="connsiteY18219"/>
              </a:cxn>
              <a:cxn ang="0">
                <a:pos x="connsiteX18220" y="connsiteY18220"/>
              </a:cxn>
              <a:cxn ang="0">
                <a:pos x="connsiteX18221" y="connsiteY18221"/>
              </a:cxn>
              <a:cxn ang="0">
                <a:pos x="connsiteX18222" y="connsiteY18222"/>
              </a:cxn>
              <a:cxn ang="0">
                <a:pos x="connsiteX18223" y="connsiteY18223"/>
              </a:cxn>
              <a:cxn ang="0">
                <a:pos x="connsiteX18224" y="connsiteY18224"/>
              </a:cxn>
              <a:cxn ang="0">
                <a:pos x="connsiteX18225" y="connsiteY18225"/>
              </a:cxn>
              <a:cxn ang="0">
                <a:pos x="connsiteX18226" y="connsiteY18226"/>
              </a:cxn>
              <a:cxn ang="0">
                <a:pos x="connsiteX18227" y="connsiteY18227"/>
              </a:cxn>
              <a:cxn ang="0">
                <a:pos x="connsiteX18228" y="connsiteY18228"/>
              </a:cxn>
              <a:cxn ang="0">
                <a:pos x="connsiteX18229" y="connsiteY18229"/>
              </a:cxn>
              <a:cxn ang="0">
                <a:pos x="connsiteX18230" y="connsiteY18230"/>
              </a:cxn>
              <a:cxn ang="0">
                <a:pos x="connsiteX18231" y="connsiteY18231"/>
              </a:cxn>
              <a:cxn ang="0">
                <a:pos x="connsiteX18232" y="connsiteY18232"/>
              </a:cxn>
              <a:cxn ang="0">
                <a:pos x="connsiteX18233" y="connsiteY18233"/>
              </a:cxn>
              <a:cxn ang="0">
                <a:pos x="connsiteX18234" y="connsiteY18234"/>
              </a:cxn>
              <a:cxn ang="0">
                <a:pos x="connsiteX18235" y="connsiteY18235"/>
              </a:cxn>
              <a:cxn ang="0">
                <a:pos x="connsiteX18236" y="connsiteY18236"/>
              </a:cxn>
              <a:cxn ang="0">
                <a:pos x="connsiteX18237" y="connsiteY18237"/>
              </a:cxn>
              <a:cxn ang="0">
                <a:pos x="connsiteX18238" y="connsiteY18238"/>
              </a:cxn>
              <a:cxn ang="0">
                <a:pos x="connsiteX18239" y="connsiteY18239"/>
              </a:cxn>
              <a:cxn ang="0">
                <a:pos x="connsiteX18240" y="connsiteY18240"/>
              </a:cxn>
              <a:cxn ang="0">
                <a:pos x="connsiteX18241" y="connsiteY18241"/>
              </a:cxn>
              <a:cxn ang="0">
                <a:pos x="connsiteX18242" y="connsiteY18242"/>
              </a:cxn>
              <a:cxn ang="0">
                <a:pos x="connsiteX18243" y="connsiteY18243"/>
              </a:cxn>
              <a:cxn ang="0">
                <a:pos x="connsiteX18244" y="connsiteY18244"/>
              </a:cxn>
              <a:cxn ang="0">
                <a:pos x="connsiteX18245" y="connsiteY18245"/>
              </a:cxn>
              <a:cxn ang="0">
                <a:pos x="connsiteX18246" y="connsiteY18246"/>
              </a:cxn>
              <a:cxn ang="0">
                <a:pos x="connsiteX18247" y="connsiteY18247"/>
              </a:cxn>
              <a:cxn ang="0">
                <a:pos x="connsiteX18248" y="connsiteY18248"/>
              </a:cxn>
              <a:cxn ang="0">
                <a:pos x="connsiteX18249" y="connsiteY18249"/>
              </a:cxn>
              <a:cxn ang="0">
                <a:pos x="connsiteX18250" y="connsiteY18250"/>
              </a:cxn>
              <a:cxn ang="0">
                <a:pos x="connsiteX18251" y="connsiteY18251"/>
              </a:cxn>
              <a:cxn ang="0">
                <a:pos x="connsiteX18252" y="connsiteY18252"/>
              </a:cxn>
              <a:cxn ang="0">
                <a:pos x="connsiteX18253" y="connsiteY18253"/>
              </a:cxn>
              <a:cxn ang="0">
                <a:pos x="connsiteX18254" y="connsiteY18254"/>
              </a:cxn>
              <a:cxn ang="0">
                <a:pos x="connsiteX18255" y="connsiteY18255"/>
              </a:cxn>
              <a:cxn ang="0">
                <a:pos x="connsiteX18256" y="connsiteY18256"/>
              </a:cxn>
              <a:cxn ang="0">
                <a:pos x="connsiteX18257" y="connsiteY18257"/>
              </a:cxn>
              <a:cxn ang="0">
                <a:pos x="connsiteX18258" y="connsiteY18258"/>
              </a:cxn>
              <a:cxn ang="0">
                <a:pos x="connsiteX18259" y="connsiteY18259"/>
              </a:cxn>
              <a:cxn ang="0">
                <a:pos x="connsiteX18260" y="connsiteY18260"/>
              </a:cxn>
              <a:cxn ang="0">
                <a:pos x="connsiteX18261" y="connsiteY18261"/>
              </a:cxn>
              <a:cxn ang="0">
                <a:pos x="connsiteX18262" y="connsiteY18262"/>
              </a:cxn>
              <a:cxn ang="0">
                <a:pos x="connsiteX18263" y="connsiteY18263"/>
              </a:cxn>
              <a:cxn ang="0">
                <a:pos x="connsiteX18264" y="connsiteY18264"/>
              </a:cxn>
              <a:cxn ang="0">
                <a:pos x="connsiteX18265" y="connsiteY18265"/>
              </a:cxn>
              <a:cxn ang="0">
                <a:pos x="connsiteX18266" y="connsiteY18266"/>
              </a:cxn>
              <a:cxn ang="0">
                <a:pos x="connsiteX18267" y="connsiteY18267"/>
              </a:cxn>
              <a:cxn ang="0">
                <a:pos x="connsiteX18268" y="connsiteY18268"/>
              </a:cxn>
              <a:cxn ang="0">
                <a:pos x="connsiteX18269" y="connsiteY18269"/>
              </a:cxn>
              <a:cxn ang="0">
                <a:pos x="connsiteX18270" y="connsiteY18270"/>
              </a:cxn>
              <a:cxn ang="0">
                <a:pos x="connsiteX18271" y="connsiteY18271"/>
              </a:cxn>
              <a:cxn ang="0">
                <a:pos x="connsiteX18272" y="connsiteY18272"/>
              </a:cxn>
              <a:cxn ang="0">
                <a:pos x="connsiteX18273" y="connsiteY18273"/>
              </a:cxn>
              <a:cxn ang="0">
                <a:pos x="connsiteX18274" y="connsiteY18274"/>
              </a:cxn>
              <a:cxn ang="0">
                <a:pos x="connsiteX18275" y="connsiteY18275"/>
              </a:cxn>
              <a:cxn ang="0">
                <a:pos x="connsiteX18276" y="connsiteY18276"/>
              </a:cxn>
              <a:cxn ang="0">
                <a:pos x="connsiteX18277" y="connsiteY18277"/>
              </a:cxn>
              <a:cxn ang="0">
                <a:pos x="connsiteX18278" y="connsiteY18278"/>
              </a:cxn>
              <a:cxn ang="0">
                <a:pos x="connsiteX18279" y="connsiteY18279"/>
              </a:cxn>
              <a:cxn ang="0">
                <a:pos x="connsiteX18280" y="connsiteY18280"/>
              </a:cxn>
              <a:cxn ang="0">
                <a:pos x="connsiteX18281" y="connsiteY18281"/>
              </a:cxn>
              <a:cxn ang="0">
                <a:pos x="connsiteX18282" y="connsiteY18282"/>
              </a:cxn>
              <a:cxn ang="0">
                <a:pos x="connsiteX18283" y="connsiteY18283"/>
              </a:cxn>
              <a:cxn ang="0">
                <a:pos x="connsiteX18284" y="connsiteY18284"/>
              </a:cxn>
              <a:cxn ang="0">
                <a:pos x="connsiteX18285" y="connsiteY18285"/>
              </a:cxn>
              <a:cxn ang="0">
                <a:pos x="connsiteX18286" y="connsiteY18286"/>
              </a:cxn>
              <a:cxn ang="0">
                <a:pos x="connsiteX18287" y="connsiteY18287"/>
              </a:cxn>
              <a:cxn ang="0">
                <a:pos x="connsiteX18288" y="connsiteY18288"/>
              </a:cxn>
              <a:cxn ang="0">
                <a:pos x="connsiteX18289" y="connsiteY18289"/>
              </a:cxn>
              <a:cxn ang="0">
                <a:pos x="connsiteX18290" y="connsiteY18290"/>
              </a:cxn>
              <a:cxn ang="0">
                <a:pos x="connsiteX18291" y="connsiteY18291"/>
              </a:cxn>
              <a:cxn ang="0">
                <a:pos x="connsiteX18292" y="connsiteY18292"/>
              </a:cxn>
              <a:cxn ang="0">
                <a:pos x="connsiteX18293" y="connsiteY18293"/>
              </a:cxn>
              <a:cxn ang="0">
                <a:pos x="connsiteX18294" y="connsiteY18294"/>
              </a:cxn>
              <a:cxn ang="0">
                <a:pos x="connsiteX18295" y="connsiteY18295"/>
              </a:cxn>
              <a:cxn ang="0">
                <a:pos x="connsiteX18296" y="connsiteY18296"/>
              </a:cxn>
              <a:cxn ang="0">
                <a:pos x="connsiteX18297" y="connsiteY18297"/>
              </a:cxn>
              <a:cxn ang="0">
                <a:pos x="connsiteX18298" y="connsiteY18298"/>
              </a:cxn>
              <a:cxn ang="0">
                <a:pos x="connsiteX18299" y="connsiteY18299"/>
              </a:cxn>
              <a:cxn ang="0">
                <a:pos x="connsiteX18300" y="connsiteY18300"/>
              </a:cxn>
              <a:cxn ang="0">
                <a:pos x="connsiteX18301" y="connsiteY18301"/>
              </a:cxn>
              <a:cxn ang="0">
                <a:pos x="connsiteX18302" y="connsiteY18302"/>
              </a:cxn>
              <a:cxn ang="0">
                <a:pos x="connsiteX18303" y="connsiteY18303"/>
              </a:cxn>
              <a:cxn ang="0">
                <a:pos x="connsiteX18304" y="connsiteY18304"/>
              </a:cxn>
              <a:cxn ang="0">
                <a:pos x="connsiteX18305" y="connsiteY18305"/>
              </a:cxn>
              <a:cxn ang="0">
                <a:pos x="connsiteX18306" y="connsiteY18306"/>
              </a:cxn>
              <a:cxn ang="0">
                <a:pos x="connsiteX18307" y="connsiteY18307"/>
              </a:cxn>
              <a:cxn ang="0">
                <a:pos x="connsiteX18308" y="connsiteY18308"/>
              </a:cxn>
              <a:cxn ang="0">
                <a:pos x="connsiteX18309" y="connsiteY18309"/>
              </a:cxn>
              <a:cxn ang="0">
                <a:pos x="connsiteX18310" y="connsiteY18310"/>
              </a:cxn>
              <a:cxn ang="0">
                <a:pos x="connsiteX18311" y="connsiteY18311"/>
              </a:cxn>
              <a:cxn ang="0">
                <a:pos x="connsiteX18312" y="connsiteY18312"/>
              </a:cxn>
              <a:cxn ang="0">
                <a:pos x="connsiteX18313" y="connsiteY18313"/>
              </a:cxn>
              <a:cxn ang="0">
                <a:pos x="connsiteX18314" y="connsiteY18314"/>
              </a:cxn>
              <a:cxn ang="0">
                <a:pos x="connsiteX18315" y="connsiteY18315"/>
              </a:cxn>
              <a:cxn ang="0">
                <a:pos x="connsiteX18316" y="connsiteY18316"/>
              </a:cxn>
              <a:cxn ang="0">
                <a:pos x="connsiteX18317" y="connsiteY18317"/>
              </a:cxn>
              <a:cxn ang="0">
                <a:pos x="connsiteX18318" y="connsiteY18318"/>
              </a:cxn>
              <a:cxn ang="0">
                <a:pos x="connsiteX18319" y="connsiteY18319"/>
              </a:cxn>
              <a:cxn ang="0">
                <a:pos x="connsiteX18320" y="connsiteY18320"/>
              </a:cxn>
              <a:cxn ang="0">
                <a:pos x="connsiteX18321" y="connsiteY18321"/>
              </a:cxn>
              <a:cxn ang="0">
                <a:pos x="connsiteX18322" y="connsiteY18322"/>
              </a:cxn>
              <a:cxn ang="0">
                <a:pos x="connsiteX18323" y="connsiteY18323"/>
              </a:cxn>
              <a:cxn ang="0">
                <a:pos x="connsiteX18324" y="connsiteY18324"/>
              </a:cxn>
              <a:cxn ang="0">
                <a:pos x="connsiteX18325" y="connsiteY18325"/>
              </a:cxn>
              <a:cxn ang="0">
                <a:pos x="connsiteX18326" y="connsiteY18326"/>
              </a:cxn>
              <a:cxn ang="0">
                <a:pos x="connsiteX18327" y="connsiteY18327"/>
              </a:cxn>
              <a:cxn ang="0">
                <a:pos x="connsiteX18328" y="connsiteY18328"/>
              </a:cxn>
              <a:cxn ang="0">
                <a:pos x="connsiteX18329" y="connsiteY18329"/>
              </a:cxn>
              <a:cxn ang="0">
                <a:pos x="connsiteX18330" y="connsiteY18330"/>
              </a:cxn>
              <a:cxn ang="0">
                <a:pos x="connsiteX18331" y="connsiteY18331"/>
              </a:cxn>
              <a:cxn ang="0">
                <a:pos x="connsiteX18332" y="connsiteY18332"/>
              </a:cxn>
              <a:cxn ang="0">
                <a:pos x="connsiteX18333" y="connsiteY18333"/>
              </a:cxn>
              <a:cxn ang="0">
                <a:pos x="connsiteX18334" y="connsiteY18334"/>
              </a:cxn>
              <a:cxn ang="0">
                <a:pos x="connsiteX18335" y="connsiteY18335"/>
              </a:cxn>
              <a:cxn ang="0">
                <a:pos x="connsiteX18336" y="connsiteY18336"/>
              </a:cxn>
              <a:cxn ang="0">
                <a:pos x="connsiteX18337" y="connsiteY18337"/>
              </a:cxn>
              <a:cxn ang="0">
                <a:pos x="connsiteX18338" y="connsiteY18338"/>
              </a:cxn>
              <a:cxn ang="0">
                <a:pos x="connsiteX18339" y="connsiteY18339"/>
              </a:cxn>
              <a:cxn ang="0">
                <a:pos x="connsiteX18340" y="connsiteY18340"/>
              </a:cxn>
              <a:cxn ang="0">
                <a:pos x="connsiteX18341" y="connsiteY18341"/>
              </a:cxn>
              <a:cxn ang="0">
                <a:pos x="connsiteX18342" y="connsiteY18342"/>
              </a:cxn>
              <a:cxn ang="0">
                <a:pos x="connsiteX18343" y="connsiteY18343"/>
              </a:cxn>
              <a:cxn ang="0">
                <a:pos x="connsiteX18344" y="connsiteY18344"/>
              </a:cxn>
              <a:cxn ang="0">
                <a:pos x="connsiteX18345" y="connsiteY18345"/>
              </a:cxn>
              <a:cxn ang="0">
                <a:pos x="connsiteX18346" y="connsiteY18346"/>
              </a:cxn>
              <a:cxn ang="0">
                <a:pos x="connsiteX18347" y="connsiteY18347"/>
              </a:cxn>
              <a:cxn ang="0">
                <a:pos x="connsiteX18348" y="connsiteY18348"/>
              </a:cxn>
              <a:cxn ang="0">
                <a:pos x="connsiteX18349" y="connsiteY18349"/>
              </a:cxn>
              <a:cxn ang="0">
                <a:pos x="connsiteX18350" y="connsiteY18350"/>
              </a:cxn>
              <a:cxn ang="0">
                <a:pos x="connsiteX18351" y="connsiteY18351"/>
              </a:cxn>
              <a:cxn ang="0">
                <a:pos x="connsiteX18352" y="connsiteY18352"/>
              </a:cxn>
              <a:cxn ang="0">
                <a:pos x="connsiteX18353" y="connsiteY18353"/>
              </a:cxn>
              <a:cxn ang="0">
                <a:pos x="connsiteX18354" y="connsiteY18354"/>
              </a:cxn>
              <a:cxn ang="0">
                <a:pos x="connsiteX18355" y="connsiteY18355"/>
              </a:cxn>
              <a:cxn ang="0">
                <a:pos x="connsiteX18356" y="connsiteY18356"/>
              </a:cxn>
              <a:cxn ang="0">
                <a:pos x="connsiteX18357" y="connsiteY18357"/>
              </a:cxn>
              <a:cxn ang="0">
                <a:pos x="connsiteX18358" y="connsiteY18358"/>
              </a:cxn>
              <a:cxn ang="0">
                <a:pos x="connsiteX18359" y="connsiteY18359"/>
              </a:cxn>
              <a:cxn ang="0">
                <a:pos x="connsiteX18360" y="connsiteY18360"/>
              </a:cxn>
              <a:cxn ang="0">
                <a:pos x="connsiteX18361" y="connsiteY18361"/>
              </a:cxn>
              <a:cxn ang="0">
                <a:pos x="connsiteX18362" y="connsiteY18362"/>
              </a:cxn>
              <a:cxn ang="0">
                <a:pos x="connsiteX18363" y="connsiteY18363"/>
              </a:cxn>
              <a:cxn ang="0">
                <a:pos x="connsiteX18364" y="connsiteY18364"/>
              </a:cxn>
              <a:cxn ang="0">
                <a:pos x="connsiteX18365" y="connsiteY18365"/>
              </a:cxn>
              <a:cxn ang="0">
                <a:pos x="connsiteX18366" y="connsiteY18366"/>
              </a:cxn>
              <a:cxn ang="0">
                <a:pos x="connsiteX18367" y="connsiteY18367"/>
              </a:cxn>
              <a:cxn ang="0">
                <a:pos x="connsiteX18368" y="connsiteY18368"/>
              </a:cxn>
              <a:cxn ang="0">
                <a:pos x="connsiteX18369" y="connsiteY18369"/>
              </a:cxn>
              <a:cxn ang="0">
                <a:pos x="connsiteX18370" y="connsiteY18370"/>
              </a:cxn>
              <a:cxn ang="0">
                <a:pos x="connsiteX18371" y="connsiteY18371"/>
              </a:cxn>
              <a:cxn ang="0">
                <a:pos x="connsiteX18372" y="connsiteY18372"/>
              </a:cxn>
              <a:cxn ang="0">
                <a:pos x="connsiteX18373" y="connsiteY18373"/>
              </a:cxn>
              <a:cxn ang="0">
                <a:pos x="connsiteX18374" y="connsiteY18374"/>
              </a:cxn>
              <a:cxn ang="0">
                <a:pos x="connsiteX18375" y="connsiteY18375"/>
              </a:cxn>
              <a:cxn ang="0">
                <a:pos x="connsiteX18376" y="connsiteY18376"/>
              </a:cxn>
              <a:cxn ang="0">
                <a:pos x="connsiteX18377" y="connsiteY18377"/>
              </a:cxn>
              <a:cxn ang="0">
                <a:pos x="connsiteX18378" y="connsiteY18378"/>
              </a:cxn>
              <a:cxn ang="0">
                <a:pos x="connsiteX18379" y="connsiteY18379"/>
              </a:cxn>
              <a:cxn ang="0">
                <a:pos x="connsiteX18380" y="connsiteY18380"/>
              </a:cxn>
              <a:cxn ang="0">
                <a:pos x="connsiteX18381" y="connsiteY18381"/>
              </a:cxn>
              <a:cxn ang="0">
                <a:pos x="connsiteX18382" y="connsiteY18382"/>
              </a:cxn>
              <a:cxn ang="0">
                <a:pos x="connsiteX18383" y="connsiteY18383"/>
              </a:cxn>
              <a:cxn ang="0">
                <a:pos x="connsiteX18384" y="connsiteY18384"/>
              </a:cxn>
              <a:cxn ang="0">
                <a:pos x="connsiteX18385" y="connsiteY18385"/>
              </a:cxn>
              <a:cxn ang="0">
                <a:pos x="connsiteX18386" y="connsiteY18386"/>
              </a:cxn>
              <a:cxn ang="0">
                <a:pos x="connsiteX18387" y="connsiteY18387"/>
              </a:cxn>
              <a:cxn ang="0">
                <a:pos x="connsiteX18388" y="connsiteY18388"/>
              </a:cxn>
              <a:cxn ang="0">
                <a:pos x="connsiteX18389" y="connsiteY18389"/>
              </a:cxn>
              <a:cxn ang="0">
                <a:pos x="connsiteX18390" y="connsiteY18390"/>
              </a:cxn>
              <a:cxn ang="0">
                <a:pos x="connsiteX18391" y="connsiteY18391"/>
              </a:cxn>
              <a:cxn ang="0">
                <a:pos x="connsiteX18392" y="connsiteY18392"/>
              </a:cxn>
              <a:cxn ang="0">
                <a:pos x="connsiteX18393" y="connsiteY18393"/>
              </a:cxn>
              <a:cxn ang="0">
                <a:pos x="connsiteX18394" y="connsiteY18394"/>
              </a:cxn>
              <a:cxn ang="0">
                <a:pos x="connsiteX18395" y="connsiteY18395"/>
              </a:cxn>
              <a:cxn ang="0">
                <a:pos x="connsiteX18396" y="connsiteY18396"/>
              </a:cxn>
              <a:cxn ang="0">
                <a:pos x="connsiteX18397" y="connsiteY18397"/>
              </a:cxn>
              <a:cxn ang="0">
                <a:pos x="connsiteX18398" y="connsiteY18398"/>
              </a:cxn>
              <a:cxn ang="0">
                <a:pos x="connsiteX18399" y="connsiteY18399"/>
              </a:cxn>
              <a:cxn ang="0">
                <a:pos x="connsiteX18400" y="connsiteY18400"/>
              </a:cxn>
              <a:cxn ang="0">
                <a:pos x="connsiteX18401" y="connsiteY18401"/>
              </a:cxn>
              <a:cxn ang="0">
                <a:pos x="connsiteX18402" y="connsiteY18402"/>
              </a:cxn>
              <a:cxn ang="0">
                <a:pos x="connsiteX18403" y="connsiteY18403"/>
              </a:cxn>
              <a:cxn ang="0">
                <a:pos x="connsiteX18404" y="connsiteY18404"/>
              </a:cxn>
              <a:cxn ang="0">
                <a:pos x="connsiteX18405" y="connsiteY18405"/>
              </a:cxn>
              <a:cxn ang="0">
                <a:pos x="connsiteX18406" y="connsiteY18406"/>
              </a:cxn>
              <a:cxn ang="0">
                <a:pos x="connsiteX18407" y="connsiteY18407"/>
              </a:cxn>
              <a:cxn ang="0">
                <a:pos x="connsiteX18408" y="connsiteY18408"/>
              </a:cxn>
              <a:cxn ang="0">
                <a:pos x="connsiteX18409" y="connsiteY18409"/>
              </a:cxn>
              <a:cxn ang="0">
                <a:pos x="connsiteX18410" y="connsiteY18410"/>
              </a:cxn>
              <a:cxn ang="0">
                <a:pos x="connsiteX18411" y="connsiteY18411"/>
              </a:cxn>
              <a:cxn ang="0">
                <a:pos x="connsiteX18412" y="connsiteY18412"/>
              </a:cxn>
              <a:cxn ang="0">
                <a:pos x="connsiteX18413" y="connsiteY18413"/>
              </a:cxn>
              <a:cxn ang="0">
                <a:pos x="connsiteX18414" y="connsiteY18414"/>
              </a:cxn>
              <a:cxn ang="0">
                <a:pos x="connsiteX18415" y="connsiteY18415"/>
              </a:cxn>
              <a:cxn ang="0">
                <a:pos x="connsiteX18416" y="connsiteY18416"/>
              </a:cxn>
              <a:cxn ang="0">
                <a:pos x="connsiteX18417" y="connsiteY18417"/>
              </a:cxn>
              <a:cxn ang="0">
                <a:pos x="connsiteX18418" y="connsiteY18418"/>
              </a:cxn>
              <a:cxn ang="0">
                <a:pos x="connsiteX18419" y="connsiteY18419"/>
              </a:cxn>
              <a:cxn ang="0">
                <a:pos x="connsiteX18420" y="connsiteY18420"/>
              </a:cxn>
              <a:cxn ang="0">
                <a:pos x="connsiteX18421" y="connsiteY18421"/>
              </a:cxn>
              <a:cxn ang="0">
                <a:pos x="connsiteX18422" y="connsiteY18422"/>
              </a:cxn>
              <a:cxn ang="0">
                <a:pos x="connsiteX18423" y="connsiteY18423"/>
              </a:cxn>
              <a:cxn ang="0">
                <a:pos x="connsiteX18424" y="connsiteY18424"/>
              </a:cxn>
              <a:cxn ang="0">
                <a:pos x="connsiteX18425" y="connsiteY18425"/>
              </a:cxn>
              <a:cxn ang="0">
                <a:pos x="connsiteX18426" y="connsiteY18426"/>
              </a:cxn>
              <a:cxn ang="0">
                <a:pos x="connsiteX18427" y="connsiteY18427"/>
              </a:cxn>
              <a:cxn ang="0">
                <a:pos x="connsiteX18428" y="connsiteY18428"/>
              </a:cxn>
              <a:cxn ang="0">
                <a:pos x="connsiteX18429" y="connsiteY18429"/>
              </a:cxn>
              <a:cxn ang="0">
                <a:pos x="connsiteX18430" y="connsiteY18430"/>
              </a:cxn>
              <a:cxn ang="0">
                <a:pos x="connsiteX18431" y="connsiteY18431"/>
              </a:cxn>
              <a:cxn ang="0">
                <a:pos x="connsiteX18432" y="connsiteY18432"/>
              </a:cxn>
              <a:cxn ang="0">
                <a:pos x="connsiteX18433" y="connsiteY18433"/>
              </a:cxn>
              <a:cxn ang="0">
                <a:pos x="connsiteX18434" y="connsiteY18434"/>
              </a:cxn>
              <a:cxn ang="0">
                <a:pos x="connsiteX18435" y="connsiteY18435"/>
              </a:cxn>
              <a:cxn ang="0">
                <a:pos x="connsiteX18436" y="connsiteY18436"/>
              </a:cxn>
              <a:cxn ang="0">
                <a:pos x="connsiteX18437" y="connsiteY18437"/>
              </a:cxn>
              <a:cxn ang="0">
                <a:pos x="connsiteX18438" y="connsiteY18438"/>
              </a:cxn>
              <a:cxn ang="0">
                <a:pos x="connsiteX18439" y="connsiteY18439"/>
              </a:cxn>
              <a:cxn ang="0">
                <a:pos x="connsiteX18440" y="connsiteY18440"/>
              </a:cxn>
              <a:cxn ang="0">
                <a:pos x="connsiteX18441" y="connsiteY18441"/>
              </a:cxn>
              <a:cxn ang="0">
                <a:pos x="connsiteX18442" y="connsiteY18442"/>
              </a:cxn>
              <a:cxn ang="0">
                <a:pos x="connsiteX18443" y="connsiteY18443"/>
              </a:cxn>
              <a:cxn ang="0">
                <a:pos x="connsiteX18444" y="connsiteY18444"/>
              </a:cxn>
              <a:cxn ang="0">
                <a:pos x="connsiteX18445" y="connsiteY18445"/>
              </a:cxn>
              <a:cxn ang="0">
                <a:pos x="connsiteX18446" y="connsiteY18446"/>
              </a:cxn>
              <a:cxn ang="0">
                <a:pos x="connsiteX18447" y="connsiteY18447"/>
              </a:cxn>
              <a:cxn ang="0">
                <a:pos x="connsiteX18448" y="connsiteY18448"/>
              </a:cxn>
              <a:cxn ang="0">
                <a:pos x="connsiteX18449" y="connsiteY18449"/>
              </a:cxn>
              <a:cxn ang="0">
                <a:pos x="connsiteX18450" y="connsiteY18450"/>
              </a:cxn>
              <a:cxn ang="0">
                <a:pos x="connsiteX18451" y="connsiteY18451"/>
              </a:cxn>
              <a:cxn ang="0">
                <a:pos x="connsiteX18452" y="connsiteY18452"/>
              </a:cxn>
              <a:cxn ang="0">
                <a:pos x="connsiteX18453" y="connsiteY18453"/>
              </a:cxn>
              <a:cxn ang="0">
                <a:pos x="connsiteX18454" y="connsiteY18454"/>
              </a:cxn>
              <a:cxn ang="0">
                <a:pos x="connsiteX18455" y="connsiteY18455"/>
              </a:cxn>
              <a:cxn ang="0">
                <a:pos x="connsiteX18456" y="connsiteY18456"/>
              </a:cxn>
              <a:cxn ang="0">
                <a:pos x="connsiteX18457" y="connsiteY18457"/>
              </a:cxn>
              <a:cxn ang="0">
                <a:pos x="connsiteX18458" y="connsiteY18458"/>
              </a:cxn>
              <a:cxn ang="0">
                <a:pos x="connsiteX18459" y="connsiteY18459"/>
              </a:cxn>
              <a:cxn ang="0">
                <a:pos x="connsiteX18460" y="connsiteY18460"/>
              </a:cxn>
              <a:cxn ang="0">
                <a:pos x="connsiteX18461" y="connsiteY18461"/>
              </a:cxn>
              <a:cxn ang="0">
                <a:pos x="connsiteX18462" y="connsiteY18462"/>
              </a:cxn>
              <a:cxn ang="0">
                <a:pos x="connsiteX18463" y="connsiteY18463"/>
              </a:cxn>
              <a:cxn ang="0">
                <a:pos x="connsiteX18464" y="connsiteY18464"/>
              </a:cxn>
              <a:cxn ang="0">
                <a:pos x="connsiteX18465" y="connsiteY18465"/>
              </a:cxn>
              <a:cxn ang="0">
                <a:pos x="connsiteX18466" y="connsiteY18466"/>
              </a:cxn>
              <a:cxn ang="0">
                <a:pos x="connsiteX18467" y="connsiteY18467"/>
              </a:cxn>
              <a:cxn ang="0">
                <a:pos x="connsiteX18468" y="connsiteY18468"/>
              </a:cxn>
              <a:cxn ang="0">
                <a:pos x="connsiteX18469" y="connsiteY18469"/>
              </a:cxn>
              <a:cxn ang="0">
                <a:pos x="connsiteX18470" y="connsiteY18470"/>
              </a:cxn>
              <a:cxn ang="0">
                <a:pos x="connsiteX18471" y="connsiteY18471"/>
              </a:cxn>
              <a:cxn ang="0">
                <a:pos x="connsiteX18472" y="connsiteY18472"/>
              </a:cxn>
              <a:cxn ang="0">
                <a:pos x="connsiteX18473" y="connsiteY18473"/>
              </a:cxn>
              <a:cxn ang="0">
                <a:pos x="connsiteX18474" y="connsiteY18474"/>
              </a:cxn>
              <a:cxn ang="0">
                <a:pos x="connsiteX18475" y="connsiteY18475"/>
              </a:cxn>
              <a:cxn ang="0">
                <a:pos x="connsiteX18476" y="connsiteY18476"/>
              </a:cxn>
              <a:cxn ang="0">
                <a:pos x="connsiteX18477" y="connsiteY18477"/>
              </a:cxn>
              <a:cxn ang="0">
                <a:pos x="connsiteX18478" y="connsiteY18478"/>
              </a:cxn>
              <a:cxn ang="0">
                <a:pos x="connsiteX18479" y="connsiteY18479"/>
              </a:cxn>
              <a:cxn ang="0">
                <a:pos x="connsiteX18480" y="connsiteY18480"/>
              </a:cxn>
              <a:cxn ang="0">
                <a:pos x="connsiteX18481" y="connsiteY18481"/>
              </a:cxn>
              <a:cxn ang="0">
                <a:pos x="connsiteX18482" y="connsiteY18482"/>
              </a:cxn>
              <a:cxn ang="0">
                <a:pos x="connsiteX18483" y="connsiteY18483"/>
              </a:cxn>
              <a:cxn ang="0">
                <a:pos x="connsiteX18484" y="connsiteY18484"/>
              </a:cxn>
              <a:cxn ang="0">
                <a:pos x="connsiteX18485" y="connsiteY18485"/>
              </a:cxn>
              <a:cxn ang="0">
                <a:pos x="connsiteX18486" y="connsiteY18486"/>
              </a:cxn>
              <a:cxn ang="0">
                <a:pos x="connsiteX18487" y="connsiteY18487"/>
              </a:cxn>
              <a:cxn ang="0">
                <a:pos x="connsiteX18488" y="connsiteY18488"/>
              </a:cxn>
              <a:cxn ang="0">
                <a:pos x="connsiteX18489" y="connsiteY18489"/>
              </a:cxn>
              <a:cxn ang="0">
                <a:pos x="connsiteX18490" y="connsiteY18490"/>
              </a:cxn>
              <a:cxn ang="0">
                <a:pos x="connsiteX18491" y="connsiteY18491"/>
              </a:cxn>
              <a:cxn ang="0">
                <a:pos x="connsiteX18492" y="connsiteY18492"/>
              </a:cxn>
              <a:cxn ang="0">
                <a:pos x="connsiteX18493" y="connsiteY18493"/>
              </a:cxn>
              <a:cxn ang="0">
                <a:pos x="connsiteX18494" y="connsiteY18494"/>
              </a:cxn>
              <a:cxn ang="0">
                <a:pos x="connsiteX18495" y="connsiteY18495"/>
              </a:cxn>
              <a:cxn ang="0">
                <a:pos x="connsiteX18496" y="connsiteY18496"/>
              </a:cxn>
              <a:cxn ang="0">
                <a:pos x="connsiteX18497" y="connsiteY18497"/>
              </a:cxn>
              <a:cxn ang="0">
                <a:pos x="connsiteX18498" y="connsiteY18498"/>
              </a:cxn>
              <a:cxn ang="0">
                <a:pos x="connsiteX18499" y="connsiteY18499"/>
              </a:cxn>
              <a:cxn ang="0">
                <a:pos x="connsiteX18500" y="connsiteY18500"/>
              </a:cxn>
              <a:cxn ang="0">
                <a:pos x="connsiteX18501" y="connsiteY18501"/>
              </a:cxn>
              <a:cxn ang="0">
                <a:pos x="connsiteX18502" y="connsiteY18502"/>
              </a:cxn>
              <a:cxn ang="0">
                <a:pos x="connsiteX18503" y="connsiteY18503"/>
              </a:cxn>
              <a:cxn ang="0">
                <a:pos x="connsiteX18504" y="connsiteY18504"/>
              </a:cxn>
              <a:cxn ang="0">
                <a:pos x="connsiteX18505" y="connsiteY18505"/>
              </a:cxn>
              <a:cxn ang="0">
                <a:pos x="connsiteX18506" y="connsiteY18506"/>
              </a:cxn>
              <a:cxn ang="0">
                <a:pos x="connsiteX18507" y="connsiteY18507"/>
              </a:cxn>
              <a:cxn ang="0">
                <a:pos x="connsiteX18508" y="connsiteY18508"/>
              </a:cxn>
              <a:cxn ang="0">
                <a:pos x="connsiteX18509" y="connsiteY18509"/>
              </a:cxn>
              <a:cxn ang="0">
                <a:pos x="connsiteX18510" y="connsiteY18510"/>
              </a:cxn>
              <a:cxn ang="0">
                <a:pos x="connsiteX18511" y="connsiteY18511"/>
              </a:cxn>
              <a:cxn ang="0">
                <a:pos x="connsiteX18512" y="connsiteY18512"/>
              </a:cxn>
              <a:cxn ang="0">
                <a:pos x="connsiteX18513" y="connsiteY18513"/>
              </a:cxn>
              <a:cxn ang="0">
                <a:pos x="connsiteX18514" y="connsiteY18514"/>
              </a:cxn>
              <a:cxn ang="0">
                <a:pos x="connsiteX18515" y="connsiteY18515"/>
              </a:cxn>
              <a:cxn ang="0">
                <a:pos x="connsiteX18516" y="connsiteY18516"/>
              </a:cxn>
              <a:cxn ang="0">
                <a:pos x="connsiteX18517" y="connsiteY18517"/>
              </a:cxn>
              <a:cxn ang="0">
                <a:pos x="connsiteX18518" y="connsiteY18518"/>
              </a:cxn>
              <a:cxn ang="0">
                <a:pos x="connsiteX18519" y="connsiteY18519"/>
              </a:cxn>
              <a:cxn ang="0">
                <a:pos x="connsiteX18520" y="connsiteY18520"/>
              </a:cxn>
              <a:cxn ang="0">
                <a:pos x="connsiteX18521" y="connsiteY18521"/>
              </a:cxn>
              <a:cxn ang="0">
                <a:pos x="connsiteX18522" y="connsiteY18522"/>
              </a:cxn>
              <a:cxn ang="0">
                <a:pos x="connsiteX18523" y="connsiteY18523"/>
              </a:cxn>
              <a:cxn ang="0">
                <a:pos x="connsiteX18524" y="connsiteY18524"/>
              </a:cxn>
              <a:cxn ang="0">
                <a:pos x="connsiteX18525" y="connsiteY18525"/>
              </a:cxn>
              <a:cxn ang="0">
                <a:pos x="connsiteX18526" y="connsiteY18526"/>
              </a:cxn>
              <a:cxn ang="0">
                <a:pos x="connsiteX18527" y="connsiteY18527"/>
              </a:cxn>
              <a:cxn ang="0">
                <a:pos x="connsiteX18528" y="connsiteY18528"/>
              </a:cxn>
              <a:cxn ang="0">
                <a:pos x="connsiteX18529" y="connsiteY18529"/>
              </a:cxn>
              <a:cxn ang="0">
                <a:pos x="connsiteX18530" y="connsiteY18530"/>
              </a:cxn>
              <a:cxn ang="0">
                <a:pos x="connsiteX18531" y="connsiteY18531"/>
              </a:cxn>
              <a:cxn ang="0">
                <a:pos x="connsiteX18532" y="connsiteY18532"/>
              </a:cxn>
              <a:cxn ang="0">
                <a:pos x="connsiteX18533" y="connsiteY18533"/>
              </a:cxn>
              <a:cxn ang="0">
                <a:pos x="connsiteX18534" y="connsiteY18534"/>
              </a:cxn>
              <a:cxn ang="0">
                <a:pos x="connsiteX18535" y="connsiteY18535"/>
              </a:cxn>
              <a:cxn ang="0">
                <a:pos x="connsiteX18536" y="connsiteY18536"/>
              </a:cxn>
              <a:cxn ang="0">
                <a:pos x="connsiteX18537" y="connsiteY18537"/>
              </a:cxn>
              <a:cxn ang="0">
                <a:pos x="connsiteX18538" y="connsiteY18538"/>
              </a:cxn>
              <a:cxn ang="0">
                <a:pos x="connsiteX18539" y="connsiteY18539"/>
              </a:cxn>
              <a:cxn ang="0">
                <a:pos x="connsiteX18540" y="connsiteY18540"/>
              </a:cxn>
              <a:cxn ang="0">
                <a:pos x="connsiteX18541" y="connsiteY18541"/>
              </a:cxn>
              <a:cxn ang="0">
                <a:pos x="connsiteX18542" y="connsiteY18542"/>
              </a:cxn>
              <a:cxn ang="0">
                <a:pos x="connsiteX18543" y="connsiteY18543"/>
              </a:cxn>
              <a:cxn ang="0">
                <a:pos x="connsiteX18544" y="connsiteY18544"/>
              </a:cxn>
              <a:cxn ang="0">
                <a:pos x="connsiteX18545" y="connsiteY18545"/>
              </a:cxn>
              <a:cxn ang="0">
                <a:pos x="connsiteX18546" y="connsiteY18546"/>
              </a:cxn>
              <a:cxn ang="0">
                <a:pos x="connsiteX18547" y="connsiteY18547"/>
              </a:cxn>
              <a:cxn ang="0">
                <a:pos x="connsiteX18548" y="connsiteY18548"/>
              </a:cxn>
              <a:cxn ang="0">
                <a:pos x="connsiteX18549" y="connsiteY18549"/>
              </a:cxn>
              <a:cxn ang="0">
                <a:pos x="connsiteX18550" y="connsiteY18550"/>
              </a:cxn>
              <a:cxn ang="0">
                <a:pos x="connsiteX18551" y="connsiteY18551"/>
              </a:cxn>
              <a:cxn ang="0">
                <a:pos x="connsiteX18552" y="connsiteY18552"/>
              </a:cxn>
              <a:cxn ang="0">
                <a:pos x="connsiteX18553" y="connsiteY18553"/>
              </a:cxn>
              <a:cxn ang="0">
                <a:pos x="connsiteX18554" y="connsiteY18554"/>
              </a:cxn>
              <a:cxn ang="0">
                <a:pos x="connsiteX18555" y="connsiteY18555"/>
              </a:cxn>
              <a:cxn ang="0">
                <a:pos x="connsiteX18556" y="connsiteY18556"/>
              </a:cxn>
              <a:cxn ang="0">
                <a:pos x="connsiteX18557" y="connsiteY18557"/>
              </a:cxn>
              <a:cxn ang="0">
                <a:pos x="connsiteX18558" y="connsiteY18558"/>
              </a:cxn>
              <a:cxn ang="0">
                <a:pos x="connsiteX18559" y="connsiteY18559"/>
              </a:cxn>
              <a:cxn ang="0">
                <a:pos x="connsiteX18560" y="connsiteY18560"/>
              </a:cxn>
              <a:cxn ang="0">
                <a:pos x="connsiteX18561" y="connsiteY18561"/>
              </a:cxn>
              <a:cxn ang="0">
                <a:pos x="connsiteX18562" y="connsiteY18562"/>
              </a:cxn>
              <a:cxn ang="0">
                <a:pos x="connsiteX18563" y="connsiteY18563"/>
              </a:cxn>
              <a:cxn ang="0">
                <a:pos x="connsiteX18564" y="connsiteY18564"/>
              </a:cxn>
              <a:cxn ang="0">
                <a:pos x="connsiteX18565" y="connsiteY18565"/>
              </a:cxn>
              <a:cxn ang="0">
                <a:pos x="connsiteX18566" y="connsiteY18566"/>
              </a:cxn>
              <a:cxn ang="0">
                <a:pos x="connsiteX18567" y="connsiteY18567"/>
              </a:cxn>
              <a:cxn ang="0">
                <a:pos x="connsiteX18568" y="connsiteY18568"/>
              </a:cxn>
              <a:cxn ang="0">
                <a:pos x="connsiteX18569" y="connsiteY18569"/>
              </a:cxn>
              <a:cxn ang="0">
                <a:pos x="connsiteX18570" y="connsiteY18570"/>
              </a:cxn>
              <a:cxn ang="0">
                <a:pos x="connsiteX18571" y="connsiteY18571"/>
              </a:cxn>
              <a:cxn ang="0">
                <a:pos x="connsiteX18572" y="connsiteY18572"/>
              </a:cxn>
              <a:cxn ang="0">
                <a:pos x="connsiteX18573" y="connsiteY18573"/>
              </a:cxn>
              <a:cxn ang="0">
                <a:pos x="connsiteX18574" y="connsiteY18574"/>
              </a:cxn>
              <a:cxn ang="0">
                <a:pos x="connsiteX18575" y="connsiteY18575"/>
              </a:cxn>
              <a:cxn ang="0">
                <a:pos x="connsiteX18576" y="connsiteY18576"/>
              </a:cxn>
              <a:cxn ang="0">
                <a:pos x="connsiteX18577" y="connsiteY18577"/>
              </a:cxn>
              <a:cxn ang="0">
                <a:pos x="connsiteX18578" y="connsiteY18578"/>
              </a:cxn>
              <a:cxn ang="0">
                <a:pos x="connsiteX18579" y="connsiteY18579"/>
              </a:cxn>
              <a:cxn ang="0">
                <a:pos x="connsiteX18580" y="connsiteY18580"/>
              </a:cxn>
              <a:cxn ang="0">
                <a:pos x="connsiteX18581" y="connsiteY18581"/>
              </a:cxn>
              <a:cxn ang="0">
                <a:pos x="connsiteX18582" y="connsiteY18582"/>
              </a:cxn>
              <a:cxn ang="0">
                <a:pos x="connsiteX18583" y="connsiteY18583"/>
              </a:cxn>
              <a:cxn ang="0">
                <a:pos x="connsiteX18584" y="connsiteY18584"/>
              </a:cxn>
              <a:cxn ang="0">
                <a:pos x="connsiteX18585" y="connsiteY18585"/>
              </a:cxn>
              <a:cxn ang="0">
                <a:pos x="connsiteX18586" y="connsiteY18586"/>
              </a:cxn>
              <a:cxn ang="0">
                <a:pos x="connsiteX18587" y="connsiteY18587"/>
              </a:cxn>
              <a:cxn ang="0">
                <a:pos x="connsiteX18588" y="connsiteY18588"/>
              </a:cxn>
              <a:cxn ang="0">
                <a:pos x="connsiteX18589" y="connsiteY18589"/>
              </a:cxn>
              <a:cxn ang="0">
                <a:pos x="connsiteX18590" y="connsiteY18590"/>
              </a:cxn>
              <a:cxn ang="0">
                <a:pos x="connsiteX18591" y="connsiteY18591"/>
              </a:cxn>
              <a:cxn ang="0">
                <a:pos x="connsiteX18592" y="connsiteY18592"/>
              </a:cxn>
              <a:cxn ang="0">
                <a:pos x="connsiteX18593" y="connsiteY18593"/>
              </a:cxn>
              <a:cxn ang="0">
                <a:pos x="connsiteX18594" y="connsiteY18594"/>
              </a:cxn>
              <a:cxn ang="0">
                <a:pos x="connsiteX18595" y="connsiteY18595"/>
              </a:cxn>
              <a:cxn ang="0">
                <a:pos x="connsiteX18596" y="connsiteY18596"/>
              </a:cxn>
              <a:cxn ang="0">
                <a:pos x="connsiteX18597" y="connsiteY18597"/>
              </a:cxn>
              <a:cxn ang="0">
                <a:pos x="connsiteX18598" y="connsiteY18598"/>
              </a:cxn>
              <a:cxn ang="0">
                <a:pos x="connsiteX18599" y="connsiteY18599"/>
              </a:cxn>
              <a:cxn ang="0">
                <a:pos x="connsiteX18600" y="connsiteY18600"/>
              </a:cxn>
              <a:cxn ang="0">
                <a:pos x="connsiteX18601" y="connsiteY18601"/>
              </a:cxn>
              <a:cxn ang="0">
                <a:pos x="connsiteX18602" y="connsiteY18602"/>
              </a:cxn>
              <a:cxn ang="0">
                <a:pos x="connsiteX18603" y="connsiteY18603"/>
              </a:cxn>
              <a:cxn ang="0">
                <a:pos x="connsiteX18604" y="connsiteY18604"/>
              </a:cxn>
              <a:cxn ang="0">
                <a:pos x="connsiteX18605" y="connsiteY18605"/>
              </a:cxn>
              <a:cxn ang="0">
                <a:pos x="connsiteX18606" y="connsiteY18606"/>
              </a:cxn>
              <a:cxn ang="0">
                <a:pos x="connsiteX18607" y="connsiteY18607"/>
              </a:cxn>
              <a:cxn ang="0">
                <a:pos x="connsiteX18608" y="connsiteY18608"/>
              </a:cxn>
              <a:cxn ang="0">
                <a:pos x="connsiteX18609" y="connsiteY18609"/>
              </a:cxn>
              <a:cxn ang="0">
                <a:pos x="connsiteX18610" y="connsiteY18610"/>
              </a:cxn>
              <a:cxn ang="0">
                <a:pos x="connsiteX18611" y="connsiteY18611"/>
              </a:cxn>
              <a:cxn ang="0">
                <a:pos x="connsiteX18612" y="connsiteY18612"/>
              </a:cxn>
              <a:cxn ang="0">
                <a:pos x="connsiteX18613" y="connsiteY18613"/>
              </a:cxn>
              <a:cxn ang="0">
                <a:pos x="connsiteX18614" y="connsiteY18614"/>
              </a:cxn>
              <a:cxn ang="0">
                <a:pos x="connsiteX18615" y="connsiteY18615"/>
              </a:cxn>
              <a:cxn ang="0">
                <a:pos x="connsiteX18616" y="connsiteY18616"/>
              </a:cxn>
              <a:cxn ang="0">
                <a:pos x="connsiteX18617" y="connsiteY18617"/>
              </a:cxn>
              <a:cxn ang="0">
                <a:pos x="connsiteX18618" y="connsiteY18618"/>
              </a:cxn>
              <a:cxn ang="0">
                <a:pos x="connsiteX18619" y="connsiteY18619"/>
              </a:cxn>
              <a:cxn ang="0">
                <a:pos x="connsiteX18620" y="connsiteY18620"/>
              </a:cxn>
              <a:cxn ang="0">
                <a:pos x="connsiteX18621" y="connsiteY18621"/>
              </a:cxn>
              <a:cxn ang="0">
                <a:pos x="connsiteX18622" y="connsiteY18622"/>
              </a:cxn>
              <a:cxn ang="0">
                <a:pos x="connsiteX18623" y="connsiteY18623"/>
              </a:cxn>
              <a:cxn ang="0">
                <a:pos x="connsiteX18624" y="connsiteY18624"/>
              </a:cxn>
              <a:cxn ang="0">
                <a:pos x="connsiteX18625" y="connsiteY18625"/>
              </a:cxn>
              <a:cxn ang="0">
                <a:pos x="connsiteX18626" y="connsiteY18626"/>
              </a:cxn>
              <a:cxn ang="0">
                <a:pos x="connsiteX18627" y="connsiteY18627"/>
              </a:cxn>
              <a:cxn ang="0">
                <a:pos x="connsiteX18628" y="connsiteY18628"/>
              </a:cxn>
              <a:cxn ang="0">
                <a:pos x="connsiteX18629" y="connsiteY18629"/>
              </a:cxn>
              <a:cxn ang="0">
                <a:pos x="connsiteX18630" y="connsiteY18630"/>
              </a:cxn>
              <a:cxn ang="0">
                <a:pos x="connsiteX18631" y="connsiteY18631"/>
              </a:cxn>
              <a:cxn ang="0">
                <a:pos x="connsiteX18632" y="connsiteY18632"/>
              </a:cxn>
              <a:cxn ang="0">
                <a:pos x="connsiteX18633" y="connsiteY18633"/>
              </a:cxn>
              <a:cxn ang="0">
                <a:pos x="connsiteX18634" y="connsiteY18634"/>
              </a:cxn>
              <a:cxn ang="0">
                <a:pos x="connsiteX18635" y="connsiteY18635"/>
              </a:cxn>
              <a:cxn ang="0">
                <a:pos x="connsiteX18636" y="connsiteY18636"/>
              </a:cxn>
              <a:cxn ang="0">
                <a:pos x="connsiteX18637" y="connsiteY18637"/>
              </a:cxn>
              <a:cxn ang="0">
                <a:pos x="connsiteX18638" y="connsiteY18638"/>
              </a:cxn>
              <a:cxn ang="0">
                <a:pos x="connsiteX18639" y="connsiteY18639"/>
              </a:cxn>
              <a:cxn ang="0">
                <a:pos x="connsiteX18640" y="connsiteY18640"/>
              </a:cxn>
              <a:cxn ang="0">
                <a:pos x="connsiteX18641" y="connsiteY18641"/>
              </a:cxn>
              <a:cxn ang="0">
                <a:pos x="connsiteX18642" y="connsiteY18642"/>
              </a:cxn>
              <a:cxn ang="0">
                <a:pos x="connsiteX18643" y="connsiteY18643"/>
              </a:cxn>
              <a:cxn ang="0">
                <a:pos x="connsiteX18644" y="connsiteY18644"/>
              </a:cxn>
              <a:cxn ang="0">
                <a:pos x="connsiteX18645" y="connsiteY18645"/>
              </a:cxn>
              <a:cxn ang="0">
                <a:pos x="connsiteX18646" y="connsiteY18646"/>
              </a:cxn>
              <a:cxn ang="0">
                <a:pos x="connsiteX18647" y="connsiteY18647"/>
              </a:cxn>
              <a:cxn ang="0">
                <a:pos x="connsiteX18648" y="connsiteY18648"/>
              </a:cxn>
              <a:cxn ang="0">
                <a:pos x="connsiteX18649" y="connsiteY18649"/>
              </a:cxn>
              <a:cxn ang="0">
                <a:pos x="connsiteX18650" y="connsiteY18650"/>
              </a:cxn>
              <a:cxn ang="0">
                <a:pos x="connsiteX18651" y="connsiteY18651"/>
              </a:cxn>
              <a:cxn ang="0">
                <a:pos x="connsiteX18652" y="connsiteY18652"/>
              </a:cxn>
              <a:cxn ang="0">
                <a:pos x="connsiteX18653" y="connsiteY18653"/>
              </a:cxn>
              <a:cxn ang="0">
                <a:pos x="connsiteX18654" y="connsiteY18654"/>
              </a:cxn>
              <a:cxn ang="0">
                <a:pos x="connsiteX18655" y="connsiteY18655"/>
              </a:cxn>
              <a:cxn ang="0">
                <a:pos x="connsiteX18656" y="connsiteY18656"/>
              </a:cxn>
              <a:cxn ang="0">
                <a:pos x="connsiteX18657" y="connsiteY18657"/>
              </a:cxn>
              <a:cxn ang="0">
                <a:pos x="connsiteX18658" y="connsiteY18658"/>
              </a:cxn>
              <a:cxn ang="0">
                <a:pos x="connsiteX18659" y="connsiteY18659"/>
              </a:cxn>
              <a:cxn ang="0">
                <a:pos x="connsiteX18660" y="connsiteY18660"/>
              </a:cxn>
              <a:cxn ang="0">
                <a:pos x="connsiteX18661" y="connsiteY18661"/>
              </a:cxn>
              <a:cxn ang="0">
                <a:pos x="connsiteX18662" y="connsiteY18662"/>
              </a:cxn>
              <a:cxn ang="0">
                <a:pos x="connsiteX18663" y="connsiteY18663"/>
              </a:cxn>
              <a:cxn ang="0">
                <a:pos x="connsiteX18664" y="connsiteY18664"/>
              </a:cxn>
              <a:cxn ang="0">
                <a:pos x="connsiteX18665" y="connsiteY18665"/>
              </a:cxn>
              <a:cxn ang="0">
                <a:pos x="connsiteX18666" y="connsiteY18666"/>
              </a:cxn>
              <a:cxn ang="0">
                <a:pos x="connsiteX18667" y="connsiteY18667"/>
              </a:cxn>
              <a:cxn ang="0">
                <a:pos x="connsiteX18668" y="connsiteY18668"/>
              </a:cxn>
              <a:cxn ang="0">
                <a:pos x="connsiteX18669" y="connsiteY18669"/>
              </a:cxn>
              <a:cxn ang="0">
                <a:pos x="connsiteX18670" y="connsiteY18670"/>
              </a:cxn>
              <a:cxn ang="0">
                <a:pos x="connsiteX18671" y="connsiteY18671"/>
              </a:cxn>
              <a:cxn ang="0">
                <a:pos x="connsiteX18672" y="connsiteY18672"/>
              </a:cxn>
              <a:cxn ang="0">
                <a:pos x="connsiteX18673" y="connsiteY18673"/>
              </a:cxn>
              <a:cxn ang="0">
                <a:pos x="connsiteX18674" y="connsiteY18674"/>
              </a:cxn>
              <a:cxn ang="0">
                <a:pos x="connsiteX18675" y="connsiteY18675"/>
              </a:cxn>
              <a:cxn ang="0">
                <a:pos x="connsiteX18676" y="connsiteY18676"/>
              </a:cxn>
              <a:cxn ang="0">
                <a:pos x="connsiteX18677" y="connsiteY18677"/>
              </a:cxn>
              <a:cxn ang="0">
                <a:pos x="connsiteX18678" y="connsiteY18678"/>
              </a:cxn>
              <a:cxn ang="0">
                <a:pos x="connsiteX18679" y="connsiteY18679"/>
              </a:cxn>
              <a:cxn ang="0">
                <a:pos x="connsiteX18680" y="connsiteY18680"/>
              </a:cxn>
              <a:cxn ang="0">
                <a:pos x="connsiteX18681" y="connsiteY18681"/>
              </a:cxn>
              <a:cxn ang="0">
                <a:pos x="connsiteX18682" y="connsiteY18682"/>
              </a:cxn>
              <a:cxn ang="0">
                <a:pos x="connsiteX18683" y="connsiteY18683"/>
              </a:cxn>
              <a:cxn ang="0">
                <a:pos x="connsiteX18684" y="connsiteY18684"/>
              </a:cxn>
              <a:cxn ang="0">
                <a:pos x="connsiteX18685" y="connsiteY18685"/>
              </a:cxn>
              <a:cxn ang="0">
                <a:pos x="connsiteX18686" y="connsiteY18686"/>
              </a:cxn>
              <a:cxn ang="0">
                <a:pos x="connsiteX18687" y="connsiteY18687"/>
              </a:cxn>
              <a:cxn ang="0">
                <a:pos x="connsiteX18688" y="connsiteY18688"/>
              </a:cxn>
              <a:cxn ang="0">
                <a:pos x="connsiteX18689" y="connsiteY18689"/>
              </a:cxn>
              <a:cxn ang="0">
                <a:pos x="connsiteX18690" y="connsiteY18690"/>
              </a:cxn>
              <a:cxn ang="0">
                <a:pos x="connsiteX18691" y="connsiteY18691"/>
              </a:cxn>
              <a:cxn ang="0">
                <a:pos x="connsiteX18692" y="connsiteY18692"/>
              </a:cxn>
              <a:cxn ang="0">
                <a:pos x="connsiteX18693" y="connsiteY18693"/>
              </a:cxn>
              <a:cxn ang="0">
                <a:pos x="connsiteX18694" y="connsiteY18694"/>
              </a:cxn>
              <a:cxn ang="0">
                <a:pos x="connsiteX18695" y="connsiteY18695"/>
              </a:cxn>
              <a:cxn ang="0">
                <a:pos x="connsiteX18696" y="connsiteY18696"/>
              </a:cxn>
              <a:cxn ang="0">
                <a:pos x="connsiteX18697" y="connsiteY18697"/>
              </a:cxn>
              <a:cxn ang="0">
                <a:pos x="connsiteX18698" y="connsiteY18698"/>
              </a:cxn>
              <a:cxn ang="0">
                <a:pos x="connsiteX18699" y="connsiteY18699"/>
              </a:cxn>
              <a:cxn ang="0">
                <a:pos x="connsiteX18700" y="connsiteY18700"/>
              </a:cxn>
              <a:cxn ang="0">
                <a:pos x="connsiteX18701" y="connsiteY18701"/>
              </a:cxn>
              <a:cxn ang="0">
                <a:pos x="connsiteX18702" y="connsiteY18702"/>
              </a:cxn>
              <a:cxn ang="0">
                <a:pos x="connsiteX18703" y="connsiteY18703"/>
              </a:cxn>
              <a:cxn ang="0">
                <a:pos x="connsiteX18704" y="connsiteY18704"/>
              </a:cxn>
              <a:cxn ang="0">
                <a:pos x="connsiteX18705" y="connsiteY18705"/>
              </a:cxn>
              <a:cxn ang="0">
                <a:pos x="connsiteX18706" y="connsiteY18706"/>
              </a:cxn>
              <a:cxn ang="0">
                <a:pos x="connsiteX18707" y="connsiteY18707"/>
              </a:cxn>
              <a:cxn ang="0">
                <a:pos x="connsiteX18708" y="connsiteY18708"/>
              </a:cxn>
              <a:cxn ang="0">
                <a:pos x="connsiteX18709" y="connsiteY18709"/>
              </a:cxn>
              <a:cxn ang="0">
                <a:pos x="connsiteX18710" y="connsiteY18710"/>
              </a:cxn>
              <a:cxn ang="0">
                <a:pos x="connsiteX18711" y="connsiteY18711"/>
              </a:cxn>
              <a:cxn ang="0">
                <a:pos x="connsiteX18712" y="connsiteY18712"/>
              </a:cxn>
              <a:cxn ang="0">
                <a:pos x="connsiteX18713" y="connsiteY18713"/>
              </a:cxn>
              <a:cxn ang="0">
                <a:pos x="connsiteX18714" y="connsiteY18714"/>
              </a:cxn>
              <a:cxn ang="0">
                <a:pos x="connsiteX18715" y="connsiteY18715"/>
              </a:cxn>
              <a:cxn ang="0">
                <a:pos x="connsiteX18716" y="connsiteY18716"/>
              </a:cxn>
              <a:cxn ang="0">
                <a:pos x="connsiteX18717" y="connsiteY18717"/>
              </a:cxn>
              <a:cxn ang="0">
                <a:pos x="connsiteX18718" y="connsiteY18718"/>
              </a:cxn>
              <a:cxn ang="0">
                <a:pos x="connsiteX18719" y="connsiteY18719"/>
              </a:cxn>
              <a:cxn ang="0">
                <a:pos x="connsiteX18720" y="connsiteY18720"/>
              </a:cxn>
              <a:cxn ang="0">
                <a:pos x="connsiteX18721" y="connsiteY18721"/>
              </a:cxn>
              <a:cxn ang="0">
                <a:pos x="connsiteX18722" y="connsiteY18722"/>
              </a:cxn>
              <a:cxn ang="0">
                <a:pos x="connsiteX18723" y="connsiteY18723"/>
              </a:cxn>
              <a:cxn ang="0">
                <a:pos x="connsiteX18724" y="connsiteY18724"/>
              </a:cxn>
              <a:cxn ang="0">
                <a:pos x="connsiteX18725" y="connsiteY18725"/>
              </a:cxn>
              <a:cxn ang="0">
                <a:pos x="connsiteX18726" y="connsiteY18726"/>
              </a:cxn>
              <a:cxn ang="0">
                <a:pos x="connsiteX18727" y="connsiteY18727"/>
              </a:cxn>
              <a:cxn ang="0">
                <a:pos x="connsiteX18728" y="connsiteY18728"/>
              </a:cxn>
              <a:cxn ang="0">
                <a:pos x="connsiteX18729" y="connsiteY18729"/>
              </a:cxn>
              <a:cxn ang="0">
                <a:pos x="connsiteX18730" y="connsiteY18730"/>
              </a:cxn>
              <a:cxn ang="0">
                <a:pos x="connsiteX18731" y="connsiteY18731"/>
              </a:cxn>
              <a:cxn ang="0">
                <a:pos x="connsiteX18732" y="connsiteY18732"/>
              </a:cxn>
              <a:cxn ang="0">
                <a:pos x="connsiteX18733" y="connsiteY18733"/>
              </a:cxn>
              <a:cxn ang="0">
                <a:pos x="connsiteX18734" y="connsiteY18734"/>
              </a:cxn>
              <a:cxn ang="0">
                <a:pos x="connsiteX18735" y="connsiteY18735"/>
              </a:cxn>
              <a:cxn ang="0">
                <a:pos x="connsiteX18736" y="connsiteY18736"/>
              </a:cxn>
              <a:cxn ang="0">
                <a:pos x="connsiteX18737" y="connsiteY18737"/>
              </a:cxn>
              <a:cxn ang="0">
                <a:pos x="connsiteX18738" y="connsiteY18738"/>
              </a:cxn>
              <a:cxn ang="0">
                <a:pos x="connsiteX18739" y="connsiteY18739"/>
              </a:cxn>
              <a:cxn ang="0">
                <a:pos x="connsiteX18740" y="connsiteY18740"/>
              </a:cxn>
              <a:cxn ang="0">
                <a:pos x="connsiteX18741" y="connsiteY18741"/>
              </a:cxn>
              <a:cxn ang="0">
                <a:pos x="connsiteX18742" y="connsiteY18742"/>
              </a:cxn>
              <a:cxn ang="0">
                <a:pos x="connsiteX18743" y="connsiteY18743"/>
              </a:cxn>
              <a:cxn ang="0">
                <a:pos x="connsiteX18744" y="connsiteY18744"/>
              </a:cxn>
              <a:cxn ang="0">
                <a:pos x="connsiteX18745" y="connsiteY18745"/>
              </a:cxn>
              <a:cxn ang="0">
                <a:pos x="connsiteX18746" y="connsiteY18746"/>
              </a:cxn>
              <a:cxn ang="0">
                <a:pos x="connsiteX18747" y="connsiteY18747"/>
              </a:cxn>
              <a:cxn ang="0">
                <a:pos x="connsiteX18748" y="connsiteY18748"/>
              </a:cxn>
              <a:cxn ang="0">
                <a:pos x="connsiteX18749" y="connsiteY18749"/>
              </a:cxn>
              <a:cxn ang="0">
                <a:pos x="connsiteX18750" y="connsiteY18750"/>
              </a:cxn>
              <a:cxn ang="0">
                <a:pos x="connsiteX18751" y="connsiteY18751"/>
              </a:cxn>
              <a:cxn ang="0">
                <a:pos x="connsiteX18752" y="connsiteY18752"/>
              </a:cxn>
              <a:cxn ang="0">
                <a:pos x="connsiteX18753" y="connsiteY18753"/>
              </a:cxn>
              <a:cxn ang="0">
                <a:pos x="connsiteX18754" y="connsiteY18754"/>
              </a:cxn>
              <a:cxn ang="0">
                <a:pos x="connsiteX18755" y="connsiteY18755"/>
              </a:cxn>
              <a:cxn ang="0">
                <a:pos x="connsiteX18756" y="connsiteY18756"/>
              </a:cxn>
              <a:cxn ang="0">
                <a:pos x="connsiteX18757" y="connsiteY18757"/>
              </a:cxn>
              <a:cxn ang="0">
                <a:pos x="connsiteX18758" y="connsiteY18758"/>
              </a:cxn>
              <a:cxn ang="0">
                <a:pos x="connsiteX18759" y="connsiteY18759"/>
              </a:cxn>
              <a:cxn ang="0">
                <a:pos x="connsiteX18760" y="connsiteY18760"/>
              </a:cxn>
              <a:cxn ang="0">
                <a:pos x="connsiteX18761" y="connsiteY18761"/>
              </a:cxn>
              <a:cxn ang="0">
                <a:pos x="connsiteX18762" y="connsiteY18762"/>
              </a:cxn>
              <a:cxn ang="0">
                <a:pos x="connsiteX18763" y="connsiteY18763"/>
              </a:cxn>
              <a:cxn ang="0">
                <a:pos x="connsiteX18764" y="connsiteY18764"/>
              </a:cxn>
              <a:cxn ang="0">
                <a:pos x="connsiteX18765" y="connsiteY18765"/>
              </a:cxn>
              <a:cxn ang="0">
                <a:pos x="connsiteX18766" y="connsiteY18766"/>
              </a:cxn>
              <a:cxn ang="0">
                <a:pos x="connsiteX18767" y="connsiteY18767"/>
              </a:cxn>
              <a:cxn ang="0">
                <a:pos x="connsiteX18768" y="connsiteY18768"/>
              </a:cxn>
              <a:cxn ang="0">
                <a:pos x="connsiteX18769" y="connsiteY18769"/>
              </a:cxn>
              <a:cxn ang="0">
                <a:pos x="connsiteX18770" y="connsiteY18770"/>
              </a:cxn>
              <a:cxn ang="0">
                <a:pos x="connsiteX18771" y="connsiteY18771"/>
              </a:cxn>
              <a:cxn ang="0">
                <a:pos x="connsiteX18772" y="connsiteY18772"/>
              </a:cxn>
              <a:cxn ang="0">
                <a:pos x="connsiteX18773" y="connsiteY18773"/>
              </a:cxn>
              <a:cxn ang="0">
                <a:pos x="connsiteX18774" y="connsiteY18774"/>
              </a:cxn>
              <a:cxn ang="0">
                <a:pos x="connsiteX18775" y="connsiteY18775"/>
              </a:cxn>
              <a:cxn ang="0">
                <a:pos x="connsiteX18776" y="connsiteY18776"/>
              </a:cxn>
              <a:cxn ang="0">
                <a:pos x="connsiteX18777" y="connsiteY18777"/>
              </a:cxn>
              <a:cxn ang="0">
                <a:pos x="connsiteX18778" y="connsiteY18778"/>
              </a:cxn>
              <a:cxn ang="0">
                <a:pos x="connsiteX18779" y="connsiteY18779"/>
              </a:cxn>
              <a:cxn ang="0">
                <a:pos x="connsiteX18780" y="connsiteY18780"/>
              </a:cxn>
              <a:cxn ang="0">
                <a:pos x="connsiteX18781" y="connsiteY18781"/>
              </a:cxn>
              <a:cxn ang="0">
                <a:pos x="connsiteX18782" y="connsiteY18782"/>
              </a:cxn>
              <a:cxn ang="0">
                <a:pos x="connsiteX18783" y="connsiteY18783"/>
              </a:cxn>
              <a:cxn ang="0">
                <a:pos x="connsiteX18784" y="connsiteY18784"/>
              </a:cxn>
              <a:cxn ang="0">
                <a:pos x="connsiteX18785" y="connsiteY18785"/>
              </a:cxn>
              <a:cxn ang="0">
                <a:pos x="connsiteX18786" y="connsiteY18786"/>
              </a:cxn>
              <a:cxn ang="0">
                <a:pos x="connsiteX18787" y="connsiteY18787"/>
              </a:cxn>
              <a:cxn ang="0">
                <a:pos x="connsiteX18788" y="connsiteY18788"/>
              </a:cxn>
              <a:cxn ang="0">
                <a:pos x="connsiteX18789" y="connsiteY18789"/>
              </a:cxn>
              <a:cxn ang="0">
                <a:pos x="connsiteX18790" y="connsiteY18790"/>
              </a:cxn>
              <a:cxn ang="0">
                <a:pos x="connsiteX18791" y="connsiteY18791"/>
              </a:cxn>
              <a:cxn ang="0">
                <a:pos x="connsiteX18792" y="connsiteY18792"/>
              </a:cxn>
              <a:cxn ang="0">
                <a:pos x="connsiteX18793" y="connsiteY18793"/>
              </a:cxn>
              <a:cxn ang="0">
                <a:pos x="connsiteX18794" y="connsiteY18794"/>
              </a:cxn>
              <a:cxn ang="0">
                <a:pos x="connsiteX18795" y="connsiteY18795"/>
              </a:cxn>
              <a:cxn ang="0">
                <a:pos x="connsiteX18796" y="connsiteY18796"/>
              </a:cxn>
              <a:cxn ang="0">
                <a:pos x="connsiteX18797" y="connsiteY18797"/>
              </a:cxn>
              <a:cxn ang="0">
                <a:pos x="connsiteX18798" y="connsiteY18798"/>
              </a:cxn>
              <a:cxn ang="0">
                <a:pos x="connsiteX18799" y="connsiteY18799"/>
              </a:cxn>
              <a:cxn ang="0">
                <a:pos x="connsiteX18800" y="connsiteY18800"/>
              </a:cxn>
              <a:cxn ang="0">
                <a:pos x="connsiteX18801" y="connsiteY18801"/>
              </a:cxn>
              <a:cxn ang="0">
                <a:pos x="connsiteX18802" y="connsiteY18802"/>
              </a:cxn>
              <a:cxn ang="0">
                <a:pos x="connsiteX18803" y="connsiteY18803"/>
              </a:cxn>
              <a:cxn ang="0">
                <a:pos x="connsiteX18804" y="connsiteY18804"/>
              </a:cxn>
              <a:cxn ang="0">
                <a:pos x="connsiteX18805" y="connsiteY18805"/>
              </a:cxn>
              <a:cxn ang="0">
                <a:pos x="connsiteX18806" y="connsiteY18806"/>
              </a:cxn>
              <a:cxn ang="0">
                <a:pos x="connsiteX18807" y="connsiteY18807"/>
              </a:cxn>
              <a:cxn ang="0">
                <a:pos x="connsiteX18808" y="connsiteY18808"/>
              </a:cxn>
              <a:cxn ang="0">
                <a:pos x="connsiteX18809" y="connsiteY18809"/>
              </a:cxn>
              <a:cxn ang="0">
                <a:pos x="connsiteX18810" y="connsiteY18810"/>
              </a:cxn>
              <a:cxn ang="0">
                <a:pos x="connsiteX18811" y="connsiteY18811"/>
              </a:cxn>
              <a:cxn ang="0">
                <a:pos x="connsiteX18812" y="connsiteY18812"/>
              </a:cxn>
              <a:cxn ang="0">
                <a:pos x="connsiteX18813" y="connsiteY18813"/>
              </a:cxn>
              <a:cxn ang="0">
                <a:pos x="connsiteX18814" y="connsiteY18814"/>
              </a:cxn>
              <a:cxn ang="0">
                <a:pos x="connsiteX18815" y="connsiteY18815"/>
              </a:cxn>
              <a:cxn ang="0">
                <a:pos x="connsiteX18816" y="connsiteY18816"/>
              </a:cxn>
              <a:cxn ang="0">
                <a:pos x="connsiteX18817" y="connsiteY18817"/>
              </a:cxn>
              <a:cxn ang="0">
                <a:pos x="connsiteX18818" y="connsiteY18818"/>
              </a:cxn>
              <a:cxn ang="0">
                <a:pos x="connsiteX18819" y="connsiteY18819"/>
              </a:cxn>
              <a:cxn ang="0">
                <a:pos x="connsiteX18820" y="connsiteY18820"/>
              </a:cxn>
              <a:cxn ang="0">
                <a:pos x="connsiteX18821" y="connsiteY18821"/>
              </a:cxn>
              <a:cxn ang="0">
                <a:pos x="connsiteX18822" y="connsiteY18822"/>
              </a:cxn>
              <a:cxn ang="0">
                <a:pos x="connsiteX18823" y="connsiteY18823"/>
              </a:cxn>
              <a:cxn ang="0">
                <a:pos x="connsiteX18824" y="connsiteY18824"/>
              </a:cxn>
              <a:cxn ang="0">
                <a:pos x="connsiteX18825" y="connsiteY18825"/>
              </a:cxn>
              <a:cxn ang="0">
                <a:pos x="connsiteX18826" y="connsiteY18826"/>
              </a:cxn>
              <a:cxn ang="0">
                <a:pos x="connsiteX18827" y="connsiteY18827"/>
              </a:cxn>
              <a:cxn ang="0">
                <a:pos x="connsiteX18828" y="connsiteY18828"/>
              </a:cxn>
              <a:cxn ang="0">
                <a:pos x="connsiteX18829" y="connsiteY18829"/>
              </a:cxn>
              <a:cxn ang="0">
                <a:pos x="connsiteX18830" y="connsiteY18830"/>
              </a:cxn>
              <a:cxn ang="0">
                <a:pos x="connsiteX18831" y="connsiteY18831"/>
              </a:cxn>
              <a:cxn ang="0">
                <a:pos x="connsiteX18832" y="connsiteY18832"/>
              </a:cxn>
              <a:cxn ang="0">
                <a:pos x="connsiteX18833" y="connsiteY18833"/>
              </a:cxn>
              <a:cxn ang="0">
                <a:pos x="connsiteX18834" y="connsiteY18834"/>
              </a:cxn>
              <a:cxn ang="0">
                <a:pos x="connsiteX18835" y="connsiteY18835"/>
              </a:cxn>
              <a:cxn ang="0">
                <a:pos x="connsiteX18836" y="connsiteY18836"/>
              </a:cxn>
              <a:cxn ang="0">
                <a:pos x="connsiteX18837" y="connsiteY18837"/>
              </a:cxn>
              <a:cxn ang="0">
                <a:pos x="connsiteX18838" y="connsiteY18838"/>
              </a:cxn>
              <a:cxn ang="0">
                <a:pos x="connsiteX18839" y="connsiteY18839"/>
              </a:cxn>
              <a:cxn ang="0">
                <a:pos x="connsiteX18840" y="connsiteY18840"/>
              </a:cxn>
              <a:cxn ang="0">
                <a:pos x="connsiteX18841" y="connsiteY18841"/>
              </a:cxn>
              <a:cxn ang="0">
                <a:pos x="connsiteX18842" y="connsiteY18842"/>
              </a:cxn>
              <a:cxn ang="0">
                <a:pos x="connsiteX18843" y="connsiteY18843"/>
              </a:cxn>
              <a:cxn ang="0">
                <a:pos x="connsiteX18844" y="connsiteY18844"/>
              </a:cxn>
              <a:cxn ang="0">
                <a:pos x="connsiteX18845" y="connsiteY18845"/>
              </a:cxn>
              <a:cxn ang="0">
                <a:pos x="connsiteX18846" y="connsiteY18846"/>
              </a:cxn>
              <a:cxn ang="0">
                <a:pos x="connsiteX18847" y="connsiteY18847"/>
              </a:cxn>
              <a:cxn ang="0">
                <a:pos x="connsiteX18848" y="connsiteY18848"/>
              </a:cxn>
              <a:cxn ang="0">
                <a:pos x="connsiteX18849" y="connsiteY18849"/>
              </a:cxn>
              <a:cxn ang="0">
                <a:pos x="connsiteX18850" y="connsiteY18850"/>
              </a:cxn>
              <a:cxn ang="0">
                <a:pos x="connsiteX18851" y="connsiteY18851"/>
              </a:cxn>
              <a:cxn ang="0">
                <a:pos x="connsiteX18852" y="connsiteY18852"/>
              </a:cxn>
              <a:cxn ang="0">
                <a:pos x="connsiteX18853" y="connsiteY18853"/>
              </a:cxn>
              <a:cxn ang="0">
                <a:pos x="connsiteX18854" y="connsiteY18854"/>
              </a:cxn>
              <a:cxn ang="0">
                <a:pos x="connsiteX18855" y="connsiteY18855"/>
              </a:cxn>
              <a:cxn ang="0">
                <a:pos x="connsiteX18856" y="connsiteY18856"/>
              </a:cxn>
              <a:cxn ang="0">
                <a:pos x="connsiteX18857" y="connsiteY18857"/>
              </a:cxn>
              <a:cxn ang="0">
                <a:pos x="connsiteX18858" y="connsiteY18858"/>
              </a:cxn>
              <a:cxn ang="0">
                <a:pos x="connsiteX18859" y="connsiteY18859"/>
              </a:cxn>
              <a:cxn ang="0">
                <a:pos x="connsiteX18860" y="connsiteY18860"/>
              </a:cxn>
              <a:cxn ang="0">
                <a:pos x="connsiteX18861" y="connsiteY18861"/>
              </a:cxn>
              <a:cxn ang="0">
                <a:pos x="connsiteX18862" y="connsiteY18862"/>
              </a:cxn>
              <a:cxn ang="0">
                <a:pos x="connsiteX18863" y="connsiteY18863"/>
              </a:cxn>
              <a:cxn ang="0">
                <a:pos x="connsiteX18864" y="connsiteY18864"/>
              </a:cxn>
              <a:cxn ang="0">
                <a:pos x="connsiteX18865" y="connsiteY18865"/>
              </a:cxn>
              <a:cxn ang="0">
                <a:pos x="connsiteX18866" y="connsiteY18866"/>
              </a:cxn>
              <a:cxn ang="0">
                <a:pos x="connsiteX18867" y="connsiteY18867"/>
              </a:cxn>
              <a:cxn ang="0">
                <a:pos x="connsiteX18868" y="connsiteY18868"/>
              </a:cxn>
              <a:cxn ang="0">
                <a:pos x="connsiteX18869" y="connsiteY18869"/>
              </a:cxn>
              <a:cxn ang="0">
                <a:pos x="connsiteX18870" y="connsiteY18870"/>
              </a:cxn>
              <a:cxn ang="0">
                <a:pos x="connsiteX18871" y="connsiteY18871"/>
              </a:cxn>
              <a:cxn ang="0">
                <a:pos x="connsiteX18872" y="connsiteY18872"/>
              </a:cxn>
              <a:cxn ang="0">
                <a:pos x="connsiteX18873" y="connsiteY18873"/>
              </a:cxn>
              <a:cxn ang="0">
                <a:pos x="connsiteX18874" y="connsiteY18874"/>
              </a:cxn>
              <a:cxn ang="0">
                <a:pos x="connsiteX18875" y="connsiteY18875"/>
              </a:cxn>
              <a:cxn ang="0">
                <a:pos x="connsiteX18876" y="connsiteY18876"/>
              </a:cxn>
              <a:cxn ang="0">
                <a:pos x="connsiteX18877" y="connsiteY18877"/>
              </a:cxn>
              <a:cxn ang="0">
                <a:pos x="connsiteX18878" y="connsiteY18878"/>
              </a:cxn>
              <a:cxn ang="0">
                <a:pos x="connsiteX18879" y="connsiteY18879"/>
              </a:cxn>
              <a:cxn ang="0">
                <a:pos x="connsiteX18880" y="connsiteY18880"/>
              </a:cxn>
              <a:cxn ang="0">
                <a:pos x="connsiteX18881" y="connsiteY18881"/>
              </a:cxn>
              <a:cxn ang="0">
                <a:pos x="connsiteX18882" y="connsiteY18882"/>
              </a:cxn>
              <a:cxn ang="0">
                <a:pos x="connsiteX18883" y="connsiteY18883"/>
              </a:cxn>
              <a:cxn ang="0">
                <a:pos x="connsiteX18884" y="connsiteY18884"/>
              </a:cxn>
              <a:cxn ang="0">
                <a:pos x="connsiteX18885" y="connsiteY18885"/>
              </a:cxn>
              <a:cxn ang="0">
                <a:pos x="connsiteX18886" y="connsiteY18886"/>
              </a:cxn>
              <a:cxn ang="0">
                <a:pos x="connsiteX18887" y="connsiteY18887"/>
              </a:cxn>
              <a:cxn ang="0">
                <a:pos x="connsiteX18888" y="connsiteY18888"/>
              </a:cxn>
              <a:cxn ang="0">
                <a:pos x="connsiteX18889" y="connsiteY18889"/>
              </a:cxn>
              <a:cxn ang="0">
                <a:pos x="connsiteX18890" y="connsiteY18890"/>
              </a:cxn>
              <a:cxn ang="0">
                <a:pos x="connsiteX18891" y="connsiteY18891"/>
              </a:cxn>
              <a:cxn ang="0">
                <a:pos x="connsiteX18892" y="connsiteY18892"/>
              </a:cxn>
              <a:cxn ang="0">
                <a:pos x="connsiteX18893" y="connsiteY18893"/>
              </a:cxn>
              <a:cxn ang="0">
                <a:pos x="connsiteX18894" y="connsiteY18894"/>
              </a:cxn>
              <a:cxn ang="0">
                <a:pos x="connsiteX18895" y="connsiteY18895"/>
              </a:cxn>
              <a:cxn ang="0">
                <a:pos x="connsiteX18896" y="connsiteY18896"/>
              </a:cxn>
              <a:cxn ang="0">
                <a:pos x="connsiteX18897" y="connsiteY18897"/>
              </a:cxn>
              <a:cxn ang="0">
                <a:pos x="connsiteX18898" y="connsiteY18898"/>
              </a:cxn>
              <a:cxn ang="0">
                <a:pos x="connsiteX18899" y="connsiteY18899"/>
              </a:cxn>
              <a:cxn ang="0">
                <a:pos x="connsiteX18900" y="connsiteY18900"/>
              </a:cxn>
              <a:cxn ang="0">
                <a:pos x="connsiteX18901" y="connsiteY18901"/>
              </a:cxn>
              <a:cxn ang="0">
                <a:pos x="connsiteX18902" y="connsiteY18902"/>
              </a:cxn>
              <a:cxn ang="0">
                <a:pos x="connsiteX18903" y="connsiteY18903"/>
              </a:cxn>
              <a:cxn ang="0">
                <a:pos x="connsiteX18904" y="connsiteY18904"/>
              </a:cxn>
              <a:cxn ang="0">
                <a:pos x="connsiteX18905" y="connsiteY18905"/>
              </a:cxn>
              <a:cxn ang="0">
                <a:pos x="connsiteX18906" y="connsiteY18906"/>
              </a:cxn>
              <a:cxn ang="0">
                <a:pos x="connsiteX18907" y="connsiteY18907"/>
              </a:cxn>
              <a:cxn ang="0">
                <a:pos x="connsiteX18908" y="connsiteY18908"/>
              </a:cxn>
              <a:cxn ang="0">
                <a:pos x="connsiteX18909" y="connsiteY18909"/>
              </a:cxn>
              <a:cxn ang="0">
                <a:pos x="connsiteX18910" y="connsiteY18910"/>
              </a:cxn>
              <a:cxn ang="0">
                <a:pos x="connsiteX18911" y="connsiteY18911"/>
              </a:cxn>
              <a:cxn ang="0">
                <a:pos x="connsiteX18912" y="connsiteY18912"/>
              </a:cxn>
              <a:cxn ang="0">
                <a:pos x="connsiteX18913" y="connsiteY18913"/>
              </a:cxn>
              <a:cxn ang="0">
                <a:pos x="connsiteX18914" y="connsiteY18914"/>
              </a:cxn>
              <a:cxn ang="0">
                <a:pos x="connsiteX18915" y="connsiteY18915"/>
              </a:cxn>
              <a:cxn ang="0">
                <a:pos x="connsiteX18916" y="connsiteY18916"/>
              </a:cxn>
              <a:cxn ang="0">
                <a:pos x="connsiteX18917" y="connsiteY18917"/>
              </a:cxn>
              <a:cxn ang="0">
                <a:pos x="connsiteX18918" y="connsiteY18918"/>
              </a:cxn>
              <a:cxn ang="0">
                <a:pos x="connsiteX18919" y="connsiteY18919"/>
              </a:cxn>
              <a:cxn ang="0">
                <a:pos x="connsiteX18920" y="connsiteY18920"/>
              </a:cxn>
              <a:cxn ang="0">
                <a:pos x="connsiteX18921" y="connsiteY18921"/>
              </a:cxn>
              <a:cxn ang="0">
                <a:pos x="connsiteX18922" y="connsiteY18922"/>
              </a:cxn>
              <a:cxn ang="0">
                <a:pos x="connsiteX18923" y="connsiteY18923"/>
              </a:cxn>
              <a:cxn ang="0">
                <a:pos x="connsiteX18924" y="connsiteY18924"/>
              </a:cxn>
              <a:cxn ang="0">
                <a:pos x="connsiteX18925" y="connsiteY18925"/>
              </a:cxn>
              <a:cxn ang="0">
                <a:pos x="connsiteX18926" y="connsiteY18926"/>
              </a:cxn>
              <a:cxn ang="0">
                <a:pos x="connsiteX18927" y="connsiteY18927"/>
              </a:cxn>
              <a:cxn ang="0">
                <a:pos x="connsiteX18928" y="connsiteY18928"/>
              </a:cxn>
              <a:cxn ang="0">
                <a:pos x="connsiteX18929" y="connsiteY18929"/>
              </a:cxn>
              <a:cxn ang="0">
                <a:pos x="connsiteX18930" y="connsiteY18930"/>
              </a:cxn>
              <a:cxn ang="0">
                <a:pos x="connsiteX18931" y="connsiteY18931"/>
              </a:cxn>
              <a:cxn ang="0">
                <a:pos x="connsiteX18932" y="connsiteY18932"/>
              </a:cxn>
              <a:cxn ang="0">
                <a:pos x="connsiteX18933" y="connsiteY18933"/>
              </a:cxn>
              <a:cxn ang="0">
                <a:pos x="connsiteX18934" y="connsiteY18934"/>
              </a:cxn>
              <a:cxn ang="0">
                <a:pos x="connsiteX18935" y="connsiteY18935"/>
              </a:cxn>
              <a:cxn ang="0">
                <a:pos x="connsiteX18936" y="connsiteY18936"/>
              </a:cxn>
              <a:cxn ang="0">
                <a:pos x="connsiteX18937" y="connsiteY18937"/>
              </a:cxn>
              <a:cxn ang="0">
                <a:pos x="connsiteX18938" y="connsiteY18938"/>
              </a:cxn>
              <a:cxn ang="0">
                <a:pos x="connsiteX18939" y="connsiteY18939"/>
              </a:cxn>
              <a:cxn ang="0">
                <a:pos x="connsiteX18940" y="connsiteY18940"/>
              </a:cxn>
              <a:cxn ang="0">
                <a:pos x="connsiteX18941" y="connsiteY18941"/>
              </a:cxn>
              <a:cxn ang="0">
                <a:pos x="connsiteX18942" y="connsiteY18942"/>
              </a:cxn>
              <a:cxn ang="0">
                <a:pos x="connsiteX18943" y="connsiteY18943"/>
              </a:cxn>
              <a:cxn ang="0">
                <a:pos x="connsiteX18944" y="connsiteY18944"/>
              </a:cxn>
              <a:cxn ang="0">
                <a:pos x="connsiteX18945" y="connsiteY18945"/>
              </a:cxn>
              <a:cxn ang="0">
                <a:pos x="connsiteX18946" y="connsiteY18946"/>
              </a:cxn>
              <a:cxn ang="0">
                <a:pos x="connsiteX18947" y="connsiteY18947"/>
              </a:cxn>
              <a:cxn ang="0">
                <a:pos x="connsiteX18948" y="connsiteY18948"/>
              </a:cxn>
              <a:cxn ang="0">
                <a:pos x="connsiteX18949" y="connsiteY18949"/>
              </a:cxn>
              <a:cxn ang="0">
                <a:pos x="connsiteX18950" y="connsiteY18950"/>
              </a:cxn>
              <a:cxn ang="0">
                <a:pos x="connsiteX18951" y="connsiteY18951"/>
              </a:cxn>
              <a:cxn ang="0">
                <a:pos x="connsiteX18952" y="connsiteY18952"/>
              </a:cxn>
              <a:cxn ang="0">
                <a:pos x="connsiteX18953" y="connsiteY18953"/>
              </a:cxn>
              <a:cxn ang="0">
                <a:pos x="connsiteX18954" y="connsiteY18954"/>
              </a:cxn>
              <a:cxn ang="0">
                <a:pos x="connsiteX18955" y="connsiteY18955"/>
              </a:cxn>
              <a:cxn ang="0">
                <a:pos x="connsiteX18956" y="connsiteY18956"/>
              </a:cxn>
              <a:cxn ang="0">
                <a:pos x="connsiteX18957" y="connsiteY18957"/>
              </a:cxn>
              <a:cxn ang="0">
                <a:pos x="connsiteX18958" y="connsiteY18958"/>
              </a:cxn>
              <a:cxn ang="0">
                <a:pos x="connsiteX18959" y="connsiteY18959"/>
              </a:cxn>
              <a:cxn ang="0">
                <a:pos x="connsiteX18960" y="connsiteY18960"/>
              </a:cxn>
              <a:cxn ang="0">
                <a:pos x="connsiteX18961" y="connsiteY18961"/>
              </a:cxn>
              <a:cxn ang="0">
                <a:pos x="connsiteX18962" y="connsiteY18962"/>
              </a:cxn>
              <a:cxn ang="0">
                <a:pos x="connsiteX18963" y="connsiteY18963"/>
              </a:cxn>
              <a:cxn ang="0">
                <a:pos x="connsiteX18964" y="connsiteY18964"/>
              </a:cxn>
              <a:cxn ang="0">
                <a:pos x="connsiteX18965" y="connsiteY18965"/>
              </a:cxn>
              <a:cxn ang="0">
                <a:pos x="connsiteX18966" y="connsiteY18966"/>
              </a:cxn>
              <a:cxn ang="0">
                <a:pos x="connsiteX18967" y="connsiteY18967"/>
              </a:cxn>
              <a:cxn ang="0">
                <a:pos x="connsiteX18968" y="connsiteY18968"/>
              </a:cxn>
              <a:cxn ang="0">
                <a:pos x="connsiteX18969" y="connsiteY18969"/>
              </a:cxn>
              <a:cxn ang="0">
                <a:pos x="connsiteX18970" y="connsiteY18970"/>
              </a:cxn>
              <a:cxn ang="0">
                <a:pos x="connsiteX18971" y="connsiteY18971"/>
              </a:cxn>
              <a:cxn ang="0">
                <a:pos x="connsiteX18972" y="connsiteY18972"/>
              </a:cxn>
              <a:cxn ang="0">
                <a:pos x="connsiteX18973" y="connsiteY18973"/>
              </a:cxn>
              <a:cxn ang="0">
                <a:pos x="connsiteX18974" y="connsiteY18974"/>
              </a:cxn>
              <a:cxn ang="0">
                <a:pos x="connsiteX18975" y="connsiteY18975"/>
              </a:cxn>
              <a:cxn ang="0">
                <a:pos x="connsiteX18976" y="connsiteY18976"/>
              </a:cxn>
              <a:cxn ang="0">
                <a:pos x="connsiteX18977" y="connsiteY18977"/>
              </a:cxn>
              <a:cxn ang="0">
                <a:pos x="connsiteX18978" y="connsiteY18978"/>
              </a:cxn>
              <a:cxn ang="0">
                <a:pos x="connsiteX18979" y="connsiteY18979"/>
              </a:cxn>
              <a:cxn ang="0">
                <a:pos x="connsiteX18980" y="connsiteY18980"/>
              </a:cxn>
              <a:cxn ang="0">
                <a:pos x="connsiteX18981" y="connsiteY18981"/>
              </a:cxn>
              <a:cxn ang="0">
                <a:pos x="connsiteX18982" y="connsiteY18982"/>
              </a:cxn>
              <a:cxn ang="0">
                <a:pos x="connsiteX18983" y="connsiteY18983"/>
              </a:cxn>
              <a:cxn ang="0">
                <a:pos x="connsiteX18984" y="connsiteY18984"/>
              </a:cxn>
              <a:cxn ang="0">
                <a:pos x="connsiteX18985" y="connsiteY18985"/>
              </a:cxn>
              <a:cxn ang="0">
                <a:pos x="connsiteX18986" y="connsiteY18986"/>
              </a:cxn>
              <a:cxn ang="0">
                <a:pos x="connsiteX18987" y="connsiteY18987"/>
              </a:cxn>
              <a:cxn ang="0">
                <a:pos x="connsiteX18988" y="connsiteY18988"/>
              </a:cxn>
              <a:cxn ang="0">
                <a:pos x="connsiteX18989" y="connsiteY18989"/>
              </a:cxn>
              <a:cxn ang="0">
                <a:pos x="connsiteX18990" y="connsiteY18990"/>
              </a:cxn>
              <a:cxn ang="0">
                <a:pos x="connsiteX18991" y="connsiteY18991"/>
              </a:cxn>
              <a:cxn ang="0">
                <a:pos x="connsiteX18992" y="connsiteY18992"/>
              </a:cxn>
              <a:cxn ang="0">
                <a:pos x="connsiteX18993" y="connsiteY18993"/>
              </a:cxn>
              <a:cxn ang="0">
                <a:pos x="connsiteX18994" y="connsiteY18994"/>
              </a:cxn>
              <a:cxn ang="0">
                <a:pos x="connsiteX18995" y="connsiteY18995"/>
              </a:cxn>
              <a:cxn ang="0">
                <a:pos x="connsiteX18996" y="connsiteY18996"/>
              </a:cxn>
              <a:cxn ang="0">
                <a:pos x="connsiteX18997" y="connsiteY18997"/>
              </a:cxn>
              <a:cxn ang="0">
                <a:pos x="connsiteX18998" y="connsiteY18998"/>
              </a:cxn>
              <a:cxn ang="0">
                <a:pos x="connsiteX18999" y="connsiteY18999"/>
              </a:cxn>
              <a:cxn ang="0">
                <a:pos x="connsiteX19000" y="connsiteY19000"/>
              </a:cxn>
              <a:cxn ang="0">
                <a:pos x="connsiteX19001" y="connsiteY19001"/>
              </a:cxn>
              <a:cxn ang="0">
                <a:pos x="connsiteX19002" y="connsiteY19002"/>
              </a:cxn>
              <a:cxn ang="0">
                <a:pos x="connsiteX19003" y="connsiteY19003"/>
              </a:cxn>
              <a:cxn ang="0">
                <a:pos x="connsiteX19004" y="connsiteY19004"/>
              </a:cxn>
              <a:cxn ang="0">
                <a:pos x="connsiteX19005" y="connsiteY19005"/>
              </a:cxn>
              <a:cxn ang="0">
                <a:pos x="connsiteX19006" y="connsiteY19006"/>
              </a:cxn>
              <a:cxn ang="0">
                <a:pos x="connsiteX19007" y="connsiteY19007"/>
              </a:cxn>
              <a:cxn ang="0">
                <a:pos x="connsiteX19008" y="connsiteY19008"/>
              </a:cxn>
              <a:cxn ang="0">
                <a:pos x="connsiteX19009" y="connsiteY19009"/>
              </a:cxn>
              <a:cxn ang="0">
                <a:pos x="connsiteX19010" y="connsiteY19010"/>
              </a:cxn>
              <a:cxn ang="0">
                <a:pos x="connsiteX19011" y="connsiteY19011"/>
              </a:cxn>
              <a:cxn ang="0">
                <a:pos x="connsiteX19012" y="connsiteY19012"/>
              </a:cxn>
              <a:cxn ang="0">
                <a:pos x="connsiteX19013" y="connsiteY19013"/>
              </a:cxn>
              <a:cxn ang="0">
                <a:pos x="connsiteX19014" y="connsiteY19014"/>
              </a:cxn>
              <a:cxn ang="0">
                <a:pos x="connsiteX19015" y="connsiteY19015"/>
              </a:cxn>
              <a:cxn ang="0">
                <a:pos x="connsiteX19016" y="connsiteY19016"/>
              </a:cxn>
              <a:cxn ang="0">
                <a:pos x="connsiteX19017" y="connsiteY19017"/>
              </a:cxn>
              <a:cxn ang="0">
                <a:pos x="connsiteX19018" y="connsiteY19018"/>
              </a:cxn>
              <a:cxn ang="0">
                <a:pos x="connsiteX19019" y="connsiteY19019"/>
              </a:cxn>
              <a:cxn ang="0">
                <a:pos x="connsiteX19020" y="connsiteY19020"/>
              </a:cxn>
              <a:cxn ang="0">
                <a:pos x="connsiteX19021" y="connsiteY19021"/>
              </a:cxn>
              <a:cxn ang="0">
                <a:pos x="connsiteX19022" y="connsiteY19022"/>
              </a:cxn>
              <a:cxn ang="0">
                <a:pos x="connsiteX19023" y="connsiteY19023"/>
              </a:cxn>
              <a:cxn ang="0">
                <a:pos x="connsiteX19024" y="connsiteY19024"/>
              </a:cxn>
              <a:cxn ang="0">
                <a:pos x="connsiteX19025" y="connsiteY19025"/>
              </a:cxn>
              <a:cxn ang="0">
                <a:pos x="connsiteX19026" y="connsiteY19026"/>
              </a:cxn>
              <a:cxn ang="0">
                <a:pos x="connsiteX19027" y="connsiteY19027"/>
              </a:cxn>
              <a:cxn ang="0">
                <a:pos x="connsiteX19028" y="connsiteY19028"/>
              </a:cxn>
              <a:cxn ang="0">
                <a:pos x="connsiteX19029" y="connsiteY19029"/>
              </a:cxn>
              <a:cxn ang="0">
                <a:pos x="connsiteX19030" y="connsiteY19030"/>
              </a:cxn>
              <a:cxn ang="0">
                <a:pos x="connsiteX19031" y="connsiteY19031"/>
              </a:cxn>
              <a:cxn ang="0">
                <a:pos x="connsiteX19032" y="connsiteY19032"/>
              </a:cxn>
              <a:cxn ang="0">
                <a:pos x="connsiteX19033" y="connsiteY19033"/>
              </a:cxn>
              <a:cxn ang="0">
                <a:pos x="connsiteX19034" y="connsiteY19034"/>
              </a:cxn>
              <a:cxn ang="0">
                <a:pos x="connsiteX19035" y="connsiteY19035"/>
              </a:cxn>
              <a:cxn ang="0">
                <a:pos x="connsiteX19036" y="connsiteY19036"/>
              </a:cxn>
              <a:cxn ang="0">
                <a:pos x="connsiteX19037" y="connsiteY19037"/>
              </a:cxn>
              <a:cxn ang="0">
                <a:pos x="connsiteX19038" y="connsiteY19038"/>
              </a:cxn>
              <a:cxn ang="0">
                <a:pos x="connsiteX19039" y="connsiteY19039"/>
              </a:cxn>
              <a:cxn ang="0">
                <a:pos x="connsiteX19040" y="connsiteY19040"/>
              </a:cxn>
              <a:cxn ang="0">
                <a:pos x="connsiteX19041" y="connsiteY19041"/>
              </a:cxn>
              <a:cxn ang="0">
                <a:pos x="connsiteX19042" y="connsiteY19042"/>
              </a:cxn>
              <a:cxn ang="0">
                <a:pos x="connsiteX19043" y="connsiteY19043"/>
              </a:cxn>
              <a:cxn ang="0">
                <a:pos x="connsiteX19044" y="connsiteY19044"/>
              </a:cxn>
              <a:cxn ang="0">
                <a:pos x="connsiteX19045" y="connsiteY19045"/>
              </a:cxn>
              <a:cxn ang="0">
                <a:pos x="connsiteX19046" y="connsiteY19046"/>
              </a:cxn>
              <a:cxn ang="0">
                <a:pos x="connsiteX19047" y="connsiteY19047"/>
              </a:cxn>
              <a:cxn ang="0">
                <a:pos x="connsiteX19048" y="connsiteY19048"/>
              </a:cxn>
              <a:cxn ang="0">
                <a:pos x="connsiteX19049" y="connsiteY19049"/>
              </a:cxn>
              <a:cxn ang="0">
                <a:pos x="connsiteX19050" y="connsiteY19050"/>
              </a:cxn>
              <a:cxn ang="0">
                <a:pos x="connsiteX19051" y="connsiteY19051"/>
              </a:cxn>
              <a:cxn ang="0">
                <a:pos x="connsiteX19052" y="connsiteY19052"/>
              </a:cxn>
              <a:cxn ang="0">
                <a:pos x="connsiteX19053" y="connsiteY19053"/>
              </a:cxn>
              <a:cxn ang="0">
                <a:pos x="connsiteX19054" y="connsiteY19054"/>
              </a:cxn>
              <a:cxn ang="0">
                <a:pos x="connsiteX19055" y="connsiteY19055"/>
              </a:cxn>
              <a:cxn ang="0">
                <a:pos x="connsiteX19056" y="connsiteY19056"/>
              </a:cxn>
              <a:cxn ang="0">
                <a:pos x="connsiteX19057" y="connsiteY19057"/>
              </a:cxn>
              <a:cxn ang="0">
                <a:pos x="connsiteX19058" y="connsiteY19058"/>
              </a:cxn>
              <a:cxn ang="0">
                <a:pos x="connsiteX19059" y="connsiteY19059"/>
              </a:cxn>
              <a:cxn ang="0">
                <a:pos x="connsiteX19060" y="connsiteY19060"/>
              </a:cxn>
              <a:cxn ang="0">
                <a:pos x="connsiteX19061" y="connsiteY19061"/>
              </a:cxn>
              <a:cxn ang="0">
                <a:pos x="connsiteX19062" y="connsiteY19062"/>
              </a:cxn>
              <a:cxn ang="0">
                <a:pos x="connsiteX19063" y="connsiteY19063"/>
              </a:cxn>
              <a:cxn ang="0">
                <a:pos x="connsiteX19064" y="connsiteY19064"/>
              </a:cxn>
              <a:cxn ang="0">
                <a:pos x="connsiteX19065" y="connsiteY19065"/>
              </a:cxn>
              <a:cxn ang="0">
                <a:pos x="connsiteX19066" y="connsiteY19066"/>
              </a:cxn>
              <a:cxn ang="0">
                <a:pos x="connsiteX19067" y="connsiteY19067"/>
              </a:cxn>
              <a:cxn ang="0">
                <a:pos x="connsiteX19068" y="connsiteY19068"/>
              </a:cxn>
              <a:cxn ang="0">
                <a:pos x="connsiteX19069" y="connsiteY19069"/>
              </a:cxn>
              <a:cxn ang="0">
                <a:pos x="connsiteX19070" y="connsiteY19070"/>
              </a:cxn>
              <a:cxn ang="0">
                <a:pos x="connsiteX19071" y="connsiteY19071"/>
              </a:cxn>
              <a:cxn ang="0">
                <a:pos x="connsiteX19072" y="connsiteY19072"/>
              </a:cxn>
              <a:cxn ang="0">
                <a:pos x="connsiteX19073" y="connsiteY19073"/>
              </a:cxn>
              <a:cxn ang="0">
                <a:pos x="connsiteX19074" y="connsiteY19074"/>
              </a:cxn>
              <a:cxn ang="0">
                <a:pos x="connsiteX19075" y="connsiteY19075"/>
              </a:cxn>
              <a:cxn ang="0">
                <a:pos x="connsiteX19076" y="connsiteY19076"/>
              </a:cxn>
              <a:cxn ang="0">
                <a:pos x="connsiteX19077" y="connsiteY19077"/>
              </a:cxn>
              <a:cxn ang="0">
                <a:pos x="connsiteX19078" y="connsiteY19078"/>
              </a:cxn>
              <a:cxn ang="0">
                <a:pos x="connsiteX19079" y="connsiteY19079"/>
              </a:cxn>
              <a:cxn ang="0">
                <a:pos x="connsiteX19080" y="connsiteY19080"/>
              </a:cxn>
              <a:cxn ang="0">
                <a:pos x="connsiteX19081" y="connsiteY19081"/>
              </a:cxn>
              <a:cxn ang="0">
                <a:pos x="connsiteX19082" y="connsiteY19082"/>
              </a:cxn>
              <a:cxn ang="0">
                <a:pos x="connsiteX19083" y="connsiteY19083"/>
              </a:cxn>
              <a:cxn ang="0">
                <a:pos x="connsiteX19084" y="connsiteY19084"/>
              </a:cxn>
              <a:cxn ang="0">
                <a:pos x="connsiteX19085" y="connsiteY19085"/>
              </a:cxn>
              <a:cxn ang="0">
                <a:pos x="connsiteX19086" y="connsiteY19086"/>
              </a:cxn>
              <a:cxn ang="0">
                <a:pos x="connsiteX19087" y="connsiteY19087"/>
              </a:cxn>
              <a:cxn ang="0">
                <a:pos x="connsiteX19088" y="connsiteY19088"/>
              </a:cxn>
              <a:cxn ang="0">
                <a:pos x="connsiteX19089" y="connsiteY19089"/>
              </a:cxn>
              <a:cxn ang="0">
                <a:pos x="connsiteX19090" y="connsiteY19090"/>
              </a:cxn>
              <a:cxn ang="0">
                <a:pos x="connsiteX19091" y="connsiteY19091"/>
              </a:cxn>
              <a:cxn ang="0">
                <a:pos x="connsiteX19092" y="connsiteY19092"/>
              </a:cxn>
              <a:cxn ang="0">
                <a:pos x="connsiteX19093" y="connsiteY19093"/>
              </a:cxn>
              <a:cxn ang="0">
                <a:pos x="connsiteX19094" y="connsiteY19094"/>
              </a:cxn>
              <a:cxn ang="0">
                <a:pos x="connsiteX19095" y="connsiteY19095"/>
              </a:cxn>
              <a:cxn ang="0">
                <a:pos x="connsiteX19096" y="connsiteY19096"/>
              </a:cxn>
              <a:cxn ang="0">
                <a:pos x="connsiteX19097" y="connsiteY19097"/>
              </a:cxn>
              <a:cxn ang="0">
                <a:pos x="connsiteX19098" y="connsiteY19098"/>
              </a:cxn>
              <a:cxn ang="0">
                <a:pos x="connsiteX19099" y="connsiteY19099"/>
              </a:cxn>
              <a:cxn ang="0">
                <a:pos x="connsiteX19100" y="connsiteY19100"/>
              </a:cxn>
              <a:cxn ang="0">
                <a:pos x="connsiteX19101" y="connsiteY19101"/>
              </a:cxn>
              <a:cxn ang="0">
                <a:pos x="connsiteX19102" y="connsiteY19102"/>
              </a:cxn>
              <a:cxn ang="0">
                <a:pos x="connsiteX19103" y="connsiteY19103"/>
              </a:cxn>
              <a:cxn ang="0">
                <a:pos x="connsiteX19104" y="connsiteY19104"/>
              </a:cxn>
              <a:cxn ang="0">
                <a:pos x="connsiteX19105" y="connsiteY19105"/>
              </a:cxn>
              <a:cxn ang="0">
                <a:pos x="connsiteX19106" y="connsiteY19106"/>
              </a:cxn>
              <a:cxn ang="0">
                <a:pos x="connsiteX19107" y="connsiteY19107"/>
              </a:cxn>
              <a:cxn ang="0">
                <a:pos x="connsiteX19108" y="connsiteY19108"/>
              </a:cxn>
              <a:cxn ang="0">
                <a:pos x="connsiteX19109" y="connsiteY19109"/>
              </a:cxn>
              <a:cxn ang="0">
                <a:pos x="connsiteX19110" y="connsiteY19110"/>
              </a:cxn>
              <a:cxn ang="0">
                <a:pos x="connsiteX19111" y="connsiteY19111"/>
              </a:cxn>
              <a:cxn ang="0">
                <a:pos x="connsiteX19112" y="connsiteY19112"/>
              </a:cxn>
              <a:cxn ang="0">
                <a:pos x="connsiteX19113" y="connsiteY19113"/>
              </a:cxn>
              <a:cxn ang="0">
                <a:pos x="connsiteX19114" y="connsiteY19114"/>
              </a:cxn>
              <a:cxn ang="0">
                <a:pos x="connsiteX19115" y="connsiteY19115"/>
              </a:cxn>
              <a:cxn ang="0">
                <a:pos x="connsiteX19116" y="connsiteY19116"/>
              </a:cxn>
              <a:cxn ang="0">
                <a:pos x="connsiteX19117" y="connsiteY19117"/>
              </a:cxn>
              <a:cxn ang="0">
                <a:pos x="connsiteX19118" y="connsiteY19118"/>
              </a:cxn>
              <a:cxn ang="0">
                <a:pos x="connsiteX19119" y="connsiteY19119"/>
              </a:cxn>
              <a:cxn ang="0">
                <a:pos x="connsiteX19120" y="connsiteY19120"/>
              </a:cxn>
              <a:cxn ang="0">
                <a:pos x="connsiteX19121" y="connsiteY19121"/>
              </a:cxn>
              <a:cxn ang="0">
                <a:pos x="connsiteX19122" y="connsiteY19122"/>
              </a:cxn>
              <a:cxn ang="0">
                <a:pos x="connsiteX19123" y="connsiteY19123"/>
              </a:cxn>
              <a:cxn ang="0">
                <a:pos x="connsiteX19124" y="connsiteY19124"/>
              </a:cxn>
              <a:cxn ang="0">
                <a:pos x="connsiteX19125" y="connsiteY19125"/>
              </a:cxn>
              <a:cxn ang="0">
                <a:pos x="connsiteX19126" y="connsiteY19126"/>
              </a:cxn>
              <a:cxn ang="0">
                <a:pos x="connsiteX19127" y="connsiteY19127"/>
              </a:cxn>
              <a:cxn ang="0">
                <a:pos x="connsiteX19128" y="connsiteY19128"/>
              </a:cxn>
              <a:cxn ang="0">
                <a:pos x="connsiteX19129" y="connsiteY19129"/>
              </a:cxn>
              <a:cxn ang="0">
                <a:pos x="connsiteX19130" y="connsiteY19130"/>
              </a:cxn>
              <a:cxn ang="0">
                <a:pos x="connsiteX19131" y="connsiteY19131"/>
              </a:cxn>
              <a:cxn ang="0">
                <a:pos x="connsiteX19132" y="connsiteY19132"/>
              </a:cxn>
              <a:cxn ang="0">
                <a:pos x="connsiteX19133" y="connsiteY19133"/>
              </a:cxn>
              <a:cxn ang="0">
                <a:pos x="connsiteX19134" y="connsiteY19134"/>
              </a:cxn>
              <a:cxn ang="0">
                <a:pos x="connsiteX19135" y="connsiteY19135"/>
              </a:cxn>
              <a:cxn ang="0">
                <a:pos x="connsiteX19136" y="connsiteY19136"/>
              </a:cxn>
              <a:cxn ang="0">
                <a:pos x="connsiteX19137" y="connsiteY19137"/>
              </a:cxn>
              <a:cxn ang="0">
                <a:pos x="connsiteX19138" y="connsiteY19138"/>
              </a:cxn>
              <a:cxn ang="0">
                <a:pos x="connsiteX19139" y="connsiteY19139"/>
              </a:cxn>
              <a:cxn ang="0">
                <a:pos x="connsiteX19140" y="connsiteY19140"/>
              </a:cxn>
              <a:cxn ang="0">
                <a:pos x="connsiteX19141" y="connsiteY19141"/>
              </a:cxn>
              <a:cxn ang="0">
                <a:pos x="connsiteX19142" y="connsiteY19142"/>
              </a:cxn>
              <a:cxn ang="0">
                <a:pos x="connsiteX19143" y="connsiteY19143"/>
              </a:cxn>
              <a:cxn ang="0">
                <a:pos x="connsiteX19144" y="connsiteY19144"/>
              </a:cxn>
              <a:cxn ang="0">
                <a:pos x="connsiteX19145" y="connsiteY19145"/>
              </a:cxn>
              <a:cxn ang="0">
                <a:pos x="connsiteX19146" y="connsiteY19146"/>
              </a:cxn>
              <a:cxn ang="0">
                <a:pos x="connsiteX19147" y="connsiteY19147"/>
              </a:cxn>
              <a:cxn ang="0">
                <a:pos x="connsiteX19148" y="connsiteY19148"/>
              </a:cxn>
              <a:cxn ang="0">
                <a:pos x="connsiteX19149" y="connsiteY19149"/>
              </a:cxn>
              <a:cxn ang="0">
                <a:pos x="connsiteX19150" y="connsiteY19150"/>
              </a:cxn>
              <a:cxn ang="0">
                <a:pos x="connsiteX19151" y="connsiteY19151"/>
              </a:cxn>
              <a:cxn ang="0">
                <a:pos x="connsiteX19152" y="connsiteY19152"/>
              </a:cxn>
              <a:cxn ang="0">
                <a:pos x="connsiteX19153" y="connsiteY19153"/>
              </a:cxn>
              <a:cxn ang="0">
                <a:pos x="connsiteX19154" y="connsiteY19154"/>
              </a:cxn>
              <a:cxn ang="0">
                <a:pos x="connsiteX19155" y="connsiteY19155"/>
              </a:cxn>
              <a:cxn ang="0">
                <a:pos x="connsiteX19156" y="connsiteY19156"/>
              </a:cxn>
              <a:cxn ang="0">
                <a:pos x="connsiteX19157" y="connsiteY19157"/>
              </a:cxn>
              <a:cxn ang="0">
                <a:pos x="connsiteX19158" y="connsiteY19158"/>
              </a:cxn>
              <a:cxn ang="0">
                <a:pos x="connsiteX19159" y="connsiteY19159"/>
              </a:cxn>
              <a:cxn ang="0">
                <a:pos x="connsiteX19160" y="connsiteY19160"/>
              </a:cxn>
              <a:cxn ang="0">
                <a:pos x="connsiteX19161" y="connsiteY19161"/>
              </a:cxn>
              <a:cxn ang="0">
                <a:pos x="connsiteX19162" y="connsiteY19162"/>
              </a:cxn>
              <a:cxn ang="0">
                <a:pos x="connsiteX19163" y="connsiteY19163"/>
              </a:cxn>
              <a:cxn ang="0">
                <a:pos x="connsiteX19164" y="connsiteY19164"/>
              </a:cxn>
              <a:cxn ang="0">
                <a:pos x="connsiteX19165" y="connsiteY19165"/>
              </a:cxn>
              <a:cxn ang="0">
                <a:pos x="connsiteX19166" y="connsiteY19166"/>
              </a:cxn>
              <a:cxn ang="0">
                <a:pos x="connsiteX19167" y="connsiteY19167"/>
              </a:cxn>
              <a:cxn ang="0">
                <a:pos x="connsiteX19168" y="connsiteY19168"/>
              </a:cxn>
              <a:cxn ang="0">
                <a:pos x="connsiteX19169" y="connsiteY19169"/>
              </a:cxn>
              <a:cxn ang="0">
                <a:pos x="connsiteX19170" y="connsiteY19170"/>
              </a:cxn>
              <a:cxn ang="0">
                <a:pos x="connsiteX19171" y="connsiteY19171"/>
              </a:cxn>
              <a:cxn ang="0">
                <a:pos x="connsiteX19172" y="connsiteY19172"/>
              </a:cxn>
              <a:cxn ang="0">
                <a:pos x="connsiteX19173" y="connsiteY19173"/>
              </a:cxn>
              <a:cxn ang="0">
                <a:pos x="connsiteX19174" y="connsiteY19174"/>
              </a:cxn>
              <a:cxn ang="0">
                <a:pos x="connsiteX19175" y="connsiteY19175"/>
              </a:cxn>
              <a:cxn ang="0">
                <a:pos x="connsiteX19176" y="connsiteY19176"/>
              </a:cxn>
              <a:cxn ang="0">
                <a:pos x="connsiteX19177" y="connsiteY19177"/>
              </a:cxn>
              <a:cxn ang="0">
                <a:pos x="connsiteX19178" y="connsiteY19178"/>
              </a:cxn>
              <a:cxn ang="0">
                <a:pos x="connsiteX19179" y="connsiteY19179"/>
              </a:cxn>
              <a:cxn ang="0">
                <a:pos x="connsiteX19180" y="connsiteY19180"/>
              </a:cxn>
              <a:cxn ang="0">
                <a:pos x="connsiteX19181" y="connsiteY19181"/>
              </a:cxn>
              <a:cxn ang="0">
                <a:pos x="connsiteX19182" y="connsiteY19182"/>
              </a:cxn>
              <a:cxn ang="0">
                <a:pos x="connsiteX19183" y="connsiteY19183"/>
              </a:cxn>
              <a:cxn ang="0">
                <a:pos x="connsiteX19184" y="connsiteY19184"/>
              </a:cxn>
              <a:cxn ang="0">
                <a:pos x="connsiteX19185" y="connsiteY19185"/>
              </a:cxn>
              <a:cxn ang="0">
                <a:pos x="connsiteX19186" y="connsiteY19186"/>
              </a:cxn>
              <a:cxn ang="0">
                <a:pos x="connsiteX19187" y="connsiteY19187"/>
              </a:cxn>
              <a:cxn ang="0">
                <a:pos x="connsiteX19188" y="connsiteY19188"/>
              </a:cxn>
              <a:cxn ang="0">
                <a:pos x="connsiteX19189" y="connsiteY19189"/>
              </a:cxn>
              <a:cxn ang="0">
                <a:pos x="connsiteX19190" y="connsiteY19190"/>
              </a:cxn>
              <a:cxn ang="0">
                <a:pos x="connsiteX19191" y="connsiteY19191"/>
              </a:cxn>
              <a:cxn ang="0">
                <a:pos x="connsiteX19192" y="connsiteY19192"/>
              </a:cxn>
              <a:cxn ang="0">
                <a:pos x="connsiteX19193" y="connsiteY19193"/>
              </a:cxn>
              <a:cxn ang="0">
                <a:pos x="connsiteX19194" y="connsiteY19194"/>
              </a:cxn>
              <a:cxn ang="0">
                <a:pos x="connsiteX19195" y="connsiteY19195"/>
              </a:cxn>
              <a:cxn ang="0">
                <a:pos x="connsiteX19196" y="connsiteY19196"/>
              </a:cxn>
              <a:cxn ang="0">
                <a:pos x="connsiteX19197" y="connsiteY19197"/>
              </a:cxn>
              <a:cxn ang="0">
                <a:pos x="connsiteX19198" y="connsiteY19198"/>
              </a:cxn>
              <a:cxn ang="0">
                <a:pos x="connsiteX19199" y="connsiteY19199"/>
              </a:cxn>
              <a:cxn ang="0">
                <a:pos x="connsiteX19200" y="connsiteY19200"/>
              </a:cxn>
              <a:cxn ang="0">
                <a:pos x="connsiteX19201" y="connsiteY19201"/>
              </a:cxn>
              <a:cxn ang="0">
                <a:pos x="connsiteX19202" y="connsiteY19202"/>
              </a:cxn>
              <a:cxn ang="0">
                <a:pos x="connsiteX19203" y="connsiteY19203"/>
              </a:cxn>
              <a:cxn ang="0">
                <a:pos x="connsiteX19204" y="connsiteY19204"/>
              </a:cxn>
              <a:cxn ang="0">
                <a:pos x="connsiteX19205" y="connsiteY19205"/>
              </a:cxn>
              <a:cxn ang="0">
                <a:pos x="connsiteX19206" y="connsiteY19206"/>
              </a:cxn>
              <a:cxn ang="0">
                <a:pos x="connsiteX19207" y="connsiteY19207"/>
              </a:cxn>
              <a:cxn ang="0">
                <a:pos x="connsiteX19208" y="connsiteY19208"/>
              </a:cxn>
              <a:cxn ang="0">
                <a:pos x="connsiteX19209" y="connsiteY19209"/>
              </a:cxn>
              <a:cxn ang="0">
                <a:pos x="connsiteX19210" y="connsiteY19210"/>
              </a:cxn>
              <a:cxn ang="0">
                <a:pos x="connsiteX19211" y="connsiteY19211"/>
              </a:cxn>
              <a:cxn ang="0">
                <a:pos x="connsiteX19212" y="connsiteY19212"/>
              </a:cxn>
              <a:cxn ang="0">
                <a:pos x="connsiteX19213" y="connsiteY19213"/>
              </a:cxn>
              <a:cxn ang="0">
                <a:pos x="connsiteX19214" y="connsiteY19214"/>
              </a:cxn>
              <a:cxn ang="0">
                <a:pos x="connsiteX19215" y="connsiteY19215"/>
              </a:cxn>
              <a:cxn ang="0">
                <a:pos x="connsiteX19216" y="connsiteY19216"/>
              </a:cxn>
              <a:cxn ang="0">
                <a:pos x="connsiteX19217" y="connsiteY19217"/>
              </a:cxn>
              <a:cxn ang="0">
                <a:pos x="connsiteX19218" y="connsiteY19218"/>
              </a:cxn>
              <a:cxn ang="0">
                <a:pos x="connsiteX19219" y="connsiteY19219"/>
              </a:cxn>
              <a:cxn ang="0">
                <a:pos x="connsiteX19220" y="connsiteY19220"/>
              </a:cxn>
              <a:cxn ang="0">
                <a:pos x="connsiteX19221" y="connsiteY19221"/>
              </a:cxn>
              <a:cxn ang="0">
                <a:pos x="connsiteX19222" y="connsiteY19222"/>
              </a:cxn>
              <a:cxn ang="0">
                <a:pos x="connsiteX19223" y="connsiteY19223"/>
              </a:cxn>
              <a:cxn ang="0">
                <a:pos x="connsiteX19224" y="connsiteY19224"/>
              </a:cxn>
              <a:cxn ang="0">
                <a:pos x="connsiteX19225" y="connsiteY19225"/>
              </a:cxn>
              <a:cxn ang="0">
                <a:pos x="connsiteX19226" y="connsiteY19226"/>
              </a:cxn>
              <a:cxn ang="0">
                <a:pos x="connsiteX19227" y="connsiteY19227"/>
              </a:cxn>
              <a:cxn ang="0">
                <a:pos x="connsiteX19228" y="connsiteY19228"/>
              </a:cxn>
              <a:cxn ang="0">
                <a:pos x="connsiteX19229" y="connsiteY19229"/>
              </a:cxn>
              <a:cxn ang="0">
                <a:pos x="connsiteX19230" y="connsiteY19230"/>
              </a:cxn>
              <a:cxn ang="0">
                <a:pos x="connsiteX19231" y="connsiteY19231"/>
              </a:cxn>
              <a:cxn ang="0">
                <a:pos x="connsiteX19232" y="connsiteY19232"/>
              </a:cxn>
              <a:cxn ang="0">
                <a:pos x="connsiteX19233" y="connsiteY19233"/>
              </a:cxn>
              <a:cxn ang="0">
                <a:pos x="connsiteX19234" y="connsiteY19234"/>
              </a:cxn>
              <a:cxn ang="0">
                <a:pos x="connsiteX19235" y="connsiteY19235"/>
              </a:cxn>
              <a:cxn ang="0">
                <a:pos x="connsiteX19236" y="connsiteY19236"/>
              </a:cxn>
              <a:cxn ang="0">
                <a:pos x="connsiteX19237" y="connsiteY19237"/>
              </a:cxn>
              <a:cxn ang="0">
                <a:pos x="connsiteX19238" y="connsiteY19238"/>
              </a:cxn>
              <a:cxn ang="0">
                <a:pos x="connsiteX19239" y="connsiteY19239"/>
              </a:cxn>
              <a:cxn ang="0">
                <a:pos x="connsiteX19240" y="connsiteY19240"/>
              </a:cxn>
              <a:cxn ang="0">
                <a:pos x="connsiteX19241" y="connsiteY19241"/>
              </a:cxn>
              <a:cxn ang="0">
                <a:pos x="connsiteX19242" y="connsiteY19242"/>
              </a:cxn>
              <a:cxn ang="0">
                <a:pos x="connsiteX19243" y="connsiteY19243"/>
              </a:cxn>
              <a:cxn ang="0">
                <a:pos x="connsiteX19244" y="connsiteY19244"/>
              </a:cxn>
              <a:cxn ang="0">
                <a:pos x="connsiteX19245" y="connsiteY19245"/>
              </a:cxn>
              <a:cxn ang="0">
                <a:pos x="connsiteX19246" y="connsiteY19246"/>
              </a:cxn>
              <a:cxn ang="0">
                <a:pos x="connsiteX19247" y="connsiteY19247"/>
              </a:cxn>
              <a:cxn ang="0">
                <a:pos x="connsiteX19248" y="connsiteY19248"/>
              </a:cxn>
              <a:cxn ang="0">
                <a:pos x="connsiteX19249" y="connsiteY19249"/>
              </a:cxn>
              <a:cxn ang="0">
                <a:pos x="connsiteX19250" y="connsiteY19250"/>
              </a:cxn>
              <a:cxn ang="0">
                <a:pos x="connsiteX19251" y="connsiteY19251"/>
              </a:cxn>
              <a:cxn ang="0">
                <a:pos x="connsiteX19252" y="connsiteY19252"/>
              </a:cxn>
              <a:cxn ang="0">
                <a:pos x="connsiteX19253" y="connsiteY19253"/>
              </a:cxn>
              <a:cxn ang="0">
                <a:pos x="connsiteX19254" y="connsiteY19254"/>
              </a:cxn>
              <a:cxn ang="0">
                <a:pos x="connsiteX19255" y="connsiteY19255"/>
              </a:cxn>
              <a:cxn ang="0">
                <a:pos x="connsiteX19256" y="connsiteY19256"/>
              </a:cxn>
              <a:cxn ang="0">
                <a:pos x="connsiteX19257" y="connsiteY19257"/>
              </a:cxn>
              <a:cxn ang="0">
                <a:pos x="connsiteX19258" y="connsiteY19258"/>
              </a:cxn>
              <a:cxn ang="0">
                <a:pos x="connsiteX19259" y="connsiteY19259"/>
              </a:cxn>
              <a:cxn ang="0">
                <a:pos x="connsiteX19260" y="connsiteY19260"/>
              </a:cxn>
              <a:cxn ang="0">
                <a:pos x="connsiteX19261" y="connsiteY19261"/>
              </a:cxn>
              <a:cxn ang="0">
                <a:pos x="connsiteX19262" y="connsiteY19262"/>
              </a:cxn>
              <a:cxn ang="0">
                <a:pos x="connsiteX19263" y="connsiteY19263"/>
              </a:cxn>
              <a:cxn ang="0">
                <a:pos x="connsiteX19264" y="connsiteY19264"/>
              </a:cxn>
              <a:cxn ang="0">
                <a:pos x="connsiteX19265" y="connsiteY19265"/>
              </a:cxn>
              <a:cxn ang="0">
                <a:pos x="connsiteX19266" y="connsiteY19266"/>
              </a:cxn>
              <a:cxn ang="0">
                <a:pos x="connsiteX19267" y="connsiteY19267"/>
              </a:cxn>
              <a:cxn ang="0">
                <a:pos x="connsiteX19268" y="connsiteY19268"/>
              </a:cxn>
              <a:cxn ang="0">
                <a:pos x="connsiteX19269" y="connsiteY19269"/>
              </a:cxn>
              <a:cxn ang="0">
                <a:pos x="connsiteX19270" y="connsiteY19270"/>
              </a:cxn>
              <a:cxn ang="0">
                <a:pos x="connsiteX19271" y="connsiteY19271"/>
              </a:cxn>
              <a:cxn ang="0">
                <a:pos x="connsiteX19272" y="connsiteY19272"/>
              </a:cxn>
              <a:cxn ang="0">
                <a:pos x="connsiteX19273" y="connsiteY19273"/>
              </a:cxn>
              <a:cxn ang="0">
                <a:pos x="connsiteX19274" y="connsiteY19274"/>
              </a:cxn>
              <a:cxn ang="0">
                <a:pos x="connsiteX19275" y="connsiteY19275"/>
              </a:cxn>
              <a:cxn ang="0">
                <a:pos x="connsiteX19276" y="connsiteY19276"/>
              </a:cxn>
              <a:cxn ang="0">
                <a:pos x="connsiteX19277" y="connsiteY19277"/>
              </a:cxn>
              <a:cxn ang="0">
                <a:pos x="connsiteX19278" y="connsiteY19278"/>
              </a:cxn>
              <a:cxn ang="0">
                <a:pos x="connsiteX19279" y="connsiteY19279"/>
              </a:cxn>
              <a:cxn ang="0">
                <a:pos x="connsiteX19280" y="connsiteY19280"/>
              </a:cxn>
              <a:cxn ang="0">
                <a:pos x="connsiteX19281" y="connsiteY19281"/>
              </a:cxn>
              <a:cxn ang="0">
                <a:pos x="connsiteX19282" y="connsiteY19282"/>
              </a:cxn>
              <a:cxn ang="0">
                <a:pos x="connsiteX19283" y="connsiteY19283"/>
              </a:cxn>
              <a:cxn ang="0">
                <a:pos x="connsiteX19284" y="connsiteY19284"/>
              </a:cxn>
              <a:cxn ang="0">
                <a:pos x="connsiteX19285" y="connsiteY19285"/>
              </a:cxn>
              <a:cxn ang="0">
                <a:pos x="connsiteX19286" y="connsiteY19286"/>
              </a:cxn>
              <a:cxn ang="0">
                <a:pos x="connsiteX19287" y="connsiteY19287"/>
              </a:cxn>
              <a:cxn ang="0">
                <a:pos x="connsiteX19288" y="connsiteY19288"/>
              </a:cxn>
              <a:cxn ang="0">
                <a:pos x="connsiteX19289" y="connsiteY19289"/>
              </a:cxn>
              <a:cxn ang="0">
                <a:pos x="connsiteX19290" y="connsiteY19290"/>
              </a:cxn>
              <a:cxn ang="0">
                <a:pos x="connsiteX19291" y="connsiteY19291"/>
              </a:cxn>
              <a:cxn ang="0">
                <a:pos x="connsiteX19292" y="connsiteY19292"/>
              </a:cxn>
              <a:cxn ang="0">
                <a:pos x="connsiteX19293" y="connsiteY19293"/>
              </a:cxn>
              <a:cxn ang="0">
                <a:pos x="connsiteX19294" y="connsiteY19294"/>
              </a:cxn>
              <a:cxn ang="0">
                <a:pos x="connsiteX19295" y="connsiteY19295"/>
              </a:cxn>
              <a:cxn ang="0">
                <a:pos x="connsiteX19296" y="connsiteY19296"/>
              </a:cxn>
              <a:cxn ang="0">
                <a:pos x="connsiteX19297" y="connsiteY19297"/>
              </a:cxn>
              <a:cxn ang="0">
                <a:pos x="connsiteX19298" y="connsiteY19298"/>
              </a:cxn>
              <a:cxn ang="0">
                <a:pos x="connsiteX19299" y="connsiteY19299"/>
              </a:cxn>
              <a:cxn ang="0">
                <a:pos x="connsiteX19300" y="connsiteY19300"/>
              </a:cxn>
              <a:cxn ang="0">
                <a:pos x="connsiteX19301" y="connsiteY19301"/>
              </a:cxn>
              <a:cxn ang="0">
                <a:pos x="connsiteX19302" y="connsiteY19302"/>
              </a:cxn>
              <a:cxn ang="0">
                <a:pos x="connsiteX19303" y="connsiteY19303"/>
              </a:cxn>
              <a:cxn ang="0">
                <a:pos x="connsiteX19304" y="connsiteY19304"/>
              </a:cxn>
              <a:cxn ang="0">
                <a:pos x="connsiteX19305" y="connsiteY19305"/>
              </a:cxn>
              <a:cxn ang="0">
                <a:pos x="connsiteX19306" y="connsiteY19306"/>
              </a:cxn>
              <a:cxn ang="0">
                <a:pos x="connsiteX19307" y="connsiteY19307"/>
              </a:cxn>
              <a:cxn ang="0">
                <a:pos x="connsiteX19308" y="connsiteY19308"/>
              </a:cxn>
              <a:cxn ang="0">
                <a:pos x="connsiteX19309" y="connsiteY19309"/>
              </a:cxn>
              <a:cxn ang="0">
                <a:pos x="connsiteX19310" y="connsiteY19310"/>
              </a:cxn>
              <a:cxn ang="0">
                <a:pos x="connsiteX19311" y="connsiteY19311"/>
              </a:cxn>
              <a:cxn ang="0">
                <a:pos x="connsiteX19312" y="connsiteY19312"/>
              </a:cxn>
              <a:cxn ang="0">
                <a:pos x="connsiteX19313" y="connsiteY19313"/>
              </a:cxn>
              <a:cxn ang="0">
                <a:pos x="connsiteX19314" y="connsiteY19314"/>
              </a:cxn>
              <a:cxn ang="0">
                <a:pos x="connsiteX19315" y="connsiteY19315"/>
              </a:cxn>
              <a:cxn ang="0">
                <a:pos x="connsiteX19316" y="connsiteY19316"/>
              </a:cxn>
              <a:cxn ang="0">
                <a:pos x="connsiteX19317" y="connsiteY19317"/>
              </a:cxn>
              <a:cxn ang="0">
                <a:pos x="connsiteX19318" y="connsiteY19318"/>
              </a:cxn>
              <a:cxn ang="0">
                <a:pos x="connsiteX19319" y="connsiteY19319"/>
              </a:cxn>
              <a:cxn ang="0">
                <a:pos x="connsiteX19320" y="connsiteY19320"/>
              </a:cxn>
              <a:cxn ang="0">
                <a:pos x="connsiteX19321" y="connsiteY19321"/>
              </a:cxn>
              <a:cxn ang="0">
                <a:pos x="connsiteX19322" y="connsiteY19322"/>
              </a:cxn>
              <a:cxn ang="0">
                <a:pos x="connsiteX19323" y="connsiteY19323"/>
              </a:cxn>
              <a:cxn ang="0">
                <a:pos x="connsiteX19324" y="connsiteY19324"/>
              </a:cxn>
              <a:cxn ang="0">
                <a:pos x="connsiteX19325" y="connsiteY19325"/>
              </a:cxn>
              <a:cxn ang="0">
                <a:pos x="connsiteX19326" y="connsiteY19326"/>
              </a:cxn>
              <a:cxn ang="0">
                <a:pos x="connsiteX19327" y="connsiteY19327"/>
              </a:cxn>
              <a:cxn ang="0">
                <a:pos x="connsiteX19328" y="connsiteY19328"/>
              </a:cxn>
              <a:cxn ang="0">
                <a:pos x="connsiteX19329" y="connsiteY19329"/>
              </a:cxn>
              <a:cxn ang="0">
                <a:pos x="connsiteX19330" y="connsiteY19330"/>
              </a:cxn>
              <a:cxn ang="0">
                <a:pos x="connsiteX19331" y="connsiteY19331"/>
              </a:cxn>
              <a:cxn ang="0">
                <a:pos x="connsiteX19332" y="connsiteY19332"/>
              </a:cxn>
              <a:cxn ang="0">
                <a:pos x="connsiteX19333" y="connsiteY19333"/>
              </a:cxn>
              <a:cxn ang="0">
                <a:pos x="connsiteX19334" y="connsiteY19334"/>
              </a:cxn>
              <a:cxn ang="0">
                <a:pos x="connsiteX19335" y="connsiteY19335"/>
              </a:cxn>
              <a:cxn ang="0">
                <a:pos x="connsiteX19336" y="connsiteY19336"/>
              </a:cxn>
              <a:cxn ang="0">
                <a:pos x="connsiteX19337" y="connsiteY19337"/>
              </a:cxn>
              <a:cxn ang="0">
                <a:pos x="connsiteX19338" y="connsiteY19338"/>
              </a:cxn>
              <a:cxn ang="0">
                <a:pos x="connsiteX19339" y="connsiteY19339"/>
              </a:cxn>
              <a:cxn ang="0">
                <a:pos x="connsiteX19340" y="connsiteY19340"/>
              </a:cxn>
              <a:cxn ang="0">
                <a:pos x="connsiteX19341" y="connsiteY19341"/>
              </a:cxn>
              <a:cxn ang="0">
                <a:pos x="connsiteX19342" y="connsiteY19342"/>
              </a:cxn>
              <a:cxn ang="0">
                <a:pos x="connsiteX19343" y="connsiteY19343"/>
              </a:cxn>
              <a:cxn ang="0">
                <a:pos x="connsiteX19344" y="connsiteY19344"/>
              </a:cxn>
              <a:cxn ang="0">
                <a:pos x="connsiteX19345" y="connsiteY19345"/>
              </a:cxn>
              <a:cxn ang="0">
                <a:pos x="connsiteX19346" y="connsiteY19346"/>
              </a:cxn>
              <a:cxn ang="0">
                <a:pos x="connsiteX19347" y="connsiteY19347"/>
              </a:cxn>
              <a:cxn ang="0">
                <a:pos x="connsiteX19348" y="connsiteY19348"/>
              </a:cxn>
              <a:cxn ang="0">
                <a:pos x="connsiteX19349" y="connsiteY19349"/>
              </a:cxn>
              <a:cxn ang="0">
                <a:pos x="connsiteX19350" y="connsiteY19350"/>
              </a:cxn>
              <a:cxn ang="0">
                <a:pos x="connsiteX19351" y="connsiteY19351"/>
              </a:cxn>
              <a:cxn ang="0">
                <a:pos x="connsiteX19352" y="connsiteY19352"/>
              </a:cxn>
              <a:cxn ang="0">
                <a:pos x="connsiteX19353" y="connsiteY19353"/>
              </a:cxn>
              <a:cxn ang="0">
                <a:pos x="connsiteX19354" y="connsiteY19354"/>
              </a:cxn>
              <a:cxn ang="0">
                <a:pos x="connsiteX19355" y="connsiteY19355"/>
              </a:cxn>
              <a:cxn ang="0">
                <a:pos x="connsiteX19356" y="connsiteY19356"/>
              </a:cxn>
              <a:cxn ang="0">
                <a:pos x="connsiteX19357" y="connsiteY19357"/>
              </a:cxn>
              <a:cxn ang="0">
                <a:pos x="connsiteX19358" y="connsiteY19358"/>
              </a:cxn>
              <a:cxn ang="0">
                <a:pos x="connsiteX19359" y="connsiteY19359"/>
              </a:cxn>
              <a:cxn ang="0">
                <a:pos x="connsiteX19360" y="connsiteY19360"/>
              </a:cxn>
              <a:cxn ang="0">
                <a:pos x="connsiteX19361" y="connsiteY19361"/>
              </a:cxn>
              <a:cxn ang="0">
                <a:pos x="connsiteX19362" y="connsiteY19362"/>
              </a:cxn>
              <a:cxn ang="0">
                <a:pos x="connsiteX19363" y="connsiteY19363"/>
              </a:cxn>
              <a:cxn ang="0">
                <a:pos x="connsiteX19364" y="connsiteY19364"/>
              </a:cxn>
              <a:cxn ang="0">
                <a:pos x="connsiteX19365" y="connsiteY19365"/>
              </a:cxn>
              <a:cxn ang="0">
                <a:pos x="connsiteX19366" y="connsiteY19366"/>
              </a:cxn>
              <a:cxn ang="0">
                <a:pos x="connsiteX19367" y="connsiteY19367"/>
              </a:cxn>
              <a:cxn ang="0">
                <a:pos x="connsiteX19368" y="connsiteY19368"/>
              </a:cxn>
              <a:cxn ang="0">
                <a:pos x="connsiteX19369" y="connsiteY19369"/>
              </a:cxn>
              <a:cxn ang="0">
                <a:pos x="connsiteX19370" y="connsiteY19370"/>
              </a:cxn>
              <a:cxn ang="0">
                <a:pos x="connsiteX19371" y="connsiteY19371"/>
              </a:cxn>
              <a:cxn ang="0">
                <a:pos x="connsiteX19372" y="connsiteY19372"/>
              </a:cxn>
              <a:cxn ang="0">
                <a:pos x="connsiteX19373" y="connsiteY19373"/>
              </a:cxn>
              <a:cxn ang="0">
                <a:pos x="connsiteX19374" y="connsiteY19374"/>
              </a:cxn>
              <a:cxn ang="0">
                <a:pos x="connsiteX19375" y="connsiteY19375"/>
              </a:cxn>
              <a:cxn ang="0">
                <a:pos x="connsiteX19376" y="connsiteY19376"/>
              </a:cxn>
              <a:cxn ang="0">
                <a:pos x="connsiteX19377" y="connsiteY19377"/>
              </a:cxn>
              <a:cxn ang="0">
                <a:pos x="connsiteX19378" y="connsiteY19378"/>
              </a:cxn>
              <a:cxn ang="0">
                <a:pos x="connsiteX19379" y="connsiteY19379"/>
              </a:cxn>
              <a:cxn ang="0">
                <a:pos x="connsiteX19380" y="connsiteY19380"/>
              </a:cxn>
              <a:cxn ang="0">
                <a:pos x="connsiteX19381" y="connsiteY19381"/>
              </a:cxn>
              <a:cxn ang="0">
                <a:pos x="connsiteX19382" y="connsiteY19382"/>
              </a:cxn>
              <a:cxn ang="0">
                <a:pos x="connsiteX19383" y="connsiteY19383"/>
              </a:cxn>
              <a:cxn ang="0">
                <a:pos x="connsiteX19384" y="connsiteY19384"/>
              </a:cxn>
              <a:cxn ang="0">
                <a:pos x="connsiteX19385" y="connsiteY19385"/>
              </a:cxn>
              <a:cxn ang="0">
                <a:pos x="connsiteX19386" y="connsiteY19386"/>
              </a:cxn>
              <a:cxn ang="0">
                <a:pos x="connsiteX19387" y="connsiteY19387"/>
              </a:cxn>
              <a:cxn ang="0">
                <a:pos x="connsiteX19388" y="connsiteY19388"/>
              </a:cxn>
              <a:cxn ang="0">
                <a:pos x="connsiteX19389" y="connsiteY19389"/>
              </a:cxn>
              <a:cxn ang="0">
                <a:pos x="connsiteX19390" y="connsiteY19390"/>
              </a:cxn>
              <a:cxn ang="0">
                <a:pos x="connsiteX19391" y="connsiteY19391"/>
              </a:cxn>
              <a:cxn ang="0">
                <a:pos x="connsiteX19392" y="connsiteY19392"/>
              </a:cxn>
              <a:cxn ang="0">
                <a:pos x="connsiteX19393" y="connsiteY19393"/>
              </a:cxn>
              <a:cxn ang="0">
                <a:pos x="connsiteX19394" y="connsiteY19394"/>
              </a:cxn>
              <a:cxn ang="0">
                <a:pos x="connsiteX19395" y="connsiteY19395"/>
              </a:cxn>
              <a:cxn ang="0">
                <a:pos x="connsiteX19396" y="connsiteY19396"/>
              </a:cxn>
              <a:cxn ang="0">
                <a:pos x="connsiteX19397" y="connsiteY19397"/>
              </a:cxn>
              <a:cxn ang="0">
                <a:pos x="connsiteX19398" y="connsiteY19398"/>
              </a:cxn>
              <a:cxn ang="0">
                <a:pos x="connsiteX19399" y="connsiteY19399"/>
              </a:cxn>
              <a:cxn ang="0">
                <a:pos x="connsiteX19400" y="connsiteY19400"/>
              </a:cxn>
              <a:cxn ang="0">
                <a:pos x="connsiteX19401" y="connsiteY19401"/>
              </a:cxn>
              <a:cxn ang="0">
                <a:pos x="connsiteX19402" y="connsiteY19402"/>
              </a:cxn>
              <a:cxn ang="0">
                <a:pos x="connsiteX19403" y="connsiteY19403"/>
              </a:cxn>
              <a:cxn ang="0">
                <a:pos x="connsiteX19404" y="connsiteY19404"/>
              </a:cxn>
              <a:cxn ang="0">
                <a:pos x="connsiteX19405" y="connsiteY19405"/>
              </a:cxn>
              <a:cxn ang="0">
                <a:pos x="connsiteX19406" y="connsiteY19406"/>
              </a:cxn>
              <a:cxn ang="0">
                <a:pos x="connsiteX19407" y="connsiteY19407"/>
              </a:cxn>
              <a:cxn ang="0">
                <a:pos x="connsiteX19408" y="connsiteY19408"/>
              </a:cxn>
              <a:cxn ang="0">
                <a:pos x="connsiteX19409" y="connsiteY19409"/>
              </a:cxn>
              <a:cxn ang="0">
                <a:pos x="connsiteX19410" y="connsiteY19410"/>
              </a:cxn>
              <a:cxn ang="0">
                <a:pos x="connsiteX19411" y="connsiteY19411"/>
              </a:cxn>
              <a:cxn ang="0">
                <a:pos x="connsiteX19412" y="connsiteY19412"/>
              </a:cxn>
              <a:cxn ang="0">
                <a:pos x="connsiteX19413" y="connsiteY19413"/>
              </a:cxn>
              <a:cxn ang="0">
                <a:pos x="connsiteX19414" y="connsiteY19414"/>
              </a:cxn>
              <a:cxn ang="0">
                <a:pos x="connsiteX19415" y="connsiteY19415"/>
              </a:cxn>
              <a:cxn ang="0">
                <a:pos x="connsiteX19416" y="connsiteY19416"/>
              </a:cxn>
              <a:cxn ang="0">
                <a:pos x="connsiteX19417" y="connsiteY19417"/>
              </a:cxn>
              <a:cxn ang="0">
                <a:pos x="connsiteX19418" y="connsiteY19418"/>
              </a:cxn>
              <a:cxn ang="0">
                <a:pos x="connsiteX19419" y="connsiteY19419"/>
              </a:cxn>
              <a:cxn ang="0">
                <a:pos x="connsiteX19420" y="connsiteY19420"/>
              </a:cxn>
              <a:cxn ang="0">
                <a:pos x="connsiteX19421" y="connsiteY19421"/>
              </a:cxn>
              <a:cxn ang="0">
                <a:pos x="connsiteX19422" y="connsiteY19422"/>
              </a:cxn>
              <a:cxn ang="0">
                <a:pos x="connsiteX19423" y="connsiteY19423"/>
              </a:cxn>
              <a:cxn ang="0">
                <a:pos x="connsiteX19424" y="connsiteY19424"/>
              </a:cxn>
              <a:cxn ang="0">
                <a:pos x="connsiteX19425" y="connsiteY19425"/>
              </a:cxn>
              <a:cxn ang="0">
                <a:pos x="connsiteX19426" y="connsiteY19426"/>
              </a:cxn>
              <a:cxn ang="0">
                <a:pos x="connsiteX19427" y="connsiteY19427"/>
              </a:cxn>
              <a:cxn ang="0">
                <a:pos x="connsiteX19428" y="connsiteY19428"/>
              </a:cxn>
              <a:cxn ang="0">
                <a:pos x="connsiteX19429" y="connsiteY19429"/>
              </a:cxn>
              <a:cxn ang="0">
                <a:pos x="connsiteX19430" y="connsiteY19430"/>
              </a:cxn>
              <a:cxn ang="0">
                <a:pos x="connsiteX19431" y="connsiteY19431"/>
              </a:cxn>
              <a:cxn ang="0">
                <a:pos x="connsiteX19432" y="connsiteY19432"/>
              </a:cxn>
              <a:cxn ang="0">
                <a:pos x="connsiteX19433" y="connsiteY19433"/>
              </a:cxn>
              <a:cxn ang="0">
                <a:pos x="connsiteX19434" y="connsiteY19434"/>
              </a:cxn>
              <a:cxn ang="0">
                <a:pos x="connsiteX19435" y="connsiteY19435"/>
              </a:cxn>
              <a:cxn ang="0">
                <a:pos x="connsiteX19436" y="connsiteY19436"/>
              </a:cxn>
              <a:cxn ang="0">
                <a:pos x="connsiteX19437" y="connsiteY19437"/>
              </a:cxn>
              <a:cxn ang="0">
                <a:pos x="connsiteX19438" y="connsiteY19438"/>
              </a:cxn>
              <a:cxn ang="0">
                <a:pos x="connsiteX19439" y="connsiteY19439"/>
              </a:cxn>
              <a:cxn ang="0">
                <a:pos x="connsiteX19440" y="connsiteY19440"/>
              </a:cxn>
              <a:cxn ang="0">
                <a:pos x="connsiteX19441" y="connsiteY19441"/>
              </a:cxn>
              <a:cxn ang="0">
                <a:pos x="connsiteX19442" y="connsiteY19442"/>
              </a:cxn>
              <a:cxn ang="0">
                <a:pos x="connsiteX19443" y="connsiteY19443"/>
              </a:cxn>
              <a:cxn ang="0">
                <a:pos x="connsiteX19444" y="connsiteY19444"/>
              </a:cxn>
              <a:cxn ang="0">
                <a:pos x="connsiteX19445" y="connsiteY19445"/>
              </a:cxn>
              <a:cxn ang="0">
                <a:pos x="connsiteX19446" y="connsiteY19446"/>
              </a:cxn>
              <a:cxn ang="0">
                <a:pos x="connsiteX19447" y="connsiteY19447"/>
              </a:cxn>
              <a:cxn ang="0">
                <a:pos x="connsiteX19448" y="connsiteY19448"/>
              </a:cxn>
              <a:cxn ang="0">
                <a:pos x="connsiteX19449" y="connsiteY19449"/>
              </a:cxn>
              <a:cxn ang="0">
                <a:pos x="connsiteX19450" y="connsiteY19450"/>
              </a:cxn>
              <a:cxn ang="0">
                <a:pos x="connsiteX19451" y="connsiteY19451"/>
              </a:cxn>
              <a:cxn ang="0">
                <a:pos x="connsiteX19452" y="connsiteY19452"/>
              </a:cxn>
              <a:cxn ang="0">
                <a:pos x="connsiteX19453" y="connsiteY19453"/>
              </a:cxn>
              <a:cxn ang="0">
                <a:pos x="connsiteX19454" y="connsiteY19454"/>
              </a:cxn>
              <a:cxn ang="0">
                <a:pos x="connsiteX19455" y="connsiteY19455"/>
              </a:cxn>
              <a:cxn ang="0">
                <a:pos x="connsiteX19456" y="connsiteY19456"/>
              </a:cxn>
              <a:cxn ang="0">
                <a:pos x="connsiteX19457" y="connsiteY19457"/>
              </a:cxn>
              <a:cxn ang="0">
                <a:pos x="connsiteX19458" y="connsiteY19458"/>
              </a:cxn>
              <a:cxn ang="0">
                <a:pos x="connsiteX19459" y="connsiteY19459"/>
              </a:cxn>
              <a:cxn ang="0">
                <a:pos x="connsiteX19460" y="connsiteY19460"/>
              </a:cxn>
              <a:cxn ang="0">
                <a:pos x="connsiteX19461" y="connsiteY19461"/>
              </a:cxn>
              <a:cxn ang="0">
                <a:pos x="connsiteX19462" y="connsiteY19462"/>
              </a:cxn>
              <a:cxn ang="0">
                <a:pos x="connsiteX19463" y="connsiteY19463"/>
              </a:cxn>
              <a:cxn ang="0">
                <a:pos x="connsiteX19464" y="connsiteY19464"/>
              </a:cxn>
              <a:cxn ang="0">
                <a:pos x="connsiteX19465" y="connsiteY19465"/>
              </a:cxn>
              <a:cxn ang="0">
                <a:pos x="connsiteX19466" y="connsiteY19466"/>
              </a:cxn>
              <a:cxn ang="0">
                <a:pos x="connsiteX19467" y="connsiteY19467"/>
              </a:cxn>
              <a:cxn ang="0">
                <a:pos x="connsiteX19468" y="connsiteY19468"/>
              </a:cxn>
              <a:cxn ang="0">
                <a:pos x="connsiteX19469" y="connsiteY19469"/>
              </a:cxn>
              <a:cxn ang="0">
                <a:pos x="connsiteX19470" y="connsiteY19470"/>
              </a:cxn>
              <a:cxn ang="0">
                <a:pos x="connsiteX19471" y="connsiteY19471"/>
              </a:cxn>
              <a:cxn ang="0">
                <a:pos x="connsiteX19472" y="connsiteY19472"/>
              </a:cxn>
              <a:cxn ang="0">
                <a:pos x="connsiteX19473" y="connsiteY19473"/>
              </a:cxn>
              <a:cxn ang="0">
                <a:pos x="connsiteX19474" y="connsiteY19474"/>
              </a:cxn>
              <a:cxn ang="0">
                <a:pos x="connsiteX19475" y="connsiteY19475"/>
              </a:cxn>
              <a:cxn ang="0">
                <a:pos x="connsiteX19476" y="connsiteY19476"/>
              </a:cxn>
              <a:cxn ang="0">
                <a:pos x="connsiteX19477" y="connsiteY19477"/>
              </a:cxn>
              <a:cxn ang="0">
                <a:pos x="connsiteX19478" y="connsiteY19478"/>
              </a:cxn>
              <a:cxn ang="0">
                <a:pos x="connsiteX19479" y="connsiteY19479"/>
              </a:cxn>
              <a:cxn ang="0">
                <a:pos x="connsiteX19480" y="connsiteY19480"/>
              </a:cxn>
              <a:cxn ang="0">
                <a:pos x="connsiteX19481" y="connsiteY19481"/>
              </a:cxn>
              <a:cxn ang="0">
                <a:pos x="connsiteX19482" y="connsiteY19482"/>
              </a:cxn>
              <a:cxn ang="0">
                <a:pos x="connsiteX19483" y="connsiteY19483"/>
              </a:cxn>
              <a:cxn ang="0">
                <a:pos x="connsiteX19484" y="connsiteY19484"/>
              </a:cxn>
              <a:cxn ang="0">
                <a:pos x="connsiteX19485" y="connsiteY19485"/>
              </a:cxn>
              <a:cxn ang="0">
                <a:pos x="connsiteX19486" y="connsiteY19486"/>
              </a:cxn>
              <a:cxn ang="0">
                <a:pos x="connsiteX19487" y="connsiteY19487"/>
              </a:cxn>
              <a:cxn ang="0">
                <a:pos x="connsiteX19488" y="connsiteY19488"/>
              </a:cxn>
              <a:cxn ang="0">
                <a:pos x="connsiteX19489" y="connsiteY19489"/>
              </a:cxn>
              <a:cxn ang="0">
                <a:pos x="connsiteX19490" y="connsiteY19490"/>
              </a:cxn>
              <a:cxn ang="0">
                <a:pos x="connsiteX19491" y="connsiteY19491"/>
              </a:cxn>
              <a:cxn ang="0">
                <a:pos x="connsiteX19492" y="connsiteY19492"/>
              </a:cxn>
              <a:cxn ang="0">
                <a:pos x="connsiteX19493" y="connsiteY19493"/>
              </a:cxn>
              <a:cxn ang="0">
                <a:pos x="connsiteX19494" y="connsiteY19494"/>
              </a:cxn>
              <a:cxn ang="0">
                <a:pos x="connsiteX19495" y="connsiteY19495"/>
              </a:cxn>
              <a:cxn ang="0">
                <a:pos x="connsiteX19496" y="connsiteY19496"/>
              </a:cxn>
              <a:cxn ang="0">
                <a:pos x="connsiteX19497" y="connsiteY19497"/>
              </a:cxn>
              <a:cxn ang="0">
                <a:pos x="connsiteX19498" y="connsiteY19498"/>
              </a:cxn>
              <a:cxn ang="0">
                <a:pos x="connsiteX19499" y="connsiteY19499"/>
              </a:cxn>
              <a:cxn ang="0">
                <a:pos x="connsiteX19500" y="connsiteY19500"/>
              </a:cxn>
              <a:cxn ang="0">
                <a:pos x="connsiteX19501" y="connsiteY19501"/>
              </a:cxn>
              <a:cxn ang="0">
                <a:pos x="connsiteX19502" y="connsiteY19502"/>
              </a:cxn>
              <a:cxn ang="0">
                <a:pos x="connsiteX19503" y="connsiteY19503"/>
              </a:cxn>
              <a:cxn ang="0">
                <a:pos x="connsiteX19504" y="connsiteY19504"/>
              </a:cxn>
              <a:cxn ang="0">
                <a:pos x="connsiteX19505" y="connsiteY19505"/>
              </a:cxn>
              <a:cxn ang="0">
                <a:pos x="connsiteX19506" y="connsiteY19506"/>
              </a:cxn>
              <a:cxn ang="0">
                <a:pos x="connsiteX19507" y="connsiteY19507"/>
              </a:cxn>
              <a:cxn ang="0">
                <a:pos x="connsiteX19508" y="connsiteY19508"/>
              </a:cxn>
              <a:cxn ang="0">
                <a:pos x="connsiteX19509" y="connsiteY19509"/>
              </a:cxn>
              <a:cxn ang="0">
                <a:pos x="connsiteX19510" y="connsiteY19510"/>
              </a:cxn>
              <a:cxn ang="0">
                <a:pos x="connsiteX19511" y="connsiteY19511"/>
              </a:cxn>
              <a:cxn ang="0">
                <a:pos x="connsiteX19512" y="connsiteY19512"/>
              </a:cxn>
              <a:cxn ang="0">
                <a:pos x="connsiteX19513" y="connsiteY19513"/>
              </a:cxn>
              <a:cxn ang="0">
                <a:pos x="connsiteX19514" y="connsiteY19514"/>
              </a:cxn>
              <a:cxn ang="0">
                <a:pos x="connsiteX19515" y="connsiteY19515"/>
              </a:cxn>
              <a:cxn ang="0">
                <a:pos x="connsiteX19516" y="connsiteY19516"/>
              </a:cxn>
              <a:cxn ang="0">
                <a:pos x="connsiteX19517" y="connsiteY19517"/>
              </a:cxn>
              <a:cxn ang="0">
                <a:pos x="connsiteX19518" y="connsiteY19518"/>
              </a:cxn>
              <a:cxn ang="0">
                <a:pos x="connsiteX19519" y="connsiteY19519"/>
              </a:cxn>
              <a:cxn ang="0">
                <a:pos x="connsiteX19520" y="connsiteY19520"/>
              </a:cxn>
              <a:cxn ang="0">
                <a:pos x="connsiteX19521" y="connsiteY19521"/>
              </a:cxn>
              <a:cxn ang="0">
                <a:pos x="connsiteX19522" y="connsiteY19522"/>
              </a:cxn>
              <a:cxn ang="0">
                <a:pos x="connsiteX19523" y="connsiteY19523"/>
              </a:cxn>
              <a:cxn ang="0">
                <a:pos x="connsiteX19524" y="connsiteY19524"/>
              </a:cxn>
              <a:cxn ang="0">
                <a:pos x="connsiteX19525" y="connsiteY19525"/>
              </a:cxn>
              <a:cxn ang="0">
                <a:pos x="connsiteX19526" y="connsiteY19526"/>
              </a:cxn>
              <a:cxn ang="0">
                <a:pos x="connsiteX19527" y="connsiteY19527"/>
              </a:cxn>
              <a:cxn ang="0">
                <a:pos x="connsiteX19528" y="connsiteY19528"/>
              </a:cxn>
              <a:cxn ang="0">
                <a:pos x="connsiteX19529" y="connsiteY19529"/>
              </a:cxn>
              <a:cxn ang="0">
                <a:pos x="connsiteX19530" y="connsiteY19530"/>
              </a:cxn>
              <a:cxn ang="0">
                <a:pos x="connsiteX19531" y="connsiteY19531"/>
              </a:cxn>
              <a:cxn ang="0">
                <a:pos x="connsiteX19532" y="connsiteY19532"/>
              </a:cxn>
              <a:cxn ang="0">
                <a:pos x="connsiteX19533" y="connsiteY19533"/>
              </a:cxn>
              <a:cxn ang="0">
                <a:pos x="connsiteX19534" y="connsiteY19534"/>
              </a:cxn>
              <a:cxn ang="0">
                <a:pos x="connsiteX19535" y="connsiteY19535"/>
              </a:cxn>
              <a:cxn ang="0">
                <a:pos x="connsiteX19536" y="connsiteY19536"/>
              </a:cxn>
              <a:cxn ang="0">
                <a:pos x="connsiteX19537" y="connsiteY19537"/>
              </a:cxn>
              <a:cxn ang="0">
                <a:pos x="connsiteX19538" y="connsiteY19538"/>
              </a:cxn>
              <a:cxn ang="0">
                <a:pos x="connsiteX19539" y="connsiteY19539"/>
              </a:cxn>
              <a:cxn ang="0">
                <a:pos x="connsiteX19540" y="connsiteY19540"/>
              </a:cxn>
              <a:cxn ang="0">
                <a:pos x="connsiteX19541" y="connsiteY19541"/>
              </a:cxn>
              <a:cxn ang="0">
                <a:pos x="connsiteX19542" y="connsiteY19542"/>
              </a:cxn>
              <a:cxn ang="0">
                <a:pos x="connsiteX19543" y="connsiteY19543"/>
              </a:cxn>
              <a:cxn ang="0">
                <a:pos x="connsiteX19544" y="connsiteY19544"/>
              </a:cxn>
              <a:cxn ang="0">
                <a:pos x="connsiteX19545" y="connsiteY19545"/>
              </a:cxn>
              <a:cxn ang="0">
                <a:pos x="connsiteX19546" y="connsiteY19546"/>
              </a:cxn>
              <a:cxn ang="0">
                <a:pos x="connsiteX19547" y="connsiteY19547"/>
              </a:cxn>
              <a:cxn ang="0">
                <a:pos x="connsiteX19548" y="connsiteY19548"/>
              </a:cxn>
              <a:cxn ang="0">
                <a:pos x="connsiteX19549" y="connsiteY19549"/>
              </a:cxn>
              <a:cxn ang="0">
                <a:pos x="connsiteX19550" y="connsiteY19550"/>
              </a:cxn>
              <a:cxn ang="0">
                <a:pos x="connsiteX19551" y="connsiteY19551"/>
              </a:cxn>
              <a:cxn ang="0">
                <a:pos x="connsiteX19552" y="connsiteY19552"/>
              </a:cxn>
              <a:cxn ang="0">
                <a:pos x="connsiteX19553" y="connsiteY19553"/>
              </a:cxn>
              <a:cxn ang="0">
                <a:pos x="connsiteX19554" y="connsiteY19554"/>
              </a:cxn>
              <a:cxn ang="0">
                <a:pos x="connsiteX19555" y="connsiteY19555"/>
              </a:cxn>
              <a:cxn ang="0">
                <a:pos x="connsiteX19556" y="connsiteY19556"/>
              </a:cxn>
              <a:cxn ang="0">
                <a:pos x="connsiteX19557" y="connsiteY19557"/>
              </a:cxn>
              <a:cxn ang="0">
                <a:pos x="connsiteX19558" y="connsiteY19558"/>
              </a:cxn>
              <a:cxn ang="0">
                <a:pos x="connsiteX19559" y="connsiteY19559"/>
              </a:cxn>
              <a:cxn ang="0">
                <a:pos x="connsiteX19560" y="connsiteY19560"/>
              </a:cxn>
              <a:cxn ang="0">
                <a:pos x="connsiteX19561" y="connsiteY19561"/>
              </a:cxn>
              <a:cxn ang="0">
                <a:pos x="connsiteX19562" y="connsiteY19562"/>
              </a:cxn>
              <a:cxn ang="0">
                <a:pos x="connsiteX19563" y="connsiteY19563"/>
              </a:cxn>
              <a:cxn ang="0">
                <a:pos x="connsiteX19564" y="connsiteY19564"/>
              </a:cxn>
              <a:cxn ang="0">
                <a:pos x="connsiteX19565" y="connsiteY19565"/>
              </a:cxn>
              <a:cxn ang="0">
                <a:pos x="connsiteX19566" y="connsiteY19566"/>
              </a:cxn>
              <a:cxn ang="0">
                <a:pos x="connsiteX19567" y="connsiteY19567"/>
              </a:cxn>
              <a:cxn ang="0">
                <a:pos x="connsiteX19568" y="connsiteY19568"/>
              </a:cxn>
              <a:cxn ang="0">
                <a:pos x="connsiteX19569" y="connsiteY19569"/>
              </a:cxn>
              <a:cxn ang="0">
                <a:pos x="connsiteX19570" y="connsiteY19570"/>
              </a:cxn>
              <a:cxn ang="0">
                <a:pos x="connsiteX19571" y="connsiteY19571"/>
              </a:cxn>
              <a:cxn ang="0">
                <a:pos x="connsiteX19572" y="connsiteY19572"/>
              </a:cxn>
              <a:cxn ang="0">
                <a:pos x="connsiteX19573" y="connsiteY19573"/>
              </a:cxn>
              <a:cxn ang="0">
                <a:pos x="connsiteX19574" y="connsiteY19574"/>
              </a:cxn>
              <a:cxn ang="0">
                <a:pos x="connsiteX19575" y="connsiteY19575"/>
              </a:cxn>
              <a:cxn ang="0">
                <a:pos x="connsiteX19576" y="connsiteY19576"/>
              </a:cxn>
              <a:cxn ang="0">
                <a:pos x="connsiteX19577" y="connsiteY19577"/>
              </a:cxn>
              <a:cxn ang="0">
                <a:pos x="connsiteX19578" y="connsiteY19578"/>
              </a:cxn>
              <a:cxn ang="0">
                <a:pos x="connsiteX19579" y="connsiteY19579"/>
              </a:cxn>
              <a:cxn ang="0">
                <a:pos x="connsiteX19580" y="connsiteY19580"/>
              </a:cxn>
              <a:cxn ang="0">
                <a:pos x="connsiteX19581" y="connsiteY19581"/>
              </a:cxn>
              <a:cxn ang="0">
                <a:pos x="connsiteX19582" y="connsiteY19582"/>
              </a:cxn>
              <a:cxn ang="0">
                <a:pos x="connsiteX19583" y="connsiteY19583"/>
              </a:cxn>
              <a:cxn ang="0">
                <a:pos x="connsiteX19584" y="connsiteY19584"/>
              </a:cxn>
              <a:cxn ang="0">
                <a:pos x="connsiteX19585" y="connsiteY19585"/>
              </a:cxn>
              <a:cxn ang="0">
                <a:pos x="connsiteX19586" y="connsiteY19586"/>
              </a:cxn>
              <a:cxn ang="0">
                <a:pos x="connsiteX19587" y="connsiteY19587"/>
              </a:cxn>
              <a:cxn ang="0">
                <a:pos x="connsiteX19588" y="connsiteY19588"/>
              </a:cxn>
              <a:cxn ang="0">
                <a:pos x="connsiteX19589" y="connsiteY19589"/>
              </a:cxn>
              <a:cxn ang="0">
                <a:pos x="connsiteX19590" y="connsiteY19590"/>
              </a:cxn>
              <a:cxn ang="0">
                <a:pos x="connsiteX19591" y="connsiteY19591"/>
              </a:cxn>
              <a:cxn ang="0">
                <a:pos x="connsiteX19592" y="connsiteY19592"/>
              </a:cxn>
              <a:cxn ang="0">
                <a:pos x="connsiteX19593" y="connsiteY19593"/>
              </a:cxn>
              <a:cxn ang="0">
                <a:pos x="connsiteX19594" y="connsiteY19594"/>
              </a:cxn>
              <a:cxn ang="0">
                <a:pos x="connsiteX19595" y="connsiteY19595"/>
              </a:cxn>
              <a:cxn ang="0">
                <a:pos x="connsiteX19596" y="connsiteY19596"/>
              </a:cxn>
              <a:cxn ang="0">
                <a:pos x="connsiteX19597" y="connsiteY19597"/>
              </a:cxn>
              <a:cxn ang="0">
                <a:pos x="connsiteX19598" y="connsiteY19598"/>
              </a:cxn>
              <a:cxn ang="0">
                <a:pos x="connsiteX19599" y="connsiteY19599"/>
              </a:cxn>
              <a:cxn ang="0">
                <a:pos x="connsiteX19600" y="connsiteY19600"/>
              </a:cxn>
              <a:cxn ang="0">
                <a:pos x="connsiteX19601" y="connsiteY19601"/>
              </a:cxn>
              <a:cxn ang="0">
                <a:pos x="connsiteX19602" y="connsiteY19602"/>
              </a:cxn>
              <a:cxn ang="0">
                <a:pos x="connsiteX19603" y="connsiteY19603"/>
              </a:cxn>
              <a:cxn ang="0">
                <a:pos x="connsiteX19604" y="connsiteY19604"/>
              </a:cxn>
              <a:cxn ang="0">
                <a:pos x="connsiteX19605" y="connsiteY19605"/>
              </a:cxn>
              <a:cxn ang="0">
                <a:pos x="connsiteX19606" y="connsiteY19606"/>
              </a:cxn>
              <a:cxn ang="0">
                <a:pos x="connsiteX19607" y="connsiteY19607"/>
              </a:cxn>
              <a:cxn ang="0">
                <a:pos x="connsiteX19608" y="connsiteY19608"/>
              </a:cxn>
              <a:cxn ang="0">
                <a:pos x="connsiteX19609" y="connsiteY19609"/>
              </a:cxn>
              <a:cxn ang="0">
                <a:pos x="connsiteX19610" y="connsiteY19610"/>
              </a:cxn>
              <a:cxn ang="0">
                <a:pos x="connsiteX19611" y="connsiteY19611"/>
              </a:cxn>
              <a:cxn ang="0">
                <a:pos x="connsiteX19612" y="connsiteY19612"/>
              </a:cxn>
              <a:cxn ang="0">
                <a:pos x="connsiteX19613" y="connsiteY19613"/>
              </a:cxn>
              <a:cxn ang="0">
                <a:pos x="connsiteX19614" y="connsiteY19614"/>
              </a:cxn>
              <a:cxn ang="0">
                <a:pos x="connsiteX19615" y="connsiteY19615"/>
              </a:cxn>
              <a:cxn ang="0">
                <a:pos x="connsiteX19616" y="connsiteY19616"/>
              </a:cxn>
              <a:cxn ang="0">
                <a:pos x="connsiteX19617" y="connsiteY19617"/>
              </a:cxn>
              <a:cxn ang="0">
                <a:pos x="connsiteX19618" y="connsiteY19618"/>
              </a:cxn>
              <a:cxn ang="0">
                <a:pos x="connsiteX19619" y="connsiteY19619"/>
              </a:cxn>
              <a:cxn ang="0">
                <a:pos x="connsiteX19620" y="connsiteY19620"/>
              </a:cxn>
              <a:cxn ang="0">
                <a:pos x="connsiteX19621" y="connsiteY19621"/>
              </a:cxn>
              <a:cxn ang="0">
                <a:pos x="connsiteX19622" y="connsiteY19622"/>
              </a:cxn>
              <a:cxn ang="0">
                <a:pos x="connsiteX19623" y="connsiteY19623"/>
              </a:cxn>
              <a:cxn ang="0">
                <a:pos x="connsiteX19624" y="connsiteY19624"/>
              </a:cxn>
              <a:cxn ang="0">
                <a:pos x="connsiteX19625" y="connsiteY19625"/>
              </a:cxn>
              <a:cxn ang="0">
                <a:pos x="connsiteX19626" y="connsiteY19626"/>
              </a:cxn>
              <a:cxn ang="0">
                <a:pos x="connsiteX19627" y="connsiteY19627"/>
              </a:cxn>
              <a:cxn ang="0">
                <a:pos x="connsiteX19628" y="connsiteY19628"/>
              </a:cxn>
              <a:cxn ang="0">
                <a:pos x="connsiteX19629" y="connsiteY19629"/>
              </a:cxn>
              <a:cxn ang="0">
                <a:pos x="connsiteX19630" y="connsiteY19630"/>
              </a:cxn>
              <a:cxn ang="0">
                <a:pos x="connsiteX19631" y="connsiteY19631"/>
              </a:cxn>
              <a:cxn ang="0">
                <a:pos x="connsiteX19632" y="connsiteY19632"/>
              </a:cxn>
              <a:cxn ang="0">
                <a:pos x="connsiteX19633" y="connsiteY19633"/>
              </a:cxn>
              <a:cxn ang="0">
                <a:pos x="connsiteX19634" y="connsiteY19634"/>
              </a:cxn>
              <a:cxn ang="0">
                <a:pos x="connsiteX19635" y="connsiteY19635"/>
              </a:cxn>
              <a:cxn ang="0">
                <a:pos x="connsiteX19636" y="connsiteY19636"/>
              </a:cxn>
              <a:cxn ang="0">
                <a:pos x="connsiteX19637" y="connsiteY19637"/>
              </a:cxn>
              <a:cxn ang="0">
                <a:pos x="connsiteX19638" y="connsiteY19638"/>
              </a:cxn>
              <a:cxn ang="0">
                <a:pos x="connsiteX19639" y="connsiteY19639"/>
              </a:cxn>
              <a:cxn ang="0">
                <a:pos x="connsiteX19640" y="connsiteY19640"/>
              </a:cxn>
              <a:cxn ang="0">
                <a:pos x="connsiteX19641" y="connsiteY19641"/>
              </a:cxn>
              <a:cxn ang="0">
                <a:pos x="connsiteX19642" y="connsiteY19642"/>
              </a:cxn>
              <a:cxn ang="0">
                <a:pos x="connsiteX19643" y="connsiteY19643"/>
              </a:cxn>
              <a:cxn ang="0">
                <a:pos x="connsiteX19644" y="connsiteY19644"/>
              </a:cxn>
              <a:cxn ang="0">
                <a:pos x="connsiteX19645" y="connsiteY19645"/>
              </a:cxn>
              <a:cxn ang="0">
                <a:pos x="connsiteX19646" y="connsiteY19646"/>
              </a:cxn>
              <a:cxn ang="0">
                <a:pos x="connsiteX19647" y="connsiteY19647"/>
              </a:cxn>
              <a:cxn ang="0">
                <a:pos x="connsiteX19648" y="connsiteY19648"/>
              </a:cxn>
              <a:cxn ang="0">
                <a:pos x="connsiteX19649" y="connsiteY19649"/>
              </a:cxn>
              <a:cxn ang="0">
                <a:pos x="connsiteX19650" y="connsiteY19650"/>
              </a:cxn>
              <a:cxn ang="0">
                <a:pos x="connsiteX19651" y="connsiteY19651"/>
              </a:cxn>
              <a:cxn ang="0">
                <a:pos x="connsiteX19652" y="connsiteY19652"/>
              </a:cxn>
              <a:cxn ang="0">
                <a:pos x="connsiteX19653" y="connsiteY19653"/>
              </a:cxn>
              <a:cxn ang="0">
                <a:pos x="connsiteX19654" y="connsiteY19654"/>
              </a:cxn>
              <a:cxn ang="0">
                <a:pos x="connsiteX19655" y="connsiteY19655"/>
              </a:cxn>
              <a:cxn ang="0">
                <a:pos x="connsiteX19656" y="connsiteY19656"/>
              </a:cxn>
              <a:cxn ang="0">
                <a:pos x="connsiteX19657" y="connsiteY19657"/>
              </a:cxn>
              <a:cxn ang="0">
                <a:pos x="connsiteX19658" y="connsiteY19658"/>
              </a:cxn>
              <a:cxn ang="0">
                <a:pos x="connsiteX19659" y="connsiteY19659"/>
              </a:cxn>
              <a:cxn ang="0">
                <a:pos x="connsiteX19660" y="connsiteY19660"/>
              </a:cxn>
              <a:cxn ang="0">
                <a:pos x="connsiteX19661" y="connsiteY19661"/>
              </a:cxn>
              <a:cxn ang="0">
                <a:pos x="connsiteX19662" y="connsiteY19662"/>
              </a:cxn>
              <a:cxn ang="0">
                <a:pos x="connsiteX19663" y="connsiteY19663"/>
              </a:cxn>
              <a:cxn ang="0">
                <a:pos x="connsiteX19664" y="connsiteY19664"/>
              </a:cxn>
              <a:cxn ang="0">
                <a:pos x="connsiteX19665" y="connsiteY19665"/>
              </a:cxn>
              <a:cxn ang="0">
                <a:pos x="connsiteX19666" y="connsiteY19666"/>
              </a:cxn>
              <a:cxn ang="0">
                <a:pos x="connsiteX19667" y="connsiteY19667"/>
              </a:cxn>
              <a:cxn ang="0">
                <a:pos x="connsiteX19668" y="connsiteY19668"/>
              </a:cxn>
              <a:cxn ang="0">
                <a:pos x="connsiteX19669" y="connsiteY19669"/>
              </a:cxn>
              <a:cxn ang="0">
                <a:pos x="connsiteX19670" y="connsiteY19670"/>
              </a:cxn>
              <a:cxn ang="0">
                <a:pos x="connsiteX19671" y="connsiteY19671"/>
              </a:cxn>
              <a:cxn ang="0">
                <a:pos x="connsiteX19672" y="connsiteY19672"/>
              </a:cxn>
              <a:cxn ang="0">
                <a:pos x="connsiteX19673" y="connsiteY19673"/>
              </a:cxn>
              <a:cxn ang="0">
                <a:pos x="connsiteX19674" y="connsiteY19674"/>
              </a:cxn>
              <a:cxn ang="0">
                <a:pos x="connsiteX19675" y="connsiteY19675"/>
              </a:cxn>
              <a:cxn ang="0">
                <a:pos x="connsiteX19676" y="connsiteY19676"/>
              </a:cxn>
              <a:cxn ang="0">
                <a:pos x="connsiteX19677" y="connsiteY19677"/>
              </a:cxn>
              <a:cxn ang="0">
                <a:pos x="connsiteX19678" y="connsiteY19678"/>
              </a:cxn>
              <a:cxn ang="0">
                <a:pos x="connsiteX19679" y="connsiteY19679"/>
              </a:cxn>
              <a:cxn ang="0">
                <a:pos x="connsiteX19680" y="connsiteY19680"/>
              </a:cxn>
              <a:cxn ang="0">
                <a:pos x="connsiteX19681" y="connsiteY19681"/>
              </a:cxn>
              <a:cxn ang="0">
                <a:pos x="connsiteX19682" y="connsiteY19682"/>
              </a:cxn>
              <a:cxn ang="0">
                <a:pos x="connsiteX19683" y="connsiteY19683"/>
              </a:cxn>
              <a:cxn ang="0">
                <a:pos x="connsiteX19684" y="connsiteY19684"/>
              </a:cxn>
              <a:cxn ang="0">
                <a:pos x="connsiteX19685" y="connsiteY19685"/>
              </a:cxn>
              <a:cxn ang="0">
                <a:pos x="connsiteX19686" y="connsiteY19686"/>
              </a:cxn>
              <a:cxn ang="0">
                <a:pos x="connsiteX19687" y="connsiteY19687"/>
              </a:cxn>
              <a:cxn ang="0">
                <a:pos x="connsiteX19688" y="connsiteY19688"/>
              </a:cxn>
              <a:cxn ang="0">
                <a:pos x="connsiteX19689" y="connsiteY19689"/>
              </a:cxn>
              <a:cxn ang="0">
                <a:pos x="connsiteX19690" y="connsiteY19690"/>
              </a:cxn>
              <a:cxn ang="0">
                <a:pos x="connsiteX19691" y="connsiteY19691"/>
              </a:cxn>
              <a:cxn ang="0">
                <a:pos x="connsiteX19692" y="connsiteY19692"/>
              </a:cxn>
              <a:cxn ang="0">
                <a:pos x="connsiteX19693" y="connsiteY19693"/>
              </a:cxn>
              <a:cxn ang="0">
                <a:pos x="connsiteX19694" y="connsiteY19694"/>
              </a:cxn>
              <a:cxn ang="0">
                <a:pos x="connsiteX19695" y="connsiteY19695"/>
              </a:cxn>
              <a:cxn ang="0">
                <a:pos x="connsiteX19696" y="connsiteY19696"/>
              </a:cxn>
              <a:cxn ang="0">
                <a:pos x="connsiteX19697" y="connsiteY19697"/>
              </a:cxn>
              <a:cxn ang="0">
                <a:pos x="connsiteX19698" y="connsiteY19698"/>
              </a:cxn>
              <a:cxn ang="0">
                <a:pos x="connsiteX19699" y="connsiteY19699"/>
              </a:cxn>
              <a:cxn ang="0">
                <a:pos x="connsiteX19700" y="connsiteY19700"/>
              </a:cxn>
              <a:cxn ang="0">
                <a:pos x="connsiteX19701" y="connsiteY19701"/>
              </a:cxn>
              <a:cxn ang="0">
                <a:pos x="connsiteX19702" y="connsiteY19702"/>
              </a:cxn>
              <a:cxn ang="0">
                <a:pos x="connsiteX19703" y="connsiteY19703"/>
              </a:cxn>
              <a:cxn ang="0">
                <a:pos x="connsiteX19704" y="connsiteY19704"/>
              </a:cxn>
              <a:cxn ang="0">
                <a:pos x="connsiteX19705" y="connsiteY19705"/>
              </a:cxn>
              <a:cxn ang="0">
                <a:pos x="connsiteX19706" y="connsiteY19706"/>
              </a:cxn>
              <a:cxn ang="0">
                <a:pos x="connsiteX19707" y="connsiteY19707"/>
              </a:cxn>
              <a:cxn ang="0">
                <a:pos x="connsiteX19708" y="connsiteY19708"/>
              </a:cxn>
              <a:cxn ang="0">
                <a:pos x="connsiteX19709" y="connsiteY19709"/>
              </a:cxn>
              <a:cxn ang="0">
                <a:pos x="connsiteX19710" y="connsiteY19710"/>
              </a:cxn>
              <a:cxn ang="0">
                <a:pos x="connsiteX19711" y="connsiteY19711"/>
              </a:cxn>
              <a:cxn ang="0">
                <a:pos x="connsiteX19712" y="connsiteY19712"/>
              </a:cxn>
              <a:cxn ang="0">
                <a:pos x="connsiteX19713" y="connsiteY19713"/>
              </a:cxn>
              <a:cxn ang="0">
                <a:pos x="connsiteX19714" y="connsiteY19714"/>
              </a:cxn>
              <a:cxn ang="0">
                <a:pos x="connsiteX19715" y="connsiteY19715"/>
              </a:cxn>
              <a:cxn ang="0">
                <a:pos x="connsiteX19716" y="connsiteY19716"/>
              </a:cxn>
              <a:cxn ang="0">
                <a:pos x="connsiteX19717" y="connsiteY19717"/>
              </a:cxn>
              <a:cxn ang="0">
                <a:pos x="connsiteX19718" y="connsiteY19718"/>
              </a:cxn>
              <a:cxn ang="0">
                <a:pos x="connsiteX19719" y="connsiteY19719"/>
              </a:cxn>
              <a:cxn ang="0">
                <a:pos x="connsiteX19720" y="connsiteY19720"/>
              </a:cxn>
              <a:cxn ang="0">
                <a:pos x="connsiteX19721" y="connsiteY19721"/>
              </a:cxn>
              <a:cxn ang="0">
                <a:pos x="connsiteX19722" y="connsiteY19722"/>
              </a:cxn>
              <a:cxn ang="0">
                <a:pos x="connsiteX19723" y="connsiteY19723"/>
              </a:cxn>
              <a:cxn ang="0">
                <a:pos x="connsiteX19724" y="connsiteY19724"/>
              </a:cxn>
              <a:cxn ang="0">
                <a:pos x="connsiteX19725" y="connsiteY19725"/>
              </a:cxn>
              <a:cxn ang="0">
                <a:pos x="connsiteX19726" y="connsiteY19726"/>
              </a:cxn>
              <a:cxn ang="0">
                <a:pos x="connsiteX19727" y="connsiteY19727"/>
              </a:cxn>
              <a:cxn ang="0">
                <a:pos x="connsiteX19728" y="connsiteY19728"/>
              </a:cxn>
              <a:cxn ang="0">
                <a:pos x="connsiteX19729" y="connsiteY19729"/>
              </a:cxn>
              <a:cxn ang="0">
                <a:pos x="connsiteX19730" y="connsiteY19730"/>
              </a:cxn>
              <a:cxn ang="0">
                <a:pos x="connsiteX19731" y="connsiteY19731"/>
              </a:cxn>
              <a:cxn ang="0">
                <a:pos x="connsiteX19732" y="connsiteY19732"/>
              </a:cxn>
              <a:cxn ang="0">
                <a:pos x="connsiteX19733" y="connsiteY19733"/>
              </a:cxn>
              <a:cxn ang="0">
                <a:pos x="connsiteX19734" y="connsiteY19734"/>
              </a:cxn>
              <a:cxn ang="0">
                <a:pos x="connsiteX19735" y="connsiteY19735"/>
              </a:cxn>
              <a:cxn ang="0">
                <a:pos x="connsiteX19736" y="connsiteY19736"/>
              </a:cxn>
              <a:cxn ang="0">
                <a:pos x="connsiteX19737" y="connsiteY19737"/>
              </a:cxn>
              <a:cxn ang="0">
                <a:pos x="connsiteX19738" y="connsiteY19738"/>
              </a:cxn>
              <a:cxn ang="0">
                <a:pos x="connsiteX19739" y="connsiteY19739"/>
              </a:cxn>
              <a:cxn ang="0">
                <a:pos x="connsiteX19740" y="connsiteY19740"/>
              </a:cxn>
              <a:cxn ang="0">
                <a:pos x="connsiteX19741" y="connsiteY19741"/>
              </a:cxn>
              <a:cxn ang="0">
                <a:pos x="connsiteX19742" y="connsiteY19742"/>
              </a:cxn>
              <a:cxn ang="0">
                <a:pos x="connsiteX19743" y="connsiteY19743"/>
              </a:cxn>
              <a:cxn ang="0">
                <a:pos x="connsiteX19744" y="connsiteY19744"/>
              </a:cxn>
              <a:cxn ang="0">
                <a:pos x="connsiteX19745" y="connsiteY19745"/>
              </a:cxn>
              <a:cxn ang="0">
                <a:pos x="connsiteX19746" y="connsiteY19746"/>
              </a:cxn>
              <a:cxn ang="0">
                <a:pos x="connsiteX19747" y="connsiteY19747"/>
              </a:cxn>
              <a:cxn ang="0">
                <a:pos x="connsiteX19748" y="connsiteY19748"/>
              </a:cxn>
              <a:cxn ang="0">
                <a:pos x="connsiteX19749" y="connsiteY19749"/>
              </a:cxn>
              <a:cxn ang="0">
                <a:pos x="connsiteX19750" y="connsiteY19750"/>
              </a:cxn>
              <a:cxn ang="0">
                <a:pos x="connsiteX19751" y="connsiteY19751"/>
              </a:cxn>
              <a:cxn ang="0">
                <a:pos x="connsiteX19752" y="connsiteY19752"/>
              </a:cxn>
              <a:cxn ang="0">
                <a:pos x="connsiteX19753" y="connsiteY19753"/>
              </a:cxn>
              <a:cxn ang="0">
                <a:pos x="connsiteX19754" y="connsiteY19754"/>
              </a:cxn>
              <a:cxn ang="0">
                <a:pos x="connsiteX19755" y="connsiteY19755"/>
              </a:cxn>
              <a:cxn ang="0">
                <a:pos x="connsiteX19756" y="connsiteY19756"/>
              </a:cxn>
              <a:cxn ang="0">
                <a:pos x="connsiteX19757" y="connsiteY19757"/>
              </a:cxn>
              <a:cxn ang="0">
                <a:pos x="connsiteX19758" y="connsiteY19758"/>
              </a:cxn>
              <a:cxn ang="0">
                <a:pos x="connsiteX19759" y="connsiteY19759"/>
              </a:cxn>
              <a:cxn ang="0">
                <a:pos x="connsiteX19760" y="connsiteY19760"/>
              </a:cxn>
              <a:cxn ang="0">
                <a:pos x="connsiteX19761" y="connsiteY19761"/>
              </a:cxn>
              <a:cxn ang="0">
                <a:pos x="connsiteX19762" y="connsiteY19762"/>
              </a:cxn>
              <a:cxn ang="0">
                <a:pos x="connsiteX19763" y="connsiteY19763"/>
              </a:cxn>
              <a:cxn ang="0">
                <a:pos x="connsiteX19764" y="connsiteY19764"/>
              </a:cxn>
              <a:cxn ang="0">
                <a:pos x="connsiteX19765" y="connsiteY19765"/>
              </a:cxn>
              <a:cxn ang="0">
                <a:pos x="connsiteX19766" y="connsiteY19766"/>
              </a:cxn>
              <a:cxn ang="0">
                <a:pos x="connsiteX19767" y="connsiteY19767"/>
              </a:cxn>
              <a:cxn ang="0">
                <a:pos x="connsiteX19768" y="connsiteY19768"/>
              </a:cxn>
              <a:cxn ang="0">
                <a:pos x="connsiteX19769" y="connsiteY19769"/>
              </a:cxn>
              <a:cxn ang="0">
                <a:pos x="connsiteX19770" y="connsiteY19770"/>
              </a:cxn>
              <a:cxn ang="0">
                <a:pos x="connsiteX19771" y="connsiteY19771"/>
              </a:cxn>
              <a:cxn ang="0">
                <a:pos x="connsiteX19772" y="connsiteY19772"/>
              </a:cxn>
              <a:cxn ang="0">
                <a:pos x="connsiteX19773" y="connsiteY19773"/>
              </a:cxn>
              <a:cxn ang="0">
                <a:pos x="connsiteX19774" y="connsiteY19774"/>
              </a:cxn>
              <a:cxn ang="0">
                <a:pos x="connsiteX19775" y="connsiteY19775"/>
              </a:cxn>
              <a:cxn ang="0">
                <a:pos x="connsiteX19776" y="connsiteY19776"/>
              </a:cxn>
              <a:cxn ang="0">
                <a:pos x="connsiteX19777" y="connsiteY19777"/>
              </a:cxn>
              <a:cxn ang="0">
                <a:pos x="connsiteX19778" y="connsiteY19778"/>
              </a:cxn>
              <a:cxn ang="0">
                <a:pos x="connsiteX19779" y="connsiteY19779"/>
              </a:cxn>
              <a:cxn ang="0">
                <a:pos x="connsiteX19780" y="connsiteY19780"/>
              </a:cxn>
              <a:cxn ang="0">
                <a:pos x="connsiteX19781" y="connsiteY19781"/>
              </a:cxn>
              <a:cxn ang="0">
                <a:pos x="connsiteX19782" y="connsiteY19782"/>
              </a:cxn>
              <a:cxn ang="0">
                <a:pos x="connsiteX19783" y="connsiteY19783"/>
              </a:cxn>
              <a:cxn ang="0">
                <a:pos x="connsiteX19784" y="connsiteY19784"/>
              </a:cxn>
              <a:cxn ang="0">
                <a:pos x="connsiteX19785" y="connsiteY19785"/>
              </a:cxn>
              <a:cxn ang="0">
                <a:pos x="connsiteX19786" y="connsiteY19786"/>
              </a:cxn>
              <a:cxn ang="0">
                <a:pos x="connsiteX19787" y="connsiteY19787"/>
              </a:cxn>
              <a:cxn ang="0">
                <a:pos x="connsiteX19788" y="connsiteY19788"/>
              </a:cxn>
              <a:cxn ang="0">
                <a:pos x="connsiteX19789" y="connsiteY19789"/>
              </a:cxn>
              <a:cxn ang="0">
                <a:pos x="connsiteX19790" y="connsiteY19790"/>
              </a:cxn>
              <a:cxn ang="0">
                <a:pos x="connsiteX19791" y="connsiteY19791"/>
              </a:cxn>
              <a:cxn ang="0">
                <a:pos x="connsiteX19792" y="connsiteY19792"/>
              </a:cxn>
              <a:cxn ang="0">
                <a:pos x="connsiteX19793" y="connsiteY19793"/>
              </a:cxn>
              <a:cxn ang="0">
                <a:pos x="connsiteX19794" y="connsiteY19794"/>
              </a:cxn>
              <a:cxn ang="0">
                <a:pos x="connsiteX19795" y="connsiteY19795"/>
              </a:cxn>
              <a:cxn ang="0">
                <a:pos x="connsiteX19796" y="connsiteY19796"/>
              </a:cxn>
              <a:cxn ang="0">
                <a:pos x="connsiteX19797" y="connsiteY19797"/>
              </a:cxn>
              <a:cxn ang="0">
                <a:pos x="connsiteX19798" y="connsiteY19798"/>
              </a:cxn>
              <a:cxn ang="0">
                <a:pos x="connsiteX19799" y="connsiteY19799"/>
              </a:cxn>
              <a:cxn ang="0">
                <a:pos x="connsiteX19800" y="connsiteY19800"/>
              </a:cxn>
              <a:cxn ang="0">
                <a:pos x="connsiteX19801" y="connsiteY19801"/>
              </a:cxn>
              <a:cxn ang="0">
                <a:pos x="connsiteX19802" y="connsiteY19802"/>
              </a:cxn>
              <a:cxn ang="0">
                <a:pos x="connsiteX19803" y="connsiteY19803"/>
              </a:cxn>
              <a:cxn ang="0">
                <a:pos x="connsiteX19804" y="connsiteY19804"/>
              </a:cxn>
              <a:cxn ang="0">
                <a:pos x="connsiteX19805" y="connsiteY19805"/>
              </a:cxn>
              <a:cxn ang="0">
                <a:pos x="connsiteX19806" y="connsiteY19806"/>
              </a:cxn>
              <a:cxn ang="0">
                <a:pos x="connsiteX19807" y="connsiteY19807"/>
              </a:cxn>
              <a:cxn ang="0">
                <a:pos x="connsiteX19808" y="connsiteY19808"/>
              </a:cxn>
              <a:cxn ang="0">
                <a:pos x="connsiteX19809" y="connsiteY19809"/>
              </a:cxn>
              <a:cxn ang="0">
                <a:pos x="connsiteX19810" y="connsiteY19810"/>
              </a:cxn>
              <a:cxn ang="0">
                <a:pos x="connsiteX19811" y="connsiteY19811"/>
              </a:cxn>
              <a:cxn ang="0">
                <a:pos x="connsiteX19812" y="connsiteY19812"/>
              </a:cxn>
              <a:cxn ang="0">
                <a:pos x="connsiteX19813" y="connsiteY19813"/>
              </a:cxn>
              <a:cxn ang="0">
                <a:pos x="connsiteX19814" y="connsiteY19814"/>
              </a:cxn>
              <a:cxn ang="0">
                <a:pos x="connsiteX19815" y="connsiteY19815"/>
              </a:cxn>
              <a:cxn ang="0">
                <a:pos x="connsiteX19816" y="connsiteY19816"/>
              </a:cxn>
              <a:cxn ang="0">
                <a:pos x="connsiteX19817" y="connsiteY19817"/>
              </a:cxn>
              <a:cxn ang="0">
                <a:pos x="connsiteX19818" y="connsiteY19818"/>
              </a:cxn>
              <a:cxn ang="0">
                <a:pos x="connsiteX19819" y="connsiteY19819"/>
              </a:cxn>
              <a:cxn ang="0">
                <a:pos x="connsiteX19820" y="connsiteY19820"/>
              </a:cxn>
              <a:cxn ang="0">
                <a:pos x="connsiteX19821" y="connsiteY19821"/>
              </a:cxn>
              <a:cxn ang="0">
                <a:pos x="connsiteX19822" y="connsiteY19822"/>
              </a:cxn>
              <a:cxn ang="0">
                <a:pos x="connsiteX19823" y="connsiteY19823"/>
              </a:cxn>
              <a:cxn ang="0">
                <a:pos x="connsiteX19824" y="connsiteY19824"/>
              </a:cxn>
              <a:cxn ang="0">
                <a:pos x="connsiteX19825" y="connsiteY19825"/>
              </a:cxn>
              <a:cxn ang="0">
                <a:pos x="connsiteX19826" y="connsiteY19826"/>
              </a:cxn>
              <a:cxn ang="0">
                <a:pos x="connsiteX19827" y="connsiteY19827"/>
              </a:cxn>
              <a:cxn ang="0">
                <a:pos x="connsiteX19828" y="connsiteY19828"/>
              </a:cxn>
              <a:cxn ang="0">
                <a:pos x="connsiteX19829" y="connsiteY19829"/>
              </a:cxn>
              <a:cxn ang="0">
                <a:pos x="connsiteX19830" y="connsiteY19830"/>
              </a:cxn>
              <a:cxn ang="0">
                <a:pos x="connsiteX19831" y="connsiteY19831"/>
              </a:cxn>
              <a:cxn ang="0">
                <a:pos x="connsiteX19832" y="connsiteY19832"/>
              </a:cxn>
              <a:cxn ang="0">
                <a:pos x="connsiteX19833" y="connsiteY19833"/>
              </a:cxn>
              <a:cxn ang="0">
                <a:pos x="connsiteX19834" y="connsiteY19834"/>
              </a:cxn>
              <a:cxn ang="0">
                <a:pos x="connsiteX19835" y="connsiteY19835"/>
              </a:cxn>
              <a:cxn ang="0">
                <a:pos x="connsiteX19836" y="connsiteY19836"/>
              </a:cxn>
              <a:cxn ang="0">
                <a:pos x="connsiteX19837" y="connsiteY19837"/>
              </a:cxn>
              <a:cxn ang="0">
                <a:pos x="connsiteX19838" y="connsiteY19838"/>
              </a:cxn>
              <a:cxn ang="0">
                <a:pos x="connsiteX19839" y="connsiteY19839"/>
              </a:cxn>
              <a:cxn ang="0">
                <a:pos x="connsiteX19840" y="connsiteY19840"/>
              </a:cxn>
              <a:cxn ang="0">
                <a:pos x="connsiteX19841" y="connsiteY19841"/>
              </a:cxn>
              <a:cxn ang="0">
                <a:pos x="connsiteX19842" y="connsiteY19842"/>
              </a:cxn>
              <a:cxn ang="0">
                <a:pos x="connsiteX19843" y="connsiteY19843"/>
              </a:cxn>
              <a:cxn ang="0">
                <a:pos x="connsiteX19844" y="connsiteY19844"/>
              </a:cxn>
              <a:cxn ang="0">
                <a:pos x="connsiteX19845" y="connsiteY19845"/>
              </a:cxn>
              <a:cxn ang="0">
                <a:pos x="connsiteX19846" y="connsiteY19846"/>
              </a:cxn>
              <a:cxn ang="0">
                <a:pos x="connsiteX19847" y="connsiteY19847"/>
              </a:cxn>
              <a:cxn ang="0">
                <a:pos x="connsiteX19848" y="connsiteY19848"/>
              </a:cxn>
              <a:cxn ang="0">
                <a:pos x="connsiteX19849" y="connsiteY19849"/>
              </a:cxn>
              <a:cxn ang="0">
                <a:pos x="connsiteX19850" y="connsiteY19850"/>
              </a:cxn>
              <a:cxn ang="0">
                <a:pos x="connsiteX19851" y="connsiteY19851"/>
              </a:cxn>
              <a:cxn ang="0">
                <a:pos x="connsiteX19852" y="connsiteY19852"/>
              </a:cxn>
              <a:cxn ang="0">
                <a:pos x="connsiteX19853" y="connsiteY19853"/>
              </a:cxn>
              <a:cxn ang="0">
                <a:pos x="connsiteX19854" y="connsiteY19854"/>
              </a:cxn>
              <a:cxn ang="0">
                <a:pos x="connsiteX19855" y="connsiteY19855"/>
              </a:cxn>
              <a:cxn ang="0">
                <a:pos x="connsiteX19856" y="connsiteY19856"/>
              </a:cxn>
              <a:cxn ang="0">
                <a:pos x="connsiteX19857" y="connsiteY19857"/>
              </a:cxn>
              <a:cxn ang="0">
                <a:pos x="connsiteX19858" y="connsiteY19858"/>
              </a:cxn>
              <a:cxn ang="0">
                <a:pos x="connsiteX19859" y="connsiteY19859"/>
              </a:cxn>
              <a:cxn ang="0">
                <a:pos x="connsiteX19860" y="connsiteY19860"/>
              </a:cxn>
              <a:cxn ang="0">
                <a:pos x="connsiteX19861" y="connsiteY19861"/>
              </a:cxn>
              <a:cxn ang="0">
                <a:pos x="connsiteX19862" y="connsiteY19862"/>
              </a:cxn>
              <a:cxn ang="0">
                <a:pos x="connsiteX19863" y="connsiteY19863"/>
              </a:cxn>
              <a:cxn ang="0">
                <a:pos x="connsiteX19864" y="connsiteY19864"/>
              </a:cxn>
              <a:cxn ang="0">
                <a:pos x="connsiteX19865" y="connsiteY19865"/>
              </a:cxn>
              <a:cxn ang="0">
                <a:pos x="connsiteX19866" y="connsiteY19866"/>
              </a:cxn>
              <a:cxn ang="0">
                <a:pos x="connsiteX19867" y="connsiteY19867"/>
              </a:cxn>
              <a:cxn ang="0">
                <a:pos x="connsiteX19868" y="connsiteY19868"/>
              </a:cxn>
              <a:cxn ang="0">
                <a:pos x="connsiteX19869" y="connsiteY19869"/>
              </a:cxn>
              <a:cxn ang="0">
                <a:pos x="connsiteX19870" y="connsiteY19870"/>
              </a:cxn>
              <a:cxn ang="0">
                <a:pos x="connsiteX19871" y="connsiteY19871"/>
              </a:cxn>
              <a:cxn ang="0">
                <a:pos x="connsiteX19872" y="connsiteY19872"/>
              </a:cxn>
              <a:cxn ang="0">
                <a:pos x="connsiteX19873" y="connsiteY19873"/>
              </a:cxn>
              <a:cxn ang="0">
                <a:pos x="connsiteX19874" y="connsiteY19874"/>
              </a:cxn>
              <a:cxn ang="0">
                <a:pos x="connsiteX19875" y="connsiteY19875"/>
              </a:cxn>
              <a:cxn ang="0">
                <a:pos x="connsiteX19876" y="connsiteY19876"/>
              </a:cxn>
              <a:cxn ang="0">
                <a:pos x="connsiteX19877" y="connsiteY19877"/>
              </a:cxn>
              <a:cxn ang="0">
                <a:pos x="connsiteX19878" y="connsiteY19878"/>
              </a:cxn>
              <a:cxn ang="0">
                <a:pos x="connsiteX19879" y="connsiteY19879"/>
              </a:cxn>
              <a:cxn ang="0">
                <a:pos x="connsiteX19880" y="connsiteY19880"/>
              </a:cxn>
              <a:cxn ang="0">
                <a:pos x="connsiteX19881" y="connsiteY19881"/>
              </a:cxn>
              <a:cxn ang="0">
                <a:pos x="connsiteX19882" y="connsiteY19882"/>
              </a:cxn>
              <a:cxn ang="0">
                <a:pos x="connsiteX19883" y="connsiteY19883"/>
              </a:cxn>
              <a:cxn ang="0">
                <a:pos x="connsiteX19884" y="connsiteY19884"/>
              </a:cxn>
              <a:cxn ang="0">
                <a:pos x="connsiteX19885" y="connsiteY19885"/>
              </a:cxn>
              <a:cxn ang="0">
                <a:pos x="connsiteX19886" y="connsiteY19886"/>
              </a:cxn>
              <a:cxn ang="0">
                <a:pos x="connsiteX19887" y="connsiteY19887"/>
              </a:cxn>
              <a:cxn ang="0">
                <a:pos x="connsiteX19888" y="connsiteY19888"/>
              </a:cxn>
              <a:cxn ang="0">
                <a:pos x="connsiteX19889" y="connsiteY19889"/>
              </a:cxn>
              <a:cxn ang="0">
                <a:pos x="connsiteX19890" y="connsiteY19890"/>
              </a:cxn>
              <a:cxn ang="0">
                <a:pos x="connsiteX19891" y="connsiteY19891"/>
              </a:cxn>
              <a:cxn ang="0">
                <a:pos x="connsiteX19892" y="connsiteY19892"/>
              </a:cxn>
              <a:cxn ang="0">
                <a:pos x="connsiteX19893" y="connsiteY19893"/>
              </a:cxn>
              <a:cxn ang="0">
                <a:pos x="connsiteX19894" y="connsiteY19894"/>
              </a:cxn>
              <a:cxn ang="0">
                <a:pos x="connsiteX19895" y="connsiteY19895"/>
              </a:cxn>
              <a:cxn ang="0">
                <a:pos x="connsiteX19896" y="connsiteY19896"/>
              </a:cxn>
              <a:cxn ang="0">
                <a:pos x="connsiteX19897" y="connsiteY19897"/>
              </a:cxn>
              <a:cxn ang="0">
                <a:pos x="connsiteX19898" y="connsiteY19898"/>
              </a:cxn>
              <a:cxn ang="0">
                <a:pos x="connsiteX19899" y="connsiteY19899"/>
              </a:cxn>
              <a:cxn ang="0">
                <a:pos x="connsiteX19900" y="connsiteY19900"/>
              </a:cxn>
              <a:cxn ang="0">
                <a:pos x="connsiteX19901" y="connsiteY19901"/>
              </a:cxn>
              <a:cxn ang="0">
                <a:pos x="connsiteX19902" y="connsiteY19902"/>
              </a:cxn>
              <a:cxn ang="0">
                <a:pos x="connsiteX19903" y="connsiteY19903"/>
              </a:cxn>
              <a:cxn ang="0">
                <a:pos x="connsiteX19904" y="connsiteY19904"/>
              </a:cxn>
              <a:cxn ang="0">
                <a:pos x="connsiteX19905" y="connsiteY19905"/>
              </a:cxn>
              <a:cxn ang="0">
                <a:pos x="connsiteX19906" y="connsiteY19906"/>
              </a:cxn>
              <a:cxn ang="0">
                <a:pos x="connsiteX19907" y="connsiteY19907"/>
              </a:cxn>
              <a:cxn ang="0">
                <a:pos x="connsiteX19908" y="connsiteY19908"/>
              </a:cxn>
              <a:cxn ang="0">
                <a:pos x="connsiteX19909" y="connsiteY19909"/>
              </a:cxn>
              <a:cxn ang="0">
                <a:pos x="connsiteX19910" y="connsiteY19910"/>
              </a:cxn>
              <a:cxn ang="0">
                <a:pos x="connsiteX19911" y="connsiteY19911"/>
              </a:cxn>
              <a:cxn ang="0">
                <a:pos x="connsiteX19912" y="connsiteY19912"/>
              </a:cxn>
              <a:cxn ang="0">
                <a:pos x="connsiteX19913" y="connsiteY19913"/>
              </a:cxn>
              <a:cxn ang="0">
                <a:pos x="connsiteX19914" y="connsiteY19914"/>
              </a:cxn>
              <a:cxn ang="0">
                <a:pos x="connsiteX19915" y="connsiteY19915"/>
              </a:cxn>
              <a:cxn ang="0">
                <a:pos x="connsiteX19916" y="connsiteY19916"/>
              </a:cxn>
              <a:cxn ang="0">
                <a:pos x="connsiteX19917" y="connsiteY19917"/>
              </a:cxn>
              <a:cxn ang="0">
                <a:pos x="connsiteX19918" y="connsiteY19918"/>
              </a:cxn>
              <a:cxn ang="0">
                <a:pos x="connsiteX19919" y="connsiteY19919"/>
              </a:cxn>
              <a:cxn ang="0">
                <a:pos x="connsiteX19920" y="connsiteY19920"/>
              </a:cxn>
              <a:cxn ang="0">
                <a:pos x="connsiteX19921" y="connsiteY19921"/>
              </a:cxn>
              <a:cxn ang="0">
                <a:pos x="connsiteX19922" y="connsiteY19922"/>
              </a:cxn>
              <a:cxn ang="0">
                <a:pos x="connsiteX19923" y="connsiteY19923"/>
              </a:cxn>
              <a:cxn ang="0">
                <a:pos x="connsiteX19924" y="connsiteY19924"/>
              </a:cxn>
              <a:cxn ang="0">
                <a:pos x="connsiteX19925" y="connsiteY19925"/>
              </a:cxn>
              <a:cxn ang="0">
                <a:pos x="connsiteX19926" y="connsiteY19926"/>
              </a:cxn>
              <a:cxn ang="0">
                <a:pos x="connsiteX19927" y="connsiteY19927"/>
              </a:cxn>
              <a:cxn ang="0">
                <a:pos x="connsiteX19928" y="connsiteY19928"/>
              </a:cxn>
              <a:cxn ang="0">
                <a:pos x="connsiteX19929" y="connsiteY19929"/>
              </a:cxn>
              <a:cxn ang="0">
                <a:pos x="connsiteX19930" y="connsiteY19930"/>
              </a:cxn>
              <a:cxn ang="0">
                <a:pos x="connsiteX19931" y="connsiteY19931"/>
              </a:cxn>
              <a:cxn ang="0">
                <a:pos x="connsiteX19932" y="connsiteY19932"/>
              </a:cxn>
              <a:cxn ang="0">
                <a:pos x="connsiteX19933" y="connsiteY19933"/>
              </a:cxn>
              <a:cxn ang="0">
                <a:pos x="connsiteX19934" y="connsiteY19934"/>
              </a:cxn>
              <a:cxn ang="0">
                <a:pos x="connsiteX19935" y="connsiteY19935"/>
              </a:cxn>
              <a:cxn ang="0">
                <a:pos x="connsiteX19936" y="connsiteY19936"/>
              </a:cxn>
              <a:cxn ang="0">
                <a:pos x="connsiteX19937" y="connsiteY19937"/>
              </a:cxn>
              <a:cxn ang="0">
                <a:pos x="connsiteX19938" y="connsiteY19938"/>
              </a:cxn>
              <a:cxn ang="0">
                <a:pos x="connsiteX19939" y="connsiteY19939"/>
              </a:cxn>
              <a:cxn ang="0">
                <a:pos x="connsiteX19940" y="connsiteY19940"/>
              </a:cxn>
              <a:cxn ang="0">
                <a:pos x="connsiteX19941" y="connsiteY19941"/>
              </a:cxn>
              <a:cxn ang="0">
                <a:pos x="connsiteX19942" y="connsiteY19942"/>
              </a:cxn>
              <a:cxn ang="0">
                <a:pos x="connsiteX19943" y="connsiteY19943"/>
              </a:cxn>
              <a:cxn ang="0">
                <a:pos x="connsiteX19944" y="connsiteY19944"/>
              </a:cxn>
              <a:cxn ang="0">
                <a:pos x="connsiteX19945" y="connsiteY19945"/>
              </a:cxn>
              <a:cxn ang="0">
                <a:pos x="connsiteX19946" y="connsiteY19946"/>
              </a:cxn>
              <a:cxn ang="0">
                <a:pos x="connsiteX19947" y="connsiteY19947"/>
              </a:cxn>
              <a:cxn ang="0">
                <a:pos x="connsiteX19948" y="connsiteY19948"/>
              </a:cxn>
              <a:cxn ang="0">
                <a:pos x="connsiteX19949" y="connsiteY19949"/>
              </a:cxn>
              <a:cxn ang="0">
                <a:pos x="connsiteX19950" y="connsiteY19950"/>
              </a:cxn>
              <a:cxn ang="0">
                <a:pos x="connsiteX19951" y="connsiteY19951"/>
              </a:cxn>
              <a:cxn ang="0">
                <a:pos x="connsiteX19952" y="connsiteY19952"/>
              </a:cxn>
              <a:cxn ang="0">
                <a:pos x="connsiteX19953" y="connsiteY19953"/>
              </a:cxn>
              <a:cxn ang="0">
                <a:pos x="connsiteX19954" y="connsiteY19954"/>
              </a:cxn>
              <a:cxn ang="0">
                <a:pos x="connsiteX19955" y="connsiteY19955"/>
              </a:cxn>
              <a:cxn ang="0">
                <a:pos x="connsiteX19956" y="connsiteY19956"/>
              </a:cxn>
              <a:cxn ang="0">
                <a:pos x="connsiteX19957" y="connsiteY19957"/>
              </a:cxn>
              <a:cxn ang="0">
                <a:pos x="connsiteX19958" y="connsiteY19958"/>
              </a:cxn>
              <a:cxn ang="0">
                <a:pos x="connsiteX19959" y="connsiteY19959"/>
              </a:cxn>
              <a:cxn ang="0">
                <a:pos x="connsiteX19960" y="connsiteY19960"/>
              </a:cxn>
              <a:cxn ang="0">
                <a:pos x="connsiteX19961" y="connsiteY19961"/>
              </a:cxn>
              <a:cxn ang="0">
                <a:pos x="connsiteX19962" y="connsiteY19962"/>
              </a:cxn>
              <a:cxn ang="0">
                <a:pos x="connsiteX19963" y="connsiteY19963"/>
              </a:cxn>
              <a:cxn ang="0">
                <a:pos x="connsiteX19964" y="connsiteY19964"/>
              </a:cxn>
              <a:cxn ang="0">
                <a:pos x="connsiteX19965" y="connsiteY19965"/>
              </a:cxn>
              <a:cxn ang="0">
                <a:pos x="connsiteX19966" y="connsiteY19966"/>
              </a:cxn>
              <a:cxn ang="0">
                <a:pos x="connsiteX19967" y="connsiteY19967"/>
              </a:cxn>
              <a:cxn ang="0">
                <a:pos x="connsiteX19968" y="connsiteY19968"/>
              </a:cxn>
              <a:cxn ang="0">
                <a:pos x="connsiteX19969" y="connsiteY19969"/>
              </a:cxn>
              <a:cxn ang="0">
                <a:pos x="connsiteX19970" y="connsiteY19970"/>
              </a:cxn>
              <a:cxn ang="0">
                <a:pos x="connsiteX19971" y="connsiteY19971"/>
              </a:cxn>
              <a:cxn ang="0">
                <a:pos x="connsiteX19972" y="connsiteY19972"/>
              </a:cxn>
              <a:cxn ang="0">
                <a:pos x="connsiteX19973" y="connsiteY19973"/>
              </a:cxn>
              <a:cxn ang="0">
                <a:pos x="connsiteX19974" y="connsiteY19974"/>
              </a:cxn>
              <a:cxn ang="0">
                <a:pos x="connsiteX19975" y="connsiteY19975"/>
              </a:cxn>
              <a:cxn ang="0">
                <a:pos x="connsiteX19976" y="connsiteY19976"/>
              </a:cxn>
              <a:cxn ang="0">
                <a:pos x="connsiteX19977" y="connsiteY19977"/>
              </a:cxn>
              <a:cxn ang="0">
                <a:pos x="connsiteX19978" y="connsiteY19978"/>
              </a:cxn>
              <a:cxn ang="0">
                <a:pos x="connsiteX19979" y="connsiteY19979"/>
              </a:cxn>
              <a:cxn ang="0">
                <a:pos x="connsiteX19980" y="connsiteY19980"/>
              </a:cxn>
              <a:cxn ang="0">
                <a:pos x="connsiteX19981" y="connsiteY19981"/>
              </a:cxn>
              <a:cxn ang="0">
                <a:pos x="connsiteX19982" y="connsiteY19982"/>
              </a:cxn>
              <a:cxn ang="0">
                <a:pos x="connsiteX19983" y="connsiteY19983"/>
              </a:cxn>
              <a:cxn ang="0">
                <a:pos x="connsiteX19984" y="connsiteY19984"/>
              </a:cxn>
              <a:cxn ang="0">
                <a:pos x="connsiteX19985" y="connsiteY19985"/>
              </a:cxn>
              <a:cxn ang="0">
                <a:pos x="connsiteX19986" y="connsiteY19986"/>
              </a:cxn>
              <a:cxn ang="0">
                <a:pos x="connsiteX19987" y="connsiteY19987"/>
              </a:cxn>
              <a:cxn ang="0">
                <a:pos x="connsiteX19988" y="connsiteY19988"/>
              </a:cxn>
              <a:cxn ang="0">
                <a:pos x="connsiteX19989" y="connsiteY19989"/>
              </a:cxn>
              <a:cxn ang="0">
                <a:pos x="connsiteX19990" y="connsiteY19990"/>
              </a:cxn>
              <a:cxn ang="0">
                <a:pos x="connsiteX19991" y="connsiteY19991"/>
              </a:cxn>
              <a:cxn ang="0">
                <a:pos x="connsiteX19992" y="connsiteY19992"/>
              </a:cxn>
              <a:cxn ang="0">
                <a:pos x="connsiteX19993" y="connsiteY19993"/>
              </a:cxn>
              <a:cxn ang="0">
                <a:pos x="connsiteX19994" y="connsiteY19994"/>
              </a:cxn>
              <a:cxn ang="0">
                <a:pos x="connsiteX19995" y="connsiteY19995"/>
              </a:cxn>
              <a:cxn ang="0">
                <a:pos x="connsiteX19996" y="connsiteY19996"/>
              </a:cxn>
              <a:cxn ang="0">
                <a:pos x="connsiteX19997" y="connsiteY19997"/>
              </a:cxn>
              <a:cxn ang="0">
                <a:pos x="connsiteX19998" y="connsiteY19998"/>
              </a:cxn>
              <a:cxn ang="0">
                <a:pos x="connsiteX19999" y="connsiteY19999"/>
              </a:cxn>
              <a:cxn ang="0">
                <a:pos x="connsiteX20000" y="connsiteY20000"/>
              </a:cxn>
              <a:cxn ang="0">
                <a:pos x="connsiteX20001" y="connsiteY20001"/>
              </a:cxn>
              <a:cxn ang="0">
                <a:pos x="connsiteX20002" y="connsiteY20002"/>
              </a:cxn>
              <a:cxn ang="0">
                <a:pos x="connsiteX20003" y="connsiteY20003"/>
              </a:cxn>
              <a:cxn ang="0">
                <a:pos x="connsiteX20004" y="connsiteY20004"/>
              </a:cxn>
              <a:cxn ang="0">
                <a:pos x="connsiteX20005" y="connsiteY20005"/>
              </a:cxn>
              <a:cxn ang="0">
                <a:pos x="connsiteX20006" y="connsiteY20006"/>
              </a:cxn>
              <a:cxn ang="0">
                <a:pos x="connsiteX20007" y="connsiteY20007"/>
              </a:cxn>
              <a:cxn ang="0">
                <a:pos x="connsiteX20008" y="connsiteY20008"/>
              </a:cxn>
              <a:cxn ang="0">
                <a:pos x="connsiteX20009" y="connsiteY20009"/>
              </a:cxn>
              <a:cxn ang="0">
                <a:pos x="connsiteX20010" y="connsiteY20010"/>
              </a:cxn>
              <a:cxn ang="0">
                <a:pos x="connsiteX20011" y="connsiteY20011"/>
              </a:cxn>
              <a:cxn ang="0">
                <a:pos x="connsiteX20012" y="connsiteY20012"/>
              </a:cxn>
              <a:cxn ang="0">
                <a:pos x="connsiteX20013" y="connsiteY20013"/>
              </a:cxn>
              <a:cxn ang="0">
                <a:pos x="connsiteX20014" y="connsiteY20014"/>
              </a:cxn>
              <a:cxn ang="0">
                <a:pos x="connsiteX20015" y="connsiteY20015"/>
              </a:cxn>
              <a:cxn ang="0">
                <a:pos x="connsiteX20016" y="connsiteY20016"/>
              </a:cxn>
              <a:cxn ang="0">
                <a:pos x="connsiteX20017" y="connsiteY20017"/>
              </a:cxn>
              <a:cxn ang="0">
                <a:pos x="connsiteX20018" y="connsiteY20018"/>
              </a:cxn>
              <a:cxn ang="0">
                <a:pos x="connsiteX20019" y="connsiteY20019"/>
              </a:cxn>
              <a:cxn ang="0">
                <a:pos x="connsiteX20020" y="connsiteY20020"/>
              </a:cxn>
              <a:cxn ang="0">
                <a:pos x="connsiteX20021" y="connsiteY20021"/>
              </a:cxn>
              <a:cxn ang="0">
                <a:pos x="connsiteX20022" y="connsiteY20022"/>
              </a:cxn>
              <a:cxn ang="0">
                <a:pos x="connsiteX20023" y="connsiteY20023"/>
              </a:cxn>
              <a:cxn ang="0">
                <a:pos x="connsiteX20024" y="connsiteY20024"/>
              </a:cxn>
              <a:cxn ang="0">
                <a:pos x="connsiteX20025" y="connsiteY20025"/>
              </a:cxn>
              <a:cxn ang="0">
                <a:pos x="connsiteX20026" y="connsiteY20026"/>
              </a:cxn>
              <a:cxn ang="0">
                <a:pos x="connsiteX20027" y="connsiteY20027"/>
              </a:cxn>
              <a:cxn ang="0">
                <a:pos x="connsiteX20028" y="connsiteY20028"/>
              </a:cxn>
              <a:cxn ang="0">
                <a:pos x="connsiteX20029" y="connsiteY20029"/>
              </a:cxn>
              <a:cxn ang="0">
                <a:pos x="connsiteX20030" y="connsiteY20030"/>
              </a:cxn>
              <a:cxn ang="0">
                <a:pos x="connsiteX20031" y="connsiteY20031"/>
              </a:cxn>
              <a:cxn ang="0">
                <a:pos x="connsiteX20032" y="connsiteY20032"/>
              </a:cxn>
              <a:cxn ang="0">
                <a:pos x="connsiteX20033" y="connsiteY20033"/>
              </a:cxn>
              <a:cxn ang="0">
                <a:pos x="connsiteX20034" y="connsiteY20034"/>
              </a:cxn>
              <a:cxn ang="0">
                <a:pos x="connsiteX20035" y="connsiteY20035"/>
              </a:cxn>
              <a:cxn ang="0">
                <a:pos x="connsiteX20036" y="connsiteY20036"/>
              </a:cxn>
              <a:cxn ang="0">
                <a:pos x="connsiteX20037" y="connsiteY20037"/>
              </a:cxn>
              <a:cxn ang="0">
                <a:pos x="connsiteX20038" y="connsiteY20038"/>
              </a:cxn>
              <a:cxn ang="0">
                <a:pos x="connsiteX20039" y="connsiteY20039"/>
              </a:cxn>
              <a:cxn ang="0">
                <a:pos x="connsiteX20040" y="connsiteY20040"/>
              </a:cxn>
              <a:cxn ang="0">
                <a:pos x="connsiteX20041" y="connsiteY20041"/>
              </a:cxn>
              <a:cxn ang="0">
                <a:pos x="connsiteX20042" y="connsiteY20042"/>
              </a:cxn>
              <a:cxn ang="0">
                <a:pos x="connsiteX20043" y="connsiteY20043"/>
              </a:cxn>
              <a:cxn ang="0">
                <a:pos x="connsiteX20044" y="connsiteY20044"/>
              </a:cxn>
              <a:cxn ang="0">
                <a:pos x="connsiteX20045" y="connsiteY20045"/>
              </a:cxn>
              <a:cxn ang="0">
                <a:pos x="connsiteX20046" y="connsiteY20046"/>
              </a:cxn>
              <a:cxn ang="0">
                <a:pos x="connsiteX20047" y="connsiteY20047"/>
              </a:cxn>
              <a:cxn ang="0">
                <a:pos x="connsiteX20048" y="connsiteY20048"/>
              </a:cxn>
              <a:cxn ang="0">
                <a:pos x="connsiteX20049" y="connsiteY20049"/>
              </a:cxn>
              <a:cxn ang="0">
                <a:pos x="connsiteX20050" y="connsiteY20050"/>
              </a:cxn>
              <a:cxn ang="0">
                <a:pos x="connsiteX20051" y="connsiteY20051"/>
              </a:cxn>
              <a:cxn ang="0">
                <a:pos x="connsiteX20052" y="connsiteY20052"/>
              </a:cxn>
              <a:cxn ang="0">
                <a:pos x="connsiteX20053" y="connsiteY20053"/>
              </a:cxn>
              <a:cxn ang="0">
                <a:pos x="connsiteX20054" y="connsiteY20054"/>
              </a:cxn>
              <a:cxn ang="0">
                <a:pos x="connsiteX20055" y="connsiteY20055"/>
              </a:cxn>
              <a:cxn ang="0">
                <a:pos x="connsiteX20056" y="connsiteY20056"/>
              </a:cxn>
              <a:cxn ang="0">
                <a:pos x="connsiteX20057" y="connsiteY20057"/>
              </a:cxn>
              <a:cxn ang="0">
                <a:pos x="connsiteX20058" y="connsiteY20058"/>
              </a:cxn>
              <a:cxn ang="0">
                <a:pos x="connsiteX20059" y="connsiteY20059"/>
              </a:cxn>
              <a:cxn ang="0">
                <a:pos x="connsiteX20060" y="connsiteY20060"/>
              </a:cxn>
              <a:cxn ang="0">
                <a:pos x="connsiteX20061" y="connsiteY20061"/>
              </a:cxn>
              <a:cxn ang="0">
                <a:pos x="connsiteX20062" y="connsiteY20062"/>
              </a:cxn>
              <a:cxn ang="0">
                <a:pos x="connsiteX20063" y="connsiteY20063"/>
              </a:cxn>
              <a:cxn ang="0">
                <a:pos x="connsiteX20064" y="connsiteY20064"/>
              </a:cxn>
              <a:cxn ang="0">
                <a:pos x="connsiteX20065" y="connsiteY20065"/>
              </a:cxn>
              <a:cxn ang="0">
                <a:pos x="connsiteX20066" y="connsiteY20066"/>
              </a:cxn>
              <a:cxn ang="0">
                <a:pos x="connsiteX20067" y="connsiteY20067"/>
              </a:cxn>
              <a:cxn ang="0">
                <a:pos x="connsiteX20068" y="connsiteY20068"/>
              </a:cxn>
              <a:cxn ang="0">
                <a:pos x="connsiteX20069" y="connsiteY20069"/>
              </a:cxn>
              <a:cxn ang="0">
                <a:pos x="connsiteX20070" y="connsiteY20070"/>
              </a:cxn>
              <a:cxn ang="0">
                <a:pos x="connsiteX20071" y="connsiteY20071"/>
              </a:cxn>
              <a:cxn ang="0">
                <a:pos x="connsiteX20072" y="connsiteY20072"/>
              </a:cxn>
              <a:cxn ang="0">
                <a:pos x="connsiteX20073" y="connsiteY20073"/>
              </a:cxn>
              <a:cxn ang="0">
                <a:pos x="connsiteX20074" y="connsiteY20074"/>
              </a:cxn>
              <a:cxn ang="0">
                <a:pos x="connsiteX20075" y="connsiteY20075"/>
              </a:cxn>
              <a:cxn ang="0">
                <a:pos x="connsiteX20076" y="connsiteY20076"/>
              </a:cxn>
              <a:cxn ang="0">
                <a:pos x="connsiteX20077" y="connsiteY20077"/>
              </a:cxn>
              <a:cxn ang="0">
                <a:pos x="connsiteX20078" y="connsiteY20078"/>
              </a:cxn>
              <a:cxn ang="0">
                <a:pos x="connsiteX20079" y="connsiteY20079"/>
              </a:cxn>
              <a:cxn ang="0">
                <a:pos x="connsiteX20080" y="connsiteY20080"/>
              </a:cxn>
              <a:cxn ang="0">
                <a:pos x="connsiteX20081" y="connsiteY20081"/>
              </a:cxn>
              <a:cxn ang="0">
                <a:pos x="connsiteX20082" y="connsiteY20082"/>
              </a:cxn>
              <a:cxn ang="0">
                <a:pos x="connsiteX20083" y="connsiteY20083"/>
              </a:cxn>
              <a:cxn ang="0">
                <a:pos x="connsiteX20084" y="connsiteY20084"/>
              </a:cxn>
              <a:cxn ang="0">
                <a:pos x="connsiteX20085" y="connsiteY20085"/>
              </a:cxn>
              <a:cxn ang="0">
                <a:pos x="connsiteX20086" y="connsiteY20086"/>
              </a:cxn>
              <a:cxn ang="0">
                <a:pos x="connsiteX20087" y="connsiteY20087"/>
              </a:cxn>
              <a:cxn ang="0">
                <a:pos x="connsiteX20088" y="connsiteY20088"/>
              </a:cxn>
              <a:cxn ang="0">
                <a:pos x="connsiteX20089" y="connsiteY20089"/>
              </a:cxn>
              <a:cxn ang="0">
                <a:pos x="connsiteX20090" y="connsiteY20090"/>
              </a:cxn>
              <a:cxn ang="0">
                <a:pos x="connsiteX20091" y="connsiteY20091"/>
              </a:cxn>
              <a:cxn ang="0">
                <a:pos x="connsiteX20092" y="connsiteY20092"/>
              </a:cxn>
              <a:cxn ang="0">
                <a:pos x="connsiteX20093" y="connsiteY20093"/>
              </a:cxn>
              <a:cxn ang="0">
                <a:pos x="connsiteX20094" y="connsiteY20094"/>
              </a:cxn>
              <a:cxn ang="0">
                <a:pos x="connsiteX20095" y="connsiteY20095"/>
              </a:cxn>
              <a:cxn ang="0">
                <a:pos x="connsiteX20096" y="connsiteY20096"/>
              </a:cxn>
              <a:cxn ang="0">
                <a:pos x="connsiteX20097" y="connsiteY20097"/>
              </a:cxn>
              <a:cxn ang="0">
                <a:pos x="connsiteX20098" y="connsiteY20098"/>
              </a:cxn>
              <a:cxn ang="0">
                <a:pos x="connsiteX20099" y="connsiteY20099"/>
              </a:cxn>
              <a:cxn ang="0">
                <a:pos x="connsiteX20100" y="connsiteY20100"/>
              </a:cxn>
              <a:cxn ang="0">
                <a:pos x="connsiteX20101" y="connsiteY20101"/>
              </a:cxn>
              <a:cxn ang="0">
                <a:pos x="connsiteX20102" y="connsiteY20102"/>
              </a:cxn>
              <a:cxn ang="0">
                <a:pos x="connsiteX20103" y="connsiteY20103"/>
              </a:cxn>
              <a:cxn ang="0">
                <a:pos x="connsiteX20104" y="connsiteY20104"/>
              </a:cxn>
              <a:cxn ang="0">
                <a:pos x="connsiteX20105" y="connsiteY20105"/>
              </a:cxn>
              <a:cxn ang="0">
                <a:pos x="connsiteX20106" y="connsiteY20106"/>
              </a:cxn>
              <a:cxn ang="0">
                <a:pos x="connsiteX20107" y="connsiteY20107"/>
              </a:cxn>
              <a:cxn ang="0">
                <a:pos x="connsiteX20108" y="connsiteY20108"/>
              </a:cxn>
              <a:cxn ang="0">
                <a:pos x="connsiteX20109" y="connsiteY20109"/>
              </a:cxn>
              <a:cxn ang="0">
                <a:pos x="connsiteX20110" y="connsiteY20110"/>
              </a:cxn>
              <a:cxn ang="0">
                <a:pos x="connsiteX20111" y="connsiteY20111"/>
              </a:cxn>
              <a:cxn ang="0">
                <a:pos x="connsiteX20112" y="connsiteY20112"/>
              </a:cxn>
              <a:cxn ang="0">
                <a:pos x="connsiteX20113" y="connsiteY20113"/>
              </a:cxn>
              <a:cxn ang="0">
                <a:pos x="connsiteX20114" y="connsiteY20114"/>
              </a:cxn>
              <a:cxn ang="0">
                <a:pos x="connsiteX20115" y="connsiteY20115"/>
              </a:cxn>
              <a:cxn ang="0">
                <a:pos x="connsiteX20116" y="connsiteY20116"/>
              </a:cxn>
              <a:cxn ang="0">
                <a:pos x="connsiteX20117" y="connsiteY20117"/>
              </a:cxn>
              <a:cxn ang="0">
                <a:pos x="connsiteX20118" y="connsiteY20118"/>
              </a:cxn>
              <a:cxn ang="0">
                <a:pos x="connsiteX20119" y="connsiteY20119"/>
              </a:cxn>
              <a:cxn ang="0">
                <a:pos x="connsiteX20120" y="connsiteY20120"/>
              </a:cxn>
              <a:cxn ang="0">
                <a:pos x="connsiteX20121" y="connsiteY20121"/>
              </a:cxn>
              <a:cxn ang="0">
                <a:pos x="connsiteX20122" y="connsiteY20122"/>
              </a:cxn>
              <a:cxn ang="0">
                <a:pos x="connsiteX20123" y="connsiteY20123"/>
              </a:cxn>
              <a:cxn ang="0">
                <a:pos x="connsiteX20124" y="connsiteY20124"/>
              </a:cxn>
              <a:cxn ang="0">
                <a:pos x="connsiteX20125" y="connsiteY20125"/>
              </a:cxn>
              <a:cxn ang="0">
                <a:pos x="connsiteX20126" y="connsiteY20126"/>
              </a:cxn>
              <a:cxn ang="0">
                <a:pos x="connsiteX20127" y="connsiteY20127"/>
              </a:cxn>
              <a:cxn ang="0">
                <a:pos x="connsiteX20128" y="connsiteY20128"/>
              </a:cxn>
              <a:cxn ang="0">
                <a:pos x="connsiteX20129" y="connsiteY20129"/>
              </a:cxn>
              <a:cxn ang="0">
                <a:pos x="connsiteX20130" y="connsiteY20130"/>
              </a:cxn>
              <a:cxn ang="0">
                <a:pos x="connsiteX20131" y="connsiteY20131"/>
              </a:cxn>
              <a:cxn ang="0">
                <a:pos x="connsiteX20132" y="connsiteY20132"/>
              </a:cxn>
              <a:cxn ang="0">
                <a:pos x="connsiteX20133" y="connsiteY20133"/>
              </a:cxn>
              <a:cxn ang="0">
                <a:pos x="connsiteX20134" y="connsiteY20134"/>
              </a:cxn>
              <a:cxn ang="0">
                <a:pos x="connsiteX20135" y="connsiteY20135"/>
              </a:cxn>
              <a:cxn ang="0">
                <a:pos x="connsiteX20136" y="connsiteY20136"/>
              </a:cxn>
              <a:cxn ang="0">
                <a:pos x="connsiteX20137" y="connsiteY20137"/>
              </a:cxn>
              <a:cxn ang="0">
                <a:pos x="connsiteX20138" y="connsiteY20138"/>
              </a:cxn>
              <a:cxn ang="0">
                <a:pos x="connsiteX20139" y="connsiteY20139"/>
              </a:cxn>
              <a:cxn ang="0">
                <a:pos x="connsiteX20140" y="connsiteY20140"/>
              </a:cxn>
              <a:cxn ang="0">
                <a:pos x="connsiteX20141" y="connsiteY20141"/>
              </a:cxn>
              <a:cxn ang="0">
                <a:pos x="connsiteX20142" y="connsiteY20142"/>
              </a:cxn>
              <a:cxn ang="0">
                <a:pos x="connsiteX20143" y="connsiteY20143"/>
              </a:cxn>
              <a:cxn ang="0">
                <a:pos x="connsiteX20144" y="connsiteY20144"/>
              </a:cxn>
              <a:cxn ang="0">
                <a:pos x="connsiteX20145" y="connsiteY20145"/>
              </a:cxn>
              <a:cxn ang="0">
                <a:pos x="connsiteX20146" y="connsiteY20146"/>
              </a:cxn>
              <a:cxn ang="0">
                <a:pos x="connsiteX20147" y="connsiteY20147"/>
              </a:cxn>
              <a:cxn ang="0">
                <a:pos x="connsiteX20148" y="connsiteY20148"/>
              </a:cxn>
              <a:cxn ang="0">
                <a:pos x="connsiteX20149" y="connsiteY20149"/>
              </a:cxn>
              <a:cxn ang="0">
                <a:pos x="connsiteX20150" y="connsiteY20150"/>
              </a:cxn>
              <a:cxn ang="0">
                <a:pos x="connsiteX20151" y="connsiteY20151"/>
              </a:cxn>
              <a:cxn ang="0">
                <a:pos x="connsiteX20152" y="connsiteY20152"/>
              </a:cxn>
              <a:cxn ang="0">
                <a:pos x="connsiteX20153" y="connsiteY20153"/>
              </a:cxn>
              <a:cxn ang="0">
                <a:pos x="connsiteX20154" y="connsiteY20154"/>
              </a:cxn>
              <a:cxn ang="0">
                <a:pos x="connsiteX20155" y="connsiteY20155"/>
              </a:cxn>
              <a:cxn ang="0">
                <a:pos x="connsiteX20156" y="connsiteY20156"/>
              </a:cxn>
              <a:cxn ang="0">
                <a:pos x="connsiteX20157" y="connsiteY20157"/>
              </a:cxn>
              <a:cxn ang="0">
                <a:pos x="connsiteX20158" y="connsiteY20158"/>
              </a:cxn>
              <a:cxn ang="0">
                <a:pos x="connsiteX20159" y="connsiteY20159"/>
              </a:cxn>
              <a:cxn ang="0">
                <a:pos x="connsiteX20160" y="connsiteY20160"/>
              </a:cxn>
              <a:cxn ang="0">
                <a:pos x="connsiteX20161" y="connsiteY20161"/>
              </a:cxn>
              <a:cxn ang="0">
                <a:pos x="connsiteX20162" y="connsiteY20162"/>
              </a:cxn>
              <a:cxn ang="0">
                <a:pos x="connsiteX20163" y="connsiteY20163"/>
              </a:cxn>
              <a:cxn ang="0">
                <a:pos x="connsiteX20164" y="connsiteY20164"/>
              </a:cxn>
              <a:cxn ang="0">
                <a:pos x="connsiteX20165" y="connsiteY20165"/>
              </a:cxn>
              <a:cxn ang="0">
                <a:pos x="connsiteX20166" y="connsiteY20166"/>
              </a:cxn>
              <a:cxn ang="0">
                <a:pos x="connsiteX20167" y="connsiteY20167"/>
              </a:cxn>
              <a:cxn ang="0">
                <a:pos x="connsiteX20168" y="connsiteY20168"/>
              </a:cxn>
              <a:cxn ang="0">
                <a:pos x="connsiteX20169" y="connsiteY20169"/>
              </a:cxn>
              <a:cxn ang="0">
                <a:pos x="connsiteX20170" y="connsiteY20170"/>
              </a:cxn>
              <a:cxn ang="0">
                <a:pos x="connsiteX20171" y="connsiteY20171"/>
              </a:cxn>
              <a:cxn ang="0">
                <a:pos x="connsiteX20172" y="connsiteY20172"/>
              </a:cxn>
              <a:cxn ang="0">
                <a:pos x="connsiteX20173" y="connsiteY20173"/>
              </a:cxn>
              <a:cxn ang="0">
                <a:pos x="connsiteX20174" y="connsiteY20174"/>
              </a:cxn>
              <a:cxn ang="0">
                <a:pos x="connsiteX20175" y="connsiteY20175"/>
              </a:cxn>
              <a:cxn ang="0">
                <a:pos x="connsiteX20176" y="connsiteY20176"/>
              </a:cxn>
              <a:cxn ang="0">
                <a:pos x="connsiteX20177" y="connsiteY20177"/>
              </a:cxn>
              <a:cxn ang="0">
                <a:pos x="connsiteX20178" y="connsiteY20178"/>
              </a:cxn>
              <a:cxn ang="0">
                <a:pos x="connsiteX20179" y="connsiteY20179"/>
              </a:cxn>
              <a:cxn ang="0">
                <a:pos x="connsiteX20180" y="connsiteY20180"/>
              </a:cxn>
              <a:cxn ang="0">
                <a:pos x="connsiteX20181" y="connsiteY20181"/>
              </a:cxn>
              <a:cxn ang="0">
                <a:pos x="connsiteX20182" y="connsiteY20182"/>
              </a:cxn>
              <a:cxn ang="0">
                <a:pos x="connsiteX20183" y="connsiteY20183"/>
              </a:cxn>
              <a:cxn ang="0">
                <a:pos x="connsiteX20184" y="connsiteY20184"/>
              </a:cxn>
              <a:cxn ang="0">
                <a:pos x="connsiteX20185" y="connsiteY20185"/>
              </a:cxn>
              <a:cxn ang="0">
                <a:pos x="connsiteX20186" y="connsiteY20186"/>
              </a:cxn>
              <a:cxn ang="0">
                <a:pos x="connsiteX20187" y="connsiteY20187"/>
              </a:cxn>
              <a:cxn ang="0">
                <a:pos x="connsiteX20188" y="connsiteY20188"/>
              </a:cxn>
              <a:cxn ang="0">
                <a:pos x="connsiteX20189" y="connsiteY20189"/>
              </a:cxn>
              <a:cxn ang="0">
                <a:pos x="connsiteX20190" y="connsiteY20190"/>
              </a:cxn>
              <a:cxn ang="0">
                <a:pos x="connsiteX20191" y="connsiteY20191"/>
              </a:cxn>
              <a:cxn ang="0">
                <a:pos x="connsiteX20192" y="connsiteY20192"/>
              </a:cxn>
              <a:cxn ang="0">
                <a:pos x="connsiteX20193" y="connsiteY20193"/>
              </a:cxn>
              <a:cxn ang="0">
                <a:pos x="connsiteX20194" y="connsiteY20194"/>
              </a:cxn>
              <a:cxn ang="0">
                <a:pos x="connsiteX20195" y="connsiteY20195"/>
              </a:cxn>
              <a:cxn ang="0">
                <a:pos x="connsiteX20196" y="connsiteY20196"/>
              </a:cxn>
              <a:cxn ang="0">
                <a:pos x="connsiteX20197" y="connsiteY20197"/>
              </a:cxn>
              <a:cxn ang="0">
                <a:pos x="connsiteX20198" y="connsiteY20198"/>
              </a:cxn>
              <a:cxn ang="0">
                <a:pos x="connsiteX20199" y="connsiteY20199"/>
              </a:cxn>
              <a:cxn ang="0">
                <a:pos x="connsiteX20200" y="connsiteY20200"/>
              </a:cxn>
              <a:cxn ang="0">
                <a:pos x="connsiteX20201" y="connsiteY20201"/>
              </a:cxn>
              <a:cxn ang="0">
                <a:pos x="connsiteX20202" y="connsiteY20202"/>
              </a:cxn>
              <a:cxn ang="0">
                <a:pos x="connsiteX20203" y="connsiteY20203"/>
              </a:cxn>
              <a:cxn ang="0">
                <a:pos x="connsiteX20204" y="connsiteY20204"/>
              </a:cxn>
              <a:cxn ang="0">
                <a:pos x="connsiteX20205" y="connsiteY20205"/>
              </a:cxn>
              <a:cxn ang="0">
                <a:pos x="connsiteX20206" y="connsiteY20206"/>
              </a:cxn>
              <a:cxn ang="0">
                <a:pos x="connsiteX20207" y="connsiteY20207"/>
              </a:cxn>
              <a:cxn ang="0">
                <a:pos x="connsiteX20208" y="connsiteY20208"/>
              </a:cxn>
              <a:cxn ang="0">
                <a:pos x="connsiteX20209" y="connsiteY20209"/>
              </a:cxn>
              <a:cxn ang="0">
                <a:pos x="connsiteX20210" y="connsiteY20210"/>
              </a:cxn>
              <a:cxn ang="0">
                <a:pos x="connsiteX20211" y="connsiteY20211"/>
              </a:cxn>
              <a:cxn ang="0">
                <a:pos x="connsiteX20212" y="connsiteY20212"/>
              </a:cxn>
              <a:cxn ang="0">
                <a:pos x="connsiteX20213" y="connsiteY20213"/>
              </a:cxn>
              <a:cxn ang="0">
                <a:pos x="connsiteX20214" y="connsiteY20214"/>
              </a:cxn>
              <a:cxn ang="0">
                <a:pos x="connsiteX20215" y="connsiteY20215"/>
              </a:cxn>
              <a:cxn ang="0">
                <a:pos x="connsiteX20216" y="connsiteY20216"/>
              </a:cxn>
              <a:cxn ang="0">
                <a:pos x="connsiteX20217" y="connsiteY20217"/>
              </a:cxn>
              <a:cxn ang="0">
                <a:pos x="connsiteX20218" y="connsiteY20218"/>
              </a:cxn>
              <a:cxn ang="0">
                <a:pos x="connsiteX20219" y="connsiteY20219"/>
              </a:cxn>
              <a:cxn ang="0">
                <a:pos x="connsiteX20220" y="connsiteY20220"/>
              </a:cxn>
              <a:cxn ang="0">
                <a:pos x="connsiteX20221" y="connsiteY20221"/>
              </a:cxn>
              <a:cxn ang="0">
                <a:pos x="connsiteX20222" y="connsiteY20222"/>
              </a:cxn>
              <a:cxn ang="0">
                <a:pos x="connsiteX20223" y="connsiteY20223"/>
              </a:cxn>
              <a:cxn ang="0">
                <a:pos x="connsiteX20224" y="connsiteY20224"/>
              </a:cxn>
              <a:cxn ang="0">
                <a:pos x="connsiteX20225" y="connsiteY20225"/>
              </a:cxn>
              <a:cxn ang="0">
                <a:pos x="connsiteX20226" y="connsiteY20226"/>
              </a:cxn>
              <a:cxn ang="0">
                <a:pos x="connsiteX20227" y="connsiteY20227"/>
              </a:cxn>
              <a:cxn ang="0">
                <a:pos x="connsiteX20228" y="connsiteY20228"/>
              </a:cxn>
              <a:cxn ang="0">
                <a:pos x="connsiteX20229" y="connsiteY20229"/>
              </a:cxn>
              <a:cxn ang="0">
                <a:pos x="connsiteX20230" y="connsiteY20230"/>
              </a:cxn>
              <a:cxn ang="0">
                <a:pos x="connsiteX20231" y="connsiteY20231"/>
              </a:cxn>
              <a:cxn ang="0">
                <a:pos x="connsiteX20232" y="connsiteY20232"/>
              </a:cxn>
              <a:cxn ang="0">
                <a:pos x="connsiteX20233" y="connsiteY20233"/>
              </a:cxn>
              <a:cxn ang="0">
                <a:pos x="connsiteX20234" y="connsiteY20234"/>
              </a:cxn>
              <a:cxn ang="0">
                <a:pos x="connsiteX20235" y="connsiteY20235"/>
              </a:cxn>
              <a:cxn ang="0">
                <a:pos x="connsiteX20236" y="connsiteY20236"/>
              </a:cxn>
              <a:cxn ang="0">
                <a:pos x="connsiteX20237" y="connsiteY20237"/>
              </a:cxn>
              <a:cxn ang="0">
                <a:pos x="connsiteX20238" y="connsiteY20238"/>
              </a:cxn>
              <a:cxn ang="0">
                <a:pos x="connsiteX20239" y="connsiteY20239"/>
              </a:cxn>
              <a:cxn ang="0">
                <a:pos x="connsiteX20240" y="connsiteY20240"/>
              </a:cxn>
              <a:cxn ang="0">
                <a:pos x="connsiteX20241" y="connsiteY20241"/>
              </a:cxn>
              <a:cxn ang="0">
                <a:pos x="connsiteX20242" y="connsiteY20242"/>
              </a:cxn>
              <a:cxn ang="0">
                <a:pos x="connsiteX20243" y="connsiteY20243"/>
              </a:cxn>
              <a:cxn ang="0">
                <a:pos x="connsiteX20244" y="connsiteY20244"/>
              </a:cxn>
              <a:cxn ang="0">
                <a:pos x="connsiteX20245" y="connsiteY20245"/>
              </a:cxn>
              <a:cxn ang="0">
                <a:pos x="connsiteX20246" y="connsiteY20246"/>
              </a:cxn>
              <a:cxn ang="0">
                <a:pos x="connsiteX20247" y="connsiteY20247"/>
              </a:cxn>
              <a:cxn ang="0">
                <a:pos x="connsiteX20248" y="connsiteY20248"/>
              </a:cxn>
              <a:cxn ang="0">
                <a:pos x="connsiteX20249" y="connsiteY20249"/>
              </a:cxn>
              <a:cxn ang="0">
                <a:pos x="connsiteX20250" y="connsiteY20250"/>
              </a:cxn>
              <a:cxn ang="0">
                <a:pos x="connsiteX20251" y="connsiteY20251"/>
              </a:cxn>
              <a:cxn ang="0">
                <a:pos x="connsiteX20252" y="connsiteY20252"/>
              </a:cxn>
              <a:cxn ang="0">
                <a:pos x="connsiteX20253" y="connsiteY20253"/>
              </a:cxn>
              <a:cxn ang="0">
                <a:pos x="connsiteX20254" y="connsiteY20254"/>
              </a:cxn>
              <a:cxn ang="0">
                <a:pos x="connsiteX20255" y="connsiteY20255"/>
              </a:cxn>
              <a:cxn ang="0">
                <a:pos x="connsiteX20256" y="connsiteY20256"/>
              </a:cxn>
              <a:cxn ang="0">
                <a:pos x="connsiteX20257" y="connsiteY20257"/>
              </a:cxn>
              <a:cxn ang="0">
                <a:pos x="connsiteX20258" y="connsiteY20258"/>
              </a:cxn>
              <a:cxn ang="0">
                <a:pos x="connsiteX20259" y="connsiteY20259"/>
              </a:cxn>
              <a:cxn ang="0">
                <a:pos x="connsiteX20260" y="connsiteY20260"/>
              </a:cxn>
              <a:cxn ang="0">
                <a:pos x="connsiteX20261" y="connsiteY20261"/>
              </a:cxn>
              <a:cxn ang="0">
                <a:pos x="connsiteX20262" y="connsiteY20262"/>
              </a:cxn>
              <a:cxn ang="0">
                <a:pos x="connsiteX20263" y="connsiteY20263"/>
              </a:cxn>
              <a:cxn ang="0">
                <a:pos x="connsiteX20264" y="connsiteY20264"/>
              </a:cxn>
              <a:cxn ang="0">
                <a:pos x="connsiteX20265" y="connsiteY20265"/>
              </a:cxn>
              <a:cxn ang="0">
                <a:pos x="connsiteX20266" y="connsiteY20266"/>
              </a:cxn>
              <a:cxn ang="0">
                <a:pos x="connsiteX20267" y="connsiteY20267"/>
              </a:cxn>
              <a:cxn ang="0">
                <a:pos x="connsiteX20268" y="connsiteY20268"/>
              </a:cxn>
              <a:cxn ang="0">
                <a:pos x="connsiteX20269" y="connsiteY20269"/>
              </a:cxn>
              <a:cxn ang="0">
                <a:pos x="connsiteX20270" y="connsiteY20270"/>
              </a:cxn>
              <a:cxn ang="0">
                <a:pos x="connsiteX20271" y="connsiteY20271"/>
              </a:cxn>
              <a:cxn ang="0">
                <a:pos x="connsiteX20272" y="connsiteY20272"/>
              </a:cxn>
              <a:cxn ang="0">
                <a:pos x="connsiteX20273" y="connsiteY20273"/>
              </a:cxn>
              <a:cxn ang="0">
                <a:pos x="connsiteX20274" y="connsiteY20274"/>
              </a:cxn>
              <a:cxn ang="0">
                <a:pos x="connsiteX20275" y="connsiteY20275"/>
              </a:cxn>
              <a:cxn ang="0">
                <a:pos x="connsiteX20276" y="connsiteY20276"/>
              </a:cxn>
              <a:cxn ang="0">
                <a:pos x="connsiteX20277" y="connsiteY20277"/>
              </a:cxn>
              <a:cxn ang="0">
                <a:pos x="connsiteX20278" y="connsiteY20278"/>
              </a:cxn>
              <a:cxn ang="0">
                <a:pos x="connsiteX20279" y="connsiteY20279"/>
              </a:cxn>
              <a:cxn ang="0">
                <a:pos x="connsiteX20280" y="connsiteY20280"/>
              </a:cxn>
              <a:cxn ang="0">
                <a:pos x="connsiteX20281" y="connsiteY20281"/>
              </a:cxn>
              <a:cxn ang="0">
                <a:pos x="connsiteX20282" y="connsiteY20282"/>
              </a:cxn>
              <a:cxn ang="0">
                <a:pos x="connsiteX20283" y="connsiteY20283"/>
              </a:cxn>
              <a:cxn ang="0">
                <a:pos x="connsiteX20284" y="connsiteY20284"/>
              </a:cxn>
              <a:cxn ang="0">
                <a:pos x="connsiteX20285" y="connsiteY20285"/>
              </a:cxn>
              <a:cxn ang="0">
                <a:pos x="connsiteX20286" y="connsiteY20286"/>
              </a:cxn>
              <a:cxn ang="0">
                <a:pos x="connsiteX20287" y="connsiteY20287"/>
              </a:cxn>
              <a:cxn ang="0">
                <a:pos x="connsiteX20288" y="connsiteY20288"/>
              </a:cxn>
              <a:cxn ang="0">
                <a:pos x="connsiteX20289" y="connsiteY20289"/>
              </a:cxn>
              <a:cxn ang="0">
                <a:pos x="connsiteX20290" y="connsiteY20290"/>
              </a:cxn>
              <a:cxn ang="0">
                <a:pos x="connsiteX20291" y="connsiteY20291"/>
              </a:cxn>
              <a:cxn ang="0">
                <a:pos x="connsiteX20292" y="connsiteY20292"/>
              </a:cxn>
              <a:cxn ang="0">
                <a:pos x="connsiteX20293" y="connsiteY20293"/>
              </a:cxn>
              <a:cxn ang="0">
                <a:pos x="connsiteX20294" y="connsiteY20294"/>
              </a:cxn>
              <a:cxn ang="0">
                <a:pos x="connsiteX20295" y="connsiteY20295"/>
              </a:cxn>
              <a:cxn ang="0">
                <a:pos x="connsiteX20296" y="connsiteY20296"/>
              </a:cxn>
              <a:cxn ang="0">
                <a:pos x="connsiteX20297" y="connsiteY20297"/>
              </a:cxn>
              <a:cxn ang="0">
                <a:pos x="connsiteX20298" y="connsiteY20298"/>
              </a:cxn>
              <a:cxn ang="0">
                <a:pos x="connsiteX20299" y="connsiteY20299"/>
              </a:cxn>
              <a:cxn ang="0">
                <a:pos x="connsiteX20300" y="connsiteY20300"/>
              </a:cxn>
              <a:cxn ang="0">
                <a:pos x="connsiteX20301" y="connsiteY20301"/>
              </a:cxn>
              <a:cxn ang="0">
                <a:pos x="connsiteX20302" y="connsiteY20302"/>
              </a:cxn>
              <a:cxn ang="0">
                <a:pos x="connsiteX20303" y="connsiteY20303"/>
              </a:cxn>
              <a:cxn ang="0">
                <a:pos x="connsiteX20304" y="connsiteY20304"/>
              </a:cxn>
              <a:cxn ang="0">
                <a:pos x="connsiteX20305" y="connsiteY20305"/>
              </a:cxn>
              <a:cxn ang="0">
                <a:pos x="connsiteX20306" y="connsiteY20306"/>
              </a:cxn>
              <a:cxn ang="0">
                <a:pos x="connsiteX20307" y="connsiteY20307"/>
              </a:cxn>
              <a:cxn ang="0">
                <a:pos x="connsiteX20308" y="connsiteY20308"/>
              </a:cxn>
              <a:cxn ang="0">
                <a:pos x="connsiteX20309" y="connsiteY20309"/>
              </a:cxn>
              <a:cxn ang="0">
                <a:pos x="connsiteX20310" y="connsiteY20310"/>
              </a:cxn>
              <a:cxn ang="0">
                <a:pos x="connsiteX20311" y="connsiteY20311"/>
              </a:cxn>
              <a:cxn ang="0">
                <a:pos x="connsiteX20312" y="connsiteY20312"/>
              </a:cxn>
              <a:cxn ang="0">
                <a:pos x="connsiteX20313" y="connsiteY20313"/>
              </a:cxn>
              <a:cxn ang="0">
                <a:pos x="connsiteX20314" y="connsiteY20314"/>
              </a:cxn>
              <a:cxn ang="0">
                <a:pos x="connsiteX20315" y="connsiteY20315"/>
              </a:cxn>
              <a:cxn ang="0">
                <a:pos x="connsiteX20316" y="connsiteY20316"/>
              </a:cxn>
              <a:cxn ang="0">
                <a:pos x="connsiteX20317" y="connsiteY20317"/>
              </a:cxn>
              <a:cxn ang="0">
                <a:pos x="connsiteX20318" y="connsiteY20318"/>
              </a:cxn>
              <a:cxn ang="0">
                <a:pos x="connsiteX20319" y="connsiteY20319"/>
              </a:cxn>
              <a:cxn ang="0">
                <a:pos x="connsiteX20320" y="connsiteY20320"/>
              </a:cxn>
              <a:cxn ang="0">
                <a:pos x="connsiteX20321" y="connsiteY20321"/>
              </a:cxn>
              <a:cxn ang="0">
                <a:pos x="connsiteX20322" y="connsiteY20322"/>
              </a:cxn>
              <a:cxn ang="0">
                <a:pos x="connsiteX20323" y="connsiteY20323"/>
              </a:cxn>
              <a:cxn ang="0">
                <a:pos x="connsiteX20324" y="connsiteY20324"/>
              </a:cxn>
              <a:cxn ang="0">
                <a:pos x="connsiteX20325" y="connsiteY20325"/>
              </a:cxn>
              <a:cxn ang="0">
                <a:pos x="connsiteX20326" y="connsiteY20326"/>
              </a:cxn>
              <a:cxn ang="0">
                <a:pos x="connsiteX20327" y="connsiteY20327"/>
              </a:cxn>
              <a:cxn ang="0">
                <a:pos x="connsiteX20328" y="connsiteY20328"/>
              </a:cxn>
              <a:cxn ang="0">
                <a:pos x="connsiteX20329" y="connsiteY20329"/>
              </a:cxn>
              <a:cxn ang="0">
                <a:pos x="connsiteX20330" y="connsiteY20330"/>
              </a:cxn>
              <a:cxn ang="0">
                <a:pos x="connsiteX20331" y="connsiteY20331"/>
              </a:cxn>
              <a:cxn ang="0">
                <a:pos x="connsiteX20332" y="connsiteY20332"/>
              </a:cxn>
              <a:cxn ang="0">
                <a:pos x="connsiteX20333" y="connsiteY20333"/>
              </a:cxn>
              <a:cxn ang="0">
                <a:pos x="connsiteX20334" y="connsiteY20334"/>
              </a:cxn>
              <a:cxn ang="0">
                <a:pos x="connsiteX20335" y="connsiteY20335"/>
              </a:cxn>
              <a:cxn ang="0">
                <a:pos x="connsiteX20336" y="connsiteY20336"/>
              </a:cxn>
              <a:cxn ang="0">
                <a:pos x="connsiteX20337" y="connsiteY20337"/>
              </a:cxn>
              <a:cxn ang="0">
                <a:pos x="connsiteX20338" y="connsiteY20338"/>
              </a:cxn>
              <a:cxn ang="0">
                <a:pos x="connsiteX20339" y="connsiteY20339"/>
              </a:cxn>
              <a:cxn ang="0">
                <a:pos x="connsiteX20340" y="connsiteY20340"/>
              </a:cxn>
              <a:cxn ang="0">
                <a:pos x="connsiteX20341" y="connsiteY20341"/>
              </a:cxn>
              <a:cxn ang="0">
                <a:pos x="connsiteX20342" y="connsiteY20342"/>
              </a:cxn>
              <a:cxn ang="0">
                <a:pos x="connsiteX20343" y="connsiteY20343"/>
              </a:cxn>
              <a:cxn ang="0">
                <a:pos x="connsiteX20344" y="connsiteY20344"/>
              </a:cxn>
              <a:cxn ang="0">
                <a:pos x="connsiteX20345" y="connsiteY20345"/>
              </a:cxn>
              <a:cxn ang="0">
                <a:pos x="connsiteX20346" y="connsiteY20346"/>
              </a:cxn>
              <a:cxn ang="0">
                <a:pos x="connsiteX20347" y="connsiteY20347"/>
              </a:cxn>
              <a:cxn ang="0">
                <a:pos x="connsiteX20348" y="connsiteY20348"/>
              </a:cxn>
              <a:cxn ang="0">
                <a:pos x="connsiteX20349" y="connsiteY20349"/>
              </a:cxn>
              <a:cxn ang="0">
                <a:pos x="connsiteX20350" y="connsiteY20350"/>
              </a:cxn>
              <a:cxn ang="0">
                <a:pos x="connsiteX20351" y="connsiteY20351"/>
              </a:cxn>
              <a:cxn ang="0">
                <a:pos x="connsiteX20352" y="connsiteY20352"/>
              </a:cxn>
              <a:cxn ang="0">
                <a:pos x="connsiteX20353" y="connsiteY20353"/>
              </a:cxn>
              <a:cxn ang="0">
                <a:pos x="connsiteX20354" y="connsiteY20354"/>
              </a:cxn>
              <a:cxn ang="0">
                <a:pos x="connsiteX20355" y="connsiteY20355"/>
              </a:cxn>
              <a:cxn ang="0">
                <a:pos x="connsiteX20356" y="connsiteY20356"/>
              </a:cxn>
              <a:cxn ang="0">
                <a:pos x="connsiteX20357" y="connsiteY20357"/>
              </a:cxn>
              <a:cxn ang="0">
                <a:pos x="connsiteX20358" y="connsiteY20358"/>
              </a:cxn>
              <a:cxn ang="0">
                <a:pos x="connsiteX20359" y="connsiteY20359"/>
              </a:cxn>
              <a:cxn ang="0">
                <a:pos x="connsiteX20360" y="connsiteY20360"/>
              </a:cxn>
              <a:cxn ang="0">
                <a:pos x="connsiteX20361" y="connsiteY20361"/>
              </a:cxn>
              <a:cxn ang="0">
                <a:pos x="connsiteX20362" y="connsiteY20362"/>
              </a:cxn>
              <a:cxn ang="0">
                <a:pos x="connsiteX20363" y="connsiteY20363"/>
              </a:cxn>
              <a:cxn ang="0">
                <a:pos x="connsiteX20364" y="connsiteY20364"/>
              </a:cxn>
              <a:cxn ang="0">
                <a:pos x="connsiteX20365" y="connsiteY20365"/>
              </a:cxn>
              <a:cxn ang="0">
                <a:pos x="connsiteX20366" y="connsiteY20366"/>
              </a:cxn>
              <a:cxn ang="0">
                <a:pos x="connsiteX20367" y="connsiteY20367"/>
              </a:cxn>
              <a:cxn ang="0">
                <a:pos x="connsiteX20368" y="connsiteY20368"/>
              </a:cxn>
              <a:cxn ang="0">
                <a:pos x="connsiteX20369" y="connsiteY20369"/>
              </a:cxn>
              <a:cxn ang="0">
                <a:pos x="connsiteX20370" y="connsiteY20370"/>
              </a:cxn>
              <a:cxn ang="0">
                <a:pos x="connsiteX20371" y="connsiteY20371"/>
              </a:cxn>
              <a:cxn ang="0">
                <a:pos x="connsiteX20372" y="connsiteY20372"/>
              </a:cxn>
              <a:cxn ang="0">
                <a:pos x="connsiteX20373" y="connsiteY20373"/>
              </a:cxn>
              <a:cxn ang="0">
                <a:pos x="connsiteX20374" y="connsiteY20374"/>
              </a:cxn>
              <a:cxn ang="0">
                <a:pos x="connsiteX20375" y="connsiteY20375"/>
              </a:cxn>
              <a:cxn ang="0">
                <a:pos x="connsiteX20376" y="connsiteY20376"/>
              </a:cxn>
              <a:cxn ang="0">
                <a:pos x="connsiteX20377" y="connsiteY20377"/>
              </a:cxn>
              <a:cxn ang="0">
                <a:pos x="connsiteX20378" y="connsiteY20378"/>
              </a:cxn>
              <a:cxn ang="0">
                <a:pos x="connsiteX20379" y="connsiteY20379"/>
              </a:cxn>
              <a:cxn ang="0">
                <a:pos x="connsiteX20380" y="connsiteY20380"/>
              </a:cxn>
              <a:cxn ang="0">
                <a:pos x="connsiteX20381" y="connsiteY20381"/>
              </a:cxn>
              <a:cxn ang="0">
                <a:pos x="connsiteX20382" y="connsiteY20382"/>
              </a:cxn>
              <a:cxn ang="0">
                <a:pos x="connsiteX20383" y="connsiteY20383"/>
              </a:cxn>
              <a:cxn ang="0">
                <a:pos x="connsiteX20384" y="connsiteY20384"/>
              </a:cxn>
              <a:cxn ang="0">
                <a:pos x="connsiteX20385" y="connsiteY20385"/>
              </a:cxn>
              <a:cxn ang="0">
                <a:pos x="connsiteX20386" y="connsiteY20386"/>
              </a:cxn>
              <a:cxn ang="0">
                <a:pos x="connsiteX20387" y="connsiteY20387"/>
              </a:cxn>
              <a:cxn ang="0">
                <a:pos x="connsiteX20388" y="connsiteY20388"/>
              </a:cxn>
              <a:cxn ang="0">
                <a:pos x="connsiteX20389" y="connsiteY20389"/>
              </a:cxn>
              <a:cxn ang="0">
                <a:pos x="connsiteX20390" y="connsiteY20390"/>
              </a:cxn>
              <a:cxn ang="0">
                <a:pos x="connsiteX20391" y="connsiteY20391"/>
              </a:cxn>
              <a:cxn ang="0">
                <a:pos x="connsiteX20392" y="connsiteY20392"/>
              </a:cxn>
              <a:cxn ang="0">
                <a:pos x="connsiteX20393" y="connsiteY20393"/>
              </a:cxn>
              <a:cxn ang="0">
                <a:pos x="connsiteX20394" y="connsiteY20394"/>
              </a:cxn>
              <a:cxn ang="0">
                <a:pos x="connsiteX20395" y="connsiteY20395"/>
              </a:cxn>
              <a:cxn ang="0">
                <a:pos x="connsiteX20396" y="connsiteY20396"/>
              </a:cxn>
              <a:cxn ang="0">
                <a:pos x="connsiteX20397" y="connsiteY20397"/>
              </a:cxn>
              <a:cxn ang="0">
                <a:pos x="connsiteX20398" y="connsiteY20398"/>
              </a:cxn>
              <a:cxn ang="0">
                <a:pos x="connsiteX20399" y="connsiteY20399"/>
              </a:cxn>
              <a:cxn ang="0">
                <a:pos x="connsiteX20400" y="connsiteY20400"/>
              </a:cxn>
              <a:cxn ang="0">
                <a:pos x="connsiteX20401" y="connsiteY20401"/>
              </a:cxn>
              <a:cxn ang="0">
                <a:pos x="connsiteX20402" y="connsiteY20402"/>
              </a:cxn>
              <a:cxn ang="0">
                <a:pos x="connsiteX20403" y="connsiteY20403"/>
              </a:cxn>
              <a:cxn ang="0">
                <a:pos x="connsiteX20404" y="connsiteY20404"/>
              </a:cxn>
              <a:cxn ang="0">
                <a:pos x="connsiteX20405" y="connsiteY20405"/>
              </a:cxn>
              <a:cxn ang="0">
                <a:pos x="connsiteX20406" y="connsiteY20406"/>
              </a:cxn>
              <a:cxn ang="0">
                <a:pos x="connsiteX20407" y="connsiteY20407"/>
              </a:cxn>
              <a:cxn ang="0">
                <a:pos x="connsiteX20408" y="connsiteY20408"/>
              </a:cxn>
              <a:cxn ang="0">
                <a:pos x="connsiteX20409" y="connsiteY20409"/>
              </a:cxn>
              <a:cxn ang="0">
                <a:pos x="connsiteX20410" y="connsiteY20410"/>
              </a:cxn>
              <a:cxn ang="0">
                <a:pos x="connsiteX20411" y="connsiteY20411"/>
              </a:cxn>
              <a:cxn ang="0">
                <a:pos x="connsiteX20412" y="connsiteY20412"/>
              </a:cxn>
              <a:cxn ang="0">
                <a:pos x="connsiteX20413" y="connsiteY20413"/>
              </a:cxn>
              <a:cxn ang="0">
                <a:pos x="connsiteX20414" y="connsiteY20414"/>
              </a:cxn>
              <a:cxn ang="0">
                <a:pos x="connsiteX20415" y="connsiteY20415"/>
              </a:cxn>
              <a:cxn ang="0">
                <a:pos x="connsiteX20416" y="connsiteY20416"/>
              </a:cxn>
              <a:cxn ang="0">
                <a:pos x="connsiteX20417" y="connsiteY20417"/>
              </a:cxn>
              <a:cxn ang="0">
                <a:pos x="connsiteX20418" y="connsiteY20418"/>
              </a:cxn>
              <a:cxn ang="0">
                <a:pos x="connsiteX20419" y="connsiteY20419"/>
              </a:cxn>
              <a:cxn ang="0">
                <a:pos x="connsiteX20420" y="connsiteY20420"/>
              </a:cxn>
              <a:cxn ang="0">
                <a:pos x="connsiteX20421" y="connsiteY20421"/>
              </a:cxn>
              <a:cxn ang="0">
                <a:pos x="connsiteX20422" y="connsiteY20422"/>
              </a:cxn>
              <a:cxn ang="0">
                <a:pos x="connsiteX20423" y="connsiteY20423"/>
              </a:cxn>
              <a:cxn ang="0">
                <a:pos x="connsiteX20424" y="connsiteY20424"/>
              </a:cxn>
              <a:cxn ang="0">
                <a:pos x="connsiteX20425" y="connsiteY20425"/>
              </a:cxn>
              <a:cxn ang="0">
                <a:pos x="connsiteX20426" y="connsiteY20426"/>
              </a:cxn>
              <a:cxn ang="0">
                <a:pos x="connsiteX20427" y="connsiteY20427"/>
              </a:cxn>
              <a:cxn ang="0">
                <a:pos x="connsiteX20428" y="connsiteY20428"/>
              </a:cxn>
              <a:cxn ang="0">
                <a:pos x="connsiteX20429" y="connsiteY20429"/>
              </a:cxn>
              <a:cxn ang="0">
                <a:pos x="connsiteX20430" y="connsiteY20430"/>
              </a:cxn>
              <a:cxn ang="0">
                <a:pos x="connsiteX20431" y="connsiteY20431"/>
              </a:cxn>
              <a:cxn ang="0">
                <a:pos x="connsiteX20432" y="connsiteY20432"/>
              </a:cxn>
              <a:cxn ang="0">
                <a:pos x="connsiteX20433" y="connsiteY20433"/>
              </a:cxn>
              <a:cxn ang="0">
                <a:pos x="connsiteX20434" y="connsiteY20434"/>
              </a:cxn>
              <a:cxn ang="0">
                <a:pos x="connsiteX20435" y="connsiteY20435"/>
              </a:cxn>
              <a:cxn ang="0">
                <a:pos x="connsiteX20436" y="connsiteY20436"/>
              </a:cxn>
              <a:cxn ang="0">
                <a:pos x="connsiteX20437" y="connsiteY20437"/>
              </a:cxn>
              <a:cxn ang="0">
                <a:pos x="connsiteX20438" y="connsiteY20438"/>
              </a:cxn>
              <a:cxn ang="0">
                <a:pos x="connsiteX20439" y="connsiteY20439"/>
              </a:cxn>
              <a:cxn ang="0">
                <a:pos x="connsiteX20440" y="connsiteY20440"/>
              </a:cxn>
              <a:cxn ang="0">
                <a:pos x="connsiteX20441" y="connsiteY20441"/>
              </a:cxn>
              <a:cxn ang="0">
                <a:pos x="connsiteX20442" y="connsiteY20442"/>
              </a:cxn>
              <a:cxn ang="0">
                <a:pos x="connsiteX20443" y="connsiteY20443"/>
              </a:cxn>
              <a:cxn ang="0">
                <a:pos x="connsiteX20444" y="connsiteY20444"/>
              </a:cxn>
              <a:cxn ang="0">
                <a:pos x="connsiteX20445" y="connsiteY20445"/>
              </a:cxn>
              <a:cxn ang="0">
                <a:pos x="connsiteX20446" y="connsiteY20446"/>
              </a:cxn>
              <a:cxn ang="0">
                <a:pos x="connsiteX20447" y="connsiteY20447"/>
              </a:cxn>
              <a:cxn ang="0">
                <a:pos x="connsiteX20448" y="connsiteY20448"/>
              </a:cxn>
              <a:cxn ang="0">
                <a:pos x="connsiteX20449" y="connsiteY20449"/>
              </a:cxn>
              <a:cxn ang="0">
                <a:pos x="connsiteX20450" y="connsiteY20450"/>
              </a:cxn>
              <a:cxn ang="0">
                <a:pos x="connsiteX20451" y="connsiteY20451"/>
              </a:cxn>
              <a:cxn ang="0">
                <a:pos x="connsiteX20452" y="connsiteY20452"/>
              </a:cxn>
              <a:cxn ang="0">
                <a:pos x="connsiteX20453" y="connsiteY20453"/>
              </a:cxn>
              <a:cxn ang="0">
                <a:pos x="connsiteX20454" y="connsiteY20454"/>
              </a:cxn>
              <a:cxn ang="0">
                <a:pos x="connsiteX20455" y="connsiteY20455"/>
              </a:cxn>
              <a:cxn ang="0">
                <a:pos x="connsiteX20456" y="connsiteY20456"/>
              </a:cxn>
              <a:cxn ang="0">
                <a:pos x="connsiteX20457" y="connsiteY20457"/>
              </a:cxn>
              <a:cxn ang="0">
                <a:pos x="connsiteX20458" y="connsiteY20458"/>
              </a:cxn>
              <a:cxn ang="0">
                <a:pos x="connsiteX20459" y="connsiteY20459"/>
              </a:cxn>
              <a:cxn ang="0">
                <a:pos x="connsiteX20460" y="connsiteY20460"/>
              </a:cxn>
              <a:cxn ang="0">
                <a:pos x="connsiteX20461" y="connsiteY20461"/>
              </a:cxn>
              <a:cxn ang="0">
                <a:pos x="connsiteX20462" y="connsiteY20462"/>
              </a:cxn>
              <a:cxn ang="0">
                <a:pos x="connsiteX20463" y="connsiteY20463"/>
              </a:cxn>
              <a:cxn ang="0">
                <a:pos x="connsiteX20464" y="connsiteY20464"/>
              </a:cxn>
              <a:cxn ang="0">
                <a:pos x="connsiteX20465" y="connsiteY20465"/>
              </a:cxn>
              <a:cxn ang="0">
                <a:pos x="connsiteX20466" y="connsiteY20466"/>
              </a:cxn>
              <a:cxn ang="0">
                <a:pos x="connsiteX20467" y="connsiteY20467"/>
              </a:cxn>
              <a:cxn ang="0">
                <a:pos x="connsiteX20468" y="connsiteY20468"/>
              </a:cxn>
              <a:cxn ang="0">
                <a:pos x="connsiteX20469" y="connsiteY20469"/>
              </a:cxn>
              <a:cxn ang="0">
                <a:pos x="connsiteX20470" y="connsiteY20470"/>
              </a:cxn>
              <a:cxn ang="0">
                <a:pos x="connsiteX20471" y="connsiteY20471"/>
              </a:cxn>
              <a:cxn ang="0">
                <a:pos x="connsiteX20472" y="connsiteY20472"/>
              </a:cxn>
              <a:cxn ang="0">
                <a:pos x="connsiteX20473" y="connsiteY20473"/>
              </a:cxn>
              <a:cxn ang="0">
                <a:pos x="connsiteX20474" y="connsiteY20474"/>
              </a:cxn>
              <a:cxn ang="0">
                <a:pos x="connsiteX20475" y="connsiteY20475"/>
              </a:cxn>
              <a:cxn ang="0">
                <a:pos x="connsiteX20476" y="connsiteY20476"/>
              </a:cxn>
              <a:cxn ang="0">
                <a:pos x="connsiteX20477" y="connsiteY20477"/>
              </a:cxn>
              <a:cxn ang="0">
                <a:pos x="connsiteX20478" y="connsiteY20478"/>
              </a:cxn>
              <a:cxn ang="0">
                <a:pos x="connsiteX20479" y="connsiteY20479"/>
              </a:cxn>
              <a:cxn ang="0">
                <a:pos x="connsiteX20480" y="connsiteY20480"/>
              </a:cxn>
              <a:cxn ang="0">
                <a:pos x="connsiteX20481" y="connsiteY20481"/>
              </a:cxn>
              <a:cxn ang="0">
                <a:pos x="connsiteX20482" y="connsiteY20482"/>
              </a:cxn>
              <a:cxn ang="0">
                <a:pos x="connsiteX20483" y="connsiteY20483"/>
              </a:cxn>
              <a:cxn ang="0">
                <a:pos x="connsiteX20484" y="connsiteY20484"/>
              </a:cxn>
              <a:cxn ang="0">
                <a:pos x="connsiteX20485" y="connsiteY20485"/>
              </a:cxn>
              <a:cxn ang="0">
                <a:pos x="connsiteX20486" y="connsiteY20486"/>
              </a:cxn>
              <a:cxn ang="0">
                <a:pos x="connsiteX20487" y="connsiteY20487"/>
              </a:cxn>
              <a:cxn ang="0">
                <a:pos x="connsiteX20488" y="connsiteY20488"/>
              </a:cxn>
              <a:cxn ang="0">
                <a:pos x="connsiteX20489" y="connsiteY20489"/>
              </a:cxn>
              <a:cxn ang="0">
                <a:pos x="connsiteX20490" y="connsiteY20490"/>
              </a:cxn>
              <a:cxn ang="0">
                <a:pos x="connsiteX20491" y="connsiteY20491"/>
              </a:cxn>
              <a:cxn ang="0">
                <a:pos x="connsiteX20492" y="connsiteY20492"/>
              </a:cxn>
              <a:cxn ang="0">
                <a:pos x="connsiteX20493" y="connsiteY20493"/>
              </a:cxn>
              <a:cxn ang="0">
                <a:pos x="connsiteX20494" y="connsiteY20494"/>
              </a:cxn>
              <a:cxn ang="0">
                <a:pos x="connsiteX20495" y="connsiteY20495"/>
              </a:cxn>
              <a:cxn ang="0">
                <a:pos x="connsiteX20496" y="connsiteY20496"/>
              </a:cxn>
              <a:cxn ang="0">
                <a:pos x="connsiteX20497" y="connsiteY20497"/>
              </a:cxn>
              <a:cxn ang="0">
                <a:pos x="connsiteX20498" y="connsiteY20498"/>
              </a:cxn>
              <a:cxn ang="0">
                <a:pos x="connsiteX20499" y="connsiteY20499"/>
              </a:cxn>
              <a:cxn ang="0">
                <a:pos x="connsiteX20500" y="connsiteY20500"/>
              </a:cxn>
              <a:cxn ang="0">
                <a:pos x="connsiteX20501" y="connsiteY20501"/>
              </a:cxn>
              <a:cxn ang="0">
                <a:pos x="connsiteX20502" y="connsiteY20502"/>
              </a:cxn>
              <a:cxn ang="0">
                <a:pos x="connsiteX20503" y="connsiteY20503"/>
              </a:cxn>
              <a:cxn ang="0">
                <a:pos x="connsiteX20504" y="connsiteY20504"/>
              </a:cxn>
              <a:cxn ang="0">
                <a:pos x="connsiteX20505" y="connsiteY20505"/>
              </a:cxn>
              <a:cxn ang="0">
                <a:pos x="connsiteX20506" y="connsiteY20506"/>
              </a:cxn>
              <a:cxn ang="0">
                <a:pos x="connsiteX20507" y="connsiteY20507"/>
              </a:cxn>
              <a:cxn ang="0">
                <a:pos x="connsiteX20508" y="connsiteY20508"/>
              </a:cxn>
              <a:cxn ang="0">
                <a:pos x="connsiteX20509" y="connsiteY20509"/>
              </a:cxn>
              <a:cxn ang="0">
                <a:pos x="connsiteX20510" y="connsiteY20510"/>
              </a:cxn>
              <a:cxn ang="0">
                <a:pos x="connsiteX20511" y="connsiteY20511"/>
              </a:cxn>
              <a:cxn ang="0">
                <a:pos x="connsiteX20512" y="connsiteY20512"/>
              </a:cxn>
              <a:cxn ang="0">
                <a:pos x="connsiteX20513" y="connsiteY20513"/>
              </a:cxn>
              <a:cxn ang="0">
                <a:pos x="connsiteX20514" y="connsiteY20514"/>
              </a:cxn>
              <a:cxn ang="0">
                <a:pos x="connsiteX20515" y="connsiteY20515"/>
              </a:cxn>
              <a:cxn ang="0">
                <a:pos x="connsiteX20516" y="connsiteY20516"/>
              </a:cxn>
              <a:cxn ang="0">
                <a:pos x="connsiteX20517" y="connsiteY20517"/>
              </a:cxn>
              <a:cxn ang="0">
                <a:pos x="connsiteX20518" y="connsiteY20518"/>
              </a:cxn>
              <a:cxn ang="0">
                <a:pos x="connsiteX20519" y="connsiteY20519"/>
              </a:cxn>
              <a:cxn ang="0">
                <a:pos x="connsiteX20520" y="connsiteY20520"/>
              </a:cxn>
              <a:cxn ang="0">
                <a:pos x="connsiteX20521" y="connsiteY20521"/>
              </a:cxn>
              <a:cxn ang="0">
                <a:pos x="connsiteX20522" y="connsiteY20522"/>
              </a:cxn>
              <a:cxn ang="0">
                <a:pos x="connsiteX20523" y="connsiteY20523"/>
              </a:cxn>
              <a:cxn ang="0">
                <a:pos x="connsiteX20524" y="connsiteY20524"/>
              </a:cxn>
              <a:cxn ang="0">
                <a:pos x="connsiteX20525" y="connsiteY20525"/>
              </a:cxn>
              <a:cxn ang="0">
                <a:pos x="connsiteX20526" y="connsiteY20526"/>
              </a:cxn>
              <a:cxn ang="0">
                <a:pos x="connsiteX20527" y="connsiteY20527"/>
              </a:cxn>
              <a:cxn ang="0">
                <a:pos x="connsiteX20528" y="connsiteY20528"/>
              </a:cxn>
              <a:cxn ang="0">
                <a:pos x="connsiteX20529" y="connsiteY20529"/>
              </a:cxn>
              <a:cxn ang="0">
                <a:pos x="connsiteX20530" y="connsiteY20530"/>
              </a:cxn>
              <a:cxn ang="0">
                <a:pos x="connsiteX20531" y="connsiteY20531"/>
              </a:cxn>
              <a:cxn ang="0">
                <a:pos x="connsiteX20532" y="connsiteY20532"/>
              </a:cxn>
              <a:cxn ang="0">
                <a:pos x="connsiteX20533" y="connsiteY20533"/>
              </a:cxn>
              <a:cxn ang="0">
                <a:pos x="connsiteX20534" y="connsiteY20534"/>
              </a:cxn>
              <a:cxn ang="0">
                <a:pos x="connsiteX20535" y="connsiteY20535"/>
              </a:cxn>
              <a:cxn ang="0">
                <a:pos x="connsiteX20536" y="connsiteY20536"/>
              </a:cxn>
              <a:cxn ang="0">
                <a:pos x="connsiteX20537" y="connsiteY20537"/>
              </a:cxn>
              <a:cxn ang="0">
                <a:pos x="connsiteX20538" y="connsiteY20538"/>
              </a:cxn>
              <a:cxn ang="0">
                <a:pos x="connsiteX20539" y="connsiteY20539"/>
              </a:cxn>
              <a:cxn ang="0">
                <a:pos x="connsiteX20540" y="connsiteY20540"/>
              </a:cxn>
              <a:cxn ang="0">
                <a:pos x="connsiteX20541" y="connsiteY20541"/>
              </a:cxn>
              <a:cxn ang="0">
                <a:pos x="connsiteX20542" y="connsiteY20542"/>
              </a:cxn>
              <a:cxn ang="0">
                <a:pos x="connsiteX20543" y="connsiteY20543"/>
              </a:cxn>
              <a:cxn ang="0">
                <a:pos x="connsiteX20544" y="connsiteY20544"/>
              </a:cxn>
              <a:cxn ang="0">
                <a:pos x="connsiteX20545" y="connsiteY20545"/>
              </a:cxn>
              <a:cxn ang="0">
                <a:pos x="connsiteX20546" y="connsiteY20546"/>
              </a:cxn>
              <a:cxn ang="0">
                <a:pos x="connsiteX20547" y="connsiteY20547"/>
              </a:cxn>
              <a:cxn ang="0">
                <a:pos x="connsiteX20548" y="connsiteY20548"/>
              </a:cxn>
              <a:cxn ang="0">
                <a:pos x="connsiteX20549" y="connsiteY20549"/>
              </a:cxn>
              <a:cxn ang="0">
                <a:pos x="connsiteX20550" y="connsiteY20550"/>
              </a:cxn>
              <a:cxn ang="0">
                <a:pos x="connsiteX20551" y="connsiteY20551"/>
              </a:cxn>
              <a:cxn ang="0">
                <a:pos x="connsiteX20552" y="connsiteY20552"/>
              </a:cxn>
              <a:cxn ang="0">
                <a:pos x="connsiteX20553" y="connsiteY20553"/>
              </a:cxn>
              <a:cxn ang="0">
                <a:pos x="connsiteX20554" y="connsiteY20554"/>
              </a:cxn>
              <a:cxn ang="0">
                <a:pos x="connsiteX20555" y="connsiteY20555"/>
              </a:cxn>
              <a:cxn ang="0">
                <a:pos x="connsiteX20556" y="connsiteY20556"/>
              </a:cxn>
              <a:cxn ang="0">
                <a:pos x="connsiteX20557" y="connsiteY20557"/>
              </a:cxn>
              <a:cxn ang="0">
                <a:pos x="connsiteX20558" y="connsiteY20558"/>
              </a:cxn>
              <a:cxn ang="0">
                <a:pos x="connsiteX20559" y="connsiteY20559"/>
              </a:cxn>
              <a:cxn ang="0">
                <a:pos x="connsiteX20560" y="connsiteY20560"/>
              </a:cxn>
              <a:cxn ang="0">
                <a:pos x="connsiteX20561" y="connsiteY20561"/>
              </a:cxn>
              <a:cxn ang="0">
                <a:pos x="connsiteX20562" y="connsiteY20562"/>
              </a:cxn>
              <a:cxn ang="0">
                <a:pos x="connsiteX20563" y="connsiteY20563"/>
              </a:cxn>
              <a:cxn ang="0">
                <a:pos x="connsiteX20564" y="connsiteY20564"/>
              </a:cxn>
              <a:cxn ang="0">
                <a:pos x="connsiteX20565" y="connsiteY20565"/>
              </a:cxn>
              <a:cxn ang="0">
                <a:pos x="connsiteX20566" y="connsiteY20566"/>
              </a:cxn>
              <a:cxn ang="0">
                <a:pos x="connsiteX20567" y="connsiteY20567"/>
              </a:cxn>
              <a:cxn ang="0">
                <a:pos x="connsiteX20568" y="connsiteY20568"/>
              </a:cxn>
              <a:cxn ang="0">
                <a:pos x="connsiteX20569" y="connsiteY20569"/>
              </a:cxn>
              <a:cxn ang="0">
                <a:pos x="connsiteX20570" y="connsiteY20570"/>
              </a:cxn>
              <a:cxn ang="0">
                <a:pos x="connsiteX20571" y="connsiteY20571"/>
              </a:cxn>
              <a:cxn ang="0">
                <a:pos x="connsiteX20572" y="connsiteY20572"/>
              </a:cxn>
              <a:cxn ang="0">
                <a:pos x="connsiteX20573" y="connsiteY20573"/>
              </a:cxn>
              <a:cxn ang="0">
                <a:pos x="connsiteX20574" y="connsiteY20574"/>
              </a:cxn>
              <a:cxn ang="0">
                <a:pos x="connsiteX20575" y="connsiteY20575"/>
              </a:cxn>
              <a:cxn ang="0">
                <a:pos x="connsiteX20576" y="connsiteY20576"/>
              </a:cxn>
              <a:cxn ang="0">
                <a:pos x="connsiteX20577" y="connsiteY20577"/>
              </a:cxn>
              <a:cxn ang="0">
                <a:pos x="connsiteX20578" y="connsiteY20578"/>
              </a:cxn>
              <a:cxn ang="0">
                <a:pos x="connsiteX20579" y="connsiteY20579"/>
              </a:cxn>
              <a:cxn ang="0">
                <a:pos x="connsiteX20580" y="connsiteY20580"/>
              </a:cxn>
              <a:cxn ang="0">
                <a:pos x="connsiteX20581" y="connsiteY20581"/>
              </a:cxn>
              <a:cxn ang="0">
                <a:pos x="connsiteX20582" y="connsiteY20582"/>
              </a:cxn>
              <a:cxn ang="0">
                <a:pos x="connsiteX20583" y="connsiteY20583"/>
              </a:cxn>
              <a:cxn ang="0">
                <a:pos x="connsiteX20584" y="connsiteY20584"/>
              </a:cxn>
              <a:cxn ang="0">
                <a:pos x="connsiteX20585" y="connsiteY20585"/>
              </a:cxn>
              <a:cxn ang="0">
                <a:pos x="connsiteX20586" y="connsiteY20586"/>
              </a:cxn>
              <a:cxn ang="0">
                <a:pos x="connsiteX20587" y="connsiteY20587"/>
              </a:cxn>
              <a:cxn ang="0">
                <a:pos x="connsiteX20588" y="connsiteY20588"/>
              </a:cxn>
              <a:cxn ang="0">
                <a:pos x="connsiteX20589" y="connsiteY20589"/>
              </a:cxn>
              <a:cxn ang="0">
                <a:pos x="connsiteX20590" y="connsiteY20590"/>
              </a:cxn>
              <a:cxn ang="0">
                <a:pos x="connsiteX20591" y="connsiteY20591"/>
              </a:cxn>
              <a:cxn ang="0">
                <a:pos x="connsiteX20592" y="connsiteY20592"/>
              </a:cxn>
              <a:cxn ang="0">
                <a:pos x="connsiteX20593" y="connsiteY20593"/>
              </a:cxn>
              <a:cxn ang="0">
                <a:pos x="connsiteX20594" y="connsiteY20594"/>
              </a:cxn>
              <a:cxn ang="0">
                <a:pos x="connsiteX20595" y="connsiteY20595"/>
              </a:cxn>
              <a:cxn ang="0">
                <a:pos x="connsiteX20596" y="connsiteY20596"/>
              </a:cxn>
              <a:cxn ang="0">
                <a:pos x="connsiteX20597" y="connsiteY20597"/>
              </a:cxn>
              <a:cxn ang="0">
                <a:pos x="connsiteX20598" y="connsiteY20598"/>
              </a:cxn>
              <a:cxn ang="0">
                <a:pos x="connsiteX20599" y="connsiteY20599"/>
              </a:cxn>
              <a:cxn ang="0">
                <a:pos x="connsiteX20600" y="connsiteY20600"/>
              </a:cxn>
              <a:cxn ang="0">
                <a:pos x="connsiteX20601" y="connsiteY20601"/>
              </a:cxn>
              <a:cxn ang="0">
                <a:pos x="connsiteX20602" y="connsiteY20602"/>
              </a:cxn>
              <a:cxn ang="0">
                <a:pos x="connsiteX20603" y="connsiteY20603"/>
              </a:cxn>
              <a:cxn ang="0">
                <a:pos x="connsiteX20604" y="connsiteY20604"/>
              </a:cxn>
              <a:cxn ang="0">
                <a:pos x="connsiteX20605" y="connsiteY20605"/>
              </a:cxn>
              <a:cxn ang="0">
                <a:pos x="connsiteX20606" y="connsiteY20606"/>
              </a:cxn>
              <a:cxn ang="0">
                <a:pos x="connsiteX20607" y="connsiteY20607"/>
              </a:cxn>
              <a:cxn ang="0">
                <a:pos x="connsiteX20608" y="connsiteY20608"/>
              </a:cxn>
              <a:cxn ang="0">
                <a:pos x="connsiteX20609" y="connsiteY20609"/>
              </a:cxn>
              <a:cxn ang="0">
                <a:pos x="connsiteX20610" y="connsiteY20610"/>
              </a:cxn>
              <a:cxn ang="0">
                <a:pos x="connsiteX20611" y="connsiteY20611"/>
              </a:cxn>
              <a:cxn ang="0">
                <a:pos x="connsiteX20612" y="connsiteY20612"/>
              </a:cxn>
              <a:cxn ang="0">
                <a:pos x="connsiteX20613" y="connsiteY20613"/>
              </a:cxn>
              <a:cxn ang="0">
                <a:pos x="connsiteX20614" y="connsiteY20614"/>
              </a:cxn>
              <a:cxn ang="0">
                <a:pos x="connsiteX20615" y="connsiteY20615"/>
              </a:cxn>
              <a:cxn ang="0">
                <a:pos x="connsiteX20616" y="connsiteY20616"/>
              </a:cxn>
              <a:cxn ang="0">
                <a:pos x="connsiteX20617" y="connsiteY20617"/>
              </a:cxn>
              <a:cxn ang="0">
                <a:pos x="connsiteX20618" y="connsiteY20618"/>
              </a:cxn>
              <a:cxn ang="0">
                <a:pos x="connsiteX20619" y="connsiteY20619"/>
              </a:cxn>
              <a:cxn ang="0">
                <a:pos x="connsiteX20620" y="connsiteY20620"/>
              </a:cxn>
              <a:cxn ang="0">
                <a:pos x="connsiteX20621" y="connsiteY20621"/>
              </a:cxn>
              <a:cxn ang="0">
                <a:pos x="connsiteX20622" y="connsiteY20622"/>
              </a:cxn>
              <a:cxn ang="0">
                <a:pos x="connsiteX20623" y="connsiteY20623"/>
              </a:cxn>
              <a:cxn ang="0">
                <a:pos x="connsiteX20624" y="connsiteY20624"/>
              </a:cxn>
              <a:cxn ang="0">
                <a:pos x="connsiteX20625" y="connsiteY20625"/>
              </a:cxn>
              <a:cxn ang="0">
                <a:pos x="connsiteX20626" y="connsiteY20626"/>
              </a:cxn>
              <a:cxn ang="0">
                <a:pos x="connsiteX20627" y="connsiteY20627"/>
              </a:cxn>
              <a:cxn ang="0">
                <a:pos x="connsiteX20628" y="connsiteY20628"/>
              </a:cxn>
              <a:cxn ang="0">
                <a:pos x="connsiteX20629" y="connsiteY20629"/>
              </a:cxn>
              <a:cxn ang="0">
                <a:pos x="connsiteX20630" y="connsiteY20630"/>
              </a:cxn>
              <a:cxn ang="0">
                <a:pos x="connsiteX20631" y="connsiteY20631"/>
              </a:cxn>
              <a:cxn ang="0">
                <a:pos x="connsiteX20632" y="connsiteY20632"/>
              </a:cxn>
              <a:cxn ang="0">
                <a:pos x="connsiteX20633" y="connsiteY20633"/>
              </a:cxn>
              <a:cxn ang="0">
                <a:pos x="connsiteX20634" y="connsiteY20634"/>
              </a:cxn>
              <a:cxn ang="0">
                <a:pos x="connsiteX20635" y="connsiteY20635"/>
              </a:cxn>
              <a:cxn ang="0">
                <a:pos x="connsiteX20636" y="connsiteY20636"/>
              </a:cxn>
              <a:cxn ang="0">
                <a:pos x="connsiteX20637" y="connsiteY20637"/>
              </a:cxn>
              <a:cxn ang="0">
                <a:pos x="connsiteX20638" y="connsiteY20638"/>
              </a:cxn>
              <a:cxn ang="0">
                <a:pos x="connsiteX20639" y="connsiteY20639"/>
              </a:cxn>
              <a:cxn ang="0">
                <a:pos x="connsiteX20640" y="connsiteY20640"/>
              </a:cxn>
              <a:cxn ang="0">
                <a:pos x="connsiteX20641" y="connsiteY20641"/>
              </a:cxn>
              <a:cxn ang="0">
                <a:pos x="connsiteX20642" y="connsiteY20642"/>
              </a:cxn>
              <a:cxn ang="0">
                <a:pos x="connsiteX20643" y="connsiteY20643"/>
              </a:cxn>
              <a:cxn ang="0">
                <a:pos x="connsiteX20644" y="connsiteY20644"/>
              </a:cxn>
              <a:cxn ang="0">
                <a:pos x="connsiteX20645" y="connsiteY20645"/>
              </a:cxn>
              <a:cxn ang="0">
                <a:pos x="connsiteX20646" y="connsiteY20646"/>
              </a:cxn>
              <a:cxn ang="0">
                <a:pos x="connsiteX20647" y="connsiteY20647"/>
              </a:cxn>
              <a:cxn ang="0">
                <a:pos x="connsiteX20648" y="connsiteY20648"/>
              </a:cxn>
              <a:cxn ang="0">
                <a:pos x="connsiteX20649" y="connsiteY20649"/>
              </a:cxn>
              <a:cxn ang="0">
                <a:pos x="connsiteX20650" y="connsiteY20650"/>
              </a:cxn>
              <a:cxn ang="0">
                <a:pos x="connsiteX20651" y="connsiteY20651"/>
              </a:cxn>
              <a:cxn ang="0">
                <a:pos x="connsiteX20652" y="connsiteY20652"/>
              </a:cxn>
              <a:cxn ang="0">
                <a:pos x="connsiteX20653" y="connsiteY20653"/>
              </a:cxn>
              <a:cxn ang="0">
                <a:pos x="connsiteX20654" y="connsiteY20654"/>
              </a:cxn>
              <a:cxn ang="0">
                <a:pos x="connsiteX20655" y="connsiteY20655"/>
              </a:cxn>
              <a:cxn ang="0">
                <a:pos x="connsiteX20656" y="connsiteY20656"/>
              </a:cxn>
              <a:cxn ang="0">
                <a:pos x="connsiteX20657" y="connsiteY20657"/>
              </a:cxn>
              <a:cxn ang="0">
                <a:pos x="connsiteX20658" y="connsiteY20658"/>
              </a:cxn>
              <a:cxn ang="0">
                <a:pos x="connsiteX20659" y="connsiteY20659"/>
              </a:cxn>
              <a:cxn ang="0">
                <a:pos x="connsiteX20660" y="connsiteY20660"/>
              </a:cxn>
              <a:cxn ang="0">
                <a:pos x="connsiteX20661" y="connsiteY20661"/>
              </a:cxn>
              <a:cxn ang="0">
                <a:pos x="connsiteX20662" y="connsiteY20662"/>
              </a:cxn>
              <a:cxn ang="0">
                <a:pos x="connsiteX20663" y="connsiteY20663"/>
              </a:cxn>
              <a:cxn ang="0">
                <a:pos x="connsiteX20664" y="connsiteY20664"/>
              </a:cxn>
              <a:cxn ang="0">
                <a:pos x="connsiteX20665" y="connsiteY20665"/>
              </a:cxn>
              <a:cxn ang="0">
                <a:pos x="connsiteX20666" y="connsiteY20666"/>
              </a:cxn>
              <a:cxn ang="0">
                <a:pos x="connsiteX20667" y="connsiteY20667"/>
              </a:cxn>
              <a:cxn ang="0">
                <a:pos x="connsiteX20668" y="connsiteY20668"/>
              </a:cxn>
              <a:cxn ang="0">
                <a:pos x="connsiteX20669" y="connsiteY20669"/>
              </a:cxn>
              <a:cxn ang="0">
                <a:pos x="connsiteX20670" y="connsiteY20670"/>
              </a:cxn>
              <a:cxn ang="0">
                <a:pos x="connsiteX20671" y="connsiteY20671"/>
              </a:cxn>
              <a:cxn ang="0">
                <a:pos x="connsiteX20672" y="connsiteY20672"/>
              </a:cxn>
              <a:cxn ang="0">
                <a:pos x="connsiteX20673" y="connsiteY20673"/>
              </a:cxn>
              <a:cxn ang="0">
                <a:pos x="connsiteX20674" y="connsiteY20674"/>
              </a:cxn>
              <a:cxn ang="0">
                <a:pos x="connsiteX20675" y="connsiteY20675"/>
              </a:cxn>
              <a:cxn ang="0">
                <a:pos x="connsiteX20676" y="connsiteY20676"/>
              </a:cxn>
              <a:cxn ang="0">
                <a:pos x="connsiteX20677" y="connsiteY20677"/>
              </a:cxn>
              <a:cxn ang="0">
                <a:pos x="connsiteX20678" y="connsiteY20678"/>
              </a:cxn>
              <a:cxn ang="0">
                <a:pos x="connsiteX20679" y="connsiteY20679"/>
              </a:cxn>
              <a:cxn ang="0">
                <a:pos x="connsiteX20680" y="connsiteY20680"/>
              </a:cxn>
              <a:cxn ang="0">
                <a:pos x="connsiteX20681" y="connsiteY20681"/>
              </a:cxn>
              <a:cxn ang="0">
                <a:pos x="connsiteX20682" y="connsiteY20682"/>
              </a:cxn>
              <a:cxn ang="0">
                <a:pos x="connsiteX20683" y="connsiteY20683"/>
              </a:cxn>
              <a:cxn ang="0">
                <a:pos x="connsiteX20684" y="connsiteY20684"/>
              </a:cxn>
              <a:cxn ang="0">
                <a:pos x="connsiteX20685" y="connsiteY20685"/>
              </a:cxn>
              <a:cxn ang="0">
                <a:pos x="connsiteX20686" y="connsiteY20686"/>
              </a:cxn>
              <a:cxn ang="0">
                <a:pos x="connsiteX20687" y="connsiteY20687"/>
              </a:cxn>
              <a:cxn ang="0">
                <a:pos x="connsiteX20688" y="connsiteY20688"/>
              </a:cxn>
              <a:cxn ang="0">
                <a:pos x="connsiteX20689" y="connsiteY20689"/>
              </a:cxn>
              <a:cxn ang="0">
                <a:pos x="connsiteX20690" y="connsiteY20690"/>
              </a:cxn>
              <a:cxn ang="0">
                <a:pos x="connsiteX20691" y="connsiteY20691"/>
              </a:cxn>
              <a:cxn ang="0">
                <a:pos x="connsiteX20692" y="connsiteY20692"/>
              </a:cxn>
              <a:cxn ang="0">
                <a:pos x="connsiteX20693" y="connsiteY20693"/>
              </a:cxn>
              <a:cxn ang="0">
                <a:pos x="connsiteX20694" y="connsiteY20694"/>
              </a:cxn>
              <a:cxn ang="0">
                <a:pos x="connsiteX20695" y="connsiteY20695"/>
              </a:cxn>
              <a:cxn ang="0">
                <a:pos x="connsiteX20696" y="connsiteY20696"/>
              </a:cxn>
              <a:cxn ang="0">
                <a:pos x="connsiteX20697" y="connsiteY20697"/>
              </a:cxn>
              <a:cxn ang="0">
                <a:pos x="connsiteX20698" y="connsiteY20698"/>
              </a:cxn>
              <a:cxn ang="0">
                <a:pos x="connsiteX20699" y="connsiteY20699"/>
              </a:cxn>
              <a:cxn ang="0">
                <a:pos x="connsiteX20700" y="connsiteY20700"/>
              </a:cxn>
              <a:cxn ang="0">
                <a:pos x="connsiteX20701" y="connsiteY20701"/>
              </a:cxn>
              <a:cxn ang="0">
                <a:pos x="connsiteX20702" y="connsiteY20702"/>
              </a:cxn>
              <a:cxn ang="0">
                <a:pos x="connsiteX20703" y="connsiteY20703"/>
              </a:cxn>
              <a:cxn ang="0">
                <a:pos x="connsiteX20704" y="connsiteY20704"/>
              </a:cxn>
              <a:cxn ang="0">
                <a:pos x="connsiteX20705" y="connsiteY20705"/>
              </a:cxn>
              <a:cxn ang="0">
                <a:pos x="connsiteX20706" y="connsiteY20706"/>
              </a:cxn>
              <a:cxn ang="0">
                <a:pos x="connsiteX20707" y="connsiteY20707"/>
              </a:cxn>
              <a:cxn ang="0">
                <a:pos x="connsiteX20708" y="connsiteY20708"/>
              </a:cxn>
              <a:cxn ang="0">
                <a:pos x="connsiteX20709" y="connsiteY20709"/>
              </a:cxn>
              <a:cxn ang="0">
                <a:pos x="connsiteX20710" y="connsiteY20710"/>
              </a:cxn>
              <a:cxn ang="0">
                <a:pos x="connsiteX20711" y="connsiteY20711"/>
              </a:cxn>
              <a:cxn ang="0">
                <a:pos x="connsiteX20712" y="connsiteY20712"/>
              </a:cxn>
              <a:cxn ang="0">
                <a:pos x="connsiteX20713" y="connsiteY20713"/>
              </a:cxn>
              <a:cxn ang="0">
                <a:pos x="connsiteX20714" y="connsiteY20714"/>
              </a:cxn>
              <a:cxn ang="0">
                <a:pos x="connsiteX20715" y="connsiteY20715"/>
              </a:cxn>
              <a:cxn ang="0">
                <a:pos x="connsiteX20716" y="connsiteY20716"/>
              </a:cxn>
              <a:cxn ang="0">
                <a:pos x="connsiteX20717" y="connsiteY20717"/>
              </a:cxn>
              <a:cxn ang="0">
                <a:pos x="connsiteX20718" y="connsiteY20718"/>
              </a:cxn>
              <a:cxn ang="0">
                <a:pos x="connsiteX20719" y="connsiteY20719"/>
              </a:cxn>
              <a:cxn ang="0">
                <a:pos x="connsiteX20720" y="connsiteY20720"/>
              </a:cxn>
              <a:cxn ang="0">
                <a:pos x="connsiteX20721" y="connsiteY20721"/>
              </a:cxn>
              <a:cxn ang="0">
                <a:pos x="connsiteX20722" y="connsiteY20722"/>
              </a:cxn>
              <a:cxn ang="0">
                <a:pos x="connsiteX20723" y="connsiteY20723"/>
              </a:cxn>
              <a:cxn ang="0">
                <a:pos x="connsiteX20724" y="connsiteY20724"/>
              </a:cxn>
              <a:cxn ang="0">
                <a:pos x="connsiteX20725" y="connsiteY20725"/>
              </a:cxn>
              <a:cxn ang="0">
                <a:pos x="connsiteX20726" y="connsiteY20726"/>
              </a:cxn>
              <a:cxn ang="0">
                <a:pos x="connsiteX20727" y="connsiteY20727"/>
              </a:cxn>
              <a:cxn ang="0">
                <a:pos x="connsiteX20728" y="connsiteY20728"/>
              </a:cxn>
              <a:cxn ang="0">
                <a:pos x="connsiteX20729" y="connsiteY20729"/>
              </a:cxn>
              <a:cxn ang="0">
                <a:pos x="connsiteX20730" y="connsiteY20730"/>
              </a:cxn>
              <a:cxn ang="0">
                <a:pos x="connsiteX20731" y="connsiteY20731"/>
              </a:cxn>
              <a:cxn ang="0">
                <a:pos x="connsiteX20732" y="connsiteY20732"/>
              </a:cxn>
              <a:cxn ang="0">
                <a:pos x="connsiteX20733" y="connsiteY20733"/>
              </a:cxn>
              <a:cxn ang="0">
                <a:pos x="connsiteX20734" y="connsiteY20734"/>
              </a:cxn>
              <a:cxn ang="0">
                <a:pos x="connsiteX20735" y="connsiteY20735"/>
              </a:cxn>
              <a:cxn ang="0">
                <a:pos x="connsiteX20736" y="connsiteY20736"/>
              </a:cxn>
              <a:cxn ang="0">
                <a:pos x="connsiteX20737" y="connsiteY20737"/>
              </a:cxn>
              <a:cxn ang="0">
                <a:pos x="connsiteX20738" y="connsiteY20738"/>
              </a:cxn>
              <a:cxn ang="0">
                <a:pos x="connsiteX20739" y="connsiteY20739"/>
              </a:cxn>
              <a:cxn ang="0">
                <a:pos x="connsiteX20740" y="connsiteY20740"/>
              </a:cxn>
              <a:cxn ang="0">
                <a:pos x="connsiteX20741" y="connsiteY20741"/>
              </a:cxn>
              <a:cxn ang="0">
                <a:pos x="connsiteX20742" y="connsiteY20742"/>
              </a:cxn>
              <a:cxn ang="0">
                <a:pos x="connsiteX20743" y="connsiteY20743"/>
              </a:cxn>
              <a:cxn ang="0">
                <a:pos x="connsiteX20744" y="connsiteY20744"/>
              </a:cxn>
              <a:cxn ang="0">
                <a:pos x="connsiteX20745" y="connsiteY20745"/>
              </a:cxn>
              <a:cxn ang="0">
                <a:pos x="connsiteX20746" y="connsiteY20746"/>
              </a:cxn>
              <a:cxn ang="0">
                <a:pos x="connsiteX20747" y="connsiteY20747"/>
              </a:cxn>
              <a:cxn ang="0">
                <a:pos x="connsiteX20748" y="connsiteY20748"/>
              </a:cxn>
              <a:cxn ang="0">
                <a:pos x="connsiteX20749" y="connsiteY20749"/>
              </a:cxn>
              <a:cxn ang="0">
                <a:pos x="connsiteX20750" y="connsiteY20750"/>
              </a:cxn>
              <a:cxn ang="0">
                <a:pos x="connsiteX20751" y="connsiteY20751"/>
              </a:cxn>
              <a:cxn ang="0">
                <a:pos x="connsiteX20752" y="connsiteY20752"/>
              </a:cxn>
              <a:cxn ang="0">
                <a:pos x="connsiteX20753" y="connsiteY20753"/>
              </a:cxn>
              <a:cxn ang="0">
                <a:pos x="connsiteX20754" y="connsiteY20754"/>
              </a:cxn>
              <a:cxn ang="0">
                <a:pos x="connsiteX20755" y="connsiteY20755"/>
              </a:cxn>
              <a:cxn ang="0">
                <a:pos x="connsiteX20756" y="connsiteY20756"/>
              </a:cxn>
              <a:cxn ang="0">
                <a:pos x="connsiteX20757" y="connsiteY20757"/>
              </a:cxn>
              <a:cxn ang="0">
                <a:pos x="connsiteX20758" y="connsiteY20758"/>
              </a:cxn>
              <a:cxn ang="0">
                <a:pos x="connsiteX20759" y="connsiteY20759"/>
              </a:cxn>
              <a:cxn ang="0">
                <a:pos x="connsiteX20760" y="connsiteY20760"/>
              </a:cxn>
              <a:cxn ang="0">
                <a:pos x="connsiteX20761" y="connsiteY20761"/>
              </a:cxn>
              <a:cxn ang="0">
                <a:pos x="connsiteX20762" y="connsiteY20762"/>
              </a:cxn>
              <a:cxn ang="0">
                <a:pos x="connsiteX20763" y="connsiteY20763"/>
              </a:cxn>
              <a:cxn ang="0">
                <a:pos x="connsiteX20764" y="connsiteY20764"/>
              </a:cxn>
              <a:cxn ang="0">
                <a:pos x="connsiteX20765" y="connsiteY20765"/>
              </a:cxn>
              <a:cxn ang="0">
                <a:pos x="connsiteX20766" y="connsiteY20766"/>
              </a:cxn>
              <a:cxn ang="0">
                <a:pos x="connsiteX20767" y="connsiteY20767"/>
              </a:cxn>
              <a:cxn ang="0">
                <a:pos x="connsiteX20768" y="connsiteY20768"/>
              </a:cxn>
              <a:cxn ang="0">
                <a:pos x="connsiteX20769" y="connsiteY20769"/>
              </a:cxn>
              <a:cxn ang="0">
                <a:pos x="connsiteX20770" y="connsiteY20770"/>
              </a:cxn>
              <a:cxn ang="0">
                <a:pos x="connsiteX20771" y="connsiteY20771"/>
              </a:cxn>
              <a:cxn ang="0">
                <a:pos x="connsiteX20772" y="connsiteY20772"/>
              </a:cxn>
              <a:cxn ang="0">
                <a:pos x="connsiteX20773" y="connsiteY20773"/>
              </a:cxn>
              <a:cxn ang="0">
                <a:pos x="connsiteX20774" y="connsiteY20774"/>
              </a:cxn>
              <a:cxn ang="0">
                <a:pos x="connsiteX20775" y="connsiteY20775"/>
              </a:cxn>
              <a:cxn ang="0">
                <a:pos x="connsiteX20776" y="connsiteY20776"/>
              </a:cxn>
              <a:cxn ang="0">
                <a:pos x="connsiteX20777" y="connsiteY20777"/>
              </a:cxn>
              <a:cxn ang="0">
                <a:pos x="connsiteX20778" y="connsiteY20778"/>
              </a:cxn>
              <a:cxn ang="0">
                <a:pos x="connsiteX20779" y="connsiteY20779"/>
              </a:cxn>
              <a:cxn ang="0">
                <a:pos x="connsiteX20780" y="connsiteY20780"/>
              </a:cxn>
              <a:cxn ang="0">
                <a:pos x="connsiteX20781" y="connsiteY20781"/>
              </a:cxn>
              <a:cxn ang="0">
                <a:pos x="connsiteX20782" y="connsiteY20782"/>
              </a:cxn>
              <a:cxn ang="0">
                <a:pos x="connsiteX20783" y="connsiteY20783"/>
              </a:cxn>
              <a:cxn ang="0">
                <a:pos x="connsiteX20784" y="connsiteY20784"/>
              </a:cxn>
              <a:cxn ang="0">
                <a:pos x="connsiteX20785" y="connsiteY20785"/>
              </a:cxn>
              <a:cxn ang="0">
                <a:pos x="connsiteX20786" y="connsiteY20786"/>
              </a:cxn>
              <a:cxn ang="0">
                <a:pos x="connsiteX20787" y="connsiteY20787"/>
              </a:cxn>
              <a:cxn ang="0">
                <a:pos x="connsiteX20788" y="connsiteY20788"/>
              </a:cxn>
              <a:cxn ang="0">
                <a:pos x="connsiteX20789" y="connsiteY20789"/>
              </a:cxn>
              <a:cxn ang="0">
                <a:pos x="connsiteX20790" y="connsiteY20790"/>
              </a:cxn>
              <a:cxn ang="0">
                <a:pos x="connsiteX20791" y="connsiteY20791"/>
              </a:cxn>
              <a:cxn ang="0">
                <a:pos x="connsiteX20792" y="connsiteY20792"/>
              </a:cxn>
              <a:cxn ang="0">
                <a:pos x="connsiteX20793" y="connsiteY20793"/>
              </a:cxn>
              <a:cxn ang="0">
                <a:pos x="connsiteX20794" y="connsiteY20794"/>
              </a:cxn>
              <a:cxn ang="0">
                <a:pos x="connsiteX20795" y="connsiteY20795"/>
              </a:cxn>
              <a:cxn ang="0">
                <a:pos x="connsiteX20796" y="connsiteY20796"/>
              </a:cxn>
              <a:cxn ang="0">
                <a:pos x="connsiteX20797" y="connsiteY20797"/>
              </a:cxn>
              <a:cxn ang="0">
                <a:pos x="connsiteX20798" y="connsiteY20798"/>
              </a:cxn>
              <a:cxn ang="0">
                <a:pos x="connsiteX20799" y="connsiteY20799"/>
              </a:cxn>
              <a:cxn ang="0">
                <a:pos x="connsiteX20800" y="connsiteY20800"/>
              </a:cxn>
              <a:cxn ang="0">
                <a:pos x="connsiteX20801" y="connsiteY20801"/>
              </a:cxn>
              <a:cxn ang="0">
                <a:pos x="connsiteX20802" y="connsiteY20802"/>
              </a:cxn>
              <a:cxn ang="0">
                <a:pos x="connsiteX20803" y="connsiteY20803"/>
              </a:cxn>
              <a:cxn ang="0">
                <a:pos x="connsiteX20804" y="connsiteY20804"/>
              </a:cxn>
              <a:cxn ang="0">
                <a:pos x="connsiteX20805" y="connsiteY20805"/>
              </a:cxn>
              <a:cxn ang="0">
                <a:pos x="connsiteX20806" y="connsiteY20806"/>
              </a:cxn>
              <a:cxn ang="0">
                <a:pos x="connsiteX20807" y="connsiteY20807"/>
              </a:cxn>
              <a:cxn ang="0">
                <a:pos x="connsiteX20808" y="connsiteY20808"/>
              </a:cxn>
              <a:cxn ang="0">
                <a:pos x="connsiteX20809" y="connsiteY20809"/>
              </a:cxn>
              <a:cxn ang="0">
                <a:pos x="connsiteX20810" y="connsiteY20810"/>
              </a:cxn>
              <a:cxn ang="0">
                <a:pos x="connsiteX20811" y="connsiteY20811"/>
              </a:cxn>
              <a:cxn ang="0">
                <a:pos x="connsiteX20812" y="connsiteY20812"/>
              </a:cxn>
              <a:cxn ang="0">
                <a:pos x="connsiteX20813" y="connsiteY20813"/>
              </a:cxn>
              <a:cxn ang="0">
                <a:pos x="connsiteX20814" y="connsiteY20814"/>
              </a:cxn>
              <a:cxn ang="0">
                <a:pos x="connsiteX20815" y="connsiteY20815"/>
              </a:cxn>
              <a:cxn ang="0">
                <a:pos x="connsiteX20816" y="connsiteY20816"/>
              </a:cxn>
              <a:cxn ang="0">
                <a:pos x="connsiteX20817" y="connsiteY20817"/>
              </a:cxn>
              <a:cxn ang="0">
                <a:pos x="connsiteX20818" y="connsiteY20818"/>
              </a:cxn>
              <a:cxn ang="0">
                <a:pos x="connsiteX20819" y="connsiteY20819"/>
              </a:cxn>
              <a:cxn ang="0">
                <a:pos x="connsiteX20820" y="connsiteY20820"/>
              </a:cxn>
              <a:cxn ang="0">
                <a:pos x="connsiteX20821" y="connsiteY20821"/>
              </a:cxn>
              <a:cxn ang="0">
                <a:pos x="connsiteX20822" y="connsiteY20822"/>
              </a:cxn>
              <a:cxn ang="0">
                <a:pos x="connsiteX20823" y="connsiteY20823"/>
              </a:cxn>
              <a:cxn ang="0">
                <a:pos x="connsiteX20824" y="connsiteY20824"/>
              </a:cxn>
              <a:cxn ang="0">
                <a:pos x="connsiteX20825" y="connsiteY20825"/>
              </a:cxn>
              <a:cxn ang="0">
                <a:pos x="connsiteX20826" y="connsiteY20826"/>
              </a:cxn>
              <a:cxn ang="0">
                <a:pos x="connsiteX20827" y="connsiteY20827"/>
              </a:cxn>
              <a:cxn ang="0">
                <a:pos x="connsiteX20828" y="connsiteY20828"/>
              </a:cxn>
              <a:cxn ang="0">
                <a:pos x="connsiteX20829" y="connsiteY20829"/>
              </a:cxn>
              <a:cxn ang="0">
                <a:pos x="connsiteX20830" y="connsiteY20830"/>
              </a:cxn>
              <a:cxn ang="0">
                <a:pos x="connsiteX20831" y="connsiteY20831"/>
              </a:cxn>
              <a:cxn ang="0">
                <a:pos x="connsiteX20832" y="connsiteY20832"/>
              </a:cxn>
              <a:cxn ang="0">
                <a:pos x="connsiteX20833" y="connsiteY20833"/>
              </a:cxn>
              <a:cxn ang="0">
                <a:pos x="connsiteX20834" y="connsiteY20834"/>
              </a:cxn>
              <a:cxn ang="0">
                <a:pos x="connsiteX20835" y="connsiteY20835"/>
              </a:cxn>
              <a:cxn ang="0">
                <a:pos x="connsiteX20836" y="connsiteY20836"/>
              </a:cxn>
              <a:cxn ang="0">
                <a:pos x="connsiteX20837" y="connsiteY20837"/>
              </a:cxn>
              <a:cxn ang="0">
                <a:pos x="connsiteX20838" y="connsiteY20838"/>
              </a:cxn>
              <a:cxn ang="0">
                <a:pos x="connsiteX20839" y="connsiteY20839"/>
              </a:cxn>
              <a:cxn ang="0">
                <a:pos x="connsiteX20840" y="connsiteY20840"/>
              </a:cxn>
              <a:cxn ang="0">
                <a:pos x="connsiteX20841" y="connsiteY20841"/>
              </a:cxn>
              <a:cxn ang="0">
                <a:pos x="connsiteX20842" y="connsiteY20842"/>
              </a:cxn>
              <a:cxn ang="0">
                <a:pos x="connsiteX20843" y="connsiteY20843"/>
              </a:cxn>
              <a:cxn ang="0">
                <a:pos x="connsiteX20844" y="connsiteY20844"/>
              </a:cxn>
              <a:cxn ang="0">
                <a:pos x="connsiteX20845" y="connsiteY20845"/>
              </a:cxn>
              <a:cxn ang="0">
                <a:pos x="connsiteX20846" y="connsiteY20846"/>
              </a:cxn>
              <a:cxn ang="0">
                <a:pos x="connsiteX20847" y="connsiteY20847"/>
              </a:cxn>
              <a:cxn ang="0">
                <a:pos x="connsiteX20848" y="connsiteY20848"/>
              </a:cxn>
              <a:cxn ang="0">
                <a:pos x="connsiteX20849" y="connsiteY20849"/>
              </a:cxn>
              <a:cxn ang="0">
                <a:pos x="connsiteX20850" y="connsiteY20850"/>
              </a:cxn>
              <a:cxn ang="0">
                <a:pos x="connsiteX20851" y="connsiteY20851"/>
              </a:cxn>
              <a:cxn ang="0">
                <a:pos x="connsiteX20852" y="connsiteY20852"/>
              </a:cxn>
              <a:cxn ang="0">
                <a:pos x="connsiteX20853" y="connsiteY20853"/>
              </a:cxn>
              <a:cxn ang="0">
                <a:pos x="connsiteX20854" y="connsiteY20854"/>
              </a:cxn>
              <a:cxn ang="0">
                <a:pos x="connsiteX20855" y="connsiteY20855"/>
              </a:cxn>
              <a:cxn ang="0">
                <a:pos x="connsiteX20856" y="connsiteY20856"/>
              </a:cxn>
              <a:cxn ang="0">
                <a:pos x="connsiteX20857" y="connsiteY20857"/>
              </a:cxn>
              <a:cxn ang="0">
                <a:pos x="connsiteX20858" y="connsiteY20858"/>
              </a:cxn>
              <a:cxn ang="0">
                <a:pos x="connsiteX20859" y="connsiteY20859"/>
              </a:cxn>
              <a:cxn ang="0">
                <a:pos x="connsiteX20860" y="connsiteY20860"/>
              </a:cxn>
              <a:cxn ang="0">
                <a:pos x="connsiteX20861" y="connsiteY20861"/>
              </a:cxn>
              <a:cxn ang="0">
                <a:pos x="connsiteX20862" y="connsiteY20862"/>
              </a:cxn>
              <a:cxn ang="0">
                <a:pos x="connsiteX20863" y="connsiteY20863"/>
              </a:cxn>
              <a:cxn ang="0">
                <a:pos x="connsiteX20864" y="connsiteY20864"/>
              </a:cxn>
              <a:cxn ang="0">
                <a:pos x="connsiteX20865" y="connsiteY20865"/>
              </a:cxn>
              <a:cxn ang="0">
                <a:pos x="connsiteX20866" y="connsiteY20866"/>
              </a:cxn>
              <a:cxn ang="0">
                <a:pos x="connsiteX20867" y="connsiteY20867"/>
              </a:cxn>
              <a:cxn ang="0">
                <a:pos x="connsiteX20868" y="connsiteY20868"/>
              </a:cxn>
              <a:cxn ang="0">
                <a:pos x="connsiteX20869" y="connsiteY20869"/>
              </a:cxn>
              <a:cxn ang="0">
                <a:pos x="connsiteX20870" y="connsiteY20870"/>
              </a:cxn>
              <a:cxn ang="0">
                <a:pos x="connsiteX20871" y="connsiteY20871"/>
              </a:cxn>
              <a:cxn ang="0">
                <a:pos x="connsiteX20872" y="connsiteY20872"/>
              </a:cxn>
              <a:cxn ang="0">
                <a:pos x="connsiteX20873" y="connsiteY20873"/>
              </a:cxn>
              <a:cxn ang="0">
                <a:pos x="connsiteX20874" y="connsiteY20874"/>
              </a:cxn>
              <a:cxn ang="0">
                <a:pos x="connsiteX20875" y="connsiteY20875"/>
              </a:cxn>
              <a:cxn ang="0">
                <a:pos x="connsiteX20876" y="connsiteY20876"/>
              </a:cxn>
              <a:cxn ang="0">
                <a:pos x="connsiteX20877" y="connsiteY20877"/>
              </a:cxn>
              <a:cxn ang="0">
                <a:pos x="connsiteX20878" y="connsiteY20878"/>
              </a:cxn>
              <a:cxn ang="0">
                <a:pos x="connsiteX20879" y="connsiteY20879"/>
              </a:cxn>
              <a:cxn ang="0">
                <a:pos x="connsiteX20880" y="connsiteY20880"/>
              </a:cxn>
              <a:cxn ang="0">
                <a:pos x="connsiteX20881" y="connsiteY20881"/>
              </a:cxn>
              <a:cxn ang="0">
                <a:pos x="connsiteX20882" y="connsiteY20882"/>
              </a:cxn>
              <a:cxn ang="0">
                <a:pos x="connsiteX20883" y="connsiteY20883"/>
              </a:cxn>
              <a:cxn ang="0">
                <a:pos x="connsiteX20884" y="connsiteY20884"/>
              </a:cxn>
              <a:cxn ang="0">
                <a:pos x="connsiteX20885" y="connsiteY20885"/>
              </a:cxn>
              <a:cxn ang="0">
                <a:pos x="connsiteX20886" y="connsiteY20886"/>
              </a:cxn>
              <a:cxn ang="0">
                <a:pos x="connsiteX20887" y="connsiteY20887"/>
              </a:cxn>
              <a:cxn ang="0">
                <a:pos x="connsiteX20888" y="connsiteY20888"/>
              </a:cxn>
              <a:cxn ang="0">
                <a:pos x="connsiteX20889" y="connsiteY20889"/>
              </a:cxn>
              <a:cxn ang="0">
                <a:pos x="connsiteX20890" y="connsiteY20890"/>
              </a:cxn>
              <a:cxn ang="0">
                <a:pos x="connsiteX20891" y="connsiteY20891"/>
              </a:cxn>
              <a:cxn ang="0">
                <a:pos x="connsiteX20892" y="connsiteY20892"/>
              </a:cxn>
              <a:cxn ang="0">
                <a:pos x="connsiteX20893" y="connsiteY20893"/>
              </a:cxn>
              <a:cxn ang="0">
                <a:pos x="connsiteX20894" y="connsiteY20894"/>
              </a:cxn>
              <a:cxn ang="0">
                <a:pos x="connsiteX20895" y="connsiteY20895"/>
              </a:cxn>
              <a:cxn ang="0">
                <a:pos x="connsiteX20896" y="connsiteY20896"/>
              </a:cxn>
              <a:cxn ang="0">
                <a:pos x="connsiteX20897" y="connsiteY20897"/>
              </a:cxn>
              <a:cxn ang="0">
                <a:pos x="connsiteX20898" y="connsiteY20898"/>
              </a:cxn>
              <a:cxn ang="0">
                <a:pos x="connsiteX20899" y="connsiteY20899"/>
              </a:cxn>
              <a:cxn ang="0">
                <a:pos x="connsiteX20900" y="connsiteY20900"/>
              </a:cxn>
              <a:cxn ang="0">
                <a:pos x="connsiteX20901" y="connsiteY20901"/>
              </a:cxn>
              <a:cxn ang="0">
                <a:pos x="connsiteX20902" y="connsiteY20902"/>
              </a:cxn>
              <a:cxn ang="0">
                <a:pos x="connsiteX20903" y="connsiteY20903"/>
              </a:cxn>
              <a:cxn ang="0">
                <a:pos x="connsiteX20904" y="connsiteY20904"/>
              </a:cxn>
              <a:cxn ang="0">
                <a:pos x="connsiteX20905" y="connsiteY20905"/>
              </a:cxn>
              <a:cxn ang="0">
                <a:pos x="connsiteX20906" y="connsiteY20906"/>
              </a:cxn>
              <a:cxn ang="0">
                <a:pos x="connsiteX20907" y="connsiteY20907"/>
              </a:cxn>
              <a:cxn ang="0">
                <a:pos x="connsiteX20908" y="connsiteY20908"/>
              </a:cxn>
              <a:cxn ang="0">
                <a:pos x="connsiteX20909" y="connsiteY20909"/>
              </a:cxn>
              <a:cxn ang="0">
                <a:pos x="connsiteX20910" y="connsiteY20910"/>
              </a:cxn>
              <a:cxn ang="0">
                <a:pos x="connsiteX20911" y="connsiteY20911"/>
              </a:cxn>
              <a:cxn ang="0">
                <a:pos x="connsiteX20912" y="connsiteY20912"/>
              </a:cxn>
              <a:cxn ang="0">
                <a:pos x="connsiteX20913" y="connsiteY20913"/>
              </a:cxn>
              <a:cxn ang="0">
                <a:pos x="connsiteX20914" y="connsiteY20914"/>
              </a:cxn>
              <a:cxn ang="0">
                <a:pos x="connsiteX20915" y="connsiteY20915"/>
              </a:cxn>
              <a:cxn ang="0">
                <a:pos x="connsiteX20916" y="connsiteY20916"/>
              </a:cxn>
              <a:cxn ang="0">
                <a:pos x="connsiteX20917" y="connsiteY20917"/>
              </a:cxn>
              <a:cxn ang="0">
                <a:pos x="connsiteX20918" y="connsiteY20918"/>
              </a:cxn>
              <a:cxn ang="0">
                <a:pos x="connsiteX20919" y="connsiteY20919"/>
              </a:cxn>
              <a:cxn ang="0">
                <a:pos x="connsiteX20920" y="connsiteY20920"/>
              </a:cxn>
              <a:cxn ang="0">
                <a:pos x="connsiteX20921" y="connsiteY20921"/>
              </a:cxn>
              <a:cxn ang="0">
                <a:pos x="connsiteX20922" y="connsiteY20922"/>
              </a:cxn>
              <a:cxn ang="0">
                <a:pos x="connsiteX20923" y="connsiteY20923"/>
              </a:cxn>
              <a:cxn ang="0">
                <a:pos x="connsiteX20924" y="connsiteY20924"/>
              </a:cxn>
              <a:cxn ang="0">
                <a:pos x="connsiteX20925" y="connsiteY20925"/>
              </a:cxn>
              <a:cxn ang="0">
                <a:pos x="connsiteX20926" y="connsiteY20926"/>
              </a:cxn>
              <a:cxn ang="0">
                <a:pos x="connsiteX20927" y="connsiteY20927"/>
              </a:cxn>
              <a:cxn ang="0">
                <a:pos x="connsiteX20928" y="connsiteY20928"/>
              </a:cxn>
              <a:cxn ang="0">
                <a:pos x="connsiteX20929" y="connsiteY20929"/>
              </a:cxn>
              <a:cxn ang="0">
                <a:pos x="connsiteX20930" y="connsiteY20930"/>
              </a:cxn>
              <a:cxn ang="0">
                <a:pos x="connsiteX20931" y="connsiteY20931"/>
              </a:cxn>
              <a:cxn ang="0">
                <a:pos x="connsiteX20932" y="connsiteY20932"/>
              </a:cxn>
              <a:cxn ang="0">
                <a:pos x="connsiteX20933" y="connsiteY20933"/>
              </a:cxn>
              <a:cxn ang="0">
                <a:pos x="connsiteX20934" y="connsiteY20934"/>
              </a:cxn>
              <a:cxn ang="0">
                <a:pos x="connsiteX20935" y="connsiteY20935"/>
              </a:cxn>
              <a:cxn ang="0">
                <a:pos x="connsiteX20936" y="connsiteY20936"/>
              </a:cxn>
              <a:cxn ang="0">
                <a:pos x="connsiteX20937" y="connsiteY20937"/>
              </a:cxn>
              <a:cxn ang="0">
                <a:pos x="connsiteX20938" y="connsiteY20938"/>
              </a:cxn>
              <a:cxn ang="0">
                <a:pos x="connsiteX20939" y="connsiteY20939"/>
              </a:cxn>
              <a:cxn ang="0">
                <a:pos x="connsiteX20940" y="connsiteY20940"/>
              </a:cxn>
              <a:cxn ang="0">
                <a:pos x="connsiteX20941" y="connsiteY20941"/>
              </a:cxn>
              <a:cxn ang="0">
                <a:pos x="connsiteX20942" y="connsiteY20942"/>
              </a:cxn>
              <a:cxn ang="0">
                <a:pos x="connsiteX20943" y="connsiteY20943"/>
              </a:cxn>
              <a:cxn ang="0">
                <a:pos x="connsiteX20944" y="connsiteY20944"/>
              </a:cxn>
              <a:cxn ang="0">
                <a:pos x="connsiteX20945" y="connsiteY20945"/>
              </a:cxn>
              <a:cxn ang="0">
                <a:pos x="connsiteX20946" y="connsiteY20946"/>
              </a:cxn>
              <a:cxn ang="0">
                <a:pos x="connsiteX20947" y="connsiteY20947"/>
              </a:cxn>
              <a:cxn ang="0">
                <a:pos x="connsiteX20948" y="connsiteY20948"/>
              </a:cxn>
              <a:cxn ang="0">
                <a:pos x="connsiteX20949" y="connsiteY20949"/>
              </a:cxn>
              <a:cxn ang="0">
                <a:pos x="connsiteX20950" y="connsiteY20950"/>
              </a:cxn>
              <a:cxn ang="0">
                <a:pos x="connsiteX20951" y="connsiteY20951"/>
              </a:cxn>
              <a:cxn ang="0">
                <a:pos x="connsiteX20952" y="connsiteY20952"/>
              </a:cxn>
              <a:cxn ang="0">
                <a:pos x="connsiteX20953" y="connsiteY20953"/>
              </a:cxn>
              <a:cxn ang="0">
                <a:pos x="connsiteX20954" y="connsiteY20954"/>
              </a:cxn>
              <a:cxn ang="0">
                <a:pos x="connsiteX20955" y="connsiteY20955"/>
              </a:cxn>
              <a:cxn ang="0">
                <a:pos x="connsiteX20956" y="connsiteY20956"/>
              </a:cxn>
              <a:cxn ang="0">
                <a:pos x="connsiteX20957" y="connsiteY20957"/>
              </a:cxn>
              <a:cxn ang="0">
                <a:pos x="connsiteX20958" y="connsiteY20958"/>
              </a:cxn>
              <a:cxn ang="0">
                <a:pos x="connsiteX20959" y="connsiteY20959"/>
              </a:cxn>
              <a:cxn ang="0">
                <a:pos x="connsiteX20960" y="connsiteY20960"/>
              </a:cxn>
              <a:cxn ang="0">
                <a:pos x="connsiteX20961" y="connsiteY20961"/>
              </a:cxn>
              <a:cxn ang="0">
                <a:pos x="connsiteX20962" y="connsiteY20962"/>
              </a:cxn>
              <a:cxn ang="0">
                <a:pos x="connsiteX20963" y="connsiteY20963"/>
              </a:cxn>
              <a:cxn ang="0">
                <a:pos x="connsiteX20964" y="connsiteY20964"/>
              </a:cxn>
              <a:cxn ang="0">
                <a:pos x="connsiteX20965" y="connsiteY20965"/>
              </a:cxn>
              <a:cxn ang="0">
                <a:pos x="connsiteX20966" y="connsiteY20966"/>
              </a:cxn>
              <a:cxn ang="0">
                <a:pos x="connsiteX20967" y="connsiteY20967"/>
              </a:cxn>
              <a:cxn ang="0">
                <a:pos x="connsiteX20968" y="connsiteY20968"/>
              </a:cxn>
              <a:cxn ang="0">
                <a:pos x="connsiteX20969" y="connsiteY20969"/>
              </a:cxn>
              <a:cxn ang="0">
                <a:pos x="connsiteX20970" y="connsiteY20970"/>
              </a:cxn>
              <a:cxn ang="0">
                <a:pos x="connsiteX20971" y="connsiteY20971"/>
              </a:cxn>
              <a:cxn ang="0">
                <a:pos x="connsiteX20972" y="connsiteY20972"/>
              </a:cxn>
              <a:cxn ang="0">
                <a:pos x="connsiteX20973" y="connsiteY20973"/>
              </a:cxn>
              <a:cxn ang="0">
                <a:pos x="connsiteX20974" y="connsiteY20974"/>
              </a:cxn>
              <a:cxn ang="0">
                <a:pos x="connsiteX20975" y="connsiteY20975"/>
              </a:cxn>
              <a:cxn ang="0">
                <a:pos x="connsiteX20976" y="connsiteY20976"/>
              </a:cxn>
              <a:cxn ang="0">
                <a:pos x="connsiteX20977" y="connsiteY20977"/>
              </a:cxn>
              <a:cxn ang="0">
                <a:pos x="connsiteX20978" y="connsiteY20978"/>
              </a:cxn>
              <a:cxn ang="0">
                <a:pos x="connsiteX20979" y="connsiteY20979"/>
              </a:cxn>
              <a:cxn ang="0">
                <a:pos x="connsiteX20980" y="connsiteY20980"/>
              </a:cxn>
              <a:cxn ang="0">
                <a:pos x="connsiteX20981" y="connsiteY20981"/>
              </a:cxn>
              <a:cxn ang="0">
                <a:pos x="connsiteX20982" y="connsiteY20982"/>
              </a:cxn>
              <a:cxn ang="0">
                <a:pos x="connsiteX20983" y="connsiteY20983"/>
              </a:cxn>
              <a:cxn ang="0">
                <a:pos x="connsiteX20984" y="connsiteY20984"/>
              </a:cxn>
              <a:cxn ang="0">
                <a:pos x="connsiteX20985" y="connsiteY20985"/>
              </a:cxn>
              <a:cxn ang="0">
                <a:pos x="connsiteX20986" y="connsiteY20986"/>
              </a:cxn>
              <a:cxn ang="0">
                <a:pos x="connsiteX20987" y="connsiteY20987"/>
              </a:cxn>
              <a:cxn ang="0">
                <a:pos x="connsiteX20988" y="connsiteY20988"/>
              </a:cxn>
              <a:cxn ang="0">
                <a:pos x="connsiteX20989" y="connsiteY20989"/>
              </a:cxn>
              <a:cxn ang="0">
                <a:pos x="connsiteX20990" y="connsiteY20990"/>
              </a:cxn>
              <a:cxn ang="0">
                <a:pos x="connsiteX20991" y="connsiteY20991"/>
              </a:cxn>
              <a:cxn ang="0">
                <a:pos x="connsiteX20992" y="connsiteY20992"/>
              </a:cxn>
              <a:cxn ang="0">
                <a:pos x="connsiteX20993" y="connsiteY20993"/>
              </a:cxn>
              <a:cxn ang="0">
                <a:pos x="connsiteX20994" y="connsiteY20994"/>
              </a:cxn>
              <a:cxn ang="0">
                <a:pos x="connsiteX20995" y="connsiteY20995"/>
              </a:cxn>
              <a:cxn ang="0">
                <a:pos x="connsiteX20996" y="connsiteY20996"/>
              </a:cxn>
              <a:cxn ang="0">
                <a:pos x="connsiteX20997" y="connsiteY20997"/>
              </a:cxn>
              <a:cxn ang="0">
                <a:pos x="connsiteX20998" y="connsiteY20998"/>
              </a:cxn>
              <a:cxn ang="0">
                <a:pos x="connsiteX20999" y="connsiteY20999"/>
              </a:cxn>
              <a:cxn ang="0">
                <a:pos x="connsiteX21000" y="connsiteY21000"/>
              </a:cxn>
              <a:cxn ang="0">
                <a:pos x="connsiteX21001" y="connsiteY21001"/>
              </a:cxn>
              <a:cxn ang="0">
                <a:pos x="connsiteX21002" y="connsiteY21002"/>
              </a:cxn>
              <a:cxn ang="0">
                <a:pos x="connsiteX21003" y="connsiteY21003"/>
              </a:cxn>
              <a:cxn ang="0">
                <a:pos x="connsiteX21004" y="connsiteY21004"/>
              </a:cxn>
              <a:cxn ang="0">
                <a:pos x="connsiteX21005" y="connsiteY21005"/>
              </a:cxn>
              <a:cxn ang="0">
                <a:pos x="connsiteX21006" y="connsiteY21006"/>
              </a:cxn>
              <a:cxn ang="0">
                <a:pos x="connsiteX21007" y="connsiteY21007"/>
              </a:cxn>
              <a:cxn ang="0">
                <a:pos x="connsiteX21008" y="connsiteY21008"/>
              </a:cxn>
              <a:cxn ang="0">
                <a:pos x="connsiteX21009" y="connsiteY21009"/>
              </a:cxn>
              <a:cxn ang="0">
                <a:pos x="connsiteX21010" y="connsiteY21010"/>
              </a:cxn>
              <a:cxn ang="0">
                <a:pos x="connsiteX21011" y="connsiteY21011"/>
              </a:cxn>
              <a:cxn ang="0">
                <a:pos x="connsiteX21012" y="connsiteY21012"/>
              </a:cxn>
              <a:cxn ang="0">
                <a:pos x="connsiteX21013" y="connsiteY21013"/>
              </a:cxn>
              <a:cxn ang="0">
                <a:pos x="connsiteX21014" y="connsiteY21014"/>
              </a:cxn>
              <a:cxn ang="0">
                <a:pos x="connsiteX21015" y="connsiteY21015"/>
              </a:cxn>
              <a:cxn ang="0">
                <a:pos x="connsiteX21016" y="connsiteY21016"/>
              </a:cxn>
              <a:cxn ang="0">
                <a:pos x="connsiteX21017" y="connsiteY21017"/>
              </a:cxn>
              <a:cxn ang="0">
                <a:pos x="connsiteX21018" y="connsiteY21018"/>
              </a:cxn>
              <a:cxn ang="0">
                <a:pos x="connsiteX21019" y="connsiteY21019"/>
              </a:cxn>
              <a:cxn ang="0">
                <a:pos x="connsiteX21020" y="connsiteY21020"/>
              </a:cxn>
              <a:cxn ang="0">
                <a:pos x="connsiteX21021" y="connsiteY21021"/>
              </a:cxn>
              <a:cxn ang="0">
                <a:pos x="connsiteX21022" y="connsiteY21022"/>
              </a:cxn>
              <a:cxn ang="0">
                <a:pos x="connsiteX21023" y="connsiteY21023"/>
              </a:cxn>
              <a:cxn ang="0">
                <a:pos x="connsiteX21024" y="connsiteY21024"/>
              </a:cxn>
              <a:cxn ang="0">
                <a:pos x="connsiteX21025" y="connsiteY21025"/>
              </a:cxn>
              <a:cxn ang="0">
                <a:pos x="connsiteX21026" y="connsiteY21026"/>
              </a:cxn>
              <a:cxn ang="0">
                <a:pos x="connsiteX21027" y="connsiteY21027"/>
              </a:cxn>
              <a:cxn ang="0">
                <a:pos x="connsiteX21028" y="connsiteY21028"/>
              </a:cxn>
              <a:cxn ang="0">
                <a:pos x="connsiteX21029" y="connsiteY21029"/>
              </a:cxn>
              <a:cxn ang="0">
                <a:pos x="connsiteX21030" y="connsiteY21030"/>
              </a:cxn>
              <a:cxn ang="0">
                <a:pos x="connsiteX21031" y="connsiteY21031"/>
              </a:cxn>
              <a:cxn ang="0">
                <a:pos x="connsiteX21032" y="connsiteY21032"/>
              </a:cxn>
              <a:cxn ang="0">
                <a:pos x="connsiteX21033" y="connsiteY21033"/>
              </a:cxn>
              <a:cxn ang="0">
                <a:pos x="connsiteX21034" y="connsiteY21034"/>
              </a:cxn>
              <a:cxn ang="0">
                <a:pos x="connsiteX21035" y="connsiteY21035"/>
              </a:cxn>
              <a:cxn ang="0">
                <a:pos x="connsiteX21036" y="connsiteY21036"/>
              </a:cxn>
              <a:cxn ang="0">
                <a:pos x="connsiteX21037" y="connsiteY21037"/>
              </a:cxn>
              <a:cxn ang="0">
                <a:pos x="connsiteX21038" y="connsiteY21038"/>
              </a:cxn>
              <a:cxn ang="0">
                <a:pos x="connsiteX21039" y="connsiteY21039"/>
              </a:cxn>
              <a:cxn ang="0">
                <a:pos x="connsiteX21040" y="connsiteY21040"/>
              </a:cxn>
              <a:cxn ang="0">
                <a:pos x="connsiteX21041" y="connsiteY21041"/>
              </a:cxn>
              <a:cxn ang="0">
                <a:pos x="connsiteX21042" y="connsiteY21042"/>
              </a:cxn>
              <a:cxn ang="0">
                <a:pos x="connsiteX21043" y="connsiteY21043"/>
              </a:cxn>
              <a:cxn ang="0">
                <a:pos x="connsiteX21044" y="connsiteY21044"/>
              </a:cxn>
              <a:cxn ang="0">
                <a:pos x="connsiteX21045" y="connsiteY21045"/>
              </a:cxn>
              <a:cxn ang="0">
                <a:pos x="connsiteX21046" y="connsiteY21046"/>
              </a:cxn>
              <a:cxn ang="0">
                <a:pos x="connsiteX21047" y="connsiteY21047"/>
              </a:cxn>
              <a:cxn ang="0">
                <a:pos x="connsiteX21048" y="connsiteY21048"/>
              </a:cxn>
              <a:cxn ang="0">
                <a:pos x="connsiteX21049" y="connsiteY21049"/>
              </a:cxn>
              <a:cxn ang="0">
                <a:pos x="connsiteX21050" y="connsiteY21050"/>
              </a:cxn>
              <a:cxn ang="0">
                <a:pos x="connsiteX21051" y="connsiteY21051"/>
              </a:cxn>
              <a:cxn ang="0">
                <a:pos x="connsiteX21052" y="connsiteY21052"/>
              </a:cxn>
              <a:cxn ang="0">
                <a:pos x="connsiteX21053" y="connsiteY21053"/>
              </a:cxn>
              <a:cxn ang="0">
                <a:pos x="connsiteX21054" y="connsiteY21054"/>
              </a:cxn>
              <a:cxn ang="0">
                <a:pos x="connsiteX21055" y="connsiteY21055"/>
              </a:cxn>
              <a:cxn ang="0">
                <a:pos x="connsiteX21056" y="connsiteY21056"/>
              </a:cxn>
              <a:cxn ang="0">
                <a:pos x="connsiteX21057" y="connsiteY21057"/>
              </a:cxn>
              <a:cxn ang="0">
                <a:pos x="connsiteX21058" y="connsiteY21058"/>
              </a:cxn>
              <a:cxn ang="0">
                <a:pos x="connsiteX21059" y="connsiteY21059"/>
              </a:cxn>
              <a:cxn ang="0">
                <a:pos x="connsiteX21060" y="connsiteY21060"/>
              </a:cxn>
              <a:cxn ang="0">
                <a:pos x="connsiteX21061" y="connsiteY21061"/>
              </a:cxn>
              <a:cxn ang="0">
                <a:pos x="connsiteX21062" y="connsiteY21062"/>
              </a:cxn>
              <a:cxn ang="0">
                <a:pos x="connsiteX21063" y="connsiteY21063"/>
              </a:cxn>
              <a:cxn ang="0">
                <a:pos x="connsiteX21064" y="connsiteY21064"/>
              </a:cxn>
              <a:cxn ang="0">
                <a:pos x="connsiteX21065" y="connsiteY21065"/>
              </a:cxn>
              <a:cxn ang="0">
                <a:pos x="connsiteX21066" y="connsiteY21066"/>
              </a:cxn>
              <a:cxn ang="0">
                <a:pos x="connsiteX21067" y="connsiteY21067"/>
              </a:cxn>
              <a:cxn ang="0">
                <a:pos x="connsiteX21068" y="connsiteY21068"/>
              </a:cxn>
              <a:cxn ang="0">
                <a:pos x="connsiteX21069" y="connsiteY21069"/>
              </a:cxn>
              <a:cxn ang="0">
                <a:pos x="connsiteX21070" y="connsiteY21070"/>
              </a:cxn>
              <a:cxn ang="0">
                <a:pos x="connsiteX21071" y="connsiteY21071"/>
              </a:cxn>
              <a:cxn ang="0">
                <a:pos x="connsiteX21072" y="connsiteY21072"/>
              </a:cxn>
              <a:cxn ang="0">
                <a:pos x="connsiteX21073" y="connsiteY21073"/>
              </a:cxn>
              <a:cxn ang="0">
                <a:pos x="connsiteX21074" y="connsiteY21074"/>
              </a:cxn>
              <a:cxn ang="0">
                <a:pos x="connsiteX21075" y="connsiteY21075"/>
              </a:cxn>
              <a:cxn ang="0">
                <a:pos x="connsiteX21076" y="connsiteY21076"/>
              </a:cxn>
              <a:cxn ang="0">
                <a:pos x="connsiteX21077" y="connsiteY21077"/>
              </a:cxn>
              <a:cxn ang="0">
                <a:pos x="connsiteX21078" y="connsiteY21078"/>
              </a:cxn>
              <a:cxn ang="0">
                <a:pos x="connsiteX21079" y="connsiteY21079"/>
              </a:cxn>
              <a:cxn ang="0">
                <a:pos x="connsiteX21080" y="connsiteY21080"/>
              </a:cxn>
              <a:cxn ang="0">
                <a:pos x="connsiteX21081" y="connsiteY21081"/>
              </a:cxn>
              <a:cxn ang="0">
                <a:pos x="connsiteX21082" y="connsiteY21082"/>
              </a:cxn>
              <a:cxn ang="0">
                <a:pos x="connsiteX21083" y="connsiteY21083"/>
              </a:cxn>
              <a:cxn ang="0">
                <a:pos x="connsiteX21084" y="connsiteY21084"/>
              </a:cxn>
              <a:cxn ang="0">
                <a:pos x="connsiteX21085" y="connsiteY21085"/>
              </a:cxn>
              <a:cxn ang="0">
                <a:pos x="connsiteX21086" y="connsiteY21086"/>
              </a:cxn>
              <a:cxn ang="0">
                <a:pos x="connsiteX21087" y="connsiteY21087"/>
              </a:cxn>
              <a:cxn ang="0">
                <a:pos x="connsiteX21088" y="connsiteY21088"/>
              </a:cxn>
              <a:cxn ang="0">
                <a:pos x="connsiteX21089" y="connsiteY21089"/>
              </a:cxn>
              <a:cxn ang="0">
                <a:pos x="connsiteX21090" y="connsiteY21090"/>
              </a:cxn>
              <a:cxn ang="0">
                <a:pos x="connsiteX21091" y="connsiteY21091"/>
              </a:cxn>
              <a:cxn ang="0">
                <a:pos x="connsiteX21092" y="connsiteY21092"/>
              </a:cxn>
              <a:cxn ang="0">
                <a:pos x="connsiteX21093" y="connsiteY21093"/>
              </a:cxn>
              <a:cxn ang="0">
                <a:pos x="connsiteX21094" y="connsiteY21094"/>
              </a:cxn>
              <a:cxn ang="0">
                <a:pos x="connsiteX21095" y="connsiteY21095"/>
              </a:cxn>
              <a:cxn ang="0">
                <a:pos x="connsiteX21096" y="connsiteY21096"/>
              </a:cxn>
              <a:cxn ang="0">
                <a:pos x="connsiteX21097" y="connsiteY21097"/>
              </a:cxn>
              <a:cxn ang="0">
                <a:pos x="connsiteX21098" y="connsiteY21098"/>
              </a:cxn>
              <a:cxn ang="0">
                <a:pos x="connsiteX21099" y="connsiteY21099"/>
              </a:cxn>
              <a:cxn ang="0">
                <a:pos x="connsiteX21100" y="connsiteY21100"/>
              </a:cxn>
              <a:cxn ang="0">
                <a:pos x="connsiteX21101" y="connsiteY21101"/>
              </a:cxn>
              <a:cxn ang="0">
                <a:pos x="connsiteX21102" y="connsiteY21102"/>
              </a:cxn>
              <a:cxn ang="0">
                <a:pos x="connsiteX21103" y="connsiteY21103"/>
              </a:cxn>
              <a:cxn ang="0">
                <a:pos x="connsiteX21104" y="connsiteY21104"/>
              </a:cxn>
              <a:cxn ang="0">
                <a:pos x="connsiteX21105" y="connsiteY21105"/>
              </a:cxn>
              <a:cxn ang="0">
                <a:pos x="connsiteX21106" y="connsiteY21106"/>
              </a:cxn>
              <a:cxn ang="0">
                <a:pos x="connsiteX21107" y="connsiteY21107"/>
              </a:cxn>
              <a:cxn ang="0">
                <a:pos x="connsiteX21108" y="connsiteY21108"/>
              </a:cxn>
              <a:cxn ang="0">
                <a:pos x="connsiteX21109" y="connsiteY21109"/>
              </a:cxn>
              <a:cxn ang="0">
                <a:pos x="connsiteX21110" y="connsiteY21110"/>
              </a:cxn>
              <a:cxn ang="0">
                <a:pos x="connsiteX21111" y="connsiteY21111"/>
              </a:cxn>
              <a:cxn ang="0">
                <a:pos x="connsiteX21112" y="connsiteY21112"/>
              </a:cxn>
              <a:cxn ang="0">
                <a:pos x="connsiteX21113" y="connsiteY21113"/>
              </a:cxn>
              <a:cxn ang="0">
                <a:pos x="connsiteX21114" y="connsiteY21114"/>
              </a:cxn>
              <a:cxn ang="0">
                <a:pos x="connsiteX21115" y="connsiteY21115"/>
              </a:cxn>
              <a:cxn ang="0">
                <a:pos x="connsiteX21116" y="connsiteY21116"/>
              </a:cxn>
              <a:cxn ang="0">
                <a:pos x="connsiteX21117" y="connsiteY21117"/>
              </a:cxn>
              <a:cxn ang="0">
                <a:pos x="connsiteX21118" y="connsiteY21118"/>
              </a:cxn>
              <a:cxn ang="0">
                <a:pos x="connsiteX21119" y="connsiteY21119"/>
              </a:cxn>
              <a:cxn ang="0">
                <a:pos x="connsiteX21120" y="connsiteY21120"/>
              </a:cxn>
              <a:cxn ang="0">
                <a:pos x="connsiteX21121" y="connsiteY21121"/>
              </a:cxn>
              <a:cxn ang="0">
                <a:pos x="connsiteX21122" y="connsiteY21122"/>
              </a:cxn>
              <a:cxn ang="0">
                <a:pos x="connsiteX21123" y="connsiteY21123"/>
              </a:cxn>
              <a:cxn ang="0">
                <a:pos x="connsiteX21124" y="connsiteY21124"/>
              </a:cxn>
              <a:cxn ang="0">
                <a:pos x="connsiteX21125" y="connsiteY21125"/>
              </a:cxn>
              <a:cxn ang="0">
                <a:pos x="connsiteX21126" y="connsiteY21126"/>
              </a:cxn>
              <a:cxn ang="0">
                <a:pos x="connsiteX21127" y="connsiteY21127"/>
              </a:cxn>
              <a:cxn ang="0">
                <a:pos x="connsiteX21128" y="connsiteY21128"/>
              </a:cxn>
              <a:cxn ang="0">
                <a:pos x="connsiteX21129" y="connsiteY21129"/>
              </a:cxn>
              <a:cxn ang="0">
                <a:pos x="connsiteX21130" y="connsiteY21130"/>
              </a:cxn>
              <a:cxn ang="0">
                <a:pos x="connsiteX21131" y="connsiteY21131"/>
              </a:cxn>
              <a:cxn ang="0">
                <a:pos x="connsiteX21132" y="connsiteY21132"/>
              </a:cxn>
              <a:cxn ang="0">
                <a:pos x="connsiteX21133" y="connsiteY21133"/>
              </a:cxn>
              <a:cxn ang="0">
                <a:pos x="connsiteX21134" y="connsiteY21134"/>
              </a:cxn>
              <a:cxn ang="0">
                <a:pos x="connsiteX21135" y="connsiteY21135"/>
              </a:cxn>
              <a:cxn ang="0">
                <a:pos x="connsiteX21136" y="connsiteY21136"/>
              </a:cxn>
              <a:cxn ang="0">
                <a:pos x="connsiteX21137" y="connsiteY21137"/>
              </a:cxn>
              <a:cxn ang="0">
                <a:pos x="connsiteX21138" y="connsiteY21138"/>
              </a:cxn>
              <a:cxn ang="0">
                <a:pos x="connsiteX21139" y="connsiteY21139"/>
              </a:cxn>
              <a:cxn ang="0">
                <a:pos x="connsiteX21140" y="connsiteY21140"/>
              </a:cxn>
              <a:cxn ang="0">
                <a:pos x="connsiteX21141" y="connsiteY21141"/>
              </a:cxn>
              <a:cxn ang="0">
                <a:pos x="connsiteX21142" y="connsiteY21142"/>
              </a:cxn>
              <a:cxn ang="0">
                <a:pos x="connsiteX21143" y="connsiteY21143"/>
              </a:cxn>
              <a:cxn ang="0">
                <a:pos x="connsiteX21144" y="connsiteY21144"/>
              </a:cxn>
              <a:cxn ang="0">
                <a:pos x="connsiteX21145" y="connsiteY21145"/>
              </a:cxn>
              <a:cxn ang="0">
                <a:pos x="connsiteX21146" y="connsiteY21146"/>
              </a:cxn>
              <a:cxn ang="0">
                <a:pos x="connsiteX21147" y="connsiteY21147"/>
              </a:cxn>
              <a:cxn ang="0">
                <a:pos x="connsiteX21148" y="connsiteY21148"/>
              </a:cxn>
              <a:cxn ang="0">
                <a:pos x="connsiteX21149" y="connsiteY21149"/>
              </a:cxn>
              <a:cxn ang="0">
                <a:pos x="connsiteX21150" y="connsiteY21150"/>
              </a:cxn>
              <a:cxn ang="0">
                <a:pos x="connsiteX21151" y="connsiteY21151"/>
              </a:cxn>
              <a:cxn ang="0">
                <a:pos x="connsiteX21152" y="connsiteY21152"/>
              </a:cxn>
              <a:cxn ang="0">
                <a:pos x="connsiteX21153" y="connsiteY21153"/>
              </a:cxn>
              <a:cxn ang="0">
                <a:pos x="connsiteX21154" y="connsiteY21154"/>
              </a:cxn>
              <a:cxn ang="0">
                <a:pos x="connsiteX21155" y="connsiteY21155"/>
              </a:cxn>
              <a:cxn ang="0">
                <a:pos x="connsiteX21156" y="connsiteY21156"/>
              </a:cxn>
              <a:cxn ang="0">
                <a:pos x="connsiteX21157" y="connsiteY21157"/>
              </a:cxn>
              <a:cxn ang="0">
                <a:pos x="connsiteX21158" y="connsiteY21158"/>
              </a:cxn>
              <a:cxn ang="0">
                <a:pos x="connsiteX21159" y="connsiteY21159"/>
              </a:cxn>
              <a:cxn ang="0">
                <a:pos x="connsiteX21160" y="connsiteY21160"/>
              </a:cxn>
              <a:cxn ang="0">
                <a:pos x="connsiteX21161" y="connsiteY21161"/>
              </a:cxn>
              <a:cxn ang="0">
                <a:pos x="connsiteX21162" y="connsiteY21162"/>
              </a:cxn>
              <a:cxn ang="0">
                <a:pos x="connsiteX21163" y="connsiteY21163"/>
              </a:cxn>
              <a:cxn ang="0">
                <a:pos x="connsiteX21164" y="connsiteY21164"/>
              </a:cxn>
              <a:cxn ang="0">
                <a:pos x="connsiteX21165" y="connsiteY21165"/>
              </a:cxn>
              <a:cxn ang="0">
                <a:pos x="connsiteX21166" y="connsiteY21166"/>
              </a:cxn>
              <a:cxn ang="0">
                <a:pos x="connsiteX21167" y="connsiteY21167"/>
              </a:cxn>
              <a:cxn ang="0">
                <a:pos x="connsiteX21168" y="connsiteY21168"/>
              </a:cxn>
              <a:cxn ang="0">
                <a:pos x="connsiteX21169" y="connsiteY21169"/>
              </a:cxn>
              <a:cxn ang="0">
                <a:pos x="connsiteX21170" y="connsiteY21170"/>
              </a:cxn>
              <a:cxn ang="0">
                <a:pos x="connsiteX21171" y="connsiteY21171"/>
              </a:cxn>
              <a:cxn ang="0">
                <a:pos x="connsiteX21172" y="connsiteY21172"/>
              </a:cxn>
              <a:cxn ang="0">
                <a:pos x="connsiteX21173" y="connsiteY21173"/>
              </a:cxn>
              <a:cxn ang="0">
                <a:pos x="connsiteX21174" y="connsiteY21174"/>
              </a:cxn>
              <a:cxn ang="0">
                <a:pos x="connsiteX21175" y="connsiteY21175"/>
              </a:cxn>
              <a:cxn ang="0">
                <a:pos x="connsiteX21176" y="connsiteY21176"/>
              </a:cxn>
              <a:cxn ang="0">
                <a:pos x="connsiteX21177" y="connsiteY21177"/>
              </a:cxn>
              <a:cxn ang="0">
                <a:pos x="connsiteX21178" y="connsiteY21178"/>
              </a:cxn>
              <a:cxn ang="0">
                <a:pos x="connsiteX21179" y="connsiteY21179"/>
              </a:cxn>
              <a:cxn ang="0">
                <a:pos x="connsiteX21180" y="connsiteY21180"/>
              </a:cxn>
              <a:cxn ang="0">
                <a:pos x="connsiteX21181" y="connsiteY21181"/>
              </a:cxn>
              <a:cxn ang="0">
                <a:pos x="connsiteX21182" y="connsiteY21182"/>
              </a:cxn>
              <a:cxn ang="0">
                <a:pos x="connsiteX21183" y="connsiteY21183"/>
              </a:cxn>
              <a:cxn ang="0">
                <a:pos x="connsiteX21184" y="connsiteY21184"/>
              </a:cxn>
              <a:cxn ang="0">
                <a:pos x="connsiteX21185" y="connsiteY21185"/>
              </a:cxn>
              <a:cxn ang="0">
                <a:pos x="connsiteX21186" y="connsiteY21186"/>
              </a:cxn>
              <a:cxn ang="0">
                <a:pos x="connsiteX21187" y="connsiteY21187"/>
              </a:cxn>
              <a:cxn ang="0">
                <a:pos x="connsiteX21188" y="connsiteY21188"/>
              </a:cxn>
              <a:cxn ang="0">
                <a:pos x="connsiteX21189" y="connsiteY21189"/>
              </a:cxn>
              <a:cxn ang="0">
                <a:pos x="connsiteX21190" y="connsiteY21190"/>
              </a:cxn>
              <a:cxn ang="0">
                <a:pos x="connsiteX21191" y="connsiteY21191"/>
              </a:cxn>
              <a:cxn ang="0">
                <a:pos x="connsiteX21192" y="connsiteY21192"/>
              </a:cxn>
              <a:cxn ang="0">
                <a:pos x="connsiteX21193" y="connsiteY21193"/>
              </a:cxn>
              <a:cxn ang="0">
                <a:pos x="connsiteX21194" y="connsiteY21194"/>
              </a:cxn>
              <a:cxn ang="0">
                <a:pos x="connsiteX21195" y="connsiteY21195"/>
              </a:cxn>
              <a:cxn ang="0">
                <a:pos x="connsiteX21196" y="connsiteY21196"/>
              </a:cxn>
              <a:cxn ang="0">
                <a:pos x="connsiteX21197" y="connsiteY21197"/>
              </a:cxn>
              <a:cxn ang="0">
                <a:pos x="connsiteX21198" y="connsiteY21198"/>
              </a:cxn>
              <a:cxn ang="0">
                <a:pos x="connsiteX21199" y="connsiteY21199"/>
              </a:cxn>
              <a:cxn ang="0">
                <a:pos x="connsiteX21200" y="connsiteY21200"/>
              </a:cxn>
              <a:cxn ang="0">
                <a:pos x="connsiteX21201" y="connsiteY21201"/>
              </a:cxn>
              <a:cxn ang="0">
                <a:pos x="connsiteX21202" y="connsiteY21202"/>
              </a:cxn>
              <a:cxn ang="0">
                <a:pos x="connsiteX21203" y="connsiteY21203"/>
              </a:cxn>
              <a:cxn ang="0">
                <a:pos x="connsiteX21204" y="connsiteY21204"/>
              </a:cxn>
              <a:cxn ang="0">
                <a:pos x="connsiteX21205" y="connsiteY21205"/>
              </a:cxn>
              <a:cxn ang="0">
                <a:pos x="connsiteX21206" y="connsiteY21206"/>
              </a:cxn>
              <a:cxn ang="0">
                <a:pos x="connsiteX21207" y="connsiteY21207"/>
              </a:cxn>
              <a:cxn ang="0">
                <a:pos x="connsiteX21208" y="connsiteY21208"/>
              </a:cxn>
              <a:cxn ang="0">
                <a:pos x="connsiteX21209" y="connsiteY21209"/>
              </a:cxn>
              <a:cxn ang="0">
                <a:pos x="connsiteX21210" y="connsiteY21210"/>
              </a:cxn>
              <a:cxn ang="0">
                <a:pos x="connsiteX21211" y="connsiteY21211"/>
              </a:cxn>
              <a:cxn ang="0">
                <a:pos x="connsiteX21212" y="connsiteY21212"/>
              </a:cxn>
              <a:cxn ang="0">
                <a:pos x="connsiteX21213" y="connsiteY21213"/>
              </a:cxn>
              <a:cxn ang="0">
                <a:pos x="connsiteX21214" y="connsiteY21214"/>
              </a:cxn>
              <a:cxn ang="0">
                <a:pos x="connsiteX21215" y="connsiteY21215"/>
              </a:cxn>
              <a:cxn ang="0">
                <a:pos x="connsiteX21216" y="connsiteY21216"/>
              </a:cxn>
              <a:cxn ang="0">
                <a:pos x="connsiteX21217" y="connsiteY21217"/>
              </a:cxn>
              <a:cxn ang="0">
                <a:pos x="connsiteX21218" y="connsiteY21218"/>
              </a:cxn>
              <a:cxn ang="0">
                <a:pos x="connsiteX21219" y="connsiteY21219"/>
              </a:cxn>
              <a:cxn ang="0">
                <a:pos x="connsiteX21220" y="connsiteY21220"/>
              </a:cxn>
              <a:cxn ang="0">
                <a:pos x="connsiteX21221" y="connsiteY21221"/>
              </a:cxn>
              <a:cxn ang="0">
                <a:pos x="connsiteX21222" y="connsiteY21222"/>
              </a:cxn>
              <a:cxn ang="0">
                <a:pos x="connsiteX21223" y="connsiteY21223"/>
              </a:cxn>
              <a:cxn ang="0">
                <a:pos x="connsiteX21224" y="connsiteY21224"/>
              </a:cxn>
              <a:cxn ang="0">
                <a:pos x="connsiteX21225" y="connsiteY21225"/>
              </a:cxn>
              <a:cxn ang="0">
                <a:pos x="connsiteX21226" y="connsiteY21226"/>
              </a:cxn>
              <a:cxn ang="0">
                <a:pos x="connsiteX21227" y="connsiteY21227"/>
              </a:cxn>
              <a:cxn ang="0">
                <a:pos x="connsiteX21228" y="connsiteY21228"/>
              </a:cxn>
              <a:cxn ang="0">
                <a:pos x="connsiteX21229" y="connsiteY21229"/>
              </a:cxn>
              <a:cxn ang="0">
                <a:pos x="connsiteX21230" y="connsiteY21230"/>
              </a:cxn>
              <a:cxn ang="0">
                <a:pos x="connsiteX21231" y="connsiteY21231"/>
              </a:cxn>
              <a:cxn ang="0">
                <a:pos x="connsiteX21232" y="connsiteY21232"/>
              </a:cxn>
              <a:cxn ang="0">
                <a:pos x="connsiteX21233" y="connsiteY21233"/>
              </a:cxn>
              <a:cxn ang="0">
                <a:pos x="connsiteX21234" y="connsiteY21234"/>
              </a:cxn>
              <a:cxn ang="0">
                <a:pos x="connsiteX21235" y="connsiteY21235"/>
              </a:cxn>
              <a:cxn ang="0">
                <a:pos x="connsiteX21236" y="connsiteY21236"/>
              </a:cxn>
              <a:cxn ang="0">
                <a:pos x="connsiteX21237" y="connsiteY21237"/>
              </a:cxn>
              <a:cxn ang="0">
                <a:pos x="connsiteX21238" y="connsiteY21238"/>
              </a:cxn>
              <a:cxn ang="0">
                <a:pos x="connsiteX21239" y="connsiteY21239"/>
              </a:cxn>
              <a:cxn ang="0">
                <a:pos x="connsiteX21240" y="connsiteY21240"/>
              </a:cxn>
              <a:cxn ang="0">
                <a:pos x="connsiteX21241" y="connsiteY21241"/>
              </a:cxn>
              <a:cxn ang="0">
                <a:pos x="connsiteX21242" y="connsiteY21242"/>
              </a:cxn>
              <a:cxn ang="0">
                <a:pos x="connsiteX21243" y="connsiteY21243"/>
              </a:cxn>
              <a:cxn ang="0">
                <a:pos x="connsiteX21244" y="connsiteY21244"/>
              </a:cxn>
              <a:cxn ang="0">
                <a:pos x="connsiteX21245" y="connsiteY21245"/>
              </a:cxn>
              <a:cxn ang="0">
                <a:pos x="connsiteX21246" y="connsiteY21246"/>
              </a:cxn>
              <a:cxn ang="0">
                <a:pos x="connsiteX21247" y="connsiteY21247"/>
              </a:cxn>
              <a:cxn ang="0">
                <a:pos x="connsiteX21248" y="connsiteY21248"/>
              </a:cxn>
              <a:cxn ang="0">
                <a:pos x="connsiteX21249" y="connsiteY21249"/>
              </a:cxn>
              <a:cxn ang="0">
                <a:pos x="connsiteX21250" y="connsiteY21250"/>
              </a:cxn>
              <a:cxn ang="0">
                <a:pos x="connsiteX21251" y="connsiteY21251"/>
              </a:cxn>
              <a:cxn ang="0">
                <a:pos x="connsiteX21252" y="connsiteY21252"/>
              </a:cxn>
              <a:cxn ang="0">
                <a:pos x="connsiteX21253" y="connsiteY21253"/>
              </a:cxn>
              <a:cxn ang="0">
                <a:pos x="connsiteX21254" y="connsiteY21254"/>
              </a:cxn>
              <a:cxn ang="0">
                <a:pos x="connsiteX21255" y="connsiteY21255"/>
              </a:cxn>
              <a:cxn ang="0">
                <a:pos x="connsiteX21256" y="connsiteY21256"/>
              </a:cxn>
              <a:cxn ang="0">
                <a:pos x="connsiteX21257" y="connsiteY21257"/>
              </a:cxn>
              <a:cxn ang="0">
                <a:pos x="connsiteX21258" y="connsiteY21258"/>
              </a:cxn>
              <a:cxn ang="0">
                <a:pos x="connsiteX21259" y="connsiteY21259"/>
              </a:cxn>
              <a:cxn ang="0">
                <a:pos x="connsiteX21260" y="connsiteY21260"/>
              </a:cxn>
              <a:cxn ang="0">
                <a:pos x="connsiteX21261" y="connsiteY21261"/>
              </a:cxn>
              <a:cxn ang="0">
                <a:pos x="connsiteX21262" y="connsiteY21262"/>
              </a:cxn>
              <a:cxn ang="0">
                <a:pos x="connsiteX21263" y="connsiteY21263"/>
              </a:cxn>
              <a:cxn ang="0">
                <a:pos x="connsiteX21264" y="connsiteY21264"/>
              </a:cxn>
              <a:cxn ang="0">
                <a:pos x="connsiteX21265" y="connsiteY21265"/>
              </a:cxn>
              <a:cxn ang="0">
                <a:pos x="connsiteX21266" y="connsiteY21266"/>
              </a:cxn>
              <a:cxn ang="0">
                <a:pos x="connsiteX21267" y="connsiteY21267"/>
              </a:cxn>
              <a:cxn ang="0">
                <a:pos x="connsiteX21268" y="connsiteY21268"/>
              </a:cxn>
              <a:cxn ang="0">
                <a:pos x="connsiteX21269" y="connsiteY21269"/>
              </a:cxn>
              <a:cxn ang="0">
                <a:pos x="connsiteX21270" y="connsiteY21270"/>
              </a:cxn>
              <a:cxn ang="0">
                <a:pos x="connsiteX21271" y="connsiteY21271"/>
              </a:cxn>
              <a:cxn ang="0">
                <a:pos x="connsiteX21272" y="connsiteY21272"/>
              </a:cxn>
              <a:cxn ang="0">
                <a:pos x="connsiteX21273" y="connsiteY21273"/>
              </a:cxn>
              <a:cxn ang="0">
                <a:pos x="connsiteX21274" y="connsiteY21274"/>
              </a:cxn>
              <a:cxn ang="0">
                <a:pos x="connsiteX21275" y="connsiteY21275"/>
              </a:cxn>
              <a:cxn ang="0">
                <a:pos x="connsiteX21276" y="connsiteY21276"/>
              </a:cxn>
              <a:cxn ang="0">
                <a:pos x="connsiteX21277" y="connsiteY21277"/>
              </a:cxn>
              <a:cxn ang="0">
                <a:pos x="connsiteX21278" y="connsiteY21278"/>
              </a:cxn>
              <a:cxn ang="0">
                <a:pos x="connsiteX21279" y="connsiteY21279"/>
              </a:cxn>
              <a:cxn ang="0">
                <a:pos x="connsiteX21280" y="connsiteY21280"/>
              </a:cxn>
              <a:cxn ang="0">
                <a:pos x="connsiteX21281" y="connsiteY21281"/>
              </a:cxn>
              <a:cxn ang="0">
                <a:pos x="connsiteX21282" y="connsiteY21282"/>
              </a:cxn>
              <a:cxn ang="0">
                <a:pos x="connsiteX21283" y="connsiteY21283"/>
              </a:cxn>
              <a:cxn ang="0">
                <a:pos x="connsiteX21284" y="connsiteY21284"/>
              </a:cxn>
              <a:cxn ang="0">
                <a:pos x="connsiteX21285" y="connsiteY21285"/>
              </a:cxn>
              <a:cxn ang="0">
                <a:pos x="connsiteX21286" y="connsiteY21286"/>
              </a:cxn>
              <a:cxn ang="0">
                <a:pos x="connsiteX21287" y="connsiteY21287"/>
              </a:cxn>
              <a:cxn ang="0">
                <a:pos x="connsiteX21288" y="connsiteY21288"/>
              </a:cxn>
              <a:cxn ang="0">
                <a:pos x="connsiteX21289" y="connsiteY21289"/>
              </a:cxn>
              <a:cxn ang="0">
                <a:pos x="connsiteX21290" y="connsiteY21290"/>
              </a:cxn>
              <a:cxn ang="0">
                <a:pos x="connsiteX21291" y="connsiteY21291"/>
              </a:cxn>
              <a:cxn ang="0">
                <a:pos x="connsiteX21292" y="connsiteY21292"/>
              </a:cxn>
              <a:cxn ang="0">
                <a:pos x="connsiteX21293" y="connsiteY21293"/>
              </a:cxn>
              <a:cxn ang="0">
                <a:pos x="connsiteX21294" y="connsiteY21294"/>
              </a:cxn>
              <a:cxn ang="0">
                <a:pos x="connsiteX21295" y="connsiteY21295"/>
              </a:cxn>
              <a:cxn ang="0">
                <a:pos x="connsiteX21296" y="connsiteY21296"/>
              </a:cxn>
              <a:cxn ang="0">
                <a:pos x="connsiteX21297" y="connsiteY21297"/>
              </a:cxn>
              <a:cxn ang="0">
                <a:pos x="connsiteX21298" y="connsiteY21298"/>
              </a:cxn>
              <a:cxn ang="0">
                <a:pos x="connsiteX21299" y="connsiteY21299"/>
              </a:cxn>
              <a:cxn ang="0">
                <a:pos x="connsiteX21300" y="connsiteY21300"/>
              </a:cxn>
              <a:cxn ang="0">
                <a:pos x="connsiteX21301" y="connsiteY21301"/>
              </a:cxn>
              <a:cxn ang="0">
                <a:pos x="connsiteX21302" y="connsiteY21302"/>
              </a:cxn>
              <a:cxn ang="0">
                <a:pos x="connsiteX21303" y="connsiteY21303"/>
              </a:cxn>
              <a:cxn ang="0">
                <a:pos x="connsiteX21304" y="connsiteY21304"/>
              </a:cxn>
              <a:cxn ang="0">
                <a:pos x="connsiteX21305" y="connsiteY21305"/>
              </a:cxn>
              <a:cxn ang="0">
                <a:pos x="connsiteX21306" y="connsiteY21306"/>
              </a:cxn>
              <a:cxn ang="0">
                <a:pos x="connsiteX21307" y="connsiteY21307"/>
              </a:cxn>
              <a:cxn ang="0">
                <a:pos x="connsiteX21308" y="connsiteY21308"/>
              </a:cxn>
              <a:cxn ang="0">
                <a:pos x="connsiteX21309" y="connsiteY21309"/>
              </a:cxn>
              <a:cxn ang="0">
                <a:pos x="connsiteX21310" y="connsiteY21310"/>
              </a:cxn>
              <a:cxn ang="0">
                <a:pos x="connsiteX21311" y="connsiteY21311"/>
              </a:cxn>
              <a:cxn ang="0">
                <a:pos x="connsiteX21312" y="connsiteY21312"/>
              </a:cxn>
              <a:cxn ang="0">
                <a:pos x="connsiteX21313" y="connsiteY21313"/>
              </a:cxn>
              <a:cxn ang="0">
                <a:pos x="connsiteX21314" y="connsiteY21314"/>
              </a:cxn>
              <a:cxn ang="0">
                <a:pos x="connsiteX21315" y="connsiteY21315"/>
              </a:cxn>
              <a:cxn ang="0">
                <a:pos x="connsiteX21316" y="connsiteY21316"/>
              </a:cxn>
              <a:cxn ang="0">
                <a:pos x="connsiteX21317" y="connsiteY21317"/>
              </a:cxn>
              <a:cxn ang="0">
                <a:pos x="connsiteX21318" y="connsiteY21318"/>
              </a:cxn>
              <a:cxn ang="0">
                <a:pos x="connsiteX21319" y="connsiteY21319"/>
              </a:cxn>
              <a:cxn ang="0">
                <a:pos x="connsiteX21320" y="connsiteY21320"/>
              </a:cxn>
              <a:cxn ang="0">
                <a:pos x="connsiteX21321" y="connsiteY21321"/>
              </a:cxn>
              <a:cxn ang="0">
                <a:pos x="connsiteX21322" y="connsiteY21322"/>
              </a:cxn>
              <a:cxn ang="0">
                <a:pos x="connsiteX21323" y="connsiteY21323"/>
              </a:cxn>
              <a:cxn ang="0">
                <a:pos x="connsiteX21324" y="connsiteY21324"/>
              </a:cxn>
              <a:cxn ang="0">
                <a:pos x="connsiteX21325" y="connsiteY21325"/>
              </a:cxn>
              <a:cxn ang="0">
                <a:pos x="connsiteX21326" y="connsiteY21326"/>
              </a:cxn>
              <a:cxn ang="0">
                <a:pos x="connsiteX21327" y="connsiteY21327"/>
              </a:cxn>
              <a:cxn ang="0">
                <a:pos x="connsiteX21328" y="connsiteY21328"/>
              </a:cxn>
              <a:cxn ang="0">
                <a:pos x="connsiteX21329" y="connsiteY21329"/>
              </a:cxn>
              <a:cxn ang="0">
                <a:pos x="connsiteX21330" y="connsiteY21330"/>
              </a:cxn>
              <a:cxn ang="0">
                <a:pos x="connsiteX21331" y="connsiteY21331"/>
              </a:cxn>
              <a:cxn ang="0">
                <a:pos x="connsiteX21332" y="connsiteY21332"/>
              </a:cxn>
              <a:cxn ang="0">
                <a:pos x="connsiteX21333" y="connsiteY21333"/>
              </a:cxn>
              <a:cxn ang="0">
                <a:pos x="connsiteX21334" y="connsiteY21334"/>
              </a:cxn>
              <a:cxn ang="0">
                <a:pos x="connsiteX21335" y="connsiteY21335"/>
              </a:cxn>
              <a:cxn ang="0">
                <a:pos x="connsiteX21336" y="connsiteY21336"/>
              </a:cxn>
              <a:cxn ang="0">
                <a:pos x="connsiteX21337" y="connsiteY21337"/>
              </a:cxn>
              <a:cxn ang="0">
                <a:pos x="connsiteX21338" y="connsiteY21338"/>
              </a:cxn>
              <a:cxn ang="0">
                <a:pos x="connsiteX21339" y="connsiteY21339"/>
              </a:cxn>
              <a:cxn ang="0">
                <a:pos x="connsiteX21340" y="connsiteY21340"/>
              </a:cxn>
              <a:cxn ang="0">
                <a:pos x="connsiteX21341" y="connsiteY21341"/>
              </a:cxn>
              <a:cxn ang="0">
                <a:pos x="connsiteX21342" y="connsiteY21342"/>
              </a:cxn>
              <a:cxn ang="0">
                <a:pos x="connsiteX21343" y="connsiteY21343"/>
              </a:cxn>
              <a:cxn ang="0">
                <a:pos x="connsiteX21344" y="connsiteY21344"/>
              </a:cxn>
              <a:cxn ang="0">
                <a:pos x="connsiteX21345" y="connsiteY21345"/>
              </a:cxn>
              <a:cxn ang="0">
                <a:pos x="connsiteX21346" y="connsiteY21346"/>
              </a:cxn>
              <a:cxn ang="0">
                <a:pos x="connsiteX21347" y="connsiteY21347"/>
              </a:cxn>
              <a:cxn ang="0">
                <a:pos x="connsiteX21348" y="connsiteY21348"/>
              </a:cxn>
              <a:cxn ang="0">
                <a:pos x="connsiteX21349" y="connsiteY21349"/>
              </a:cxn>
              <a:cxn ang="0">
                <a:pos x="connsiteX21350" y="connsiteY21350"/>
              </a:cxn>
              <a:cxn ang="0">
                <a:pos x="connsiteX21351" y="connsiteY21351"/>
              </a:cxn>
              <a:cxn ang="0">
                <a:pos x="connsiteX21352" y="connsiteY21352"/>
              </a:cxn>
              <a:cxn ang="0">
                <a:pos x="connsiteX21353" y="connsiteY21353"/>
              </a:cxn>
              <a:cxn ang="0">
                <a:pos x="connsiteX21354" y="connsiteY21354"/>
              </a:cxn>
              <a:cxn ang="0">
                <a:pos x="connsiteX21355" y="connsiteY21355"/>
              </a:cxn>
              <a:cxn ang="0">
                <a:pos x="connsiteX21356" y="connsiteY21356"/>
              </a:cxn>
              <a:cxn ang="0">
                <a:pos x="connsiteX21357" y="connsiteY21357"/>
              </a:cxn>
              <a:cxn ang="0">
                <a:pos x="connsiteX21358" y="connsiteY21358"/>
              </a:cxn>
              <a:cxn ang="0">
                <a:pos x="connsiteX21359" y="connsiteY21359"/>
              </a:cxn>
              <a:cxn ang="0">
                <a:pos x="connsiteX21360" y="connsiteY21360"/>
              </a:cxn>
              <a:cxn ang="0">
                <a:pos x="connsiteX21361" y="connsiteY21361"/>
              </a:cxn>
              <a:cxn ang="0">
                <a:pos x="connsiteX21362" y="connsiteY21362"/>
              </a:cxn>
              <a:cxn ang="0">
                <a:pos x="connsiteX21363" y="connsiteY21363"/>
              </a:cxn>
              <a:cxn ang="0">
                <a:pos x="connsiteX21364" y="connsiteY21364"/>
              </a:cxn>
              <a:cxn ang="0">
                <a:pos x="connsiteX21365" y="connsiteY21365"/>
              </a:cxn>
              <a:cxn ang="0">
                <a:pos x="connsiteX21366" y="connsiteY21366"/>
              </a:cxn>
              <a:cxn ang="0">
                <a:pos x="connsiteX21367" y="connsiteY21367"/>
              </a:cxn>
              <a:cxn ang="0">
                <a:pos x="connsiteX21368" y="connsiteY21368"/>
              </a:cxn>
              <a:cxn ang="0">
                <a:pos x="connsiteX21369" y="connsiteY21369"/>
              </a:cxn>
              <a:cxn ang="0">
                <a:pos x="connsiteX21370" y="connsiteY21370"/>
              </a:cxn>
              <a:cxn ang="0">
                <a:pos x="connsiteX21371" y="connsiteY21371"/>
              </a:cxn>
              <a:cxn ang="0">
                <a:pos x="connsiteX21372" y="connsiteY21372"/>
              </a:cxn>
              <a:cxn ang="0">
                <a:pos x="connsiteX21373" y="connsiteY21373"/>
              </a:cxn>
              <a:cxn ang="0">
                <a:pos x="connsiteX21374" y="connsiteY21374"/>
              </a:cxn>
              <a:cxn ang="0">
                <a:pos x="connsiteX21375" y="connsiteY21375"/>
              </a:cxn>
              <a:cxn ang="0">
                <a:pos x="connsiteX21376" y="connsiteY21376"/>
              </a:cxn>
              <a:cxn ang="0">
                <a:pos x="connsiteX21377" y="connsiteY21377"/>
              </a:cxn>
              <a:cxn ang="0">
                <a:pos x="connsiteX21378" y="connsiteY21378"/>
              </a:cxn>
              <a:cxn ang="0">
                <a:pos x="connsiteX21379" y="connsiteY21379"/>
              </a:cxn>
              <a:cxn ang="0">
                <a:pos x="connsiteX21380" y="connsiteY21380"/>
              </a:cxn>
              <a:cxn ang="0">
                <a:pos x="connsiteX21381" y="connsiteY21381"/>
              </a:cxn>
              <a:cxn ang="0">
                <a:pos x="connsiteX21382" y="connsiteY21382"/>
              </a:cxn>
              <a:cxn ang="0">
                <a:pos x="connsiteX21383" y="connsiteY21383"/>
              </a:cxn>
              <a:cxn ang="0">
                <a:pos x="connsiteX21384" y="connsiteY21384"/>
              </a:cxn>
              <a:cxn ang="0">
                <a:pos x="connsiteX21385" y="connsiteY21385"/>
              </a:cxn>
              <a:cxn ang="0">
                <a:pos x="connsiteX21386" y="connsiteY21386"/>
              </a:cxn>
              <a:cxn ang="0">
                <a:pos x="connsiteX21387" y="connsiteY21387"/>
              </a:cxn>
              <a:cxn ang="0">
                <a:pos x="connsiteX21388" y="connsiteY21388"/>
              </a:cxn>
              <a:cxn ang="0">
                <a:pos x="connsiteX21389" y="connsiteY21389"/>
              </a:cxn>
              <a:cxn ang="0">
                <a:pos x="connsiteX21390" y="connsiteY21390"/>
              </a:cxn>
              <a:cxn ang="0">
                <a:pos x="connsiteX21391" y="connsiteY21391"/>
              </a:cxn>
              <a:cxn ang="0">
                <a:pos x="connsiteX21392" y="connsiteY21392"/>
              </a:cxn>
              <a:cxn ang="0">
                <a:pos x="connsiteX21393" y="connsiteY21393"/>
              </a:cxn>
              <a:cxn ang="0">
                <a:pos x="connsiteX21394" y="connsiteY21394"/>
              </a:cxn>
              <a:cxn ang="0">
                <a:pos x="connsiteX21395" y="connsiteY21395"/>
              </a:cxn>
              <a:cxn ang="0">
                <a:pos x="connsiteX21396" y="connsiteY21396"/>
              </a:cxn>
              <a:cxn ang="0">
                <a:pos x="connsiteX21397" y="connsiteY21397"/>
              </a:cxn>
              <a:cxn ang="0">
                <a:pos x="connsiteX21398" y="connsiteY21398"/>
              </a:cxn>
              <a:cxn ang="0">
                <a:pos x="connsiteX21399" y="connsiteY21399"/>
              </a:cxn>
              <a:cxn ang="0">
                <a:pos x="connsiteX21400" y="connsiteY21400"/>
              </a:cxn>
              <a:cxn ang="0">
                <a:pos x="connsiteX21401" y="connsiteY21401"/>
              </a:cxn>
              <a:cxn ang="0">
                <a:pos x="connsiteX21402" y="connsiteY21402"/>
              </a:cxn>
              <a:cxn ang="0">
                <a:pos x="connsiteX21403" y="connsiteY21403"/>
              </a:cxn>
              <a:cxn ang="0">
                <a:pos x="connsiteX21404" y="connsiteY21404"/>
              </a:cxn>
              <a:cxn ang="0">
                <a:pos x="connsiteX21405" y="connsiteY21405"/>
              </a:cxn>
              <a:cxn ang="0">
                <a:pos x="connsiteX21406" y="connsiteY21406"/>
              </a:cxn>
              <a:cxn ang="0">
                <a:pos x="connsiteX21407" y="connsiteY21407"/>
              </a:cxn>
              <a:cxn ang="0">
                <a:pos x="connsiteX21408" y="connsiteY21408"/>
              </a:cxn>
              <a:cxn ang="0">
                <a:pos x="connsiteX21409" y="connsiteY21409"/>
              </a:cxn>
              <a:cxn ang="0">
                <a:pos x="connsiteX21410" y="connsiteY21410"/>
              </a:cxn>
              <a:cxn ang="0">
                <a:pos x="connsiteX21411" y="connsiteY21411"/>
              </a:cxn>
              <a:cxn ang="0">
                <a:pos x="connsiteX21412" y="connsiteY21412"/>
              </a:cxn>
              <a:cxn ang="0">
                <a:pos x="connsiteX21413" y="connsiteY21413"/>
              </a:cxn>
              <a:cxn ang="0">
                <a:pos x="connsiteX21414" y="connsiteY21414"/>
              </a:cxn>
              <a:cxn ang="0">
                <a:pos x="connsiteX21415" y="connsiteY21415"/>
              </a:cxn>
              <a:cxn ang="0">
                <a:pos x="connsiteX21416" y="connsiteY21416"/>
              </a:cxn>
              <a:cxn ang="0">
                <a:pos x="connsiteX21417" y="connsiteY21417"/>
              </a:cxn>
              <a:cxn ang="0">
                <a:pos x="connsiteX21418" y="connsiteY21418"/>
              </a:cxn>
              <a:cxn ang="0">
                <a:pos x="connsiteX21419" y="connsiteY21419"/>
              </a:cxn>
              <a:cxn ang="0">
                <a:pos x="connsiteX21420" y="connsiteY21420"/>
              </a:cxn>
              <a:cxn ang="0">
                <a:pos x="connsiteX21421" y="connsiteY21421"/>
              </a:cxn>
              <a:cxn ang="0">
                <a:pos x="connsiteX21422" y="connsiteY21422"/>
              </a:cxn>
              <a:cxn ang="0">
                <a:pos x="connsiteX21423" y="connsiteY21423"/>
              </a:cxn>
              <a:cxn ang="0">
                <a:pos x="connsiteX21424" y="connsiteY21424"/>
              </a:cxn>
              <a:cxn ang="0">
                <a:pos x="connsiteX21425" y="connsiteY21425"/>
              </a:cxn>
              <a:cxn ang="0">
                <a:pos x="connsiteX21426" y="connsiteY21426"/>
              </a:cxn>
              <a:cxn ang="0">
                <a:pos x="connsiteX21427" y="connsiteY21427"/>
              </a:cxn>
              <a:cxn ang="0">
                <a:pos x="connsiteX21428" y="connsiteY21428"/>
              </a:cxn>
              <a:cxn ang="0">
                <a:pos x="connsiteX21429" y="connsiteY21429"/>
              </a:cxn>
              <a:cxn ang="0">
                <a:pos x="connsiteX21430" y="connsiteY21430"/>
              </a:cxn>
              <a:cxn ang="0">
                <a:pos x="connsiteX21431" y="connsiteY21431"/>
              </a:cxn>
              <a:cxn ang="0">
                <a:pos x="connsiteX21432" y="connsiteY21432"/>
              </a:cxn>
              <a:cxn ang="0">
                <a:pos x="connsiteX21433" y="connsiteY21433"/>
              </a:cxn>
              <a:cxn ang="0">
                <a:pos x="connsiteX21434" y="connsiteY21434"/>
              </a:cxn>
              <a:cxn ang="0">
                <a:pos x="connsiteX21435" y="connsiteY21435"/>
              </a:cxn>
              <a:cxn ang="0">
                <a:pos x="connsiteX21436" y="connsiteY21436"/>
              </a:cxn>
              <a:cxn ang="0">
                <a:pos x="connsiteX21437" y="connsiteY21437"/>
              </a:cxn>
              <a:cxn ang="0">
                <a:pos x="connsiteX21438" y="connsiteY21438"/>
              </a:cxn>
              <a:cxn ang="0">
                <a:pos x="connsiteX21439" y="connsiteY21439"/>
              </a:cxn>
              <a:cxn ang="0">
                <a:pos x="connsiteX21440" y="connsiteY21440"/>
              </a:cxn>
              <a:cxn ang="0">
                <a:pos x="connsiteX21441" y="connsiteY21441"/>
              </a:cxn>
              <a:cxn ang="0">
                <a:pos x="connsiteX21442" y="connsiteY21442"/>
              </a:cxn>
              <a:cxn ang="0">
                <a:pos x="connsiteX21443" y="connsiteY21443"/>
              </a:cxn>
              <a:cxn ang="0">
                <a:pos x="connsiteX21444" y="connsiteY21444"/>
              </a:cxn>
              <a:cxn ang="0">
                <a:pos x="connsiteX21445" y="connsiteY21445"/>
              </a:cxn>
              <a:cxn ang="0">
                <a:pos x="connsiteX21446" y="connsiteY21446"/>
              </a:cxn>
              <a:cxn ang="0">
                <a:pos x="connsiteX21447" y="connsiteY21447"/>
              </a:cxn>
              <a:cxn ang="0">
                <a:pos x="connsiteX21448" y="connsiteY21448"/>
              </a:cxn>
              <a:cxn ang="0">
                <a:pos x="connsiteX21449" y="connsiteY21449"/>
              </a:cxn>
              <a:cxn ang="0">
                <a:pos x="connsiteX21450" y="connsiteY21450"/>
              </a:cxn>
              <a:cxn ang="0">
                <a:pos x="connsiteX21451" y="connsiteY21451"/>
              </a:cxn>
              <a:cxn ang="0">
                <a:pos x="connsiteX21452" y="connsiteY21452"/>
              </a:cxn>
              <a:cxn ang="0">
                <a:pos x="connsiteX21453" y="connsiteY21453"/>
              </a:cxn>
              <a:cxn ang="0">
                <a:pos x="connsiteX21454" y="connsiteY21454"/>
              </a:cxn>
              <a:cxn ang="0">
                <a:pos x="connsiteX21455" y="connsiteY21455"/>
              </a:cxn>
              <a:cxn ang="0">
                <a:pos x="connsiteX21456" y="connsiteY21456"/>
              </a:cxn>
              <a:cxn ang="0">
                <a:pos x="connsiteX21457" y="connsiteY21457"/>
              </a:cxn>
              <a:cxn ang="0">
                <a:pos x="connsiteX21458" y="connsiteY21458"/>
              </a:cxn>
              <a:cxn ang="0">
                <a:pos x="connsiteX21459" y="connsiteY21459"/>
              </a:cxn>
              <a:cxn ang="0">
                <a:pos x="connsiteX21460" y="connsiteY21460"/>
              </a:cxn>
              <a:cxn ang="0">
                <a:pos x="connsiteX21461" y="connsiteY21461"/>
              </a:cxn>
              <a:cxn ang="0">
                <a:pos x="connsiteX21462" y="connsiteY21462"/>
              </a:cxn>
              <a:cxn ang="0">
                <a:pos x="connsiteX21463" y="connsiteY21463"/>
              </a:cxn>
              <a:cxn ang="0">
                <a:pos x="connsiteX21464" y="connsiteY21464"/>
              </a:cxn>
              <a:cxn ang="0">
                <a:pos x="connsiteX21465" y="connsiteY21465"/>
              </a:cxn>
              <a:cxn ang="0">
                <a:pos x="connsiteX21466" y="connsiteY21466"/>
              </a:cxn>
              <a:cxn ang="0">
                <a:pos x="connsiteX21467" y="connsiteY21467"/>
              </a:cxn>
              <a:cxn ang="0">
                <a:pos x="connsiteX21468" y="connsiteY21468"/>
              </a:cxn>
              <a:cxn ang="0">
                <a:pos x="connsiteX21469" y="connsiteY21469"/>
              </a:cxn>
              <a:cxn ang="0">
                <a:pos x="connsiteX21470" y="connsiteY21470"/>
              </a:cxn>
              <a:cxn ang="0">
                <a:pos x="connsiteX21471" y="connsiteY21471"/>
              </a:cxn>
              <a:cxn ang="0">
                <a:pos x="connsiteX21472" y="connsiteY21472"/>
              </a:cxn>
              <a:cxn ang="0">
                <a:pos x="connsiteX21473" y="connsiteY21473"/>
              </a:cxn>
              <a:cxn ang="0">
                <a:pos x="connsiteX21474" y="connsiteY21474"/>
              </a:cxn>
              <a:cxn ang="0">
                <a:pos x="connsiteX21475" y="connsiteY21475"/>
              </a:cxn>
              <a:cxn ang="0">
                <a:pos x="connsiteX21476" y="connsiteY21476"/>
              </a:cxn>
              <a:cxn ang="0">
                <a:pos x="connsiteX21477" y="connsiteY21477"/>
              </a:cxn>
              <a:cxn ang="0">
                <a:pos x="connsiteX21478" y="connsiteY21478"/>
              </a:cxn>
              <a:cxn ang="0">
                <a:pos x="connsiteX21479" y="connsiteY21479"/>
              </a:cxn>
              <a:cxn ang="0">
                <a:pos x="connsiteX21480" y="connsiteY21480"/>
              </a:cxn>
              <a:cxn ang="0">
                <a:pos x="connsiteX21481" y="connsiteY21481"/>
              </a:cxn>
              <a:cxn ang="0">
                <a:pos x="connsiteX21482" y="connsiteY21482"/>
              </a:cxn>
              <a:cxn ang="0">
                <a:pos x="connsiteX21483" y="connsiteY21483"/>
              </a:cxn>
              <a:cxn ang="0">
                <a:pos x="connsiteX21484" y="connsiteY21484"/>
              </a:cxn>
              <a:cxn ang="0">
                <a:pos x="connsiteX21485" y="connsiteY21485"/>
              </a:cxn>
              <a:cxn ang="0">
                <a:pos x="connsiteX21486" y="connsiteY21486"/>
              </a:cxn>
              <a:cxn ang="0">
                <a:pos x="connsiteX21487" y="connsiteY21487"/>
              </a:cxn>
              <a:cxn ang="0">
                <a:pos x="connsiteX21488" y="connsiteY21488"/>
              </a:cxn>
              <a:cxn ang="0">
                <a:pos x="connsiteX21489" y="connsiteY21489"/>
              </a:cxn>
              <a:cxn ang="0">
                <a:pos x="connsiteX21490" y="connsiteY21490"/>
              </a:cxn>
              <a:cxn ang="0">
                <a:pos x="connsiteX21491" y="connsiteY21491"/>
              </a:cxn>
              <a:cxn ang="0">
                <a:pos x="connsiteX21492" y="connsiteY21492"/>
              </a:cxn>
              <a:cxn ang="0">
                <a:pos x="connsiteX21493" y="connsiteY21493"/>
              </a:cxn>
              <a:cxn ang="0">
                <a:pos x="connsiteX21494" y="connsiteY21494"/>
              </a:cxn>
              <a:cxn ang="0">
                <a:pos x="connsiteX21495" y="connsiteY21495"/>
              </a:cxn>
              <a:cxn ang="0">
                <a:pos x="connsiteX21496" y="connsiteY21496"/>
              </a:cxn>
              <a:cxn ang="0">
                <a:pos x="connsiteX21497" y="connsiteY21497"/>
              </a:cxn>
              <a:cxn ang="0">
                <a:pos x="connsiteX21498" y="connsiteY21498"/>
              </a:cxn>
              <a:cxn ang="0">
                <a:pos x="connsiteX21499" y="connsiteY21499"/>
              </a:cxn>
              <a:cxn ang="0">
                <a:pos x="connsiteX21500" y="connsiteY21500"/>
              </a:cxn>
              <a:cxn ang="0">
                <a:pos x="connsiteX21501" y="connsiteY21501"/>
              </a:cxn>
              <a:cxn ang="0">
                <a:pos x="connsiteX21502" y="connsiteY21502"/>
              </a:cxn>
              <a:cxn ang="0">
                <a:pos x="connsiteX21503" y="connsiteY21503"/>
              </a:cxn>
              <a:cxn ang="0">
                <a:pos x="connsiteX21504" y="connsiteY21504"/>
              </a:cxn>
              <a:cxn ang="0">
                <a:pos x="connsiteX21505" y="connsiteY21505"/>
              </a:cxn>
              <a:cxn ang="0">
                <a:pos x="connsiteX21506" y="connsiteY21506"/>
              </a:cxn>
              <a:cxn ang="0">
                <a:pos x="connsiteX21507" y="connsiteY21507"/>
              </a:cxn>
              <a:cxn ang="0">
                <a:pos x="connsiteX21508" y="connsiteY21508"/>
              </a:cxn>
              <a:cxn ang="0">
                <a:pos x="connsiteX21509" y="connsiteY21509"/>
              </a:cxn>
              <a:cxn ang="0">
                <a:pos x="connsiteX21510" y="connsiteY21510"/>
              </a:cxn>
              <a:cxn ang="0">
                <a:pos x="connsiteX21511" y="connsiteY21511"/>
              </a:cxn>
              <a:cxn ang="0">
                <a:pos x="connsiteX21512" y="connsiteY21512"/>
              </a:cxn>
              <a:cxn ang="0">
                <a:pos x="connsiteX21513" y="connsiteY21513"/>
              </a:cxn>
              <a:cxn ang="0">
                <a:pos x="connsiteX21514" y="connsiteY21514"/>
              </a:cxn>
              <a:cxn ang="0">
                <a:pos x="connsiteX21515" y="connsiteY21515"/>
              </a:cxn>
              <a:cxn ang="0">
                <a:pos x="connsiteX21516" y="connsiteY21516"/>
              </a:cxn>
              <a:cxn ang="0">
                <a:pos x="connsiteX21517" y="connsiteY21517"/>
              </a:cxn>
              <a:cxn ang="0">
                <a:pos x="connsiteX21518" y="connsiteY21518"/>
              </a:cxn>
              <a:cxn ang="0">
                <a:pos x="connsiteX21519" y="connsiteY21519"/>
              </a:cxn>
              <a:cxn ang="0">
                <a:pos x="connsiteX21520" y="connsiteY21520"/>
              </a:cxn>
              <a:cxn ang="0">
                <a:pos x="connsiteX21521" y="connsiteY21521"/>
              </a:cxn>
              <a:cxn ang="0">
                <a:pos x="connsiteX21522" y="connsiteY21522"/>
              </a:cxn>
              <a:cxn ang="0">
                <a:pos x="connsiteX21523" y="connsiteY21523"/>
              </a:cxn>
              <a:cxn ang="0">
                <a:pos x="connsiteX21524" y="connsiteY21524"/>
              </a:cxn>
              <a:cxn ang="0">
                <a:pos x="connsiteX21525" y="connsiteY21525"/>
              </a:cxn>
              <a:cxn ang="0">
                <a:pos x="connsiteX21526" y="connsiteY21526"/>
              </a:cxn>
              <a:cxn ang="0">
                <a:pos x="connsiteX21527" y="connsiteY21527"/>
              </a:cxn>
              <a:cxn ang="0">
                <a:pos x="connsiteX21528" y="connsiteY21528"/>
              </a:cxn>
              <a:cxn ang="0">
                <a:pos x="connsiteX21529" y="connsiteY21529"/>
              </a:cxn>
              <a:cxn ang="0">
                <a:pos x="connsiteX21530" y="connsiteY21530"/>
              </a:cxn>
              <a:cxn ang="0">
                <a:pos x="connsiteX21531" y="connsiteY21531"/>
              </a:cxn>
              <a:cxn ang="0">
                <a:pos x="connsiteX21532" y="connsiteY21532"/>
              </a:cxn>
              <a:cxn ang="0">
                <a:pos x="connsiteX21533" y="connsiteY21533"/>
              </a:cxn>
              <a:cxn ang="0">
                <a:pos x="connsiteX21534" y="connsiteY21534"/>
              </a:cxn>
              <a:cxn ang="0">
                <a:pos x="connsiteX21535" y="connsiteY21535"/>
              </a:cxn>
              <a:cxn ang="0">
                <a:pos x="connsiteX21536" y="connsiteY21536"/>
              </a:cxn>
              <a:cxn ang="0">
                <a:pos x="connsiteX21537" y="connsiteY21537"/>
              </a:cxn>
              <a:cxn ang="0">
                <a:pos x="connsiteX21538" y="connsiteY21538"/>
              </a:cxn>
              <a:cxn ang="0">
                <a:pos x="connsiteX21539" y="connsiteY21539"/>
              </a:cxn>
              <a:cxn ang="0">
                <a:pos x="connsiteX21540" y="connsiteY21540"/>
              </a:cxn>
              <a:cxn ang="0">
                <a:pos x="connsiteX21541" y="connsiteY21541"/>
              </a:cxn>
              <a:cxn ang="0">
                <a:pos x="connsiteX21542" y="connsiteY21542"/>
              </a:cxn>
              <a:cxn ang="0">
                <a:pos x="connsiteX21543" y="connsiteY21543"/>
              </a:cxn>
              <a:cxn ang="0">
                <a:pos x="connsiteX21544" y="connsiteY21544"/>
              </a:cxn>
              <a:cxn ang="0">
                <a:pos x="connsiteX21545" y="connsiteY21545"/>
              </a:cxn>
              <a:cxn ang="0">
                <a:pos x="connsiteX21546" y="connsiteY21546"/>
              </a:cxn>
              <a:cxn ang="0">
                <a:pos x="connsiteX21547" y="connsiteY21547"/>
              </a:cxn>
              <a:cxn ang="0">
                <a:pos x="connsiteX21548" y="connsiteY21548"/>
              </a:cxn>
              <a:cxn ang="0">
                <a:pos x="connsiteX21549" y="connsiteY21549"/>
              </a:cxn>
              <a:cxn ang="0">
                <a:pos x="connsiteX21550" y="connsiteY21550"/>
              </a:cxn>
              <a:cxn ang="0">
                <a:pos x="connsiteX21551" y="connsiteY21551"/>
              </a:cxn>
              <a:cxn ang="0">
                <a:pos x="connsiteX21552" y="connsiteY21552"/>
              </a:cxn>
              <a:cxn ang="0">
                <a:pos x="connsiteX21553" y="connsiteY21553"/>
              </a:cxn>
              <a:cxn ang="0">
                <a:pos x="connsiteX21554" y="connsiteY21554"/>
              </a:cxn>
              <a:cxn ang="0">
                <a:pos x="connsiteX21555" y="connsiteY21555"/>
              </a:cxn>
              <a:cxn ang="0">
                <a:pos x="connsiteX21556" y="connsiteY21556"/>
              </a:cxn>
              <a:cxn ang="0">
                <a:pos x="connsiteX21557" y="connsiteY21557"/>
              </a:cxn>
              <a:cxn ang="0">
                <a:pos x="connsiteX21558" y="connsiteY21558"/>
              </a:cxn>
              <a:cxn ang="0">
                <a:pos x="connsiteX21559" y="connsiteY21559"/>
              </a:cxn>
              <a:cxn ang="0">
                <a:pos x="connsiteX21560" y="connsiteY21560"/>
              </a:cxn>
              <a:cxn ang="0">
                <a:pos x="connsiteX21561" y="connsiteY21561"/>
              </a:cxn>
              <a:cxn ang="0">
                <a:pos x="connsiteX21562" y="connsiteY21562"/>
              </a:cxn>
              <a:cxn ang="0">
                <a:pos x="connsiteX21563" y="connsiteY21563"/>
              </a:cxn>
              <a:cxn ang="0">
                <a:pos x="connsiteX21564" y="connsiteY21564"/>
              </a:cxn>
              <a:cxn ang="0">
                <a:pos x="connsiteX21565" y="connsiteY21565"/>
              </a:cxn>
              <a:cxn ang="0">
                <a:pos x="connsiteX21566" y="connsiteY21566"/>
              </a:cxn>
              <a:cxn ang="0">
                <a:pos x="connsiteX21567" y="connsiteY21567"/>
              </a:cxn>
              <a:cxn ang="0">
                <a:pos x="connsiteX21568" y="connsiteY21568"/>
              </a:cxn>
              <a:cxn ang="0">
                <a:pos x="connsiteX21569" y="connsiteY21569"/>
              </a:cxn>
              <a:cxn ang="0">
                <a:pos x="connsiteX21570" y="connsiteY21570"/>
              </a:cxn>
              <a:cxn ang="0">
                <a:pos x="connsiteX21571" y="connsiteY21571"/>
              </a:cxn>
              <a:cxn ang="0">
                <a:pos x="connsiteX21572" y="connsiteY21572"/>
              </a:cxn>
              <a:cxn ang="0">
                <a:pos x="connsiteX21573" y="connsiteY21573"/>
              </a:cxn>
              <a:cxn ang="0">
                <a:pos x="connsiteX21574" y="connsiteY21574"/>
              </a:cxn>
              <a:cxn ang="0">
                <a:pos x="connsiteX21575" y="connsiteY21575"/>
              </a:cxn>
              <a:cxn ang="0">
                <a:pos x="connsiteX21576" y="connsiteY21576"/>
              </a:cxn>
              <a:cxn ang="0">
                <a:pos x="connsiteX21577" y="connsiteY21577"/>
              </a:cxn>
              <a:cxn ang="0">
                <a:pos x="connsiteX21578" y="connsiteY21578"/>
              </a:cxn>
              <a:cxn ang="0">
                <a:pos x="connsiteX21579" y="connsiteY21579"/>
              </a:cxn>
              <a:cxn ang="0">
                <a:pos x="connsiteX21580" y="connsiteY21580"/>
              </a:cxn>
              <a:cxn ang="0">
                <a:pos x="connsiteX21581" y="connsiteY21581"/>
              </a:cxn>
              <a:cxn ang="0">
                <a:pos x="connsiteX21582" y="connsiteY21582"/>
              </a:cxn>
              <a:cxn ang="0">
                <a:pos x="connsiteX21583" y="connsiteY21583"/>
              </a:cxn>
              <a:cxn ang="0">
                <a:pos x="connsiteX21584" y="connsiteY21584"/>
              </a:cxn>
              <a:cxn ang="0">
                <a:pos x="connsiteX21585" y="connsiteY21585"/>
              </a:cxn>
              <a:cxn ang="0">
                <a:pos x="connsiteX21586" y="connsiteY21586"/>
              </a:cxn>
              <a:cxn ang="0">
                <a:pos x="connsiteX21587" y="connsiteY21587"/>
              </a:cxn>
              <a:cxn ang="0">
                <a:pos x="connsiteX21588" y="connsiteY21588"/>
              </a:cxn>
              <a:cxn ang="0">
                <a:pos x="connsiteX21589" y="connsiteY21589"/>
              </a:cxn>
              <a:cxn ang="0">
                <a:pos x="connsiteX21590" y="connsiteY21590"/>
              </a:cxn>
              <a:cxn ang="0">
                <a:pos x="connsiteX21591" y="connsiteY21591"/>
              </a:cxn>
              <a:cxn ang="0">
                <a:pos x="connsiteX21592" y="connsiteY21592"/>
              </a:cxn>
              <a:cxn ang="0">
                <a:pos x="connsiteX21593" y="connsiteY21593"/>
              </a:cxn>
              <a:cxn ang="0">
                <a:pos x="connsiteX21594" y="connsiteY21594"/>
              </a:cxn>
              <a:cxn ang="0">
                <a:pos x="connsiteX21595" y="connsiteY21595"/>
              </a:cxn>
              <a:cxn ang="0">
                <a:pos x="connsiteX21596" y="connsiteY21596"/>
              </a:cxn>
              <a:cxn ang="0">
                <a:pos x="connsiteX21597" y="connsiteY21597"/>
              </a:cxn>
              <a:cxn ang="0">
                <a:pos x="connsiteX21598" y="connsiteY21598"/>
              </a:cxn>
              <a:cxn ang="0">
                <a:pos x="connsiteX21599" y="connsiteY21599"/>
              </a:cxn>
              <a:cxn ang="0">
                <a:pos x="connsiteX21600" y="connsiteY21600"/>
              </a:cxn>
              <a:cxn ang="0">
                <a:pos x="connsiteX21601" y="connsiteY21601"/>
              </a:cxn>
              <a:cxn ang="0">
                <a:pos x="connsiteX21602" y="connsiteY21602"/>
              </a:cxn>
              <a:cxn ang="0">
                <a:pos x="connsiteX21603" y="connsiteY21603"/>
              </a:cxn>
              <a:cxn ang="0">
                <a:pos x="connsiteX21604" y="connsiteY21604"/>
              </a:cxn>
              <a:cxn ang="0">
                <a:pos x="connsiteX21605" y="connsiteY21605"/>
              </a:cxn>
              <a:cxn ang="0">
                <a:pos x="connsiteX21606" y="connsiteY21606"/>
              </a:cxn>
              <a:cxn ang="0">
                <a:pos x="connsiteX21607" y="connsiteY21607"/>
              </a:cxn>
              <a:cxn ang="0">
                <a:pos x="connsiteX21608" y="connsiteY21608"/>
              </a:cxn>
              <a:cxn ang="0">
                <a:pos x="connsiteX21609" y="connsiteY21609"/>
              </a:cxn>
              <a:cxn ang="0">
                <a:pos x="connsiteX21610" y="connsiteY21610"/>
              </a:cxn>
              <a:cxn ang="0">
                <a:pos x="connsiteX21611" y="connsiteY21611"/>
              </a:cxn>
              <a:cxn ang="0">
                <a:pos x="connsiteX21612" y="connsiteY21612"/>
              </a:cxn>
              <a:cxn ang="0">
                <a:pos x="connsiteX21613" y="connsiteY21613"/>
              </a:cxn>
              <a:cxn ang="0">
                <a:pos x="connsiteX21614" y="connsiteY21614"/>
              </a:cxn>
              <a:cxn ang="0">
                <a:pos x="connsiteX21615" y="connsiteY21615"/>
              </a:cxn>
              <a:cxn ang="0">
                <a:pos x="connsiteX21616" y="connsiteY21616"/>
              </a:cxn>
              <a:cxn ang="0">
                <a:pos x="connsiteX21617" y="connsiteY21617"/>
              </a:cxn>
              <a:cxn ang="0">
                <a:pos x="connsiteX21618" y="connsiteY21618"/>
              </a:cxn>
              <a:cxn ang="0">
                <a:pos x="connsiteX21619" y="connsiteY21619"/>
              </a:cxn>
              <a:cxn ang="0">
                <a:pos x="connsiteX21620" y="connsiteY21620"/>
              </a:cxn>
              <a:cxn ang="0">
                <a:pos x="connsiteX21621" y="connsiteY21621"/>
              </a:cxn>
              <a:cxn ang="0">
                <a:pos x="connsiteX21622" y="connsiteY21622"/>
              </a:cxn>
              <a:cxn ang="0">
                <a:pos x="connsiteX21623" y="connsiteY21623"/>
              </a:cxn>
              <a:cxn ang="0">
                <a:pos x="connsiteX21624" y="connsiteY21624"/>
              </a:cxn>
              <a:cxn ang="0">
                <a:pos x="connsiteX21625" y="connsiteY21625"/>
              </a:cxn>
              <a:cxn ang="0">
                <a:pos x="connsiteX21626" y="connsiteY21626"/>
              </a:cxn>
              <a:cxn ang="0">
                <a:pos x="connsiteX21627" y="connsiteY21627"/>
              </a:cxn>
              <a:cxn ang="0">
                <a:pos x="connsiteX21628" y="connsiteY21628"/>
              </a:cxn>
              <a:cxn ang="0">
                <a:pos x="connsiteX21629" y="connsiteY21629"/>
              </a:cxn>
              <a:cxn ang="0">
                <a:pos x="connsiteX21630" y="connsiteY21630"/>
              </a:cxn>
              <a:cxn ang="0">
                <a:pos x="connsiteX21631" y="connsiteY21631"/>
              </a:cxn>
              <a:cxn ang="0">
                <a:pos x="connsiteX21632" y="connsiteY21632"/>
              </a:cxn>
              <a:cxn ang="0">
                <a:pos x="connsiteX21633" y="connsiteY21633"/>
              </a:cxn>
              <a:cxn ang="0">
                <a:pos x="connsiteX21634" y="connsiteY21634"/>
              </a:cxn>
              <a:cxn ang="0">
                <a:pos x="connsiteX21635" y="connsiteY21635"/>
              </a:cxn>
              <a:cxn ang="0">
                <a:pos x="connsiteX21636" y="connsiteY21636"/>
              </a:cxn>
              <a:cxn ang="0">
                <a:pos x="connsiteX21637" y="connsiteY21637"/>
              </a:cxn>
              <a:cxn ang="0">
                <a:pos x="connsiteX21638" y="connsiteY21638"/>
              </a:cxn>
              <a:cxn ang="0">
                <a:pos x="connsiteX21639" y="connsiteY21639"/>
              </a:cxn>
              <a:cxn ang="0">
                <a:pos x="connsiteX21640" y="connsiteY21640"/>
              </a:cxn>
              <a:cxn ang="0">
                <a:pos x="connsiteX21641" y="connsiteY21641"/>
              </a:cxn>
              <a:cxn ang="0">
                <a:pos x="connsiteX21642" y="connsiteY21642"/>
              </a:cxn>
              <a:cxn ang="0">
                <a:pos x="connsiteX21643" y="connsiteY21643"/>
              </a:cxn>
              <a:cxn ang="0">
                <a:pos x="connsiteX21644" y="connsiteY21644"/>
              </a:cxn>
              <a:cxn ang="0">
                <a:pos x="connsiteX21645" y="connsiteY21645"/>
              </a:cxn>
              <a:cxn ang="0">
                <a:pos x="connsiteX21646" y="connsiteY21646"/>
              </a:cxn>
              <a:cxn ang="0">
                <a:pos x="connsiteX21647" y="connsiteY21647"/>
              </a:cxn>
              <a:cxn ang="0">
                <a:pos x="connsiteX21648" y="connsiteY21648"/>
              </a:cxn>
              <a:cxn ang="0">
                <a:pos x="connsiteX21649" y="connsiteY21649"/>
              </a:cxn>
              <a:cxn ang="0">
                <a:pos x="connsiteX21650" y="connsiteY21650"/>
              </a:cxn>
              <a:cxn ang="0">
                <a:pos x="connsiteX21651" y="connsiteY21651"/>
              </a:cxn>
              <a:cxn ang="0">
                <a:pos x="connsiteX21652" y="connsiteY21652"/>
              </a:cxn>
              <a:cxn ang="0">
                <a:pos x="connsiteX21653" y="connsiteY21653"/>
              </a:cxn>
              <a:cxn ang="0">
                <a:pos x="connsiteX21654" y="connsiteY21654"/>
              </a:cxn>
              <a:cxn ang="0">
                <a:pos x="connsiteX21655" y="connsiteY21655"/>
              </a:cxn>
              <a:cxn ang="0">
                <a:pos x="connsiteX21656" y="connsiteY21656"/>
              </a:cxn>
              <a:cxn ang="0">
                <a:pos x="connsiteX21657" y="connsiteY21657"/>
              </a:cxn>
              <a:cxn ang="0">
                <a:pos x="connsiteX21658" y="connsiteY21658"/>
              </a:cxn>
              <a:cxn ang="0">
                <a:pos x="connsiteX21659" y="connsiteY21659"/>
              </a:cxn>
              <a:cxn ang="0">
                <a:pos x="connsiteX21660" y="connsiteY21660"/>
              </a:cxn>
              <a:cxn ang="0">
                <a:pos x="connsiteX21661" y="connsiteY21661"/>
              </a:cxn>
              <a:cxn ang="0">
                <a:pos x="connsiteX21662" y="connsiteY21662"/>
              </a:cxn>
              <a:cxn ang="0">
                <a:pos x="connsiteX21663" y="connsiteY21663"/>
              </a:cxn>
              <a:cxn ang="0">
                <a:pos x="connsiteX21664" y="connsiteY21664"/>
              </a:cxn>
              <a:cxn ang="0">
                <a:pos x="connsiteX21665" y="connsiteY21665"/>
              </a:cxn>
              <a:cxn ang="0">
                <a:pos x="connsiteX21666" y="connsiteY21666"/>
              </a:cxn>
              <a:cxn ang="0">
                <a:pos x="connsiteX21667" y="connsiteY21667"/>
              </a:cxn>
              <a:cxn ang="0">
                <a:pos x="connsiteX21668" y="connsiteY21668"/>
              </a:cxn>
              <a:cxn ang="0">
                <a:pos x="connsiteX21669" y="connsiteY21669"/>
              </a:cxn>
              <a:cxn ang="0">
                <a:pos x="connsiteX21670" y="connsiteY21670"/>
              </a:cxn>
              <a:cxn ang="0">
                <a:pos x="connsiteX21671" y="connsiteY21671"/>
              </a:cxn>
              <a:cxn ang="0">
                <a:pos x="connsiteX21672" y="connsiteY21672"/>
              </a:cxn>
              <a:cxn ang="0">
                <a:pos x="connsiteX21673" y="connsiteY21673"/>
              </a:cxn>
              <a:cxn ang="0">
                <a:pos x="connsiteX21674" y="connsiteY21674"/>
              </a:cxn>
              <a:cxn ang="0">
                <a:pos x="connsiteX21675" y="connsiteY21675"/>
              </a:cxn>
              <a:cxn ang="0">
                <a:pos x="connsiteX21676" y="connsiteY21676"/>
              </a:cxn>
              <a:cxn ang="0">
                <a:pos x="connsiteX21677" y="connsiteY21677"/>
              </a:cxn>
              <a:cxn ang="0">
                <a:pos x="connsiteX21678" y="connsiteY21678"/>
              </a:cxn>
              <a:cxn ang="0">
                <a:pos x="connsiteX21679" y="connsiteY21679"/>
              </a:cxn>
              <a:cxn ang="0">
                <a:pos x="connsiteX21680" y="connsiteY21680"/>
              </a:cxn>
              <a:cxn ang="0">
                <a:pos x="connsiteX21681" y="connsiteY21681"/>
              </a:cxn>
              <a:cxn ang="0">
                <a:pos x="connsiteX21682" y="connsiteY21682"/>
              </a:cxn>
              <a:cxn ang="0">
                <a:pos x="connsiteX21683" y="connsiteY21683"/>
              </a:cxn>
              <a:cxn ang="0">
                <a:pos x="connsiteX21684" y="connsiteY21684"/>
              </a:cxn>
              <a:cxn ang="0">
                <a:pos x="connsiteX21685" y="connsiteY21685"/>
              </a:cxn>
              <a:cxn ang="0">
                <a:pos x="connsiteX21686" y="connsiteY21686"/>
              </a:cxn>
              <a:cxn ang="0">
                <a:pos x="connsiteX21687" y="connsiteY21687"/>
              </a:cxn>
              <a:cxn ang="0">
                <a:pos x="connsiteX21688" y="connsiteY21688"/>
              </a:cxn>
              <a:cxn ang="0">
                <a:pos x="connsiteX21689" y="connsiteY21689"/>
              </a:cxn>
              <a:cxn ang="0">
                <a:pos x="connsiteX21690" y="connsiteY21690"/>
              </a:cxn>
              <a:cxn ang="0">
                <a:pos x="connsiteX21691" y="connsiteY21691"/>
              </a:cxn>
              <a:cxn ang="0">
                <a:pos x="connsiteX21692" y="connsiteY21692"/>
              </a:cxn>
              <a:cxn ang="0">
                <a:pos x="connsiteX21693" y="connsiteY21693"/>
              </a:cxn>
              <a:cxn ang="0">
                <a:pos x="connsiteX21694" y="connsiteY21694"/>
              </a:cxn>
              <a:cxn ang="0">
                <a:pos x="connsiteX21695" y="connsiteY21695"/>
              </a:cxn>
              <a:cxn ang="0">
                <a:pos x="connsiteX21696" y="connsiteY21696"/>
              </a:cxn>
              <a:cxn ang="0">
                <a:pos x="connsiteX21697" y="connsiteY21697"/>
              </a:cxn>
              <a:cxn ang="0">
                <a:pos x="connsiteX21698" y="connsiteY21698"/>
              </a:cxn>
              <a:cxn ang="0">
                <a:pos x="connsiteX21699" y="connsiteY21699"/>
              </a:cxn>
              <a:cxn ang="0">
                <a:pos x="connsiteX21700" y="connsiteY21700"/>
              </a:cxn>
              <a:cxn ang="0">
                <a:pos x="connsiteX21701" y="connsiteY21701"/>
              </a:cxn>
              <a:cxn ang="0">
                <a:pos x="connsiteX21702" y="connsiteY21702"/>
              </a:cxn>
              <a:cxn ang="0">
                <a:pos x="connsiteX21703" y="connsiteY21703"/>
              </a:cxn>
              <a:cxn ang="0">
                <a:pos x="connsiteX21704" y="connsiteY21704"/>
              </a:cxn>
              <a:cxn ang="0">
                <a:pos x="connsiteX21705" y="connsiteY21705"/>
              </a:cxn>
              <a:cxn ang="0">
                <a:pos x="connsiteX21706" y="connsiteY21706"/>
              </a:cxn>
              <a:cxn ang="0">
                <a:pos x="connsiteX21707" y="connsiteY21707"/>
              </a:cxn>
              <a:cxn ang="0">
                <a:pos x="connsiteX21708" y="connsiteY21708"/>
              </a:cxn>
              <a:cxn ang="0">
                <a:pos x="connsiteX21709" y="connsiteY21709"/>
              </a:cxn>
              <a:cxn ang="0">
                <a:pos x="connsiteX21710" y="connsiteY21710"/>
              </a:cxn>
              <a:cxn ang="0">
                <a:pos x="connsiteX21711" y="connsiteY21711"/>
              </a:cxn>
              <a:cxn ang="0">
                <a:pos x="connsiteX21712" y="connsiteY21712"/>
              </a:cxn>
              <a:cxn ang="0">
                <a:pos x="connsiteX21713" y="connsiteY21713"/>
              </a:cxn>
              <a:cxn ang="0">
                <a:pos x="connsiteX21714" y="connsiteY21714"/>
              </a:cxn>
              <a:cxn ang="0">
                <a:pos x="connsiteX21715" y="connsiteY21715"/>
              </a:cxn>
              <a:cxn ang="0">
                <a:pos x="connsiteX21716" y="connsiteY21716"/>
              </a:cxn>
              <a:cxn ang="0">
                <a:pos x="connsiteX21717" y="connsiteY21717"/>
              </a:cxn>
              <a:cxn ang="0">
                <a:pos x="connsiteX21718" y="connsiteY21718"/>
              </a:cxn>
              <a:cxn ang="0">
                <a:pos x="connsiteX21719" y="connsiteY21719"/>
              </a:cxn>
              <a:cxn ang="0">
                <a:pos x="connsiteX21720" y="connsiteY21720"/>
              </a:cxn>
              <a:cxn ang="0">
                <a:pos x="connsiteX21721" y="connsiteY21721"/>
              </a:cxn>
              <a:cxn ang="0">
                <a:pos x="connsiteX21722" y="connsiteY21722"/>
              </a:cxn>
              <a:cxn ang="0">
                <a:pos x="connsiteX21723" y="connsiteY21723"/>
              </a:cxn>
              <a:cxn ang="0">
                <a:pos x="connsiteX21724" y="connsiteY21724"/>
              </a:cxn>
              <a:cxn ang="0">
                <a:pos x="connsiteX21725" y="connsiteY21725"/>
              </a:cxn>
              <a:cxn ang="0">
                <a:pos x="connsiteX21726" y="connsiteY21726"/>
              </a:cxn>
              <a:cxn ang="0">
                <a:pos x="connsiteX21727" y="connsiteY21727"/>
              </a:cxn>
              <a:cxn ang="0">
                <a:pos x="connsiteX21728" y="connsiteY21728"/>
              </a:cxn>
              <a:cxn ang="0">
                <a:pos x="connsiteX21729" y="connsiteY21729"/>
              </a:cxn>
              <a:cxn ang="0">
                <a:pos x="connsiteX21730" y="connsiteY21730"/>
              </a:cxn>
              <a:cxn ang="0">
                <a:pos x="connsiteX21731" y="connsiteY21731"/>
              </a:cxn>
              <a:cxn ang="0">
                <a:pos x="connsiteX21732" y="connsiteY21732"/>
              </a:cxn>
              <a:cxn ang="0">
                <a:pos x="connsiteX21733" y="connsiteY21733"/>
              </a:cxn>
              <a:cxn ang="0">
                <a:pos x="connsiteX21734" y="connsiteY21734"/>
              </a:cxn>
              <a:cxn ang="0">
                <a:pos x="connsiteX21735" y="connsiteY21735"/>
              </a:cxn>
              <a:cxn ang="0">
                <a:pos x="connsiteX21736" y="connsiteY21736"/>
              </a:cxn>
              <a:cxn ang="0">
                <a:pos x="connsiteX21737" y="connsiteY21737"/>
              </a:cxn>
              <a:cxn ang="0">
                <a:pos x="connsiteX21738" y="connsiteY21738"/>
              </a:cxn>
              <a:cxn ang="0">
                <a:pos x="connsiteX21739" y="connsiteY21739"/>
              </a:cxn>
              <a:cxn ang="0">
                <a:pos x="connsiteX21740" y="connsiteY21740"/>
              </a:cxn>
              <a:cxn ang="0">
                <a:pos x="connsiteX21741" y="connsiteY21741"/>
              </a:cxn>
              <a:cxn ang="0">
                <a:pos x="connsiteX21742" y="connsiteY21742"/>
              </a:cxn>
              <a:cxn ang="0">
                <a:pos x="connsiteX21743" y="connsiteY21743"/>
              </a:cxn>
              <a:cxn ang="0">
                <a:pos x="connsiteX21744" y="connsiteY21744"/>
              </a:cxn>
              <a:cxn ang="0">
                <a:pos x="connsiteX21745" y="connsiteY21745"/>
              </a:cxn>
              <a:cxn ang="0">
                <a:pos x="connsiteX21746" y="connsiteY21746"/>
              </a:cxn>
              <a:cxn ang="0">
                <a:pos x="connsiteX21747" y="connsiteY21747"/>
              </a:cxn>
              <a:cxn ang="0">
                <a:pos x="connsiteX21748" y="connsiteY21748"/>
              </a:cxn>
              <a:cxn ang="0">
                <a:pos x="connsiteX21749" y="connsiteY21749"/>
              </a:cxn>
              <a:cxn ang="0">
                <a:pos x="connsiteX21750" y="connsiteY21750"/>
              </a:cxn>
              <a:cxn ang="0">
                <a:pos x="connsiteX21751" y="connsiteY21751"/>
              </a:cxn>
              <a:cxn ang="0">
                <a:pos x="connsiteX21752" y="connsiteY21752"/>
              </a:cxn>
              <a:cxn ang="0">
                <a:pos x="connsiteX21753" y="connsiteY21753"/>
              </a:cxn>
              <a:cxn ang="0">
                <a:pos x="connsiteX21754" y="connsiteY21754"/>
              </a:cxn>
              <a:cxn ang="0">
                <a:pos x="connsiteX21755" y="connsiteY21755"/>
              </a:cxn>
              <a:cxn ang="0">
                <a:pos x="connsiteX21756" y="connsiteY21756"/>
              </a:cxn>
              <a:cxn ang="0">
                <a:pos x="connsiteX21757" y="connsiteY21757"/>
              </a:cxn>
              <a:cxn ang="0">
                <a:pos x="connsiteX21758" y="connsiteY21758"/>
              </a:cxn>
              <a:cxn ang="0">
                <a:pos x="connsiteX21759" y="connsiteY21759"/>
              </a:cxn>
              <a:cxn ang="0">
                <a:pos x="connsiteX21760" y="connsiteY21760"/>
              </a:cxn>
              <a:cxn ang="0">
                <a:pos x="connsiteX21761" y="connsiteY21761"/>
              </a:cxn>
              <a:cxn ang="0">
                <a:pos x="connsiteX21762" y="connsiteY21762"/>
              </a:cxn>
              <a:cxn ang="0">
                <a:pos x="connsiteX21763" y="connsiteY21763"/>
              </a:cxn>
              <a:cxn ang="0">
                <a:pos x="connsiteX21764" y="connsiteY21764"/>
              </a:cxn>
              <a:cxn ang="0">
                <a:pos x="connsiteX21765" y="connsiteY21765"/>
              </a:cxn>
              <a:cxn ang="0">
                <a:pos x="connsiteX21766" y="connsiteY21766"/>
              </a:cxn>
              <a:cxn ang="0">
                <a:pos x="connsiteX21767" y="connsiteY21767"/>
              </a:cxn>
              <a:cxn ang="0">
                <a:pos x="connsiteX21768" y="connsiteY21768"/>
              </a:cxn>
              <a:cxn ang="0">
                <a:pos x="connsiteX21769" y="connsiteY21769"/>
              </a:cxn>
              <a:cxn ang="0">
                <a:pos x="connsiteX21770" y="connsiteY21770"/>
              </a:cxn>
              <a:cxn ang="0">
                <a:pos x="connsiteX21771" y="connsiteY21771"/>
              </a:cxn>
              <a:cxn ang="0">
                <a:pos x="connsiteX21772" y="connsiteY21772"/>
              </a:cxn>
              <a:cxn ang="0">
                <a:pos x="connsiteX21773" y="connsiteY21773"/>
              </a:cxn>
              <a:cxn ang="0">
                <a:pos x="connsiteX21774" y="connsiteY21774"/>
              </a:cxn>
              <a:cxn ang="0">
                <a:pos x="connsiteX21775" y="connsiteY21775"/>
              </a:cxn>
              <a:cxn ang="0">
                <a:pos x="connsiteX21776" y="connsiteY21776"/>
              </a:cxn>
              <a:cxn ang="0">
                <a:pos x="connsiteX21777" y="connsiteY21777"/>
              </a:cxn>
              <a:cxn ang="0">
                <a:pos x="connsiteX21778" y="connsiteY21778"/>
              </a:cxn>
              <a:cxn ang="0">
                <a:pos x="connsiteX21779" y="connsiteY21779"/>
              </a:cxn>
              <a:cxn ang="0">
                <a:pos x="connsiteX21780" y="connsiteY21780"/>
              </a:cxn>
              <a:cxn ang="0">
                <a:pos x="connsiteX21781" y="connsiteY21781"/>
              </a:cxn>
              <a:cxn ang="0">
                <a:pos x="connsiteX21782" y="connsiteY21782"/>
              </a:cxn>
              <a:cxn ang="0">
                <a:pos x="connsiteX21783" y="connsiteY21783"/>
              </a:cxn>
              <a:cxn ang="0">
                <a:pos x="connsiteX21784" y="connsiteY21784"/>
              </a:cxn>
              <a:cxn ang="0">
                <a:pos x="connsiteX21785" y="connsiteY21785"/>
              </a:cxn>
              <a:cxn ang="0">
                <a:pos x="connsiteX21786" y="connsiteY21786"/>
              </a:cxn>
              <a:cxn ang="0">
                <a:pos x="connsiteX21787" y="connsiteY21787"/>
              </a:cxn>
              <a:cxn ang="0">
                <a:pos x="connsiteX21788" y="connsiteY21788"/>
              </a:cxn>
              <a:cxn ang="0">
                <a:pos x="connsiteX21789" y="connsiteY21789"/>
              </a:cxn>
              <a:cxn ang="0">
                <a:pos x="connsiteX21790" y="connsiteY21790"/>
              </a:cxn>
              <a:cxn ang="0">
                <a:pos x="connsiteX21791" y="connsiteY21791"/>
              </a:cxn>
              <a:cxn ang="0">
                <a:pos x="connsiteX21792" y="connsiteY21792"/>
              </a:cxn>
              <a:cxn ang="0">
                <a:pos x="connsiteX21793" y="connsiteY21793"/>
              </a:cxn>
              <a:cxn ang="0">
                <a:pos x="connsiteX21794" y="connsiteY21794"/>
              </a:cxn>
              <a:cxn ang="0">
                <a:pos x="connsiteX21795" y="connsiteY21795"/>
              </a:cxn>
              <a:cxn ang="0">
                <a:pos x="connsiteX21796" y="connsiteY21796"/>
              </a:cxn>
              <a:cxn ang="0">
                <a:pos x="connsiteX21797" y="connsiteY21797"/>
              </a:cxn>
              <a:cxn ang="0">
                <a:pos x="connsiteX21798" y="connsiteY21798"/>
              </a:cxn>
              <a:cxn ang="0">
                <a:pos x="connsiteX21799" y="connsiteY21799"/>
              </a:cxn>
              <a:cxn ang="0">
                <a:pos x="connsiteX21800" y="connsiteY21800"/>
              </a:cxn>
              <a:cxn ang="0">
                <a:pos x="connsiteX21801" y="connsiteY21801"/>
              </a:cxn>
              <a:cxn ang="0">
                <a:pos x="connsiteX21802" y="connsiteY21802"/>
              </a:cxn>
              <a:cxn ang="0">
                <a:pos x="connsiteX21803" y="connsiteY21803"/>
              </a:cxn>
              <a:cxn ang="0">
                <a:pos x="connsiteX21804" y="connsiteY21804"/>
              </a:cxn>
              <a:cxn ang="0">
                <a:pos x="connsiteX21805" y="connsiteY21805"/>
              </a:cxn>
              <a:cxn ang="0">
                <a:pos x="connsiteX21806" y="connsiteY21806"/>
              </a:cxn>
              <a:cxn ang="0">
                <a:pos x="connsiteX21807" y="connsiteY21807"/>
              </a:cxn>
              <a:cxn ang="0">
                <a:pos x="connsiteX21808" y="connsiteY21808"/>
              </a:cxn>
              <a:cxn ang="0">
                <a:pos x="connsiteX21809" y="connsiteY21809"/>
              </a:cxn>
              <a:cxn ang="0">
                <a:pos x="connsiteX21810" y="connsiteY21810"/>
              </a:cxn>
              <a:cxn ang="0">
                <a:pos x="connsiteX21811" y="connsiteY21811"/>
              </a:cxn>
              <a:cxn ang="0">
                <a:pos x="connsiteX21812" y="connsiteY21812"/>
              </a:cxn>
              <a:cxn ang="0">
                <a:pos x="connsiteX21813" y="connsiteY21813"/>
              </a:cxn>
              <a:cxn ang="0">
                <a:pos x="connsiteX21814" y="connsiteY21814"/>
              </a:cxn>
              <a:cxn ang="0">
                <a:pos x="connsiteX21815" y="connsiteY21815"/>
              </a:cxn>
              <a:cxn ang="0">
                <a:pos x="connsiteX21816" y="connsiteY21816"/>
              </a:cxn>
              <a:cxn ang="0">
                <a:pos x="connsiteX21817" y="connsiteY21817"/>
              </a:cxn>
              <a:cxn ang="0">
                <a:pos x="connsiteX21818" y="connsiteY21818"/>
              </a:cxn>
              <a:cxn ang="0">
                <a:pos x="connsiteX21819" y="connsiteY21819"/>
              </a:cxn>
              <a:cxn ang="0">
                <a:pos x="connsiteX21820" y="connsiteY21820"/>
              </a:cxn>
              <a:cxn ang="0">
                <a:pos x="connsiteX21821" y="connsiteY21821"/>
              </a:cxn>
              <a:cxn ang="0">
                <a:pos x="connsiteX21822" y="connsiteY21822"/>
              </a:cxn>
              <a:cxn ang="0">
                <a:pos x="connsiteX21823" y="connsiteY21823"/>
              </a:cxn>
              <a:cxn ang="0">
                <a:pos x="connsiteX21824" y="connsiteY21824"/>
              </a:cxn>
              <a:cxn ang="0">
                <a:pos x="connsiteX21825" y="connsiteY21825"/>
              </a:cxn>
              <a:cxn ang="0">
                <a:pos x="connsiteX21826" y="connsiteY21826"/>
              </a:cxn>
              <a:cxn ang="0">
                <a:pos x="connsiteX21827" y="connsiteY21827"/>
              </a:cxn>
              <a:cxn ang="0">
                <a:pos x="connsiteX21828" y="connsiteY21828"/>
              </a:cxn>
              <a:cxn ang="0">
                <a:pos x="connsiteX21829" y="connsiteY21829"/>
              </a:cxn>
              <a:cxn ang="0">
                <a:pos x="connsiteX21830" y="connsiteY21830"/>
              </a:cxn>
              <a:cxn ang="0">
                <a:pos x="connsiteX21831" y="connsiteY21831"/>
              </a:cxn>
              <a:cxn ang="0">
                <a:pos x="connsiteX21832" y="connsiteY21832"/>
              </a:cxn>
              <a:cxn ang="0">
                <a:pos x="connsiteX21833" y="connsiteY21833"/>
              </a:cxn>
              <a:cxn ang="0">
                <a:pos x="connsiteX21834" y="connsiteY21834"/>
              </a:cxn>
              <a:cxn ang="0">
                <a:pos x="connsiteX21835" y="connsiteY21835"/>
              </a:cxn>
              <a:cxn ang="0">
                <a:pos x="connsiteX21836" y="connsiteY21836"/>
              </a:cxn>
              <a:cxn ang="0">
                <a:pos x="connsiteX21837" y="connsiteY21837"/>
              </a:cxn>
              <a:cxn ang="0">
                <a:pos x="connsiteX21838" y="connsiteY21838"/>
              </a:cxn>
              <a:cxn ang="0">
                <a:pos x="connsiteX21839" y="connsiteY21839"/>
              </a:cxn>
              <a:cxn ang="0">
                <a:pos x="connsiteX21840" y="connsiteY21840"/>
              </a:cxn>
              <a:cxn ang="0">
                <a:pos x="connsiteX21841" y="connsiteY21841"/>
              </a:cxn>
              <a:cxn ang="0">
                <a:pos x="connsiteX21842" y="connsiteY21842"/>
              </a:cxn>
              <a:cxn ang="0">
                <a:pos x="connsiteX21843" y="connsiteY21843"/>
              </a:cxn>
              <a:cxn ang="0">
                <a:pos x="connsiteX21844" y="connsiteY21844"/>
              </a:cxn>
              <a:cxn ang="0">
                <a:pos x="connsiteX21845" y="connsiteY21845"/>
              </a:cxn>
              <a:cxn ang="0">
                <a:pos x="connsiteX21846" y="connsiteY21846"/>
              </a:cxn>
              <a:cxn ang="0">
                <a:pos x="connsiteX21847" y="connsiteY21847"/>
              </a:cxn>
              <a:cxn ang="0">
                <a:pos x="connsiteX21848" y="connsiteY21848"/>
              </a:cxn>
              <a:cxn ang="0">
                <a:pos x="connsiteX21849" y="connsiteY21849"/>
              </a:cxn>
              <a:cxn ang="0">
                <a:pos x="connsiteX21850" y="connsiteY21850"/>
              </a:cxn>
              <a:cxn ang="0">
                <a:pos x="connsiteX21851" y="connsiteY21851"/>
              </a:cxn>
              <a:cxn ang="0">
                <a:pos x="connsiteX21852" y="connsiteY21852"/>
              </a:cxn>
              <a:cxn ang="0">
                <a:pos x="connsiteX21853" y="connsiteY21853"/>
              </a:cxn>
              <a:cxn ang="0">
                <a:pos x="connsiteX21854" y="connsiteY21854"/>
              </a:cxn>
              <a:cxn ang="0">
                <a:pos x="connsiteX21855" y="connsiteY21855"/>
              </a:cxn>
              <a:cxn ang="0">
                <a:pos x="connsiteX21856" y="connsiteY21856"/>
              </a:cxn>
              <a:cxn ang="0">
                <a:pos x="connsiteX21857" y="connsiteY21857"/>
              </a:cxn>
              <a:cxn ang="0">
                <a:pos x="connsiteX21858" y="connsiteY21858"/>
              </a:cxn>
              <a:cxn ang="0">
                <a:pos x="connsiteX21859" y="connsiteY21859"/>
              </a:cxn>
              <a:cxn ang="0">
                <a:pos x="connsiteX21860" y="connsiteY21860"/>
              </a:cxn>
              <a:cxn ang="0">
                <a:pos x="connsiteX21861" y="connsiteY21861"/>
              </a:cxn>
              <a:cxn ang="0">
                <a:pos x="connsiteX21862" y="connsiteY21862"/>
              </a:cxn>
              <a:cxn ang="0">
                <a:pos x="connsiteX21863" y="connsiteY21863"/>
              </a:cxn>
              <a:cxn ang="0">
                <a:pos x="connsiteX21864" y="connsiteY21864"/>
              </a:cxn>
              <a:cxn ang="0">
                <a:pos x="connsiteX21865" y="connsiteY21865"/>
              </a:cxn>
              <a:cxn ang="0">
                <a:pos x="connsiteX21866" y="connsiteY21866"/>
              </a:cxn>
              <a:cxn ang="0">
                <a:pos x="connsiteX21867" y="connsiteY21867"/>
              </a:cxn>
              <a:cxn ang="0">
                <a:pos x="connsiteX21868" y="connsiteY21868"/>
              </a:cxn>
              <a:cxn ang="0">
                <a:pos x="connsiteX21869" y="connsiteY21869"/>
              </a:cxn>
              <a:cxn ang="0">
                <a:pos x="connsiteX21870" y="connsiteY21870"/>
              </a:cxn>
              <a:cxn ang="0">
                <a:pos x="connsiteX21871" y="connsiteY21871"/>
              </a:cxn>
              <a:cxn ang="0">
                <a:pos x="connsiteX21872" y="connsiteY21872"/>
              </a:cxn>
              <a:cxn ang="0">
                <a:pos x="connsiteX21873" y="connsiteY21873"/>
              </a:cxn>
              <a:cxn ang="0">
                <a:pos x="connsiteX21874" y="connsiteY21874"/>
              </a:cxn>
              <a:cxn ang="0">
                <a:pos x="connsiteX21875" y="connsiteY21875"/>
              </a:cxn>
              <a:cxn ang="0">
                <a:pos x="connsiteX21876" y="connsiteY21876"/>
              </a:cxn>
              <a:cxn ang="0">
                <a:pos x="connsiteX21877" y="connsiteY21877"/>
              </a:cxn>
              <a:cxn ang="0">
                <a:pos x="connsiteX21878" y="connsiteY21878"/>
              </a:cxn>
              <a:cxn ang="0">
                <a:pos x="connsiteX21879" y="connsiteY21879"/>
              </a:cxn>
              <a:cxn ang="0">
                <a:pos x="connsiteX21880" y="connsiteY21880"/>
              </a:cxn>
              <a:cxn ang="0">
                <a:pos x="connsiteX21881" y="connsiteY21881"/>
              </a:cxn>
              <a:cxn ang="0">
                <a:pos x="connsiteX21882" y="connsiteY21882"/>
              </a:cxn>
              <a:cxn ang="0">
                <a:pos x="connsiteX21883" y="connsiteY21883"/>
              </a:cxn>
              <a:cxn ang="0">
                <a:pos x="connsiteX21884" y="connsiteY21884"/>
              </a:cxn>
              <a:cxn ang="0">
                <a:pos x="connsiteX21885" y="connsiteY21885"/>
              </a:cxn>
              <a:cxn ang="0">
                <a:pos x="connsiteX21886" y="connsiteY21886"/>
              </a:cxn>
              <a:cxn ang="0">
                <a:pos x="connsiteX21887" y="connsiteY21887"/>
              </a:cxn>
              <a:cxn ang="0">
                <a:pos x="connsiteX21888" y="connsiteY21888"/>
              </a:cxn>
              <a:cxn ang="0">
                <a:pos x="connsiteX21889" y="connsiteY21889"/>
              </a:cxn>
              <a:cxn ang="0">
                <a:pos x="connsiteX21890" y="connsiteY21890"/>
              </a:cxn>
              <a:cxn ang="0">
                <a:pos x="connsiteX21891" y="connsiteY21891"/>
              </a:cxn>
              <a:cxn ang="0">
                <a:pos x="connsiteX21892" y="connsiteY21892"/>
              </a:cxn>
              <a:cxn ang="0">
                <a:pos x="connsiteX21893" y="connsiteY21893"/>
              </a:cxn>
              <a:cxn ang="0">
                <a:pos x="connsiteX21894" y="connsiteY21894"/>
              </a:cxn>
              <a:cxn ang="0">
                <a:pos x="connsiteX21895" y="connsiteY21895"/>
              </a:cxn>
              <a:cxn ang="0">
                <a:pos x="connsiteX21896" y="connsiteY21896"/>
              </a:cxn>
              <a:cxn ang="0">
                <a:pos x="connsiteX21897" y="connsiteY21897"/>
              </a:cxn>
              <a:cxn ang="0">
                <a:pos x="connsiteX21898" y="connsiteY21898"/>
              </a:cxn>
              <a:cxn ang="0">
                <a:pos x="connsiteX21899" y="connsiteY21899"/>
              </a:cxn>
              <a:cxn ang="0">
                <a:pos x="connsiteX21900" y="connsiteY21900"/>
              </a:cxn>
              <a:cxn ang="0">
                <a:pos x="connsiteX21901" y="connsiteY21901"/>
              </a:cxn>
              <a:cxn ang="0">
                <a:pos x="connsiteX21902" y="connsiteY21902"/>
              </a:cxn>
              <a:cxn ang="0">
                <a:pos x="connsiteX21903" y="connsiteY21903"/>
              </a:cxn>
              <a:cxn ang="0">
                <a:pos x="connsiteX21904" y="connsiteY21904"/>
              </a:cxn>
              <a:cxn ang="0">
                <a:pos x="connsiteX21905" y="connsiteY21905"/>
              </a:cxn>
              <a:cxn ang="0">
                <a:pos x="connsiteX21906" y="connsiteY21906"/>
              </a:cxn>
              <a:cxn ang="0">
                <a:pos x="connsiteX21907" y="connsiteY21907"/>
              </a:cxn>
              <a:cxn ang="0">
                <a:pos x="connsiteX21908" y="connsiteY21908"/>
              </a:cxn>
              <a:cxn ang="0">
                <a:pos x="connsiteX21909" y="connsiteY21909"/>
              </a:cxn>
              <a:cxn ang="0">
                <a:pos x="connsiteX21910" y="connsiteY21910"/>
              </a:cxn>
              <a:cxn ang="0">
                <a:pos x="connsiteX21911" y="connsiteY21911"/>
              </a:cxn>
              <a:cxn ang="0">
                <a:pos x="connsiteX21912" y="connsiteY21912"/>
              </a:cxn>
              <a:cxn ang="0">
                <a:pos x="connsiteX21913" y="connsiteY21913"/>
              </a:cxn>
              <a:cxn ang="0">
                <a:pos x="connsiteX21914" y="connsiteY21914"/>
              </a:cxn>
              <a:cxn ang="0">
                <a:pos x="connsiteX21915" y="connsiteY21915"/>
              </a:cxn>
              <a:cxn ang="0">
                <a:pos x="connsiteX21916" y="connsiteY21916"/>
              </a:cxn>
              <a:cxn ang="0">
                <a:pos x="connsiteX21917" y="connsiteY21917"/>
              </a:cxn>
              <a:cxn ang="0">
                <a:pos x="connsiteX21918" y="connsiteY21918"/>
              </a:cxn>
              <a:cxn ang="0">
                <a:pos x="connsiteX21919" y="connsiteY21919"/>
              </a:cxn>
              <a:cxn ang="0">
                <a:pos x="connsiteX21920" y="connsiteY21920"/>
              </a:cxn>
              <a:cxn ang="0">
                <a:pos x="connsiteX21921" y="connsiteY21921"/>
              </a:cxn>
              <a:cxn ang="0">
                <a:pos x="connsiteX21922" y="connsiteY21922"/>
              </a:cxn>
              <a:cxn ang="0">
                <a:pos x="connsiteX21923" y="connsiteY21923"/>
              </a:cxn>
              <a:cxn ang="0">
                <a:pos x="connsiteX21924" y="connsiteY21924"/>
              </a:cxn>
              <a:cxn ang="0">
                <a:pos x="connsiteX21925" y="connsiteY21925"/>
              </a:cxn>
              <a:cxn ang="0">
                <a:pos x="connsiteX21926" y="connsiteY21926"/>
              </a:cxn>
              <a:cxn ang="0">
                <a:pos x="connsiteX21927" y="connsiteY21927"/>
              </a:cxn>
              <a:cxn ang="0">
                <a:pos x="connsiteX21928" y="connsiteY21928"/>
              </a:cxn>
              <a:cxn ang="0">
                <a:pos x="connsiteX21929" y="connsiteY21929"/>
              </a:cxn>
              <a:cxn ang="0">
                <a:pos x="connsiteX21930" y="connsiteY21930"/>
              </a:cxn>
              <a:cxn ang="0">
                <a:pos x="connsiteX21931" y="connsiteY21931"/>
              </a:cxn>
              <a:cxn ang="0">
                <a:pos x="connsiteX21932" y="connsiteY21932"/>
              </a:cxn>
              <a:cxn ang="0">
                <a:pos x="connsiteX21933" y="connsiteY21933"/>
              </a:cxn>
              <a:cxn ang="0">
                <a:pos x="connsiteX21934" y="connsiteY21934"/>
              </a:cxn>
              <a:cxn ang="0">
                <a:pos x="connsiteX21935" y="connsiteY21935"/>
              </a:cxn>
              <a:cxn ang="0">
                <a:pos x="connsiteX21936" y="connsiteY21936"/>
              </a:cxn>
              <a:cxn ang="0">
                <a:pos x="connsiteX21937" y="connsiteY21937"/>
              </a:cxn>
              <a:cxn ang="0">
                <a:pos x="connsiteX21938" y="connsiteY21938"/>
              </a:cxn>
              <a:cxn ang="0">
                <a:pos x="connsiteX21939" y="connsiteY21939"/>
              </a:cxn>
              <a:cxn ang="0">
                <a:pos x="connsiteX21940" y="connsiteY21940"/>
              </a:cxn>
              <a:cxn ang="0">
                <a:pos x="connsiteX21941" y="connsiteY21941"/>
              </a:cxn>
              <a:cxn ang="0">
                <a:pos x="connsiteX21942" y="connsiteY21942"/>
              </a:cxn>
              <a:cxn ang="0">
                <a:pos x="connsiteX21943" y="connsiteY21943"/>
              </a:cxn>
              <a:cxn ang="0">
                <a:pos x="connsiteX21944" y="connsiteY21944"/>
              </a:cxn>
              <a:cxn ang="0">
                <a:pos x="connsiteX21945" y="connsiteY21945"/>
              </a:cxn>
              <a:cxn ang="0">
                <a:pos x="connsiteX21946" y="connsiteY21946"/>
              </a:cxn>
              <a:cxn ang="0">
                <a:pos x="connsiteX21947" y="connsiteY21947"/>
              </a:cxn>
              <a:cxn ang="0">
                <a:pos x="connsiteX21948" y="connsiteY21948"/>
              </a:cxn>
              <a:cxn ang="0">
                <a:pos x="connsiteX21949" y="connsiteY21949"/>
              </a:cxn>
              <a:cxn ang="0">
                <a:pos x="connsiteX21950" y="connsiteY21950"/>
              </a:cxn>
              <a:cxn ang="0">
                <a:pos x="connsiteX21951" y="connsiteY21951"/>
              </a:cxn>
              <a:cxn ang="0">
                <a:pos x="connsiteX21952" y="connsiteY21952"/>
              </a:cxn>
              <a:cxn ang="0">
                <a:pos x="connsiteX21953" y="connsiteY21953"/>
              </a:cxn>
              <a:cxn ang="0">
                <a:pos x="connsiteX21954" y="connsiteY21954"/>
              </a:cxn>
              <a:cxn ang="0">
                <a:pos x="connsiteX21955" y="connsiteY21955"/>
              </a:cxn>
              <a:cxn ang="0">
                <a:pos x="connsiteX21956" y="connsiteY21956"/>
              </a:cxn>
              <a:cxn ang="0">
                <a:pos x="connsiteX21957" y="connsiteY21957"/>
              </a:cxn>
              <a:cxn ang="0">
                <a:pos x="connsiteX21958" y="connsiteY21958"/>
              </a:cxn>
              <a:cxn ang="0">
                <a:pos x="connsiteX21959" y="connsiteY21959"/>
              </a:cxn>
              <a:cxn ang="0">
                <a:pos x="connsiteX21960" y="connsiteY21960"/>
              </a:cxn>
              <a:cxn ang="0">
                <a:pos x="connsiteX21961" y="connsiteY21961"/>
              </a:cxn>
              <a:cxn ang="0">
                <a:pos x="connsiteX21962" y="connsiteY21962"/>
              </a:cxn>
              <a:cxn ang="0">
                <a:pos x="connsiteX21963" y="connsiteY21963"/>
              </a:cxn>
              <a:cxn ang="0">
                <a:pos x="connsiteX21964" y="connsiteY21964"/>
              </a:cxn>
              <a:cxn ang="0">
                <a:pos x="connsiteX21965" y="connsiteY21965"/>
              </a:cxn>
              <a:cxn ang="0">
                <a:pos x="connsiteX21966" y="connsiteY21966"/>
              </a:cxn>
              <a:cxn ang="0">
                <a:pos x="connsiteX21967" y="connsiteY21967"/>
              </a:cxn>
              <a:cxn ang="0">
                <a:pos x="connsiteX21968" y="connsiteY21968"/>
              </a:cxn>
              <a:cxn ang="0">
                <a:pos x="connsiteX21969" y="connsiteY21969"/>
              </a:cxn>
              <a:cxn ang="0">
                <a:pos x="connsiteX21970" y="connsiteY21970"/>
              </a:cxn>
              <a:cxn ang="0">
                <a:pos x="connsiteX21971" y="connsiteY21971"/>
              </a:cxn>
              <a:cxn ang="0">
                <a:pos x="connsiteX21972" y="connsiteY21972"/>
              </a:cxn>
              <a:cxn ang="0">
                <a:pos x="connsiteX21973" y="connsiteY21973"/>
              </a:cxn>
              <a:cxn ang="0">
                <a:pos x="connsiteX21974" y="connsiteY21974"/>
              </a:cxn>
              <a:cxn ang="0">
                <a:pos x="connsiteX21975" y="connsiteY21975"/>
              </a:cxn>
              <a:cxn ang="0">
                <a:pos x="connsiteX21976" y="connsiteY21976"/>
              </a:cxn>
              <a:cxn ang="0">
                <a:pos x="connsiteX21977" y="connsiteY21977"/>
              </a:cxn>
              <a:cxn ang="0">
                <a:pos x="connsiteX21978" y="connsiteY21978"/>
              </a:cxn>
              <a:cxn ang="0">
                <a:pos x="connsiteX21979" y="connsiteY21979"/>
              </a:cxn>
              <a:cxn ang="0">
                <a:pos x="connsiteX21980" y="connsiteY21980"/>
              </a:cxn>
              <a:cxn ang="0">
                <a:pos x="connsiteX21981" y="connsiteY21981"/>
              </a:cxn>
              <a:cxn ang="0">
                <a:pos x="connsiteX21982" y="connsiteY21982"/>
              </a:cxn>
              <a:cxn ang="0">
                <a:pos x="connsiteX21983" y="connsiteY21983"/>
              </a:cxn>
              <a:cxn ang="0">
                <a:pos x="connsiteX21984" y="connsiteY21984"/>
              </a:cxn>
              <a:cxn ang="0">
                <a:pos x="connsiteX21985" y="connsiteY21985"/>
              </a:cxn>
              <a:cxn ang="0">
                <a:pos x="connsiteX21986" y="connsiteY21986"/>
              </a:cxn>
              <a:cxn ang="0">
                <a:pos x="connsiteX21987" y="connsiteY21987"/>
              </a:cxn>
              <a:cxn ang="0">
                <a:pos x="connsiteX21988" y="connsiteY21988"/>
              </a:cxn>
              <a:cxn ang="0">
                <a:pos x="connsiteX21989" y="connsiteY21989"/>
              </a:cxn>
              <a:cxn ang="0">
                <a:pos x="connsiteX21990" y="connsiteY21990"/>
              </a:cxn>
              <a:cxn ang="0">
                <a:pos x="connsiteX21991" y="connsiteY21991"/>
              </a:cxn>
              <a:cxn ang="0">
                <a:pos x="connsiteX21992" y="connsiteY21992"/>
              </a:cxn>
              <a:cxn ang="0">
                <a:pos x="connsiteX21993" y="connsiteY21993"/>
              </a:cxn>
              <a:cxn ang="0">
                <a:pos x="connsiteX21994" y="connsiteY21994"/>
              </a:cxn>
              <a:cxn ang="0">
                <a:pos x="connsiteX21995" y="connsiteY21995"/>
              </a:cxn>
              <a:cxn ang="0">
                <a:pos x="connsiteX21996" y="connsiteY21996"/>
              </a:cxn>
              <a:cxn ang="0">
                <a:pos x="connsiteX21997" y="connsiteY21997"/>
              </a:cxn>
              <a:cxn ang="0">
                <a:pos x="connsiteX21998" y="connsiteY21998"/>
              </a:cxn>
              <a:cxn ang="0">
                <a:pos x="connsiteX21999" y="connsiteY21999"/>
              </a:cxn>
              <a:cxn ang="0">
                <a:pos x="connsiteX22000" y="connsiteY22000"/>
              </a:cxn>
              <a:cxn ang="0">
                <a:pos x="connsiteX22001" y="connsiteY22001"/>
              </a:cxn>
              <a:cxn ang="0">
                <a:pos x="connsiteX22002" y="connsiteY22002"/>
              </a:cxn>
              <a:cxn ang="0">
                <a:pos x="connsiteX22003" y="connsiteY22003"/>
              </a:cxn>
              <a:cxn ang="0">
                <a:pos x="connsiteX22004" y="connsiteY22004"/>
              </a:cxn>
              <a:cxn ang="0">
                <a:pos x="connsiteX22005" y="connsiteY22005"/>
              </a:cxn>
              <a:cxn ang="0">
                <a:pos x="connsiteX22006" y="connsiteY22006"/>
              </a:cxn>
              <a:cxn ang="0">
                <a:pos x="connsiteX22007" y="connsiteY22007"/>
              </a:cxn>
              <a:cxn ang="0">
                <a:pos x="connsiteX22008" y="connsiteY22008"/>
              </a:cxn>
              <a:cxn ang="0">
                <a:pos x="connsiteX22009" y="connsiteY22009"/>
              </a:cxn>
              <a:cxn ang="0">
                <a:pos x="connsiteX22010" y="connsiteY22010"/>
              </a:cxn>
              <a:cxn ang="0">
                <a:pos x="connsiteX22011" y="connsiteY22011"/>
              </a:cxn>
              <a:cxn ang="0">
                <a:pos x="connsiteX22012" y="connsiteY22012"/>
              </a:cxn>
              <a:cxn ang="0">
                <a:pos x="connsiteX22013" y="connsiteY22013"/>
              </a:cxn>
              <a:cxn ang="0">
                <a:pos x="connsiteX22014" y="connsiteY22014"/>
              </a:cxn>
              <a:cxn ang="0">
                <a:pos x="connsiteX22015" y="connsiteY22015"/>
              </a:cxn>
              <a:cxn ang="0">
                <a:pos x="connsiteX22016" y="connsiteY22016"/>
              </a:cxn>
              <a:cxn ang="0">
                <a:pos x="connsiteX22017" y="connsiteY22017"/>
              </a:cxn>
              <a:cxn ang="0">
                <a:pos x="connsiteX22018" y="connsiteY22018"/>
              </a:cxn>
              <a:cxn ang="0">
                <a:pos x="connsiteX22019" y="connsiteY22019"/>
              </a:cxn>
              <a:cxn ang="0">
                <a:pos x="connsiteX22020" y="connsiteY22020"/>
              </a:cxn>
              <a:cxn ang="0">
                <a:pos x="connsiteX22021" y="connsiteY22021"/>
              </a:cxn>
              <a:cxn ang="0">
                <a:pos x="connsiteX22022" y="connsiteY22022"/>
              </a:cxn>
              <a:cxn ang="0">
                <a:pos x="connsiteX22023" y="connsiteY22023"/>
              </a:cxn>
              <a:cxn ang="0">
                <a:pos x="connsiteX22024" y="connsiteY22024"/>
              </a:cxn>
              <a:cxn ang="0">
                <a:pos x="connsiteX22025" y="connsiteY22025"/>
              </a:cxn>
              <a:cxn ang="0">
                <a:pos x="connsiteX22026" y="connsiteY22026"/>
              </a:cxn>
              <a:cxn ang="0">
                <a:pos x="connsiteX22027" y="connsiteY22027"/>
              </a:cxn>
              <a:cxn ang="0">
                <a:pos x="connsiteX22028" y="connsiteY22028"/>
              </a:cxn>
              <a:cxn ang="0">
                <a:pos x="connsiteX22029" y="connsiteY22029"/>
              </a:cxn>
              <a:cxn ang="0">
                <a:pos x="connsiteX22030" y="connsiteY22030"/>
              </a:cxn>
              <a:cxn ang="0">
                <a:pos x="connsiteX22031" y="connsiteY22031"/>
              </a:cxn>
              <a:cxn ang="0">
                <a:pos x="connsiteX22032" y="connsiteY22032"/>
              </a:cxn>
              <a:cxn ang="0">
                <a:pos x="connsiteX22033" y="connsiteY22033"/>
              </a:cxn>
              <a:cxn ang="0">
                <a:pos x="connsiteX22034" y="connsiteY22034"/>
              </a:cxn>
              <a:cxn ang="0">
                <a:pos x="connsiteX22035" y="connsiteY22035"/>
              </a:cxn>
              <a:cxn ang="0">
                <a:pos x="connsiteX22036" y="connsiteY22036"/>
              </a:cxn>
              <a:cxn ang="0">
                <a:pos x="connsiteX22037" y="connsiteY22037"/>
              </a:cxn>
              <a:cxn ang="0">
                <a:pos x="connsiteX22038" y="connsiteY22038"/>
              </a:cxn>
              <a:cxn ang="0">
                <a:pos x="connsiteX22039" y="connsiteY22039"/>
              </a:cxn>
              <a:cxn ang="0">
                <a:pos x="connsiteX22040" y="connsiteY22040"/>
              </a:cxn>
              <a:cxn ang="0">
                <a:pos x="connsiteX22041" y="connsiteY22041"/>
              </a:cxn>
              <a:cxn ang="0">
                <a:pos x="connsiteX22042" y="connsiteY22042"/>
              </a:cxn>
              <a:cxn ang="0">
                <a:pos x="connsiteX22043" y="connsiteY22043"/>
              </a:cxn>
              <a:cxn ang="0">
                <a:pos x="connsiteX22044" y="connsiteY22044"/>
              </a:cxn>
              <a:cxn ang="0">
                <a:pos x="connsiteX22045" y="connsiteY22045"/>
              </a:cxn>
              <a:cxn ang="0">
                <a:pos x="connsiteX22046" y="connsiteY22046"/>
              </a:cxn>
              <a:cxn ang="0">
                <a:pos x="connsiteX22047" y="connsiteY22047"/>
              </a:cxn>
              <a:cxn ang="0">
                <a:pos x="connsiteX22048" y="connsiteY22048"/>
              </a:cxn>
              <a:cxn ang="0">
                <a:pos x="connsiteX22049" y="connsiteY22049"/>
              </a:cxn>
              <a:cxn ang="0">
                <a:pos x="connsiteX22050" y="connsiteY22050"/>
              </a:cxn>
              <a:cxn ang="0">
                <a:pos x="connsiteX22051" y="connsiteY22051"/>
              </a:cxn>
              <a:cxn ang="0">
                <a:pos x="connsiteX22052" y="connsiteY22052"/>
              </a:cxn>
              <a:cxn ang="0">
                <a:pos x="connsiteX22053" y="connsiteY22053"/>
              </a:cxn>
              <a:cxn ang="0">
                <a:pos x="connsiteX22054" y="connsiteY22054"/>
              </a:cxn>
              <a:cxn ang="0">
                <a:pos x="connsiteX22055" y="connsiteY22055"/>
              </a:cxn>
              <a:cxn ang="0">
                <a:pos x="connsiteX22056" y="connsiteY22056"/>
              </a:cxn>
              <a:cxn ang="0">
                <a:pos x="connsiteX22057" y="connsiteY22057"/>
              </a:cxn>
              <a:cxn ang="0">
                <a:pos x="connsiteX22058" y="connsiteY22058"/>
              </a:cxn>
              <a:cxn ang="0">
                <a:pos x="connsiteX22059" y="connsiteY22059"/>
              </a:cxn>
              <a:cxn ang="0">
                <a:pos x="connsiteX22060" y="connsiteY22060"/>
              </a:cxn>
              <a:cxn ang="0">
                <a:pos x="connsiteX22061" y="connsiteY22061"/>
              </a:cxn>
              <a:cxn ang="0">
                <a:pos x="connsiteX22062" y="connsiteY22062"/>
              </a:cxn>
              <a:cxn ang="0">
                <a:pos x="connsiteX22063" y="connsiteY22063"/>
              </a:cxn>
              <a:cxn ang="0">
                <a:pos x="connsiteX22064" y="connsiteY22064"/>
              </a:cxn>
              <a:cxn ang="0">
                <a:pos x="connsiteX22065" y="connsiteY22065"/>
              </a:cxn>
              <a:cxn ang="0">
                <a:pos x="connsiteX22066" y="connsiteY22066"/>
              </a:cxn>
              <a:cxn ang="0">
                <a:pos x="connsiteX22067" y="connsiteY22067"/>
              </a:cxn>
              <a:cxn ang="0">
                <a:pos x="connsiteX22068" y="connsiteY22068"/>
              </a:cxn>
              <a:cxn ang="0">
                <a:pos x="connsiteX22069" y="connsiteY22069"/>
              </a:cxn>
              <a:cxn ang="0">
                <a:pos x="connsiteX22070" y="connsiteY22070"/>
              </a:cxn>
              <a:cxn ang="0">
                <a:pos x="connsiteX22071" y="connsiteY22071"/>
              </a:cxn>
              <a:cxn ang="0">
                <a:pos x="connsiteX22072" y="connsiteY22072"/>
              </a:cxn>
              <a:cxn ang="0">
                <a:pos x="connsiteX22073" y="connsiteY22073"/>
              </a:cxn>
              <a:cxn ang="0">
                <a:pos x="connsiteX22074" y="connsiteY22074"/>
              </a:cxn>
              <a:cxn ang="0">
                <a:pos x="connsiteX22075" y="connsiteY22075"/>
              </a:cxn>
              <a:cxn ang="0">
                <a:pos x="connsiteX22076" y="connsiteY22076"/>
              </a:cxn>
              <a:cxn ang="0">
                <a:pos x="connsiteX22077" y="connsiteY22077"/>
              </a:cxn>
              <a:cxn ang="0">
                <a:pos x="connsiteX22078" y="connsiteY22078"/>
              </a:cxn>
              <a:cxn ang="0">
                <a:pos x="connsiteX22079" y="connsiteY22079"/>
              </a:cxn>
              <a:cxn ang="0">
                <a:pos x="connsiteX22080" y="connsiteY22080"/>
              </a:cxn>
              <a:cxn ang="0">
                <a:pos x="connsiteX22081" y="connsiteY22081"/>
              </a:cxn>
              <a:cxn ang="0">
                <a:pos x="connsiteX22082" y="connsiteY22082"/>
              </a:cxn>
              <a:cxn ang="0">
                <a:pos x="connsiteX22083" y="connsiteY22083"/>
              </a:cxn>
              <a:cxn ang="0">
                <a:pos x="connsiteX22084" y="connsiteY22084"/>
              </a:cxn>
              <a:cxn ang="0">
                <a:pos x="connsiteX22085" y="connsiteY22085"/>
              </a:cxn>
              <a:cxn ang="0">
                <a:pos x="connsiteX22086" y="connsiteY22086"/>
              </a:cxn>
              <a:cxn ang="0">
                <a:pos x="connsiteX22087" y="connsiteY22087"/>
              </a:cxn>
              <a:cxn ang="0">
                <a:pos x="connsiteX22088" y="connsiteY22088"/>
              </a:cxn>
              <a:cxn ang="0">
                <a:pos x="connsiteX22089" y="connsiteY22089"/>
              </a:cxn>
              <a:cxn ang="0">
                <a:pos x="connsiteX22090" y="connsiteY22090"/>
              </a:cxn>
              <a:cxn ang="0">
                <a:pos x="connsiteX22091" y="connsiteY22091"/>
              </a:cxn>
              <a:cxn ang="0">
                <a:pos x="connsiteX22092" y="connsiteY22092"/>
              </a:cxn>
              <a:cxn ang="0">
                <a:pos x="connsiteX22093" y="connsiteY22093"/>
              </a:cxn>
              <a:cxn ang="0">
                <a:pos x="connsiteX22094" y="connsiteY22094"/>
              </a:cxn>
              <a:cxn ang="0">
                <a:pos x="connsiteX22095" y="connsiteY22095"/>
              </a:cxn>
              <a:cxn ang="0">
                <a:pos x="connsiteX22096" y="connsiteY22096"/>
              </a:cxn>
              <a:cxn ang="0">
                <a:pos x="connsiteX22097" y="connsiteY22097"/>
              </a:cxn>
              <a:cxn ang="0">
                <a:pos x="connsiteX22098" y="connsiteY22098"/>
              </a:cxn>
              <a:cxn ang="0">
                <a:pos x="connsiteX22099" y="connsiteY22099"/>
              </a:cxn>
              <a:cxn ang="0">
                <a:pos x="connsiteX22100" y="connsiteY22100"/>
              </a:cxn>
              <a:cxn ang="0">
                <a:pos x="connsiteX22101" y="connsiteY22101"/>
              </a:cxn>
              <a:cxn ang="0">
                <a:pos x="connsiteX22102" y="connsiteY22102"/>
              </a:cxn>
              <a:cxn ang="0">
                <a:pos x="connsiteX22103" y="connsiteY22103"/>
              </a:cxn>
              <a:cxn ang="0">
                <a:pos x="connsiteX22104" y="connsiteY22104"/>
              </a:cxn>
              <a:cxn ang="0">
                <a:pos x="connsiteX22105" y="connsiteY22105"/>
              </a:cxn>
              <a:cxn ang="0">
                <a:pos x="connsiteX22106" y="connsiteY22106"/>
              </a:cxn>
              <a:cxn ang="0">
                <a:pos x="connsiteX22107" y="connsiteY22107"/>
              </a:cxn>
              <a:cxn ang="0">
                <a:pos x="connsiteX22108" y="connsiteY22108"/>
              </a:cxn>
              <a:cxn ang="0">
                <a:pos x="connsiteX22109" y="connsiteY22109"/>
              </a:cxn>
              <a:cxn ang="0">
                <a:pos x="connsiteX22110" y="connsiteY22110"/>
              </a:cxn>
              <a:cxn ang="0">
                <a:pos x="connsiteX22111" y="connsiteY22111"/>
              </a:cxn>
              <a:cxn ang="0">
                <a:pos x="connsiteX22112" y="connsiteY22112"/>
              </a:cxn>
              <a:cxn ang="0">
                <a:pos x="connsiteX22113" y="connsiteY22113"/>
              </a:cxn>
              <a:cxn ang="0">
                <a:pos x="connsiteX22114" y="connsiteY22114"/>
              </a:cxn>
              <a:cxn ang="0">
                <a:pos x="connsiteX22115" y="connsiteY22115"/>
              </a:cxn>
              <a:cxn ang="0">
                <a:pos x="connsiteX22116" y="connsiteY22116"/>
              </a:cxn>
              <a:cxn ang="0">
                <a:pos x="connsiteX22117" y="connsiteY22117"/>
              </a:cxn>
              <a:cxn ang="0">
                <a:pos x="connsiteX22118" y="connsiteY22118"/>
              </a:cxn>
              <a:cxn ang="0">
                <a:pos x="connsiteX22119" y="connsiteY22119"/>
              </a:cxn>
              <a:cxn ang="0">
                <a:pos x="connsiteX22120" y="connsiteY22120"/>
              </a:cxn>
              <a:cxn ang="0">
                <a:pos x="connsiteX22121" y="connsiteY22121"/>
              </a:cxn>
              <a:cxn ang="0">
                <a:pos x="connsiteX22122" y="connsiteY22122"/>
              </a:cxn>
              <a:cxn ang="0">
                <a:pos x="connsiteX22123" y="connsiteY22123"/>
              </a:cxn>
              <a:cxn ang="0">
                <a:pos x="connsiteX22124" y="connsiteY22124"/>
              </a:cxn>
              <a:cxn ang="0">
                <a:pos x="connsiteX22125" y="connsiteY22125"/>
              </a:cxn>
              <a:cxn ang="0">
                <a:pos x="connsiteX22126" y="connsiteY22126"/>
              </a:cxn>
              <a:cxn ang="0">
                <a:pos x="connsiteX22127" y="connsiteY22127"/>
              </a:cxn>
              <a:cxn ang="0">
                <a:pos x="connsiteX22128" y="connsiteY22128"/>
              </a:cxn>
              <a:cxn ang="0">
                <a:pos x="connsiteX22129" y="connsiteY22129"/>
              </a:cxn>
              <a:cxn ang="0">
                <a:pos x="connsiteX22130" y="connsiteY22130"/>
              </a:cxn>
              <a:cxn ang="0">
                <a:pos x="connsiteX22131" y="connsiteY22131"/>
              </a:cxn>
              <a:cxn ang="0">
                <a:pos x="connsiteX22132" y="connsiteY22132"/>
              </a:cxn>
              <a:cxn ang="0">
                <a:pos x="connsiteX22133" y="connsiteY22133"/>
              </a:cxn>
              <a:cxn ang="0">
                <a:pos x="connsiteX22134" y="connsiteY22134"/>
              </a:cxn>
              <a:cxn ang="0">
                <a:pos x="connsiteX22135" y="connsiteY22135"/>
              </a:cxn>
              <a:cxn ang="0">
                <a:pos x="connsiteX22136" y="connsiteY22136"/>
              </a:cxn>
              <a:cxn ang="0">
                <a:pos x="connsiteX22137" y="connsiteY22137"/>
              </a:cxn>
              <a:cxn ang="0">
                <a:pos x="connsiteX22138" y="connsiteY22138"/>
              </a:cxn>
              <a:cxn ang="0">
                <a:pos x="connsiteX22139" y="connsiteY22139"/>
              </a:cxn>
              <a:cxn ang="0">
                <a:pos x="connsiteX22140" y="connsiteY22140"/>
              </a:cxn>
              <a:cxn ang="0">
                <a:pos x="connsiteX22141" y="connsiteY22141"/>
              </a:cxn>
              <a:cxn ang="0">
                <a:pos x="connsiteX22142" y="connsiteY22142"/>
              </a:cxn>
              <a:cxn ang="0">
                <a:pos x="connsiteX22143" y="connsiteY22143"/>
              </a:cxn>
              <a:cxn ang="0">
                <a:pos x="connsiteX22144" y="connsiteY22144"/>
              </a:cxn>
              <a:cxn ang="0">
                <a:pos x="connsiteX22145" y="connsiteY22145"/>
              </a:cxn>
              <a:cxn ang="0">
                <a:pos x="connsiteX22146" y="connsiteY22146"/>
              </a:cxn>
              <a:cxn ang="0">
                <a:pos x="connsiteX22147" y="connsiteY22147"/>
              </a:cxn>
              <a:cxn ang="0">
                <a:pos x="connsiteX22148" y="connsiteY22148"/>
              </a:cxn>
              <a:cxn ang="0">
                <a:pos x="connsiteX22149" y="connsiteY22149"/>
              </a:cxn>
              <a:cxn ang="0">
                <a:pos x="connsiteX22150" y="connsiteY22150"/>
              </a:cxn>
              <a:cxn ang="0">
                <a:pos x="connsiteX22151" y="connsiteY22151"/>
              </a:cxn>
              <a:cxn ang="0">
                <a:pos x="connsiteX22152" y="connsiteY22152"/>
              </a:cxn>
              <a:cxn ang="0">
                <a:pos x="connsiteX22153" y="connsiteY22153"/>
              </a:cxn>
              <a:cxn ang="0">
                <a:pos x="connsiteX22154" y="connsiteY22154"/>
              </a:cxn>
              <a:cxn ang="0">
                <a:pos x="connsiteX22155" y="connsiteY22155"/>
              </a:cxn>
              <a:cxn ang="0">
                <a:pos x="connsiteX22156" y="connsiteY22156"/>
              </a:cxn>
              <a:cxn ang="0">
                <a:pos x="connsiteX22157" y="connsiteY22157"/>
              </a:cxn>
              <a:cxn ang="0">
                <a:pos x="connsiteX22158" y="connsiteY22158"/>
              </a:cxn>
              <a:cxn ang="0">
                <a:pos x="connsiteX22159" y="connsiteY22159"/>
              </a:cxn>
              <a:cxn ang="0">
                <a:pos x="connsiteX22160" y="connsiteY22160"/>
              </a:cxn>
              <a:cxn ang="0">
                <a:pos x="connsiteX22161" y="connsiteY22161"/>
              </a:cxn>
              <a:cxn ang="0">
                <a:pos x="connsiteX22162" y="connsiteY22162"/>
              </a:cxn>
              <a:cxn ang="0">
                <a:pos x="connsiteX22163" y="connsiteY22163"/>
              </a:cxn>
              <a:cxn ang="0">
                <a:pos x="connsiteX22164" y="connsiteY22164"/>
              </a:cxn>
              <a:cxn ang="0">
                <a:pos x="connsiteX22165" y="connsiteY22165"/>
              </a:cxn>
              <a:cxn ang="0">
                <a:pos x="connsiteX22166" y="connsiteY22166"/>
              </a:cxn>
              <a:cxn ang="0">
                <a:pos x="connsiteX22167" y="connsiteY22167"/>
              </a:cxn>
              <a:cxn ang="0">
                <a:pos x="connsiteX22168" y="connsiteY22168"/>
              </a:cxn>
              <a:cxn ang="0">
                <a:pos x="connsiteX22169" y="connsiteY22169"/>
              </a:cxn>
              <a:cxn ang="0">
                <a:pos x="connsiteX22170" y="connsiteY22170"/>
              </a:cxn>
              <a:cxn ang="0">
                <a:pos x="connsiteX22171" y="connsiteY22171"/>
              </a:cxn>
              <a:cxn ang="0">
                <a:pos x="connsiteX22172" y="connsiteY22172"/>
              </a:cxn>
              <a:cxn ang="0">
                <a:pos x="connsiteX22173" y="connsiteY22173"/>
              </a:cxn>
              <a:cxn ang="0">
                <a:pos x="connsiteX22174" y="connsiteY22174"/>
              </a:cxn>
              <a:cxn ang="0">
                <a:pos x="connsiteX22175" y="connsiteY22175"/>
              </a:cxn>
              <a:cxn ang="0">
                <a:pos x="connsiteX22176" y="connsiteY22176"/>
              </a:cxn>
              <a:cxn ang="0">
                <a:pos x="connsiteX22177" y="connsiteY22177"/>
              </a:cxn>
              <a:cxn ang="0">
                <a:pos x="connsiteX22178" y="connsiteY22178"/>
              </a:cxn>
              <a:cxn ang="0">
                <a:pos x="connsiteX22179" y="connsiteY22179"/>
              </a:cxn>
              <a:cxn ang="0">
                <a:pos x="connsiteX22180" y="connsiteY22180"/>
              </a:cxn>
              <a:cxn ang="0">
                <a:pos x="connsiteX22181" y="connsiteY22181"/>
              </a:cxn>
              <a:cxn ang="0">
                <a:pos x="connsiteX22182" y="connsiteY22182"/>
              </a:cxn>
              <a:cxn ang="0">
                <a:pos x="connsiteX22183" y="connsiteY22183"/>
              </a:cxn>
              <a:cxn ang="0">
                <a:pos x="connsiteX22184" y="connsiteY22184"/>
              </a:cxn>
              <a:cxn ang="0">
                <a:pos x="connsiteX22185" y="connsiteY22185"/>
              </a:cxn>
              <a:cxn ang="0">
                <a:pos x="connsiteX22186" y="connsiteY22186"/>
              </a:cxn>
              <a:cxn ang="0">
                <a:pos x="connsiteX22187" y="connsiteY22187"/>
              </a:cxn>
              <a:cxn ang="0">
                <a:pos x="connsiteX22188" y="connsiteY22188"/>
              </a:cxn>
              <a:cxn ang="0">
                <a:pos x="connsiteX22189" y="connsiteY22189"/>
              </a:cxn>
              <a:cxn ang="0">
                <a:pos x="connsiteX22190" y="connsiteY22190"/>
              </a:cxn>
              <a:cxn ang="0">
                <a:pos x="connsiteX22191" y="connsiteY22191"/>
              </a:cxn>
              <a:cxn ang="0">
                <a:pos x="connsiteX22192" y="connsiteY22192"/>
              </a:cxn>
              <a:cxn ang="0">
                <a:pos x="connsiteX22193" y="connsiteY22193"/>
              </a:cxn>
              <a:cxn ang="0">
                <a:pos x="connsiteX22194" y="connsiteY22194"/>
              </a:cxn>
              <a:cxn ang="0">
                <a:pos x="connsiteX22195" y="connsiteY22195"/>
              </a:cxn>
              <a:cxn ang="0">
                <a:pos x="connsiteX22196" y="connsiteY22196"/>
              </a:cxn>
              <a:cxn ang="0">
                <a:pos x="connsiteX22197" y="connsiteY22197"/>
              </a:cxn>
              <a:cxn ang="0">
                <a:pos x="connsiteX22198" y="connsiteY22198"/>
              </a:cxn>
              <a:cxn ang="0">
                <a:pos x="connsiteX22199" y="connsiteY22199"/>
              </a:cxn>
              <a:cxn ang="0">
                <a:pos x="connsiteX22200" y="connsiteY22200"/>
              </a:cxn>
              <a:cxn ang="0">
                <a:pos x="connsiteX22201" y="connsiteY22201"/>
              </a:cxn>
              <a:cxn ang="0">
                <a:pos x="connsiteX22202" y="connsiteY22202"/>
              </a:cxn>
              <a:cxn ang="0">
                <a:pos x="connsiteX22203" y="connsiteY22203"/>
              </a:cxn>
              <a:cxn ang="0">
                <a:pos x="connsiteX22204" y="connsiteY22204"/>
              </a:cxn>
              <a:cxn ang="0">
                <a:pos x="connsiteX22205" y="connsiteY22205"/>
              </a:cxn>
              <a:cxn ang="0">
                <a:pos x="connsiteX22206" y="connsiteY22206"/>
              </a:cxn>
              <a:cxn ang="0">
                <a:pos x="connsiteX22207" y="connsiteY22207"/>
              </a:cxn>
              <a:cxn ang="0">
                <a:pos x="connsiteX22208" y="connsiteY22208"/>
              </a:cxn>
              <a:cxn ang="0">
                <a:pos x="connsiteX22209" y="connsiteY22209"/>
              </a:cxn>
              <a:cxn ang="0">
                <a:pos x="connsiteX22210" y="connsiteY22210"/>
              </a:cxn>
              <a:cxn ang="0">
                <a:pos x="connsiteX22211" y="connsiteY22211"/>
              </a:cxn>
              <a:cxn ang="0">
                <a:pos x="connsiteX22212" y="connsiteY22212"/>
              </a:cxn>
              <a:cxn ang="0">
                <a:pos x="connsiteX22213" y="connsiteY22213"/>
              </a:cxn>
              <a:cxn ang="0">
                <a:pos x="connsiteX22214" y="connsiteY22214"/>
              </a:cxn>
              <a:cxn ang="0">
                <a:pos x="connsiteX22215" y="connsiteY22215"/>
              </a:cxn>
              <a:cxn ang="0">
                <a:pos x="connsiteX22216" y="connsiteY22216"/>
              </a:cxn>
              <a:cxn ang="0">
                <a:pos x="connsiteX22217" y="connsiteY22217"/>
              </a:cxn>
              <a:cxn ang="0">
                <a:pos x="connsiteX22218" y="connsiteY22218"/>
              </a:cxn>
              <a:cxn ang="0">
                <a:pos x="connsiteX22219" y="connsiteY22219"/>
              </a:cxn>
              <a:cxn ang="0">
                <a:pos x="connsiteX22220" y="connsiteY22220"/>
              </a:cxn>
              <a:cxn ang="0">
                <a:pos x="connsiteX22221" y="connsiteY22221"/>
              </a:cxn>
              <a:cxn ang="0">
                <a:pos x="connsiteX22222" y="connsiteY22222"/>
              </a:cxn>
              <a:cxn ang="0">
                <a:pos x="connsiteX22223" y="connsiteY22223"/>
              </a:cxn>
              <a:cxn ang="0">
                <a:pos x="connsiteX22224" y="connsiteY22224"/>
              </a:cxn>
              <a:cxn ang="0">
                <a:pos x="connsiteX22225" y="connsiteY22225"/>
              </a:cxn>
              <a:cxn ang="0">
                <a:pos x="connsiteX22226" y="connsiteY22226"/>
              </a:cxn>
              <a:cxn ang="0">
                <a:pos x="connsiteX22227" y="connsiteY22227"/>
              </a:cxn>
              <a:cxn ang="0">
                <a:pos x="connsiteX22228" y="connsiteY22228"/>
              </a:cxn>
              <a:cxn ang="0">
                <a:pos x="connsiteX22229" y="connsiteY22229"/>
              </a:cxn>
              <a:cxn ang="0">
                <a:pos x="connsiteX22230" y="connsiteY22230"/>
              </a:cxn>
              <a:cxn ang="0">
                <a:pos x="connsiteX22231" y="connsiteY22231"/>
              </a:cxn>
              <a:cxn ang="0">
                <a:pos x="connsiteX22232" y="connsiteY22232"/>
              </a:cxn>
              <a:cxn ang="0">
                <a:pos x="connsiteX22233" y="connsiteY22233"/>
              </a:cxn>
              <a:cxn ang="0">
                <a:pos x="connsiteX22234" y="connsiteY22234"/>
              </a:cxn>
              <a:cxn ang="0">
                <a:pos x="connsiteX22235" y="connsiteY22235"/>
              </a:cxn>
              <a:cxn ang="0">
                <a:pos x="connsiteX22236" y="connsiteY22236"/>
              </a:cxn>
              <a:cxn ang="0">
                <a:pos x="connsiteX22237" y="connsiteY22237"/>
              </a:cxn>
              <a:cxn ang="0">
                <a:pos x="connsiteX22238" y="connsiteY22238"/>
              </a:cxn>
              <a:cxn ang="0">
                <a:pos x="connsiteX22239" y="connsiteY22239"/>
              </a:cxn>
              <a:cxn ang="0">
                <a:pos x="connsiteX22240" y="connsiteY22240"/>
              </a:cxn>
              <a:cxn ang="0">
                <a:pos x="connsiteX22241" y="connsiteY22241"/>
              </a:cxn>
              <a:cxn ang="0">
                <a:pos x="connsiteX22242" y="connsiteY22242"/>
              </a:cxn>
              <a:cxn ang="0">
                <a:pos x="connsiteX22243" y="connsiteY22243"/>
              </a:cxn>
              <a:cxn ang="0">
                <a:pos x="connsiteX22244" y="connsiteY22244"/>
              </a:cxn>
              <a:cxn ang="0">
                <a:pos x="connsiteX22245" y="connsiteY22245"/>
              </a:cxn>
              <a:cxn ang="0">
                <a:pos x="connsiteX22246" y="connsiteY22246"/>
              </a:cxn>
              <a:cxn ang="0">
                <a:pos x="connsiteX22247" y="connsiteY22247"/>
              </a:cxn>
              <a:cxn ang="0">
                <a:pos x="connsiteX22248" y="connsiteY22248"/>
              </a:cxn>
              <a:cxn ang="0">
                <a:pos x="connsiteX22249" y="connsiteY22249"/>
              </a:cxn>
              <a:cxn ang="0">
                <a:pos x="connsiteX22250" y="connsiteY22250"/>
              </a:cxn>
              <a:cxn ang="0">
                <a:pos x="connsiteX22251" y="connsiteY22251"/>
              </a:cxn>
              <a:cxn ang="0">
                <a:pos x="connsiteX22252" y="connsiteY22252"/>
              </a:cxn>
              <a:cxn ang="0">
                <a:pos x="connsiteX22253" y="connsiteY22253"/>
              </a:cxn>
              <a:cxn ang="0">
                <a:pos x="connsiteX22254" y="connsiteY22254"/>
              </a:cxn>
              <a:cxn ang="0">
                <a:pos x="connsiteX22255" y="connsiteY22255"/>
              </a:cxn>
              <a:cxn ang="0">
                <a:pos x="connsiteX22256" y="connsiteY22256"/>
              </a:cxn>
              <a:cxn ang="0">
                <a:pos x="connsiteX22257" y="connsiteY22257"/>
              </a:cxn>
              <a:cxn ang="0">
                <a:pos x="connsiteX22258" y="connsiteY22258"/>
              </a:cxn>
              <a:cxn ang="0">
                <a:pos x="connsiteX22259" y="connsiteY22259"/>
              </a:cxn>
              <a:cxn ang="0">
                <a:pos x="connsiteX22260" y="connsiteY22260"/>
              </a:cxn>
              <a:cxn ang="0">
                <a:pos x="connsiteX22261" y="connsiteY22261"/>
              </a:cxn>
              <a:cxn ang="0">
                <a:pos x="connsiteX22262" y="connsiteY22262"/>
              </a:cxn>
              <a:cxn ang="0">
                <a:pos x="connsiteX22263" y="connsiteY22263"/>
              </a:cxn>
              <a:cxn ang="0">
                <a:pos x="connsiteX22264" y="connsiteY22264"/>
              </a:cxn>
              <a:cxn ang="0">
                <a:pos x="connsiteX22265" y="connsiteY22265"/>
              </a:cxn>
              <a:cxn ang="0">
                <a:pos x="connsiteX22266" y="connsiteY22266"/>
              </a:cxn>
              <a:cxn ang="0">
                <a:pos x="connsiteX22267" y="connsiteY22267"/>
              </a:cxn>
              <a:cxn ang="0">
                <a:pos x="connsiteX22268" y="connsiteY22268"/>
              </a:cxn>
              <a:cxn ang="0">
                <a:pos x="connsiteX22269" y="connsiteY22269"/>
              </a:cxn>
              <a:cxn ang="0">
                <a:pos x="connsiteX22270" y="connsiteY22270"/>
              </a:cxn>
              <a:cxn ang="0">
                <a:pos x="connsiteX22271" y="connsiteY22271"/>
              </a:cxn>
              <a:cxn ang="0">
                <a:pos x="connsiteX22272" y="connsiteY22272"/>
              </a:cxn>
              <a:cxn ang="0">
                <a:pos x="connsiteX22273" y="connsiteY22273"/>
              </a:cxn>
              <a:cxn ang="0">
                <a:pos x="connsiteX22274" y="connsiteY22274"/>
              </a:cxn>
              <a:cxn ang="0">
                <a:pos x="connsiteX22275" y="connsiteY22275"/>
              </a:cxn>
              <a:cxn ang="0">
                <a:pos x="connsiteX22276" y="connsiteY22276"/>
              </a:cxn>
              <a:cxn ang="0">
                <a:pos x="connsiteX22277" y="connsiteY22277"/>
              </a:cxn>
              <a:cxn ang="0">
                <a:pos x="connsiteX22278" y="connsiteY22278"/>
              </a:cxn>
              <a:cxn ang="0">
                <a:pos x="connsiteX22279" y="connsiteY22279"/>
              </a:cxn>
              <a:cxn ang="0">
                <a:pos x="connsiteX22280" y="connsiteY22280"/>
              </a:cxn>
              <a:cxn ang="0">
                <a:pos x="connsiteX22281" y="connsiteY22281"/>
              </a:cxn>
              <a:cxn ang="0">
                <a:pos x="connsiteX22282" y="connsiteY22282"/>
              </a:cxn>
              <a:cxn ang="0">
                <a:pos x="connsiteX22283" y="connsiteY22283"/>
              </a:cxn>
              <a:cxn ang="0">
                <a:pos x="connsiteX22284" y="connsiteY22284"/>
              </a:cxn>
              <a:cxn ang="0">
                <a:pos x="connsiteX22285" y="connsiteY22285"/>
              </a:cxn>
              <a:cxn ang="0">
                <a:pos x="connsiteX22286" y="connsiteY22286"/>
              </a:cxn>
              <a:cxn ang="0">
                <a:pos x="connsiteX22287" y="connsiteY22287"/>
              </a:cxn>
              <a:cxn ang="0">
                <a:pos x="connsiteX22288" y="connsiteY22288"/>
              </a:cxn>
              <a:cxn ang="0">
                <a:pos x="connsiteX22289" y="connsiteY22289"/>
              </a:cxn>
              <a:cxn ang="0">
                <a:pos x="connsiteX22290" y="connsiteY22290"/>
              </a:cxn>
              <a:cxn ang="0">
                <a:pos x="connsiteX22291" y="connsiteY22291"/>
              </a:cxn>
              <a:cxn ang="0">
                <a:pos x="connsiteX22292" y="connsiteY22292"/>
              </a:cxn>
              <a:cxn ang="0">
                <a:pos x="connsiteX22293" y="connsiteY22293"/>
              </a:cxn>
              <a:cxn ang="0">
                <a:pos x="connsiteX22294" y="connsiteY22294"/>
              </a:cxn>
              <a:cxn ang="0">
                <a:pos x="connsiteX22295" y="connsiteY22295"/>
              </a:cxn>
              <a:cxn ang="0">
                <a:pos x="connsiteX22296" y="connsiteY22296"/>
              </a:cxn>
              <a:cxn ang="0">
                <a:pos x="connsiteX22297" y="connsiteY22297"/>
              </a:cxn>
              <a:cxn ang="0">
                <a:pos x="connsiteX22298" y="connsiteY22298"/>
              </a:cxn>
              <a:cxn ang="0">
                <a:pos x="connsiteX22299" y="connsiteY22299"/>
              </a:cxn>
              <a:cxn ang="0">
                <a:pos x="connsiteX22300" y="connsiteY22300"/>
              </a:cxn>
              <a:cxn ang="0">
                <a:pos x="connsiteX22301" y="connsiteY22301"/>
              </a:cxn>
              <a:cxn ang="0">
                <a:pos x="connsiteX22302" y="connsiteY22302"/>
              </a:cxn>
              <a:cxn ang="0">
                <a:pos x="connsiteX22303" y="connsiteY22303"/>
              </a:cxn>
              <a:cxn ang="0">
                <a:pos x="connsiteX22304" y="connsiteY22304"/>
              </a:cxn>
              <a:cxn ang="0">
                <a:pos x="connsiteX22305" y="connsiteY22305"/>
              </a:cxn>
              <a:cxn ang="0">
                <a:pos x="connsiteX22306" y="connsiteY22306"/>
              </a:cxn>
              <a:cxn ang="0">
                <a:pos x="connsiteX22307" y="connsiteY22307"/>
              </a:cxn>
              <a:cxn ang="0">
                <a:pos x="connsiteX22308" y="connsiteY22308"/>
              </a:cxn>
              <a:cxn ang="0">
                <a:pos x="connsiteX22309" y="connsiteY22309"/>
              </a:cxn>
              <a:cxn ang="0">
                <a:pos x="connsiteX22310" y="connsiteY22310"/>
              </a:cxn>
              <a:cxn ang="0">
                <a:pos x="connsiteX22311" y="connsiteY22311"/>
              </a:cxn>
              <a:cxn ang="0">
                <a:pos x="connsiteX22312" y="connsiteY22312"/>
              </a:cxn>
              <a:cxn ang="0">
                <a:pos x="connsiteX22313" y="connsiteY22313"/>
              </a:cxn>
              <a:cxn ang="0">
                <a:pos x="connsiteX22314" y="connsiteY22314"/>
              </a:cxn>
              <a:cxn ang="0">
                <a:pos x="connsiteX22315" y="connsiteY22315"/>
              </a:cxn>
              <a:cxn ang="0">
                <a:pos x="connsiteX22316" y="connsiteY22316"/>
              </a:cxn>
              <a:cxn ang="0">
                <a:pos x="connsiteX22317" y="connsiteY22317"/>
              </a:cxn>
              <a:cxn ang="0">
                <a:pos x="connsiteX22318" y="connsiteY22318"/>
              </a:cxn>
              <a:cxn ang="0">
                <a:pos x="connsiteX22319" y="connsiteY22319"/>
              </a:cxn>
              <a:cxn ang="0">
                <a:pos x="connsiteX22320" y="connsiteY22320"/>
              </a:cxn>
              <a:cxn ang="0">
                <a:pos x="connsiteX22321" y="connsiteY22321"/>
              </a:cxn>
              <a:cxn ang="0">
                <a:pos x="connsiteX22322" y="connsiteY22322"/>
              </a:cxn>
              <a:cxn ang="0">
                <a:pos x="connsiteX22323" y="connsiteY22323"/>
              </a:cxn>
              <a:cxn ang="0">
                <a:pos x="connsiteX22324" y="connsiteY22324"/>
              </a:cxn>
              <a:cxn ang="0">
                <a:pos x="connsiteX22325" y="connsiteY22325"/>
              </a:cxn>
              <a:cxn ang="0">
                <a:pos x="connsiteX22326" y="connsiteY22326"/>
              </a:cxn>
              <a:cxn ang="0">
                <a:pos x="connsiteX22327" y="connsiteY22327"/>
              </a:cxn>
              <a:cxn ang="0">
                <a:pos x="connsiteX22328" y="connsiteY22328"/>
              </a:cxn>
              <a:cxn ang="0">
                <a:pos x="connsiteX22329" y="connsiteY22329"/>
              </a:cxn>
              <a:cxn ang="0">
                <a:pos x="connsiteX22330" y="connsiteY22330"/>
              </a:cxn>
              <a:cxn ang="0">
                <a:pos x="connsiteX22331" y="connsiteY22331"/>
              </a:cxn>
              <a:cxn ang="0">
                <a:pos x="connsiteX22332" y="connsiteY22332"/>
              </a:cxn>
              <a:cxn ang="0">
                <a:pos x="connsiteX22333" y="connsiteY22333"/>
              </a:cxn>
              <a:cxn ang="0">
                <a:pos x="connsiteX22334" y="connsiteY22334"/>
              </a:cxn>
              <a:cxn ang="0">
                <a:pos x="connsiteX22335" y="connsiteY22335"/>
              </a:cxn>
              <a:cxn ang="0">
                <a:pos x="connsiteX22336" y="connsiteY22336"/>
              </a:cxn>
              <a:cxn ang="0">
                <a:pos x="connsiteX22337" y="connsiteY22337"/>
              </a:cxn>
              <a:cxn ang="0">
                <a:pos x="connsiteX22338" y="connsiteY22338"/>
              </a:cxn>
              <a:cxn ang="0">
                <a:pos x="connsiteX22339" y="connsiteY22339"/>
              </a:cxn>
              <a:cxn ang="0">
                <a:pos x="connsiteX22340" y="connsiteY22340"/>
              </a:cxn>
              <a:cxn ang="0">
                <a:pos x="connsiteX22341" y="connsiteY22341"/>
              </a:cxn>
              <a:cxn ang="0">
                <a:pos x="connsiteX22342" y="connsiteY22342"/>
              </a:cxn>
              <a:cxn ang="0">
                <a:pos x="connsiteX22343" y="connsiteY22343"/>
              </a:cxn>
              <a:cxn ang="0">
                <a:pos x="connsiteX22344" y="connsiteY22344"/>
              </a:cxn>
              <a:cxn ang="0">
                <a:pos x="connsiteX22345" y="connsiteY22345"/>
              </a:cxn>
              <a:cxn ang="0">
                <a:pos x="connsiteX22346" y="connsiteY22346"/>
              </a:cxn>
              <a:cxn ang="0">
                <a:pos x="connsiteX22347" y="connsiteY22347"/>
              </a:cxn>
              <a:cxn ang="0">
                <a:pos x="connsiteX22348" y="connsiteY22348"/>
              </a:cxn>
              <a:cxn ang="0">
                <a:pos x="connsiteX22349" y="connsiteY22349"/>
              </a:cxn>
              <a:cxn ang="0">
                <a:pos x="connsiteX22350" y="connsiteY22350"/>
              </a:cxn>
              <a:cxn ang="0">
                <a:pos x="connsiteX22351" y="connsiteY22351"/>
              </a:cxn>
              <a:cxn ang="0">
                <a:pos x="connsiteX22352" y="connsiteY22352"/>
              </a:cxn>
              <a:cxn ang="0">
                <a:pos x="connsiteX22353" y="connsiteY22353"/>
              </a:cxn>
              <a:cxn ang="0">
                <a:pos x="connsiteX22354" y="connsiteY22354"/>
              </a:cxn>
              <a:cxn ang="0">
                <a:pos x="connsiteX22355" y="connsiteY22355"/>
              </a:cxn>
              <a:cxn ang="0">
                <a:pos x="connsiteX22356" y="connsiteY22356"/>
              </a:cxn>
              <a:cxn ang="0">
                <a:pos x="connsiteX22357" y="connsiteY22357"/>
              </a:cxn>
              <a:cxn ang="0">
                <a:pos x="connsiteX22358" y="connsiteY22358"/>
              </a:cxn>
              <a:cxn ang="0">
                <a:pos x="connsiteX22359" y="connsiteY22359"/>
              </a:cxn>
              <a:cxn ang="0">
                <a:pos x="connsiteX22360" y="connsiteY22360"/>
              </a:cxn>
              <a:cxn ang="0">
                <a:pos x="connsiteX22361" y="connsiteY22361"/>
              </a:cxn>
              <a:cxn ang="0">
                <a:pos x="connsiteX22362" y="connsiteY22362"/>
              </a:cxn>
              <a:cxn ang="0">
                <a:pos x="connsiteX22363" y="connsiteY22363"/>
              </a:cxn>
              <a:cxn ang="0">
                <a:pos x="connsiteX22364" y="connsiteY22364"/>
              </a:cxn>
              <a:cxn ang="0">
                <a:pos x="connsiteX22365" y="connsiteY22365"/>
              </a:cxn>
              <a:cxn ang="0">
                <a:pos x="connsiteX22366" y="connsiteY22366"/>
              </a:cxn>
              <a:cxn ang="0">
                <a:pos x="connsiteX22367" y="connsiteY22367"/>
              </a:cxn>
              <a:cxn ang="0">
                <a:pos x="connsiteX22368" y="connsiteY22368"/>
              </a:cxn>
              <a:cxn ang="0">
                <a:pos x="connsiteX22369" y="connsiteY22369"/>
              </a:cxn>
              <a:cxn ang="0">
                <a:pos x="connsiteX22370" y="connsiteY22370"/>
              </a:cxn>
              <a:cxn ang="0">
                <a:pos x="connsiteX22371" y="connsiteY22371"/>
              </a:cxn>
              <a:cxn ang="0">
                <a:pos x="connsiteX22372" y="connsiteY22372"/>
              </a:cxn>
              <a:cxn ang="0">
                <a:pos x="connsiteX22373" y="connsiteY22373"/>
              </a:cxn>
              <a:cxn ang="0">
                <a:pos x="connsiteX22374" y="connsiteY22374"/>
              </a:cxn>
              <a:cxn ang="0">
                <a:pos x="connsiteX22375" y="connsiteY22375"/>
              </a:cxn>
              <a:cxn ang="0">
                <a:pos x="connsiteX22376" y="connsiteY22376"/>
              </a:cxn>
              <a:cxn ang="0">
                <a:pos x="connsiteX22377" y="connsiteY22377"/>
              </a:cxn>
              <a:cxn ang="0">
                <a:pos x="connsiteX22378" y="connsiteY22378"/>
              </a:cxn>
              <a:cxn ang="0">
                <a:pos x="connsiteX22379" y="connsiteY22379"/>
              </a:cxn>
              <a:cxn ang="0">
                <a:pos x="connsiteX22380" y="connsiteY22380"/>
              </a:cxn>
              <a:cxn ang="0">
                <a:pos x="connsiteX22381" y="connsiteY22381"/>
              </a:cxn>
              <a:cxn ang="0">
                <a:pos x="connsiteX22382" y="connsiteY22382"/>
              </a:cxn>
              <a:cxn ang="0">
                <a:pos x="connsiteX22383" y="connsiteY22383"/>
              </a:cxn>
              <a:cxn ang="0">
                <a:pos x="connsiteX22384" y="connsiteY22384"/>
              </a:cxn>
              <a:cxn ang="0">
                <a:pos x="connsiteX22385" y="connsiteY22385"/>
              </a:cxn>
              <a:cxn ang="0">
                <a:pos x="connsiteX22386" y="connsiteY22386"/>
              </a:cxn>
              <a:cxn ang="0">
                <a:pos x="connsiteX22387" y="connsiteY22387"/>
              </a:cxn>
              <a:cxn ang="0">
                <a:pos x="connsiteX22388" y="connsiteY22388"/>
              </a:cxn>
              <a:cxn ang="0">
                <a:pos x="connsiteX22389" y="connsiteY22389"/>
              </a:cxn>
              <a:cxn ang="0">
                <a:pos x="connsiteX22390" y="connsiteY22390"/>
              </a:cxn>
              <a:cxn ang="0">
                <a:pos x="connsiteX22391" y="connsiteY22391"/>
              </a:cxn>
              <a:cxn ang="0">
                <a:pos x="connsiteX22392" y="connsiteY22392"/>
              </a:cxn>
              <a:cxn ang="0">
                <a:pos x="connsiteX22393" y="connsiteY22393"/>
              </a:cxn>
              <a:cxn ang="0">
                <a:pos x="connsiteX22394" y="connsiteY22394"/>
              </a:cxn>
              <a:cxn ang="0">
                <a:pos x="connsiteX22395" y="connsiteY22395"/>
              </a:cxn>
              <a:cxn ang="0">
                <a:pos x="connsiteX22396" y="connsiteY22396"/>
              </a:cxn>
              <a:cxn ang="0">
                <a:pos x="connsiteX22397" y="connsiteY22397"/>
              </a:cxn>
              <a:cxn ang="0">
                <a:pos x="connsiteX22398" y="connsiteY22398"/>
              </a:cxn>
              <a:cxn ang="0">
                <a:pos x="connsiteX22399" y="connsiteY22399"/>
              </a:cxn>
              <a:cxn ang="0">
                <a:pos x="connsiteX22400" y="connsiteY22400"/>
              </a:cxn>
              <a:cxn ang="0">
                <a:pos x="connsiteX22401" y="connsiteY22401"/>
              </a:cxn>
              <a:cxn ang="0">
                <a:pos x="connsiteX22402" y="connsiteY22402"/>
              </a:cxn>
              <a:cxn ang="0">
                <a:pos x="connsiteX22403" y="connsiteY22403"/>
              </a:cxn>
              <a:cxn ang="0">
                <a:pos x="connsiteX22404" y="connsiteY22404"/>
              </a:cxn>
              <a:cxn ang="0">
                <a:pos x="connsiteX22405" y="connsiteY22405"/>
              </a:cxn>
              <a:cxn ang="0">
                <a:pos x="connsiteX22406" y="connsiteY22406"/>
              </a:cxn>
              <a:cxn ang="0">
                <a:pos x="connsiteX22407" y="connsiteY22407"/>
              </a:cxn>
              <a:cxn ang="0">
                <a:pos x="connsiteX22408" y="connsiteY22408"/>
              </a:cxn>
              <a:cxn ang="0">
                <a:pos x="connsiteX22409" y="connsiteY22409"/>
              </a:cxn>
              <a:cxn ang="0">
                <a:pos x="connsiteX22410" y="connsiteY22410"/>
              </a:cxn>
              <a:cxn ang="0">
                <a:pos x="connsiteX22411" y="connsiteY22411"/>
              </a:cxn>
              <a:cxn ang="0">
                <a:pos x="connsiteX22412" y="connsiteY22412"/>
              </a:cxn>
              <a:cxn ang="0">
                <a:pos x="connsiteX22413" y="connsiteY22413"/>
              </a:cxn>
              <a:cxn ang="0">
                <a:pos x="connsiteX22414" y="connsiteY22414"/>
              </a:cxn>
              <a:cxn ang="0">
                <a:pos x="connsiteX22415" y="connsiteY22415"/>
              </a:cxn>
              <a:cxn ang="0">
                <a:pos x="connsiteX22416" y="connsiteY22416"/>
              </a:cxn>
              <a:cxn ang="0">
                <a:pos x="connsiteX22417" y="connsiteY22417"/>
              </a:cxn>
              <a:cxn ang="0">
                <a:pos x="connsiteX22418" y="connsiteY22418"/>
              </a:cxn>
              <a:cxn ang="0">
                <a:pos x="connsiteX22419" y="connsiteY22419"/>
              </a:cxn>
              <a:cxn ang="0">
                <a:pos x="connsiteX22420" y="connsiteY22420"/>
              </a:cxn>
              <a:cxn ang="0">
                <a:pos x="connsiteX22421" y="connsiteY22421"/>
              </a:cxn>
              <a:cxn ang="0">
                <a:pos x="connsiteX22422" y="connsiteY22422"/>
              </a:cxn>
              <a:cxn ang="0">
                <a:pos x="connsiteX22423" y="connsiteY22423"/>
              </a:cxn>
              <a:cxn ang="0">
                <a:pos x="connsiteX22424" y="connsiteY22424"/>
              </a:cxn>
              <a:cxn ang="0">
                <a:pos x="connsiteX22425" y="connsiteY22425"/>
              </a:cxn>
              <a:cxn ang="0">
                <a:pos x="connsiteX22426" y="connsiteY22426"/>
              </a:cxn>
              <a:cxn ang="0">
                <a:pos x="connsiteX22427" y="connsiteY22427"/>
              </a:cxn>
              <a:cxn ang="0">
                <a:pos x="connsiteX22428" y="connsiteY22428"/>
              </a:cxn>
              <a:cxn ang="0">
                <a:pos x="connsiteX22429" y="connsiteY22429"/>
              </a:cxn>
              <a:cxn ang="0">
                <a:pos x="connsiteX22430" y="connsiteY22430"/>
              </a:cxn>
              <a:cxn ang="0">
                <a:pos x="connsiteX22431" y="connsiteY22431"/>
              </a:cxn>
              <a:cxn ang="0">
                <a:pos x="connsiteX22432" y="connsiteY22432"/>
              </a:cxn>
              <a:cxn ang="0">
                <a:pos x="connsiteX22433" y="connsiteY22433"/>
              </a:cxn>
              <a:cxn ang="0">
                <a:pos x="connsiteX22434" y="connsiteY22434"/>
              </a:cxn>
              <a:cxn ang="0">
                <a:pos x="connsiteX22435" y="connsiteY22435"/>
              </a:cxn>
              <a:cxn ang="0">
                <a:pos x="connsiteX22436" y="connsiteY22436"/>
              </a:cxn>
              <a:cxn ang="0">
                <a:pos x="connsiteX22437" y="connsiteY22437"/>
              </a:cxn>
              <a:cxn ang="0">
                <a:pos x="connsiteX22438" y="connsiteY22438"/>
              </a:cxn>
              <a:cxn ang="0">
                <a:pos x="connsiteX22439" y="connsiteY22439"/>
              </a:cxn>
              <a:cxn ang="0">
                <a:pos x="connsiteX22440" y="connsiteY22440"/>
              </a:cxn>
              <a:cxn ang="0">
                <a:pos x="connsiteX22441" y="connsiteY22441"/>
              </a:cxn>
              <a:cxn ang="0">
                <a:pos x="connsiteX22442" y="connsiteY22442"/>
              </a:cxn>
              <a:cxn ang="0">
                <a:pos x="connsiteX22443" y="connsiteY22443"/>
              </a:cxn>
              <a:cxn ang="0">
                <a:pos x="connsiteX22444" y="connsiteY22444"/>
              </a:cxn>
              <a:cxn ang="0">
                <a:pos x="connsiteX22445" y="connsiteY22445"/>
              </a:cxn>
              <a:cxn ang="0">
                <a:pos x="connsiteX22446" y="connsiteY22446"/>
              </a:cxn>
              <a:cxn ang="0">
                <a:pos x="connsiteX22447" y="connsiteY22447"/>
              </a:cxn>
              <a:cxn ang="0">
                <a:pos x="connsiteX22448" y="connsiteY22448"/>
              </a:cxn>
              <a:cxn ang="0">
                <a:pos x="connsiteX22449" y="connsiteY22449"/>
              </a:cxn>
              <a:cxn ang="0">
                <a:pos x="connsiteX22450" y="connsiteY22450"/>
              </a:cxn>
              <a:cxn ang="0">
                <a:pos x="connsiteX22451" y="connsiteY22451"/>
              </a:cxn>
              <a:cxn ang="0">
                <a:pos x="connsiteX22452" y="connsiteY22452"/>
              </a:cxn>
              <a:cxn ang="0">
                <a:pos x="connsiteX22453" y="connsiteY22453"/>
              </a:cxn>
              <a:cxn ang="0">
                <a:pos x="connsiteX22454" y="connsiteY22454"/>
              </a:cxn>
              <a:cxn ang="0">
                <a:pos x="connsiteX22455" y="connsiteY22455"/>
              </a:cxn>
              <a:cxn ang="0">
                <a:pos x="connsiteX22456" y="connsiteY22456"/>
              </a:cxn>
              <a:cxn ang="0">
                <a:pos x="connsiteX22457" y="connsiteY22457"/>
              </a:cxn>
              <a:cxn ang="0">
                <a:pos x="connsiteX22458" y="connsiteY22458"/>
              </a:cxn>
              <a:cxn ang="0">
                <a:pos x="connsiteX22459" y="connsiteY22459"/>
              </a:cxn>
              <a:cxn ang="0">
                <a:pos x="connsiteX22460" y="connsiteY22460"/>
              </a:cxn>
              <a:cxn ang="0">
                <a:pos x="connsiteX22461" y="connsiteY22461"/>
              </a:cxn>
              <a:cxn ang="0">
                <a:pos x="connsiteX22462" y="connsiteY22462"/>
              </a:cxn>
              <a:cxn ang="0">
                <a:pos x="connsiteX22463" y="connsiteY22463"/>
              </a:cxn>
              <a:cxn ang="0">
                <a:pos x="connsiteX22464" y="connsiteY22464"/>
              </a:cxn>
              <a:cxn ang="0">
                <a:pos x="connsiteX22465" y="connsiteY22465"/>
              </a:cxn>
              <a:cxn ang="0">
                <a:pos x="connsiteX22466" y="connsiteY22466"/>
              </a:cxn>
              <a:cxn ang="0">
                <a:pos x="connsiteX22467" y="connsiteY22467"/>
              </a:cxn>
              <a:cxn ang="0">
                <a:pos x="connsiteX22468" y="connsiteY22468"/>
              </a:cxn>
              <a:cxn ang="0">
                <a:pos x="connsiteX22469" y="connsiteY22469"/>
              </a:cxn>
              <a:cxn ang="0">
                <a:pos x="connsiteX22470" y="connsiteY22470"/>
              </a:cxn>
              <a:cxn ang="0">
                <a:pos x="connsiteX22471" y="connsiteY22471"/>
              </a:cxn>
              <a:cxn ang="0">
                <a:pos x="connsiteX22472" y="connsiteY22472"/>
              </a:cxn>
              <a:cxn ang="0">
                <a:pos x="connsiteX22473" y="connsiteY22473"/>
              </a:cxn>
              <a:cxn ang="0">
                <a:pos x="connsiteX22474" y="connsiteY22474"/>
              </a:cxn>
              <a:cxn ang="0">
                <a:pos x="connsiteX22475" y="connsiteY22475"/>
              </a:cxn>
              <a:cxn ang="0">
                <a:pos x="connsiteX22476" y="connsiteY22476"/>
              </a:cxn>
              <a:cxn ang="0">
                <a:pos x="connsiteX22477" y="connsiteY22477"/>
              </a:cxn>
              <a:cxn ang="0">
                <a:pos x="connsiteX22478" y="connsiteY22478"/>
              </a:cxn>
              <a:cxn ang="0">
                <a:pos x="connsiteX22479" y="connsiteY22479"/>
              </a:cxn>
              <a:cxn ang="0">
                <a:pos x="connsiteX22480" y="connsiteY22480"/>
              </a:cxn>
              <a:cxn ang="0">
                <a:pos x="connsiteX22481" y="connsiteY22481"/>
              </a:cxn>
              <a:cxn ang="0">
                <a:pos x="connsiteX22482" y="connsiteY22482"/>
              </a:cxn>
              <a:cxn ang="0">
                <a:pos x="connsiteX22483" y="connsiteY22483"/>
              </a:cxn>
              <a:cxn ang="0">
                <a:pos x="connsiteX22484" y="connsiteY22484"/>
              </a:cxn>
              <a:cxn ang="0">
                <a:pos x="connsiteX22485" y="connsiteY22485"/>
              </a:cxn>
              <a:cxn ang="0">
                <a:pos x="connsiteX22486" y="connsiteY22486"/>
              </a:cxn>
              <a:cxn ang="0">
                <a:pos x="connsiteX22487" y="connsiteY22487"/>
              </a:cxn>
              <a:cxn ang="0">
                <a:pos x="connsiteX22488" y="connsiteY22488"/>
              </a:cxn>
              <a:cxn ang="0">
                <a:pos x="connsiteX22489" y="connsiteY22489"/>
              </a:cxn>
              <a:cxn ang="0">
                <a:pos x="connsiteX22490" y="connsiteY22490"/>
              </a:cxn>
              <a:cxn ang="0">
                <a:pos x="connsiteX22491" y="connsiteY22491"/>
              </a:cxn>
              <a:cxn ang="0">
                <a:pos x="connsiteX22492" y="connsiteY22492"/>
              </a:cxn>
              <a:cxn ang="0">
                <a:pos x="connsiteX22493" y="connsiteY22493"/>
              </a:cxn>
              <a:cxn ang="0">
                <a:pos x="connsiteX22494" y="connsiteY22494"/>
              </a:cxn>
              <a:cxn ang="0">
                <a:pos x="connsiteX22495" y="connsiteY22495"/>
              </a:cxn>
              <a:cxn ang="0">
                <a:pos x="connsiteX22496" y="connsiteY22496"/>
              </a:cxn>
              <a:cxn ang="0">
                <a:pos x="connsiteX22497" y="connsiteY22497"/>
              </a:cxn>
              <a:cxn ang="0">
                <a:pos x="connsiteX22498" y="connsiteY22498"/>
              </a:cxn>
              <a:cxn ang="0">
                <a:pos x="connsiteX22499" y="connsiteY22499"/>
              </a:cxn>
              <a:cxn ang="0">
                <a:pos x="connsiteX22500" y="connsiteY22500"/>
              </a:cxn>
              <a:cxn ang="0">
                <a:pos x="connsiteX22501" y="connsiteY22501"/>
              </a:cxn>
              <a:cxn ang="0">
                <a:pos x="connsiteX22502" y="connsiteY22502"/>
              </a:cxn>
              <a:cxn ang="0">
                <a:pos x="connsiteX22503" y="connsiteY22503"/>
              </a:cxn>
              <a:cxn ang="0">
                <a:pos x="connsiteX22504" y="connsiteY22504"/>
              </a:cxn>
              <a:cxn ang="0">
                <a:pos x="connsiteX22505" y="connsiteY22505"/>
              </a:cxn>
              <a:cxn ang="0">
                <a:pos x="connsiteX22506" y="connsiteY22506"/>
              </a:cxn>
              <a:cxn ang="0">
                <a:pos x="connsiteX22507" y="connsiteY22507"/>
              </a:cxn>
              <a:cxn ang="0">
                <a:pos x="connsiteX22508" y="connsiteY22508"/>
              </a:cxn>
              <a:cxn ang="0">
                <a:pos x="connsiteX22509" y="connsiteY22509"/>
              </a:cxn>
              <a:cxn ang="0">
                <a:pos x="connsiteX22510" y="connsiteY22510"/>
              </a:cxn>
              <a:cxn ang="0">
                <a:pos x="connsiteX22511" y="connsiteY22511"/>
              </a:cxn>
              <a:cxn ang="0">
                <a:pos x="connsiteX22512" y="connsiteY22512"/>
              </a:cxn>
              <a:cxn ang="0">
                <a:pos x="connsiteX22513" y="connsiteY22513"/>
              </a:cxn>
              <a:cxn ang="0">
                <a:pos x="connsiteX22514" y="connsiteY22514"/>
              </a:cxn>
              <a:cxn ang="0">
                <a:pos x="connsiteX22515" y="connsiteY22515"/>
              </a:cxn>
              <a:cxn ang="0">
                <a:pos x="connsiteX22516" y="connsiteY22516"/>
              </a:cxn>
              <a:cxn ang="0">
                <a:pos x="connsiteX22517" y="connsiteY22517"/>
              </a:cxn>
              <a:cxn ang="0">
                <a:pos x="connsiteX22518" y="connsiteY22518"/>
              </a:cxn>
              <a:cxn ang="0">
                <a:pos x="connsiteX22519" y="connsiteY22519"/>
              </a:cxn>
              <a:cxn ang="0">
                <a:pos x="connsiteX22520" y="connsiteY22520"/>
              </a:cxn>
              <a:cxn ang="0">
                <a:pos x="connsiteX22521" y="connsiteY22521"/>
              </a:cxn>
              <a:cxn ang="0">
                <a:pos x="connsiteX22522" y="connsiteY22522"/>
              </a:cxn>
              <a:cxn ang="0">
                <a:pos x="connsiteX22523" y="connsiteY22523"/>
              </a:cxn>
              <a:cxn ang="0">
                <a:pos x="connsiteX22524" y="connsiteY22524"/>
              </a:cxn>
              <a:cxn ang="0">
                <a:pos x="connsiteX22525" y="connsiteY22525"/>
              </a:cxn>
              <a:cxn ang="0">
                <a:pos x="connsiteX22526" y="connsiteY22526"/>
              </a:cxn>
              <a:cxn ang="0">
                <a:pos x="connsiteX22527" y="connsiteY22527"/>
              </a:cxn>
              <a:cxn ang="0">
                <a:pos x="connsiteX22528" y="connsiteY22528"/>
              </a:cxn>
              <a:cxn ang="0">
                <a:pos x="connsiteX22529" y="connsiteY22529"/>
              </a:cxn>
              <a:cxn ang="0">
                <a:pos x="connsiteX22530" y="connsiteY22530"/>
              </a:cxn>
              <a:cxn ang="0">
                <a:pos x="connsiteX22531" y="connsiteY22531"/>
              </a:cxn>
              <a:cxn ang="0">
                <a:pos x="connsiteX22532" y="connsiteY22532"/>
              </a:cxn>
              <a:cxn ang="0">
                <a:pos x="connsiteX22533" y="connsiteY22533"/>
              </a:cxn>
              <a:cxn ang="0">
                <a:pos x="connsiteX22534" y="connsiteY22534"/>
              </a:cxn>
              <a:cxn ang="0">
                <a:pos x="connsiteX22535" y="connsiteY22535"/>
              </a:cxn>
              <a:cxn ang="0">
                <a:pos x="connsiteX22536" y="connsiteY22536"/>
              </a:cxn>
              <a:cxn ang="0">
                <a:pos x="connsiteX22537" y="connsiteY22537"/>
              </a:cxn>
              <a:cxn ang="0">
                <a:pos x="connsiteX22538" y="connsiteY22538"/>
              </a:cxn>
              <a:cxn ang="0">
                <a:pos x="connsiteX22539" y="connsiteY22539"/>
              </a:cxn>
              <a:cxn ang="0">
                <a:pos x="connsiteX22540" y="connsiteY22540"/>
              </a:cxn>
              <a:cxn ang="0">
                <a:pos x="connsiteX22541" y="connsiteY22541"/>
              </a:cxn>
              <a:cxn ang="0">
                <a:pos x="connsiteX22542" y="connsiteY22542"/>
              </a:cxn>
              <a:cxn ang="0">
                <a:pos x="connsiteX22543" y="connsiteY22543"/>
              </a:cxn>
              <a:cxn ang="0">
                <a:pos x="connsiteX22544" y="connsiteY22544"/>
              </a:cxn>
              <a:cxn ang="0">
                <a:pos x="connsiteX22545" y="connsiteY22545"/>
              </a:cxn>
              <a:cxn ang="0">
                <a:pos x="connsiteX22546" y="connsiteY22546"/>
              </a:cxn>
              <a:cxn ang="0">
                <a:pos x="connsiteX22547" y="connsiteY22547"/>
              </a:cxn>
              <a:cxn ang="0">
                <a:pos x="connsiteX22548" y="connsiteY22548"/>
              </a:cxn>
              <a:cxn ang="0">
                <a:pos x="connsiteX22549" y="connsiteY22549"/>
              </a:cxn>
              <a:cxn ang="0">
                <a:pos x="connsiteX22550" y="connsiteY22550"/>
              </a:cxn>
              <a:cxn ang="0">
                <a:pos x="connsiteX22551" y="connsiteY22551"/>
              </a:cxn>
              <a:cxn ang="0">
                <a:pos x="connsiteX22552" y="connsiteY22552"/>
              </a:cxn>
              <a:cxn ang="0">
                <a:pos x="connsiteX22553" y="connsiteY22553"/>
              </a:cxn>
              <a:cxn ang="0">
                <a:pos x="connsiteX22554" y="connsiteY22554"/>
              </a:cxn>
              <a:cxn ang="0">
                <a:pos x="connsiteX22555" y="connsiteY22555"/>
              </a:cxn>
              <a:cxn ang="0">
                <a:pos x="connsiteX22556" y="connsiteY22556"/>
              </a:cxn>
              <a:cxn ang="0">
                <a:pos x="connsiteX22557" y="connsiteY22557"/>
              </a:cxn>
              <a:cxn ang="0">
                <a:pos x="connsiteX22558" y="connsiteY22558"/>
              </a:cxn>
              <a:cxn ang="0">
                <a:pos x="connsiteX22559" y="connsiteY22559"/>
              </a:cxn>
              <a:cxn ang="0">
                <a:pos x="connsiteX22560" y="connsiteY22560"/>
              </a:cxn>
              <a:cxn ang="0">
                <a:pos x="connsiteX22561" y="connsiteY22561"/>
              </a:cxn>
              <a:cxn ang="0">
                <a:pos x="connsiteX22562" y="connsiteY22562"/>
              </a:cxn>
              <a:cxn ang="0">
                <a:pos x="connsiteX22563" y="connsiteY22563"/>
              </a:cxn>
              <a:cxn ang="0">
                <a:pos x="connsiteX22564" y="connsiteY22564"/>
              </a:cxn>
              <a:cxn ang="0">
                <a:pos x="connsiteX22565" y="connsiteY22565"/>
              </a:cxn>
              <a:cxn ang="0">
                <a:pos x="connsiteX22566" y="connsiteY22566"/>
              </a:cxn>
              <a:cxn ang="0">
                <a:pos x="connsiteX22567" y="connsiteY22567"/>
              </a:cxn>
              <a:cxn ang="0">
                <a:pos x="connsiteX22568" y="connsiteY22568"/>
              </a:cxn>
              <a:cxn ang="0">
                <a:pos x="connsiteX22569" y="connsiteY22569"/>
              </a:cxn>
              <a:cxn ang="0">
                <a:pos x="connsiteX22570" y="connsiteY22570"/>
              </a:cxn>
              <a:cxn ang="0">
                <a:pos x="connsiteX22571" y="connsiteY22571"/>
              </a:cxn>
              <a:cxn ang="0">
                <a:pos x="connsiteX22572" y="connsiteY22572"/>
              </a:cxn>
              <a:cxn ang="0">
                <a:pos x="connsiteX22573" y="connsiteY22573"/>
              </a:cxn>
              <a:cxn ang="0">
                <a:pos x="connsiteX22574" y="connsiteY22574"/>
              </a:cxn>
              <a:cxn ang="0">
                <a:pos x="connsiteX22575" y="connsiteY22575"/>
              </a:cxn>
              <a:cxn ang="0">
                <a:pos x="connsiteX22576" y="connsiteY22576"/>
              </a:cxn>
              <a:cxn ang="0">
                <a:pos x="connsiteX22577" y="connsiteY22577"/>
              </a:cxn>
              <a:cxn ang="0">
                <a:pos x="connsiteX22578" y="connsiteY22578"/>
              </a:cxn>
              <a:cxn ang="0">
                <a:pos x="connsiteX22579" y="connsiteY22579"/>
              </a:cxn>
              <a:cxn ang="0">
                <a:pos x="connsiteX22580" y="connsiteY22580"/>
              </a:cxn>
              <a:cxn ang="0">
                <a:pos x="connsiteX22581" y="connsiteY22581"/>
              </a:cxn>
              <a:cxn ang="0">
                <a:pos x="connsiteX22582" y="connsiteY22582"/>
              </a:cxn>
              <a:cxn ang="0">
                <a:pos x="connsiteX22583" y="connsiteY22583"/>
              </a:cxn>
              <a:cxn ang="0">
                <a:pos x="connsiteX22584" y="connsiteY22584"/>
              </a:cxn>
              <a:cxn ang="0">
                <a:pos x="connsiteX22585" y="connsiteY22585"/>
              </a:cxn>
              <a:cxn ang="0">
                <a:pos x="connsiteX22586" y="connsiteY22586"/>
              </a:cxn>
              <a:cxn ang="0">
                <a:pos x="connsiteX22587" y="connsiteY22587"/>
              </a:cxn>
              <a:cxn ang="0">
                <a:pos x="connsiteX22588" y="connsiteY22588"/>
              </a:cxn>
              <a:cxn ang="0">
                <a:pos x="connsiteX22589" y="connsiteY22589"/>
              </a:cxn>
              <a:cxn ang="0">
                <a:pos x="connsiteX22590" y="connsiteY22590"/>
              </a:cxn>
              <a:cxn ang="0">
                <a:pos x="connsiteX22591" y="connsiteY22591"/>
              </a:cxn>
              <a:cxn ang="0">
                <a:pos x="connsiteX22592" y="connsiteY22592"/>
              </a:cxn>
              <a:cxn ang="0">
                <a:pos x="connsiteX22593" y="connsiteY22593"/>
              </a:cxn>
              <a:cxn ang="0">
                <a:pos x="connsiteX22594" y="connsiteY22594"/>
              </a:cxn>
              <a:cxn ang="0">
                <a:pos x="connsiteX22595" y="connsiteY22595"/>
              </a:cxn>
              <a:cxn ang="0">
                <a:pos x="connsiteX22596" y="connsiteY22596"/>
              </a:cxn>
              <a:cxn ang="0">
                <a:pos x="connsiteX22597" y="connsiteY22597"/>
              </a:cxn>
              <a:cxn ang="0">
                <a:pos x="connsiteX22598" y="connsiteY22598"/>
              </a:cxn>
              <a:cxn ang="0">
                <a:pos x="connsiteX22599" y="connsiteY22599"/>
              </a:cxn>
              <a:cxn ang="0">
                <a:pos x="connsiteX22600" y="connsiteY22600"/>
              </a:cxn>
              <a:cxn ang="0">
                <a:pos x="connsiteX22601" y="connsiteY22601"/>
              </a:cxn>
              <a:cxn ang="0">
                <a:pos x="connsiteX22602" y="connsiteY22602"/>
              </a:cxn>
              <a:cxn ang="0">
                <a:pos x="connsiteX22603" y="connsiteY22603"/>
              </a:cxn>
              <a:cxn ang="0">
                <a:pos x="connsiteX22604" y="connsiteY22604"/>
              </a:cxn>
              <a:cxn ang="0">
                <a:pos x="connsiteX22605" y="connsiteY22605"/>
              </a:cxn>
              <a:cxn ang="0">
                <a:pos x="connsiteX22606" y="connsiteY22606"/>
              </a:cxn>
              <a:cxn ang="0">
                <a:pos x="connsiteX22607" y="connsiteY22607"/>
              </a:cxn>
              <a:cxn ang="0">
                <a:pos x="connsiteX22608" y="connsiteY22608"/>
              </a:cxn>
              <a:cxn ang="0">
                <a:pos x="connsiteX22609" y="connsiteY22609"/>
              </a:cxn>
              <a:cxn ang="0">
                <a:pos x="connsiteX22610" y="connsiteY22610"/>
              </a:cxn>
              <a:cxn ang="0">
                <a:pos x="connsiteX22611" y="connsiteY22611"/>
              </a:cxn>
              <a:cxn ang="0">
                <a:pos x="connsiteX22612" y="connsiteY22612"/>
              </a:cxn>
              <a:cxn ang="0">
                <a:pos x="connsiteX22613" y="connsiteY22613"/>
              </a:cxn>
              <a:cxn ang="0">
                <a:pos x="connsiteX22614" y="connsiteY22614"/>
              </a:cxn>
              <a:cxn ang="0">
                <a:pos x="connsiteX22615" y="connsiteY22615"/>
              </a:cxn>
              <a:cxn ang="0">
                <a:pos x="connsiteX22616" y="connsiteY22616"/>
              </a:cxn>
              <a:cxn ang="0">
                <a:pos x="connsiteX22617" y="connsiteY22617"/>
              </a:cxn>
              <a:cxn ang="0">
                <a:pos x="connsiteX22618" y="connsiteY22618"/>
              </a:cxn>
              <a:cxn ang="0">
                <a:pos x="connsiteX22619" y="connsiteY22619"/>
              </a:cxn>
              <a:cxn ang="0">
                <a:pos x="connsiteX22620" y="connsiteY22620"/>
              </a:cxn>
              <a:cxn ang="0">
                <a:pos x="connsiteX22621" y="connsiteY22621"/>
              </a:cxn>
              <a:cxn ang="0">
                <a:pos x="connsiteX22622" y="connsiteY22622"/>
              </a:cxn>
              <a:cxn ang="0">
                <a:pos x="connsiteX22623" y="connsiteY22623"/>
              </a:cxn>
              <a:cxn ang="0">
                <a:pos x="connsiteX22624" y="connsiteY22624"/>
              </a:cxn>
              <a:cxn ang="0">
                <a:pos x="connsiteX22625" y="connsiteY22625"/>
              </a:cxn>
              <a:cxn ang="0">
                <a:pos x="connsiteX22626" y="connsiteY22626"/>
              </a:cxn>
              <a:cxn ang="0">
                <a:pos x="connsiteX22627" y="connsiteY22627"/>
              </a:cxn>
              <a:cxn ang="0">
                <a:pos x="connsiteX22628" y="connsiteY22628"/>
              </a:cxn>
              <a:cxn ang="0">
                <a:pos x="connsiteX22629" y="connsiteY22629"/>
              </a:cxn>
              <a:cxn ang="0">
                <a:pos x="connsiteX22630" y="connsiteY22630"/>
              </a:cxn>
              <a:cxn ang="0">
                <a:pos x="connsiteX22631" y="connsiteY22631"/>
              </a:cxn>
              <a:cxn ang="0">
                <a:pos x="connsiteX22632" y="connsiteY22632"/>
              </a:cxn>
              <a:cxn ang="0">
                <a:pos x="connsiteX22633" y="connsiteY22633"/>
              </a:cxn>
              <a:cxn ang="0">
                <a:pos x="connsiteX22634" y="connsiteY22634"/>
              </a:cxn>
              <a:cxn ang="0">
                <a:pos x="connsiteX22635" y="connsiteY22635"/>
              </a:cxn>
              <a:cxn ang="0">
                <a:pos x="connsiteX22636" y="connsiteY22636"/>
              </a:cxn>
              <a:cxn ang="0">
                <a:pos x="connsiteX22637" y="connsiteY22637"/>
              </a:cxn>
              <a:cxn ang="0">
                <a:pos x="connsiteX22638" y="connsiteY22638"/>
              </a:cxn>
              <a:cxn ang="0">
                <a:pos x="connsiteX22639" y="connsiteY22639"/>
              </a:cxn>
              <a:cxn ang="0">
                <a:pos x="connsiteX22640" y="connsiteY22640"/>
              </a:cxn>
              <a:cxn ang="0">
                <a:pos x="connsiteX22641" y="connsiteY22641"/>
              </a:cxn>
              <a:cxn ang="0">
                <a:pos x="connsiteX22642" y="connsiteY22642"/>
              </a:cxn>
              <a:cxn ang="0">
                <a:pos x="connsiteX22643" y="connsiteY22643"/>
              </a:cxn>
              <a:cxn ang="0">
                <a:pos x="connsiteX22644" y="connsiteY22644"/>
              </a:cxn>
              <a:cxn ang="0">
                <a:pos x="connsiteX22645" y="connsiteY22645"/>
              </a:cxn>
              <a:cxn ang="0">
                <a:pos x="connsiteX22646" y="connsiteY22646"/>
              </a:cxn>
              <a:cxn ang="0">
                <a:pos x="connsiteX22647" y="connsiteY22647"/>
              </a:cxn>
              <a:cxn ang="0">
                <a:pos x="connsiteX22648" y="connsiteY22648"/>
              </a:cxn>
              <a:cxn ang="0">
                <a:pos x="connsiteX22649" y="connsiteY22649"/>
              </a:cxn>
              <a:cxn ang="0">
                <a:pos x="connsiteX22650" y="connsiteY22650"/>
              </a:cxn>
              <a:cxn ang="0">
                <a:pos x="connsiteX22651" y="connsiteY22651"/>
              </a:cxn>
              <a:cxn ang="0">
                <a:pos x="connsiteX22652" y="connsiteY22652"/>
              </a:cxn>
              <a:cxn ang="0">
                <a:pos x="connsiteX22653" y="connsiteY22653"/>
              </a:cxn>
              <a:cxn ang="0">
                <a:pos x="connsiteX22654" y="connsiteY22654"/>
              </a:cxn>
              <a:cxn ang="0">
                <a:pos x="connsiteX22655" y="connsiteY22655"/>
              </a:cxn>
              <a:cxn ang="0">
                <a:pos x="connsiteX22656" y="connsiteY22656"/>
              </a:cxn>
              <a:cxn ang="0">
                <a:pos x="connsiteX22657" y="connsiteY22657"/>
              </a:cxn>
              <a:cxn ang="0">
                <a:pos x="connsiteX22658" y="connsiteY22658"/>
              </a:cxn>
              <a:cxn ang="0">
                <a:pos x="connsiteX22659" y="connsiteY22659"/>
              </a:cxn>
              <a:cxn ang="0">
                <a:pos x="connsiteX22660" y="connsiteY22660"/>
              </a:cxn>
              <a:cxn ang="0">
                <a:pos x="connsiteX22661" y="connsiteY22661"/>
              </a:cxn>
              <a:cxn ang="0">
                <a:pos x="connsiteX22662" y="connsiteY22662"/>
              </a:cxn>
              <a:cxn ang="0">
                <a:pos x="connsiteX22663" y="connsiteY22663"/>
              </a:cxn>
              <a:cxn ang="0">
                <a:pos x="connsiteX22664" y="connsiteY22664"/>
              </a:cxn>
              <a:cxn ang="0">
                <a:pos x="connsiteX22665" y="connsiteY22665"/>
              </a:cxn>
              <a:cxn ang="0">
                <a:pos x="connsiteX22666" y="connsiteY22666"/>
              </a:cxn>
              <a:cxn ang="0">
                <a:pos x="connsiteX22667" y="connsiteY22667"/>
              </a:cxn>
              <a:cxn ang="0">
                <a:pos x="connsiteX22668" y="connsiteY22668"/>
              </a:cxn>
              <a:cxn ang="0">
                <a:pos x="connsiteX22669" y="connsiteY22669"/>
              </a:cxn>
              <a:cxn ang="0">
                <a:pos x="connsiteX22670" y="connsiteY22670"/>
              </a:cxn>
              <a:cxn ang="0">
                <a:pos x="connsiteX22671" y="connsiteY22671"/>
              </a:cxn>
              <a:cxn ang="0">
                <a:pos x="connsiteX22672" y="connsiteY22672"/>
              </a:cxn>
              <a:cxn ang="0">
                <a:pos x="connsiteX22673" y="connsiteY22673"/>
              </a:cxn>
              <a:cxn ang="0">
                <a:pos x="connsiteX22674" y="connsiteY22674"/>
              </a:cxn>
              <a:cxn ang="0">
                <a:pos x="connsiteX22675" y="connsiteY22675"/>
              </a:cxn>
              <a:cxn ang="0">
                <a:pos x="connsiteX22676" y="connsiteY22676"/>
              </a:cxn>
              <a:cxn ang="0">
                <a:pos x="connsiteX22677" y="connsiteY22677"/>
              </a:cxn>
              <a:cxn ang="0">
                <a:pos x="connsiteX22678" y="connsiteY22678"/>
              </a:cxn>
              <a:cxn ang="0">
                <a:pos x="connsiteX22679" y="connsiteY22679"/>
              </a:cxn>
              <a:cxn ang="0">
                <a:pos x="connsiteX22680" y="connsiteY22680"/>
              </a:cxn>
              <a:cxn ang="0">
                <a:pos x="connsiteX22681" y="connsiteY22681"/>
              </a:cxn>
              <a:cxn ang="0">
                <a:pos x="connsiteX22682" y="connsiteY22682"/>
              </a:cxn>
              <a:cxn ang="0">
                <a:pos x="connsiteX22683" y="connsiteY22683"/>
              </a:cxn>
              <a:cxn ang="0">
                <a:pos x="connsiteX22684" y="connsiteY22684"/>
              </a:cxn>
              <a:cxn ang="0">
                <a:pos x="connsiteX22685" y="connsiteY22685"/>
              </a:cxn>
              <a:cxn ang="0">
                <a:pos x="connsiteX22686" y="connsiteY22686"/>
              </a:cxn>
              <a:cxn ang="0">
                <a:pos x="connsiteX22687" y="connsiteY22687"/>
              </a:cxn>
              <a:cxn ang="0">
                <a:pos x="connsiteX22688" y="connsiteY22688"/>
              </a:cxn>
              <a:cxn ang="0">
                <a:pos x="connsiteX22689" y="connsiteY22689"/>
              </a:cxn>
              <a:cxn ang="0">
                <a:pos x="connsiteX22690" y="connsiteY22690"/>
              </a:cxn>
              <a:cxn ang="0">
                <a:pos x="connsiteX22691" y="connsiteY22691"/>
              </a:cxn>
              <a:cxn ang="0">
                <a:pos x="connsiteX22692" y="connsiteY22692"/>
              </a:cxn>
              <a:cxn ang="0">
                <a:pos x="connsiteX22693" y="connsiteY22693"/>
              </a:cxn>
              <a:cxn ang="0">
                <a:pos x="connsiteX22694" y="connsiteY22694"/>
              </a:cxn>
              <a:cxn ang="0">
                <a:pos x="connsiteX22695" y="connsiteY22695"/>
              </a:cxn>
              <a:cxn ang="0">
                <a:pos x="connsiteX22696" y="connsiteY22696"/>
              </a:cxn>
              <a:cxn ang="0">
                <a:pos x="connsiteX22697" y="connsiteY22697"/>
              </a:cxn>
              <a:cxn ang="0">
                <a:pos x="connsiteX22698" y="connsiteY22698"/>
              </a:cxn>
              <a:cxn ang="0">
                <a:pos x="connsiteX22699" y="connsiteY22699"/>
              </a:cxn>
              <a:cxn ang="0">
                <a:pos x="connsiteX22700" y="connsiteY22700"/>
              </a:cxn>
              <a:cxn ang="0">
                <a:pos x="connsiteX22701" y="connsiteY22701"/>
              </a:cxn>
              <a:cxn ang="0">
                <a:pos x="connsiteX22702" y="connsiteY22702"/>
              </a:cxn>
              <a:cxn ang="0">
                <a:pos x="connsiteX22703" y="connsiteY22703"/>
              </a:cxn>
              <a:cxn ang="0">
                <a:pos x="connsiteX22704" y="connsiteY22704"/>
              </a:cxn>
              <a:cxn ang="0">
                <a:pos x="connsiteX22705" y="connsiteY22705"/>
              </a:cxn>
              <a:cxn ang="0">
                <a:pos x="connsiteX22706" y="connsiteY22706"/>
              </a:cxn>
              <a:cxn ang="0">
                <a:pos x="connsiteX22707" y="connsiteY22707"/>
              </a:cxn>
              <a:cxn ang="0">
                <a:pos x="connsiteX22708" y="connsiteY22708"/>
              </a:cxn>
              <a:cxn ang="0">
                <a:pos x="connsiteX22709" y="connsiteY22709"/>
              </a:cxn>
              <a:cxn ang="0">
                <a:pos x="connsiteX22710" y="connsiteY22710"/>
              </a:cxn>
              <a:cxn ang="0">
                <a:pos x="connsiteX22711" y="connsiteY22711"/>
              </a:cxn>
              <a:cxn ang="0">
                <a:pos x="connsiteX22712" y="connsiteY22712"/>
              </a:cxn>
              <a:cxn ang="0">
                <a:pos x="connsiteX22713" y="connsiteY22713"/>
              </a:cxn>
              <a:cxn ang="0">
                <a:pos x="connsiteX22714" y="connsiteY22714"/>
              </a:cxn>
              <a:cxn ang="0">
                <a:pos x="connsiteX22715" y="connsiteY22715"/>
              </a:cxn>
              <a:cxn ang="0">
                <a:pos x="connsiteX22716" y="connsiteY22716"/>
              </a:cxn>
              <a:cxn ang="0">
                <a:pos x="connsiteX22717" y="connsiteY22717"/>
              </a:cxn>
              <a:cxn ang="0">
                <a:pos x="connsiteX22718" y="connsiteY22718"/>
              </a:cxn>
              <a:cxn ang="0">
                <a:pos x="connsiteX22719" y="connsiteY22719"/>
              </a:cxn>
              <a:cxn ang="0">
                <a:pos x="connsiteX22720" y="connsiteY22720"/>
              </a:cxn>
              <a:cxn ang="0">
                <a:pos x="connsiteX22721" y="connsiteY22721"/>
              </a:cxn>
              <a:cxn ang="0">
                <a:pos x="connsiteX22722" y="connsiteY22722"/>
              </a:cxn>
              <a:cxn ang="0">
                <a:pos x="connsiteX22723" y="connsiteY22723"/>
              </a:cxn>
              <a:cxn ang="0">
                <a:pos x="connsiteX22724" y="connsiteY22724"/>
              </a:cxn>
              <a:cxn ang="0">
                <a:pos x="connsiteX22725" y="connsiteY22725"/>
              </a:cxn>
              <a:cxn ang="0">
                <a:pos x="connsiteX22726" y="connsiteY22726"/>
              </a:cxn>
              <a:cxn ang="0">
                <a:pos x="connsiteX22727" y="connsiteY22727"/>
              </a:cxn>
              <a:cxn ang="0">
                <a:pos x="connsiteX22728" y="connsiteY22728"/>
              </a:cxn>
              <a:cxn ang="0">
                <a:pos x="connsiteX22729" y="connsiteY22729"/>
              </a:cxn>
              <a:cxn ang="0">
                <a:pos x="connsiteX22730" y="connsiteY22730"/>
              </a:cxn>
              <a:cxn ang="0">
                <a:pos x="connsiteX22731" y="connsiteY22731"/>
              </a:cxn>
              <a:cxn ang="0">
                <a:pos x="connsiteX22732" y="connsiteY22732"/>
              </a:cxn>
              <a:cxn ang="0">
                <a:pos x="connsiteX22733" y="connsiteY22733"/>
              </a:cxn>
              <a:cxn ang="0">
                <a:pos x="connsiteX22734" y="connsiteY22734"/>
              </a:cxn>
              <a:cxn ang="0">
                <a:pos x="connsiteX22735" y="connsiteY22735"/>
              </a:cxn>
              <a:cxn ang="0">
                <a:pos x="connsiteX22736" y="connsiteY22736"/>
              </a:cxn>
              <a:cxn ang="0">
                <a:pos x="connsiteX22737" y="connsiteY22737"/>
              </a:cxn>
              <a:cxn ang="0">
                <a:pos x="connsiteX22738" y="connsiteY22738"/>
              </a:cxn>
              <a:cxn ang="0">
                <a:pos x="connsiteX22739" y="connsiteY22739"/>
              </a:cxn>
              <a:cxn ang="0">
                <a:pos x="connsiteX22740" y="connsiteY22740"/>
              </a:cxn>
              <a:cxn ang="0">
                <a:pos x="connsiteX22741" y="connsiteY22741"/>
              </a:cxn>
              <a:cxn ang="0">
                <a:pos x="connsiteX22742" y="connsiteY22742"/>
              </a:cxn>
              <a:cxn ang="0">
                <a:pos x="connsiteX22743" y="connsiteY22743"/>
              </a:cxn>
              <a:cxn ang="0">
                <a:pos x="connsiteX22744" y="connsiteY22744"/>
              </a:cxn>
              <a:cxn ang="0">
                <a:pos x="connsiteX22745" y="connsiteY22745"/>
              </a:cxn>
              <a:cxn ang="0">
                <a:pos x="connsiteX22746" y="connsiteY22746"/>
              </a:cxn>
              <a:cxn ang="0">
                <a:pos x="connsiteX22747" y="connsiteY22747"/>
              </a:cxn>
              <a:cxn ang="0">
                <a:pos x="connsiteX22748" y="connsiteY22748"/>
              </a:cxn>
              <a:cxn ang="0">
                <a:pos x="connsiteX22749" y="connsiteY22749"/>
              </a:cxn>
              <a:cxn ang="0">
                <a:pos x="connsiteX22750" y="connsiteY22750"/>
              </a:cxn>
              <a:cxn ang="0">
                <a:pos x="connsiteX22751" y="connsiteY22751"/>
              </a:cxn>
              <a:cxn ang="0">
                <a:pos x="connsiteX22752" y="connsiteY22752"/>
              </a:cxn>
              <a:cxn ang="0">
                <a:pos x="connsiteX22753" y="connsiteY22753"/>
              </a:cxn>
              <a:cxn ang="0">
                <a:pos x="connsiteX22754" y="connsiteY22754"/>
              </a:cxn>
              <a:cxn ang="0">
                <a:pos x="connsiteX22755" y="connsiteY22755"/>
              </a:cxn>
              <a:cxn ang="0">
                <a:pos x="connsiteX22756" y="connsiteY22756"/>
              </a:cxn>
              <a:cxn ang="0">
                <a:pos x="connsiteX22757" y="connsiteY22757"/>
              </a:cxn>
              <a:cxn ang="0">
                <a:pos x="connsiteX22758" y="connsiteY22758"/>
              </a:cxn>
              <a:cxn ang="0">
                <a:pos x="connsiteX22759" y="connsiteY22759"/>
              </a:cxn>
              <a:cxn ang="0">
                <a:pos x="connsiteX22760" y="connsiteY22760"/>
              </a:cxn>
              <a:cxn ang="0">
                <a:pos x="connsiteX22761" y="connsiteY22761"/>
              </a:cxn>
              <a:cxn ang="0">
                <a:pos x="connsiteX22762" y="connsiteY22762"/>
              </a:cxn>
              <a:cxn ang="0">
                <a:pos x="connsiteX22763" y="connsiteY22763"/>
              </a:cxn>
              <a:cxn ang="0">
                <a:pos x="connsiteX22764" y="connsiteY22764"/>
              </a:cxn>
              <a:cxn ang="0">
                <a:pos x="connsiteX22765" y="connsiteY22765"/>
              </a:cxn>
              <a:cxn ang="0">
                <a:pos x="connsiteX22766" y="connsiteY22766"/>
              </a:cxn>
              <a:cxn ang="0">
                <a:pos x="connsiteX22767" y="connsiteY22767"/>
              </a:cxn>
              <a:cxn ang="0">
                <a:pos x="connsiteX22768" y="connsiteY22768"/>
              </a:cxn>
              <a:cxn ang="0">
                <a:pos x="connsiteX22769" y="connsiteY22769"/>
              </a:cxn>
              <a:cxn ang="0">
                <a:pos x="connsiteX22770" y="connsiteY22770"/>
              </a:cxn>
              <a:cxn ang="0">
                <a:pos x="connsiteX22771" y="connsiteY22771"/>
              </a:cxn>
              <a:cxn ang="0">
                <a:pos x="connsiteX22772" y="connsiteY22772"/>
              </a:cxn>
              <a:cxn ang="0">
                <a:pos x="connsiteX22773" y="connsiteY22773"/>
              </a:cxn>
              <a:cxn ang="0">
                <a:pos x="connsiteX22774" y="connsiteY22774"/>
              </a:cxn>
              <a:cxn ang="0">
                <a:pos x="connsiteX22775" y="connsiteY22775"/>
              </a:cxn>
              <a:cxn ang="0">
                <a:pos x="connsiteX22776" y="connsiteY22776"/>
              </a:cxn>
              <a:cxn ang="0">
                <a:pos x="connsiteX22777" y="connsiteY22777"/>
              </a:cxn>
              <a:cxn ang="0">
                <a:pos x="connsiteX22778" y="connsiteY22778"/>
              </a:cxn>
              <a:cxn ang="0">
                <a:pos x="connsiteX22779" y="connsiteY22779"/>
              </a:cxn>
              <a:cxn ang="0">
                <a:pos x="connsiteX22780" y="connsiteY22780"/>
              </a:cxn>
              <a:cxn ang="0">
                <a:pos x="connsiteX22781" y="connsiteY22781"/>
              </a:cxn>
              <a:cxn ang="0">
                <a:pos x="connsiteX22782" y="connsiteY22782"/>
              </a:cxn>
              <a:cxn ang="0">
                <a:pos x="connsiteX22783" y="connsiteY22783"/>
              </a:cxn>
              <a:cxn ang="0">
                <a:pos x="connsiteX22784" y="connsiteY22784"/>
              </a:cxn>
              <a:cxn ang="0">
                <a:pos x="connsiteX22785" y="connsiteY22785"/>
              </a:cxn>
              <a:cxn ang="0">
                <a:pos x="connsiteX22786" y="connsiteY22786"/>
              </a:cxn>
              <a:cxn ang="0">
                <a:pos x="connsiteX22787" y="connsiteY22787"/>
              </a:cxn>
              <a:cxn ang="0">
                <a:pos x="connsiteX22788" y="connsiteY22788"/>
              </a:cxn>
              <a:cxn ang="0">
                <a:pos x="connsiteX22789" y="connsiteY22789"/>
              </a:cxn>
              <a:cxn ang="0">
                <a:pos x="connsiteX22790" y="connsiteY22790"/>
              </a:cxn>
              <a:cxn ang="0">
                <a:pos x="connsiteX22791" y="connsiteY22791"/>
              </a:cxn>
              <a:cxn ang="0">
                <a:pos x="connsiteX22792" y="connsiteY22792"/>
              </a:cxn>
              <a:cxn ang="0">
                <a:pos x="connsiteX22793" y="connsiteY22793"/>
              </a:cxn>
              <a:cxn ang="0">
                <a:pos x="connsiteX22794" y="connsiteY22794"/>
              </a:cxn>
              <a:cxn ang="0">
                <a:pos x="connsiteX22795" y="connsiteY22795"/>
              </a:cxn>
              <a:cxn ang="0">
                <a:pos x="connsiteX22796" y="connsiteY22796"/>
              </a:cxn>
              <a:cxn ang="0">
                <a:pos x="connsiteX22797" y="connsiteY22797"/>
              </a:cxn>
              <a:cxn ang="0">
                <a:pos x="connsiteX22798" y="connsiteY22798"/>
              </a:cxn>
              <a:cxn ang="0">
                <a:pos x="connsiteX22799" y="connsiteY22799"/>
              </a:cxn>
              <a:cxn ang="0">
                <a:pos x="connsiteX22800" y="connsiteY22800"/>
              </a:cxn>
              <a:cxn ang="0">
                <a:pos x="connsiteX22801" y="connsiteY22801"/>
              </a:cxn>
              <a:cxn ang="0">
                <a:pos x="connsiteX22802" y="connsiteY22802"/>
              </a:cxn>
              <a:cxn ang="0">
                <a:pos x="connsiteX22803" y="connsiteY22803"/>
              </a:cxn>
              <a:cxn ang="0">
                <a:pos x="connsiteX22804" y="connsiteY22804"/>
              </a:cxn>
              <a:cxn ang="0">
                <a:pos x="connsiteX22805" y="connsiteY22805"/>
              </a:cxn>
              <a:cxn ang="0">
                <a:pos x="connsiteX22806" y="connsiteY22806"/>
              </a:cxn>
              <a:cxn ang="0">
                <a:pos x="connsiteX22807" y="connsiteY22807"/>
              </a:cxn>
              <a:cxn ang="0">
                <a:pos x="connsiteX22808" y="connsiteY22808"/>
              </a:cxn>
              <a:cxn ang="0">
                <a:pos x="connsiteX22809" y="connsiteY22809"/>
              </a:cxn>
              <a:cxn ang="0">
                <a:pos x="connsiteX22810" y="connsiteY22810"/>
              </a:cxn>
              <a:cxn ang="0">
                <a:pos x="connsiteX22811" y="connsiteY22811"/>
              </a:cxn>
              <a:cxn ang="0">
                <a:pos x="connsiteX22812" y="connsiteY22812"/>
              </a:cxn>
              <a:cxn ang="0">
                <a:pos x="connsiteX22813" y="connsiteY22813"/>
              </a:cxn>
              <a:cxn ang="0">
                <a:pos x="connsiteX22814" y="connsiteY22814"/>
              </a:cxn>
              <a:cxn ang="0">
                <a:pos x="connsiteX22815" y="connsiteY22815"/>
              </a:cxn>
              <a:cxn ang="0">
                <a:pos x="connsiteX22816" y="connsiteY22816"/>
              </a:cxn>
              <a:cxn ang="0">
                <a:pos x="connsiteX22817" y="connsiteY22817"/>
              </a:cxn>
              <a:cxn ang="0">
                <a:pos x="connsiteX22818" y="connsiteY22818"/>
              </a:cxn>
              <a:cxn ang="0">
                <a:pos x="connsiteX22819" y="connsiteY22819"/>
              </a:cxn>
              <a:cxn ang="0">
                <a:pos x="connsiteX22820" y="connsiteY22820"/>
              </a:cxn>
              <a:cxn ang="0">
                <a:pos x="connsiteX22821" y="connsiteY22821"/>
              </a:cxn>
              <a:cxn ang="0">
                <a:pos x="connsiteX22822" y="connsiteY22822"/>
              </a:cxn>
              <a:cxn ang="0">
                <a:pos x="connsiteX22823" y="connsiteY22823"/>
              </a:cxn>
              <a:cxn ang="0">
                <a:pos x="connsiteX22824" y="connsiteY22824"/>
              </a:cxn>
              <a:cxn ang="0">
                <a:pos x="connsiteX22825" y="connsiteY22825"/>
              </a:cxn>
              <a:cxn ang="0">
                <a:pos x="connsiteX22826" y="connsiteY22826"/>
              </a:cxn>
              <a:cxn ang="0">
                <a:pos x="connsiteX22827" y="connsiteY22827"/>
              </a:cxn>
              <a:cxn ang="0">
                <a:pos x="connsiteX22828" y="connsiteY22828"/>
              </a:cxn>
              <a:cxn ang="0">
                <a:pos x="connsiteX22829" y="connsiteY22829"/>
              </a:cxn>
              <a:cxn ang="0">
                <a:pos x="connsiteX22830" y="connsiteY22830"/>
              </a:cxn>
              <a:cxn ang="0">
                <a:pos x="connsiteX22831" y="connsiteY22831"/>
              </a:cxn>
              <a:cxn ang="0">
                <a:pos x="connsiteX22832" y="connsiteY22832"/>
              </a:cxn>
              <a:cxn ang="0">
                <a:pos x="connsiteX22833" y="connsiteY22833"/>
              </a:cxn>
              <a:cxn ang="0">
                <a:pos x="connsiteX22834" y="connsiteY22834"/>
              </a:cxn>
              <a:cxn ang="0">
                <a:pos x="connsiteX22835" y="connsiteY22835"/>
              </a:cxn>
              <a:cxn ang="0">
                <a:pos x="connsiteX22836" y="connsiteY22836"/>
              </a:cxn>
              <a:cxn ang="0">
                <a:pos x="connsiteX22837" y="connsiteY22837"/>
              </a:cxn>
              <a:cxn ang="0">
                <a:pos x="connsiteX22838" y="connsiteY22838"/>
              </a:cxn>
              <a:cxn ang="0">
                <a:pos x="connsiteX22839" y="connsiteY22839"/>
              </a:cxn>
              <a:cxn ang="0">
                <a:pos x="connsiteX22840" y="connsiteY22840"/>
              </a:cxn>
              <a:cxn ang="0">
                <a:pos x="connsiteX22841" y="connsiteY22841"/>
              </a:cxn>
              <a:cxn ang="0">
                <a:pos x="connsiteX22842" y="connsiteY22842"/>
              </a:cxn>
              <a:cxn ang="0">
                <a:pos x="connsiteX22843" y="connsiteY22843"/>
              </a:cxn>
              <a:cxn ang="0">
                <a:pos x="connsiteX22844" y="connsiteY22844"/>
              </a:cxn>
              <a:cxn ang="0">
                <a:pos x="connsiteX22845" y="connsiteY22845"/>
              </a:cxn>
              <a:cxn ang="0">
                <a:pos x="connsiteX22846" y="connsiteY22846"/>
              </a:cxn>
              <a:cxn ang="0">
                <a:pos x="connsiteX22847" y="connsiteY22847"/>
              </a:cxn>
              <a:cxn ang="0">
                <a:pos x="connsiteX22848" y="connsiteY22848"/>
              </a:cxn>
              <a:cxn ang="0">
                <a:pos x="connsiteX22849" y="connsiteY22849"/>
              </a:cxn>
              <a:cxn ang="0">
                <a:pos x="connsiteX22850" y="connsiteY22850"/>
              </a:cxn>
              <a:cxn ang="0">
                <a:pos x="connsiteX22851" y="connsiteY22851"/>
              </a:cxn>
              <a:cxn ang="0">
                <a:pos x="connsiteX22852" y="connsiteY22852"/>
              </a:cxn>
              <a:cxn ang="0">
                <a:pos x="connsiteX22853" y="connsiteY22853"/>
              </a:cxn>
              <a:cxn ang="0">
                <a:pos x="connsiteX22854" y="connsiteY22854"/>
              </a:cxn>
              <a:cxn ang="0">
                <a:pos x="connsiteX22855" y="connsiteY22855"/>
              </a:cxn>
              <a:cxn ang="0">
                <a:pos x="connsiteX22856" y="connsiteY22856"/>
              </a:cxn>
              <a:cxn ang="0">
                <a:pos x="connsiteX22857" y="connsiteY22857"/>
              </a:cxn>
              <a:cxn ang="0">
                <a:pos x="connsiteX22858" y="connsiteY22858"/>
              </a:cxn>
              <a:cxn ang="0">
                <a:pos x="connsiteX22859" y="connsiteY22859"/>
              </a:cxn>
              <a:cxn ang="0">
                <a:pos x="connsiteX22860" y="connsiteY22860"/>
              </a:cxn>
              <a:cxn ang="0">
                <a:pos x="connsiteX22861" y="connsiteY22861"/>
              </a:cxn>
              <a:cxn ang="0">
                <a:pos x="connsiteX22862" y="connsiteY22862"/>
              </a:cxn>
              <a:cxn ang="0">
                <a:pos x="connsiteX22863" y="connsiteY22863"/>
              </a:cxn>
              <a:cxn ang="0">
                <a:pos x="connsiteX22864" y="connsiteY22864"/>
              </a:cxn>
              <a:cxn ang="0">
                <a:pos x="connsiteX22865" y="connsiteY22865"/>
              </a:cxn>
              <a:cxn ang="0">
                <a:pos x="connsiteX22866" y="connsiteY22866"/>
              </a:cxn>
              <a:cxn ang="0">
                <a:pos x="connsiteX22867" y="connsiteY22867"/>
              </a:cxn>
              <a:cxn ang="0">
                <a:pos x="connsiteX22868" y="connsiteY22868"/>
              </a:cxn>
              <a:cxn ang="0">
                <a:pos x="connsiteX22869" y="connsiteY22869"/>
              </a:cxn>
              <a:cxn ang="0">
                <a:pos x="connsiteX22870" y="connsiteY22870"/>
              </a:cxn>
              <a:cxn ang="0">
                <a:pos x="connsiteX22871" y="connsiteY22871"/>
              </a:cxn>
              <a:cxn ang="0">
                <a:pos x="connsiteX22872" y="connsiteY22872"/>
              </a:cxn>
              <a:cxn ang="0">
                <a:pos x="connsiteX22873" y="connsiteY22873"/>
              </a:cxn>
              <a:cxn ang="0">
                <a:pos x="connsiteX22874" y="connsiteY22874"/>
              </a:cxn>
              <a:cxn ang="0">
                <a:pos x="connsiteX22875" y="connsiteY22875"/>
              </a:cxn>
              <a:cxn ang="0">
                <a:pos x="connsiteX22876" y="connsiteY22876"/>
              </a:cxn>
              <a:cxn ang="0">
                <a:pos x="connsiteX22877" y="connsiteY22877"/>
              </a:cxn>
              <a:cxn ang="0">
                <a:pos x="connsiteX22878" y="connsiteY22878"/>
              </a:cxn>
              <a:cxn ang="0">
                <a:pos x="connsiteX22879" y="connsiteY22879"/>
              </a:cxn>
              <a:cxn ang="0">
                <a:pos x="connsiteX22880" y="connsiteY22880"/>
              </a:cxn>
              <a:cxn ang="0">
                <a:pos x="connsiteX22881" y="connsiteY22881"/>
              </a:cxn>
              <a:cxn ang="0">
                <a:pos x="connsiteX22882" y="connsiteY22882"/>
              </a:cxn>
              <a:cxn ang="0">
                <a:pos x="connsiteX22883" y="connsiteY22883"/>
              </a:cxn>
              <a:cxn ang="0">
                <a:pos x="connsiteX22884" y="connsiteY22884"/>
              </a:cxn>
              <a:cxn ang="0">
                <a:pos x="connsiteX22885" y="connsiteY22885"/>
              </a:cxn>
              <a:cxn ang="0">
                <a:pos x="connsiteX22886" y="connsiteY22886"/>
              </a:cxn>
              <a:cxn ang="0">
                <a:pos x="connsiteX22887" y="connsiteY22887"/>
              </a:cxn>
              <a:cxn ang="0">
                <a:pos x="connsiteX22888" y="connsiteY22888"/>
              </a:cxn>
              <a:cxn ang="0">
                <a:pos x="connsiteX22889" y="connsiteY22889"/>
              </a:cxn>
              <a:cxn ang="0">
                <a:pos x="connsiteX22890" y="connsiteY22890"/>
              </a:cxn>
              <a:cxn ang="0">
                <a:pos x="connsiteX22891" y="connsiteY22891"/>
              </a:cxn>
              <a:cxn ang="0">
                <a:pos x="connsiteX22892" y="connsiteY22892"/>
              </a:cxn>
              <a:cxn ang="0">
                <a:pos x="connsiteX22893" y="connsiteY22893"/>
              </a:cxn>
              <a:cxn ang="0">
                <a:pos x="connsiteX22894" y="connsiteY22894"/>
              </a:cxn>
              <a:cxn ang="0">
                <a:pos x="connsiteX22895" y="connsiteY22895"/>
              </a:cxn>
              <a:cxn ang="0">
                <a:pos x="connsiteX22896" y="connsiteY22896"/>
              </a:cxn>
              <a:cxn ang="0">
                <a:pos x="connsiteX22897" y="connsiteY22897"/>
              </a:cxn>
              <a:cxn ang="0">
                <a:pos x="connsiteX22898" y="connsiteY22898"/>
              </a:cxn>
              <a:cxn ang="0">
                <a:pos x="connsiteX22899" y="connsiteY22899"/>
              </a:cxn>
              <a:cxn ang="0">
                <a:pos x="connsiteX22900" y="connsiteY22900"/>
              </a:cxn>
              <a:cxn ang="0">
                <a:pos x="connsiteX22901" y="connsiteY22901"/>
              </a:cxn>
              <a:cxn ang="0">
                <a:pos x="connsiteX22902" y="connsiteY22902"/>
              </a:cxn>
              <a:cxn ang="0">
                <a:pos x="connsiteX22903" y="connsiteY22903"/>
              </a:cxn>
              <a:cxn ang="0">
                <a:pos x="connsiteX22904" y="connsiteY22904"/>
              </a:cxn>
              <a:cxn ang="0">
                <a:pos x="connsiteX22905" y="connsiteY22905"/>
              </a:cxn>
              <a:cxn ang="0">
                <a:pos x="connsiteX22906" y="connsiteY22906"/>
              </a:cxn>
              <a:cxn ang="0">
                <a:pos x="connsiteX22907" y="connsiteY22907"/>
              </a:cxn>
              <a:cxn ang="0">
                <a:pos x="connsiteX22908" y="connsiteY22908"/>
              </a:cxn>
              <a:cxn ang="0">
                <a:pos x="connsiteX22909" y="connsiteY22909"/>
              </a:cxn>
              <a:cxn ang="0">
                <a:pos x="connsiteX22910" y="connsiteY22910"/>
              </a:cxn>
              <a:cxn ang="0">
                <a:pos x="connsiteX22911" y="connsiteY22911"/>
              </a:cxn>
              <a:cxn ang="0">
                <a:pos x="connsiteX22912" y="connsiteY22912"/>
              </a:cxn>
              <a:cxn ang="0">
                <a:pos x="connsiteX22913" y="connsiteY22913"/>
              </a:cxn>
              <a:cxn ang="0">
                <a:pos x="connsiteX22914" y="connsiteY22914"/>
              </a:cxn>
              <a:cxn ang="0">
                <a:pos x="connsiteX22915" y="connsiteY22915"/>
              </a:cxn>
              <a:cxn ang="0">
                <a:pos x="connsiteX22916" y="connsiteY22916"/>
              </a:cxn>
              <a:cxn ang="0">
                <a:pos x="connsiteX22917" y="connsiteY22917"/>
              </a:cxn>
              <a:cxn ang="0">
                <a:pos x="connsiteX22918" y="connsiteY22918"/>
              </a:cxn>
              <a:cxn ang="0">
                <a:pos x="connsiteX22919" y="connsiteY22919"/>
              </a:cxn>
              <a:cxn ang="0">
                <a:pos x="connsiteX22920" y="connsiteY22920"/>
              </a:cxn>
              <a:cxn ang="0">
                <a:pos x="connsiteX22921" y="connsiteY22921"/>
              </a:cxn>
              <a:cxn ang="0">
                <a:pos x="connsiteX22922" y="connsiteY22922"/>
              </a:cxn>
              <a:cxn ang="0">
                <a:pos x="connsiteX22923" y="connsiteY22923"/>
              </a:cxn>
              <a:cxn ang="0">
                <a:pos x="connsiteX22924" y="connsiteY22924"/>
              </a:cxn>
              <a:cxn ang="0">
                <a:pos x="connsiteX22925" y="connsiteY22925"/>
              </a:cxn>
              <a:cxn ang="0">
                <a:pos x="connsiteX22926" y="connsiteY22926"/>
              </a:cxn>
              <a:cxn ang="0">
                <a:pos x="connsiteX22927" y="connsiteY22927"/>
              </a:cxn>
              <a:cxn ang="0">
                <a:pos x="connsiteX22928" y="connsiteY22928"/>
              </a:cxn>
              <a:cxn ang="0">
                <a:pos x="connsiteX22929" y="connsiteY22929"/>
              </a:cxn>
              <a:cxn ang="0">
                <a:pos x="connsiteX22930" y="connsiteY22930"/>
              </a:cxn>
              <a:cxn ang="0">
                <a:pos x="connsiteX22931" y="connsiteY22931"/>
              </a:cxn>
              <a:cxn ang="0">
                <a:pos x="connsiteX22932" y="connsiteY22932"/>
              </a:cxn>
              <a:cxn ang="0">
                <a:pos x="connsiteX22933" y="connsiteY22933"/>
              </a:cxn>
              <a:cxn ang="0">
                <a:pos x="connsiteX22934" y="connsiteY22934"/>
              </a:cxn>
              <a:cxn ang="0">
                <a:pos x="connsiteX22935" y="connsiteY22935"/>
              </a:cxn>
              <a:cxn ang="0">
                <a:pos x="connsiteX22936" y="connsiteY22936"/>
              </a:cxn>
              <a:cxn ang="0">
                <a:pos x="connsiteX22937" y="connsiteY22937"/>
              </a:cxn>
              <a:cxn ang="0">
                <a:pos x="connsiteX22938" y="connsiteY22938"/>
              </a:cxn>
              <a:cxn ang="0">
                <a:pos x="connsiteX22939" y="connsiteY22939"/>
              </a:cxn>
              <a:cxn ang="0">
                <a:pos x="connsiteX22940" y="connsiteY22940"/>
              </a:cxn>
              <a:cxn ang="0">
                <a:pos x="connsiteX22941" y="connsiteY22941"/>
              </a:cxn>
              <a:cxn ang="0">
                <a:pos x="connsiteX22942" y="connsiteY22942"/>
              </a:cxn>
              <a:cxn ang="0">
                <a:pos x="connsiteX22943" y="connsiteY22943"/>
              </a:cxn>
              <a:cxn ang="0">
                <a:pos x="connsiteX22944" y="connsiteY22944"/>
              </a:cxn>
              <a:cxn ang="0">
                <a:pos x="connsiteX22945" y="connsiteY22945"/>
              </a:cxn>
              <a:cxn ang="0">
                <a:pos x="connsiteX22946" y="connsiteY22946"/>
              </a:cxn>
              <a:cxn ang="0">
                <a:pos x="connsiteX22947" y="connsiteY22947"/>
              </a:cxn>
              <a:cxn ang="0">
                <a:pos x="connsiteX22948" y="connsiteY22948"/>
              </a:cxn>
              <a:cxn ang="0">
                <a:pos x="connsiteX22949" y="connsiteY22949"/>
              </a:cxn>
              <a:cxn ang="0">
                <a:pos x="connsiteX22950" y="connsiteY22950"/>
              </a:cxn>
              <a:cxn ang="0">
                <a:pos x="connsiteX22951" y="connsiteY22951"/>
              </a:cxn>
              <a:cxn ang="0">
                <a:pos x="connsiteX22952" y="connsiteY22952"/>
              </a:cxn>
              <a:cxn ang="0">
                <a:pos x="connsiteX22953" y="connsiteY22953"/>
              </a:cxn>
              <a:cxn ang="0">
                <a:pos x="connsiteX22954" y="connsiteY22954"/>
              </a:cxn>
              <a:cxn ang="0">
                <a:pos x="connsiteX22955" y="connsiteY22955"/>
              </a:cxn>
              <a:cxn ang="0">
                <a:pos x="connsiteX22956" y="connsiteY22956"/>
              </a:cxn>
              <a:cxn ang="0">
                <a:pos x="connsiteX22957" y="connsiteY22957"/>
              </a:cxn>
              <a:cxn ang="0">
                <a:pos x="connsiteX22958" y="connsiteY22958"/>
              </a:cxn>
              <a:cxn ang="0">
                <a:pos x="connsiteX22959" y="connsiteY22959"/>
              </a:cxn>
              <a:cxn ang="0">
                <a:pos x="connsiteX22960" y="connsiteY22960"/>
              </a:cxn>
              <a:cxn ang="0">
                <a:pos x="connsiteX22961" y="connsiteY22961"/>
              </a:cxn>
              <a:cxn ang="0">
                <a:pos x="connsiteX22962" y="connsiteY22962"/>
              </a:cxn>
              <a:cxn ang="0">
                <a:pos x="connsiteX22963" y="connsiteY22963"/>
              </a:cxn>
              <a:cxn ang="0">
                <a:pos x="connsiteX22964" y="connsiteY22964"/>
              </a:cxn>
              <a:cxn ang="0">
                <a:pos x="connsiteX22965" y="connsiteY22965"/>
              </a:cxn>
              <a:cxn ang="0">
                <a:pos x="connsiteX22966" y="connsiteY22966"/>
              </a:cxn>
              <a:cxn ang="0">
                <a:pos x="connsiteX22967" y="connsiteY22967"/>
              </a:cxn>
              <a:cxn ang="0">
                <a:pos x="connsiteX22968" y="connsiteY22968"/>
              </a:cxn>
              <a:cxn ang="0">
                <a:pos x="connsiteX22969" y="connsiteY22969"/>
              </a:cxn>
              <a:cxn ang="0">
                <a:pos x="connsiteX22970" y="connsiteY22970"/>
              </a:cxn>
              <a:cxn ang="0">
                <a:pos x="connsiteX22971" y="connsiteY22971"/>
              </a:cxn>
              <a:cxn ang="0">
                <a:pos x="connsiteX22972" y="connsiteY22972"/>
              </a:cxn>
              <a:cxn ang="0">
                <a:pos x="connsiteX22973" y="connsiteY22973"/>
              </a:cxn>
              <a:cxn ang="0">
                <a:pos x="connsiteX22974" y="connsiteY22974"/>
              </a:cxn>
              <a:cxn ang="0">
                <a:pos x="connsiteX22975" y="connsiteY22975"/>
              </a:cxn>
              <a:cxn ang="0">
                <a:pos x="connsiteX22976" y="connsiteY22976"/>
              </a:cxn>
              <a:cxn ang="0">
                <a:pos x="connsiteX22977" y="connsiteY22977"/>
              </a:cxn>
              <a:cxn ang="0">
                <a:pos x="connsiteX22978" y="connsiteY22978"/>
              </a:cxn>
              <a:cxn ang="0">
                <a:pos x="connsiteX22979" y="connsiteY22979"/>
              </a:cxn>
              <a:cxn ang="0">
                <a:pos x="connsiteX22980" y="connsiteY22980"/>
              </a:cxn>
              <a:cxn ang="0">
                <a:pos x="connsiteX22981" y="connsiteY22981"/>
              </a:cxn>
              <a:cxn ang="0">
                <a:pos x="connsiteX22982" y="connsiteY22982"/>
              </a:cxn>
              <a:cxn ang="0">
                <a:pos x="connsiteX22983" y="connsiteY22983"/>
              </a:cxn>
              <a:cxn ang="0">
                <a:pos x="connsiteX22984" y="connsiteY22984"/>
              </a:cxn>
              <a:cxn ang="0">
                <a:pos x="connsiteX22985" y="connsiteY22985"/>
              </a:cxn>
              <a:cxn ang="0">
                <a:pos x="connsiteX22986" y="connsiteY22986"/>
              </a:cxn>
              <a:cxn ang="0">
                <a:pos x="connsiteX22987" y="connsiteY22987"/>
              </a:cxn>
              <a:cxn ang="0">
                <a:pos x="connsiteX22988" y="connsiteY22988"/>
              </a:cxn>
              <a:cxn ang="0">
                <a:pos x="connsiteX22989" y="connsiteY22989"/>
              </a:cxn>
              <a:cxn ang="0">
                <a:pos x="connsiteX22990" y="connsiteY22990"/>
              </a:cxn>
              <a:cxn ang="0">
                <a:pos x="connsiteX22991" y="connsiteY22991"/>
              </a:cxn>
              <a:cxn ang="0">
                <a:pos x="connsiteX22992" y="connsiteY22992"/>
              </a:cxn>
              <a:cxn ang="0">
                <a:pos x="connsiteX22993" y="connsiteY22993"/>
              </a:cxn>
              <a:cxn ang="0">
                <a:pos x="connsiteX22994" y="connsiteY22994"/>
              </a:cxn>
              <a:cxn ang="0">
                <a:pos x="connsiteX22995" y="connsiteY22995"/>
              </a:cxn>
              <a:cxn ang="0">
                <a:pos x="connsiteX22996" y="connsiteY22996"/>
              </a:cxn>
              <a:cxn ang="0">
                <a:pos x="connsiteX22997" y="connsiteY22997"/>
              </a:cxn>
              <a:cxn ang="0">
                <a:pos x="connsiteX22998" y="connsiteY22998"/>
              </a:cxn>
              <a:cxn ang="0">
                <a:pos x="connsiteX22999" y="connsiteY22999"/>
              </a:cxn>
              <a:cxn ang="0">
                <a:pos x="connsiteX23000" y="connsiteY23000"/>
              </a:cxn>
              <a:cxn ang="0">
                <a:pos x="connsiteX23001" y="connsiteY23001"/>
              </a:cxn>
              <a:cxn ang="0">
                <a:pos x="connsiteX23002" y="connsiteY23002"/>
              </a:cxn>
              <a:cxn ang="0">
                <a:pos x="connsiteX23003" y="connsiteY23003"/>
              </a:cxn>
              <a:cxn ang="0">
                <a:pos x="connsiteX23004" y="connsiteY23004"/>
              </a:cxn>
              <a:cxn ang="0">
                <a:pos x="connsiteX23005" y="connsiteY23005"/>
              </a:cxn>
              <a:cxn ang="0">
                <a:pos x="connsiteX23006" y="connsiteY23006"/>
              </a:cxn>
              <a:cxn ang="0">
                <a:pos x="connsiteX23007" y="connsiteY23007"/>
              </a:cxn>
              <a:cxn ang="0">
                <a:pos x="connsiteX23008" y="connsiteY23008"/>
              </a:cxn>
              <a:cxn ang="0">
                <a:pos x="connsiteX23009" y="connsiteY23009"/>
              </a:cxn>
              <a:cxn ang="0">
                <a:pos x="connsiteX23010" y="connsiteY23010"/>
              </a:cxn>
              <a:cxn ang="0">
                <a:pos x="connsiteX23011" y="connsiteY23011"/>
              </a:cxn>
              <a:cxn ang="0">
                <a:pos x="connsiteX23012" y="connsiteY23012"/>
              </a:cxn>
              <a:cxn ang="0">
                <a:pos x="connsiteX23013" y="connsiteY23013"/>
              </a:cxn>
              <a:cxn ang="0">
                <a:pos x="connsiteX23014" y="connsiteY23014"/>
              </a:cxn>
              <a:cxn ang="0">
                <a:pos x="connsiteX23015" y="connsiteY23015"/>
              </a:cxn>
              <a:cxn ang="0">
                <a:pos x="connsiteX23016" y="connsiteY23016"/>
              </a:cxn>
              <a:cxn ang="0">
                <a:pos x="connsiteX23017" y="connsiteY23017"/>
              </a:cxn>
              <a:cxn ang="0">
                <a:pos x="connsiteX23018" y="connsiteY23018"/>
              </a:cxn>
              <a:cxn ang="0">
                <a:pos x="connsiteX23019" y="connsiteY23019"/>
              </a:cxn>
              <a:cxn ang="0">
                <a:pos x="connsiteX23020" y="connsiteY23020"/>
              </a:cxn>
              <a:cxn ang="0">
                <a:pos x="connsiteX23021" y="connsiteY23021"/>
              </a:cxn>
              <a:cxn ang="0">
                <a:pos x="connsiteX23022" y="connsiteY23022"/>
              </a:cxn>
              <a:cxn ang="0">
                <a:pos x="connsiteX23023" y="connsiteY23023"/>
              </a:cxn>
              <a:cxn ang="0">
                <a:pos x="connsiteX23024" y="connsiteY23024"/>
              </a:cxn>
              <a:cxn ang="0">
                <a:pos x="connsiteX23025" y="connsiteY23025"/>
              </a:cxn>
              <a:cxn ang="0">
                <a:pos x="connsiteX23026" y="connsiteY23026"/>
              </a:cxn>
              <a:cxn ang="0">
                <a:pos x="connsiteX23027" y="connsiteY23027"/>
              </a:cxn>
              <a:cxn ang="0">
                <a:pos x="connsiteX23028" y="connsiteY23028"/>
              </a:cxn>
              <a:cxn ang="0">
                <a:pos x="connsiteX23029" y="connsiteY23029"/>
              </a:cxn>
              <a:cxn ang="0">
                <a:pos x="connsiteX23030" y="connsiteY23030"/>
              </a:cxn>
              <a:cxn ang="0">
                <a:pos x="connsiteX23031" y="connsiteY23031"/>
              </a:cxn>
              <a:cxn ang="0">
                <a:pos x="connsiteX23032" y="connsiteY23032"/>
              </a:cxn>
              <a:cxn ang="0">
                <a:pos x="connsiteX23033" y="connsiteY23033"/>
              </a:cxn>
              <a:cxn ang="0">
                <a:pos x="connsiteX23034" y="connsiteY23034"/>
              </a:cxn>
              <a:cxn ang="0">
                <a:pos x="connsiteX23035" y="connsiteY23035"/>
              </a:cxn>
              <a:cxn ang="0">
                <a:pos x="connsiteX23036" y="connsiteY23036"/>
              </a:cxn>
              <a:cxn ang="0">
                <a:pos x="connsiteX23037" y="connsiteY23037"/>
              </a:cxn>
              <a:cxn ang="0">
                <a:pos x="connsiteX23038" y="connsiteY23038"/>
              </a:cxn>
              <a:cxn ang="0">
                <a:pos x="connsiteX23039" y="connsiteY23039"/>
              </a:cxn>
              <a:cxn ang="0">
                <a:pos x="connsiteX23040" y="connsiteY23040"/>
              </a:cxn>
              <a:cxn ang="0">
                <a:pos x="connsiteX23041" y="connsiteY23041"/>
              </a:cxn>
              <a:cxn ang="0">
                <a:pos x="connsiteX23042" y="connsiteY23042"/>
              </a:cxn>
              <a:cxn ang="0">
                <a:pos x="connsiteX23043" y="connsiteY23043"/>
              </a:cxn>
              <a:cxn ang="0">
                <a:pos x="connsiteX23044" y="connsiteY23044"/>
              </a:cxn>
              <a:cxn ang="0">
                <a:pos x="connsiteX23045" y="connsiteY23045"/>
              </a:cxn>
              <a:cxn ang="0">
                <a:pos x="connsiteX23046" y="connsiteY23046"/>
              </a:cxn>
              <a:cxn ang="0">
                <a:pos x="connsiteX23047" y="connsiteY23047"/>
              </a:cxn>
              <a:cxn ang="0">
                <a:pos x="connsiteX23048" y="connsiteY23048"/>
              </a:cxn>
              <a:cxn ang="0">
                <a:pos x="connsiteX23049" y="connsiteY23049"/>
              </a:cxn>
              <a:cxn ang="0">
                <a:pos x="connsiteX23050" y="connsiteY23050"/>
              </a:cxn>
              <a:cxn ang="0">
                <a:pos x="connsiteX23051" y="connsiteY23051"/>
              </a:cxn>
              <a:cxn ang="0">
                <a:pos x="connsiteX23052" y="connsiteY23052"/>
              </a:cxn>
              <a:cxn ang="0">
                <a:pos x="connsiteX23053" y="connsiteY23053"/>
              </a:cxn>
              <a:cxn ang="0">
                <a:pos x="connsiteX23054" y="connsiteY23054"/>
              </a:cxn>
              <a:cxn ang="0">
                <a:pos x="connsiteX23055" y="connsiteY23055"/>
              </a:cxn>
              <a:cxn ang="0">
                <a:pos x="connsiteX23056" y="connsiteY23056"/>
              </a:cxn>
              <a:cxn ang="0">
                <a:pos x="connsiteX23057" y="connsiteY23057"/>
              </a:cxn>
              <a:cxn ang="0">
                <a:pos x="connsiteX23058" y="connsiteY23058"/>
              </a:cxn>
              <a:cxn ang="0">
                <a:pos x="connsiteX23059" y="connsiteY23059"/>
              </a:cxn>
              <a:cxn ang="0">
                <a:pos x="connsiteX23060" y="connsiteY23060"/>
              </a:cxn>
              <a:cxn ang="0">
                <a:pos x="connsiteX23061" y="connsiteY23061"/>
              </a:cxn>
              <a:cxn ang="0">
                <a:pos x="connsiteX23062" y="connsiteY23062"/>
              </a:cxn>
              <a:cxn ang="0">
                <a:pos x="connsiteX23063" y="connsiteY23063"/>
              </a:cxn>
              <a:cxn ang="0">
                <a:pos x="connsiteX23064" y="connsiteY23064"/>
              </a:cxn>
              <a:cxn ang="0">
                <a:pos x="connsiteX23065" y="connsiteY23065"/>
              </a:cxn>
              <a:cxn ang="0">
                <a:pos x="connsiteX23066" y="connsiteY23066"/>
              </a:cxn>
              <a:cxn ang="0">
                <a:pos x="connsiteX23067" y="connsiteY23067"/>
              </a:cxn>
              <a:cxn ang="0">
                <a:pos x="connsiteX23068" y="connsiteY23068"/>
              </a:cxn>
              <a:cxn ang="0">
                <a:pos x="connsiteX23069" y="connsiteY23069"/>
              </a:cxn>
              <a:cxn ang="0">
                <a:pos x="connsiteX23070" y="connsiteY23070"/>
              </a:cxn>
              <a:cxn ang="0">
                <a:pos x="connsiteX23071" y="connsiteY23071"/>
              </a:cxn>
              <a:cxn ang="0">
                <a:pos x="connsiteX23072" y="connsiteY23072"/>
              </a:cxn>
              <a:cxn ang="0">
                <a:pos x="connsiteX23073" y="connsiteY23073"/>
              </a:cxn>
              <a:cxn ang="0">
                <a:pos x="connsiteX23074" y="connsiteY23074"/>
              </a:cxn>
              <a:cxn ang="0">
                <a:pos x="connsiteX23075" y="connsiteY23075"/>
              </a:cxn>
              <a:cxn ang="0">
                <a:pos x="connsiteX23076" y="connsiteY23076"/>
              </a:cxn>
              <a:cxn ang="0">
                <a:pos x="connsiteX23077" y="connsiteY23077"/>
              </a:cxn>
              <a:cxn ang="0">
                <a:pos x="connsiteX23078" y="connsiteY23078"/>
              </a:cxn>
              <a:cxn ang="0">
                <a:pos x="connsiteX23079" y="connsiteY23079"/>
              </a:cxn>
              <a:cxn ang="0">
                <a:pos x="connsiteX23080" y="connsiteY23080"/>
              </a:cxn>
              <a:cxn ang="0">
                <a:pos x="connsiteX23081" y="connsiteY23081"/>
              </a:cxn>
              <a:cxn ang="0">
                <a:pos x="connsiteX23082" y="connsiteY23082"/>
              </a:cxn>
              <a:cxn ang="0">
                <a:pos x="connsiteX23083" y="connsiteY23083"/>
              </a:cxn>
              <a:cxn ang="0">
                <a:pos x="connsiteX23084" y="connsiteY23084"/>
              </a:cxn>
              <a:cxn ang="0">
                <a:pos x="connsiteX23085" y="connsiteY23085"/>
              </a:cxn>
              <a:cxn ang="0">
                <a:pos x="connsiteX23086" y="connsiteY23086"/>
              </a:cxn>
              <a:cxn ang="0">
                <a:pos x="connsiteX23087" y="connsiteY23087"/>
              </a:cxn>
              <a:cxn ang="0">
                <a:pos x="connsiteX23088" y="connsiteY23088"/>
              </a:cxn>
              <a:cxn ang="0">
                <a:pos x="connsiteX23089" y="connsiteY23089"/>
              </a:cxn>
              <a:cxn ang="0">
                <a:pos x="connsiteX23090" y="connsiteY23090"/>
              </a:cxn>
              <a:cxn ang="0">
                <a:pos x="connsiteX23091" y="connsiteY23091"/>
              </a:cxn>
              <a:cxn ang="0">
                <a:pos x="connsiteX23092" y="connsiteY23092"/>
              </a:cxn>
              <a:cxn ang="0">
                <a:pos x="connsiteX23093" y="connsiteY23093"/>
              </a:cxn>
              <a:cxn ang="0">
                <a:pos x="connsiteX23094" y="connsiteY23094"/>
              </a:cxn>
              <a:cxn ang="0">
                <a:pos x="connsiteX23095" y="connsiteY23095"/>
              </a:cxn>
              <a:cxn ang="0">
                <a:pos x="connsiteX23096" y="connsiteY23096"/>
              </a:cxn>
              <a:cxn ang="0">
                <a:pos x="connsiteX23097" y="connsiteY23097"/>
              </a:cxn>
              <a:cxn ang="0">
                <a:pos x="connsiteX23098" y="connsiteY23098"/>
              </a:cxn>
              <a:cxn ang="0">
                <a:pos x="connsiteX23099" y="connsiteY23099"/>
              </a:cxn>
              <a:cxn ang="0">
                <a:pos x="connsiteX23100" y="connsiteY23100"/>
              </a:cxn>
              <a:cxn ang="0">
                <a:pos x="connsiteX23101" y="connsiteY23101"/>
              </a:cxn>
              <a:cxn ang="0">
                <a:pos x="connsiteX23102" y="connsiteY23102"/>
              </a:cxn>
              <a:cxn ang="0">
                <a:pos x="connsiteX23103" y="connsiteY23103"/>
              </a:cxn>
              <a:cxn ang="0">
                <a:pos x="connsiteX23104" y="connsiteY23104"/>
              </a:cxn>
              <a:cxn ang="0">
                <a:pos x="connsiteX23105" y="connsiteY23105"/>
              </a:cxn>
              <a:cxn ang="0">
                <a:pos x="connsiteX23106" y="connsiteY23106"/>
              </a:cxn>
              <a:cxn ang="0">
                <a:pos x="connsiteX23107" y="connsiteY23107"/>
              </a:cxn>
              <a:cxn ang="0">
                <a:pos x="connsiteX23108" y="connsiteY23108"/>
              </a:cxn>
              <a:cxn ang="0">
                <a:pos x="connsiteX23109" y="connsiteY23109"/>
              </a:cxn>
              <a:cxn ang="0">
                <a:pos x="connsiteX23110" y="connsiteY23110"/>
              </a:cxn>
              <a:cxn ang="0">
                <a:pos x="connsiteX23111" y="connsiteY23111"/>
              </a:cxn>
              <a:cxn ang="0">
                <a:pos x="connsiteX23112" y="connsiteY23112"/>
              </a:cxn>
              <a:cxn ang="0">
                <a:pos x="connsiteX23113" y="connsiteY23113"/>
              </a:cxn>
              <a:cxn ang="0">
                <a:pos x="connsiteX23114" y="connsiteY23114"/>
              </a:cxn>
              <a:cxn ang="0">
                <a:pos x="connsiteX23115" y="connsiteY23115"/>
              </a:cxn>
              <a:cxn ang="0">
                <a:pos x="connsiteX23116" y="connsiteY23116"/>
              </a:cxn>
              <a:cxn ang="0">
                <a:pos x="connsiteX23117" y="connsiteY23117"/>
              </a:cxn>
              <a:cxn ang="0">
                <a:pos x="connsiteX23118" y="connsiteY23118"/>
              </a:cxn>
              <a:cxn ang="0">
                <a:pos x="connsiteX23119" y="connsiteY23119"/>
              </a:cxn>
              <a:cxn ang="0">
                <a:pos x="connsiteX23120" y="connsiteY23120"/>
              </a:cxn>
              <a:cxn ang="0">
                <a:pos x="connsiteX23121" y="connsiteY23121"/>
              </a:cxn>
              <a:cxn ang="0">
                <a:pos x="connsiteX23122" y="connsiteY23122"/>
              </a:cxn>
              <a:cxn ang="0">
                <a:pos x="connsiteX23123" y="connsiteY23123"/>
              </a:cxn>
              <a:cxn ang="0">
                <a:pos x="connsiteX23124" y="connsiteY23124"/>
              </a:cxn>
              <a:cxn ang="0">
                <a:pos x="connsiteX23125" y="connsiteY23125"/>
              </a:cxn>
              <a:cxn ang="0">
                <a:pos x="connsiteX23126" y="connsiteY23126"/>
              </a:cxn>
              <a:cxn ang="0">
                <a:pos x="connsiteX23127" y="connsiteY23127"/>
              </a:cxn>
              <a:cxn ang="0">
                <a:pos x="connsiteX23128" y="connsiteY23128"/>
              </a:cxn>
              <a:cxn ang="0">
                <a:pos x="connsiteX23129" y="connsiteY23129"/>
              </a:cxn>
              <a:cxn ang="0">
                <a:pos x="connsiteX23130" y="connsiteY23130"/>
              </a:cxn>
              <a:cxn ang="0">
                <a:pos x="connsiteX23131" y="connsiteY23131"/>
              </a:cxn>
              <a:cxn ang="0">
                <a:pos x="connsiteX23132" y="connsiteY23132"/>
              </a:cxn>
              <a:cxn ang="0">
                <a:pos x="connsiteX23133" y="connsiteY23133"/>
              </a:cxn>
              <a:cxn ang="0">
                <a:pos x="connsiteX23134" y="connsiteY23134"/>
              </a:cxn>
              <a:cxn ang="0">
                <a:pos x="connsiteX23135" y="connsiteY23135"/>
              </a:cxn>
              <a:cxn ang="0">
                <a:pos x="connsiteX23136" y="connsiteY23136"/>
              </a:cxn>
              <a:cxn ang="0">
                <a:pos x="connsiteX23137" y="connsiteY23137"/>
              </a:cxn>
              <a:cxn ang="0">
                <a:pos x="connsiteX23138" y="connsiteY23138"/>
              </a:cxn>
              <a:cxn ang="0">
                <a:pos x="connsiteX23139" y="connsiteY23139"/>
              </a:cxn>
              <a:cxn ang="0">
                <a:pos x="connsiteX23140" y="connsiteY23140"/>
              </a:cxn>
              <a:cxn ang="0">
                <a:pos x="connsiteX23141" y="connsiteY23141"/>
              </a:cxn>
              <a:cxn ang="0">
                <a:pos x="connsiteX23142" y="connsiteY23142"/>
              </a:cxn>
              <a:cxn ang="0">
                <a:pos x="connsiteX23143" y="connsiteY23143"/>
              </a:cxn>
              <a:cxn ang="0">
                <a:pos x="connsiteX23144" y="connsiteY23144"/>
              </a:cxn>
              <a:cxn ang="0">
                <a:pos x="connsiteX23145" y="connsiteY23145"/>
              </a:cxn>
              <a:cxn ang="0">
                <a:pos x="connsiteX23146" y="connsiteY23146"/>
              </a:cxn>
              <a:cxn ang="0">
                <a:pos x="connsiteX23147" y="connsiteY23147"/>
              </a:cxn>
              <a:cxn ang="0">
                <a:pos x="connsiteX23148" y="connsiteY23148"/>
              </a:cxn>
              <a:cxn ang="0">
                <a:pos x="connsiteX23149" y="connsiteY23149"/>
              </a:cxn>
              <a:cxn ang="0">
                <a:pos x="connsiteX23150" y="connsiteY23150"/>
              </a:cxn>
              <a:cxn ang="0">
                <a:pos x="connsiteX23151" y="connsiteY23151"/>
              </a:cxn>
              <a:cxn ang="0">
                <a:pos x="connsiteX23152" y="connsiteY23152"/>
              </a:cxn>
              <a:cxn ang="0">
                <a:pos x="connsiteX23153" y="connsiteY23153"/>
              </a:cxn>
              <a:cxn ang="0">
                <a:pos x="connsiteX23154" y="connsiteY23154"/>
              </a:cxn>
              <a:cxn ang="0">
                <a:pos x="connsiteX23155" y="connsiteY23155"/>
              </a:cxn>
              <a:cxn ang="0">
                <a:pos x="connsiteX23156" y="connsiteY23156"/>
              </a:cxn>
              <a:cxn ang="0">
                <a:pos x="connsiteX23157" y="connsiteY23157"/>
              </a:cxn>
              <a:cxn ang="0">
                <a:pos x="connsiteX23158" y="connsiteY23158"/>
              </a:cxn>
              <a:cxn ang="0">
                <a:pos x="connsiteX23159" y="connsiteY23159"/>
              </a:cxn>
              <a:cxn ang="0">
                <a:pos x="connsiteX23160" y="connsiteY23160"/>
              </a:cxn>
              <a:cxn ang="0">
                <a:pos x="connsiteX23161" y="connsiteY23161"/>
              </a:cxn>
              <a:cxn ang="0">
                <a:pos x="connsiteX23162" y="connsiteY23162"/>
              </a:cxn>
              <a:cxn ang="0">
                <a:pos x="connsiteX23163" y="connsiteY23163"/>
              </a:cxn>
              <a:cxn ang="0">
                <a:pos x="connsiteX23164" y="connsiteY23164"/>
              </a:cxn>
              <a:cxn ang="0">
                <a:pos x="connsiteX23165" y="connsiteY23165"/>
              </a:cxn>
              <a:cxn ang="0">
                <a:pos x="connsiteX23166" y="connsiteY23166"/>
              </a:cxn>
              <a:cxn ang="0">
                <a:pos x="connsiteX23167" y="connsiteY23167"/>
              </a:cxn>
              <a:cxn ang="0">
                <a:pos x="connsiteX23168" y="connsiteY23168"/>
              </a:cxn>
              <a:cxn ang="0">
                <a:pos x="connsiteX23169" y="connsiteY23169"/>
              </a:cxn>
              <a:cxn ang="0">
                <a:pos x="connsiteX23170" y="connsiteY23170"/>
              </a:cxn>
              <a:cxn ang="0">
                <a:pos x="connsiteX23171" y="connsiteY23171"/>
              </a:cxn>
              <a:cxn ang="0">
                <a:pos x="connsiteX23172" y="connsiteY23172"/>
              </a:cxn>
              <a:cxn ang="0">
                <a:pos x="connsiteX23173" y="connsiteY23173"/>
              </a:cxn>
              <a:cxn ang="0">
                <a:pos x="connsiteX23174" y="connsiteY23174"/>
              </a:cxn>
              <a:cxn ang="0">
                <a:pos x="connsiteX23175" y="connsiteY23175"/>
              </a:cxn>
              <a:cxn ang="0">
                <a:pos x="connsiteX23176" y="connsiteY23176"/>
              </a:cxn>
              <a:cxn ang="0">
                <a:pos x="connsiteX23177" y="connsiteY23177"/>
              </a:cxn>
              <a:cxn ang="0">
                <a:pos x="connsiteX23178" y="connsiteY23178"/>
              </a:cxn>
              <a:cxn ang="0">
                <a:pos x="connsiteX23179" y="connsiteY23179"/>
              </a:cxn>
              <a:cxn ang="0">
                <a:pos x="connsiteX23180" y="connsiteY23180"/>
              </a:cxn>
              <a:cxn ang="0">
                <a:pos x="connsiteX23181" y="connsiteY23181"/>
              </a:cxn>
              <a:cxn ang="0">
                <a:pos x="connsiteX23182" y="connsiteY23182"/>
              </a:cxn>
              <a:cxn ang="0">
                <a:pos x="connsiteX23183" y="connsiteY23183"/>
              </a:cxn>
              <a:cxn ang="0">
                <a:pos x="connsiteX23184" y="connsiteY23184"/>
              </a:cxn>
              <a:cxn ang="0">
                <a:pos x="connsiteX23185" y="connsiteY23185"/>
              </a:cxn>
              <a:cxn ang="0">
                <a:pos x="connsiteX23186" y="connsiteY23186"/>
              </a:cxn>
              <a:cxn ang="0">
                <a:pos x="connsiteX23187" y="connsiteY23187"/>
              </a:cxn>
              <a:cxn ang="0">
                <a:pos x="connsiteX23188" y="connsiteY23188"/>
              </a:cxn>
              <a:cxn ang="0">
                <a:pos x="connsiteX23189" y="connsiteY23189"/>
              </a:cxn>
              <a:cxn ang="0">
                <a:pos x="connsiteX23190" y="connsiteY23190"/>
              </a:cxn>
              <a:cxn ang="0">
                <a:pos x="connsiteX23191" y="connsiteY23191"/>
              </a:cxn>
              <a:cxn ang="0">
                <a:pos x="connsiteX23192" y="connsiteY23192"/>
              </a:cxn>
              <a:cxn ang="0">
                <a:pos x="connsiteX23193" y="connsiteY23193"/>
              </a:cxn>
              <a:cxn ang="0">
                <a:pos x="connsiteX23194" y="connsiteY23194"/>
              </a:cxn>
              <a:cxn ang="0">
                <a:pos x="connsiteX23195" y="connsiteY23195"/>
              </a:cxn>
              <a:cxn ang="0">
                <a:pos x="connsiteX23196" y="connsiteY23196"/>
              </a:cxn>
              <a:cxn ang="0">
                <a:pos x="connsiteX23197" y="connsiteY23197"/>
              </a:cxn>
              <a:cxn ang="0">
                <a:pos x="connsiteX23198" y="connsiteY23198"/>
              </a:cxn>
              <a:cxn ang="0">
                <a:pos x="connsiteX23199" y="connsiteY23199"/>
              </a:cxn>
              <a:cxn ang="0">
                <a:pos x="connsiteX23200" y="connsiteY23200"/>
              </a:cxn>
              <a:cxn ang="0">
                <a:pos x="connsiteX23201" y="connsiteY23201"/>
              </a:cxn>
              <a:cxn ang="0">
                <a:pos x="connsiteX23202" y="connsiteY23202"/>
              </a:cxn>
              <a:cxn ang="0">
                <a:pos x="connsiteX23203" y="connsiteY23203"/>
              </a:cxn>
              <a:cxn ang="0">
                <a:pos x="connsiteX23204" y="connsiteY23204"/>
              </a:cxn>
              <a:cxn ang="0">
                <a:pos x="connsiteX23205" y="connsiteY23205"/>
              </a:cxn>
              <a:cxn ang="0">
                <a:pos x="connsiteX23206" y="connsiteY23206"/>
              </a:cxn>
              <a:cxn ang="0">
                <a:pos x="connsiteX23207" y="connsiteY23207"/>
              </a:cxn>
              <a:cxn ang="0">
                <a:pos x="connsiteX23208" y="connsiteY23208"/>
              </a:cxn>
              <a:cxn ang="0">
                <a:pos x="connsiteX23209" y="connsiteY23209"/>
              </a:cxn>
              <a:cxn ang="0">
                <a:pos x="connsiteX23210" y="connsiteY23210"/>
              </a:cxn>
              <a:cxn ang="0">
                <a:pos x="connsiteX23211" y="connsiteY23211"/>
              </a:cxn>
              <a:cxn ang="0">
                <a:pos x="connsiteX23212" y="connsiteY23212"/>
              </a:cxn>
              <a:cxn ang="0">
                <a:pos x="connsiteX23213" y="connsiteY23213"/>
              </a:cxn>
              <a:cxn ang="0">
                <a:pos x="connsiteX23214" y="connsiteY23214"/>
              </a:cxn>
              <a:cxn ang="0">
                <a:pos x="connsiteX23215" y="connsiteY23215"/>
              </a:cxn>
              <a:cxn ang="0">
                <a:pos x="connsiteX23216" y="connsiteY23216"/>
              </a:cxn>
              <a:cxn ang="0">
                <a:pos x="connsiteX23217" y="connsiteY23217"/>
              </a:cxn>
              <a:cxn ang="0">
                <a:pos x="connsiteX23218" y="connsiteY23218"/>
              </a:cxn>
              <a:cxn ang="0">
                <a:pos x="connsiteX23219" y="connsiteY23219"/>
              </a:cxn>
              <a:cxn ang="0">
                <a:pos x="connsiteX23220" y="connsiteY23220"/>
              </a:cxn>
              <a:cxn ang="0">
                <a:pos x="connsiteX23221" y="connsiteY23221"/>
              </a:cxn>
              <a:cxn ang="0">
                <a:pos x="connsiteX23222" y="connsiteY23222"/>
              </a:cxn>
              <a:cxn ang="0">
                <a:pos x="connsiteX23223" y="connsiteY23223"/>
              </a:cxn>
              <a:cxn ang="0">
                <a:pos x="connsiteX23224" y="connsiteY23224"/>
              </a:cxn>
              <a:cxn ang="0">
                <a:pos x="connsiteX23225" y="connsiteY23225"/>
              </a:cxn>
              <a:cxn ang="0">
                <a:pos x="connsiteX23226" y="connsiteY23226"/>
              </a:cxn>
              <a:cxn ang="0">
                <a:pos x="connsiteX23227" y="connsiteY23227"/>
              </a:cxn>
              <a:cxn ang="0">
                <a:pos x="connsiteX23228" y="connsiteY23228"/>
              </a:cxn>
              <a:cxn ang="0">
                <a:pos x="connsiteX23229" y="connsiteY23229"/>
              </a:cxn>
              <a:cxn ang="0">
                <a:pos x="connsiteX23230" y="connsiteY23230"/>
              </a:cxn>
              <a:cxn ang="0">
                <a:pos x="connsiteX23231" y="connsiteY23231"/>
              </a:cxn>
              <a:cxn ang="0">
                <a:pos x="connsiteX23232" y="connsiteY23232"/>
              </a:cxn>
              <a:cxn ang="0">
                <a:pos x="connsiteX23233" y="connsiteY23233"/>
              </a:cxn>
              <a:cxn ang="0">
                <a:pos x="connsiteX23234" y="connsiteY23234"/>
              </a:cxn>
              <a:cxn ang="0">
                <a:pos x="connsiteX23235" y="connsiteY23235"/>
              </a:cxn>
              <a:cxn ang="0">
                <a:pos x="connsiteX23236" y="connsiteY23236"/>
              </a:cxn>
              <a:cxn ang="0">
                <a:pos x="connsiteX23237" y="connsiteY23237"/>
              </a:cxn>
              <a:cxn ang="0">
                <a:pos x="connsiteX23238" y="connsiteY23238"/>
              </a:cxn>
              <a:cxn ang="0">
                <a:pos x="connsiteX23239" y="connsiteY23239"/>
              </a:cxn>
              <a:cxn ang="0">
                <a:pos x="connsiteX23240" y="connsiteY23240"/>
              </a:cxn>
              <a:cxn ang="0">
                <a:pos x="connsiteX23241" y="connsiteY23241"/>
              </a:cxn>
              <a:cxn ang="0">
                <a:pos x="connsiteX23242" y="connsiteY23242"/>
              </a:cxn>
              <a:cxn ang="0">
                <a:pos x="connsiteX23243" y="connsiteY23243"/>
              </a:cxn>
              <a:cxn ang="0">
                <a:pos x="connsiteX23244" y="connsiteY23244"/>
              </a:cxn>
              <a:cxn ang="0">
                <a:pos x="connsiteX23245" y="connsiteY23245"/>
              </a:cxn>
              <a:cxn ang="0">
                <a:pos x="connsiteX23246" y="connsiteY23246"/>
              </a:cxn>
              <a:cxn ang="0">
                <a:pos x="connsiteX23247" y="connsiteY23247"/>
              </a:cxn>
              <a:cxn ang="0">
                <a:pos x="connsiteX23248" y="connsiteY23248"/>
              </a:cxn>
              <a:cxn ang="0">
                <a:pos x="connsiteX23249" y="connsiteY23249"/>
              </a:cxn>
              <a:cxn ang="0">
                <a:pos x="connsiteX23250" y="connsiteY23250"/>
              </a:cxn>
              <a:cxn ang="0">
                <a:pos x="connsiteX23251" y="connsiteY23251"/>
              </a:cxn>
              <a:cxn ang="0">
                <a:pos x="connsiteX23252" y="connsiteY23252"/>
              </a:cxn>
              <a:cxn ang="0">
                <a:pos x="connsiteX23253" y="connsiteY23253"/>
              </a:cxn>
              <a:cxn ang="0">
                <a:pos x="connsiteX23254" y="connsiteY23254"/>
              </a:cxn>
              <a:cxn ang="0">
                <a:pos x="connsiteX23255" y="connsiteY23255"/>
              </a:cxn>
              <a:cxn ang="0">
                <a:pos x="connsiteX23256" y="connsiteY23256"/>
              </a:cxn>
              <a:cxn ang="0">
                <a:pos x="connsiteX23257" y="connsiteY23257"/>
              </a:cxn>
              <a:cxn ang="0">
                <a:pos x="connsiteX23258" y="connsiteY23258"/>
              </a:cxn>
              <a:cxn ang="0">
                <a:pos x="connsiteX23259" y="connsiteY23259"/>
              </a:cxn>
              <a:cxn ang="0">
                <a:pos x="connsiteX23260" y="connsiteY23260"/>
              </a:cxn>
              <a:cxn ang="0">
                <a:pos x="connsiteX23261" y="connsiteY23261"/>
              </a:cxn>
              <a:cxn ang="0">
                <a:pos x="connsiteX23262" y="connsiteY23262"/>
              </a:cxn>
              <a:cxn ang="0">
                <a:pos x="connsiteX23263" y="connsiteY23263"/>
              </a:cxn>
              <a:cxn ang="0">
                <a:pos x="connsiteX23264" y="connsiteY23264"/>
              </a:cxn>
              <a:cxn ang="0">
                <a:pos x="connsiteX23265" y="connsiteY23265"/>
              </a:cxn>
              <a:cxn ang="0">
                <a:pos x="connsiteX23266" y="connsiteY23266"/>
              </a:cxn>
              <a:cxn ang="0">
                <a:pos x="connsiteX23267" y="connsiteY23267"/>
              </a:cxn>
              <a:cxn ang="0">
                <a:pos x="connsiteX23268" y="connsiteY23268"/>
              </a:cxn>
              <a:cxn ang="0">
                <a:pos x="connsiteX23269" y="connsiteY23269"/>
              </a:cxn>
              <a:cxn ang="0">
                <a:pos x="connsiteX23270" y="connsiteY23270"/>
              </a:cxn>
              <a:cxn ang="0">
                <a:pos x="connsiteX23271" y="connsiteY23271"/>
              </a:cxn>
              <a:cxn ang="0">
                <a:pos x="connsiteX23272" y="connsiteY23272"/>
              </a:cxn>
              <a:cxn ang="0">
                <a:pos x="connsiteX23273" y="connsiteY23273"/>
              </a:cxn>
              <a:cxn ang="0">
                <a:pos x="connsiteX23274" y="connsiteY23274"/>
              </a:cxn>
              <a:cxn ang="0">
                <a:pos x="connsiteX23275" y="connsiteY23275"/>
              </a:cxn>
              <a:cxn ang="0">
                <a:pos x="connsiteX23276" y="connsiteY23276"/>
              </a:cxn>
              <a:cxn ang="0">
                <a:pos x="connsiteX23277" y="connsiteY23277"/>
              </a:cxn>
              <a:cxn ang="0">
                <a:pos x="connsiteX23278" y="connsiteY23278"/>
              </a:cxn>
              <a:cxn ang="0">
                <a:pos x="connsiteX23279" y="connsiteY23279"/>
              </a:cxn>
              <a:cxn ang="0">
                <a:pos x="connsiteX23280" y="connsiteY23280"/>
              </a:cxn>
              <a:cxn ang="0">
                <a:pos x="connsiteX23281" y="connsiteY23281"/>
              </a:cxn>
              <a:cxn ang="0">
                <a:pos x="connsiteX23282" y="connsiteY23282"/>
              </a:cxn>
              <a:cxn ang="0">
                <a:pos x="connsiteX23283" y="connsiteY23283"/>
              </a:cxn>
              <a:cxn ang="0">
                <a:pos x="connsiteX23284" y="connsiteY23284"/>
              </a:cxn>
              <a:cxn ang="0">
                <a:pos x="connsiteX23285" y="connsiteY23285"/>
              </a:cxn>
              <a:cxn ang="0">
                <a:pos x="connsiteX23286" y="connsiteY23286"/>
              </a:cxn>
              <a:cxn ang="0">
                <a:pos x="connsiteX23287" y="connsiteY23287"/>
              </a:cxn>
              <a:cxn ang="0">
                <a:pos x="connsiteX23288" y="connsiteY23288"/>
              </a:cxn>
              <a:cxn ang="0">
                <a:pos x="connsiteX23289" y="connsiteY23289"/>
              </a:cxn>
              <a:cxn ang="0">
                <a:pos x="connsiteX23290" y="connsiteY23290"/>
              </a:cxn>
              <a:cxn ang="0">
                <a:pos x="connsiteX23291" y="connsiteY23291"/>
              </a:cxn>
              <a:cxn ang="0">
                <a:pos x="connsiteX23292" y="connsiteY23292"/>
              </a:cxn>
              <a:cxn ang="0">
                <a:pos x="connsiteX23293" y="connsiteY23293"/>
              </a:cxn>
              <a:cxn ang="0">
                <a:pos x="connsiteX23294" y="connsiteY23294"/>
              </a:cxn>
              <a:cxn ang="0">
                <a:pos x="connsiteX23295" y="connsiteY23295"/>
              </a:cxn>
              <a:cxn ang="0">
                <a:pos x="connsiteX23296" y="connsiteY23296"/>
              </a:cxn>
              <a:cxn ang="0">
                <a:pos x="connsiteX23297" y="connsiteY23297"/>
              </a:cxn>
              <a:cxn ang="0">
                <a:pos x="connsiteX23298" y="connsiteY23298"/>
              </a:cxn>
              <a:cxn ang="0">
                <a:pos x="connsiteX23299" y="connsiteY23299"/>
              </a:cxn>
              <a:cxn ang="0">
                <a:pos x="connsiteX23300" y="connsiteY23300"/>
              </a:cxn>
              <a:cxn ang="0">
                <a:pos x="connsiteX23301" y="connsiteY23301"/>
              </a:cxn>
              <a:cxn ang="0">
                <a:pos x="connsiteX23302" y="connsiteY23302"/>
              </a:cxn>
              <a:cxn ang="0">
                <a:pos x="connsiteX23303" y="connsiteY23303"/>
              </a:cxn>
              <a:cxn ang="0">
                <a:pos x="connsiteX23304" y="connsiteY23304"/>
              </a:cxn>
              <a:cxn ang="0">
                <a:pos x="connsiteX23305" y="connsiteY23305"/>
              </a:cxn>
              <a:cxn ang="0">
                <a:pos x="connsiteX23306" y="connsiteY23306"/>
              </a:cxn>
              <a:cxn ang="0">
                <a:pos x="connsiteX23307" y="connsiteY23307"/>
              </a:cxn>
              <a:cxn ang="0">
                <a:pos x="connsiteX23308" y="connsiteY23308"/>
              </a:cxn>
              <a:cxn ang="0">
                <a:pos x="connsiteX23309" y="connsiteY23309"/>
              </a:cxn>
              <a:cxn ang="0">
                <a:pos x="connsiteX23310" y="connsiteY23310"/>
              </a:cxn>
              <a:cxn ang="0">
                <a:pos x="connsiteX23311" y="connsiteY23311"/>
              </a:cxn>
              <a:cxn ang="0">
                <a:pos x="connsiteX23312" y="connsiteY23312"/>
              </a:cxn>
              <a:cxn ang="0">
                <a:pos x="connsiteX23313" y="connsiteY23313"/>
              </a:cxn>
              <a:cxn ang="0">
                <a:pos x="connsiteX23314" y="connsiteY23314"/>
              </a:cxn>
              <a:cxn ang="0">
                <a:pos x="connsiteX23315" y="connsiteY23315"/>
              </a:cxn>
              <a:cxn ang="0">
                <a:pos x="connsiteX23316" y="connsiteY23316"/>
              </a:cxn>
              <a:cxn ang="0">
                <a:pos x="connsiteX23317" y="connsiteY23317"/>
              </a:cxn>
              <a:cxn ang="0">
                <a:pos x="connsiteX23318" y="connsiteY23318"/>
              </a:cxn>
              <a:cxn ang="0">
                <a:pos x="connsiteX23319" y="connsiteY23319"/>
              </a:cxn>
              <a:cxn ang="0">
                <a:pos x="connsiteX23320" y="connsiteY23320"/>
              </a:cxn>
              <a:cxn ang="0">
                <a:pos x="connsiteX23321" y="connsiteY23321"/>
              </a:cxn>
              <a:cxn ang="0">
                <a:pos x="connsiteX23322" y="connsiteY23322"/>
              </a:cxn>
              <a:cxn ang="0">
                <a:pos x="connsiteX23323" y="connsiteY23323"/>
              </a:cxn>
              <a:cxn ang="0">
                <a:pos x="connsiteX23324" y="connsiteY23324"/>
              </a:cxn>
              <a:cxn ang="0">
                <a:pos x="connsiteX23325" y="connsiteY23325"/>
              </a:cxn>
              <a:cxn ang="0">
                <a:pos x="connsiteX23326" y="connsiteY23326"/>
              </a:cxn>
              <a:cxn ang="0">
                <a:pos x="connsiteX23327" y="connsiteY23327"/>
              </a:cxn>
              <a:cxn ang="0">
                <a:pos x="connsiteX23328" y="connsiteY23328"/>
              </a:cxn>
              <a:cxn ang="0">
                <a:pos x="connsiteX23329" y="connsiteY23329"/>
              </a:cxn>
              <a:cxn ang="0">
                <a:pos x="connsiteX23330" y="connsiteY23330"/>
              </a:cxn>
              <a:cxn ang="0">
                <a:pos x="connsiteX23331" y="connsiteY23331"/>
              </a:cxn>
              <a:cxn ang="0">
                <a:pos x="connsiteX23332" y="connsiteY23332"/>
              </a:cxn>
              <a:cxn ang="0">
                <a:pos x="connsiteX23333" y="connsiteY23333"/>
              </a:cxn>
              <a:cxn ang="0">
                <a:pos x="connsiteX23334" y="connsiteY23334"/>
              </a:cxn>
              <a:cxn ang="0">
                <a:pos x="connsiteX23335" y="connsiteY23335"/>
              </a:cxn>
              <a:cxn ang="0">
                <a:pos x="connsiteX23336" y="connsiteY23336"/>
              </a:cxn>
              <a:cxn ang="0">
                <a:pos x="connsiteX23337" y="connsiteY23337"/>
              </a:cxn>
              <a:cxn ang="0">
                <a:pos x="connsiteX23338" y="connsiteY23338"/>
              </a:cxn>
              <a:cxn ang="0">
                <a:pos x="connsiteX23339" y="connsiteY23339"/>
              </a:cxn>
              <a:cxn ang="0">
                <a:pos x="connsiteX23340" y="connsiteY23340"/>
              </a:cxn>
              <a:cxn ang="0">
                <a:pos x="connsiteX23341" y="connsiteY23341"/>
              </a:cxn>
              <a:cxn ang="0">
                <a:pos x="connsiteX23342" y="connsiteY23342"/>
              </a:cxn>
              <a:cxn ang="0">
                <a:pos x="connsiteX23343" y="connsiteY23343"/>
              </a:cxn>
              <a:cxn ang="0">
                <a:pos x="connsiteX23344" y="connsiteY23344"/>
              </a:cxn>
              <a:cxn ang="0">
                <a:pos x="connsiteX23345" y="connsiteY23345"/>
              </a:cxn>
              <a:cxn ang="0">
                <a:pos x="connsiteX23346" y="connsiteY23346"/>
              </a:cxn>
              <a:cxn ang="0">
                <a:pos x="connsiteX23347" y="connsiteY23347"/>
              </a:cxn>
              <a:cxn ang="0">
                <a:pos x="connsiteX23348" y="connsiteY23348"/>
              </a:cxn>
              <a:cxn ang="0">
                <a:pos x="connsiteX23349" y="connsiteY23349"/>
              </a:cxn>
              <a:cxn ang="0">
                <a:pos x="connsiteX23350" y="connsiteY23350"/>
              </a:cxn>
              <a:cxn ang="0">
                <a:pos x="connsiteX23351" y="connsiteY23351"/>
              </a:cxn>
              <a:cxn ang="0">
                <a:pos x="connsiteX23352" y="connsiteY23352"/>
              </a:cxn>
              <a:cxn ang="0">
                <a:pos x="connsiteX23353" y="connsiteY23353"/>
              </a:cxn>
              <a:cxn ang="0">
                <a:pos x="connsiteX23354" y="connsiteY23354"/>
              </a:cxn>
              <a:cxn ang="0">
                <a:pos x="connsiteX23355" y="connsiteY23355"/>
              </a:cxn>
              <a:cxn ang="0">
                <a:pos x="connsiteX23356" y="connsiteY23356"/>
              </a:cxn>
              <a:cxn ang="0">
                <a:pos x="connsiteX23357" y="connsiteY23357"/>
              </a:cxn>
              <a:cxn ang="0">
                <a:pos x="connsiteX23358" y="connsiteY23358"/>
              </a:cxn>
              <a:cxn ang="0">
                <a:pos x="connsiteX23359" y="connsiteY23359"/>
              </a:cxn>
              <a:cxn ang="0">
                <a:pos x="connsiteX23360" y="connsiteY23360"/>
              </a:cxn>
              <a:cxn ang="0">
                <a:pos x="connsiteX23361" y="connsiteY23361"/>
              </a:cxn>
              <a:cxn ang="0">
                <a:pos x="connsiteX23362" y="connsiteY23362"/>
              </a:cxn>
              <a:cxn ang="0">
                <a:pos x="connsiteX23363" y="connsiteY23363"/>
              </a:cxn>
              <a:cxn ang="0">
                <a:pos x="connsiteX23364" y="connsiteY23364"/>
              </a:cxn>
              <a:cxn ang="0">
                <a:pos x="connsiteX23365" y="connsiteY23365"/>
              </a:cxn>
              <a:cxn ang="0">
                <a:pos x="connsiteX23366" y="connsiteY23366"/>
              </a:cxn>
              <a:cxn ang="0">
                <a:pos x="connsiteX23367" y="connsiteY23367"/>
              </a:cxn>
              <a:cxn ang="0">
                <a:pos x="connsiteX23368" y="connsiteY23368"/>
              </a:cxn>
              <a:cxn ang="0">
                <a:pos x="connsiteX23369" y="connsiteY23369"/>
              </a:cxn>
              <a:cxn ang="0">
                <a:pos x="connsiteX23370" y="connsiteY23370"/>
              </a:cxn>
              <a:cxn ang="0">
                <a:pos x="connsiteX23371" y="connsiteY23371"/>
              </a:cxn>
              <a:cxn ang="0">
                <a:pos x="connsiteX23372" y="connsiteY23372"/>
              </a:cxn>
              <a:cxn ang="0">
                <a:pos x="connsiteX23373" y="connsiteY23373"/>
              </a:cxn>
              <a:cxn ang="0">
                <a:pos x="connsiteX23374" y="connsiteY23374"/>
              </a:cxn>
              <a:cxn ang="0">
                <a:pos x="connsiteX23375" y="connsiteY23375"/>
              </a:cxn>
              <a:cxn ang="0">
                <a:pos x="connsiteX23376" y="connsiteY23376"/>
              </a:cxn>
              <a:cxn ang="0">
                <a:pos x="connsiteX23377" y="connsiteY23377"/>
              </a:cxn>
              <a:cxn ang="0">
                <a:pos x="connsiteX23378" y="connsiteY23378"/>
              </a:cxn>
              <a:cxn ang="0">
                <a:pos x="connsiteX23379" y="connsiteY23379"/>
              </a:cxn>
              <a:cxn ang="0">
                <a:pos x="connsiteX23380" y="connsiteY23380"/>
              </a:cxn>
              <a:cxn ang="0">
                <a:pos x="connsiteX23381" y="connsiteY23381"/>
              </a:cxn>
              <a:cxn ang="0">
                <a:pos x="connsiteX23382" y="connsiteY23382"/>
              </a:cxn>
              <a:cxn ang="0">
                <a:pos x="connsiteX23383" y="connsiteY23383"/>
              </a:cxn>
              <a:cxn ang="0">
                <a:pos x="connsiteX23384" y="connsiteY23384"/>
              </a:cxn>
              <a:cxn ang="0">
                <a:pos x="connsiteX23385" y="connsiteY23385"/>
              </a:cxn>
              <a:cxn ang="0">
                <a:pos x="connsiteX23386" y="connsiteY23386"/>
              </a:cxn>
              <a:cxn ang="0">
                <a:pos x="connsiteX23387" y="connsiteY23387"/>
              </a:cxn>
              <a:cxn ang="0">
                <a:pos x="connsiteX23388" y="connsiteY23388"/>
              </a:cxn>
              <a:cxn ang="0">
                <a:pos x="connsiteX23389" y="connsiteY23389"/>
              </a:cxn>
              <a:cxn ang="0">
                <a:pos x="connsiteX23390" y="connsiteY23390"/>
              </a:cxn>
              <a:cxn ang="0">
                <a:pos x="connsiteX23391" y="connsiteY23391"/>
              </a:cxn>
              <a:cxn ang="0">
                <a:pos x="connsiteX23392" y="connsiteY23392"/>
              </a:cxn>
              <a:cxn ang="0">
                <a:pos x="connsiteX23393" y="connsiteY23393"/>
              </a:cxn>
              <a:cxn ang="0">
                <a:pos x="connsiteX23394" y="connsiteY23394"/>
              </a:cxn>
              <a:cxn ang="0">
                <a:pos x="connsiteX23395" y="connsiteY23395"/>
              </a:cxn>
              <a:cxn ang="0">
                <a:pos x="connsiteX23396" y="connsiteY23396"/>
              </a:cxn>
              <a:cxn ang="0">
                <a:pos x="connsiteX23397" y="connsiteY23397"/>
              </a:cxn>
              <a:cxn ang="0">
                <a:pos x="connsiteX23398" y="connsiteY23398"/>
              </a:cxn>
              <a:cxn ang="0">
                <a:pos x="connsiteX23399" y="connsiteY23399"/>
              </a:cxn>
              <a:cxn ang="0">
                <a:pos x="connsiteX23400" y="connsiteY23400"/>
              </a:cxn>
              <a:cxn ang="0">
                <a:pos x="connsiteX23401" y="connsiteY23401"/>
              </a:cxn>
              <a:cxn ang="0">
                <a:pos x="connsiteX23402" y="connsiteY23402"/>
              </a:cxn>
              <a:cxn ang="0">
                <a:pos x="connsiteX23403" y="connsiteY23403"/>
              </a:cxn>
              <a:cxn ang="0">
                <a:pos x="connsiteX23404" y="connsiteY23404"/>
              </a:cxn>
              <a:cxn ang="0">
                <a:pos x="connsiteX23405" y="connsiteY23405"/>
              </a:cxn>
              <a:cxn ang="0">
                <a:pos x="connsiteX23406" y="connsiteY23406"/>
              </a:cxn>
              <a:cxn ang="0">
                <a:pos x="connsiteX23407" y="connsiteY23407"/>
              </a:cxn>
              <a:cxn ang="0">
                <a:pos x="connsiteX23408" y="connsiteY23408"/>
              </a:cxn>
              <a:cxn ang="0">
                <a:pos x="connsiteX23409" y="connsiteY23409"/>
              </a:cxn>
              <a:cxn ang="0">
                <a:pos x="connsiteX23410" y="connsiteY23410"/>
              </a:cxn>
              <a:cxn ang="0">
                <a:pos x="connsiteX23411" y="connsiteY23411"/>
              </a:cxn>
              <a:cxn ang="0">
                <a:pos x="connsiteX23412" y="connsiteY23412"/>
              </a:cxn>
              <a:cxn ang="0">
                <a:pos x="connsiteX23413" y="connsiteY23413"/>
              </a:cxn>
              <a:cxn ang="0">
                <a:pos x="connsiteX23414" y="connsiteY23414"/>
              </a:cxn>
              <a:cxn ang="0">
                <a:pos x="connsiteX23415" y="connsiteY23415"/>
              </a:cxn>
              <a:cxn ang="0">
                <a:pos x="connsiteX23416" y="connsiteY23416"/>
              </a:cxn>
              <a:cxn ang="0">
                <a:pos x="connsiteX23417" y="connsiteY23417"/>
              </a:cxn>
              <a:cxn ang="0">
                <a:pos x="connsiteX23418" y="connsiteY23418"/>
              </a:cxn>
              <a:cxn ang="0">
                <a:pos x="connsiteX23419" y="connsiteY23419"/>
              </a:cxn>
              <a:cxn ang="0">
                <a:pos x="connsiteX23420" y="connsiteY23420"/>
              </a:cxn>
              <a:cxn ang="0">
                <a:pos x="connsiteX23421" y="connsiteY23421"/>
              </a:cxn>
              <a:cxn ang="0">
                <a:pos x="connsiteX23422" y="connsiteY23422"/>
              </a:cxn>
              <a:cxn ang="0">
                <a:pos x="connsiteX23423" y="connsiteY23423"/>
              </a:cxn>
              <a:cxn ang="0">
                <a:pos x="connsiteX23424" y="connsiteY23424"/>
              </a:cxn>
              <a:cxn ang="0">
                <a:pos x="connsiteX23425" y="connsiteY23425"/>
              </a:cxn>
              <a:cxn ang="0">
                <a:pos x="connsiteX23426" y="connsiteY23426"/>
              </a:cxn>
              <a:cxn ang="0">
                <a:pos x="connsiteX23427" y="connsiteY23427"/>
              </a:cxn>
              <a:cxn ang="0">
                <a:pos x="connsiteX23428" y="connsiteY23428"/>
              </a:cxn>
              <a:cxn ang="0">
                <a:pos x="connsiteX23429" y="connsiteY23429"/>
              </a:cxn>
              <a:cxn ang="0">
                <a:pos x="connsiteX23430" y="connsiteY23430"/>
              </a:cxn>
              <a:cxn ang="0">
                <a:pos x="connsiteX23431" y="connsiteY23431"/>
              </a:cxn>
              <a:cxn ang="0">
                <a:pos x="connsiteX23432" y="connsiteY23432"/>
              </a:cxn>
              <a:cxn ang="0">
                <a:pos x="connsiteX23433" y="connsiteY23433"/>
              </a:cxn>
              <a:cxn ang="0">
                <a:pos x="connsiteX23434" y="connsiteY23434"/>
              </a:cxn>
              <a:cxn ang="0">
                <a:pos x="connsiteX23435" y="connsiteY23435"/>
              </a:cxn>
              <a:cxn ang="0">
                <a:pos x="connsiteX23436" y="connsiteY23436"/>
              </a:cxn>
              <a:cxn ang="0">
                <a:pos x="connsiteX23437" y="connsiteY23437"/>
              </a:cxn>
              <a:cxn ang="0">
                <a:pos x="connsiteX23438" y="connsiteY23438"/>
              </a:cxn>
              <a:cxn ang="0">
                <a:pos x="connsiteX23439" y="connsiteY23439"/>
              </a:cxn>
              <a:cxn ang="0">
                <a:pos x="connsiteX23440" y="connsiteY23440"/>
              </a:cxn>
              <a:cxn ang="0">
                <a:pos x="connsiteX23441" y="connsiteY23441"/>
              </a:cxn>
              <a:cxn ang="0">
                <a:pos x="connsiteX23442" y="connsiteY23442"/>
              </a:cxn>
              <a:cxn ang="0">
                <a:pos x="connsiteX23443" y="connsiteY23443"/>
              </a:cxn>
              <a:cxn ang="0">
                <a:pos x="connsiteX23444" y="connsiteY23444"/>
              </a:cxn>
              <a:cxn ang="0">
                <a:pos x="connsiteX23445" y="connsiteY23445"/>
              </a:cxn>
              <a:cxn ang="0">
                <a:pos x="connsiteX23446" y="connsiteY23446"/>
              </a:cxn>
              <a:cxn ang="0">
                <a:pos x="connsiteX23447" y="connsiteY23447"/>
              </a:cxn>
              <a:cxn ang="0">
                <a:pos x="connsiteX23448" y="connsiteY23448"/>
              </a:cxn>
              <a:cxn ang="0">
                <a:pos x="connsiteX23449" y="connsiteY23449"/>
              </a:cxn>
              <a:cxn ang="0">
                <a:pos x="connsiteX23450" y="connsiteY23450"/>
              </a:cxn>
              <a:cxn ang="0">
                <a:pos x="connsiteX23451" y="connsiteY23451"/>
              </a:cxn>
              <a:cxn ang="0">
                <a:pos x="connsiteX23452" y="connsiteY23452"/>
              </a:cxn>
              <a:cxn ang="0">
                <a:pos x="connsiteX23453" y="connsiteY23453"/>
              </a:cxn>
              <a:cxn ang="0">
                <a:pos x="connsiteX23454" y="connsiteY23454"/>
              </a:cxn>
              <a:cxn ang="0">
                <a:pos x="connsiteX23455" y="connsiteY23455"/>
              </a:cxn>
              <a:cxn ang="0">
                <a:pos x="connsiteX23456" y="connsiteY23456"/>
              </a:cxn>
              <a:cxn ang="0">
                <a:pos x="connsiteX23457" y="connsiteY23457"/>
              </a:cxn>
              <a:cxn ang="0">
                <a:pos x="connsiteX23458" y="connsiteY23458"/>
              </a:cxn>
              <a:cxn ang="0">
                <a:pos x="connsiteX23459" y="connsiteY23459"/>
              </a:cxn>
              <a:cxn ang="0">
                <a:pos x="connsiteX23460" y="connsiteY23460"/>
              </a:cxn>
              <a:cxn ang="0">
                <a:pos x="connsiteX23461" y="connsiteY23461"/>
              </a:cxn>
              <a:cxn ang="0">
                <a:pos x="connsiteX23462" y="connsiteY23462"/>
              </a:cxn>
              <a:cxn ang="0">
                <a:pos x="connsiteX23463" y="connsiteY23463"/>
              </a:cxn>
              <a:cxn ang="0">
                <a:pos x="connsiteX23464" y="connsiteY23464"/>
              </a:cxn>
              <a:cxn ang="0">
                <a:pos x="connsiteX23465" y="connsiteY23465"/>
              </a:cxn>
              <a:cxn ang="0">
                <a:pos x="connsiteX23466" y="connsiteY23466"/>
              </a:cxn>
              <a:cxn ang="0">
                <a:pos x="connsiteX23467" y="connsiteY23467"/>
              </a:cxn>
              <a:cxn ang="0">
                <a:pos x="connsiteX23468" y="connsiteY23468"/>
              </a:cxn>
              <a:cxn ang="0">
                <a:pos x="connsiteX23469" y="connsiteY23469"/>
              </a:cxn>
              <a:cxn ang="0">
                <a:pos x="connsiteX23470" y="connsiteY23470"/>
              </a:cxn>
              <a:cxn ang="0">
                <a:pos x="connsiteX23471" y="connsiteY23471"/>
              </a:cxn>
              <a:cxn ang="0">
                <a:pos x="connsiteX23472" y="connsiteY23472"/>
              </a:cxn>
              <a:cxn ang="0">
                <a:pos x="connsiteX23473" y="connsiteY23473"/>
              </a:cxn>
              <a:cxn ang="0">
                <a:pos x="connsiteX23474" y="connsiteY23474"/>
              </a:cxn>
              <a:cxn ang="0">
                <a:pos x="connsiteX23475" y="connsiteY23475"/>
              </a:cxn>
              <a:cxn ang="0">
                <a:pos x="connsiteX23476" y="connsiteY23476"/>
              </a:cxn>
              <a:cxn ang="0">
                <a:pos x="connsiteX23477" y="connsiteY23477"/>
              </a:cxn>
              <a:cxn ang="0">
                <a:pos x="connsiteX23478" y="connsiteY23478"/>
              </a:cxn>
              <a:cxn ang="0">
                <a:pos x="connsiteX23479" y="connsiteY23479"/>
              </a:cxn>
              <a:cxn ang="0">
                <a:pos x="connsiteX23480" y="connsiteY23480"/>
              </a:cxn>
              <a:cxn ang="0">
                <a:pos x="connsiteX23481" y="connsiteY23481"/>
              </a:cxn>
              <a:cxn ang="0">
                <a:pos x="connsiteX23482" y="connsiteY23482"/>
              </a:cxn>
              <a:cxn ang="0">
                <a:pos x="connsiteX23483" y="connsiteY23483"/>
              </a:cxn>
              <a:cxn ang="0">
                <a:pos x="connsiteX23484" y="connsiteY23484"/>
              </a:cxn>
              <a:cxn ang="0">
                <a:pos x="connsiteX23485" y="connsiteY23485"/>
              </a:cxn>
              <a:cxn ang="0">
                <a:pos x="connsiteX23486" y="connsiteY23486"/>
              </a:cxn>
              <a:cxn ang="0">
                <a:pos x="connsiteX23487" y="connsiteY23487"/>
              </a:cxn>
              <a:cxn ang="0">
                <a:pos x="connsiteX23488" y="connsiteY23488"/>
              </a:cxn>
              <a:cxn ang="0">
                <a:pos x="connsiteX23489" y="connsiteY23489"/>
              </a:cxn>
              <a:cxn ang="0">
                <a:pos x="connsiteX23490" y="connsiteY23490"/>
              </a:cxn>
              <a:cxn ang="0">
                <a:pos x="connsiteX23491" y="connsiteY23491"/>
              </a:cxn>
              <a:cxn ang="0">
                <a:pos x="connsiteX23492" y="connsiteY23492"/>
              </a:cxn>
              <a:cxn ang="0">
                <a:pos x="connsiteX23493" y="connsiteY23493"/>
              </a:cxn>
              <a:cxn ang="0">
                <a:pos x="connsiteX23494" y="connsiteY23494"/>
              </a:cxn>
              <a:cxn ang="0">
                <a:pos x="connsiteX23495" y="connsiteY23495"/>
              </a:cxn>
              <a:cxn ang="0">
                <a:pos x="connsiteX23496" y="connsiteY23496"/>
              </a:cxn>
              <a:cxn ang="0">
                <a:pos x="connsiteX23497" y="connsiteY23497"/>
              </a:cxn>
              <a:cxn ang="0">
                <a:pos x="connsiteX23498" y="connsiteY23498"/>
              </a:cxn>
              <a:cxn ang="0">
                <a:pos x="connsiteX23499" y="connsiteY23499"/>
              </a:cxn>
              <a:cxn ang="0">
                <a:pos x="connsiteX23500" y="connsiteY23500"/>
              </a:cxn>
              <a:cxn ang="0">
                <a:pos x="connsiteX23501" y="connsiteY23501"/>
              </a:cxn>
              <a:cxn ang="0">
                <a:pos x="connsiteX23502" y="connsiteY23502"/>
              </a:cxn>
              <a:cxn ang="0">
                <a:pos x="connsiteX23503" y="connsiteY23503"/>
              </a:cxn>
              <a:cxn ang="0">
                <a:pos x="connsiteX23504" y="connsiteY23504"/>
              </a:cxn>
              <a:cxn ang="0">
                <a:pos x="connsiteX23505" y="connsiteY23505"/>
              </a:cxn>
              <a:cxn ang="0">
                <a:pos x="connsiteX23506" y="connsiteY23506"/>
              </a:cxn>
              <a:cxn ang="0">
                <a:pos x="connsiteX23507" y="connsiteY23507"/>
              </a:cxn>
              <a:cxn ang="0">
                <a:pos x="connsiteX23508" y="connsiteY23508"/>
              </a:cxn>
              <a:cxn ang="0">
                <a:pos x="connsiteX23509" y="connsiteY23509"/>
              </a:cxn>
              <a:cxn ang="0">
                <a:pos x="connsiteX23510" y="connsiteY23510"/>
              </a:cxn>
              <a:cxn ang="0">
                <a:pos x="connsiteX23511" y="connsiteY23511"/>
              </a:cxn>
              <a:cxn ang="0">
                <a:pos x="connsiteX23512" y="connsiteY23512"/>
              </a:cxn>
              <a:cxn ang="0">
                <a:pos x="connsiteX23513" y="connsiteY23513"/>
              </a:cxn>
              <a:cxn ang="0">
                <a:pos x="connsiteX23514" y="connsiteY23514"/>
              </a:cxn>
              <a:cxn ang="0">
                <a:pos x="connsiteX23515" y="connsiteY23515"/>
              </a:cxn>
              <a:cxn ang="0">
                <a:pos x="connsiteX23516" y="connsiteY23516"/>
              </a:cxn>
              <a:cxn ang="0">
                <a:pos x="connsiteX23517" y="connsiteY23517"/>
              </a:cxn>
              <a:cxn ang="0">
                <a:pos x="connsiteX23518" y="connsiteY23518"/>
              </a:cxn>
              <a:cxn ang="0">
                <a:pos x="connsiteX23519" y="connsiteY23519"/>
              </a:cxn>
              <a:cxn ang="0">
                <a:pos x="connsiteX23520" y="connsiteY23520"/>
              </a:cxn>
              <a:cxn ang="0">
                <a:pos x="connsiteX23521" y="connsiteY23521"/>
              </a:cxn>
              <a:cxn ang="0">
                <a:pos x="connsiteX23522" y="connsiteY23522"/>
              </a:cxn>
              <a:cxn ang="0">
                <a:pos x="connsiteX23523" y="connsiteY23523"/>
              </a:cxn>
              <a:cxn ang="0">
                <a:pos x="connsiteX23524" y="connsiteY23524"/>
              </a:cxn>
              <a:cxn ang="0">
                <a:pos x="connsiteX23525" y="connsiteY23525"/>
              </a:cxn>
              <a:cxn ang="0">
                <a:pos x="connsiteX23526" y="connsiteY23526"/>
              </a:cxn>
              <a:cxn ang="0">
                <a:pos x="connsiteX23527" y="connsiteY23527"/>
              </a:cxn>
              <a:cxn ang="0">
                <a:pos x="connsiteX23528" y="connsiteY23528"/>
              </a:cxn>
              <a:cxn ang="0">
                <a:pos x="connsiteX23529" y="connsiteY23529"/>
              </a:cxn>
              <a:cxn ang="0">
                <a:pos x="connsiteX23530" y="connsiteY23530"/>
              </a:cxn>
              <a:cxn ang="0">
                <a:pos x="connsiteX23531" y="connsiteY23531"/>
              </a:cxn>
              <a:cxn ang="0">
                <a:pos x="connsiteX23532" y="connsiteY23532"/>
              </a:cxn>
              <a:cxn ang="0">
                <a:pos x="connsiteX23533" y="connsiteY23533"/>
              </a:cxn>
              <a:cxn ang="0">
                <a:pos x="connsiteX23534" y="connsiteY23534"/>
              </a:cxn>
              <a:cxn ang="0">
                <a:pos x="connsiteX23535" y="connsiteY23535"/>
              </a:cxn>
              <a:cxn ang="0">
                <a:pos x="connsiteX23536" y="connsiteY23536"/>
              </a:cxn>
              <a:cxn ang="0">
                <a:pos x="connsiteX23537" y="connsiteY23537"/>
              </a:cxn>
              <a:cxn ang="0">
                <a:pos x="connsiteX23538" y="connsiteY23538"/>
              </a:cxn>
              <a:cxn ang="0">
                <a:pos x="connsiteX23539" y="connsiteY23539"/>
              </a:cxn>
              <a:cxn ang="0">
                <a:pos x="connsiteX23540" y="connsiteY23540"/>
              </a:cxn>
              <a:cxn ang="0">
                <a:pos x="connsiteX23541" y="connsiteY23541"/>
              </a:cxn>
              <a:cxn ang="0">
                <a:pos x="connsiteX23542" y="connsiteY23542"/>
              </a:cxn>
              <a:cxn ang="0">
                <a:pos x="connsiteX23543" y="connsiteY23543"/>
              </a:cxn>
              <a:cxn ang="0">
                <a:pos x="connsiteX23544" y="connsiteY23544"/>
              </a:cxn>
              <a:cxn ang="0">
                <a:pos x="connsiteX23545" y="connsiteY23545"/>
              </a:cxn>
              <a:cxn ang="0">
                <a:pos x="connsiteX23546" y="connsiteY23546"/>
              </a:cxn>
              <a:cxn ang="0">
                <a:pos x="connsiteX23547" y="connsiteY23547"/>
              </a:cxn>
              <a:cxn ang="0">
                <a:pos x="connsiteX23548" y="connsiteY23548"/>
              </a:cxn>
              <a:cxn ang="0">
                <a:pos x="connsiteX23549" y="connsiteY23549"/>
              </a:cxn>
              <a:cxn ang="0">
                <a:pos x="connsiteX23550" y="connsiteY23550"/>
              </a:cxn>
              <a:cxn ang="0">
                <a:pos x="connsiteX23551" y="connsiteY23551"/>
              </a:cxn>
              <a:cxn ang="0">
                <a:pos x="connsiteX23552" y="connsiteY23552"/>
              </a:cxn>
              <a:cxn ang="0">
                <a:pos x="connsiteX23553" y="connsiteY23553"/>
              </a:cxn>
              <a:cxn ang="0">
                <a:pos x="connsiteX23554" y="connsiteY23554"/>
              </a:cxn>
              <a:cxn ang="0">
                <a:pos x="connsiteX23555" y="connsiteY23555"/>
              </a:cxn>
              <a:cxn ang="0">
                <a:pos x="connsiteX23556" y="connsiteY23556"/>
              </a:cxn>
              <a:cxn ang="0">
                <a:pos x="connsiteX23557" y="connsiteY23557"/>
              </a:cxn>
              <a:cxn ang="0">
                <a:pos x="connsiteX23558" y="connsiteY23558"/>
              </a:cxn>
              <a:cxn ang="0">
                <a:pos x="connsiteX23559" y="connsiteY23559"/>
              </a:cxn>
              <a:cxn ang="0">
                <a:pos x="connsiteX23560" y="connsiteY23560"/>
              </a:cxn>
              <a:cxn ang="0">
                <a:pos x="connsiteX23561" y="connsiteY23561"/>
              </a:cxn>
              <a:cxn ang="0">
                <a:pos x="connsiteX23562" y="connsiteY23562"/>
              </a:cxn>
              <a:cxn ang="0">
                <a:pos x="connsiteX23563" y="connsiteY23563"/>
              </a:cxn>
              <a:cxn ang="0">
                <a:pos x="connsiteX23564" y="connsiteY23564"/>
              </a:cxn>
              <a:cxn ang="0">
                <a:pos x="connsiteX23565" y="connsiteY23565"/>
              </a:cxn>
              <a:cxn ang="0">
                <a:pos x="connsiteX23566" y="connsiteY23566"/>
              </a:cxn>
              <a:cxn ang="0">
                <a:pos x="connsiteX23567" y="connsiteY23567"/>
              </a:cxn>
              <a:cxn ang="0">
                <a:pos x="connsiteX23568" y="connsiteY23568"/>
              </a:cxn>
              <a:cxn ang="0">
                <a:pos x="connsiteX23569" y="connsiteY23569"/>
              </a:cxn>
              <a:cxn ang="0">
                <a:pos x="connsiteX23570" y="connsiteY23570"/>
              </a:cxn>
              <a:cxn ang="0">
                <a:pos x="connsiteX23571" y="connsiteY23571"/>
              </a:cxn>
              <a:cxn ang="0">
                <a:pos x="connsiteX23572" y="connsiteY23572"/>
              </a:cxn>
              <a:cxn ang="0">
                <a:pos x="connsiteX23573" y="connsiteY23573"/>
              </a:cxn>
              <a:cxn ang="0">
                <a:pos x="connsiteX23574" y="connsiteY23574"/>
              </a:cxn>
              <a:cxn ang="0">
                <a:pos x="connsiteX23575" y="connsiteY23575"/>
              </a:cxn>
              <a:cxn ang="0">
                <a:pos x="connsiteX23576" y="connsiteY23576"/>
              </a:cxn>
              <a:cxn ang="0">
                <a:pos x="connsiteX23577" y="connsiteY23577"/>
              </a:cxn>
              <a:cxn ang="0">
                <a:pos x="connsiteX23578" y="connsiteY23578"/>
              </a:cxn>
              <a:cxn ang="0">
                <a:pos x="connsiteX23579" y="connsiteY23579"/>
              </a:cxn>
              <a:cxn ang="0">
                <a:pos x="connsiteX23580" y="connsiteY23580"/>
              </a:cxn>
              <a:cxn ang="0">
                <a:pos x="connsiteX23581" y="connsiteY23581"/>
              </a:cxn>
              <a:cxn ang="0">
                <a:pos x="connsiteX23582" y="connsiteY23582"/>
              </a:cxn>
              <a:cxn ang="0">
                <a:pos x="connsiteX23583" y="connsiteY23583"/>
              </a:cxn>
              <a:cxn ang="0">
                <a:pos x="connsiteX23584" y="connsiteY23584"/>
              </a:cxn>
              <a:cxn ang="0">
                <a:pos x="connsiteX23585" y="connsiteY23585"/>
              </a:cxn>
              <a:cxn ang="0">
                <a:pos x="connsiteX23586" y="connsiteY23586"/>
              </a:cxn>
              <a:cxn ang="0">
                <a:pos x="connsiteX23587" y="connsiteY23587"/>
              </a:cxn>
              <a:cxn ang="0">
                <a:pos x="connsiteX23588" y="connsiteY23588"/>
              </a:cxn>
              <a:cxn ang="0">
                <a:pos x="connsiteX23589" y="connsiteY23589"/>
              </a:cxn>
              <a:cxn ang="0">
                <a:pos x="connsiteX23590" y="connsiteY23590"/>
              </a:cxn>
              <a:cxn ang="0">
                <a:pos x="connsiteX23591" y="connsiteY23591"/>
              </a:cxn>
              <a:cxn ang="0">
                <a:pos x="connsiteX23592" y="connsiteY23592"/>
              </a:cxn>
              <a:cxn ang="0">
                <a:pos x="connsiteX23593" y="connsiteY23593"/>
              </a:cxn>
              <a:cxn ang="0">
                <a:pos x="connsiteX23594" y="connsiteY23594"/>
              </a:cxn>
              <a:cxn ang="0">
                <a:pos x="connsiteX23595" y="connsiteY23595"/>
              </a:cxn>
              <a:cxn ang="0">
                <a:pos x="connsiteX23596" y="connsiteY23596"/>
              </a:cxn>
              <a:cxn ang="0">
                <a:pos x="connsiteX23597" y="connsiteY23597"/>
              </a:cxn>
              <a:cxn ang="0">
                <a:pos x="connsiteX23598" y="connsiteY23598"/>
              </a:cxn>
              <a:cxn ang="0">
                <a:pos x="connsiteX23599" y="connsiteY23599"/>
              </a:cxn>
              <a:cxn ang="0">
                <a:pos x="connsiteX23600" y="connsiteY23600"/>
              </a:cxn>
              <a:cxn ang="0">
                <a:pos x="connsiteX23601" y="connsiteY23601"/>
              </a:cxn>
              <a:cxn ang="0">
                <a:pos x="connsiteX23602" y="connsiteY23602"/>
              </a:cxn>
              <a:cxn ang="0">
                <a:pos x="connsiteX23603" y="connsiteY23603"/>
              </a:cxn>
              <a:cxn ang="0">
                <a:pos x="connsiteX23604" y="connsiteY23604"/>
              </a:cxn>
              <a:cxn ang="0">
                <a:pos x="connsiteX23605" y="connsiteY23605"/>
              </a:cxn>
              <a:cxn ang="0">
                <a:pos x="connsiteX23606" y="connsiteY23606"/>
              </a:cxn>
              <a:cxn ang="0">
                <a:pos x="connsiteX23607" y="connsiteY23607"/>
              </a:cxn>
              <a:cxn ang="0">
                <a:pos x="connsiteX23608" y="connsiteY23608"/>
              </a:cxn>
              <a:cxn ang="0">
                <a:pos x="connsiteX23609" y="connsiteY23609"/>
              </a:cxn>
              <a:cxn ang="0">
                <a:pos x="connsiteX23610" y="connsiteY23610"/>
              </a:cxn>
              <a:cxn ang="0">
                <a:pos x="connsiteX23611" y="connsiteY23611"/>
              </a:cxn>
              <a:cxn ang="0">
                <a:pos x="connsiteX23612" y="connsiteY23612"/>
              </a:cxn>
              <a:cxn ang="0">
                <a:pos x="connsiteX23613" y="connsiteY23613"/>
              </a:cxn>
              <a:cxn ang="0">
                <a:pos x="connsiteX23614" y="connsiteY23614"/>
              </a:cxn>
              <a:cxn ang="0">
                <a:pos x="connsiteX23615" y="connsiteY23615"/>
              </a:cxn>
              <a:cxn ang="0">
                <a:pos x="connsiteX23616" y="connsiteY23616"/>
              </a:cxn>
              <a:cxn ang="0">
                <a:pos x="connsiteX23617" y="connsiteY23617"/>
              </a:cxn>
              <a:cxn ang="0">
                <a:pos x="connsiteX23618" y="connsiteY23618"/>
              </a:cxn>
              <a:cxn ang="0">
                <a:pos x="connsiteX23619" y="connsiteY23619"/>
              </a:cxn>
              <a:cxn ang="0">
                <a:pos x="connsiteX23620" y="connsiteY23620"/>
              </a:cxn>
              <a:cxn ang="0">
                <a:pos x="connsiteX23621" y="connsiteY23621"/>
              </a:cxn>
              <a:cxn ang="0">
                <a:pos x="connsiteX23622" y="connsiteY23622"/>
              </a:cxn>
              <a:cxn ang="0">
                <a:pos x="connsiteX23623" y="connsiteY23623"/>
              </a:cxn>
              <a:cxn ang="0">
                <a:pos x="connsiteX23624" y="connsiteY23624"/>
              </a:cxn>
              <a:cxn ang="0">
                <a:pos x="connsiteX23625" y="connsiteY23625"/>
              </a:cxn>
              <a:cxn ang="0">
                <a:pos x="connsiteX23626" y="connsiteY23626"/>
              </a:cxn>
              <a:cxn ang="0">
                <a:pos x="connsiteX23627" y="connsiteY23627"/>
              </a:cxn>
              <a:cxn ang="0">
                <a:pos x="connsiteX23628" y="connsiteY23628"/>
              </a:cxn>
              <a:cxn ang="0">
                <a:pos x="connsiteX23629" y="connsiteY23629"/>
              </a:cxn>
              <a:cxn ang="0">
                <a:pos x="connsiteX23630" y="connsiteY23630"/>
              </a:cxn>
              <a:cxn ang="0">
                <a:pos x="connsiteX23631" y="connsiteY23631"/>
              </a:cxn>
              <a:cxn ang="0">
                <a:pos x="connsiteX23632" y="connsiteY23632"/>
              </a:cxn>
              <a:cxn ang="0">
                <a:pos x="connsiteX23633" y="connsiteY23633"/>
              </a:cxn>
              <a:cxn ang="0">
                <a:pos x="connsiteX23634" y="connsiteY23634"/>
              </a:cxn>
              <a:cxn ang="0">
                <a:pos x="connsiteX23635" y="connsiteY23635"/>
              </a:cxn>
              <a:cxn ang="0">
                <a:pos x="connsiteX23636" y="connsiteY23636"/>
              </a:cxn>
              <a:cxn ang="0">
                <a:pos x="connsiteX23637" y="connsiteY23637"/>
              </a:cxn>
              <a:cxn ang="0">
                <a:pos x="connsiteX23638" y="connsiteY23638"/>
              </a:cxn>
              <a:cxn ang="0">
                <a:pos x="connsiteX23639" y="connsiteY23639"/>
              </a:cxn>
              <a:cxn ang="0">
                <a:pos x="connsiteX23640" y="connsiteY23640"/>
              </a:cxn>
              <a:cxn ang="0">
                <a:pos x="connsiteX23641" y="connsiteY23641"/>
              </a:cxn>
              <a:cxn ang="0">
                <a:pos x="connsiteX23642" y="connsiteY23642"/>
              </a:cxn>
              <a:cxn ang="0">
                <a:pos x="connsiteX23643" y="connsiteY23643"/>
              </a:cxn>
              <a:cxn ang="0">
                <a:pos x="connsiteX23644" y="connsiteY23644"/>
              </a:cxn>
              <a:cxn ang="0">
                <a:pos x="connsiteX23645" y="connsiteY23645"/>
              </a:cxn>
              <a:cxn ang="0">
                <a:pos x="connsiteX23646" y="connsiteY23646"/>
              </a:cxn>
              <a:cxn ang="0">
                <a:pos x="connsiteX23647" y="connsiteY23647"/>
              </a:cxn>
              <a:cxn ang="0">
                <a:pos x="connsiteX23648" y="connsiteY23648"/>
              </a:cxn>
              <a:cxn ang="0">
                <a:pos x="connsiteX23649" y="connsiteY23649"/>
              </a:cxn>
              <a:cxn ang="0">
                <a:pos x="connsiteX23650" y="connsiteY23650"/>
              </a:cxn>
              <a:cxn ang="0">
                <a:pos x="connsiteX23651" y="connsiteY23651"/>
              </a:cxn>
              <a:cxn ang="0">
                <a:pos x="connsiteX23652" y="connsiteY23652"/>
              </a:cxn>
              <a:cxn ang="0">
                <a:pos x="connsiteX23653" y="connsiteY23653"/>
              </a:cxn>
              <a:cxn ang="0">
                <a:pos x="connsiteX23654" y="connsiteY23654"/>
              </a:cxn>
              <a:cxn ang="0">
                <a:pos x="connsiteX23655" y="connsiteY23655"/>
              </a:cxn>
              <a:cxn ang="0">
                <a:pos x="connsiteX23656" y="connsiteY23656"/>
              </a:cxn>
              <a:cxn ang="0">
                <a:pos x="connsiteX23657" y="connsiteY23657"/>
              </a:cxn>
              <a:cxn ang="0">
                <a:pos x="connsiteX23658" y="connsiteY23658"/>
              </a:cxn>
              <a:cxn ang="0">
                <a:pos x="connsiteX23659" y="connsiteY23659"/>
              </a:cxn>
              <a:cxn ang="0">
                <a:pos x="connsiteX23660" y="connsiteY23660"/>
              </a:cxn>
              <a:cxn ang="0">
                <a:pos x="connsiteX23661" y="connsiteY23661"/>
              </a:cxn>
              <a:cxn ang="0">
                <a:pos x="connsiteX23662" y="connsiteY23662"/>
              </a:cxn>
              <a:cxn ang="0">
                <a:pos x="connsiteX23663" y="connsiteY23663"/>
              </a:cxn>
              <a:cxn ang="0">
                <a:pos x="connsiteX23664" y="connsiteY23664"/>
              </a:cxn>
              <a:cxn ang="0">
                <a:pos x="connsiteX23665" y="connsiteY23665"/>
              </a:cxn>
              <a:cxn ang="0">
                <a:pos x="connsiteX23666" y="connsiteY23666"/>
              </a:cxn>
              <a:cxn ang="0">
                <a:pos x="connsiteX23667" y="connsiteY23667"/>
              </a:cxn>
              <a:cxn ang="0">
                <a:pos x="connsiteX23668" y="connsiteY23668"/>
              </a:cxn>
              <a:cxn ang="0">
                <a:pos x="connsiteX23669" y="connsiteY23669"/>
              </a:cxn>
              <a:cxn ang="0">
                <a:pos x="connsiteX23670" y="connsiteY23670"/>
              </a:cxn>
              <a:cxn ang="0">
                <a:pos x="connsiteX23671" y="connsiteY23671"/>
              </a:cxn>
              <a:cxn ang="0">
                <a:pos x="connsiteX23672" y="connsiteY23672"/>
              </a:cxn>
              <a:cxn ang="0">
                <a:pos x="connsiteX23673" y="connsiteY23673"/>
              </a:cxn>
              <a:cxn ang="0">
                <a:pos x="connsiteX23674" y="connsiteY23674"/>
              </a:cxn>
              <a:cxn ang="0">
                <a:pos x="connsiteX23675" y="connsiteY23675"/>
              </a:cxn>
              <a:cxn ang="0">
                <a:pos x="connsiteX23676" y="connsiteY23676"/>
              </a:cxn>
              <a:cxn ang="0">
                <a:pos x="connsiteX23677" y="connsiteY23677"/>
              </a:cxn>
              <a:cxn ang="0">
                <a:pos x="connsiteX23678" y="connsiteY23678"/>
              </a:cxn>
              <a:cxn ang="0">
                <a:pos x="connsiteX23679" y="connsiteY23679"/>
              </a:cxn>
              <a:cxn ang="0">
                <a:pos x="connsiteX23680" y="connsiteY23680"/>
              </a:cxn>
              <a:cxn ang="0">
                <a:pos x="connsiteX23681" y="connsiteY23681"/>
              </a:cxn>
              <a:cxn ang="0">
                <a:pos x="connsiteX23682" y="connsiteY23682"/>
              </a:cxn>
              <a:cxn ang="0">
                <a:pos x="connsiteX23683" y="connsiteY23683"/>
              </a:cxn>
              <a:cxn ang="0">
                <a:pos x="connsiteX23684" y="connsiteY23684"/>
              </a:cxn>
              <a:cxn ang="0">
                <a:pos x="connsiteX23685" y="connsiteY23685"/>
              </a:cxn>
              <a:cxn ang="0">
                <a:pos x="connsiteX23686" y="connsiteY23686"/>
              </a:cxn>
              <a:cxn ang="0">
                <a:pos x="connsiteX23687" y="connsiteY23687"/>
              </a:cxn>
              <a:cxn ang="0">
                <a:pos x="connsiteX23688" y="connsiteY23688"/>
              </a:cxn>
              <a:cxn ang="0">
                <a:pos x="connsiteX23689" y="connsiteY23689"/>
              </a:cxn>
              <a:cxn ang="0">
                <a:pos x="connsiteX23690" y="connsiteY23690"/>
              </a:cxn>
              <a:cxn ang="0">
                <a:pos x="connsiteX23691" y="connsiteY23691"/>
              </a:cxn>
              <a:cxn ang="0">
                <a:pos x="connsiteX23692" y="connsiteY23692"/>
              </a:cxn>
              <a:cxn ang="0">
                <a:pos x="connsiteX23693" y="connsiteY23693"/>
              </a:cxn>
              <a:cxn ang="0">
                <a:pos x="connsiteX23694" y="connsiteY23694"/>
              </a:cxn>
              <a:cxn ang="0">
                <a:pos x="connsiteX23695" y="connsiteY23695"/>
              </a:cxn>
              <a:cxn ang="0">
                <a:pos x="connsiteX23696" y="connsiteY23696"/>
              </a:cxn>
              <a:cxn ang="0">
                <a:pos x="connsiteX23697" y="connsiteY23697"/>
              </a:cxn>
              <a:cxn ang="0">
                <a:pos x="connsiteX23698" y="connsiteY23698"/>
              </a:cxn>
              <a:cxn ang="0">
                <a:pos x="connsiteX23699" y="connsiteY23699"/>
              </a:cxn>
              <a:cxn ang="0">
                <a:pos x="connsiteX23700" y="connsiteY23700"/>
              </a:cxn>
              <a:cxn ang="0">
                <a:pos x="connsiteX23701" y="connsiteY23701"/>
              </a:cxn>
              <a:cxn ang="0">
                <a:pos x="connsiteX23702" y="connsiteY23702"/>
              </a:cxn>
              <a:cxn ang="0">
                <a:pos x="connsiteX23703" y="connsiteY23703"/>
              </a:cxn>
              <a:cxn ang="0">
                <a:pos x="connsiteX23704" y="connsiteY23704"/>
              </a:cxn>
              <a:cxn ang="0">
                <a:pos x="connsiteX23705" y="connsiteY23705"/>
              </a:cxn>
              <a:cxn ang="0">
                <a:pos x="connsiteX23706" y="connsiteY23706"/>
              </a:cxn>
              <a:cxn ang="0">
                <a:pos x="connsiteX23707" y="connsiteY23707"/>
              </a:cxn>
              <a:cxn ang="0">
                <a:pos x="connsiteX23708" y="connsiteY23708"/>
              </a:cxn>
              <a:cxn ang="0">
                <a:pos x="connsiteX23709" y="connsiteY23709"/>
              </a:cxn>
              <a:cxn ang="0">
                <a:pos x="connsiteX23710" y="connsiteY23710"/>
              </a:cxn>
              <a:cxn ang="0">
                <a:pos x="connsiteX23711" y="connsiteY23711"/>
              </a:cxn>
              <a:cxn ang="0">
                <a:pos x="connsiteX23712" y="connsiteY23712"/>
              </a:cxn>
              <a:cxn ang="0">
                <a:pos x="connsiteX23713" y="connsiteY23713"/>
              </a:cxn>
              <a:cxn ang="0">
                <a:pos x="connsiteX23714" y="connsiteY23714"/>
              </a:cxn>
              <a:cxn ang="0">
                <a:pos x="connsiteX23715" y="connsiteY23715"/>
              </a:cxn>
              <a:cxn ang="0">
                <a:pos x="connsiteX23716" y="connsiteY23716"/>
              </a:cxn>
              <a:cxn ang="0">
                <a:pos x="connsiteX23717" y="connsiteY23717"/>
              </a:cxn>
              <a:cxn ang="0">
                <a:pos x="connsiteX23718" y="connsiteY23718"/>
              </a:cxn>
              <a:cxn ang="0">
                <a:pos x="connsiteX23719" y="connsiteY23719"/>
              </a:cxn>
              <a:cxn ang="0">
                <a:pos x="connsiteX23720" y="connsiteY23720"/>
              </a:cxn>
              <a:cxn ang="0">
                <a:pos x="connsiteX23721" y="connsiteY23721"/>
              </a:cxn>
              <a:cxn ang="0">
                <a:pos x="connsiteX23722" y="connsiteY23722"/>
              </a:cxn>
              <a:cxn ang="0">
                <a:pos x="connsiteX23723" y="connsiteY23723"/>
              </a:cxn>
              <a:cxn ang="0">
                <a:pos x="connsiteX23724" y="connsiteY23724"/>
              </a:cxn>
              <a:cxn ang="0">
                <a:pos x="connsiteX23725" y="connsiteY23725"/>
              </a:cxn>
              <a:cxn ang="0">
                <a:pos x="connsiteX23726" y="connsiteY23726"/>
              </a:cxn>
              <a:cxn ang="0">
                <a:pos x="connsiteX23727" y="connsiteY23727"/>
              </a:cxn>
              <a:cxn ang="0">
                <a:pos x="connsiteX23728" y="connsiteY23728"/>
              </a:cxn>
              <a:cxn ang="0">
                <a:pos x="connsiteX23729" y="connsiteY23729"/>
              </a:cxn>
              <a:cxn ang="0">
                <a:pos x="connsiteX23730" y="connsiteY23730"/>
              </a:cxn>
              <a:cxn ang="0">
                <a:pos x="connsiteX23731" y="connsiteY23731"/>
              </a:cxn>
              <a:cxn ang="0">
                <a:pos x="connsiteX23732" y="connsiteY23732"/>
              </a:cxn>
              <a:cxn ang="0">
                <a:pos x="connsiteX23733" y="connsiteY23733"/>
              </a:cxn>
              <a:cxn ang="0">
                <a:pos x="connsiteX23734" y="connsiteY23734"/>
              </a:cxn>
              <a:cxn ang="0">
                <a:pos x="connsiteX23735" y="connsiteY23735"/>
              </a:cxn>
              <a:cxn ang="0">
                <a:pos x="connsiteX23736" y="connsiteY23736"/>
              </a:cxn>
              <a:cxn ang="0">
                <a:pos x="connsiteX23737" y="connsiteY23737"/>
              </a:cxn>
              <a:cxn ang="0">
                <a:pos x="connsiteX23738" y="connsiteY23738"/>
              </a:cxn>
              <a:cxn ang="0">
                <a:pos x="connsiteX23739" y="connsiteY23739"/>
              </a:cxn>
              <a:cxn ang="0">
                <a:pos x="connsiteX23740" y="connsiteY23740"/>
              </a:cxn>
              <a:cxn ang="0">
                <a:pos x="connsiteX23741" y="connsiteY23741"/>
              </a:cxn>
              <a:cxn ang="0">
                <a:pos x="connsiteX23742" y="connsiteY23742"/>
              </a:cxn>
              <a:cxn ang="0">
                <a:pos x="connsiteX23743" y="connsiteY23743"/>
              </a:cxn>
              <a:cxn ang="0">
                <a:pos x="connsiteX23744" y="connsiteY23744"/>
              </a:cxn>
              <a:cxn ang="0">
                <a:pos x="connsiteX23745" y="connsiteY23745"/>
              </a:cxn>
              <a:cxn ang="0">
                <a:pos x="connsiteX23746" y="connsiteY23746"/>
              </a:cxn>
              <a:cxn ang="0">
                <a:pos x="connsiteX23747" y="connsiteY23747"/>
              </a:cxn>
              <a:cxn ang="0">
                <a:pos x="connsiteX23748" y="connsiteY23748"/>
              </a:cxn>
              <a:cxn ang="0">
                <a:pos x="connsiteX23749" y="connsiteY23749"/>
              </a:cxn>
              <a:cxn ang="0">
                <a:pos x="connsiteX23750" y="connsiteY23750"/>
              </a:cxn>
              <a:cxn ang="0">
                <a:pos x="connsiteX23751" y="connsiteY23751"/>
              </a:cxn>
              <a:cxn ang="0">
                <a:pos x="connsiteX23752" y="connsiteY23752"/>
              </a:cxn>
              <a:cxn ang="0">
                <a:pos x="connsiteX23753" y="connsiteY23753"/>
              </a:cxn>
              <a:cxn ang="0">
                <a:pos x="connsiteX23754" y="connsiteY23754"/>
              </a:cxn>
              <a:cxn ang="0">
                <a:pos x="connsiteX23755" y="connsiteY23755"/>
              </a:cxn>
              <a:cxn ang="0">
                <a:pos x="connsiteX23756" y="connsiteY23756"/>
              </a:cxn>
              <a:cxn ang="0">
                <a:pos x="connsiteX23757" y="connsiteY23757"/>
              </a:cxn>
              <a:cxn ang="0">
                <a:pos x="connsiteX23758" y="connsiteY23758"/>
              </a:cxn>
              <a:cxn ang="0">
                <a:pos x="connsiteX23759" y="connsiteY23759"/>
              </a:cxn>
              <a:cxn ang="0">
                <a:pos x="connsiteX23760" y="connsiteY23760"/>
              </a:cxn>
              <a:cxn ang="0">
                <a:pos x="connsiteX23761" y="connsiteY23761"/>
              </a:cxn>
              <a:cxn ang="0">
                <a:pos x="connsiteX23762" y="connsiteY23762"/>
              </a:cxn>
              <a:cxn ang="0">
                <a:pos x="connsiteX23763" y="connsiteY23763"/>
              </a:cxn>
              <a:cxn ang="0">
                <a:pos x="connsiteX23764" y="connsiteY23764"/>
              </a:cxn>
              <a:cxn ang="0">
                <a:pos x="connsiteX23765" y="connsiteY23765"/>
              </a:cxn>
              <a:cxn ang="0">
                <a:pos x="connsiteX23766" y="connsiteY23766"/>
              </a:cxn>
              <a:cxn ang="0">
                <a:pos x="connsiteX23767" y="connsiteY23767"/>
              </a:cxn>
              <a:cxn ang="0">
                <a:pos x="connsiteX23768" y="connsiteY23768"/>
              </a:cxn>
              <a:cxn ang="0">
                <a:pos x="connsiteX23769" y="connsiteY23769"/>
              </a:cxn>
              <a:cxn ang="0">
                <a:pos x="connsiteX23770" y="connsiteY23770"/>
              </a:cxn>
              <a:cxn ang="0">
                <a:pos x="connsiteX23771" y="connsiteY23771"/>
              </a:cxn>
              <a:cxn ang="0">
                <a:pos x="connsiteX23772" y="connsiteY23772"/>
              </a:cxn>
              <a:cxn ang="0">
                <a:pos x="connsiteX23773" y="connsiteY23773"/>
              </a:cxn>
              <a:cxn ang="0">
                <a:pos x="connsiteX23774" y="connsiteY23774"/>
              </a:cxn>
              <a:cxn ang="0">
                <a:pos x="connsiteX23775" y="connsiteY23775"/>
              </a:cxn>
              <a:cxn ang="0">
                <a:pos x="connsiteX23776" y="connsiteY23776"/>
              </a:cxn>
              <a:cxn ang="0">
                <a:pos x="connsiteX23777" y="connsiteY23777"/>
              </a:cxn>
              <a:cxn ang="0">
                <a:pos x="connsiteX23778" y="connsiteY23778"/>
              </a:cxn>
              <a:cxn ang="0">
                <a:pos x="connsiteX23779" y="connsiteY23779"/>
              </a:cxn>
              <a:cxn ang="0">
                <a:pos x="connsiteX23780" y="connsiteY23780"/>
              </a:cxn>
              <a:cxn ang="0">
                <a:pos x="connsiteX23781" y="connsiteY23781"/>
              </a:cxn>
              <a:cxn ang="0">
                <a:pos x="connsiteX23782" y="connsiteY23782"/>
              </a:cxn>
              <a:cxn ang="0">
                <a:pos x="connsiteX23783" y="connsiteY23783"/>
              </a:cxn>
              <a:cxn ang="0">
                <a:pos x="connsiteX23784" y="connsiteY23784"/>
              </a:cxn>
              <a:cxn ang="0">
                <a:pos x="connsiteX23785" y="connsiteY23785"/>
              </a:cxn>
              <a:cxn ang="0">
                <a:pos x="connsiteX23786" y="connsiteY23786"/>
              </a:cxn>
              <a:cxn ang="0">
                <a:pos x="connsiteX23787" y="connsiteY23787"/>
              </a:cxn>
              <a:cxn ang="0">
                <a:pos x="connsiteX23788" y="connsiteY23788"/>
              </a:cxn>
              <a:cxn ang="0">
                <a:pos x="connsiteX23789" y="connsiteY23789"/>
              </a:cxn>
              <a:cxn ang="0">
                <a:pos x="connsiteX23790" y="connsiteY23790"/>
              </a:cxn>
              <a:cxn ang="0">
                <a:pos x="connsiteX23791" y="connsiteY23791"/>
              </a:cxn>
              <a:cxn ang="0">
                <a:pos x="connsiteX23792" y="connsiteY23792"/>
              </a:cxn>
              <a:cxn ang="0">
                <a:pos x="connsiteX23793" y="connsiteY23793"/>
              </a:cxn>
              <a:cxn ang="0">
                <a:pos x="connsiteX23794" y="connsiteY23794"/>
              </a:cxn>
              <a:cxn ang="0">
                <a:pos x="connsiteX23795" y="connsiteY23795"/>
              </a:cxn>
              <a:cxn ang="0">
                <a:pos x="connsiteX23796" y="connsiteY23796"/>
              </a:cxn>
              <a:cxn ang="0">
                <a:pos x="connsiteX23797" y="connsiteY23797"/>
              </a:cxn>
              <a:cxn ang="0">
                <a:pos x="connsiteX23798" y="connsiteY23798"/>
              </a:cxn>
              <a:cxn ang="0">
                <a:pos x="connsiteX23799" y="connsiteY23799"/>
              </a:cxn>
              <a:cxn ang="0">
                <a:pos x="connsiteX23800" y="connsiteY23800"/>
              </a:cxn>
              <a:cxn ang="0">
                <a:pos x="connsiteX23801" y="connsiteY23801"/>
              </a:cxn>
              <a:cxn ang="0">
                <a:pos x="connsiteX23802" y="connsiteY23802"/>
              </a:cxn>
              <a:cxn ang="0">
                <a:pos x="connsiteX23803" y="connsiteY23803"/>
              </a:cxn>
              <a:cxn ang="0">
                <a:pos x="connsiteX23804" y="connsiteY23804"/>
              </a:cxn>
              <a:cxn ang="0">
                <a:pos x="connsiteX23805" y="connsiteY23805"/>
              </a:cxn>
              <a:cxn ang="0">
                <a:pos x="connsiteX23806" y="connsiteY23806"/>
              </a:cxn>
              <a:cxn ang="0">
                <a:pos x="connsiteX23807" y="connsiteY23807"/>
              </a:cxn>
              <a:cxn ang="0">
                <a:pos x="connsiteX23808" y="connsiteY23808"/>
              </a:cxn>
              <a:cxn ang="0">
                <a:pos x="connsiteX23809" y="connsiteY23809"/>
              </a:cxn>
              <a:cxn ang="0">
                <a:pos x="connsiteX23810" y="connsiteY23810"/>
              </a:cxn>
              <a:cxn ang="0">
                <a:pos x="connsiteX23811" y="connsiteY23811"/>
              </a:cxn>
              <a:cxn ang="0">
                <a:pos x="connsiteX23812" y="connsiteY23812"/>
              </a:cxn>
              <a:cxn ang="0">
                <a:pos x="connsiteX23813" y="connsiteY23813"/>
              </a:cxn>
              <a:cxn ang="0">
                <a:pos x="connsiteX23814" y="connsiteY23814"/>
              </a:cxn>
              <a:cxn ang="0">
                <a:pos x="connsiteX23815" y="connsiteY23815"/>
              </a:cxn>
              <a:cxn ang="0">
                <a:pos x="connsiteX23816" y="connsiteY23816"/>
              </a:cxn>
              <a:cxn ang="0">
                <a:pos x="connsiteX23817" y="connsiteY23817"/>
              </a:cxn>
              <a:cxn ang="0">
                <a:pos x="connsiteX23818" y="connsiteY23818"/>
              </a:cxn>
              <a:cxn ang="0">
                <a:pos x="connsiteX23819" y="connsiteY23819"/>
              </a:cxn>
              <a:cxn ang="0">
                <a:pos x="connsiteX23820" y="connsiteY23820"/>
              </a:cxn>
              <a:cxn ang="0">
                <a:pos x="connsiteX23821" y="connsiteY23821"/>
              </a:cxn>
              <a:cxn ang="0">
                <a:pos x="connsiteX23822" y="connsiteY23822"/>
              </a:cxn>
              <a:cxn ang="0">
                <a:pos x="connsiteX23823" y="connsiteY23823"/>
              </a:cxn>
              <a:cxn ang="0">
                <a:pos x="connsiteX23824" y="connsiteY23824"/>
              </a:cxn>
              <a:cxn ang="0">
                <a:pos x="connsiteX23825" y="connsiteY23825"/>
              </a:cxn>
              <a:cxn ang="0">
                <a:pos x="connsiteX23826" y="connsiteY23826"/>
              </a:cxn>
              <a:cxn ang="0">
                <a:pos x="connsiteX23827" y="connsiteY23827"/>
              </a:cxn>
              <a:cxn ang="0">
                <a:pos x="connsiteX23828" y="connsiteY23828"/>
              </a:cxn>
              <a:cxn ang="0">
                <a:pos x="connsiteX23829" y="connsiteY23829"/>
              </a:cxn>
              <a:cxn ang="0">
                <a:pos x="connsiteX23830" y="connsiteY23830"/>
              </a:cxn>
              <a:cxn ang="0">
                <a:pos x="connsiteX23831" y="connsiteY23831"/>
              </a:cxn>
              <a:cxn ang="0">
                <a:pos x="connsiteX23832" y="connsiteY23832"/>
              </a:cxn>
              <a:cxn ang="0">
                <a:pos x="connsiteX23833" y="connsiteY23833"/>
              </a:cxn>
              <a:cxn ang="0">
                <a:pos x="connsiteX23834" y="connsiteY23834"/>
              </a:cxn>
              <a:cxn ang="0">
                <a:pos x="connsiteX23835" y="connsiteY23835"/>
              </a:cxn>
              <a:cxn ang="0">
                <a:pos x="connsiteX23836" y="connsiteY23836"/>
              </a:cxn>
              <a:cxn ang="0">
                <a:pos x="connsiteX23837" y="connsiteY23837"/>
              </a:cxn>
              <a:cxn ang="0">
                <a:pos x="connsiteX23838" y="connsiteY23838"/>
              </a:cxn>
              <a:cxn ang="0">
                <a:pos x="connsiteX23839" y="connsiteY23839"/>
              </a:cxn>
              <a:cxn ang="0">
                <a:pos x="connsiteX23840" y="connsiteY23840"/>
              </a:cxn>
              <a:cxn ang="0">
                <a:pos x="connsiteX23841" y="connsiteY23841"/>
              </a:cxn>
              <a:cxn ang="0">
                <a:pos x="connsiteX23842" y="connsiteY23842"/>
              </a:cxn>
              <a:cxn ang="0">
                <a:pos x="connsiteX23843" y="connsiteY23843"/>
              </a:cxn>
              <a:cxn ang="0">
                <a:pos x="connsiteX23844" y="connsiteY23844"/>
              </a:cxn>
              <a:cxn ang="0">
                <a:pos x="connsiteX23845" y="connsiteY23845"/>
              </a:cxn>
              <a:cxn ang="0">
                <a:pos x="connsiteX23846" y="connsiteY23846"/>
              </a:cxn>
              <a:cxn ang="0">
                <a:pos x="connsiteX23847" y="connsiteY23847"/>
              </a:cxn>
              <a:cxn ang="0">
                <a:pos x="connsiteX23848" y="connsiteY23848"/>
              </a:cxn>
              <a:cxn ang="0">
                <a:pos x="connsiteX23849" y="connsiteY23849"/>
              </a:cxn>
              <a:cxn ang="0">
                <a:pos x="connsiteX23850" y="connsiteY23850"/>
              </a:cxn>
              <a:cxn ang="0">
                <a:pos x="connsiteX23851" y="connsiteY23851"/>
              </a:cxn>
              <a:cxn ang="0">
                <a:pos x="connsiteX23852" y="connsiteY23852"/>
              </a:cxn>
              <a:cxn ang="0">
                <a:pos x="connsiteX23853" y="connsiteY23853"/>
              </a:cxn>
              <a:cxn ang="0">
                <a:pos x="connsiteX23854" y="connsiteY23854"/>
              </a:cxn>
              <a:cxn ang="0">
                <a:pos x="connsiteX23855" y="connsiteY23855"/>
              </a:cxn>
              <a:cxn ang="0">
                <a:pos x="connsiteX23856" y="connsiteY23856"/>
              </a:cxn>
              <a:cxn ang="0">
                <a:pos x="connsiteX23857" y="connsiteY23857"/>
              </a:cxn>
              <a:cxn ang="0">
                <a:pos x="connsiteX23858" y="connsiteY23858"/>
              </a:cxn>
              <a:cxn ang="0">
                <a:pos x="connsiteX23859" y="connsiteY23859"/>
              </a:cxn>
              <a:cxn ang="0">
                <a:pos x="connsiteX23860" y="connsiteY23860"/>
              </a:cxn>
              <a:cxn ang="0">
                <a:pos x="connsiteX23861" y="connsiteY23861"/>
              </a:cxn>
              <a:cxn ang="0">
                <a:pos x="connsiteX23862" y="connsiteY23862"/>
              </a:cxn>
              <a:cxn ang="0">
                <a:pos x="connsiteX23863" y="connsiteY23863"/>
              </a:cxn>
              <a:cxn ang="0">
                <a:pos x="connsiteX23864" y="connsiteY23864"/>
              </a:cxn>
              <a:cxn ang="0">
                <a:pos x="connsiteX23865" y="connsiteY23865"/>
              </a:cxn>
              <a:cxn ang="0">
                <a:pos x="connsiteX23866" y="connsiteY23866"/>
              </a:cxn>
              <a:cxn ang="0">
                <a:pos x="connsiteX23867" y="connsiteY23867"/>
              </a:cxn>
              <a:cxn ang="0">
                <a:pos x="connsiteX23868" y="connsiteY23868"/>
              </a:cxn>
              <a:cxn ang="0">
                <a:pos x="connsiteX23869" y="connsiteY23869"/>
              </a:cxn>
              <a:cxn ang="0">
                <a:pos x="connsiteX23870" y="connsiteY23870"/>
              </a:cxn>
              <a:cxn ang="0">
                <a:pos x="connsiteX23871" y="connsiteY23871"/>
              </a:cxn>
              <a:cxn ang="0">
                <a:pos x="connsiteX23872" y="connsiteY23872"/>
              </a:cxn>
              <a:cxn ang="0">
                <a:pos x="connsiteX23873" y="connsiteY23873"/>
              </a:cxn>
              <a:cxn ang="0">
                <a:pos x="connsiteX23874" y="connsiteY23874"/>
              </a:cxn>
              <a:cxn ang="0">
                <a:pos x="connsiteX23875" y="connsiteY23875"/>
              </a:cxn>
              <a:cxn ang="0">
                <a:pos x="connsiteX23876" y="connsiteY23876"/>
              </a:cxn>
              <a:cxn ang="0">
                <a:pos x="connsiteX23877" y="connsiteY23877"/>
              </a:cxn>
              <a:cxn ang="0">
                <a:pos x="connsiteX23878" y="connsiteY23878"/>
              </a:cxn>
              <a:cxn ang="0">
                <a:pos x="connsiteX23879" y="connsiteY23879"/>
              </a:cxn>
              <a:cxn ang="0">
                <a:pos x="connsiteX23880" y="connsiteY23880"/>
              </a:cxn>
              <a:cxn ang="0">
                <a:pos x="connsiteX23881" y="connsiteY23881"/>
              </a:cxn>
              <a:cxn ang="0">
                <a:pos x="connsiteX23882" y="connsiteY23882"/>
              </a:cxn>
              <a:cxn ang="0">
                <a:pos x="connsiteX23883" y="connsiteY23883"/>
              </a:cxn>
              <a:cxn ang="0">
                <a:pos x="connsiteX23884" y="connsiteY23884"/>
              </a:cxn>
              <a:cxn ang="0">
                <a:pos x="connsiteX23885" y="connsiteY23885"/>
              </a:cxn>
              <a:cxn ang="0">
                <a:pos x="connsiteX23886" y="connsiteY23886"/>
              </a:cxn>
              <a:cxn ang="0">
                <a:pos x="connsiteX23887" y="connsiteY23887"/>
              </a:cxn>
              <a:cxn ang="0">
                <a:pos x="connsiteX23888" y="connsiteY23888"/>
              </a:cxn>
              <a:cxn ang="0">
                <a:pos x="connsiteX23889" y="connsiteY23889"/>
              </a:cxn>
              <a:cxn ang="0">
                <a:pos x="connsiteX23890" y="connsiteY23890"/>
              </a:cxn>
              <a:cxn ang="0">
                <a:pos x="connsiteX23891" y="connsiteY23891"/>
              </a:cxn>
              <a:cxn ang="0">
                <a:pos x="connsiteX23892" y="connsiteY23892"/>
              </a:cxn>
              <a:cxn ang="0">
                <a:pos x="connsiteX23893" y="connsiteY23893"/>
              </a:cxn>
              <a:cxn ang="0">
                <a:pos x="connsiteX23894" y="connsiteY23894"/>
              </a:cxn>
              <a:cxn ang="0">
                <a:pos x="connsiteX23895" y="connsiteY23895"/>
              </a:cxn>
              <a:cxn ang="0">
                <a:pos x="connsiteX23896" y="connsiteY23896"/>
              </a:cxn>
              <a:cxn ang="0">
                <a:pos x="connsiteX23897" y="connsiteY23897"/>
              </a:cxn>
              <a:cxn ang="0">
                <a:pos x="connsiteX23898" y="connsiteY23898"/>
              </a:cxn>
              <a:cxn ang="0">
                <a:pos x="connsiteX23899" y="connsiteY23899"/>
              </a:cxn>
              <a:cxn ang="0">
                <a:pos x="connsiteX23900" y="connsiteY23900"/>
              </a:cxn>
              <a:cxn ang="0">
                <a:pos x="connsiteX23901" y="connsiteY23901"/>
              </a:cxn>
              <a:cxn ang="0">
                <a:pos x="connsiteX23902" y="connsiteY23902"/>
              </a:cxn>
              <a:cxn ang="0">
                <a:pos x="connsiteX23903" y="connsiteY23903"/>
              </a:cxn>
              <a:cxn ang="0">
                <a:pos x="connsiteX23904" y="connsiteY23904"/>
              </a:cxn>
              <a:cxn ang="0">
                <a:pos x="connsiteX23905" y="connsiteY23905"/>
              </a:cxn>
              <a:cxn ang="0">
                <a:pos x="connsiteX23906" y="connsiteY23906"/>
              </a:cxn>
              <a:cxn ang="0">
                <a:pos x="connsiteX23907" y="connsiteY23907"/>
              </a:cxn>
              <a:cxn ang="0">
                <a:pos x="connsiteX23908" y="connsiteY23908"/>
              </a:cxn>
              <a:cxn ang="0">
                <a:pos x="connsiteX23909" y="connsiteY23909"/>
              </a:cxn>
              <a:cxn ang="0">
                <a:pos x="connsiteX23910" y="connsiteY23910"/>
              </a:cxn>
              <a:cxn ang="0">
                <a:pos x="connsiteX23911" y="connsiteY23911"/>
              </a:cxn>
              <a:cxn ang="0">
                <a:pos x="connsiteX23912" y="connsiteY23912"/>
              </a:cxn>
              <a:cxn ang="0">
                <a:pos x="connsiteX23913" y="connsiteY23913"/>
              </a:cxn>
              <a:cxn ang="0">
                <a:pos x="connsiteX23914" y="connsiteY23914"/>
              </a:cxn>
              <a:cxn ang="0">
                <a:pos x="connsiteX23915" y="connsiteY23915"/>
              </a:cxn>
              <a:cxn ang="0">
                <a:pos x="connsiteX23916" y="connsiteY23916"/>
              </a:cxn>
              <a:cxn ang="0">
                <a:pos x="connsiteX23917" y="connsiteY23917"/>
              </a:cxn>
              <a:cxn ang="0">
                <a:pos x="connsiteX23918" y="connsiteY23918"/>
              </a:cxn>
              <a:cxn ang="0">
                <a:pos x="connsiteX23919" y="connsiteY23919"/>
              </a:cxn>
              <a:cxn ang="0">
                <a:pos x="connsiteX23920" y="connsiteY23920"/>
              </a:cxn>
              <a:cxn ang="0">
                <a:pos x="connsiteX23921" y="connsiteY23921"/>
              </a:cxn>
              <a:cxn ang="0">
                <a:pos x="connsiteX23922" y="connsiteY23922"/>
              </a:cxn>
              <a:cxn ang="0">
                <a:pos x="connsiteX23923" y="connsiteY23923"/>
              </a:cxn>
              <a:cxn ang="0">
                <a:pos x="connsiteX23924" y="connsiteY23924"/>
              </a:cxn>
              <a:cxn ang="0">
                <a:pos x="connsiteX23925" y="connsiteY23925"/>
              </a:cxn>
              <a:cxn ang="0">
                <a:pos x="connsiteX23926" y="connsiteY23926"/>
              </a:cxn>
              <a:cxn ang="0">
                <a:pos x="connsiteX23927" y="connsiteY23927"/>
              </a:cxn>
              <a:cxn ang="0">
                <a:pos x="connsiteX23928" y="connsiteY23928"/>
              </a:cxn>
              <a:cxn ang="0">
                <a:pos x="connsiteX23929" y="connsiteY23929"/>
              </a:cxn>
              <a:cxn ang="0">
                <a:pos x="connsiteX23930" y="connsiteY23930"/>
              </a:cxn>
              <a:cxn ang="0">
                <a:pos x="connsiteX23931" y="connsiteY23931"/>
              </a:cxn>
              <a:cxn ang="0">
                <a:pos x="connsiteX23932" y="connsiteY23932"/>
              </a:cxn>
              <a:cxn ang="0">
                <a:pos x="connsiteX23933" y="connsiteY23933"/>
              </a:cxn>
              <a:cxn ang="0">
                <a:pos x="connsiteX23934" y="connsiteY23934"/>
              </a:cxn>
              <a:cxn ang="0">
                <a:pos x="connsiteX23935" y="connsiteY23935"/>
              </a:cxn>
              <a:cxn ang="0">
                <a:pos x="connsiteX23936" y="connsiteY23936"/>
              </a:cxn>
              <a:cxn ang="0">
                <a:pos x="connsiteX23937" y="connsiteY23937"/>
              </a:cxn>
              <a:cxn ang="0">
                <a:pos x="connsiteX23938" y="connsiteY23938"/>
              </a:cxn>
              <a:cxn ang="0">
                <a:pos x="connsiteX23939" y="connsiteY23939"/>
              </a:cxn>
              <a:cxn ang="0">
                <a:pos x="connsiteX23940" y="connsiteY23940"/>
              </a:cxn>
              <a:cxn ang="0">
                <a:pos x="connsiteX23941" y="connsiteY23941"/>
              </a:cxn>
              <a:cxn ang="0">
                <a:pos x="connsiteX23942" y="connsiteY23942"/>
              </a:cxn>
              <a:cxn ang="0">
                <a:pos x="connsiteX23943" y="connsiteY23943"/>
              </a:cxn>
              <a:cxn ang="0">
                <a:pos x="connsiteX23944" y="connsiteY23944"/>
              </a:cxn>
              <a:cxn ang="0">
                <a:pos x="connsiteX23945" y="connsiteY23945"/>
              </a:cxn>
              <a:cxn ang="0">
                <a:pos x="connsiteX23946" y="connsiteY23946"/>
              </a:cxn>
              <a:cxn ang="0">
                <a:pos x="connsiteX23947" y="connsiteY23947"/>
              </a:cxn>
              <a:cxn ang="0">
                <a:pos x="connsiteX23948" y="connsiteY23948"/>
              </a:cxn>
              <a:cxn ang="0">
                <a:pos x="connsiteX23949" y="connsiteY23949"/>
              </a:cxn>
              <a:cxn ang="0">
                <a:pos x="connsiteX23950" y="connsiteY23950"/>
              </a:cxn>
              <a:cxn ang="0">
                <a:pos x="connsiteX23951" y="connsiteY23951"/>
              </a:cxn>
              <a:cxn ang="0">
                <a:pos x="connsiteX23952" y="connsiteY23952"/>
              </a:cxn>
              <a:cxn ang="0">
                <a:pos x="connsiteX23953" y="connsiteY23953"/>
              </a:cxn>
              <a:cxn ang="0">
                <a:pos x="connsiteX23954" y="connsiteY23954"/>
              </a:cxn>
              <a:cxn ang="0">
                <a:pos x="connsiteX23955" y="connsiteY23955"/>
              </a:cxn>
              <a:cxn ang="0">
                <a:pos x="connsiteX23956" y="connsiteY23956"/>
              </a:cxn>
              <a:cxn ang="0">
                <a:pos x="connsiteX23957" y="connsiteY23957"/>
              </a:cxn>
              <a:cxn ang="0">
                <a:pos x="connsiteX23958" y="connsiteY23958"/>
              </a:cxn>
              <a:cxn ang="0">
                <a:pos x="connsiteX23959" y="connsiteY23959"/>
              </a:cxn>
              <a:cxn ang="0">
                <a:pos x="connsiteX23960" y="connsiteY23960"/>
              </a:cxn>
              <a:cxn ang="0">
                <a:pos x="connsiteX23961" y="connsiteY23961"/>
              </a:cxn>
              <a:cxn ang="0">
                <a:pos x="connsiteX23962" y="connsiteY23962"/>
              </a:cxn>
              <a:cxn ang="0">
                <a:pos x="connsiteX23963" y="connsiteY23963"/>
              </a:cxn>
              <a:cxn ang="0">
                <a:pos x="connsiteX23964" y="connsiteY23964"/>
              </a:cxn>
              <a:cxn ang="0">
                <a:pos x="connsiteX23965" y="connsiteY23965"/>
              </a:cxn>
              <a:cxn ang="0">
                <a:pos x="connsiteX23966" y="connsiteY23966"/>
              </a:cxn>
              <a:cxn ang="0">
                <a:pos x="connsiteX23967" y="connsiteY23967"/>
              </a:cxn>
              <a:cxn ang="0">
                <a:pos x="connsiteX23968" y="connsiteY23968"/>
              </a:cxn>
              <a:cxn ang="0">
                <a:pos x="connsiteX23969" y="connsiteY23969"/>
              </a:cxn>
              <a:cxn ang="0">
                <a:pos x="connsiteX23970" y="connsiteY23970"/>
              </a:cxn>
              <a:cxn ang="0">
                <a:pos x="connsiteX23971" y="connsiteY23971"/>
              </a:cxn>
              <a:cxn ang="0">
                <a:pos x="connsiteX23972" y="connsiteY23972"/>
              </a:cxn>
              <a:cxn ang="0">
                <a:pos x="connsiteX23973" y="connsiteY23973"/>
              </a:cxn>
              <a:cxn ang="0">
                <a:pos x="connsiteX23974" y="connsiteY23974"/>
              </a:cxn>
              <a:cxn ang="0">
                <a:pos x="connsiteX23975" y="connsiteY23975"/>
              </a:cxn>
              <a:cxn ang="0">
                <a:pos x="connsiteX23976" y="connsiteY23976"/>
              </a:cxn>
              <a:cxn ang="0">
                <a:pos x="connsiteX23977" y="connsiteY23977"/>
              </a:cxn>
              <a:cxn ang="0">
                <a:pos x="connsiteX23978" y="connsiteY23978"/>
              </a:cxn>
              <a:cxn ang="0">
                <a:pos x="connsiteX23979" y="connsiteY23979"/>
              </a:cxn>
              <a:cxn ang="0">
                <a:pos x="connsiteX23980" y="connsiteY23980"/>
              </a:cxn>
              <a:cxn ang="0">
                <a:pos x="connsiteX23981" y="connsiteY23981"/>
              </a:cxn>
              <a:cxn ang="0">
                <a:pos x="connsiteX23982" y="connsiteY23982"/>
              </a:cxn>
              <a:cxn ang="0">
                <a:pos x="connsiteX23983" y="connsiteY23983"/>
              </a:cxn>
              <a:cxn ang="0">
                <a:pos x="connsiteX23984" y="connsiteY23984"/>
              </a:cxn>
              <a:cxn ang="0">
                <a:pos x="connsiteX23985" y="connsiteY23985"/>
              </a:cxn>
              <a:cxn ang="0">
                <a:pos x="connsiteX23986" y="connsiteY23986"/>
              </a:cxn>
              <a:cxn ang="0">
                <a:pos x="connsiteX23987" y="connsiteY23987"/>
              </a:cxn>
              <a:cxn ang="0">
                <a:pos x="connsiteX23988" y="connsiteY23988"/>
              </a:cxn>
              <a:cxn ang="0">
                <a:pos x="connsiteX23989" y="connsiteY23989"/>
              </a:cxn>
              <a:cxn ang="0">
                <a:pos x="connsiteX23990" y="connsiteY23990"/>
              </a:cxn>
              <a:cxn ang="0">
                <a:pos x="connsiteX23991" y="connsiteY23991"/>
              </a:cxn>
              <a:cxn ang="0">
                <a:pos x="connsiteX23992" y="connsiteY23992"/>
              </a:cxn>
              <a:cxn ang="0">
                <a:pos x="connsiteX23993" y="connsiteY23993"/>
              </a:cxn>
              <a:cxn ang="0">
                <a:pos x="connsiteX23994" y="connsiteY23994"/>
              </a:cxn>
              <a:cxn ang="0">
                <a:pos x="connsiteX23995" y="connsiteY23995"/>
              </a:cxn>
              <a:cxn ang="0">
                <a:pos x="connsiteX23996" y="connsiteY23996"/>
              </a:cxn>
              <a:cxn ang="0">
                <a:pos x="connsiteX23997" y="connsiteY23997"/>
              </a:cxn>
              <a:cxn ang="0">
                <a:pos x="connsiteX23998" y="connsiteY23998"/>
              </a:cxn>
              <a:cxn ang="0">
                <a:pos x="connsiteX23999" y="connsiteY23999"/>
              </a:cxn>
              <a:cxn ang="0">
                <a:pos x="connsiteX24000" y="connsiteY24000"/>
              </a:cxn>
              <a:cxn ang="0">
                <a:pos x="connsiteX24001" y="connsiteY24001"/>
              </a:cxn>
              <a:cxn ang="0">
                <a:pos x="connsiteX24002" y="connsiteY24002"/>
              </a:cxn>
              <a:cxn ang="0">
                <a:pos x="connsiteX24003" y="connsiteY24003"/>
              </a:cxn>
              <a:cxn ang="0">
                <a:pos x="connsiteX24004" y="connsiteY24004"/>
              </a:cxn>
              <a:cxn ang="0">
                <a:pos x="connsiteX24005" y="connsiteY24005"/>
              </a:cxn>
              <a:cxn ang="0">
                <a:pos x="connsiteX24006" y="connsiteY24006"/>
              </a:cxn>
              <a:cxn ang="0">
                <a:pos x="connsiteX24007" y="connsiteY24007"/>
              </a:cxn>
              <a:cxn ang="0">
                <a:pos x="connsiteX24008" y="connsiteY24008"/>
              </a:cxn>
              <a:cxn ang="0">
                <a:pos x="connsiteX24009" y="connsiteY24009"/>
              </a:cxn>
              <a:cxn ang="0">
                <a:pos x="connsiteX24010" y="connsiteY24010"/>
              </a:cxn>
              <a:cxn ang="0">
                <a:pos x="connsiteX24011" y="connsiteY24011"/>
              </a:cxn>
              <a:cxn ang="0">
                <a:pos x="connsiteX24012" y="connsiteY24012"/>
              </a:cxn>
              <a:cxn ang="0">
                <a:pos x="connsiteX24013" y="connsiteY24013"/>
              </a:cxn>
              <a:cxn ang="0">
                <a:pos x="connsiteX24014" y="connsiteY24014"/>
              </a:cxn>
              <a:cxn ang="0">
                <a:pos x="connsiteX24015" y="connsiteY24015"/>
              </a:cxn>
              <a:cxn ang="0">
                <a:pos x="connsiteX24016" y="connsiteY24016"/>
              </a:cxn>
              <a:cxn ang="0">
                <a:pos x="connsiteX24017" y="connsiteY24017"/>
              </a:cxn>
              <a:cxn ang="0">
                <a:pos x="connsiteX24018" y="connsiteY24018"/>
              </a:cxn>
              <a:cxn ang="0">
                <a:pos x="connsiteX24019" y="connsiteY24019"/>
              </a:cxn>
              <a:cxn ang="0">
                <a:pos x="connsiteX24020" y="connsiteY24020"/>
              </a:cxn>
              <a:cxn ang="0">
                <a:pos x="connsiteX24021" y="connsiteY24021"/>
              </a:cxn>
              <a:cxn ang="0">
                <a:pos x="connsiteX24022" y="connsiteY24022"/>
              </a:cxn>
              <a:cxn ang="0">
                <a:pos x="connsiteX24023" y="connsiteY24023"/>
              </a:cxn>
              <a:cxn ang="0">
                <a:pos x="connsiteX24024" y="connsiteY24024"/>
              </a:cxn>
              <a:cxn ang="0">
                <a:pos x="connsiteX24025" y="connsiteY24025"/>
              </a:cxn>
              <a:cxn ang="0">
                <a:pos x="connsiteX24026" y="connsiteY24026"/>
              </a:cxn>
              <a:cxn ang="0">
                <a:pos x="connsiteX24027" y="connsiteY24027"/>
              </a:cxn>
              <a:cxn ang="0">
                <a:pos x="connsiteX24028" y="connsiteY24028"/>
              </a:cxn>
              <a:cxn ang="0">
                <a:pos x="connsiteX24029" y="connsiteY24029"/>
              </a:cxn>
              <a:cxn ang="0">
                <a:pos x="connsiteX24030" y="connsiteY24030"/>
              </a:cxn>
              <a:cxn ang="0">
                <a:pos x="connsiteX24031" y="connsiteY24031"/>
              </a:cxn>
              <a:cxn ang="0">
                <a:pos x="connsiteX24032" y="connsiteY24032"/>
              </a:cxn>
              <a:cxn ang="0">
                <a:pos x="connsiteX24033" y="connsiteY24033"/>
              </a:cxn>
              <a:cxn ang="0">
                <a:pos x="connsiteX24034" y="connsiteY24034"/>
              </a:cxn>
              <a:cxn ang="0">
                <a:pos x="connsiteX24035" y="connsiteY24035"/>
              </a:cxn>
              <a:cxn ang="0">
                <a:pos x="connsiteX24036" y="connsiteY24036"/>
              </a:cxn>
              <a:cxn ang="0">
                <a:pos x="connsiteX24037" y="connsiteY24037"/>
              </a:cxn>
              <a:cxn ang="0">
                <a:pos x="connsiteX24038" y="connsiteY24038"/>
              </a:cxn>
              <a:cxn ang="0">
                <a:pos x="connsiteX24039" y="connsiteY24039"/>
              </a:cxn>
              <a:cxn ang="0">
                <a:pos x="connsiteX24040" y="connsiteY24040"/>
              </a:cxn>
              <a:cxn ang="0">
                <a:pos x="connsiteX24041" y="connsiteY24041"/>
              </a:cxn>
              <a:cxn ang="0">
                <a:pos x="connsiteX24042" y="connsiteY24042"/>
              </a:cxn>
              <a:cxn ang="0">
                <a:pos x="connsiteX24043" y="connsiteY24043"/>
              </a:cxn>
              <a:cxn ang="0">
                <a:pos x="connsiteX24044" y="connsiteY24044"/>
              </a:cxn>
              <a:cxn ang="0">
                <a:pos x="connsiteX24045" y="connsiteY24045"/>
              </a:cxn>
              <a:cxn ang="0">
                <a:pos x="connsiteX24046" y="connsiteY24046"/>
              </a:cxn>
              <a:cxn ang="0">
                <a:pos x="connsiteX24047" y="connsiteY24047"/>
              </a:cxn>
              <a:cxn ang="0">
                <a:pos x="connsiteX24048" y="connsiteY24048"/>
              </a:cxn>
              <a:cxn ang="0">
                <a:pos x="connsiteX24049" y="connsiteY24049"/>
              </a:cxn>
              <a:cxn ang="0">
                <a:pos x="connsiteX24050" y="connsiteY24050"/>
              </a:cxn>
              <a:cxn ang="0">
                <a:pos x="connsiteX24051" y="connsiteY24051"/>
              </a:cxn>
              <a:cxn ang="0">
                <a:pos x="connsiteX24052" y="connsiteY24052"/>
              </a:cxn>
              <a:cxn ang="0">
                <a:pos x="connsiteX24053" y="connsiteY24053"/>
              </a:cxn>
              <a:cxn ang="0">
                <a:pos x="connsiteX24054" y="connsiteY24054"/>
              </a:cxn>
              <a:cxn ang="0">
                <a:pos x="connsiteX24055" y="connsiteY24055"/>
              </a:cxn>
              <a:cxn ang="0">
                <a:pos x="connsiteX24056" y="connsiteY24056"/>
              </a:cxn>
              <a:cxn ang="0">
                <a:pos x="connsiteX24057" y="connsiteY24057"/>
              </a:cxn>
              <a:cxn ang="0">
                <a:pos x="connsiteX24058" y="connsiteY24058"/>
              </a:cxn>
              <a:cxn ang="0">
                <a:pos x="connsiteX24059" y="connsiteY24059"/>
              </a:cxn>
              <a:cxn ang="0">
                <a:pos x="connsiteX24060" y="connsiteY24060"/>
              </a:cxn>
              <a:cxn ang="0">
                <a:pos x="connsiteX24061" y="connsiteY24061"/>
              </a:cxn>
              <a:cxn ang="0">
                <a:pos x="connsiteX24062" y="connsiteY24062"/>
              </a:cxn>
              <a:cxn ang="0">
                <a:pos x="connsiteX24063" y="connsiteY24063"/>
              </a:cxn>
              <a:cxn ang="0">
                <a:pos x="connsiteX24064" y="connsiteY24064"/>
              </a:cxn>
              <a:cxn ang="0">
                <a:pos x="connsiteX24065" y="connsiteY24065"/>
              </a:cxn>
              <a:cxn ang="0">
                <a:pos x="connsiteX24066" y="connsiteY24066"/>
              </a:cxn>
              <a:cxn ang="0">
                <a:pos x="connsiteX24067" y="connsiteY24067"/>
              </a:cxn>
              <a:cxn ang="0">
                <a:pos x="connsiteX24068" y="connsiteY24068"/>
              </a:cxn>
              <a:cxn ang="0">
                <a:pos x="connsiteX24069" y="connsiteY24069"/>
              </a:cxn>
              <a:cxn ang="0">
                <a:pos x="connsiteX24070" y="connsiteY24070"/>
              </a:cxn>
              <a:cxn ang="0">
                <a:pos x="connsiteX24071" y="connsiteY24071"/>
              </a:cxn>
              <a:cxn ang="0">
                <a:pos x="connsiteX24072" y="connsiteY24072"/>
              </a:cxn>
              <a:cxn ang="0">
                <a:pos x="connsiteX24073" y="connsiteY24073"/>
              </a:cxn>
              <a:cxn ang="0">
                <a:pos x="connsiteX24074" y="connsiteY24074"/>
              </a:cxn>
              <a:cxn ang="0">
                <a:pos x="connsiteX24075" y="connsiteY24075"/>
              </a:cxn>
              <a:cxn ang="0">
                <a:pos x="connsiteX24076" y="connsiteY24076"/>
              </a:cxn>
              <a:cxn ang="0">
                <a:pos x="connsiteX24077" y="connsiteY24077"/>
              </a:cxn>
              <a:cxn ang="0">
                <a:pos x="connsiteX24078" y="connsiteY24078"/>
              </a:cxn>
              <a:cxn ang="0">
                <a:pos x="connsiteX24079" y="connsiteY24079"/>
              </a:cxn>
              <a:cxn ang="0">
                <a:pos x="connsiteX24080" y="connsiteY24080"/>
              </a:cxn>
              <a:cxn ang="0">
                <a:pos x="connsiteX24081" y="connsiteY24081"/>
              </a:cxn>
              <a:cxn ang="0">
                <a:pos x="connsiteX24082" y="connsiteY24082"/>
              </a:cxn>
              <a:cxn ang="0">
                <a:pos x="connsiteX24083" y="connsiteY24083"/>
              </a:cxn>
              <a:cxn ang="0">
                <a:pos x="connsiteX24084" y="connsiteY24084"/>
              </a:cxn>
              <a:cxn ang="0">
                <a:pos x="connsiteX24085" y="connsiteY24085"/>
              </a:cxn>
              <a:cxn ang="0">
                <a:pos x="connsiteX24086" y="connsiteY24086"/>
              </a:cxn>
              <a:cxn ang="0">
                <a:pos x="connsiteX24087" y="connsiteY24087"/>
              </a:cxn>
              <a:cxn ang="0">
                <a:pos x="connsiteX24088" y="connsiteY24088"/>
              </a:cxn>
              <a:cxn ang="0">
                <a:pos x="connsiteX24089" y="connsiteY24089"/>
              </a:cxn>
              <a:cxn ang="0">
                <a:pos x="connsiteX24090" y="connsiteY24090"/>
              </a:cxn>
              <a:cxn ang="0">
                <a:pos x="connsiteX24091" y="connsiteY24091"/>
              </a:cxn>
              <a:cxn ang="0">
                <a:pos x="connsiteX24092" y="connsiteY24092"/>
              </a:cxn>
              <a:cxn ang="0">
                <a:pos x="connsiteX24093" y="connsiteY24093"/>
              </a:cxn>
              <a:cxn ang="0">
                <a:pos x="connsiteX24094" y="connsiteY24094"/>
              </a:cxn>
              <a:cxn ang="0">
                <a:pos x="connsiteX24095" y="connsiteY24095"/>
              </a:cxn>
              <a:cxn ang="0">
                <a:pos x="connsiteX24096" y="connsiteY24096"/>
              </a:cxn>
              <a:cxn ang="0">
                <a:pos x="connsiteX24097" y="connsiteY24097"/>
              </a:cxn>
              <a:cxn ang="0">
                <a:pos x="connsiteX24098" y="connsiteY24098"/>
              </a:cxn>
              <a:cxn ang="0">
                <a:pos x="connsiteX24099" y="connsiteY24099"/>
              </a:cxn>
              <a:cxn ang="0">
                <a:pos x="connsiteX24100" y="connsiteY24100"/>
              </a:cxn>
              <a:cxn ang="0">
                <a:pos x="connsiteX24101" y="connsiteY24101"/>
              </a:cxn>
              <a:cxn ang="0">
                <a:pos x="connsiteX24102" y="connsiteY24102"/>
              </a:cxn>
              <a:cxn ang="0">
                <a:pos x="connsiteX24103" y="connsiteY24103"/>
              </a:cxn>
              <a:cxn ang="0">
                <a:pos x="connsiteX24104" y="connsiteY24104"/>
              </a:cxn>
              <a:cxn ang="0">
                <a:pos x="connsiteX24105" y="connsiteY24105"/>
              </a:cxn>
              <a:cxn ang="0">
                <a:pos x="connsiteX24106" y="connsiteY24106"/>
              </a:cxn>
              <a:cxn ang="0">
                <a:pos x="connsiteX24107" y="connsiteY24107"/>
              </a:cxn>
              <a:cxn ang="0">
                <a:pos x="connsiteX24108" y="connsiteY24108"/>
              </a:cxn>
              <a:cxn ang="0">
                <a:pos x="connsiteX24109" y="connsiteY24109"/>
              </a:cxn>
              <a:cxn ang="0">
                <a:pos x="connsiteX24110" y="connsiteY24110"/>
              </a:cxn>
              <a:cxn ang="0">
                <a:pos x="connsiteX24111" y="connsiteY24111"/>
              </a:cxn>
              <a:cxn ang="0">
                <a:pos x="connsiteX24112" y="connsiteY24112"/>
              </a:cxn>
              <a:cxn ang="0">
                <a:pos x="connsiteX24113" y="connsiteY24113"/>
              </a:cxn>
              <a:cxn ang="0">
                <a:pos x="connsiteX24114" y="connsiteY24114"/>
              </a:cxn>
              <a:cxn ang="0">
                <a:pos x="connsiteX24115" y="connsiteY24115"/>
              </a:cxn>
              <a:cxn ang="0">
                <a:pos x="connsiteX24116" y="connsiteY24116"/>
              </a:cxn>
              <a:cxn ang="0">
                <a:pos x="connsiteX24117" y="connsiteY24117"/>
              </a:cxn>
              <a:cxn ang="0">
                <a:pos x="connsiteX24118" y="connsiteY24118"/>
              </a:cxn>
              <a:cxn ang="0">
                <a:pos x="connsiteX24119" y="connsiteY24119"/>
              </a:cxn>
              <a:cxn ang="0">
                <a:pos x="connsiteX24120" y="connsiteY24120"/>
              </a:cxn>
              <a:cxn ang="0">
                <a:pos x="connsiteX24121" y="connsiteY24121"/>
              </a:cxn>
              <a:cxn ang="0">
                <a:pos x="connsiteX24122" y="connsiteY24122"/>
              </a:cxn>
              <a:cxn ang="0">
                <a:pos x="connsiteX24123" y="connsiteY24123"/>
              </a:cxn>
              <a:cxn ang="0">
                <a:pos x="connsiteX24124" y="connsiteY24124"/>
              </a:cxn>
              <a:cxn ang="0">
                <a:pos x="connsiteX24125" y="connsiteY24125"/>
              </a:cxn>
              <a:cxn ang="0">
                <a:pos x="connsiteX24126" y="connsiteY24126"/>
              </a:cxn>
              <a:cxn ang="0">
                <a:pos x="connsiteX24127" y="connsiteY24127"/>
              </a:cxn>
              <a:cxn ang="0">
                <a:pos x="connsiteX24128" y="connsiteY24128"/>
              </a:cxn>
              <a:cxn ang="0">
                <a:pos x="connsiteX24129" y="connsiteY24129"/>
              </a:cxn>
              <a:cxn ang="0">
                <a:pos x="connsiteX24130" y="connsiteY24130"/>
              </a:cxn>
              <a:cxn ang="0">
                <a:pos x="connsiteX24131" y="connsiteY24131"/>
              </a:cxn>
              <a:cxn ang="0">
                <a:pos x="connsiteX24132" y="connsiteY24132"/>
              </a:cxn>
              <a:cxn ang="0">
                <a:pos x="connsiteX24133" y="connsiteY24133"/>
              </a:cxn>
              <a:cxn ang="0">
                <a:pos x="connsiteX24134" y="connsiteY24134"/>
              </a:cxn>
              <a:cxn ang="0">
                <a:pos x="connsiteX24135" y="connsiteY24135"/>
              </a:cxn>
              <a:cxn ang="0">
                <a:pos x="connsiteX24136" y="connsiteY24136"/>
              </a:cxn>
              <a:cxn ang="0">
                <a:pos x="connsiteX24137" y="connsiteY24137"/>
              </a:cxn>
              <a:cxn ang="0">
                <a:pos x="connsiteX24138" y="connsiteY24138"/>
              </a:cxn>
              <a:cxn ang="0">
                <a:pos x="connsiteX24139" y="connsiteY24139"/>
              </a:cxn>
              <a:cxn ang="0">
                <a:pos x="connsiteX24140" y="connsiteY24140"/>
              </a:cxn>
              <a:cxn ang="0">
                <a:pos x="connsiteX24141" y="connsiteY24141"/>
              </a:cxn>
              <a:cxn ang="0">
                <a:pos x="connsiteX24142" y="connsiteY24142"/>
              </a:cxn>
              <a:cxn ang="0">
                <a:pos x="connsiteX24143" y="connsiteY24143"/>
              </a:cxn>
              <a:cxn ang="0">
                <a:pos x="connsiteX24144" y="connsiteY24144"/>
              </a:cxn>
              <a:cxn ang="0">
                <a:pos x="connsiteX24145" y="connsiteY24145"/>
              </a:cxn>
              <a:cxn ang="0">
                <a:pos x="connsiteX24146" y="connsiteY24146"/>
              </a:cxn>
              <a:cxn ang="0">
                <a:pos x="connsiteX24147" y="connsiteY24147"/>
              </a:cxn>
              <a:cxn ang="0">
                <a:pos x="connsiteX24148" y="connsiteY24148"/>
              </a:cxn>
              <a:cxn ang="0">
                <a:pos x="connsiteX24149" y="connsiteY24149"/>
              </a:cxn>
              <a:cxn ang="0">
                <a:pos x="connsiteX24150" y="connsiteY24150"/>
              </a:cxn>
              <a:cxn ang="0">
                <a:pos x="connsiteX24151" y="connsiteY24151"/>
              </a:cxn>
              <a:cxn ang="0">
                <a:pos x="connsiteX24152" y="connsiteY24152"/>
              </a:cxn>
              <a:cxn ang="0">
                <a:pos x="connsiteX24153" y="connsiteY24153"/>
              </a:cxn>
              <a:cxn ang="0">
                <a:pos x="connsiteX24154" y="connsiteY24154"/>
              </a:cxn>
              <a:cxn ang="0">
                <a:pos x="connsiteX24155" y="connsiteY24155"/>
              </a:cxn>
              <a:cxn ang="0">
                <a:pos x="connsiteX24156" y="connsiteY24156"/>
              </a:cxn>
              <a:cxn ang="0">
                <a:pos x="connsiteX24157" y="connsiteY24157"/>
              </a:cxn>
              <a:cxn ang="0">
                <a:pos x="connsiteX24158" y="connsiteY24158"/>
              </a:cxn>
              <a:cxn ang="0">
                <a:pos x="connsiteX24159" y="connsiteY24159"/>
              </a:cxn>
              <a:cxn ang="0">
                <a:pos x="connsiteX24160" y="connsiteY24160"/>
              </a:cxn>
              <a:cxn ang="0">
                <a:pos x="connsiteX24161" y="connsiteY24161"/>
              </a:cxn>
              <a:cxn ang="0">
                <a:pos x="connsiteX24162" y="connsiteY24162"/>
              </a:cxn>
              <a:cxn ang="0">
                <a:pos x="connsiteX24163" y="connsiteY24163"/>
              </a:cxn>
              <a:cxn ang="0">
                <a:pos x="connsiteX24164" y="connsiteY24164"/>
              </a:cxn>
              <a:cxn ang="0">
                <a:pos x="connsiteX24165" y="connsiteY24165"/>
              </a:cxn>
              <a:cxn ang="0">
                <a:pos x="connsiteX24166" y="connsiteY24166"/>
              </a:cxn>
              <a:cxn ang="0">
                <a:pos x="connsiteX24167" y="connsiteY24167"/>
              </a:cxn>
              <a:cxn ang="0">
                <a:pos x="connsiteX24168" y="connsiteY24168"/>
              </a:cxn>
              <a:cxn ang="0">
                <a:pos x="connsiteX24169" y="connsiteY24169"/>
              </a:cxn>
              <a:cxn ang="0">
                <a:pos x="connsiteX24170" y="connsiteY24170"/>
              </a:cxn>
              <a:cxn ang="0">
                <a:pos x="connsiteX24171" y="connsiteY24171"/>
              </a:cxn>
              <a:cxn ang="0">
                <a:pos x="connsiteX24172" y="connsiteY24172"/>
              </a:cxn>
              <a:cxn ang="0">
                <a:pos x="connsiteX24173" y="connsiteY24173"/>
              </a:cxn>
              <a:cxn ang="0">
                <a:pos x="connsiteX24174" y="connsiteY24174"/>
              </a:cxn>
              <a:cxn ang="0">
                <a:pos x="connsiteX24175" y="connsiteY24175"/>
              </a:cxn>
              <a:cxn ang="0">
                <a:pos x="connsiteX24176" y="connsiteY24176"/>
              </a:cxn>
              <a:cxn ang="0">
                <a:pos x="connsiteX24177" y="connsiteY24177"/>
              </a:cxn>
              <a:cxn ang="0">
                <a:pos x="connsiteX24178" y="connsiteY24178"/>
              </a:cxn>
              <a:cxn ang="0">
                <a:pos x="connsiteX24179" y="connsiteY24179"/>
              </a:cxn>
              <a:cxn ang="0">
                <a:pos x="connsiteX24180" y="connsiteY24180"/>
              </a:cxn>
              <a:cxn ang="0">
                <a:pos x="connsiteX24181" y="connsiteY24181"/>
              </a:cxn>
              <a:cxn ang="0">
                <a:pos x="connsiteX24182" y="connsiteY24182"/>
              </a:cxn>
              <a:cxn ang="0">
                <a:pos x="connsiteX24183" y="connsiteY24183"/>
              </a:cxn>
              <a:cxn ang="0">
                <a:pos x="connsiteX24184" y="connsiteY24184"/>
              </a:cxn>
              <a:cxn ang="0">
                <a:pos x="connsiteX24185" y="connsiteY24185"/>
              </a:cxn>
              <a:cxn ang="0">
                <a:pos x="connsiteX24186" y="connsiteY24186"/>
              </a:cxn>
              <a:cxn ang="0">
                <a:pos x="connsiteX24187" y="connsiteY24187"/>
              </a:cxn>
              <a:cxn ang="0">
                <a:pos x="connsiteX24188" y="connsiteY24188"/>
              </a:cxn>
              <a:cxn ang="0">
                <a:pos x="connsiteX24189" y="connsiteY24189"/>
              </a:cxn>
              <a:cxn ang="0">
                <a:pos x="connsiteX24190" y="connsiteY24190"/>
              </a:cxn>
              <a:cxn ang="0">
                <a:pos x="connsiteX24191" y="connsiteY24191"/>
              </a:cxn>
              <a:cxn ang="0">
                <a:pos x="connsiteX24192" y="connsiteY24192"/>
              </a:cxn>
              <a:cxn ang="0">
                <a:pos x="connsiteX24193" y="connsiteY24193"/>
              </a:cxn>
              <a:cxn ang="0">
                <a:pos x="connsiteX24194" y="connsiteY24194"/>
              </a:cxn>
              <a:cxn ang="0">
                <a:pos x="connsiteX24195" y="connsiteY24195"/>
              </a:cxn>
              <a:cxn ang="0">
                <a:pos x="connsiteX24196" y="connsiteY24196"/>
              </a:cxn>
              <a:cxn ang="0">
                <a:pos x="connsiteX24197" y="connsiteY24197"/>
              </a:cxn>
              <a:cxn ang="0">
                <a:pos x="connsiteX24198" y="connsiteY24198"/>
              </a:cxn>
              <a:cxn ang="0">
                <a:pos x="connsiteX24199" y="connsiteY24199"/>
              </a:cxn>
              <a:cxn ang="0">
                <a:pos x="connsiteX24200" y="connsiteY24200"/>
              </a:cxn>
              <a:cxn ang="0">
                <a:pos x="connsiteX24201" y="connsiteY24201"/>
              </a:cxn>
              <a:cxn ang="0">
                <a:pos x="connsiteX24202" y="connsiteY24202"/>
              </a:cxn>
              <a:cxn ang="0">
                <a:pos x="connsiteX24203" y="connsiteY24203"/>
              </a:cxn>
              <a:cxn ang="0">
                <a:pos x="connsiteX24204" y="connsiteY24204"/>
              </a:cxn>
              <a:cxn ang="0">
                <a:pos x="connsiteX24205" y="connsiteY24205"/>
              </a:cxn>
              <a:cxn ang="0">
                <a:pos x="connsiteX24206" y="connsiteY24206"/>
              </a:cxn>
              <a:cxn ang="0">
                <a:pos x="connsiteX24207" y="connsiteY24207"/>
              </a:cxn>
              <a:cxn ang="0">
                <a:pos x="connsiteX24208" y="connsiteY24208"/>
              </a:cxn>
              <a:cxn ang="0">
                <a:pos x="connsiteX24209" y="connsiteY24209"/>
              </a:cxn>
              <a:cxn ang="0">
                <a:pos x="connsiteX24210" y="connsiteY24210"/>
              </a:cxn>
              <a:cxn ang="0">
                <a:pos x="connsiteX24211" y="connsiteY24211"/>
              </a:cxn>
              <a:cxn ang="0">
                <a:pos x="connsiteX24212" y="connsiteY24212"/>
              </a:cxn>
              <a:cxn ang="0">
                <a:pos x="connsiteX24213" y="connsiteY24213"/>
              </a:cxn>
              <a:cxn ang="0">
                <a:pos x="connsiteX24214" y="connsiteY24214"/>
              </a:cxn>
              <a:cxn ang="0">
                <a:pos x="connsiteX24215" y="connsiteY24215"/>
              </a:cxn>
              <a:cxn ang="0">
                <a:pos x="connsiteX24216" y="connsiteY24216"/>
              </a:cxn>
              <a:cxn ang="0">
                <a:pos x="connsiteX24217" y="connsiteY24217"/>
              </a:cxn>
              <a:cxn ang="0">
                <a:pos x="connsiteX24218" y="connsiteY24218"/>
              </a:cxn>
              <a:cxn ang="0">
                <a:pos x="connsiteX24219" y="connsiteY24219"/>
              </a:cxn>
              <a:cxn ang="0">
                <a:pos x="connsiteX24220" y="connsiteY24220"/>
              </a:cxn>
              <a:cxn ang="0">
                <a:pos x="connsiteX24221" y="connsiteY24221"/>
              </a:cxn>
              <a:cxn ang="0">
                <a:pos x="connsiteX24222" y="connsiteY24222"/>
              </a:cxn>
              <a:cxn ang="0">
                <a:pos x="connsiteX24223" y="connsiteY24223"/>
              </a:cxn>
              <a:cxn ang="0">
                <a:pos x="connsiteX24224" y="connsiteY24224"/>
              </a:cxn>
              <a:cxn ang="0">
                <a:pos x="connsiteX24225" y="connsiteY24225"/>
              </a:cxn>
              <a:cxn ang="0">
                <a:pos x="connsiteX24226" y="connsiteY24226"/>
              </a:cxn>
              <a:cxn ang="0">
                <a:pos x="connsiteX24227" y="connsiteY24227"/>
              </a:cxn>
              <a:cxn ang="0">
                <a:pos x="connsiteX24228" y="connsiteY24228"/>
              </a:cxn>
              <a:cxn ang="0">
                <a:pos x="connsiteX24229" y="connsiteY24229"/>
              </a:cxn>
              <a:cxn ang="0">
                <a:pos x="connsiteX24230" y="connsiteY24230"/>
              </a:cxn>
              <a:cxn ang="0">
                <a:pos x="connsiteX24231" y="connsiteY24231"/>
              </a:cxn>
              <a:cxn ang="0">
                <a:pos x="connsiteX24232" y="connsiteY24232"/>
              </a:cxn>
              <a:cxn ang="0">
                <a:pos x="connsiteX24233" y="connsiteY24233"/>
              </a:cxn>
              <a:cxn ang="0">
                <a:pos x="connsiteX24234" y="connsiteY24234"/>
              </a:cxn>
              <a:cxn ang="0">
                <a:pos x="connsiteX24235" y="connsiteY24235"/>
              </a:cxn>
              <a:cxn ang="0">
                <a:pos x="connsiteX24236" y="connsiteY24236"/>
              </a:cxn>
              <a:cxn ang="0">
                <a:pos x="connsiteX24237" y="connsiteY24237"/>
              </a:cxn>
              <a:cxn ang="0">
                <a:pos x="connsiteX24238" y="connsiteY24238"/>
              </a:cxn>
              <a:cxn ang="0">
                <a:pos x="connsiteX24239" y="connsiteY24239"/>
              </a:cxn>
              <a:cxn ang="0">
                <a:pos x="connsiteX24240" y="connsiteY24240"/>
              </a:cxn>
              <a:cxn ang="0">
                <a:pos x="connsiteX24241" y="connsiteY24241"/>
              </a:cxn>
              <a:cxn ang="0">
                <a:pos x="connsiteX24242" y="connsiteY24242"/>
              </a:cxn>
              <a:cxn ang="0">
                <a:pos x="connsiteX24243" y="connsiteY24243"/>
              </a:cxn>
              <a:cxn ang="0">
                <a:pos x="connsiteX24244" y="connsiteY24244"/>
              </a:cxn>
              <a:cxn ang="0">
                <a:pos x="connsiteX24245" y="connsiteY24245"/>
              </a:cxn>
              <a:cxn ang="0">
                <a:pos x="connsiteX24246" y="connsiteY24246"/>
              </a:cxn>
              <a:cxn ang="0">
                <a:pos x="connsiteX24247" y="connsiteY24247"/>
              </a:cxn>
              <a:cxn ang="0">
                <a:pos x="connsiteX24248" y="connsiteY24248"/>
              </a:cxn>
              <a:cxn ang="0">
                <a:pos x="connsiteX24249" y="connsiteY24249"/>
              </a:cxn>
              <a:cxn ang="0">
                <a:pos x="connsiteX24250" y="connsiteY24250"/>
              </a:cxn>
              <a:cxn ang="0">
                <a:pos x="connsiteX24251" y="connsiteY24251"/>
              </a:cxn>
              <a:cxn ang="0">
                <a:pos x="connsiteX24252" y="connsiteY24252"/>
              </a:cxn>
              <a:cxn ang="0">
                <a:pos x="connsiteX24253" y="connsiteY24253"/>
              </a:cxn>
              <a:cxn ang="0">
                <a:pos x="connsiteX24254" y="connsiteY24254"/>
              </a:cxn>
              <a:cxn ang="0">
                <a:pos x="connsiteX24255" y="connsiteY24255"/>
              </a:cxn>
              <a:cxn ang="0">
                <a:pos x="connsiteX24256" y="connsiteY24256"/>
              </a:cxn>
              <a:cxn ang="0">
                <a:pos x="connsiteX24257" y="connsiteY24257"/>
              </a:cxn>
              <a:cxn ang="0">
                <a:pos x="connsiteX24258" y="connsiteY24258"/>
              </a:cxn>
              <a:cxn ang="0">
                <a:pos x="connsiteX24259" y="connsiteY24259"/>
              </a:cxn>
              <a:cxn ang="0">
                <a:pos x="connsiteX24260" y="connsiteY24260"/>
              </a:cxn>
              <a:cxn ang="0">
                <a:pos x="connsiteX24261" y="connsiteY24261"/>
              </a:cxn>
              <a:cxn ang="0">
                <a:pos x="connsiteX24262" y="connsiteY24262"/>
              </a:cxn>
              <a:cxn ang="0">
                <a:pos x="connsiteX24263" y="connsiteY24263"/>
              </a:cxn>
              <a:cxn ang="0">
                <a:pos x="connsiteX24264" y="connsiteY24264"/>
              </a:cxn>
              <a:cxn ang="0">
                <a:pos x="connsiteX24265" y="connsiteY24265"/>
              </a:cxn>
              <a:cxn ang="0">
                <a:pos x="connsiteX24266" y="connsiteY24266"/>
              </a:cxn>
              <a:cxn ang="0">
                <a:pos x="connsiteX24267" y="connsiteY24267"/>
              </a:cxn>
              <a:cxn ang="0">
                <a:pos x="connsiteX24268" y="connsiteY24268"/>
              </a:cxn>
              <a:cxn ang="0">
                <a:pos x="connsiteX24269" y="connsiteY24269"/>
              </a:cxn>
              <a:cxn ang="0">
                <a:pos x="connsiteX24270" y="connsiteY24270"/>
              </a:cxn>
              <a:cxn ang="0">
                <a:pos x="connsiteX24271" y="connsiteY24271"/>
              </a:cxn>
              <a:cxn ang="0">
                <a:pos x="connsiteX24272" y="connsiteY24272"/>
              </a:cxn>
              <a:cxn ang="0">
                <a:pos x="connsiteX24273" y="connsiteY24273"/>
              </a:cxn>
              <a:cxn ang="0">
                <a:pos x="connsiteX24274" y="connsiteY24274"/>
              </a:cxn>
              <a:cxn ang="0">
                <a:pos x="connsiteX24275" y="connsiteY24275"/>
              </a:cxn>
              <a:cxn ang="0">
                <a:pos x="connsiteX24276" y="connsiteY24276"/>
              </a:cxn>
              <a:cxn ang="0">
                <a:pos x="connsiteX24277" y="connsiteY24277"/>
              </a:cxn>
              <a:cxn ang="0">
                <a:pos x="connsiteX24278" y="connsiteY24278"/>
              </a:cxn>
              <a:cxn ang="0">
                <a:pos x="connsiteX24279" y="connsiteY24279"/>
              </a:cxn>
              <a:cxn ang="0">
                <a:pos x="connsiteX24280" y="connsiteY24280"/>
              </a:cxn>
              <a:cxn ang="0">
                <a:pos x="connsiteX24281" y="connsiteY24281"/>
              </a:cxn>
              <a:cxn ang="0">
                <a:pos x="connsiteX24282" y="connsiteY24282"/>
              </a:cxn>
              <a:cxn ang="0">
                <a:pos x="connsiteX24283" y="connsiteY24283"/>
              </a:cxn>
              <a:cxn ang="0">
                <a:pos x="connsiteX24284" y="connsiteY24284"/>
              </a:cxn>
              <a:cxn ang="0">
                <a:pos x="connsiteX24285" y="connsiteY24285"/>
              </a:cxn>
              <a:cxn ang="0">
                <a:pos x="connsiteX24286" y="connsiteY24286"/>
              </a:cxn>
              <a:cxn ang="0">
                <a:pos x="connsiteX24287" y="connsiteY24287"/>
              </a:cxn>
              <a:cxn ang="0">
                <a:pos x="connsiteX24288" y="connsiteY24288"/>
              </a:cxn>
              <a:cxn ang="0">
                <a:pos x="connsiteX24289" y="connsiteY24289"/>
              </a:cxn>
              <a:cxn ang="0">
                <a:pos x="connsiteX24290" y="connsiteY24290"/>
              </a:cxn>
              <a:cxn ang="0">
                <a:pos x="connsiteX24291" y="connsiteY24291"/>
              </a:cxn>
              <a:cxn ang="0">
                <a:pos x="connsiteX24292" y="connsiteY24292"/>
              </a:cxn>
              <a:cxn ang="0">
                <a:pos x="connsiteX24293" y="connsiteY24293"/>
              </a:cxn>
              <a:cxn ang="0">
                <a:pos x="connsiteX24294" y="connsiteY24294"/>
              </a:cxn>
              <a:cxn ang="0">
                <a:pos x="connsiteX24295" y="connsiteY24295"/>
              </a:cxn>
              <a:cxn ang="0">
                <a:pos x="connsiteX24296" y="connsiteY24296"/>
              </a:cxn>
              <a:cxn ang="0">
                <a:pos x="connsiteX24297" y="connsiteY24297"/>
              </a:cxn>
              <a:cxn ang="0">
                <a:pos x="connsiteX24298" y="connsiteY24298"/>
              </a:cxn>
              <a:cxn ang="0">
                <a:pos x="connsiteX24299" y="connsiteY24299"/>
              </a:cxn>
              <a:cxn ang="0">
                <a:pos x="connsiteX24300" y="connsiteY24300"/>
              </a:cxn>
              <a:cxn ang="0">
                <a:pos x="connsiteX24301" y="connsiteY24301"/>
              </a:cxn>
              <a:cxn ang="0">
                <a:pos x="connsiteX24302" y="connsiteY24302"/>
              </a:cxn>
              <a:cxn ang="0">
                <a:pos x="connsiteX24303" y="connsiteY24303"/>
              </a:cxn>
              <a:cxn ang="0">
                <a:pos x="connsiteX24304" y="connsiteY24304"/>
              </a:cxn>
              <a:cxn ang="0">
                <a:pos x="connsiteX24305" y="connsiteY24305"/>
              </a:cxn>
              <a:cxn ang="0">
                <a:pos x="connsiteX24306" y="connsiteY24306"/>
              </a:cxn>
              <a:cxn ang="0">
                <a:pos x="connsiteX24307" y="connsiteY24307"/>
              </a:cxn>
              <a:cxn ang="0">
                <a:pos x="connsiteX24308" y="connsiteY24308"/>
              </a:cxn>
              <a:cxn ang="0">
                <a:pos x="connsiteX24309" y="connsiteY24309"/>
              </a:cxn>
              <a:cxn ang="0">
                <a:pos x="connsiteX24310" y="connsiteY24310"/>
              </a:cxn>
              <a:cxn ang="0">
                <a:pos x="connsiteX24311" y="connsiteY24311"/>
              </a:cxn>
              <a:cxn ang="0">
                <a:pos x="connsiteX24312" y="connsiteY24312"/>
              </a:cxn>
              <a:cxn ang="0">
                <a:pos x="connsiteX24313" y="connsiteY24313"/>
              </a:cxn>
              <a:cxn ang="0">
                <a:pos x="connsiteX24314" y="connsiteY24314"/>
              </a:cxn>
              <a:cxn ang="0">
                <a:pos x="connsiteX24315" y="connsiteY24315"/>
              </a:cxn>
              <a:cxn ang="0">
                <a:pos x="connsiteX24316" y="connsiteY24316"/>
              </a:cxn>
              <a:cxn ang="0">
                <a:pos x="connsiteX24317" y="connsiteY24317"/>
              </a:cxn>
              <a:cxn ang="0">
                <a:pos x="connsiteX24318" y="connsiteY24318"/>
              </a:cxn>
              <a:cxn ang="0">
                <a:pos x="connsiteX24319" y="connsiteY24319"/>
              </a:cxn>
              <a:cxn ang="0">
                <a:pos x="connsiteX24320" y="connsiteY24320"/>
              </a:cxn>
              <a:cxn ang="0">
                <a:pos x="connsiteX24321" y="connsiteY24321"/>
              </a:cxn>
              <a:cxn ang="0">
                <a:pos x="connsiteX24322" y="connsiteY24322"/>
              </a:cxn>
              <a:cxn ang="0">
                <a:pos x="connsiteX24323" y="connsiteY24323"/>
              </a:cxn>
              <a:cxn ang="0">
                <a:pos x="connsiteX24324" y="connsiteY24324"/>
              </a:cxn>
              <a:cxn ang="0">
                <a:pos x="connsiteX24325" y="connsiteY24325"/>
              </a:cxn>
              <a:cxn ang="0">
                <a:pos x="connsiteX24326" y="connsiteY24326"/>
              </a:cxn>
              <a:cxn ang="0">
                <a:pos x="connsiteX24327" y="connsiteY24327"/>
              </a:cxn>
              <a:cxn ang="0">
                <a:pos x="connsiteX24328" y="connsiteY24328"/>
              </a:cxn>
              <a:cxn ang="0">
                <a:pos x="connsiteX24329" y="connsiteY24329"/>
              </a:cxn>
              <a:cxn ang="0">
                <a:pos x="connsiteX24330" y="connsiteY24330"/>
              </a:cxn>
              <a:cxn ang="0">
                <a:pos x="connsiteX24331" y="connsiteY24331"/>
              </a:cxn>
              <a:cxn ang="0">
                <a:pos x="connsiteX24332" y="connsiteY24332"/>
              </a:cxn>
              <a:cxn ang="0">
                <a:pos x="connsiteX24333" y="connsiteY24333"/>
              </a:cxn>
              <a:cxn ang="0">
                <a:pos x="connsiteX24334" y="connsiteY24334"/>
              </a:cxn>
              <a:cxn ang="0">
                <a:pos x="connsiteX24335" y="connsiteY24335"/>
              </a:cxn>
              <a:cxn ang="0">
                <a:pos x="connsiteX24336" y="connsiteY24336"/>
              </a:cxn>
              <a:cxn ang="0">
                <a:pos x="connsiteX24337" y="connsiteY24337"/>
              </a:cxn>
              <a:cxn ang="0">
                <a:pos x="connsiteX24338" y="connsiteY24338"/>
              </a:cxn>
              <a:cxn ang="0">
                <a:pos x="connsiteX24339" y="connsiteY24339"/>
              </a:cxn>
              <a:cxn ang="0">
                <a:pos x="connsiteX24340" y="connsiteY24340"/>
              </a:cxn>
              <a:cxn ang="0">
                <a:pos x="connsiteX24341" y="connsiteY24341"/>
              </a:cxn>
              <a:cxn ang="0">
                <a:pos x="connsiteX24342" y="connsiteY24342"/>
              </a:cxn>
              <a:cxn ang="0">
                <a:pos x="connsiteX24343" y="connsiteY24343"/>
              </a:cxn>
              <a:cxn ang="0">
                <a:pos x="connsiteX24344" y="connsiteY24344"/>
              </a:cxn>
              <a:cxn ang="0">
                <a:pos x="connsiteX24345" y="connsiteY24345"/>
              </a:cxn>
              <a:cxn ang="0">
                <a:pos x="connsiteX24346" y="connsiteY24346"/>
              </a:cxn>
              <a:cxn ang="0">
                <a:pos x="connsiteX24347" y="connsiteY24347"/>
              </a:cxn>
              <a:cxn ang="0">
                <a:pos x="connsiteX24348" y="connsiteY24348"/>
              </a:cxn>
              <a:cxn ang="0">
                <a:pos x="connsiteX24349" y="connsiteY24349"/>
              </a:cxn>
              <a:cxn ang="0">
                <a:pos x="connsiteX24350" y="connsiteY24350"/>
              </a:cxn>
              <a:cxn ang="0">
                <a:pos x="connsiteX24351" y="connsiteY24351"/>
              </a:cxn>
              <a:cxn ang="0">
                <a:pos x="connsiteX24352" y="connsiteY24352"/>
              </a:cxn>
              <a:cxn ang="0">
                <a:pos x="connsiteX24353" y="connsiteY24353"/>
              </a:cxn>
              <a:cxn ang="0">
                <a:pos x="connsiteX24354" y="connsiteY24354"/>
              </a:cxn>
              <a:cxn ang="0">
                <a:pos x="connsiteX24355" y="connsiteY24355"/>
              </a:cxn>
              <a:cxn ang="0">
                <a:pos x="connsiteX24356" y="connsiteY24356"/>
              </a:cxn>
              <a:cxn ang="0">
                <a:pos x="connsiteX24357" y="connsiteY24357"/>
              </a:cxn>
              <a:cxn ang="0">
                <a:pos x="connsiteX24358" y="connsiteY24358"/>
              </a:cxn>
              <a:cxn ang="0">
                <a:pos x="connsiteX24359" y="connsiteY24359"/>
              </a:cxn>
              <a:cxn ang="0">
                <a:pos x="connsiteX24360" y="connsiteY24360"/>
              </a:cxn>
              <a:cxn ang="0">
                <a:pos x="connsiteX24361" y="connsiteY24361"/>
              </a:cxn>
              <a:cxn ang="0">
                <a:pos x="connsiteX24362" y="connsiteY24362"/>
              </a:cxn>
              <a:cxn ang="0">
                <a:pos x="connsiteX24363" y="connsiteY24363"/>
              </a:cxn>
              <a:cxn ang="0">
                <a:pos x="connsiteX24364" y="connsiteY24364"/>
              </a:cxn>
              <a:cxn ang="0">
                <a:pos x="connsiteX24365" y="connsiteY24365"/>
              </a:cxn>
              <a:cxn ang="0">
                <a:pos x="connsiteX24366" y="connsiteY24366"/>
              </a:cxn>
              <a:cxn ang="0">
                <a:pos x="connsiteX24367" y="connsiteY24367"/>
              </a:cxn>
              <a:cxn ang="0">
                <a:pos x="connsiteX24368" y="connsiteY24368"/>
              </a:cxn>
              <a:cxn ang="0">
                <a:pos x="connsiteX24369" y="connsiteY24369"/>
              </a:cxn>
              <a:cxn ang="0">
                <a:pos x="connsiteX24370" y="connsiteY24370"/>
              </a:cxn>
              <a:cxn ang="0">
                <a:pos x="connsiteX24371" y="connsiteY24371"/>
              </a:cxn>
              <a:cxn ang="0">
                <a:pos x="connsiteX24372" y="connsiteY24372"/>
              </a:cxn>
              <a:cxn ang="0">
                <a:pos x="connsiteX24373" y="connsiteY24373"/>
              </a:cxn>
              <a:cxn ang="0">
                <a:pos x="connsiteX24374" y="connsiteY24374"/>
              </a:cxn>
              <a:cxn ang="0">
                <a:pos x="connsiteX24375" y="connsiteY24375"/>
              </a:cxn>
              <a:cxn ang="0">
                <a:pos x="connsiteX24376" y="connsiteY24376"/>
              </a:cxn>
              <a:cxn ang="0">
                <a:pos x="connsiteX24377" y="connsiteY24377"/>
              </a:cxn>
              <a:cxn ang="0">
                <a:pos x="connsiteX24378" y="connsiteY24378"/>
              </a:cxn>
              <a:cxn ang="0">
                <a:pos x="connsiteX24379" y="connsiteY24379"/>
              </a:cxn>
              <a:cxn ang="0">
                <a:pos x="connsiteX24380" y="connsiteY24380"/>
              </a:cxn>
              <a:cxn ang="0">
                <a:pos x="connsiteX24381" y="connsiteY24381"/>
              </a:cxn>
              <a:cxn ang="0">
                <a:pos x="connsiteX24382" y="connsiteY24382"/>
              </a:cxn>
              <a:cxn ang="0">
                <a:pos x="connsiteX24383" y="connsiteY24383"/>
              </a:cxn>
              <a:cxn ang="0">
                <a:pos x="connsiteX24384" y="connsiteY24384"/>
              </a:cxn>
              <a:cxn ang="0">
                <a:pos x="connsiteX24385" y="connsiteY24385"/>
              </a:cxn>
              <a:cxn ang="0">
                <a:pos x="connsiteX24386" y="connsiteY24386"/>
              </a:cxn>
              <a:cxn ang="0">
                <a:pos x="connsiteX24387" y="connsiteY24387"/>
              </a:cxn>
              <a:cxn ang="0">
                <a:pos x="connsiteX24388" y="connsiteY24388"/>
              </a:cxn>
              <a:cxn ang="0">
                <a:pos x="connsiteX24389" y="connsiteY24389"/>
              </a:cxn>
              <a:cxn ang="0">
                <a:pos x="connsiteX24390" y="connsiteY24390"/>
              </a:cxn>
              <a:cxn ang="0">
                <a:pos x="connsiteX24391" y="connsiteY24391"/>
              </a:cxn>
              <a:cxn ang="0">
                <a:pos x="connsiteX24392" y="connsiteY24392"/>
              </a:cxn>
              <a:cxn ang="0">
                <a:pos x="connsiteX24393" y="connsiteY24393"/>
              </a:cxn>
              <a:cxn ang="0">
                <a:pos x="connsiteX24394" y="connsiteY24394"/>
              </a:cxn>
              <a:cxn ang="0">
                <a:pos x="connsiteX24395" y="connsiteY24395"/>
              </a:cxn>
              <a:cxn ang="0">
                <a:pos x="connsiteX24396" y="connsiteY24396"/>
              </a:cxn>
              <a:cxn ang="0">
                <a:pos x="connsiteX24397" y="connsiteY24397"/>
              </a:cxn>
              <a:cxn ang="0">
                <a:pos x="connsiteX24398" y="connsiteY24398"/>
              </a:cxn>
              <a:cxn ang="0">
                <a:pos x="connsiteX24399" y="connsiteY24399"/>
              </a:cxn>
              <a:cxn ang="0">
                <a:pos x="connsiteX24400" y="connsiteY24400"/>
              </a:cxn>
              <a:cxn ang="0">
                <a:pos x="connsiteX24401" y="connsiteY24401"/>
              </a:cxn>
              <a:cxn ang="0">
                <a:pos x="connsiteX24402" y="connsiteY24402"/>
              </a:cxn>
              <a:cxn ang="0">
                <a:pos x="connsiteX24403" y="connsiteY24403"/>
              </a:cxn>
              <a:cxn ang="0">
                <a:pos x="connsiteX24404" y="connsiteY24404"/>
              </a:cxn>
              <a:cxn ang="0">
                <a:pos x="connsiteX24405" y="connsiteY24405"/>
              </a:cxn>
              <a:cxn ang="0">
                <a:pos x="connsiteX24406" y="connsiteY24406"/>
              </a:cxn>
              <a:cxn ang="0">
                <a:pos x="connsiteX24407" y="connsiteY24407"/>
              </a:cxn>
              <a:cxn ang="0">
                <a:pos x="connsiteX24408" y="connsiteY24408"/>
              </a:cxn>
              <a:cxn ang="0">
                <a:pos x="connsiteX24409" y="connsiteY24409"/>
              </a:cxn>
              <a:cxn ang="0">
                <a:pos x="connsiteX24410" y="connsiteY24410"/>
              </a:cxn>
              <a:cxn ang="0">
                <a:pos x="connsiteX24411" y="connsiteY24411"/>
              </a:cxn>
              <a:cxn ang="0">
                <a:pos x="connsiteX24412" y="connsiteY24412"/>
              </a:cxn>
              <a:cxn ang="0">
                <a:pos x="connsiteX24413" y="connsiteY24413"/>
              </a:cxn>
              <a:cxn ang="0">
                <a:pos x="connsiteX24414" y="connsiteY24414"/>
              </a:cxn>
              <a:cxn ang="0">
                <a:pos x="connsiteX24415" y="connsiteY24415"/>
              </a:cxn>
              <a:cxn ang="0">
                <a:pos x="connsiteX24416" y="connsiteY24416"/>
              </a:cxn>
              <a:cxn ang="0">
                <a:pos x="connsiteX24417" y="connsiteY24417"/>
              </a:cxn>
              <a:cxn ang="0">
                <a:pos x="connsiteX24418" y="connsiteY24418"/>
              </a:cxn>
              <a:cxn ang="0">
                <a:pos x="connsiteX24419" y="connsiteY24419"/>
              </a:cxn>
              <a:cxn ang="0">
                <a:pos x="connsiteX24420" y="connsiteY24420"/>
              </a:cxn>
              <a:cxn ang="0">
                <a:pos x="connsiteX24421" y="connsiteY24421"/>
              </a:cxn>
              <a:cxn ang="0">
                <a:pos x="connsiteX24422" y="connsiteY24422"/>
              </a:cxn>
              <a:cxn ang="0">
                <a:pos x="connsiteX24423" y="connsiteY24423"/>
              </a:cxn>
              <a:cxn ang="0">
                <a:pos x="connsiteX24424" y="connsiteY24424"/>
              </a:cxn>
              <a:cxn ang="0">
                <a:pos x="connsiteX24425" y="connsiteY24425"/>
              </a:cxn>
              <a:cxn ang="0">
                <a:pos x="connsiteX24426" y="connsiteY24426"/>
              </a:cxn>
              <a:cxn ang="0">
                <a:pos x="connsiteX24427" y="connsiteY24427"/>
              </a:cxn>
              <a:cxn ang="0">
                <a:pos x="connsiteX24428" y="connsiteY24428"/>
              </a:cxn>
              <a:cxn ang="0">
                <a:pos x="connsiteX24429" y="connsiteY24429"/>
              </a:cxn>
              <a:cxn ang="0">
                <a:pos x="connsiteX24430" y="connsiteY24430"/>
              </a:cxn>
              <a:cxn ang="0">
                <a:pos x="connsiteX24431" y="connsiteY24431"/>
              </a:cxn>
              <a:cxn ang="0">
                <a:pos x="connsiteX24432" y="connsiteY24432"/>
              </a:cxn>
              <a:cxn ang="0">
                <a:pos x="connsiteX24433" y="connsiteY24433"/>
              </a:cxn>
              <a:cxn ang="0">
                <a:pos x="connsiteX24434" y="connsiteY24434"/>
              </a:cxn>
              <a:cxn ang="0">
                <a:pos x="connsiteX24435" y="connsiteY24435"/>
              </a:cxn>
              <a:cxn ang="0">
                <a:pos x="connsiteX24436" y="connsiteY24436"/>
              </a:cxn>
              <a:cxn ang="0">
                <a:pos x="connsiteX24437" y="connsiteY24437"/>
              </a:cxn>
              <a:cxn ang="0">
                <a:pos x="connsiteX24438" y="connsiteY24438"/>
              </a:cxn>
              <a:cxn ang="0">
                <a:pos x="connsiteX24439" y="connsiteY24439"/>
              </a:cxn>
              <a:cxn ang="0">
                <a:pos x="connsiteX24440" y="connsiteY24440"/>
              </a:cxn>
              <a:cxn ang="0">
                <a:pos x="connsiteX24441" y="connsiteY24441"/>
              </a:cxn>
              <a:cxn ang="0">
                <a:pos x="connsiteX24442" y="connsiteY24442"/>
              </a:cxn>
              <a:cxn ang="0">
                <a:pos x="connsiteX24443" y="connsiteY24443"/>
              </a:cxn>
              <a:cxn ang="0">
                <a:pos x="connsiteX24444" y="connsiteY24444"/>
              </a:cxn>
              <a:cxn ang="0">
                <a:pos x="connsiteX24445" y="connsiteY24445"/>
              </a:cxn>
              <a:cxn ang="0">
                <a:pos x="connsiteX24446" y="connsiteY24446"/>
              </a:cxn>
              <a:cxn ang="0">
                <a:pos x="connsiteX24447" y="connsiteY24447"/>
              </a:cxn>
              <a:cxn ang="0">
                <a:pos x="connsiteX24448" y="connsiteY24448"/>
              </a:cxn>
              <a:cxn ang="0">
                <a:pos x="connsiteX24449" y="connsiteY24449"/>
              </a:cxn>
              <a:cxn ang="0">
                <a:pos x="connsiteX24450" y="connsiteY24450"/>
              </a:cxn>
              <a:cxn ang="0">
                <a:pos x="connsiteX24451" y="connsiteY24451"/>
              </a:cxn>
              <a:cxn ang="0">
                <a:pos x="connsiteX24452" y="connsiteY24452"/>
              </a:cxn>
              <a:cxn ang="0">
                <a:pos x="connsiteX24453" y="connsiteY24453"/>
              </a:cxn>
              <a:cxn ang="0">
                <a:pos x="connsiteX24454" y="connsiteY24454"/>
              </a:cxn>
              <a:cxn ang="0">
                <a:pos x="connsiteX24455" y="connsiteY24455"/>
              </a:cxn>
              <a:cxn ang="0">
                <a:pos x="connsiteX24456" y="connsiteY24456"/>
              </a:cxn>
              <a:cxn ang="0">
                <a:pos x="connsiteX24457" y="connsiteY24457"/>
              </a:cxn>
              <a:cxn ang="0">
                <a:pos x="connsiteX24458" y="connsiteY24458"/>
              </a:cxn>
              <a:cxn ang="0">
                <a:pos x="connsiteX24459" y="connsiteY24459"/>
              </a:cxn>
              <a:cxn ang="0">
                <a:pos x="connsiteX24460" y="connsiteY24460"/>
              </a:cxn>
              <a:cxn ang="0">
                <a:pos x="connsiteX24461" y="connsiteY24461"/>
              </a:cxn>
              <a:cxn ang="0">
                <a:pos x="connsiteX24462" y="connsiteY24462"/>
              </a:cxn>
              <a:cxn ang="0">
                <a:pos x="connsiteX24463" y="connsiteY24463"/>
              </a:cxn>
              <a:cxn ang="0">
                <a:pos x="connsiteX24464" y="connsiteY24464"/>
              </a:cxn>
              <a:cxn ang="0">
                <a:pos x="connsiteX24465" y="connsiteY24465"/>
              </a:cxn>
              <a:cxn ang="0">
                <a:pos x="connsiteX24466" y="connsiteY24466"/>
              </a:cxn>
              <a:cxn ang="0">
                <a:pos x="connsiteX24467" y="connsiteY24467"/>
              </a:cxn>
              <a:cxn ang="0">
                <a:pos x="connsiteX24468" y="connsiteY24468"/>
              </a:cxn>
              <a:cxn ang="0">
                <a:pos x="connsiteX24469" y="connsiteY24469"/>
              </a:cxn>
              <a:cxn ang="0">
                <a:pos x="connsiteX24470" y="connsiteY24470"/>
              </a:cxn>
              <a:cxn ang="0">
                <a:pos x="connsiteX24471" y="connsiteY24471"/>
              </a:cxn>
              <a:cxn ang="0">
                <a:pos x="connsiteX24472" y="connsiteY24472"/>
              </a:cxn>
              <a:cxn ang="0">
                <a:pos x="connsiteX24473" y="connsiteY24473"/>
              </a:cxn>
              <a:cxn ang="0">
                <a:pos x="connsiteX24474" y="connsiteY24474"/>
              </a:cxn>
              <a:cxn ang="0">
                <a:pos x="connsiteX24475" y="connsiteY24475"/>
              </a:cxn>
              <a:cxn ang="0">
                <a:pos x="connsiteX24476" y="connsiteY24476"/>
              </a:cxn>
              <a:cxn ang="0">
                <a:pos x="connsiteX24477" y="connsiteY24477"/>
              </a:cxn>
              <a:cxn ang="0">
                <a:pos x="connsiteX24478" y="connsiteY24478"/>
              </a:cxn>
              <a:cxn ang="0">
                <a:pos x="connsiteX24479" y="connsiteY24479"/>
              </a:cxn>
              <a:cxn ang="0">
                <a:pos x="connsiteX24480" y="connsiteY24480"/>
              </a:cxn>
              <a:cxn ang="0">
                <a:pos x="connsiteX24481" y="connsiteY24481"/>
              </a:cxn>
              <a:cxn ang="0">
                <a:pos x="connsiteX24482" y="connsiteY24482"/>
              </a:cxn>
              <a:cxn ang="0">
                <a:pos x="connsiteX24483" y="connsiteY24483"/>
              </a:cxn>
              <a:cxn ang="0">
                <a:pos x="connsiteX24484" y="connsiteY24484"/>
              </a:cxn>
              <a:cxn ang="0">
                <a:pos x="connsiteX24485" y="connsiteY24485"/>
              </a:cxn>
              <a:cxn ang="0">
                <a:pos x="connsiteX24486" y="connsiteY24486"/>
              </a:cxn>
              <a:cxn ang="0">
                <a:pos x="connsiteX24487" y="connsiteY24487"/>
              </a:cxn>
              <a:cxn ang="0">
                <a:pos x="connsiteX24488" y="connsiteY24488"/>
              </a:cxn>
              <a:cxn ang="0">
                <a:pos x="connsiteX24489" y="connsiteY24489"/>
              </a:cxn>
              <a:cxn ang="0">
                <a:pos x="connsiteX24490" y="connsiteY24490"/>
              </a:cxn>
              <a:cxn ang="0">
                <a:pos x="connsiteX24491" y="connsiteY24491"/>
              </a:cxn>
              <a:cxn ang="0">
                <a:pos x="connsiteX24492" y="connsiteY24492"/>
              </a:cxn>
              <a:cxn ang="0">
                <a:pos x="connsiteX24493" y="connsiteY24493"/>
              </a:cxn>
              <a:cxn ang="0">
                <a:pos x="connsiteX24494" y="connsiteY24494"/>
              </a:cxn>
              <a:cxn ang="0">
                <a:pos x="connsiteX24495" y="connsiteY24495"/>
              </a:cxn>
              <a:cxn ang="0">
                <a:pos x="connsiteX24496" y="connsiteY24496"/>
              </a:cxn>
              <a:cxn ang="0">
                <a:pos x="connsiteX24497" y="connsiteY24497"/>
              </a:cxn>
              <a:cxn ang="0">
                <a:pos x="connsiteX24498" y="connsiteY24498"/>
              </a:cxn>
              <a:cxn ang="0">
                <a:pos x="connsiteX24499" y="connsiteY24499"/>
              </a:cxn>
              <a:cxn ang="0">
                <a:pos x="connsiteX24500" y="connsiteY24500"/>
              </a:cxn>
              <a:cxn ang="0">
                <a:pos x="connsiteX24501" y="connsiteY24501"/>
              </a:cxn>
              <a:cxn ang="0">
                <a:pos x="connsiteX24502" y="connsiteY24502"/>
              </a:cxn>
              <a:cxn ang="0">
                <a:pos x="connsiteX24503" y="connsiteY24503"/>
              </a:cxn>
              <a:cxn ang="0">
                <a:pos x="connsiteX24504" y="connsiteY24504"/>
              </a:cxn>
              <a:cxn ang="0">
                <a:pos x="connsiteX24505" y="connsiteY24505"/>
              </a:cxn>
              <a:cxn ang="0">
                <a:pos x="connsiteX24506" y="connsiteY24506"/>
              </a:cxn>
              <a:cxn ang="0">
                <a:pos x="connsiteX24507" y="connsiteY24507"/>
              </a:cxn>
              <a:cxn ang="0">
                <a:pos x="connsiteX24508" y="connsiteY24508"/>
              </a:cxn>
              <a:cxn ang="0">
                <a:pos x="connsiteX24509" y="connsiteY24509"/>
              </a:cxn>
              <a:cxn ang="0">
                <a:pos x="connsiteX24510" y="connsiteY24510"/>
              </a:cxn>
              <a:cxn ang="0">
                <a:pos x="connsiteX24511" y="connsiteY24511"/>
              </a:cxn>
              <a:cxn ang="0">
                <a:pos x="connsiteX24512" y="connsiteY24512"/>
              </a:cxn>
              <a:cxn ang="0">
                <a:pos x="connsiteX24513" y="connsiteY24513"/>
              </a:cxn>
              <a:cxn ang="0">
                <a:pos x="connsiteX24514" y="connsiteY24514"/>
              </a:cxn>
              <a:cxn ang="0">
                <a:pos x="connsiteX24515" y="connsiteY24515"/>
              </a:cxn>
              <a:cxn ang="0">
                <a:pos x="connsiteX24516" y="connsiteY24516"/>
              </a:cxn>
              <a:cxn ang="0">
                <a:pos x="connsiteX24517" y="connsiteY24517"/>
              </a:cxn>
              <a:cxn ang="0">
                <a:pos x="connsiteX24518" y="connsiteY24518"/>
              </a:cxn>
              <a:cxn ang="0">
                <a:pos x="connsiteX24519" y="connsiteY24519"/>
              </a:cxn>
              <a:cxn ang="0">
                <a:pos x="connsiteX24520" y="connsiteY24520"/>
              </a:cxn>
              <a:cxn ang="0">
                <a:pos x="connsiteX24521" y="connsiteY24521"/>
              </a:cxn>
              <a:cxn ang="0">
                <a:pos x="connsiteX24522" y="connsiteY24522"/>
              </a:cxn>
              <a:cxn ang="0">
                <a:pos x="connsiteX24523" y="connsiteY24523"/>
              </a:cxn>
              <a:cxn ang="0">
                <a:pos x="connsiteX24524" y="connsiteY24524"/>
              </a:cxn>
              <a:cxn ang="0">
                <a:pos x="connsiteX24525" y="connsiteY24525"/>
              </a:cxn>
              <a:cxn ang="0">
                <a:pos x="connsiteX24526" y="connsiteY24526"/>
              </a:cxn>
              <a:cxn ang="0">
                <a:pos x="connsiteX24527" y="connsiteY24527"/>
              </a:cxn>
              <a:cxn ang="0">
                <a:pos x="connsiteX24528" y="connsiteY24528"/>
              </a:cxn>
              <a:cxn ang="0">
                <a:pos x="connsiteX24529" y="connsiteY24529"/>
              </a:cxn>
              <a:cxn ang="0">
                <a:pos x="connsiteX24530" y="connsiteY24530"/>
              </a:cxn>
              <a:cxn ang="0">
                <a:pos x="connsiteX24531" y="connsiteY24531"/>
              </a:cxn>
              <a:cxn ang="0">
                <a:pos x="connsiteX24532" y="connsiteY24532"/>
              </a:cxn>
              <a:cxn ang="0">
                <a:pos x="connsiteX24533" y="connsiteY24533"/>
              </a:cxn>
              <a:cxn ang="0">
                <a:pos x="connsiteX24534" y="connsiteY24534"/>
              </a:cxn>
              <a:cxn ang="0">
                <a:pos x="connsiteX24535" y="connsiteY24535"/>
              </a:cxn>
              <a:cxn ang="0">
                <a:pos x="connsiteX24536" y="connsiteY24536"/>
              </a:cxn>
              <a:cxn ang="0">
                <a:pos x="connsiteX24537" y="connsiteY24537"/>
              </a:cxn>
              <a:cxn ang="0">
                <a:pos x="connsiteX24538" y="connsiteY24538"/>
              </a:cxn>
              <a:cxn ang="0">
                <a:pos x="connsiteX24539" y="connsiteY24539"/>
              </a:cxn>
              <a:cxn ang="0">
                <a:pos x="connsiteX24540" y="connsiteY24540"/>
              </a:cxn>
              <a:cxn ang="0">
                <a:pos x="connsiteX24541" y="connsiteY24541"/>
              </a:cxn>
              <a:cxn ang="0">
                <a:pos x="connsiteX24542" y="connsiteY24542"/>
              </a:cxn>
              <a:cxn ang="0">
                <a:pos x="connsiteX24543" y="connsiteY24543"/>
              </a:cxn>
              <a:cxn ang="0">
                <a:pos x="connsiteX24544" y="connsiteY24544"/>
              </a:cxn>
              <a:cxn ang="0">
                <a:pos x="connsiteX24545" y="connsiteY24545"/>
              </a:cxn>
              <a:cxn ang="0">
                <a:pos x="connsiteX24546" y="connsiteY24546"/>
              </a:cxn>
              <a:cxn ang="0">
                <a:pos x="connsiteX24547" y="connsiteY24547"/>
              </a:cxn>
              <a:cxn ang="0">
                <a:pos x="connsiteX24548" y="connsiteY24548"/>
              </a:cxn>
              <a:cxn ang="0">
                <a:pos x="connsiteX24549" y="connsiteY24549"/>
              </a:cxn>
              <a:cxn ang="0">
                <a:pos x="connsiteX24550" y="connsiteY24550"/>
              </a:cxn>
              <a:cxn ang="0">
                <a:pos x="connsiteX24551" y="connsiteY24551"/>
              </a:cxn>
              <a:cxn ang="0">
                <a:pos x="connsiteX24552" y="connsiteY24552"/>
              </a:cxn>
              <a:cxn ang="0">
                <a:pos x="connsiteX24553" y="connsiteY24553"/>
              </a:cxn>
              <a:cxn ang="0">
                <a:pos x="connsiteX24554" y="connsiteY24554"/>
              </a:cxn>
              <a:cxn ang="0">
                <a:pos x="connsiteX24555" y="connsiteY24555"/>
              </a:cxn>
              <a:cxn ang="0">
                <a:pos x="connsiteX24556" y="connsiteY24556"/>
              </a:cxn>
              <a:cxn ang="0">
                <a:pos x="connsiteX24557" y="connsiteY24557"/>
              </a:cxn>
              <a:cxn ang="0">
                <a:pos x="connsiteX24558" y="connsiteY24558"/>
              </a:cxn>
              <a:cxn ang="0">
                <a:pos x="connsiteX24559" y="connsiteY24559"/>
              </a:cxn>
              <a:cxn ang="0">
                <a:pos x="connsiteX24560" y="connsiteY24560"/>
              </a:cxn>
              <a:cxn ang="0">
                <a:pos x="connsiteX24561" y="connsiteY24561"/>
              </a:cxn>
              <a:cxn ang="0">
                <a:pos x="connsiteX24562" y="connsiteY24562"/>
              </a:cxn>
              <a:cxn ang="0">
                <a:pos x="connsiteX24563" y="connsiteY24563"/>
              </a:cxn>
              <a:cxn ang="0">
                <a:pos x="connsiteX24564" y="connsiteY24564"/>
              </a:cxn>
              <a:cxn ang="0">
                <a:pos x="connsiteX24565" y="connsiteY24565"/>
              </a:cxn>
              <a:cxn ang="0">
                <a:pos x="connsiteX24566" y="connsiteY24566"/>
              </a:cxn>
              <a:cxn ang="0">
                <a:pos x="connsiteX24567" y="connsiteY24567"/>
              </a:cxn>
              <a:cxn ang="0">
                <a:pos x="connsiteX24568" y="connsiteY24568"/>
              </a:cxn>
              <a:cxn ang="0">
                <a:pos x="connsiteX24569" y="connsiteY24569"/>
              </a:cxn>
              <a:cxn ang="0">
                <a:pos x="connsiteX24570" y="connsiteY24570"/>
              </a:cxn>
              <a:cxn ang="0">
                <a:pos x="connsiteX24571" y="connsiteY24571"/>
              </a:cxn>
              <a:cxn ang="0">
                <a:pos x="connsiteX24572" y="connsiteY24572"/>
              </a:cxn>
              <a:cxn ang="0">
                <a:pos x="connsiteX24573" y="connsiteY24573"/>
              </a:cxn>
              <a:cxn ang="0">
                <a:pos x="connsiteX24574" y="connsiteY24574"/>
              </a:cxn>
              <a:cxn ang="0">
                <a:pos x="connsiteX24575" y="connsiteY24575"/>
              </a:cxn>
              <a:cxn ang="0">
                <a:pos x="connsiteX24576" y="connsiteY24576"/>
              </a:cxn>
              <a:cxn ang="0">
                <a:pos x="connsiteX24577" y="connsiteY24577"/>
              </a:cxn>
              <a:cxn ang="0">
                <a:pos x="connsiteX24578" y="connsiteY24578"/>
              </a:cxn>
              <a:cxn ang="0">
                <a:pos x="connsiteX24579" y="connsiteY24579"/>
              </a:cxn>
              <a:cxn ang="0">
                <a:pos x="connsiteX24580" y="connsiteY24580"/>
              </a:cxn>
              <a:cxn ang="0">
                <a:pos x="connsiteX24581" y="connsiteY24581"/>
              </a:cxn>
              <a:cxn ang="0">
                <a:pos x="connsiteX24582" y="connsiteY24582"/>
              </a:cxn>
              <a:cxn ang="0">
                <a:pos x="connsiteX24583" y="connsiteY24583"/>
              </a:cxn>
              <a:cxn ang="0">
                <a:pos x="connsiteX24584" y="connsiteY24584"/>
              </a:cxn>
              <a:cxn ang="0">
                <a:pos x="connsiteX24585" y="connsiteY24585"/>
              </a:cxn>
              <a:cxn ang="0">
                <a:pos x="connsiteX24586" y="connsiteY24586"/>
              </a:cxn>
              <a:cxn ang="0">
                <a:pos x="connsiteX24587" y="connsiteY24587"/>
              </a:cxn>
              <a:cxn ang="0">
                <a:pos x="connsiteX24588" y="connsiteY24588"/>
              </a:cxn>
              <a:cxn ang="0">
                <a:pos x="connsiteX24589" y="connsiteY24589"/>
              </a:cxn>
              <a:cxn ang="0">
                <a:pos x="connsiteX24590" y="connsiteY24590"/>
              </a:cxn>
              <a:cxn ang="0">
                <a:pos x="connsiteX24591" y="connsiteY24591"/>
              </a:cxn>
              <a:cxn ang="0">
                <a:pos x="connsiteX24592" y="connsiteY24592"/>
              </a:cxn>
              <a:cxn ang="0">
                <a:pos x="connsiteX24593" y="connsiteY24593"/>
              </a:cxn>
              <a:cxn ang="0">
                <a:pos x="connsiteX24594" y="connsiteY24594"/>
              </a:cxn>
              <a:cxn ang="0">
                <a:pos x="connsiteX24595" y="connsiteY24595"/>
              </a:cxn>
              <a:cxn ang="0">
                <a:pos x="connsiteX24596" y="connsiteY24596"/>
              </a:cxn>
              <a:cxn ang="0">
                <a:pos x="connsiteX24597" y="connsiteY24597"/>
              </a:cxn>
              <a:cxn ang="0">
                <a:pos x="connsiteX24598" y="connsiteY24598"/>
              </a:cxn>
              <a:cxn ang="0">
                <a:pos x="connsiteX24599" y="connsiteY24599"/>
              </a:cxn>
              <a:cxn ang="0">
                <a:pos x="connsiteX24600" y="connsiteY24600"/>
              </a:cxn>
              <a:cxn ang="0">
                <a:pos x="connsiteX24601" y="connsiteY24601"/>
              </a:cxn>
              <a:cxn ang="0">
                <a:pos x="connsiteX24602" y="connsiteY24602"/>
              </a:cxn>
              <a:cxn ang="0">
                <a:pos x="connsiteX24603" y="connsiteY24603"/>
              </a:cxn>
              <a:cxn ang="0">
                <a:pos x="connsiteX24604" y="connsiteY24604"/>
              </a:cxn>
              <a:cxn ang="0">
                <a:pos x="connsiteX24605" y="connsiteY24605"/>
              </a:cxn>
              <a:cxn ang="0">
                <a:pos x="connsiteX24606" y="connsiteY24606"/>
              </a:cxn>
              <a:cxn ang="0">
                <a:pos x="connsiteX24607" y="connsiteY24607"/>
              </a:cxn>
              <a:cxn ang="0">
                <a:pos x="connsiteX24608" y="connsiteY24608"/>
              </a:cxn>
              <a:cxn ang="0">
                <a:pos x="connsiteX24609" y="connsiteY24609"/>
              </a:cxn>
              <a:cxn ang="0">
                <a:pos x="connsiteX24610" y="connsiteY24610"/>
              </a:cxn>
              <a:cxn ang="0">
                <a:pos x="connsiteX24611" y="connsiteY24611"/>
              </a:cxn>
              <a:cxn ang="0">
                <a:pos x="connsiteX24612" y="connsiteY24612"/>
              </a:cxn>
              <a:cxn ang="0">
                <a:pos x="connsiteX24613" y="connsiteY24613"/>
              </a:cxn>
              <a:cxn ang="0">
                <a:pos x="connsiteX24614" y="connsiteY24614"/>
              </a:cxn>
              <a:cxn ang="0">
                <a:pos x="connsiteX24615" y="connsiteY24615"/>
              </a:cxn>
              <a:cxn ang="0">
                <a:pos x="connsiteX24616" y="connsiteY24616"/>
              </a:cxn>
              <a:cxn ang="0">
                <a:pos x="connsiteX24617" y="connsiteY24617"/>
              </a:cxn>
              <a:cxn ang="0">
                <a:pos x="connsiteX24618" y="connsiteY24618"/>
              </a:cxn>
              <a:cxn ang="0">
                <a:pos x="connsiteX24619" y="connsiteY24619"/>
              </a:cxn>
              <a:cxn ang="0">
                <a:pos x="connsiteX24620" y="connsiteY24620"/>
              </a:cxn>
              <a:cxn ang="0">
                <a:pos x="connsiteX24621" y="connsiteY24621"/>
              </a:cxn>
              <a:cxn ang="0">
                <a:pos x="connsiteX24622" y="connsiteY24622"/>
              </a:cxn>
              <a:cxn ang="0">
                <a:pos x="connsiteX24623" y="connsiteY24623"/>
              </a:cxn>
              <a:cxn ang="0">
                <a:pos x="connsiteX24624" y="connsiteY24624"/>
              </a:cxn>
              <a:cxn ang="0">
                <a:pos x="connsiteX24625" y="connsiteY24625"/>
              </a:cxn>
              <a:cxn ang="0">
                <a:pos x="connsiteX24626" y="connsiteY24626"/>
              </a:cxn>
              <a:cxn ang="0">
                <a:pos x="connsiteX24627" y="connsiteY24627"/>
              </a:cxn>
              <a:cxn ang="0">
                <a:pos x="connsiteX24628" y="connsiteY24628"/>
              </a:cxn>
              <a:cxn ang="0">
                <a:pos x="connsiteX24629" y="connsiteY24629"/>
              </a:cxn>
              <a:cxn ang="0">
                <a:pos x="connsiteX24630" y="connsiteY24630"/>
              </a:cxn>
              <a:cxn ang="0">
                <a:pos x="connsiteX24631" y="connsiteY24631"/>
              </a:cxn>
              <a:cxn ang="0">
                <a:pos x="connsiteX24632" y="connsiteY24632"/>
              </a:cxn>
              <a:cxn ang="0">
                <a:pos x="connsiteX24633" y="connsiteY24633"/>
              </a:cxn>
              <a:cxn ang="0">
                <a:pos x="connsiteX24634" y="connsiteY24634"/>
              </a:cxn>
              <a:cxn ang="0">
                <a:pos x="connsiteX24635" y="connsiteY24635"/>
              </a:cxn>
              <a:cxn ang="0">
                <a:pos x="connsiteX24636" y="connsiteY24636"/>
              </a:cxn>
              <a:cxn ang="0">
                <a:pos x="connsiteX24637" y="connsiteY24637"/>
              </a:cxn>
              <a:cxn ang="0">
                <a:pos x="connsiteX24638" y="connsiteY24638"/>
              </a:cxn>
              <a:cxn ang="0">
                <a:pos x="connsiteX24639" y="connsiteY24639"/>
              </a:cxn>
              <a:cxn ang="0">
                <a:pos x="connsiteX24640" y="connsiteY24640"/>
              </a:cxn>
              <a:cxn ang="0">
                <a:pos x="connsiteX24641" y="connsiteY24641"/>
              </a:cxn>
              <a:cxn ang="0">
                <a:pos x="connsiteX24642" y="connsiteY24642"/>
              </a:cxn>
              <a:cxn ang="0">
                <a:pos x="connsiteX24643" y="connsiteY24643"/>
              </a:cxn>
              <a:cxn ang="0">
                <a:pos x="connsiteX24644" y="connsiteY24644"/>
              </a:cxn>
              <a:cxn ang="0">
                <a:pos x="connsiteX24645" y="connsiteY24645"/>
              </a:cxn>
              <a:cxn ang="0">
                <a:pos x="connsiteX24646" y="connsiteY24646"/>
              </a:cxn>
              <a:cxn ang="0">
                <a:pos x="connsiteX24647" y="connsiteY24647"/>
              </a:cxn>
              <a:cxn ang="0">
                <a:pos x="connsiteX24648" y="connsiteY24648"/>
              </a:cxn>
              <a:cxn ang="0">
                <a:pos x="connsiteX24649" y="connsiteY24649"/>
              </a:cxn>
              <a:cxn ang="0">
                <a:pos x="connsiteX24650" y="connsiteY24650"/>
              </a:cxn>
              <a:cxn ang="0">
                <a:pos x="connsiteX24651" y="connsiteY24651"/>
              </a:cxn>
              <a:cxn ang="0">
                <a:pos x="connsiteX24652" y="connsiteY24652"/>
              </a:cxn>
              <a:cxn ang="0">
                <a:pos x="connsiteX24653" y="connsiteY24653"/>
              </a:cxn>
              <a:cxn ang="0">
                <a:pos x="connsiteX24654" y="connsiteY24654"/>
              </a:cxn>
              <a:cxn ang="0">
                <a:pos x="connsiteX24655" y="connsiteY24655"/>
              </a:cxn>
              <a:cxn ang="0">
                <a:pos x="connsiteX24656" y="connsiteY24656"/>
              </a:cxn>
              <a:cxn ang="0">
                <a:pos x="connsiteX24657" y="connsiteY24657"/>
              </a:cxn>
              <a:cxn ang="0">
                <a:pos x="connsiteX24658" y="connsiteY24658"/>
              </a:cxn>
              <a:cxn ang="0">
                <a:pos x="connsiteX24659" y="connsiteY24659"/>
              </a:cxn>
              <a:cxn ang="0">
                <a:pos x="connsiteX24660" y="connsiteY24660"/>
              </a:cxn>
              <a:cxn ang="0">
                <a:pos x="connsiteX24661" y="connsiteY24661"/>
              </a:cxn>
              <a:cxn ang="0">
                <a:pos x="connsiteX24662" y="connsiteY24662"/>
              </a:cxn>
              <a:cxn ang="0">
                <a:pos x="connsiteX24663" y="connsiteY24663"/>
              </a:cxn>
              <a:cxn ang="0">
                <a:pos x="connsiteX24664" y="connsiteY24664"/>
              </a:cxn>
              <a:cxn ang="0">
                <a:pos x="connsiteX24665" y="connsiteY24665"/>
              </a:cxn>
              <a:cxn ang="0">
                <a:pos x="connsiteX24666" y="connsiteY24666"/>
              </a:cxn>
              <a:cxn ang="0">
                <a:pos x="connsiteX24667" y="connsiteY24667"/>
              </a:cxn>
              <a:cxn ang="0">
                <a:pos x="connsiteX24668" y="connsiteY24668"/>
              </a:cxn>
              <a:cxn ang="0">
                <a:pos x="connsiteX24669" y="connsiteY24669"/>
              </a:cxn>
              <a:cxn ang="0">
                <a:pos x="connsiteX24670" y="connsiteY24670"/>
              </a:cxn>
              <a:cxn ang="0">
                <a:pos x="connsiteX24671" y="connsiteY24671"/>
              </a:cxn>
              <a:cxn ang="0">
                <a:pos x="connsiteX24672" y="connsiteY24672"/>
              </a:cxn>
              <a:cxn ang="0">
                <a:pos x="connsiteX24673" y="connsiteY24673"/>
              </a:cxn>
              <a:cxn ang="0">
                <a:pos x="connsiteX24674" y="connsiteY24674"/>
              </a:cxn>
              <a:cxn ang="0">
                <a:pos x="connsiteX24675" y="connsiteY24675"/>
              </a:cxn>
              <a:cxn ang="0">
                <a:pos x="connsiteX24676" y="connsiteY24676"/>
              </a:cxn>
              <a:cxn ang="0">
                <a:pos x="connsiteX24677" y="connsiteY24677"/>
              </a:cxn>
              <a:cxn ang="0">
                <a:pos x="connsiteX24678" y="connsiteY24678"/>
              </a:cxn>
              <a:cxn ang="0">
                <a:pos x="connsiteX24679" y="connsiteY24679"/>
              </a:cxn>
              <a:cxn ang="0">
                <a:pos x="connsiteX24680" y="connsiteY24680"/>
              </a:cxn>
              <a:cxn ang="0">
                <a:pos x="connsiteX24681" y="connsiteY24681"/>
              </a:cxn>
              <a:cxn ang="0">
                <a:pos x="connsiteX24682" y="connsiteY24682"/>
              </a:cxn>
              <a:cxn ang="0">
                <a:pos x="connsiteX24683" y="connsiteY24683"/>
              </a:cxn>
              <a:cxn ang="0">
                <a:pos x="connsiteX24684" y="connsiteY24684"/>
              </a:cxn>
              <a:cxn ang="0">
                <a:pos x="connsiteX24685" y="connsiteY24685"/>
              </a:cxn>
              <a:cxn ang="0">
                <a:pos x="connsiteX24686" y="connsiteY24686"/>
              </a:cxn>
              <a:cxn ang="0">
                <a:pos x="connsiteX24687" y="connsiteY24687"/>
              </a:cxn>
              <a:cxn ang="0">
                <a:pos x="connsiteX24688" y="connsiteY24688"/>
              </a:cxn>
              <a:cxn ang="0">
                <a:pos x="connsiteX24689" y="connsiteY24689"/>
              </a:cxn>
              <a:cxn ang="0">
                <a:pos x="connsiteX24690" y="connsiteY24690"/>
              </a:cxn>
              <a:cxn ang="0">
                <a:pos x="connsiteX24691" y="connsiteY24691"/>
              </a:cxn>
              <a:cxn ang="0">
                <a:pos x="connsiteX24692" y="connsiteY24692"/>
              </a:cxn>
              <a:cxn ang="0">
                <a:pos x="connsiteX24693" y="connsiteY24693"/>
              </a:cxn>
              <a:cxn ang="0">
                <a:pos x="connsiteX24694" y="connsiteY24694"/>
              </a:cxn>
              <a:cxn ang="0">
                <a:pos x="connsiteX24695" y="connsiteY24695"/>
              </a:cxn>
              <a:cxn ang="0">
                <a:pos x="connsiteX24696" y="connsiteY24696"/>
              </a:cxn>
              <a:cxn ang="0">
                <a:pos x="connsiteX24697" y="connsiteY24697"/>
              </a:cxn>
              <a:cxn ang="0">
                <a:pos x="connsiteX24698" y="connsiteY24698"/>
              </a:cxn>
              <a:cxn ang="0">
                <a:pos x="connsiteX24699" y="connsiteY24699"/>
              </a:cxn>
              <a:cxn ang="0">
                <a:pos x="connsiteX24700" y="connsiteY24700"/>
              </a:cxn>
              <a:cxn ang="0">
                <a:pos x="connsiteX24701" y="connsiteY24701"/>
              </a:cxn>
              <a:cxn ang="0">
                <a:pos x="connsiteX24702" y="connsiteY24702"/>
              </a:cxn>
              <a:cxn ang="0">
                <a:pos x="connsiteX24703" y="connsiteY24703"/>
              </a:cxn>
              <a:cxn ang="0">
                <a:pos x="connsiteX24704" y="connsiteY24704"/>
              </a:cxn>
              <a:cxn ang="0">
                <a:pos x="connsiteX24705" y="connsiteY24705"/>
              </a:cxn>
              <a:cxn ang="0">
                <a:pos x="connsiteX24706" y="connsiteY24706"/>
              </a:cxn>
              <a:cxn ang="0">
                <a:pos x="connsiteX24707" y="connsiteY24707"/>
              </a:cxn>
              <a:cxn ang="0">
                <a:pos x="connsiteX24708" y="connsiteY24708"/>
              </a:cxn>
              <a:cxn ang="0">
                <a:pos x="connsiteX24709" y="connsiteY24709"/>
              </a:cxn>
              <a:cxn ang="0">
                <a:pos x="connsiteX24710" y="connsiteY24710"/>
              </a:cxn>
              <a:cxn ang="0">
                <a:pos x="connsiteX24711" y="connsiteY24711"/>
              </a:cxn>
              <a:cxn ang="0">
                <a:pos x="connsiteX24712" y="connsiteY24712"/>
              </a:cxn>
              <a:cxn ang="0">
                <a:pos x="connsiteX24713" y="connsiteY24713"/>
              </a:cxn>
              <a:cxn ang="0">
                <a:pos x="connsiteX24714" y="connsiteY24714"/>
              </a:cxn>
              <a:cxn ang="0">
                <a:pos x="connsiteX24715" y="connsiteY24715"/>
              </a:cxn>
              <a:cxn ang="0">
                <a:pos x="connsiteX24716" y="connsiteY24716"/>
              </a:cxn>
              <a:cxn ang="0">
                <a:pos x="connsiteX24717" y="connsiteY24717"/>
              </a:cxn>
              <a:cxn ang="0">
                <a:pos x="connsiteX24718" y="connsiteY24718"/>
              </a:cxn>
              <a:cxn ang="0">
                <a:pos x="connsiteX24719" y="connsiteY24719"/>
              </a:cxn>
              <a:cxn ang="0">
                <a:pos x="connsiteX24720" y="connsiteY24720"/>
              </a:cxn>
              <a:cxn ang="0">
                <a:pos x="connsiteX24721" y="connsiteY24721"/>
              </a:cxn>
              <a:cxn ang="0">
                <a:pos x="connsiteX24722" y="connsiteY24722"/>
              </a:cxn>
              <a:cxn ang="0">
                <a:pos x="connsiteX24723" y="connsiteY24723"/>
              </a:cxn>
              <a:cxn ang="0">
                <a:pos x="connsiteX24724" y="connsiteY24724"/>
              </a:cxn>
              <a:cxn ang="0">
                <a:pos x="connsiteX24725" y="connsiteY24725"/>
              </a:cxn>
              <a:cxn ang="0">
                <a:pos x="connsiteX24726" y="connsiteY24726"/>
              </a:cxn>
              <a:cxn ang="0">
                <a:pos x="connsiteX24727" y="connsiteY24727"/>
              </a:cxn>
              <a:cxn ang="0">
                <a:pos x="connsiteX24728" y="connsiteY24728"/>
              </a:cxn>
              <a:cxn ang="0">
                <a:pos x="connsiteX24729" y="connsiteY24729"/>
              </a:cxn>
              <a:cxn ang="0">
                <a:pos x="connsiteX24730" y="connsiteY24730"/>
              </a:cxn>
              <a:cxn ang="0">
                <a:pos x="connsiteX24731" y="connsiteY24731"/>
              </a:cxn>
              <a:cxn ang="0">
                <a:pos x="connsiteX24732" y="connsiteY24732"/>
              </a:cxn>
              <a:cxn ang="0">
                <a:pos x="connsiteX24733" y="connsiteY24733"/>
              </a:cxn>
              <a:cxn ang="0">
                <a:pos x="connsiteX24734" y="connsiteY24734"/>
              </a:cxn>
              <a:cxn ang="0">
                <a:pos x="connsiteX24735" y="connsiteY24735"/>
              </a:cxn>
              <a:cxn ang="0">
                <a:pos x="connsiteX24736" y="connsiteY24736"/>
              </a:cxn>
              <a:cxn ang="0">
                <a:pos x="connsiteX24737" y="connsiteY24737"/>
              </a:cxn>
              <a:cxn ang="0">
                <a:pos x="connsiteX24738" y="connsiteY24738"/>
              </a:cxn>
              <a:cxn ang="0">
                <a:pos x="connsiteX24739" y="connsiteY24739"/>
              </a:cxn>
              <a:cxn ang="0">
                <a:pos x="connsiteX24740" y="connsiteY24740"/>
              </a:cxn>
              <a:cxn ang="0">
                <a:pos x="connsiteX24741" y="connsiteY24741"/>
              </a:cxn>
              <a:cxn ang="0">
                <a:pos x="connsiteX24742" y="connsiteY24742"/>
              </a:cxn>
              <a:cxn ang="0">
                <a:pos x="connsiteX24743" y="connsiteY24743"/>
              </a:cxn>
              <a:cxn ang="0">
                <a:pos x="connsiteX24744" y="connsiteY24744"/>
              </a:cxn>
              <a:cxn ang="0">
                <a:pos x="connsiteX24745" y="connsiteY24745"/>
              </a:cxn>
              <a:cxn ang="0">
                <a:pos x="connsiteX24746" y="connsiteY24746"/>
              </a:cxn>
              <a:cxn ang="0">
                <a:pos x="connsiteX24747" y="connsiteY24747"/>
              </a:cxn>
              <a:cxn ang="0">
                <a:pos x="connsiteX24748" y="connsiteY24748"/>
              </a:cxn>
              <a:cxn ang="0">
                <a:pos x="connsiteX24749" y="connsiteY24749"/>
              </a:cxn>
              <a:cxn ang="0">
                <a:pos x="connsiteX24750" y="connsiteY24750"/>
              </a:cxn>
              <a:cxn ang="0">
                <a:pos x="connsiteX24751" y="connsiteY24751"/>
              </a:cxn>
              <a:cxn ang="0">
                <a:pos x="connsiteX24752" y="connsiteY24752"/>
              </a:cxn>
              <a:cxn ang="0">
                <a:pos x="connsiteX24753" y="connsiteY24753"/>
              </a:cxn>
              <a:cxn ang="0">
                <a:pos x="connsiteX24754" y="connsiteY24754"/>
              </a:cxn>
              <a:cxn ang="0">
                <a:pos x="connsiteX24755" y="connsiteY24755"/>
              </a:cxn>
              <a:cxn ang="0">
                <a:pos x="connsiteX24756" y="connsiteY24756"/>
              </a:cxn>
              <a:cxn ang="0">
                <a:pos x="connsiteX24757" y="connsiteY24757"/>
              </a:cxn>
              <a:cxn ang="0">
                <a:pos x="connsiteX24758" y="connsiteY24758"/>
              </a:cxn>
              <a:cxn ang="0">
                <a:pos x="connsiteX24759" y="connsiteY24759"/>
              </a:cxn>
              <a:cxn ang="0">
                <a:pos x="connsiteX24760" y="connsiteY24760"/>
              </a:cxn>
              <a:cxn ang="0">
                <a:pos x="connsiteX24761" y="connsiteY24761"/>
              </a:cxn>
              <a:cxn ang="0">
                <a:pos x="connsiteX24762" y="connsiteY24762"/>
              </a:cxn>
              <a:cxn ang="0">
                <a:pos x="connsiteX24763" y="connsiteY24763"/>
              </a:cxn>
              <a:cxn ang="0">
                <a:pos x="connsiteX24764" y="connsiteY24764"/>
              </a:cxn>
              <a:cxn ang="0">
                <a:pos x="connsiteX24765" y="connsiteY24765"/>
              </a:cxn>
              <a:cxn ang="0">
                <a:pos x="connsiteX24766" y="connsiteY24766"/>
              </a:cxn>
              <a:cxn ang="0">
                <a:pos x="connsiteX24767" y="connsiteY24767"/>
              </a:cxn>
              <a:cxn ang="0">
                <a:pos x="connsiteX24768" y="connsiteY24768"/>
              </a:cxn>
              <a:cxn ang="0">
                <a:pos x="connsiteX24769" y="connsiteY24769"/>
              </a:cxn>
              <a:cxn ang="0">
                <a:pos x="connsiteX24770" y="connsiteY24770"/>
              </a:cxn>
              <a:cxn ang="0">
                <a:pos x="connsiteX24771" y="connsiteY24771"/>
              </a:cxn>
              <a:cxn ang="0">
                <a:pos x="connsiteX24772" y="connsiteY24772"/>
              </a:cxn>
              <a:cxn ang="0">
                <a:pos x="connsiteX24773" y="connsiteY24773"/>
              </a:cxn>
              <a:cxn ang="0">
                <a:pos x="connsiteX24774" y="connsiteY24774"/>
              </a:cxn>
              <a:cxn ang="0">
                <a:pos x="connsiteX24775" y="connsiteY24775"/>
              </a:cxn>
              <a:cxn ang="0">
                <a:pos x="connsiteX24776" y="connsiteY24776"/>
              </a:cxn>
              <a:cxn ang="0">
                <a:pos x="connsiteX24777" y="connsiteY24777"/>
              </a:cxn>
              <a:cxn ang="0">
                <a:pos x="connsiteX24778" y="connsiteY24778"/>
              </a:cxn>
              <a:cxn ang="0">
                <a:pos x="connsiteX24779" y="connsiteY24779"/>
              </a:cxn>
              <a:cxn ang="0">
                <a:pos x="connsiteX24780" y="connsiteY24780"/>
              </a:cxn>
              <a:cxn ang="0">
                <a:pos x="connsiteX24781" y="connsiteY24781"/>
              </a:cxn>
              <a:cxn ang="0">
                <a:pos x="connsiteX24782" y="connsiteY24782"/>
              </a:cxn>
              <a:cxn ang="0">
                <a:pos x="connsiteX24783" y="connsiteY24783"/>
              </a:cxn>
              <a:cxn ang="0">
                <a:pos x="connsiteX24784" y="connsiteY24784"/>
              </a:cxn>
              <a:cxn ang="0">
                <a:pos x="connsiteX24785" y="connsiteY24785"/>
              </a:cxn>
              <a:cxn ang="0">
                <a:pos x="connsiteX24786" y="connsiteY24786"/>
              </a:cxn>
              <a:cxn ang="0">
                <a:pos x="connsiteX24787" y="connsiteY24787"/>
              </a:cxn>
              <a:cxn ang="0">
                <a:pos x="connsiteX24788" y="connsiteY24788"/>
              </a:cxn>
              <a:cxn ang="0">
                <a:pos x="connsiteX24789" y="connsiteY24789"/>
              </a:cxn>
              <a:cxn ang="0">
                <a:pos x="connsiteX24790" y="connsiteY24790"/>
              </a:cxn>
              <a:cxn ang="0">
                <a:pos x="connsiteX24791" y="connsiteY24791"/>
              </a:cxn>
              <a:cxn ang="0">
                <a:pos x="connsiteX24792" y="connsiteY24792"/>
              </a:cxn>
              <a:cxn ang="0">
                <a:pos x="connsiteX24793" y="connsiteY24793"/>
              </a:cxn>
              <a:cxn ang="0">
                <a:pos x="connsiteX24794" y="connsiteY24794"/>
              </a:cxn>
              <a:cxn ang="0">
                <a:pos x="connsiteX24795" y="connsiteY24795"/>
              </a:cxn>
              <a:cxn ang="0">
                <a:pos x="connsiteX24796" y="connsiteY24796"/>
              </a:cxn>
              <a:cxn ang="0">
                <a:pos x="connsiteX24797" y="connsiteY24797"/>
              </a:cxn>
              <a:cxn ang="0">
                <a:pos x="connsiteX24798" y="connsiteY24798"/>
              </a:cxn>
              <a:cxn ang="0">
                <a:pos x="connsiteX24799" y="connsiteY24799"/>
              </a:cxn>
              <a:cxn ang="0">
                <a:pos x="connsiteX24800" y="connsiteY24800"/>
              </a:cxn>
              <a:cxn ang="0">
                <a:pos x="connsiteX24801" y="connsiteY24801"/>
              </a:cxn>
              <a:cxn ang="0">
                <a:pos x="connsiteX24802" y="connsiteY24802"/>
              </a:cxn>
              <a:cxn ang="0">
                <a:pos x="connsiteX24803" y="connsiteY24803"/>
              </a:cxn>
              <a:cxn ang="0">
                <a:pos x="connsiteX24804" y="connsiteY24804"/>
              </a:cxn>
              <a:cxn ang="0">
                <a:pos x="connsiteX24805" y="connsiteY24805"/>
              </a:cxn>
              <a:cxn ang="0">
                <a:pos x="connsiteX24806" y="connsiteY24806"/>
              </a:cxn>
              <a:cxn ang="0">
                <a:pos x="connsiteX24807" y="connsiteY24807"/>
              </a:cxn>
              <a:cxn ang="0">
                <a:pos x="connsiteX24808" y="connsiteY24808"/>
              </a:cxn>
              <a:cxn ang="0">
                <a:pos x="connsiteX24809" y="connsiteY24809"/>
              </a:cxn>
              <a:cxn ang="0">
                <a:pos x="connsiteX24810" y="connsiteY24810"/>
              </a:cxn>
              <a:cxn ang="0">
                <a:pos x="connsiteX24811" y="connsiteY24811"/>
              </a:cxn>
              <a:cxn ang="0">
                <a:pos x="connsiteX24812" y="connsiteY24812"/>
              </a:cxn>
              <a:cxn ang="0">
                <a:pos x="connsiteX24813" y="connsiteY24813"/>
              </a:cxn>
              <a:cxn ang="0">
                <a:pos x="connsiteX24814" y="connsiteY24814"/>
              </a:cxn>
              <a:cxn ang="0">
                <a:pos x="connsiteX24815" y="connsiteY24815"/>
              </a:cxn>
              <a:cxn ang="0">
                <a:pos x="connsiteX24816" y="connsiteY24816"/>
              </a:cxn>
              <a:cxn ang="0">
                <a:pos x="connsiteX24817" y="connsiteY24817"/>
              </a:cxn>
              <a:cxn ang="0">
                <a:pos x="connsiteX24818" y="connsiteY24818"/>
              </a:cxn>
              <a:cxn ang="0">
                <a:pos x="connsiteX24819" y="connsiteY24819"/>
              </a:cxn>
              <a:cxn ang="0">
                <a:pos x="connsiteX24820" y="connsiteY24820"/>
              </a:cxn>
              <a:cxn ang="0">
                <a:pos x="connsiteX24821" y="connsiteY24821"/>
              </a:cxn>
              <a:cxn ang="0">
                <a:pos x="connsiteX24822" y="connsiteY24822"/>
              </a:cxn>
              <a:cxn ang="0">
                <a:pos x="connsiteX24823" y="connsiteY24823"/>
              </a:cxn>
              <a:cxn ang="0">
                <a:pos x="connsiteX24824" y="connsiteY24824"/>
              </a:cxn>
              <a:cxn ang="0">
                <a:pos x="connsiteX24825" y="connsiteY24825"/>
              </a:cxn>
              <a:cxn ang="0">
                <a:pos x="connsiteX24826" y="connsiteY24826"/>
              </a:cxn>
              <a:cxn ang="0">
                <a:pos x="connsiteX24827" y="connsiteY24827"/>
              </a:cxn>
              <a:cxn ang="0">
                <a:pos x="connsiteX24828" y="connsiteY24828"/>
              </a:cxn>
              <a:cxn ang="0">
                <a:pos x="connsiteX24829" y="connsiteY24829"/>
              </a:cxn>
              <a:cxn ang="0">
                <a:pos x="connsiteX24830" y="connsiteY24830"/>
              </a:cxn>
              <a:cxn ang="0">
                <a:pos x="connsiteX24831" y="connsiteY24831"/>
              </a:cxn>
              <a:cxn ang="0">
                <a:pos x="connsiteX24832" y="connsiteY24832"/>
              </a:cxn>
              <a:cxn ang="0">
                <a:pos x="connsiteX24833" y="connsiteY24833"/>
              </a:cxn>
              <a:cxn ang="0">
                <a:pos x="connsiteX24834" y="connsiteY24834"/>
              </a:cxn>
              <a:cxn ang="0">
                <a:pos x="connsiteX24835" y="connsiteY24835"/>
              </a:cxn>
              <a:cxn ang="0">
                <a:pos x="connsiteX24836" y="connsiteY24836"/>
              </a:cxn>
              <a:cxn ang="0">
                <a:pos x="connsiteX24837" y="connsiteY24837"/>
              </a:cxn>
              <a:cxn ang="0">
                <a:pos x="connsiteX24838" y="connsiteY24838"/>
              </a:cxn>
              <a:cxn ang="0">
                <a:pos x="connsiteX24839" y="connsiteY24839"/>
              </a:cxn>
              <a:cxn ang="0">
                <a:pos x="connsiteX24840" y="connsiteY24840"/>
              </a:cxn>
              <a:cxn ang="0">
                <a:pos x="connsiteX24841" y="connsiteY24841"/>
              </a:cxn>
              <a:cxn ang="0">
                <a:pos x="connsiteX24842" y="connsiteY24842"/>
              </a:cxn>
              <a:cxn ang="0">
                <a:pos x="connsiteX24843" y="connsiteY24843"/>
              </a:cxn>
              <a:cxn ang="0">
                <a:pos x="connsiteX24844" y="connsiteY24844"/>
              </a:cxn>
              <a:cxn ang="0">
                <a:pos x="connsiteX24845" y="connsiteY24845"/>
              </a:cxn>
              <a:cxn ang="0">
                <a:pos x="connsiteX24846" y="connsiteY24846"/>
              </a:cxn>
              <a:cxn ang="0">
                <a:pos x="connsiteX24847" y="connsiteY24847"/>
              </a:cxn>
              <a:cxn ang="0">
                <a:pos x="connsiteX24848" y="connsiteY24848"/>
              </a:cxn>
              <a:cxn ang="0">
                <a:pos x="connsiteX24849" y="connsiteY24849"/>
              </a:cxn>
              <a:cxn ang="0">
                <a:pos x="connsiteX24850" y="connsiteY24850"/>
              </a:cxn>
              <a:cxn ang="0">
                <a:pos x="connsiteX24851" y="connsiteY24851"/>
              </a:cxn>
              <a:cxn ang="0">
                <a:pos x="connsiteX24852" y="connsiteY24852"/>
              </a:cxn>
              <a:cxn ang="0">
                <a:pos x="connsiteX24853" y="connsiteY24853"/>
              </a:cxn>
              <a:cxn ang="0">
                <a:pos x="connsiteX24854" y="connsiteY24854"/>
              </a:cxn>
              <a:cxn ang="0">
                <a:pos x="connsiteX24855" y="connsiteY24855"/>
              </a:cxn>
              <a:cxn ang="0">
                <a:pos x="connsiteX24856" y="connsiteY24856"/>
              </a:cxn>
              <a:cxn ang="0">
                <a:pos x="connsiteX24857" y="connsiteY24857"/>
              </a:cxn>
              <a:cxn ang="0">
                <a:pos x="connsiteX24858" y="connsiteY24858"/>
              </a:cxn>
              <a:cxn ang="0">
                <a:pos x="connsiteX24859" y="connsiteY24859"/>
              </a:cxn>
              <a:cxn ang="0">
                <a:pos x="connsiteX24860" y="connsiteY24860"/>
              </a:cxn>
              <a:cxn ang="0">
                <a:pos x="connsiteX24861" y="connsiteY24861"/>
              </a:cxn>
              <a:cxn ang="0">
                <a:pos x="connsiteX24862" y="connsiteY24862"/>
              </a:cxn>
              <a:cxn ang="0">
                <a:pos x="connsiteX24863" y="connsiteY24863"/>
              </a:cxn>
              <a:cxn ang="0">
                <a:pos x="connsiteX24864" y="connsiteY24864"/>
              </a:cxn>
              <a:cxn ang="0">
                <a:pos x="connsiteX24865" y="connsiteY24865"/>
              </a:cxn>
              <a:cxn ang="0">
                <a:pos x="connsiteX24866" y="connsiteY24866"/>
              </a:cxn>
              <a:cxn ang="0">
                <a:pos x="connsiteX24867" y="connsiteY24867"/>
              </a:cxn>
              <a:cxn ang="0">
                <a:pos x="connsiteX24868" y="connsiteY24868"/>
              </a:cxn>
              <a:cxn ang="0">
                <a:pos x="connsiteX24869" y="connsiteY24869"/>
              </a:cxn>
              <a:cxn ang="0">
                <a:pos x="connsiteX24870" y="connsiteY24870"/>
              </a:cxn>
              <a:cxn ang="0">
                <a:pos x="connsiteX24871" y="connsiteY24871"/>
              </a:cxn>
              <a:cxn ang="0">
                <a:pos x="connsiteX24872" y="connsiteY24872"/>
              </a:cxn>
              <a:cxn ang="0">
                <a:pos x="connsiteX24873" y="connsiteY24873"/>
              </a:cxn>
              <a:cxn ang="0">
                <a:pos x="connsiteX24874" y="connsiteY24874"/>
              </a:cxn>
              <a:cxn ang="0">
                <a:pos x="connsiteX24875" y="connsiteY24875"/>
              </a:cxn>
              <a:cxn ang="0">
                <a:pos x="connsiteX24876" y="connsiteY24876"/>
              </a:cxn>
              <a:cxn ang="0">
                <a:pos x="connsiteX24877" y="connsiteY24877"/>
              </a:cxn>
              <a:cxn ang="0">
                <a:pos x="connsiteX24878" y="connsiteY24878"/>
              </a:cxn>
              <a:cxn ang="0">
                <a:pos x="connsiteX24879" y="connsiteY24879"/>
              </a:cxn>
              <a:cxn ang="0">
                <a:pos x="connsiteX24880" y="connsiteY24880"/>
              </a:cxn>
              <a:cxn ang="0">
                <a:pos x="connsiteX24881" y="connsiteY24881"/>
              </a:cxn>
              <a:cxn ang="0">
                <a:pos x="connsiteX24882" y="connsiteY24882"/>
              </a:cxn>
              <a:cxn ang="0">
                <a:pos x="connsiteX24883" y="connsiteY24883"/>
              </a:cxn>
              <a:cxn ang="0">
                <a:pos x="connsiteX24884" y="connsiteY24884"/>
              </a:cxn>
              <a:cxn ang="0">
                <a:pos x="connsiteX24885" y="connsiteY24885"/>
              </a:cxn>
              <a:cxn ang="0">
                <a:pos x="connsiteX24886" y="connsiteY24886"/>
              </a:cxn>
              <a:cxn ang="0">
                <a:pos x="connsiteX24887" y="connsiteY24887"/>
              </a:cxn>
              <a:cxn ang="0">
                <a:pos x="connsiteX24888" y="connsiteY24888"/>
              </a:cxn>
              <a:cxn ang="0">
                <a:pos x="connsiteX24889" y="connsiteY24889"/>
              </a:cxn>
              <a:cxn ang="0">
                <a:pos x="connsiteX24890" y="connsiteY24890"/>
              </a:cxn>
              <a:cxn ang="0">
                <a:pos x="connsiteX24891" y="connsiteY24891"/>
              </a:cxn>
              <a:cxn ang="0">
                <a:pos x="connsiteX24892" y="connsiteY24892"/>
              </a:cxn>
              <a:cxn ang="0">
                <a:pos x="connsiteX24893" y="connsiteY24893"/>
              </a:cxn>
              <a:cxn ang="0">
                <a:pos x="connsiteX24894" y="connsiteY24894"/>
              </a:cxn>
              <a:cxn ang="0">
                <a:pos x="connsiteX24895" y="connsiteY24895"/>
              </a:cxn>
              <a:cxn ang="0">
                <a:pos x="connsiteX24896" y="connsiteY24896"/>
              </a:cxn>
              <a:cxn ang="0">
                <a:pos x="connsiteX24897" y="connsiteY24897"/>
              </a:cxn>
              <a:cxn ang="0">
                <a:pos x="connsiteX24898" y="connsiteY24898"/>
              </a:cxn>
              <a:cxn ang="0">
                <a:pos x="connsiteX24899" y="connsiteY24899"/>
              </a:cxn>
              <a:cxn ang="0">
                <a:pos x="connsiteX24900" y="connsiteY24900"/>
              </a:cxn>
              <a:cxn ang="0">
                <a:pos x="connsiteX24901" y="connsiteY24901"/>
              </a:cxn>
              <a:cxn ang="0">
                <a:pos x="connsiteX24902" y="connsiteY24902"/>
              </a:cxn>
              <a:cxn ang="0">
                <a:pos x="connsiteX24903" y="connsiteY24903"/>
              </a:cxn>
              <a:cxn ang="0">
                <a:pos x="connsiteX24904" y="connsiteY24904"/>
              </a:cxn>
              <a:cxn ang="0">
                <a:pos x="connsiteX24905" y="connsiteY24905"/>
              </a:cxn>
              <a:cxn ang="0">
                <a:pos x="connsiteX24906" y="connsiteY24906"/>
              </a:cxn>
              <a:cxn ang="0">
                <a:pos x="connsiteX24907" y="connsiteY24907"/>
              </a:cxn>
              <a:cxn ang="0">
                <a:pos x="connsiteX24908" y="connsiteY24908"/>
              </a:cxn>
              <a:cxn ang="0">
                <a:pos x="connsiteX24909" y="connsiteY24909"/>
              </a:cxn>
              <a:cxn ang="0">
                <a:pos x="connsiteX24910" y="connsiteY24910"/>
              </a:cxn>
              <a:cxn ang="0">
                <a:pos x="connsiteX24911" y="connsiteY24911"/>
              </a:cxn>
              <a:cxn ang="0">
                <a:pos x="connsiteX24912" y="connsiteY24912"/>
              </a:cxn>
              <a:cxn ang="0">
                <a:pos x="connsiteX24913" y="connsiteY24913"/>
              </a:cxn>
              <a:cxn ang="0">
                <a:pos x="connsiteX24914" y="connsiteY24914"/>
              </a:cxn>
              <a:cxn ang="0">
                <a:pos x="connsiteX24915" y="connsiteY24915"/>
              </a:cxn>
              <a:cxn ang="0">
                <a:pos x="connsiteX24916" y="connsiteY24916"/>
              </a:cxn>
              <a:cxn ang="0">
                <a:pos x="connsiteX24917" y="connsiteY24917"/>
              </a:cxn>
              <a:cxn ang="0">
                <a:pos x="connsiteX24918" y="connsiteY24918"/>
              </a:cxn>
              <a:cxn ang="0">
                <a:pos x="connsiteX24919" y="connsiteY24919"/>
              </a:cxn>
              <a:cxn ang="0">
                <a:pos x="connsiteX24920" y="connsiteY24920"/>
              </a:cxn>
              <a:cxn ang="0">
                <a:pos x="connsiteX24921" y="connsiteY24921"/>
              </a:cxn>
              <a:cxn ang="0">
                <a:pos x="connsiteX24922" y="connsiteY24922"/>
              </a:cxn>
              <a:cxn ang="0">
                <a:pos x="connsiteX24923" y="connsiteY24923"/>
              </a:cxn>
              <a:cxn ang="0">
                <a:pos x="connsiteX24924" y="connsiteY24924"/>
              </a:cxn>
              <a:cxn ang="0">
                <a:pos x="connsiteX24925" y="connsiteY24925"/>
              </a:cxn>
              <a:cxn ang="0">
                <a:pos x="connsiteX24926" y="connsiteY24926"/>
              </a:cxn>
              <a:cxn ang="0">
                <a:pos x="connsiteX24927" y="connsiteY24927"/>
              </a:cxn>
              <a:cxn ang="0">
                <a:pos x="connsiteX24928" y="connsiteY24928"/>
              </a:cxn>
              <a:cxn ang="0">
                <a:pos x="connsiteX24929" y="connsiteY24929"/>
              </a:cxn>
              <a:cxn ang="0">
                <a:pos x="connsiteX24930" y="connsiteY24930"/>
              </a:cxn>
              <a:cxn ang="0">
                <a:pos x="connsiteX24931" y="connsiteY24931"/>
              </a:cxn>
              <a:cxn ang="0">
                <a:pos x="connsiteX24932" y="connsiteY24932"/>
              </a:cxn>
              <a:cxn ang="0">
                <a:pos x="connsiteX24933" y="connsiteY24933"/>
              </a:cxn>
              <a:cxn ang="0">
                <a:pos x="connsiteX24934" y="connsiteY24934"/>
              </a:cxn>
              <a:cxn ang="0">
                <a:pos x="connsiteX24935" y="connsiteY24935"/>
              </a:cxn>
              <a:cxn ang="0">
                <a:pos x="connsiteX24936" y="connsiteY24936"/>
              </a:cxn>
              <a:cxn ang="0">
                <a:pos x="connsiteX24937" y="connsiteY24937"/>
              </a:cxn>
              <a:cxn ang="0">
                <a:pos x="connsiteX24938" y="connsiteY24938"/>
              </a:cxn>
              <a:cxn ang="0">
                <a:pos x="connsiteX24939" y="connsiteY24939"/>
              </a:cxn>
              <a:cxn ang="0">
                <a:pos x="connsiteX24940" y="connsiteY24940"/>
              </a:cxn>
              <a:cxn ang="0">
                <a:pos x="connsiteX24941" y="connsiteY24941"/>
              </a:cxn>
              <a:cxn ang="0">
                <a:pos x="connsiteX24942" y="connsiteY24942"/>
              </a:cxn>
              <a:cxn ang="0">
                <a:pos x="connsiteX24943" y="connsiteY24943"/>
              </a:cxn>
              <a:cxn ang="0">
                <a:pos x="connsiteX24944" y="connsiteY24944"/>
              </a:cxn>
              <a:cxn ang="0">
                <a:pos x="connsiteX24945" y="connsiteY24945"/>
              </a:cxn>
              <a:cxn ang="0">
                <a:pos x="connsiteX24946" y="connsiteY24946"/>
              </a:cxn>
              <a:cxn ang="0">
                <a:pos x="connsiteX24947" y="connsiteY24947"/>
              </a:cxn>
              <a:cxn ang="0">
                <a:pos x="connsiteX24948" y="connsiteY24948"/>
              </a:cxn>
              <a:cxn ang="0">
                <a:pos x="connsiteX24949" y="connsiteY24949"/>
              </a:cxn>
              <a:cxn ang="0">
                <a:pos x="connsiteX24950" y="connsiteY24950"/>
              </a:cxn>
              <a:cxn ang="0">
                <a:pos x="connsiteX24951" y="connsiteY24951"/>
              </a:cxn>
              <a:cxn ang="0">
                <a:pos x="connsiteX24952" y="connsiteY24952"/>
              </a:cxn>
              <a:cxn ang="0">
                <a:pos x="connsiteX24953" y="connsiteY24953"/>
              </a:cxn>
              <a:cxn ang="0">
                <a:pos x="connsiteX24954" y="connsiteY24954"/>
              </a:cxn>
              <a:cxn ang="0">
                <a:pos x="connsiteX24955" y="connsiteY24955"/>
              </a:cxn>
              <a:cxn ang="0">
                <a:pos x="connsiteX24956" y="connsiteY24956"/>
              </a:cxn>
              <a:cxn ang="0">
                <a:pos x="connsiteX24957" y="connsiteY24957"/>
              </a:cxn>
              <a:cxn ang="0">
                <a:pos x="connsiteX24958" y="connsiteY24958"/>
              </a:cxn>
              <a:cxn ang="0">
                <a:pos x="connsiteX24959" y="connsiteY24959"/>
              </a:cxn>
              <a:cxn ang="0">
                <a:pos x="connsiteX24960" y="connsiteY24960"/>
              </a:cxn>
              <a:cxn ang="0">
                <a:pos x="connsiteX24961" y="connsiteY24961"/>
              </a:cxn>
              <a:cxn ang="0">
                <a:pos x="connsiteX24962" y="connsiteY24962"/>
              </a:cxn>
              <a:cxn ang="0">
                <a:pos x="connsiteX24963" y="connsiteY24963"/>
              </a:cxn>
              <a:cxn ang="0">
                <a:pos x="connsiteX24964" y="connsiteY24964"/>
              </a:cxn>
              <a:cxn ang="0">
                <a:pos x="connsiteX24965" y="connsiteY24965"/>
              </a:cxn>
              <a:cxn ang="0">
                <a:pos x="connsiteX24966" y="connsiteY24966"/>
              </a:cxn>
              <a:cxn ang="0">
                <a:pos x="connsiteX24967" y="connsiteY24967"/>
              </a:cxn>
              <a:cxn ang="0">
                <a:pos x="connsiteX24968" y="connsiteY24968"/>
              </a:cxn>
              <a:cxn ang="0">
                <a:pos x="connsiteX24969" y="connsiteY24969"/>
              </a:cxn>
              <a:cxn ang="0">
                <a:pos x="connsiteX24970" y="connsiteY24970"/>
              </a:cxn>
              <a:cxn ang="0">
                <a:pos x="connsiteX24971" y="connsiteY24971"/>
              </a:cxn>
              <a:cxn ang="0">
                <a:pos x="connsiteX24972" y="connsiteY24972"/>
              </a:cxn>
              <a:cxn ang="0">
                <a:pos x="connsiteX24973" y="connsiteY24973"/>
              </a:cxn>
              <a:cxn ang="0">
                <a:pos x="connsiteX24974" y="connsiteY24974"/>
              </a:cxn>
              <a:cxn ang="0">
                <a:pos x="connsiteX24975" y="connsiteY24975"/>
              </a:cxn>
              <a:cxn ang="0">
                <a:pos x="connsiteX24976" y="connsiteY24976"/>
              </a:cxn>
              <a:cxn ang="0">
                <a:pos x="connsiteX24977" y="connsiteY24977"/>
              </a:cxn>
              <a:cxn ang="0">
                <a:pos x="connsiteX24978" y="connsiteY24978"/>
              </a:cxn>
              <a:cxn ang="0">
                <a:pos x="connsiteX24979" y="connsiteY24979"/>
              </a:cxn>
              <a:cxn ang="0">
                <a:pos x="connsiteX24980" y="connsiteY24980"/>
              </a:cxn>
              <a:cxn ang="0">
                <a:pos x="connsiteX24981" y="connsiteY24981"/>
              </a:cxn>
              <a:cxn ang="0">
                <a:pos x="connsiteX24982" y="connsiteY24982"/>
              </a:cxn>
              <a:cxn ang="0">
                <a:pos x="connsiteX24983" y="connsiteY24983"/>
              </a:cxn>
              <a:cxn ang="0">
                <a:pos x="connsiteX24984" y="connsiteY24984"/>
              </a:cxn>
              <a:cxn ang="0">
                <a:pos x="connsiteX24985" y="connsiteY24985"/>
              </a:cxn>
              <a:cxn ang="0">
                <a:pos x="connsiteX24986" y="connsiteY24986"/>
              </a:cxn>
              <a:cxn ang="0">
                <a:pos x="connsiteX24987" y="connsiteY24987"/>
              </a:cxn>
              <a:cxn ang="0">
                <a:pos x="connsiteX24988" y="connsiteY24988"/>
              </a:cxn>
              <a:cxn ang="0">
                <a:pos x="connsiteX24989" y="connsiteY24989"/>
              </a:cxn>
              <a:cxn ang="0">
                <a:pos x="connsiteX24990" y="connsiteY24990"/>
              </a:cxn>
              <a:cxn ang="0">
                <a:pos x="connsiteX24991" y="connsiteY24991"/>
              </a:cxn>
              <a:cxn ang="0">
                <a:pos x="connsiteX24992" y="connsiteY24992"/>
              </a:cxn>
              <a:cxn ang="0">
                <a:pos x="connsiteX24993" y="connsiteY24993"/>
              </a:cxn>
              <a:cxn ang="0">
                <a:pos x="connsiteX24994" y="connsiteY24994"/>
              </a:cxn>
              <a:cxn ang="0">
                <a:pos x="connsiteX24995" y="connsiteY24995"/>
              </a:cxn>
              <a:cxn ang="0">
                <a:pos x="connsiteX24996" y="connsiteY24996"/>
              </a:cxn>
              <a:cxn ang="0">
                <a:pos x="connsiteX24997" y="connsiteY24997"/>
              </a:cxn>
              <a:cxn ang="0">
                <a:pos x="connsiteX24998" y="connsiteY24998"/>
              </a:cxn>
              <a:cxn ang="0">
                <a:pos x="connsiteX24999" y="connsiteY24999"/>
              </a:cxn>
              <a:cxn ang="0">
                <a:pos x="connsiteX25000" y="connsiteY25000"/>
              </a:cxn>
              <a:cxn ang="0">
                <a:pos x="connsiteX25001" y="connsiteY25001"/>
              </a:cxn>
              <a:cxn ang="0">
                <a:pos x="connsiteX25002" y="connsiteY25002"/>
              </a:cxn>
              <a:cxn ang="0">
                <a:pos x="connsiteX25003" y="connsiteY25003"/>
              </a:cxn>
              <a:cxn ang="0">
                <a:pos x="connsiteX25004" y="connsiteY25004"/>
              </a:cxn>
              <a:cxn ang="0">
                <a:pos x="connsiteX25005" y="connsiteY25005"/>
              </a:cxn>
              <a:cxn ang="0">
                <a:pos x="connsiteX25006" y="connsiteY25006"/>
              </a:cxn>
              <a:cxn ang="0">
                <a:pos x="connsiteX25007" y="connsiteY25007"/>
              </a:cxn>
              <a:cxn ang="0">
                <a:pos x="connsiteX25008" y="connsiteY25008"/>
              </a:cxn>
              <a:cxn ang="0">
                <a:pos x="connsiteX25009" y="connsiteY25009"/>
              </a:cxn>
              <a:cxn ang="0">
                <a:pos x="connsiteX25010" y="connsiteY25010"/>
              </a:cxn>
              <a:cxn ang="0">
                <a:pos x="connsiteX25011" y="connsiteY25011"/>
              </a:cxn>
              <a:cxn ang="0">
                <a:pos x="connsiteX25012" y="connsiteY25012"/>
              </a:cxn>
              <a:cxn ang="0">
                <a:pos x="connsiteX25013" y="connsiteY25013"/>
              </a:cxn>
              <a:cxn ang="0">
                <a:pos x="connsiteX25014" y="connsiteY25014"/>
              </a:cxn>
              <a:cxn ang="0">
                <a:pos x="connsiteX25015" y="connsiteY25015"/>
              </a:cxn>
              <a:cxn ang="0">
                <a:pos x="connsiteX25016" y="connsiteY25016"/>
              </a:cxn>
              <a:cxn ang="0">
                <a:pos x="connsiteX25017" y="connsiteY25017"/>
              </a:cxn>
              <a:cxn ang="0">
                <a:pos x="connsiteX25018" y="connsiteY25018"/>
              </a:cxn>
              <a:cxn ang="0">
                <a:pos x="connsiteX25019" y="connsiteY25019"/>
              </a:cxn>
              <a:cxn ang="0">
                <a:pos x="connsiteX25020" y="connsiteY25020"/>
              </a:cxn>
              <a:cxn ang="0">
                <a:pos x="connsiteX25021" y="connsiteY25021"/>
              </a:cxn>
              <a:cxn ang="0">
                <a:pos x="connsiteX25022" y="connsiteY25022"/>
              </a:cxn>
              <a:cxn ang="0">
                <a:pos x="connsiteX25023" y="connsiteY25023"/>
              </a:cxn>
              <a:cxn ang="0">
                <a:pos x="connsiteX25024" y="connsiteY25024"/>
              </a:cxn>
              <a:cxn ang="0">
                <a:pos x="connsiteX25025" y="connsiteY25025"/>
              </a:cxn>
              <a:cxn ang="0">
                <a:pos x="connsiteX25026" y="connsiteY25026"/>
              </a:cxn>
              <a:cxn ang="0">
                <a:pos x="connsiteX25027" y="connsiteY25027"/>
              </a:cxn>
              <a:cxn ang="0">
                <a:pos x="connsiteX25028" y="connsiteY25028"/>
              </a:cxn>
              <a:cxn ang="0">
                <a:pos x="connsiteX25029" y="connsiteY25029"/>
              </a:cxn>
              <a:cxn ang="0">
                <a:pos x="connsiteX25030" y="connsiteY25030"/>
              </a:cxn>
              <a:cxn ang="0">
                <a:pos x="connsiteX25031" y="connsiteY25031"/>
              </a:cxn>
              <a:cxn ang="0">
                <a:pos x="connsiteX25032" y="connsiteY25032"/>
              </a:cxn>
              <a:cxn ang="0">
                <a:pos x="connsiteX25033" y="connsiteY25033"/>
              </a:cxn>
              <a:cxn ang="0">
                <a:pos x="connsiteX25034" y="connsiteY25034"/>
              </a:cxn>
              <a:cxn ang="0">
                <a:pos x="connsiteX25035" y="connsiteY25035"/>
              </a:cxn>
              <a:cxn ang="0">
                <a:pos x="connsiteX25036" y="connsiteY25036"/>
              </a:cxn>
              <a:cxn ang="0">
                <a:pos x="connsiteX25037" y="connsiteY25037"/>
              </a:cxn>
              <a:cxn ang="0">
                <a:pos x="connsiteX25038" y="connsiteY25038"/>
              </a:cxn>
              <a:cxn ang="0">
                <a:pos x="connsiteX25039" y="connsiteY25039"/>
              </a:cxn>
              <a:cxn ang="0">
                <a:pos x="connsiteX25040" y="connsiteY25040"/>
              </a:cxn>
              <a:cxn ang="0">
                <a:pos x="connsiteX25041" y="connsiteY25041"/>
              </a:cxn>
              <a:cxn ang="0">
                <a:pos x="connsiteX25042" y="connsiteY25042"/>
              </a:cxn>
              <a:cxn ang="0">
                <a:pos x="connsiteX25043" y="connsiteY25043"/>
              </a:cxn>
              <a:cxn ang="0">
                <a:pos x="connsiteX25044" y="connsiteY25044"/>
              </a:cxn>
              <a:cxn ang="0">
                <a:pos x="connsiteX25045" y="connsiteY25045"/>
              </a:cxn>
              <a:cxn ang="0">
                <a:pos x="connsiteX25046" y="connsiteY25046"/>
              </a:cxn>
              <a:cxn ang="0">
                <a:pos x="connsiteX25047" y="connsiteY25047"/>
              </a:cxn>
              <a:cxn ang="0">
                <a:pos x="connsiteX25048" y="connsiteY25048"/>
              </a:cxn>
              <a:cxn ang="0">
                <a:pos x="connsiteX25049" y="connsiteY25049"/>
              </a:cxn>
              <a:cxn ang="0">
                <a:pos x="connsiteX25050" y="connsiteY25050"/>
              </a:cxn>
              <a:cxn ang="0">
                <a:pos x="connsiteX25051" y="connsiteY25051"/>
              </a:cxn>
              <a:cxn ang="0">
                <a:pos x="connsiteX25052" y="connsiteY25052"/>
              </a:cxn>
              <a:cxn ang="0">
                <a:pos x="connsiteX25053" y="connsiteY25053"/>
              </a:cxn>
              <a:cxn ang="0">
                <a:pos x="connsiteX25054" y="connsiteY25054"/>
              </a:cxn>
              <a:cxn ang="0">
                <a:pos x="connsiteX25055" y="connsiteY25055"/>
              </a:cxn>
              <a:cxn ang="0">
                <a:pos x="connsiteX25056" y="connsiteY25056"/>
              </a:cxn>
              <a:cxn ang="0">
                <a:pos x="connsiteX25057" y="connsiteY25057"/>
              </a:cxn>
              <a:cxn ang="0">
                <a:pos x="connsiteX25058" y="connsiteY25058"/>
              </a:cxn>
              <a:cxn ang="0">
                <a:pos x="connsiteX25059" y="connsiteY25059"/>
              </a:cxn>
              <a:cxn ang="0">
                <a:pos x="connsiteX25060" y="connsiteY25060"/>
              </a:cxn>
              <a:cxn ang="0">
                <a:pos x="connsiteX25061" y="connsiteY25061"/>
              </a:cxn>
              <a:cxn ang="0">
                <a:pos x="connsiteX25062" y="connsiteY25062"/>
              </a:cxn>
              <a:cxn ang="0">
                <a:pos x="connsiteX25063" y="connsiteY25063"/>
              </a:cxn>
              <a:cxn ang="0">
                <a:pos x="connsiteX25064" y="connsiteY25064"/>
              </a:cxn>
              <a:cxn ang="0">
                <a:pos x="connsiteX25065" y="connsiteY25065"/>
              </a:cxn>
              <a:cxn ang="0">
                <a:pos x="connsiteX25066" y="connsiteY25066"/>
              </a:cxn>
              <a:cxn ang="0">
                <a:pos x="connsiteX25067" y="connsiteY25067"/>
              </a:cxn>
              <a:cxn ang="0">
                <a:pos x="connsiteX25068" y="connsiteY25068"/>
              </a:cxn>
              <a:cxn ang="0">
                <a:pos x="connsiteX25069" y="connsiteY25069"/>
              </a:cxn>
              <a:cxn ang="0">
                <a:pos x="connsiteX25070" y="connsiteY25070"/>
              </a:cxn>
              <a:cxn ang="0">
                <a:pos x="connsiteX25071" y="connsiteY25071"/>
              </a:cxn>
              <a:cxn ang="0">
                <a:pos x="connsiteX25072" y="connsiteY25072"/>
              </a:cxn>
              <a:cxn ang="0">
                <a:pos x="connsiteX25073" y="connsiteY25073"/>
              </a:cxn>
              <a:cxn ang="0">
                <a:pos x="connsiteX25074" y="connsiteY25074"/>
              </a:cxn>
              <a:cxn ang="0">
                <a:pos x="connsiteX25075" y="connsiteY25075"/>
              </a:cxn>
              <a:cxn ang="0">
                <a:pos x="connsiteX25076" y="connsiteY25076"/>
              </a:cxn>
              <a:cxn ang="0">
                <a:pos x="connsiteX25077" y="connsiteY25077"/>
              </a:cxn>
              <a:cxn ang="0">
                <a:pos x="connsiteX25078" y="connsiteY25078"/>
              </a:cxn>
              <a:cxn ang="0">
                <a:pos x="connsiteX25079" y="connsiteY25079"/>
              </a:cxn>
              <a:cxn ang="0">
                <a:pos x="connsiteX25080" y="connsiteY25080"/>
              </a:cxn>
              <a:cxn ang="0">
                <a:pos x="connsiteX25081" y="connsiteY25081"/>
              </a:cxn>
              <a:cxn ang="0">
                <a:pos x="connsiteX25082" y="connsiteY25082"/>
              </a:cxn>
              <a:cxn ang="0">
                <a:pos x="connsiteX25083" y="connsiteY25083"/>
              </a:cxn>
              <a:cxn ang="0">
                <a:pos x="connsiteX25084" y="connsiteY25084"/>
              </a:cxn>
              <a:cxn ang="0">
                <a:pos x="connsiteX25085" y="connsiteY25085"/>
              </a:cxn>
              <a:cxn ang="0">
                <a:pos x="connsiteX25086" y="connsiteY25086"/>
              </a:cxn>
              <a:cxn ang="0">
                <a:pos x="connsiteX25087" y="connsiteY25087"/>
              </a:cxn>
              <a:cxn ang="0">
                <a:pos x="connsiteX25088" y="connsiteY25088"/>
              </a:cxn>
              <a:cxn ang="0">
                <a:pos x="connsiteX25089" y="connsiteY25089"/>
              </a:cxn>
              <a:cxn ang="0">
                <a:pos x="connsiteX25090" y="connsiteY25090"/>
              </a:cxn>
              <a:cxn ang="0">
                <a:pos x="connsiteX25091" y="connsiteY25091"/>
              </a:cxn>
              <a:cxn ang="0">
                <a:pos x="connsiteX25092" y="connsiteY25092"/>
              </a:cxn>
              <a:cxn ang="0">
                <a:pos x="connsiteX25093" y="connsiteY25093"/>
              </a:cxn>
              <a:cxn ang="0">
                <a:pos x="connsiteX25094" y="connsiteY25094"/>
              </a:cxn>
              <a:cxn ang="0">
                <a:pos x="connsiteX25095" y="connsiteY25095"/>
              </a:cxn>
              <a:cxn ang="0">
                <a:pos x="connsiteX25096" y="connsiteY25096"/>
              </a:cxn>
              <a:cxn ang="0">
                <a:pos x="connsiteX25097" y="connsiteY25097"/>
              </a:cxn>
              <a:cxn ang="0">
                <a:pos x="connsiteX25098" y="connsiteY25098"/>
              </a:cxn>
              <a:cxn ang="0">
                <a:pos x="connsiteX25099" y="connsiteY25099"/>
              </a:cxn>
              <a:cxn ang="0">
                <a:pos x="connsiteX25100" y="connsiteY25100"/>
              </a:cxn>
              <a:cxn ang="0">
                <a:pos x="connsiteX25101" y="connsiteY25101"/>
              </a:cxn>
              <a:cxn ang="0">
                <a:pos x="connsiteX25102" y="connsiteY25102"/>
              </a:cxn>
              <a:cxn ang="0">
                <a:pos x="connsiteX25103" y="connsiteY25103"/>
              </a:cxn>
              <a:cxn ang="0">
                <a:pos x="connsiteX25104" y="connsiteY25104"/>
              </a:cxn>
              <a:cxn ang="0">
                <a:pos x="connsiteX25105" y="connsiteY25105"/>
              </a:cxn>
              <a:cxn ang="0">
                <a:pos x="connsiteX25106" y="connsiteY25106"/>
              </a:cxn>
              <a:cxn ang="0">
                <a:pos x="connsiteX25107" y="connsiteY25107"/>
              </a:cxn>
              <a:cxn ang="0">
                <a:pos x="connsiteX25108" y="connsiteY25108"/>
              </a:cxn>
              <a:cxn ang="0">
                <a:pos x="connsiteX25109" y="connsiteY25109"/>
              </a:cxn>
              <a:cxn ang="0">
                <a:pos x="connsiteX25110" y="connsiteY25110"/>
              </a:cxn>
              <a:cxn ang="0">
                <a:pos x="connsiteX25111" y="connsiteY25111"/>
              </a:cxn>
              <a:cxn ang="0">
                <a:pos x="connsiteX25112" y="connsiteY25112"/>
              </a:cxn>
              <a:cxn ang="0">
                <a:pos x="connsiteX25113" y="connsiteY25113"/>
              </a:cxn>
              <a:cxn ang="0">
                <a:pos x="connsiteX25114" y="connsiteY25114"/>
              </a:cxn>
              <a:cxn ang="0">
                <a:pos x="connsiteX25115" y="connsiteY25115"/>
              </a:cxn>
              <a:cxn ang="0">
                <a:pos x="connsiteX25116" y="connsiteY25116"/>
              </a:cxn>
              <a:cxn ang="0">
                <a:pos x="connsiteX25117" y="connsiteY25117"/>
              </a:cxn>
              <a:cxn ang="0">
                <a:pos x="connsiteX25118" y="connsiteY25118"/>
              </a:cxn>
              <a:cxn ang="0">
                <a:pos x="connsiteX25119" y="connsiteY25119"/>
              </a:cxn>
              <a:cxn ang="0">
                <a:pos x="connsiteX25120" y="connsiteY25120"/>
              </a:cxn>
              <a:cxn ang="0">
                <a:pos x="connsiteX25121" y="connsiteY25121"/>
              </a:cxn>
              <a:cxn ang="0">
                <a:pos x="connsiteX25122" y="connsiteY25122"/>
              </a:cxn>
              <a:cxn ang="0">
                <a:pos x="connsiteX25123" y="connsiteY25123"/>
              </a:cxn>
              <a:cxn ang="0">
                <a:pos x="connsiteX25124" y="connsiteY25124"/>
              </a:cxn>
              <a:cxn ang="0">
                <a:pos x="connsiteX25125" y="connsiteY25125"/>
              </a:cxn>
              <a:cxn ang="0">
                <a:pos x="connsiteX25126" y="connsiteY25126"/>
              </a:cxn>
              <a:cxn ang="0">
                <a:pos x="connsiteX25127" y="connsiteY25127"/>
              </a:cxn>
              <a:cxn ang="0">
                <a:pos x="connsiteX25128" y="connsiteY25128"/>
              </a:cxn>
              <a:cxn ang="0">
                <a:pos x="connsiteX25129" y="connsiteY25129"/>
              </a:cxn>
              <a:cxn ang="0">
                <a:pos x="connsiteX25130" y="connsiteY25130"/>
              </a:cxn>
              <a:cxn ang="0">
                <a:pos x="connsiteX25131" y="connsiteY25131"/>
              </a:cxn>
              <a:cxn ang="0">
                <a:pos x="connsiteX25132" y="connsiteY25132"/>
              </a:cxn>
              <a:cxn ang="0">
                <a:pos x="connsiteX25133" y="connsiteY25133"/>
              </a:cxn>
              <a:cxn ang="0">
                <a:pos x="connsiteX25134" y="connsiteY25134"/>
              </a:cxn>
              <a:cxn ang="0">
                <a:pos x="connsiteX25135" y="connsiteY25135"/>
              </a:cxn>
              <a:cxn ang="0">
                <a:pos x="connsiteX25136" y="connsiteY25136"/>
              </a:cxn>
              <a:cxn ang="0">
                <a:pos x="connsiteX25137" y="connsiteY25137"/>
              </a:cxn>
              <a:cxn ang="0">
                <a:pos x="connsiteX25138" y="connsiteY25138"/>
              </a:cxn>
              <a:cxn ang="0">
                <a:pos x="connsiteX25139" y="connsiteY25139"/>
              </a:cxn>
              <a:cxn ang="0">
                <a:pos x="connsiteX25140" y="connsiteY25140"/>
              </a:cxn>
              <a:cxn ang="0">
                <a:pos x="connsiteX25141" y="connsiteY25141"/>
              </a:cxn>
              <a:cxn ang="0">
                <a:pos x="connsiteX25142" y="connsiteY25142"/>
              </a:cxn>
              <a:cxn ang="0">
                <a:pos x="connsiteX25143" y="connsiteY25143"/>
              </a:cxn>
              <a:cxn ang="0">
                <a:pos x="connsiteX25144" y="connsiteY25144"/>
              </a:cxn>
              <a:cxn ang="0">
                <a:pos x="connsiteX25145" y="connsiteY25145"/>
              </a:cxn>
              <a:cxn ang="0">
                <a:pos x="connsiteX25146" y="connsiteY25146"/>
              </a:cxn>
              <a:cxn ang="0">
                <a:pos x="connsiteX25147" y="connsiteY25147"/>
              </a:cxn>
              <a:cxn ang="0">
                <a:pos x="connsiteX25148" y="connsiteY25148"/>
              </a:cxn>
              <a:cxn ang="0">
                <a:pos x="connsiteX25149" y="connsiteY25149"/>
              </a:cxn>
              <a:cxn ang="0">
                <a:pos x="connsiteX25150" y="connsiteY25150"/>
              </a:cxn>
              <a:cxn ang="0">
                <a:pos x="connsiteX25151" y="connsiteY25151"/>
              </a:cxn>
              <a:cxn ang="0">
                <a:pos x="connsiteX25152" y="connsiteY25152"/>
              </a:cxn>
              <a:cxn ang="0">
                <a:pos x="connsiteX25153" y="connsiteY25153"/>
              </a:cxn>
              <a:cxn ang="0">
                <a:pos x="connsiteX25154" y="connsiteY25154"/>
              </a:cxn>
              <a:cxn ang="0">
                <a:pos x="connsiteX25155" y="connsiteY25155"/>
              </a:cxn>
              <a:cxn ang="0">
                <a:pos x="connsiteX25156" y="connsiteY25156"/>
              </a:cxn>
              <a:cxn ang="0">
                <a:pos x="connsiteX25157" y="connsiteY25157"/>
              </a:cxn>
              <a:cxn ang="0">
                <a:pos x="connsiteX25158" y="connsiteY25158"/>
              </a:cxn>
              <a:cxn ang="0">
                <a:pos x="connsiteX25159" y="connsiteY25159"/>
              </a:cxn>
              <a:cxn ang="0">
                <a:pos x="connsiteX25160" y="connsiteY25160"/>
              </a:cxn>
              <a:cxn ang="0">
                <a:pos x="connsiteX25161" y="connsiteY25161"/>
              </a:cxn>
              <a:cxn ang="0">
                <a:pos x="connsiteX25162" y="connsiteY25162"/>
              </a:cxn>
              <a:cxn ang="0">
                <a:pos x="connsiteX25163" y="connsiteY25163"/>
              </a:cxn>
              <a:cxn ang="0">
                <a:pos x="connsiteX25164" y="connsiteY25164"/>
              </a:cxn>
              <a:cxn ang="0">
                <a:pos x="connsiteX25165" y="connsiteY25165"/>
              </a:cxn>
              <a:cxn ang="0">
                <a:pos x="connsiteX25166" y="connsiteY25166"/>
              </a:cxn>
              <a:cxn ang="0">
                <a:pos x="connsiteX25167" y="connsiteY25167"/>
              </a:cxn>
              <a:cxn ang="0">
                <a:pos x="connsiteX25168" y="connsiteY25168"/>
              </a:cxn>
              <a:cxn ang="0">
                <a:pos x="connsiteX25169" y="connsiteY25169"/>
              </a:cxn>
              <a:cxn ang="0">
                <a:pos x="connsiteX25170" y="connsiteY25170"/>
              </a:cxn>
              <a:cxn ang="0">
                <a:pos x="connsiteX25171" y="connsiteY25171"/>
              </a:cxn>
              <a:cxn ang="0">
                <a:pos x="connsiteX25172" y="connsiteY25172"/>
              </a:cxn>
              <a:cxn ang="0">
                <a:pos x="connsiteX25173" y="connsiteY25173"/>
              </a:cxn>
              <a:cxn ang="0">
                <a:pos x="connsiteX25174" y="connsiteY25174"/>
              </a:cxn>
              <a:cxn ang="0">
                <a:pos x="connsiteX25175" y="connsiteY25175"/>
              </a:cxn>
              <a:cxn ang="0">
                <a:pos x="connsiteX25176" y="connsiteY25176"/>
              </a:cxn>
              <a:cxn ang="0">
                <a:pos x="connsiteX25177" y="connsiteY25177"/>
              </a:cxn>
              <a:cxn ang="0">
                <a:pos x="connsiteX25178" y="connsiteY25178"/>
              </a:cxn>
              <a:cxn ang="0">
                <a:pos x="connsiteX25179" y="connsiteY25179"/>
              </a:cxn>
              <a:cxn ang="0">
                <a:pos x="connsiteX25180" y="connsiteY25180"/>
              </a:cxn>
              <a:cxn ang="0">
                <a:pos x="connsiteX25181" y="connsiteY25181"/>
              </a:cxn>
              <a:cxn ang="0">
                <a:pos x="connsiteX25182" y="connsiteY25182"/>
              </a:cxn>
              <a:cxn ang="0">
                <a:pos x="connsiteX25183" y="connsiteY25183"/>
              </a:cxn>
              <a:cxn ang="0">
                <a:pos x="connsiteX25184" y="connsiteY25184"/>
              </a:cxn>
              <a:cxn ang="0">
                <a:pos x="connsiteX25185" y="connsiteY25185"/>
              </a:cxn>
              <a:cxn ang="0">
                <a:pos x="connsiteX25186" y="connsiteY25186"/>
              </a:cxn>
              <a:cxn ang="0">
                <a:pos x="connsiteX25187" y="connsiteY25187"/>
              </a:cxn>
              <a:cxn ang="0">
                <a:pos x="connsiteX25188" y="connsiteY25188"/>
              </a:cxn>
              <a:cxn ang="0">
                <a:pos x="connsiteX25189" y="connsiteY25189"/>
              </a:cxn>
              <a:cxn ang="0">
                <a:pos x="connsiteX25190" y="connsiteY25190"/>
              </a:cxn>
              <a:cxn ang="0">
                <a:pos x="connsiteX25191" y="connsiteY25191"/>
              </a:cxn>
              <a:cxn ang="0">
                <a:pos x="connsiteX25192" y="connsiteY25192"/>
              </a:cxn>
              <a:cxn ang="0">
                <a:pos x="connsiteX25193" y="connsiteY25193"/>
              </a:cxn>
              <a:cxn ang="0">
                <a:pos x="connsiteX25194" y="connsiteY25194"/>
              </a:cxn>
              <a:cxn ang="0">
                <a:pos x="connsiteX25195" y="connsiteY25195"/>
              </a:cxn>
              <a:cxn ang="0">
                <a:pos x="connsiteX25196" y="connsiteY25196"/>
              </a:cxn>
              <a:cxn ang="0">
                <a:pos x="connsiteX25197" y="connsiteY25197"/>
              </a:cxn>
              <a:cxn ang="0">
                <a:pos x="connsiteX25198" y="connsiteY25198"/>
              </a:cxn>
              <a:cxn ang="0">
                <a:pos x="connsiteX25199" y="connsiteY25199"/>
              </a:cxn>
              <a:cxn ang="0">
                <a:pos x="connsiteX25200" y="connsiteY25200"/>
              </a:cxn>
              <a:cxn ang="0">
                <a:pos x="connsiteX25201" y="connsiteY25201"/>
              </a:cxn>
              <a:cxn ang="0">
                <a:pos x="connsiteX25202" y="connsiteY25202"/>
              </a:cxn>
              <a:cxn ang="0">
                <a:pos x="connsiteX25203" y="connsiteY25203"/>
              </a:cxn>
              <a:cxn ang="0">
                <a:pos x="connsiteX25204" y="connsiteY25204"/>
              </a:cxn>
              <a:cxn ang="0">
                <a:pos x="connsiteX25205" y="connsiteY25205"/>
              </a:cxn>
              <a:cxn ang="0">
                <a:pos x="connsiteX25206" y="connsiteY25206"/>
              </a:cxn>
              <a:cxn ang="0">
                <a:pos x="connsiteX25207" y="connsiteY25207"/>
              </a:cxn>
              <a:cxn ang="0">
                <a:pos x="connsiteX25208" y="connsiteY25208"/>
              </a:cxn>
              <a:cxn ang="0">
                <a:pos x="connsiteX25209" y="connsiteY25209"/>
              </a:cxn>
              <a:cxn ang="0">
                <a:pos x="connsiteX25210" y="connsiteY25210"/>
              </a:cxn>
              <a:cxn ang="0">
                <a:pos x="connsiteX25211" y="connsiteY25211"/>
              </a:cxn>
              <a:cxn ang="0">
                <a:pos x="connsiteX25212" y="connsiteY25212"/>
              </a:cxn>
              <a:cxn ang="0">
                <a:pos x="connsiteX25213" y="connsiteY25213"/>
              </a:cxn>
              <a:cxn ang="0">
                <a:pos x="connsiteX25214" y="connsiteY25214"/>
              </a:cxn>
              <a:cxn ang="0">
                <a:pos x="connsiteX25215" y="connsiteY25215"/>
              </a:cxn>
              <a:cxn ang="0">
                <a:pos x="connsiteX25216" y="connsiteY25216"/>
              </a:cxn>
              <a:cxn ang="0">
                <a:pos x="connsiteX25217" y="connsiteY25217"/>
              </a:cxn>
              <a:cxn ang="0">
                <a:pos x="connsiteX25218" y="connsiteY25218"/>
              </a:cxn>
              <a:cxn ang="0">
                <a:pos x="connsiteX25219" y="connsiteY25219"/>
              </a:cxn>
              <a:cxn ang="0">
                <a:pos x="connsiteX25220" y="connsiteY25220"/>
              </a:cxn>
              <a:cxn ang="0">
                <a:pos x="connsiteX25221" y="connsiteY25221"/>
              </a:cxn>
              <a:cxn ang="0">
                <a:pos x="connsiteX25222" y="connsiteY25222"/>
              </a:cxn>
              <a:cxn ang="0">
                <a:pos x="connsiteX25223" y="connsiteY25223"/>
              </a:cxn>
              <a:cxn ang="0">
                <a:pos x="connsiteX25224" y="connsiteY25224"/>
              </a:cxn>
              <a:cxn ang="0">
                <a:pos x="connsiteX25225" y="connsiteY25225"/>
              </a:cxn>
              <a:cxn ang="0">
                <a:pos x="connsiteX25226" y="connsiteY25226"/>
              </a:cxn>
              <a:cxn ang="0">
                <a:pos x="connsiteX25227" y="connsiteY25227"/>
              </a:cxn>
              <a:cxn ang="0">
                <a:pos x="connsiteX25228" y="connsiteY25228"/>
              </a:cxn>
              <a:cxn ang="0">
                <a:pos x="connsiteX25229" y="connsiteY25229"/>
              </a:cxn>
              <a:cxn ang="0">
                <a:pos x="connsiteX25230" y="connsiteY25230"/>
              </a:cxn>
              <a:cxn ang="0">
                <a:pos x="connsiteX25231" y="connsiteY25231"/>
              </a:cxn>
              <a:cxn ang="0">
                <a:pos x="connsiteX25232" y="connsiteY25232"/>
              </a:cxn>
              <a:cxn ang="0">
                <a:pos x="connsiteX25233" y="connsiteY25233"/>
              </a:cxn>
              <a:cxn ang="0">
                <a:pos x="connsiteX25234" y="connsiteY25234"/>
              </a:cxn>
              <a:cxn ang="0">
                <a:pos x="connsiteX25235" y="connsiteY25235"/>
              </a:cxn>
              <a:cxn ang="0">
                <a:pos x="connsiteX25236" y="connsiteY25236"/>
              </a:cxn>
              <a:cxn ang="0">
                <a:pos x="connsiteX25237" y="connsiteY25237"/>
              </a:cxn>
              <a:cxn ang="0">
                <a:pos x="connsiteX25238" y="connsiteY25238"/>
              </a:cxn>
              <a:cxn ang="0">
                <a:pos x="connsiteX25239" y="connsiteY25239"/>
              </a:cxn>
              <a:cxn ang="0">
                <a:pos x="connsiteX25240" y="connsiteY25240"/>
              </a:cxn>
              <a:cxn ang="0">
                <a:pos x="connsiteX25241" y="connsiteY25241"/>
              </a:cxn>
              <a:cxn ang="0">
                <a:pos x="connsiteX25242" y="connsiteY25242"/>
              </a:cxn>
              <a:cxn ang="0">
                <a:pos x="connsiteX25243" y="connsiteY25243"/>
              </a:cxn>
              <a:cxn ang="0">
                <a:pos x="connsiteX25244" y="connsiteY25244"/>
              </a:cxn>
              <a:cxn ang="0">
                <a:pos x="connsiteX25245" y="connsiteY25245"/>
              </a:cxn>
              <a:cxn ang="0">
                <a:pos x="connsiteX25246" y="connsiteY25246"/>
              </a:cxn>
              <a:cxn ang="0">
                <a:pos x="connsiteX25247" y="connsiteY25247"/>
              </a:cxn>
              <a:cxn ang="0">
                <a:pos x="connsiteX25248" y="connsiteY25248"/>
              </a:cxn>
              <a:cxn ang="0">
                <a:pos x="connsiteX25249" y="connsiteY25249"/>
              </a:cxn>
              <a:cxn ang="0">
                <a:pos x="connsiteX25250" y="connsiteY25250"/>
              </a:cxn>
              <a:cxn ang="0">
                <a:pos x="connsiteX25251" y="connsiteY25251"/>
              </a:cxn>
              <a:cxn ang="0">
                <a:pos x="connsiteX25252" y="connsiteY25252"/>
              </a:cxn>
              <a:cxn ang="0">
                <a:pos x="connsiteX25253" y="connsiteY25253"/>
              </a:cxn>
              <a:cxn ang="0">
                <a:pos x="connsiteX25254" y="connsiteY25254"/>
              </a:cxn>
              <a:cxn ang="0">
                <a:pos x="connsiteX25255" y="connsiteY25255"/>
              </a:cxn>
              <a:cxn ang="0">
                <a:pos x="connsiteX25256" y="connsiteY25256"/>
              </a:cxn>
              <a:cxn ang="0">
                <a:pos x="connsiteX25257" y="connsiteY25257"/>
              </a:cxn>
              <a:cxn ang="0">
                <a:pos x="connsiteX25258" y="connsiteY25258"/>
              </a:cxn>
              <a:cxn ang="0">
                <a:pos x="connsiteX25259" y="connsiteY25259"/>
              </a:cxn>
              <a:cxn ang="0">
                <a:pos x="connsiteX25260" y="connsiteY25260"/>
              </a:cxn>
              <a:cxn ang="0">
                <a:pos x="connsiteX25261" y="connsiteY25261"/>
              </a:cxn>
              <a:cxn ang="0">
                <a:pos x="connsiteX25262" y="connsiteY25262"/>
              </a:cxn>
              <a:cxn ang="0">
                <a:pos x="connsiteX25263" y="connsiteY25263"/>
              </a:cxn>
              <a:cxn ang="0">
                <a:pos x="connsiteX25264" y="connsiteY25264"/>
              </a:cxn>
              <a:cxn ang="0">
                <a:pos x="connsiteX25265" y="connsiteY25265"/>
              </a:cxn>
              <a:cxn ang="0">
                <a:pos x="connsiteX25266" y="connsiteY25266"/>
              </a:cxn>
              <a:cxn ang="0">
                <a:pos x="connsiteX25267" y="connsiteY25267"/>
              </a:cxn>
              <a:cxn ang="0">
                <a:pos x="connsiteX25268" y="connsiteY25268"/>
              </a:cxn>
              <a:cxn ang="0">
                <a:pos x="connsiteX25269" y="connsiteY25269"/>
              </a:cxn>
              <a:cxn ang="0">
                <a:pos x="connsiteX25270" y="connsiteY25270"/>
              </a:cxn>
              <a:cxn ang="0">
                <a:pos x="connsiteX25271" y="connsiteY25271"/>
              </a:cxn>
              <a:cxn ang="0">
                <a:pos x="connsiteX25272" y="connsiteY25272"/>
              </a:cxn>
              <a:cxn ang="0">
                <a:pos x="connsiteX25273" y="connsiteY25273"/>
              </a:cxn>
              <a:cxn ang="0">
                <a:pos x="connsiteX25274" y="connsiteY25274"/>
              </a:cxn>
              <a:cxn ang="0">
                <a:pos x="connsiteX25275" y="connsiteY25275"/>
              </a:cxn>
              <a:cxn ang="0">
                <a:pos x="connsiteX25276" y="connsiteY25276"/>
              </a:cxn>
              <a:cxn ang="0">
                <a:pos x="connsiteX25277" y="connsiteY25277"/>
              </a:cxn>
              <a:cxn ang="0">
                <a:pos x="connsiteX25278" y="connsiteY25278"/>
              </a:cxn>
              <a:cxn ang="0">
                <a:pos x="connsiteX25279" y="connsiteY25279"/>
              </a:cxn>
              <a:cxn ang="0">
                <a:pos x="connsiteX25280" y="connsiteY25280"/>
              </a:cxn>
              <a:cxn ang="0">
                <a:pos x="connsiteX25281" y="connsiteY25281"/>
              </a:cxn>
              <a:cxn ang="0">
                <a:pos x="connsiteX25282" y="connsiteY25282"/>
              </a:cxn>
              <a:cxn ang="0">
                <a:pos x="connsiteX25283" y="connsiteY25283"/>
              </a:cxn>
              <a:cxn ang="0">
                <a:pos x="connsiteX25284" y="connsiteY25284"/>
              </a:cxn>
              <a:cxn ang="0">
                <a:pos x="connsiteX25285" y="connsiteY25285"/>
              </a:cxn>
              <a:cxn ang="0">
                <a:pos x="connsiteX25286" y="connsiteY25286"/>
              </a:cxn>
              <a:cxn ang="0">
                <a:pos x="connsiteX25287" y="connsiteY25287"/>
              </a:cxn>
              <a:cxn ang="0">
                <a:pos x="connsiteX25288" y="connsiteY25288"/>
              </a:cxn>
              <a:cxn ang="0">
                <a:pos x="connsiteX25289" y="connsiteY25289"/>
              </a:cxn>
              <a:cxn ang="0">
                <a:pos x="connsiteX25290" y="connsiteY25290"/>
              </a:cxn>
              <a:cxn ang="0">
                <a:pos x="connsiteX25291" y="connsiteY25291"/>
              </a:cxn>
              <a:cxn ang="0">
                <a:pos x="connsiteX25292" y="connsiteY25292"/>
              </a:cxn>
              <a:cxn ang="0">
                <a:pos x="connsiteX25293" y="connsiteY25293"/>
              </a:cxn>
              <a:cxn ang="0">
                <a:pos x="connsiteX25294" y="connsiteY25294"/>
              </a:cxn>
              <a:cxn ang="0">
                <a:pos x="connsiteX25295" y="connsiteY25295"/>
              </a:cxn>
              <a:cxn ang="0">
                <a:pos x="connsiteX25296" y="connsiteY25296"/>
              </a:cxn>
              <a:cxn ang="0">
                <a:pos x="connsiteX25297" y="connsiteY25297"/>
              </a:cxn>
              <a:cxn ang="0">
                <a:pos x="connsiteX25298" y="connsiteY25298"/>
              </a:cxn>
              <a:cxn ang="0">
                <a:pos x="connsiteX25299" y="connsiteY25299"/>
              </a:cxn>
              <a:cxn ang="0">
                <a:pos x="connsiteX25300" y="connsiteY25300"/>
              </a:cxn>
              <a:cxn ang="0">
                <a:pos x="connsiteX25301" y="connsiteY25301"/>
              </a:cxn>
              <a:cxn ang="0">
                <a:pos x="connsiteX25302" y="connsiteY25302"/>
              </a:cxn>
              <a:cxn ang="0">
                <a:pos x="connsiteX25303" y="connsiteY25303"/>
              </a:cxn>
              <a:cxn ang="0">
                <a:pos x="connsiteX25304" y="connsiteY25304"/>
              </a:cxn>
              <a:cxn ang="0">
                <a:pos x="connsiteX25305" y="connsiteY25305"/>
              </a:cxn>
              <a:cxn ang="0">
                <a:pos x="connsiteX25306" y="connsiteY25306"/>
              </a:cxn>
              <a:cxn ang="0">
                <a:pos x="connsiteX25307" y="connsiteY25307"/>
              </a:cxn>
              <a:cxn ang="0">
                <a:pos x="connsiteX25308" y="connsiteY25308"/>
              </a:cxn>
              <a:cxn ang="0">
                <a:pos x="connsiteX25309" y="connsiteY25309"/>
              </a:cxn>
              <a:cxn ang="0">
                <a:pos x="connsiteX25310" y="connsiteY25310"/>
              </a:cxn>
              <a:cxn ang="0">
                <a:pos x="connsiteX25311" y="connsiteY25311"/>
              </a:cxn>
              <a:cxn ang="0">
                <a:pos x="connsiteX25312" y="connsiteY25312"/>
              </a:cxn>
              <a:cxn ang="0">
                <a:pos x="connsiteX25313" y="connsiteY25313"/>
              </a:cxn>
              <a:cxn ang="0">
                <a:pos x="connsiteX25314" y="connsiteY25314"/>
              </a:cxn>
              <a:cxn ang="0">
                <a:pos x="connsiteX25315" y="connsiteY25315"/>
              </a:cxn>
              <a:cxn ang="0">
                <a:pos x="connsiteX25316" y="connsiteY25316"/>
              </a:cxn>
              <a:cxn ang="0">
                <a:pos x="connsiteX25317" y="connsiteY25317"/>
              </a:cxn>
              <a:cxn ang="0">
                <a:pos x="connsiteX25318" y="connsiteY25318"/>
              </a:cxn>
              <a:cxn ang="0">
                <a:pos x="connsiteX25319" y="connsiteY25319"/>
              </a:cxn>
              <a:cxn ang="0">
                <a:pos x="connsiteX25320" y="connsiteY25320"/>
              </a:cxn>
              <a:cxn ang="0">
                <a:pos x="connsiteX25321" y="connsiteY25321"/>
              </a:cxn>
              <a:cxn ang="0">
                <a:pos x="connsiteX25322" y="connsiteY25322"/>
              </a:cxn>
              <a:cxn ang="0">
                <a:pos x="connsiteX25323" y="connsiteY25323"/>
              </a:cxn>
              <a:cxn ang="0">
                <a:pos x="connsiteX25324" y="connsiteY25324"/>
              </a:cxn>
              <a:cxn ang="0">
                <a:pos x="connsiteX25325" y="connsiteY25325"/>
              </a:cxn>
              <a:cxn ang="0">
                <a:pos x="connsiteX25326" y="connsiteY25326"/>
              </a:cxn>
              <a:cxn ang="0">
                <a:pos x="connsiteX25327" y="connsiteY25327"/>
              </a:cxn>
              <a:cxn ang="0">
                <a:pos x="connsiteX25328" y="connsiteY25328"/>
              </a:cxn>
              <a:cxn ang="0">
                <a:pos x="connsiteX25329" y="connsiteY25329"/>
              </a:cxn>
              <a:cxn ang="0">
                <a:pos x="connsiteX25330" y="connsiteY25330"/>
              </a:cxn>
              <a:cxn ang="0">
                <a:pos x="connsiteX25331" y="connsiteY25331"/>
              </a:cxn>
              <a:cxn ang="0">
                <a:pos x="connsiteX25332" y="connsiteY25332"/>
              </a:cxn>
              <a:cxn ang="0">
                <a:pos x="connsiteX25333" y="connsiteY25333"/>
              </a:cxn>
              <a:cxn ang="0">
                <a:pos x="connsiteX25334" y="connsiteY25334"/>
              </a:cxn>
              <a:cxn ang="0">
                <a:pos x="connsiteX25335" y="connsiteY25335"/>
              </a:cxn>
              <a:cxn ang="0">
                <a:pos x="connsiteX25336" y="connsiteY25336"/>
              </a:cxn>
              <a:cxn ang="0">
                <a:pos x="connsiteX25337" y="connsiteY25337"/>
              </a:cxn>
              <a:cxn ang="0">
                <a:pos x="connsiteX25338" y="connsiteY25338"/>
              </a:cxn>
              <a:cxn ang="0">
                <a:pos x="connsiteX25339" y="connsiteY25339"/>
              </a:cxn>
              <a:cxn ang="0">
                <a:pos x="connsiteX25340" y="connsiteY25340"/>
              </a:cxn>
              <a:cxn ang="0">
                <a:pos x="connsiteX25341" y="connsiteY25341"/>
              </a:cxn>
              <a:cxn ang="0">
                <a:pos x="connsiteX25342" y="connsiteY25342"/>
              </a:cxn>
              <a:cxn ang="0">
                <a:pos x="connsiteX25343" y="connsiteY25343"/>
              </a:cxn>
              <a:cxn ang="0">
                <a:pos x="connsiteX25344" y="connsiteY25344"/>
              </a:cxn>
              <a:cxn ang="0">
                <a:pos x="connsiteX25345" y="connsiteY25345"/>
              </a:cxn>
              <a:cxn ang="0">
                <a:pos x="connsiteX25346" y="connsiteY25346"/>
              </a:cxn>
              <a:cxn ang="0">
                <a:pos x="connsiteX25347" y="connsiteY25347"/>
              </a:cxn>
              <a:cxn ang="0">
                <a:pos x="connsiteX25348" y="connsiteY25348"/>
              </a:cxn>
              <a:cxn ang="0">
                <a:pos x="connsiteX25349" y="connsiteY25349"/>
              </a:cxn>
              <a:cxn ang="0">
                <a:pos x="connsiteX25350" y="connsiteY25350"/>
              </a:cxn>
              <a:cxn ang="0">
                <a:pos x="connsiteX25351" y="connsiteY25351"/>
              </a:cxn>
              <a:cxn ang="0">
                <a:pos x="connsiteX25352" y="connsiteY25352"/>
              </a:cxn>
              <a:cxn ang="0">
                <a:pos x="connsiteX25353" y="connsiteY25353"/>
              </a:cxn>
              <a:cxn ang="0">
                <a:pos x="connsiteX25354" y="connsiteY25354"/>
              </a:cxn>
              <a:cxn ang="0">
                <a:pos x="connsiteX25355" y="connsiteY25355"/>
              </a:cxn>
              <a:cxn ang="0">
                <a:pos x="connsiteX25356" y="connsiteY25356"/>
              </a:cxn>
              <a:cxn ang="0">
                <a:pos x="connsiteX25357" y="connsiteY25357"/>
              </a:cxn>
              <a:cxn ang="0">
                <a:pos x="connsiteX25358" y="connsiteY25358"/>
              </a:cxn>
              <a:cxn ang="0">
                <a:pos x="connsiteX25359" y="connsiteY25359"/>
              </a:cxn>
              <a:cxn ang="0">
                <a:pos x="connsiteX25360" y="connsiteY25360"/>
              </a:cxn>
              <a:cxn ang="0">
                <a:pos x="connsiteX25361" y="connsiteY25361"/>
              </a:cxn>
              <a:cxn ang="0">
                <a:pos x="connsiteX25362" y="connsiteY25362"/>
              </a:cxn>
              <a:cxn ang="0">
                <a:pos x="connsiteX25363" y="connsiteY25363"/>
              </a:cxn>
              <a:cxn ang="0">
                <a:pos x="connsiteX25364" y="connsiteY25364"/>
              </a:cxn>
              <a:cxn ang="0">
                <a:pos x="connsiteX25365" y="connsiteY25365"/>
              </a:cxn>
              <a:cxn ang="0">
                <a:pos x="connsiteX25366" y="connsiteY25366"/>
              </a:cxn>
              <a:cxn ang="0">
                <a:pos x="connsiteX25367" y="connsiteY25367"/>
              </a:cxn>
              <a:cxn ang="0">
                <a:pos x="connsiteX25368" y="connsiteY25368"/>
              </a:cxn>
              <a:cxn ang="0">
                <a:pos x="connsiteX25369" y="connsiteY25369"/>
              </a:cxn>
              <a:cxn ang="0">
                <a:pos x="connsiteX25370" y="connsiteY25370"/>
              </a:cxn>
              <a:cxn ang="0">
                <a:pos x="connsiteX25371" y="connsiteY25371"/>
              </a:cxn>
              <a:cxn ang="0">
                <a:pos x="connsiteX25372" y="connsiteY25372"/>
              </a:cxn>
              <a:cxn ang="0">
                <a:pos x="connsiteX25373" y="connsiteY25373"/>
              </a:cxn>
              <a:cxn ang="0">
                <a:pos x="connsiteX25374" y="connsiteY25374"/>
              </a:cxn>
              <a:cxn ang="0">
                <a:pos x="connsiteX25375" y="connsiteY25375"/>
              </a:cxn>
              <a:cxn ang="0">
                <a:pos x="connsiteX25376" y="connsiteY25376"/>
              </a:cxn>
              <a:cxn ang="0">
                <a:pos x="connsiteX25377" y="connsiteY25377"/>
              </a:cxn>
              <a:cxn ang="0">
                <a:pos x="connsiteX25378" y="connsiteY25378"/>
              </a:cxn>
              <a:cxn ang="0">
                <a:pos x="connsiteX25379" y="connsiteY25379"/>
              </a:cxn>
              <a:cxn ang="0">
                <a:pos x="connsiteX25380" y="connsiteY25380"/>
              </a:cxn>
              <a:cxn ang="0">
                <a:pos x="connsiteX25381" y="connsiteY25381"/>
              </a:cxn>
              <a:cxn ang="0">
                <a:pos x="connsiteX25382" y="connsiteY25382"/>
              </a:cxn>
              <a:cxn ang="0">
                <a:pos x="connsiteX25383" y="connsiteY25383"/>
              </a:cxn>
              <a:cxn ang="0">
                <a:pos x="connsiteX25384" y="connsiteY25384"/>
              </a:cxn>
              <a:cxn ang="0">
                <a:pos x="connsiteX25385" y="connsiteY25385"/>
              </a:cxn>
              <a:cxn ang="0">
                <a:pos x="connsiteX25386" y="connsiteY25386"/>
              </a:cxn>
              <a:cxn ang="0">
                <a:pos x="connsiteX25387" y="connsiteY25387"/>
              </a:cxn>
              <a:cxn ang="0">
                <a:pos x="connsiteX25388" y="connsiteY25388"/>
              </a:cxn>
              <a:cxn ang="0">
                <a:pos x="connsiteX25389" y="connsiteY25389"/>
              </a:cxn>
              <a:cxn ang="0">
                <a:pos x="connsiteX25390" y="connsiteY25390"/>
              </a:cxn>
              <a:cxn ang="0">
                <a:pos x="connsiteX25391" y="connsiteY25391"/>
              </a:cxn>
              <a:cxn ang="0">
                <a:pos x="connsiteX25392" y="connsiteY25392"/>
              </a:cxn>
              <a:cxn ang="0">
                <a:pos x="connsiteX25393" y="connsiteY25393"/>
              </a:cxn>
              <a:cxn ang="0">
                <a:pos x="connsiteX25394" y="connsiteY25394"/>
              </a:cxn>
              <a:cxn ang="0">
                <a:pos x="connsiteX25395" y="connsiteY25395"/>
              </a:cxn>
              <a:cxn ang="0">
                <a:pos x="connsiteX25396" y="connsiteY25396"/>
              </a:cxn>
              <a:cxn ang="0">
                <a:pos x="connsiteX25397" y="connsiteY25397"/>
              </a:cxn>
              <a:cxn ang="0">
                <a:pos x="connsiteX25398" y="connsiteY25398"/>
              </a:cxn>
              <a:cxn ang="0">
                <a:pos x="connsiteX25399" y="connsiteY25399"/>
              </a:cxn>
              <a:cxn ang="0">
                <a:pos x="connsiteX25400" y="connsiteY25400"/>
              </a:cxn>
              <a:cxn ang="0">
                <a:pos x="connsiteX25401" y="connsiteY25401"/>
              </a:cxn>
              <a:cxn ang="0">
                <a:pos x="connsiteX25402" y="connsiteY25402"/>
              </a:cxn>
              <a:cxn ang="0">
                <a:pos x="connsiteX25403" y="connsiteY25403"/>
              </a:cxn>
              <a:cxn ang="0">
                <a:pos x="connsiteX25404" y="connsiteY25404"/>
              </a:cxn>
              <a:cxn ang="0">
                <a:pos x="connsiteX25405" y="connsiteY25405"/>
              </a:cxn>
              <a:cxn ang="0">
                <a:pos x="connsiteX25406" y="connsiteY25406"/>
              </a:cxn>
              <a:cxn ang="0">
                <a:pos x="connsiteX25407" y="connsiteY25407"/>
              </a:cxn>
              <a:cxn ang="0">
                <a:pos x="connsiteX25408" y="connsiteY25408"/>
              </a:cxn>
              <a:cxn ang="0">
                <a:pos x="connsiteX25409" y="connsiteY25409"/>
              </a:cxn>
              <a:cxn ang="0">
                <a:pos x="connsiteX25410" y="connsiteY25410"/>
              </a:cxn>
              <a:cxn ang="0">
                <a:pos x="connsiteX25411" y="connsiteY25411"/>
              </a:cxn>
              <a:cxn ang="0">
                <a:pos x="connsiteX25412" y="connsiteY25412"/>
              </a:cxn>
              <a:cxn ang="0">
                <a:pos x="connsiteX25413" y="connsiteY25413"/>
              </a:cxn>
              <a:cxn ang="0">
                <a:pos x="connsiteX25414" y="connsiteY25414"/>
              </a:cxn>
              <a:cxn ang="0">
                <a:pos x="connsiteX25415" y="connsiteY25415"/>
              </a:cxn>
              <a:cxn ang="0">
                <a:pos x="connsiteX25416" y="connsiteY25416"/>
              </a:cxn>
              <a:cxn ang="0">
                <a:pos x="connsiteX25417" y="connsiteY25417"/>
              </a:cxn>
              <a:cxn ang="0">
                <a:pos x="connsiteX25418" y="connsiteY25418"/>
              </a:cxn>
              <a:cxn ang="0">
                <a:pos x="connsiteX25419" y="connsiteY25419"/>
              </a:cxn>
              <a:cxn ang="0">
                <a:pos x="connsiteX25420" y="connsiteY25420"/>
              </a:cxn>
              <a:cxn ang="0">
                <a:pos x="connsiteX25421" y="connsiteY25421"/>
              </a:cxn>
              <a:cxn ang="0">
                <a:pos x="connsiteX25422" y="connsiteY25422"/>
              </a:cxn>
              <a:cxn ang="0">
                <a:pos x="connsiteX25423" y="connsiteY25423"/>
              </a:cxn>
              <a:cxn ang="0">
                <a:pos x="connsiteX25424" y="connsiteY25424"/>
              </a:cxn>
              <a:cxn ang="0">
                <a:pos x="connsiteX25425" y="connsiteY25425"/>
              </a:cxn>
              <a:cxn ang="0">
                <a:pos x="connsiteX25426" y="connsiteY25426"/>
              </a:cxn>
              <a:cxn ang="0">
                <a:pos x="connsiteX25427" y="connsiteY25427"/>
              </a:cxn>
              <a:cxn ang="0">
                <a:pos x="connsiteX25428" y="connsiteY25428"/>
              </a:cxn>
              <a:cxn ang="0">
                <a:pos x="connsiteX25429" y="connsiteY25429"/>
              </a:cxn>
              <a:cxn ang="0">
                <a:pos x="connsiteX25430" y="connsiteY25430"/>
              </a:cxn>
              <a:cxn ang="0">
                <a:pos x="connsiteX25431" y="connsiteY25431"/>
              </a:cxn>
              <a:cxn ang="0">
                <a:pos x="connsiteX25432" y="connsiteY25432"/>
              </a:cxn>
              <a:cxn ang="0">
                <a:pos x="connsiteX25433" y="connsiteY25433"/>
              </a:cxn>
              <a:cxn ang="0">
                <a:pos x="connsiteX25434" y="connsiteY25434"/>
              </a:cxn>
              <a:cxn ang="0">
                <a:pos x="connsiteX25435" y="connsiteY25435"/>
              </a:cxn>
              <a:cxn ang="0">
                <a:pos x="connsiteX25436" y="connsiteY25436"/>
              </a:cxn>
              <a:cxn ang="0">
                <a:pos x="connsiteX25437" y="connsiteY25437"/>
              </a:cxn>
              <a:cxn ang="0">
                <a:pos x="connsiteX25438" y="connsiteY25438"/>
              </a:cxn>
              <a:cxn ang="0">
                <a:pos x="connsiteX25439" y="connsiteY25439"/>
              </a:cxn>
              <a:cxn ang="0">
                <a:pos x="connsiteX25440" y="connsiteY25440"/>
              </a:cxn>
              <a:cxn ang="0">
                <a:pos x="connsiteX25441" y="connsiteY25441"/>
              </a:cxn>
              <a:cxn ang="0">
                <a:pos x="connsiteX25442" y="connsiteY25442"/>
              </a:cxn>
              <a:cxn ang="0">
                <a:pos x="connsiteX25443" y="connsiteY25443"/>
              </a:cxn>
              <a:cxn ang="0">
                <a:pos x="connsiteX25444" y="connsiteY25444"/>
              </a:cxn>
              <a:cxn ang="0">
                <a:pos x="connsiteX25445" y="connsiteY25445"/>
              </a:cxn>
              <a:cxn ang="0">
                <a:pos x="connsiteX25446" y="connsiteY25446"/>
              </a:cxn>
              <a:cxn ang="0">
                <a:pos x="connsiteX25447" y="connsiteY25447"/>
              </a:cxn>
              <a:cxn ang="0">
                <a:pos x="connsiteX25448" y="connsiteY25448"/>
              </a:cxn>
              <a:cxn ang="0">
                <a:pos x="connsiteX25449" y="connsiteY25449"/>
              </a:cxn>
              <a:cxn ang="0">
                <a:pos x="connsiteX25450" y="connsiteY25450"/>
              </a:cxn>
              <a:cxn ang="0">
                <a:pos x="connsiteX25451" y="connsiteY25451"/>
              </a:cxn>
              <a:cxn ang="0">
                <a:pos x="connsiteX25452" y="connsiteY25452"/>
              </a:cxn>
              <a:cxn ang="0">
                <a:pos x="connsiteX25453" y="connsiteY25453"/>
              </a:cxn>
              <a:cxn ang="0">
                <a:pos x="connsiteX25454" y="connsiteY25454"/>
              </a:cxn>
              <a:cxn ang="0">
                <a:pos x="connsiteX25455" y="connsiteY25455"/>
              </a:cxn>
              <a:cxn ang="0">
                <a:pos x="connsiteX25456" y="connsiteY25456"/>
              </a:cxn>
              <a:cxn ang="0">
                <a:pos x="connsiteX25457" y="connsiteY25457"/>
              </a:cxn>
              <a:cxn ang="0">
                <a:pos x="connsiteX25458" y="connsiteY25458"/>
              </a:cxn>
              <a:cxn ang="0">
                <a:pos x="connsiteX25459" y="connsiteY25459"/>
              </a:cxn>
              <a:cxn ang="0">
                <a:pos x="connsiteX25460" y="connsiteY25460"/>
              </a:cxn>
              <a:cxn ang="0">
                <a:pos x="connsiteX25461" y="connsiteY25461"/>
              </a:cxn>
              <a:cxn ang="0">
                <a:pos x="connsiteX25462" y="connsiteY25462"/>
              </a:cxn>
              <a:cxn ang="0">
                <a:pos x="connsiteX25463" y="connsiteY25463"/>
              </a:cxn>
              <a:cxn ang="0">
                <a:pos x="connsiteX25464" y="connsiteY25464"/>
              </a:cxn>
              <a:cxn ang="0">
                <a:pos x="connsiteX25465" y="connsiteY25465"/>
              </a:cxn>
              <a:cxn ang="0">
                <a:pos x="connsiteX25466" y="connsiteY25466"/>
              </a:cxn>
              <a:cxn ang="0">
                <a:pos x="connsiteX25467" y="connsiteY25467"/>
              </a:cxn>
              <a:cxn ang="0">
                <a:pos x="connsiteX25468" y="connsiteY25468"/>
              </a:cxn>
              <a:cxn ang="0">
                <a:pos x="connsiteX25469" y="connsiteY25469"/>
              </a:cxn>
              <a:cxn ang="0">
                <a:pos x="connsiteX25470" y="connsiteY25470"/>
              </a:cxn>
              <a:cxn ang="0">
                <a:pos x="connsiteX25471" y="connsiteY25471"/>
              </a:cxn>
              <a:cxn ang="0">
                <a:pos x="connsiteX25472" y="connsiteY25472"/>
              </a:cxn>
              <a:cxn ang="0">
                <a:pos x="connsiteX25473" y="connsiteY25473"/>
              </a:cxn>
              <a:cxn ang="0">
                <a:pos x="connsiteX25474" y="connsiteY25474"/>
              </a:cxn>
              <a:cxn ang="0">
                <a:pos x="connsiteX25475" y="connsiteY25475"/>
              </a:cxn>
              <a:cxn ang="0">
                <a:pos x="connsiteX25476" y="connsiteY25476"/>
              </a:cxn>
              <a:cxn ang="0">
                <a:pos x="connsiteX25477" y="connsiteY25477"/>
              </a:cxn>
              <a:cxn ang="0">
                <a:pos x="connsiteX25478" y="connsiteY25478"/>
              </a:cxn>
              <a:cxn ang="0">
                <a:pos x="connsiteX25479" y="connsiteY25479"/>
              </a:cxn>
              <a:cxn ang="0">
                <a:pos x="connsiteX25480" y="connsiteY25480"/>
              </a:cxn>
              <a:cxn ang="0">
                <a:pos x="connsiteX25481" y="connsiteY25481"/>
              </a:cxn>
              <a:cxn ang="0">
                <a:pos x="connsiteX25482" y="connsiteY25482"/>
              </a:cxn>
              <a:cxn ang="0">
                <a:pos x="connsiteX25483" y="connsiteY25483"/>
              </a:cxn>
              <a:cxn ang="0">
                <a:pos x="connsiteX25484" y="connsiteY25484"/>
              </a:cxn>
              <a:cxn ang="0">
                <a:pos x="connsiteX25485" y="connsiteY25485"/>
              </a:cxn>
              <a:cxn ang="0">
                <a:pos x="connsiteX25486" y="connsiteY25486"/>
              </a:cxn>
              <a:cxn ang="0">
                <a:pos x="connsiteX25487" y="connsiteY25487"/>
              </a:cxn>
              <a:cxn ang="0">
                <a:pos x="connsiteX25488" y="connsiteY25488"/>
              </a:cxn>
              <a:cxn ang="0">
                <a:pos x="connsiteX25489" y="connsiteY25489"/>
              </a:cxn>
              <a:cxn ang="0">
                <a:pos x="connsiteX25490" y="connsiteY25490"/>
              </a:cxn>
              <a:cxn ang="0">
                <a:pos x="connsiteX25491" y="connsiteY25491"/>
              </a:cxn>
              <a:cxn ang="0">
                <a:pos x="connsiteX25492" y="connsiteY25492"/>
              </a:cxn>
              <a:cxn ang="0">
                <a:pos x="connsiteX25493" y="connsiteY25493"/>
              </a:cxn>
              <a:cxn ang="0">
                <a:pos x="connsiteX25494" y="connsiteY25494"/>
              </a:cxn>
              <a:cxn ang="0">
                <a:pos x="connsiteX25495" y="connsiteY25495"/>
              </a:cxn>
              <a:cxn ang="0">
                <a:pos x="connsiteX25496" y="connsiteY25496"/>
              </a:cxn>
              <a:cxn ang="0">
                <a:pos x="connsiteX25497" y="connsiteY25497"/>
              </a:cxn>
              <a:cxn ang="0">
                <a:pos x="connsiteX25498" y="connsiteY25498"/>
              </a:cxn>
              <a:cxn ang="0">
                <a:pos x="connsiteX25499" y="connsiteY25499"/>
              </a:cxn>
              <a:cxn ang="0">
                <a:pos x="connsiteX25500" y="connsiteY25500"/>
              </a:cxn>
              <a:cxn ang="0">
                <a:pos x="connsiteX25501" y="connsiteY25501"/>
              </a:cxn>
              <a:cxn ang="0">
                <a:pos x="connsiteX25502" y="connsiteY25502"/>
              </a:cxn>
              <a:cxn ang="0">
                <a:pos x="connsiteX25503" y="connsiteY25503"/>
              </a:cxn>
              <a:cxn ang="0">
                <a:pos x="connsiteX25504" y="connsiteY25504"/>
              </a:cxn>
              <a:cxn ang="0">
                <a:pos x="connsiteX25505" y="connsiteY25505"/>
              </a:cxn>
              <a:cxn ang="0">
                <a:pos x="connsiteX25506" y="connsiteY25506"/>
              </a:cxn>
              <a:cxn ang="0">
                <a:pos x="connsiteX25507" y="connsiteY25507"/>
              </a:cxn>
              <a:cxn ang="0">
                <a:pos x="connsiteX25508" y="connsiteY25508"/>
              </a:cxn>
              <a:cxn ang="0">
                <a:pos x="connsiteX25509" y="connsiteY25509"/>
              </a:cxn>
              <a:cxn ang="0">
                <a:pos x="connsiteX25510" y="connsiteY25510"/>
              </a:cxn>
              <a:cxn ang="0">
                <a:pos x="connsiteX25511" y="connsiteY25511"/>
              </a:cxn>
              <a:cxn ang="0">
                <a:pos x="connsiteX25512" y="connsiteY25512"/>
              </a:cxn>
              <a:cxn ang="0">
                <a:pos x="connsiteX25513" y="connsiteY25513"/>
              </a:cxn>
              <a:cxn ang="0">
                <a:pos x="connsiteX25514" y="connsiteY25514"/>
              </a:cxn>
              <a:cxn ang="0">
                <a:pos x="connsiteX25515" y="connsiteY25515"/>
              </a:cxn>
              <a:cxn ang="0">
                <a:pos x="connsiteX25516" y="connsiteY25516"/>
              </a:cxn>
              <a:cxn ang="0">
                <a:pos x="connsiteX25517" y="connsiteY25517"/>
              </a:cxn>
              <a:cxn ang="0">
                <a:pos x="connsiteX25518" y="connsiteY25518"/>
              </a:cxn>
              <a:cxn ang="0">
                <a:pos x="connsiteX25519" y="connsiteY25519"/>
              </a:cxn>
              <a:cxn ang="0">
                <a:pos x="connsiteX25520" y="connsiteY25520"/>
              </a:cxn>
              <a:cxn ang="0">
                <a:pos x="connsiteX25521" y="connsiteY25521"/>
              </a:cxn>
              <a:cxn ang="0">
                <a:pos x="connsiteX25522" y="connsiteY25522"/>
              </a:cxn>
              <a:cxn ang="0">
                <a:pos x="connsiteX25523" y="connsiteY25523"/>
              </a:cxn>
              <a:cxn ang="0">
                <a:pos x="connsiteX25524" y="connsiteY25524"/>
              </a:cxn>
              <a:cxn ang="0">
                <a:pos x="connsiteX25525" y="connsiteY25525"/>
              </a:cxn>
              <a:cxn ang="0">
                <a:pos x="connsiteX25526" y="connsiteY25526"/>
              </a:cxn>
              <a:cxn ang="0">
                <a:pos x="connsiteX25527" y="connsiteY25527"/>
              </a:cxn>
              <a:cxn ang="0">
                <a:pos x="connsiteX25528" y="connsiteY25528"/>
              </a:cxn>
              <a:cxn ang="0">
                <a:pos x="connsiteX25529" y="connsiteY25529"/>
              </a:cxn>
              <a:cxn ang="0">
                <a:pos x="connsiteX25530" y="connsiteY25530"/>
              </a:cxn>
              <a:cxn ang="0">
                <a:pos x="connsiteX25531" y="connsiteY25531"/>
              </a:cxn>
              <a:cxn ang="0">
                <a:pos x="connsiteX25532" y="connsiteY25532"/>
              </a:cxn>
              <a:cxn ang="0">
                <a:pos x="connsiteX25533" y="connsiteY25533"/>
              </a:cxn>
              <a:cxn ang="0">
                <a:pos x="connsiteX25534" y="connsiteY25534"/>
              </a:cxn>
              <a:cxn ang="0">
                <a:pos x="connsiteX25535" y="connsiteY25535"/>
              </a:cxn>
              <a:cxn ang="0">
                <a:pos x="connsiteX25536" y="connsiteY25536"/>
              </a:cxn>
              <a:cxn ang="0">
                <a:pos x="connsiteX25537" y="connsiteY25537"/>
              </a:cxn>
              <a:cxn ang="0">
                <a:pos x="connsiteX25538" y="connsiteY25538"/>
              </a:cxn>
              <a:cxn ang="0">
                <a:pos x="connsiteX25539" y="connsiteY25539"/>
              </a:cxn>
              <a:cxn ang="0">
                <a:pos x="connsiteX25540" y="connsiteY25540"/>
              </a:cxn>
              <a:cxn ang="0">
                <a:pos x="connsiteX25541" y="connsiteY25541"/>
              </a:cxn>
              <a:cxn ang="0">
                <a:pos x="connsiteX25542" y="connsiteY25542"/>
              </a:cxn>
              <a:cxn ang="0">
                <a:pos x="connsiteX25543" y="connsiteY25543"/>
              </a:cxn>
              <a:cxn ang="0">
                <a:pos x="connsiteX25544" y="connsiteY25544"/>
              </a:cxn>
              <a:cxn ang="0">
                <a:pos x="connsiteX25545" y="connsiteY25545"/>
              </a:cxn>
              <a:cxn ang="0">
                <a:pos x="connsiteX25546" y="connsiteY25546"/>
              </a:cxn>
              <a:cxn ang="0">
                <a:pos x="connsiteX25547" y="connsiteY25547"/>
              </a:cxn>
              <a:cxn ang="0">
                <a:pos x="connsiteX25548" y="connsiteY25548"/>
              </a:cxn>
              <a:cxn ang="0">
                <a:pos x="connsiteX25549" y="connsiteY25549"/>
              </a:cxn>
              <a:cxn ang="0">
                <a:pos x="connsiteX25550" y="connsiteY25550"/>
              </a:cxn>
              <a:cxn ang="0">
                <a:pos x="connsiteX25551" y="connsiteY25551"/>
              </a:cxn>
              <a:cxn ang="0">
                <a:pos x="connsiteX25552" y="connsiteY25552"/>
              </a:cxn>
              <a:cxn ang="0">
                <a:pos x="connsiteX25553" y="connsiteY25553"/>
              </a:cxn>
              <a:cxn ang="0">
                <a:pos x="connsiteX25554" y="connsiteY25554"/>
              </a:cxn>
              <a:cxn ang="0">
                <a:pos x="connsiteX25555" y="connsiteY25555"/>
              </a:cxn>
              <a:cxn ang="0">
                <a:pos x="connsiteX25556" y="connsiteY25556"/>
              </a:cxn>
              <a:cxn ang="0">
                <a:pos x="connsiteX25557" y="connsiteY25557"/>
              </a:cxn>
              <a:cxn ang="0">
                <a:pos x="connsiteX25558" y="connsiteY25558"/>
              </a:cxn>
              <a:cxn ang="0">
                <a:pos x="connsiteX25559" y="connsiteY25559"/>
              </a:cxn>
              <a:cxn ang="0">
                <a:pos x="connsiteX25560" y="connsiteY25560"/>
              </a:cxn>
              <a:cxn ang="0">
                <a:pos x="connsiteX25561" y="connsiteY25561"/>
              </a:cxn>
              <a:cxn ang="0">
                <a:pos x="connsiteX25562" y="connsiteY25562"/>
              </a:cxn>
              <a:cxn ang="0">
                <a:pos x="connsiteX25563" y="connsiteY25563"/>
              </a:cxn>
              <a:cxn ang="0">
                <a:pos x="connsiteX25564" y="connsiteY25564"/>
              </a:cxn>
              <a:cxn ang="0">
                <a:pos x="connsiteX25565" y="connsiteY25565"/>
              </a:cxn>
              <a:cxn ang="0">
                <a:pos x="connsiteX25566" y="connsiteY25566"/>
              </a:cxn>
              <a:cxn ang="0">
                <a:pos x="connsiteX25567" y="connsiteY25567"/>
              </a:cxn>
              <a:cxn ang="0">
                <a:pos x="connsiteX25568" y="connsiteY25568"/>
              </a:cxn>
              <a:cxn ang="0">
                <a:pos x="connsiteX25569" y="connsiteY25569"/>
              </a:cxn>
              <a:cxn ang="0">
                <a:pos x="connsiteX25570" y="connsiteY25570"/>
              </a:cxn>
              <a:cxn ang="0">
                <a:pos x="connsiteX25571" y="connsiteY25571"/>
              </a:cxn>
              <a:cxn ang="0">
                <a:pos x="connsiteX25572" y="connsiteY25572"/>
              </a:cxn>
              <a:cxn ang="0">
                <a:pos x="connsiteX25573" y="connsiteY25573"/>
              </a:cxn>
              <a:cxn ang="0">
                <a:pos x="connsiteX25574" y="connsiteY25574"/>
              </a:cxn>
              <a:cxn ang="0">
                <a:pos x="connsiteX25575" y="connsiteY25575"/>
              </a:cxn>
              <a:cxn ang="0">
                <a:pos x="connsiteX25576" y="connsiteY25576"/>
              </a:cxn>
              <a:cxn ang="0">
                <a:pos x="connsiteX25577" y="connsiteY25577"/>
              </a:cxn>
              <a:cxn ang="0">
                <a:pos x="connsiteX25578" y="connsiteY25578"/>
              </a:cxn>
              <a:cxn ang="0">
                <a:pos x="connsiteX25579" y="connsiteY25579"/>
              </a:cxn>
              <a:cxn ang="0">
                <a:pos x="connsiteX25580" y="connsiteY25580"/>
              </a:cxn>
              <a:cxn ang="0">
                <a:pos x="connsiteX25581" y="connsiteY25581"/>
              </a:cxn>
              <a:cxn ang="0">
                <a:pos x="connsiteX25582" y="connsiteY25582"/>
              </a:cxn>
              <a:cxn ang="0">
                <a:pos x="connsiteX25583" y="connsiteY25583"/>
              </a:cxn>
              <a:cxn ang="0">
                <a:pos x="connsiteX25584" y="connsiteY25584"/>
              </a:cxn>
              <a:cxn ang="0">
                <a:pos x="connsiteX25585" y="connsiteY25585"/>
              </a:cxn>
              <a:cxn ang="0">
                <a:pos x="connsiteX25586" y="connsiteY25586"/>
              </a:cxn>
              <a:cxn ang="0">
                <a:pos x="connsiteX25587" y="connsiteY25587"/>
              </a:cxn>
              <a:cxn ang="0">
                <a:pos x="connsiteX25588" y="connsiteY25588"/>
              </a:cxn>
              <a:cxn ang="0">
                <a:pos x="connsiteX25589" y="connsiteY25589"/>
              </a:cxn>
              <a:cxn ang="0">
                <a:pos x="connsiteX25590" y="connsiteY25590"/>
              </a:cxn>
              <a:cxn ang="0">
                <a:pos x="connsiteX25591" y="connsiteY25591"/>
              </a:cxn>
              <a:cxn ang="0">
                <a:pos x="connsiteX25592" y="connsiteY25592"/>
              </a:cxn>
              <a:cxn ang="0">
                <a:pos x="connsiteX25593" y="connsiteY25593"/>
              </a:cxn>
              <a:cxn ang="0">
                <a:pos x="connsiteX25594" y="connsiteY25594"/>
              </a:cxn>
              <a:cxn ang="0">
                <a:pos x="connsiteX25595" y="connsiteY25595"/>
              </a:cxn>
              <a:cxn ang="0">
                <a:pos x="connsiteX25596" y="connsiteY25596"/>
              </a:cxn>
              <a:cxn ang="0">
                <a:pos x="connsiteX25597" y="connsiteY25597"/>
              </a:cxn>
              <a:cxn ang="0">
                <a:pos x="connsiteX25598" y="connsiteY25598"/>
              </a:cxn>
              <a:cxn ang="0">
                <a:pos x="connsiteX25599" y="connsiteY25599"/>
              </a:cxn>
              <a:cxn ang="0">
                <a:pos x="connsiteX25600" y="connsiteY25600"/>
              </a:cxn>
              <a:cxn ang="0">
                <a:pos x="connsiteX25601" y="connsiteY25601"/>
              </a:cxn>
              <a:cxn ang="0">
                <a:pos x="connsiteX25602" y="connsiteY25602"/>
              </a:cxn>
              <a:cxn ang="0">
                <a:pos x="connsiteX25603" y="connsiteY25603"/>
              </a:cxn>
              <a:cxn ang="0">
                <a:pos x="connsiteX25604" y="connsiteY25604"/>
              </a:cxn>
              <a:cxn ang="0">
                <a:pos x="connsiteX25605" y="connsiteY25605"/>
              </a:cxn>
              <a:cxn ang="0">
                <a:pos x="connsiteX25606" y="connsiteY25606"/>
              </a:cxn>
              <a:cxn ang="0">
                <a:pos x="connsiteX25607" y="connsiteY25607"/>
              </a:cxn>
              <a:cxn ang="0">
                <a:pos x="connsiteX25608" y="connsiteY25608"/>
              </a:cxn>
              <a:cxn ang="0">
                <a:pos x="connsiteX25609" y="connsiteY25609"/>
              </a:cxn>
              <a:cxn ang="0">
                <a:pos x="connsiteX25610" y="connsiteY25610"/>
              </a:cxn>
              <a:cxn ang="0">
                <a:pos x="connsiteX25611" y="connsiteY25611"/>
              </a:cxn>
              <a:cxn ang="0">
                <a:pos x="connsiteX25612" y="connsiteY25612"/>
              </a:cxn>
              <a:cxn ang="0">
                <a:pos x="connsiteX25613" y="connsiteY25613"/>
              </a:cxn>
              <a:cxn ang="0">
                <a:pos x="connsiteX25614" y="connsiteY25614"/>
              </a:cxn>
              <a:cxn ang="0">
                <a:pos x="connsiteX25615" y="connsiteY25615"/>
              </a:cxn>
              <a:cxn ang="0">
                <a:pos x="connsiteX25616" y="connsiteY25616"/>
              </a:cxn>
              <a:cxn ang="0">
                <a:pos x="connsiteX25617" y="connsiteY25617"/>
              </a:cxn>
              <a:cxn ang="0">
                <a:pos x="connsiteX25618" y="connsiteY25618"/>
              </a:cxn>
              <a:cxn ang="0">
                <a:pos x="connsiteX25619" y="connsiteY25619"/>
              </a:cxn>
              <a:cxn ang="0">
                <a:pos x="connsiteX25620" y="connsiteY25620"/>
              </a:cxn>
              <a:cxn ang="0">
                <a:pos x="connsiteX25621" y="connsiteY25621"/>
              </a:cxn>
              <a:cxn ang="0">
                <a:pos x="connsiteX25622" y="connsiteY25622"/>
              </a:cxn>
              <a:cxn ang="0">
                <a:pos x="connsiteX25623" y="connsiteY25623"/>
              </a:cxn>
              <a:cxn ang="0">
                <a:pos x="connsiteX25624" y="connsiteY25624"/>
              </a:cxn>
              <a:cxn ang="0">
                <a:pos x="connsiteX25625" y="connsiteY25625"/>
              </a:cxn>
              <a:cxn ang="0">
                <a:pos x="connsiteX25626" y="connsiteY25626"/>
              </a:cxn>
              <a:cxn ang="0">
                <a:pos x="connsiteX25627" y="connsiteY25627"/>
              </a:cxn>
              <a:cxn ang="0">
                <a:pos x="connsiteX25628" y="connsiteY25628"/>
              </a:cxn>
              <a:cxn ang="0">
                <a:pos x="connsiteX25629" y="connsiteY25629"/>
              </a:cxn>
              <a:cxn ang="0">
                <a:pos x="connsiteX25630" y="connsiteY25630"/>
              </a:cxn>
              <a:cxn ang="0">
                <a:pos x="connsiteX25631" y="connsiteY25631"/>
              </a:cxn>
              <a:cxn ang="0">
                <a:pos x="connsiteX25632" y="connsiteY25632"/>
              </a:cxn>
              <a:cxn ang="0">
                <a:pos x="connsiteX25633" y="connsiteY25633"/>
              </a:cxn>
              <a:cxn ang="0">
                <a:pos x="connsiteX25634" y="connsiteY25634"/>
              </a:cxn>
              <a:cxn ang="0">
                <a:pos x="connsiteX25635" y="connsiteY25635"/>
              </a:cxn>
              <a:cxn ang="0">
                <a:pos x="connsiteX25636" y="connsiteY25636"/>
              </a:cxn>
              <a:cxn ang="0">
                <a:pos x="connsiteX25637" y="connsiteY25637"/>
              </a:cxn>
              <a:cxn ang="0">
                <a:pos x="connsiteX25638" y="connsiteY25638"/>
              </a:cxn>
              <a:cxn ang="0">
                <a:pos x="connsiteX25639" y="connsiteY25639"/>
              </a:cxn>
              <a:cxn ang="0">
                <a:pos x="connsiteX25640" y="connsiteY25640"/>
              </a:cxn>
              <a:cxn ang="0">
                <a:pos x="connsiteX25641" y="connsiteY25641"/>
              </a:cxn>
              <a:cxn ang="0">
                <a:pos x="connsiteX25642" y="connsiteY25642"/>
              </a:cxn>
              <a:cxn ang="0">
                <a:pos x="connsiteX25643" y="connsiteY25643"/>
              </a:cxn>
              <a:cxn ang="0">
                <a:pos x="connsiteX25644" y="connsiteY25644"/>
              </a:cxn>
              <a:cxn ang="0">
                <a:pos x="connsiteX25645" y="connsiteY25645"/>
              </a:cxn>
              <a:cxn ang="0">
                <a:pos x="connsiteX25646" y="connsiteY25646"/>
              </a:cxn>
              <a:cxn ang="0">
                <a:pos x="connsiteX25647" y="connsiteY25647"/>
              </a:cxn>
              <a:cxn ang="0">
                <a:pos x="connsiteX25648" y="connsiteY25648"/>
              </a:cxn>
              <a:cxn ang="0">
                <a:pos x="connsiteX25649" y="connsiteY25649"/>
              </a:cxn>
              <a:cxn ang="0">
                <a:pos x="connsiteX25650" y="connsiteY25650"/>
              </a:cxn>
              <a:cxn ang="0">
                <a:pos x="connsiteX25651" y="connsiteY25651"/>
              </a:cxn>
              <a:cxn ang="0">
                <a:pos x="connsiteX25652" y="connsiteY25652"/>
              </a:cxn>
              <a:cxn ang="0">
                <a:pos x="connsiteX25653" y="connsiteY25653"/>
              </a:cxn>
              <a:cxn ang="0">
                <a:pos x="connsiteX25654" y="connsiteY25654"/>
              </a:cxn>
              <a:cxn ang="0">
                <a:pos x="connsiteX25655" y="connsiteY25655"/>
              </a:cxn>
              <a:cxn ang="0">
                <a:pos x="connsiteX25656" y="connsiteY25656"/>
              </a:cxn>
              <a:cxn ang="0">
                <a:pos x="connsiteX25657" y="connsiteY25657"/>
              </a:cxn>
              <a:cxn ang="0">
                <a:pos x="connsiteX25658" y="connsiteY25658"/>
              </a:cxn>
              <a:cxn ang="0">
                <a:pos x="connsiteX25659" y="connsiteY25659"/>
              </a:cxn>
              <a:cxn ang="0">
                <a:pos x="connsiteX25660" y="connsiteY25660"/>
              </a:cxn>
              <a:cxn ang="0">
                <a:pos x="connsiteX25661" y="connsiteY25661"/>
              </a:cxn>
              <a:cxn ang="0">
                <a:pos x="connsiteX25662" y="connsiteY25662"/>
              </a:cxn>
              <a:cxn ang="0">
                <a:pos x="connsiteX25663" y="connsiteY25663"/>
              </a:cxn>
              <a:cxn ang="0">
                <a:pos x="connsiteX25664" y="connsiteY25664"/>
              </a:cxn>
              <a:cxn ang="0">
                <a:pos x="connsiteX25665" y="connsiteY25665"/>
              </a:cxn>
              <a:cxn ang="0">
                <a:pos x="connsiteX25666" y="connsiteY25666"/>
              </a:cxn>
              <a:cxn ang="0">
                <a:pos x="connsiteX25667" y="connsiteY25667"/>
              </a:cxn>
              <a:cxn ang="0">
                <a:pos x="connsiteX25668" y="connsiteY25668"/>
              </a:cxn>
              <a:cxn ang="0">
                <a:pos x="connsiteX25669" y="connsiteY25669"/>
              </a:cxn>
              <a:cxn ang="0">
                <a:pos x="connsiteX25670" y="connsiteY25670"/>
              </a:cxn>
              <a:cxn ang="0">
                <a:pos x="connsiteX25671" y="connsiteY25671"/>
              </a:cxn>
              <a:cxn ang="0">
                <a:pos x="connsiteX25672" y="connsiteY25672"/>
              </a:cxn>
              <a:cxn ang="0">
                <a:pos x="connsiteX25673" y="connsiteY25673"/>
              </a:cxn>
              <a:cxn ang="0">
                <a:pos x="connsiteX25674" y="connsiteY25674"/>
              </a:cxn>
              <a:cxn ang="0">
                <a:pos x="connsiteX25675" y="connsiteY25675"/>
              </a:cxn>
              <a:cxn ang="0">
                <a:pos x="connsiteX25676" y="connsiteY25676"/>
              </a:cxn>
              <a:cxn ang="0">
                <a:pos x="connsiteX25677" y="connsiteY25677"/>
              </a:cxn>
              <a:cxn ang="0">
                <a:pos x="connsiteX25678" y="connsiteY25678"/>
              </a:cxn>
              <a:cxn ang="0">
                <a:pos x="connsiteX25679" y="connsiteY25679"/>
              </a:cxn>
              <a:cxn ang="0">
                <a:pos x="connsiteX25680" y="connsiteY25680"/>
              </a:cxn>
              <a:cxn ang="0">
                <a:pos x="connsiteX25681" y="connsiteY25681"/>
              </a:cxn>
              <a:cxn ang="0">
                <a:pos x="connsiteX25682" y="connsiteY25682"/>
              </a:cxn>
              <a:cxn ang="0">
                <a:pos x="connsiteX25683" y="connsiteY25683"/>
              </a:cxn>
              <a:cxn ang="0">
                <a:pos x="connsiteX25684" y="connsiteY25684"/>
              </a:cxn>
              <a:cxn ang="0">
                <a:pos x="connsiteX25685" y="connsiteY25685"/>
              </a:cxn>
              <a:cxn ang="0">
                <a:pos x="connsiteX25686" y="connsiteY25686"/>
              </a:cxn>
              <a:cxn ang="0">
                <a:pos x="connsiteX25687" y="connsiteY25687"/>
              </a:cxn>
              <a:cxn ang="0">
                <a:pos x="connsiteX25688" y="connsiteY25688"/>
              </a:cxn>
              <a:cxn ang="0">
                <a:pos x="connsiteX25689" y="connsiteY25689"/>
              </a:cxn>
              <a:cxn ang="0">
                <a:pos x="connsiteX25690" y="connsiteY25690"/>
              </a:cxn>
              <a:cxn ang="0">
                <a:pos x="connsiteX25691" y="connsiteY25691"/>
              </a:cxn>
              <a:cxn ang="0">
                <a:pos x="connsiteX25692" y="connsiteY25692"/>
              </a:cxn>
              <a:cxn ang="0">
                <a:pos x="connsiteX25693" y="connsiteY25693"/>
              </a:cxn>
              <a:cxn ang="0">
                <a:pos x="connsiteX25694" y="connsiteY25694"/>
              </a:cxn>
              <a:cxn ang="0">
                <a:pos x="connsiteX25695" y="connsiteY25695"/>
              </a:cxn>
              <a:cxn ang="0">
                <a:pos x="connsiteX25696" y="connsiteY25696"/>
              </a:cxn>
              <a:cxn ang="0">
                <a:pos x="connsiteX25697" y="connsiteY25697"/>
              </a:cxn>
              <a:cxn ang="0">
                <a:pos x="connsiteX25698" y="connsiteY25698"/>
              </a:cxn>
              <a:cxn ang="0">
                <a:pos x="connsiteX25699" y="connsiteY25699"/>
              </a:cxn>
              <a:cxn ang="0">
                <a:pos x="connsiteX25700" y="connsiteY25700"/>
              </a:cxn>
              <a:cxn ang="0">
                <a:pos x="connsiteX25701" y="connsiteY25701"/>
              </a:cxn>
              <a:cxn ang="0">
                <a:pos x="connsiteX25702" y="connsiteY25702"/>
              </a:cxn>
              <a:cxn ang="0">
                <a:pos x="connsiteX25703" y="connsiteY25703"/>
              </a:cxn>
              <a:cxn ang="0">
                <a:pos x="connsiteX25704" y="connsiteY25704"/>
              </a:cxn>
              <a:cxn ang="0">
                <a:pos x="connsiteX25705" y="connsiteY25705"/>
              </a:cxn>
              <a:cxn ang="0">
                <a:pos x="connsiteX25706" y="connsiteY25706"/>
              </a:cxn>
              <a:cxn ang="0">
                <a:pos x="connsiteX25707" y="connsiteY25707"/>
              </a:cxn>
              <a:cxn ang="0">
                <a:pos x="connsiteX25708" y="connsiteY25708"/>
              </a:cxn>
              <a:cxn ang="0">
                <a:pos x="connsiteX25709" y="connsiteY25709"/>
              </a:cxn>
              <a:cxn ang="0">
                <a:pos x="connsiteX25710" y="connsiteY25710"/>
              </a:cxn>
              <a:cxn ang="0">
                <a:pos x="connsiteX25711" y="connsiteY25711"/>
              </a:cxn>
              <a:cxn ang="0">
                <a:pos x="connsiteX25712" y="connsiteY25712"/>
              </a:cxn>
              <a:cxn ang="0">
                <a:pos x="connsiteX25713" y="connsiteY25713"/>
              </a:cxn>
              <a:cxn ang="0">
                <a:pos x="connsiteX25714" y="connsiteY25714"/>
              </a:cxn>
              <a:cxn ang="0">
                <a:pos x="connsiteX25715" y="connsiteY25715"/>
              </a:cxn>
              <a:cxn ang="0">
                <a:pos x="connsiteX25716" y="connsiteY25716"/>
              </a:cxn>
              <a:cxn ang="0">
                <a:pos x="connsiteX25717" y="connsiteY25717"/>
              </a:cxn>
              <a:cxn ang="0">
                <a:pos x="connsiteX25718" y="connsiteY25718"/>
              </a:cxn>
              <a:cxn ang="0">
                <a:pos x="connsiteX25719" y="connsiteY25719"/>
              </a:cxn>
              <a:cxn ang="0">
                <a:pos x="connsiteX25720" y="connsiteY25720"/>
              </a:cxn>
              <a:cxn ang="0">
                <a:pos x="connsiteX25721" y="connsiteY25721"/>
              </a:cxn>
              <a:cxn ang="0">
                <a:pos x="connsiteX25722" y="connsiteY25722"/>
              </a:cxn>
              <a:cxn ang="0">
                <a:pos x="connsiteX25723" y="connsiteY25723"/>
              </a:cxn>
              <a:cxn ang="0">
                <a:pos x="connsiteX25724" y="connsiteY25724"/>
              </a:cxn>
              <a:cxn ang="0">
                <a:pos x="connsiteX25725" y="connsiteY25725"/>
              </a:cxn>
              <a:cxn ang="0">
                <a:pos x="connsiteX25726" y="connsiteY25726"/>
              </a:cxn>
              <a:cxn ang="0">
                <a:pos x="connsiteX25727" y="connsiteY25727"/>
              </a:cxn>
              <a:cxn ang="0">
                <a:pos x="connsiteX25728" y="connsiteY25728"/>
              </a:cxn>
              <a:cxn ang="0">
                <a:pos x="connsiteX25729" y="connsiteY25729"/>
              </a:cxn>
              <a:cxn ang="0">
                <a:pos x="connsiteX25730" y="connsiteY25730"/>
              </a:cxn>
              <a:cxn ang="0">
                <a:pos x="connsiteX25731" y="connsiteY25731"/>
              </a:cxn>
              <a:cxn ang="0">
                <a:pos x="connsiteX25732" y="connsiteY25732"/>
              </a:cxn>
              <a:cxn ang="0">
                <a:pos x="connsiteX25733" y="connsiteY25733"/>
              </a:cxn>
              <a:cxn ang="0">
                <a:pos x="connsiteX25734" y="connsiteY25734"/>
              </a:cxn>
              <a:cxn ang="0">
                <a:pos x="connsiteX25735" y="connsiteY25735"/>
              </a:cxn>
              <a:cxn ang="0">
                <a:pos x="connsiteX25736" y="connsiteY25736"/>
              </a:cxn>
              <a:cxn ang="0">
                <a:pos x="connsiteX25737" y="connsiteY25737"/>
              </a:cxn>
              <a:cxn ang="0">
                <a:pos x="connsiteX25738" y="connsiteY25738"/>
              </a:cxn>
              <a:cxn ang="0">
                <a:pos x="connsiteX25739" y="connsiteY25739"/>
              </a:cxn>
              <a:cxn ang="0">
                <a:pos x="connsiteX25740" y="connsiteY25740"/>
              </a:cxn>
              <a:cxn ang="0">
                <a:pos x="connsiteX25741" y="connsiteY25741"/>
              </a:cxn>
              <a:cxn ang="0">
                <a:pos x="connsiteX25742" y="connsiteY25742"/>
              </a:cxn>
              <a:cxn ang="0">
                <a:pos x="connsiteX25743" y="connsiteY25743"/>
              </a:cxn>
              <a:cxn ang="0">
                <a:pos x="connsiteX25744" y="connsiteY25744"/>
              </a:cxn>
              <a:cxn ang="0">
                <a:pos x="connsiteX25745" y="connsiteY25745"/>
              </a:cxn>
              <a:cxn ang="0">
                <a:pos x="connsiteX25746" y="connsiteY25746"/>
              </a:cxn>
              <a:cxn ang="0">
                <a:pos x="connsiteX25747" y="connsiteY25747"/>
              </a:cxn>
              <a:cxn ang="0">
                <a:pos x="connsiteX25748" y="connsiteY25748"/>
              </a:cxn>
              <a:cxn ang="0">
                <a:pos x="connsiteX25749" y="connsiteY25749"/>
              </a:cxn>
              <a:cxn ang="0">
                <a:pos x="connsiteX25750" y="connsiteY25750"/>
              </a:cxn>
              <a:cxn ang="0">
                <a:pos x="connsiteX25751" y="connsiteY25751"/>
              </a:cxn>
              <a:cxn ang="0">
                <a:pos x="connsiteX25752" y="connsiteY25752"/>
              </a:cxn>
              <a:cxn ang="0">
                <a:pos x="connsiteX25753" y="connsiteY25753"/>
              </a:cxn>
              <a:cxn ang="0">
                <a:pos x="connsiteX25754" y="connsiteY25754"/>
              </a:cxn>
              <a:cxn ang="0">
                <a:pos x="connsiteX25755" y="connsiteY25755"/>
              </a:cxn>
              <a:cxn ang="0">
                <a:pos x="connsiteX25756" y="connsiteY25756"/>
              </a:cxn>
              <a:cxn ang="0">
                <a:pos x="connsiteX25757" y="connsiteY25757"/>
              </a:cxn>
              <a:cxn ang="0">
                <a:pos x="connsiteX25758" y="connsiteY25758"/>
              </a:cxn>
              <a:cxn ang="0">
                <a:pos x="connsiteX25759" y="connsiteY25759"/>
              </a:cxn>
              <a:cxn ang="0">
                <a:pos x="connsiteX25760" y="connsiteY25760"/>
              </a:cxn>
              <a:cxn ang="0">
                <a:pos x="connsiteX25761" y="connsiteY25761"/>
              </a:cxn>
              <a:cxn ang="0">
                <a:pos x="connsiteX25762" y="connsiteY25762"/>
              </a:cxn>
              <a:cxn ang="0">
                <a:pos x="connsiteX25763" y="connsiteY25763"/>
              </a:cxn>
              <a:cxn ang="0">
                <a:pos x="connsiteX25764" y="connsiteY25764"/>
              </a:cxn>
              <a:cxn ang="0">
                <a:pos x="connsiteX25765" y="connsiteY25765"/>
              </a:cxn>
              <a:cxn ang="0">
                <a:pos x="connsiteX25766" y="connsiteY25766"/>
              </a:cxn>
              <a:cxn ang="0">
                <a:pos x="connsiteX25767" y="connsiteY25767"/>
              </a:cxn>
              <a:cxn ang="0">
                <a:pos x="connsiteX25768" y="connsiteY25768"/>
              </a:cxn>
              <a:cxn ang="0">
                <a:pos x="connsiteX25769" y="connsiteY25769"/>
              </a:cxn>
              <a:cxn ang="0">
                <a:pos x="connsiteX25770" y="connsiteY25770"/>
              </a:cxn>
              <a:cxn ang="0">
                <a:pos x="connsiteX25771" y="connsiteY25771"/>
              </a:cxn>
              <a:cxn ang="0">
                <a:pos x="connsiteX25772" y="connsiteY25772"/>
              </a:cxn>
              <a:cxn ang="0">
                <a:pos x="connsiteX25773" y="connsiteY25773"/>
              </a:cxn>
              <a:cxn ang="0">
                <a:pos x="connsiteX25774" y="connsiteY25774"/>
              </a:cxn>
              <a:cxn ang="0">
                <a:pos x="connsiteX25775" y="connsiteY25775"/>
              </a:cxn>
              <a:cxn ang="0">
                <a:pos x="connsiteX25776" y="connsiteY25776"/>
              </a:cxn>
              <a:cxn ang="0">
                <a:pos x="connsiteX25777" y="connsiteY25777"/>
              </a:cxn>
              <a:cxn ang="0">
                <a:pos x="connsiteX25778" y="connsiteY25778"/>
              </a:cxn>
              <a:cxn ang="0">
                <a:pos x="connsiteX25779" y="connsiteY25779"/>
              </a:cxn>
              <a:cxn ang="0">
                <a:pos x="connsiteX25780" y="connsiteY25780"/>
              </a:cxn>
              <a:cxn ang="0">
                <a:pos x="connsiteX25781" y="connsiteY25781"/>
              </a:cxn>
              <a:cxn ang="0">
                <a:pos x="connsiteX25782" y="connsiteY25782"/>
              </a:cxn>
              <a:cxn ang="0">
                <a:pos x="connsiteX25783" y="connsiteY25783"/>
              </a:cxn>
              <a:cxn ang="0">
                <a:pos x="connsiteX25784" y="connsiteY25784"/>
              </a:cxn>
              <a:cxn ang="0">
                <a:pos x="connsiteX25785" y="connsiteY25785"/>
              </a:cxn>
              <a:cxn ang="0">
                <a:pos x="connsiteX25786" y="connsiteY25786"/>
              </a:cxn>
              <a:cxn ang="0">
                <a:pos x="connsiteX25787" y="connsiteY25787"/>
              </a:cxn>
              <a:cxn ang="0">
                <a:pos x="connsiteX25788" y="connsiteY25788"/>
              </a:cxn>
              <a:cxn ang="0">
                <a:pos x="connsiteX25789" y="connsiteY25789"/>
              </a:cxn>
              <a:cxn ang="0">
                <a:pos x="connsiteX25790" y="connsiteY25790"/>
              </a:cxn>
              <a:cxn ang="0">
                <a:pos x="connsiteX25791" y="connsiteY25791"/>
              </a:cxn>
              <a:cxn ang="0">
                <a:pos x="connsiteX25792" y="connsiteY25792"/>
              </a:cxn>
              <a:cxn ang="0">
                <a:pos x="connsiteX25793" y="connsiteY25793"/>
              </a:cxn>
              <a:cxn ang="0">
                <a:pos x="connsiteX25794" y="connsiteY25794"/>
              </a:cxn>
              <a:cxn ang="0">
                <a:pos x="connsiteX25795" y="connsiteY25795"/>
              </a:cxn>
              <a:cxn ang="0">
                <a:pos x="connsiteX25796" y="connsiteY25796"/>
              </a:cxn>
              <a:cxn ang="0">
                <a:pos x="connsiteX25797" y="connsiteY25797"/>
              </a:cxn>
              <a:cxn ang="0">
                <a:pos x="connsiteX25798" y="connsiteY25798"/>
              </a:cxn>
              <a:cxn ang="0">
                <a:pos x="connsiteX25799" y="connsiteY25799"/>
              </a:cxn>
              <a:cxn ang="0">
                <a:pos x="connsiteX25800" y="connsiteY25800"/>
              </a:cxn>
              <a:cxn ang="0">
                <a:pos x="connsiteX25801" y="connsiteY25801"/>
              </a:cxn>
              <a:cxn ang="0">
                <a:pos x="connsiteX25802" y="connsiteY25802"/>
              </a:cxn>
              <a:cxn ang="0">
                <a:pos x="connsiteX25803" y="connsiteY25803"/>
              </a:cxn>
              <a:cxn ang="0">
                <a:pos x="connsiteX25804" y="connsiteY25804"/>
              </a:cxn>
              <a:cxn ang="0">
                <a:pos x="connsiteX25805" y="connsiteY25805"/>
              </a:cxn>
              <a:cxn ang="0">
                <a:pos x="connsiteX25806" y="connsiteY25806"/>
              </a:cxn>
              <a:cxn ang="0">
                <a:pos x="connsiteX25807" y="connsiteY25807"/>
              </a:cxn>
              <a:cxn ang="0">
                <a:pos x="connsiteX25808" y="connsiteY25808"/>
              </a:cxn>
              <a:cxn ang="0">
                <a:pos x="connsiteX25809" y="connsiteY25809"/>
              </a:cxn>
              <a:cxn ang="0">
                <a:pos x="connsiteX25810" y="connsiteY25810"/>
              </a:cxn>
              <a:cxn ang="0">
                <a:pos x="connsiteX25811" y="connsiteY25811"/>
              </a:cxn>
              <a:cxn ang="0">
                <a:pos x="connsiteX25812" y="connsiteY25812"/>
              </a:cxn>
              <a:cxn ang="0">
                <a:pos x="connsiteX25813" y="connsiteY25813"/>
              </a:cxn>
              <a:cxn ang="0">
                <a:pos x="connsiteX25814" y="connsiteY25814"/>
              </a:cxn>
              <a:cxn ang="0">
                <a:pos x="connsiteX25815" y="connsiteY25815"/>
              </a:cxn>
              <a:cxn ang="0">
                <a:pos x="connsiteX25816" y="connsiteY25816"/>
              </a:cxn>
              <a:cxn ang="0">
                <a:pos x="connsiteX25817" y="connsiteY25817"/>
              </a:cxn>
              <a:cxn ang="0">
                <a:pos x="connsiteX25818" y="connsiteY25818"/>
              </a:cxn>
              <a:cxn ang="0">
                <a:pos x="connsiteX25819" y="connsiteY25819"/>
              </a:cxn>
              <a:cxn ang="0">
                <a:pos x="connsiteX25820" y="connsiteY25820"/>
              </a:cxn>
              <a:cxn ang="0">
                <a:pos x="connsiteX25821" y="connsiteY25821"/>
              </a:cxn>
              <a:cxn ang="0">
                <a:pos x="connsiteX25822" y="connsiteY25822"/>
              </a:cxn>
              <a:cxn ang="0">
                <a:pos x="connsiteX25823" y="connsiteY25823"/>
              </a:cxn>
              <a:cxn ang="0">
                <a:pos x="connsiteX25824" y="connsiteY25824"/>
              </a:cxn>
              <a:cxn ang="0">
                <a:pos x="connsiteX25825" y="connsiteY25825"/>
              </a:cxn>
              <a:cxn ang="0">
                <a:pos x="connsiteX25826" y="connsiteY25826"/>
              </a:cxn>
              <a:cxn ang="0">
                <a:pos x="connsiteX25827" y="connsiteY25827"/>
              </a:cxn>
              <a:cxn ang="0">
                <a:pos x="connsiteX25828" y="connsiteY25828"/>
              </a:cxn>
              <a:cxn ang="0">
                <a:pos x="connsiteX25829" y="connsiteY25829"/>
              </a:cxn>
              <a:cxn ang="0">
                <a:pos x="connsiteX25830" y="connsiteY25830"/>
              </a:cxn>
              <a:cxn ang="0">
                <a:pos x="connsiteX25831" y="connsiteY25831"/>
              </a:cxn>
              <a:cxn ang="0">
                <a:pos x="connsiteX25832" y="connsiteY25832"/>
              </a:cxn>
              <a:cxn ang="0">
                <a:pos x="connsiteX25833" y="connsiteY25833"/>
              </a:cxn>
              <a:cxn ang="0">
                <a:pos x="connsiteX25834" y="connsiteY25834"/>
              </a:cxn>
              <a:cxn ang="0">
                <a:pos x="connsiteX25835" y="connsiteY25835"/>
              </a:cxn>
              <a:cxn ang="0">
                <a:pos x="connsiteX25836" y="connsiteY25836"/>
              </a:cxn>
              <a:cxn ang="0">
                <a:pos x="connsiteX25837" y="connsiteY25837"/>
              </a:cxn>
              <a:cxn ang="0">
                <a:pos x="connsiteX25838" y="connsiteY25838"/>
              </a:cxn>
              <a:cxn ang="0">
                <a:pos x="connsiteX25839" y="connsiteY25839"/>
              </a:cxn>
              <a:cxn ang="0">
                <a:pos x="connsiteX25840" y="connsiteY25840"/>
              </a:cxn>
              <a:cxn ang="0">
                <a:pos x="connsiteX25841" y="connsiteY25841"/>
              </a:cxn>
              <a:cxn ang="0">
                <a:pos x="connsiteX25842" y="connsiteY25842"/>
              </a:cxn>
              <a:cxn ang="0">
                <a:pos x="connsiteX25843" y="connsiteY25843"/>
              </a:cxn>
              <a:cxn ang="0">
                <a:pos x="connsiteX25844" y="connsiteY25844"/>
              </a:cxn>
              <a:cxn ang="0">
                <a:pos x="connsiteX25845" y="connsiteY25845"/>
              </a:cxn>
              <a:cxn ang="0">
                <a:pos x="connsiteX25846" y="connsiteY25846"/>
              </a:cxn>
              <a:cxn ang="0">
                <a:pos x="connsiteX25847" y="connsiteY25847"/>
              </a:cxn>
              <a:cxn ang="0">
                <a:pos x="connsiteX25848" y="connsiteY25848"/>
              </a:cxn>
              <a:cxn ang="0">
                <a:pos x="connsiteX25849" y="connsiteY25849"/>
              </a:cxn>
              <a:cxn ang="0">
                <a:pos x="connsiteX25850" y="connsiteY25850"/>
              </a:cxn>
              <a:cxn ang="0">
                <a:pos x="connsiteX25851" y="connsiteY25851"/>
              </a:cxn>
              <a:cxn ang="0">
                <a:pos x="connsiteX25852" y="connsiteY25852"/>
              </a:cxn>
              <a:cxn ang="0">
                <a:pos x="connsiteX25853" y="connsiteY25853"/>
              </a:cxn>
              <a:cxn ang="0">
                <a:pos x="connsiteX25854" y="connsiteY25854"/>
              </a:cxn>
              <a:cxn ang="0">
                <a:pos x="connsiteX25855" y="connsiteY25855"/>
              </a:cxn>
              <a:cxn ang="0">
                <a:pos x="connsiteX25856" y="connsiteY25856"/>
              </a:cxn>
              <a:cxn ang="0">
                <a:pos x="connsiteX25857" y="connsiteY25857"/>
              </a:cxn>
              <a:cxn ang="0">
                <a:pos x="connsiteX25858" y="connsiteY25858"/>
              </a:cxn>
              <a:cxn ang="0">
                <a:pos x="connsiteX25859" y="connsiteY25859"/>
              </a:cxn>
              <a:cxn ang="0">
                <a:pos x="connsiteX25860" y="connsiteY25860"/>
              </a:cxn>
              <a:cxn ang="0">
                <a:pos x="connsiteX25861" y="connsiteY25861"/>
              </a:cxn>
              <a:cxn ang="0">
                <a:pos x="connsiteX25862" y="connsiteY25862"/>
              </a:cxn>
              <a:cxn ang="0">
                <a:pos x="connsiteX25863" y="connsiteY25863"/>
              </a:cxn>
              <a:cxn ang="0">
                <a:pos x="connsiteX25864" y="connsiteY25864"/>
              </a:cxn>
              <a:cxn ang="0">
                <a:pos x="connsiteX25865" y="connsiteY25865"/>
              </a:cxn>
              <a:cxn ang="0">
                <a:pos x="connsiteX25866" y="connsiteY25866"/>
              </a:cxn>
              <a:cxn ang="0">
                <a:pos x="connsiteX25867" y="connsiteY25867"/>
              </a:cxn>
              <a:cxn ang="0">
                <a:pos x="connsiteX25868" y="connsiteY25868"/>
              </a:cxn>
              <a:cxn ang="0">
                <a:pos x="connsiteX25869" y="connsiteY25869"/>
              </a:cxn>
              <a:cxn ang="0">
                <a:pos x="connsiteX25870" y="connsiteY25870"/>
              </a:cxn>
              <a:cxn ang="0">
                <a:pos x="connsiteX25871" y="connsiteY25871"/>
              </a:cxn>
              <a:cxn ang="0">
                <a:pos x="connsiteX25872" y="connsiteY25872"/>
              </a:cxn>
              <a:cxn ang="0">
                <a:pos x="connsiteX25873" y="connsiteY25873"/>
              </a:cxn>
              <a:cxn ang="0">
                <a:pos x="connsiteX25874" y="connsiteY25874"/>
              </a:cxn>
              <a:cxn ang="0">
                <a:pos x="connsiteX25875" y="connsiteY25875"/>
              </a:cxn>
              <a:cxn ang="0">
                <a:pos x="connsiteX25876" y="connsiteY25876"/>
              </a:cxn>
              <a:cxn ang="0">
                <a:pos x="connsiteX25877" y="connsiteY25877"/>
              </a:cxn>
              <a:cxn ang="0">
                <a:pos x="connsiteX25878" y="connsiteY25878"/>
              </a:cxn>
              <a:cxn ang="0">
                <a:pos x="connsiteX25879" y="connsiteY25879"/>
              </a:cxn>
              <a:cxn ang="0">
                <a:pos x="connsiteX25880" y="connsiteY25880"/>
              </a:cxn>
              <a:cxn ang="0">
                <a:pos x="connsiteX25881" y="connsiteY25881"/>
              </a:cxn>
              <a:cxn ang="0">
                <a:pos x="connsiteX25882" y="connsiteY25882"/>
              </a:cxn>
              <a:cxn ang="0">
                <a:pos x="connsiteX25883" y="connsiteY25883"/>
              </a:cxn>
              <a:cxn ang="0">
                <a:pos x="connsiteX25884" y="connsiteY25884"/>
              </a:cxn>
              <a:cxn ang="0">
                <a:pos x="connsiteX25885" y="connsiteY25885"/>
              </a:cxn>
              <a:cxn ang="0">
                <a:pos x="connsiteX25886" y="connsiteY25886"/>
              </a:cxn>
              <a:cxn ang="0">
                <a:pos x="connsiteX25887" y="connsiteY25887"/>
              </a:cxn>
              <a:cxn ang="0">
                <a:pos x="connsiteX25888" y="connsiteY25888"/>
              </a:cxn>
              <a:cxn ang="0">
                <a:pos x="connsiteX25889" y="connsiteY25889"/>
              </a:cxn>
              <a:cxn ang="0">
                <a:pos x="connsiteX25890" y="connsiteY25890"/>
              </a:cxn>
              <a:cxn ang="0">
                <a:pos x="connsiteX25891" y="connsiteY25891"/>
              </a:cxn>
              <a:cxn ang="0">
                <a:pos x="connsiteX25892" y="connsiteY25892"/>
              </a:cxn>
              <a:cxn ang="0">
                <a:pos x="connsiteX25893" y="connsiteY25893"/>
              </a:cxn>
              <a:cxn ang="0">
                <a:pos x="connsiteX25894" y="connsiteY25894"/>
              </a:cxn>
              <a:cxn ang="0">
                <a:pos x="connsiteX25895" y="connsiteY25895"/>
              </a:cxn>
              <a:cxn ang="0">
                <a:pos x="connsiteX25896" y="connsiteY25896"/>
              </a:cxn>
              <a:cxn ang="0">
                <a:pos x="connsiteX25897" y="connsiteY25897"/>
              </a:cxn>
              <a:cxn ang="0">
                <a:pos x="connsiteX25898" y="connsiteY25898"/>
              </a:cxn>
              <a:cxn ang="0">
                <a:pos x="connsiteX25899" y="connsiteY25899"/>
              </a:cxn>
              <a:cxn ang="0">
                <a:pos x="connsiteX25900" y="connsiteY25900"/>
              </a:cxn>
              <a:cxn ang="0">
                <a:pos x="connsiteX25901" y="connsiteY25901"/>
              </a:cxn>
              <a:cxn ang="0">
                <a:pos x="connsiteX25902" y="connsiteY25902"/>
              </a:cxn>
              <a:cxn ang="0">
                <a:pos x="connsiteX25903" y="connsiteY25903"/>
              </a:cxn>
              <a:cxn ang="0">
                <a:pos x="connsiteX25904" y="connsiteY25904"/>
              </a:cxn>
              <a:cxn ang="0">
                <a:pos x="connsiteX25905" y="connsiteY25905"/>
              </a:cxn>
              <a:cxn ang="0">
                <a:pos x="connsiteX25906" y="connsiteY25906"/>
              </a:cxn>
              <a:cxn ang="0">
                <a:pos x="connsiteX25907" y="connsiteY25907"/>
              </a:cxn>
              <a:cxn ang="0">
                <a:pos x="connsiteX25908" y="connsiteY25908"/>
              </a:cxn>
              <a:cxn ang="0">
                <a:pos x="connsiteX25909" y="connsiteY25909"/>
              </a:cxn>
              <a:cxn ang="0">
                <a:pos x="connsiteX25910" y="connsiteY25910"/>
              </a:cxn>
              <a:cxn ang="0">
                <a:pos x="connsiteX25911" y="connsiteY25911"/>
              </a:cxn>
              <a:cxn ang="0">
                <a:pos x="connsiteX25912" y="connsiteY25912"/>
              </a:cxn>
              <a:cxn ang="0">
                <a:pos x="connsiteX25913" y="connsiteY25913"/>
              </a:cxn>
              <a:cxn ang="0">
                <a:pos x="connsiteX25914" y="connsiteY25914"/>
              </a:cxn>
              <a:cxn ang="0">
                <a:pos x="connsiteX25915" y="connsiteY25915"/>
              </a:cxn>
              <a:cxn ang="0">
                <a:pos x="connsiteX25916" y="connsiteY25916"/>
              </a:cxn>
              <a:cxn ang="0">
                <a:pos x="connsiteX25917" y="connsiteY25917"/>
              </a:cxn>
              <a:cxn ang="0">
                <a:pos x="connsiteX25918" y="connsiteY25918"/>
              </a:cxn>
              <a:cxn ang="0">
                <a:pos x="connsiteX25919" y="connsiteY25919"/>
              </a:cxn>
              <a:cxn ang="0">
                <a:pos x="connsiteX25920" y="connsiteY25920"/>
              </a:cxn>
              <a:cxn ang="0">
                <a:pos x="connsiteX25921" y="connsiteY25921"/>
              </a:cxn>
              <a:cxn ang="0">
                <a:pos x="connsiteX25922" y="connsiteY25922"/>
              </a:cxn>
              <a:cxn ang="0">
                <a:pos x="connsiteX25923" y="connsiteY25923"/>
              </a:cxn>
              <a:cxn ang="0">
                <a:pos x="connsiteX25924" y="connsiteY25924"/>
              </a:cxn>
              <a:cxn ang="0">
                <a:pos x="connsiteX25925" y="connsiteY25925"/>
              </a:cxn>
              <a:cxn ang="0">
                <a:pos x="connsiteX25926" y="connsiteY25926"/>
              </a:cxn>
              <a:cxn ang="0">
                <a:pos x="connsiteX25927" y="connsiteY25927"/>
              </a:cxn>
              <a:cxn ang="0">
                <a:pos x="connsiteX25928" y="connsiteY25928"/>
              </a:cxn>
              <a:cxn ang="0">
                <a:pos x="connsiteX25929" y="connsiteY25929"/>
              </a:cxn>
              <a:cxn ang="0">
                <a:pos x="connsiteX25930" y="connsiteY25930"/>
              </a:cxn>
              <a:cxn ang="0">
                <a:pos x="connsiteX25931" y="connsiteY25931"/>
              </a:cxn>
              <a:cxn ang="0">
                <a:pos x="connsiteX25932" y="connsiteY25932"/>
              </a:cxn>
              <a:cxn ang="0">
                <a:pos x="connsiteX25933" y="connsiteY25933"/>
              </a:cxn>
              <a:cxn ang="0">
                <a:pos x="connsiteX25934" y="connsiteY25934"/>
              </a:cxn>
              <a:cxn ang="0">
                <a:pos x="connsiteX25935" y="connsiteY25935"/>
              </a:cxn>
              <a:cxn ang="0">
                <a:pos x="connsiteX25936" y="connsiteY25936"/>
              </a:cxn>
              <a:cxn ang="0">
                <a:pos x="connsiteX25937" y="connsiteY25937"/>
              </a:cxn>
              <a:cxn ang="0">
                <a:pos x="connsiteX25938" y="connsiteY25938"/>
              </a:cxn>
              <a:cxn ang="0">
                <a:pos x="connsiteX25939" y="connsiteY25939"/>
              </a:cxn>
              <a:cxn ang="0">
                <a:pos x="connsiteX25940" y="connsiteY25940"/>
              </a:cxn>
              <a:cxn ang="0">
                <a:pos x="connsiteX25941" y="connsiteY25941"/>
              </a:cxn>
              <a:cxn ang="0">
                <a:pos x="connsiteX25942" y="connsiteY25942"/>
              </a:cxn>
              <a:cxn ang="0">
                <a:pos x="connsiteX25943" y="connsiteY25943"/>
              </a:cxn>
              <a:cxn ang="0">
                <a:pos x="connsiteX25944" y="connsiteY25944"/>
              </a:cxn>
              <a:cxn ang="0">
                <a:pos x="connsiteX25945" y="connsiteY25945"/>
              </a:cxn>
              <a:cxn ang="0">
                <a:pos x="connsiteX25946" y="connsiteY25946"/>
              </a:cxn>
              <a:cxn ang="0">
                <a:pos x="connsiteX25947" y="connsiteY25947"/>
              </a:cxn>
              <a:cxn ang="0">
                <a:pos x="connsiteX25948" y="connsiteY25948"/>
              </a:cxn>
              <a:cxn ang="0">
                <a:pos x="connsiteX25949" y="connsiteY25949"/>
              </a:cxn>
              <a:cxn ang="0">
                <a:pos x="connsiteX25950" y="connsiteY25950"/>
              </a:cxn>
              <a:cxn ang="0">
                <a:pos x="connsiteX25951" y="connsiteY25951"/>
              </a:cxn>
              <a:cxn ang="0">
                <a:pos x="connsiteX25952" y="connsiteY25952"/>
              </a:cxn>
              <a:cxn ang="0">
                <a:pos x="connsiteX25953" y="connsiteY25953"/>
              </a:cxn>
              <a:cxn ang="0">
                <a:pos x="connsiteX25954" y="connsiteY25954"/>
              </a:cxn>
              <a:cxn ang="0">
                <a:pos x="connsiteX25955" y="connsiteY25955"/>
              </a:cxn>
              <a:cxn ang="0">
                <a:pos x="connsiteX25956" y="connsiteY25956"/>
              </a:cxn>
              <a:cxn ang="0">
                <a:pos x="connsiteX25957" y="connsiteY25957"/>
              </a:cxn>
              <a:cxn ang="0">
                <a:pos x="connsiteX25958" y="connsiteY25958"/>
              </a:cxn>
              <a:cxn ang="0">
                <a:pos x="connsiteX25959" y="connsiteY25959"/>
              </a:cxn>
              <a:cxn ang="0">
                <a:pos x="connsiteX25960" y="connsiteY25960"/>
              </a:cxn>
              <a:cxn ang="0">
                <a:pos x="connsiteX25961" y="connsiteY25961"/>
              </a:cxn>
              <a:cxn ang="0">
                <a:pos x="connsiteX25962" y="connsiteY25962"/>
              </a:cxn>
              <a:cxn ang="0">
                <a:pos x="connsiteX25963" y="connsiteY25963"/>
              </a:cxn>
              <a:cxn ang="0">
                <a:pos x="connsiteX25964" y="connsiteY25964"/>
              </a:cxn>
              <a:cxn ang="0">
                <a:pos x="connsiteX25965" y="connsiteY25965"/>
              </a:cxn>
              <a:cxn ang="0">
                <a:pos x="connsiteX25966" y="connsiteY25966"/>
              </a:cxn>
              <a:cxn ang="0">
                <a:pos x="connsiteX25967" y="connsiteY25967"/>
              </a:cxn>
              <a:cxn ang="0">
                <a:pos x="connsiteX25968" y="connsiteY25968"/>
              </a:cxn>
              <a:cxn ang="0">
                <a:pos x="connsiteX25969" y="connsiteY25969"/>
              </a:cxn>
              <a:cxn ang="0">
                <a:pos x="connsiteX25970" y="connsiteY25970"/>
              </a:cxn>
              <a:cxn ang="0">
                <a:pos x="connsiteX25971" y="connsiteY25971"/>
              </a:cxn>
              <a:cxn ang="0">
                <a:pos x="connsiteX25972" y="connsiteY25972"/>
              </a:cxn>
              <a:cxn ang="0">
                <a:pos x="connsiteX25973" y="connsiteY25973"/>
              </a:cxn>
              <a:cxn ang="0">
                <a:pos x="connsiteX25974" y="connsiteY25974"/>
              </a:cxn>
              <a:cxn ang="0">
                <a:pos x="connsiteX25975" y="connsiteY25975"/>
              </a:cxn>
              <a:cxn ang="0">
                <a:pos x="connsiteX25976" y="connsiteY25976"/>
              </a:cxn>
              <a:cxn ang="0">
                <a:pos x="connsiteX25977" y="connsiteY25977"/>
              </a:cxn>
              <a:cxn ang="0">
                <a:pos x="connsiteX25978" y="connsiteY25978"/>
              </a:cxn>
              <a:cxn ang="0">
                <a:pos x="connsiteX25979" y="connsiteY25979"/>
              </a:cxn>
              <a:cxn ang="0">
                <a:pos x="connsiteX25980" y="connsiteY25980"/>
              </a:cxn>
              <a:cxn ang="0">
                <a:pos x="connsiteX25981" y="connsiteY25981"/>
              </a:cxn>
              <a:cxn ang="0">
                <a:pos x="connsiteX25982" y="connsiteY25982"/>
              </a:cxn>
              <a:cxn ang="0">
                <a:pos x="connsiteX25983" y="connsiteY25983"/>
              </a:cxn>
              <a:cxn ang="0">
                <a:pos x="connsiteX25984" y="connsiteY25984"/>
              </a:cxn>
              <a:cxn ang="0">
                <a:pos x="connsiteX25985" y="connsiteY25985"/>
              </a:cxn>
              <a:cxn ang="0">
                <a:pos x="connsiteX25986" y="connsiteY25986"/>
              </a:cxn>
              <a:cxn ang="0">
                <a:pos x="connsiteX25987" y="connsiteY25987"/>
              </a:cxn>
              <a:cxn ang="0">
                <a:pos x="connsiteX25988" y="connsiteY25988"/>
              </a:cxn>
              <a:cxn ang="0">
                <a:pos x="connsiteX25989" y="connsiteY25989"/>
              </a:cxn>
              <a:cxn ang="0">
                <a:pos x="connsiteX25990" y="connsiteY25990"/>
              </a:cxn>
              <a:cxn ang="0">
                <a:pos x="connsiteX25991" y="connsiteY25991"/>
              </a:cxn>
              <a:cxn ang="0">
                <a:pos x="connsiteX25992" y="connsiteY25992"/>
              </a:cxn>
              <a:cxn ang="0">
                <a:pos x="connsiteX25993" y="connsiteY25993"/>
              </a:cxn>
              <a:cxn ang="0">
                <a:pos x="connsiteX25994" y="connsiteY25994"/>
              </a:cxn>
              <a:cxn ang="0">
                <a:pos x="connsiteX25995" y="connsiteY25995"/>
              </a:cxn>
              <a:cxn ang="0">
                <a:pos x="connsiteX25996" y="connsiteY25996"/>
              </a:cxn>
              <a:cxn ang="0">
                <a:pos x="connsiteX25997" y="connsiteY25997"/>
              </a:cxn>
              <a:cxn ang="0">
                <a:pos x="connsiteX25998" y="connsiteY25998"/>
              </a:cxn>
              <a:cxn ang="0">
                <a:pos x="connsiteX25999" y="connsiteY25999"/>
              </a:cxn>
              <a:cxn ang="0">
                <a:pos x="connsiteX26000" y="connsiteY26000"/>
              </a:cxn>
              <a:cxn ang="0">
                <a:pos x="connsiteX26001" y="connsiteY26001"/>
              </a:cxn>
              <a:cxn ang="0">
                <a:pos x="connsiteX26002" y="connsiteY26002"/>
              </a:cxn>
              <a:cxn ang="0">
                <a:pos x="connsiteX26003" y="connsiteY26003"/>
              </a:cxn>
              <a:cxn ang="0">
                <a:pos x="connsiteX26004" y="connsiteY26004"/>
              </a:cxn>
              <a:cxn ang="0">
                <a:pos x="connsiteX26005" y="connsiteY26005"/>
              </a:cxn>
              <a:cxn ang="0">
                <a:pos x="connsiteX26006" y="connsiteY26006"/>
              </a:cxn>
              <a:cxn ang="0">
                <a:pos x="connsiteX26007" y="connsiteY26007"/>
              </a:cxn>
              <a:cxn ang="0">
                <a:pos x="connsiteX26008" y="connsiteY26008"/>
              </a:cxn>
              <a:cxn ang="0">
                <a:pos x="connsiteX26009" y="connsiteY26009"/>
              </a:cxn>
              <a:cxn ang="0">
                <a:pos x="connsiteX26010" y="connsiteY26010"/>
              </a:cxn>
              <a:cxn ang="0">
                <a:pos x="connsiteX26011" y="connsiteY26011"/>
              </a:cxn>
              <a:cxn ang="0">
                <a:pos x="connsiteX26012" y="connsiteY26012"/>
              </a:cxn>
              <a:cxn ang="0">
                <a:pos x="connsiteX26013" y="connsiteY26013"/>
              </a:cxn>
              <a:cxn ang="0">
                <a:pos x="connsiteX26014" y="connsiteY26014"/>
              </a:cxn>
              <a:cxn ang="0">
                <a:pos x="connsiteX26015" y="connsiteY26015"/>
              </a:cxn>
              <a:cxn ang="0">
                <a:pos x="connsiteX26016" y="connsiteY26016"/>
              </a:cxn>
              <a:cxn ang="0">
                <a:pos x="connsiteX26017" y="connsiteY26017"/>
              </a:cxn>
              <a:cxn ang="0">
                <a:pos x="connsiteX26018" y="connsiteY26018"/>
              </a:cxn>
              <a:cxn ang="0">
                <a:pos x="connsiteX26019" y="connsiteY26019"/>
              </a:cxn>
              <a:cxn ang="0">
                <a:pos x="connsiteX26020" y="connsiteY26020"/>
              </a:cxn>
              <a:cxn ang="0">
                <a:pos x="connsiteX26021" y="connsiteY26021"/>
              </a:cxn>
              <a:cxn ang="0">
                <a:pos x="connsiteX26022" y="connsiteY26022"/>
              </a:cxn>
              <a:cxn ang="0">
                <a:pos x="connsiteX26023" y="connsiteY26023"/>
              </a:cxn>
              <a:cxn ang="0">
                <a:pos x="connsiteX26024" y="connsiteY26024"/>
              </a:cxn>
              <a:cxn ang="0">
                <a:pos x="connsiteX26025" y="connsiteY26025"/>
              </a:cxn>
              <a:cxn ang="0">
                <a:pos x="connsiteX26026" y="connsiteY26026"/>
              </a:cxn>
              <a:cxn ang="0">
                <a:pos x="connsiteX26027" y="connsiteY26027"/>
              </a:cxn>
              <a:cxn ang="0">
                <a:pos x="connsiteX26028" y="connsiteY26028"/>
              </a:cxn>
              <a:cxn ang="0">
                <a:pos x="connsiteX26029" y="connsiteY26029"/>
              </a:cxn>
              <a:cxn ang="0">
                <a:pos x="connsiteX26030" y="connsiteY26030"/>
              </a:cxn>
              <a:cxn ang="0">
                <a:pos x="connsiteX26031" y="connsiteY26031"/>
              </a:cxn>
              <a:cxn ang="0">
                <a:pos x="connsiteX26032" y="connsiteY26032"/>
              </a:cxn>
              <a:cxn ang="0">
                <a:pos x="connsiteX26033" y="connsiteY26033"/>
              </a:cxn>
              <a:cxn ang="0">
                <a:pos x="connsiteX26034" y="connsiteY26034"/>
              </a:cxn>
              <a:cxn ang="0">
                <a:pos x="connsiteX26035" y="connsiteY26035"/>
              </a:cxn>
              <a:cxn ang="0">
                <a:pos x="connsiteX26036" y="connsiteY26036"/>
              </a:cxn>
              <a:cxn ang="0">
                <a:pos x="connsiteX26037" y="connsiteY26037"/>
              </a:cxn>
              <a:cxn ang="0">
                <a:pos x="connsiteX26038" y="connsiteY26038"/>
              </a:cxn>
              <a:cxn ang="0">
                <a:pos x="connsiteX26039" y="connsiteY26039"/>
              </a:cxn>
              <a:cxn ang="0">
                <a:pos x="connsiteX26040" y="connsiteY26040"/>
              </a:cxn>
              <a:cxn ang="0">
                <a:pos x="connsiteX26041" y="connsiteY26041"/>
              </a:cxn>
              <a:cxn ang="0">
                <a:pos x="connsiteX26042" y="connsiteY26042"/>
              </a:cxn>
              <a:cxn ang="0">
                <a:pos x="connsiteX26043" y="connsiteY26043"/>
              </a:cxn>
              <a:cxn ang="0">
                <a:pos x="connsiteX26044" y="connsiteY26044"/>
              </a:cxn>
              <a:cxn ang="0">
                <a:pos x="connsiteX26045" y="connsiteY26045"/>
              </a:cxn>
              <a:cxn ang="0">
                <a:pos x="connsiteX26046" y="connsiteY26046"/>
              </a:cxn>
              <a:cxn ang="0">
                <a:pos x="connsiteX26047" y="connsiteY26047"/>
              </a:cxn>
              <a:cxn ang="0">
                <a:pos x="connsiteX26048" y="connsiteY26048"/>
              </a:cxn>
              <a:cxn ang="0">
                <a:pos x="connsiteX26049" y="connsiteY26049"/>
              </a:cxn>
              <a:cxn ang="0">
                <a:pos x="connsiteX26050" y="connsiteY26050"/>
              </a:cxn>
              <a:cxn ang="0">
                <a:pos x="connsiteX26051" y="connsiteY26051"/>
              </a:cxn>
              <a:cxn ang="0">
                <a:pos x="connsiteX26052" y="connsiteY26052"/>
              </a:cxn>
              <a:cxn ang="0">
                <a:pos x="connsiteX26053" y="connsiteY26053"/>
              </a:cxn>
              <a:cxn ang="0">
                <a:pos x="connsiteX26054" y="connsiteY26054"/>
              </a:cxn>
              <a:cxn ang="0">
                <a:pos x="connsiteX26055" y="connsiteY26055"/>
              </a:cxn>
              <a:cxn ang="0">
                <a:pos x="connsiteX26056" y="connsiteY26056"/>
              </a:cxn>
              <a:cxn ang="0">
                <a:pos x="connsiteX26057" y="connsiteY26057"/>
              </a:cxn>
              <a:cxn ang="0">
                <a:pos x="connsiteX26058" y="connsiteY26058"/>
              </a:cxn>
              <a:cxn ang="0">
                <a:pos x="connsiteX26059" y="connsiteY26059"/>
              </a:cxn>
              <a:cxn ang="0">
                <a:pos x="connsiteX26060" y="connsiteY26060"/>
              </a:cxn>
              <a:cxn ang="0">
                <a:pos x="connsiteX26061" y="connsiteY26061"/>
              </a:cxn>
              <a:cxn ang="0">
                <a:pos x="connsiteX26062" y="connsiteY26062"/>
              </a:cxn>
              <a:cxn ang="0">
                <a:pos x="connsiteX26063" y="connsiteY26063"/>
              </a:cxn>
              <a:cxn ang="0">
                <a:pos x="connsiteX26064" y="connsiteY26064"/>
              </a:cxn>
              <a:cxn ang="0">
                <a:pos x="connsiteX26065" y="connsiteY26065"/>
              </a:cxn>
              <a:cxn ang="0">
                <a:pos x="connsiteX26066" y="connsiteY26066"/>
              </a:cxn>
              <a:cxn ang="0">
                <a:pos x="connsiteX26067" y="connsiteY26067"/>
              </a:cxn>
              <a:cxn ang="0">
                <a:pos x="connsiteX26068" y="connsiteY26068"/>
              </a:cxn>
              <a:cxn ang="0">
                <a:pos x="connsiteX26069" y="connsiteY26069"/>
              </a:cxn>
              <a:cxn ang="0">
                <a:pos x="connsiteX26070" y="connsiteY26070"/>
              </a:cxn>
              <a:cxn ang="0">
                <a:pos x="connsiteX26071" y="connsiteY26071"/>
              </a:cxn>
              <a:cxn ang="0">
                <a:pos x="connsiteX26072" y="connsiteY26072"/>
              </a:cxn>
              <a:cxn ang="0">
                <a:pos x="connsiteX26073" y="connsiteY26073"/>
              </a:cxn>
              <a:cxn ang="0">
                <a:pos x="connsiteX26074" y="connsiteY26074"/>
              </a:cxn>
              <a:cxn ang="0">
                <a:pos x="connsiteX26075" y="connsiteY26075"/>
              </a:cxn>
              <a:cxn ang="0">
                <a:pos x="connsiteX26076" y="connsiteY26076"/>
              </a:cxn>
              <a:cxn ang="0">
                <a:pos x="connsiteX26077" y="connsiteY26077"/>
              </a:cxn>
              <a:cxn ang="0">
                <a:pos x="connsiteX26078" y="connsiteY26078"/>
              </a:cxn>
              <a:cxn ang="0">
                <a:pos x="connsiteX26079" y="connsiteY26079"/>
              </a:cxn>
              <a:cxn ang="0">
                <a:pos x="connsiteX26080" y="connsiteY26080"/>
              </a:cxn>
              <a:cxn ang="0">
                <a:pos x="connsiteX26081" y="connsiteY26081"/>
              </a:cxn>
              <a:cxn ang="0">
                <a:pos x="connsiteX26082" y="connsiteY26082"/>
              </a:cxn>
              <a:cxn ang="0">
                <a:pos x="connsiteX26083" y="connsiteY26083"/>
              </a:cxn>
              <a:cxn ang="0">
                <a:pos x="connsiteX26084" y="connsiteY26084"/>
              </a:cxn>
              <a:cxn ang="0">
                <a:pos x="connsiteX26085" y="connsiteY26085"/>
              </a:cxn>
              <a:cxn ang="0">
                <a:pos x="connsiteX26086" y="connsiteY26086"/>
              </a:cxn>
              <a:cxn ang="0">
                <a:pos x="connsiteX26087" y="connsiteY26087"/>
              </a:cxn>
              <a:cxn ang="0">
                <a:pos x="connsiteX26088" y="connsiteY26088"/>
              </a:cxn>
              <a:cxn ang="0">
                <a:pos x="connsiteX26089" y="connsiteY26089"/>
              </a:cxn>
              <a:cxn ang="0">
                <a:pos x="connsiteX26090" y="connsiteY26090"/>
              </a:cxn>
              <a:cxn ang="0">
                <a:pos x="connsiteX26091" y="connsiteY26091"/>
              </a:cxn>
              <a:cxn ang="0">
                <a:pos x="connsiteX26092" y="connsiteY26092"/>
              </a:cxn>
              <a:cxn ang="0">
                <a:pos x="connsiteX26093" y="connsiteY26093"/>
              </a:cxn>
              <a:cxn ang="0">
                <a:pos x="connsiteX26094" y="connsiteY26094"/>
              </a:cxn>
              <a:cxn ang="0">
                <a:pos x="connsiteX26095" y="connsiteY26095"/>
              </a:cxn>
              <a:cxn ang="0">
                <a:pos x="connsiteX26096" y="connsiteY26096"/>
              </a:cxn>
              <a:cxn ang="0">
                <a:pos x="connsiteX26097" y="connsiteY26097"/>
              </a:cxn>
              <a:cxn ang="0">
                <a:pos x="connsiteX26098" y="connsiteY26098"/>
              </a:cxn>
              <a:cxn ang="0">
                <a:pos x="connsiteX26099" y="connsiteY26099"/>
              </a:cxn>
              <a:cxn ang="0">
                <a:pos x="connsiteX26100" y="connsiteY26100"/>
              </a:cxn>
              <a:cxn ang="0">
                <a:pos x="connsiteX26101" y="connsiteY26101"/>
              </a:cxn>
              <a:cxn ang="0">
                <a:pos x="connsiteX26102" y="connsiteY26102"/>
              </a:cxn>
              <a:cxn ang="0">
                <a:pos x="connsiteX26103" y="connsiteY26103"/>
              </a:cxn>
              <a:cxn ang="0">
                <a:pos x="connsiteX26104" y="connsiteY26104"/>
              </a:cxn>
              <a:cxn ang="0">
                <a:pos x="connsiteX26105" y="connsiteY26105"/>
              </a:cxn>
              <a:cxn ang="0">
                <a:pos x="connsiteX26106" y="connsiteY26106"/>
              </a:cxn>
              <a:cxn ang="0">
                <a:pos x="connsiteX26107" y="connsiteY26107"/>
              </a:cxn>
              <a:cxn ang="0">
                <a:pos x="connsiteX26108" y="connsiteY26108"/>
              </a:cxn>
              <a:cxn ang="0">
                <a:pos x="connsiteX26109" y="connsiteY26109"/>
              </a:cxn>
              <a:cxn ang="0">
                <a:pos x="connsiteX26110" y="connsiteY26110"/>
              </a:cxn>
              <a:cxn ang="0">
                <a:pos x="connsiteX26111" y="connsiteY26111"/>
              </a:cxn>
              <a:cxn ang="0">
                <a:pos x="connsiteX26112" y="connsiteY26112"/>
              </a:cxn>
              <a:cxn ang="0">
                <a:pos x="connsiteX26113" y="connsiteY26113"/>
              </a:cxn>
              <a:cxn ang="0">
                <a:pos x="connsiteX26114" y="connsiteY26114"/>
              </a:cxn>
              <a:cxn ang="0">
                <a:pos x="connsiteX26115" y="connsiteY26115"/>
              </a:cxn>
              <a:cxn ang="0">
                <a:pos x="connsiteX26116" y="connsiteY26116"/>
              </a:cxn>
              <a:cxn ang="0">
                <a:pos x="connsiteX26117" y="connsiteY26117"/>
              </a:cxn>
              <a:cxn ang="0">
                <a:pos x="connsiteX26118" y="connsiteY26118"/>
              </a:cxn>
              <a:cxn ang="0">
                <a:pos x="connsiteX26119" y="connsiteY26119"/>
              </a:cxn>
              <a:cxn ang="0">
                <a:pos x="connsiteX26120" y="connsiteY26120"/>
              </a:cxn>
              <a:cxn ang="0">
                <a:pos x="connsiteX26121" y="connsiteY26121"/>
              </a:cxn>
              <a:cxn ang="0">
                <a:pos x="connsiteX26122" y="connsiteY26122"/>
              </a:cxn>
              <a:cxn ang="0">
                <a:pos x="connsiteX26123" y="connsiteY26123"/>
              </a:cxn>
              <a:cxn ang="0">
                <a:pos x="connsiteX26124" y="connsiteY26124"/>
              </a:cxn>
              <a:cxn ang="0">
                <a:pos x="connsiteX26125" y="connsiteY26125"/>
              </a:cxn>
              <a:cxn ang="0">
                <a:pos x="connsiteX26126" y="connsiteY26126"/>
              </a:cxn>
              <a:cxn ang="0">
                <a:pos x="connsiteX26127" y="connsiteY26127"/>
              </a:cxn>
              <a:cxn ang="0">
                <a:pos x="connsiteX26128" y="connsiteY26128"/>
              </a:cxn>
              <a:cxn ang="0">
                <a:pos x="connsiteX26129" y="connsiteY26129"/>
              </a:cxn>
              <a:cxn ang="0">
                <a:pos x="connsiteX26130" y="connsiteY26130"/>
              </a:cxn>
              <a:cxn ang="0">
                <a:pos x="connsiteX26131" y="connsiteY26131"/>
              </a:cxn>
              <a:cxn ang="0">
                <a:pos x="connsiteX26132" y="connsiteY26132"/>
              </a:cxn>
              <a:cxn ang="0">
                <a:pos x="connsiteX26133" y="connsiteY26133"/>
              </a:cxn>
              <a:cxn ang="0">
                <a:pos x="connsiteX26134" y="connsiteY26134"/>
              </a:cxn>
              <a:cxn ang="0">
                <a:pos x="connsiteX26135" y="connsiteY26135"/>
              </a:cxn>
              <a:cxn ang="0">
                <a:pos x="connsiteX26136" y="connsiteY26136"/>
              </a:cxn>
              <a:cxn ang="0">
                <a:pos x="connsiteX26137" y="connsiteY26137"/>
              </a:cxn>
              <a:cxn ang="0">
                <a:pos x="connsiteX26138" y="connsiteY26138"/>
              </a:cxn>
              <a:cxn ang="0">
                <a:pos x="connsiteX26139" y="connsiteY26139"/>
              </a:cxn>
              <a:cxn ang="0">
                <a:pos x="connsiteX26140" y="connsiteY26140"/>
              </a:cxn>
              <a:cxn ang="0">
                <a:pos x="connsiteX26141" y="connsiteY26141"/>
              </a:cxn>
              <a:cxn ang="0">
                <a:pos x="connsiteX26142" y="connsiteY26142"/>
              </a:cxn>
              <a:cxn ang="0">
                <a:pos x="connsiteX26143" y="connsiteY26143"/>
              </a:cxn>
              <a:cxn ang="0">
                <a:pos x="connsiteX26144" y="connsiteY26144"/>
              </a:cxn>
              <a:cxn ang="0">
                <a:pos x="connsiteX26145" y="connsiteY26145"/>
              </a:cxn>
              <a:cxn ang="0">
                <a:pos x="connsiteX26146" y="connsiteY26146"/>
              </a:cxn>
              <a:cxn ang="0">
                <a:pos x="connsiteX26147" y="connsiteY26147"/>
              </a:cxn>
              <a:cxn ang="0">
                <a:pos x="connsiteX26148" y="connsiteY26148"/>
              </a:cxn>
              <a:cxn ang="0">
                <a:pos x="connsiteX26149" y="connsiteY26149"/>
              </a:cxn>
              <a:cxn ang="0">
                <a:pos x="connsiteX26150" y="connsiteY26150"/>
              </a:cxn>
              <a:cxn ang="0">
                <a:pos x="connsiteX26151" y="connsiteY26151"/>
              </a:cxn>
              <a:cxn ang="0">
                <a:pos x="connsiteX26152" y="connsiteY26152"/>
              </a:cxn>
              <a:cxn ang="0">
                <a:pos x="connsiteX26153" y="connsiteY26153"/>
              </a:cxn>
              <a:cxn ang="0">
                <a:pos x="connsiteX26154" y="connsiteY26154"/>
              </a:cxn>
              <a:cxn ang="0">
                <a:pos x="connsiteX26155" y="connsiteY26155"/>
              </a:cxn>
              <a:cxn ang="0">
                <a:pos x="connsiteX26156" y="connsiteY26156"/>
              </a:cxn>
              <a:cxn ang="0">
                <a:pos x="connsiteX26157" y="connsiteY26157"/>
              </a:cxn>
              <a:cxn ang="0">
                <a:pos x="connsiteX26158" y="connsiteY26158"/>
              </a:cxn>
              <a:cxn ang="0">
                <a:pos x="connsiteX26159" y="connsiteY26159"/>
              </a:cxn>
              <a:cxn ang="0">
                <a:pos x="connsiteX26160" y="connsiteY26160"/>
              </a:cxn>
              <a:cxn ang="0">
                <a:pos x="connsiteX26161" y="connsiteY26161"/>
              </a:cxn>
              <a:cxn ang="0">
                <a:pos x="connsiteX26162" y="connsiteY26162"/>
              </a:cxn>
              <a:cxn ang="0">
                <a:pos x="connsiteX26163" y="connsiteY26163"/>
              </a:cxn>
              <a:cxn ang="0">
                <a:pos x="connsiteX26164" y="connsiteY26164"/>
              </a:cxn>
              <a:cxn ang="0">
                <a:pos x="connsiteX26165" y="connsiteY26165"/>
              </a:cxn>
              <a:cxn ang="0">
                <a:pos x="connsiteX26166" y="connsiteY26166"/>
              </a:cxn>
              <a:cxn ang="0">
                <a:pos x="connsiteX26167" y="connsiteY26167"/>
              </a:cxn>
              <a:cxn ang="0">
                <a:pos x="connsiteX26168" y="connsiteY26168"/>
              </a:cxn>
              <a:cxn ang="0">
                <a:pos x="connsiteX26169" y="connsiteY26169"/>
              </a:cxn>
              <a:cxn ang="0">
                <a:pos x="connsiteX26170" y="connsiteY26170"/>
              </a:cxn>
              <a:cxn ang="0">
                <a:pos x="connsiteX26171" y="connsiteY26171"/>
              </a:cxn>
              <a:cxn ang="0">
                <a:pos x="connsiteX26172" y="connsiteY26172"/>
              </a:cxn>
              <a:cxn ang="0">
                <a:pos x="connsiteX26173" y="connsiteY26173"/>
              </a:cxn>
              <a:cxn ang="0">
                <a:pos x="connsiteX26174" y="connsiteY26174"/>
              </a:cxn>
              <a:cxn ang="0">
                <a:pos x="connsiteX26175" y="connsiteY26175"/>
              </a:cxn>
              <a:cxn ang="0">
                <a:pos x="connsiteX26176" y="connsiteY26176"/>
              </a:cxn>
              <a:cxn ang="0">
                <a:pos x="connsiteX26177" y="connsiteY26177"/>
              </a:cxn>
              <a:cxn ang="0">
                <a:pos x="connsiteX26178" y="connsiteY26178"/>
              </a:cxn>
              <a:cxn ang="0">
                <a:pos x="connsiteX26179" y="connsiteY26179"/>
              </a:cxn>
              <a:cxn ang="0">
                <a:pos x="connsiteX26180" y="connsiteY26180"/>
              </a:cxn>
              <a:cxn ang="0">
                <a:pos x="connsiteX26181" y="connsiteY26181"/>
              </a:cxn>
              <a:cxn ang="0">
                <a:pos x="connsiteX26182" y="connsiteY26182"/>
              </a:cxn>
              <a:cxn ang="0">
                <a:pos x="connsiteX26183" y="connsiteY26183"/>
              </a:cxn>
              <a:cxn ang="0">
                <a:pos x="connsiteX26184" y="connsiteY26184"/>
              </a:cxn>
              <a:cxn ang="0">
                <a:pos x="connsiteX26185" y="connsiteY26185"/>
              </a:cxn>
              <a:cxn ang="0">
                <a:pos x="connsiteX26186" y="connsiteY26186"/>
              </a:cxn>
              <a:cxn ang="0">
                <a:pos x="connsiteX26187" y="connsiteY26187"/>
              </a:cxn>
              <a:cxn ang="0">
                <a:pos x="connsiteX26188" y="connsiteY26188"/>
              </a:cxn>
              <a:cxn ang="0">
                <a:pos x="connsiteX26189" y="connsiteY26189"/>
              </a:cxn>
              <a:cxn ang="0">
                <a:pos x="connsiteX26190" y="connsiteY26190"/>
              </a:cxn>
              <a:cxn ang="0">
                <a:pos x="connsiteX26191" y="connsiteY26191"/>
              </a:cxn>
              <a:cxn ang="0">
                <a:pos x="connsiteX26192" y="connsiteY26192"/>
              </a:cxn>
              <a:cxn ang="0">
                <a:pos x="connsiteX26193" y="connsiteY26193"/>
              </a:cxn>
              <a:cxn ang="0">
                <a:pos x="connsiteX26194" y="connsiteY26194"/>
              </a:cxn>
              <a:cxn ang="0">
                <a:pos x="connsiteX26195" y="connsiteY26195"/>
              </a:cxn>
              <a:cxn ang="0">
                <a:pos x="connsiteX26196" y="connsiteY26196"/>
              </a:cxn>
              <a:cxn ang="0">
                <a:pos x="connsiteX26197" y="connsiteY26197"/>
              </a:cxn>
              <a:cxn ang="0">
                <a:pos x="connsiteX26198" y="connsiteY26198"/>
              </a:cxn>
              <a:cxn ang="0">
                <a:pos x="connsiteX26199" y="connsiteY26199"/>
              </a:cxn>
              <a:cxn ang="0">
                <a:pos x="connsiteX26200" y="connsiteY26200"/>
              </a:cxn>
              <a:cxn ang="0">
                <a:pos x="connsiteX26201" y="connsiteY26201"/>
              </a:cxn>
              <a:cxn ang="0">
                <a:pos x="connsiteX26202" y="connsiteY26202"/>
              </a:cxn>
              <a:cxn ang="0">
                <a:pos x="connsiteX26203" y="connsiteY26203"/>
              </a:cxn>
              <a:cxn ang="0">
                <a:pos x="connsiteX26204" y="connsiteY26204"/>
              </a:cxn>
              <a:cxn ang="0">
                <a:pos x="connsiteX26205" y="connsiteY26205"/>
              </a:cxn>
              <a:cxn ang="0">
                <a:pos x="connsiteX26206" y="connsiteY26206"/>
              </a:cxn>
              <a:cxn ang="0">
                <a:pos x="connsiteX26207" y="connsiteY26207"/>
              </a:cxn>
              <a:cxn ang="0">
                <a:pos x="connsiteX26208" y="connsiteY26208"/>
              </a:cxn>
              <a:cxn ang="0">
                <a:pos x="connsiteX26209" y="connsiteY26209"/>
              </a:cxn>
              <a:cxn ang="0">
                <a:pos x="connsiteX26210" y="connsiteY26210"/>
              </a:cxn>
              <a:cxn ang="0">
                <a:pos x="connsiteX26211" y="connsiteY26211"/>
              </a:cxn>
              <a:cxn ang="0">
                <a:pos x="connsiteX26212" y="connsiteY26212"/>
              </a:cxn>
              <a:cxn ang="0">
                <a:pos x="connsiteX26213" y="connsiteY26213"/>
              </a:cxn>
              <a:cxn ang="0">
                <a:pos x="connsiteX26214" y="connsiteY26214"/>
              </a:cxn>
              <a:cxn ang="0">
                <a:pos x="connsiteX26215" y="connsiteY26215"/>
              </a:cxn>
              <a:cxn ang="0">
                <a:pos x="connsiteX26216" y="connsiteY26216"/>
              </a:cxn>
              <a:cxn ang="0">
                <a:pos x="connsiteX26217" y="connsiteY26217"/>
              </a:cxn>
              <a:cxn ang="0">
                <a:pos x="connsiteX26218" y="connsiteY26218"/>
              </a:cxn>
              <a:cxn ang="0">
                <a:pos x="connsiteX26219" y="connsiteY26219"/>
              </a:cxn>
              <a:cxn ang="0">
                <a:pos x="connsiteX26220" y="connsiteY26220"/>
              </a:cxn>
              <a:cxn ang="0">
                <a:pos x="connsiteX26221" y="connsiteY26221"/>
              </a:cxn>
              <a:cxn ang="0">
                <a:pos x="connsiteX26222" y="connsiteY26222"/>
              </a:cxn>
              <a:cxn ang="0">
                <a:pos x="connsiteX26223" y="connsiteY26223"/>
              </a:cxn>
              <a:cxn ang="0">
                <a:pos x="connsiteX26224" y="connsiteY26224"/>
              </a:cxn>
              <a:cxn ang="0">
                <a:pos x="connsiteX26225" y="connsiteY26225"/>
              </a:cxn>
              <a:cxn ang="0">
                <a:pos x="connsiteX26226" y="connsiteY26226"/>
              </a:cxn>
              <a:cxn ang="0">
                <a:pos x="connsiteX26227" y="connsiteY26227"/>
              </a:cxn>
              <a:cxn ang="0">
                <a:pos x="connsiteX26228" y="connsiteY26228"/>
              </a:cxn>
              <a:cxn ang="0">
                <a:pos x="connsiteX26229" y="connsiteY26229"/>
              </a:cxn>
              <a:cxn ang="0">
                <a:pos x="connsiteX26230" y="connsiteY26230"/>
              </a:cxn>
              <a:cxn ang="0">
                <a:pos x="connsiteX26231" y="connsiteY26231"/>
              </a:cxn>
              <a:cxn ang="0">
                <a:pos x="connsiteX26232" y="connsiteY26232"/>
              </a:cxn>
              <a:cxn ang="0">
                <a:pos x="connsiteX26233" y="connsiteY26233"/>
              </a:cxn>
              <a:cxn ang="0">
                <a:pos x="connsiteX26234" y="connsiteY26234"/>
              </a:cxn>
              <a:cxn ang="0">
                <a:pos x="connsiteX26235" y="connsiteY26235"/>
              </a:cxn>
              <a:cxn ang="0">
                <a:pos x="connsiteX26236" y="connsiteY26236"/>
              </a:cxn>
              <a:cxn ang="0">
                <a:pos x="connsiteX26237" y="connsiteY26237"/>
              </a:cxn>
              <a:cxn ang="0">
                <a:pos x="connsiteX26238" y="connsiteY26238"/>
              </a:cxn>
              <a:cxn ang="0">
                <a:pos x="connsiteX26239" y="connsiteY26239"/>
              </a:cxn>
              <a:cxn ang="0">
                <a:pos x="connsiteX26240" y="connsiteY26240"/>
              </a:cxn>
              <a:cxn ang="0">
                <a:pos x="connsiteX26241" y="connsiteY26241"/>
              </a:cxn>
              <a:cxn ang="0">
                <a:pos x="connsiteX26242" y="connsiteY26242"/>
              </a:cxn>
              <a:cxn ang="0">
                <a:pos x="connsiteX26243" y="connsiteY26243"/>
              </a:cxn>
              <a:cxn ang="0">
                <a:pos x="connsiteX26244" y="connsiteY26244"/>
              </a:cxn>
              <a:cxn ang="0">
                <a:pos x="connsiteX26245" y="connsiteY26245"/>
              </a:cxn>
              <a:cxn ang="0">
                <a:pos x="connsiteX26246" y="connsiteY26246"/>
              </a:cxn>
              <a:cxn ang="0">
                <a:pos x="connsiteX26247" y="connsiteY26247"/>
              </a:cxn>
              <a:cxn ang="0">
                <a:pos x="connsiteX26248" y="connsiteY26248"/>
              </a:cxn>
              <a:cxn ang="0">
                <a:pos x="connsiteX26249" y="connsiteY26249"/>
              </a:cxn>
              <a:cxn ang="0">
                <a:pos x="connsiteX26250" y="connsiteY26250"/>
              </a:cxn>
              <a:cxn ang="0">
                <a:pos x="connsiteX26251" y="connsiteY26251"/>
              </a:cxn>
              <a:cxn ang="0">
                <a:pos x="connsiteX26252" y="connsiteY26252"/>
              </a:cxn>
              <a:cxn ang="0">
                <a:pos x="connsiteX26253" y="connsiteY26253"/>
              </a:cxn>
              <a:cxn ang="0">
                <a:pos x="connsiteX26254" y="connsiteY26254"/>
              </a:cxn>
              <a:cxn ang="0">
                <a:pos x="connsiteX26255" y="connsiteY26255"/>
              </a:cxn>
              <a:cxn ang="0">
                <a:pos x="connsiteX26256" y="connsiteY26256"/>
              </a:cxn>
              <a:cxn ang="0">
                <a:pos x="connsiteX26257" y="connsiteY26257"/>
              </a:cxn>
              <a:cxn ang="0">
                <a:pos x="connsiteX26258" y="connsiteY26258"/>
              </a:cxn>
              <a:cxn ang="0">
                <a:pos x="connsiteX26259" y="connsiteY26259"/>
              </a:cxn>
              <a:cxn ang="0">
                <a:pos x="connsiteX26260" y="connsiteY26260"/>
              </a:cxn>
              <a:cxn ang="0">
                <a:pos x="connsiteX26261" y="connsiteY26261"/>
              </a:cxn>
              <a:cxn ang="0">
                <a:pos x="connsiteX26262" y="connsiteY26262"/>
              </a:cxn>
              <a:cxn ang="0">
                <a:pos x="connsiteX26263" y="connsiteY26263"/>
              </a:cxn>
              <a:cxn ang="0">
                <a:pos x="connsiteX26264" y="connsiteY26264"/>
              </a:cxn>
              <a:cxn ang="0">
                <a:pos x="connsiteX26265" y="connsiteY26265"/>
              </a:cxn>
              <a:cxn ang="0">
                <a:pos x="connsiteX26266" y="connsiteY26266"/>
              </a:cxn>
              <a:cxn ang="0">
                <a:pos x="connsiteX26267" y="connsiteY26267"/>
              </a:cxn>
              <a:cxn ang="0">
                <a:pos x="connsiteX26268" y="connsiteY26268"/>
              </a:cxn>
              <a:cxn ang="0">
                <a:pos x="connsiteX26269" y="connsiteY26269"/>
              </a:cxn>
              <a:cxn ang="0">
                <a:pos x="connsiteX26270" y="connsiteY26270"/>
              </a:cxn>
              <a:cxn ang="0">
                <a:pos x="connsiteX26271" y="connsiteY26271"/>
              </a:cxn>
              <a:cxn ang="0">
                <a:pos x="connsiteX26272" y="connsiteY26272"/>
              </a:cxn>
              <a:cxn ang="0">
                <a:pos x="connsiteX26273" y="connsiteY26273"/>
              </a:cxn>
              <a:cxn ang="0">
                <a:pos x="connsiteX26274" y="connsiteY26274"/>
              </a:cxn>
              <a:cxn ang="0">
                <a:pos x="connsiteX26275" y="connsiteY26275"/>
              </a:cxn>
              <a:cxn ang="0">
                <a:pos x="connsiteX26276" y="connsiteY26276"/>
              </a:cxn>
              <a:cxn ang="0">
                <a:pos x="connsiteX26277" y="connsiteY26277"/>
              </a:cxn>
              <a:cxn ang="0">
                <a:pos x="connsiteX26278" y="connsiteY26278"/>
              </a:cxn>
              <a:cxn ang="0">
                <a:pos x="connsiteX26279" y="connsiteY26279"/>
              </a:cxn>
              <a:cxn ang="0">
                <a:pos x="connsiteX26280" y="connsiteY26280"/>
              </a:cxn>
              <a:cxn ang="0">
                <a:pos x="connsiteX26281" y="connsiteY26281"/>
              </a:cxn>
              <a:cxn ang="0">
                <a:pos x="connsiteX26282" y="connsiteY26282"/>
              </a:cxn>
              <a:cxn ang="0">
                <a:pos x="connsiteX26283" y="connsiteY26283"/>
              </a:cxn>
              <a:cxn ang="0">
                <a:pos x="connsiteX26284" y="connsiteY26284"/>
              </a:cxn>
              <a:cxn ang="0">
                <a:pos x="connsiteX26285" y="connsiteY26285"/>
              </a:cxn>
              <a:cxn ang="0">
                <a:pos x="connsiteX26286" y="connsiteY26286"/>
              </a:cxn>
              <a:cxn ang="0">
                <a:pos x="connsiteX26287" y="connsiteY26287"/>
              </a:cxn>
              <a:cxn ang="0">
                <a:pos x="connsiteX26288" y="connsiteY26288"/>
              </a:cxn>
              <a:cxn ang="0">
                <a:pos x="connsiteX26289" y="connsiteY26289"/>
              </a:cxn>
              <a:cxn ang="0">
                <a:pos x="connsiteX26290" y="connsiteY26290"/>
              </a:cxn>
              <a:cxn ang="0">
                <a:pos x="connsiteX26291" y="connsiteY26291"/>
              </a:cxn>
              <a:cxn ang="0">
                <a:pos x="connsiteX26292" y="connsiteY26292"/>
              </a:cxn>
              <a:cxn ang="0">
                <a:pos x="connsiteX26293" y="connsiteY26293"/>
              </a:cxn>
              <a:cxn ang="0">
                <a:pos x="connsiteX26294" y="connsiteY26294"/>
              </a:cxn>
              <a:cxn ang="0">
                <a:pos x="connsiteX26295" y="connsiteY26295"/>
              </a:cxn>
              <a:cxn ang="0">
                <a:pos x="connsiteX26296" y="connsiteY26296"/>
              </a:cxn>
              <a:cxn ang="0">
                <a:pos x="connsiteX26297" y="connsiteY26297"/>
              </a:cxn>
              <a:cxn ang="0">
                <a:pos x="connsiteX26298" y="connsiteY26298"/>
              </a:cxn>
              <a:cxn ang="0">
                <a:pos x="connsiteX26299" y="connsiteY26299"/>
              </a:cxn>
              <a:cxn ang="0">
                <a:pos x="connsiteX26300" y="connsiteY26300"/>
              </a:cxn>
              <a:cxn ang="0">
                <a:pos x="connsiteX26301" y="connsiteY26301"/>
              </a:cxn>
              <a:cxn ang="0">
                <a:pos x="connsiteX26302" y="connsiteY26302"/>
              </a:cxn>
              <a:cxn ang="0">
                <a:pos x="connsiteX26303" y="connsiteY26303"/>
              </a:cxn>
              <a:cxn ang="0">
                <a:pos x="connsiteX26304" y="connsiteY26304"/>
              </a:cxn>
              <a:cxn ang="0">
                <a:pos x="connsiteX26305" y="connsiteY26305"/>
              </a:cxn>
              <a:cxn ang="0">
                <a:pos x="connsiteX26306" y="connsiteY26306"/>
              </a:cxn>
              <a:cxn ang="0">
                <a:pos x="connsiteX26307" y="connsiteY26307"/>
              </a:cxn>
              <a:cxn ang="0">
                <a:pos x="connsiteX26308" y="connsiteY26308"/>
              </a:cxn>
              <a:cxn ang="0">
                <a:pos x="connsiteX26309" y="connsiteY26309"/>
              </a:cxn>
              <a:cxn ang="0">
                <a:pos x="connsiteX26310" y="connsiteY26310"/>
              </a:cxn>
              <a:cxn ang="0">
                <a:pos x="connsiteX26311" y="connsiteY26311"/>
              </a:cxn>
              <a:cxn ang="0">
                <a:pos x="connsiteX26312" y="connsiteY26312"/>
              </a:cxn>
              <a:cxn ang="0">
                <a:pos x="connsiteX26313" y="connsiteY26313"/>
              </a:cxn>
              <a:cxn ang="0">
                <a:pos x="connsiteX26314" y="connsiteY26314"/>
              </a:cxn>
              <a:cxn ang="0">
                <a:pos x="connsiteX26315" y="connsiteY26315"/>
              </a:cxn>
              <a:cxn ang="0">
                <a:pos x="connsiteX26316" y="connsiteY26316"/>
              </a:cxn>
              <a:cxn ang="0">
                <a:pos x="connsiteX26317" y="connsiteY26317"/>
              </a:cxn>
              <a:cxn ang="0">
                <a:pos x="connsiteX26318" y="connsiteY26318"/>
              </a:cxn>
              <a:cxn ang="0">
                <a:pos x="connsiteX26319" y="connsiteY26319"/>
              </a:cxn>
              <a:cxn ang="0">
                <a:pos x="connsiteX26320" y="connsiteY26320"/>
              </a:cxn>
              <a:cxn ang="0">
                <a:pos x="connsiteX26321" y="connsiteY26321"/>
              </a:cxn>
              <a:cxn ang="0">
                <a:pos x="connsiteX26322" y="connsiteY26322"/>
              </a:cxn>
              <a:cxn ang="0">
                <a:pos x="connsiteX26323" y="connsiteY26323"/>
              </a:cxn>
              <a:cxn ang="0">
                <a:pos x="connsiteX26324" y="connsiteY26324"/>
              </a:cxn>
              <a:cxn ang="0">
                <a:pos x="connsiteX26325" y="connsiteY26325"/>
              </a:cxn>
              <a:cxn ang="0">
                <a:pos x="connsiteX26326" y="connsiteY26326"/>
              </a:cxn>
              <a:cxn ang="0">
                <a:pos x="connsiteX26327" y="connsiteY26327"/>
              </a:cxn>
              <a:cxn ang="0">
                <a:pos x="connsiteX26328" y="connsiteY26328"/>
              </a:cxn>
              <a:cxn ang="0">
                <a:pos x="connsiteX26329" y="connsiteY26329"/>
              </a:cxn>
              <a:cxn ang="0">
                <a:pos x="connsiteX26330" y="connsiteY26330"/>
              </a:cxn>
              <a:cxn ang="0">
                <a:pos x="connsiteX26331" y="connsiteY26331"/>
              </a:cxn>
              <a:cxn ang="0">
                <a:pos x="connsiteX26332" y="connsiteY26332"/>
              </a:cxn>
              <a:cxn ang="0">
                <a:pos x="connsiteX26333" y="connsiteY26333"/>
              </a:cxn>
              <a:cxn ang="0">
                <a:pos x="connsiteX26334" y="connsiteY26334"/>
              </a:cxn>
              <a:cxn ang="0">
                <a:pos x="connsiteX26335" y="connsiteY26335"/>
              </a:cxn>
              <a:cxn ang="0">
                <a:pos x="connsiteX26336" y="connsiteY26336"/>
              </a:cxn>
              <a:cxn ang="0">
                <a:pos x="connsiteX26337" y="connsiteY26337"/>
              </a:cxn>
              <a:cxn ang="0">
                <a:pos x="connsiteX26338" y="connsiteY26338"/>
              </a:cxn>
              <a:cxn ang="0">
                <a:pos x="connsiteX26339" y="connsiteY26339"/>
              </a:cxn>
              <a:cxn ang="0">
                <a:pos x="connsiteX26340" y="connsiteY26340"/>
              </a:cxn>
              <a:cxn ang="0">
                <a:pos x="connsiteX26341" y="connsiteY26341"/>
              </a:cxn>
              <a:cxn ang="0">
                <a:pos x="connsiteX26342" y="connsiteY26342"/>
              </a:cxn>
              <a:cxn ang="0">
                <a:pos x="connsiteX26343" y="connsiteY26343"/>
              </a:cxn>
              <a:cxn ang="0">
                <a:pos x="connsiteX26344" y="connsiteY26344"/>
              </a:cxn>
              <a:cxn ang="0">
                <a:pos x="connsiteX26345" y="connsiteY26345"/>
              </a:cxn>
              <a:cxn ang="0">
                <a:pos x="connsiteX26346" y="connsiteY26346"/>
              </a:cxn>
              <a:cxn ang="0">
                <a:pos x="connsiteX26347" y="connsiteY26347"/>
              </a:cxn>
              <a:cxn ang="0">
                <a:pos x="connsiteX26348" y="connsiteY26348"/>
              </a:cxn>
              <a:cxn ang="0">
                <a:pos x="connsiteX26349" y="connsiteY26349"/>
              </a:cxn>
              <a:cxn ang="0">
                <a:pos x="connsiteX26350" y="connsiteY26350"/>
              </a:cxn>
              <a:cxn ang="0">
                <a:pos x="connsiteX26351" y="connsiteY26351"/>
              </a:cxn>
              <a:cxn ang="0">
                <a:pos x="connsiteX26352" y="connsiteY26352"/>
              </a:cxn>
              <a:cxn ang="0">
                <a:pos x="connsiteX26353" y="connsiteY26353"/>
              </a:cxn>
              <a:cxn ang="0">
                <a:pos x="connsiteX26354" y="connsiteY26354"/>
              </a:cxn>
              <a:cxn ang="0">
                <a:pos x="connsiteX26355" y="connsiteY26355"/>
              </a:cxn>
              <a:cxn ang="0">
                <a:pos x="connsiteX26356" y="connsiteY26356"/>
              </a:cxn>
              <a:cxn ang="0">
                <a:pos x="connsiteX26357" y="connsiteY26357"/>
              </a:cxn>
              <a:cxn ang="0">
                <a:pos x="connsiteX26358" y="connsiteY26358"/>
              </a:cxn>
              <a:cxn ang="0">
                <a:pos x="connsiteX26359" y="connsiteY26359"/>
              </a:cxn>
              <a:cxn ang="0">
                <a:pos x="connsiteX26360" y="connsiteY26360"/>
              </a:cxn>
              <a:cxn ang="0">
                <a:pos x="connsiteX26361" y="connsiteY26361"/>
              </a:cxn>
              <a:cxn ang="0">
                <a:pos x="connsiteX26362" y="connsiteY26362"/>
              </a:cxn>
              <a:cxn ang="0">
                <a:pos x="connsiteX26363" y="connsiteY26363"/>
              </a:cxn>
              <a:cxn ang="0">
                <a:pos x="connsiteX26364" y="connsiteY26364"/>
              </a:cxn>
              <a:cxn ang="0">
                <a:pos x="connsiteX26365" y="connsiteY26365"/>
              </a:cxn>
              <a:cxn ang="0">
                <a:pos x="connsiteX26366" y="connsiteY26366"/>
              </a:cxn>
              <a:cxn ang="0">
                <a:pos x="connsiteX26367" y="connsiteY26367"/>
              </a:cxn>
              <a:cxn ang="0">
                <a:pos x="connsiteX26368" y="connsiteY26368"/>
              </a:cxn>
              <a:cxn ang="0">
                <a:pos x="connsiteX26369" y="connsiteY26369"/>
              </a:cxn>
              <a:cxn ang="0">
                <a:pos x="connsiteX26370" y="connsiteY26370"/>
              </a:cxn>
              <a:cxn ang="0">
                <a:pos x="connsiteX26371" y="connsiteY26371"/>
              </a:cxn>
              <a:cxn ang="0">
                <a:pos x="connsiteX26372" y="connsiteY26372"/>
              </a:cxn>
              <a:cxn ang="0">
                <a:pos x="connsiteX26373" y="connsiteY26373"/>
              </a:cxn>
              <a:cxn ang="0">
                <a:pos x="connsiteX26374" y="connsiteY26374"/>
              </a:cxn>
              <a:cxn ang="0">
                <a:pos x="connsiteX26375" y="connsiteY26375"/>
              </a:cxn>
              <a:cxn ang="0">
                <a:pos x="connsiteX26376" y="connsiteY26376"/>
              </a:cxn>
              <a:cxn ang="0">
                <a:pos x="connsiteX26377" y="connsiteY26377"/>
              </a:cxn>
              <a:cxn ang="0">
                <a:pos x="connsiteX26378" y="connsiteY26378"/>
              </a:cxn>
              <a:cxn ang="0">
                <a:pos x="connsiteX26379" y="connsiteY26379"/>
              </a:cxn>
              <a:cxn ang="0">
                <a:pos x="connsiteX26380" y="connsiteY26380"/>
              </a:cxn>
              <a:cxn ang="0">
                <a:pos x="connsiteX26381" y="connsiteY26381"/>
              </a:cxn>
              <a:cxn ang="0">
                <a:pos x="connsiteX26382" y="connsiteY26382"/>
              </a:cxn>
              <a:cxn ang="0">
                <a:pos x="connsiteX26383" y="connsiteY26383"/>
              </a:cxn>
              <a:cxn ang="0">
                <a:pos x="connsiteX26384" y="connsiteY26384"/>
              </a:cxn>
              <a:cxn ang="0">
                <a:pos x="connsiteX26385" y="connsiteY26385"/>
              </a:cxn>
              <a:cxn ang="0">
                <a:pos x="connsiteX26386" y="connsiteY26386"/>
              </a:cxn>
              <a:cxn ang="0">
                <a:pos x="connsiteX26387" y="connsiteY26387"/>
              </a:cxn>
              <a:cxn ang="0">
                <a:pos x="connsiteX26388" y="connsiteY26388"/>
              </a:cxn>
              <a:cxn ang="0">
                <a:pos x="connsiteX26389" y="connsiteY26389"/>
              </a:cxn>
              <a:cxn ang="0">
                <a:pos x="connsiteX26390" y="connsiteY26390"/>
              </a:cxn>
              <a:cxn ang="0">
                <a:pos x="connsiteX26391" y="connsiteY26391"/>
              </a:cxn>
              <a:cxn ang="0">
                <a:pos x="connsiteX26392" y="connsiteY26392"/>
              </a:cxn>
              <a:cxn ang="0">
                <a:pos x="connsiteX26393" y="connsiteY26393"/>
              </a:cxn>
              <a:cxn ang="0">
                <a:pos x="connsiteX26394" y="connsiteY26394"/>
              </a:cxn>
              <a:cxn ang="0">
                <a:pos x="connsiteX26395" y="connsiteY26395"/>
              </a:cxn>
              <a:cxn ang="0">
                <a:pos x="connsiteX26396" y="connsiteY26396"/>
              </a:cxn>
              <a:cxn ang="0">
                <a:pos x="connsiteX26397" y="connsiteY26397"/>
              </a:cxn>
              <a:cxn ang="0">
                <a:pos x="connsiteX26398" y="connsiteY26398"/>
              </a:cxn>
              <a:cxn ang="0">
                <a:pos x="connsiteX26399" y="connsiteY26399"/>
              </a:cxn>
              <a:cxn ang="0">
                <a:pos x="connsiteX26400" y="connsiteY26400"/>
              </a:cxn>
              <a:cxn ang="0">
                <a:pos x="connsiteX26401" y="connsiteY26401"/>
              </a:cxn>
              <a:cxn ang="0">
                <a:pos x="connsiteX26402" y="connsiteY26402"/>
              </a:cxn>
              <a:cxn ang="0">
                <a:pos x="connsiteX26403" y="connsiteY26403"/>
              </a:cxn>
              <a:cxn ang="0">
                <a:pos x="connsiteX26404" y="connsiteY26404"/>
              </a:cxn>
              <a:cxn ang="0">
                <a:pos x="connsiteX26405" y="connsiteY26405"/>
              </a:cxn>
              <a:cxn ang="0">
                <a:pos x="connsiteX26406" y="connsiteY26406"/>
              </a:cxn>
              <a:cxn ang="0">
                <a:pos x="connsiteX26407" y="connsiteY26407"/>
              </a:cxn>
              <a:cxn ang="0">
                <a:pos x="connsiteX26408" y="connsiteY26408"/>
              </a:cxn>
              <a:cxn ang="0">
                <a:pos x="connsiteX26409" y="connsiteY26409"/>
              </a:cxn>
              <a:cxn ang="0">
                <a:pos x="connsiteX26410" y="connsiteY26410"/>
              </a:cxn>
              <a:cxn ang="0">
                <a:pos x="connsiteX26411" y="connsiteY26411"/>
              </a:cxn>
              <a:cxn ang="0">
                <a:pos x="connsiteX26412" y="connsiteY26412"/>
              </a:cxn>
              <a:cxn ang="0">
                <a:pos x="connsiteX26413" y="connsiteY26413"/>
              </a:cxn>
              <a:cxn ang="0">
                <a:pos x="connsiteX26414" y="connsiteY26414"/>
              </a:cxn>
              <a:cxn ang="0">
                <a:pos x="connsiteX26415" y="connsiteY26415"/>
              </a:cxn>
              <a:cxn ang="0">
                <a:pos x="connsiteX26416" y="connsiteY26416"/>
              </a:cxn>
              <a:cxn ang="0">
                <a:pos x="connsiteX26417" y="connsiteY26417"/>
              </a:cxn>
              <a:cxn ang="0">
                <a:pos x="connsiteX26418" y="connsiteY26418"/>
              </a:cxn>
              <a:cxn ang="0">
                <a:pos x="connsiteX26419" y="connsiteY26419"/>
              </a:cxn>
              <a:cxn ang="0">
                <a:pos x="connsiteX26420" y="connsiteY26420"/>
              </a:cxn>
              <a:cxn ang="0">
                <a:pos x="connsiteX26421" y="connsiteY26421"/>
              </a:cxn>
              <a:cxn ang="0">
                <a:pos x="connsiteX26422" y="connsiteY26422"/>
              </a:cxn>
              <a:cxn ang="0">
                <a:pos x="connsiteX26423" y="connsiteY26423"/>
              </a:cxn>
              <a:cxn ang="0">
                <a:pos x="connsiteX26424" y="connsiteY26424"/>
              </a:cxn>
              <a:cxn ang="0">
                <a:pos x="connsiteX26425" y="connsiteY26425"/>
              </a:cxn>
              <a:cxn ang="0">
                <a:pos x="connsiteX26426" y="connsiteY26426"/>
              </a:cxn>
              <a:cxn ang="0">
                <a:pos x="connsiteX26427" y="connsiteY26427"/>
              </a:cxn>
              <a:cxn ang="0">
                <a:pos x="connsiteX26428" y="connsiteY26428"/>
              </a:cxn>
              <a:cxn ang="0">
                <a:pos x="connsiteX26429" y="connsiteY26429"/>
              </a:cxn>
              <a:cxn ang="0">
                <a:pos x="connsiteX26430" y="connsiteY26430"/>
              </a:cxn>
              <a:cxn ang="0">
                <a:pos x="connsiteX26431" y="connsiteY26431"/>
              </a:cxn>
              <a:cxn ang="0">
                <a:pos x="connsiteX26432" y="connsiteY26432"/>
              </a:cxn>
              <a:cxn ang="0">
                <a:pos x="connsiteX26433" y="connsiteY26433"/>
              </a:cxn>
              <a:cxn ang="0">
                <a:pos x="connsiteX26434" y="connsiteY26434"/>
              </a:cxn>
              <a:cxn ang="0">
                <a:pos x="connsiteX26435" y="connsiteY26435"/>
              </a:cxn>
              <a:cxn ang="0">
                <a:pos x="connsiteX26436" y="connsiteY26436"/>
              </a:cxn>
              <a:cxn ang="0">
                <a:pos x="connsiteX26437" y="connsiteY26437"/>
              </a:cxn>
              <a:cxn ang="0">
                <a:pos x="connsiteX26438" y="connsiteY26438"/>
              </a:cxn>
              <a:cxn ang="0">
                <a:pos x="connsiteX26439" y="connsiteY26439"/>
              </a:cxn>
              <a:cxn ang="0">
                <a:pos x="connsiteX26440" y="connsiteY26440"/>
              </a:cxn>
              <a:cxn ang="0">
                <a:pos x="connsiteX26441" y="connsiteY26441"/>
              </a:cxn>
              <a:cxn ang="0">
                <a:pos x="connsiteX26442" y="connsiteY26442"/>
              </a:cxn>
              <a:cxn ang="0">
                <a:pos x="connsiteX26443" y="connsiteY26443"/>
              </a:cxn>
              <a:cxn ang="0">
                <a:pos x="connsiteX26444" y="connsiteY26444"/>
              </a:cxn>
              <a:cxn ang="0">
                <a:pos x="connsiteX26445" y="connsiteY26445"/>
              </a:cxn>
              <a:cxn ang="0">
                <a:pos x="connsiteX26446" y="connsiteY26446"/>
              </a:cxn>
              <a:cxn ang="0">
                <a:pos x="connsiteX26447" y="connsiteY26447"/>
              </a:cxn>
              <a:cxn ang="0">
                <a:pos x="connsiteX26448" y="connsiteY26448"/>
              </a:cxn>
              <a:cxn ang="0">
                <a:pos x="connsiteX26449" y="connsiteY26449"/>
              </a:cxn>
              <a:cxn ang="0">
                <a:pos x="connsiteX26450" y="connsiteY26450"/>
              </a:cxn>
              <a:cxn ang="0">
                <a:pos x="connsiteX26451" y="connsiteY26451"/>
              </a:cxn>
              <a:cxn ang="0">
                <a:pos x="connsiteX26452" y="connsiteY26452"/>
              </a:cxn>
              <a:cxn ang="0">
                <a:pos x="connsiteX26453" y="connsiteY26453"/>
              </a:cxn>
              <a:cxn ang="0">
                <a:pos x="connsiteX26454" y="connsiteY26454"/>
              </a:cxn>
              <a:cxn ang="0">
                <a:pos x="connsiteX26455" y="connsiteY26455"/>
              </a:cxn>
              <a:cxn ang="0">
                <a:pos x="connsiteX26456" y="connsiteY26456"/>
              </a:cxn>
              <a:cxn ang="0">
                <a:pos x="connsiteX26457" y="connsiteY26457"/>
              </a:cxn>
              <a:cxn ang="0">
                <a:pos x="connsiteX26458" y="connsiteY26458"/>
              </a:cxn>
              <a:cxn ang="0">
                <a:pos x="connsiteX26459" y="connsiteY26459"/>
              </a:cxn>
              <a:cxn ang="0">
                <a:pos x="connsiteX26460" y="connsiteY26460"/>
              </a:cxn>
              <a:cxn ang="0">
                <a:pos x="connsiteX26461" y="connsiteY26461"/>
              </a:cxn>
              <a:cxn ang="0">
                <a:pos x="connsiteX26462" y="connsiteY26462"/>
              </a:cxn>
              <a:cxn ang="0">
                <a:pos x="connsiteX26463" y="connsiteY26463"/>
              </a:cxn>
              <a:cxn ang="0">
                <a:pos x="connsiteX26464" y="connsiteY26464"/>
              </a:cxn>
              <a:cxn ang="0">
                <a:pos x="connsiteX26465" y="connsiteY26465"/>
              </a:cxn>
              <a:cxn ang="0">
                <a:pos x="connsiteX26466" y="connsiteY26466"/>
              </a:cxn>
              <a:cxn ang="0">
                <a:pos x="connsiteX26467" y="connsiteY26467"/>
              </a:cxn>
              <a:cxn ang="0">
                <a:pos x="connsiteX26468" y="connsiteY26468"/>
              </a:cxn>
              <a:cxn ang="0">
                <a:pos x="connsiteX26469" y="connsiteY26469"/>
              </a:cxn>
              <a:cxn ang="0">
                <a:pos x="connsiteX26470" y="connsiteY26470"/>
              </a:cxn>
              <a:cxn ang="0">
                <a:pos x="connsiteX26471" y="connsiteY26471"/>
              </a:cxn>
              <a:cxn ang="0">
                <a:pos x="connsiteX26472" y="connsiteY26472"/>
              </a:cxn>
              <a:cxn ang="0">
                <a:pos x="connsiteX26473" y="connsiteY26473"/>
              </a:cxn>
              <a:cxn ang="0">
                <a:pos x="connsiteX26474" y="connsiteY26474"/>
              </a:cxn>
              <a:cxn ang="0">
                <a:pos x="connsiteX26475" y="connsiteY26475"/>
              </a:cxn>
              <a:cxn ang="0">
                <a:pos x="connsiteX26476" y="connsiteY26476"/>
              </a:cxn>
              <a:cxn ang="0">
                <a:pos x="connsiteX26477" y="connsiteY26477"/>
              </a:cxn>
              <a:cxn ang="0">
                <a:pos x="connsiteX26478" y="connsiteY26478"/>
              </a:cxn>
              <a:cxn ang="0">
                <a:pos x="connsiteX26479" y="connsiteY26479"/>
              </a:cxn>
              <a:cxn ang="0">
                <a:pos x="connsiteX26480" y="connsiteY26480"/>
              </a:cxn>
              <a:cxn ang="0">
                <a:pos x="connsiteX26481" y="connsiteY26481"/>
              </a:cxn>
              <a:cxn ang="0">
                <a:pos x="connsiteX26482" y="connsiteY26482"/>
              </a:cxn>
              <a:cxn ang="0">
                <a:pos x="connsiteX26483" y="connsiteY26483"/>
              </a:cxn>
              <a:cxn ang="0">
                <a:pos x="connsiteX26484" y="connsiteY26484"/>
              </a:cxn>
              <a:cxn ang="0">
                <a:pos x="connsiteX26485" y="connsiteY26485"/>
              </a:cxn>
              <a:cxn ang="0">
                <a:pos x="connsiteX26486" y="connsiteY26486"/>
              </a:cxn>
              <a:cxn ang="0">
                <a:pos x="connsiteX26487" y="connsiteY26487"/>
              </a:cxn>
              <a:cxn ang="0">
                <a:pos x="connsiteX26488" y="connsiteY26488"/>
              </a:cxn>
              <a:cxn ang="0">
                <a:pos x="connsiteX26489" y="connsiteY26489"/>
              </a:cxn>
              <a:cxn ang="0">
                <a:pos x="connsiteX26490" y="connsiteY26490"/>
              </a:cxn>
              <a:cxn ang="0">
                <a:pos x="connsiteX26491" y="connsiteY26491"/>
              </a:cxn>
              <a:cxn ang="0">
                <a:pos x="connsiteX26492" y="connsiteY26492"/>
              </a:cxn>
              <a:cxn ang="0">
                <a:pos x="connsiteX26493" y="connsiteY26493"/>
              </a:cxn>
              <a:cxn ang="0">
                <a:pos x="connsiteX26494" y="connsiteY26494"/>
              </a:cxn>
              <a:cxn ang="0">
                <a:pos x="connsiteX26495" y="connsiteY26495"/>
              </a:cxn>
              <a:cxn ang="0">
                <a:pos x="connsiteX26496" y="connsiteY26496"/>
              </a:cxn>
              <a:cxn ang="0">
                <a:pos x="connsiteX26497" y="connsiteY26497"/>
              </a:cxn>
              <a:cxn ang="0">
                <a:pos x="connsiteX26498" y="connsiteY26498"/>
              </a:cxn>
              <a:cxn ang="0">
                <a:pos x="connsiteX26499" y="connsiteY26499"/>
              </a:cxn>
              <a:cxn ang="0">
                <a:pos x="connsiteX26500" y="connsiteY26500"/>
              </a:cxn>
              <a:cxn ang="0">
                <a:pos x="connsiteX26501" y="connsiteY26501"/>
              </a:cxn>
              <a:cxn ang="0">
                <a:pos x="connsiteX26502" y="connsiteY26502"/>
              </a:cxn>
              <a:cxn ang="0">
                <a:pos x="connsiteX26503" y="connsiteY26503"/>
              </a:cxn>
              <a:cxn ang="0">
                <a:pos x="connsiteX26504" y="connsiteY26504"/>
              </a:cxn>
              <a:cxn ang="0">
                <a:pos x="connsiteX26505" y="connsiteY26505"/>
              </a:cxn>
              <a:cxn ang="0">
                <a:pos x="connsiteX26506" y="connsiteY26506"/>
              </a:cxn>
              <a:cxn ang="0">
                <a:pos x="connsiteX26507" y="connsiteY26507"/>
              </a:cxn>
              <a:cxn ang="0">
                <a:pos x="connsiteX26508" y="connsiteY26508"/>
              </a:cxn>
              <a:cxn ang="0">
                <a:pos x="connsiteX26509" y="connsiteY26509"/>
              </a:cxn>
              <a:cxn ang="0">
                <a:pos x="connsiteX26510" y="connsiteY26510"/>
              </a:cxn>
              <a:cxn ang="0">
                <a:pos x="connsiteX26511" y="connsiteY26511"/>
              </a:cxn>
              <a:cxn ang="0">
                <a:pos x="connsiteX26512" y="connsiteY26512"/>
              </a:cxn>
              <a:cxn ang="0">
                <a:pos x="connsiteX26513" y="connsiteY26513"/>
              </a:cxn>
              <a:cxn ang="0">
                <a:pos x="connsiteX26514" y="connsiteY26514"/>
              </a:cxn>
              <a:cxn ang="0">
                <a:pos x="connsiteX26515" y="connsiteY26515"/>
              </a:cxn>
              <a:cxn ang="0">
                <a:pos x="connsiteX26516" y="connsiteY26516"/>
              </a:cxn>
              <a:cxn ang="0">
                <a:pos x="connsiteX26517" y="connsiteY26517"/>
              </a:cxn>
              <a:cxn ang="0">
                <a:pos x="connsiteX26518" y="connsiteY26518"/>
              </a:cxn>
              <a:cxn ang="0">
                <a:pos x="connsiteX26519" y="connsiteY26519"/>
              </a:cxn>
              <a:cxn ang="0">
                <a:pos x="connsiteX26520" y="connsiteY26520"/>
              </a:cxn>
              <a:cxn ang="0">
                <a:pos x="connsiteX26521" y="connsiteY26521"/>
              </a:cxn>
              <a:cxn ang="0">
                <a:pos x="connsiteX26522" y="connsiteY26522"/>
              </a:cxn>
              <a:cxn ang="0">
                <a:pos x="connsiteX26523" y="connsiteY26523"/>
              </a:cxn>
              <a:cxn ang="0">
                <a:pos x="connsiteX26524" y="connsiteY26524"/>
              </a:cxn>
              <a:cxn ang="0">
                <a:pos x="connsiteX26525" y="connsiteY26525"/>
              </a:cxn>
              <a:cxn ang="0">
                <a:pos x="connsiteX26526" y="connsiteY26526"/>
              </a:cxn>
              <a:cxn ang="0">
                <a:pos x="connsiteX26527" y="connsiteY26527"/>
              </a:cxn>
              <a:cxn ang="0">
                <a:pos x="connsiteX26528" y="connsiteY26528"/>
              </a:cxn>
              <a:cxn ang="0">
                <a:pos x="connsiteX26529" y="connsiteY26529"/>
              </a:cxn>
              <a:cxn ang="0">
                <a:pos x="connsiteX26530" y="connsiteY26530"/>
              </a:cxn>
              <a:cxn ang="0">
                <a:pos x="connsiteX26531" y="connsiteY26531"/>
              </a:cxn>
              <a:cxn ang="0">
                <a:pos x="connsiteX26532" y="connsiteY26532"/>
              </a:cxn>
              <a:cxn ang="0">
                <a:pos x="connsiteX26533" y="connsiteY26533"/>
              </a:cxn>
              <a:cxn ang="0">
                <a:pos x="connsiteX26534" y="connsiteY26534"/>
              </a:cxn>
              <a:cxn ang="0">
                <a:pos x="connsiteX26535" y="connsiteY26535"/>
              </a:cxn>
              <a:cxn ang="0">
                <a:pos x="connsiteX26536" y="connsiteY26536"/>
              </a:cxn>
              <a:cxn ang="0">
                <a:pos x="connsiteX26537" y="connsiteY26537"/>
              </a:cxn>
              <a:cxn ang="0">
                <a:pos x="connsiteX26538" y="connsiteY26538"/>
              </a:cxn>
              <a:cxn ang="0">
                <a:pos x="connsiteX26539" y="connsiteY26539"/>
              </a:cxn>
              <a:cxn ang="0">
                <a:pos x="connsiteX26540" y="connsiteY26540"/>
              </a:cxn>
              <a:cxn ang="0">
                <a:pos x="connsiteX26541" y="connsiteY26541"/>
              </a:cxn>
              <a:cxn ang="0">
                <a:pos x="connsiteX26542" y="connsiteY26542"/>
              </a:cxn>
              <a:cxn ang="0">
                <a:pos x="connsiteX26543" y="connsiteY26543"/>
              </a:cxn>
              <a:cxn ang="0">
                <a:pos x="connsiteX26544" y="connsiteY26544"/>
              </a:cxn>
              <a:cxn ang="0">
                <a:pos x="connsiteX26545" y="connsiteY26545"/>
              </a:cxn>
              <a:cxn ang="0">
                <a:pos x="connsiteX26546" y="connsiteY26546"/>
              </a:cxn>
              <a:cxn ang="0">
                <a:pos x="connsiteX26547" y="connsiteY26547"/>
              </a:cxn>
              <a:cxn ang="0">
                <a:pos x="connsiteX26548" y="connsiteY26548"/>
              </a:cxn>
              <a:cxn ang="0">
                <a:pos x="connsiteX26549" y="connsiteY26549"/>
              </a:cxn>
              <a:cxn ang="0">
                <a:pos x="connsiteX26550" y="connsiteY26550"/>
              </a:cxn>
              <a:cxn ang="0">
                <a:pos x="connsiteX26551" y="connsiteY26551"/>
              </a:cxn>
              <a:cxn ang="0">
                <a:pos x="connsiteX26552" y="connsiteY26552"/>
              </a:cxn>
              <a:cxn ang="0">
                <a:pos x="connsiteX26553" y="connsiteY26553"/>
              </a:cxn>
              <a:cxn ang="0">
                <a:pos x="connsiteX26554" y="connsiteY26554"/>
              </a:cxn>
              <a:cxn ang="0">
                <a:pos x="connsiteX26555" y="connsiteY26555"/>
              </a:cxn>
              <a:cxn ang="0">
                <a:pos x="connsiteX26556" y="connsiteY26556"/>
              </a:cxn>
              <a:cxn ang="0">
                <a:pos x="connsiteX26557" y="connsiteY26557"/>
              </a:cxn>
              <a:cxn ang="0">
                <a:pos x="connsiteX26558" y="connsiteY26558"/>
              </a:cxn>
              <a:cxn ang="0">
                <a:pos x="connsiteX26559" y="connsiteY26559"/>
              </a:cxn>
              <a:cxn ang="0">
                <a:pos x="connsiteX26560" y="connsiteY26560"/>
              </a:cxn>
              <a:cxn ang="0">
                <a:pos x="connsiteX26561" y="connsiteY26561"/>
              </a:cxn>
              <a:cxn ang="0">
                <a:pos x="connsiteX26562" y="connsiteY26562"/>
              </a:cxn>
              <a:cxn ang="0">
                <a:pos x="connsiteX26563" y="connsiteY26563"/>
              </a:cxn>
              <a:cxn ang="0">
                <a:pos x="connsiteX26564" y="connsiteY26564"/>
              </a:cxn>
              <a:cxn ang="0">
                <a:pos x="connsiteX26565" y="connsiteY26565"/>
              </a:cxn>
              <a:cxn ang="0">
                <a:pos x="connsiteX26566" y="connsiteY26566"/>
              </a:cxn>
              <a:cxn ang="0">
                <a:pos x="connsiteX26567" y="connsiteY26567"/>
              </a:cxn>
              <a:cxn ang="0">
                <a:pos x="connsiteX26568" y="connsiteY26568"/>
              </a:cxn>
              <a:cxn ang="0">
                <a:pos x="connsiteX26569" y="connsiteY26569"/>
              </a:cxn>
              <a:cxn ang="0">
                <a:pos x="connsiteX26570" y="connsiteY26570"/>
              </a:cxn>
              <a:cxn ang="0">
                <a:pos x="connsiteX26571" y="connsiteY26571"/>
              </a:cxn>
              <a:cxn ang="0">
                <a:pos x="connsiteX26572" y="connsiteY26572"/>
              </a:cxn>
              <a:cxn ang="0">
                <a:pos x="connsiteX26573" y="connsiteY26573"/>
              </a:cxn>
              <a:cxn ang="0">
                <a:pos x="connsiteX26574" y="connsiteY26574"/>
              </a:cxn>
              <a:cxn ang="0">
                <a:pos x="connsiteX26575" y="connsiteY26575"/>
              </a:cxn>
              <a:cxn ang="0">
                <a:pos x="connsiteX26576" y="connsiteY26576"/>
              </a:cxn>
              <a:cxn ang="0">
                <a:pos x="connsiteX26577" y="connsiteY26577"/>
              </a:cxn>
              <a:cxn ang="0">
                <a:pos x="connsiteX26578" y="connsiteY26578"/>
              </a:cxn>
              <a:cxn ang="0">
                <a:pos x="connsiteX26579" y="connsiteY26579"/>
              </a:cxn>
              <a:cxn ang="0">
                <a:pos x="connsiteX26580" y="connsiteY26580"/>
              </a:cxn>
              <a:cxn ang="0">
                <a:pos x="connsiteX26581" y="connsiteY26581"/>
              </a:cxn>
              <a:cxn ang="0">
                <a:pos x="connsiteX26582" y="connsiteY26582"/>
              </a:cxn>
              <a:cxn ang="0">
                <a:pos x="connsiteX26583" y="connsiteY26583"/>
              </a:cxn>
              <a:cxn ang="0">
                <a:pos x="connsiteX26584" y="connsiteY26584"/>
              </a:cxn>
              <a:cxn ang="0">
                <a:pos x="connsiteX26585" y="connsiteY26585"/>
              </a:cxn>
              <a:cxn ang="0">
                <a:pos x="connsiteX26586" y="connsiteY26586"/>
              </a:cxn>
              <a:cxn ang="0">
                <a:pos x="connsiteX26587" y="connsiteY26587"/>
              </a:cxn>
              <a:cxn ang="0">
                <a:pos x="connsiteX26588" y="connsiteY26588"/>
              </a:cxn>
              <a:cxn ang="0">
                <a:pos x="connsiteX26589" y="connsiteY26589"/>
              </a:cxn>
              <a:cxn ang="0">
                <a:pos x="connsiteX26590" y="connsiteY26590"/>
              </a:cxn>
              <a:cxn ang="0">
                <a:pos x="connsiteX26591" y="connsiteY26591"/>
              </a:cxn>
              <a:cxn ang="0">
                <a:pos x="connsiteX26592" y="connsiteY26592"/>
              </a:cxn>
              <a:cxn ang="0">
                <a:pos x="connsiteX26593" y="connsiteY26593"/>
              </a:cxn>
              <a:cxn ang="0">
                <a:pos x="connsiteX26594" y="connsiteY26594"/>
              </a:cxn>
              <a:cxn ang="0">
                <a:pos x="connsiteX26595" y="connsiteY26595"/>
              </a:cxn>
              <a:cxn ang="0">
                <a:pos x="connsiteX26596" y="connsiteY26596"/>
              </a:cxn>
              <a:cxn ang="0">
                <a:pos x="connsiteX26597" y="connsiteY26597"/>
              </a:cxn>
              <a:cxn ang="0">
                <a:pos x="connsiteX26598" y="connsiteY26598"/>
              </a:cxn>
              <a:cxn ang="0">
                <a:pos x="connsiteX26599" y="connsiteY26599"/>
              </a:cxn>
              <a:cxn ang="0">
                <a:pos x="connsiteX26600" y="connsiteY26600"/>
              </a:cxn>
              <a:cxn ang="0">
                <a:pos x="connsiteX26601" y="connsiteY26601"/>
              </a:cxn>
              <a:cxn ang="0">
                <a:pos x="connsiteX26602" y="connsiteY26602"/>
              </a:cxn>
              <a:cxn ang="0">
                <a:pos x="connsiteX26603" y="connsiteY26603"/>
              </a:cxn>
              <a:cxn ang="0">
                <a:pos x="connsiteX26604" y="connsiteY26604"/>
              </a:cxn>
              <a:cxn ang="0">
                <a:pos x="connsiteX26605" y="connsiteY26605"/>
              </a:cxn>
              <a:cxn ang="0">
                <a:pos x="connsiteX26606" y="connsiteY26606"/>
              </a:cxn>
              <a:cxn ang="0">
                <a:pos x="connsiteX26607" y="connsiteY26607"/>
              </a:cxn>
              <a:cxn ang="0">
                <a:pos x="connsiteX26608" y="connsiteY26608"/>
              </a:cxn>
              <a:cxn ang="0">
                <a:pos x="connsiteX26609" y="connsiteY26609"/>
              </a:cxn>
              <a:cxn ang="0">
                <a:pos x="connsiteX26610" y="connsiteY26610"/>
              </a:cxn>
              <a:cxn ang="0">
                <a:pos x="connsiteX26611" y="connsiteY26611"/>
              </a:cxn>
              <a:cxn ang="0">
                <a:pos x="connsiteX26612" y="connsiteY26612"/>
              </a:cxn>
              <a:cxn ang="0">
                <a:pos x="connsiteX26613" y="connsiteY26613"/>
              </a:cxn>
              <a:cxn ang="0">
                <a:pos x="connsiteX26614" y="connsiteY26614"/>
              </a:cxn>
              <a:cxn ang="0">
                <a:pos x="connsiteX26615" y="connsiteY26615"/>
              </a:cxn>
              <a:cxn ang="0">
                <a:pos x="connsiteX26616" y="connsiteY26616"/>
              </a:cxn>
              <a:cxn ang="0">
                <a:pos x="connsiteX26617" y="connsiteY26617"/>
              </a:cxn>
              <a:cxn ang="0">
                <a:pos x="connsiteX26618" y="connsiteY26618"/>
              </a:cxn>
              <a:cxn ang="0">
                <a:pos x="connsiteX26619" y="connsiteY26619"/>
              </a:cxn>
              <a:cxn ang="0">
                <a:pos x="connsiteX26620" y="connsiteY26620"/>
              </a:cxn>
              <a:cxn ang="0">
                <a:pos x="connsiteX26621" y="connsiteY26621"/>
              </a:cxn>
              <a:cxn ang="0">
                <a:pos x="connsiteX26622" y="connsiteY26622"/>
              </a:cxn>
              <a:cxn ang="0">
                <a:pos x="connsiteX26623" y="connsiteY26623"/>
              </a:cxn>
              <a:cxn ang="0">
                <a:pos x="connsiteX26624" y="connsiteY26624"/>
              </a:cxn>
              <a:cxn ang="0">
                <a:pos x="connsiteX26625" y="connsiteY26625"/>
              </a:cxn>
              <a:cxn ang="0">
                <a:pos x="connsiteX26626" y="connsiteY26626"/>
              </a:cxn>
              <a:cxn ang="0">
                <a:pos x="connsiteX26627" y="connsiteY26627"/>
              </a:cxn>
              <a:cxn ang="0">
                <a:pos x="connsiteX26628" y="connsiteY26628"/>
              </a:cxn>
              <a:cxn ang="0">
                <a:pos x="connsiteX26629" y="connsiteY26629"/>
              </a:cxn>
              <a:cxn ang="0">
                <a:pos x="connsiteX26630" y="connsiteY26630"/>
              </a:cxn>
              <a:cxn ang="0">
                <a:pos x="connsiteX26631" y="connsiteY26631"/>
              </a:cxn>
              <a:cxn ang="0">
                <a:pos x="connsiteX26632" y="connsiteY26632"/>
              </a:cxn>
              <a:cxn ang="0">
                <a:pos x="connsiteX26633" y="connsiteY26633"/>
              </a:cxn>
              <a:cxn ang="0">
                <a:pos x="connsiteX26634" y="connsiteY26634"/>
              </a:cxn>
              <a:cxn ang="0">
                <a:pos x="connsiteX26635" y="connsiteY26635"/>
              </a:cxn>
              <a:cxn ang="0">
                <a:pos x="connsiteX26636" y="connsiteY26636"/>
              </a:cxn>
              <a:cxn ang="0">
                <a:pos x="connsiteX26637" y="connsiteY26637"/>
              </a:cxn>
              <a:cxn ang="0">
                <a:pos x="connsiteX26638" y="connsiteY26638"/>
              </a:cxn>
              <a:cxn ang="0">
                <a:pos x="connsiteX26639" y="connsiteY26639"/>
              </a:cxn>
              <a:cxn ang="0">
                <a:pos x="connsiteX26640" y="connsiteY26640"/>
              </a:cxn>
              <a:cxn ang="0">
                <a:pos x="connsiteX26641" y="connsiteY26641"/>
              </a:cxn>
              <a:cxn ang="0">
                <a:pos x="connsiteX26642" y="connsiteY26642"/>
              </a:cxn>
              <a:cxn ang="0">
                <a:pos x="connsiteX26643" y="connsiteY26643"/>
              </a:cxn>
              <a:cxn ang="0">
                <a:pos x="connsiteX26644" y="connsiteY26644"/>
              </a:cxn>
              <a:cxn ang="0">
                <a:pos x="connsiteX26645" y="connsiteY26645"/>
              </a:cxn>
              <a:cxn ang="0">
                <a:pos x="connsiteX26646" y="connsiteY26646"/>
              </a:cxn>
              <a:cxn ang="0">
                <a:pos x="connsiteX26647" y="connsiteY26647"/>
              </a:cxn>
              <a:cxn ang="0">
                <a:pos x="connsiteX26648" y="connsiteY26648"/>
              </a:cxn>
              <a:cxn ang="0">
                <a:pos x="connsiteX26649" y="connsiteY26649"/>
              </a:cxn>
              <a:cxn ang="0">
                <a:pos x="connsiteX26650" y="connsiteY26650"/>
              </a:cxn>
              <a:cxn ang="0">
                <a:pos x="connsiteX26651" y="connsiteY26651"/>
              </a:cxn>
              <a:cxn ang="0">
                <a:pos x="connsiteX26652" y="connsiteY26652"/>
              </a:cxn>
              <a:cxn ang="0">
                <a:pos x="connsiteX26653" y="connsiteY26653"/>
              </a:cxn>
              <a:cxn ang="0">
                <a:pos x="connsiteX26654" y="connsiteY26654"/>
              </a:cxn>
              <a:cxn ang="0">
                <a:pos x="connsiteX26655" y="connsiteY26655"/>
              </a:cxn>
              <a:cxn ang="0">
                <a:pos x="connsiteX26656" y="connsiteY26656"/>
              </a:cxn>
              <a:cxn ang="0">
                <a:pos x="connsiteX26657" y="connsiteY26657"/>
              </a:cxn>
              <a:cxn ang="0">
                <a:pos x="connsiteX26658" y="connsiteY26658"/>
              </a:cxn>
              <a:cxn ang="0">
                <a:pos x="connsiteX26659" y="connsiteY26659"/>
              </a:cxn>
              <a:cxn ang="0">
                <a:pos x="connsiteX26660" y="connsiteY26660"/>
              </a:cxn>
              <a:cxn ang="0">
                <a:pos x="connsiteX26661" y="connsiteY26661"/>
              </a:cxn>
              <a:cxn ang="0">
                <a:pos x="connsiteX26662" y="connsiteY26662"/>
              </a:cxn>
              <a:cxn ang="0">
                <a:pos x="connsiteX26663" y="connsiteY26663"/>
              </a:cxn>
              <a:cxn ang="0">
                <a:pos x="connsiteX26664" y="connsiteY26664"/>
              </a:cxn>
              <a:cxn ang="0">
                <a:pos x="connsiteX26665" y="connsiteY26665"/>
              </a:cxn>
              <a:cxn ang="0">
                <a:pos x="connsiteX26666" y="connsiteY26666"/>
              </a:cxn>
              <a:cxn ang="0">
                <a:pos x="connsiteX26667" y="connsiteY26667"/>
              </a:cxn>
              <a:cxn ang="0">
                <a:pos x="connsiteX26668" y="connsiteY26668"/>
              </a:cxn>
              <a:cxn ang="0">
                <a:pos x="connsiteX26669" y="connsiteY26669"/>
              </a:cxn>
              <a:cxn ang="0">
                <a:pos x="connsiteX26670" y="connsiteY26670"/>
              </a:cxn>
              <a:cxn ang="0">
                <a:pos x="connsiteX26671" y="connsiteY26671"/>
              </a:cxn>
              <a:cxn ang="0">
                <a:pos x="connsiteX26672" y="connsiteY26672"/>
              </a:cxn>
              <a:cxn ang="0">
                <a:pos x="connsiteX26673" y="connsiteY26673"/>
              </a:cxn>
              <a:cxn ang="0">
                <a:pos x="connsiteX26674" y="connsiteY26674"/>
              </a:cxn>
              <a:cxn ang="0">
                <a:pos x="connsiteX26675" y="connsiteY26675"/>
              </a:cxn>
              <a:cxn ang="0">
                <a:pos x="connsiteX26676" y="connsiteY26676"/>
              </a:cxn>
              <a:cxn ang="0">
                <a:pos x="connsiteX26677" y="connsiteY26677"/>
              </a:cxn>
              <a:cxn ang="0">
                <a:pos x="connsiteX26678" y="connsiteY26678"/>
              </a:cxn>
              <a:cxn ang="0">
                <a:pos x="connsiteX26679" y="connsiteY26679"/>
              </a:cxn>
              <a:cxn ang="0">
                <a:pos x="connsiteX26680" y="connsiteY26680"/>
              </a:cxn>
              <a:cxn ang="0">
                <a:pos x="connsiteX26681" y="connsiteY26681"/>
              </a:cxn>
              <a:cxn ang="0">
                <a:pos x="connsiteX26682" y="connsiteY26682"/>
              </a:cxn>
              <a:cxn ang="0">
                <a:pos x="connsiteX26683" y="connsiteY26683"/>
              </a:cxn>
              <a:cxn ang="0">
                <a:pos x="connsiteX26684" y="connsiteY26684"/>
              </a:cxn>
              <a:cxn ang="0">
                <a:pos x="connsiteX26685" y="connsiteY26685"/>
              </a:cxn>
              <a:cxn ang="0">
                <a:pos x="connsiteX26686" y="connsiteY26686"/>
              </a:cxn>
              <a:cxn ang="0">
                <a:pos x="connsiteX26687" y="connsiteY26687"/>
              </a:cxn>
              <a:cxn ang="0">
                <a:pos x="connsiteX26688" y="connsiteY26688"/>
              </a:cxn>
              <a:cxn ang="0">
                <a:pos x="connsiteX26689" y="connsiteY26689"/>
              </a:cxn>
              <a:cxn ang="0">
                <a:pos x="connsiteX26690" y="connsiteY26690"/>
              </a:cxn>
              <a:cxn ang="0">
                <a:pos x="connsiteX26691" y="connsiteY26691"/>
              </a:cxn>
              <a:cxn ang="0">
                <a:pos x="connsiteX26692" y="connsiteY26692"/>
              </a:cxn>
              <a:cxn ang="0">
                <a:pos x="connsiteX26693" y="connsiteY26693"/>
              </a:cxn>
              <a:cxn ang="0">
                <a:pos x="connsiteX26694" y="connsiteY26694"/>
              </a:cxn>
              <a:cxn ang="0">
                <a:pos x="connsiteX26695" y="connsiteY26695"/>
              </a:cxn>
              <a:cxn ang="0">
                <a:pos x="connsiteX26696" y="connsiteY26696"/>
              </a:cxn>
              <a:cxn ang="0">
                <a:pos x="connsiteX26697" y="connsiteY26697"/>
              </a:cxn>
              <a:cxn ang="0">
                <a:pos x="connsiteX26698" y="connsiteY26698"/>
              </a:cxn>
              <a:cxn ang="0">
                <a:pos x="connsiteX26699" y="connsiteY26699"/>
              </a:cxn>
              <a:cxn ang="0">
                <a:pos x="connsiteX26700" y="connsiteY26700"/>
              </a:cxn>
              <a:cxn ang="0">
                <a:pos x="connsiteX26701" y="connsiteY26701"/>
              </a:cxn>
              <a:cxn ang="0">
                <a:pos x="connsiteX26702" y="connsiteY26702"/>
              </a:cxn>
              <a:cxn ang="0">
                <a:pos x="connsiteX26703" y="connsiteY26703"/>
              </a:cxn>
              <a:cxn ang="0">
                <a:pos x="connsiteX26704" y="connsiteY26704"/>
              </a:cxn>
              <a:cxn ang="0">
                <a:pos x="connsiteX26705" y="connsiteY26705"/>
              </a:cxn>
              <a:cxn ang="0">
                <a:pos x="connsiteX26706" y="connsiteY26706"/>
              </a:cxn>
              <a:cxn ang="0">
                <a:pos x="connsiteX26707" y="connsiteY26707"/>
              </a:cxn>
              <a:cxn ang="0">
                <a:pos x="connsiteX26708" y="connsiteY26708"/>
              </a:cxn>
              <a:cxn ang="0">
                <a:pos x="connsiteX26709" y="connsiteY26709"/>
              </a:cxn>
              <a:cxn ang="0">
                <a:pos x="connsiteX26710" y="connsiteY26710"/>
              </a:cxn>
              <a:cxn ang="0">
                <a:pos x="connsiteX26711" y="connsiteY26711"/>
              </a:cxn>
              <a:cxn ang="0">
                <a:pos x="connsiteX26712" y="connsiteY26712"/>
              </a:cxn>
              <a:cxn ang="0">
                <a:pos x="connsiteX26713" y="connsiteY26713"/>
              </a:cxn>
              <a:cxn ang="0">
                <a:pos x="connsiteX26714" y="connsiteY26714"/>
              </a:cxn>
              <a:cxn ang="0">
                <a:pos x="connsiteX26715" y="connsiteY26715"/>
              </a:cxn>
              <a:cxn ang="0">
                <a:pos x="connsiteX26716" y="connsiteY26716"/>
              </a:cxn>
              <a:cxn ang="0">
                <a:pos x="connsiteX26717" y="connsiteY26717"/>
              </a:cxn>
              <a:cxn ang="0">
                <a:pos x="connsiteX26718" y="connsiteY26718"/>
              </a:cxn>
              <a:cxn ang="0">
                <a:pos x="connsiteX26719" y="connsiteY26719"/>
              </a:cxn>
              <a:cxn ang="0">
                <a:pos x="connsiteX26720" y="connsiteY26720"/>
              </a:cxn>
              <a:cxn ang="0">
                <a:pos x="connsiteX26721" y="connsiteY26721"/>
              </a:cxn>
              <a:cxn ang="0">
                <a:pos x="connsiteX26722" y="connsiteY26722"/>
              </a:cxn>
              <a:cxn ang="0">
                <a:pos x="connsiteX26723" y="connsiteY26723"/>
              </a:cxn>
              <a:cxn ang="0">
                <a:pos x="connsiteX26724" y="connsiteY26724"/>
              </a:cxn>
              <a:cxn ang="0">
                <a:pos x="connsiteX26725" y="connsiteY26725"/>
              </a:cxn>
              <a:cxn ang="0">
                <a:pos x="connsiteX26726" y="connsiteY26726"/>
              </a:cxn>
              <a:cxn ang="0">
                <a:pos x="connsiteX26727" y="connsiteY26727"/>
              </a:cxn>
              <a:cxn ang="0">
                <a:pos x="connsiteX26728" y="connsiteY26728"/>
              </a:cxn>
              <a:cxn ang="0">
                <a:pos x="connsiteX26729" y="connsiteY26729"/>
              </a:cxn>
              <a:cxn ang="0">
                <a:pos x="connsiteX26730" y="connsiteY26730"/>
              </a:cxn>
              <a:cxn ang="0">
                <a:pos x="connsiteX26731" y="connsiteY26731"/>
              </a:cxn>
              <a:cxn ang="0">
                <a:pos x="connsiteX26732" y="connsiteY26732"/>
              </a:cxn>
              <a:cxn ang="0">
                <a:pos x="connsiteX26733" y="connsiteY26733"/>
              </a:cxn>
              <a:cxn ang="0">
                <a:pos x="connsiteX26734" y="connsiteY26734"/>
              </a:cxn>
              <a:cxn ang="0">
                <a:pos x="connsiteX26735" y="connsiteY26735"/>
              </a:cxn>
              <a:cxn ang="0">
                <a:pos x="connsiteX26736" y="connsiteY26736"/>
              </a:cxn>
              <a:cxn ang="0">
                <a:pos x="connsiteX26737" y="connsiteY26737"/>
              </a:cxn>
              <a:cxn ang="0">
                <a:pos x="connsiteX26738" y="connsiteY26738"/>
              </a:cxn>
              <a:cxn ang="0">
                <a:pos x="connsiteX26739" y="connsiteY26739"/>
              </a:cxn>
              <a:cxn ang="0">
                <a:pos x="connsiteX26740" y="connsiteY26740"/>
              </a:cxn>
              <a:cxn ang="0">
                <a:pos x="connsiteX26741" y="connsiteY26741"/>
              </a:cxn>
              <a:cxn ang="0">
                <a:pos x="connsiteX26742" y="connsiteY26742"/>
              </a:cxn>
              <a:cxn ang="0">
                <a:pos x="connsiteX26743" y="connsiteY26743"/>
              </a:cxn>
              <a:cxn ang="0">
                <a:pos x="connsiteX26744" y="connsiteY26744"/>
              </a:cxn>
              <a:cxn ang="0">
                <a:pos x="connsiteX26745" y="connsiteY26745"/>
              </a:cxn>
              <a:cxn ang="0">
                <a:pos x="connsiteX26746" y="connsiteY26746"/>
              </a:cxn>
              <a:cxn ang="0">
                <a:pos x="connsiteX26747" y="connsiteY26747"/>
              </a:cxn>
              <a:cxn ang="0">
                <a:pos x="connsiteX26748" y="connsiteY26748"/>
              </a:cxn>
              <a:cxn ang="0">
                <a:pos x="connsiteX26749" y="connsiteY26749"/>
              </a:cxn>
              <a:cxn ang="0">
                <a:pos x="connsiteX26750" y="connsiteY26750"/>
              </a:cxn>
              <a:cxn ang="0">
                <a:pos x="connsiteX26751" y="connsiteY26751"/>
              </a:cxn>
              <a:cxn ang="0">
                <a:pos x="connsiteX26752" y="connsiteY26752"/>
              </a:cxn>
              <a:cxn ang="0">
                <a:pos x="connsiteX26753" y="connsiteY26753"/>
              </a:cxn>
              <a:cxn ang="0">
                <a:pos x="connsiteX26754" y="connsiteY26754"/>
              </a:cxn>
              <a:cxn ang="0">
                <a:pos x="connsiteX26755" y="connsiteY26755"/>
              </a:cxn>
              <a:cxn ang="0">
                <a:pos x="connsiteX26756" y="connsiteY26756"/>
              </a:cxn>
              <a:cxn ang="0">
                <a:pos x="connsiteX26757" y="connsiteY26757"/>
              </a:cxn>
              <a:cxn ang="0">
                <a:pos x="connsiteX26758" y="connsiteY26758"/>
              </a:cxn>
              <a:cxn ang="0">
                <a:pos x="connsiteX26759" y="connsiteY26759"/>
              </a:cxn>
              <a:cxn ang="0">
                <a:pos x="connsiteX26760" y="connsiteY26760"/>
              </a:cxn>
              <a:cxn ang="0">
                <a:pos x="connsiteX26761" y="connsiteY26761"/>
              </a:cxn>
              <a:cxn ang="0">
                <a:pos x="connsiteX26762" y="connsiteY26762"/>
              </a:cxn>
              <a:cxn ang="0">
                <a:pos x="connsiteX26763" y="connsiteY26763"/>
              </a:cxn>
              <a:cxn ang="0">
                <a:pos x="connsiteX26764" y="connsiteY26764"/>
              </a:cxn>
              <a:cxn ang="0">
                <a:pos x="connsiteX26765" y="connsiteY26765"/>
              </a:cxn>
              <a:cxn ang="0">
                <a:pos x="connsiteX26766" y="connsiteY26766"/>
              </a:cxn>
              <a:cxn ang="0">
                <a:pos x="connsiteX26767" y="connsiteY26767"/>
              </a:cxn>
              <a:cxn ang="0">
                <a:pos x="connsiteX26768" y="connsiteY26768"/>
              </a:cxn>
              <a:cxn ang="0">
                <a:pos x="connsiteX26769" y="connsiteY26769"/>
              </a:cxn>
              <a:cxn ang="0">
                <a:pos x="connsiteX26770" y="connsiteY26770"/>
              </a:cxn>
              <a:cxn ang="0">
                <a:pos x="connsiteX26771" y="connsiteY26771"/>
              </a:cxn>
              <a:cxn ang="0">
                <a:pos x="connsiteX26772" y="connsiteY26772"/>
              </a:cxn>
              <a:cxn ang="0">
                <a:pos x="connsiteX26773" y="connsiteY26773"/>
              </a:cxn>
              <a:cxn ang="0">
                <a:pos x="connsiteX26774" y="connsiteY26774"/>
              </a:cxn>
              <a:cxn ang="0">
                <a:pos x="connsiteX26775" y="connsiteY26775"/>
              </a:cxn>
              <a:cxn ang="0">
                <a:pos x="connsiteX26776" y="connsiteY26776"/>
              </a:cxn>
              <a:cxn ang="0">
                <a:pos x="connsiteX26777" y="connsiteY26777"/>
              </a:cxn>
              <a:cxn ang="0">
                <a:pos x="connsiteX26778" y="connsiteY26778"/>
              </a:cxn>
              <a:cxn ang="0">
                <a:pos x="connsiteX26779" y="connsiteY26779"/>
              </a:cxn>
              <a:cxn ang="0">
                <a:pos x="connsiteX26780" y="connsiteY26780"/>
              </a:cxn>
              <a:cxn ang="0">
                <a:pos x="connsiteX26781" y="connsiteY26781"/>
              </a:cxn>
              <a:cxn ang="0">
                <a:pos x="connsiteX26782" y="connsiteY26782"/>
              </a:cxn>
              <a:cxn ang="0">
                <a:pos x="connsiteX26783" y="connsiteY26783"/>
              </a:cxn>
              <a:cxn ang="0">
                <a:pos x="connsiteX26784" y="connsiteY26784"/>
              </a:cxn>
              <a:cxn ang="0">
                <a:pos x="connsiteX26785" y="connsiteY26785"/>
              </a:cxn>
              <a:cxn ang="0">
                <a:pos x="connsiteX26786" y="connsiteY26786"/>
              </a:cxn>
              <a:cxn ang="0">
                <a:pos x="connsiteX26787" y="connsiteY26787"/>
              </a:cxn>
              <a:cxn ang="0">
                <a:pos x="connsiteX26788" y="connsiteY26788"/>
              </a:cxn>
              <a:cxn ang="0">
                <a:pos x="connsiteX26789" y="connsiteY26789"/>
              </a:cxn>
              <a:cxn ang="0">
                <a:pos x="connsiteX26790" y="connsiteY26790"/>
              </a:cxn>
              <a:cxn ang="0">
                <a:pos x="connsiteX26791" y="connsiteY26791"/>
              </a:cxn>
              <a:cxn ang="0">
                <a:pos x="connsiteX26792" y="connsiteY26792"/>
              </a:cxn>
              <a:cxn ang="0">
                <a:pos x="connsiteX26793" y="connsiteY26793"/>
              </a:cxn>
              <a:cxn ang="0">
                <a:pos x="connsiteX26794" y="connsiteY26794"/>
              </a:cxn>
              <a:cxn ang="0">
                <a:pos x="connsiteX26795" y="connsiteY26795"/>
              </a:cxn>
              <a:cxn ang="0">
                <a:pos x="connsiteX26796" y="connsiteY26796"/>
              </a:cxn>
              <a:cxn ang="0">
                <a:pos x="connsiteX26797" y="connsiteY26797"/>
              </a:cxn>
              <a:cxn ang="0">
                <a:pos x="connsiteX26798" y="connsiteY26798"/>
              </a:cxn>
              <a:cxn ang="0">
                <a:pos x="connsiteX26799" y="connsiteY26799"/>
              </a:cxn>
              <a:cxn ang="0">
                <a:pos x="connsiteX26800" y="connsiteY26800"/>
              </a:cxn>
              <a:cxn ang="0">
                <a:pos x="connsiteX26801" y="connsiteY26801"/>
              </a:cxn>
              <a:cxn ang="0">
                <a:pos x="connsiteX26802" y="connsiteY26802"/>
              </a:cxn>
              <a:cxn ang="0">
                <a:pos x="connsiteX26803" y="connsiteY26803"/>
              </a:cxn>
              <a:cxn ang="0">
                <a:pos x="connsiteX26804" y="connsiteY26804"/>
              </a:cxn>
              <a:cxn ang="0">
                <a:pos x="connsiteX26805" y="connsiteY26805"/>
              </a:cxn>
              <a:cxn ang="0">
                <a:pos x="connsiteX26806" y="connsiteY26806"/>
              </a:cxn>
              <a:cxn ang="0">
                <a:pos x="connsiteX26807" y="connsiteY26807"/>
              </a:cxn>
              <a:cxn ang="0">
                <a:pos x="connsiteX26808" y="connsiteY26808"/>
              </a:cxn>
              <a:cxn ang="0">
                <a:pos x="connsiteX26809" y="connsiteY26809"/>
              </a:cxn>
              <a:cxn ang="0">
                <a:pos x="connsiteX26810" y="connsiteY26810"/>
              </a:cxn>
              <a:cxn ang="0">
                <a:pos x="connsiteX26811" y="connsiteY26811"/>
              </a:cxn>
              <a:cxn ang="0">
                <a:pos x="connsiteX26812" y="connsiteY26812"/>
              </a:cxn>
              <a:cxn ang="0">
                <a:pos x="connsiteX26813" y="connsiteY26813"/>
              </a:cxn>
              <a:cxn ang="0">
                <a:pos x="connsiteX26814" y="connsiteY26814"/>
              </a:cxn>
              <a:cxn ang="0">
                <a:pos x="connsiteX26815" y="connsiteY26815"/>
              </a:cxn>
              <a:cxn ang="0">
                <a:pos x="connsiteX26816" y="connsiteY26816"/>
              </a:cxn>
              <a:cxn ang="0">
                <a:pos x="connsiteX26817" y="connsiteY26817"/>
              </a:cxn>
              <a:cxn ang="0">
                <a:pos x="connsiteX26818" y="connsiteY26818"/>
              </a:cxn>
              <a:cxn ang="0">
                <a:pos x="connsiteX26819" y="connsiteY26819"/>
              </a:cxn>
              <a:cxn ang="0">
                <a:pos x="connsiteX26820" y="connsiteY26820"/>
              </a:cxn>
              <a:cxn ang="0">
                <a:pos x="connsiteX26821" y="connsiteY26821"/>
              </a:cxn>
              <a:cxn ang="0">
                <a:pos x="connsiteX26822" y="connsiteY26822"/>
              </a:cxn>
              <a:cxn ang="0">
                <a:pos x="connsiteX26823" y="connsiteY26823"/>
              </a:cxn>
              <a:cxn ang="0">
                <a:pos x="connsiteX26824" y="connsiteY26824"/>
              </a:cxn>
              <a:cxn ang="0">
                <a:pos x="connsiteX26825" y="connsiteY26825"/>
              </a:cxn>
              <a:cxn ang="0">
                <a:pos x="connsiteX26826" y="connsiteY26826"/>
              </a:cxn>
              <a:cxn ang="0">
                <a:pos x="connsiteX26827" y="connsiteY26827"/>
              </a:cxn>
              <a:cxn ang="0">
                <a:pos x="connsiteX26828" y="connsiteY26828"/>
              </a:cxn>
              <a:cxn ang="0">
                <a:pos x="connsiteX26829" y="connsiteY26829"/>
              </a:cxn>
              <a:cxn ang="0">
                <a:pos x="connsiteX26830" y="connsiteY26830"/>
              </a:cxn>
              <a:cxn ang="0">
                <a:pos x="connsiteX26831" y="connsiteY26831"/>
              </a:cxn>
              <a:cxn ang="0">
                <a:pos x="connsiteX26832" y="connsiteY26832"/>
              </a:cxn>
              <a:cxn ang="0">
                <a:pos x="connsiteX26833" y="connsiteY26833"/>
              </a:cxn>
              <a:cxn ang="0">
                <a:pos x="connsiteX26834" y="connsiteY26834"/>
              </a:cxn>
              <a:cxn ang="0">
                <a:pos x="connsiteX26835" y="connsiteY26835"/>
              </a:cxn>
              <a:cxn ang="0">
                <a:pos x="connsiteX26836" y="connsiteY26836"/>
              </a:cxn>
              <a:cxn ang="0">
                <a:pos x="connsiteX26837" y="connsiteY26837"/>
              </a:cxn>
              <a:cxn ang="0">
                <a:pos x="connsiteX26838" y="connsiteY26838"/>
              </a:cxn>
              <a:cxn ang="0">
                <a:pos x="connsiteX26839" y="connsiteY26839"/>
              </a:cxn>
              <a:cxn ang="0">
                <a:pos x="connsiteX26840" y="connsiteY26840"/>
              </a:cxn>
              <a:cxn ang="0">
                <a:pos x="connsiteX26841" y="connsiteY26841"/>
              </a:cxn>
              <a:cxn ang="0">
                <a:pos x="connsiteX26842" y="connsiteY26842"/>
              </a:cxn>
              <a:cxn ang="0">
                <a:pos x="connsiteX26843" y="connsiteY26843"/>
              </a:cxn>
              <a:cxn ang="0">
                <a:pos x="connsiteX26844" y="connsiteY26844"/>
              </a:cxn>
              <a:cxn ang="0">
                <a:pos x="connsiteX26845" y="connsiteY26845"/>
              </a:cxn>
              <a:cxn ang="0">
                <a:pos x="connsiteX26846" y="connsiteY26846"/>
              </a:cxn>
              <a:cxn ang="0">
                <a:pos x="connsiteX26847" y="connsiteY26847"/>
              </a:cxn>
              <a:cxn ang="0">
                <a:pos x="connsiteX26848" y="connsiteY26848"/>
              </a:cxn>
              <a:cxn ang="0">
                <a:pos x="connsiteX26849" y="connsiteY26849"/>
              </a:cxn>
              <a:cxn ang="0">
                <a:pos x="connsiteX26850" y="connsiteY26850"/>
              </a:cxn>
              <a:cxn ang="0">
                <a:pos x="connsiteX26851" y="connsiteY26851"/>
              </a:cxn>
              <a:cxn ang="0">
                <a:pos x="connsiteX26852" y="connsiteY26852"/>
              </a:cxn>
              <a:cxn ang="0">
                <a:pos x="connsiteX26853" y="connsiteY26853"/>
              </a:cxn>
              <a:cxn ang="0">
                <a:pos x="connsiteX26854" y="connsiteY26854"/>
              </a:cxn>
              <a:cxn ang="0">
                <a:pos x="connsiteX26855" y="connsiteY26855"/>
              </a:cxn>
              <a:cxn ang="0">
                <a:pos x="connsiteX26856" y="connsiteY26856"/>
              </a:cxn>
              <a:cxn ang="0">
                <a:pos x="connsiteX26857" y="connsiteY26857"/>
              </a:cxn>
              <a:cxn ang="0">
                <a:pos x="connsiteX26858" y="connsiteY26858"/>
              </a:cxn>
              <a:cxn ang="0">
                <a:pos x="connsiteX26859" y="connsiteY26859"/>
              </a:cxn>
              <a:cxn ang="0">
                <a:pos x="connsiteX26860" y="connsiteY26860"/>
              </a:cxn>
              <a:cxn ang="0">
                <a:pos x="connsiteX26861" y="connsiteY26861"/>
              </a:cxn>
              <a:cxn ang="0">
                <a:pos x="connsiteX26862" y="connsiteY26862"/>
              </a:cxn>
              <a:cxn ang="0">
                <a:pos x="connsiteX26863" y="connsiteY26863"/>
              </a:cxn>
              <a:cxn ang="0">
                <a:pos x="connsiteX26864" y="connsiteY26864"/>
              </a:cxn>
              <a:cxn ang="0">
                <a:pos x="connsiteX26865" y="connsiteY26865"/>
              </a:cxn>
              <a:cxn ang="0">
                <a:pos x="connsiteX26866" y="connsiteY26866"/>
              </a:cxn>
              <a:cxn ang="0">
                <a:pos x="connsiteX26867" y="connsiteY26867"/>
              </a:cxn>
              <a:cxn ang="0">
                <a:pos x="connsiteX26868" y="connsiteY26868"/>
              </a:cxn>
              <a:cxn ang="0">
                <a:pos x="connsiteX26869" y="connsiteY26869"/>
              </a:cxn>
              <a:cxn ang="0">
                <a:pos x="connsiteX26870" y="connsiteY26870"/>
              </a:cxn>
              <a:cxn ang="0">
                <a:pos x="connsiteX26871" y="connsiteY26871"/>
              </a:cxn>
              <a:cxn ang="0">
                <a:pos x="connsiteX26872" y="connsiteY26872"/>
              </a:cxn>
              <a:cxn ang="0">
                <a:pos x="connsiteX26873" y="connsiteY26873"/>
              </a:cxn>
              <a:cxn ang="0">
                <a:pos x="connsiteX26874" y="connsiteY26874"/>
              </a:cxn>
              <a:cxn ang="0">
                <a:pos x="connsiteX26875" y="connsiteY26875"/>
              </a:cxn>
              <a:cxn ang="0">
                <a:pos x="connsiteX26876" y="connsiteY26876"/>
              </a:cxn>
              <a:cxn ang="0">
                <a:pos x="connsiteX26877" y="connsiteY26877"/>
              </a:cxn>
              <a:cxn ang="0">
                <a:pos x="connsiteX26878" y="connsiteY26878"/>
              </a:cxn>
              <a:cxn ang="0">
                <a:pos x="connsiteX26879" y="connsiteY26879"/>
              </a:cxn>
              <a:cxn ang="0">
                <a:pos x="connsiteX26880" y="connsiteY26880"/>
              </a:cxn>
              <a:cxn ang="0">
                <a:pos x="connsiteX26881" y="connsiteY26881"/>
              </a:cxn>
              <a:cxn ang="0">
                <a:pos x="connsiteX26882" y="connsiteY26882"/>
              </a:cxn>
              <a:cxn ang="0">
                <a:pos x="connsiteX26883" y="connsiteY26883"/>
              </a:cxn>
              <a:cxn ang="0">
                <a:pos x="connsiteX26884" y="connsiteY26884"/>
              </a:cxn>
              <a:cxn ang="0">
                <a:pos x="connsiteX26885" y="connsiteY26885"/>
              </a:cxn>
              <a:cxn ang="0">
                <a:pos x="connsiteX26886" y="connsiteY26886"/>
              </a:cxn>
              <a:cxn ang="0">
                <a:pos x="connsiteX26887" y="connsiteY26887"/>
              </a:cxn>
              <a:cxn ang="0">
                <a:pos x="connsiteX26888" y="connsiteY26888"/>
              </a:cxn>
              <a:cxn ang="0">
                <a:pos x="connsiteX26889" y="connsiteY26889"/>
              </a:cxn>
              <a:cxn ang="0">
                <a:pos x="connsiteX26890" y="connsiteY26890"/>
              </a:cxn>
              <a:cxn ang="0">
                <a:pos x="connsiteX26891" y="connsiteY26891"/>
              </a:cxn>
              <a:cxn ang="0">
                <a:pos x="connsiteX26892" y="connsiteY26892"/>
              </a:cxn>
              <a:cxn ang="0">
                <a:pos x="connsiteX26893" y="connsiteY26893"/>
              </a:cxn>
              <a:cxn ang="0">
                <a:pos x="connsiteX26894" y="connsiteY26894"/>
              </a:cxn>
              <a:cxn ang="0">
                <a:pos x="connsiteX26895" y="connsiteY26895"/>
              </a:cxn>
              <a:cxn ang="0">
                <a:pos x="connsiteX26896" y="connsiteY26896"/>
              </a:cxn>
              <a:cxn ang="0">
                <a:pos x="connsiteX26897" y="connsiteY26897"/>
              </a:cxn>
              <a:cxn ang="0">
                <a:pos x="connsiteX26898" y="connsiteY26898"/>
              </a:cxn>
              <a:cxn ang="0">
                <a:pos x="connsiteX26899" y="connsiteY26899"/>
              </a:cxn>
              <a:cxn ang="0">
                <a:pos x="connsiteX26900" y="connsiteY26900"/>
              </a:cxn>
              <a:cxn ang="0">
                <a:pos x="connsiteX26901" y="connsiteY26901"/>
              </a:cxn>
              <a:cxn ang="0">
                <a:pos x="connsiteX26902" y="connsiteY26902"/>
              </a:cxn>
              <a:cxn ang="0">
                <a:pos x="connsiteX26903" y="connsiteY26903"/>
              </a:cxn>
              <a:cxn ang="0">
                <a:pos x="connsiteX26904" y="connsiteY26904"/>
              </a:cxn>
              <a:cxn ang="0">
                <a:pos x="connsiteX26905" y="connsiteY26905"/>
              </a:cxn>
              <a:cxn ang="0">
                <a:pos x="connsiteX26906" y="connsiteY26906"/>
              </a:cxn>
              <a:cxn ang="0">
                <a:pos x="connsiteX26907" y="connsiteY26907"/>
              </a:cxn>
              <a:cxn ang="0">
                <a:pos x="connsiteX26908" y="connsiteY26908"/>
              </a:cxn>
              <a:cxn ang="0">
                <a:pos x="connsiteX26909" y="connsiteY26909"/>
              </a:cxn>
              <a:cxn ang="0">
                <a:pos x="connsiteX26910" y="connsiteY26910"/>
              </a:cxn>
              <a:cxn ang="0">
                <a:pos x="connsiteX26911" y="connsiteY26911"/>
              </a:cxn>
              <a:cxn ang="0">
                <a:pos x="connsiteX26912" y="connsiteY26912"/>
              </a:cxn>
              <a:cxn ang="0">
                <a:pos x="connsiteX26913" y="connsiteY26913"/>
              </a:cxn>
              <a:cxn ang="0">
                <a:pos x="connsiteX26914" y="connsiteY26914"/>
              </a:cxn>
              <a:cxn ang="0">
                <a:pos x="connsiteX26915" y="connsiteY26915"/>
              </a:cxn>
              <a:cxn ang="0">
                <a:pos x="connsiteX26916" y="connsiteY26916"/>
              </a:cxn>
              <a:cxn ang="0">
                <a:pos x="connsiteX26917" y="connsiteY26917"/>
              </a:cxn>
              <a:cxn ang="0">
                <a:pos x="connsiteX26918" y="connsiteY26918"/>
              </a:cxn>
              <a:cxn ang="0">
                <a:pos x="connsiteX26919" y="connsiteY26919"/>
              </a:cxn>
              <a:cxn ang="0">
                <a:pos x="connsiteX26920" y="connsiteY26920"/>
              </a:cxn>
              <a:cxn ang="0">
                <a:pos x="connsiteX26921" y="connsiteY26921"/>
              </a:cxn>
              <a:cxn ang="0">
                <a:pos x="connsiteX26922" y="connsiteY26922"/>
              </a:cxn>
              <a:cxn ang="0">
                <a:pos x="connsiteX26923" y="connsiteY26923"/>
              </a:cxn>
              <a:cxn ang="0">
                <a:pos x="connsiteX26924" y="connsiteY26924"/>
              </a:cxn>
              <a:cxn ang="0">
                <a:pos x="connsiteX26925" y="connsiteY26925"/>
              </a:cxn>
              <a:cxn ang="0">
                <a:pos x="connsiteX26926" y="connsiteY26926"/>
              </a:cxn>
              <a:cxn ang="0">
                <a:pos x="connsiteX26927" y="connsiteY26927"/>
              </a:cxn>
              <a:cxn ang="0">
                <a:pos x="connsiteX26928" y="connsiteY26928"/>
              </a:cxn>
              <a:cxn ang="0">
                <a:pos x="connsiteX26929" y="connsiteY26929"/>
              </a:cxn>
              <a:cxn ang="0">
                <a:pos x="connsiteX26930" y="connsiteY26930"/>
              </a:cxn>
              <a:cxn ang="0">
                <a:pos x="connsiteX26931" y="connsiteY26931"/>
              </a:cxn>
              <a:cxn ang="0">
                <a:pos x="connsiteX26932" y="connsiteY26932"/>
              </a:cxn>
              <a:cxn ang="0">
                <a:pos x="connsiteX26933" y="connsiteY26933"/>
              </a:cxn>
              <a:cxn ang="0">
                <a:pos x="connsiteX26934" y="connsiteY26934"/>
              </a:cxn>
              <a:cxn ang="0">
                <a:pos x="connsiteX26935" y="connsiteY26935"/>
              </a:cxn>
              <a:cxn ang="0">
                <a:pos x="connsiteX26936" y="connsiteY26936"/>
              </a:cxn>
              <a:cxn ang="0">
                <a:pos x="connsiteX26937" y="connsiteY26937"/>
              </a:cxn>
              <a:cxn ang="0">
                <a:pos x="connsiteX26938" y="connsiteY26938"/>
              </a:cxn>
              <a:cxn ang="0">
                <a:pos x="connsiteX26939" y="connsiteY26939"/>
              </a:cxn>
              <a:cxn ang="0">
                <a:pos x="connsiteX26940" y="connsiteY26940"/>
              </a:cxn>
              <a:cxn ang="0">
                <a:pos x="connsiteX26941" y="connsiteY26941"/>
              </a:cxn>
              <a:cxn ang="0">
                <a:pos x="connsiteX26942" y="connsiteY26942"/>
              </a:cxn>
              <a:cxn ang="0">
                <a:pos x="connsiteX26943" y="connsiteY26943"/>
              </a:cxn>
              <a:cxn ang="0">
                <a:pos x="connsiteX26944" y="connsiteY26944"/>
              </a:cxn>
              <a:cxn ang="0">
                <a:pos x="connsiteX26945" y="connsiteY26945"/>
              </a:cxn>
              <a:cxn ang="0">
                <a:pos x="connsiteX26946" y="connsiteY26946"/>
              </a:cxn>
              <a:cxn ang="0">
                <a:pos x="connsiteX26947" y="connsiteY26947"/>
              </a:cxn>
              <a:cxn ang="0">
                <a:pos x="connsiteX26948" y="connsiteY26948"/>
              </a:cxn>
              <a:cxn ang="0">
                <a:pos x="connsiteX26949" y="connsiteY26949"/>
              </a:cxn>
              <a:cxn ang="0">
                <a:pos x="connsiteX26950" y="connsiteY26950"/>
              </a:cxn>
              <a:cxn ang="0">
                <a:pos x="connsiteX26951" y="connsiteY26951"/>
              </a:cxn>
              <a:cxn ang="0">
                <a:pos x="connsiteX26952" y="connsiteY26952"/>
              </a:cxn>
              <a:cxn ang="0">
                <a:pos x="connsiteX26953" y="connsiteY26953"/>
              </a:cxn>
              <a:cxn ang="0">
                <a:pos x="connsiteX26954" y="connsiteY26954"/>
              </a:cxn>
              <a:cxn ang="0">
                <a:pos x="connsiteX26955" y="connsiteY26955"/>
              </a:cxn>
              <a:cxn ang="0">
                <a:pos x="connsiteX26956" y="connsiteY26956"/>
              </a:cxn>
              <a:cxn ang="0">
                <a:pos x="connsiteX26957" y="connsiteY26957"/>
              </a:cxn>
              <a:cxn ang="0">
                <a:pos x="connsiteX26958" y="connsiteY26958"/>
              </a:cxn>
              <a:cxn ang="0">
                <a:pos x="connsiteX26959" y="connsiteY26959"/>
              </a:cxn>
              <a:cxn ang="0">
                <a:pos x="connsiteX26960" y="connsiteY26960"/>
              </a:cxn>
              <a:cxn ang="0">
                <a:pos x="connsiteX26961" y="connsiteY26961"/>
              </a:cxn>
              <a:cxn ang="0">
                <a:pos x="connsiteX26962" y="connsiteY26962"/>
              </a:cxn>
              <a:cxn ang="0">
                <a:pos x="connsiteX26963" y="connsiteY26963"/>
              </a:cxn>
              <a:cxn ang="0">
                <a:pos x="connsiteX26964" y="connsiteY26964"/>
              </a:cxn>
              <a:cxn ang="0">
                <a:pos x="connsiteX26965" y="connsiteY26965"/>
              </a:cxn>
              <a:cxn ang="0">
                <a:pos x="connsiteX26966" y="connsiteY26966"/>
              </a:cxn>
              <a:cxn ang="0">
                <a:pos x="connsiteX26967" y="connsiteY26967"/>
              </a:cxn>
              <a:cxn ang="0">
                <a:pos x="connsiteX26968" y="connsiteY26968"/>
              </a:cxn>
              <a:cxn ang="0">
                <a:pos x="connsiteX26969" y="connsiteY26969"/>
              </a:cxn>
              <a:cxn ang="0">
                <a:pos x="connsiteX26970" y="connsiteY26970"/>
              </a:cxn>
              <a:cxn ang="0">
                <a:pos x="connsiteX26971" y="connsiteY26971"/>
              </a:cxn>
              <a:cxn ang="0">
                <a:pos x="connsiteX26972" y="connsiteY26972"/>
              </a:cxn>
              <a:cxn ang="0">
                <a:pos x="connsiteX26973" y="connsiteY26973"/>
              </a:cxn>
              <a:cxn ang="0">
                <a:pos x="connsiteX26974" y="connsiteY26974"/>
              </a:cxn>
              <a:cxn ang="0">
                <a:pos x="connsiteX26975" y="connsiteY26975"/>
              </a:cxn>
              <a:cxn ang="0">
                <a:pos x="connsiteX26976" y="connsiteY26976"/>
              </a:cxn>
              <a:cxn ang="0">
                <a:pos x="connsiteX26977" y="connsiteY26977"/>
              </a:cxn>
              <a:cxn ang="0">
                <a:pos x="connsiteX26978" y="connsiteY26978"/>
              </a:cxn>
              <a:cxn ang="0">
                <a:pos x="connsiteX26979" y="connsiteY26979"/>
              </a:cxn>
              <a:cxn ang="0">
                <a:pos x="connsiteX26980" y="connsiteY26980"/>
              </a:cxn>
              <a:cxn ang="0">
                <a:pos x="connsiteX26981" y="connsiteY26981"/>
              </a:cxn>
              <a:cxn ang="0">
                <a:pos x="connsiteX26982" y="connsiteY26982"/>
              </a:cxn>
              <a:cxn ang="0">
                <a:pos x="connsiteX26983" y="connsiteY26983"/>
              </a:cxn>
              <a:cxn ang="0">
                <a:pos x="connsiteX26984" y="connsiteY26984"/>
              </a:cxn>
              <a:cxn ang="0">
                <a:pos x="connsiteX26985" y="connsiteY26985"/>
              </a:cxn>
              <a:cxn ang="0">
                <a:pos x="connsiteX26986" y="connsiteY26986"/>
              </a:cxn>
              <a:cxn ang="0">
                <a:pos x="connsiteX26987" y="connsiteY26987"/>
              </a:cxn>
              <a:cxn ang="0">
                <a:pos x="connsiteX26988" y="connsiteY26988"/>
              </a:cxn>
              <a:cxn ang="0">
                <a:pos x="connsiteX26989" y="connsiteY26989"/>
              </a:cxn>
              <a:cxn ang="0">
                <a:pos x="connsiteX26990" y="connsiteY26990"/>
              </a:cxn>
              <a:cxn ang="0">
                <a:pos x="connsiteX26991" y="connsiteY26991"/>
              </a:cxn>
              <a:cxn ang="0">
                <a:pos x="connsiteX26992" y="connsiteY26992"/>
              </a:cxn>
              <a:cxn ang="0">
                <a:pos x="connsiteX26993" y="connsiteY26993"/>
              </a:cxn>
              <a:cxn ang="0">
                <a:pos x="connsiteX26994" y="connsiteY26994"/>
              </a:cxn>
              <a:cxn ang="0">
                <a:pos x="connsiteX26995" y="connsiteY26995"/>
              </a:cxn>
              <a:cxn ang="0">
                <a:pos x="connsiteX26996" y="connsiteY26996"/>
              </a:cxn>
              <a:cxn ang="0">
                <a:pos x="connsiteX26997" y="connsiteY26997"/>
              </a:cxn>
              <a:cxn ang="0">
                <a:pos x="connsiteX26998" y="connsiteY26998"/>
              </a:cxn>
              <a:cxn ang="0">
                <a:pos x="connsiteX26999" y="connsiteY26999"/>
              </a:cxn>
              <a:cxn ang="0">
                <a:pos x="connsiteX27000" y="connsiteY27000"/>
              </a:cxn>
              <a:cxn ang="0">
                <a:pos x="connsiteX27001" y="connsiteY27001"/>
              </a:cxn>
              <a:cxn ang="0">
                <a:pos x="connsiteX27002" y="connsiteY27002"/>
              </a:cxn>
              <a:cxn ang="0">
                <a:pos x="connsiteX27003" y="connsiteY27003"/>
              </a:cxn>
              <a:cxn ang="0">
                <a:pos x="connsiteX27004" y="connsiteY27004"/>
              </a:cxn>
              <a:cxn ang="0">
                <a:pos x="connsiteX27005" y="connsiteY27005"/>
              </a:cxn>
              <a:cxn ang="0">
                <a:pos x="connsiteX27006" y="connsiteY27006"/>
              </a:cxn>
              <a:cxn ang="0">
                <a:pos x="connsiteX27007" y="connsiteY27007"/>
              </a:cxn>
              <a:cxn ang="0">
                <a:pos x="connsiteX27008" y="connsiteY27008"/>
              </a:cxn>
              <a:cxn ang="0">
                <a:pos x="connsiteX27009" y="connsiteY27009"/>
              </a:cxn>
              <a:cxn ang="0">
                <a:pos x="connsiteX27010" y="connsiteY27010"/>
              </a:cxn>
              <a:cxn ang="0">
                <a:pos x="connsiteX27011" y="connsiteY27011"/>
              </a:cxn>
              <a:cxn ang="0">
                <a:pos x="connsiteX27012" y="connsiteY27012"/>
              </a:cxn>
              <a:cxn ang="0">
                <a:pos x="connsiteX27013" y="connsiteY27013"/>
              </a:cxn>
              <a:cxn ang="0">
                <a:pos x="connsiteX27014" y="connsiteY27014"/>
              </a:cxn>
              <a:cxn ang="0">
                <a:pos x="connsiteX27015" y="connsiteY27015"/>
              </a:cxn>
              <a:cxn ang="0">
                <a:pos x="connsiteX27016" y="connsiteY27016"/>
              </a:cxn>
              <a:cxn ang="0">
                <a:pos x="connsiteX27017" y="connsiteY27017"/>
              </a:cxn>
              <a:cxn ang="0">
                <a:pos x="connsiteX27018" y="connsiteY27018"/>
              </a:cxn>
              <a:cxn ang="0">
                <a:pos x="connsiteX27019" y="connsiteY27019"/>
              </a:cxn>
              <a:cxn ang="0">
                <a:pos x="connsiteX27020" y="connsiteY27020"/>
              </a:cxn>
              <a:cxn ang="0">
                <a:pos x="connsiteX27021" y="connsiteY27021"/>
              </a:cxn>
              <a:cxn ang="0">
                <a:pos x="connsiteX27022" y="connsiteY27022"/>
              </a:cxn>
              <a:cxn ang="0">
                <a:pos x="connsiteX27023" y="connsiteY27023"/>
              </a:cxn>
              <a:cxn ang="0">
                <a:pos x="connsiteX27024" y="connsiteY27024"/>
              </a:cxn>
              <a:cxn ang="0">
                <a:pos x="connsiteX27025" y="connsiteY27025"/>
              </a:cxn>
              <a:cxn ang="0">
                <a:pos x="connsiteX27026" y="connsiteY27026"/>
              </a:cxn>
              <a:cxn ang="0">
                <a:pos x="connsiteX27027" y="connsiteY27027"/>
              </a:cxn>
              <a:cxn ang="0">
                <a:pos x="connsiteX27028" y="connsiteY27028"/>
              </a:cxn>
              <a:cxn ang="0">
                <a:pos x="connsiteX27029" y="connsiteY27029"/>
              </a:cxn>
              <a:cxn ang="0">
                <a:pos x="connsiteX27030" y="connsiteY27030"/>
              </a:cxn>
              <a:cxn ang="0">
                <a:pos x="connsiteX27031" y="connsiteY27031"/>
              </a:cxn>
              <a:cxn ang="0">
                <a:pos x="connsiteX27032" y="connsiteY27032"/>
              </a:cxn>
              <a:cxn ang="0">
                <a:pos x="connsiteX27033" y="connsiteY27033"/>
              </a:cxn>
              <a:cxn ang="0">
                <a:pos x="connsiteX27034" y="connsiteY27034"/>
              </a:cxn>
              <a:cxn ang="0">
                <a:pos x="connsiteX27035" y="connsiteY27035"/>
              </a:cxn>
              <a:cxn ang="0">
                <a:pos x="connsiteX27036" y="connsiteY27036"/>
              </a:cxn>
              <a:cxn ang="0">
                <a:pos x="connsiteX27037" y="connsiteY27037"/>
              </a:cxn>
              <a:cxn ang="0">
                <a:pos x="connsiteX27038" y="connsiteY27038"/>
              </a:cxn>
              <a:cxn ang="0">
                <a:pos x="connsiteX27039" y="connsiteY27039"/>
              </a:cxn>
              <a:cxn ang="0">
                <a:pos x="connsiteX27040" y="connsiteY27040"/>
              </a:cxn>
              <a:cxn ang="0">
                <a:pos x="connsiteX27041" y="connsiteY27041"/>
              </a:cxn>
              <a:cxn ang="0">
                <a:pos x="connsiteX27042" y="connsiteY27042"/>
              </a:cxn>
              <a:cxn ang="0">
                <a:pos x="connsiteX27043" y="connsiteY27043"/>
              </a:cxn>
              <a:cxn ang="0">
                <a:pos x="connsiteX27044" y="connsiteY27044"/>
              </a:cxn>
              <a:cxn ang="0">
                <a:pos x="connsiteX27045" y="connsiteY27045"/>
              </a:cxn>
              <a:cxn ang="0">
                <a:pos x="connsiteX27046" y="connsiteY27046"/>
              </a:cxn>
              <a:cxn ang="0">
                <a:pos x="connsiteX27047" y="connsiteY27047"/>
              </a:cxn>
              <a:cxn ang="0">
                <a:pos x="connsiteX27048" y="connsiteY27048"/>
              </a:cxn>
              <a:cxn ang="0">
                <a:pos x="connsiteX27049" y="connsiteY27049"/>
              </a:cxn>
              <a:cxn ang="0">
                <a:pos x="connsiteX27050" y="connsiteY27050"/>
              </a:cxn>
              <a:cxn ang="0">
                <a:pos x="connsiteX27051" y="connsiteY27051"/>
              </a:cxn>
              <a:cxn ang="0">
                <a:pos x="connsiteX27052" y="connsiteY27052"/>
              </a:cxn>
              <a:cxn ang="0">
                <a:pos x="connsiteX27053" y="connsiteY27053"/>
              </a:cxn>
              <a:cxn ang="0">
                <a:pos x="connsiteX27054" y="connsiteY27054"/>
              </a:cxn>
              <a:cxn ang="0">
                <a:pos x="connsiteX27055" y="connsiteY27055"/>
              </a:cxn>
              <a:cxn ang="0">
                <a:pos x="connsiteX27056" y="connsiteY27056"/>
              </a:cxn>
              <a:cxn ang="0">
                <a:pos x="connsiteX27057" y="connsiteY27057"/>
              </a:cxn>
              <a:cxn ang="0">
                <a:pos x="connsiteX27058" y="connsiteY27058"/>
              </a:cxn>
              <a:cxn ang="0">
                <a:pos x="connsiteX27059" y="connsiteY27059"/>
              </a:cxn>
              <a:cxn ang="0">
                <a:pos x="connsiteX27060" y="connsiteY27060"/>
              </a:cxn>
              <a:cxn ang="0">
                <a:pos x="connsiteX27061" y="connsiteY27061"/>
              </a:cxn>
              <a:cxn ang="0">
                <a:pos x="connsiteX27062" y="connsiteY27062"/>
              </a:cxn>
              <a:cxn ang="0">
                <a:pos x="connsiteX27063" y="connsiteY27063"/>
              </a:cxn>
              <a:cxn ang="0">
                <a:pos x="connsiteX27064" y="connsiteY27064"/>
              </a:cxn>
              <a:cxn ang="0">
                <a:pos x="connsiteX27065" y="connsiteY27065"/>
              </a:cxn>
              <a:cxn ang="0">
                <a:pos x="connsiteX27066" y="connsiteY27066"/>
              </a:cxn>
              <a:cxn ang="0">
                <a:pos x="connsiteX27067" y="connsiteY27067"/>
              </a:cxn>
              <a:cxn ang="0">
                <a:pos x="connsiteX27068" y="connsiteY27068"/>
              </a:cxn>
              <a:cxn ang="0">
                <a:pos x="connsiteX27069" y="connsiteY27069"/>
              </a:cxn>
              <a:cxn ang="0">
                <a:pos x="connsiteX27070" y="connsiteY27070"/>
              </a:cxn>
              <a:cxn ang="0">
                <a:pos x="connsiteX27071" y="connsiteY27071"/>
              </a:cxn>
              <a:cxn ang="0">
                <a:pos x="connsiteX27072" y="connsiteY27072"/>
              </a:cxn>
              <a:cxn ang="0">
                <a:pos x="connsiteX27073" y="connsiteY27073"/>
              </a:cxn>
              <a:cxn ang="0">
                <a:pos x="connsiteX27074" y="connsiteY27074"/>
              </a:cxn>
              <a:cxn ang="0">
                <a:pos x="connsiteX27075" y="connsiteY27075"/>
              </a:cxn>
              <a:cxn ang="0">
                <a:pos x="connsiteX27076" y="connsiteY27076"/>
              </a:cxn>
              <a:cxn ang="0">
                <a:pos x="connsiteX27077" y="connsiteY27077"/>
              </a:cxn>
              <a:cxn ang="0">
                <a:pos x="connsiteX27078" y="connsiteY27078"/>
              </a:cxn>
              <a:cxn ang="0">
                <a:pos x="connsiteX27079" y="connsiteY27079"/>
              </a:cxn>
              <a:cxn ang="0">
                <a:pos x="connsiteX27080" y="connsiteY27080"/>
              </a:cxn>
              <a:cxn ang="0">
                <a:pos x="connsiteX27081" y="connsiteY27081"/>
              </a:cxn>
              <a:cxn ang="0">
                <a:pos x="connsiteX27082" y="connsiteY27082"/>
              </a:cxn>
              <a:cxn ang="0">
                <a:pos x="connsiteX27083" y="connsiteY27083"/>
              </a:cxn>
              <a:cxn ang="0">
                <a:pos x="connsiteX27084" y="connsiteY27084"/>
              </a:cxn>
              <a:cxn ang="0">
                <a:pos x="connsiteX27085" y="connsiteY27085"/>
              </a:cxn>
              <a:cxn ang="0">
                <a:pos x="connsiteX27086" y="connsiteY27086"/>
              </a:cxn>
              <a:cxn ang="0">
                <a:pos x="connsiteX27087" y="connsiteY27087"/>
              </a:cxn>
              <a:cxn ang="0">
                <a:pos x="connsiteX27088" y="connsiteY27088"/>
              </a:cxn>
              <a:cxn ang="0">
                <a:pos x="connsiteX27089" y="connsiteY27089"/>
              </a:cxn>
              <a:cxn ang="0">
                <a:pos x="connsiteX27090" y="connsiteY27090"/>
              </a:cxn>
              <a:cxn ang="0">
                <a:pos x="connsiteX27091" y="connsiteY27091"/>
              </a:cxn>
              <a:cxn ang="0">
                <a:pos x="connsiteX27092" y="connsiteY27092"/>
              </a:cxn>
              <a:cxn ang="0">
                <a:pos x="connsiteX27093" y="connsiteY27093"/>
              </a:cxn>
              <a:cxn ang="0">
                <a:pos x="connsiteX27094" y="connsiteY27094"/>
              </a:cxn>
              <a:cxn ang="0">
                <a:pos x="connsiteX27095" y="connsiteY27095"/>
              </a:cxn>
              <a:cxn ang="0">
                <a:pos x="connsiteX27096" y="connsiteY27096"/>
              </a:cxn>
              <a:cxn ang="0">
                <a:pos x="connsiteX27097" y="connsiteY27097"/>
              </a:cxn>
              <a:cxn ang="0">
                <a:pos x="connsiteX27098" y="connsiteY27098"/>
              </a:cxn>
              <a:cxn ang="0">
                <a:pos x="connsiteX27099" y="connsiteY27099"/>
              </a:cxn>
              <a:cxn ang="0">
                <a:pos x="connsiteX27100" y="connsiteY27100"/>
              </a:cxn>
              <a:cxn ang="0">
                <a:pos x="connsiteX27101" y="connsiteY27101"/>
              </a:cxn>
              <a:cxn ang="0">
                <a:pos x="connsiteX27102" y="connsiteY27102"/>
              </a:cxn>
              <a:cxn ang="0">
                <a:pos x="connsiteX27103" y="connsiteY27103"/>
              </a:cxn>
              <a:cxn ang="0">
                <a:pos x="connsiteX27104" y="connsiteY27104"/>
              </a:cxn>
              <a:cxn ang="0">
                <a:pos x="connsiteX27105" y="connsiteY27105"/>
              </a:cxn>
              <a:cxn ang="0">
                <a:pos x="connsiteX27106" y="connsiteY27106"/>
              </a:cxn>
              <a:cxn ang="0">
                <a:pos x="connsiteX27107" y="connsiteY27107"/>
              </a:cxn>
              <a:cxn ang="0">
                <a:pos x="connsiteX27108" y="connsiteY27108"/>
              </a:cxn>
              <a:cxn ang="0">
                <a:pos x="connsiteX27109" y="connsiteY27109"/>
              </a:cxn>
              <a:cxn ang="0">
                <a:pos x="connsiteX27110" y="connsiteY27110"/>
              </a:cxn>
              <a:cxn ang="0">
                <a:pos x="connsiteX27111" y="connsiteY27111"/>
              </a:cxn>
              <a:cxn ang="0">
                <a:pos x="connsiteX27112" y="connsiteY27112"/>
              </a:cxn>
              <a:cxn ang="0">
                <a:pos x="connsiteX27113" y="connsiteY27113"/>
              </a:cxn>
              <a:cxn ang="0">
                <a:pos x="connsiteX27114" y="connsiteY27114"/>
              </a:cxn>
              <a:cxn ang="0">
                <a:pos x="connsiteX27115" y="connsiteY27115"/>
              </a:cxn>
              <a:cxn ang="0">
                <a:pos x="connsiteX27116" y="connsiteY27116"/>
              </a:cxn>
              <a:cxn ang="0">
                <a:pos x="connsiteX27117" y="connsiteY27117"/>
              </a:cxn>
              <a:cxn ang="0">
                <a:pos x="connsiteX27118" y="connsiteY27118"/>
              </a:cxn>
              <a:cxn ang="0">
                <a:pos x="connsiteX27119" y="connsiteY27119"/>
              </a:cxn>
              <a:cxn ang="0">
                <a:pos x="connsiteX27120" y="connsiteY27120"/>
              </a:cxn>
              <a:cxn ang="0">
                <a:pos x="connsiteX27121" y="connsiteY27121"/>
              </a:cxn>
              <a:cxn ang="0">
                <a:pos x="connsiteX27122" y="connsiteY27122"/>
              </a:cxn>
              <a:cxn ang="0">
                <a:pos x="connsiteX27123" y="connsiteY27123"/>
              </a:cxn>
              <a:cxn ang="0">
                <a:pos x="connsiteX27124" y="connsiteY27124"/>
              </a:cxn>
              <a:cxn ang="0">
                <a:pos x="connsiteX27125" y="connsiteY27125"/>
              </a:cxn>
              <a:cxn ang="0">
                <a:pos x="connsiteX27126" y="connsiteY27126"/>
              </a:cxn>
              <a:cxn ang="0">
                <a:pos x="connsiteX27127" y="connsiteY27127"/>
              </a:cxn>
              <a:cxn ang="0">
                <a:pos x="connsiteX27128" y="connsiteY27128"/>
              </a:cxn>
              <a:cxn ang="0">
                <a:pos x="connsiteX27129" y="connsiteY27129"/>
              </a:cxn>
              <a:cxn ang="0">
                <a:pos x="connsiteX27130" y="connsiteY27130"/>
              </a:cxn>
              <a:cxn ang="0">
                <a:pos x="connsiteX27131" y="connsiteY27131"/>
              </a:cxn>
              <a:cxn ang="0">
                <a:pos x="connsiteX27132" y="connsiteY27132"/>
              </a:cxn>
              <a:cxn ang="0">
                <a:pos x="connsiteX27133" y="connsiteY27133"/>
              </a:cxn>
              <a:cxn ang="0">
                <a:pos x="connsiteX27134" y="connsiteY27134"/>
              </a:cxn>
              <a:cxn ang="0">
                <a:pos x="connsiteX27135" y="connsiteY27135"/>
              </a:cxn>
              <a:cxn ang="0">
                <a:pos x="connsiteX27136" y="connsiteY27136"/>
              </a:cxn>
              <a:cxn ang="0">
                <a:pos x="connsiteX27137" y="connsiteY27137"/>
              </a:cxn>
              <a:cxn ang="0">
                <a:pos x="connsiteX27138" y="connsiteY27138"/>
              </a:cxn>
              <a:cxn ang="0">
                <a:pos x="connsiteX27139" y="connsiteY27139"/>
              </a:cxn>
              <a:cxn ang="0">
                <a:pos x="connsiteX27140" y="connsiteY27140"/>
              </a:cxn>
              <a:cxn ang="0">
                <a:pos x="connsiteX27141" y="connsiteY27141"/>
              </a:cxn>
              <a:cxn ang="0">
                <a:pos x="connsiteX27142" y="connsiteY27142"/>
              </a:cxn>
              <a:cxn ang="0">
                <a:pos x="connsiteX27143" y="connsiteY27143"/>
              </a:cxn>
              <a:cxn ang="0">
                <a:pos x="connsiteX27144" y="connsiteY27144"/>
              </a:cxn>
              <a:cxn ang="0">
                <a:pos x="connsiteX27145" y="connsiteY27145"/>
              </a:cxn>
              <a:cxn ang="0">
                <a:pos x="connsiteX27146" y="connsiteY27146"/>
              </a:cxn>
              <a:cxn ang="0">
                <a:pos x="connsiteX27147" y="connsiteY27147"/>
              </a:cxn>
              <a:cxn ang="0">
                <a:pos x="connsiteX27148" y="connsiteY27148"/>
              </a:cxn>
              <a:cxn ang="0">
                <a:pos x="connsiteX27149" y="connsiteY27149"/>
              </a:cxn>
              <a:cxn ang="0">
                <a:pos x="connsiteX27150" y="connsiteY27150"/>
              </a:cxn>
              <a:cxn ang="0">
                <a:pos x="connsiteX27151" y="connsiteY27151"/>
              </a:cxn>
              <a:cxn ang="0">
                <a:pos x="connsiteX27152" y="connsiteY27152"/>
              </a:cxn>
              <a:cxn ang="0">
                <a:pos x="connsiteX27153" y="connsiteY27153"/>
              </a:cxn>
              <a:cxn ang="0">
                <a:pos x="connsiteX27154" y="connsiteY27154"/>
              </a:cxn>
              <a:cxn ang="0">
                <a:pos x="connsiteX27155" y="connsiteY27155"/>
              </a:cxn>
              <a:cxn ang="0">
                <a:pos x="connsiteX27156" y="connsiteY27156"/>
              </a:cxn>
              <a:cxn ang="0">
                <a:pos x="connsiteX27157" y="connsiteY27157"/>
              </a:cxn>
              <a:cxn ang="0">
                <a:pos x="connsiteX27158" y="connsiteY27158"/>
              </a:cxn>
              <a:cxn ang="0">
                <a:pos x="connsiteX27159" y="connsiteY27159"/>
              </a:cxn>
              <a:cxn ang="0">
                <a:pos x="connsiteX27160" y="connsiteY27160"/>
              </a:cxn>
              <a:cxn ang="0">
                <a:pos x="connsiteX27161" y="connsiteY27161"/>
              </a:cxn>
              <a:cxn ang="0">
                <a:pos x="connsiteX27162" y="connsiteY27162"/>
              </a:cxn>
              <a:cxn ang="0">
                <a:pos x="connsiteX27163" y="connsiteY27163"/>
              </a:cxn>
              <a:cxn ang="0">
                <a:pos x="connsiteX27164" y="connsiteY27164"/>
              </a:cxn>
              <a:cxn ang="0">
                <a:pos x="connsiteX27165" y="connsiteY27165"/>
              </a:cxn>
              <a:cxn ang="0">
                <a:pos x="connsiteX27166" y="connsiteY27166"/>
              </a:cxn>
              <a:cxn ang="0">
                <a:pos x="connsiteX27167" y="connsiteY27167"/>
              </a:cxn>
              <a:cxn ang="0">
                <a:pos x="connsiteX27168" y="connsiteY27168"/>
              </a:cxn>
              <a:cxn ang="0">
                <a:pos x="connsiteX27169" y="connsiteY27169"/>
              </a:cxn>
              <a:cxn ang="0">
                <a:pos x="connsiteX27170" y="connsiteY27170"/>
              </a:cxn>
              <a:cxn ang="0">
                <a:pos x="connsiteX27171" y="connsiteY27171"/>
              </a:cxn>
              <a:cxn ang="0">
                <a:pos x="connsiteX27172" y="connsiteY27172"/>
              </a:cxn>
              <a:cxn ang="0">
                <a:pos x="connsiteX27173" y="connsiteY27173"/>
              </a:cxn>
              <a:cxn ang="0">
                <a:pos x="connsiteX27174" y="connsiteY27174"/>
              </a:cxn>
              <a:cxn ang="0">
                <a:pos x="connsiteX27175" y="connsiteY27175"/>
              </a:cxn>
              <a:cxn ang="0">
                <a:pos x="connsiteX27176" y="connsiteY27176"/>
              </a:cxn>
              <a:cxn ang="0">
                <a:pos x="connsiteX27177" y="connsiteY27177"/>
              </a:cxn>
              <a:cxn ang="0">
                <a:pos x="connsiteX27178" y="connsiteY27178"/>
              </a:cxn>
              <a:cxn ang="0">
                <a:pos x="connsiteX27179" y="connsiteY27179"/>
              </a:cxn>
              <a:cxn ang="0">
                <a:pos x="connsiteX27180" y="connsiteY27180"/>
              </a:cxn>
              <a:cxn ang="0">
                <a:pos x="connsiteX27181" y="connsiteY27181"/>
              </a:cxn>
              <a:cxn ang="0">
                <a:pos x="connsiteX27182" y="connsiteY27182"/>
              </a:cxn>
              <a:cxn ang="0">
                <a:pos x="connsiteX27183" y="connsiteY27183"/>
              </a:cxn>
              <a:cxn ang="0">
                <a:pos x="connsiteX27184" y="connsiteY27184"/>
              </a:cxn>
              <a:cxn ang="0">
                <a:pos x="connsiteX27185" y="connsiteY27185"/>
              </a:cxn>
              <a:cxn ang="0">
                <a:pos x="connsiteX27186" y="connsiteY27186"/>
              </a:cxn>
              <a:cxn ang="0">
                <a:pos x="connsiteX27187" y="connsiteY27187"/>
              </a:cxn>
              <a:cxn ang="0">
                <a:pos x="connsiteX27188" y="connsiteY27188"/>
              </a:cxn>
              <a:cxn ang="0">
                <a:pos x="connsiteX27189" y="connsiteY27189"/>
              </a:cxn>
              <a:cxn ang="0">
                <a:pos x="connsiteX27190" y="connsiteY27190"/>
              </a:cxn>
              <a:cxn ang="0">
                <a:pos x="connsiteX27191" y="connsiteY27191"/>
              </a:cxn>
              <a:cxn ang="0">
                <a:pos x="connsiteX27192" y="connsiteY27192"/>
              </a:cxn>
              <a:cxn ang="0">
                <a:pos x="connsiteX27193" y="connsiteY27193"/>
              </a:cxn>
              <a:cxn ang="0">
                <a:pos x="connsiteX27194" y="connsiteY27194"/>
              </a:cxn>
              <a:cxn ang="0">
                <a:pos x="connsiteX27195" y="connsiteY27195"/>
              </a:cxn>
              <a:cxn ang="0">
                <a:pos x="connsiteX27196" y="connsiteY27196"/>
              </a:cxn>
              <a:cxn ang="0">
                <a:pos x="connsiteX27197" y="connsiteY27197"/>
              </a:cxn>
              <a:cxn ang="0">
                <a:pos x="connsiteX27198" y="connsiteY27198"/>
              </a:cxn>
              <a:cxn ang="0">
                <a:pos x="connsiteX27199" y="connsiteY27199"/>
              </a:cxn>
              <a:cxn ang="0">
                <a:pos x="connsiteX27200" y="connsiteY27200"/>
              </a:cxn>
              <a:cxn ang="0">
                <a:pos x="connsiteX27201" y="connsiteY27201"/>
              </a:cxn>
              <a:cxn ang="0">
                <a:pos x="connsiteX27202" y="connsiteY27202"/>
              </a:cxn>
              <a:cxn ang="0">
                <a:pos x="connsiteX27203" y="connsiteY27203"/>
              </a:cxn>
              <a:cxn ang="0">
                <a:pos x="connsiteX27204" y="connsiteY27204"/>
              </a:cxn>
              <a:cxn ang="0">
                <a:pos x="connsiteX27205" y="connsiteY27205"/>
              </a:cxn>
              <a:cxn ang="0">
                <a:pos x="connsiteX27206" y="connsiteY27206"/>
              </a:cxn>
              <a:cxn ang="0">
                <a:pos x="connsiteX27207" y="connsiteY27207"/>
              </a:cxn>
              <a:cxn ang="0">
                <a:pos x="connsiteX27208" y="connsiteY27208"/>
              </a:cxn>
              <a:cxn ang="0">
                <a:pos x="connsiteX27209" y="connsiteY27209"/>
              </a:cxn>
              <a:cxn ang="0">
                <a:pos x="connsiteX27210" y="connsiteY27210"/>
              </a:cxn>
              <a:cxn ang="0">
                <a:pos x="connsiteX27211" y="connsiteY27211"/>
              </a:cxn>
              <a:cxn ang="0">
                <a:pos x="connsiteX27212" y="connsiteY27212"/>
              </a:cxn>
              <a:cxn ang="0">
                <a:pos x="connsiteX27213" y="connsiteY27213"/>
              </a:cxn>
              <a:cxn ang="0">
                <a:pos x="connsiteX27214" y="connsiteY27214"/>
              </a:cxn>
              <a:cxn ang="0">
                <a:pos x="connsiteX27215" y="connsiteY27215"/>
              </a:cxn>
              <a:cxn ang="0">
                <a:pos x="connsiteX27216" y="connsiteY27216"/>
              </a:cxn>
              <a:cxn ang="0">
                <a:pos x="connsiteX27217" y="connsiteY27217"/>
              </a:cxn>
              <a:cxn ang="0">
                <a:pos x="connsiteX27218" y="connsiteY27218"/>
              </a:cxn>
              <a:cxn ang="0">
                <a:pos x="connsiteX27219" y="connsiteY27219"/>
              </a:cxn>
              <a:cxn ang="0">
                <a:pos x="connsiteX27220" y="connsiteY27220"/>
              </a:cxn>
              <a:cxn ang="0">
                <a:pos x="connsiteX27221" y="connsiteY27221"/>
              </a:cxn>
              <a:cxn ang="0">
                <a:pos x="connsiteX27222" y="connsiteY27222"/>
              </a:cxn>
              <a:cxn ang="0">
                <a:pos x="connsiteX27223" y="connsiteY27223"/>
              </a:cxn>
              <a:cxn ang="0">
                <a:pos x="connsiteX27224" y="connsiteY27224"/>
              </a:cxn>
              <a:cxn ang="0">
                <a:pos x="connsiteX27225" y="connsiteY27225"/>
              </a:cxn>
              <a:cxn ang="0">
                <a:pos x="connsiteX27226" y="connsiteY27226"/>
              </a:cxn>
              <a:cxn ang="0">
                <a:pos x="connsiteX27227" y="connsiteY27227"/>
              </a:cxn>
              <a:cxn ang="0">
                <a:pos x="connsiteX27228" y="connsiteY27228"/>
              </a:cxn>
              <a:cxn ang="0">
                <a:pos x="connsiteX27229" y="connsiteY27229"/>
              </a:cxn>
              <a:cxn ang="0">
                <a:pos x="connsiteX27230" y="connsiteY27230"/>
              </a:cxn>
              <a:cxn ang="0">
                <a:pos x="connsiteX27231" y="connsiteY27231"/>
              </a:cxn>
              <a:cxn ang="0">
                <a:pos x="connsiteX27232" y="connsiteY27232"/>
              </a:cxn>
              <a:cxn ang="0">
                <a:pos x="connsiteX27233" y="connsiteY27233"/>
              </a:cxn>
              <a:cxn ang="0">
                <a:pos x="connsiteX27234" y="connsiteY27234"/>
              </a:cxn>
              <a:cxn ang="0">
                <a:pos x="connsiteX27235" y="connsiteY27235"/>
              </a:cxn>
              <a:cxn ang="0">
                <a:pos x="connsiteX27236" y="connsiteY27236"/>
              </a:cxn>
              <a:cxn ang="0">
                <a:pos x="connsiteX27237" y="connsiteY27237"/>
              </a:cxn>
              <a:cxn ang="0">
                <a:pos x="connsiteX27238" y="connsiteY27238"/>
              </a:cxn>
              <a:cxn ang="0">
                <a:pos x="connsiteX27239" y="connsiteY27239"/>
              </a:cxn>
              <a:cxn ang="0">
                <a:pos x="connsiteX27240" y="connsiteY27240"/>
              </a:cxn>
              <a:cxn ang="0">
                <a:pos x="connsiteX27241" y="connsiteY27241"/>
              </a:cxn>
              <a:cxn ang="0">
                <a:pos x="connsiteX27242" y="connsiteY27242"/>
              </a:cxn>
              <a:cxn ang="0">
                <a:pos x="connsiteX27243" y="connsiteY27243"/>
              </a:cxn>
              <a:cxn ang="0">
                <a:pos x="connsiteX27244" y="connsiteY27244"/>
              </a:cxn>
              <a:cxn ang="0">
                <a:pos x="connsiteX27245" y="connsiteY27245"/>
              </a:cxn>
              <a:cxn ang="0">
                <a:pos x="connsiteX27246" y="connsiteY27246"/>
              </a:cxn>
              <a:cxn ang="0">
                <a:pos x="connsiteX27247" y="connsiteY27247"/>
              </a:cxn>
              <a:cxn ang="0">
                <a:pos x="connsiteX27248" y="connsiteY27248"/>
              </a:cxn>
              <a:cxn ang="0">
                <a:pos x="connsiteX27249" y="connsiteY27249"/>
              </a:cxn>
              <a:cxn ang="0">
                <a:pos x="connsiteX27250" y="connsiteY27250"/>
              </a:cxn>
              <a:cxn ang="0">
                <a:pos x="connsiteX27251" y="connsiteY27251"/>
              </a:cxn>
              <a:cxn ang="0">
                <a:pos x="connsiteX27252" y="connsiteY27252"/>
              </a:cxn>
              <a:cxn ang="0">
                <a:pos x="connsiteX27253" y="connsiteY27253"/>
              </a:cxn>
              <a:cxn ang="0">
                <a:pos x="connsiteX27254" y="connsiteY27254"/>
              </a:cxn>
              <a:cxn ang="0">
                <a:pos x="connsiteX27255" y="connsiteY27255"/>
              </a:cxn>
              <a:cxn ang="0">
                <a:pos x="connsiteX27256" y="connsiteY27256"/>
              </a:cxn>
              <a:cxn ang="0">
                <a:pos x="connsiteX27257" y="connsiteY27257"/>
              </a:cxn>
              <a:cxn ang="0">
                <a:pos x="connsiteX27258" y="connsiteY27258"/>
              </a:cxn>
              <a:cxn ang="0">
                <a:pos x="connsiteX27259" y="connsiteY27259"/>
              </a:cxn>
              <a:cxn ang="0">
                <a:pos x="connsiteX27260" y="connsiteY27260"/>
              </a:cxn>
              <a:cxn ang="0">
                <a:pos x="connsiteX27261" y="connsiteY27261"/>
              </a:cxn>
              <a:cxn ang="0">
                <a:pos x="connsiteX27262" y="connsiteY27262"/>
              </a:cxn>
              <a:cxn ang="0">
                <a:pos x="connsiteX27263" y="connsiteY27263"/>
              </a:cxn>
              <a:cxn ang="0">
                <a:pos x="connsiteX27264" y="connsiteY27264"/>
              </a:cxn>
              <a:cxn ang="0">
                <a:pos x="connsiteX27265" y="connsiteY27265"/>
              </a:cxn>
              <a:cxn ang="0">
                <a:pos x="connsiteX27266" y="connsiteY27266"/>
              </a:cxn>
              <a:cxn ang="0">
                <a:pos x="connsiteX27267" y="connsiteY27267"/>
              </a:cxn>
              <a:cxn ang="0">
                <a:pos x="connsiteX27268" y="connsiteY27268"/>
              </a:cxn>
              <a:cxn ang="0">
                <a:pos x="connsiteX27269" y="connsiteY27269"/>
              </a:cxn>
              <a:cxn ang="0">
                <a:pos x="connsiteX27270" y="connsiteY27270"/>
              </a:cxn>
              <a:cxn ang="0">
                <a:pos x="connsiteX27271" y="connsiteY27271"/>
              </a:cxn>
              <a:cxn ang="0">
                <a:pos x="connsiteX27272" y="connsiteY27272"/>
              </a:cxn>
              <a:cxn ang="0">
                <a:pos x="connsiteX27273" y="connsiteY27273"/>
              </a:cxn>
              <a:cxn ang="0">
                <a:pos x="connsiteX27274" y="connsiteY27274"/>
              </a:cxn>
              <a:cxn ang="0">
                <a:pos x="connsiteX27275" y="connsiteY27275"/>
              </a:cxn>
              <a:cxn ang="0">
                <a:pos x="connsiteX27276" y="connsiteY27276"/>
              </a:cxn>
              <a:cxn ang="0">
                <a:pos x="connsiteX27277" y="connsiteY27277"/>
              </a:cxn>
              <a:cxn ang="0">
                <a:pos x="connsiteX27278" y="connsiteY27278"/>
              </a:cxn>
              <a:cxn ang="0">
                <a:pos x="connsiteX27279" y="connsiteY27279"/>
              </a:cxn>
              <a:cxn ang="0">
                <a:pos x="connsiteX27280" y="connsiteY27280"/>
              </a:cxn>
              <a:cxn ang="0">
                <a:pos x="connsiteX27281" y="connsiteY27281"/>
              </a:cxn>
              <a:cxn ang="0">
                <a:pos x="connsiteX27282" y="connsiteY27282"/>
              </a:cxn>
              <a:cxn ang="0">
                <a:pos x="connsiteX27283" y="connsiteY27283"/>
              </a:cxn>
              <a:cxn ang="0">
                <a:pos x="connsiteX27284" y="connsiteY27284"/>
              </a:cxn>
              <a:cxn ang="0">
                <a:pos x="connsiteX27285" y="connsiteY27285"/>
              </a:cxn>
              <a:cxn ang="0">
                <a:pos x="connsiteX27286" y="connsiteY27286"/>
              </a:cxn>
              <a:cxn ang="0">
                <a:pos x="connsiteX27287" y="connsiteY27287"/>
              </a:cxn>
              <a:cxn ang="0">
                <a:pos x="connsiteX27288" y="connsiteY27288"/>
              </a:cxn>
              <a:cxn ang="0">
                <a:pos x="connsiteX27289" y="connsiteY27289"/>
              </a:cxn>
              <a:cxn ang="0">
                <a:pos x="connsiteX27290" y="connsiteY27290"/>
              </a:cxn>
              <a:cxn ang="0">
                <a:pos x="connsiteX27291" y="connsiteY27291"/>
              </a:cxn>
              <a:cxn ang="0">
                <a:pos x="connsiteX27292" y="connsiteY27292"/>
              </a:cxn>
              <a:cxn ang="0">
                <a:pos x="connsiteX27293" y="connsiteY27293"/>
              </a:cxn>
              <a:cxn ang="0">
                <a:pos x="connsiteX27294" y="connsiteY27294"/>
              </a:cxn>
              <a:cxn ang="0">
                <a:pos x="connsiteX27295" y="connsiteY27295"/>
              </a:cxn>
              <a:cxn ang="0">
                <a:pos x="connsiteX27296" y="connsiteY27296"/>
              </a:cxn>
              <a:cxn ang="0">
                <a:pos x="connsiteX27297" y="connsiteY27297"/>
              </a:cxn>
              <a:cxn ang="0">
                <a:pos x="connsiteX27298" y="connsiteY27298"/>
              </a:cxn>
              <a:cxn ang="0">
                <a:pos x="connsiteX27299" y="connsiteY27299"/>
              </a:cxn>
              <a:cxn ang="0">
                <a:pos x="connsiteX27300" y="connsiteY27300"/>
              </a:cxn>
              <a:cxn ang="0">
                <a:pos x="connsiteX27301" y="connsiteY27301"/>
              </a:cxn>
              <a:cxn ang="0">
                <a:pos x="connsiteX27302" y="connsiteY27302"/>
              </a:cxn>
              <a:cxn ang="0">
                <a:pos x="connsiteX27303" y="connsiteY27303"/>
              </a:cxn>
              <a:cxn ang="0">
                <a:pos x="connsiteX27304" y="connsiteY27304"/>
              </a:cxn>
              <a:cxn ang="0">
                <a:pos x="connsiteX27305" y="connsiteY27305"/>
              </a:cxn>
              <a:cxn ang="0">
                <a:pos x="connsiteX27306" y="connsiteY27306"/>
              </a:cxn>
              <a:cxn ang="0">
                <a:pos x="connsiteX27307" y="connsiteY27307"/>
              </a:cxn>
              <a:cxn ang="0">
                <a:pos x="connsiteX27308" y="connsiteY27308"/>
              </a:cxn>
              <a:cxn ang="0">
                <a:pos x="connsiteX27309" y="connsiteY27309"/>
              </a:cxn>
              <a:cxn ang="0">
                <a:pos x="connsiteX27310" y="connsiteY27310"/>
              </a:cxn>
              <a:cxn ang="0">
                <a:pos x="connsiteX27311" y="connsiteY27311"/>
              </a:cxn>
              <a:cxn ang="0">
                <a:pos x="connsiteX27312" y="connsiteY27312"/>
              </a:cxn>
              <a:cxn ang="0">
                <a:pos x="connsiteX27313" y="connsiteY27313"/>
              </a:cxn>
              <a:cxn ang="0">
                <a:pos x="connsiteX27314" y="connsiteY27314"/>
              </a:cxn>
              <a:cxn ang="0">
                <a:pos x="connsiteX27315" y="connsiteY27315"/>
              </a:cxn>
              <a:cxn ang="0">
                <a:pos x="connsiteX27316" y="connsiteY27316"/>
              </a:cxn>
              <a:cxn ang="0">
                <a:pos x="connsiteX27317" y="connsiteY27317"/>
              </a:cxn>
              <a:cxn ang="0">
                <a:pos x="connsiteX27318" y="connsiteY27318"/>
              </a:cxn>
              <a:cxn ang="0">
                <a:pos x="connsiteX27319" y="connsiteY27319"/>
              </a:cxn>
              <a:cxn ang="0">
                <a:pos x="connsiteX27320" y="connsiteY27320"/>
              </a:cxn>
              <a:cxn ang="0">
                <a:pos x="connsiteX27321" y="connsiteY27321"/>
              </a:cxn>
              <a:cxn ang="0">
                <a:pos x="connsiteX27322" y="connsiteY27322"/>
              </a:cxn>
              <a:cxn ang="0">
                <a:pos x="connsiteX27323" y="connsiteY27323"/>
              </a:cxn>
              <a:cxn ang="0">
                <a:pos x="connsiteX27324" y="connsiteY27324"/>
              </a:cxn>
              <a:cxn ang="0">
                <a:pos x="connsiteX27325" y="connsiteY27325"/>
              </a:cxn>
              <a:cxn ang="0">
                <a:pos x="connsiteX27326" y="connsiteY27326"/>
              </a:cxn>
              <a:cxn ang="0">
                <a:pos x="connsiteX27327" y="connsiteY27327"/>
              </a:cxn>
              <a:cxn ang="0">
                <a:pos x="connsiteX27328" y="connsiteY27328"/>
              </a:cxn>
              <a:cxn ang="0">
                <a:pos x="connsiteX27329" y="connsiteY27329"/>
              </a:cxn>
              <a:cxn ang="0">
                <a:pos x="connsiteX27330" y="connsiteY27330"/>
              </a:cxn>
              <a:cxn ang="0">
                <a:pos x="connsiteX27331" y="connsiteY27331"/>
              </a:cxn>
              <a:cxn ang="0">
                <a:pos x="connsiteX27332" y="connsiteY27332"/>
              </a:cxn>
              <a:cxn ang="0">
                <a:pos x="connsiteX27333" y="connsiteY27333"/>
              </a:cxn>
              <a:cxn ang="0">
                <a:pos x="connsiteX27334" y="connsiteY27334"/>
              </a:cxn>
              <a:cxn ang="0">
                <a:pos x="connsiteX27335" y="connsiteY27335"/>
              </a:cxn>
              <a:cxn ang="0">
                <a:pos x="connsiteX27336" y="connsiteY27336"/>
              </a:cxn>
              <a:cxn ang="0">
                <a:pos x="connsiteX27337" y="connsiteY27337"/>
              </a:cxn>
              <a:cxn ang="0">
                <a:pos x="connsiteX27338" y="connsiteY27338"/>
              </a:cxn>
              <a:cxn ang="0">
                <a:pos x="connsiteX27339" y="connsiteY27339"/>
              </a:cxn>
              <a:cxn ang="0">
                <a:pos x="connsiteX27340" y="connsiteY27340"/>
              </a:cxn>
              <a:cxn ang="0">
                <a:pos x="connsiteX27341" y="connsiteY27341"/>
              </a:cxn>
              <a:cxn ang="0">
                <a:pos x="connsiteX27342" y="connsiteY27342"/>
              </a:cxn>
              <a:cxn ang="0">
                <a:pos x="connsiteX27343" y="connsiteY27343"/>
              </a:cxn>
              <a:cxn ang="0">
                <a:pos x="connsiteX27344" y="connsiteY27344"/>
              </a:cxn>
              <a:cxn ang="0">
                <a:pos x="connsiteX27345" y="connsiteY27345"/>
              </a:cxn>
              <a:cxn ang="0">
                <a:pos x="connsiteX27346" y="connsiteY27346"/>
              </a:cxn>
              <a:cxn ang="0">
                <a:pos x="connsiteX27347" y="connsiteY27347"/>
              </a:cxn>
              <a:cxn ang="0">
                <a:pos x="connsiteX27348" y="connsiteY27348"/>
              </a:cxn>
              <a:cxn ang="0">
                <a:pos x="connsiteX27349" y="connsiteY27349"/>
              </a:cxn>
              <a:cxn ang="0">
                <a:pos x="connsiteX27350" y="connsiteY27350"/>
              </a:cxn>
              <a:cxn ang="0">
                <a:pos x="connsiteX27351" y="connsiteY27351"/>
              </a:cxn>
              <a:cxn ang="0">
                <a:pos x="connsiteX27352" y="connsiteY27352"/>
              </a:cxn>
              <a:cxn ang="0">
                <a:pos x="connsiteX27353" y="connsiteY27353"/>
              </a:cxn>
              <a:cxn ang="0">
                <a:pos x="connsiteX27354" y="connsiteY27354"/>
              </a:cxn>
              <a:cxn ang="0">
                <a:pos x="connsiteX27355" y="connsiteY27355"/>
              </a:cxn>
              <a:cxn ang="0">
                <a:pos x="connsiteX27356" y="connsiteY27356"/>
              </a:cxn>
              <a:cxn ang="0">
                <a:pos x="connsiteX27357" y="connsiteY27357"/>
              </a:cxn>
              <a:cxn ang="0">
                <a:pos x="connsiteX27358" y="connsiteY27358"/>
              </a:cxn>
              <a:cxn ang="0">
                <a:pos x="connsiteX27359" y="connsiteY27359"/>
              </a:cxn>
              <a:cxn ang="0">
                <a:pos x="connsiteX27360" y="connsiteY27360"/>
              </a:cxn>
              <a:cxn ang="0">
                <a:pos x="connsiteX27361" y="connsiteY27361"/>
              </a:cxn>
              <a:cxn ang="0">
                <a:pos x="connsiteX27362" y="connsiteY27362"/>
              </a:cxn>
              <a:cxn ang="0">
                <a:pos x="connsiteX27363" y="connsiteY27363"/>
              </a:cxn>
              <a:cxn ang="0">
                <a:pos x="connsiteX27364" y="connsiteY27364"/>
              </a:cxn>
              <a:cxn ang="0">
                <a:pos x="connsiteX27365" y="connsiteY27365"/>
              </a:cxn>
              <a:cxn ang="0">
                <a:pos x="connsiteX27366" y="connsiteY27366"/>
              </a:cxn>
              <a:cxn ang="0">
                <a:pos x="connsiteX27367" y="connsiteY27367"/>
              </a:cxn>
              <a:cxn ang="0">
                <a:pos x="connsiteX27368" y="connsiteY27368"/>
              </a:cxn>
              <a:cxn ang="0">
                <a:pos x="connsiteX27369" y="connsiteY27369"/>
              </a:cxn>
              <a:cxn ang="0">
                <a:pos x="connsiteX27370" y="connsiteY27370"/>
              </a:cxn>
              <a:cxn ang="0">
                <a:pos x="connsiteX27371" y="connsiteY27371"/>
              </a:cxn>
              <a:cxn ang="0">
                <a:pos x="connsiteX27372" y="connsiteY27372"/>
              </a:cxn>
              <a:cxn ang="0">
                <a:pos x="connsiteX27373" y="connsiteY27373"/>
              </a:cxn>
              <a:cxn ang="0">
                <a:pos x="connsiteX27374" y="connsiteY27374"/>
              </a:cxn>
              <a:cxn ang="0">
                <a:pos x="connsiteX27375" y="connsiteY27375"/>
              </a:cxn>
              <a:cxn ang="0">
                <a:pos x="connsiteX27376" y="connsiteY27376"/>
              </a:cxn>
              <a:cxn ang="0">
                <a:pos x="connsiteX27377" y="connsiteY27377"/>
              </a:cxn>
              <a:cxn ang="0">
                <a:pos x="connsiteX27378" y="connsiteY27378"/>
              </a:cxn>
              <a:cxn ang="0">
                <a:pos x="connsiteX27379" y="connsiteY27379"/>
              </a:cxn>
              <a:cxn ang="0">
                <a:pos x="connsiteX27380" y="connsiteY27380"/>
              </a:cxn>
              <a:cxn ang="0">
                <a:pos x="connsiteX27381" y="connsiteY27381"/>
              </a:cxn>
              <a:cxn ang="0">
                <a:pos x="connsiteX27382" y="connsiteY27382"/>
              </a:cxn>
              <a:cxn ang="0">
                <a:pos x="connsiteX27383" y="connsiteY27383"/>
              </a:cxn>
              <a:cxn ang="0">
                <a:pos x="connsiteX27384" y="connsiteY27384"/>
              </a:cxn>
              <a:cxn ang="0">
                <a:pos x="connsiteX27385" y="connsiteY27385"/>
              </a:cxn>
              <a:cxn ang="0">
                <a:pos x="connsiteX27386" y="connsiteY27386"/>
              </a:cxn>
              <a:cxn ang="0">
                <a:pos x="connsiteX27387" y="connsiteY27387"/>
              </a:cxn>
              <a:cxn ang="0">
                <a:pos x="connsiteX27388" y="connsiteY27388"/>
              </a:cxn>
              <a:cxn ang="0">
                <a:pos x="connsiteX27389" y="connsiteY27389"/>
              </a:cxn>
              <a:cxn ang="0">
                <a:pos x="connsiteX27390" y="connsiteY27390"/>
              </a:cxn>
              <a:cxn ang="0">
                <a:pos x="connsiteX27391" y="connsiteY27391"/>
              </a:cxn>
              <a:cxn ang="0">
                <a:pos x="connsiteX27392" y="connsiteY27392"/>
              </a:cxn>
              <a:cxn ang="0">
                <a:pos x="connsiteX27393" y="connsiteY27393"/>
              </a:cxn>
              <a:cxn ang="0">
                <a:pos x="connsiteX27394" y="connsiteY27394"/>
              </a:cxn>
              <a:cxn ang="0">
                <a:pos x="connsiteX27395" y="connsiteY27395"/>
              </a:cxn>
              <a:cxn ang="0">
                <a:pos x="connsiteX27396" y="connsiteY27396"/>
              </a:cxn>
              <a:cxn ang="0">
                <a:pos x="connsiteX27397" y="connsiteY27397"/>
              </a:cxn>
              <a:cxn ang="0">
                <a:pos x="connsiteX27398" y="connsiteY27398"/>
              </a:cxn>
              <a:cxn ang="0">
                <a:pos x="connsiteX27399" y="connsiteY27399"/>
              </a:cxn>
              <a:cxn ang="0">
                <a:pos x="connsiteX27400" y="connsiteY27400"/>
              </a:cxn>
              <a:cxn ang="0">
                <a:pos x="connsiteX27401" y="connsiteY27401"/>
              </a:cxn>
              <a:cxn ang="0">
                <a:pos x="connsiteX27402" y="connsiteY27402"/>
              </a:cxn>
              <a:cxn ang="0">
                <a:pos x="connsiteX27403" y="connsiteY27403"/>
              </a:cxn>
              <a:cxn ang="0">
                <a:pos x="connsiteX27404" y="connsiteY27404"/>
              </a:cxn>
              <a:cxn ang="0">
                <a:pos x="connsiteX27405" y="connsiteY27405"/>
              </a:cxn>
              <a:cxn ang="0">
                <a:pos x="connsiteX27406" y="connsiteY27406"/>
              </a:cxn>
              <a:cxn ang="0">
                <a:pos x="connsiteX27407" y="connsiteY27407"/>
              </a:cxn>
              <a:cxn ang="0">
                <a:pos x="connsiteX27408" y="connsiteY27408"/>
              </a:cxn>
              <a:cxn ang="0">
                <a:pos x="connsiteX27409" y="connsiteY27409"/>
              </a:cxn>
              <a:cxn ang="0">
                <a:pos x="connsiteX27410" y="connsiteY27410"/>
              </a:cxn>
              <a:cxn ang="0">
                <a:pos x="connsiteX27411" y="connsiteY27411"/>
              </a:cxn>
              <a:cxn ang="0">
                <a:pos x="connsiteX27412" y="connsiteY27412"/>
              </a:cxn>
              <a:cxn ang="0">
                <a:pos x="connsiteX27413" y="connsiteY27413"/>
              </a:cxn>
              <a:cxn ang="0">
                <a:pos x="connsiteX27414" y="connsiteY27414"/>
              </a:cxn>
              <a:cxn ang="0">
                <a:pos x="connsiteX27415" y="connsiteY27415"/>
              </a:cxn>
              <a:cxn ang="0">
                <a:pos x="connsiteX27416" y="connsiteY27416"/>
              </a:cxn>
              <a:cxn ang="0">
                <a:pos x="connsiteX27417" y="connsiteY27417"/>
              </a:cxn>
              <a:cxn ang="0">
                <a:pos x="connsiteX27418" y="connsiteY27418"/>
              </a:cxn>
              <a:cxn ang="0">
                <a:pos x="connsiteX27419" y="connsiteY27419"/>
              </a:cxn>
              <a:cxn ang="0">
                <a:pos x="connsiteX27420" y="connsiteY27420"/>
              </a:cxn>
              <a:cxn ang="0">
                <a:pos x="connsiteX27421" y="connsiteY27421"/>
              </a:cxn>
              <a:cxn ang="0">
                <a:pos x="connsiteX27422" y="connsiteY27422"/>
              </a:cxn>
              <a:cxn ang="0">
                <a:pos x="connsiteX27423" y="connsiteY27423"/>
              </a:cxn>
              <a:cxn ang="0">
                <a:pos x="connsiteX27424" y="connsiteY27424"/>
              </a:cxn>
              <a:cxn ang="0">
                <a:pos x="connsiteX27425" y="connsiteY27425"/>
              </a:cxn>
              <a:cxn ang="0">
                <a:pos x="connsiteX27426" y="connsiteY27426"/>
              </a:cxn>
              <a:cxn ang="0">
                <a:pos x="connsiteX27427" y="connsiteY27427"/>
              </a:cxn>
              <a:cxn ang="0">
                <a:pos x="connsiteX27428" y="connsiteY27428"/>
              </a:cxn>
              <a:cxn ang="0">
                <a:pos x="connsiteX27429" y="connsiteY27429"/>
              </a:cxn>
              <a:cxn ang="0">
                <a:pos x="connsiteX27430" y="connsiteY27430"/>
              </a:cxn>
              <a:cxn ang="0">
                <a:pos x="connsiteX27431" y="connsiteY27431"/>
              </a:cxn>
              <a:cxn ang="0">
                <a:pos x="connsiteX27432" y="connsiteY27432"/>
              </a:cxn>
              <a:cxn ang="0">
                <a:pos x="connsiteX27433" y="connsiteY27433"/>
              </a:cxn>
              <a:cxn ang="0">
                <a:pos x="connsiteX27434" y="connsiteY27434"/>
              </a:cxn>
              <a:cxn ang="0">
                <a:pos x="connsiteX27435" y="connsiteY27435"/>
              </a:cxn>
              <a:cxn ang="0">
                <a:pos x="connsiteX27436" y="connsiteY27436"/>
              </a:cxn>
              <a:cxn ang="0">
                <a:pos x="connsiteX27437" y="connsiteY27437"/>
              </a:cxn>
              <a:cxn ang="0">
                <a:pos x="connsiteX27438" y="connsiteY27438"/>
              </a:cxn>
              <a:cxn ang="0">
                <a:pos x="connsiteX27439" y="connsiteY27439"/>
              </a:cxn>
              <a:cxn ang="0">
                <a:pos x="connsiteX27440" y="connsiteY27440"/>
              </a:cxn>
              <a:cxn ang="0">
                <a:pos x="connsiteX27441" y="connsiteY27441"/>
              </a:cxn>
              <a:cxn ang="0">
                <a:pos x="connsiteX27442" y="connsiteY27442"/>
              </a:cxn>
              <a:cxn ang="0">
                <a:pos x="connsiteX27443" y="connsiteY27443"/>
              </a:cxn>
              <a:cxn ang="0">
                <a:pos x="connsiteX27444" y="connsiteY27444"/>
              </a:cxn>
              <a:cxn ang="0">
                <a:pos x="connsiteX27445" y="connsiteY27445"/>
              </a:cxn>
              <a:cxn ang="0">
                <a:pos x="connsiteX27446" y="connsiteY27446"/>
              </a:cxn>
              <a:cxn ang="0">
                <a:pos x="connsiteX27447" y="connsiteY27447"/>
              </a:cxn>
              <a:cxn ang="0">
                <a:pos x="connsiteX27448" y="connsiteY27448"/>
              </a:cxn>
              <a:cxn ang="0">
                <a:pos x="connsiteX27449" y="connsiteY27449"/>
              </a:cxn>
              <a:cxn ang="0">
                <a:pos x="connsiteX27450" y="connsiteY27450"/>
              </a:cxn>
              <a:cxn ang="0">
                <a:pos x="connsiteX27451" y="connsiteY27451"/>
              </a:cxn>
              <a:cxn ang="0">
                <a:pos x="connsiteX27452" y="connsiteY27452"/>
              </a:cxn>
              <a:cxn ang="0">
                <a:pos x="connsiteX27453" y="connsiteY27453"/>
              </a:cxn>
              <a:cxn ang="0">
                <a:pos x="connsiteX27454" y="connsiteY27454"/>
              </a:cxn>
              <a:cxn ang="0">
                <a:pos x="connsiteX27455" y="connsiteY27455"/>
              </a:cxn>
              <a:cxn ang="0">
                <a:pos x="connsiteX27456" y="connsiteY27456"/>
              </a:cxn>
              <a:cxn ang="0">
                <a:pos x="connsiteX27457" y="connsiteY27457"/>
              </a:cxn>
              <a:cxn ang="0">
                <a:pos x="connsiteX27458" y="connsiteY27458"/>
              </a:cxn>
              <a:cxn ang="0">
                <a:pos x="connsiteX27459" y="connsiteY27459"/>
              </a:cxn>
              <a:cxn ang="0">
                <a:pos x="connsiteX27460" y="connsiteY27460"/>
              </a:cxn>
              <a:cxn ang="0">
                <a:pos x="connsiteX27461" y="connsiteY27461"/>
              </a:cxn>
              <a:cxn ang="0">
                <a:pos x="connsiteX27462" y="connsiteY27462"/>
              </a:cxn>
              <a:cxn ang="0">
                <a:pos x="connsiteX27463" y="connsiteY27463"/>
              </a:cxn>
              <a:cxn ang="0">
                <a:pos x="connsiteX27464" y="connsiteY27464"/>
              </a:cxn>
              <a:cxn ang="0">
                <a:pos x="connsiteX27465" y="connsiteY27465"/>
              </a:cxn>
              <a:cxn ang="0">
                <a:pos x="connsiteX27466" y="connsiteY27466"/>
              </a:cxn>
              <a:cxn ang="0">
                <a:pos x="connsiteX27467" y="connsiteY27467"/>
              </a:cxn>
              <a:cxn ang="0">
                <a:pos x="connsiteX27468" y="connsiteY27468"/>
              </a:cxn>
              <a:cxn ang="0">
                <a:pos x="connsiteX27469" y="connsiteY27469"/>
              </a:cxn>
              <a:cxn ang="0">
                <a:pos x="connsiteX27470" y="connsiteY27470"/>
              </a:cxn>
              <a:cxn ang="0">
                <a:pos x="connsiteX27471" y="connsiteY27471"/>
              </a:cxn>
              <a:cxn ang="0">
                <a:pos x="connsiteX27472" y="connsiteY27472"/>
              </a:cxn>
              <a:cxn ang="0">
                <a:pos x="connsiteX27473" y="connsiteY27473"/>
              </a:cxn>
              <a:cxn ang="0">
                <a:pos x="connsiteX27474" y="connsiteY27474"/>
              </a:cxn>
              <a:cxn ang="0">
                <a:pos x="connsiteX27475" y="connsiteY27475"/>
              </a:cxn>
              <a:cxn ang="0">
                <a:pos x="connsiteX27476" y="connsiteY27476"/>
              </a:cxn>
              <a:cxn ang="0">
                <a:pos x="connsiteX27477" y="connsiteY27477"/>
              </a:cxn>
              <a:cxn ang="0">
                <a:pos x="connsiteX27478" y="connsiteY27478"/>
              </a:cxn>
              <a:cxn ang="0">
                <a:pos x="connsiteX27479" y="connsiteY27479"/>
              </a:cxn>
              <a:cxn ang="0">
                <a:pos x="connsiteX27480" y="connsiteY27480"/>
              </a:cxn>
              <a:cxn ang="0">
                <a:pos x="connsiteX27481" y="connsiteY27481"/>
              </a:cxn>
              <a:cxn ang="0">
                <a:pos x="connsiteX27482" y="connsiteY27482"/>
              </a:cxn>
              <a:cxn ang="0">
                <a:pos x="connsiteX27483" y="connsiteY27483"/>
              </a:cxn>
              <a:cxn ang="0">
                <a:pos x="connsiteX27484" y="connsiteY27484"/>
              </a:cxn>
              <a:cxn ang="0">
                <a:pos x="connsiteX27485" y="connsiteY27485"/>
              </a:cxn>
              <a:cxn ang="0">
                <a:pos x="connsiteX27486" y="connsiteY27486"/>
              </a:cxn>
              <a:cxn ang="0">
                <a:pos x="connsiteX27487" y="connsiteY27487"/>
              </a:cxn>
              <a:cxn ang="0">
                <a:pos x="connsiteX27488" y="connsiteY27488"/>
              </a:cxn>
              <a:cxn ang="0">
                <a:pos x="connsiteX27489" y="connsiteY27489"/>
              </a:cxn>
              <a:cxn ang="0">
                <a:pos x="connsiteX27490" y="connsiteY27490"/>
              </a:cxn>
              <a:cxn ang="0">
                <a:pos x="connsiteX27491" y="connsiteY27491"/>
              </a:cxn>
              <a:cxn ang="0">
                <a:pos x="connsiteX27492" y="connsiteY27492"/>
              </a:cxn>
              <a:cxn ang="0">
                <a:pos x="connsiteX27493" y="connsiteY27493"/>
              </a:cxn>
              <a:cxn ang="0">
                <a:pos x="connsiteX27494" y="connsiteY27494"/>
              </a:cxn>
              <a:cxn ang="0">
                <a:pos x="connsiteX27495" y="connsiteY27495"/>
              </a:cxn>
              <a:cxn ang="0">
                <a:pos x="connsiteX27496" y="connsiteY27496"/>
              </a:cxn>
              <a:cxn ang="0">
                <a:pos x="connsiteX27497" y="connsiteY27497"/>
              </a:cxn>
              <a:cxn ang="0">
                <a:pos x="connsiteX27498" y="connsiteY27498"/>
              </a:cxn>
              <a:cxn ang="0">
                <a:pos x="connsiteX27499" y="connsiteY27499"/>
              </a:cxn>
              <a:cxn ang="0">
                <a:pos x="connsiteX27500" y="connsiteY27500"/>
              </a:cxn>
              <a:cxn ang="0">
                <a:pos x="connsiteX27501" y="connsiteY27501"/>
              </a:cxn>
              <a:cxn ang="0">
                <a:pos x="connsiteX27502" y="connsiteY27502"/>
              </a:cxn>
              <a:cxn ang="0">
                <a:pos x="connsiteX27503" y="connsiteY27503"/>
              </a:cxn>
              <a:cxn ang="0">
                <a:pos x="connsiteX27504" y="connsiteY27504"/>
              </a:cxn>
              <a:cxn ang="0">
                <a:pos x="connsiteX27505" y="connsiteY27505"/>
              </a:cxn>
              <a:cxn ang="0">
                <a:pos x="connsiteX27506" y="connsiteY27506"/>
              </a:cxn>
              <a:cxn ang="0">
                <a:pos x="connsiteX27507" y="connsiteY27507"/>
              </a:cxn>
              <a:cxn ang="0">
                <a:pos x="connsiteX27508" y="connsiteY27508"/>
              </a:cxn>
              <a:cxn ang="0">
                <a:pos x="connsiteX27509" y="connsiteY27509"/>
              </a:cxn>
              <a:cxn ang="0">
                <a:pos x="connsiteX27510" y="connsiteY27510"/>
              </a:cxn>
              <a:cxn ang="0">
                <a:pos x="connsiteX27511" y="connsiteY27511"/>
              </a:cxn>
              <a:cxn ang="0">
                <a:pos x="connsiteX27512" y="connsiteY27512"/>
              </a:cxn>
              <a:cxn ang="0">
                <a:pos x="connsiteX27513" y="connsiteY27513"/>
              </a:cxn>
              <a:cxn ang="0">
                <a:pos x="connsiteX27514" y="connsiteY27514"/>
              </a:cxn>
              <a:cxn ang="0">
                <a:pos x="connsiteX27515" y="connsiteY27515"/>
              </a:cxn>
              <a:cxn ang="0">
                <a:pos x="connsiteX27516" y="connsiteY27516"/>
              </a:cxn>
              <a:cxn ang="0">
                <a:pos x="connsiteX27517" y="connsiteY27517"/>
              </a:cxn>
              <a:cxn ang="0">
                <a:pos x="connsiteX27518" y="connsiteY27518"/>
              </a:cxn>
              <a:cxn ang="0">
                <a:pos x="connsiteX27519" y="connsiteY27519"/>
              </a:cxn>
              <a:cxn ang="0">
                <a:pos x="connsiteX27520" y="connsiteY27520"/>
              </a:cxn>
              <a:cxn ang="0">
                <a:pos x="connsiteX27521" y="connsiteY27521"/>
              </a:cxn>
              <a:cxn ang="0">
                <a:pos x="connsiteX27522" y="connsiteY27522"/>
              </a:cxn>
              <a:cxn ang="0">
                <a:pos x="connsiteX27523" y="connsiteY27523"/>
              </a:cxn>
              <a:cxn ang="0">
                <a:pos x="connsiteX27524" y="connsiteY27524"/>
              </a:cxn>
              <a:cxn ang="0">
                <a:pos x="connsiteX27525" y="connsiteY27525"/>
              </a:cxn>
              <a:cxn ang="0">
                <a:pos x="connsiteX27526" y="connsiteY27526"/>
              </a:cxn>
              <a:cxn ang="0">
                <a:pos x="connsiteX27527" y="connsiteY27527"/>
              </a:cxn>
              <a:cxn ang="0">
                <a:pos x="connsiteX27528" y="connsiteY27528"/>
              </a:cxn>
              <a:cxn ang="0">
                <a:pos x="connsiteX27529" y="connsiteY27529"/>
              </a:cxn>
              <a:cxn ang="0">
                <a:pos x="connsiteX27530" y="connsiteY27530"/>
              </a:cxn>
              <a:cxn ang="0">
                <a:pos x="connsiteX27531" y="connsiteY27531"/>
              </a:cxn>
              <a:cxn ang="0">
                <a:pos x="connsiteX27532" y="connsiteY27532"/>
              </a:cxn>
              <a:cxn ang="0">
                <a:pos x="connsiteX27533" y="connsiteY27533"/>
              </a:cxn>
              <a:cxn ang="0">
                <a:pos x="connsiteX27534" y="connsiteY27534"/>
              </a:cxn>
              <a:cxn ang="0">
                <a:pos x="connsiteX27535" y="connsiteY27535"/>
              </a:cxn>
              <a:cxn ang="0">
                <a:pos x="connsiteX27536" y="connsiteY27536"/>
              </a:cxn>
              <a:cxn ang="0">
                <a:pos x="connsiteX27537" y="connsiteY27537"/>
              </a:cxn>
              <a:cxn ang="0">
                <a:pos x="connsiteX27538" y="connsiteY27538"/>
              </a:cxn>
              <a:cxn ang="0">
                <a:pos x="connsiteX27539" y="connsiteY27539"/>
              </a:cxn>
              <a:cxn ang="0">
                <a:pos x="connsiteX27540" y="connsiteY27540"/>
              </a:cxn>
              <a:cxn ang="0">
                <a:pos x="connsiteX27541" y="connsiteY27541"/>
              </a:cxn>
              <a:cxn ang="0">
                <a:pos x="connsiteX27542" y="connsiteY27542"/>
              </a:cxn>
              <a:cxn ang="0">
                <a:pos x="connsiteX27543" y="connsiteY27543"/>
              </a:cxn>
              <a:cxn ang="0">
                <a:pos x="connsiteX27544" y="connsiteY27544"/>
              </a:cxn>
              <a:cxn ang="0">
                <a:pos x="connsiteX27545" y="connsiteY27545"/>
              </a:cxn>
              <a:cxn ang="0">
                <a:pos x="connsiteX27546" y="connsiteY27546"/>
              </a:cxn>
              <a:cxn ang="0">
                <a:pos x="connsiteX27547" y="connsiteY27547"/>
              </a:cxn>
              <a:cxn ang="0">
                <a:pos x="connsiteX27548" y="connsiteY27548"/>
              </a:cxn>
              <a:cxn ang="0">
                <a:pos x="connsiteX27549" y="connsiteY27549"/>
              </a:cxn>
              <a:cxn ang="0">
                <a:pos x="connsiteX27550" y="connsiteY27550"/>
              </a:cxn>
              <a:cxn ang="0">
                <a:pos x="connsiteX27551" y="connsiteY27551"/>
              </a:cxn>
              <a:cxn ang="0">
                <a:pos x="connsiteX27552" y="connsiteY27552"/>
              </a:cxn>
              <a:cxn ang="0">
                <a:pos x="connsiteX27553" y="connsiteY27553"/>
              </a:cxn>
              <a:cxn ang="0">
                <a:pos x="connsiteX27554" y="connsiteY27554"/>
              </a:cxn>
              <a:cxn ang="0">
                <a:pos x="connsiteX27555" y="connsiteY27555"/>
              </a:cxn>
              <a:cxn ang="0">
                <a:pos x="connsiteX27556" y="connsiteY27556"/>
              </a:cxn>
              <a:cxn ang="0">
                <a:pos x="connsiteX27557" y="connsiteY27557"/>
              </a:cxn>
              <a:cxn ang="0">
                <a:pos x="connsiteX27558" y="connsiteY27558"/>
              </a:cxn>
              <a:cxn ang="0">
                <a:pos x="connsiteX27559" y="connsiteY27559"/>
              </a:cxn>
              <a:cxn ang="0">
                <a:pos x="connsiteX27560" y="connsiteY27560"/>
              </a:cxn>
              <a:cxn ang="0">
                <a:pos x="connsiteX27561" y="connsiteY27561"/>
              </a:cxn>
              <a:cxn ang="0">
                <a:pos x="connsiteX27562" y="connsiteY27562"/>
              </a:cxn>
              <a:cxn ang="0">
                <a:pos x="connsiteX27563" y="connsiteY27563"/>
              </a:cxn>
              <a:cxn ang="0">
                <a:pos x="connsiteX27564" y="connsiteY27564"/>
              </a:cxn>
              <a:cxn ang="0">
                <a:pos x="connsiteX27565" y="connsiteY27565"/>
              </a:cxn>
              <a:cxn ang="0">
                <a:pos x="connsiteX27566" y="connsiteY27566"/>
              </a:cxn>
              <a:cxn ang="0">
                <a:pos x="connsiteX27567" y="connsiteY27567"/>
              </a:cxn>
              <a:cxn ang="0">
                <a:pos x="connsiteX27568" y="connsiteY27568"/>
              </a:cxn>
              <a:cxn ang="0">
                <a:pos x="connsiteX27569" y="connsiteY27569"/>
              </a:cxn>
              <a:cxn ang="0">
                <a:pos x="connsiteX27570" y="connsiteY27570"/>
              </a:cxn>
              <a:cxn ang="0">
                <a:pos x="connsiteX27571" y="connsiteY27571"/>
              </a:cxn>
              <a:cxn ang="0">
                <a:pos x="connsiteX27572" y="connsiteY27572"/>
              </a:cxn>
              <a:cxn ang="0">
                <a:pos x="connsiteX27573" y="connsiteY27573"/>
              </a:cxn>
              <a:cxn ang="0">
                <a:pos x="connsiteX27574" y="connsiteY27574"/>
              </a:cxn>
              <a:cxn ang="0">
                <a:pos x="connsiteX27575" y="connsiteY27575"/>
              </a:cxn>
              <a:cxn ang="0">
                <a:pos x="connsiteX27576" y="connsiteY27576"/>
              </a:cxn>
              <a:cxn ang="0">
                <a:pos x="connsiteX27577" y="connsiteY27577"/>
              </a:cxn>
              <a:cxn ang="0">
                <a:pos x="connsiteX27578" y="connsiteY27578"/>
              </a:cxn>
              <a:cxn ang="0">
                <a:pos x="connsiteX27579" y="connsiteY27579"/>
              </a:cxn>
              <a:cxn ang="0">
                <a:pos x="connsiteX27580" y="connsiteY27580"/>
              </a:cxn>
              <a:cxn ang="0">
                <a:pos x="connsiteX27581" y="connsiteY27581"/>
              </a:cxn>
              <a:cxn ang="0">
                <a:pos x="connsiteX27582" y="connsiteY27582"/>
              </a:cxn>
              <a:cxn ang="0">
                <a:pos x="connsiteX27583" y="connsiteY27583"/>
              </a:cxn>
              <a:cxn ang="0">
                <a:pos x="connsiteX27584" y="connsiteY27584"/>
              </a:cxn>
              <a:cxn ang="0">
                <a:pos x="connsiteX27585" y="connsiteY27585"/>
              </a:cxn>
              <a:cxn ang="0">
                <a:pos x="connsiteX27586" y="connsiteY27586"/>
              </a:cxn>
              <a:cxn ang="0">
                <a:pos x="connsiteX27587" y="connsiteY27587"/>
              </a:cxn>
              <a:cxn ang="0">
                <a:pos x="connsiteX27588" y="connsiteY27588"/>
              </a:cxn>
              <a:cxn ang="0">
                <a:pos x="connsiteX27589" y="connsiteY27589"/>
              </a:cxn>
              <a:cxn ang="0">
                <a:pos x="connsiteX27590" y="connsiteY27590"/>
              </a:cxn>
              <a:cxn ang="0">
                <a:pos x="connsiteX27591" y="connsiteY27591"/>
              </a:cxn>
              <a:cxn ang="0">
                <a:pos x="connsiteX27592" y="connsiteY27592"/>
              </a:cxn>
              <a:cxn ang="0">
                <a:pos x="connsiteX27593" y="connsiteY27593"/>
              </a:cxn>
              <a:cxn ang="0">
                <a:pos x="connsiteX27594" y="connsiteY27594"/>
              </a:cxn>
              <a:cxn ang="0">
                <a:pos x="connsiteX27595" y="connsiteY27595"/>
              </a:cxn>
              <a:cxn ang="0">
                <a:pos x="connsiteX27596" y="connsiteY27596"/>
              </a:cxn>
              <a:cxn ang="0">
                <a:pos x="connsiteX27597" y="connsiteY27597"/>
              </a:cxn>
              <a:cxn ang="0">
                <a:pos x="connsiteX27598" y="connsiteY27598"/>
              </a:cxn>
              <a:cxn ang="0">
                <a:pos x="connsiteX27599" y="connsiteY27599"/>
              </a:cxn>
              <a:cxn ang="0">
                <a:pos x="connsiteX27600" y="connsiteY27600"/>
              </a:cxn>
              <a:cxn ang="0">
                <a:pos x="connsiteX27601" y="connsiteY27601"/>
              </a:cxn>
              <a:cxn ang="0">
                <a:pos x="connsiteX27602" y="connsiteY27602"/>
              </a:cxn>
              <a:cxn ang="0">
                <a:pos x="connsiteX27603" y="connsiteY27603"/>
              </a:cxn>
              <a:cxn ang="0">
                <a:pos x="connsiteX27604" y="connsiteY27604"/>
              </a:cxn>
              <a:cxn ang="0">
                <a:pos x="connsiteX27605" y="connsiteY27605"/>
              </a:cxn>
              <a:cxn ang="0">
                <a:pos x="connsiteX27606" y="connsiteY27606"/>
              </a:cxn>
              <a:cxn ang="0">
                <a:pos x="connsiteX27607" y="connsiteY27607"/>
              </a:cxn>
              <a:cxn ang="0">
                <a:pos x="connsiteX27608" y="connsiteY27608"/>
              </a:cxn>
              <a:cxn ang="0">
                <a:pos x="connsiteX27609" y="connsiteY27609"/>
              </a:cxn>
              <a:cxn ang="0">
                <a:pos x="connsiteX27610" y="connsiteY27610"/>
              </a:cxn>
              <a:cxn ang="0">
                <a:pos x="connsiteX27611" y="connsiteY27611"/>
              </a:cxn>
              <a:cxn ang="0">
                <a:pos x="connsiteX27612" y="connsiteY27612"/>
              </a:cxn>
              <a:cxn ang="0">
                <a:pos x="connsiteX27613" y="connsiteY27613"/>
              </a:cxn>
              <a:cxn ang="0">
                <a:pos x="connsiteX27614" y="connsiteY27614"/>
              </a:cxn>
              <a:cxn ang="0">
                <a:pos x="connsiteX27615" y="connsiteY27615"/>
              </a:cxn>
              <a:cxn ang="0">
                <a:pos x="connsiteX27616" y="connsiteY27616"/>
              </a:cxn>
              <a:cxn ang="0">
                <a:pos x="connsiteX27617" y="connsiteY27617"/>
              </a:cxn>
              <a:cxn ang="0">
                <a:pos x="connsiteX27618" y="connsiteY27618"/>
              </a:cxn>
              <a:cxn ang="0">
                <a:pos x="connsiteX27619" y="connsiteY27619"/>
              </a:cxn>
              <a:cxn ang="0">
                <a:pos x="connsiteX27620" y="connsiteY27620"/>
              </a:cxn>
              <a:cxn ang="0">
                <a:pos x="connsiteX27621" y="connsiteY27621"/>
              </a:cxn>
              <a:cxn ang="0">
                <a:pos x="connsiteX27622" y="connsiteY27622"/>
              </a:cxn>
              <a:cxn ang="0">
                <a:pos x="connsiteX27623" y="connsiteY27623"/>
              </a:cxn>
              <a:cxn ang="0">
                <a:pos x="connsiteX27624" y="connsiteY27624"/>
              </a:cxn>
              <a:cxn ang="0">
                <a:pos x="connsiteX27625" y="connsiteY27625"/>
              </a:cxn>
              <a:cxn ang="0">
                <a:pos x="connsiteX27626" y="connsiteY27626"/>
              </a:cxn>
              <a:cxn ang="0">
                <a:pos x="connsiteX27627" y="connsiteY27627"/>
              </a:cxn>
              <a:cxn ang="0">
                <a:pos x="connsiteX27628" y="connsiteY27628"/>
              </a:cxn>
              <a:cxn ang="0">
                <a:pos x="connsiteX27629" y="connsiteY27629"/>
              </a:cxn>
              <a:cxn ang="0">
                <a:pos x="connsiteX27630" y="connsiteY27630"/>
              </a:cxn>
              <a:cxn ang="0">
                <a:pos x="connsiteX27631" y="connsiteY27631"/>
              </a:cxn>
              <a:cxn ang="0">
                <a:pos x="connsiteX27632" y="connsiteY27632"/>
              </a:cxn>
              <a:cxn ang="0">
                <a:pos x="connsiteX27633" y="connsiteY27633"/>
              </a:cxn>
              <a:cxn ang="0">
                <a:pos x="connsiteX27634" y="connsiteY27634"/>
              </a:cxn>
              <a:cxn ang="0">
                <a:pos x="connsiteX27635" y="connsiteY27635"/>
              </a:cxn>
              <a:cxn ang="0">
                <a:pos x="connsiteX27636" y="connsiteY27636"/>
              </a:cxn>
              <a:cxn ang="0">
                <a:pos x="connsiteX27637" y="connsiteY27637"/>
              </a:cxn>
              <a:cxn ang="0">
                <a:pos x="connsiteX27638" y="connsiteY27638"/>
              </a:cxn>
              <a:cxn ang="0">
                <a:pos x="connsiteX27639" y="connsiteY27639"/>
              </a:cxn>
              <a:cxn ang="0">
                <a:pos x="connsiteX27640" y="connsiteY27640"/>
              </a:cxn>
              <a:cxn ang="0">
                <a:pos x="connsiteX27641" y="connsiteY27641"/>
              </a:cxn>
              <a:cxn ang="0">
                <a:pos x="connsiteX27642" y="connsiteY27642"/>
              </a:cxn>
              <a:cxn ang="0">
                <a:pos x="connsiteX27643" y="connsiteY27643"/>
              </a:cxn>
              <a:cxn ang="0">
                <a:pos x="connsiteX27644" y="connsiteY27644"/>
              </a:cxn>
              <a:cxn ang="0">
                <a:pos x="connsiteX27645" y="connsiteY27645"/>
              </a:cxn>
              <a:cxn ang="0">
                <a:pos x="connsiteX27646" y="connsiteY27646"/>
              </a:cxn>
              <a:cxn ang="0">
                <a:pos x="connsiteX27647" y="connsiteY27647"/>
              </a:cxn>
              <a:cxn ang="0">
                <a:pos x="connsiteX27648" y="connsiteY27648"/>
              </a:cxn>
              <a:cxn ang="0">
                <a:pos x="connsiteX27649" y="connsiteY27649"/>
              </a:cxn>
              <a:cxn ang="0">
                <a:pos x="connsiteX27650" y="connsiteY27650"/>
              </a:cxn>
              <a:cxn ang="0">
                <a:pos x="connsiteX27651" y="connsiteY27651"/>
              </a:cxn>
              <a:cxn ang="0">
                <a:pos x="connsiteX27652" y="connsiteY27652"/>
              </a:cxn>
              <a:cxn ang="0">
                <a:pos x="connsiteX27653" y="connsiteY27653"/>
              </a:cxn>
              <a:cxn ang="0">
                <a:pos x="connsiteX27654" y="connsiteY27654"/>
              </a:cxn>
              <a:cxn ang="0">
                <a:pos x="connsiteX27655" y="connsiteY27655"/>
              </a:cxn>
              <a:cxn ang="0">
                <a:pos x="connsiteX27656" y="connsiteY27656"/>
              </a:cxn>
              <a:cxn ang="0">
                <a:pos x="connsiteX27657" y="connsiteY27657"/>
              </a:cxn>
              <a:cxn ang="0">
                <a:pos x="connsiteX27658" y="connsiteY27658"/>
              </a:cxn>
              <a:cxn ang="0">
                <a:pos x="connsiteX27659" y="connsiteY27659"/>
              </a:cxn>
              <a:cxn ang="0">
                <a:pos x="connsiteX27660" y="connsiteY27660"/>
              </a:cxn>
              <a:cxn ang="0">
                <a:pos x="connsiteX27661" y="connsiteY27661"/>
              </a:cxn>
              <a:cxn ang="0">
                <a:pos x="connsiteX27662" y="connsiteY27662"/>
              </a:cxn>
              <a:cxn ang="0">
                <a:pos x="connsiteX27663" y="connsiteY27663"/>
              </a:cxn>
              <a:cxn ang="0">
                <a:pos x="connsiteX27664" y="connsiteY27664"/>
              </a:cxn>
              <a:cxn ang="0">
                <a:pos x="connsiteX27665" y="connsiteY27665"/>
              </a:cxn>
              <a:cxn ang="0">
                <a:pos x="connsiteX27666" y="connsiteY27666"/>
              </a:cxn>
              <a:cxn ang="0">
                <a:pos x="connsiteX27667" y="connsiteY27667"/>
              </a:cxn>
              <a:cxn ang="0">
                <a:pos x="connsiteX27668" y="connsiteY27668"/>
              </a:cxn>
              <a:cxn ang="0">
                <a:pos x="connsiteX27669" y="connsiteY27669"/>
              </a:cxn>
              <a:cxn ang="0">
                <a:pos x="connsiteX27670" y="connsiteY27670"/>
              </a:cxn>
              <a:cxn ang="0">
                <a:pos x="connsiteX27671" y="connsiteY27671"/>
              </a:cxn>
              <a:cxn ang="0">
                <a:pos x="connsiteX27672" y="connsiteY27672"/>
              </a:cxn>
              <a:cxn ang="0">
                <a:pos x="connsiteX27673" y="connsiteY27673"/>
              </a:cxn>
              <a:cxn ang="0">
                <a:pos x="connsiteX27674" y="connsiteY27674"/>
              </a:cxn>
              <a:cxn ang="0">
                <a:pos x="connsiteX27675" y="connsiteY27675"/>
              </a:cxn>
              <a:cxn ang="0">
                <a:pos x="connsiteX27676" y="connsiteY27676"/>
              </a:cxn>
              <a:cxn ang="0">
                <a:pos x="connsiteX27677" y="connsiteY27677"/>
              </a:cxn>
              <a:cxn ang="0">
                <a:pos x="connsiteX27678" y="connsiteY27678"/>
              </a:cxn>
              <a:cxn ang="0">
                <a:pos x="connsiteX27679" y="connsiteY27679"/>
              </a:cxn>
              <a:cxn ang="0">
                <a:pos x="connsiteX27680" y="connsiteY27680"/>
              </a:cxn>
              <a:cxn ang="0">
                <a:pos x="connsiteX27681" y="connsiteY27681"/>
              </a:cxn>
              <a:cxn ang="0">
                <a:pos x="connsiteX27682" y="connsiteY27682"/>
              </a:cxn>
              <a:cxn ang="0">
                <a:pos x="connsiteX27683" y="connsiteY27683"/>
              </a:cxn>
              <a:cxn ang="0">
                <a:pos x="connsiteX27684" y="connsiteY27684"/>
              </a:cxn>
              <a:cxn ang="0">
                <a:pos x="connsiteX27685" y="connsiteY27685"/>
              </a:cxn>
              <a:cxn ang="0">
                <a:pos x="connsiteX27686" y="connsiteY27686"/>
              </a:cxn>
              <a:cxn ang="0">
                <a:pos x="connsiteX27687" y="connsiteY27687"/>
              </a:cxn>
              <a:cxn ang="0">
                <a:pos x="connsiteX27688" y="connsiteY27688"/>
              </a:cxn>
              <a:cxn ang="0">
                <a:pos x="connsiteX27689" y="connsiteY27689"/>
              </a:cxn>
              <a:cxn ang="0">
                <a:pos x="connsiteX27690" y="connsiteY27690"/>
              </a:cxn>
              <a:cxn ang="0">
                <a:pos x="connsiteX27691" y="connsiteY27691"/>
              </a:cxn>
              <a:cxn ang="0">
                <a:pos x="connsiteX27692" y="connsiteY27692"/>
              </a:cxn>
              <a:cxn ang="0">
                <a:pos x="connsiteX27693" y="connsiteY27693"/>
              </a:cxn>
              <a:cxn ang="0">
                <a:pos x="connsiteX27694" y="connsiteY27694"/>
              </a:cxn>
              <a:cxn ang="0">
                <a:pos x="connsiteX27695" y="connsiteY27695"/>
              </a:cxn>
              <a:cxn ang="0">
                <a:pos x="connsiteX27696" y="connsiteY27696"/>
              </a:cxn>
              <a:cxn ang="0">
                <a:pos x="connsiteX27697" y="connsiteY27697"/>
              </a:cxn>
              <a:cxn ang="0">
                <a:pos x="connsiteX27698" y="connsiteY27698"/>
              </a:cxn>
              <a:cxn ang="0">
                <a:pos x="connsiteX27699" y="connsiteY27699"/>
              </a:cxn>
              <a:cxn ang="0">
                <a:pos x="connsiteX27700" y="connsiteY27700"/>
              </a:cxn>
              <a:cxn ang="0">
                <a:pos x="connsiteX27701" y="connsiteY27701"/>
              </a:cxn>
              <a:cxn ang="0">
                <a:pos x="connsiteX27702" y="connsiteY27702"/>
              </a:cxn>
              <a:cxn ang="0">
                <a:pos x="connsiteX27703" y="connsiteY27703"/>
              </a:cxn>
              <a:cxn ang="0">
                <a:pos x="connsiteX27704" y="connsiteY27704"/>
              </a:cxn>
              <a:cxn ang="0">
                <a:pos x="connsiteX27705" y="connsiteY27705"/>
              </a:cxn>
              <a:cxn ang="0">
                <a:pos x="connsiteX27706" y="connsiteY27706"/>
              </a:cxn>
              <a:cxn ang="0">
                <a:pos x="connsiteX27707" y="connsiteY27707"/>
              </a:cxn>
              <a:cxn ang="0">
                <a:pos x="connsiteX27708" y="connsiteY27708"/>
              </a:cxn>
              <a:cxn ang="0">
                <a:pos x="connsiteX27709" y="connsiteY27709"/>
              </a:cxn>
              <a:cxn ang="0">
                <a:pos x="connsiteX27710" y="connsiteY27710"/>
              </a:cxn>
              <a:cxn ang="0">
                <a:pos x="connsiteX27711" y="connsiteY27711"/>
              </a:cxn>
              <a:cxn ang="0">
                <a:pos x="connsiteX27712" y="connsiteY27712"/>
              </a:cxn>
              <a:cxn ang="0">
                <a:pos x="connsiteX27713" y="connsiteY27713"/>
              </a:cxn>
              <a:cxn ang="0">
                <a:pos x="connsiteX27714" y="connsiteY27714"/>
              </a:cxn>
              <a:cxn ang="0">
                <a:pos x="connsiteX27715" y="connsiteY27715"/>
              </a:cxn>
              <a:cxn ang="0">
                <a:pos x="connsiteX27716" y="connsiteY27716"/>
              </a:cxn>
              <a:cxn ang="0">
                <a:pos x="connsiteX27717" y="connsiteY27717"/>
              </a:cxn>
              <a:cxn ang="0">
                <a:pos x="connsiteX27718" y="connsiteY27718"/>
              </a:cxn>
              <a:cxn ang="0">
                <a:pos x="connsiteX27719" y="connsiteY27719"/>
              </a:cxn>
              <a:cxn ang="0">
                <a:pos x="connsiteX27720" y="connsiteY27720"/>
              </a:cxn>
              <a:cxn ang="0">
                <a:pos x="connsiteX27721" y="connsiteY27721"/>
              </a:cxn>
              <a:cxn ang="0">
                <a:pos x="connsiteX27722" y="connsiteY27722"/>
              </a:cxn>
              <a:cxn ang="0">
                <a:pos x="connsiteX27723" y="connsiteY27723"/>
              </a:cxn>
              <a:cxn ang="0">
                <a:pos x="connsiteX27724" y="connsiteY27724"/>
              </a:cxn>
              <a:cxn ang="0">
                <a:pos x="connsiteX27725" y="connsiteY27725"/>
              </a:cxn>
              <a:cxn ang="0">
                <a:pos x="connsiteX27726" y="connsiteY27726"/>
              </a:cxn>
              <a:cxn ang="0">
                <a:pos x="connsiteX27727" y="connsiteY27727"/>
              </a:cxn>
              <a:cxn ang="0">
                <a:pos x="connsiteX27728" y="connsiteY27728"/>
              </a:cxn>
              <a:cxn ang="0">
                <a:pos x="connsiteX27729" y="connsiteY27729"/>
              </a:cxn>
              <a:cxn ang="0">
                <a:pos x="connsiteX27730" y="connsiteY27730"/>
              </a:cxn>
              <a:cxn ang="0">
                <a:pos x="connsiteX27731" y="connsiteY27731"/>
              </a:cxn>
              <a:cxn ang="0">
                <a:pos x="connsiteX27732" y="connsiteY27732"/>
              </a:cxn>
              <a:cxn ang="0">
                <a:pos x="connsiteX27733" y="connsiteY27733"/>
              </a:cxn>
              <a:cxn ang="0">
                <a:pos x="connsiteX27734" y="connsiteY27734"/>
              </a:cxn>
              <a:cxn ang="0">
                <a:pos x="connsiteX27735" y="connsiteY27735"/>
              </a:cxn>
              <a:cxn ang="0">
                <a:pos x="connsiteX27736" y="connsiteY27736"/>
              </a:cxn>
              <a:cxn ang="0">
                <a:pos x="connsiteX27737" y="connsiteY27737"/>
              </a:cxn>
              <a:cxn ang="0">
                <a:pos x="connsiteX27738" y="connsiteY27738"/>
              </a:cxn>
              <a:cxn ang="0">
                <a:pos x="connsiteX27739" y="connsiteY27739"/>
              </a:cxn>
              <a:cxn ang="0">
                <a:pos x="connsiteX27740" y="connsiteY27740"/>
              </a:cxn>
              <a:cxn ang="0">
                <a:pos x="connsiteX27741" y="connsiteY27741"/>
              </a:cxn>
              <a:cxn ang="0">
                <a:pos x="connsiteX27742" y="connsiteY27742"/>
              </a:cxn>
              <a:cxn ang="0">
                <a:pos x="connsiteX27743" y="connsiteY27743"/>
              </a:cxn>
              <a:cxn ang="0">
                <a:pos x="connsiteX27744" y="connsiteY27744"/>
              </a:cxn>
              <a:cxn ang="0">
                <a:pos x="connsiteX27745" y="connsiteY27745"/>
              </a:cxn>
              <a:cxn ang="0">
                <a:pos x="connsiteX27746" y="connsiteY27746"/>
              </a:cxn>
              <a:cxn ang="0">
                <a:pos x="connsiteX27747" y="connsiteY27747"/>
              </a:cxn>
              <a:cxn ang="0">
                <a:pos x="connsiteX27748" y="connsiteY27748"/>
              </a:cxn>
              <a:cxn ang="0">
                <a:pos x="connsiteX27749" y="connsiteY27749"/>
              </a:cxn>
              <a:cxn ang="0">
                <a:pos x="connsiteX27750" y="connsiteY27750"/>
              </a:cxn>
              <a:cxn ang="0">
                <a:pos x="connsiteX27751" y="connsiteY27751"/>
              </a:cxn>
              <a:cxn ang="0">
                <a:pos x="connsiteX27752" y="connsiteY27752"/>
              </a:cxn>
              <a:cxn ang="0">
                <a:pos x="connsiteX27753" y="connsiteY27753"/>
              </a:cxn>
              <a:cxn ang="0">
                <a:pos x="connsiteX27754" y="connsiteY27754"/>
              </a:cxn>
              <a:cxn ang="0">
                <a:pos x="connsiteX27755" y="connsiteY27755"/>
              </a:cxn>
              <a:cxn ang="0">
                <a:pos x="connsiteX27756" y="connsiteY27756"/>
              </a:cxn>
              <a:cxn ang="0">
                <a:pos x="connsiteX27757" y="connsiteY27757"/>
              </a:cxn>
              <a:cxn ang="0">
                <a:pos x="connsiteX27758" y="connsiteY27758"/>
              </a:cxn>
              <a:cxn ang="0">
                <a:pos x="connsiteX27759" y="connsiteY27759"/>
              </a:cxn>
              <a:cxn ang="0">
                <a:pos x="connsiteX27760" y="connsiteY27760"/>
              </a:cxn>
              <a:cxn ang="0">
                <a:pos x="connsiteX27761" y="connsiteY27761"/>
              </a:cxn>
              <a:cxn ang="0">
                <a:pos x="connsiteX27762" y="connsiteY27762"/>
              </a:cxn>
              <a:cxn ang="0">
                <a:pos x="connsiteX27763" y="connsiteY27763"/>
              </a:cxn>
              <a:cxn ang="0">
                <a:pos x="connsiteX27764" y="connsiteY27764"/>
              </a:cxn>
              <a:cxn ang="0">
                <a:pos x="connsiteX27765" y="connsiteY27765"/>
              </a:cxn>
              <a:cxn ang="0">
                <a:pos x="connsiteX27766" y="connsiteY27766"/>
              </a:cxn>
              <a:cxn ang="0">
                <a:pos x="connsiteX27767" y="connsiteY27767"/>
              </a:cxn>
              <a:cxn ang="0">
                <a:pos x="connsiteX27768" y="connsiteY27768"/>
              </a:cxn>
              <a:cxn ang="0">
                <a:pos x="connsiteX27769" y="connsiteY27769"/>
              </a:cxn>
              <a:cxn ang="0">
                <a:pos x="connsiteX27770" y="connsiteY27770"/>
              </a:cxn>
              <a:cxn ang="0">
                <a:pos x="connsiteX27771" y="connsiteY27771"/>
              </a:cxn>
              <a:cxn ang="0">
                <a:pos x="connsiteX27772" y="connsiteY27772"/>
              </a:cxn>
              <a:cxn ang="0">
                <a:pos x="connsiteX27773" y="connsiteY27773"/>
              </a:cxn>
              <a:cxn ang="0">
                <a:pos x="connsiteX27774" y="connsiteY27774"/>
              </a:cxn>
              <a:cxn ang="0">
                <a:pos x="connsiteX27775" y="connsiteY27775"/>
              </a:cxn>
              <a:cxn ang="0">
                <a:pos x="connsiteX27776" y="connsiteY27776"/>
              </a:cxn>
              <a:cxn ang="0">
                <a:pos x="connsiteX27777" y="connsiteY27777"/>
              </a:cxn>
              <a:cxn ang="0">
                <a:pos x="connsiteX27778" y="connsiteY27778"/>
              </a:cxn>
              <a:cxn ang="0">
                <a:pos x="connsiteX27779" y="connsiteY27779"/>
              </a:cxn>
              <a:cxn ang="0">
                <a:pos x="connsiteX27780" y="connsiteY27780"/>
              </a:cxn>
              <a:cxn ang="0">
                <a:pos x="connsiteX27781" y="connsiteY27781"/>
              </a:cxn>
              <a:cxn ang="0">
                <a:pos x="connsiteX27782" y="connsiteY27782"/>
              </a:cxn>
              <a:cxn ang="0">
                <a:pos x="connsiteX27783" y="connsiteY27783"/>
              </a:cxn>
              <a:cxn ang="0">
                <a:pos x="connsiteX27784" y="connsiteY27784"/>
              </a:cxn>
              <a:cxn ang="0">
                <a:pos x="connsiteX27785" y="connsiteY27785"/>
              </a:cxn>
              <a:cxn ang="0">
                <a:pos x="connsiteX27786" y="connsiteY27786"/>
              </a:cxn>
              <a:cxn ang="0">
                <a:pos x="connsiteX27787" y="connsiteY27787"/>
              </a:cxn>
              <a:cxn ang="0">
                <a:pos x="connsiteX27788" y="connsiteY27788"/>
              </a:cxn>
              <a:cxn ang="0">
                <a:pos x="connsiteX27789" y="connsiteY27789"/>
              </a:cxn>
              <a:cxn ang="0">
                <a:pos x="connsiteX27790" y="connsiteY27790"/>
              </a:cxn>
              <a:cxn ang="0">
                <a:pos x="connsiteX27791" y="connsiteY27791"/>
              </a:cxn>
              <a:cxn ang="0">
                <a:pos x="connsiteX27792" y="connsiteY27792"/>
              </a:cxn>
              <a:cxn ang="0">
                <a:pos x="connsiteX27793" y="connsiteY27793"/>
              </a:cxn>
              <a:cxn ang="0">
                <a:pos x="connsiteX27794" y="connsiteY27794"/>
              </a:cxn>
              <a:cxn ang="0">
                <a:pos x="connsiteX27795" y="connsiteY27795"/>
              </a:cxn>
              <a:cxn ang="0">
                <a:pos x="connsiteX27796" y="connsiteY27796"/>
              </a:cxn>
              <a:cxn ang="0">
                <a:pos x="connsiteX27797" y="connsiteY27797"/>
              </a:cxn>
              <a:cxn ang="0">
                <a:pos x="connsiteX27798" y="connsiteY27798"/>
              </a:cxn>
              <a:cxn ang="0">
                <a:pos x="connsiteX27799" y="connsiteY27799"/>
              </a:cxn>
              <a:cxn ang="0">
                <a:pos x="connsiteX27800" y="connsiteY27800"/>
              </a:cxn>
              <a:cxn ang="0">
                <a:pos x="connsiteX27801" y="connsiteY27801"/>
              </a:cxn>
              <a:cxn ang="0">
                <a:pos x="connsiteX27802" y="connsiteY27802"/>
              </a:cxn>
              <a:cxn ang="0">
                <a:pos x="connsiteX27803" y="connsiteY27803"/>
              </a:cxn>
              <a:cxn ang="0">
                <a:pos x="connsiteX27804" y="connsiteY27804"/>
              </a:cxn>
              <a:cxn ang="0">
                <a:pos x="connsiteX27805" y="connsiteY27805"/>
              </a:cxn>
              <a:cxn ang="0">
                <a:pos x="connsiteX27806" y="connsiteY27806"/>
              </a:cxn>
              <a:cxn ang="0">
                <a:pos x="connsiteX27807" y="connsiteY27807"/>
              </a:cxn>
              <a:cxn ang="0">
                <a:pos x="connsiteX27808" y="connsiteY27808"/>
              </a:cxn>
              <a:cxn ang="0">
                <a:pos x="connsiteX27809" y="connsiteY27809"/>
              </a:cxn>
              <a:cxn ang="0">
                <a:pos x="connsiteX27810" y="connsiteY27810"/>
              </a:cxn>
              <a:cxn ang="0">
                <a:pos x="connsiteX27811" y="connsiteY27811"/>
              </a:cxn>
              <a:cxn ang="0">
                <a:pos x="connsiteX27812" y="connsiteY27812"/>
              </a:cxn>
              <a:cxn ang="0">
                <a:pos x="connsiteX27813" y="connsiteY27813"/>
              </a:cxn>
              <a:cxn ang="0">
                <a:pos x="connsiteX27814" y="connsiteY27814"/>
              </a:cxn>
              <a:cxn ang="0">
                <a:pos x="connsiteX27815" y="connsiteY27815"/>
              </a:cxn>
              <a:cxn ang="0">
                <a:pos x="connsiteX27816" y="connsiteY27816"/>
              </a:cxn>
              <a:cxn ang="0">
                <a:pos x="connsiteX27817" y="connsiteY27817"/>
              </a:cxn>
              <a:cxn ang="0">
                <a:pos x="connsiteX27818" y="connsiteY27818"/>
              </a:cxn>
              <a:cxn ang="0">
                <a:pos x="connsiteX27819" y="connsiteY27819"/>
              </a:cxn>
              <a:cxn ang="0">
                <a:pos x="connsiteX27820" y="connsiteY27820"/>
              </a:cxn>
              <a:cxn ang="0">
                <a:pos x="connsiteX27821" y="connsiteY27821"/>
              </a:cxn>
              <a:cxn ang="0">
                <a:pos x="connsiteX27822" y="connsiteY27822"/>
              </a:cxn>
              <a:cxn ang="0">
                <a:pos x="connsiteX27823" y="connsiteY27823"/>
              </a:cxn>
              <a:cxn ang="0">
                <a:pos x="connsiteX27824" y="connsiteY27824"/>
              </a:cxn>
              <a:cxn ang="0">
                <a:pos x="connsiteX27825" y="connsiteY27825"/>
              </a:cxn>
              <a:cxn ang="0">
                <a:pos x="connsiteX27826" y="connsiteY27826"/>
              </a:cxn>
              <a:cxn ang="0">
                <a:pos x="connsiteX27827" y="connsiteY27827"/>
              </a:cxn>
              <a:cxn ang="0">
                <a:pos x="connsiteX27828" y="connsiteY27828"/>
              </a:cxn>
              <a:cxn ang="0">
                <a:pos x="connsiteX27829" y="connsiteY27829"/>
              </a:cxn>
              <a:cxn ang="0">
                <a:pos x="connsiteX27830" y="connsiteY27830"/>
              </a:cxn>
              <a:cxn ang="0">
                <a:pos x="connsiteX27831" y="connsiteY27831"/>
              </a:cxn>
              <a:cxn ang="0">
                <a:pos x="connsiteX27832" y="connsiteY27832"/>
              </a:cxn>
              <a:cxn ang="0">
                <a:pos x="connsiteX27833" y="connsiteY27833"/>
              </a:cxn>
              <a:cxn ang="0">
                <a:pos x="connsiteX27834" y="connsiteY27834"/>
              </a:cxn>
              <a:cxn ang="0">
                <a:pos x="connsiteX27835" y="connsiteY27835"/>
              </a:cxn>
              <a:cxn ang="0">
                <a:pos x="connsiteX27836" y="connsiteY27836"/>
              </a:cxn>
              <a:cxn ang="0">
                <a:pos x="connsiteX27837" y="connsiteY27837"/>
              </a:cxn>
              <a:cxn ang="0">
                <a:pos x="connsiteX27838" y="connsiteY27838"/>
              </a:cxn>
              <a:cxn ang="0">
                <a:pos x="connsiteX27839" y="connsiteY27839"/>
              </a:cxn>
              <a:cxn ang="0">
                <a:pos x="connsiteX27840" y="connsiteY27840"/>
              </a:cxn>
              <a:cxn ang="0">
                <a:pos x="connsiteX27841" y="connsiteY27841"/>
              </a:cxn>
              <a:cxn ang="0">
                <a:pos x="connsiteX27842" y="connsiteY27842"/>
              </a:cxn>
              <a:cxn ang="0">
                <a:pos x="connsiteX27843" y="connsiteY27843"/>
              </a:cxn>
              <a:cxn ang="0">
                <a:pos x="connsiteX27844" y="connsiteY27844"/>
              </a:cxn>
              <a:cxn ang="0">
                <a:pos x="connsiteX27845" y="connsiteY27845"/>
              </a:cxn>
              <a:cxn ang="0">
                <a:pos x="connsiteX27846" y="connsiteY27846"/>
              </a:cxn>
              <a:cxn ang="0">
                <a:pos x="connsiteX27847" y="connsiteY27847"/>
              </a:cxn>
              <a:cxn ang="0">
                <a:pos x="connsiteX27848" y="connsiteY27848"/>
              </a:cxn>
              <a:cxn ang="0">
                <a:pos x="connsiteX27849" y="connsiteY27849"/>
              </a:cxn>
              <a:cxn ang="0">
                <a:pos x="connsiteX27850" y="connsiteY27850"/>
              </a:cxn>
              <a:cxn ang="0">
                <a:pos x="connsiteX27851" y="connsiteY27851"/>
              </a:cxn>
              <a:cxn ang="0">
                <a:pos x="connsiteX27852" y="connsiteY27852"/>
              </a:cxn>
              <a:cxn ang="0">
                <a:pos x="connsiteX27853" y="connsiteY27853"/>
              </a:cxn>
              <a:cxn ang="0">
                <a:pos x="connsiteX27854" y="connsiteY27854"/>
              </a:cxn>
              <a:cxn ang="0">
                <a:pos x="connsiteX27855" y="connsiteY27855"/>
              </a:cxn>
              <a:cxn ang="0">
                <a:pos x="connsiteX27856" y="connsiteY27856"/>
              </a:cxn>
              <a:cxn ang="0">
                <a:pos x="connsiteX27857" y="connsiteY27857"/>
              </a:cxn>
              <a:cxn ang="0">
                <a:pos x="connsiteX27858" y="connsiteY27858"/>
              </a:cxn>
              <a:cxn ang="0">
                <a:pos x="connsiteX27859" y="connsiteY27859"/>
              </a:cxn>
              <a:cxn ang="0">
                <a:pos x="connsiteX27860" y="connsiteY27860"/>
              </a:cxn>
              <a:cxn ang="0">
                <a:pos x="connsiteX27861" y="connsiteY27861"/>
              </a:cxn>
              <a:cxn ang="0">
                <a:pos x="connsiteX27862" y="connsiteY27862"/>
              </a:cxn>
              <a:cxn ang="0">
                <a:pos x="connsiteX27863" y="connsiteY27863"/>
              </a:cxn>
              <a:cxn ang="0">
                <a:pos x="connsiteX27864" y="connsiteY27864"/>
              </a:cxn>
              <a:cxn ang="0">
                <a:pos x="connsiteX27865" y="connsiteY27865"/>
              </a:cxn>
              <a:cxn ang="0">
                <a:pos x="connsiteX27866" y="connsiteY27866"/>
              </a:cxn>
              <a:cxn ang="0">
                <a:pos x="connsiteX27867" y="connsiteY27867"/>
              </a:cxn>
              <a:cxn ang="0">
                <a:pos x="connsiteX27868" y="connsiteY27868"/>
              </a:cxn>
              <a:cxn ang="0">
                <a:pos x="connsiteX27869" y="connsiteY27869"/>
              </a:cxn>
              <a:cxn ang="0">
                <a:pos x="connsiteX27870" y="connsiteY27870"/>
              </a:cxn>
              <a:cxn ang="0">
                <a:pos x="connsiteX27871" y="connsiteY27871"/>
              </a:cxn>
              <a:cxn ang="0">
                <a:pos x="connsiteX27872" y="connsiteY27872"/>
              </a:cxn>
              <a:cxn ang="0">
                <a:pos x="connsiteX27873" y="connsiteY27873"/>
              </a:cxn>
              <a:cxn ang="0">
                <a:pos x="connsiteX27874" y="connsiteY27874"/>
              </a:cxn>
              <a:cxn ang="0">
                <a:pos x="connsiteX27875" y="connsiteY27875"/>
              </a:cxn>
              <a:cxn ang="0">
                <a:pos x="connsiteX27876" y="connsiteY27876"/>
              </a:cxn>
              <a:cxn ang="0">
                <a:pos x="connsiteX27877" y="connsiteY27877"/>
              </a:cxn>
              <a:cxn ang="0">
                <a:pos x="connsiteX27878" y="connsiteY27878"/>
              </a:cxn>
              <a:cxn ang="0">
                <a:pos x="connsiteX27879" y="connsiteY27879"/>
              </a:cxn>
              <a:cxn ang="0">
                <a:pos x="connsiteX27880" y="connsiteY27880"/>
              </a:cxn>
              <a:cxn ang="0">
                <a:pos x="connsiteX27881" y="connsiteY27881"/>
              </a:cxn>
              <a:cxn ang="0">
                <a:pos x="connsiteX27882" y="connsiteY27882"/>
              </a:cxn>
              <a:cxn ang="0">
                <a:pos x="connsiteX27883" y="connsiteY27883"/>
              </a:cxn>
              <a:cxn ang="0">
                <a:pos x="connsiteX27884" y="connsiteY27884"/>
              </a:cxn>
              <a:cxn ang="0">
                <a:pos x="connsiteX27885" y="connsiteY27885"/>
              </a:cxn>
              <a:cxn ang="0">
                <a:pos x="connsiteX27886" y="connsiteY27886"/>
              </a:cxn>
              <a:cxn ang="0">
                <a:pos x="connsiteX27887" y="connsiteY27887"/>
              </a:cxn>
              <a:cxn ang="0">
                <a:pos x="connsiteX27888" y="connsiteY27888"/>
              </a:cxn>
              <a:cxn ang="0">
                <a:pos x="connsiteX27889" y="connsiteY27889"/>
              </a:cxn>
              <a:cxn ang="0">
                <a:pos x="connsiteX27890" y="connsiteY27890"/>
              </a:cxn>
              <a:cxn ang="0">
                <a:pos x="connsiteX27891" y="connsiteY27891"/>
              </a:cxn>
              <a:cxn ang="0">
                <a:pos x="connsiteX27892" y="connsiteY27892"/>
              </a:cxn>
              <a:cxn ang="0">
                <a:pos x="connsiteX27893" y="connsiteY27893"/>
              </a:cxn>
              <a:cxn ang="0">
                <a:pos x="connsiteX27894" y="connsiteY27894"/>
              </a:cxn>
              <a:cxn ang="0">
                <a:pos x="connsiteX27895" y="connsiteY27895"/>
              </a:cxn>
              <a:cxn ang="0">
                <a:pos x="connsiteX27896" y="connsiteY27896"/>
              </a:cxn>
              <a:cxn ang="0">
                <a:pos x="connsiteX27897" y="connsiteY27897"/>
              </a:cxn>
              <a:cxn ang="0">
                <a:pos x="connsiteX27898" y="connsiteY27898"/>
              </a:cxn>
              <a:cxn ang="0">
                <a:pos x="connsiteX27899" y="connsiteY27899"/>
              </a:cxn>
              <a:cxn ang="0">
                <a:pos x="connsiteX27900" y="connsiteY27900"/>
              </a:cxn>
              <a:cxn ang="0">
                <a:pos x="connsiteX27901" y="connsiteY27901"/>
              </a:cxn>
              <a:cxn ang="0">
                <a:pos x="connsiteX27902" y="connsiteY27902"/>
              </a:cxn>
              <a:cxn ang="0">
                <a:pos x="connsiteX27903" y="connsiteY27903"/>
              </a:cxn>
              <a:cxn ang="0">
                <a:pos x="connsiteX27904" y="connsiteY27904"/>
              </a:cxn>
              <a:cxn ang="0">
                <a:pos x="connsiteX27905" y="connsiteY27905"/>
              </a:cxn>
              <a:cxn ang="0">
                <a:pos x="connsiteX27906" y="connsiteY27906"/>
              </a:cxn>
              <a:cxn ang="0">
                <a:pos x="connsiteX27907" y="connsiteY27907"/>
              </a:cxn>
              <a:cxn ang="0">
                <a:pos x="connsiteX27908" y="connsiteY27908"/>
              </a:cxn>
              <a:cxn ang="0">
                <a:pos x="connsiteX27909" y="connsiteY27909"/>
              </a:cxn>
              <a:cxn ang="0">
                <a:pos x="connsiteX27910" y="connsiteY27910"/>
              </a:cxn>
              <a:cxn ang="0">
                <a:pos x="connsiteX27911" y="connsiteY27911"/>
              </a:cxn>
              <a:cxn ang="0">
                <a:pos x="connsiteX27912" y="connsiteY27912"/>
              </a:cxn>
              <a:cxn ang="0">
                <a:pos x="connsiteX27913" y="connsiteY27913"/>
              </a:cxn>
              <a:cxn ang="0">
                <a:pos x="connsiteX27914" y="connsiteY27914"/>
              </a:cxn>
              <a:cxn ang="0">
                <a:pos x="connsiteX27915" y="connsiteY27915"/>
              </a:cxn>
              <a:cxn ang="0">
                <a:pos x="connsiteX27916" y="connsiteY27916"/>
              </a:cxn>
              <a:cxn ang="0">
                <a:pos x="connsiteX27917" y="connsiteY27917"/>
              </a:cxn>
              <a:cxn ang="0">
                <a:pos x="connsiteX27918" y="connsiteY27918"/>
              </a:cxn>
              <a:cxn ang="0">
                <a:pos x="connsiteX27919" y="connsiteY27919"/>
              </a:cxn>
              <a:cxn ang="0">
                <a:pos x="connsiteX27920" y="connsiteY27920"/>
              </a:cxn>
              <a:cxn ang="0">
                <a:pos x="connsiteX27921" y="connsiteY27921"/>
              </a:cxn>
              <a:cxn ang="0">
                <a:pos x="connsiteX27922" y="connsiteY27922"/>
              </a:cxn>
              <a:cxn ang="0">
                <a:pos x="connsiteX27923" y="connsiteY27923"/>
              </a:cxn>
              <a:cxn ang="0">
                <a:pos x="connsiteX27924" y="connsiteY27924"/>
              </a:cxn>
              <a:cxn ang="0">
                <a:pos x="connsiteX27925" y="connsiteY27925"/>
              </a:cxn>
              <a:cxn ang="0">
                <a:pos x="connsiteX27926" y="connsiteY27926"/>
              </a:cxn>
              <a:cxn ang="0">
                <a:pos x="connsiteX27927" y="connsiteY27927"/>
              </a:cxn>
              <a:cxn ang="0">
                <a:pos x="connsiteX27928" y="connsiteY27928"/>
              </a:cxn>
              <a:cxn ang="0">
                <a:pos x="connsiteX27929" y="connsiteY27929"/>
              </a:cxn>
              <a:cxn ang="0">
                <a:pos x="connsiteX27930" y="connsiteY27930"/>
              </a:cxn>
              <a:cxn ang="0">
                <a:pos x="connsiteX27931" y="connsiteY27931"/>
              </a:cxn>
              <a:cxn ang="0">
                <a:pos x="connsiteX27932" y="connsiteY27932"/>
              </a:cxn>
              <a:cxn ang="0">
                <a:pos x="connsiteX27933" y="connsiteY27933"/>
              </a:cxn>
              <a:cxn ang="0">
                <a:pos x="connsiteX27934" y="connsiteY27934"/>
              </a:cxn>
              <a:cxn ang="0">
                <a:pos x="connsiteX27935" y="connsiteY27935"/>
              </a:cxn>
              <a:cxn ang="0">
                <a:pos x="connsiteX27936" y="connsiteY27936"/>
              </a:cxn>
              <a:cxn ang="0">
                <a:pos x="connsiteX27937" y="connsiteY27937"/>
              </a:cxn>
              <a:cxn ang="0">
                <a:pos x="connsiteX27938" y="connsiteY27938"/>
              </a:cxn>
              <a:cxn ang="0">
                <a:pos x="connsiteX27939" y="connsiteY27939"/>
              </a:cxn>
              <a:cxn ang="0">
                <a:pos x="connsiteX27940" y="connsiteY27940"/>
              </a:cxn>
              <a:cxn ang="0">
                <a:pos x="connsiteX27941" y="connsiteY27941"/>
              </a:cxn>
              <a:cxn ang="0">
                <a:pos x="connsiteX27942" y="connsiteY27942"/>
              </a:cxn>
              <a:cxn ang="0">
                <a:pos x="connsiteX27943" y="connsiteY27943"/>
              </a:cxn>
              <a:cxn ang="0">
                <a:pos x="connsiteX27944" y="connsiteY27944"/>
              </a:cxn>
              <a:cxn ang="0">
                <a:pos x="connsiteX27945" y="connsiteY27945"/>
              </a:cxn>
              <a:cxn ang="0">
                <a:pos x="connsiteX27946" y="connsiteY27946"/>
              </a:cxn>
              <a:cxn ang="0">
                <a:pos x="connsiteX27947" y="connsiteY27947"/>
              </a:cxn>
              <a:cxn ang="0">
                <a:pos x="connsiteX27948" y="connsiteY27948"/>
              </a:cxn>
              <a:cxn ang="0">
                <a:pos x="connsiteX27949" y="connsiteY27949"/>
              </a:cxn>
              <a:cxn ang="0">
                <a:pos x="connsiteX27950" y="connsiteY27950"/>
              </a:cxn>
              <a:cxn ang="0">
                <a:pos x="connsiteX27951" y="connsiteY27951"/>
              </a:cxn>
              <a:cxn ang="0">
                <a:pos x="connsiteX27952" y="connsiteY27952"/>
              </a:cxn>
              <a:cxn ang="0">
                <a:pos x="connsiteX27953" y="connsiteY27953"/>
              </a:cxn>
              <a:cxn ang="0">
                <a:pos x="connsiteX27954" y="connsiteY27954"/>
              </a:cxn>
              <a:cxn ang="0">
                <a:pos x="connsiteX27955" y="connsiteY27955"/>
              </a:cxn>
              <a:cxn ang="0">
                <a:pos x="connsiteX27956" y="connsiteY27956"/>
              </a:cxn>
              <a:cxn ang="0">
                <a:pos x="connsiteX27957" y="connsiteY27957"/>
              </a:cxn>
              <a:cxn ang="0">
                <a:pos x="connsiteX27958" y="connsiteY27958"/>
              </a:cxn>
              <a:cxn ang="0">
                <a:pos x="connsiteX27959" y="connsiteY27959"/>
              </a:cxn>
              <a:cxn ang="0">
                <a:pos x="connsiteX27960" y="connsiteY27960"/>
              </a:cxn>
              <a:cxn ang="0">
                <a:pos x="connsiteX27961" y="connsiteY27961"/>
              </a:cxn>
              <a:cxn ang="0">
                <a:pos x="connsiteX27962" y="connsiteY27962"/>
              </a:cxn>
              <a:cxn ang="0">
                <a:pos x="connsiteX27963" y="connsiteY27963"/>
              </a:cxn>
              <a:cxn ang="0">
                <a:pos x="connsiteX27964" y="connsiteY27964"/>
              </a:cxn>
              <a:cxn ang="0">
                <a:pos x="connsiteX27965" y="connsiteY27965"/>
              </a:cxn>
              <a:cxn ang="0">
                <a:pos x="connsiteX27966" y="connsiteY27966"/>
              </a:cxn>
              <a:cxn ang="0">
                <a:pos x="connsiteX27967" y="connsiteY27967"/>
              </a:cxn>
              <a:cxn ang="0">
                <a:pos x="connsiteX27968" y="connsiteY27968"/>
              </a:cxn>
              <a:cxn ang="0">
                <a:pos x="connsiteX27969" y="connsiteY27969"/>
              </a:cxn>
              <a:cxn ang="0">
                <a:pos x="connsiteX27970" y="connsiteY27970"/>
              </a:cxn>
              <a:cxn ang="0">
                <a:pos x="connsiteX27971" y="connsiteY27971"/>
              </a:cxn>
              <a:cxn ang="0">
                <a:pos x="connsiteX27972" y="connsiteY27972"/>
              </a:cxn>
              <a:cxn ang="0">
                <a:pos x="connsiteX27973" y="connsiteY27973"/>
              </a:cxn>
              <a:cxn ang="0">
                <a:pos x="connsiteX27974" y="connsiteY27974"/>
              </a:cxn>
              <a:cxn ang="0">
                <a:pos x="connsiteX27975" y="connsiteY27975"/>
              </a:cxn>
              <a:cxn ang="0">
                <a:pos x="connsiteX27976" y="connsiteY27976"/>
              </a:cxn>
              <a:cxn ang="0">
                <a:pos x="connsiteX27977" y="connsiteY27977"/>
              </a:cxn>
              <a:cxn ang="0">
                <a:pos x="connsiteX27978" y="connsiteY27978"/>
              </a:cxn>
              <a:cxn ang="0">
                <a:pos x="connsiteX27979" y="connsiteY27979"/>
              </a:cxn>
              <a:cxn ang="0">
                <a:pos x="connsiteX27980" y="connsiteY27980"/>
              </a:cxn>
              <a:cxn ang="0">
                <a:pos x="connsiteX27981" y="connsiteY27981"/>
              </a:cxn>
              <a:cxn ang="0">
                <a:pos x="connsiteX27982" y="connsiteY27982"/>
              </a:cxn>
              <a:cxn ang="0">
                <a:pos x="connsiteX27983" y="connsiteY27983"/>
              </a:cxn>
              <a:cxn ang="0">
                <a:pos x="connsiteX27984" y="connsiteY27984"/>
              </a:cxn>
              <a:cxn ang="0">
                <a:pos x="connsiteX27985" y="connsiteY27985"/>
              </a:cxn>
              <a:cxn ang="0">
                <a:pos x="connsiteX27986" y="connsiteY27986"/>
              </a:cxn>
              <a:cxn ang="0">
                <a:pos x="connsiteX27987" y="connsiteY27987"/>
              </a:cxn>
              <a:cxn ang="0">
                <a:pos x="connsiteX27988" y="connsiteY27988"/>
              </a:cxn>
              <a:cxn ang="0">
                <a:pos x="connsiteX27989" y="connsiteY27989"/>
              </a:cxn>
              <a:cxn ang="0">
                <a:pos x="connsiteX27990" y="connsiteY27990"/>
              </a:cxn>
              <a:cxn ang="0">
                <a:pos x="connsiteX27991" y="connsiteY27991"/>
              </a:cxn>
              <a:cxn ang="0">
                <a:pos x="connsiteX27992" y="connsiteY27992"/>
              </a:cxn>
              <a:cxn ang="0">
                <a:pos x="connsiteX27993" y="connsiteY27993"/>
              </a:cxn>
              <a:cxn ang="0">
                <a:pos x="connsiteX27994" y="connsiteY27994"/>
              </a:cxn>
              <a:cxn ang="0">
                <a:pos x="connsiteX27995" y="connsiteY27995"/>
              </a:cxn>
              <a:cxn ang="0">
                <a:pos x="connsiteX27996" y="connsiteY27996"/>
              </a:cxn>
              <a:cxn ang="0">
                <a:pos x="connsiteX27997" y="connsiteY27997"/>
              </a:cxn>
              <a:cxn ang="0">
                <a:pos x="connsiteX27998" y="connsiteY27998"/>
              </a:cxn>
              <a:cxn ang="0">
                <a:pos x="connsiteX27999" y="connsiteY27999"/>
              </a:cxn>
              <a:cxn ang="0">
                <a:pos x="connsiteX28000" y="connsiteY28000"/>
              </a:cxn>
              <a:cxn ang="0">
                <a:pos x="connsiteX28001" y="connsiteY28001"/>
              </a:cxn>
              <a:cxn ang="0">
                <a:pos x="connsiteX28002" y="connsiteY28002"/>
              </a:cxn>
              <a:cxn ang="0">
                <a:pos x="connsiteX28003" y="connsiteY28003"/>
              </a:cxn>
              <a:cxn ang="0">
                <a:pos x="connsiteX28004" y="connsiteY28004"/>
              </a:cxn>
              <a:cxn ang="0">
                <a:pos x="connsiteX28005" y="connsiteY28005"/>
              </a:cxn>
              <a:cxn ang="0">
                <a:pos x="connsiteX28006" y="connsiteY28006"/>
              </a:cxn>
              <a:cxn ang="0">
                <a:pos x="connsiteX28007" y="connsiteY28007"/>
              </a:cxn>
              <a:cxn ang="0">
                <a:pos x="connsiteX28008" y="connsiteY28008"/>
              </a:cxn>
              <a:cxn ang="0">
                <a:pos x="connsiteX28009" y="connsiteY28009"/>
              </a:cxn>
              <a:cxn ang="0">
                <a:pos x="connsiteX28010" y="connsiteY28010"/>
              </a:cxn>
              <a:cxn ang="0">
                <a:pos x="connsiteX28011" y="connsiteY28011"/>
              </a:cxn>
              <a:cxn ang="0">
                <a:pos x="connsiteX28012" y="connsiteY28012"/>
              </a:cxn>
              <a:cxn ang="0">
                <a:pos x="connsiteX28013" y="connsiteY28013"/>
              </a:cxn>
              <a:cxn ang="0">
                <a:pos x="connsiteX28014" y="connsiteY28014"/>
              </a:cxn>
              <a:cxn ang="0">
                <a:pos x="connsiteX28015" y="connsiteY28015"/>
              </a:cxn>
              <a:cxn ang="0">
                <a:pos x="connsiteX28016" y="connsiteY28016"/>
              </a:cxn>
              <a:cxn ang="0">
                <a:pos x="connsiteX28017" y="connsiteY28017"/>
              </a:cxn>
              <a:cxn ang="0">
                <a:pos x="connsiteX28018" y="connsiteY28018"/>
              </a:cxn>
              <a:cxn ang="0">
                <a:pos x="connsiteX28019" y="connsiteY28019"/>
              </a:cxn>
              <a:cxn ang="0">
                <a:pos x="connsiteX28020" y="connsiteY28020"/>
              </a:cxn>
              <a:cxn ang="0">
                <a:pos x="connsiteX28021" y="connsiteY28021"/>
              </a:cxn>
              <a:cxn ang="0">
                <a:pos x="connsiteX28022" y="connsiteY28022"/>
              </a:cxn>
              <a:cxn ang="0">
                <a:pos x="connsiteX28023" y="connsiteY28023"/>
              </a:cxn>
              <a:cxn ang="0">
                <a:pos x="connsiteX28024" y="connsiteY28024"/>
              </a:cxn>
              <a:cxn ang="0">
                <a:pos x="connsiteX28025" y="connsiteY28025"/>
              </a:cxn>
              <a:cxn ang="0">
                <a:pos x="connsiteX28026" y="connsiteY28026"/>
              </a:cxn>
              <a:cxn ang="0">
                <a:pos x="connsiteX28027" y="connsiteY28027"/>
              </a:cxn>
              <a:cxn ang="0">
                <a:pos x="connsiteX28028" y="connsiteY28028"/>
              </a:cxn>
              <a:cxn ang="0">
                <a:pos x="connsiteX28029" y="connsiteY28029"/>
              </a:cxn>
              <a:cxn ang="0">
                <a:pos x="connsiteX28030" y="connsiteY28030"/>
              </a:cxn>
              <a:cxn ang="0">
                <a:pos x="connsiteX28031" y="connsiteY28031"/>
              </a:cxn>
              <a:cxn ang="0">
                <a:pos x="connsiteX28032" y="connsiteY28032"/>
              </a:cxn>
              <a:cxn ang="0">
                <a:pos x="connsiteX28033" y="connsiteY28033"/>
              </a:cxn>
              <a:cxn ang="0">
                <a:pos x="connsiteX28034" y="connsiteY28034"/>
              </a:cxn>
              <a:cxn ang="0">
                <a:pos x="connsiteX28035" y="connsiteY28035"/>
              </a:cxn>
              <a:cxn ang="0">
                <a:pos x="connsiteX28036" y="connsiteY28036"/>
              </a:cxn>
              <a:cxn ang="0">
                <a:pos x="connsiteX28037" y="connsiteY28037"/>
              </a:cxn>
              <a:cxn ang="0">
                <a:pos x="connsiteX28038" y="connsiteY28038"/>
              </a:cxn>
              <a:cxn ang="0">
                <a:pos x="connsiteX28039" y="connsiteY28039"/>
              </a:cxn>
              <a:cxn ang="0">
                <a:pos x="connsiteX28040" y="connsiteY28040"/>
              </a:cxn>
              <a:cxn ang="0">
                <a:pos x="connsiteX28041" y="connsiteY28041"/>
              </a:cxn>
              <a:cxn ang="0">
                <a:pos x="connsiteX28042" y="connsiteY28042"/>
              </a:cxn>
              <a:cxn ang="0">
                <a:pos x="connsiteX28043" y="connsiteY28043"/>
              </a:cxn>
              <a:cxn ang="0">
                <a:pos x="connsiteX28044" y="connsiteY28044"/>
              </a:cxn>
              <a:cxn ang="0">
                <a:pos x="connsiteX28045" y="connsiteY28045"/>
              </a:cxn>
              <a:cxn ang="0">
                <a:pos x="connsiteX28046" y="connsiteY28046"/>
              </a:cxn>
              <a:cxn ang="0">
                <a:pos x="connsiteX28047" y="connsiteY28047"/>
              </a:cxn>
              <a:cxn ang="0">
                <a:pos x="connsiteX28048" y="connsiteY28048"/>
              </a:cxn>
              <a:cxn ang="0">
                <a:pos x="connsiteX28049" y="connsiteY28049"/>
              </a:cxn>
              <a:cxn ang="0">
                <a:pos x="connsiteX28050" y="connsiteY28050"/>
              </a:cxn>
              <a:cxn ang="0">
                <a:pos x="connsiteX28051" y="connsiteY28051"/>
              </a:cxn>
              <a:cxn ang="0">
                <a:pos x="connsiteX28052" y="connsiteY28052"/>
              </a:cxn>
              <a:cxn ang="0">
                <a:pos x="connsiteX28053" y="connsiteY28053"/>
              </a:cxn>
              <a:cxn ang="0">
                <a:pos x="connsiteX28054" y="connsiteY28054"/>
              </a:cxn>
              <a:cxn ang="0">
                <a:pos x="connsiteX28055" y="connsiteY28055"/>
              </a:cxn>
              <a:cxn ang="0">
                <a:pos x="connsiteX28056" y="connsiteY28056"/>
              </a:cxn>
              <a:cxn ang="0">
                <a:pos x="connsiteX28057" y="connsiteY28057"/>
              </a:cxn>
              <a:cxn ang="0">
                <a:pos x="connsiteX28058" y="connsiteY28058"/>
              </a:cxn>
              <a:cxn ang="0">
                <a:pos x="connsiteX28059" y="connsiteY28059"/>
              </a:cxn>
              <a:cxn ang="0">
                <a:pos x="connsiteX28060" y="connsiteY28060"/>
              </a:cxn>
              <a:cxn ang="0">
                <a:pos x="connsiteX28061" y="connsiteY28061"/>
              </a:cxn>
              <a:cxn ang="0">
                <a:pos x="connsiteX28062" y="connsiteY28062"/>
              </a:cxn>
              <a:cxn ang="0">
                <a:pos x="connsiteX28063" y="connsiteY28063"/>
              </a:cxn>
              <a:cxn ang="0">
                <a:pos x="connsiteX28064" y="connsiteY28064"/>
              </a:cxn>
              <a:cxn ang="0">
                <a:pos x="connsiteX28065" y="connsiteY28065"/>
              </a:cxn>
              <a:cxn ang="0">
                <a:pos x="connsiteX28066" y="connsiteY28066"/>
              </a:cxn>
              <a:cxn ang="0">
                <a:pos x="connsiteX28067" y="connsiteY28067"/>
              </a:cxn>
              <a:cxn ang="0">
                <a:pos x="connsiteX28068" y="connsiteY28068"/>
              </a:cxn>
              <a:cxn ang="0">
                <a:pos x="connsiteX28069" y="connsiteY28069"/>
              </a:cxn>
              <a:cxn ang="0">
                <a:pos x="connsiteX28070" y="connsiteY28070"/>
              </a:cxn>
              <a:cxn ang="0">
                <a:pos x="connsiteX28071" y="connsiteY28071"/>
              </a:cxn>
              <a:cxn ang="0">
                <a:pos x="connsiteX28072" y="connsiteY28072"/>
              </a:cxn>
              <a:cxn ang="0">
                <a:pos x="connsiteX28073" y="connsiteY28073"/>
              </a:cxn>
              <a:cxn ang="0">
                <a:pos x="connsiteX28074" y="connsiteY28074"/>
              </a:cxn>
              <a:cxn ang="0">
                <a:pos x="connsiteX28075" y="connsiteY28075"/>
              </a:cxn>
              <a:cxn ang="0">
                <a:pos x="connsiteX28076" y="connsiteY28076"/>
              </a:cxn>
              <a:cxn ang="0">
                <a:pos x="connsiteX28077" y="connsiteY28077"/>
              </a:cxn>
              <a:cxn ang="0">
                <a:pos x="connsiteX28078" y="connsiteY28078"/>
              </a:cxn>
              <a:cxn ang="0">
                <a:pos x="connsiteX28079" y="connsiteY28079"/>
              </a:cxn>
              <a:cxn ang="0">
                <a:pos x="connsiteX28080" y="connsiteY28080"/>
              </a:cxn>
              <a:cxn ang="0">
                <a:pos x="connsiteX28081" y="connsiteY28081"/>
              </a:cxn>
              <a:cxn ang="0">
                <a:pos x="connsiteX28082" y="connsiteY28082"/>
              </a:cxn>
              <a:cxn ang="0">
                <a:pos x="connsiteX28083" y="connsiteY28083"/>
              </a:cxn>
              <a:cxn ang="0">
                <a:pos x="connsiteX28084" y="connsiteY28084"/>
              </a:cxn>
              <a:cxn ang="0">
                <a:pos x="connsiteX28085" y="connsiteY28085"/>
              </a:cxn>
              <a:cxn ang="0">
                <a:pos x="connsiteX28086" y="connsiteY28086"/>
              </a:cxn>
              <a:cxn ang="0">
                <a:pos x="connsiteX28087" y="connsiteY28087"/>
              </a:cxn>
              <a:cxn ang="0">
                <a:pos x="connsiteX28088" y="connsiteY28088"/>
              </a:cxn>
              <a:cxn ang="0">
                <a:pos x="connsiteX28089" y="connsiteY28089"/>
              </a:cxn>
              <a:cxn ang="0">
                <a:pos x="connsiteX28090" y="connsiteY28090"/>
              </a:cxn>
              <a:cxn ang="0">
                <a:pos x="connsiteX28091" y="connsiteY28091"/>
              </a:cxn>
              <a:cxn ang="0">
                <a:pos x="connsiteX28092" y="connsiteY28092"/>
              </a:cxn>
              <a:cxn ang="0">
                <a:pos x="connsiteX28093" y="connsiteY28093"/>
              </a:cxn>
              <a:cxn ang="0">
                <a:pos x="connsiteX28094" y="connsiteY28094"/>
              </a:cxn>
              <a:cxn ang="0">
                <a:pos x="connsiteX28095" y="connsiteY28095"/>
              </a:cxn>
              <a:cxn ang="0">
                <a:pos x="connsiteX28096" y="connsiteY28096"/>
              </a:cxn>
              <a:cxn ang="0">
                <a:pos x="connsiteX28097" y="connsiteY28097"/>
              </a:cxn>
              <a:cxn ang="0">
                <a:pos x="connsiteX28098" y="connsiteY28098"/>
              </a:cxn>
              <a:cxn ang="0">
                <a:pos x="connsiteX28099" y="connsiteY28099"/>
              </a:cxn>
              <a:cxn ang="0">
                <a:pos x="connsiteX28100" y="connsiteY28100"/>
              </a:cxn>
              <a:cxn ang="0">
                <a:pos x="connsiteX28101" y="connsiteY28101"/>
              </a:cxn>
              <a:cxn ang="0">
                <a:pos x="connsiteX28102" y="connsiteY28102"/>
              </a:cxn>
              <a:cxn ang="0">
                <a:pos x="connsiteX28103" y="connsiteY28103"/>
              </a:cxn>
              <a:cxn ang="0">
                <a:pos x="connsiteX28104" y="connsiteY28104"/>
              </a:cxn>
              <a:cxn ang="0">
                <a:pos x="connsiteX28105" y="connsiteY28105"/>
              </a:cxn>
              <a:cxn ang="0">
                <a:pos x="connsiteX28106" y="connsiteY28106"/>
              </a:cxn>
              <a:cxn ang="0">
                <a:pos x="connsiteX28107" y="connsiteY28107"/>
              </a:cxn>
              <a:cxn ang="0">
                <a:pos x="connsiteX28108" y="connsiteY28108"/>
              </a:cxn>
              <a:cxn ang="0">
                <a:pos x="connsiteX28109" y="connsiteY28109"/>
              </a:cxn>
              <a:cxn ang="0">
                <a:pos x="connsiteX28110" y="connsiteY28110"/>
              </a:cxn>
              <a:cxn ang="0">
                <a:pos x="connsiteX28111" y="connsiteY28111"/>
              </a:cxn>
              <a:cxn ang="0">
                <a:pos x="connsiteX28112" y="connsiteY28112"/>
              </a:cxn>
              <a:cxn ang="0">
                <a:pos x="connsiteX28113" y="connsiteY28113"/>
              </a:cxn>
              <a:cxn ang="0">
                <a:pos x="connsiteX28114" y="connsiteY28114"/>
              </a:cxn>
              <a:cxn ang="0">
                <a:pos x="connsiteX28115" y="connsiteY28115"/>
              </a:cxn>
              <a:cxn ang="0">
                <a:pos x="connsiteX28116" y="connsiteY28116"/>
              </a:cxn>
              <a:cxn ang="0">
                <a:pos x="connsiteX28117" y="connsiteY28117"/>
              </a:cxn>
              <a:cxn ang="0">
                <a:pos x="connsiteX28118" y="connsiteY28118"/>
              </a:cxn>
              <a:cxn ang="0">
                <a:pos x="connsiteX28119" y="connsiteY28119"/>
              </a:cxn>
              <a:cxn ang="0">
                <a:pos x="connsiteX28120" y="connsiteY28120"/>
              </a:cxn>
              <a:cxn ang="0">
                <a:pos x="connsiteX28121" y="connsiteY28121"/>
              </a:cxn>
              <a:cxn ang="0">
                <a:pos x="connsiteX28122" y="connsiteY28122"/>
              </a:cxn>
              <a:cxn ang="0">
                <a:pos x="connsiteX28123" y="connsiteY28123"/>
              </a:cxn>
              <a:cxn ang="0">
                <a:pos x="connsiteX28124" y="connsiteY28124"/>
              </a:cxn>
              <a:cxn ang="0">
                <a:pos x="connsiteX28125" y="connsiteY28125"/>
              </a:cxn>
              <a:cxn ang="0">
                <a:pos x="connsiteX28126" y="connsiteY28126"/>
              </a:cxn>
              <a:cxn ang="0">
                <a:pos x="connsiteX28127" y="connsiteY28127"/>
              </a:cxn>
              <a:cxn ang="0">
                <a:pos x="connsiteX28128" y="connsiteY28128"/>
              </a:cxn>
              <a:cxn ang="0">
                <a:pos x="connsiteX28129" y="connsiteY28129"/>
              </a:cxn>
              <a:cxn ang="0">
                <a:pos x="connsiteX28130" y="connsiteY28130"/>
              </a:cxn>
              <a:cxn ang="0">
                <a:pos x="connsiteX28131" y="connsiteY28131"/>
              </a:cxn>
              <a:cxn ang="0">
                <a:pos x="connsiteX28132" y="connsiteY28132"/>
              </a:cxn>
              <a:cxn ang="0">
                <a:pos x="connsiteX28133" y="connsiteY28133"/>
              </a:cxn>
              <a:cxn ang="0">
                <a:pos x="connsiteX28134" y="connsiteY28134"/>
              </a:cxn>
              <a:cxn ang="0">
                <a:pos x="connsiteX28135" y="connsiteY28135"/>
              </a:cxn>
              <a:cxn ang="0">
                <a:pos x="connsiteX28136" y="connsiteY28136"/>
              </a:cxn>
              <a:cxn ang="0">
                <a:pos x="connsiteX28137" y="connsiteY28137"/>
              </a:cxn>
              <a:cxn ang="0">
                <a:pos x="connsiteX28138" y="connsiteY28138"/>
              </a:cxn>
              <a:cxn ang="0">
                <a:pos x="connsiteX28139" y="connsiteY28139"/>
              </a:cxn>
              <a:cxn ang="0">
                <a:pos x="connsiteX28140" y="connsiteY28140"/>
              </a:cxn>
              <a:cxn ang="0">
                <a:pos x="connsiteX28141" y="connsiteY28141"/>
              </a:cxn>
              <a:cxn ang="0">
                <a:pos x="connsiteX28142" y="connsiteY28142"/>
              </a:cxn>
              <a:cxn ang="0">
                <a:pos x="connsiteX28143" y="connsiteY28143"/>
              </a:cxn>
              <a:cxn ang="0">
                <a:pos x="connsiteX28144" y="connsiteY28144"/>
              </a:cxn>
              <a:cxn ang="0">
                <a:pos x="connsiteX28145" y="connsiteY28145"/>
              </a:cxn>
              <a:cxn ang="0">
                <a:pos x="connsiteX28146" y="connsiteY28146"/>
              </a:cxn>
              <a:cxn ang="0">
                <a:pos x="connsiteX28147" y="connsiteY28147"/>
              </a:cxn>
              <a:cxn ang="0">
                <a:pos x="connsiteX28148" y="connsiteY28148"/>
              </a:cxn>
              <a:cxn ang="0">
                <a:pos x="connsiteX28149" y="connsiteY28149"/>
              </a:cxn>
              <a:cxn ang="0">
                <a:pos x="connsiteX28150" y="connsiteY28150"/>
              </a:cxn>
              <a:cxn ang="0">
                <a:pos x="connsiteX28151" y="connsiteY28151"/>
              </a:cxn>
              <a:cxn ang="0">
                <a:pos x="connsiteX28152" y="connsiteY28152"/>
              </a:cxn>
              <a:cxn ang="0">
                <a:pos x="connsiteX28153" y="connsiteY28153"/>
              </a:cxn>
              <a:cxn ang="0">
                <a:pos x="connsiteX28154" y="connsiteY28154"/>
              </a:cxn>
              <a:cxn ang="0">
                <a:pos x="connsiteX28155" y="connsiteY28155"/>
              </a:cxn>
              <a:cxn ang="0">
                <a:pos x="connsiteX28156" y="connsiteY28156"/>
              </a:cxn>
              <a:cxn ang="0">
                <a:pos x="connsiteX28157" y="connsiteY28157"/>
              </a:cxn>
              <a:cxn ang="0">
                <a:pos x="connsiteX28158" y="connsiteY28158"/>
              </a:cxn>
              <a:cxn ang="0">
                <a:pos x="connsiteX28159" y="connsiteY28159"/>
              </a:cxn>
              <a:cxn ang="0">
                <a:pos x="connsiteX28160" y="connsiteY28160"/>
              </a:cxn>
              <a:cxn ang="0">
                <a:pos x="connsiteX28161" y="connsiteY28161"/>
              </a:cxn>
              <a:cxn ang="0">
                <a:pos x="connsiteX28162" y="connsiteY28162"/>
              </a:cxn>
              <a:cxn ang="0">
                <a:pos x="connsiteX28163" y="connsiteY28163"/>
              </a:cxn>
              <a:cxn ang="0">
                <a:pos x="connsiteX28164" y="connsiteY28164"/>
              </a:cxn>
              <a:cxn ang="0">
                <a:pos x="connsiteX28165" y="connsiteY28165"/>
              </a:cxn>
              <a:cxn ang="0">
                <a:pos x="connsiteX28166" y="connsiteY28166"/>
              </a:cxn>
              <a:cxn ang="0">
                <a:pos x="connsiteX28167" y="connsiteY28167"/>
              </a:cxn>
              <a:cxn ang="0">
                <a:pos x="connsiteX28168" y="connsiteY28168"/>
              </a:cxn>
              <a:cxn ang="0">
                <a:pos x="connsiteX28169" y="connsiteY28169"/>
              </a:cxn>
              <a:cxn ang="0">
                <a:pos x="connsiteX28170" y="connsiteY28170"/>
              </a:cxn>
              <a:cxn ang="0">
                <a:pos x="connsiteX28171" y="connsiteY28171"/>
              </a:cxn>
              <a:cxn ang="0">
                <a:pos x="connsiteX28172" y="connsiteY28172"/>
              </a:cxn>
              <a:cxn ang="0">
                <a:pos x="connsiteX28173" y="connsiteY28173"/>
              </a:cxn>
              <a:cxn ang="0">
                <a:pos x="connsiteX28174" y="connsiteY28174"/>
              </a:cxn>
              <a:cxn ang="0">
                <a:pos x="connsiteX28175" y="connsiteY28175"/>
              </a:cxn>
              <a:cxn ang="0">
                <a:pos x="connsiteX28176" y="connsiteY28176"/>
              </a:cxn>
              <a:cxn ang="0">
                <a:pos x="connsiteX28177" y="connsiteY28177"/>
              </a:cxn>
              <a:cxn ang="0">
                <a:pos x="connsiteX28178" y="connsiteY28178"/>
              </a:cxn>
              <a:cxn ang="0">
                <a:pos x="connsiteX28179" y="connsiteY28179"/>
              </a:cxn>
              <a:cxn ang="0">
                <a:pos x="connsiteX28180" y="connsiteY28180"/>
              </a:cxn>
              <a:cxn ang="0">
                <a:pos x="connsiteX28181" y="connsiteY28181"/>
              </a:cxn>
              <a:cxn ang="0">
                <a:pos x="connsiteX28182" y="connsiteY28182"/>
              </a:cxn>
              <a:cxn ang="0">
                <a:pos x="connsiteX28183" y="connsiteY28183"/>
              </a:cxn>
              <a:cxn ang="0">
                <a:pos x="connsiteX28184" y="connsiteY28184"/>
              </a:cxn>
              <a:cxn ang="0">
                <a:pos x="connsiteX28185" y="connsiteY28185"/>
              </a:cxn>
              <a:cxn ang="0">
                <a:pos x="connsiteX28186" y="connsiteY28186"/>
              </a:cxn>
              <a:cxn ang="0">
                <a:pos x="connsiteX28187" y="connsiteY28187"/>
              </a:cxn>
              <a:cxn ang="0">
                <a:pos x="connsiteX28188" y="connsiteY28188"/>
              </a:cxn>
              <a:cxn ang="0">
                <a:pos x="connsiteX28189" y="connsiteY28189"/>
              </a:cxn>
              <a:cxn ang="0">
                <a:pos x="connsiteX28190" y="connsiteY28190"/>
              </a:cxn>
              <a:cxn ang="0">
                <a:pos x="connsiteX28191" y="connsiteY28191"/>
              </a:cxn>
              <a:cxn ang="0">
                <a:pos x="connsiteX28192" y="connsiteY28192"/>
              </a:cxn>
              <a:cxn ang="0">
                <a:pos x="connsiteX28193" y="connsiteY28193"/>
              </a:cxn>
              <a:cxn ang="0">
                <a:pos x="connsiteX28194" y="connsiteY28194"/>
              </a:cxn>
              <a:cxn ang="0">
                <a:pos x="connsiteX28195" y="connsiteY28195"/>
              </a:cxn>
              <a:cxn ang="0">
                <a:pos x="connsiteX28196" y="connsiteY28196"/>
              </a:cxn>
              <a:cxn ang="0">
                <a:pos x="connsiteX28197" y="connsiteY28197"/>
              </a:cxn>
              <a:cxn ang="0">
                <a:pos x="connsiteX28198" y="connsiteY28198"/>
              </a:cxn>
              <a:cxn ang="0">
                <a:pos x="connsiteX28199" y="connsiteY28199"/>
              </a:cxn>
              <a:cxn ang="0">
                <a:pos x="connsiteX28200" y="connsiteY28200"/>
              </a:cxn>
              <a:cxn ang="0">
                <a:pos x="connsiteX28201" y="connsiteY28201"/>
              </a:cxn>
              <a:cxn ang="0">
                <a:pos x="connsiteX28202" y="connsiteY28202"/>
              </a:cxn>
              <a:cxn ang="0">
                <a:pos x="connsiteX28203" y="connsiteY28203"/>
              </a:cxn>
              <a:cxn ang="0">
                <a:pos x="connsiteX28204" y="connsiteY28204"/>
              </a:cxn>
              <a:cxn ang="0">
                <a:pos x="connsiteX28205" y="connsiteY28205"/>
              </a:cxn>
              <a:cxn ang="0">
                <a:pos x="connsiteX28206" y="connsiteY28206"/>
              </a:cxn>
              <a:cxn ang="0">
                <a:pos x="connsiteX28207" y="connsiteY28207"/>
              </a:cxn>
              <a:cxn ang="0">
                <a:pos x="connsiteX28208" y="connsiteY28208"/>
              </a:cxn>
              <a:cxn ang="0">
                <a:pos x="connsiteX28209" y="connsiteY28209"/>
              </a:cxn>
              <a:cxn ang="0">
                <a:pos x="connsiteX28210" y="connsiteY28210"/>
              </a:cxn>
              <a:cxn ang="0">
                <a:pos x="connsiteX28211" y="connsiteY28211"/>
              </a:cxn>
              <a:cxn ang="0">
                <a:pos x="connsiteX28212" y="connsiteY28212"/>
              </a:cxn>
              <a:cxn ang="0">
                <a:pos x="connsiteX28213" y="connsiteY28213"/>
              </a:cxn>
              <a:cxn ang="0">
                <a:pos x="connsiteX28214" y="connsiteY28214"/>
              </a:cxn>
              <a:cxn ang="0">
                <a:pos x="connsiteX28215" y="connsiteY28215"/>
              </a:cxn>
              <a:cxn ang="0">
                <a:pos x="connsiteX28216" y="connsiteY28216"/>
              </a:cxn>
              <a:cxn ang="0">
                <a:pos x="connsiteX28217" y="connsiteY28217"/>
              </a:cxn>
              <a:cxn ang="0">
                <a:pos x="connsiteX28218" y="connsiteY28218"/>
              </a:cxn>
              <a:cxn ang="0">
                <a:pos x="connsiteX28219" y="connsiteY28219"/>
              </a:cxn>
              <a:cxn ang="0">
                <a:pos x="connsiteX28220" y="connsiteY28220"/>
              </a:cxn>
              <a:cxn ang="0">
                <a:pos x="connsiteX28221" y="connsiteY28221"/>
              </a:cxn>
              <a:cxn ang="0">
                <a:pos x="connsiteX28222" y="connsiteY28222"/>
              </a:cxn>
              <a:cxn ang="0">
                <a:pos x="connsiteX28223" y="connsiteY28223"/>
              </a:cxn>
              <a:cxn ang="0">
                <a:pos x="connsiteX28224" y="connsiteY28224"/>
              </a:cxn>
              <a:cxn ang="0">
                <a:pos x="connsiteX28225" y="connsiteY28225"/>
              </a:cxn>
              <a:cxn ang="0">
                <a:pos x="connsiteX28226" y="connsiteY28226"/>
              </a:cxn>
              <a:cxn ang="0">
                <a:pos x="connsiteX28227" y="connsiteY28227"/>
              </a:cxn>
              <a:cxn ang="0">
                <a:pos x="connsiteX28228" y="connsiteY28228"/>
              </a:cxn>
              <a:cxn ang="0">
                <a:pos x="connsiteX28229" y="connsiteY28229"/>
              </a:cxn>
              <a:cxn ang="0">
                <a:pos x="connsiteX28230" y="connsiteY28230"/>
              </a:cxn>
              <a:cxn ang="0">
                <a:pos x="connsiteX28231" y="connsiteY28231"/>
              </a:cxn>
              <a:cxn ang="0">
                <a:pos x="connsiteX28232" y="connsiteY28232"/>
              </a:cxn>
              <a:cxn ang="0">
                <a:pos x="connsiteX28233" y="connsiteY28233"/>
              </a:cxn>
              <a:cxn ang="0">
                <a:pos x="connsiteX28234" y="connsiteY28234"/>
              </a:cxn>
              <a:cxn ang="0">
                <a:pos x="connsiteX28235" y="connsiteY28235"/>
              </a:cxn>
              <a:cxn ang="0">
                <a:pos x="connsiteX28236" y="connsiteY28236"/>
              </a:cxn>
              <a:cxn ang="0">
                <a:pos x="connsiteX28237" y="connsiteY28237"/>
              </a:cxn>
              <a:cxn ang="0">
                <a:pos x="connsiteX28238" y="connsiteY28238"/>
              </a:cxn>
              <a:cxn ang="0">
                <a:pos x="connsiteX28239" y="connsiteY28239"/>
              </a:cxn>
              <a:cxn ang="0">
                <a:pos x="connsiteX28240" y="connsiteY28240"/>
              </a:cxn>
              <a:cxn ang="0">
                <a:pos x="connsiteX28241" y="connsiteY28241"/>
              </a:cxn>
              <a:cxn ang="0">
                <a:pos x="connsiteX28242" y="connsiteY28242"/>
              </a:cxn>
              <a:cxn ang="0">
                <a:pos x="connsiteX28243" y="connsiteY28243"/>
              </a:cxn>
              <a:cxn ang="0">
                <a:pos x="connsiteX28244" y="connsiteY28244"/>
              </a:cxn>
              <a:cxn ang="0">
                <a:pos x="connsiteX28245" y="connsiteY28245"/>
              </a:cxn>
              <a:cxn ang="0">
                <a:pos x="connsiteX28246" y="connsiteY28246"/>
              </a:cxn>
              <a:cxn ang="0">
                <a:pos x="connsiteX28247" y="connsiteY28247"/>
              </a:cxn>
              <a:cxn ang="0">
                <a:pos x="connsiteX28248" y="connsiteY28248"/>
              </a:cxn>
              <a:cxn ang="0">
                <a:pos x="connsiteX28249" y="connsiteY28249"/>
              </a:cxn>
              <a:cxn ang="0">
                <a:pos x="connsiteX28250" y="connsiteY28250"/>
              </a:cxn>
              <a:cxn ang="0">
                <a:pos x="connsiteX28251" y="connsiteY28251"/>
              </a:cxn>
              <a:cxn ang="0">
                <a:pos x="connsiteX28252" y="connsiteY28252"/>
              </a:cxn>
              <a:cxn ang="0">
                <a:pos x="connsiteX28253" y="connsiteY28253"/>
              </a:cxn>
              <a:cxn ang="0">
                <a:pos x="connsiteX28254" y="connsiteY28254"/>
              </a:cxn>
              <a:cxn ang="0">
                <a:pos x="connsiteX28255" y="connsiteY28255"/>
              </a:cxn>
              <a:cxn ang="0">
                <a:pos x="connsiteX28256" y="connsiteY28256"/>
              </a:cxn>
              <a:cxn ang="0">
                <a:pos x="connsiteX28257" y="connsiteY28257"/>
              </a:cxn>
              <a:cxn ang="0">
                <a:pos x="connsiteX28258" y="connsiteY28258"/>
              </a:cxn>
              <a:cxn ang="0">
                <a:pos x="connsiteX28259" y="connsiteY28259"/>
              </a:cxn>
              <a:cxn ang="0">
                <a:pos x="connsiteX28260" y="connsiteY28260"/>
              </a:cxn>
              <a:cxn ang="0">
                <a:pos x="connsiteX28261" y="connsiteY28261"/>
              </a:cxn>
              <a:cxn ang="0">
                <a:pos x="connsiteX28262" y="connsiteY28262"/>
              </a:cxn>
              <a:cxn ang="0">
                <a:pos x="connsiteX28263" y="connsiteY28263"/>
              </a:cxn>
              <a:cxn ang="0">
                <a:pos x="connsiteX28264" y="connsiteY28264"/>
              </a:cxn>
              <a:cxn ang="0">
                <a:pos x="connsiteX28265" y="connsiteY28265"/>
              </a:cxn>
              <a:cxn ang="0">
                <a:pos x="connsiteX28266" y="connsiteY28266"/>
              </a:cxn>
              <a:cxn ang="0">
                <a:pos x="connsiteX28267" y="connsiteY28267"/>
              </a:cxn>
              <a:cxn ang="0">
                <a:pos x="connsiteX28268" y="connsiteY28268"/>
              </a:cxn>
              <a:cxn ang="0">
                <a:pos x="connsiteX28269" y="connsiteY28269"/>
              </a:cxn>
              <a:cxn ang="0">
                <a:pos x="connsiteX28270" y="connsiteY28270"/>
              </a:cxn>
              <a:cxn ang="0">
                <a:pos x="connsiteX28271" y="connsiteY28271"/>
              </a:cxn>
              <a:cxn ang="0">
                <a:pos x="connsiteX28272" y="connsiteY28272"/>
              </a:cxn>
              <a:cxn ang="0">
                <a:pos x="connsiteX28273" y="connsiteY28273"/>
              </a:cxn>
              <a:cxn ang="0">
                <a:pos x="connsiteX28274" y="connsiteY28274"/>
              </a:cxn>
              <a:cxn ang="0">
                <a:pos x="connsiteX28275" y="connsiteY28275"/>
              </a:cxn>
              <a:cxn ang="0">
                <a:pos x="connsiteX28276" y="connsiteY28276"/>
              </a:cxn>
              <a:cxn ang="0">
                <a:pos x="connsiteX28277" y="connsiteY28277"/>
              </a:cxn>
              <a:cxn ang="0">
                <a:pos x="connsiteX28278" y="connsiteY28278"/>
              </a:cxn>
              <a:cxn ang="0">
                <a:pos x="connsiteX28279" y="connsiteY28279"/>
              </a:cxn>
              <a:cxn ang="0">
                <a:pos x="connsiteX28280" y="connsiteY28280"/>
              </a:cxn>
              <a:cxn ang="0">
                <a:pos x="connsiteX28281" y="connsiteY28281"/>
              </a:cxn>
              <a:cxn ang="0">
                <a:pos x="connsiteX28282" y="connsiteY28282"/>
              </a:cxn>
              <a:cxn ang="0">
                <a:pos x="connsiteX28283" y="connsiteY28283"/>
              </a:cxn>
              <a:cxn ang="0">
                <a:pos x="connsiteX28284" y="connsiteY28284"/>
              </a:cxn>
              <a:cxn ang="0">
                <a:pos x="connsiteX28285" y="connsiteY28285"/>
              </a:cxn>
              <a:cxn ang="0">
                <a:pos x="connsiteX28286" y="connsiteY28286"/>
              </a:cxn>
              <a:cxn ang="0">
                <a:pos x="connsiteX28287" y="connsiteY28287"/>
              </a:cxn>
              <a:cxn ang="0">
                <a:pos x="connsiteX28288" y="connsiteY28288"/>
              </a:cxn>
              <a:cxn ang="0">
                <a:pos x="connsiteX28289" y="connsiteY28289"/>
              </a:cxn>
              <a:cxn ang="0">
                <a:pos x="connsiteX28290" y="connsiteY28290"/>
              </a:cxn>
              <a:cxn ang="0">
                <a:pos x="connsiteX28291" y="connsiteY28291"/>
              </a:cxn>
              <a:cxn ang="0">
                <a:pos x="connsiteX28292" y="connsiteY28292"/>
              </a:cxn>
              <a:cxn ang="0">
                <a:pos x="connsiteX28293" y="connsiteY28293"/>
              </a:cxn>
              <a:cxn ang="0">
                <a:pos x="connsiteX28294" y="connsiteY28294"/>
              </a:cxn>
              <a:cxn ang="0">
                <a:pos x="connsiteX28295" y="connsiteY28295"/>
              </a:cxn>
              <a:cxn ang="0">
                <a:pos x="connsiteX28296" y="connsiteY28296"/>
              </a:cxn>
              <a:cxn ang="0">
                <a:pos x="connsiteX28297" y="connsiteY28297"/>
              </a:cxn>
              <a:cxn ang="0">
                <a:pos x="connsiteX28298" y="connsiteY28298"/>
              </a:cxn>
              <a:cxn ang="0">
                <a:pos x="connsiteX28299" y="connsiteY28299"/>
              </a:cxn>
              <a:cxn ang="0">
                <a:pos x="connsiteX28300" y="connsiteY28300"/>
              </a:cxn>
              <a:cxn ang="0">
                <a:pos x="connsiteX28301" y="connsiteY28301"/>
              </a:cxn>
              <a:cxn ang="0">
                <a:pos x="connsiteX28302" y="connsiteY28302"/>
              </a:cxn>
              <a:cxn ang="0">
                <a:pos x="connsiteX28303" y="connsiteY28303"/>
              </a:cxn>
              <a:cxn ang="0">
                <a:pos x="connsiteX28304" y="connsiteY28304"/>
              </a:cxn>
              <a:cxn ang="0">
                <a:pos x="connsiteX28305" y="connsiteY28305"/>
              </a:cxn>
              <a:cxn ang="0">
                <a:pos x="connsiteX28306" y="connsiteY28306"/>
              </a:cxn>
              <a:cxn ang="0">
                <a:pos x="connsiteX28307" y="connsiteY28307"/>
              </a:cxn>
              <a:cxn ang="0">
                <a:pos x="connsiteX28308" y="connsiteY28308"/>
              </a:cxn>
              <a:cxn ang="0">
                <a:pos x="connsiteX28309" y="connsiteY28309"/>
              </a:cxn>
              <a:cxn ang="0">
                <a:pos x="connsiteX28310" y="connsiteY28310"/>
              </a:cxn>
              <a:cxn ang="0">
                <a:pos x="connsiteX28311" y="connsiteY28311"/>
              </a:cxn>
              <a:cxn ang="0">
                <a:pos x="connsiteX28312" y="connsiteY28312"/>
              </a:cxn>
              <a:cxn ang="0">
                <a:pos x="connsiteX28313" y="connsiteY28313"/>
              </a:cxn>
              <a:cxn ang="0">
                <a:pos x="connsiteX28314" y="connsiteY28314"/>
              </a:cxn>
              <a:cxn ang="0">
                <a:pos x="connsiteX28315" y="connsiteY28315"/>
              </a:cxn>
              <a:cxn ang="0">
                <a:pos x="connsiteX28316" y="connsiteY28316"/>
              </a:cxn>
              <a:cxn ang="0">
                <a:pos x="connsiteX28317" y="connsiteY28317"/>
              </a:cxn>
              <a:cxn ang="0">
                <a:pos x="connsiteX28318" y="connsiteY28318"/>
              </a:cxn>
              <a:cxn ang="0">
                <a:pos x="connsiteX28319" y="connsiteY28319"/>
              </a:cxn>
              <a:cxn ang="0">
                <a:pos x="connsiteX28320" y="connsiteY28320"/>
              </a:cxn>
              <a:cxn ang="0">
                <a:pos x="connsiteX28321" y="connsiteY28321"/>
              </a:cxn>
              <a:cxn ang="0">
                <a:pos x="connsiteX28322" y="connsiteY28322"/>
              </a:cxn>
              <a:cxn ang="0">
                <a:pos x="connsiteX28323" y="connsiteY28323"/>
              </a:cxn>
              <a:cxn ang="0">
                <a:pos x="connsiteX28324" y="connsiteY28324"/>
              </a:cxn>
              <a:cxn ang="0">
                <a:pos x="connsiteX28325" y="connsiteY28325"/>
              </a:cxn>
              <a:cxn ang="0">
                <a:pos x="connsiteX28326" y="connsiteY28326"/>
              </a:cxn>
              <a:cxn ang="0">
                <a:pos x="connsiteX28327" y="connsiteY28327"/>
              </a:cxn>
              <a:cxn ang="0">
                <a:pos x="connsiteX28328" y="connsiteY28328"/>
              </a:cxn>
              <a:cxn ang="0">
                <a:pos x="connsiteX28329" y="connsiteY28329"/>
              </a:cxn>
              <a:cxn ang="0">
                <a:pos x="connsiteX28330" y="connsiteY28330"/>
              </a:cxn>
              <a:cxn ang="0">
                <a:pos x="connsiteX28331" y="connsiteY28331"/>
              </a:cxn>
              <a:cxn ang="0">
                <a:pos x="connsiteX28332" y="connsiteY28332"/>
              </a:cxn>
              <a:cxn ang="0">
                <a:pos x="connsiteX28333" y="connsiteY28333"/>
              </a:cxn>
              <a:cxn ang="0">
                <a:pos x="connsiteX28334" y="connsiteY28334"/>
              </a:cxn>
              <a:cxn ang="0">
                <a:pos x="connsiteX28335" y="connsiteY28335"/>
              </a:cxn>
              <a:cxn ang="0">
                <a:pos x="connsiteX28336" y="connsiteY28336"/>
              </a:cxn>
              <a:cxn ang="0">
                <a:pos x="connsiteX28337" y="connsiteY28337"/>
              </a:cxn>
              <a:cxn ang="0">
                <a:pos x="connsiteX28338" y="connsiteY28338"/>
              </a:cxn>
              <a:cxn ang="0">
                <a:pos x="connsiteX28339" y="connsiteY28339"/>
              </a:cxn>
              <a:cxn ang="0">
                <a:pos x="connsiteX28340" y="connsiteY28340"/>
              </a:cxn>
              <a:cxn ang="0">
                <a:pos x="connsiteX28341" y="connsiteY28341"/>
              </a:cxn>
              <a:cxn ang="0">
                <a:pos x="connsiteX28342" y="connsiteY28342"/>
              </a:cxn>
              <a:cxn ang="0">
                <a:pos x="connsiteX28343" y="connsiteY28343"/>
              </a:cxn>
              <a:cxn ang="0">
                <a:pos x="connsiteX28344" y="connsiteY28344"/>
              </a:cxn>
              <a:cxn ang="0">
                <a:pos x="connsiteX28345" y="connsiteY28345"/>
              </a:cxn>
              <a:cxn ang="0">
                <a:pos x="connsiteX28346" y="connsiteY28346"/>
              </a:cxn>
              <a:cxn ang="0">
                <a:pos x="connsiteX28347" y="connsiteY28347"/>
              </a:cxn>
              <a:cxn ang="0">
                <a:pos x="connsiteX28348" y="connsiteY28348"/>
              </a:cxn>
              <a:cxn ang="0">
                <a:pos x="connsiteX28349" y="connsiteY28349"/>
              </a:cxn>
              <a:cxn ang="0">
                <a:pos x="connsiteX28350" y="connsiteY28350"/>
              </a:cxn>
              <a:cxn ang="0">
                <a:pos x="connsiteX28351" y="connsiteY28351"/>
              </a:cxn>
              <a:cxn ang="0">
                <a:pos x="connsiteX28352" y="connsiteY28352"/>
              </a:cxn>
              <a:cxn ang="0">
                <a:pos x="connsiteX28353" y="connsiteY28353"/>
              </a:cxn>
              <a:cxn ang="0">
                <a:pos x="connsiteX28354" y="connsiteY28354"/>
              </a:cxn>
              <a:cxn ang="0">
                <a:pos x="connsiteX28355" y="connsiteY28355"/>
              </a:cxn>
              <a:cxn ang="0">
                <a:pos x="connsiteX28356" y="connsiteY28356"/>
              </a:cxn>
              <a:cxn ang="0">
                <a:pos x="connsiteX28357" y="connsiteY28357"/>
              </a:cxn>
              <a:cxn ang="0">
                <a:pos x="connsiteX28358" y="connsiteY28358"/>
              </a:cxn>
              <a:cxn ang="0">
                <a:pos x="connsiteX28359" y="connsiteY28359"/>
              </a:cxn>
              <a:cxn ang="0">
                <a:pos x="connsiteX28360" y="connsiteY28360"/>
              </a:cxn>
              <a:cxn ang="0">
                <a:pos x="connsiteX28361" y="connsiteY28361"/>
              </a:cxn>
              <a:cxn ang="0">
                <a:pos x="connsiteX28362" y="connsiteY28362"/>
              </a:cxn>
              <a:cxn ang="0">
                <a:pos x="connsiteX28363" y="connsiteY28363"/>
              </a:cxn>
              <a:cxn ang="0">
                <a:pos x="connsiteX28364" y="connsiteY28364"/>
              </a:cxn>
              <a:cxn ang="0">
                <a:pos x="connsiteX28365" y="connsiteY28365"/>
              </a:cxn>
              <a:cxn ang="0">
                <a:pos x="connsiteX28366" y="connsiteY28366"/>
              </a:cxn>
              <a:cxn ang="0">
                <a:pos x="connsiteX28367" y="connsiteY28367"/>
              </a:cxn>
              <a:cxn ang="0">
                <a:pos x="connsiteX28368" y="connsiteY28368"/>
              </a:cxn>
              <a:cxn ang="0">
                <a:pos x="connsiteX28369" y="connsiteY28369"/>
              </a:cxn>
              <a:cxn ang="0">
                <a:pos x="connsiteX28370" y="connsiteY28370"/>
              </a:cxn>
              <a:cxn ang="0">
                <a:pos x="connsiteX28371" y="connsiteY28371"/>
              </a:cxn>
              <a:cxn ang="0">
                <a:pos x="connsiteX28372" y="connsiteY28372"/>
              </a:cxn>
              <a:cxn ang="0">
                <a:pos x="connsiteX28373" y="connsiteY28373"/>
              </a:cxn>
              <a:cxn ang="0">
                <a:pos x="connsiteX28374" y="connsiteY28374"/>
              </a:cxn>
              <a:cxn ang="0">
                <a:pos x="connsiteX28375" y="connsiteY28375"/>
              </a:cxn>
              <a:cxn ang="0">
                <a:pos x="connsiteX28376" y="connsiteY28376"/>
              </a:cxn>
              <a:cxn ang="0">
                <a:pos x="connsiteX28377" y="connsiteY28377"/>
              </a:cxn>
              <a:cxn ang="0">
                <a:pos x="connsiteX28378" y="connsiteY28378"/>
              </a:cxn>
              <a:cxn ang="0">
                <a:pos x="connsiteX28379" y="connsiteY28379"/>
              </a:cxn>
              <a:cxn ang="0">
                <a:pos x="connsiteX28380" y="connsiteY28380"/>
              </a:cxn>
              <a:cxn ang="0">
                <a:pos x="connsiteX28381" y="connsiteY28381"/>
              </a:cxn>
              <a:cxn ang="0">
                <a:pos x="connsiteX28382" y="connsiteY28382"/>
              </a:cxn>
              <a:cxn ang="0">
                <a:pos x="connsiteX28383" y="connsiteY28383"/>
              </a:cxn>
              <a:cxn ang="0">
                <a:pos x="connsiteX28384" y="connsiteY28384"/>
              </a:cxn>
              <a:cxn ang="0">
                <a:pos x="connsiteX28385" y="connsiteY28385"/>
              </a:cxn>
              <a:cxn ang="0">
                <a:pos x="connsiteX28386" y="connsiteY28386"/>
              </a:cxn>
              <a:cxn ang="0">
                <a:pos x="connsiteX28387" y="connsiteY28387"/>
              </a:cxn>
              <a:cxn ang="0">
                <a:pos x="connsiteX28388" y="connsiteY28388"/>
              </a:cxn>
              <a:cxn ang="0">
                <a:pos x="connsiteX28389" y="connsiteY28389"/>
              </a:cxn>
              <a:cxn ang="0">
                <a:pos x="connsiteX28390" y="connsiteY28390"/>
              </a:cxn>
              <a:cxn ang="0">
                <a:pos x="connsiteX28391" y="connsiteY28391"/>
              </a:cxn>
              <a:cxn ang="0">
                <a:pos x="connsiteX28392" y="connsiteY28392"/>
              </a:cxn>
              <a:cxn ang="0">
                <a:pos x="connsiteX28393" y="connsiteY28393"/>
              </a:cxn>
              <a:cxn ang="0">
                <a:pos x="connsiteX28394" y="connsiteY28394"/>
              </a:cxn>
              <a:cxn ang="0">
                <a:pos x="connsiteX28395" y="connsiteY28395"/>
              </a:cxn>
              <a:cxn ang="0">
                <a:pos x="connsiteX28396" y="connsiteY28396"/>
              </a:cxn>
              <a:cxn ang="0">
                <a:pos x="connsiteX28397" y="connsiteY28397"/>
              </a:cxn>
              <a:cxn ang="0">
                <a:pos x="connsiteX28398" y="connsiteY28398"/>
              </a:cxn>
              <a:cxn ang="0">
                <a:pos x="connsiteX28399" y="connsiteY28399"/>
              </a:cxn>
              <a:cxn ang="0">
                <a:pos x="connsiteX28400" y="connsiteY28400"/>
              </a:cxn>
              <a:cxn ang="0">
                <a:pos x="connsiteX28401" y="connsiteY28401"/>
              </a:cxn>
              <a:cxn ang="0">
                <a:pos x="connsiteX28402" y="connsiteY28402"/>
              </a:cxn>
              <a:cxn ang="0">
                <a:pos x="connsiteX28403" y="connsiteY28403"/>
              </a:cxn>
              <a:cxn ang="0">
                <a:pos x="connsiteX28404" y="connsiteY28404"/>
              </a:cxn>
              <a:cxn ang="0">
                <a:pos x="connsiteX28405" y="connsiteY28405"/>
              </a:cxn>
              <a:cxn ang="0">
                <a:pos x="connsiteX28406" y="connsiteY28406"/>
              </a:cxn>
              <a:cxn ang="0">
                <a:pos x="connsiteX28407" y="connsiteY28407"/>
              </a:cxn>
              <a:cxn ang="0">
                <a:pos x="connsiteX28408" y="connsiteY28408"/>
              </a:cxn>
              <a:cxn ang="0">
                <a:pos x="connsiteX28409" y="connsiteY28409"/>
              </a:cxn>
              <a:cxn ang="0">
                <a:pos x="connsiteX28410" y="connsiteY28410"/>
              </a:cxn>
              <a:cxn ang="0">
                <a:pos x="connsiteX28411" y="connsiteY28411"/>
              </a:cxn>
              <a:cxn ang="0">
                <a:pos x="connsiteX28412" y="connsiteY28412"/>
              </a:cxn>
              <a:cxn ang="0">
                <a:pos x="connsiteX28413" y="connsiteY28413"/>
              </a:cxn>
              <a:cxn ang="0">
                <a:pos x="connsiteX28414" y="connsiteY28414"/>
              </a:cxn>
              <a:cxn ang="0">
                <a:pos x="connsiteX28415" y="connsiteY28415"/>
              </a:cxn>
              <a:cxn ang="0">
                <a:pos x="connsiteX28416" y="connsiteY28416"/>
              </a:cxn>
              <a:cxn ang="0">
                <a:pos x="connsiteX28417" y="connsiteY28417"/>
              </a:cxn>
              <a:cxn ang="0">
                <a:pos x="connsiteX28418" y="connsiteY28418"/>
              </a:cxn>
              <a:cxn ang="0">
                <a:pos x="connsiteX28419" y="connsiteY28419"/>
              </a:cxn>
              <a:cxn ang="0">
                <a:pos x="connsiteX28420" y="connsiteY28420"/>
              </a:cxn>
              <a:cxn ang="0">
                <a:pos x="connsiteX28421" y="connsiteY28421"/>
              </a:cxn>
              <a:cxn ang="0">
                <a:pos x="connsiteX28422" y="connsiteY28422"/>
              </a:cxn>
              <a:cxn ang="0">
                <a:pos x="connsiteX28423" y="connsiteY28423"/>
              </a:cxn>
              <a:cxn ang="0">
                <a:pos x="connsiteX28424" y="connsiteY28424"/>
              </a:cxn>
              <a:cxn ang="0">
                <a:pos x="connsiteX28425" y="connsiteY28425"/>
              </a:cxn>
              <a:cxn ang="0">
                <a:pos x="connsiteX28426" y="connsiteY28426"/>
              </a:cxn>
              <a:cxn ang="0">
                <a:pos x="connsiteX28427" y="connsiteY28427"/>
              </a:cxn>
              <a:cxn ang="0">
                <a:pos x="connsiteX28428" y="connsiteY28428"/>
              </a:cxn>
              <a:cxn ang="0">
                <a:pos x="connsiteX28429" y="connsiteY28429"/>
              </a:cxn>
              <a:cxn ang="0">
                <a:pos x="connsiteX28430" y="connsiteY28430"/>
              </a:cxn>
              <a:cxn ang="0">
                <a:pos x="connsiteX28431" y="connsiteY28431"/>
              </a:cxn>
              <a:cxn ang="0">
                <a:pos x="connsiteX28432" y="connsiteY28432"/>
              </a:cxn>
              <a:cxn ang="0">
                <a:pos x="connsiteX28433" y="connsiteY28433"/>
              </a:cxn>
              <a:cxn ang="0">
                <a:pos x="connsiteX28434" y="connsiteY28434"/>
              </a:cxn>
              <a:cxn ang="0">
                <a:pos x="connsiteX28435" y="connsiteY28435"/>
              </a:cxn>
              <a:cxn ang="0">
                <a:pos x="connsiteX28436" y="connsiteY28436"/>
              </a:cxn>
              <a:cxn ang="0">
                <a:pos x="connsiteX28437" y="connsiteY28437"/>
              </a:cxn>
              <a:cxn ang="0">
                <a:pos x="connsiteX28438" y="connsiteY28438"/>
              </a:cxn>
              <a:cxn ang="0">
                <a:pos x="connsiteX28439" y="connsiteY28439"/>
              </a:cxn>
              <a:cxn ang="0">
                <a:pos x="connsiteX28440" y="connsiteY28440"/>
              </a:cxn>
              <a:cxn ang="0">
                <a:pos x="connsiteX28441" y="connsiteY28441"/>
              </a:cxn>
              <a:cxn ang="0">
                <a:pos x="connsiteX28442" y="connsiteY28442"/>
              </a:cxn>
              <a:cxn ang="0">
                <a:pos x="connsiteX28443" y="connsiteY28443"/>
              </a:cxn>
              <a:cxn ang="0">
                <a:pos x="connsiteX28444" y="connsiteY28444"/>
              </a:cxn>
              <a:cxn ang="0">
                <a:pos x="connsiteX28445" y="connsiteY28445"/>
              </a:cxn>
              <a:cxn ang="0">
                <a:pos x="connsiteX28446" y="connsiteY28446"/>
              </a:cxn>
              <a:cxn ang="0">
                <a:pos x="connsiteX28447" y="connsiteY28447"/>
              </a:cxn>
              <a:cxn ang="0">
                <a:pos x="connsiteX28448" y="connsiteY28448"/>
              </a:cxn>
              <a:cxn ang="0">
                <a:pos x="connsiteX28449" y="connsiteY28449"/>
              </a:cxn>
              <a:cxn ang="0">
                <a:pos x="connsiteX28450" y="connsiteY28450"/>
              </a:cxn>
              <a:cxn ang="0">
                <a:pos x="connsiteX28451" y="connsiteY28451"/>
              </a:cxn>
              <a:cxn ang="0">
                <a:pos x="connsiteX28452" y="connsiteY28452"/>
              </a:cxn>
              <a:cxn ang="0">
                <a:pos x="connsiteX28453" y="connsiteY28453"/>
              </a:cxn>
              <a:cxn ang="0">
                <a:pos x="connsiteX28454" y="connsiteY28454"/>
              </a:cxn>
              <a:cxn ang="0">
                <a:pos x="connsiteX28455" y="connsiteY28455"/>
              </a:cxn>
              <a:cxn ang="0">
                <a:pos x="connsiteX28456" y="connsiteY28456"/>
              </a:cxn>
              <a:cxn ang="0">
                <a:pos x="connsiteX28457" y="connsiteY28457"/>
              </a:cxn>
              <a:cxn ang="0">
                <a:pos x="connsiteX28458" y="connsiteY28458"/>
              </a:cxn>
              <a:cxn ang="0">
                <a:pos x="connsiteX28459" y="connsiteY28459"/>
              </a:cxn>
              <a:cxn ang="0">
                <a:pos x="connsiteX28460" y="connsiteY28460"/>
              </a:cxn>
              <a:cxn ang="0">
                <a:pos x="connsiteX28461" y="connsiteY28461"/>
              </a:cxn>
              <a:cxn ang="0">
                <a:pos x="connsiteX28462" y="connsiteY28462"/>
              </a:cxn>
              <a:cxn ang="0">
                <a:pos x="connsiteX28463" y="connsiteY28463"/>
              </a:cxn>
              <a:cxn ang="0">
                <a:pos x="connsiteX28464" y="connsiteY28464"/>
              </a:cxn>
              <a:cxn ang="0">
                <a:pos x="connsiteX28465" y="connsiteY28465"/>
              </a:cxn>
              <a:cxn ang="0">
                <a:pos x="connsiteX28466" y="connsiteY28466"/>
              </a:cxn>
              <a:cxn ang="0">
                <a:pos x="connsiteX28467" y="connsiteY28467"/>
              </a:cxn>
              <a:cxn ang="0">
                <a:pos x="connsiteX28468" y="connsiteY28468"/>
              </a:cxn>
              <a:cxn ang="0">
                <a:pos x="connsiteX28469" y="connsiteY28469"/>
              </a:cxn>
              <a:cxn ang="0">
                <a:pos x="connsiteX28470" y="connsiteY28470"/>
              </a:cxn>
              <a:cxn ang="0">
                <a:pos x="connsiteX28471" y="connsiteY28471"/>
              </a:cxn>
              <a:cxn ang="0">
                <a:pos x="connsiteX28472" y="connsiteY28472"/>
              </a:cxn>
              <a:cxn ang="0">
                <a:pos x="connsiteX28473" y="connsiteY28473"/>
              </a:cxn>
              <a:cxn ang="0">
                <a:pos x="connsiteX28474" y="connsiteY28474"/>
              </a:cxn>
              <a:cxn ang="0">
                <a:pos x="connsiteX28475" y="connsiteY28475"/>
              </a:cxn>
              <a:cxn ang="0">
                <a:pos x="connsiteX28476" y="connsiteY28476"/>
              </a:cxn>
              <a:cxn ang="0">
                <a:pos x="connsiteX28477" y="connsiteY28477"/>
              </a:cxn>
              <a:cxn ang="0">
                <a:pos x="connsiteX28478" y="connsiteY28478"/>
              </a:cxn>
              <a:cxn ang="0">
                <a:pos x="connsiteX28479" y="connsiteY28479"/>
              </a:cxn>
              <a:cxn ang="0">
                <a:pos x="connsiteX28480" y="connsiteY28480"/>
              </a:cxn>
              <a:cxn ang="0">
                <a:pos x="connsiteX28481" y="connsiteY28481"/>
              </a:cxn>
              <a:cxn ang="0">
                <a:pos x="connsiteX28482" y="connsiteY28482"/>
              </a:cxn>
              <a:cxn ang="0">
                <a:pos x="connsiteX28483" y="connsiteY28483"/>
              </a:cxn>
              <a:cxn ang="0">
                <a:pos x="connsiteX28484" y="connsiteY28484"/>
              </a:cxn>
              <a:cxn ang="0">
                <a:pos x="connsiteX28485" y="connsiteY28485"/>
              </a:cxn>
              <a:cxn ang="0">
                <a:pos x="connsiteX28486" y="connsiteY28486"/>
              </a:cxn>
              <a:cxn ang="0">
                <a:pos x="connsiteX28487" y="connsiteY28487"/>
              </a:cxn>
              <a:cxn ang="0">
                <a:pos x="connsiteX28488" y="connsiteY28488"/>
              </a:cxn>
              <a:cxn ang="0">
                <a:pos x="connsiteX28489" y="connsiteY28489"/>
              </a:cxn>
              <a:cxn ang="0">
                <a:pos x="connsiteX28490" y="connsiteY28490"/>
              </a:cxn>
              <a:cxn ang="0">
                <a:pos x="connsiteX28491" y="connsiteY28491"/>
              </a:cxn>
              <a:cxn ang="0">
                <a:pos x="connsiteX28492" y="connsiteY28492"/>
              </a:cxn>
              <a:cxn ang="0">
                <a:pos x="connsiteX28493" y="connsiteY28493"/>
              </a:cxn>
              <a:cxn ang="0">
                <a:pos x="connsiteX28494" y="connsiteY28494"/>
              </a:cxn>
              <a:cxn ang="0">
                <a:pos x="connsiteX28495" y="connsiteY28495"/>
              </a:cxn>
              <a:cxn ang="0">
                <a:pos x="connsiteX28496" y="connsiteY28496"/>
              </a:cxn>
              <a:cxn ang="0">
                <a:pos x="connsiteX28497" y="connsiteY28497"/>
              </a:cxn>
              <a:cxn ang="0">
                <a:pos x="connsiteX28498" y="connsiteY28498"/>
              </a:cxn>
              <a:cxn ang="0">
                <a:pos x="connsiteX28499" y="connsiteY28499"/>
              </a:cxn>
              <a:cxn ang="0">
                <a:pos x="connsiteX28500" y="connsiteY28500"/>
              </a:cxn>
              <a:cxn ang="0">
                <a:pos x="connsiteX28501" y="connsiteY28501"/>
              </a:cxn>
              <a:cxn ang="0">
                <a:pos x="connsiteX28502" y="connsiteY28502"/>
              </a:cxn>
              <a:cxn ang="0">
                <a:pos x="connsiteX28503" y="connsiteY28503"/>
              </a:cxn>
              <a:cxn ang="0">
                <a:pos x="connsiteX28504" y="connsiteY28504"/>
              </a:cxn>
              <a:cxn ang="0">
                <a:pos x="connsiteX28505" y="connsiteY28505"/>
              </a:cxn>
              <a:cxn ang="0">
                <a:pos x="connsiteX28506" y="connsiteY28506"/>
              </a:cxn>
              <a:cxn ang="0">
                <a:pos x="connsiteX28507" y="connsiteY28507"/>
              </a:cxn>
              <a:cxn ang="0">
                <a:pos x="connsiteX28508" y="connsiteY28508"/>
              </a:cxn>
              <a:cxn ang="0">
                <a:pos x="connsiteX28509" y="connsiteY28509"/>
              </a:cxn>
              <a:cxn ang="0">
                <a:pos x="connsiteX28510" y="connsiteY28510"/>
              </a:cxn>
              <a:cxn ang="0">
                <a:pos x="connsiteX28511" y="connsiteY28511"/>
              </a:cxn>
              <a:cxn ang="0">
                <a:pos x="connsiteX28512" y="connsiteY28512"/>
              </a:cxn>
              <a:cxn ang="0">
                <a:pos x="connsiteX28513" y="connsiteY28513"/>
              </a:cxn>
              <a:cxn ang="0">
                <a:pos x="connsiteX28514" y="connsiteY28514"/>
              </a:cxn>
              <a:cxn ang="0">
                <a:pos x="connsiteX28515" y="connsiteY28515"/>
              </a:cxn>
              <a:cxn ang="0">
                <a:pos x="connsiteX28516" y="connsiteY28516"/>
              </a:cxn>
              <a:cxn ang="0">
                <a:pos x="connsiteX28517" y="connsiteY28517"/>
              </a:cxn>
              <a:cxn ang="0">
                <a:pos x="connsiteX28518" y="connsiteY28518"/>
              </a:cxn>
              <a:cxn ang="0">
                <a:pos x="connsiteX28519" y="connsiteY28519"/>
              </a:cxn>
              <a:cxn ang="0">
                <a:pos x="connsiteX28520" y="connsiteY28520"/>
              </a:cxn>
              <a:cxn ang="0">
                <a:pos x="connsiteX28521" y="connsiteY28521"/>
              </a:cxn>
              <a:cxn ang="0">
                <a:pos x="connsiteX28522" y="connsiteY28522"/>
              </a:cxn>
              <a:cxn ang="0">
                <a:pos x="connsiteX28523" y="connsiteY28523"/>
              </a:cxn>
              <a:cxn ang="0">
                <a:pos x="connsiteX28524" y="connsiteY28524"/>
              </a:cxn>
              <a:cxn ang="0">
                <a:pos x="connsiteX28525" y="connsiteY28525"/>
              </a:cxn>
              <a:cxn ang="0">
                <a:pos x="connsiteX28526" y="connsiteY28526"/>
              </a:cxn>
              <a:cxn ang="0">
                <a:pos x="connsiteX28527" y="connsiteY28527"/>
              </a:cxn>
              <a:cxn ang="0">
                <a:pos x="connsiteX28528" y="connsiteY28528"/>
              </a:cxn>
              <a:cxn ang="0">
                <a:pos x="connsiteX28529" y="connsiteY28529"/>
              </a:cxn>
              <a:cxn ang="0">
                <a:pos x="connsiteX28530" y="connsiteY28530"/>
              </a:cxn>
              <a:cxn ang="0">
                <a:pos x="connsiteX28531" y="connsiteY28531"/>
              </a:cxn>
              <a:cxn ang="0">
                <a:pos x="connsiteX28532" y="connsiteY28532"/>
              </a:cxn>
              <a:cxn ang="0">
                <a:pos x="connsiteX28533" y="connsiteY28533"/>
              </a:cxn>
              <a:cxn ang="0">
                <a:pos x="connsiteX28534" y="connsiteY28534"/>
              </a:cxn>
              <a:cxn ang="0">
                <a:pos x="connsiteX28535" y="connsiteY28535"/>
              </a:cxn>
              <a:cxn ang="0">
                <a:pos x="connsiteX28536" y="connsiteY28536"/>
              </a:cxn>
              <a:cxn ang="0">
                <a:pos x="connsiteX28537" y="connsiteY28537"/>
              </a:cxn>
              <a:cxn ang="0">
                <a:pos x="connsiteX28538" y="connsiteY28538"/>
              </a:cxn>
              <a:cxn ang="0">
                <a:pos x="connsiteX28539" y="connsiteY28539"/>
              </a:cxn>
              <a:cxn ang="0">
                <a:pos x="connsiteX28540" y="connsiteY28540"/>
              </a:cxn>
              <a:cxn ang="0">
                <a:pos x="connsiteX28541" y="connsiteY28541"/>
              </a:cxn>
              <a:cxn ang="0">
                <a:pos x="connsiteX28542" y="connsiteY28542"/>
              </a:cxn>
              <a:cxn ang="0">
                <a:pos x="connsiteX28543" y="connsiteY28543"/>
              </a:cxn>
              <a:cxn ang="0">
                <a:pos x="connsiteX28544" y="connsiteY28544"/>
              </a:cxn>
              <a:cxn ang="0">
                <a:pos x="connsiteX28545" y="connsiteY28545"/>
              </a:cxn>
              <a:cxn ang="0">
                <a:pos x="connsiteX28546" y="connsiteY28546"/>
              </a:cxn>
              <a:cxn ang="0">
                <a:pos x="connsiteX28547" y="connsiteY28547"/>
              </a:cxn>
              <a:cxn ang="0">
                <a:pos x="connsiteX28548" y="connsiteY28548"/>
              </a:cxn>
              <a:cxn ang="0">
                <a:pos x="connsiteX28549" y="connsiteY28549"/>
              </a:cxn>
              <a:cxn ang="0">
                <a:pos x="connsiteX28550" y="connsiteY28550"/>
              </a:cxn>
              <a:cxn ang="0">
                <a:pos x="connsiteX28551" y="connsiteY28551"/>
              </a:cxn>
              <a:cxn ang="0">
                <a:pos x="connsiteX28552" y="connsiteY28552"/>
              </a:cxn>
              <a:cxn ang="0">
                <a:pos x="connsiteX28553" y="connsiteY28553"/>
              </a:cxn>
              <a:cxn ang="0">
                <a:pos x="connsiteX28554" y="connsiteY28554"/>
              </a:cxn>
              <a:cxn ang="0">
                <a:pos x="connsiteX28555" y="connsiteY28555"/>
              </a:cxn>
              <a:cxn ang="0">
                <a:pos x="connsiteX28556" y="connsiteY28556"/>
              </a:cxn>
              <a:cxn ang="0">
                <a:pos x="connsiteX28557" y="connsiteY28557"/>
              </a:cxn>
              <a:cxn ang="0">
                <a:pos x="connsiteX28558" y="connsiteY28558"/>
              </a:cxn>
              <a:cxn ang="0">
                <a:pos x="connsiteX28559" y="connsiteY28559"/>
              </a:cxn>
              <a:cxn ang="0">
                <a:pos x="connsiteX28560" y="connsiteY28560"/>
              </a:cxn>
              <a:cxn ang="0">
                <a:pos x="connsiteX28561" y="connsiteY28561"/>
              </a:cxn>
              <a:cxn ang="0">
                <a:pos x="connsiteX28562" y="connsiteY28562"/>
              </a:cxn>
              <a:cxn ang="0">
                <a:pos x="connsiteX28563" y="connsiteY28563"/>
              </a:cxn>
              <a:cxn ang="0">
                <a:pos x="connsiteX28564" y="connsiteY28564"/>
              </a:cxn>
              <a:cxn ang="0">
                <a:pos x="connsiteX28565" y="connsiteY28565"/>
              </a:cxn>
              <a:cxn ang="0">
                <a:pos x="connsiteX28566" y="connsiteY28566"/>
              </a:cxn>
              <a:cxn ang="0">
                <a:pos x="connsiteX28567" y="connsiteY28567"/>
              </a:cxn>
              <a:cxn ang="0">
                <a:pos x="connsiteX28568" y="connsiteY28568"/>
              </a:cxn>
              <a:cxn ang="0">
                <a:pos x="connsiteX28569" y="connsiteY28569"/>
              </a:cxn>
              <a:cxn ang="0">
                <a:pos x="connsiteX28570" y="connsiteY28570"/>
              </a:cxn>
              <a:cxn ang="0">
                <a:pos x="connsiteX28571" y="connsiteY28571"/>
              </a:cxn>
              <a:cxn ang="0">
                <a:pos x="connsiteX28572" y="connsiteY28572"/>
              </a:cxn>
              <a:cxn ang="0">
                <a:pos x="connsiteX28573" y="connsiteY28573"/>
              </a:cxn>
              <a:cxn ang="0">
                <a:pos x="connsiteX28574" y="connsiteY28574"/>
              </a:cxn>
              <a:cxn ang="0">
                <a:pos x="connsiteX28575" y="connsiteY28575"/>
              </a:cxn>
              <a:cxn ang="0">
                <a:pos x="connsiteX28576" y="connsiteY28576"/>
              </a:cxn>
              <a:cxn ang="0">
                <a:pos x="connsiteX28577" y="connsiteY28577"/>
              </a:cxn>
              <a:cxn ang="0">
                <a:pos x="connsiteX28578" y="connsiteY28578"/>
              </a:cxn>
              <a:cxn ang="0">
                <a:pos x="connsiteX28579" y="connsiteY28579"/>
              </a:cxn>
              <a:cxn ang="0">
                <a:pos x="connsiteX28580" y="connsiteY28580"/>
              </a:cxn>
              <a:cxn ang="0">
                <a:pos x="connsiteX28581" y="connsiteY28581"/>
              </a:cxn>
              <a:cxn ang="0">
                <a:pos x="connsiteX28582" y="connsiteY28582"/>
              </a:cxn>
              <a:cxn ang="0">
                <a:pos x="connsiteX28583" y="connsiteY28583"/>
              </a:cxn>
              <a:cxn ang="0">
                <a:pos x="connsiteX28584" y="connsiteY28584"/>
              </a:cxn>
              <a:cxn ang="0">
                <a:pos x="connsiteX28585" y="connsiteY28585"/>
              </a:cxn>
              <a:cxn ang="0">
                <a:pos x="connsiteX28586" y="connsiteY28586"/>
              </a:cxn>
              <a:cxn ang="0">
                <a:pos x="connsiteX28587" y="connsiteY28587"/>
              </a:cxn>
              <a:cxn ang="0">
                <a:pos x="connsiteX28588" y="connsiteY28588"/>
              </a:cxn>
              <a:cxn ang="0">
                <a:pos x="connsiteX28589" y="connsiteY28589"/>
              </a:cxn>
              <a:cxn ang="0">
                <a:pos x="connsiteX28590" y="connsiteY28590"/>
              </a:cxn>
              <a:cxn ang="0">
                <a:pos x="connsiteX28591" y="connsiteY28591"/>
              </a:cxn>
              <a:cxn ang="0">
                <a:pos x="connsiteX28592" y="connsiteY28592"/>
              </a:cxn>
              <a:cxn ang="0">
                <a:pos x="connsiteX28593" y="connsiteY28593"/>
              </a:cxn>
              <a:cxn ang="0">
                <a:pos x="connsiteX28594" y="connsiteY28594"/>
              </a:cxn>
              <a:cxn ang="0">
                <a:pos x="connsiteX28595" y="connsiteY28595"/>
              </a:cxn>
              <a:cxn ang="0">
                <a:pos x="connsiteX28596" y="connsiteY28596"/>
              </a:cxn>
              <a:cxn ang="0">
                <a:pos x="connsiteX28597" y="connsiteY28597"/>
              </a:cxn>
              <a:cxn ang="0">
                <a:pos x="connsiteX28598" y="connsiteY28598"/>
              </a:cxn>
              <a:cxn ang="0">
                <a:pos x="connsiteX28599" y="connsiteY28599"/>
              </a:cxn>
              <a:cxn ang="0">
                <a:pos x="connsiteX28600" y="connsiteY28600"/>
              </a:cxn>
              <a:cxn ang="0">
                <a:pos x="connsiteX28601" y="connsiteY28601"/>
              </a:cxn>
              <a:cxn ang="0">
                <a:pos x="connsiteX28602" y="connsiteY28602"/>
              </a:cxn>
              <a:cxn ang="0">
                <a:pos x="connsiteX28603" y="connsiteY28603"/>
              </a:cxn>
              <a:cxn ang="0">
                <a:pos x="connsiteX28604" y="connsiteY28604"/>
              </a:cxn>
              <a:cxn ang="0">
                <a:pos x="connsiteX28605" y="connsiteY28605"/>
              </a:cxn>
              <a:cxn ang="0">
                <a:pos x="connsiteX28606" y="connsiteY28606"/>
              </a:cxn>
              <a:cxn ang="0">
                <a:pos x="connsiteX28607" y="connsiteY28607"/>
              </a:cxn>
              <a:cxn ang="0">
                <a:pos x="connsiteX28608" y="connsiteY28608"/>
              </a:cxn>
              <a:cxn ang="0">
                <a:pos x="connsiteX28609" y="connsiteY28609"/>
              </a:cxn>
              <a:cxn ang="0">
                <a:pos x="connsiteX28610" y="connsiteY28610"/>
              </a:cxn>
              <a:cxn ang="0">
                <a:pos x="connsiteX28611" y="connsiteY28611"/>
              </a:cxn>
              <a:cxn ang="0">
                <a:pos x="connsiteX28612" y="connsiteY28612"/>
              </a:cxn>
              <a:cxn ang="0">
                <a:pos x="connsiteX28613" y="connsiteY28613"/>
              </a:cxn>
              <a:cxn ang="0">
                <a:pos x="connsiteX28614" y="connsiteY28614"/>
              </a:cxn>
              <a:cxn ang="0">
                <a:pos x="connsiteX28615" y="connsiteY28615"/>
              </a:cxn>
              <a:cxn ang="0">
                <a:pos x="connsiteX28616" y="connsiteY28616"/>
              </a:cxn>
              <a:cxn ang="0">
                <a:pos x="connsiteX28617" y="connsiteY28617"/>
              </a:cxn>
              <a:cxn ang="0">
                <a:pos x="connsiteX28618" y="connsiteY28618"/>
              </a:cxn>
              <a:cxn ang="0">
                <a:pos x="connsiteX28619" y="connsiteY28619"/>
              </a:cxn>
              <a:cxn ang="0">
                <a:pos x="connsiteX28620" y="connsiteY28620"/>
              </a:cxn>
              <a:cxn ang="0">
                <a:pos x="connsiteX28621" y="connsiteY28621"/>
              </a:cxn>
              <a:cxn ang="0">
                <a:pos x="connsiteX28622" y="connsiteY28622"/>
              </a:cxn>
              <a:cxn ang="0">
                <a:pos x="connsiteX28623" y="connsiteY28623"/>
              </a:cxn>
              <a:cxn ang="0">
                <a:pos x="connsiteX28624" y="connsiteY28624"/>
              </a:cxn>
              <a:cxn ang="0">
                <a:pos x="connsiteX28625" y="connsiteY28625"/>
              </a:cxn>
              <a:cxn ang="0">
                <a:pos x="connsiteX28626" y="connsiteY28626"/>
              </a:cxn>
              <a:cxn ang="0">
                <a:pos x="connsiteX28627" y="connsiteY28627"/>
              </a:cxn>
              <a:cxn ang="0">
                <a:pos x="connsiteX28628" y="connsiteY28628"/>
              </a:cxn>
              <a:cxn ang="0">
                <a:pos x="connsiteX28629" y="connsiteY28629"/>
              </a:cxn>
              <a:cxn ang="0">
                <a:pos x="connsiteX28630" y="connsiteY28630"/>
              </a:cxn>
              <a:cxn ang="0">
                <a:pos x="connsiteX28631" y="connsiteY28631"/>
              </a:cxn>
              <a:cxn ang="0">
                <a:pos x="connsiteX28632" y="connsiteY28632"/>
              </a:cxn>
              <a:cxn ang="0">
                <a:pos x="connsiteX28633" y="connsiteY28633"/>
              </a:cxn>
              <a:cxn ang="0">
                <a:pos x="connsiteX28634" y="connsiteY28634"/>
              </a:cxn>
              <a:cxn ang="0">
                <a:pos x="connsiteX28635" y="connsiteY28635"/>
              </a:cxn>
              <a:cxn ang="0">
                <a:pos x="connsiteX28636" y="connsiteY28636"/>
              </a:cxn>
              <a:cxn ang="0">
                <a:pos x="connsiteX28637" y="connsiteY28637"/>
              </a:cxn>
              <a:cxn ang="0">
                <a:pos x="connsiteX28638" y="connsiteY28638"/>
              </a:cxn>
              <a:cxn ang="0">
                <a:pos x="connsiteX28639" y="connsiteY28639"/>
              </a:cxn>
              <a:cxn ang="0">
                <a:pos x="connsiteX28640" y="connsiteY28640"/>
              </a:cxn>
              <a:cxn ang="0">
                <a:pos x="connsiteX28641" y="connsiteY28641"/>
              </a:cxn>
              <a:cxn ang="0">
                <a:pos x="connsiteX28642" y="connsiteY28642"/>
              </a:cxn>
              <a:cxn ang="0">
                <a:pos x="connsiteX28643" y="connsiteY28643"/>
              </a:cxn>
              <a:cxn ang="0">
                <a:pos x="connsiteX28644" y="connsiteY28644"/>
              </a:cxn>
              <a:cxn ang="0">
                <a:pos x="connsiteX28645" y="connsiteY28645"/>
              </a:cxn>
              <a:cxn ang="0">
                <a:pos x="connsiteX28646" y="connsiteY28646"/>
              </a:cxn>
              <a:cxn ang="0">
                <a:pos x="connsiteX28647" y="connsiteY28647"/>
              </a:cxn>
              <a:cxn ang="0">
                <a:pos x="connsiteX28648" y="connsiteY28648"/>
              </a:cxn>
              <a:cxn ang="0">
                <a:pos x="connsiteX28649" y="connsiteY28649"/>
              </a:cxn>
              <a:cxn ang="0">
                <a:pos x="connsiteX28650" y="connsiteY28650"/>
              </a:cxn>
              <a:cxn ang="0">
                <a:pos x="connsiteX28651" y="connsiteY28651"/>
              </a:cxn>
              <a:cxn ang="0">
                <a:pos x="connsiteX28652" y="connsiteY28652"/>
              </a:cxn>
              <a:cxn ang="0">
                <a:pos x="connsiteX28653" y="connsiteY28653"/>
              </a:cxn>
              <a:cxn ang="0">
                <a:pos x="connsiteX28654" y="connsiteY28654"/>
              </a:cxn>
              <a:cxn ang="0">
                <a:pos x="connsiteX28655" y="connsiteY28655"/>
              </a:cxn>
              <a:cxn ang="0">
                <a:pos x="connsiteX28656" y="connsiteY28656"/>
              </a:cxn>
              <a:cxn ang="0">
                <a:pos x="connsiteX28657" y="connsiteY28657"/>
              </a:cxn>
              <a:cxn ang="0">
                <a:pos x="connsiteX28658" y="connsiteY28658"/>
              </a:cxn>
              <a:cxn ang="0">
                <a:pos x="connsiteX28659" y="connsiteY28659"/>
              </a:cxn>
              <a:cxn ang="0">
                <a:pos x="connsiteX28660" y="connsiteY28660"/>
              </a:cxn>
              <a:cxn ang="0">
                <a:pos x="connsiteX28661" y="connsiteY28661"/>
              </a:cxn>
              <a:cxn ang="0">
                <a:pos x="connsiteX28662" y="connsiteY28662"/>
              </a:cxn>
              <a:cxn ang="0">
                <a:pos x="connsiteX28663" y="connsiteY28663"/>
              </a:cxn>
              <a:cxn ang="0">
                <a:pos x="connsiteX28664" y="connsiteY28664"/>
              </a:cxn>
              <a:cxn ang="0">
                <a:pos x="connsiteX28665" y="connsiteY28665"/>
              </a:cxn>
              <a:cxn ang="0">
                <a:pos x="connsiteX28666" y="connsiteY28666"/>
              </a:cxn>
              <a:cxn ang="0">
                <a:pos x="connsiteX28667" y="connsiteY28667"/>
              </a:cxn>
              <a:cxn ang="0">
                <a:pos x="connsiteX28668" y="connsiteY28668"/>
              </a:cxn>
              <a:cxn ang="0">
                <a:pos x="connsiteX28669" y="connsiteY28669"/>
              </a:cxn>
              <a:cxn ang="0">
                <a:pos x="connsiteX28670" y="connsiteY28670"/>
              </a:cxn>
              <a:cxn ang="0">
                <a:pos x="connsiteX28671" y="connsiteY28671"/>
              </a:cxn>
              <a:cxn ang="0">
                <a:pos x="connsiteX28672" y="connsiteY28672"/>
              </a:cxn>
              <a:cxn ang="0">
                <a:pos x="connsiteX28673" y="connsiteY28673"/>
              </a:cxn>
              <a:cxn ang="0">
                <a:pos x="connsiteX28674" y="connsiteY28674"/>
              </a:cxn>
              <a:cxn ang="0">
                <a:pos x="connsiteX28675" y="connsiteY28675"/>
              </a:cxn>
              <a:cxn ang="0">
                <a:pos x="connsiteX28676" y="connsiteY28676"/>
              </a:cxn>
              <a:cxn ang="0">
                <a:pos x="connsiteX28677" y="connsiteY28677"/>
              </a:cxn>
              <a:cxn ang="0">
                <a:pos x="connsiteX28678" y="connsiteY28678"/>
              </a:cxn>
              <a:cxn ang="0">
                <a:pos x="connsiteX28679" y="connsiteY28679"/>
              </a:cxn>
              <a:cxn ang="0">
                <a:pos x="connsiteX28680" y="connsiteY28680"/>
              </a:cxn>
              <a:cxn ang="0">
                <a:pos x="connsiteX28681" y="connsiteY28681"/>
              </a:cxn>
              <a:cxn ang="0">
                <a:pos x="connsiteX28682" y="connsiteY28682"/>
              </a:cxn>
              <a:cxn ang="0">
                <a:pos x="connsiteX28683" y="connsiteY28683"/>
              </a:cxn>
              <a:cxn ang="0">
                <a:pos x="connsiteX28684" y="connsiteY28684"/>
              </a:cxn>
              <a:cxn ang="0">
                <a:pos x="connsiteX28685" y="connsiteY28685"/>
              </a:cxn>
              <a:cxn ang="0">
                <a:pos x="connsiteX28686" y="connsiteY28686"/>
              </a:cxn>
              <a:cxn ang="0">
                <a:pos x="connsiteX28687" y="connsiteY28687"/>
              </a:cxn>
              <a:cxn ang="0">
                <a:pos x="connsiteX28688" y="connsiteY28688"/>
              </a:cxn>
              <a:cxn ang="0">
                <a:pos x="connsiteX28689" y="connsiteY28689"/>
              </a:cxn>
              <a:cxn ang="0">
                <a:pos x="connsiteX28690" y="connsiteY28690"/>
              </a:cxn>
              <a:cxn ang="0">
                <a:pos x="connsiteX28691" y="connsiteY28691"/>
              </a:cxn>
              <a:cxn ang="0">
                <a:pos x="connsiteX28692" y="connsiteY28692"/>
              </a:cxn>
              <a:cxn ang="0">
                <a:pos x="connsiteX28693" y="connsiteY28693"/>
              </a:cxn>
              <a:cxn ang="0">
                <a:pos x="connsiteX28694" y="connsiteY28694"/>
              </a:cxn>
              <a:cxn ang="0">
                <a:pos x="connsiteX28695" y="connsiteY28695"/>
              </a:cxn>
              <a:cxn ang="0">
                <a:pos x="connsiteX28696" y="connsiteY28696"/>
              </a:cxn>
              <a:cxn ang="0">
                <a:pos x="connsiteX28697" y="connsiteY28697"/>
              </a:cxn>
              <a:cxn ang="0">
                <a:pos x="connsiteX28698" y="connsiteY28698"/>
              </a:cxn>
              <a:cxn ang="0">
                <a:pos x="connsiteX28699" y="connsiteY28699"/>
              </a:cxn>
              <a:cxn ang="0">
                <a:pos x="connsiteX28700" y="connsiteY28700"/>
              </a:cxn>
              <a:cxn ang="0">
                <a:pos x="connsiteX28701" y="connsiteY28701"/>
              </a:cxn>
              <a:cxn ang="0">
                <a:pos x="connsiteX28702" y="connsiteY28702"/>
              </a:cxn>
              <a:cxn ang="0">
                <a:pos x="connsiteX28703" y="connsiteY28703"/>
              </a:cxn>
              <a:cxn ang="0">
                <a:pos x="connsiteX28704" y="connsiteY28704"/>
              </a:cxn>
              <a:cxn ang="0">
                <a:pos x="connsiteX28705" y="connsiteY28705"/>
              </a:cxn>
              <a:cxn ang="0">
                <a:pos x="connsiteX28706" y="connsiteY28706"/>
              </a:cxn>
              <a:cxn ang="0">
                <a:pos x="connsiteX28707" y="connsiteY28707"/>
              </a:cxn>
              <a:cxn ang="0">
                <a:pos x="connsiteX28708" y="connsiteY28708"/>
              </a:cxn>
              <a:cxn ang="0">
                <a:pos x="connsiteX28709" y="connsiteY28709"/>
              </a:cxn>
              <a:cxn ang="0">
                <a:pos x="connsiteX28710" y="connsiteY28710"/>
              </a:cxn>
              <a:cxn ang="0">
                <a:pos x="connsiteX28711" y="connsiteY28711"/>
              </a:cxn>
              <a:cxn ang="0">
                <a:pos x="connsiteX28712" y="connsiteY28712"/>
              </a:cxn>
              <a:cxn ang="0">
                <a:pos x="connsiteX28713" y="connsiteY28713"/>
              </a:cxn>
              <a:cxn ang="0">
                <a:pos x="connsiteX28714" y="connsiteY28714"/>
              </a:cxn>
              <a:cxn ang="0">
                <a:pos x="connsiteX28715" y="connsiteY28715"/>
              </a:cxn>
              <a:cxn ang="0">
                <a:pos x="connsiteX28716" y="connsiteY28716"/>
              </a:cxn>
              <a:cxn ang="0">
                <a:pos x="connsiteX28717" y="connsiteY28717"/>
              </a:cxn>
              <a:cxn ang="0">
                <a:pos x="connsiteX28718" y="connsiteY28718"/>
              </a:cxn>
              <a:cxn ang="0">
                <a:pos x="connsiteX28719" y="connsiteY28719"/>
              </a:cxn>
              <a:cxn ang="0">
                <a:pos x="connsiteX28720" y="connsiteY28720"/>
              </a:cxn>
              <a:cxn ang="0">
                <a:pos x="connsiteX28721" y="connsiteY28721"/>
              </a:cxn>
              <a:cxn ang="0">
                <a:pos x="connsiteX28722" y="connsiteY28722"/>
              </a:cxn>
              <a:cxn ang="0">
                <a:pos x="connsiteX28723" y="connsiteY28723"/>
              </a:cxn>
              <a:cxn ang="0">
                <a:pos x="connsiteX28724" y="connsiteY28724"/>
              </a:cxn>
              <a:cxn ang="0">
                <a:pos x="connsiteX28725" y="connsiteY28725"/>
              </a:cxn>
              <a:cxn ang="0">
                <a:pos x="connsiteX28726" y="connsiteY28726"/>
              </a:cxn>
              <a:cxn ang="0">
                <a:pos x="connsiteX28727" y="connsiteY28727"/>
              </a:cxn>
              <a:cxn ang="0">
                <a:pos x="connsiteX28728" y="connsiteY28728"/>
              </a:cxn>
              <a:cxn ang="0">
                <a:pos x="connsiteX28729" y="connsiteY28729"/>
              </a:cxn>
              <a:cxn ang="0">
                <a:pos x="connsiteX28730" y="connsiteY28730"/>
              </a:cxn>
              <a:cxn ang="0">
                <a:pos x="connsiteX28731" y="connsiteY28731"/>
              </a:cxn>
              <a:cxn ang="0">
                <a:pos x="connsiteX28732" y="connsiteY28732"/>
              </a:cxn>
              <a:cxn ang="0">
                <a:pos x="connsiteX28733" y="connsiteY28733"/>
              </a:cxn>
              <a:cxn ang="0">
                <a:pos x="connsiteX28734" y="connsiteY28734"/>
              </a:cxn>
              <a:cxn ang="0">
                <a:pos x="connsiteX28735" y="connsiteY28735"/>
              </a:cxn>
              <a:cxn ang="0">
                <a:pos x="connsiteX28736" y="connsiteY28736"/>
              </a:cxn>
              <a:cxn ang="0">
                <a:pos x="connsiteX28737" y="connsiteY28737"/>
              </a:cxn>
              <a:cxn ang="0">
                <a:pos x="connsiteX28738" y="connsiteY28738"/>
              </a:cxn>
              <a:cxn ang="0">
                <a:pos x="connsiteX28739" y="connsiteY28739"/>
              </a:cxn>
              <a:cxn ang="0">
                <a:pos x="connsiteX28740" y="connsiteY28740"/>
              </a:cxn>
              <a:cxn ang="0">
                <a:pos x="connsiteX28741" y="connsiteY28741"/>
              </a:cxn>
              <a:cxn ang="0">
                <a:pos x="connsiteX28742" y="connsiteY28742"/>
              </a:cxn>
              <a:cxn ang="0">
                <a:pos x="connsiteX28743" y="connsiteY28743"/>
              </a:cxn>
              <a:cxn ang="0">
                <a:pos x="connsiteX28744" y="connsiteY28744"/>
              </a:cxn>
              <a:cxn ang="0">
                <a:pos x="connsiteX28745" y="connsiteY28745"/>
              </a:cxn>
              <a:cxn ang="0">
                <a:pos x="connsiteX28746" y="connsiteY28746"/>
              </a:cxn>
              <a:cxn ang="0">
                <a:pos x="connsiteX28747" y="connsiteY28747"/>
              </a:cxn>
              <a:cxn ang="0">
                <a:pos x="connsiteX28748" y="connsiteY28748"/>
              </a:cxn>
              <a:cxn ang="0">
                <a:pos x="connsiteX28749" y="connsiteY28749"/>
              </a:cxn>
              <a:cxn ang="0">
                <a:pos x="connsiteX28750" y="connsiteY28750"/>
              </a:cxn>
              <a:cxn ang="0">
                <a:pos x="connsiteX28751" y="connsiteY28751"/>
              </a:cxn>
              <a:cxn ang="0">
                <a:pos x="connsiteX28752" y="connsiteY28752"/>
              </a:cxn>
              <a:cxn ang="0">
                <a:pos x="connsiteX28753" y="connsiteY28753"/>
              </a:cxn>
              <a:cxn ang="0">
                <a:pos x="connsiteX28754" y="connsiteY28754"/>
              </a:cxn>
              <a:cxn ang="0">
                <a:pos x="connsiteX28755" y="connsiteY28755"/>
              </a:cxn>
              <a:cxn ang="0">
                <a:pos x="connsiteX28756" y="connsiteY28756"/>
              </a:cxn>
              <a:cxn ang="0">
                <a:pos x="connsiteX28757" y="connsiteY28757"/>
              </a:cxn>
              <a:cxn ang="0">
                <a:pos x="connsiteX28758" y="connsiteY28758"/>
              </a:cxn>
              <a:cxn ang="0">
                <a:pos x="connsiteX28759" y="connsiteY28759"/>
              </a:cxn>
              <a:cxn ang="0">
                <a:pos x="connsiteX28760" y="connsiteY28760"/>
              </a:cxn>
              <a:cxn ang="0">
                <a:pos x="connsiteX28761" y="connsiteY28761"/>
              </a:cxn>
              <a:cxn ang="0">
                <a:pos x="connsiteX28762" y="connsiteY28762"/>
              </a:cxn>
              <a:cxn ang="0">
                <a:pos x="connsiteX28763" y="connsiteY28763"/>
              </a:cxn>
              <a:cxn ang="0">
                <a:pos x="connsiteX28764" y="connsiteY28764"/>
              </a:cxn>
              <a:cxn ang="0">
                <a:pos x="connsiteX28765" y="connsiteY28765"/>
              </a:cxn>
              <a:cxn ang="0">
                <a:pos x="connsiteX28766" y="connsiteY28766"/>
              </a:cxn>
              <a:cxn ang="0">
                <a:pos x="connsiteX28767" y="connsiteY28767"/>
              </a:cxn>
              <a:cxn ang="0">
                <a:pos x="connsiteX28768" y="connsiteY28768"/>
              </a:cxn>
              <a:cxn ang="0">
                <a:pos x="connsiteX28769" y="connsiteY28769"/>
              </a:cxn>
              <a:cxn ang="0">
                <a:pos x="connsiteX28770" y="connsiteY28770"/>
              </a:cxn>
              <a:cxn ang="0">
                <a:pos x="connsiteX28771" y="connsiteY28771"/>
              </a:cxn>
              <a:cxn ang="0">
                <a:pos x="connsiteX28772" y="connsiteY28772"/>
              </a:cxn>
              <a:cxn ang="0">
                <a:pos x="connsiteX28773" y="connsiteY28773"/>
              </a:cxn>
              <a:cxn ang="0">
                <a:pos x="connsiteX28774" y="connsiteY28774"/>
              </a:cxn>
              <a:cxn ang="0">
                <a:pos x="connsiteX28775" y="connsiteY28775"/>
              </a:cxn>
              <a:cxn ang="0">
                <a:pos x="connsiteX28776" y="connsiteY28776"/>
              </a:cxn>
              <a:cxn ang="0">
                <a:pos x="connsiteX28777" y="connsiteY28777"/>
              </a:cxn>
              <a:cxn ang="0">
                <a:pos x="connsiteX28778" y="connsiteY28778"/>
              </a:cxn>
              <a:cxn ang="0">
                <a:pos x="connsiteX28779" y="connsiteY28779"/>
              </a:cxn>
              <a:cxn ang="0">
                <a:pos x="connsiteX28780" y="connsiteY28780"/>
              </a:cxn>
              <a:cxn ang="0">
                <a:pos x="connsiteX28781" y="connsiteY28781"/>
              </a:cxn>
              <a:cxn ang="0">
                <a:pos x="connsiteX28782" y="connsiteY28782"/>
              </a:cxn>
              <a:cxn ang="0">
                <a:pos x="connsiteX28783" y="connsiteY28783"/>
              </a:cxn>
              <a:cxn ang="0">
                <a:pos x="connsiteX28784" y="connsiteY28784"/>
              </a:cxn>
              <a:cxn ang="0">
                <a:pos x="connsiteX28785" y="connsiteY28785"/>
              </a:cxn>
              <a:cxn ang="0">
                <a:pos x="connsiteX28786" y="connsiteY28786"/>
              </a:cxn>
              <a:cxn ang="0">
                <a:pos x="connsiteX28787" y="connsiteY28787"/>
              </a:cxn>
              <a:cxn ang="0">
                <a:pos x="connsiteX28788" y="connsiteY28788"/>
              </a:cxn>
              <a:cxn ang="0">
                <a:pos x="connsiteX28789" y="connsiteY28789"/>
              </a:cxn>
              <a:cxn ang="0">
                <a:pos x="connsiteX28790" y="connsiteY28790"/>
              </a:cxn>
              <a:cxn ang="0">
                <a:pos x="connsiteX28791" y="connsiteY28791"/>
              </a:cxn>
              <a:cxn ang="0">
                <a:pos x="connsiteX28792" y="connsiteY28792"/>
              </a:cxn>
              <a:cxn ang="0">
                <a:pos x="connsiteX28793" y="connsiteY28793"/>
              </a:cxn>
              <a:cxn ang="0">
                <a:pos x="connsiteX28794" y="connsiteY28794"/>
              </a:cxn>
              <a:cxn ang="0">
                <a:pos x="connsiteX28795" y="connsiteY28795"/>
              </a:cxn>
              <a:cxn ang="0">
                <a:pos x="connsiteX28796" y="connsiteY28796"/>
              </a:cxn>
              <a:cxn ang="0">
                <a:pos x="connsiteX28797" y="connsiteY28797"/>
              </a:cxn>
              <a:cxn ang="0">
                <a:pos x="connsiteX28798" y="connsiteY28798"/>
              </a:cxn>
              <a:cxn ang="0">
                <a:pos x="connsiteX28799" y="connsiteY28799"/>
              </a:cxn>
              <a:cxn ang="0">
                <a:pos x="connsiteX28800" y="connsiteY28800"/>
              </a:cxn>
              <a:cxn ang="0">
                <a:pos x="connsiteX28801" y="connsiteY28801"/>
              </a:cxn>
              <a:cxn ang="0">
                <a:pos x="connsiteX28802" y="connsiteY28802"/>
              </a:cxn>
              <a:cxn ang="0">
                <a:pos x="connsiteX28803" y="connsiteY28803"/>
              </a:cxn>
              <a:cxn ang="0">
                <a:pos x="connsiteX28804" y="connsiteY28804"/>
              </a:cxn>
              <a:cxn ang="0">
                <a:pos x="connsiteX28805" y="connsiteY28805"/>
              </a:cxn>
              <a:cxn ang="0">
                <a:pos x="connsiteX28806" y="connsiteY28806"/>
              </a:cxn>
              <a:cxn ang="0">
                <a:pos x="connsiteX28807" y="connsiteY28807"/>
              </a:cxn>
              <a:cxn ang="0">
                <a:pos x="connsiteX28808" y="connsiteY28808"/>
              </a:cxn>
              <a:cxn ang="0">
                <a:pos x="connsiteX28809" y="connsiteY28809"/>
              </a:cxn>
              <a:cxn ang="0">
                <a:pos x="connsiteX28810" y="connsiteY28810"/>
              </a:cxn>
              <a:cxn ang="0">
                <a:pos x="connsiteX28811" y="connsiteY28811"/>
              </a:cxn>
              <a:cxn ang="0">
                <a:pos x="connsiteX28812" y="connsiteY28812"/>
              </a:cxn>
              <a:cxn ang="0">
                <a:pos x="connsiteX28813" y="connsiteY28813"/>
              </a:cxn>
              <a:cxn ang="0">
                <a:pos x="connsiteX28814" y="connsiteY28814"/>
              </a:cxn>
              <a:cxn ang="0">
                <a:pos x="connsiteX28815" y="connsiteY28815"/>
              </a:cxn>
              <a:cxn ang="0">
                <a:pos x="connsiteX28816" y="connsiteY28816"/>
              </a:cxn>
              <a:cxn ang="0">
                <a:pos x="connsiteX28817" y="connsiteY28817"/>
              </a:cxn>
              <a:cxn ang="0">
                <a:pos x="connsiteX28818" y="connsiteY28818"/>
              </a:cxn>
              <a:cxn ang="0">
                <a:pos x="connsiteX28819" y="connsiteY28819"/>
              </a:cxn>
              <a:cxn ang="0">
                <a:pos x="connsiteX28820" y="connsiteY28820"/>
              </a:cxn>
              <a:cxn ang="0">
                <a:pos x="connsiteX28821" y="connsiteY28821"/>
              </a:cxn>
              <a:cxn ang="0">
                <a:pos x="connsiteX28822" y="connsiteY28822"/>
              </a:cxn>
              <a:cxn ang="0">
                <a:pos x="connsiteX28823" y="connsiteY28823"/>
              </a:cxn>
              <a:cxn ang="0">
                <a:pos x="connsiteX28824" y="connsiteY28824"/>
              </a:cxn>
              <a:cxn ang="0">
                <a:pos x="connsiteX28825" y="connsiteY28825"/>
              </a:cxn>
              <a:cxn ang="0">
                <a:pos x="connsiteX28826" y="connsiteY28826"/>
              </a:cxn>
              <a:cxn ang="0">
                <a:pos x="connsiteX28827" y="connsiteY28827"/>
              </a:cxn>
              <a:cxn ang="0">
                <a:pos x="connsiteX28828" y="connsiteY28828"/>
              </a:cxn>
              <a:cxn ang="0">
                <a:pos x="connsiteX28829" y="connsiteY28829"/>
              </a:cxn>
              <a:cxn ang="0">
                <a:pos x="connsiteX28830" y="connsiteY28830"/>
              </a:cxn>
              <a:cxn ang="0">
                <a:pos x="connsiteX28831" y="connsiteY28831"/>
              </a:cxn>
              <a:cxn ang="0">
                <a:pos x="connsiteX28832" y="connsiteY28832"/>
              </a:cxn>
              <a:cxn ang="0">
                <a:pos x="connsiteX28833" y="connsiteY28833"/>
              </a:cxn>
              <a:cxn ang="0">
                <a:pos x="connsiteX28834" y="connsiteY28834"/>
              </a:cxn>
              <a:cxn ang="0">
                <a:pos x="connsiteX28835" y="connsiteY28835"/>
              </a:cxn>
              <a:cxn ang="0">
                <a:pos x="connsiteX28836" y="connsiteY28836"/>
              </a:cxn>
              <a:cxn ang="0">
                <a:pos x="connsiteX28837" y="connsiteY28837"/>
              </a:cxn>
              <a:cxn ang="0">
                <a:pos x="connsiteX28838" y="connsiteY28838"/>
              </a:cxn>
              <a:cxn ang="0">
                <a:pos x="connsiteX28839" y="connsiteY28839"/>
              </a:cxn>
              <a:cxn ang="0">
                <a:pos x="connsiteX28840" y="connsiteY28840"/>
              </a:cxn>
              <a:cxn ang="0">
                <a:pos x="connsiteX28841" y="connsiteY28841"/>
              </a:cxn>
              <a:cxn ang="0">
                <a:pos x="connsiteX28842" y="connsiteY28842"/>
              </a:cxn>
              <a:cxn ang="0">
                <a:pos x="connsiteX28843" y="connsiteY28843"/>
              </a:cxn>
              <a:cxn ang="0">
                <a:pos x="connsiteX28844" y="connsiteY28844"/>
              </a:cxn>
              <a:cxn ang="0">
                <a:pos x="connsiteX28845" y="connsiteY28845"/>
              </a:cxn>
              <a:cxn ang="0">
                <a:pos x="connsiteX28846" y="connsiteY28846"/>
              </a:cxn>
              <a:cxn ang="0">
                <a:pos x="connsiteX28847" y="connsiteY28847"/>
              </a:cxn>
              <a:cxn ang="0">
                <a:pos x="connsiteX28848" y="connsiteY28848"/>
              </a:cxn>
              <a:cxn ang="0">
                <a:pos x="connsiteX28849" y="connsiteY28849"/>
              </a:cxn>
              <a:cxn ang="0">
                <a:pos x="connsiteX28850" y="connsiteY28850"/>
              </a:cxn>
              <a:cxn ang="0">
                <a:pos x="connsiteX28851" y="connsiteY28851"/>
              </a:cxn>
              <a:cxn ang="0">
                <a:pos x="connsiteX28852" y="connsiteY28852"/>
              </a:cxn>
              <a:cxn ang="0">
                <a:pos x="connsiteX28853" y="connsiteY28853"/>
              </a:cxn>
              <a:cxn ang="0">
                <a:pos x="connsiteX28854" y="connsiteY28854"/>
              </a:cxn>
              <a:cxn ang="0">
                <a:pos x="connsiteX28855" y="connsiteY28855"/>
              </a:cxn>
              <a:cxn ang="0">
                <a:pos x="connsiteX28856" y="connsiteY28856"/>
              </a:cxn>
              <a:cxn ang="0">
                <a:pos x="connsiteX28857" y="connsiteY28857"/>
              </a:cxn>
              <a:cxn ang="0">
                <a:pos x="connsiteX28858" y="connsiteY28858"/>
              </a:cxn>
              <a:cxn ang="0">
                <a:pos x="connsiteX28859" y="connsiteY28859"/>
              </a:cxn>
              <a:cxn ang="0">
                <a:pos x="connsiteX28860" y="connsiteY28860"/>
              </a:cxn>
              <a:cxn ang="0">
                <a:pos x="connsiteX28861" y="connsiteY28861"/>
              </a:cxn>
              <a:cxn ang="0">
                <a:pos x="connsiteX28862" y="connsiteY28862"/>
              </a:cxn>
              <a:cxn ang="0">
                <a:pos x="connsiteX28863" y="connsiteY28863"/>
              </a:cxn>
              <a:cxn ang="0">
                <a:pos x="connsiteX28864" y="connsiteY28864"/>
              </a:cxn>
              <a:cxn ang="0">
                <a:pos x="connsiteX28865" y="connsiteY28865"/>
              </a:cxn>
              <a:cxn ang="0">
                <a:pos x="connsiteX28866" y="connsiteY28866"/>
              </a:cxn>
              <a:cxn ang="0">
                <a:pos x="connsiteX28867" y="connsiteY28867"/>
              </a:cxn>
              <a:cxn ang="0">
                <a:pos x="connsiteX28868" y="connsiteY28868"/>
              </a:cxn>
              <a:cxn ang="0">
                <a:pos x="connsiteX28869" y="connsiteY28869"/>
              </a:cxn>
              <a:cxn ang="0">
                <a:pos x="connsiteX28870" y="connsiteY28870"/>
              </a:cxn>
              <a:cxn ang="0">
                <a:pos x="connsiteX28871" y="connsiteY28871"/>
              </a:cxn>
              <a:cxn ang="0">
                <a:pos x="connsiteX28872" y="connsiteY28872"/>
              </a:cxn>
              <a:cxn ang="0">
                <a:pos x="connsiteX28873" y="connsiteY28873"/>
              </a:cxn>
              <a:cxn ang="0">
                <a:pos x="connsiteX28874" y="connsiteY28874"/>
              </a:cxn>
              <a:cxn ang="0">
                <a:pos x="connsiteX28875" y="connsiteY28875"/>
              </a:cxn>
              <a:cxn ang="0">
                <a:pos x="connsiteX28876" y="connsiteY28876"/>
              </a:cxn>
              <a:cxn ang="0">
                <a:pos x="connsiteX28877" y="connsiteY28877"/>
              </a:cxn>
              <a:cxn ang="0">
                <a:pos x="connsiteX28878" y="connsiteY28878"/>
              </a:cxn>
              <a:cxn ang="0">
                <a:pos x="connsiteX28879" y="connsiteY28879"/>
              </a:cxn>
              <a:cxn ang="0">
                <a:pos x="connsiteX28880" y="connsiteY28880"/>
              </a:cxn>
              <a:cxn ang="0">
                <a:pos x="connsiteX28881" y="connsiteY28881"/>
              </a:cxn>
              <a:cxn ang="0">
                <a:pos x="connsiteX28882" y="connsiteY28882"/>
              </a:cxn>
              <a:cxn ang="0">
                <a:pos x="connsiteX28883" y="connsiteY28883"/>
              </a:cxn>
              <a:cxn ang="0">
                <a:pos x="connsiteX28884" y="connsiteY28884"/>
              </a:cxn>
              <a:cxn ang="0">
                <a:pos x="connsiteX28885" y="connsiteY28885"/>
              </a:cxn>
              <a:cxn ang="0">
                <a:pos x="connsiteX28886" y="connsiteY28886"/>
              </a:cxn>
              <a:cxn ang="0">
                <a:pos x="connsiteX28887" y="connsiteY28887"/>
              </a:cxn>
              <a:cxn ang="0">
                <a:pos x="connsiteX28888" y="connsiteY28888"/>
              </a:cxn>
              <a:cxn ang="0">
                <a:pos x="connsiteX28889" y="connsiteY28889"/>
              </a:cxn>
              <a:cxn ang="0">
                <a:pos x="connsiteX28890" y="connsiteY28890"/>
              </a:cxn>
              <a:cxn ang="0">
                <a:pos x="connsiteX28891" y="connsiteY28891"/>
              </a:cxn>
              <a:cxn ang="0">
                <a:pos x="connsiteX28892" y="connsiteY28892"/>
              </a:cxn>
              <a:cxn ang="0">
                <a:pos x="connsiteX28893" y="connsiteY28893"/>
              </a:cxn>
              <a:cxn ang="0">
                <a:pos x="connsiteX28894" y="connsiteY28894"/>
              </a:cxn>
              <a:cxn ang="0">
                <a:pos x="connsiteX28895" y="connsiteY28895"/>
              </a:cxn>
              <a:cxn ang="0">
                <a:pos x="connsiteX28896" y="connsiteY28896"/>
              </a:cxn>
              <a:cxn ang="0">
                <a:pos x="connsiteX28897" y="connsiteY28897"/>
              </a:cxn>
              <a:cxn ang="0">
                <a:pos x="connsiteX28898" y="connsiteY28898"/>
              </a:cxn>
              <a:cxn ang="0">
                <a:pos x="connsiteX28899" y="connsiteY28899"/>
              </a:cxn>
              <a:cxn ang="0">
                <a:pos x="connsiteX28900" y="connsiteY28900"/>
              </a:cxn>
              <a:cxn ang="0">
                <a:pos x="connsiteX28901" y="connsiteY28901"/>
              </a:cxn>
              <a:cxn ang="0">
                <a:pos x="connsiteX28902" y="connsiteY28902"/>
              </a:cxn>
              <a:cxn ang="0">
                <a:pos x="connsiteX28903" y="connsiteY28903"/>
              </a:cxn>
              <a:cxn ang="0">
                <a:pos x="connsiteX28904" y="connsiteY28904"/>
              </a:cxn>
              <a:cxn ang="0">
                <a:pos x="connsiteX28905" y="connsiteY28905"/>
              </a:cxn>
              <a:cxn ang="0">
                <a:pos x="connsiteX28906" y="connsiteY28906"/>
              </a:cxn>
              <a:cxn ang="0">
                <a:pos x="connsiteX28907" y="connsiteY28907"/>
              </a:cxn>
              <a:cxn ang="0">
                <a:pos x="connsiteX28908" y="connsiteY28908"/>
              </a:cxn>
              <a:cxn ang="0">
                <a:pos x="connsiteX28909" y="connsiteY28909"/>
              </a:cxn>
              <a:cxn ang="0">
                <a:pos x="connsiteX28910" y="connsiteY28910"/>
              </a:cxn>
              <a:cxn ang="0">
                <a:pos x="connsiteX28911" y="connsiteY28911"/>
              </a:cxn>
              <a:cxn ang="0">
                <a:pos x="connsiteX28912" y="connsiteY28912"/>
              </a:cxn>
              <a:cxn ang="0">
                <a:pos x="connsiteX28913" y="connsiteY28913"/>
              </a:cxn>
              <a:cxn ang="0">
                <a:pos x="connsiteX28914" y="connsiteY28914"/>
              </a:cxn>
              <a:cxn ang="0">
                <a:pos x="connsiteX28915" y="connsiteY28915"/>
              </a:cxn>
              <a:cxn ang="0">
                <a:pos x="connsiteX28916" y="connsiteY28916"/>
              </a:cxn>
              <a:cxn ang="0">
                <a:pos x="connsiteX28917" y="connsiteY28917"/>
              </a:cxn>
              <a:cxn ang="0">
                <a:pos x="connsiteX28918" y="connsiteY28918"/>
              </a:cxn>
              <a:cxn ang="0">
                <a:pos x="connsiteX28919" y="connsiteY28919"/>
              </a:cxn>
              <a:cxn ang="0">
                <a:pos x="connsiteX28920" y="connsiteY28920"/>
              </a:cxn>
              <a:cxn ang="0">
                <a:pos x="connsiteX28921" y="connsiteY28921"/>
              </a:cxn>
              <a:cxn ang="0">
                <a:pos x="connsiteX28922" y="connsiteY28922"/>
              </a:cxn>
              <a:cxn ang="0">
                <a:pos x="connsiteX28923" y="connsiteY28923"/>
              </a:cxn>
              <a:cxn ang="0">
                <a:pos x="connsiteX28924" y="connsiteY28924"/>
              </a:cxn>
              <a:cxn ang="0">
                <a:pos x="connsiteX28925" y="connsiteY28925"/>
              </a:cxn>
              <a:cxn ang="0">
                <a:pos x="connsiteX28926" y="connsiteY28926"/>
              </a:cxn>
              <a:cxn ang="0">
                <a:pos x="connsiteX28927" y="connsiteY28927"/>
              </a:cxn>
              <a:cxn ang="0">
                <a:pos x="connsiteX28928" y="connsiteY28928"/>
              </a:cxn>
              <a:cxn ang="0">
                <a:pos x="connsiteX28929" y="connsiteY28929"/>
              </a:cxn>
              <a:cxn ang="0">
                <a:pos x="connsiteX28930" y="connsiteY28930"/>
              </a:cxn>
              <a:cxn ang="0">
                <a:pos x="connsiteX28931" y="connsiteY28931"/>
              </a:cxn>
              <a:cxn ang="0">
                <a:pos x="connsiteX28932" y="connsiteY28932"/>
              </a:cxn>
              <a:cxn ang="0">
                <a:pos x="connsiteX28933" y="connsiteY28933"/>
              </a:cxn>
              <a:cxn ang="0">
                <a:pos x="connsiteX28934" y="connsiteY28934"/>
              </a:cxn>
              <a:cxn ang="0">
                <a:pos x="connsiteX28935" y="connsiteY28935"/>
              </a:cxn>
              <a:cxn ang="0">
                <a:pos x="connsiteX28936" y="connsiteY28936"/>
              </a:cxn>
              <a:cxn ang="0">
                <a:pos x="connsiteX28937" y="connsiteY28937"/>
              </a:cxn>
              <a:cxn ang="0">
                <a:pos x="connsiteX28938" y="connsiteY28938"/>
              </a:cxn>
              <a:cxn ang="0">
                <a:pos x="connsiteX28939" y="connsiteY28939"/>
              </a:cxn>
              <a:cxn ang="0">
                <a:pos x="connsiteX28940" y="connsiteY28940"/>
              </a:cxn>
              <a:cxn ang="0">
                <a:pos x="connsiteX28941" y="connsiteY28941"/>
              </a:cxn>
              <a:cxn ang="0">
                <a:pos x="connsiteX28942" y="connsiteY28942"/>
              </a:cxn>
              <a:cxn ang="0">
                <a:pos x="connsiteX28943" y="connsiteY28943"/>
              </a:cxn>
              <a:cxn ang="0">
                <a:pos x="connsiteX28944" y="connsiteY28944"/>
              </a:cxn>
              <a:cxn ang="0">
                <a:pos x="connsiteX28945" y="connsiteY28945"/>
              </a:cxn>
              <a:cxn ang="0">
                <a:pos x="connsiteX28946" y="connsiteY28946"/>
              </a:cxn>
              <a:cxn ang="0">
                <a:pos x="connsiteX28947" y="connsiteY28947"/>
              </a:cxn>
              <a:cxn ang="0">
                <a:pos x="connsiteX28948" y="connsiteY28948"/>
              </a:cxn>
              <a:cxn ang="0">
                <a:pos x="connsiteX28949" y="connsiteY28949"/>
              </a:cxn>
              <a:cxn ang="0">
                <a:pos x="connsiteX28950" y="connsiteY28950"/>
              </a:cxn>
              <a:cxn ang="0">
                <a:pos x="connsiteX28951" y="connsiteY28951"/>
              </a:cxn>
              <a:cxn ang="0">
                <a:pos x="connsiteX28952" y="connsiteY28952"/>
              </a:cxn>
              <a:cxn ang="0">
                <a:pos x="connsiteX28953" y="connsiteY28953"/>
              </a:cxn>
              <a:cxn ang="0">
                <a:pos x="connsiteX28954" y="connsiteY28954"/>
              </a:cxn>
              <a:cxn ang="0">
                <a:pos x="connsiteX28955" y="connsiteY28955"/>
              </a:cxn>
              <a:cxn ang="0">
                <a:pos x="connsiteX28956" y="connsiteY28956"/>
              </a:cxn>
              <a:cxn ang="0">
                <a:pos x="connsiteX28957" y="connsiteY28957"/>
              </a:cxn>
              <a:cxn ang="0">
                <a:pos x="connsiteX28958" y="connsiteY28958"/>
              </a:cxn>
              <a:cxn ang="0">
                <a:pos x="connsiteX28959" y="connsiteY28959"/>
              </a:cxn>
              <a:cxn ang="0">
                <a:pos x="connsiteX28960" y="connsiteY28960"/>
              </a:cxn>
              <a:cxn ang="0">
                <a:pos x="connsiteX28961" y="connsiteY28961"/>
              </a:cxn>
              <a:cxn ang="0">
                <a:pos x="connsiteX28962" y="connsiteY28962"/>
              </a:cxn>
              <a:cxn ang="0">
                <a:pos x="connsiteX28963" y="connsiteY28963"/>
              </a:cxn>
              <a:cxn ang="0">
                <a:pos x="connsiteX28964" y="connsiteY28964"/>
              </a:cxn>
              <a:cxn ang="0">
                <a:pos x="connsiteX28965" y="connsiteY28965"/>
              </a:cxn>
              <a:cxn ang="0">
                <a:pos x="connsiteX28966" y="connsiteY28966"/>
              </a:cxn>
              <a:cxn ang="0">
                <a:pos x="connsiteX28967" y="connsiteY28967"/>
              </a:cxn>
              <a:cxn ang="0">
                <a:pos x="connsiteX28968" y="connsiteY28968"/>
              </a:cxn>
              <a:cxn ang="0">
                <a:pos x="connsiteX28969" y="connsiteY28969"/>
              </a:cxn>
              <a:cxn ang="0">
                <a:pos x="connsiteX28970" y="connsiteY28970"/>
              </a:cxn>
              <a:cxn ang="0">
                <a:pos x="connsiteX28971" y="connsiteY28971"/>
              </a:cxn>
              <a:cxn ang="0">
                <a:pos x="connsiteX28972" y="connsiteY28972"/>
              </a:cxn>
              <a:cxn ang="0">
                <a:pos x="connsiteX28973" y="connsiteY28973"/>
              </a:cxn>
              <a:cxn ang="0">
                <a:pos x="connsiteX28974" y="connsiteY28974"/>
              </a:cxn>
              <a:cxn ang="0">
                <a:pos x="connsiteX28975" y="connsiteY28975"/>
              </a:cxn>
              <a:cxn ang="0">
                <a:pos x="connsiteX28976" y="connsiteY28976"/>
              </a:cxn>
              <a:cxn ang="0">
                <a:pos x="connsiteX28977" y="connsiteY28977"/>
              </a:cxn>
              <a:cxn ang="0">
                <a:pos x="connsiteX28978" y="connsiteY28978"/>
              </a:cxn>
              <a:cxn ang="0">
                <a:pos x="connsiteX28979" y="connsiteY28979"/>
              </a:cxn>
              <a:cxn ang="0">
                <a:pos x="connsiteX28980" y="connsiteY28980"/>
              </a:cxn>
              <a:cxn ang="0">
                <a:pos x="connsiteX28981" y="connsiteY28981"/>
              </a:cxn>
              <a:cxn ang="0">
                <a:pos x="connsiteX28982" y="connsiteY28982"/>
              </a:cxn>
              <a:cxn ang="0">
                <a:pos x="connsiteX28983" y="connsiteY28983"/>
              </a:cxn>
              <a:cxn ang="0">
                <a:pos x="connsiteX28984" y="connsiteY28984"/>
              </a:cxn>
              <a:cxn ang="0">
                <a:pos x="connsiteX28985" y="connsiteY28985"/>
              </a:cxn>
              <a:cxn ang="0">
                <a:pos x="connsiteX28986" y="connsiteY28986"/>
              </a:cxn>
              <a:cxn ang="0">
                <a:pos x="connsiteX28987" y="connsiteY28987"/>
              </a:cxn>
              <a:cxn ang="0">
                <a:pos x="connsiteX28988" y="connsiteY28988"/>
              </a:cxn>
              <a:cxn ang="0">
                <a:pos x="connsiteX28989" y="connsiteY28989"/>
              </a:cxn>
              <a:cxn ang="0">
                <a:pos x="connsiteX28990" y="connsiteY28990"/>
              </a:cxn>
              <a:cxn ang="0">
                <a:pos x="connsiteX28991" y="connsiteY28991"/>
              </a:cxn>
              <a:cxn ang="0">
                <a:pos x="connsiteX28992" y="connsiteY28992"/>
              </a:cxn>
              <a:cxn ang="0">
                <a:pos x="connsiteX28993" y="connsiteY28993"/>
              </a:cxn>
              <a:cxn ang="0">
                <a:pos x="connsiteX28994" y="connsiteY28994"/>
              </a:cxn>
              <a:cxn ang="0">
                <a:pos x="connsiteX28995" y="connsiteY28995"/>
              </a:cxn>
              <a:cxn ang="0">
                <a:pos x="connsiteX28996" y="connsiteY28996"/>
              </a:cxn>
              <a:cxn ang="0">
                <a:pos x="connsiteX28997" y="connsiteY28997"/>
              </a:cxn>
              <a:cxn ang="0">
                <a:pos x="connsiteX28998" y="connsiteY28998"/>
              </a:cxn>
              <a:cxn ang="0">
                <a:pos x="connsiteX28999" y="connsiteY28999"/>
              </a:cxn>
              <a:cxn ang="0">
                <a:pos x="connsiteX29000" y="connsiteY29000"/>
              </a:cxn>
              <a:cxn ang="0">
                <a:pos x="connsiteX29001" y="connsiteY29001"/>
              </a:cxn>
              <a:cxn ang="0">
                <a:pos x="connsiteX29002" y="connsiteY29002"/>
              </a:cxn>
              <a:cxn ang="0">
                <a:pos x="connsiteX29003" y="connsiteY29003"/>
              </a:cxn>
              <a:cxn ang="0">
                <a:pos x="connsiteX29004" y="connsiteY29004"/>
              </a:cxn>
              <a:cxn ang="0">
                <a:pos x="connsiteX29005" y="connsiteY29005"/>
              </a:cxn>
              <a:cxn ang="0">
                <a:pos x="connsiteX29006" y="connsiteY29006"/>
              </a:cxn>
              <a:cxn ang="0">
                <a:pos x="connsiteX29007" y="connsiteY29007"/>
              </a:cxn>
              <a:cxn ang="0">
                <a:pos x="connsiteX29008" y="connsiteY29008"/>
              </a:cxn>
              <a:cxn ang="0">
                <a:pos x="connsiteX29009" y="connsiteY29009"/>
              </a:cxn>
              <a:cxn ang="0">
                <a:pos x="connsiteX29010" y="connsiteY29010"/>
              </a:cxn>
              <a:cxn ang="0">
                <a:pos x="connsiteX29011" y="connsiteY29011"/>
              </a:cxn>
              <a:cxn ang="0">
                <a:pos x="connsiteX29012" y="connsiteY29012"/>
              </a:cxn>
              <a:cxn ang="0">
                <a:pos x="connsiteX29013" y="connsiteY29013"/>
              </a:cxn>
              <a:cxn ang="0">
                <a:pos x="connsiteX29014" y="connsiteY29014"/>
              </a:cxn>
              <a:cxn ang="0">
                <a:pos x="connsiteX29015" y="connsiteY29015"/>
              </a:cxn>
              <a:cxn ang="0">
                <a:pos x="connsiteX29016" y="connsiteY29016"/>
              </a:cxn>
              <a:cxn ang="0">
                <a:pos x="connsiteX29017" y="connsiteY29017"/>
              </a:cxn>
              <a:cxn ang="0">
                <a:pos x="connsiteX29018" y="connsiteY29018"/>
              </a:cxn>
              <a:cxn ang="0">
                <a:pos x="connsiteX29019" y="connsiteY29019"/>
              </a:cxn>
              <a:cxn ang="0">
                <a:pos x="connsiteX29020" y="connsiteY29020"/>
              </a:cxn>
              <a:cxn ang="0">
                <a:pos x="connsiteX29021" y="connsiteY29021"/>
              </a:cxn>
              <a:cxn ang="0">
                <a:pos x="connsiteX29022" y="connsiteY29022"/>
              </a:cxn>
              <a:cxn ang="0">
                <a:pos x="connsiteX29023" y="connsiteY29023"/>
              </a:cxn>
              <a:cxn ang="0">
                <a:pos x="connsiteX29024" y="connsiteY29024"/>
              </a:cxn>
              <a:cxn ang="0">
                <a:pos x="connsiteX29025" y="connsiteY29025"/>
              </a:cxn>
              <a:cxn ang="0">
                <a:pos x="connsiteX29026" y="connsiteY29026"/>
              </a:cxn>
              <a:cxn ang="0">
                <a:pos x="connsiteX29027" y="connsiteY29027"/>
              </a:cxn>
              <a:cxn ang="0">
                <a:pos x="connsiteX29028" y="connsiteY29028"/>
              </a:cxn>
              <a:cxn ang="0">
                <a:pos x="connsiteX29029" y="connsiteY29029"/>
              </a:cxn>
              <a:cxn ang="0">
                <a:pos x="connsiteX29030" y="connsiteY29030"/>
              </a:cxn>
              <a:cxn ang="0">
                <a:pos x="connsiteX29031" y="connsiteY29031"/>
              </a:cxn>
              <a:cxn ang="0">
                <a:pos x="connsiteX29032" y="connsiteY29032"/>
              </a:cxn>
              <a:cxn ang="0">
                <a:pos x="connsiteX29033" y="connsiteY29033"/>
              </a:cxn>
              <a:cxn ang="0">
                <a:pos x="connsiteX29034" y="connsiteY29034"/>
              </a:cxn>
              <a:cxn ang="0">
                <a:pos x="connsiteX29035" y="connsiteY29035"/>
              </a:cxn>
              <a:cxn ang="0">
                <a:pos x="connsiteX29036" y="connsiteY29036"/>
              </a:cxn>
              <a:cxn ang="0">
                <a:pos x="connsiteX29037" y="connsiteY29037"/>
              </a:cxn>
              <a:cxn ang="0">
                <a:pos x="connsiteX29038" y="connsiteY29038"/>
              </a:cxn>
              <a:cxn ang="0">
                <a:pos x="connsiteX29039" y="connsiteY29039"/>
              </a:cxn>
              <a:cxn ang="0">
                <a:pos x="connsiteX29040" y="connsiteY29040"/>
              </a:cxn>
              <a:cxn ang="0">
                <a:pos x="connsiteX29041" y="connsiteY29041"/>
              </a:cxn>
              <a:cxn ang="0">
                <a:pos x="connsiteX29042" y="connsiteY29042"/>
              </a:cxn>
              <a:cxn ang="0">
                <a:pos x="connsiteX29043" y="connsiteY29043"/>
              </a:cxn>
              <a:cxn ang="0">
                <a:pos x="connsiteX29044" y="connsiteY29044"/>
              </a:cxn>
              <a:cxn ang="0">
                <a:pos x="connsiteX29045" y="connsiteY29045"/>
              </a:cxn>
              <a:cxn ang="0">
                <a:pos x="connsiteX29046" y="connsiteY29046"/>
              </a:cxn>
              <a:cxn ang="0">
                <a:pos x="connsiteX29047" y="connsiteY29047"/>
              </a:cxn>
              <a:cxn ang="0">
                <a:pos x="connsiteX29048" y="connsiteY29048"/>
              </a:cxn>
              <a:cxn ang="0">
                <a:pos x="connsiteX29049" y="connsiteY29049"/>
              </a:cxn>
              <a:cxn ang="0">
                <a:pos x="connsiteX29050" y="connsiteY29050"/>
              </a:cxn>
              <a:cxn ang="0">
                <a:pos x="connsiteX29051" y="connsiteY29051"/>
              </a:cxn>
              <a:cxn ang="0">
                <a:pos x="connsiteX29052" y="connsiteY29052"/>
              </a:cxn>
              <a:cxn ang="0">
                <a:pos x="connsiteX29053" y="connsiteY29053"/>
              </a:cxn>
              <a:cxn ang="0">
                <a:pos x="connsiteX29054" y="connsiteY29054"/>
              </a:cxn>
              <a:cxn ang="0">
                <a:pos x="connsiteX29055" y="connsiteY29055"/>
              </a:cxn>
              <a:cxn ang="0">
                <a:pos x="connsiteX29056" y="connsiteY29056"/>
              </a:cxn>
              <a:cxn ang="0">
                <a:pos x="connsiteX29057" y="connsiteY29057"/>
              </a:cxn>
              <a:cxn ang="0">
                <a:pos x="connsiteX29058" y="connsiteY29058"/>
              </a:cxn>
              <a:cxn ang="0">
                <a:pos x="connsiteX29059" y="connsiteY29059"/>
              </a:cxn>
              <a:cxn ang="0">
                <a:pos x="connsiteX29060" y="connsiteY29060"/>
              </a:cxn>
              <a:cxn ang="0">
                <a:pos x="connsiteX29061" y="connsiteY29061"/>
              </a:cxn>
              <a:cxn ang="0">
                <a:pos x="connsiteX29062" y="connsiteY29062"/>
              </a:cxn>
              <a:cxn ang="0">
                <a:pos x="connsiteX29063" y="connsiteY29063"/>
              </a:cxn>
              <a:cxn ang="0">
                <a:pos x="connsiteX29064" y="connsiteY29064"/>
              </a:cxn>
              <a:cxn ang="0">
                <a:pos x="connsiteX29065" y="connsiteY29065"/>
              </a:cxn>
              <a:cxn ang="0">
                <a:pos x="connsiteX29066" y="connsiteY29066"/>
              </a:cxn>
              <a:cxn ang="0">
                <a:pos x="connsiteX29067" y="connsiteY29067"/>
              </a:cxn>
              <a:cxn ang="0">
                <a:pos x="connsiteX29068" y="connsiteY29068"/>
              </a:cxn>
              <a:cxn ang="0">
                <a:pos x="connsiteX29069" y="connsiteY29069"/>
              </a:cxn>
              <a:cxn ang="0">
                <a:pos x="connsiteX29070" y="connsiteY29070"/>
              </a:cxn>
              <a:cxn ang="0">
                <a:pos x="connsiteX29071" y="connsiteY29071"/>
              </a:cxn>
              <a:cxn ang="0">
                <a:pos x="connsiteX29072" y="connsiteY29072"/>
              </a:cxn>
              <a:cxn ang="0">
                <a:pos x="connsiteX29073" y="connsiteY29073"/>
              </a:cxn>
              <a:cxn ang="0">
                <a:pos x="connsiteX29074" y="connsiteY29074"/>
              </a:cxn>
              <a:cxn ang="0">
                <a:pos x="connsiteX29075" y="connsiteY29075"/>
              </a:cxn>
              <a:cxn ang="0">
                <a:pos x="connsiteX29076" y="connsiteY29076"/>
              </a:cxn>
              <a:cxn ang="0">
                <a:pos x="connsiteX29077" y="connsiteY29077"/>
              </a:cxn>
              <a:cxn ang="0">
                <a:pos x="connsiteX29078" y="connsiteY29078"/>
              </a:cxn>
              <a:cxn ang="0">
                <a:pos x="connsiteX29079" y="connsiteY29079"/>
              </a:cxn>
              <a:cxn ang="0">
                <a:pos x="connsiteX29080" y="connsiteY29080"/>
              </a:cxn>
              <a:cxn ang="0">
                <a:pos x="connsiteX29081" y="connsiteY29081"/>
              </a:cxn>
              <a:cxn ang="0">
                <a:pos x="connsiteX29082" y="connsiteY29082"/>
              </a:cxn>
              <a:cxn ang="0">
                <a:pos x="connsiteX29083" y="connsiteY29083"/>
              </a:cxn>
              <a:cxn ang="0">
                <a:pos x="connsiteX29084" y="connsiteY29084"/>
              </a:cxn>
              <a:cxn ang="0">
                <a:pos x="connsiteX29085" y="connsiteY29085"/>
              </a:cxn>
              <a:cxn ang="0">
                <a:pos x="connsiteX29086" y="connsiteY29086"/>
              </a:cxn>
              <a:cxn ang="0">
                <a:pos x="connsiteX29087" y="connsiteY29087"/>
              </a:cxn>
              <a:cxn ang="0">
                <a:pos x="connsiteX29088" y="connsiteY29088"/>
              </a:cxn>
              <a:cxn ang="0">
                <a:pos x="connsiteX29089" y="connsiteY29089"/>
              </a:cxn>
              <a:cxn ang="0">
                <a:pos x="connsiteX29090" y="connsiteY29090"/>
              </a:cxn>
              <a:cxn ang="0">
                <a:pos x="connsiteX29091" y="connsiteY29091"/>
              </a:cxn>
              <a:cxn ang="0">
                <a:pos x="connsiteX29092" y="connsiteY29092"/>
              </a:cxn>
              <a:cxn ang="0">
                <a:pos x="connsiteX29093" y="connsiteY29093"/>
              </a:cxn>
              <a:cxn ang="0">
                <a:pos x="connsiteX29094" y="connsiteY29094"/>
              </a:cxn>
              <a:cxn ang="0">
                <a:pos x="connsiteX29095" y="connsiteY29095"/>
              </a:cxn>
              <a:cxn ang="0">
                <a:pos x="connsiteX29096" y="connsiteY29096"/>
              </a:cxn>
              <a:cxn ang="0">
                <a:pos x="connsiteX29097" y="connsiteY29097"/>
              </a:cxn>
              <a:cxn ang="0">
                <a:pos x="connsiteX29098" y="connsiteY29098"/>
              </a:cxn>
              <a:cxn ang="0">
                <a:pos x="connsiteX29099" y="connsiteY29099"/>
              </a:cxn>
              <a:cxn ang="0">
                <a:pos x="connsiteX29100" y="connsiteY29100"/>
              </a:cxn>
              <a:cxn ang="0">
                <a:pos x="connsiteX29101" y="connsiteY29101"/>
              </a:cxn>
              <a:cxn ang="0">
                <a:pos x="connsiteX29102" y="connsiteY29102"/>
              </a:cxn>
              <a:cxn ang="0">
                <a:pos x="connsiteX29103" y="connsiteY29103"/>
              </a:cxn>
              <a:cxn ang="0">
                <a:pos x="connsiteX29104" y="connsiteY29104"/>
              </a:cxn>
              <a:cxn ang="0">
                <a:pos x="connsiteX29105" y="connsiteY29105"/>
              </a:cxn>
              <a:cxn ang="0">
                <a:pos x="connsiteX29106" y="connsiteY29106"/>
              </a:cxn>
              <a:cxn ang="0">
                <a:pos x="connsiteX29107" y="connsiteY29107"/>
              </a:cxn>
              <a:cxn ang="0">
                <a:pos x="connsiteX29108" y="connsiteY29108"/>
              </a:cxn>
              <a:cxn ang="0">
                <a:pos x="connsiteX29109" y="connsiteY29109"/>
              </a:cxn>
              <a:cxn ang="0">
                <a:pos x="connsiteX29110" y="connsiteY29110"/>
              </a:cxn>
              <a:cxn ang="0">
                <a:pos x="connsiteX29111" y="connsiteY29111"/>
              </a:cxn>
              <a:cxn ang="0">
                <a:pos x="connsiteX29112" y="connsiteY29112"/>
              </a:cxn>
              <a:cxn ang="0">
                <a:pos x="connsiteX29113" y="connsiteY29113"/>
              </a:cxn>
              <a:cxn ang="0">
                <a:pos x="connsiteX29114" y="connsiteY29114"/>
              </a:cxn>
              <a:cxn ang="0">
                <a:pos x="connsiteX29115" y="connsiteY29115"/>
              </a:cxn>
              <a:cxn ang="0">
                <a:pos x="connsiteX29116" y="connsiteY29116"/>
              </a:cxn>
              <a:cxn ang="0">
                <a:pos x="connsiteX29117" y="connsiteY29117"/>
              </a:cxn>
              <a:cxn ang="0">
                <a:pos x="connsiteX29118" y="connsiteY29118"/>
              </a:cxn>
              <a:cxn ang="0">
                <a:pos x="connsiteX29119" y="connsiteY29119"/>
              </a:cxn>
              <a:cxn ang="0">
                <a:pos x="connsiteX29120" y="connsiteY29120"/>
              </a:cxn>
              <a:cxn ang="0">
                <a:pos x="connsiteX29121" y="connsiteY29121"/>
              </a:cxn>
              <a:cxn ang="0">
                <a:pos x="connsiteX29122" y="connsiteY29122"/>
              </a:cxn>
              <a:cxn ang="0">
                <a:pos x="connsiteX29123" y="connsiteY29123"/>
              </a:cxn>
              <a:cxn ang="0">
                <a:pos x="connsiteX29124" y="connsiteY29124"/>
              </a:cxn>
              <a:cxn ang="0">
                <a:pos x="connsiteX29125" y="connsiteY29125"/>
              </a:cxn>
              <a:cxn ang="0">
                <a:pos x="connsiteX29126" y="connsiteY29126"/>
              </a:cxn>
              <a:cxn ang="0">
                <a:pos x="connsiteX29127" y="connsiteY29127"/>
              </a:cxn>
              <a:cxn ang="0">
                <a:pos x="connsiteX29128" y="connsiteY29128"/>
              </a:cxn>
              <a:cxn ang="0">
                <a:pos x="connsiteX29129" y="connsiteY29129"/>
              </a:cxn>
              <a:cxn ang="0">
                <a:pos x="connsiteX29130" y="connsiteY29130"/>
              </a:cxn>
              <a:cxn ang="0">
                <a:pos x="connsiteX29131" y="connsiteY29131"/>
              </a:cxn>
              <a:cxn ang="0">
                <a:pos x="connsiteX29132" y="connsiteY29132"/>
              </a:cxn>
              <a:cxn ang="0">
                <a:pos x="connsiteX29133" y="connsiteY29133"/>
              </a:cxn>
              <a:cxn ang="0">
                <a:pos x="connsiteX29134" y="connsiteY29134"/>
              </a:cxn>
              <a:cxn ang="0">
                <a:pos x="connsiteX29135" y="connsiteY29135"/>
              </a:cxn>
              <a:cxn ang="0">
                <a:pos x="connsiteX29136" y="connsiteY29136"/>
              </a:cxn>
              <a:cxn ang="0">
                <a:pos x="connsiteX29137" y="connsiteY29137"/>
              </a:cxn>
              <a:cxn ang="0">
                <a:pos x="connsiteX29138" y="connsiteY29138"/>
              </a:cxn>
              <a:cxn ang="0">
                <a:pos x="connsiteX29139" y="connsiteY29139"/>
              </a:cxn>
              <a:cxn ang="0">
                <a:pos x="connsiteX29140" y="connsiteY29140"/>
              </a:cxn>
              <a:cxn ang="0">
                <a:pos x="connsiteX29141" y="connsiteY29141"/>
              </a:cxn>
              <a:cxn ang="0">
                <a:pos x="connsiteX29142" y="connsiteY29142"/>
              </a:cxn>
              <a:cxn ang="0">
                <a:pos x="connsiteX29143" y="connsiteY29143"/>
              </a:cxn>
              <a:cxn ang="0">
                <a:pos x="connsiteX29144" y="connsiteY29144"/>
              </a:cxn>
              <a:cxn ang="0">
                <a:pos x="connsiteX29145" y="connsiteY29145"/>
              </a:cxn>
              <a:cxn ang="0">
                <a:pos x="connsiteX29146" y="connsiteY29146"/>
              </a:cxn>
              <a:cxn ang="0">
                <a:pos x="connsiteX29147" y="connsiteY29147"/>
              </a:cxn>
              <a:cxn ang="0">
                <a:pos x="connsiteX29148" y="connsiteY29148"/>
              </a:cxn>
              <a:cxn ang="0">
                <a:pos x="connsiteX29149" y="connsiteY29149"/>
              </a:cxn>
              <a:cxn ang="0">
                <a:pos x="connsiteX29150" y="connsiteY29150"/>
              </a:cxn>
              <a:cxn ang="0">
                <a:pos x="connsiteX29151" y="connsiteY29151"/>
              </a:cxn>
              <a:cxn ang="0">
                <a:pos x="connsiteX29152" y="connsiteY29152"/>
              </a:cxn>
              <a:cxn ang="0">
                <a:pos x="connsiteX29153" y="connsiteY29153"/>
              </a:cxn>
              <a:cxn ang="0">
                <a:pos x="connsiteX29154" y="connsiteY29154"/>
              </a:cxn>
              <a:cxn ang="0">
                <a:pos x="connsiteX29155" y="connsiteY29155"/>
              </a:cxn>
              <a:cxn ang="0">
                <a:pos x="connsiteX29156" y="connsiteY29156"/>
              </a:cxn>
              <a:cxn ang="0">
                <a:pos x="connsiteX29157" y="connsiteY29157"/>
              </a:cxn>
              <a:cxn ang="0">
                <a:pos x="connsiteX29158" y="connsiteY29158"/>
              </a:cxn>
              <a:cxn ang="0">
                <a:pos x="connsiteX29159" y="connsiteY29159"/>
              </a:cxn>
              <a:cxn ang="0">
                <a:pos x="connsiteX29160" y="connsiteY29160"/>
              </a:cxn>
              <a:cxn ang="0">
                <a:pos x="connsiteX29161" y="connsiteY29161"/>
              </a:cxn>
              <a:cxn ang="0">
                <a:pos x="connsiteX29162" y="connsiteY29162"/>
              </a:cxn>
              <a:cxn ang="0">
                <a:pos x="connsiteX29163" y="connsiteY29163"/>
              </a:cxn>
              <a:cxn ang="0">
                <a:pos x="connsiteX29164" y="connsiteY29164"/>
              </a:cxn>
              <a:cxn ang="0">
                <a:pos x="connsiteX29165" y="connsiteY29165"/>
              </a:cxn>
              <a:cxn ang="0">
                <a:pos x="connsiteX29166" y="connsiteY29166"/>
              </a:cxn>
              <a:cxn ang="0">
                <a:pos x="connsiteX29167" y="connsiteY29167"/>
              </a:cxn>
              <a:cxn ang="0">
                <a:pos x="connsiteX29168" y="connsiteY29168"/>
              </a:cxn>
              <a:cxn ang="0">
                <a:pos x="connsiteX29169" y="connsiteY29169"/>
              </a:cxn>
              <a:cxn ang="0">
                <a:pos x="connsiteX29170" y="connsiteY29170"/>
              </a:cxn>
              <a:cxn ang="0">
                <a:pos x="connsiteX29171" y="connsiteY29171"/>
              </a:cxn>
              <a:cxn ang="0">
                <a:pos x="connsiteX29172" y="connsiteY29172"/>
              </a:cxn>
              <a:cxn ang="0">
                <a:pos x="connsiteX29173" y="connsiteY29173"/>
              </a:cxn>
              <a:cxn ang="0">
                <a:pos x="connsiteX29174" y="connsiteY29174"/>
              </a:cxn>
              <a:cxn ang="0">
                <a:pos x="connsiteX29175" y="connsiteY29175"/>
              </a:cxn>
              <a:cxn ang="0">
                <a:pos x="connsiteX29176" y="connsiteY29176"/>
              </a:cxn>
              <a:cxn ang="0">
                <a:pos x="connsiteX29177" y="connsiteY29177"/>
              </a:cxn>
              <a:cxn ang="0">
                <a:pos x="connsiteX29178" y="connsiteY29178"/>
              </a:cxn>
              <a:cxn ang="0">
                <a:pos x="connsiteX29179" y="connsiteY29179"/>
              </a:cxn>
              <a:cxn ang="0">
                <a:pos x="connsiteX29180" y="connsiteY29180"/>
              </a:cxn>
              <a:cxn ang="0">
                <a:pos x="connsiteX29181" y="connsiteY29181"/>
              </a:cxn>
              <a:cxn ang="0">
                <a:pos x="connsiteX29182" y="connsiteY29182"/>
              </a:cxn>
              <a:cxn ang="0">
                <a:pos x="connsiteX29183" y="connsiteY29183"/>
              </a:cxn>
              <a:cxn ang="0">
                <a:pos x="connsiteX29184" y="connsiteY29184"/>
              </a:cxn>
              <a:cxn ang="0">
                <a:pos x="connsiteX29185" y="connsiteY29185"/>
              </a:cxn>
              <a:cxn ang="0">
                <a:pos x="connsiteX29186" y="connsiteY29186"/>
              </a:cxn>
              <a:cxn ang="0">
                <a:pos x="connsiteX29187" y="connsiteY29187"/>
              </a:cxn>
              <a:cxn ang="0">
                <a:pos x="connsiteX29188" y="connsiteY29188"/>
              </a:cxn>
              <a:cxn ang="0">
                <a:pos x="connsiteX29189" y="connsiteY29189"/>
              </a:cxn>
              <a:cxn ang="0">
                <a:pos x="connsiteX29190" y="connsiteY29190"/>
              </a:cxn>
              <a:cxn ang="0">
                <a:pos x="connsiteX29191" y="connsiteY29191"/>
              </a:cxn>
              <a:cxn ang="0">
                <a:pos x="connsiteX29192" y="connsiteY29192"/>
              </a:cxn>
              <a:cxn ang="0">
                <a:pos x="connsiteX29193" y="connsiteY29193"/>
              </a:cxn>
              <a:cxn ang="0">
                <a:pos x="connsiteX29194" y="connsiteY29194"/>
              </a:cxn>
              <a:cxn ang="0">
                <a:pos x="connsiteX29195" y="connsiteY29195"/>
              </a:cxn>
              <a:cxn ang="0">
                <a:pos x="connsiteX29196" y="connsiteY29196"/>
              </a:cxn>
              <a:cxn ang="0">
                <a:pos x="connsiteX29197" y="connsiteY29197"/>
              </a:cxn>
              <a:cxn ang="0">
                <a:pos x="connsiteX29198" y="connsiteY29198"/>
              </a:cxn>
              <a:cxn ang="0">
                <a:pos x="connsiteX29199" y="connsiteY29199"/>
              </a:cxn>
              <a:cxn ang="0">
                <a:pos x="connsiteX29200" y="connsiteY29200"/>
              </a:cxn>
              <a:cxn ang="0">
                <a:pos x="connsiteX29201" y="connsiteY29201"/>
              </a:cxn>
              <a:cxn ang="0">
                <a:pos x="connsiteX29202" y="connsiteY29202"/>
              </a:cxn>
              <a:cxn ang="0">
                <a:pos x="connsiteX29203" y="connsiteY29203"/>
              </a:cxn>
              <a:cxn ang="0">
                <a:pos x="connsiteX29204" y="connsiteY29204"/>
              </a:cxn>
              <a:cxn ang="0">
                <a:pos x="connsiteX29205" y="connsiteY29205"/>
              </a:cxn>
              <a:cxn ang="0">
                <a:pos x="connsiteX29206" y="connsiteY29206"/>
              </a:cxn>
              <a:cxn ang="0">
                <a:pos x="connsiteX29207" y="connsiteY29207"/>
              </a:cxn>
              <a:cxn ang="0">
                <a:pos x="connsiteX29208" y="connsiteY29208"/>
              </a:cxn>
              <a:cxn ang="0">
                <a:pos x="connsiteX29209" y="connsiteY29209"/>
              </a:cxn>
              <a:cxn ang="0">
                <a:pos x="connsiteX29210" y="connsiteY29210"/>
              </a:cxn>
              <a:cxn ang="0">
                <a:pos x="connsiteX29211" y="connsiteY29211"/>
              </a:cxn>
              <a:cxn ang="0">
                <a:pos x="connsiteX29212" y="connsiteY29212"/>
              </a:cxn>
              <a:cxn ang="0">
                <a:pos x="connsiteX29213" y="connsiteY29213"/>
              </a:cxn>
              <a:cxn ang="0">
                <a:pos x="connsiteX29214" y="connsiteY29214"/>
              </a:cxn>
              <a:cxn ang="0">
                <a:pos x="connsiteX29215" y="connsiteY29215"/>
              </a:cxn>
              <a:cxn ang="0">
                <a:pos x="connsiteX29216" y="connsiteY29216"/>
              </a:cxn>
              <a:cxn ang="0">
                <a:pos x="connsiteX29217" y="connsiteY29217"/>
              </a:cxn>
              <a:cxn ang="0">
                <a:pos x="connsiteX29218" y="connsiteY29218"/>
              </a:cxn>
              <a:cxn ang="0">
                <a:pos x="connsiteX29219" y="connsiteY29219"/>
              </a:cxn>
              <a:cxn ang="0">
                <a:pos x="connsiteX29220" y="connsiteY29220"/>
              </a:cxn>
              <a:cxn ang="0">
                <a:pos x="connsiteX29221" y="connsiteY29221"/>
              </a:cxn>
              <a:cxn ang="0">
                <a:pos x="connsiteX29222" y="connsiteY29222"/>
              </a:cxn>
              <a:cxn ang="0">
                <a:pos x="connsiteX29223" y="connsiteY29223"/>
              </a:cxn>
              <a:cxn ang="0">
                <a:pos x="connsiteX29224" y="connsiteY29224"/>
              </a:cxn>
              <a:cxn ang="0">
                <a:pos x="connsiteX29225" y="connsiteY29225"/>
              </a:cxn>
              <a:cxn ang="0">
                <a:pos x="connsiteX29226" y="connsiteY29226"/>
              </a:cxn>
              <a:cxn ang="0">
                <a:pos x="connsiteX29227" y="connsiteY29227"/>
              </a:cxn>
              <a:cxn ang="0">
                <a:pos x="connsiteX29228" y="connsiteY29228"/>
              </a:cxn>
              <a:cxn ang="0">
                <a:pos x="connsiteX29229" y="connsiteY29229"/>
              </a:cxn>
              <a:cxn ang="0">
                <a:pos x="connsiteX29230" y="connsiteY29230"/>
              </a:cxn>
              <a:cxn ang="0">
                <a:pos x="connsiteX29231" y="connsiteY29231"/>
              </a:cxn>
              <a:cxn ang="0">
                <a:pos x="connsiteX29232" y="connsiteY29232"/>
              </a:cxn>
              <a:cxn ang="0">
                <a:pos x="connsiteX29233" y="connsiteY29233"/>
              </a:cxn>
              <a:cxn ang="0">
                <a:pos x="connsiteX29234" y="connsiteY29234"/>
              </a:cxn>
              <a:cxn ang="0">
                <a:pos x="connsiteX29235" y="connsiteY29235"/>
              </a:cxn>
              <a:cxn ang="0">
                <a:pos x="connsiteX29236" y="connsiteY29236"/>
              </a:cxn>
              <a:cxn ang="0">
                <a:pos x="connsiteX29237" y="connsiteY29237"/>
              </a:cxn>
              <a:cxn ang="0">
                <a:pos x="connsiteX29238" y="connsiteY29238"/>
              </a:cxn>
              <a:cxn ang="0">
                <a:pos x="connsiteX29239" y="connsiteY29239"/>
              </a:cxn>
              <a:cxn ang="0">
                <a:pos x="connsiteX29240" y="connsiteY29240"/>
              </a:cxn>
              <a:cxn ang="0">
                <a:pos x="connsiteX29241" y="connsiteY29241"/>
              </a:cxn>
              <a:cxn ang="0">
                <a:pos x="connsiteX29242" y="connsiteY29242"/>
              </a:cxn>
              <a:cxn ang="0">
                <a:pos x="connsiteX29243" y="connsiteY29243"/>
              </a:cxn>
              <a:cxn ang="0">
                <a:pos x="connsiteX29244" y="connsiteY29244"/>
              </a:cxn>
              <a:cxn ang="0">
                <a:pos x="connsiteX29245" y="connsiteY29245"/>
              </a:cxn>
              <a:cxn ang="0">
                <a:pos x="connsiteX29246" y="connsiteY29246"/>
              </a:cxn>
              <a:cxn ang="0">
                <a:pos x="connsiteX29247" y="connsiteY29247"/>
              </a:cxn>
              <a:cxn ang="0">
                <a:pos x="connsiteX29248" y="connsiteY29248"/>
              </a:cxn>
              <a:cxn ang="0">
                <a:pos x="connsiteX29249" y="connsiteY29249"/>
              </a:cxn>
              <a:cxn ang="0">
                <a:pos x="connsiteX29250" y="connsiteY29250"/>
              </a:cxn>
              <a:cxn ang="0">
                <a:pos x="connsiteX29251" y="connsiteY29251"/>
              </a:cxn>
              <a:cxn ang="0">
                <a:pos x="connsiteX29252" y="connsiteY29252"/>
              </a:cxn>
              <a:cxn ang="0">
                <a:pos x="connsiteX29253" y="connsiteY29253"/>
              </a:cxn>
              <a:cxn ang="0">
                <a:pos x="connsiteX29254" y="connsiteY29254"/>
              </a:cxn>
              <a:cxn ang="0">
                <a:pos x="connsiteX29255" y="connsiteY29255"/>
              </a:cxn>
              <a:cxn ang="0">
                <a:pos x="connsiteX29256" y="connsiteY29256"/>
              </a:cxn>
              <a:cxn ang="0">
                <a:pos x="connsiteX29257" y="connsiteY29257"/>
              </a:cxn>
              <a:cxn ang="0">
                <a:pos x="connsiteX29258" y="connsiteY29258"/>
              </a:cxn>
              <a:cxn ang="0">
                <a:pos x="connsiteX29259" y="connsiteY29259"/>
              </a:cxn>
              <a:cxn ang="0">
                <a:pos x="connsiteX29260" y="connsiteY29260"/>
              </a:cxn>
              <a:cxn ang="0">
                <a:pos x="connsiteX29261" y="connsiteY29261"/>
              </a:cxn>
              <a:cxn ang="0">
                <a:pos x="connsiteX29262" y="connsiteY29262"/>
              </a:cxn>
              <a:cxn ang="0">
                <a:pos x="connsiteX29263" y="connsiteY29263"/>
              </a:cxn>
              <a:cxn ang="0">
                <a:pos x="connsiteX29264" y="connsiteY29264"/>
              </a:cxn>
              <a:cxn ang="0">
                <a:pos x="connsiteX29265" y="connsiteY29265"/>
              </a:cxn>
              <a:cxn ang="0">
                <a:pos x="connsiteX29266" y="connsiteY29266"/>
              </a:cxn>
              <a:cxn ang="0">
                <a:pos x="connsiteX29267" y="connsiteY29267"/>
              </a:cxn>
              <a:cxn ang="0">
                <a:pos x="connsiteX29268" y="connsiteY29268"/>
              </a:cxn>
              <a:cxn ang="0">
                <a:pos x="connsiteX29269" y="connsiteY29269"/>
              </a:cxn>
              <a:cxn ang="0">
                <a:pos x="connsiteX29270" y="connsiteY29270"/>
              </a:cxn>
              <a:cxn ang="0">
                <a:pos x="connsiteX29271" y="connsiteY29271"/>
              </a:cxn>
              <a:cxn ang="0">
                <a:pos x="connsiteX29272" y="connsiteY29272"/>
              </a:cxn>
              <a:cxn ang="0">
                <a:pos x="connsiteX29273" y="connsiteY29273"/>
              </a:cxn>
              <a:cxn ang="0">
                <a:pos x="connsiteX29274" y="connsiteY29274"/>
              </a:cxn>
              <a:cxn ang="0">
                <a:pos x="connsiteX29275" y="connsiteY29275"/>
              </a:cxn>
              <a:cxn ang="0">
                <a:pos x="connsiteX29276" y="connsiteY29276"/>
              </a:cxn>
              <a:cxn ang="0">
                <a:pos x="connsiteX29277" y="connsiteY29277"/>
              </a:cxn>
              <a:cxn ang="0">
                <a:pos x="connsiteX29278" y="connsiteY29278"/>
              </a:cxn>
              <a:cxn ang="0">
                <a:pos x="connsiteX29279" y="connsiteY29279"/>
              </a:cxn>
              <a:cxn ang="0">
                <a:pos x="connsiteX29280" y="connsiteY29280"/>
              </a:cxn>
              <a:cxn ang="0">
                <a:pos x="connsiteX29281" y="connsiteY29281"/>
              </a:cxn>
              <a:cxn ang="0">
                <a:pos x="connsiteX29282" y="connsiteY29282"/>
              </a:cxn>
              <a:cxn ang="0">
                <a:pos x="connsiteX29283" y="connsiteY29283"/>
              </a:cxn>
              <a:cxn ang="0">
                <a:pos x="connsiteX29284" y="connsiteY29284"/>
              </a:cxn>
              <a:cxn ang="0">
                <a:pos x="connsiteX29285" y="connsiteY29285"/>
              </a:cxn>
              <a:cxn ang="0">
                <a:pos x="connsiteX29286" y="connsiteY29286"/>
              </a:cxn>
              <a:cxn ang="0">
                <a:pos x="connsiteX29287" y="connsiteY29287"/>
              </a:cxn>
              <a:cxn ang="0">
                <a:pos x="connsiteX29288" y="connsiteY29288"/>
              </a:cxn>
              <a:cxn ang="0">
                <a:pos x="connsiteX29289" y="connsiteY29289"/>
              </a:cxn>
              <a:cxn ang="0">
                <a:pos x="connsiteX29290" y="connsiteY29290"/>
              </a:cxn>
              <a:cxn ang="0">
                <a:pos x="connsiteX29291" y="connsiteY29291"/>
              </a:cxn>
              <a:cxn ang="0">
                <a:pos x="connsiteX29292" y="connsiteY29292"/>
              </a:cxn>
              <a:cxn ang="0">
                <a:pos x="connsiteX29293" y="connsiteY29293"/>
              </a:cxn>
              <a:cxn ang="0">
                <a:pos x="connsiteX29294" y="connsiteY29294"/>
              </a:cxn>
              <a:cxn ang="0">
                <a:pos x="connsiteX29295" y="connsiteY29295"/>
              </a:cxn>
              <a:cxn ang="0">
                <a:pos x="connsiteX29296" y="connsiteY29296"/>
              </a:cxn>
              <a:cxn ang="0">
                <a:pos x="connsiteX29297" y="connsiteY29297"/>
              </a:cxn>
              <a:cxn ang="0">
                <a:pos x="connsiteX29298" y="connsiteY29298"/>
              </a:cxn>
              <a:cxn ang="0">
                <a:pos x="connsiteX29299" y="connsiteY29299"/>
              </a:cxn>
              <a:cxn ang="0">
                <a:pos x="connsiteX29300" y="connsiteY29300"/>
              </a:cxn>
              <a:cxn ang="0">
                <a:pos x="connsiteX29301" y="connsiteY29301"/>
              </a:cxn>
              <a:cxn ang="0">
                <a:pos x="connsiteX29302" y="connsiteY29302"/>
              </a:cxn>
              <a:cxn ang="0">
                <a:pos x="connsiteX29303" y="connsiteY29303"/>
              </a:cxn>
              <a:cxn ang="0">
                <a:pos x="connsiteX29304" y="connsiteY29304"/>
              </a:cxn>
              <a:cxn ang="0">
                <a:pos x="connsiteX29305" y="connsiteY29305"/>
              </a:cxn>
              <a:cxn ang="0">
                <a:pos x="connsiteX29306" y="connsiteY29306"/>
              </a:cxn>
              <a:cxn ang="0">
                <a:pos x="connsiteX29307" y="connsiteY29307"/>
              </a:cxn>
              <a:cxn ang="0">
                <a:pos x="connsiteX29308" y="connsiteY29308"/>
              </a:cxn>
              <a:cxn ang="0">
                <a:pos x="connsiteX29309" y="connsiteY29309"/>
              </a:cxn>
              <a:cxn ang="0">
                <a:pos x="connsiteX29310" y="connsiteY29310"/>
              </a:cxn>
              <a:cxn ang="0">
                <a:pos x="connsiteX29311" y="connsiteY29311"/>
              </a:cxn>
              <a:cxn ang="0">
                <a:pos x="connsiteX29312" y="connsiteY29312"/>
              </a:cxn>
              <a:cxn ang="0">
                <a:pos x="connsiteX29313" y="connsiteY29313"/>
              </a:cxn>
              <a:cxn ang="0">
                <a:pos x="connsiteX29314" y="connsiteY29314"/>
              </a:cxn>
              <a:cxn ang="0">
                <a:pos x="connsiteX29315" y="connsiteY29315"/>
              </a:cxn>
              <a:cxn ang="0">
                <a:pos x="connsiteX29316" y="connsiteY29316"/>
              </a:cxn>
              <a:cxn ang="0">
                <a:pos x="connsiteX29317" y="connsiteY29317"/>
              </a:cxn>
              <a:cxn ang="0">
                <a:pos x="connsiteX29318" y="connsiteY29318"/>
              </a:cxn>
              <a:cxn ang="0">
                <a:pos x="connsiteX29319" y="connsiteY29319"/>
              </a:cxn>
              <a:cxn ang="0">
                <a:pos x="connsiteX29320" y="connsiteY29320"/>
              </a:cxn>
              <a:cxn ang="0">
                <a:pos x="connsiteX29321" y="connsiteY29321"/>
              </a:cxn>
              <a:cxn ang="0">
                <a:pos x="connsiteX29322" y="connsiteY29322"/>
              </a:cxn>
              <a:cxn ang="0">
                <a:pos x="connsiteX29323" y="connsiteY29323"/>
              </a:cxn>
              <a:cxn ang="0">
                <a:pos x="connsiteX29324" y="connsiteY29324"/>
              </a:cxn>
              <a:cxn ang="0">
                <a:pos x="connsiteX29325" y="connsiteY29325"/>
              </a:cxn>
              <a:cxn ang="0">
                <a:pos x="connsiteX29326" y="connsiteY29326"/>
              </a:cxn>
              <a:cxn ang="0">
                <a:pos x="connsiteX29327" y="connsiteY29327"/>
              </a:cxn>
              <a:cxn ang="0">
                <a:pos x="connsiteX29328" y="connsiteY29328"/>
              </a:cxn>
              <a:cxn ang="0">
                <a:pos x="connsiteX29329" y="connsiteY29329"/>
              </a:cxn>
              <a:cxn ang="0">
                <a:pos x="connsiteX29330" y="connsiteY29330"/>
              </a:cxn>
              <a:cxn ang="0">
                <a:pos x="connsiteX29331" y="connsiteY29331"/>
              </a:cxn>
              <a:cxn ang="0">
                <a:pos x="connsiteX29332" y="connsiteY29332"/>
              </a:cxn>
              <a:cxn ang="0">
                <a:pos x="connsiteX29333" y="connsiteY29333"/>
              </a:cxn>
              <a:cxn ang="0">
                <a:pos x="connsiteX29334" y="connsiteY29334"/>
              </a:cxn>
              <a:cxn ang="0">
                <a:pos x="connsiteX29335" y="connsiteY29335"/>
              </a:cxn>
              <a:cxn ang="0">
                <a:pos x="connsiteX29336" y="connsiteY29336"/>
              </a:cxn>
              <a:cxn ang="0">
                <a:pos x="connsiteX29337" y="connsiteY29337"/>
              </a:cxn>
              <a:cxn ang="0">
                <a:pos x="connsiteX29338" y="connsiteY29338"/>
              </a:cxn>
              <a:cxn ang="0">
                <a:pos x="connsiteX29339" y="connsiteY29339"/>
              </a:cxn>
              <a:cxn ang="0">
                <a:pos x="connsiteX29340" y="connsiteY29340"/>
              </a:cxn>
              <a:cxn ang="0">
                <a:pos x="connsiteX29341" y="connsiteY29341"/>
              </a:cxn>
              <a:cxn ang="0">
                <a:pos x="connsiteX29342" y="connsiteY29342"/>
              </a:cxn>
              <a:cxn ang="0">
                <a:pos x="connsiteX29343" y="connsiteY29343"/>
              </a:cxn>
              <a:cxn ang="0">
                <a:pos x="connsiteX29344" y="connsiteY29344"/>
              </a:cxn>
              <a:cxn ang="0">
                <a:pos x="connsiteX29345" y="connsiteY29345"/>
              </a:cxn>
              <a:cxn ang="0">
                <a:pos x="connsiteX29346" y="connsiteY29346"/>
              </a:cxn>
              <a:cxn ang="0">
                <a:pos x="connsiteX29347" y="connsiteY29347"/>
              </a:cxn>
              <a:cxn ang="0">
                <a:pos x="connsiteX29348" y="connsiteY29348"/>
              </a:cxn>
              <a:cxn ang="0">
                <a:pos x="connsiteX29349" y="connsiteY29349"/>
              </a:cxn>
              <a:cxn ang="0">
                <a:pos x="connsiteX29350" y="connsiteY29350"/>
              </a:cxn>
              <a:cxn ang="0">
                <a:pos x="connsiteX29351" y="connsiteY29351"/>
              </a:cxn>
              <a:cxn ang="0">
                <a:pos x="connsiteX29352" y="connsiteY29352"/>
              </a:cxn>
              <a:cxn ang="0">
                <a:pos x="connsiteX29353" y="connsiteY29353"/>
              </a:cxn>
              <a:cxn ang="0">
                <a:pos x="connsiteX29354" y="connsiteY29354"/>
              </a:cxn>
              <a:cxn ang="0">
                <a:pos x="connsiteX29355" y="connsiteY29355"/>
              </a:cxn>
              <a:cxn ang="0">
                <a:pos x="connsiteX29356" y="connsiteY29356"/>
              </a:cxn>
              <a:cxn ang="0">
                <a:pos x="connsiteX29357" y="connsiteY29357"/>
              </a:cxn>
              <a:cxn ang="0">
                <a:pos x="connsiteX29358" y="connsiteY29358"/>
              </a:cxn>
              <a:cxn ang="0">
                <a:pos x="connsiteX29359" y="connsiteY29359"/>
              </a:cxn>
              <a:cxn ang="0">
                <a:pos x="connsiteX29360" y="connsiteY29360"/>
              </a:cxn>
              <a:cxn ang="0">
                <a:pos x="connsiteX29361" y="connsiteY29361"/>
              </a:cxn>
              <a:cxn ang="0">
                <a:pos x="connsiteX29362" y="connsiteY29362"/>
              </a:cxn>
              <a:cxn ang="0">
                <a:pos x="connsiteX29363" y="connsiteY29363"/>
              </a:cxn>
              <a:cxn ang="0">
                <a:pos x="connsiteX29364" y="connsiteY29364"/>
              </a:cxn>
              <a:cxn ang="0">
                <a:pos x="connsiteX29365" y="connsiteY29365"/>
              </a:cxn>
              <a:cxn ang="0">
                <a:pos x="connsiteX29366" y="connsiteY29366"/>
              </a:cxn>
              <a:cxn ang="0">
                <a:pos x="connsiteX29367" y="connsiteY29367"/>
              </a:cxn>
              <a:cxn ang="0">
                <a:pos x="connsiteX29368" y="connsiteY29368"/>
              </a:cxn>
              <a:cxn ang="0">
                <a:pos x="connsiteX29369" y="connsiteY29369"/>
              </a:cxn>
              <a:cxn ang="0">
                <a:pos x="connsiteX29370" y="connsiteY29370"/>
              </a:cxn>
              <a:cxn ang="0">
                <a:pos x="connsiteX29371" y="connsiteY29371"/>
              </a:cxn>
              <a:cxn ang="0">
                <a:pos x="connsiteX29372" y="connsiteY29372"/>
              </a:cxn>
              <a:cxn ang="0">
                <a:pos x="connsiteX29373" y="connsiteY29373"/>
              </a:cxn>
              <a:cxn ang="0">
                <a:pos x="connsiteX29374" y="connsiteY29374"/>
              </a:cxn>
              <a:cxn ang="0">
                <a:pos x="connsiteX29375" y="connsiteY29375"/>
              </a:cxn>
              <a:cxn ang="0">
                <a:pos x="connsiteX29376" y="connsiteY29376"/>
              </a:cxn>
              <a:cxn ang="0">
                <a:pos x="connsiteX29377" y="connsiteY29377"/>
              </a:cxn>
              <a:cxn ang="0">
                <a:pos x="connsiteX29378" y="connsiteY29378"/>
              </a:cxn>
              <a:cxn ang="0">
                <a:pos x="connsiteX29379" y="connsiteY29379"/>
              </a:cxn>
              <a:cxn ang="0">
                <a:pos x="connsiteX29380" y="connsiteY29380"/>
              </a:cxn>
              <a:cxn ang="0">
                <a:pos x="connsiteX29381" y="connsiteY29381"/>
              </a:cxn>
              <a:cxn ang="0">
                <a:pos x="connsiteX29382" y="connsiteY29382"/>
              </a:cxn>
              <a:cxn ang="0">
                <a:pos x="connsiteX29383" y="connsiteY29383"/>
              </a:cxn>
              <a:cxn ang="0">
                <a:pos x="connsiteX29384" y="connsiteY29384"/>
              </a:cxn>
              <a:cxn ang="0">
                <a:pos x="connsiteX29385" y="connsiteY29385"/>
              </a:cxn>
              <a:cxn ang="0">
                <a:pos x="connsiteX29386" y="connsiteY29386"/>
              </a:cxn>
              <a:cxn ang="0">
                <a:pos x="connsiteX29387" y="connsiteY29387"/>
              </a:cxn>
              <a:cxn ang="0">
                <a:pos x="connsiteX29388" y="connsiteY29388"/>
              </a:cxn>
              <a:cxn ang="0">
                <a:pos x="connsiteX29389" y="connsiteY29389"/>
              </a:cxn>
              <a:cxn ang="0">
                <a:pos x="connsiteX29390" y="connsiteY29390"/>
              </a:cxn>
              <a:cxn ang="0">
                <a:pos x="connsiteX29391" y="connsiteY29391"/>
              </a:cxn>
              <a:cxn ang="0">
                <a:pos x="connsiteX29392" y="connsiteY29392"/>
              </a:cxn>
              <a:cxn ang="0">
                <a:pos x="connsiteX29393" y="connsiteY29393"/>
              </a:cxn>
              <a:cxn ang="0">
                <a:pos x="connsiteX29394" y="connsiteY29394"/>
              </a:cxn>
              <a:cxn ang="0">
                <a:pos x="connsiteX29395" y="connsiteY29395"/>
              </a:cxn>
              <a:cxn ang="0">
                <a:pos x="connsiteX29396" y="connsiteY29396"/>
              </a:cxn>
              <a:cxn ang="0">
                <a:pos x="connsiteX29397" y="connsiteY29397"/>
              </a:cxn>
              <a:cxn ang="0">
                <a:pos x="connsiteX29398" y="connsiteY29398"/>
              </a:cxn>
              <a:cxn ang="0">
                <a:pos x="connsiteX29399" y="connsiteY29399"/>
              </a:cxn>
              <a:cxn ang="0">
                <a:pos x="connsiteX29400" y="connsiteY29400"/>
              </a:cxn>
              <a:cxn ang="0">
                <a:pos x="connsiteX29401" y="connsiteY29401"/>
              </a:cxn>
              <a:cxn ang="0">
                <a:pos x="connsiteX29402" y="connsiteY29402"/>
              </a:cxn>
              <a:cxn ang="0">
                <a:pos x="connsiteX29403" y="connsiteY29403"/>
              </a:cxn>
              <a:cxn ang="0">
                <a:pos x="connsiteX29404" y="connsiteY29404"/>
              </a:cxn>
              <a:cxn ang="0">
                <a:pos x="connsiteX29405" y="connsiteY29405"/>
              </a:cxn>
              <a:cxn ang="0">
                <a:pos x="connsiteX29406" y="connsiteY29406"/>
              </a:cxn>
              <a:cxn ang="0">
                <a:pos x="connsiteX29407" y="connsiteY29407"/>
              </a:cxn>
              <a:cxn ang="0">
                <a:pos x="connsiteX29408" y="connsiteY29408"/>
              </a:cxn>
              <a:cxn ang="0">
                <a:pos x="connsiteX29409" y="connsiteY29409"/>
              </a:cxn>
              <a:cxn ang="0">
                <a:pos x="connsiteX29410" y="connsiteY29410"/>
              </a:cxn>
              <a:cxn ang="0">
                <a:pos x="connsiteX29411" y="connsiteY29411"/>
              </a:cxn>
              <a:cxn ang="0">
                <a:pos x="connsiteX29412" y="connsiteY29412"/>
              </a:cxn>
              <a:cxn ang="0">
                <a:pos x="connsiteX29413" y="connsiteY29413"/>
              </a:cxn>
              <a:cxn ang="0">
                <a:pos x="connsiteX29414" y="connsiteY29414"/>
              </a:cxn>
              <a:cxn ang="0">
                <a:pos x="connsiteX29415" y="connsiteY29415"/>
              </a:cxn>
              <a:cxn ang="0">
                <a:pos x="connsiteX29416" y="connsiteY29416"/>
              </a:cxn>
              <a:cxn ang="0">
                <a:pos x="connsiteX29417" y="connsiteY29417"/>
              </a:cxn>
              <a:cxn ang="0">
                <a:pos x="connsiteX29418" y="connsiteY29418"/>
              </a:cxn>
              <a:cxn ang="0">
                <a:pos x="connsiteX29419" y="connsiteY29419"/>
              </a:cxn>
              <a:cxn ang="0">
                <a:pos x="connsiteX29420" y="connsiteY29420"/>
              </a:cxn>
              <a:cxn ang="0">
                <a:pos x="connsiteX29421" y="connsiteY29421"/>
              </a:cxn>
              <a:cxn ang="0">
                <a:pos x="connsiteX29422" y="connsiteY29422"/>
              </a:cxn>
              <a:cxn ang="0">
                <a:pos x="connsiteX29423" y="connsiteY29423"/>
              </a:cxn>
              <a:cxn ang="0">
                <a:pos x="connsiteX29424" y="connsiteY29424"/>
              </a:cxn>
              <a:cxn ang="0">
                <a:pos x="connsiteX29425" y="connsiteY29425"/>
              </a:cxn>
              <a:cxn ang="0">
                <a:pos x="connsiteX29426" y="connsiteY29426"/>
              </a:cxn>
              <a:cxn ang="0">
                <a:pos x="connsiteX29427" y="connsiteY29427"/>
              </a:cxn>
              <a:cxn ang="0">
                <a:pos x="connsiteX29428" y="connsiteY29428"/>
              </a:cxn>
              <a:cxn ang="0">
                <a:pos x="connsiteX29429" y="connsiteY29429"/>
              </a:cxn>
              <a:cxn ang="0">
                <a:pos x="connsiteX29430" y="connsiteY29430"/>
              </a:cxn>
              <a:cxn ang="0">
                <a:pos x="connsiteX29431" y="connsiteY29431"/>
              </a:cxn>
              <a:cxn ang="0">
                <a:pos x="connsiteX29432" y="connsiteY29432"/>
              </a:cxn>
              <a:cxn ang="0">
                <a:pos x="connsiteX29433" y="connsiteY29433"/>
              </a:cxn>
              <a:cxn ang="0">
                <a:pos x="connsiteX29434" y="connsiteY29434"/>
              </a:cxn>
              <a:cxn ang="0">
                <a:pos x="connsiteX29435" y="connsiteY29435"/>
              </a:cxn>
              <a:cxn ang="0">
                <a:pos x="connsiteX29436" y="connsiteY29436"/>
              </a:cxn>
              <a:cxn ang="0">
                <a:pos x="connsiteX29437" y="connsiteY29437"/>
              </a:cxn>
              <a:cxn ang="0">
                <a:pos x="connsiteX29438" y="connsiteY29438"/>
              </a:cxn>
              <a:cxn ang="0">
                <a:pos x="connsiteX29439" y="connsiteY29439"/>
              </a:cxn>
              <a:cxn ang="0">
                <a:pos x="connsiteX29440" y="connsiteY29440"/>
              </a:cxn>
              <a:cxn ang="0">
                <a:pos x="connsiteX29441" y="connsiteY29441"/>
              </a:cxn>
              <a:cxn ang="0">
                <a:pos x="connsiteX29442" y="connsiteY29442"/>
              </a:cxn>
              <a:cxn ang="0">
                <a:pos x="connsiteX29443" y="connsiteY29443"/>
              </a:cxn>
              <a:cxn ang="0">
                <a:pos x="connsiteX29444" y="connsiteY29444"/>
              </a:cxn>
              <a:cxn ang="0">
                <a:pos x="connsiteX29445" y="connsiteY29445"/>
              </a:cxn>
              <a:cxn ang="0">
                <a:pos x="connsiteX29446" y="connsiteY29446"/>
              </a:cxn>
              <a:cxn ang="0">
                <a:pos x="connsiteX29447" y="connsiteY29447"/>
              </a:cxn>
              <a:cxn ang="0">
                <a:pos x="connsiteX29448" y="connsiteY29448"/>
              </a:cxn>
              <a:cxn ang="0">
                <a:pos x="connsiteX29449" y="connsiteY29449"/>
              </a:cxn>
              <a:cxn ang="0">
                <a:pos x="connsiteX29450" y="connsiteY29450"/>
              </a:cxn>
              <a:cxn ang="0">
                <a:pos x="connsiteX29451" y="connsiteY29451"/>
              </a:cxn>
              <a:cxn ang="0">
                <a:pos x="connsiteX29452" y="connsiteY29452"/>
              </a:cxn>
              <a:cxn ang="0">
                <a:pos x="connsiteX29453" y="connsiteY29453"/>
              </a:cxn>
              <a:cxn ang="0">
                <a:pos x="connsiteX29454" y="connsiteY29454"/>
              </a:cxn>
              <a:cxn ang="0">
                <a:pos x="connsiteX29455" y="connsiteY29455"/>
              </a:cxn>
              <a:cxn ang="0">
                <a:pos x="connsiteX29456" y="connsiteY29456"/>
              </a:cxn>
              <a:cxn ang="0">
                <a:pos x="connsiteX29457" y="connsiteY29457"/>
              </a:cxn>
              <a:cxn ang="0">
                <a:pos x="connsiteX29458" y="connsiteY29458"/>
              </a:cxn>
              <a:cxn ang="0">
                <a:pos x="connsiteX29459" y="connsiteY29459"/>
              </a:cxn>
              <a:cxn ang="0">
                <a:pos x="connsiteX29460" y="connsiteY29460"/>
              </a:cxn>
              <a:cxn ang="0">
                <a:pos x="connsiteX29461" y="connsiteY29461"/>
              </a:cxn>
              <a:cxn ang="0">
                <a:pos x="connsiteX29462" y="connsiteY29462"/>
              </a:cxn>
              <a:cxn ang="0">
                <a:pos x="connsiteX29463" y="connsiteY29463"/>
              </a:cxn>
              <a:cxn ang="0">
                <a:pos x="connsiteX29464" y="connsiteY29464"/>
              </a:cxn>
              <a:cxn ang="0">
                <a:pos x="connsiteX29465" y="connsiteY29465"/>
              </a:cxn>
              <a:cxn ang="0">
                <a:pos x="connsiteX29466" y="connsiteY29466"/>
              </a:cxn>
              <a:cxn ang="0">
                <a:pos x="connsiteX29467" y="connsiteY29467"/>
              </a:cxn>
              <a:cxn ang="0">
                <a:pos x="connsiteX29468" y="connsiteY29468"/>
              </a:cxn>
              <a:cxn ang="0">
                <a:pos x="connsiteX29469" y="connsiteY29469"/>
              </a:cxn>
              <a:cxn ang="0">
                <a:pos x="connsiteX29470" y="connsiteY29470"/>
              </a:cxn>
              <a:cxn ang="0">
                <a:pos x="connsiteX29471" y="connsiteY29471"/>
              </a:cxn>
              <a:cxn ang="0">
                <a:pos x="connsiteX29472" y="connsiteY29472"/>
              </a:cxn>
              <a:cxn ang="0">
                <a:pos x="connsiteX29473" y="connsiteY29473"/>
              </a:cxn>
              <a:cxn ang="0">
                <a:pos x="connsiteX29474" y="connsiteY29474"/>
              </a:cxn>
              <a:cxn ang="0">
                <a:pos x="connsiteX29475" y="connsiteY29475"/>
              </a:cxn>
              <a:cxn ang="0">
                <a:pos x="connsiteX29476" y="connsiteY29476"/>
              </a:cxn>
              <a:cxn ang="0">
                <a:pos x="connsiteX29477" y="connsiteY29477"/>
              </a:cxn>
              <a:cxn ang="0">
                <a:pos x="connsiteX29478" y="connsiteY29478"/>
              </a:cxn>
              <a:cxn ang="0">
                <a:pos x="connsiteX29479" y="connsiteY29479"/>
              </a:cxn>
              <a:cxn ang="0">
                <a:pos x="connsiteX29480" y="connsiteY29480"/>
              </a:cxn>
              <a:cxn ang="0">
                <a:pos x="connsiteX29481" y="connsiteY29481"/>
              </a:cxn>
              <a:cxn ang="0">
                <a:pos x="connsiteX29482" y="connsiteY29482"/>
              </a:cxn>
              <a:cxn ang="0">
                <a:pos x="connsiteX29483" y="connsiteY29483"/>
              </a:cxn>
              <a:cxn ang="0">
                <a:pos x="connsiteX29484" y="connsiteY29484"/>
              </a:cxn>
              <a:cxn ang="0">
                <a:pos x="connsiteX29485" y="connsiteY29485"/>
              </a:cxn>
              <a:cxn ang="0">
                <a:pos x="connsiteX29486" y="connsiteY29486"/>
              </a:cxn>
              <a:cxn ang="0">
                <a:pos x="connsiteX29487" y="connsiteY29487"/>
              </a:cxn>
              <a:cxn ang="0">
                <a:pos x="connsiteX29488" y="connsiteY29488"/>
              </a:cxn>
              <a:cxn ang="0">
                <a:pos x="connsiteX29489" y="connsiteY29489"/>
              </a:cxn>
              <a:cxn ang="0">
                <a:pos x="connsiteX29490" y="connsiteY29490"/>
              </a:cxn>
              <a:cxn ang="0">
                <a:pos x="connsiteX29491" y="connsiteY29491"/>
              </a:cxn>
              <a:cxn ang="0">
                <a:pos x="connsiteX29492" y="connsiteY29492"/>
              </a:cxn>
              <a:cxn ang="0">
                <a:pos x="connsiteX29493" y="connsiteY29493"/>
              </a:cxn>
              <a:cxn ang="0">
                <a:pos x="connsiteX29494" y="connsiteY29494"/>
              </a:cxn>
              <a:cxn ang="0">
                <a:pos x="connsiteX29495" y="connsiteY29495"/>
              </a:cxn>
              <a:cxn ang="0">
                <a:pos x="connsiteX29496" y="connsiteY29496"/>
              </a:cxn>
              <a:cxn ang="0">
                <a:pos x="connsiteX29497" y="connsiteY29497"/>
              </a:cxn>
              <a:cxn ang="0">
                <a:pos x="connsiteX29498" y="connsiteY29498"/>
              </a:cxn>
              <a:cxn ang="0">
                <a:pos x="connsiteX29499" y="connsiteY29499"/>
              </a:cxn>
              <a:cxn ang="0">
                <a:pos x="connsiteX29500" y="connsiteY29500"/>
              </a:cxn>
              <a:cxn ang="0">
                <a:pos x="connsiteX29501" y="connsiteY29501"/>
              </a:cxn>
              <a:cxn ang="0">
                <a:pos x="connsiteX29502" y="connsiteY29502"/>
              </a:cxn>
              <a:cxn ang="0">
                <a:pos x="connsiteX29503" y="connsiteY29503"/>
              </a:cxn>
              <a:cxn ang="0">
                <a:pos x="connsiteX29504" y="connsiteY29504"/>
              </a:cxn>
              <a:cxn ang="0">
                <a:pos x="connsiteX29505" y="connsiteY29505"/>
              </a:cxn>
              <a:cxn ang="0">
                <a:pos x="connsiteX29506" y="connsiteY29506"/>
              </a:cxn>
              <a:cxn ang="0">
                <a:pos x="connsiteX29507" y="connsiteY29507"/>
              </a:cxn>
              <a:cxn ang="0">
                <a:pos x="connsiteX29508" y="connsiteY29508"/>
              </a:cxn>
              <a:cxn ang="0">
                <a:pos x="connsiteX29509" y="connsiteY29509"/>
              </a:cxn>
              <a:cxn ang="0">
                <a:pos x="connsiteX29510" y="connsiteY29510"/>
              </a:cxn>
              <a:cxn ang="0">
                <a:pos x="connsiteX29511" y="connsiteY29511"/>
              </a:cxn>
              <a:cxn ang="0">
                <a:pos x="connsiteX29512" y="connsiteY29512"/>
              </a:cxn>
              <a:cxn ang="0">
                <a:pos x="connsiteX29513" y="connsiteY29513"/>
              </a:cxn>
              <a:cxn ang="0">
                <a:pos x="connsiteX29514" y="connsiteY29514"/>
              </a:cxn>
              <a:cxn ang="0">
                <a:pos x="connsiteX29515" y="connsiteY29515"/>
              </a:cxn>
              <a:cxn ang="0">
                <a:pos x="connsiteX29516" y="connsiteY29516"/>
              </a:cxn>
              <a:cxn ang="0">
                <a:pos x="connsiteX29517" y="connsiteY29517"/>
              </a:cxn>
              <a:cxn ang="0">
                <a:pos x="connsiteX29518" y="connsiteY29518"/>
              </a:cxn>
              <a:cxn ang="0">
                <a:pos x="connsiteX29519" y="connsiteY29519"/>
              </a:cxn>
              <a:cxn ang="0">
                <a:pos x="connsiteX29520" y="connsiteY29520"/>
              </a:cxn>
              <a:cxn ang="0">
                <a:pos x="connsiteX29521" y="connsiteY29521"/>
              </a:cxn>
              <a:cxn ang="0">
                <a:pos x="connsiteX29522" y="connsiteY29522"/>
              </a:cxn>
              <a:cxn ang="0">
                <a:pos x="connsiteX29523" y="connsiteY29523"/>
              </a:cxn>
              <a:cxn ang="0">
                <a:pos x="connsiteX29524" y="connsiteY29524"/>
              </a:cxn>
              <a:cxn ang="0">
                <a:pos x="connsiteX29525" y="connsiteY29525"/>
              </a:cxn>
              <a:cxn ang="0">
                <a:pos x="connsiteX29526" y="connsiteY29526"/>
              </a:cxn>
              <a:cxn ang="0">
                <a:pos x="connsiteX29527" y="connsiteY29527"/>
              </a:cxn>
              <a:cxn ang="0">
                <a:pos x="connsiteX29528" y="connsiteY29528"/>
              </a:cxn>
              <a:cxn ang="0">
                <a:pos x="connsiteX29529" y="connsiteY29529"/>
              </a:cxn>
              <a:cxn ang="0">
                <a:pos x="connsiteX29530" y="connsiteY29530"/>
              </a:cxn>
              <a:cxn ang="0">
                <a:pos x="connsiteX29531" y="connsiteY29531"/>
              </a:cxn>
              <a:cxn ang="0">
                <a:pos x="connsiteX29532" y="connsiteY29532"/>
              </a:cxn>
              <a:cxn ang="0">
                <a:pos x="connsiteX29533" y="connsiteY29533"/>
              </a:cxn>
              <a:cxn ang="0">
                <a:pos x="connsiteX29534" y="connsiteY29534"/>
              </a:cxn>
              <a:cxn ang="0">
                <a:pos x="connsiteX29535" y="connsiteY29535"/>
              </a:cxn>
              <a:cxn ang="0">
                <a:pos x="connsiteX29536" y="connsiteY29536"/>
              </a:cxn>
              <a:cxn ang="0">
                <a:pos x="connsiteX29537" y="connsiteY29537"/>
              </a:cxn>
              <a:cxn ang="0">
                <a:pos x="connsiteX29538" y="connsiteY29538"/>
              </a:cxn>
              <a:cxn ang="0">
                <a:pos x="connsiteX29539" y="connsiteY29539"/>
              </a:cxn>
              <a:cxn ang="0">
                <a:pos x="connsiteX29540" y="connsiteY29540"/>
              </a:cxn>
              <a:cxn ang="0">
                <a:pos x="connsiteX29541" y="connsiteY29541"/>
              </a:cxn>
              <a:cxn ang="0">
                <a:pos x="connsiteX29542" y="connsiteY29542"/>
              </a:cxn>
              <a:cxn ang="0">
                <a:pos x="connsiteX29543" y="connsiteY29543"/>
              </a:cxn>
              <a:cxn ang="0">
                <a:pos x="connsiteX29544" y="connsiteY29544"/>
              </a:cxn>
              <a:cxn ang="0">
                <a:pos x="connsiteX29545" y="connsiteY29545"/>
              </a:cxn>
              <a:cxn ang="0">
                <a:pos x="connsiteX29546" y="connsiteY29546"/>
              </a:cxn>
              <a:cxn ang="0">
                <a:pos x="connsiteX29547" y="connsiteY29547"/>
              </a:cxn>
              <a:cxn ang="0">
                <a:pos x="connsiteX29548" y="connsiteY29548"/>
              </a:cxn>
              <a:cxn ang="0">
                <a:pos x="connsiteX29549" y="connsiteY29549"/>
              </a:cxn>
              <a:cxn ang="0">
                <a:pos x="connsiteX29550" y="connsiteY29550"/>
              </a:cxn>
              <a:cxn ang="0">
                <a:pos x="connsiteX29551" y="connsiteY29551"/>
              </a:cxn>
              <a:cxn ang="0">
                <a:pos x="connsiteX29552" y="connsiteY29552"/>
              </a:cxn>
              <a:cxn ang="0">
                <a:pos x="connsiteX29553" y="connsiteY29553"/>
              </a:cxn>
              <a:cxn ang="0">
                <a:pos x="connsiteX29554" y="connsiteY29554"/>
              </a:cxn>
              <a:cxn ang="0">
                <a:pos x="connsiteX29555" y="connsiteY29555"/>
              </a:cxn>
              <a:cxn ang="0">
                <a:pos x="connsiteX29556" y="connsiteY29556"/>
              </a:cxn>
              <a:cxn ang="0">
                <a:pos x="connsiteX29557" y="connsiteY29557"/>
              </a:cxn>
              <a:cxn ang="0">
                <a:pos x="connsiteX29558" y="connsiteY29558"/>
              </a:cxn>
              <a:cxn ang="0">
                <a:pos x="connsiteX29559" y="connsiteY29559"/>
              </a:cxn>
              <a:cxn ang="0">
                <a:pos x="connsiteX29560" y="connsiteY29560"/>
              </a:cxn>
              <a:cxn ang="0">
                <a:pos x="connsiteX29561" y="connsiteY29561"/>
              </a:cxn>
              <a:cxn ang="0">
                <a:pos x="connsiteX29562" y="connsiteY29562"/>
              </a:cxn>
              <a:cxn ang="0">
                <a:pos x="connsiteX29563" y="connsiteY29563"/>
              </a:cxn>
              <a:cxn ang="0">
                <a:pos x="connsiteX29564" y="connsiteY29564"/>
              </a:cxn>
              <a:cxn ang="0">
                <a:pos x="connsiteX29565" y="connsiteY29565"/>
              </a:cxn>
              <a:cxn ang="0">
                <a:pos x="connsiteX29566" y="connsiteY29566"/>
              </a:cxn>
              <a:cxn ang="0">
                <a:pos x="connsiteX29567" y="connsiteY29567"/>
              </a:cxn>
              <a:cxn ang="0">
                <a:pos x="connsiteX29568" y="connsiteY29568"/>
              </a:cxn>
              <a:cxn ang="0">
                <a:pos x="connsiteX29569" y="connsiteY29569"/>
              </a:cxn>
              <a:cxn ang="0">
                <a:pos x="connsiteX29570" y="connsiteY29570"/>
              </a:cxn>
              <a:cxn ang="0">
                <a:pos x="connsiteX29571" y="connsiteY29571"/>
              </a:cxn>
              <a:cxn ang="0">
                <a:pos x="connsiteX29572" y="connsiteY29572"/>
              </a:cxn>
              <a:cxn ang="0">
                <a:pos x="connsiteX29573" y="connsiteY29573"/>
              </a:cxn>
              <a:cxn ang="0">
                <a:pos x="connsiteX29574" y="connsiteY29574"/>
              </a:cxn>
              <a:cxn ang="0">
                <a:pos x="connsiteX29575" y="connsiteY29575"/>
              </a:cxn>
              <a:cxn ang="0">
                <a:pos x="connsiteX29576" y="connsiteY29576"/>
              </a:cxn>
              <a:cxn ang="0">
                <a:pos x="connsiteX29577" y="connsiteY29577"/>
              </a:cxn>
              <a:cxn ang="0">
                <a:pos x="connsiteX29578" y="connsiteY29578"/>
              </a:cxn>
              <a:cxn ang="0">
                <a:pos x="connsiteX29579" y="connsiteY29579"/>
              </a:cxn>
              <a:cxn ang="0">
                <a:pos x="connsiteX29580" y="connsiteY29580"/>
              </a:cxn>
              <a:cxn ang="0">
                <a:pos x="connsiteX29581" y="connsiteY29581"/>
              </a:cxn>
              <a:cxn ang="0">
                <a:pos x="connsiteX29582" y="connsiteY29582"/>
              </a:cxn>
              <a:cxn ang="0">
                <a:pos x="connsiteX29583" y="connsiteY29583"/>
              </a:cxn>
              <a:cxn ang="0">
                <a:pos x="connsiteX29584" y="connsiteY29584"/>
              </a:cxn>
              <a:cxn ang="0">
                <a:pos x="connsiteX29585" y="connsiteY29585"/>
              </a:cxn>
              <a:cxn ang="0">
                <a:pos x="connsiteX29586" y="connsiteY29586"/>
              </a:cxn>
              <a:cxn ang="0">
                <a:pos x="connsiteX29587" y="connsiteY29587"/>
              </a:cxn>
              <a:cxn ang="0">
                <a:pos x="connsiteX29588" y="connsiteY29588"/>
              </a:cxn>
              <a:cxn ang="0">
                <a:pos x="connsiteX29589" y="connsiteY29589"/>
              </a:cxn>
              <a:cxn ang="0">
                <a:pos x="connsiteX29590" y="connsiteY29590"/>
              </a:cxn>
              <a:cxn ang="0">
                <a:pos x="connsiteX29591" y="connsiteY29591"/>
              </a:cxn>
              <a:cxn ang="0">
                <a:pos x="connsiteX29592" y="connsiteY29592"/>
              </a:cxn>
              <a:cxn ang="0">
                <a:pos x="connsiteX29593" y="connsiteY29593"/>
              </a:cxn>
              <a:cxn ang="0">
                <a:pos x="connsiteX29594" y="connsiteY29594"/>
              </a:cxn>
              <a:cxn ang="0">
                <a:pos x="connsiteX29595" y="connsiteY29595"/>
              </a:cxn>
              <a:cxn ang="0">
                <a:pos x="connsiteX29596" y="connsiteY29596"/>
              </a:cxn>
              <a:cxn ang="0">
                <a:pos x="connsiteX29597" y="connsiteY29597"/>
              </a:cxn>
              <a:cxn ang="0">
                <a:pos x="connsiteX29598" y="connsiteY29598"/>
              </a:cxn>
              <a:cxn ang="0">
                <a:pos x="connsiteX29599" y="connsiteY29599"/>
              </a:cxn>
              <a:cxn ang="0">
                <a:pos x="connsiteX29600" y="connsiteY29600"/>
              </a:cxn>
              <a:cxn ang="0">
                <a:pos x="connsiteX29601" y="connsiteY29601"/>
              </a:cxn>
              <a:cxn ang="0">
                <a:pos x="connsiteX29602" y="connsiteY29602"/>
              </a:cxn>
              <a:cxn ang="0">
                <a:pos x="connsiteX29603" y="connsiteY29603"/>
              </a:cxn>
              <a:cxn ang="0">
                <a:pos x="connsiteX29604" y="connsiteY29604"/>
              </a:cxn>
              <a:cxn ang="0">
                <a:pos x="connsiteX29605" y="connsiteY29605"/>
              </a:cxn>
              <a:cxn ang="0">
                <a:pos x="connsiteX29606" y="connsiteY29606"/>
              </a:cxn>
              <a:cxn ang="0">
                <a:pos x="connsiteX29607" y="connsiteY29607"/>
              </a:cxn>
              <a:cxn ang="0">
                <a:pos x="connsiteX29608" y="connsiteY29608"/>
              </a:cxn>
              <a:cxn ang="0">
                <a:pos x="connsiteX29609" y="connsiteY29609"/>
              </a:cxn>
              <a:cxn ang="0">
                <a:pos x="connsiteX29610" y="connsiteY29610"/>
              </a:cxn>
              <a:cxn ang="0">
                <a:pos x="connsiteX29611" y="connsiteY29611"/>
              </a:cxn>
              <a:cxn ang="0">
                <a:pos x="connsiteX29612" y="connsiteY29612"/>
              </a:cxn>
              <a:cxn ang="0">
                <a:pos x="connsiteX29613" y="connsiteY29613"/>
              </a:cxn>
              <a:cxn ang="0">
                <a:pos x="connsiteX29614" y="connsiteY29614"/>
              </a:cxn>
              <a:cxn ang="0">
                <a:pos x="connsiteX29615" y="connsiteY29615"/>
              </a:cxn>
              <a:cxn ang="0">
                <a:pos x="connsiteX29616" y="connsiteY29616"/>
              </a:cxn>
              <a:cxn ang="0">
                <a:pos x="connsiteX29617" y="connsiteY29617"/>
              </a:cxn>
              <a:cxn ang="0">
                <a:pos x="connsiteX29618" y="connsiteY29618"/>
              </a:cxn>
              <a:cxn ang="0">
                <a:pos x="connsiteX29619" y="connsiteY29619"/>
              </a:cxn>
              <a:cxn ang="0">
                <a:pos x="connsiteX29620" y="connsiteY29620"/>
              </a:cxn>
              <a:cxn ang="0">
                <a:pos x="connsiteX29621" y="connsiteY29621"/>
              </a:cxn>
              <a:cxn ang="0">
                <a:pos x="connsiteX29622" y="connsiteY29622"/>
              </a:cxn>
              <a:cxn ang="0">
                <a:pos x="connsiteX29623" y="connsiteY29623"/>
              </a:cxn>
              <a:cxn ang="0">
                <a:pos x="connsiteX29624" y="connsiteY29624"/>
              </a:cxn>
              <a:cxn ang="0">
                <a:pos x="connsiteX29625" y="connsiteY29625"/>
              </a:cxn>
              <a:cxn ang="0">
                <a:pos x="connsiteX29626" y="connsiteY29626"/>
              </a:cxn>
              <a:cxn ang="0">
                <a:pos x="connsiteX29627" y="connsiteY29627"/>
              </a:cxn>
              <a:cxn ang="0">
                <a:pos x="connsiteX29628" y="connsiteY29628"/>
              </a:cxn>
              <a:cxn ang="0">
                <a:pos x="connsiteX29629" y="connsiteY29629"/>
              </a:cxn>
              <a:cxn ang="0">
                <a:pos x="connsiteX29630" y="connsiteY29630"/>
              </a:cxn>
              <a:cxn ang="0">
                <a:pos x="connsiteX29631" y="connsiteY29631"/>
              </a:cxn>
              <a:cxn ang="0">
                <a:pos x="connsiteX29632" y="connsiteY29632"/>
              </a:cxn>
              <a:cxn ang="0">
                <a:pos x="connsiteX29633" y="connsiteY29633"/>
              </a:cxn>
              <a:cxn ang="0">
                <a:pos x="connsiteX29634" y="connsiteY29634"/>
              </a:cxn>
              <a:cxn ang="0">
                <a:pos x="connsiteX29635" y="connsiteY29635"/>
              </a:cxn>
              <a:cxn ang="0">
                <a:pos x="connsiteX29636" y="connsiteY29636"/>
              </a:cxn>
              <a:cxn ang="0">
                <a:pos x="connsiteX29637" y="connsiteY29637"/>
              </a:cxn>
              <a:cxn ang="0">
                <a:pos x="connsiteX29638" y="connsiteY29638"/>
              </a:cxn>
              <a:cxn ang="0">
                <a:pos x="connsiteX29639" y="connsiteY29639"/>
              </a:cxn>
              <a:cxn ang="0">
                <a:pos x="connsiteX29640" y="connsiteY29640"/>
              </a:cxn>
              <a:cxn ang="0">
                <a:pos x="connsiteX29641" y="connsiteY29641"/>
              </a:cxn>
              <a:cxn ang="0">
                <a:pos x="connsiteX29642" y="connsiteY29642"/>
              </a:cxn>
              <a:cxn ang="0">
                <a:pos x="connsiteX29643" y="connsiteY29643"/>
              </a:cxn>
              <a:cxn ang="0">
                <a:pos x="connsiteX29644" y="connsiteY29644"/>
              </a:cxn>
              <a:cxn ang="0">
                <a:pos x="connsiteX29645" y="connsiteY29645"/>
              </a:cxn>
              <a:cxn ang="0">
                <a:pos x="connsiteX29646" y="connsiteY29646"/>
              </a:cxn>
              <a:cxn ang="0">
                <a:pos x="connsiteX29647" y="connsiteY29647"/>
              </a:cxn>
              <a:cxn ang="0">
                <a:pos x="connsiteX29648" y="connsiteY29648"/>
              </a:cxn>
              <a:cxn ang="0">
                <a:pos x="connsiteX29649" y="connsiteY29649"/>
              </a:cxn>
              <a:cxn ang="0">
                <a:pos x="connsiteX29650" y="connsiteY29650"/>
              </a:cxn>
              <a:cxn ang="0">
                <a:pos x="connsiteX29651" y="connsiteY29651"/>
              </a:cxn>
              <a:cxn ang="0">
                <a:pos x="connsiteX29652" y="connsiteY29652"/>
              </a:cxn>
              <a:cxn ang="0">
                <a:pos x="connsiteX29653" y="connsiteY29653"/>
              </a:cxn>
              <a:cxn ang="0">
                <a:pos x="connsiteX29654" y="connsiteY29654"/>
              </a:cxn>
              <a:cxn ang="0">
                <a:pos x="connsiteX29655" y="connsiteY29655"/>
              </a:cxn>
              <a:cxn ang="0">
                <a:pos x="connsiteX29656" y="connsiteY29656"/>
              </a:cxn>
              <a:cxn ang="0">
                <a:pos x="connsiteX29657" y="connsiteY29657"/>
              </a:cxn>
              <a:cxn ang="0">
                <a:pos x="connsiteX29658" y="connsiteY29658"/>
              </a:cxn>
              <a:cxn ang="0">
                <a:pos x="connsiteX29659" y="connsiteY29659"/>
              </a:cxn>
              <a:cxn ang="0">
                <a:pos x="connsiteX29660" y="connsiteY29660"/>
              </a:cxn>
              <a:cxn ang="0">
                <a:pos x="connsiteX29661" y="connsiteY29661"/>
              </a:cxn>
              <a:cxn ang="0">
                <a:pos x="connsiteX29662" y="connsiteY29662"/>
              </a:cxn>
              <a:cxn ang="0">
                <a:pos x="connsiteX29663" y="connsiteY29663"/>
              </a:cxn>
              <a:cxn ang="0">
                <a:pos x="connsiteX29664" y="connsiteY29664"/>
              </a:cxn>
              <a:cxn ang="0">
                <a:pos x="connsiteX29665" y="connsiteY29665"/>
              </a:cxn>
              <a:cxn ang="0">
                <a:pos x="connsiteX29666" y="connsiteY29666"/>
              </a:cxn>
              <a:cxn ang="0">
                <a:pos x="connsiteX29667" y="connsiteY29667"/>
              </a:cxn>
              <a:cxn ang="0">
                <a:pos x="connsiteX29668" y="connsiteY29668"/>
              </a:cxn>
              <a:cxn ang="0">
                <a:pos x="connsiteX29669" y="connsiteY29669"/>
              </a:cxn>
              <a:cxn ang="0">
                <a:pos x="connsiteX29670" y="connsiteY29670"/>
              </a:cxn>
              <a:cxn ang="0">
                <a:pos x="connsiteX29671" y="connsiteY29671"/>
              </a:cxn>
              <a:cxn ang="0">
                <a:pos x="connsiteX29672" y="connsiteY29672"/>
              </a:cxn>
              <a:cxn ang="0">
                <a:pos x="connsiteX29673" y="connsiteY29673"/>
              </a:cxn>
              <a:cxn ang="0">
                <a:pos x="connsiteX29674" y="connsiteY29674"/>
              </a:cxn>
              <a:cxn ang="0">
                <a:pos x="connsiteX29675" y="connsiteY29675"/>
              </a:cxn>
              <a:cxn ang="0">
                <a:pos x="connsiteX29676" y="connsiteY29676"/>
              </a:cxn>
              <a:cxn ang="0">
                <a:pos x="connsiteX29677" y="connsiteY29677"/>
              </a:cxn>
              <a:cxn ang="0">
                <a:pos x="connsiteX29678" y="connsiteY29678"/>
              </a:cxn>
              <a:cxn ang="0">
                <a:pos x="connsiteX29679" y="connsiteY29679"/>
              </a:cxn>
              <a:cxn ang="0">
                <a:pos x="connsiteX29680" y="connsiteY29680"/>
              </a:cxn>
              <a:cxn ang="0">
                <a:pos x="connsiteX29681" y="connsiteY29681"/>
              </a:cxn>
              <a:cxn ang="0">
                <a:pos x="connsiteX29682" y="connsiteY29682"/>
              </a:cxn>
              <a:cxn ang="0">
                <a:pos x="connsiteX29683" y="connsiteY29683"/>
              </a:cxn>
              <a:cxn ang="0">
                <a:pos x="connsiteX29684" y="connsiteY29684"/>
              </a:cxn>
              <a:cxn ang="0">
                <a:pos x="connsiteX29685" y="connsiteY29685"/>
              </a:cxn>
              <a:cxn ang="0">
                <a:pos x="connsiteX29686" y="connsiteY29686"/>
              </a:cxn>
              <a:cxn ang="0">
                <a:pos x="connsiteX29687" y="connsiteY29687"/>
              </a:cxn>
              <a:cxn ang="0">
                <a:pos x="connsiteX29688" y="connsiteY29688"/>
              </a:cxn>
              <a:cxn ang="0">
                <a:pos x="connsiteX29689" y="connsiteY29689"/>
              </a:cxn>
              <a:cxn ang="0">
                <a:pos x="connsiteX29690" y="connsiteY29690"/>
              </a:cxn>
              <a:cxn ang="0">
                <a:pos x="connsiteX29691" y="connsiteY29691"/>
              </a:cxn>
              <a:cxn ang="0">
                <a:pos x="connsiteX29692" y="connsiteY29692"/>
              </a:cxn>
              <a:cxn ang="0">
                <a:pos x="connsiteX29693" y="connsiteY29693"/>
              </a:cxn>
              <a:cxn ang="0">
                <a:pos x="connsiteX29694" y="connsiteY29694"/>
              </a:cxn>
              <a:cxn ang="0">
                <a:pos x="connsiteX29695" y="connsiteY29695"/>
              </a:cxn>
              <a:cxn ang="0">
                <a:pos x="connsiteX29696" y="connsiteY29696"/>
              </a:cxn>
              <a:cxn ang="0">
                <a:pos x="connsiteX29697" y="connsiteY29697"/>
              </a:cxn>
              <a:cxn ang="0">
                <a:pos x="connsiteX29698" y="connsiteY29698"/>
              </a:cxn>
              <a:cxn ang="0">
                <a:pos x="connsiteX29699" y="connsiteY29699"/>
              </a:cxn>
              <a:cxn ang="0">
                <a:pos x="connsiteX29700" y="connsiteY29700"/>
              </a:cxn>
              <a:cxn ang="0">
                <a:pos x="connsiteX29701" y="connsiteY29701"/>
              </a:cxn>
              <a:cxn ang="0">
                <a:pos x="connsiteX29702" y="connsiteY29702"/>
              </a:cxn>
              <a:cxn ang="0">
                <a:pos x="connsiteX29703" y="connsiteY29703"/>
              </a:cxn>
              <a:cxn ang="0">
                <a:pos x="connsiteX29704" y="connsiteY29704"/>
              </a:cxn>
              <a:cxn ang="0">
                <a:pos x="connsiteX29705" y="connsiteY29705"/>
              </a:cxn>
              <a:cxn ang="0">
                <a:pos x="connsiteX29706" y="connsiteY29706"/>
              </a:cxn>
              <a:cxn ang="0">
                <a:pos x="connsiteX29707" y="connsiteY29707"/>
              </a:cxn>
              <a:cxn ang="0">
                <a:pos x="connsiteX29708" y="connsiteY29708"/>
              </a:cxn>
              <a:cxn ang="0">
                <a:pos x="connsiteX29709" y="connsiteY29709"/>
              </a:cxn>
              <a:cxn ang="0">
                <a:pos x="connsiteX29710" y="connsiteY29710"/>
              </a:cxn>
              <a:cxn ang="0">
                <a:pos x="connsiteX29711" y="connsiteY29711"/>
              </a:cxn>
              <a:cxn ang="0">
                <a:pos x="connsiteX29712" y="connsiteY29712"/>
              </a:cxn>
              <a:cxn ang="0">
                <a:pos x="connsiteX29713" y="connsiteY29713"/>
              </a:cxn>
              <a:cxn ang="0">
                <a:pos x="connsiteX29714" y="connsiteY29714"/>
              </a:cxn>
              <a:cxn ang="0">
                <a:pos x="connsiteX29715" y="connsiteY29715"/>
              </a:cxn>
              <a:cxn ang="0">
                <a:pos x="connsiteX29716" y="connsiteY29716"/>
              </a:cxn>
              <a:cxn ang="0">
                <a:pos x="connsiteX29717" y="connsiteY29717"/>
              </a:cxn>
              <a:cxn ang="0">
                <a:pos x="connsiteX29718" y="connsiteY29718"/>
              </a:cxn>
              <a:cxn ang="0">
                <a:pos x="connsiteX29719" y="connsiteY29719"/>
              </a:cxn>
              <a:cxn ang="0">
                <a:pos x="connsiteX29720" y="connsiteY29720"/>
              </a:cxn>
              <a:cxn ang="0">
                <a:pos x="connsiteX29721" y="connsiteY29721"/>
              </a:cxn>
              <a:cxn ang="0">
                <a:pos x="connsiteX29722" y="connsiteY29722"/>
              </a:cxn>
              <a:cxn ang="0">
                <a:pos x="connsiteX29723" y="connsiteY29723"/>
              </a:cxn>
              <a:cxn ang="0">
                <a:pos x="connsiteX29724" y="connsiteY29724"/>
              </a:cxn>
              <a:cxn ang="0">
                <a:pos x="connsiteX29725" y="connsiteY29725"/>
              </a:cxn>
              <a:cxn ang="0">
                <a:pos x="connsiteX29726" y="connsiteY29726"/>
              </a:cxn>
              <a:cxn ang="0">
                <a:pos x="connsiteX29727" y="connsiteY29727"/>
              </a:cxn>
              <a:cxn ang="0">
                <a:pos x="connsiteX29728" y="connsiteY29728"/>
              </a:cxn>
              <a:cxn ang="0">
                <a:pos x="connsiteX29729" y="connsiteY29729"/>
              </a:cxn>
              <a:cxn ang="0">
                <a:pos x="connsiteX29730" y="connsiteY29730"/>
              </a:cxn>
              <a:cxn ang="0">
                <a:pos x="connsiteX29731" y="connsiteY29731"/>
              </a:cxn>
              <a:cxn ang="0">
                <a:pos x="connsiteX29732" y="connsiteY29732"/>
              </a:cxn>
              <a:cxn ang="0">
                <a:pos x="connsiteX29733" y="connsiteY29733"/>
              </a:cxn>
              <a:cxn ang="0">
                <a:pos x="connsiteX29734" y="connsiteY29734"/>
              </a:cxn>
              <a:cxn ang="0">
                <a:pos x="connsiteX29735" y="connsiteY29735"/>
              </a:cxn>
              <a:cxn ang="0">
                <a:pos x="connsiteX29736" y="connsiteY29736"/>
              </a:cxn>
              <a:cxn ang="0">
                <a:pos x="connsiteX29737" y="connsiteY29737"/>
              </a:cxn>
              <a:cxn ang="0">
                <a:pos x="connsiteX29738" y="connsiteY29738"/>
              </a:cxn>
              <a:cxn ang="0">
                <a:pos x="connsiteX29739" y="connsiteY29739"/>
              </a:cxn>
              <a:cxn ang="0">
                <a:pos x="connsiteX29740" y="connsiteY29740"/>
              </a:cxn>
              <a:cxn ang="0">
                <a:pos x="connsiteX29741" y="connsiteY29741"/>
              </a:cxn>
              <a:cxn ang="0">
                <a:pos x="connsiteX29742" y="connsiteY29742"/>
              </a:cxn>
              <a:cxn ang="0">
                <a:pos x="connsiteX29743" y="connsiteY29743"/>
              </a:cxn>
              <a:cxn ang="0">
                <a:pos x="connsiteX29744" y="connsiteY29744"/>
              </a:cxn>
              <a:cxn ang="0">
                <a:pos x="connsiteX29745" y="connsiteY29745"/>
              </a:cxn>
              <a:cxn ang="0">
                <a:pos x="connsiteX29746" y="connsiteY29746"/>
              </a:cxn>
              <a:cxn ang="0">
                <a:pos x="connsiteX29747" y="connsiteY29747"/>
              </a:cxn>
              <a:cxn ang="0">
                <a:pos x="connsiteX29748" y="connsiteY29748"/>
              </a:cxn>
              <a:cxn ang="0">
                <a:pos x="connsiteX29749" y="connsiteY29749"/>
              </a:cxn>
              <a:cxn ang="0">
                <a:pos x="connsiteX29750" y="connsiteY29750"/>
              </a:cxn>
              <a:cxn ang="0">
                <a:pos x="connsiteX29751" y="connsiteY29751"/>
              </a:cxn>
              <a:cxn ang="0">
                <a:pos x="connsiteX29752" y="connsiteY29752"/>
              </a:cxn>
              <a:cxn ang="0">
                <a:pos x="connsiteX29753" y="connsiteY29753"/>
              </a:cxn>
              <a:cxn ang="0">
                <a:pos x="connsiteX29754" y="connsiteY29754"/>
              </a:cxn>
              <a:cxn ang="0">
                <a:pos x="connsiteX29755" y="connsiteY29755"/>
              </a:cxn>
              <a:cxn ang="0">
                <a:pos x="connsiteX29756" y="connsiteY29756"/>
              </a:cxn>
              <a:cxn ang="0">
                <a:pos x="connsiteX29757" y="connsiteY29757"/>
              </a:cxn>
              <a:cxn ang="0">
                <a:pos x="connsiteX29758" y="connsiteY29758"/>
              </a:cxn>
              <a:cxn ang="0">
                <a:pos x="connsiteX29759" y="connsiteY29759"/>
              </a:cxn>
              <a:cxn ang="0">
                <a:pos x="connsiteX29760" y="connsiteY29760"/>
              </a:cxn>
              <a:cxn ang="0">
                <a:pos x="connsiteX29761" y="connsiteY29761"/>
              </a:cxn>
              <a:cxn ang="0">
                <a:pos x="connsiteX29762" y="connsiteY29762"/>
              </a:cxn>
              <a:cxn ang="0">
                <a:pos x="connsiteX29763" y="connsiteY29763"/>
              </a:cxn>
              <a:cxn ang="0">
                <a:pos x="connsiteX29764" y="connsiteY29764"/>
              </a:cxn>
              <a:cxn ang="0">
                <a:pos x="connsiteX29765" y="connsiteY29765"/>
              </a:cxn>
              <a:cxn ang="0">
                <a:pos x="connsiteX29766" y="connsiteY29766"/>
              </a:cxn>
              <a:cxn ang="0">
                <a:pos x="connsiteX29767" y="connsiteY29767"/>
              </a:cxn>
              <a:cxn ang="0">
                <a:pos x="connsiteX29768" y="connsiteY29768"/>
              </a:cxn>
              <a:cxn ang="0">
                <a:pos x="connsiteX29769" y="connsiteY29769"/>
              </a:cxn>
              <a:cxn ang="0">
                <a:pos x="connsiteX29770" y="connsiteY29770"/>
              </a:cxn>
              <a:cxn ang="0">
                <a:pos x="connsiteX29771" y="connsiteY29771"/>
              </a:cxn>
              <a:cxn ang="0">
                <a:pos x="connsiteX29772" y="connsiteY29772"/>
              </a:cxn>
              <a:cxn ang="0">
                <a:pos x="connsiteX29773" y="connsiteY29773"/>
              </a:cxn>
              <a:cxn ang="0">
                <a:pos x="connsiteX29774" y="connsiteY29774"/>
              </a:cxn>
              <a:cxn ang="0">
                <a:pos x="connsiteX29775" y="connsiteY29775"/>
              </a:cxn>
              <a:cxn ang="0">
                <a:pos x="connsiteX29776" y="connsiteY29776"/>
              </a:cxn>
              <a:cxn ang="0">
                <a:pos x="connsiteX29777" y="connsiteY29777"/>
              </a:cxn>
              <a:cxn ang="0">
                <a:pos x="connsiteX29778" y="connsiteY29778"/>
              </a:cxn>
              <a:cxn ang="0">
                <a:pos x="connsiteX29779" y="connsiteY29779"/>
              </a:cxn>
              <a:cxn ang="0">
                <a:pos x="connsiteX29780" y="connsiteY29780"/>
              </a:cxn>
              <a:cxn ang="0">
                <a:pos x="connsiteX29781" y="connsiteY29781"/>
              </a:cxn>
              <a:cxn ang="0">
                <a:pos x="connsiteX29782" y="connsiteY29782"/>
              </a:cxn>
              <a:cxn ang="0">
                <a:pos x="connsiteX29783" y="connsiteY29783"/>
              </a:cxn>
              <a:cxn ang="0">
                <a:pos x="connsiteX29784" y="connsiteY29784"/>
              </a:cxn>
              <a:cxn ang="0">
                <a:pos x="connsiteX29785" y="connsiteY29785"/>
              </a:cxn>
              <a:cxn ang="0">
                <a:pos x="connsiteX29786" y="connsiteY29786"/>
              </a:cxn>
              <a:cxn ang="0">
                <a:pos x="connsiteX29787" y="connsiteY29787"/>
              </a:cxn>
              <a:cxn ang="0">
                <a:pos x="connsiteX29788" y="connsiteY29788"/>
              </a:cxn>
              <a:cxn ang="0">
                <a:pos x="connsiteX29789" y="connsiteY29789"/>
              </a:cxn>
              <a:cxn ang="0">
                <a:pos x="connsiteX29790" y="connsiteY29790"/>
              </a:cxn>
              <a:cxn ang="0">
                <a:pos x="connsiteX29791" y="connsiteY29791"/>
              </a:cxn>
              <a:cxn ang="0">
                <a:pos x="connsiteX29792" y="connsiteY29792"/>
              </a:cxn>
              <a:cxn ang="0">
                <a:pos x="connsiteX29793" y="connsiteY29793"/>
              </a:cxn>
              <a:cxn ang="0">
                <a:pos x="connsiteX29794" y="connsiteY29794"/>
              </a:cxn>
              <a:cxn ang="0">
                <a:pos x="connsiteX29795" y="connsiteY29795"/>
              </a:cxn>
              <a:cxn ang="0">
                <a:pos x="connsiteX29796" y="connsiteY29796"/>
              </a:cxn>
              <a:cxn ang="0">
                <a:pos x="connsiteX29797" y="connsiteY29797"/>
              </a:cxn>
              <a:cxn ang="0">
                <a:pos x="connsiteX29798" y="connsiteY29798"/>
              </a:cxn>
              <a:cxn ang="0">
                <a:pos x="connsiteX29799" y="connsiteY29799"/>
              </a:cxn>
              <a:cxn ang="0">
                <a:pos x="connsiteX29800" y="connsiteY29800"/>
              </a:cxn>
              <a:cxn ang="0">
                <a:pos x="connsiteX29801" y="connsiteY29801"/>
              </a:cxn>
              <a:cxn ang="0">
                <a:pos x="connsiteX29802" y="connsiteY29802"/>
              </a:cxn>
              <a:cxn ang="0">
                <a:pos x="connsiteX29803" y="connsiteY29803"/>
              </a:cxn>
              <a:cxn ang="0">
                <a:pos x="connsiteX29804" y="connsiteY29804"/>
              </a:cxn>
              <a:cxn ang="0">
                <a:pos x="connsiteX29805" y="connsiteY29805"/>
              </a:cxn>
              <a:cxn ang="0">
                <a:pos x="connsiteX29806" y="connsiteY29806"/>
              </a:cxn>
              <a:cxn ang="0">
                <a:pos x="connsiteX29807" y="connsiteY29807"/>
              </a:cxn>
              <a:cxn ang="0">
                <a:pos x="connsiteX29808" y="connsiteY29808"/>
              </a:cxn>
              <a:cxn ang="0">
                <a:pos x="connsiteX29809" y="connsiteY29809"/>
              </a:cxn>
              <a:cxn ang="0">
                <a:pos x="connsiteX29810" y="connsiteY29810"/>
              </a:cxn>
              <a:cxn ang="0">
                <a:pos x="connsiteX29811" y="connsiteY29811"/>
              </a:cxn>
              <a:cxn ang="0">
                <a:pos x="connsiteX29812" y="connsiteY29812"/>
              </a:cxn>
              <a:cxn ang="0">
                <a:pos x="connsiteX29813" y="connsiteY29813"/>
              </a:cxn>
              <a:cxn ang="0">
                <a:pos x="connsiteX29814" y="connsiteY29814"/>
              </a:cxn>
              <a:cxn ang="0">
                <a:pos x="connsiteX29815" y="connsiteY29815"/>
              </a:cxn>
              <a:cxn ang="0">
                <a:pos x="connsiteX29816" y="connsiteY29816"/>
              </a:cxn>
              <a:cxn ang="0">
                <a:pos x="connsiteX29817" y="connsiteY29817"/>
              </a:cxn>
              <a:cxn ang="0">
                <a:pos x="connsiteX29818" y="connsiteY29818"/>
              </a:cxn>
              <a:cxn ang="0">
                <a:pos x="connsiteX29819" y="connsiteY29819"/>
              </a:cxn>
              <a:cxn ang="0">
                <a:pos x="connsiteX29820" y="connsiteY29820"/>
              </a:cxn>
              <a:cxn ang="0">
                <a:pos x="connsiteX29821" y="connsiteY29821"/>
              </a:cxn>
              <a:cxn ang="0">
                <a:pos x="connsiteX29822" y="connsiteY29822"/>
              </a:cxn>
              <a:cxn ang="0">
                <a:pos x="connsiteX29823" y="connsiteY29823"/>
              </a:cxn>
              <a:cxn ang="0">
                <a:pos x="connsiteX29824" y="connsiteY29824"/>
              </a:cxn>
              <a:cxn ang="0">
                <a:pos x="connsiteX29825" y="connsiteY29825"/>
              </a:cxn>
              <a:cxn ang="0">
                <a:pos x="connsiteX29826" y="connsiteY29826"/>
              </a:cxn>
              <a:cxn ang="0">
                <a:pos x="connsiteX29827" y="connsiteY29827"/>
              </a:cxn>
              <a:cxn ang="0">
                <a:pos x="connsiteX29828" y="connsiteY29828"/>
              </a:cxn>
              <a:cxn ang="0">
                <a:pos x="connsiteX29829" y="connsiteY29829"/>
              </a:cxn>
              <a:cxn ang="0">
                <a:pos x="connsiteX29830" y="connsiteY29830"/>
              </a:cxn>
              <a:cxn ang="0">
                <a:pos x="connsiteX29831" y="connsiteY29831"/>
              </a:cxn>
              <a:cxn ang="0">
                <a:pos x="connsiteX29832" y="connsiteY29832"/>
              </a:cxn>
              <a:cxn ang="0">
                <a:pos x="connsiteX29833" y="connsiteY29833"/>
              </a:cxn>
              <a:cxn ang="0">
                <a:pos x="connsiteX29834" y="connsiteY29834"/>
              </a:cxn>
              <a:cxn ang="0">
                <a:pos x="connsiteX29835" y="connsiteY29835"/>
              </a:cxn>
              <a:cxn ang="0">
                <a:pos x="connsiteX29836" y="connsiteY29836"/>
              </a:cxn>
              <a:cxn ang="0">
                <a:pos x="connsiteX29837" y="connsiteY29837"/>
              </a:cxn>
              <a:cxn ang="0">
                <a:pos x="connsiteX29838" y="connsiteY29838"/>
              </a:cxn>
              <a:cxn ang="0">
                <a:pos x="connsiteX29839" y="connsiteY29839"/>
              </a:cxn>
              <a:cxn ang="0">
                <a:pos x="connsiteX29840" y="connsiteY29840"/>
              </a:cxn>
              <a:cxn ang="0">
                <a:pos x="connsiteX29841" y="connsiteY29841"/>
              </a:cxn>
              <a:cxn ang="0">
                <a:pos x="connsiteX29842" y="connsiteY29842"/>
              </a:cxn>
              <a:cxn ang="0">
                <a:pos x="connsiteX29843" y="connsiteY29843"/>
              </a:cxn>
              <a:cxn ang="0">
                <a:pos x="connsiteX29844" y="connsiteY29844"/>
              </a:cxn>
              <a:cxn ang="0">
                <a:pos x="connsiteX29845" y="connsiteY29845"/>
              </a:cxn>
              <a:cxn ang="0">
                <a:pos x="connsiteX29846" y="connsiteY29846"/>
              </a:cxn>
              <a:cxn ang="0">
                <a:pos x="connsiteX29847" y="connsiteY29847"/>
              </a:cxn>
              <a:cxn ang="0">
                <a:pos x="connsiteX29848" y="connsiteY29848"/>
              </a:cxn>
              <a:cxn ang="0">
                <a:pos x="connsiteX29849" y="connsiteY29849"/>
              </a:cxn>
              <a:cxn ang="0">
                <a:pos x="connsiteX29850" y="connsiteY29850"/>
              </a:cxn>
              <a:cxn ang="0">
                <a:pos x="connsiteX29851" y="connsiteY29851"/>
              </a:cxn>
              <a:cxn ang="0">
                <a:pos x="connsiteX29852" y="connsiteY29852"/>
              </a:cxn>
              <a:cxn ang="0">
                <a:pos x="connsiteX29853" y="connsiteY29853"/>
              </a:cxn>
              <a:cxn ang="0">
                <a:pos x="connsiteX29854" y="connsiteY29854"/>
              </a:cxn>
              <a:cxn ang="0">
                <a:pos x="connsiteX29855" y="connsiteY29855"/>
              </a:cxn>
              <a:cxn ang="0">
                <a:pos x="connsiteX29856" y="connsiteY29856"/>
              </a:cxn>
              <a:cxn ang="0">
                <a:pos x="connsiteX29857" y="connsiteY29857"/>
              </a:cxn>
              <a:cxn ang="0">
                <a:pos x="connsiteX29858" y="connsiteY29858"/>
              </a:cxn>
              <a:cxn ang="0">
                <a:pos x="connsiteX29859" y="connsiteY29859"/>
              </a:cxn>
              <a:cxn ang="0">
                <a:pos x="connsiteX29860" y="connsiteY29860"/>
              </a:cxn>
              <a:cxn ang="0">
                <a:pos x="connsiteX29861" y="connsiteY29861"/>
              </a:cxn>
              <a:cxn ang="0">
                <a:pos x="connsiteX29862" y="connsiteY29862"/>
              </a:cxn>
              <a:cxn ang="0">
                <a:pos x="connsiteX29863" y="connsiteY29863"/>
              </a:cxn>
              <a:cxn ang="0">
                <a:pos x="connsiteX29864" y="connsiteY29864"/>
              </a:cxn>
              <a:cxn ang="0">
                <a:pos x="connsiteX29865" y="connsiteY29865"/>
              </a:cxn>
              <a:cxn ang="0">
                <a:pos x="connsiteX29866" y="connsiteY29866"/>
              </a:cxn>
              <a:cxn ang="0">
                <a:pos x="connsiteX29867" y="connsiteY29867"/>
              </a:cxn>
              <a:cxn ang="0">
                <a:pos x="connsiteX29868" y="connsiteY29868"/>
              </a:cxn>
              <a:cxn ang="0">
                <a:pos x="connsiteX29869" y="connsiteY29869"/>
              </a:cxn>
              <a:cxn ang="0">
                <a:pos x="connsiteX29870" y="connsiteY29870"/>
              </a:cxn>
              <a:cxn ang="0">
                <a:pos x="connsiteX29871" y="connsiteY29871"/>
              </a:cxn>
              <a:cxn ang="0">
                <a:pos x="connsiteX29872" y="connsiteY29872"/>
              </a:cxn>
              <a:cxn ang="0">
                <a:pos x="connsiteX29873" y="connsiteY29873"/>
              </a:cxn>
              <a:cxn ang="0">
                <a:pos x="connsiteX29874" y="connsiteY29874"/>
              </a:cxn>
              <a:cxn ang="0">
                <a:pos x="connsiteX29875" y="connsiteY29875"/>
              </a:cxn>
              <a:cxn ang="0">
                <a:pos x="connsiteX29876" y="connsiteY29876"/>
              </a:cxn>
              <a:cxn ang="0">
                <a:pos x="connsiteX29877" y="connsiteY29877"/>
              </a:cxn>
              <a:cxn ang="0">
                <a:pos x="connsiteX29878" y="connsiteY29878"/>
              </a:cxn>
              <a:cxn ang="0">
                <a:pos x="connsiteX29879" y="connsiteY29879"/>
              </a:cxn>
              <a:cxn ang="0">
                <a:pos x="connsiteX29880" y="connsiteY29880"/>
              </a:cxn>
              <a:cxn ang="0">
                <a:pos x="connsiteX29881" y="connsiteY29881"/>
              </a:cxn>
              <a:cxn ang="0">
                <a:pos x="connsiteX29882" y="connsiteY29882"/>
              </a:cxn>
              <a:cxn ang="0">
                <a:pos x="connsiteX29883" y="connsiteY29883"/>
              </a:cxn>
              <a:cxn ang="0">
                <a:pos x="connsiteX29884" y="connsiteY29884"/>
              </a:cxn>
              <a:cxn ang="0">
                <a:pos x="connsiteX29885" y="connsiteY29885"/>
              </a:cxn>
              <a:cxn ang="0">
                <a:pos x="connsiteX29886" y="connsiteY29886"/>
              </a:cxn>
              <a:cxn ang="0">
                <a:pos x="connsiteX29887" y="connsiteY29887"/>
              </a:cxn>
              <a:cxn ang="0">
                <a:pos x="connsiteX29888" y="connsiteY29888"/>
              </a:cxn>
              <a:cxn ang="0">
                <a:pos x="connsiteX29889" y="connsiteY29889"/>
              </a:cxn>
              <a:cxn ang="0">
                <a:pos x="connsiteX29890" y="connsiteY29890"/>
              </a:cxn>
              <a:cxn ang="0">
                <a:pos x="connsiteX29891" y="connsiteY29891"/>
              </a:cxn>
              <a:cxn ang="0">
                <a:pos x="connsiteX29892" y="connsiteY29892"/>
              </a:cxn>
              <a:cxn ang="0">
                <a:pos x="connsiteX29893" y="connsiteY29893"/>
              </a:cxn>
              <a:cxn ang="0">
                <a:pos x="connsiteX29894" y="connsiteY29894"/>
              </a:cxn>
              <a:cxn ang="0">
                <a:pos x="connsiteX29895" y="connsiteY29895"/>
              </a:cxn>
              <a:cxn ang="0">
                <a:pos x="connsiteX29896" y="connsiteY29896"/>
              </a:cxn>
              <a:cxn ang="0">
                <a:pos x="connsiteX29897" y="connsiteY29897"/>
              </a:cxn>
              <a:cxn ang="0">
                <a:pos x="connsiteX29898" y="connsiteY29898"/>
              </a:cxn>
              <a:cxn ang="0">
                <a:pos x="connsiteX29899" y="connsiteY29899"/>
              </a:cxn>
              <a:cxn ang="0">
                <a:pos x="connsiteX29900" y="connsiteY29900"/>
              </a:cxn>
              <a:cxn ang="0">
                <a:pos x="connsiteX29901" y="connsiteY29901"/>
              </a:cxn>
              <a:cxn ang="0">
                <a:pos x="connsiteX29902" y="connsiteY29902"/>
              </a:cxn>
              <a:cxn ang="0">
                <a:pos x="connsiteX29903" y="connsiteY29903"/>
              </a:cxn>
              <a:cxn ang="0">
                <a:pos x="connsiteX29904" y="connsiteY29904"/>
              </a:cxn>
              <a:cxn ang="0">
                <a:pos x="connsiteX29905" y="connsiteY29905"/>
              </a:cxn>
              <a:cxn ang="0">
                <a:pos x="connsiteX29906" y="connsiteY29906"/>
              </a:cxn>
              <a:cxn ang="0">
                <a:pos x="connsiteX29907" y="connsiteY29907"/>
              </a:cxn>
              <a:cxn ang="0">
                <a:pos x="connsiteX29908" y="connsiteY29908"/>
              </a:cxn>
              <a:cxn ang="0">
                <a:pos x="connsiteX29909" y="connsiteY29909"/>
              </a:cxn>
              <a:cxn ang="0">
                <a:pos x="connsiteX29910" y="connsiteY29910"/>
              </a:cxn>
              <a:cxn ang="0">
                <a:pos x="connsiteX29911" y="connsiteY29911"/>
              </a:cxn>
              <a:cxn ang="0">
                <a:pos x="connsiteX29912" y="connsiteY29912"/>
              </a:cxn>
              <a:cxn ang="0">
                <a:pos x="connsiteX29913" y="connsiteY29913"/>
              </a:cxn>
              <a:cxn ang="0">
                <a:pos x="connsiteX29914" y="connsiteY29914"/>
              </a:cxn>
              <a:cxn ang="0">
                <a:pos x="connsiteX29915" y="connsiteY29915"/>
              </a:cxn>
              <a:cxn ang="0">
                <a:pos x="connsiteX29916" y="connsiteY29916"/>
              </a:cxn>
              <a:cxn ang="0">
                <a:pos x="connsiteX29917" y="connsiteY29917"/>
              </a:cxn>
              <a:cxn ang="0">
                <a:pos x="connsiteX29918" y="connsiteY29918"/>
              </a:cxn>
              <a:cxn ang="0">
                <a:pos x="connsiteX29919" y="connsiteY29919"/>
              </a:cxn>
              <a:cxn ang="0">
                <a:pos x="connsiteX29920" y="connsiteY29920"/>
              </a:cxn>
              <a:cxn ang="0">
                <a:pos x="connsiteX29921" y="connsiteY29921"/>
              </a:cxn>
              <a:cxn ang="0">
                <a:pos x="connsiteX29922" y="connsiteY29922"/>
              </a:cxn>
              <a:cxn ang="0">
                <a:pos x="connsiteX29923" y="connsiteY29923"/>
              </a:cxn>
              <a:cxn ang="0">
                <a:pos x="connsiteX29924" y="connsiteY29924"/>
              </a:cxn>
              <a:cxn ang="0">
                <a:pos x="connsiteX29925" y="connsiteY29925"/>
              </a:cxn>
              <a:cxn ang="0">
                <a:pos x="connsiteX29926" y="connsiteY29926"/>
              </a:cxn>
              <a:cxn ang="0">
                <a:pos x="connsiteX29927" y="connsiteY29927"/>
              </a:cxn>
              <a:cxn ang="0">
                <a:pos x="connsiteX29928" y="connsiteY29928"/>
              </a:cxn>
              <a:cxn ang="0">
                <a:pos x="connsiteX29929" y="connsiteY29929"/>
              </a:cxn>
              <a:cxn ang="0">
                <a:pos x="connsiteX29930" y="connsiteY29930"/>
              </a:cxn>
              <a:cxn ang="0">
                <a:pos x="connsiteX29931" y="connsiteY29931"/>
              </a:cxn>
              <a:cxn ang="0">
                <a:pos x="connsiteX29932" y="connsiteY29932"/>
              </a:cxn>
              <a:cxn ang="0">
                <a:pos x="connsiteX29933" y="connsiteY29933"/>
              </a:cxn>
              <a:cxn ang="0">
                <a:pos x="connsiteX29934" y="connsiteY29934"/>
              </a:cxn>
              <a:cxn ang="0">
                <a:pos x="connsiteX29935" y="connsiteY29935"/>
              </a:cxn>
              <a:cxn ang="0">
                <a:pos x="connsiteX29936" y="connsiteY29936"/>
              </a:cxn>
              <a:cxn ang="0">
                <a:pos x="connsiteX29937" y="connsiteY29937"/>
              </a:cxn>
              <a:cxn ang="0">
                <a:pos x="connsiteX29938" y="connsiteY29938"/>
              </a:cxn>
              <a:cxn ang="0">
                <a:pos x="connsiteX29939" y="connsiteY29939"/>
              </a:cxn>
              <a:cxn ang="0">
                <a:pos x="connsiteX29940" y="connsiteY29940"/>
              </a:cxn>
              <a:cxn ang="0">
                <a:pos x="connsiteX29941" y="connsiteY29941"/>
              </a:cxn>
              <a:cxn ang="0">
                <a:pos x="connsiteX29942" y="connsiteY29942"/>
              </a:cxn>
              <a:cxn ang="0">
                <a:pos x="connsiteX29943" y="connsiteY29943"/>
              </a:cxn>
              <a:cxn ang="0">
                <a:pos x="connsiteX29944" y="connsiteY29944"/>
              </a:cxn>
              <a:cxn ang="0">
                <a:pos x="connsiteX29945" y="connsiteY29945"/>
              </a:cxn>
              <a:cxn ang="0">
                <a:pos x="connsiteX29946" y="connsiteY29946"/>
              </a:cxn>
              <a:cxn ang="0">
                <a:pos x="connsiteX29947" y="connsiteY29947"/>
              </a:cxn>
              <a:cxn ang="0">
                <a:pos x="connsiteX29948" y="connsiteY29948"/>
              </a:cxn>
              <a:cxn ang="0">
                <a:pos x="connsiteX29949" y="connsiteY29949"/>
              </a:cxn>
              <a:cxn ang="0">
                <a:pos x="connsiteX29950" y="connsiteY29950"/>
              </a:cxn>
              <a:cxn ang="0">
                <a:pos x="connsiteX29951" y="connsiteY29951"/>
              </a:cxn>
              <a:cxn ang="0">
                <a:pos x="connsiteX29952" y="connsiteY29952"/>
              </a:cxn>
              <a:cxn ang="0">
                <a:pos x="connsiteX29953" y="connsiteY29953"/>
              </a:cxn>
              <a:cxn ang="0">
                <a:pos x="connsiteX29954" y="connsiteY29954"/>
              </a:cxn>
              <a:cxn ang="0">
                <a:pos x="connsiteX29955" y="connsiteY29955"/>
              </a:cxn>
              <a:cxn ang="0">
                <a:pos x="connsiteX29956" y="connsiteY29956"/>
              </a:cxn>
              <a:cxn ang="0">
                <a:pos x="connsiteX29957" y="connsiteY29957"/>
              </a:cxn>
              <a:cxn ang="0">
                <a:pos x="connsiteX29958" y="connsiteY29958"/>
              </a:cxn>
              <a:cxn ang="0">
                <a:pos x="connsiteX29959" y="connsiteY29959"/>
              </a:cxn>
              <a:cxn ang="0">
                <a:pos x="connsiteX29960" y="connsiteY29960"/>
              </a:cxn>
              <a:cxn ang="0">
                <a:pos x="connsiteX29961" y="connsiteY29961"/>
              </a:cxn>
              <a:cxn ang="0">
                <a:pos x="connsiteX29962" y="connsiteY29962"/>
              </a:cxn>
              <a:cxn ang="0">
                <a:pos x="connsiteX29963" y="connsiteY29963"/>
              </a:cxn>
              <a:cxn ang="0">
                <a:pos x="connsiteX29964" y="connsiteY29964"/>
              </a:cxn>
              <a:cxn ang="0">
                <a:pos x="connsiteX29965" y="connsiteY29965"/>
              </a:cxn>
              <a:cxn ang="0">
                <a:pos x="connsiteX29966" y="connsiteY29966"/>
              </a:cxn>
              <a:cxn ang="0">
                <a:pos x="connsiteX29967" y="connsiteY29967"/>
              </a:cxn>
              <a:cxn ang="0">
                <a:pos x="connsiteX29968" y="connsiteY29968"/>
              </a:cxn>
              <a:cxn ang="0">
                <a:pos x="connsiteX29969" y="connsiteY29969"/>
              </a:cxn>
              <a:cxn ang="0">
                <a:pos x="connsiteX29970" y="connsiteY29970"/>
              </a:cxn>
              <a:cxn ang="0">
                <a:pos x="connsiteX29971" y="connsiteY29971"/>
              </a:cxn>
              <a:cxn ang="0">
                <a:pos x="connsiteX29972" y="connsiteY29972"/>
              </a:cxn>
              <a:cxn ang="0">
                <a:pos x="connsiteX29973" y="connsiteY29973"/>
              </a:cxn>
              <a:cxn ang="0">
                <a:pos x="connsiteX29974" y="connsiteY29974"/>
              </a:cxn>
              <a:cxn ang="0">
                <a:pos x="connsiteX29975" y="connsiteY29975"/>
              </a:cxn>
              <a:cxn ang="0">
                <a:pos x="connsiteX29976" y="connsiteY29976"/>
              </a:cxn>
              <a:cxn ang="0">
                <a:pos x="connsiteX29977" y="connsiteY29977"/>
              </a:cxn>
              <a:cxn ang="0">
                <a:pos x="connsiteX29978" y="connsiteY29978"/>
              </a:cxn>
              <a:cxn ang="0">
                <a:pos x="connsiteX29979" y="connsiteY29979"/>
              </a:cxn>
              <a:cxn ang="0">
                <a:pos x="connsiteX29980" y="connsiteY29980"/>
              </a:cxn>
              <a:cxn ang="0">
                <a:pos x="connsiteX29981" y="connsiteY29981"/>
              </a:cxn>
              <a:cxn ang="0">
                <a:pos x="connsiteX29982" y="connsiteY29982"/>
              </a:cxn>
              <a:cxn ang="0">
                <a:pos x="connsiteX29983" y="connsiteY29983"/>
              </a:cxn>
              <a:cxn ang="0">
                <a:pos x="connsiteX29984" y="connsiteY29984"/>
              </a:cxn>
              <a:cxn ang="0">
                <a:pos x="connsiteX29985" y="connsiteY29985"/>
              </a:cxn>
              <a:cxn ang="0">
                <a:pos x="connsiteX29986" y="connsiteY29986"/>
              </a:cxn>
              <a:cxn ang="0">
                <a:pos x="connsiteX29987" y="connsiteY29987"/>
              </a:cxn>
              <a:cxn ang="0">
                <a:pos x="connsiteX29988" y="connsiteY29988"/>
              </a:cxn>
              <a:cxn ang="0">
                <a:pos x="connsiteX29989" y="connsiteY29989"/>
              </a:cxn>
              <a:cxn ang="0">
                <a:pos x="connsiteX29990" y="connsiteY29990"/>
              </a:cxn>
              <a:cxn ang="0">
                <a:pos x="connsiteX29991" y="connsiteY29991"/>
              </a:cxn>
              <a:cxn ang="0">
                <a:pos x="connsiteX29992" y="connsiteY29992"/>
              </a:cxn>
              <a:cxn ang="0">
                <a:pos x="connsiteX29993" y="connsiteY29993"/>
              </a:cxn>
              <a:cxn ang="0">
                <a:pos x="connsiteX29994" y="connsiteY29994"/>
              </a:cxn>
              <a:cxn ang="0">
                <a:pos x="connsiteX29995" y="connsiteY29995"/>
              </a:cxn>
              <a:cxn ang="0">
                <a:pos x="connsiteX29996" y="connsiteY29996"/>
              </a:cxn>
              <a:cxn ang="0">
                <a:pos x="connsiteX29997" y="connsiteY29997"/>
              </a:cxn>
              <a:cxn ang="0">
                <a:pos x="connsiteX29998" y="connsiteY29998"/>
              </a:cxn>
              <a:cxn ang="0">
                <a:pos x="connsiteX29999" y="connsiteY29999"/>
              </a:cxn>
              <a:cxn ang="0">
                <a:pos x="connsiteX30000" y="connsiteY30000"/>
              </a:cxn>
              <a:cxn ang="0">
                <a:pos x="connsiteX30001" y="connsiteY30001"/>
              </a:cxn>
              <a:cxn ang="0">
                <a:pos x="connsiteX30002" y="connsiteY30002"/>
              </a:cxn>
              <a:cxn ang="0">
                <a:pos x="connsiteX30003" y="connsiteY30003"/>
              </a:cxn>
              <a:cxn ang="0">
                <a:pos x="connsiteX30004" y="connsiteY30004"/>
              </a:cxn>
              <a:cxn ang="0">
                <a:pos x="connsiteX30005" y="connsiteY30005"/>
              </a:cxn>
              <a:cxn ang="0">
                <a:pos x="connsiteX30006" y="connsiteY30006"/>
              </a:cxn>
              <a:cxn ang="0">
                <a:pos x="connsiteX30007" y="connsiteY30007"/>
              </a:cxn>
              <a:cxn ang="0">
                <a:pos x="connsiteX30008" y="connsiteY30008"/>
              </a:cxn>
              <a:cxn ang="0">
                <a:pos x="connsiteX30009" y="connsiteY30009"/>
              </a:cxn>
              <a:cxn ang="0">
                <a:pos x="connsiteX30010" y="connsiteY30010"/>
              </a:cxn>
              <a:cxn ang="0">
                <a:pos x="connsiteX30011" y="connsiteY30011"/>
              </a:cxn>
              <a:cxn ang="0">
                <a:pos x="connsiteX30012" y="connsiteY30012"/>
              </a:cxn>
              <a:cxn ang="0">
                <a:pos x="connsiteX30013" y="connsiteY30013"/>
              </a:cxn>
              <a:cxn ang="0">
                <a:pos x="connsiteX30014" y="connsiteY30014"/>
              </a:cxn>
              <a:cxn ang="0">
                <a:pos x="connsiteX30015" y="connsiteY30015"/>
              </a:cxn>
              <a:cxn ang="0">
                <a:pos x="connsiteX30016" y="connsiteY30016"/>
              </a:cxn>
              <a:cxn ang="0">
                <a:pos x="connsiteX30017" y="connsiteY30017"/>
              </a:cxn>
              <a:cxn ang="0">
                <a:pos x="connsiteX30018" y="connsiteY30018"/>
              </a:cxn>
              <a:cxn ang="0">
                <a:pos x="connsiteX30019" y="connsiteY30019"/>
              </a:cxn>
              <a:cxn ang="0">
                <a:pos x="connsiteX30020" y="connsiteY30020"/>
              </a:cxn>
              <a:cxn ang="0">
                <a:pos x="connsiteX30021" y="connsiteY30021"/>
              </a:cxn>
              <a:cxn ang="0">
                <a:pos x="connsiteX30022" y="connsiteY30022"/>
              </a:cxn>
              <a:cxn ang="0">
                <a:pos x="connsiteX30023" y="connsiteY30023"/>
              </a:cxn>
              <a:cxn ang="0">
                <a:pos x="connsiteX30024" y="connsiteY30024"/>
              </a:cxn>
              <a:cxn ang="0">
                <a:pos x="connsiteX30025" y="connsiteY30025"/>
              </a:cxn>
              <a:cxn ang="0">
                <a:pos x="connsiteX30026" y="connsiteY30026"/>
              </a:cxn>
              <a:cxn ang="0">
                <a:pos x="connsiteX30027" y="connsiteY30027"/>
              </a:cxn>
              <a:cxn ang="0">
                <a:pos x="connsiteX30028" y="connsiteY30028"/>
              </a:cxn>
              <a:cxn ang="0">
                <a:pos x="connsiteX30029" y="connsiteY30029"/>
              </a:cxn>
              <a:cxn ang="0">
                <a:pos x="connsiteX30030" y="connsiteY30030"/>
              </a:cxn>
              <a:cxn ang="0">
                <a:pos x="connsiteX30031" y="connsiteY30031"/>
              </a:cxn>
              <a:cxn ang="0">
                <a:pos x="connsiteX30032" y="connsiteY30032"/>
              </a:cxn>
              <a:cxn ang="0">
                <a:pos x="connsiteX30033" y="connsiteY30033"/>
              </a:cxn>
              <a:cxn ang="0">
                <a:pos x="connsiteX30034" y="connsiteY30034"/>
              </a:cxn>
              <a:cxn ang="0">
                <a:pos x="connsiteX30035" y="connsiteY30035"/>
              </a:cxn>
              <a:cxn ang="0">
                <a:pos x="connsiteX30036" y="connsiteY30036"/>
              </a:cxn>
              <a:cxn ang="0">
                <a:pos x="connsiteX30037" y="connsiteY30037"/>
              </a:cxn>
              <a:cxn ang="0">
                <a:pos x="connsiteX30038" y="connsiteY30038"/>
              </a:cxn>
              <a:cxn ang="0">
                <a:pos x="connsiteX30039" y="connsiteY30039"/>
              </a:cxn>
              <a:cxn ang="0">
                <a:pos x="connsiteX30040" y="connsiteY30040"/>
              </a:cxn>
              <a:cxn ang="0">
                <a:pos x="connsiteX30041" y="connsiteY30041"/>
              </a:cxn>
              <a:cxn ang="0">
                <a:pos x="connsiteX30042" y="connsiteY30042"/>
              </a:cxn>
              <a:cxn ang="0">
                <a:pos x="connsiteX30043" y="connsiteY30043"/>
              </a:cxn>
              <a:cxn ang="0">
                <a:pos x="connsiteX30044" y="connsiteY30044"/>
              </a:cxn>
              <a:cxn ang="0">
                <a:pos x="connsiteX30045" y="connsiteY30045"/>
              </a:cxn>
              <a:cxn ang="0">
                <a:pos x="connsiteX30046" y="connsiteY30046"/>
              </a:cxn>
              <a:cxn ang="0">
                <a:pos x="connsiteX30047" y="connsiteY30047"/>
              </a:cxn>
              <a:cxn ang="0">
                <a:pos x="connsiteX30048" y="connsiteY30048"/>
              </a:cxn>
              <a:cxn ang="0">
                <a:pos x="connsiteX30049" y="connsiteY30049"/>
              </a:cxn>
              <a:cxn ang="0">
                <a:pos x="connsiteX30050" y="connsiteY30050"/>
              </a:cxn>
              <a:cxn ang="0">
                <a:pos x="connsiteX30051" y="connsiteY30051"/>
              </a:cxn>
              <a:cxn ang="0">
                <a:pos x="connsiteX30052" y="connsiteY30052"/>
              </a:cxn>
              <a:cxn ang="0">
                <a:pos x="connsiteX30053" y="connsiteY30053"/>
              </a:cxn>
              <a:cxn ang="0">
                <a:pos x="connsiteX30054" y="connsiteY30054"/>
              </a:cxn>
              <a:cxn ang="0">
                <a:pos x="connsiteX30055" y="connsiteY30055"/>
              </a:cxn>
              <a:cxn ang="0">
                <a:pos x="connsiteX30056" y="connsiteY30056"/>
              </a:cxn>
              <a:cxn ang="0">
                <a:pos x="connsiteX30057" y="connsiteY30057"/>
              </a:cxn>
              <a:cxn ang="0">
                <a:pos x="connsiteX30058" y="connsiteY30058"/>
              </a:cxn>
              <a:cxn ang="0">
                <a:pos x="connsiteX30059" y="connsiteY30059"/>
              </a:cxn>
              <a:cxn ang="0">
                <a:pos x="connsiteX30060" y="connsiteY30060"/>
              </a:cxn>
              <a:cxn ang="0">
                <a:pos x="connsiteX30061" y="connsiteY30061"/>
              </a:cxn>
              <a:cxn ang="0">
                <a:pos x="connsiteX30062" y="connsiteY30062"/>
              </a:cxn>
              <a:cxn ang="0">
                <a:pos x="connsiteX30063" y="connsiteY30063"/>
              </a:cxn>
              <a:cxn ang="0">
                <a:pos x="connsiteX30064" y="connsiteY30064"/>
              </a:cxn>
              <a:cxn ang="0">
                <a:pos x="connsiteX30065" y="connsiteY30065"/>
              </a:cxn>
              <a:cxn ang="0">
                <a:pos x="connsiteX30066" y="connsiteY30066"/>
              </a:cxn>
              <a:cxn ang="0">
                <a:pos x="connsiteX30067" y="connsiteY30067"/>
              </a:cxn>
              <a:cxn ang="0">
                <a:pos x="connsiteX30068" y="connsiteY30068"/>
              </a:cxn>
              <a:cxn ang="0">
                <a:pos x="connsiteX30069" y="connsiteY30069"/>
              </a:cxn>
              <a:cxn ang="0">
                <a:pos x="connsiteX30070" y="connsiteY30070"/>
              </a:cxn>
              <a:cxn ang="0">
                <a:pos x="connsiteX30071" y="connsiteY30071"/>
              </a:cxn>
              <a:cxn ang="0">
                <a:pos x="connsiteX30072" y="connsiteY30072"/>
              </a:cxn>
              <a:cxn ang="0">
                <a:pos x="connsiteX30073" y="connsiteY30073"/>
              </a:cxn>
              <a:cxn ang="0">
                <a:pos x="connsiteX30074" y="connsiteY30074"/>
              </a:cxn>
              <a:cxn ang="0">
                <a:pos x="connsiteX30075" y="connsiteY30075"/>
              </a:cxn>
              <a:cxn ang="0">
                <a:pos x="connsiteX30076" y="connsiteY30076"/>
              </a:cxn>
              <a:cxn ang="0">
                <a:pos x="connsiteX30077" y="connsiteY30077"/>
              </a:cxn>
              <a:cxn ang="0">
                <a:pos x="connsiteX30078" y="connsiteY30078"/>
              </a:cxn>
              <a:cxn ang="0">
                <a:pos x="connsiteX30079" y="connsiteY30079"/>
              </a:cxn>
              <a:cxn ang="0">
                <a:pos x="connsiteX30080" y="connsiteY30080"/>
              </a:cxn>
              <a:cxn ang="0">
                <a:pos x="connsiteX30081" y="connsiteY30081"/>
              </a:cxn>
              <a:cxn ang="0">
                <a:pos x="connsiteX30082" y="connsiteY30082"/>
              </a:cxn>
              <a:cxn ang="0">
                <a:pos x="connsiteX30083" y="connsiteY30083"/>
              </a:cxn>
              <a:cxn ang="0">
                <a:pos x="connsiteX30084" y="connsiteY30084"/>
              </a:cxn>
              <a:cxn ang="0">
                <a:pos x="connsiteX30085" y="connsiteY30085"/>
              </a:cxn>
              <a:cxn ang="0">
                <a:pos x="connsiteX30086" y="connsiteY30086"/>
              </a:cxn>
              <a:cxn ang="0">
                <a:pos x="connsiteX30087" y="connsiteY30087"/>
              </a:cxn>
              <a:cxn ang="0">
                <a:pos x="connsiteX30088" y="connsiteY30088"/>
              </a:cxn>
              <a:cxn ang="0">
                <a:pos x="connsiteX30089" y="connsiteY30089"/>
              </a:cxn>
              <a:cxn ang="0">
                <a:pos x="connsiteX30090" y="connsiteY30090"/>
              </a:cxn>
              <a:cxn ang="0">
                <a:pos x="connsiteX30091" y="connsiteY30091"/>
              </a:cxn>
              <a:cxn ang="0">
                <a:pos x="connsiteX30092" y="connsiteY30092"/>
              </a:cxn>
              <a:cxn ang="0">
                <a:pos x="connsiteX30093" y="connsiteY30093"/>
              </a:cxn>
              <a:cxn ang="0">
                <a:pos x="connsiteX30094" y="connsiteY30094"/>
              </a:cxn>
              <a:cxn ang="0">
                <a:pos x="connsiteX30095" y="connsiteY30095"/>
              </a:cxn>
              <a:cxn ang="0">
                <a:pos x="connsiteX30096" y="connsiteY30096"/>
              </a:cxn>
              <a:cxn ang="0">
                <a:pos x="connsiteX30097" y="connsiteY30097"/>
              </a:cxn>
              <a:cxn ang="0">
                <a:pos x="connsiteX30098" y="connsiteY30098"/>
              </a:cxn>
              <a:cxn ang="0">
                <a:pos x="connsiteX30099" y="connsiteY30099"/>
              </a:cxn>
              <a:cxn ang="0">
                <a:pos x="connsiteX30100" y="connsiteY30100"/>
              </a:cxn>
              <a:cxn ang="0">
                <a:pos x="connsiteX30101" y="connsiteY30101"/>
              </a:cxn>
              <a:cxn ang="0">
                <a:pos x="connsiteX30102" y="connsiteY30102"/>
              </a:cxn>
              <a:cxn ang="0">
                <a:pos x="connsiteX30103" y="connsiteY30103"/>
              </a:cxn>
              <a:cxn ang="0">
                <a:pos x="connsiteX30104" y="connsiteY30104"/>
              </a:cxn>
              <a:cxn ang="0">
                <a:pos x="connsiteX30105" y="connsiteY30105"/>
              </a:cxn>
              <a:cxn ang="0">
                <a:pos x="connsiteX30106" y="connsiteY30106"/>
              </a:cxn>
              <a:cxn ang="0">
                <a:pos x="connsiteX30107" y="connsiteY30107"/>
              </a:cxn>
              <a:cxn ang="0">
                <a:pos x="connsiteX30108" y="connsiteY30108"/>
              </a:cxn>
              <a:cxn ang="0">
                <a:pos x="connsiteX30109" y="connsiteY30109"/>
              </a:cxn>
              <a:cxn ang="0">
                <a:pos x="connsiteX30110" y="connsiteY30110"/>
              </a:cxn>
              <a:cxn ang="0">
                <a:pos x="connsiteX30111" y="connsiteY30111"/>
              </a:cxn>
              <a:cxn ang="0">
                <a:pos x="connsiteX30112" y="connsiteY30112"/>
              </a:cxn>
              <a:cxn ang="0">
                <a:pos x="connsiteX30113" y="connsiteY30113"/>
              </a:cxn>
              <a:cxn ang="0">
                <a:pos x="connsiteX30114" y="connsiteY30114"/>
              </a:cxn>
              <a:cxn ang="0">
                <a:pos x="connsiteX30115" y="connsiteY30115"/>
              </a:cxn>
              <a:cxn ang="0">
                <a:pos x="connsiteX30116" y="connsiteY30116"/>
              </a:cxn>
              <a:cxn ang="0">
                <a:pos x="connsiteX30117" y="connsiteY30117"/>
              </a:cxn>
              <a:cxn ang="0">
                <a:pos x="connsiteX30118" y="connsiteY30118"/>
              </a:cxn>
              <a:cxn ang="0">
                <a:pos x="connsiteX30119" y="connsiteY30119"/>
              </a:cxn>
              <a:cxn ang="0">
                <a:pos x="connsiteX30120" y="connsiteY30120"/>
              </a:cxn>
              <a:cxn ang="0">
                <a:pos x="connsiteX30121" y="connsiteY30121"/>
              </a:cxn>
              <a:cxn ang="0">
                <a:pos x="connsiteX30122" y="connsiteY30122"/>
              </a:cxn>
              <a:cxn ang="0">
                <a:pos x="connsiteX30123" y="connsiteY30123"/>
              </a:cxn>
              <a:cxn ang="0">
                <a:pos x="connsiteX30124" y="connsiteY30124"/>
              </a:cxn>
              <a:cxn ang="0">
                <a:pos x="connsiteX30125" y="connsiteY30125"/>
              </a:cxn>
              <a:cxn ang="0">
                <a:pos x="connsiteX30126" y="connsiteY30126"/>
              </a:cxn>
              <a:cxn ang="0">
                <a:pos x="connsiteX30127" y="connsiteY30127"/>
              </a:cxn>
              <a:cxn ang="0">
                <a:pos x="connsiteX30128" y="connsiteY30128"/>
              </a:cxn>
              <a:cxn ang="0">
                <a:pos x="connsiteX30129" y="connsiteY30129"/>
              </a:cxn>
              <a:cxn ang="0">
                <a:pos x="connsiteX30130" y="connsiteY30130"/>
              </a:cxn>
              <a:cxn ang="0">
                <a:pos x="connsiteX30131" y="connsiteY30131"/>
              </a:cxn>
              <a:cxn ang="0">
                <a:pos x="connsiteX30132" y="connsiteY30132"/>
              </a:cxn>
              <a:cxn ang="0">
                <a:pos x="connsiteX30133" y="connsiteY30133"/>
              </a:cxn>
              <a:cxn ang="0">
                <a:pos x="connsiteX30134" y="connsiteY30134"/>
              </a:cxn>
              <a:cxn ang="0">
                <a:pos x="connsiteX30135" y="connsiteY30135"/>
              </a:cxn>
              <a:cxn ang="0">
                <a:pos x="connsiteX30136" y="connsiteY30136"/>
              </a:cxn>
              <a:cxn ang="0">
                <a:pos x="connsiteX30137" y="connsiteY30137"/>
              </a:cxn>
              <a:cxn ang="0">
                <a:pos x="connsiteX30138" y="connsiteY30138"/>
              </a:cxn>
              <a:cxn ang="0">
                <a:pos x="connsiteX30139" y="connsiteY30139"/>
              </a:cxn>
              <a:cxn ang="0">
                <a:pos x="connsiteX30140" y="connsiteY30140"/>
              </a:cxn>
              <a:cxn ang="0">
                <a:pos x="connsiteX30141" y="connsiteY30141"/>
              </a:cxn>
              <a:cxn ang="0">
                <a:pos x="connsiteX30142" y="connsiteY30142"/>
              </a:cxn>
              <a:cxn ang="0">
                <a:pos x="connsiteX30143" y="connsiteY30143"/>
              </a:cxn>
              <a:cxn ang="0">
                <a:pos x="connsiteX30144" y="connsiteY30144"/>
              </a:cxn>
              <a:cxn ang="0">
                <a:pos x="connsiteX30145" y="connsiteY30145"/>
              </a:cxn>
              <a:cxn ang="0">
                <a:pos x="connsiteX30146" y="connsiteY30146"/>
              </a:cxn>
              <a:cxn ang="0">
                <a:pos x="connsiteX30147" y="connsiteY30147"/>
              </a:cxn>
              <a:cxn ang="0">
                <a:pos x="connsiteX30148" y="connsiteY30148"/>
              </a:cxn>
              <a:cxn ang="0">
                <a:pos x="connsiteX30149" y="connsiteY30149"/>
              </a:cxn>
              <a:cxn ang="0">
                <a:pos x="connsiteX30150" y="connsiteY30150"/>
              </a:cxn>
              <a:cxn ang="0">
                <a:pos x="connsiteX30151" y="connsiteY30151"/>
              </a:cxn>
              <a:cxn ang="0">
                <a:pos x="connsiteX30152" y="connsiteY30152"/>
              </a:cxn>
              <a:cxn ang="0">
                <a:pos x="connsiteX30153" y="connsiteY30153"/>
              </a:cxn>
              <a:cxn ang="0">
                <a:pos x="connsiteX30154" y="connsiteY30154"/>
              </a:cxn>
              <a:cxn ang="0">
                <a:pos x="connsiteX30155" y="connsiteY30155"/>
              </a:cxn>
              <a:cxn ang="0">
                <a:pos x="connsiteX30156" y="connsiteY30156"/>
              </a:cxn>
              <a:cxn ang="0">
                <a:pos x="connsiteX30157" y="connsiteY30157"/>
              </a:cxn>
              <a:cxn ang="0">
                <a:pos x="connsiteX30158" y="connsiteY30158"/>
              </a:cxn>
              <a:cxn ang="0">
                <a:pos x="connsiteX30159" y="connsiteY30159"/>
              </a:cxn>
              <a:cxn ang="0">
                <a:pos x="connsiteX30160" y="connsiteY30160"/>
              </a:cxn>
              <a:cxn ang="0">
                <a:pos x="connsiteX30161" y="connsiteY30161"/>
              </a:cxn>
              <a:cxn ang="0">
                <a:pos x="connsiteX30162" y="connsiteY30162"/>
              </a:cxn>
              <a:cxn ang="0">
                <a:pos x="connsiteX30163" y="connsiteY30163"/>
              </a:cxn>
              <a:cxn ang="0">
                <a:pos x="connsiteX30164" y="connsiteY30164"/>
              </a:cxn>
              <a:cxn ang="0">
                <a:pos x="connsiteX30165" y="connsiteY30165"/>
              </a:cxn>
              <a:cxn ang="0">
                <a:pos x="connsiteX30166" y="connsiteY30166"/>
              </a:cxn>
              <a:cxn ang="0">
                <a:pos x="connsiteX30167" y="connsiteY30167"/>
              </a:cxn>
              <a:cxn ang="0">
                <a:pos x="connsiteX30168" y="connsiteY30168"/>
              </a:cxn>
              <a:cxn ang="0">
                <a:pos x="connsiteX30169" y="connsiteY30169"/>
              </a:cxn>
              <a:cxn ang="0">
                <a:pos x="connsiteX30170" y="connsiteY30170"/>
              </a:cxn>
              <a:cxn ang="0">
                <a:pos x="connsiteX30171" y="connsiteY30171"/>
              </a:cxn>
              <a:cxn ang="0">
                <a:pos x="connsiteX30172" y="connsiteY30172"/>
              </a:cxn>
              <a:cxn ang="0">
                <a:pos x="connsiteX30173" y="connsiteY30173"/>
              </a:cxn>
              <a:cxn ang="0">
                <a:pos x="connsiteX30174" y="connsiteY30174"/>
              </a:cxn>
              <a:cxn ang="0">
                <a:pos x="connsiteX30175" y="connsiteY30175"/>
              </a:cxn>
              <a:cxn ang="0">
                <a:pos x="connsiteX30176" y="connsiteY30176"/>
              </a:cxn>
              <a:cxn ang="0">
                <a:pos x="connsiteX30177" y="connsiteY30177"/>
              </a:cxn>
              <a:cxn ang="0">
                <a:pos x="connsiteX30178" y="connsiteY30178"/>
              </a:cxn>
              <a:cxn ang="0">
                <a:pos x="connsiteX30179" y="connsiteY30179"/>
              </a:cxn>
              <a:cxn ang="0">
                <a:pos x="connsiteX30180" y="connsiteY30180"/>
              </a:cxn>
              <a:cxn ang="0">
                <a:pos x="connsiteX30181" y="connsiteY30181"/>
              </a:cxn>
              <a:cxn ang="0">
                <a:pos x="connsiteX30182" y="connsiteY30182"/>
              </a:cxn>
              <a:cxn ang="0">
                <a:pos x="connsiteX30183" y="connsiteY30183"/>
              </a:cxn>
              <a:cxn ang="0">
                <a:pos x="connsiteX30184" y="connsiteY30184"/>
              </a:cxn>
              <a:cxn ang="0">
                <a:pos x="connsiteX30185" y="connsiteY30185"/>
              </a:cxn>
              <a:cxn ang="0">
                <a:pos x="connsiteX30186" y="connsiteY30186"/>
              </a:cxn>
              <a:cxn ang="0">
                <a:pos x="connsiteX30187" y="connsiteY30187"/>
              </a:cxn>
              <a:cxn ang="0">
                <a:pos x="connsiteX30188" y="connsiteY30188"/>
              </a:cxn>
              <a:cxn ang="0">
                <a:pos x="connsiteX30189" y="connsiteY30189"/>
              </a:cxn>
              <a:cxn ang="0">
                <a:pos x="connsiteX30190" y="connsiteY30190"/>
              </a:cxn>
              <a:cxn ang="0">
                <a:pos x="connsiteX30191" y="connsiteY30191"/>
              </a:cxn>
              <a:cxn ang="0">
                <a:pos x="connsiteX30192" y="connsiteY30192"/>
              </a:cxn>
              <a:cxn ang="0">
                <a:pos x="connsiteX30193" y="connsiteY30193"/>
              </a:cxn>
              <a:cxn ang="0">
                <a:pos x="connsiteX30194" y="connsiteY30194"/>
              </a:cxn>
              <a:cxn ang="0">
                <a:pos x="connsiteX30195" y="connsiteY30195"/>
              </a:cxn>
              <a:cxn ang="0">
                <a:pos x="connsiteX30196" y="connsiteY30196"/>
              </a:cxn>
              <a:cxn ang="0">
                <a:pos x="connsiteX30197" y="connsiteY30197"/>
              </a:cxn>
              <a:cxn ang="0">
                <a:pos x="connsiteX30198" y="connsiteY30198"/>
              </a:cxn>
              <a:cxn ang="0">
                <a:pos x="connsiteX30199" y="connsiteY30199"/>
              </a:cxn>
              <a:cxn ang="0">
                <a:pos x="connsiteX30200" y="connsiteY30200"/>
              </a:cxn>
              <a:cxn ang="0">
                <a:pos x="connsiteX30201" y="connsiteY30201"/>
              </a:cxn>
              <a:cxn ang="0">
                <a:pos x="connsiteX30202" y="connsiteY30202"/>
              </a:cxn>
              <a:cxn ang="0">
                <a:pos x="connsiteX30203" y="connsiteY30203"/>
              </a:cxn>
              <a:cxn ang="0">
                <a:pos x="connsiteX30204" y="connsiteY30204"/>
              </a:cxn>
              <a:cxn ang="0">
                <a:pos x="connsiteX30205" y="connsiteY30205"/>
              </a:cxn>
              <a:cxn ang="0">
                <a:pos x="connsiteX30206" y="connsiteY30206"/>
              </a:cxn>
              <a:cxn ang="0">
                <a:pos x="connsiteX30207" y="connsiteY30207"/>
              </a:cxn>
              <a:cxn ang="0">
                <a:pos x="connsiteX30208" y="connsiteY30208"/>
              </a:cxn>
              <a:cxn ang="0">
                <a:pos x="connsiteX30209" y="connsiteY30209"/>
              </a:cxn>
              <a:cxn ang="0">
                <a:pos x="connsiteX30210" y="connsiteY30210"/>
              </a:cxn>
              <a:cxn ang="0">
                <a:pos x="connsiteX30211" y="connsiteY30211"/>
              </a:cxn>
              <a:cxn ang="0">
                <a:pos x="connsiteX30212" y="connsiteY30212"/>
              </a:cxn>
              <a:cxn ang="0">
                <a:pos x="connsiteX30213" y="connsiteY30213"/>
              </a:cxn>
              <a:cxn ang="0">
                <a:pos x="connsiteX30214" y="connsiteY30214"/>
              </a:cxn>
              <a:cxn ang="0">
                <a:pos x="connsiteX30215" y="connsiteY30215"/>
              </a:cxn>
              <a:cxn ang="0">
                <a:pos x="connsiteX30216" y="connsiteY30216"/>
              </a:cxn>
              <a:cxn ang="0">
                <a:pos x="connsiteX30217" y="connsiteY30217"/>
              </a:cxn>
              <a:cxn ang="0">
                <a:pos x="connsiteX30218" y="connsiteY30218"/>
              </a:cxn>
              <a:cxn ang="0">
                <a:pos x="connsiteX30219" y="connsiteY30219"/>
              </a:cxn>
              <a:cxn ang="0">
                <a:pos x="connsiteX30220" y="connsiteY30220"/>
              </a:cxn>
              <a:cxn ang="0">
                <a:pos x="connsiteX30221" y="connsiteY30221"/>
              </a:cxn>
              <a:cxn ang="0">
                <a:pos x="connsiteX30222" y="connsiteY30222"/>
              </a:cxn>
              <a:cxn ang="0">
                <a:pos x="connsiteX30223" y="connsiteY30223"/>
              </a:cxn>
              <a:cxn ang="0">
                <a:pos x="connsiteX30224" y="connsiteY30224"/>
              </a:cxn>
              <a:cxn ang="0">
                <a:pos x="connsiteX30225" y="connsiteY30225"/>
              </a:cxn>
              <a:cxn ang="0">
                <a:pos x="connsiteX30226" y="connsiteY30226"/>
              </a:cxn>
              <a:cxn ang="0">
                <a:pos x="connsiteX30227" y="connsiteY30227"/>
              </a:cxn>
              <a:cxn ang="0">
                <a:pos x="connsiteX30228" y="connsiteY30228"/>
              </a:cxn>
              <a:cxn ang="0">
                <a:pos x="connsiteX30229" y="connsiteY30229"/>
              </a:cxn>
              <a:cxn ang="0">
                <a:pos x="connsiteX30230" y="connsiteY30230"/>
              </a:cxn>
              <a:cxn ang="0">
                <a:pos x="connsiteX30231" y="connsiteY30231"/>
              </a:cxn>
              <a:cxn ang="0">
                <a:pos x="connsiteX30232" y="connsiteY30232"/>
              </a:cxn>
              <a:cxn ang="0">
                <a:pos x="connsiteX30233" y="connsiteY30233"/>
              </a:cxn>
              <a:cxn ang="0">
                <a:pos x="connsiteX30234" y="connsiteY30234"/>
              </a:cxn>
              <a:cxn ang="0">
                <a:pos x="connsiteX30235" y="connsiteY30235"/>
              </a:cxn>
              <a:cxn ang="0">
                <a:pos x="connsiteX30236" y="connsiteY30236"/>
              </a:cxn>
              <a:cxn ang="0">
                <a:pos x="connsiteX30237" y="connsiteY30237"/>
              </a:cxn>
              <a:cxn ang="0">
                <a:pos x="connsiteX30238" y="connsiteY30238"/>
              </a:cxn>
              <a:cxn ang="0">
                <a:pos x="connsiteX30239" y="connsiteY30239"/>
              </a:cxn>
              <a:cxn ang="0">
                <a:pos x="connsiteX30240" y="connsiteY30240"/>
              </a:cxn>
              <a:cxn ang="0">
                <a:pos x="connsiteX30241" y="connsiteY30241"/>
              </a:cxn>
              <a:cxn ang="0">
                <a:pos x="connsiteX30242" y="connsiteY30242"/>
              </a:cxn>
              <a:cxn ang="0">
                <a:pos x="connsiteX30243" y="connsiteY30243"/>
              </a:cxn>
              <a:cxn ang="0">
                <a:pos x="connsiteX30244" y="connsiteY30244"/>
              </a:cxn>
              <a:cxn ang="0">
                <a:pos x="connsiteX30245" y="connsiteY30245"/>
              </a:cxn>
              <a:cxn ang="0">
                <a:pos x="connsiteX30246" y="connsiteY30246"/>
              </a:cxn>
              <a:cxn ang="0">
                <a:pos x="connsiteX30247" y="connsiteY30247"/>
              </a:cxn>
              <a:cxn ang="0">
                <a:pos x="connsiteX30248" y="connsiteY30248"/>
              </a:cxn>
              <a:cxn ang="0">
                <a:pos x="connsiteX30249" y="connsiteY30249"/>
              </a:cxn>
              <a:cxn ang="0">
                <a:pos x="connsiteX30250" y="connsiteY30250"/>
              </a:cxn>
              <a:cxn ang="0">
                <a:pos x="connsiteX30251" y="connsiteY30251"/>
              </a:cxn>
              <a:cxn ang="0">
                <a:pos x="connsiteX30252" y="connsiteY30252"/>
              </a:cxn>
              <a:cxn ang="0">
                <a:pos x="connsiteX30253" y="connsiteY30253"/>
              </a:cxn>
              <a:cxn ang="0">
                <a:pos x="connsiteX30254" y="connsiteY30254"/>
              </a:cxn>
              <a:cxn ang="0">
                <a:pos x="connsiteX30255" y="connsiteY30255"/>
              </a:cxn>
              <a:cxn ang="0">
                <a:pos x="connsiteX30256" y="connsiteY30256"/>
              </a:cxn>
              <a:cxn ang="0">
                <a:pos x="connsiteX30257" y="connsiteY30257"/>
              </a:cxn>
              <a:cxn ang="0">
                <a:pos x="connsiteX30258" y="connsiteY30258"/>
              </a:cxn>
              <a:cxn ang="0">
                <a:pos x="connsiteX30259" y="connsiteY30259"/>
              </a:cxn>
              <a:cxn ang="0">
                <a:pos x="connsiteX30260" y="connsiteY30260"/>
              </a:cxn>
              <a:cxn ang="0">
                <a:pos x="connsiteX30261" y="connsiteY30261"/>
              </a:cxn>
              <a:cxn ang="0">
                <a:pos x="connsiteX30262" y="connsiteY30262"/>
              </a:cxn>
              <a:cxn ang="0">
                <a:pos x="connsiteX30263" y="connsiteY30263"/>
              </a:cxn>
              <a:cxn ang="0">
                <a:pos x="connsiteX30264" y="connsiteY30264"/>
              </a:cxn>
              <a:cxn ang="0">
                <a:pos x="connsiteX30265" y="connsiteY30265"/>
              </a:cxn>
              <a:cxn ang="0">
                <a:pos x="connsiteX30266" y="connsiteY30266"/>
              </a:cxn>
              <a:cxn ang="0">
                <a:pos x="connsiteX30267" y="connsiteY30267"/>
              </a:cxn>
              <a:cxn ang="0">
                <a:pos x="connsiteX30268" y="connsiteY30268"/>
              </a:cxn>
              <a:cxn ang="0">
                <a:pos x="connsiteX30269" y="connsiteY30269"/>
              </a:cxn>
              <a:cxn ang="0">
                <a:pos x="connsiteX30270" y="connsiteY30270"/>
              </a:cxn>
              <a:cxn ang="0">
                <a:pos x="connsiteX30271" y="connsiteY30271"/>
              </a:cxn>
              <a:cxn ang="0">
                <a:pos x="connsiteX30272" y="connsiteY30272"/>
              </a:cxn>
              <a:cxn ang="0">
                <a:pos x="connsiteX30273" y="connsiteY30273"/>
              </a:cxn>
              <a:cxn ang="0">
                <a:pos x="connsiteX30274" y="connsiteY30274"/>
              </a:cxn>
              <a:cxn ang="0">
                <a:pos x="connsiteX30275" y="connsiteY30275"/>
              </a:cxn>
              <a:cxn ang="0">
                <a:pos x="connsiteX30276" y="connsiteY30276"/>
              </a:cxn>
              <a:cxn ang="0">
                <a:pos x="connsiteX30277" y="connsiteY30277"/>
              </a:cxn>
              <a:cxn ang="0">
                <a:pos x="connsiteX30278" y="connsiteY30278"/>
              </a:cxn>
              <a:cxn ang="0">
                <a:pos x="connsiteX30279" y="connsiteY30279"/>
              </a:cxn>
              <a:cxn ang="0">
                <a:pos x="connsiteX30280" y="connsiteY30280"/>
              </a:cxn>
              <a:cxn ang="0">
                <a:pos x="connsiteX30281" y="connsiteY30281"/>
              </a:cxn>
              <a:cxn ang="0">
                <a:pos x="connsiteX30282" y="connsiteY30282"/>
              </a:cxn>
              <a:cxn ang="0">
                <a:pos x="connsiteX30283" y="connsiteY30283"/>
              </a:cxn>
              <a:cxn ang="0">
                <a:pos x="connsiteX30284" y="connsiteY30284"/>
              </a:cxn>
              <a:cxn ang="0">
                <a:pos x="connsiteX30285" y="connsiteY30285"/>
              </a:cxn>
              <a:cxn ang="0">
                <a:pos x="connsiteX30286" y="connsiteY30286"/>
              </a:cxn>
              <a:cxn ang="0">
                <a:pos x="connsiteX30287" y="connsiteY30287"/>
              </a:cxn>
              <a:cxn ang="0">
                <a:pos x="connsiteX30288" y="connsiteY30288"/>
              </a:cxn>
              <a:cxn ang="0">
                <a:pos x="connsiteX30289" y="connsiteY30289"/>
              </a:cxn>
              <a:cxn ang="0">
                <a:pos x="connsiteX30290" y="connsiteY30290"/>
              </a:cxn>
              <a:cxn ang="0">
                <a:pos x="connsiteX30291" y="connsiteY30291"/>
              </a:cxn>
              <a:cxn ang="0">
                <a:pos x="connsiteX30292" y="connsiteY30292"/>
              </a:cxn>
              <a:cxn ang="0">
                <a:pos x="connsiteX30293" y="connsiteY30293"/>
              </a:cxn>
              <a:cxn ang="0">
                <a:pos x="connsiteX30294" y="connsiteY30294"/>
              </a:cxn>
              <a:cxn ang="0">
                <a:pos x="connsiteX30295" y="connsiteY30295"/>
              </a:cxn>
              <a:cxn ang="0">
                <a:pos x="connsiteX30296" y="connsiteY30296"/>
              </a:cxn>
              <a:cxn ang="0">
                <a:pos x="connsiteX30297" y="connsiteY30297"/>
              </a:cxn>
              <a:cxn ang="0">
                <a:pos x="connsiteX30298" y="connsiteY30298"/>
              </a:cxn>
              <a:cxn ang="0">
                <a:pos x="connsiteX30299" y="connsiteY30299"/>
              </a:cxn>
              <a:cxn ang="0">
                <a:pos x="connsiteX30300" y="connsiteY30300"/>
              </a:cxn>
              <a:cxn ang="0">
                <a:pos x="connsiteX30301" y="connsiteY30301"/>
              </a:cxn>
              <a:cxn ang="0">
                <a:pos x="connsiteX30302" y="connsiteY30302"/>
              </a:cxn>
              <a:cxn ang="0">
                <a:pos x="connsiteX30303" y="connsiteY30303"/>
              </a:cxn>
              <a:cxn ang="0">
                <a:pos x="connsiteX30304" y="connsiteY30304"/>
              </a:cxn>
              <a:cxn ang="0">
                <a:pos x="connsiteX30305" y="connsiteY30305"/>
              </a:cxn>
              <a:cxn ang="0">
                <a:pos x="connsiteX30306" y="connsiteY30306"/>
              </a:cxn>
              <a:cxn ang="0">
                <a:pos x="connsiteX30307" y="connsiteY30307"/>
              </a:cxn>
              <a:cxn ang="0">
                <a:pos x="connsiteX30308" y="connsiteY30308"/>
              </a:cxn>
              <a:cxn ang="0">
                <a:pos x="connsiteX30309" y="connsiteY30309"/>
              </a:cxn>
              <a:cxn ang="0">
                <a:pos x="connsiteX30310" y="connsiteY30310"/>
              </a:cxn>
              <a:cxn ang="0">
                <a:pos x="connsiteX30311" y="connsiteY30311"/>
              </a:cxn>
              <a:cxn ang="0">
                <a:pos x="connsiteX30312" y="connsiteY30312"/>
              </a:cxn>
              <a:cxn ang="0">
                <a:pos x="connsiteX30313" y="connsiteY30313"/>
              </a:cxn>
              <a:cxn ang="0">
                <a:pos x="connsiteX30314" y="connsiteY30314"/>
              </a:cxn>
              <a:cxn ang="0">
                <a:pos x="connsiteX30315" y="connsiteY30315"/>
              </a:cxn>
              <a:cxn ang="0">
                <a:pos x="connsiteX30316" y="connsiteY30316"/>
              </a:cxn>
              <a:cxn ang="0">
                <a:pos x="connsiteX30317" y="connsiteY30317"/>
              </a:cxn>
              <a:cxn ang="0">
                <a:pos x="connsiteX30318" y="connsiteY30318"/>
              </a:cxn>
              <a:cxn ang="0">
                <a:pos x="connsiteX30319" y="connsiteY30319"/>
              </a:cxn>
              <a:cxn ang="0">
                <a:pos x="connsiteX30320" y="connsiteY30320"/>
              </a:cxn>
              <a:cxn ang="0">
                <a:pos x="connsiteX30321" y="connsiteY30321"/>
              </a:cxn>
              <a:cxn ang="0">
                <a:pos x="connsiteX30322" y="connsiteY30322"/>
              </a:cxn>
              <a:cxn ang="0">
                <a:pos x="connsiteX30323" y="connsiteY30323"/>
              </a:cxn>
              <a:cxn ang="0">
                <a:pos x="connsiteX30324" y="connsiteY30324"/>
              </a:cxn>
              <a:cxn ang="0">
                <a:pos x="connsiteX30325" y="connsiteY30325"/>
              </a:cxn>
              <a:cxn ang="0">
                <a:pos x="connsiteX30326" y="connsiteY30326"/>
              </a:cxn>
              <a:cxn ang="0">
                <a:pos x="connsiteX30327" y="connsiteY30327"/>
              </a:cxn>
              <a:cxn ang="0">
                <a:pos x="connsiteX30328" y="connsiteY30328"/>
              </a:cxn>
              <a:cxn ang="0">
                <a:pos x="connsiteX30329" y="connsiteY30329"/>
              </a:cxn>
              <a:cxn ang="0">
                <a:pos x="connsiteX30330" y="connsiteY30330"/>
              </a:cxn>
              <a:cxn ang="0">
                <a:pos x="connsiteX30331" y="connsiteY30331"/>
              </a:cxn>
              <a:cxn ang="0">
                <a:pos x="connsiteX30332" y="connsiteY30332"/>
              </a:cxn>
              <a:cxn ang="0">
                <a:pos x="connsiteX30333" y="connsiteY30333"/>
              </a:cxn>
              <a:cxn ang="0">
                <a:pos x="connsiteX30334" y="connsiteY30334"/>
              </a:cxn>
              <a:cxn ang="0">
                <a:pos x="connsiteX30335" y="connsiteY30335"/>
              </a:cxn>
              <a:cxn ang="0">
                <a:pos x="connsiteX30336" y="connsiteY30336"/>
              </a:cxn>
              <a:cxn ang="0">
                <a:pos x="connsiteX30337" y="connsiteY30337"/>
              </a:cxn>
              <a:cxn ang="0">
                <a:pos x="connsiteX30338" y="connsiteY30338"/>
              </a:cxn>
              <a:cxn ang="0">
                <a:pos x="connsiteX30339" y="connsiteY30339"/>
              </a:cxn>
              <a:cxn ang="0">
                <a:pos x="connsiteX30340" y="connsiteY30340"/>
              </a:cxn>
              <a:cxn ang="0">
                <a:pos x="connsiteX30341" y="connsiteY30341"/>
              </a:cxn>
              <a:cxn ang="0">
                <a:pos x="connsiteX30342" y="connsiteY30342"/>
              </a:cxn>
              <a:cxn ang="0">
                <a:pos x="connsiteX30343" y="connsiteY30343"/>
              </a:cxn>
              <a:cxn ang="0">
                <a:pos x="connsiteX30344" y="connsiteY30344"/>
              </a:cxn>
              <a:cxn ang="0">
                <a:pos x="connsiteX30345" y="connsiteY30345"/>
              </a:cxn>
              <a:cxn ang="0">
                <a:pos x="connsiteX30346" y="connsiteY30346"/>
              </a:cxn>
              <a:cxn ang="0">
                <a:pos x="connsiteX30347" y="connsiteY30347"/>
              </a:cxn>
              <a:cxn ang="0">
                <a:pos x="connsiteX30348" y="connsiteY30348"/>
              </a:cxn>
              <a:cxn ang="0">
                <a:pos x="connsiteX30349" y="connsiteY30349"/>
              </a:cxn>
              <a:cxn ang="0">
                <a:pos x="connsiteX30350" y="connsiteY30350"/>
              </a:cxn>
              <a:cxn ang="0">
                <a:pos x="connsiteX30351" y="connsiteY30351"/>
              </a:cxn>
              <a:cxn ang="0">
                <a:pos x="connsiteX30352" y="connsiteY30352"/>
              </a:cxn>
              <a:cxn ang="0">
                <a:pos x="connsiteX30353" y="connsiteY30353"/>
              </a:cxn>
              <a:cxn ang="0">
                <a:pos x="connsiteX30354" y="connsiteY30354"/>
              </a:cxn>
              <a:cxn ang="0">
                <a:pos x="connsiteX30355" y="connsiteY30355"/>
              </a:cxn>
              <a:cxn ang="0">
                <a:pos x="connsiteX30356" y="connsiteY30356"/>
              </a:cxn>
              <a:cxn ang="0">
                <a:pos x="connsiteX30357" y="connsiteY30357"/>
              </a:cxn>
              <a:cxn ang="0">
                <a:pos x="connsiteX30358" y="connsiteY30358"/>
              </a:cxn>
              <a:cxn ang="0">
                <a:pos x="connsiteX30359" y="connsiteY30359"/>
              </a:cxn>
              <a:cxn ang="0">
                <a:pos x="connsiteX30360" y="connsiteY30360"/>
              </a:cxn>
              <a:cxn ang="0">
                <a:pos x="connsiteX30361" y="connsiteY30361"/>
              </a:cxn>
              <a:cxn ang="0">
                <a:pos x="connsiteX30362" y="connsiteY30362"/>
              </a:cxn>
              <a:cxn ang="0">
                <a:pos x="connsiteX30363" y="connsiteY30363"/>
              </a:cxn>
              <a:cxn ang="0">
                <a:pos x="connsiteX30364" y="connsiteY30364"/>
              </a:cxn>
              <a:cxn ang="0">
                <a:pos x="connsiteX30365" y="connsiteY30365"/>
              </a:cxn>
              <a:cxn ang="0">
                <a:pos x="connsiteX30366" y="connsiteY30366"/>
              </a:cxn>
              <a:cxn ang="0">
                <a:pos x="connsiteX30367" y="connsiteY30367"/>
              </a:cxn>
              <a:cxn ang="0">
                <a:pos x="connsiteX30368" y="connsiteY30368"/>
              </a:cxn>
              <a:cxn ang="0">
                <a:pos x="connsiteX30369" y="connsiteY30369"/>
              </a:cxn>
              <a:cxn ang="0">
                <a:pos x="connsiteX30370" y="connsiteY30370"/>
              </a:cxn>
              <a:cxn ang="0">
                <a:pos x="connsiteX30371" y="connsiteY30371"/>
              </a:cxn>
              <a:cxn ang="0">
                <a:pos x="connsiteX30372" y="connsiteY30372"/>
              </a:cxn>
              <a:cxn ang="0">
                <a:pos x="connsiteX30373" y="connsiteY30373"/>
              </a:cxn>
              <a:cxn ang="0">
                <a:pos x="connsiteX30374" y="connsiteY30374"/>
              </a:cxn>
              <a:cxn ang="0">
                <a:pos x="connsiteX30375" y="connsiteY30375"/>
              </a:cxn>
              <a:cxn ang="0">
                <a:pos x="connsiteX30376" y="connsiteY30376"/>
              </a:cxn>
              <a:cxn ang="0">
                <a:pos x="connsiteX30377" y="connsiteY30377"/>
              </a:cxn>
              <a:cxn ang="0">
                <a:pos x="connsiteX30378" y="connsiteY30378"/>
              </a:cxn>
              <a:cxn ang="0">
                <a:pos x="connsiteX30379" y="connsiteY30379"/>
              </a:cxn>
              <a:cxn ang="0">
                <a:pos x="connsiteX30380" y="connsiteY30380"/>
              </a:cxn>
              <a:cxn ang="0">
                <a:pos x="connsiteX30381" y="connsiteY30381"/>
              </a:cxn>
              <a:cxn ang="0">
                <a:pos x="connsiteX30382" y="connsiteY30382"/>
              </a:cxn>
              <a:cxn ang="0">
                <a:pos x="connsiteX30383" y="connsiteY30383"/>
              </a:cxn>
              <a:cxn ang="0">
                <a:pos x="connsiteX30384" y="connsiteY30384"/>
              </a:cxn>
              <a:cxn ang="0">
                <a:pos x="connsiteX30385" y="connsiteY30385"/>
              </a:cxn>
              <a:cxn ang="0">
                <a:pos x="connsiteX30386" y="connsiteY30386"/>
              </a:cxn>
              <a:cxn ang="0">
                <a:pos x="connsiteX30387" y="connsiteY30387"/>
              </a:cxn>
              <a:cxn ang="0">
                <a:pos x="connsiteX30388" y="connsiteY30388"/>
              </a:cxn>
              <a:cxn ang="0">
                <a:pos x="connsiteX30389" y="connsiteY30389"/>
              </a:cxn>
              <a:cxn ang="0">
                <a:pos x="connsiteX30390" y="connsiteY30390"/>
              </a:cxn>
              <a:cxn ang="0">
                <a:pos x="connsiteX30391" y="connsiteY30391"/>
              </a:cxn>
              <a:cxn ang="0">
                <a:pos x="connsiteX30392" y="connsiteY30392"/>
              </a:cxn>
              <a:cxn ang="0">
                <a:pos x="connsiteX30393" y="connsiteY30393"/>
              </a:cxn>
              <a:cxn ang="0">
                <a:pos x="connsiteX30394" y="connsiteY30394"/>
              </a:cxn>
              <a:cxn ang="0">
                <a:pos x="connsiteX30395" y="connsiteY30395"/>
              </a:cxn>
              <a:cxn ang="0">
                <a:pos x="connsiteX30396" y="connsiteY30396"/>
              </a:cxn>
              <a:cxn ang="0">
                <a:pos x="connsiteX30397" y="connsiteY30397"/>
              </a:cxn>
              <a:cxn ang="0">
                <a:pos x="connsiteX30398" y="connsiteY30398"/>
              </a:cxn>
              <a:cxn ang="0">
                <a:pos x="connsiteX30399" y="connsiteY30399"/>
              </a:cxn>
              <a:cxn ang="0">
                <a:pos x="connsiteX30400" y="connsiteY30400"/>
              </a:cxn>
              <a:cxn ang="0">
                <a:pos x="connsiteX30401" y="connsiteY30401"/>
              </a:cxn>
              <a:cxn ang="0">
                <a:pos x="connsiteX30402" y="connsiteY30402"/>
              </a:cxn>
              <a:cxn ang="0">
                <a:pos x="connsiteX30403" y="connsiteY30403"/>
              </a:cxn>
              <a:cxn ang="0">
                <a:pos x="connsiteX30404" y="connsiteY30404"/>
              </a:cxn>
              <a:cxn ang="0">
                <a:pos x="connsiteX30405" y="connsiteY30405"/>
              </a:cxn>
              <a:cxn ang="0">
                <a:pos x="connsiteX30406" y="connsiteY30406"/>
              </a:cxn>
              <a:cxn ang="0">
                <a:pos x="connsiteX30407" y="connsiteY30407"/>
              </a:cxn>
              <a:cxn ang="0">
                <a:pos x="connsiteX30408" y="connsiteY30408"/>
              </a:cxn>
              <a:cxn ang="0">
                <a:pos x="connsiteX30409" y="connsiteY30409"/>
              </a:cxn>
              <a:cxn ang="0">
                <a:pos x="connsiteX30410" y="connsiteY30410"/>
              </a:cxn>
              <a:cxn ang="0">
                <a:pos x="connsiteX30411" y="connsiteY30411"/>
              </a:cxn>
              <a:cxn ang="0">
                <a:pos x="connsiteX30412" y="connsiteY30412"/>
              </a:cxn>
              <a:cxn ang="0">
                <a:pos x="connsiteX30413" y="connsiteY30413"/>
              </a:cxn>
              <a:cxn ang="0">
                <a:pos x="connsiteX30414" y="connsiteY30414"/>
              </a:cxn>
              <a:cxn ang="0">
                <a:pos x="connsiteX30415" y="connsiteY30415"/>
              </a:cxn>
              <a:cxn ang="0">
                <a:pos x="connsiteX30416" y="connsiteY30416"/>
              </a:cxn>
              <a:cxn ang="0">
                <a:pos x="connsiteX30417" y="connsiteY30417"/>
              </a:cxn>
              <a:cxn ang="0">
                <a:pos x="connsiteX30418" y="connsiteY30418"/>
              </a:cxn>
              <a:cxn ang="0">
                <a:pos x="connsiteX30419" y="connsiteY30419"/>
              </a:cxn>
              <a:cxn ang="0">
                <a:pos x="connsiteX30420" y="connsiteY30420"/>
              </a:cxn>
              <a:cxn ang="0">
                <a:pos x="connsiteX30421" y="connsiteY30421"/>
              </a:cxn>
              <a:cxn ang="0">
                <a:pos x="connsiteX30422" y="connsiteY30422"/>
              </a:cxn>
              <a:cxn ang="0">
                <a:pos x="connsiteX30423" y="connsiteY30423"/>
              </a:cxn>
              <a:cxn ang="0">
                <a:pos x="connsiteX30424" y="connsiteY30424"/>
              </a:cxn>
              <a:cxn ang="0">
                <a:pos x="connsiteX30425" y="connsiteY30425"/>
              </a:cxn>
              <a:cxn ang="0">
                <a:pos x="connsiteX30426" y="connsiteY30426"/>
              </a:cxn>
              <a:cxn ang="0">
                <a:pos x="connsiteX30427" y="connsiteY30427"/>
              </a:cxn>
              <a:cxn ang="0">
                <a:pos x="connsiteX30428" y="connsiteY30428"/>
              </a:cxn>
              <a:cxn ang="0">
                <a:pos x="connsiteX30429" y="connsiteY30429"/>
              </a:cxn>
              <a:cxn ang="0">
                <a:pos x="connsiteX30430" y="connsiteY30430"/>
              </a:cxn>
              <a:cxn ang="0">
                <a:pos x="connsiteX30431" y="connsiteY30431"/>
              </a:cxn>
              <a:cxn ang="0">
                <a:pos x="connsiteX30432" y="connsiteY30432"/>
              </a:cxn>
              <a:cxn ang="0">
                <a:pos x="connsiteX30433" y="connsiteY30433"/>
              </a:cxn>
              <a:cxn ang="0">
                <a:pos x="connsiteX30434" y="connsiteY30434"/>
              </a:cxn>
              <a:cxn ang="0">
                <a:pos x="connsiteX30435" y="connsiteY30435"/>
              </a:cxn>
              <a:cxn ang="0">
                <a:pos x="connsiteX30436" y="connsiteY30436"/>
              </a:cxn>
              <a:cxn ang="0">
                <a:pos x="connsiteX30437" y="connsiteY30437"/>
              </a:cxn>
              <a:cxn ang="0">
                <a:pos x="connsiteX30438" y="connsiteY30438"/>
              </a:cxn>
              <a:cxn ang="0">
                <a:pos x="connsiteX30439" y="connsiteY30439"/>
              </a:cxn>
              <a:cxn ang="0">
                <a:pos x="connsiteX30440" y="connsiteY30440"/>
              </a:cxn>
              <a:cxn ang="0">
                <a:pos x="connsiteX30441" y="connsiteY30441"/>
              </a:cxn>
              <a:cxn ang="0">
                <a:pos x="connsiteX30442" y="connsiteY30442"/>
              </a:cxn>
              <a:cxn ang="0">
                <a:pos x="connsiteX30443" y="connsiteY30443"/>
              </a:cxn>
              <a:cxn ang="0">
                <a:pos x="connsiteX30444" y="connsiteY30444"/>
              </a:cxn>
              <a:cxn ang="0">
                <a:pos x="connsiteX30445" y="connsiteY30445"/>
              </a:cxn>
              <a:cxn ang="0">
                <a:pos x="connsiteX30446" y="connsiteY30446"/>
              </a:cxn>
              <a:cxn ang="0">
                <a:pos x="connsiteX30447" y="connsiteY30447"/>
              </a:cxn>
              <a:cxn ang="0">
                <a:pos x="connsiteX30448" y="connsiteY30448"/>
              </a:cxn>
              <a:cxn ang="0">
                <a:pos x="connsiteX30449" y="connsiteY30449"/>
              </a:cxn>
              <a:cxn ang="0">
                <a:pos x="connsiteX30450" y="connsiteY30450"/>
              </a:cxn>
              <a:cxn ang="0">
                <a:pos x="connsiteX30451" y="connsiteY30451"/>
              </a:cxn>
              <a:cxn ang="0">
                <a:pos x="connsiteX30452" y="connsiteY30452"/>
              </a:cxn>
              <a:cxn ang="0">
                <a:pos x="connsiteX30453" y="connsiteY30453"/>
              </a:cxn>
              <a:cxn ang="0">
                <a:pos x="connsiteX30454" y="connsiteY30454"/>
              </a:cxn>
              <a:cxn ang="0">
                <a:pos x="connsiteX30455" y="connsiteY30455"/>
              </a:cxn>
              <a:cxn ang="0">
                <a:pos x="connsiteX30456" y="connsiteY30456"/>
              </a:cxn>
              <a:cxn ang="0">
                <a:pos x="connsiteX30457" y="connsiteY30457"/>
              </a:cxn>
              <a:cxn ang="0">
                <a:pos x="connsiteX30458" y="connsiteY30458"/>
              </a:cxn>
              <a:cxn ang="0">
                <a:pos x="connsiteX30459" y="connsiteY30459"/>
              </a:cxn>
              <a:cxn ang="0">
                <a:pos x="connsiteX30460" y="connsiteY30460"/>
              </a:cxn>
              <a:cxn ang="0">
                <a:pos x="connsiteX30461" y="connsiteY30461"/>
              </a:cxn>
              <a:cxn ang="0">
                <a:pos x="connsiteX30462" y="connsiteY30462"/>
              </a:cxn>
              <a:cxn ang="0">
                <a:pos x="connsiteX30463" y="connsiteY30463"/>
              </a:cxn>
              <a:cxn ang="0">
                <a:pos x="connsiteX30464" y="connsiteY30464"/>
              </a:cxn>
              <a:cxn ang="0">
                <a:pos x="connsiteX30465" y="connsiteY30465"/>
              </a:cxn>
              <a:cxn ang="0">
                <a:pos x="connsiteX30466" y="connsiteY30466"/>
              </a:cxn>
              <a:cxn ang="0">
                <a:pos x="connsiteX30467" y="connsiteY30467"/>
              </a:cxn>
              <a:cxn ang="0">
                <a:pos x="connsiteX30468" y="connsiteY30468"/>
              </a:cxn>
              <a:cxn ang="0">
                <a:pos x="connsiteX30469" y="connsiteY30469"/>
              </a:cxn>
              <a:cxn ang="0">
                <a:pos x="connsiteX30470" y="connsiteY30470"/>
              </a:cxn>
              <a:cxn ang="0">
                <a:pos x="connsiteX30471" y="connsiteY30471"/>
              </a:cxn>
              <a:cxn ang="0">
                <a:pos x="connsiteX30472" y="connsiteY30472"/>
              </a:cxn>
              <a:cxn ang="0">
                <a:pos x="connsiteX30473" y="connsiteY30473"/>
              </a:cxn>
              <a:cxn ang="0">
                <a:pos x="connsiteX30474" y="connsiteY30474"/>
              </a:cxn>
              <a:cxn ang="0">
                <a:pos x="connsiteX30475" y="connsiteY30475"/>
              </a:cxn>
              <a:cxn ang="0">
                <a:pos x="connsiteX30476" y="connsiteY30476"/>
              </a:cxn>
              <a:cxn ang="0">
                <a:pos x="connsiteX30477" y="connsiteY30477"/>
              </a:cxn>
              <a:cxn ang="0">
                <a:pos x="connsiteX30478" y="connsiteY30478"/>
              </a:cxn>
              <a:cxn ang="0">
                <a:pos x="connsiteX30479" y="connsiteY30479"/>
              </a:cxn>
              <a:cxn ang="0">
                <a:pos x="connsiteX30480" y="connsiteY30480"/>
              </a:cxn>
              <a:cxn ang="0">
                <a:pos x="connsiteX30481" y="connsiteY30481"/>
              </a:cxn>
              <a:cxn ang="0">
                <a:pos x="connsiteX30482" y="connsiteY30482"/>
              </a:cxn>
              <a:cxn ang="0">
                <a:pos x="connsiteX30483" y="connsiteY30483"/>
              </a:cxn>
              <a:cxn ang="0">
                <a:pos x="connsiteX30484" y="connsiteY30484"/>
              </a:cxn>
              <a:cxn ang="0">
                <a:pos x="connsiteX30485" y="connsiteY30485"/>
              </a:cxn>
              <a:cxn ang="0">
                <a:pos x="connsiteX30486" y="connsiteY30486"/>
              </a:cxn>
              <a:cxn ang="0">
                <a:pos x="connsiteX30487" y="connsiteY30487"/>
              </a:cxn>
              <a:cxn ang="0">
                <a:pos x="connsiteX30488" y="connsiteY30488"/>
              </a:cxn>
              <a:cxn ang="0">
                <a:pos x="connsiteX30489" y="connsiteY30489"/>
              </a:cxn>
              <a:cxn ang="0">
                <a:pos x="connsiteX30490" y="connsiteY30490"/>
              </a:cxn>
              <a:cxn ang="0">
                <a:pos x="connsiteX30491" y="connsiteY30491"/>
              </a:cxn>
              <a:cxn ang="0">
                <a:pos x="connsiteX30492" y="connsiteY30492"/>
              </a:cxn>
              <a:cxn ang="0">
                <a:pos x="connsiteX30493" y="connsiteY30493"/>
              </a:cxn>
              <a:cxn ang="0">
                <a:pos x="connsiteX30494" y="connsiteY30494"/>
              </a:cxn>
              <a:cxn ang="0">
                <a:pos x="connsiteX30495" y="connsiteY30495"/>
              </a:cxn>
              <a:cxn ang="0">
                <a:pos x="connsiteX30496" y="connsiteY30496"/>
              </a:cxn>
              <a:cxn ang="0">
                <a:pos x="connsiteX30497" y="connsiteY30497"/>
              </a:cxn>
              <a:cxn ang="0">
                <a:pos x="connsiteX30498" y="connsiteY30498"/>
              </a:cxn>
              <a:cxn ang="0">
                <a:pos x="connsiteX30499" y="connsiteY30499"/>
              </a:cxn>
              <a:cxn ang="0">
                <a:pos x="connsiteX30500" y="connsiteY30500"/>
              </a:cxn>
              <a:cxn ang="0">
                <a:pos x="connsiteX30501" y="connsiteY30501"/>
              </a:cxn>
              <a:cxn ang="0">
                <a:pos x="connsiteX30502" y="connsiteY30502"/>
              </a:cxn>
              <a:cxn ang="0">
                <a:pos x="connsiteX30503" y="connsiteY30503"/>
              </a:cxn>
              <a:cxn ang="0">
                <a:pos x="connsiteX30504" y="connsiteY30504"/>
              </a:cxn>
              <a:cxn ang="0">
                <a:pos x="connsiteX30505" y="connsiteY30505"/>
              </a:cxn>
              <a:cxn ang="0">
                <a:pos x="connsiteX30506" y="connsiteY30506"/>
              </a:cxn>
              <a:cxn ang="0">
                <a:pos x="connsiteX30507" y="connsiteY30507"/>
              </a:cxn>
              <a:cxn ang="0">
                <a:pos x="connsiteX30508" y="connsiteY30508"/>
              </a:cxn>
              <a:cxn ang="0">
                <a:pos x="connsiteX30509" y="connsiteY30509"/>
              </a:cxn>
              <a:cxn ang="0">
                <a:pos x="connsiteX30510" y="connsiteY30510"/>
              </a:cxn>
              <a:cxn ang="0">
                <a:pos x="connsiteX30511" y="connsiteY30511"/>
              </a:cxn>
              <a:cxn ang="0">
                <a:pos x="connsiteX30512" y="connsiteY30512"/>
              </a:cxn>
              <a:cxn ang="0">
                <a:pos x="connsiteX30513" y="connsiteY30513"/>
              </a:cxn>
              <a:cxn ang="0">
                <a:pos x="connsiteX30514" y="connsiteY30514"/>
              </a:cxn>
              <a:cxn ang="0">
                <a:pos x="connsiteX30515" y="connsiteY30515"/>
              </a:cxn>
              <a:cxn ang="0">
                <a:pos x="connsiteX30516" y="connsiteY30516"/>
              </a:cxn>
              <a:cxn ang="0">
                <a:pos x="connsiteX30517" y="connsiteY30517"/>
              </a:cxn>
              <a:cxn ang="0">
                <a:pos x="connsiteX30518" y="connsiteY30518"/>
              </a:cxn>
              <a:cxn ang="0">
                <a:pos x="connsiteX30519" y="connsiteY30519"/>
              </a:cxn>
              <a:cxn ang="0">
                <a:pos x="connsiteX30520" y="connsiteY30520"/>
              </a:cxn>
              <a:cxn ang="0">
                <a:pos x="connsiteX30521" y="connsiteY30521"/>
              </a:cxn>
              <a:cxn ang="0">
                <a:pos x="connsiteX30522" y="connsiteY30522"/>
              </a:cxn>
              <a:cxn ang="0">
                <a:pos x="connsiteX30523" y="connsiteY30523"/>
              </a:cxn>
              <a:cxn ang="0">
                <a:pos x="connsiteX30524" y="connsiteY30524"/>
              </a:cxn>
              <a:cxn ang="0">
                <a:pos x="connsiteX30525" y="connsiteY30525"/>
              </a:cxn>
              <a:cxn ang="0">
                <a:pos x="connsiteX30526" y="connsiteY30526"/>
              </a:cxn>
              <a:cxn ang="0">
                <a:pos x="connsiteX30527" y="connsiteY30527"/>
              </a:cxn>
              <a:cxn ang="0">
                <a:pos x="connsiteX30528" y="connsiteY30528"/>
              </a:cxn>
              <a:cxn ang="0">
                <a:pos x="connsiteX30529" y="connsiteY30529"/>
              </a:cxn>
              <a:cxn ang="0">
                <a:pos x="connsiteX30530" y="connsiteY30530"/>
              </a:cxn>
              <a:cxn ang="0">
                <a:pos x="connsiteX30531" y="connsiteY30531"/>
              </a:cxn>
              <a:cxn ang="0">
                <a:pos x="connsiteX30532" y="connsiteY30532"/>
              </a:cxn>
              <a:cxn ang="0">
                <a:pos x="connsiteX30533" y="connsiteY30533"/>
              </a:cxn>
              <a:cxn ang="0">
                <a:pos x="connsiteX30534" y="connsiteY30534"/>
              </a:cxn>
              <a:cxn ang="0">
                <a:pos x="connsiteX30535" y="connsiteY30535"/>
              </a:cxn>
              <a:cxn ang="0">
                <a:pos x="connsiteX30536" y="connsiteY30536"/>
              </a:cxn>
              <a:cxn ang="0">
                <a:pos x="connsiteX30537" y="connsiteY30537"/>
              </a:cxn>
              <a:cxn ang="0">
                <a:pos x="connsiteX30538" y="connsiteY30538"/>
              </a:cxn>
              <a:cxn ang="0">
                <a:pos x="connsiteX30539" y="connsiteY30539"/>
              </a:cxn>
              <a:cxn ang="0">
                <a:pos x="connsiteX30540" y="connsiteY30540"/>
              </a:cxn>
              <a:cxn ang="0">
                <a:pos x="connsiteX30541" y="connsiteY30541"/>
              </a:cxn>
              <a:cxn ang="0">
                <a:pos x="connsiteX30542" y="connsiteY30542"/>
              </a:cxn>
              <a:cxn ang="0">
                <a:pos x="connsiteX30543" y="connsiteY30543"/>
              </a:cxn>
              <a:cxn ang="0">
                <a:pos x="connsiteX30544" y="connsiteY30544"/>
              </a:cxn>
              <a:cxn ang="0">
                <a:pos x="connsiteX30545" y="connsiteY30545"/>
              </a:cxn>
              <a:cxn ang="0">
                <a:pos x="connsiteX30546" y="connsiteY30546"/>
              </a:cxn>
              <a:cxn ang="0">
                <a:pos x="connsiteX30547" y="connsiteY30547"/>
              </a:cxn>
              <a:cxn ang="0">
                <a:pos x="connsiteX30548" y="connsiteY30548"/>
              </a:cxn>
              <a:cxn ang="0">
                <a:pos x="connsiteX30549" y="connsiteY30549"/>
              </a:cxn>
              <a:cxn ang="0">
                <a:pos x="connsiteX30550" y="connsiteY30550"/>
              </a:cxn>
              <a:cxn ang="0">
                <a:pos x="connsiteX30551" y="connsiteY30551"/>
              </a:cxn>
              <a:cxn ang="0">
                <a:pos x="connsiteX30552" y="connsiteY30552"/>
              </a:cxn>
              <a:cxn ang="0">
                <a:pos x="connsiteX30553" y="connsiteY30553"/>
              </a:cxn>
              <a:cxn ang="0">
                <a:pos x="connsiteX30554" y="connsiteY30554"/>
              </a:cxn>
              <a:cxn ang="0">
                <a:pos x="connsiteX30555" y="connsiteY30555"/>
              </a:cxn>
              <a:cxn ang="0">
                <a:pos x="connsiteX30556" y="connsiteY30556"/>
              </a:cxn>
              <a:cxn ang="0">
                <a:pos x="connsiteX30557" y="connsiteY30557"/>
              </a:cxn>
              <a:cxn ang="0">
                <a:pos x="connsiteX30558" y="connsiteY30558"/>
              </a:cxn>
              <a:cxn ang="0">
                <a:pos x="connsiteX30559" y="connsiteY30559"/>
              </a:cxn>
              <a:cxn ang="0">
                <a:pos x="connsiteX30560" y="connsiteY30560"/>
              </a:cxn>
              <a:cxn ang="0">
                <a:pos x="connsiteX30561" y="connsiteY30561"/>
              </a:cxn>
              <a:cxn ang="0">
                <a:pos x="connsiteX30562" y="connsiteY30562"/>
              </a:cxn>
              <a:cxn ang="0">
                <a:pos x="connsiteX30563" y="connsiteY30563"/>
              </a:cxn>
              <a:cxn ang="0">
                <a:pos x="connsiteX30564" y="connsiteY30564"/>
              </a:cxn>
              <a:cxn ang="0">
                <a:pos x="connsiteX30565" y="connsiteY30565"/>
              </a:cxn>
              <a:cxn ang="0">
                <a:pos x="connsiteX30566" y="connsiteY30566"/>
              </a:cxn>
              <a:cxn ang="0">
                <a:pos x="connsiteX30567" y="connsiteY30567"/>
              </a:cxn>
              <a:cxn ang="0">
                <a:pos x="connsiteX30568" y="connsiteY30568"/>
              </a:cxn>
              <a:cxn ang="0">
                <a:pos x="connsiteX30569" y="connsiteY30569"/>
              </a:cxn>
              <a:cxn ang="0">
                <a:pos x="connsiteX30570" y="connsiteY30570"/>
              </a:cxn>
              <a:cxn ang="0">
                <a:pos x="connsiteX30571" y="connsiteY30571"/>
              </a:cxn>
              <a:cxn ang="0">
                <a:pos x="connsiteX30572" y="connsiteY30572"/>
              </a:cxn>
              <a:cxn ang="0">
                <a:pos x="connsiteX30573" y="connsiteY30573"/>
              </a:cxn>
              <a:cxn ang="0">
                <a:pos x="connsiteX30574" y="connsiteY30574"/>
              </a:cxn>
              <a:cxn ang="0">
                <a:pos x="connsiteX30575" y="connsiteY30575"/>
              </a:cxn>
              <a:cxn ang="0">
                <a:pos x="connsiteX30576" y="connsiteY30576"/>
              </a:cxn>
              <a:cxn ang="0">
                <a:pos x="connsiteX30577" y="connsiteY30577"/>
              </a:cxn>
              <a:cxn ang="0">
                <a:pos x="connsiteX30578" y="connsiteY30578"/>
              </a:cxn>
              <a:cxn ang="0">
                <a:pos x="connsiteX30579" y="connsiteY30579"/>
              </a:cxn>
              <a:cxn ang="0">
                <a:pos x="connsiteX30580" y="connsiteY30580"/>
              </a:cxn>
              <a:cxn ang="0">
                <a:pos x="connsiteX30581" y="connsiteY30581"/>
              </a:cxn>
              <a:cxn ang="0">
                <a:pos x="connsiteX30582" y="connsiteY30582"/>
              </a:cxn>
              <a:cxn ang="0">
                <a:pos x="connsiteX30583" y="connsiteY30583"/>
              </a:cxn>
              <a:cxn ang="0">
                <a:pos x="connsiteX30584" y="connsiteY30584"/>
              </a:cxn>
              <a:cxn ang="0">
                <a:pos x="connsiteX30585" y="connsiteY30585"/>
              </a:cxn>
              <a:cxn ang="0">
                <a:pos x="connsiteX30586" y="connsiteY30586"/>
              </a:cxn>
              <a:cxn ang="0">
                <a:pos x="connsiteX30587" y="connsiteY30587"/>
              </a:cxn>
              <a:cxn ang="0">
                <a:pos x="connsiteX30588" y="connsiteY30588"/>
              </a:cxn>
              <a:cxn ang="0">
                <a:pos x="connsiteX30589" y="connsiteY30589"/>
              </a:cxn>
              <a:cxn ang="0">
                <a:pos x="connsiteX30590" y="connsiteY30590"/>
              </a:cxn>
              <a:cxn ang="0">
                <a:pos x="connsiteX30591" y="connsiteY30591"/>
              </a:cxn>
              <a:cxn ang="0">
                <a:pos x="connsiteX30592" y="connsiteY30592"/>
              </a:cxn>
              <a:cxn ang="0">
                <a:pos x="connsiteX30593" y="connsiteY30593"/>
              </a:cxn>
              <a:cxn ang="0">
                <a:pos x="connsiteX30594" y="connsiteY30594"/>
              </a:cxn>
              <a:cxn ang="0">
                <a:pos x="connsiteX30595" y="connsiteY30595"/>
              </a:cxn>
              <a:cxn ang="0">
                <a:pos x="connsiteX30596" y="connsiteY30596"/>
              </a:cxn>
              <a:cxn ang="0">
                <a:pos x="connsiteX30597" y="connsiteY30597"/>
              </a:cxn>
              <a:cxn ang="0">
                <a:pos x="connsiteX30598" y="connsiteY30598"/>
              </a:cxn>
              <a:cxn ang="0">
                <a:pos x="connsiteX30599" y="connsiteY30599"/>
              </a:cxn>
              <a:cxn ang="0">
                <a:pos x="connsiteX30600" y="connsiteY30600"/>
              </a:cxn>
              <a:cxn ang="0">
                <a:pos x="connsiteX30601" y="connsiteY30601"/>
              </a:cxn>
              <a:cxn ang="0">
                <a:pos x="connsiteX30602" y="connsiteY30602"/>
              </a:cxn>
              <a:cxn ang="0">
                <a:pos x="connsiteX30603" y="connsiteY30603"/>
              </a:cxn>
              <a:cxn ang="0">
                <a:pos x="connsiteX30604" y="connsiteY30604"/>
              </a:cxn>
              <a:cxn ang="0">
                <a:pos x="connsiteX30605" y="connsiteY30605"/>
              </a:cxn>
              <a:cxn ang="0">
                <a:pos x="connsiteX30606" y="connsiteY30606"/>
              </a:cxn>
              <a:cxn ang="0">
                <a:pos x="connsiteX30607" y="connsiteY30607"/>
              </a:cxn>
              <a:cxn ang="0">
                <a:pos x="connsiteX30608" y="connsiteY30608"/>
              </a:cxn>
              <a:cxn ang="0">
                <a:pos x="connsiteX30609" y="connsiteY30609"/>
              </a:cxn>
              <a:cxn ang="0">
                <a:pos x="connsiteX30610" y="connsiteY30610"/>
              </a:cxn>
              <a:cxn ang="0">
                <a:pos x="connsiteX30611" y="connsiteY30611"/>
              </a:cxn>
              <a:cxn ang="0">
                <a:pos x="connsiteX30612" y="connsiteY30612"/>
              </a:cxn>
              <a:cxn ang="0">
                <a:pos x="connsiteX30613" y="connsiteY30613"/>
              </a:cxn>
              <a:cxn ang="0">
                <a:pos x="connsiteX30614" y="connsiteY30614"/>
              </a:cxn>
              <a:cxn ang="0">
                <a:pos x="connsiteX30615" y="connsiteY30615"/>
              </a:cxn>
              <a:cxn ang="0">
                <a:pos x="connsiteX30616" y="connsiteY30616"/>
              </a:cxn>
              <a:cxn ang="0">
                <a:pos x="connsiteX30617" y="connsiteY30617"/>
              </a:cxn>
              <a:cxn ang="0">
                <a:pos x="connsiteX30618" y="connsiteY30618"/>
              </a:cxn>
              <a:cxn ang="0">
                <a:pos x="connsiteX30619" y="connsiteY30619"/>
              </a:cxn>
              <a:cxn ang="0">
                <a:pos x="connsiteX30620" y="connsiteY30620"/>
              </a:cxn>
              <a:cxn ang="0">
                <a:pos x="connsiteX30621" y="connsiteY30621"/>
              </a:cxn>
              <a:cxn ang="0">
                <a:pos x="connsiteX30622" y="connsiteY30622"/>
              </a:cxn>
              <a:cxn ang="0">
                <a:pos x="connsiteX30623" y="connsiteY30623"/>
              </a:cxn>
              <a:cxn ang="0">
                <a:pos x="connsiteX30624" y="connsiteY30624"/>
              </a:cxn>
              <a:cxn ang="0">
                <a:pos x="connsiteX30625" y="connsiteY30625"/>
              </a:cxn>
              <a:cxn ang="0">
                <a:pos x="connsiteX30626" y="connsiteY30626"/>
              </a:cxn>
              <a:cxn ang="0">
                <a:pos x="connsiteX30627" y="connsiteY30627"/>
              </a:cxn>
              <a:cxn ang="0">
                <a:pos x="connsiteX30628" y="connsiteY30628"/>
              </a:cxn>
              <a:cxn ang="0">
                <a:pos x="connsiteX30629" y="connsiteY30629"/>
              </a:cxn>
              <a:cxn ang="0">
                <a:pos x="connsiteX30630" y="connsiteY30630"/>
              </a:cxn>
              <a:cxn ang="0">
                <a:pos x="connsiteX30631" y="connsiteY30631"/>
              </a:cxn>
              <a:cxn ang="0">
                <a:pos x="connsiteX30632" y="connsiteY30632"/>
              </a:cxn>
              <a:cxn ang="0">
                <a:pos x="connsiteX30633" y="connsiteY30633"/>
              </a:cxn>
              <a:cxn ang="0">
                <a:pos x="connsiteX30634" y="connsiteY30634"/>
              </a:cxn>
              <a:cxn ang="0">
                <a:pos x="connsiteX30635" y="connsiteY30635"/>
              </a:cxn>
              <a:cxn ang="0">
                <a:pos x="connsiteX30636" y="connsiteY30636"/>
              </a:cxn>
              <a:cxn ang="0">
                <a:pos x="connsiteX30637" y="connsiteY30637"/>
              </a:cxn>
              <a:cxn ang="0">
                <a:pos x="connsiteX30638" y="connsiteY30638"/>
              </a:cxn>
              <a:cxn ang="0">
                <a:pos x="connsiteX30639" y="connsiteY30639"/>
              </a:cxn>
              <a:cxn ang="0">
                <a:pos x="connsiteX30640" y="connsiteY30640"/>
              </a:cxn>
              <a:cxn ang="0">
                <a:pos x="connsiteX30641" y="connsiteY30641"/>
              </a:cxn>
              <a:cxn ang="0">
                <a:pos x="connsiteX30642" y="connsiteY30642"/>
              </a:cxn>
              <a:cxn ang="0">
                <a:pos x="connsiteX30643" y="connsiteY30643"/>
              </a:cxn>
              <a:cxn ang="0">
                <a:pos x="connsiteX30644" y="connsiteY30644"/>
              </a:cxn>
              <a:cxn ang="0">
                <a:pos x="connsiteX30645" y="connsiteY30645"/>
              </a:cxn>
              <a:cxn ang="0">
                <a:pos x="connsiteX30646" y="connsiteY30646"/>
              </a:cxn>
              <a:cxn ang="0">
                <a:pos x="connsiteX30647" y="connsiteY30647"/>
              </a:cxn>
              <a:cxn ang="0">
                <a:pos x="connsiteX30648" y="connsiteY30648"/>
              </a:cxn>
              <a:cxn ang="0">
                <a:pos x="connsiteX30649" y="connsiteY30649"/>
              </a:cxn>
              <a:cxn ang="0">
                <a:pos x="connsiteX30650" y="connsiteY30650"/>
              </a:cxn>
              <a:cxn ang="0">
                <a:pos x="connsiteX30651" y="connsiteY30651"/>
              </a:cxn>
              <a:cxn ang="0">
                <a:pos x="connsiteX30652" y="connsiteY30652"/>
              </a:cxn>
              <a:cxn ang="0">
                <a:pos x="connsiteX30653" y="connsiteY30653"/>
              </a:cxn>
              <a:cxn ang="0">
                <a:pos x="connsiteX30654" y="connsiteY30654"/>
              </a:cxn>
              <a:cxn ang="0">
                <a:pos x="connsiteX30655" y="connsiteY30655"/>
              </a:cxn>
              <a:cxn ang="0">
                <a:pos x="connsiteX30656" y="connsiteY30656"/>
              </a:cxn>
              <a:cxn ang="0">
                <a:pos x="connsiteX30657" y="connsiteY30657"/>
              </a:cxn>
              <a:cxn ang="0">
                <a:pos x="connsiteX30658" y="connsiteY30658"/>
              </a:cxn>
              <a:cxn ang="0">
                <a:pos x="connsiteX30659" y="connsiteY30659"/>
              </a:cxn>
              <a:cxn ang="0">
                <a:pos x="connsiteX30660" y="connsiteY30660"/>
              </a:cxn>
              <a:cxn ang="0">
                <a:pos x="connsiteX30661" y="connsiteY30661"/>
              </a:cxn>
              <a:cxn ang="0">
                <a:pos x="connsiteX30662" y="connsiteY30662"/>
              </a:cxn>
              <a:cxn ang="0">
                <a:pos x="connsiteX30663" y="connsiteY30663"/>
              </a:cxn>
              <a:cxn ang="0">
                <a:pos x="connsiteX30664" y="connsiteY30664"/>
              </a:cxn>
              <a:cxn ang="0">
                <a:pos x="connsiteX30665" y="connsiteY30665"/>
              </a:cxn>
              <a:cxn ang="0">
                <a:pos x="connsiteX30666" y="connsiteY30666"/>
              </a:cxn>
              <a:cxn ang="0">
                <a:pos x="connsiteX30667" y="connsiteY30667"/>
              </a:cxn>
              <a:cxn ang="0">
                <a:pos x="connsiteX30668" y="connsiteY30668"/>
              </a:cxn>
              <a:cxn ang="0">
                <a:pos x="connsiteX30669" y="connsiteY30669"/>
              </a:cxn>
              <a:cxn ang="0">
                <a:pos x="connsiteX30670" y="connsiteY30670"/>
              </a:cxn>
              <a:cxn ang="0">
                <a:pos x="connsiteX30671" y="connsiteY30671"/>
              </a:cxn>
              <a:cxn ang="0">
                <a:pos x="connsiteX30672" y="connsiteY30672"/>
              </a:cxn>
              <a:cxn ang="0">
                <a:pos x="connsiteX30673" y="connsiteY30673"/>
              </a:cxn>
              <a:cxn ang="0">
                <a:pos x="connsiteX30674" y="connsiteY30674"/>
              </a:cxn>
              <a:cxn ang="0">
                <a:pos x="connsiteX30675" y="connsiteY30675"/>
              </a:cxn>
              <a:cxn ang="0">
                <a:pos x="connsiteX30676" y="connsiteY30676"/>
              </a:cxn>
              <a:cxn ang="0">
                <a:pos x="connsiteX30677" y="connsiteY30677"/>
              </a:cxn>
              <a:cxn ang="0">
                <a:pos x="connsiteX30678" y="connsiteY30678"/>
              </a:cxn>
              <a:cxn ang="0">
                <a:pos x="connsiteX30679" y="connsiteY30679"/>
              </a:cxn>
              <a:cxn ang="0">
                <a:pos x="connsiteX30680" y="connsiteY30680"/>
              </a:cxn>
              <a:cxn ang="0">
                <a:pos x="connsiteX30681" y="connsiteY30681"/>
              </a:cxn>
              <a:cxn ang="0">
                <a:pos x="connsiteX30682" y="connsiteY30682"/>
              </a:cxn>
              <a:cxn ang="0">
                <a:pos x="connsiteX30683" y="connsiteY30683"/>
              </a:cxn>
              <a:cxn ang="0">
                <a:pos x="connsiteX30684" y="connsiteY30684"/>
              </a:cxn>
              <a:cxn ang="0">
                <a:pos x="connsiteX30685" y="connsiteY30685"/>
              </a:cxn>
              <a:cxn ang="0">
                <a:pos x="connsiteX30686" y="connsiteY30686"/>
              </a:cxn>
              <a:cxn ang="0">
                <a:pos x="connsiteX30687" y="connsiteY30687"/>
              </a:cxn>
              <a:cxn ang="0">
                <a:pos x="connsiteX30688" y="connsiteY30688"/>
              </a:cxn>
              <a:cxn ang="0">
                <a:pos x="connsiteX30689" y="connsiteY30689"/>
              </a:cxn>
              <a:cxn ang="0">
                <a:pos x="connsiteX30690" y="connsiteY30690"/>
              </a:cxn>
              <a:cxn ang="0">
                <a:pos x="connsiteX30691" y="connsiteY30691"/>
              </a:cxn>
              <a:cxn ang="0">
                <a:pos x="connsiteX30692" y="connsiteY30692"/>
              </a:cxn>
              <a:cxn ang="0">
                <a:pos x="connsiteX30693" y="connsiteY30693"/>
              </a:cxn>
              <a:cxn ang="0">
                <a:pos x="connsiteX30694" y="connsiteY30694"/>
              </a:cxn>
              <a:cxn ang="0">
                <a:pos x="connsiteX30695" y="connsiteY30695"/>
              </a:cxn>
              <a:cxn ang="0">
                <a:pos x="connsiteX30696" y="connsiteY30696"/>
              </a:cxn>
              <a:cxn ang="0">
                <a:pos x="connsiteX30697" y="connsiteY30697"/>
              </a:cxn>
              <a:cxn ang="0">
                <a:pos x="connsiteX30698" y="connsiteY30698"/>
              </a:cxn>
              <a:cxn ang="0">
                <a:pos x="connsiteX30699" y="connsiteY30699"/>
              </a:cxn>
              <a:cxn ang="0">
                <a:pos x="connsiteX30700" y="connsiteY30700"/>
              </a:cxn>
              <a:cxn ang="0">
                <a:pos x="connsiteX30701" y="connsiteY30701"/>
              </a:cxn>
              <a:cxn ang="0">
                <a:pos x="connsiteX30702" y="connsiteY30702"/>
              </a:cxn>
              <a:cxn ang="0">
                <a:pos x="connsiteX30703" y="connsiteY30703"/>
              </a:cxn>
              <a:cxn ang="0">
                <a:pos x="connsiteX30704" y="connsiteY30704"/>
              </a:cxn>
              <a:cxn ang="0">
                <a:pos x="connsiteX30705" y="connsiteY30705"/>
              </a:cxn>
              <a:cxn ang="0">
                <a:pos x="connsiteX30706" y="connsiteY30706"/>
              </a:cxn>
              <a:cxn ang="0">
                <a:pos x="connsiteX30707" y="connsiteY30707"/>
              </a:cxn>
              <a:cxn ang="0">
                <a:pos x="connsiteX30708" y="connsiteY30708"/>
              </a:cxn>
              <a:cxn ang="0">
                <a:pos x="connsiteX30709" y="connsiteY30709"/>
              </a:cxn>
              <a:cxn ang="0">
                <a:pos x="connsiteX30710" y="connsiteY30710"/>
              </a:cxn>
              <a:cxn ang="0">
                <a:pos x="connsiteX30711" y="connsiteY30711"/>
              </a:cxn>
              <a:cxn ang="0">
                <a:pos x="connsiteX30712" y="connsiteY30712"/>
              </a:cxn>
              <a:cxn ang="0">
                <a:pos x="connsiteX30713" y="connsiteY30713"/>
              </a:cxn>
              <a:cxn ang="0">
                <a:pos x="connsiteX30714" y="connsiteY30714"/>
              </a:cxn>
              <a:cxn ang="0">
                <a:pos x="connsiteX30715" y="connsiteY30715"/>
              </a:cxn>
              <a:cxn ang="0">
                <a:pos x="connsiteX30716" y="connsiteY30716"/>
              </a:cxn>
              <a:cxn ang="0">
                <a:pos x="connsiteX30717" y="connsiteY30717"/>
              </a:cxn>
              <a:cxn ang="0">
                <a:pos x="connsiteX30718" y="connsiteY30718"/>
              </a:cxn>
              <a:cxn ang="0">
                <a:pos x="connsiteX30719" y="connsiteY30719"/>
              </a:cxn>
              <a:cxn ang="0">
                <a:pos x="connsiteX30720" y="connsiteY30720"/>
              </a:cxn>
              <a:cxn ang="0">
                <a:pos x="connsiteX30721" y="connsiteY30721"/>
              </a:cxn>
              <a:cxn ang="0">
                <a:pos x="connsiteX30722" y="connsiteY30722"/>
              </a:cxn>
              <a:cxn ang="0">
                <a:pos x="connsiteX30723" y="connsiteY30723"/>
              </a:cxn>
              <a:cxn ang="0">
                <a:pos x="connsiteX30724" y="connsiteY30724"/>
              </a:cxn>
              <a:cxn ang="0">
                <a:pos x="connsiteX30725" y="connsiteY30725"/>
              </a:cxn>
              <a:cxn ang="0">
                <a:pos x="connsiteX30726" y="connsiteY30726"/>
              </a:cxn>
              <a:cxn ang="0">
                <a:pos x="connsiteX30727" y="connsiteY30727"/>
              </a:cxn>
              <a:cxn ang="0">
                <a:pos x="connsiteX30728" y="connsiteY30728"/>
              </a:cxn>
              <a:cxn ang="0">
                <a:pos x="connsiteX30729" y="connsiteY30729"/>
              </a:cxn>
              <a:cxn ang="0">
                <a:pos x="connsiteX30730" y="connsiteY30730"/>
              </a:cxn>
              <a:cxn ang="0">
                <a:pos x="connsiteX30731" y="connsiteY30731"/>
              </a:cxn>
              <a:cxn ang="0">
                <a:pos x="connsiteX30732" y="connsiteY30732"/>
              </a:cxn>
              <a:cxn ang="0">
                <a:pos x="connsiteX30733" y="connsiteY30733"/>
              </a:cxn>
              <a:cxn ang="0">
                <a:pos x="connsiteX30734" y="connsiteY30734"/>
              </a:cxn>
              <a:cxn ang="0">
                <a:pos x="connsiteX30735" y="connsiteY30735"/>
              </a:cxn>
              <a:cxn ang="0">
                <a:pos x="connsiteX30736" y="connsiteY30736"/>
              </a:cxn>
              <a:cxn ang="0">
                <a:pos x="connsiteX30737" y="connsiteY30737"/>
              </a:cxn>
              <a:cxn ang="0">
                <a:pos x="connsiteX30738" y="connsiteY30738"/>
              </a:cxn>
              <a:cxn ang="0">
                <a:pos x="connsiteX30739" y="connsiteY30739"/>
              </a:cxn>
              <a:cxn ang="0">
                <a:pos x="connsiteX30740" y="connsiteY30740"/>
              </a:cxn>
              <a:cxn ang="0">
                <a:pos x="connsiteX30741" y="connsiteY30741"/>
              </a:cxn>
              <a:cxn ang="0">
                <a:pos x="connsiteX30742" y="connsiteY30742"/>
              </a:cxn>
              <a:cxn ang="0">
                <a:pos x="connsiteX30743" y="connsiteY30743"/>
              </a:cxn>
              <a:cxn ang="0">
                <a:pos x="connsiteX30744" y="connsiteY30744"/>
              </a:cxn>
              <a:cxn ang="0">
                <a:pos x="connsiteX30745" y="connsiteY30745"/>
              </a:cxn>
              <a:cxn ang="0">
                <a:pos x="connsiteX30746" y="connsiteY30746"/>
              </a:cxn>
              <a:cxn ang="0">
                <a:pos x="connsiteX30747" y="connsiteY30747"/>
              </a:cxn>
              <a:cxn ang="0">
                <a:pos x="connsiteX30748" y="connsiteY30748"/>
              </a:cxn>
              <a:cxn ang="0">
                <a:pos x="connsiteX30749" y="connsiteY30749"/>
              </a:cxn>
              <a:cxn ang="0">
                <a:pos x="connsiteX30750" y="connsiteY30750"/>
              </a:cxn>
              <a:cxn ang="0">
                <a:pos x="connsiteX30751" y="connsiteY30751"/>
              </a:cxn>
              <a:cxn ang="0">
                <a:pos x="connsiteX30752" y="connsiteY30752"/>
              </a:cxn>
              <a:cxn ang="0">
                <a:pos x="connsiteX30753" y="connsiteY30753"/>
              </a:cxn>
              <a:cxn ang="0">
                <a:pos x="connsiteX30754" y="connsiteY30754"/>
              </a:cxn>
              <a:cxn ang="0">
                <a:pos x="connsiteX30755" y="connsiteY30755"/>
              </a:cxn>
              <a:cxn ang="0">
                <a:pos x="connsiteX30756" y="connsiteY30756"/>
              </a:cxn>
              <a:cxn ang="0">
                <a:pos x="connsiteX30757" y="connsiteY30757"/>
              </a:cxn>
              <a:cxn ang="0">
                <a:pos x="connsiteX30758" y="connsiteY30758"/>
              </a:cxn>
              <a:cxn ang="0">
                <a:pos x="connsiteX30759" y="connsiteY30759"/>
              </a:cxn>
              <a:cxn ang="0">
                <a:pos x="connsiteX30760" y="connsiteY30760"/>
              </a:cxn>
              <a:cxn ang="0">
                <a:pos x="connsiteX30761" y="connsiteY30761"/>
              </a:cxn>
              <a:cxn ang="0">
                <a:pos x="connsiteX30762" y="connsiteY30762"/>
              </a:cxn>
              <a:cxn ang="0">
                <a:pos x="connsiteX30763" y="connsiteY30763"/>
              </a:cxn>
              <a:cxn ang="0">
                <a:pos x="connsiteX30764" y="connsiteY30764"/>
              </a:cxn>
              <a:cxn ang="0">
                <a:pos x="connsiteX30765" y="connsiteY30765"/>
              </a:cxn>
              <a:cxn ang="0">
                <a:pos x="connsiteX30766" y="connsiteY30766"/>
              </a:cxn>
              <a:cxn ang="0">
                <a:pos x="connsiteX30767" y="connsiteY30767"/>
              </a:cxn>
              <a:cxn ang="0">
                <a:pos x="connsiteX30768" y="connsiteY30768"/>
              </a:cxn>
              <a:cxn ang="0">
                <a:pos x="connsiteX30769" y="connsiteY30769"/>
              </a:cxn>
              <a:cxn ang="0">
                <a:pos x="connsiteX30770" y="connsiteY30770"/>
              </a:cxn>
              <a:cxn ang="0">
                <a:pos x="connsiteX30771" y="connsiteY30771"/>
              </a:cxn>
              <a:cxn ang="0">
                <a:pos x="connsiteX30772" y="connsiteY30772"/>
              </a:cxn>
              <a:cxn ang="0">
                <a:pos x="connsiteX30773" y="connsiteY30773"/>
              </a:cxn>
              <a:cxn ang="0">
                <a:pos x="connsiteX30774" y="connsiteY30774"/>
              </a:cxn>
              <a:cxn ang="0">
                <a:pos x="connsiteX30775" y="connsiteY30775"/>
              </a:cxn>
              <a:cxn ang="0">
                <a:pos x="connsiteX30776" y="connsiteY30776"/>
              </a:cxn>
              <a:cxn ang="0">
                <a:pos x="connsiteX30777" y="connsiteY30777"/>
              </a:cxn>
              <a:cxn ang="0">
                <a:pos x="connsiteX30778" y="connsiteY30778"/>
              </a:cxn>
              <a:cxn ang="0">
                <a:pos x="connsiteX30779" y="connsiteY30779"/>
              </a:cxn>
              <a:cxn ang="0">
                <a:pos x="connsiteX30780" y="connsiteY30780"/>
              </a:cxn>
              <a:cxn ang="0">
                <a:pos x="connsiteX30781" y="connsiteY30781"/>
              </a:cxn>
              <a:cxn ang="0">
                <a:pos x="connsiteX30782" y="connsiteY30782"/>
              </a:cxn>
              <a:cxn ang="0">
                <a:pos x="connsiteX30783" y="connsiteY30783"/>
              </a:cxn>
              <a:cxn ang="0">
                <a:pos x="connsiteX30784" y="connsiteY30784"/>
              </a:cxn>
              <a:cxn ang="0">
                <a:pos x="connsiteX30785" y="connsiteY30785"/>
              </a:cxn>
              <a:cxn ang="0">
                <a:pos x="connsiteX30786" y="connsiteY30786"/>
              </a:cxn>
              <a:cxn ang="0">
                <a:pos x="connsiteX30787" y="connsiteY30787"/>
              </a:cxn>
              <a:cxn ang="0">
                <a:pos x="connsiteX30788" y="connsiteY30788"/>
              </a:cxn>
              <a:cxn ang="0">
                <a:pos x="connsiteX30789" y="connsiteY30789"/>
              </a:cxn>
              <a:cxn ang="0">
                <a:pos x="connsiteX30790" y="connsiteY30790"/>
              </a:cxn>
              <a:cxn ang="0">
                <a:pos x="connsiteX30791" y="connsiteY30791"/>
              </a:cxn>
              <a:cxn ang="0">
                <a:pos x="connsiteX30792" y="connsiteY30792"/>
              </a:cxn>
              <a:cxn ang="0">
                <a:pos x="connsiteX30793" y="connsiteY30793"/>
              </a:cxn>
              <a:cxn ang="0">
                <a:pos x="connsiteX30794" y="connsiteY30794"/>
              </a:cxn>
              <a:cxn ang="0">
                <a:pos x="connsiteX30795" y="connsiteY30795"/>
              </a:cxn>
              <a:cxn ang="0">
                <a:pos x="connsiteX30796" y="connsiteY30796"/>
              </a:cxn>
              <a:cxn ang="0">
                <a:pos x="connsiteX30797" y="connsiteY30797"/>
              </a:cxn>
              <a:cxn ang="0">
                <a:pos x="connsiteX30798" y="connsiteY30798"/>
              </a:cxn>
              <a:cxn ang="0">
                <a:pos x="connsiteX30799" y="connsiteY30799"/>
              </a:cxn>
              <a:cxn ang="0">
                <a:pos x="connsiteX30800" y="connsiteY30800"/>
              </a:cxn>
              <a:cxn ang="0">
                <a:pos x="connsiteX30801" y="connsiteY30801"/>
              </a:cxn>
              <a:cxn ang="0">
                <a:pos x="connsiteX30802" y="connsiteY30802"/>
              </a:cxn>
              <a:cxn ang="0">
                <a:pos x="connsiteX30803" y="connsiteY30803"/>
              </a:cxn>
              <a:cxn ang="0">
                <a:pos x="connsiteX30804" y="connsiteY30804"/>
              </a:cxn>
              <a:cxn ang="0">
                <a:pos x="connsiteX30805" y="connsiteY30805"/>
              </a:cxn>
              <a:cxn ang="0">
                <a:pos x="connsiteX30806" y="connsiteY30806"/>
              </a:cxn>
              <a:cxn ang="0">
                <a:pos x="connsiteX30807" y="connsiteY30807"/>
              </a:cxn>
              <a:cxn ang="0">
                <a:pos x="connsiteX30808" y="connsiteY30808"/>
              </a:cxn>
              <a:cxn ang="0">
                <a:pos x="connsiteX30809" y="connsiteY30809"/>
              </a:cxn>
              <a:cxn ang="0">
                <a:pos x="connsiteX30810" y="connsiteY30810"/>
              </a:cxn>
              <a:cxn ang="0">
                <a:pos x="connsiteX30811" y="connsiteY30811"/>
              </a:cxn>
              <a:cxn ang="0">
                <a:pos x="connsiteX30812" y="connsiteY30812"/>
              </a:cxn>
              <a:cxn ang="0">
                <a:pos x="connsiteX30813" y="connsiteY30813"/>
              </a:cxn>
              <a:cxn ang="0">
                <a:pos x="connsiteX30814" y="connsiteY30814"/>
              </a:cxn>
              <a:cxn ang="0">
                <a:pos x="connsiteX30815" y="connsiteY30815"/>
              </a:cxn>
              <a:cxn ang="0">
                <a:pos x="connsiteX30816" y="connsiteY30816"/>
              </a:cxn>
              <a:cxn ang="0">
                <a:pos x="connsiteX30817" y="connsiteY30817"/>
              </a:cxn>
              <a:cxn ang="0">
                <a:pos x="connsiteX30818" y="connsiteY30818"/>
              </a:cxn>
              <a:cxn ang="0">
                <a:pos x="connsiteX30819" y="connsiteY30819"/>
              </a:cxn>
              <a:cxn ang="0">
                <a:pos x="connsiteX30820" y="connsiteY30820"/>
              </a:cxn>
              <a:cxn ang="0">
                <a:pos x="connsiteX30821" y="connsiteY30821"/>
              </a:cxn>
              <a:cxn ang="0">
                <a:pos x="connsiteX30822" y="connsiteY30822"/>
              </a:cxn>
              <a:cxn ang="0">
                <a:pos x="connsiteX30823" y="connsiteY30823"/>
              </a:cxn>
              <a:cxn ang="0">
                <a:pos x="connsiteX30824" y="connsiteY30824"/>
              </a:cxn>
              <a:cxn ang="0">
                <a:pos x="connsiteX30825" y="connsiteY30825"/>
              </a:cxn>
              <a:cxn ang="0">
                <a:pos x="connsiteX30826" y="connsiteY30826"/>
              </a:cxn>
              <a:cxn ang="0">
                <a:pos x="connsiteX30827" y="connsiteY30827"/>
              </a:cxn>
              <a:cxn ang="0">
                <a:pos x="connsiteX30828" y="connsiteY30828"/>
              </a:cxn>
              <a:cxn ang="0">
                <a:pos x="connsiteX30829" y="connsiteY30829"/>
              </a:cxn>
              <a:cxn ang="0">
                <a:pos x="connsiteX30830" y="connsiteY30830"/>
              </a:cxn>
              <a:cxn ang="0">
                <a:pos x="connsiteX30831" y="connsiteY30831"/>
              </a:cxn>
              <a:cxn ang="0">
                <a:pos x="connsiteX30832" y="connsiteY30832"/>
              </a:cxn>
              <a:cxn ang="0">
                <a:pos x="connsiteX30833" y="connsiteY30833"/>
              </a:cxn>
              <a:cxn ang="0">
                <a:pos x="connsiteX30834" y="connsiteY30834"/>
              </a:cxn>
              <a:cxn ang="0">
                <a:pos x="connsiteX30835" y="connsiteY30835"/>
              </a:cxn>
              <a:cxn ang="0">
                <a:pos x="connsiteX30836" y="connsiteY30836"/>
              </a:cxn>
              <a:cxn ang="0">
                <a:pos x="connsiteX30837" y="connsiteY30837"/>
              </a:cxn>
              <a:cxn ang="0">
                <a:pos x="connsiteX30838" y="connsiteY30838"/>
              </a:cxn>
              <a:cxn ang="0">
                <a:pos x="connsiteX30839" y="connsiteY30839"/>
              </a:cxn>
              <a:cxn ang="0">
                <a:pos x="connsiteX30840" y="connsiteY30840"/>
              </a:cxn>
              <a:cxn ang="0">
                <a:pos x="connsiteX30841" y="connsiteY30841"/>
              </a:cxn>
              <a:cxn ang="0">
                <a:pos x="connsiteX30842" y="connsiteY30842"/>
              </a:cxn>
              <a:cxn ang="0">
                <a:pos x="connsiteX30843" y="connsiteY30843"/>
              </a:cxn>
              <a:cxn ang="0">
                <a:pos x="connsiteX30844" y="connsiteY30844"/>
              </a:cxn>
              <a:cxn ang="0">
                <a:pos x="connsiteX30845" y="connsiteY30845"/>
              </a:cxn>
              <a:cxn ang="0">
                <a:pos x="connsiteX30846" y="connsiteY30846"/>
              </a:cxn>
              <a:cxn ang="0">
                <a:pos x="connsiteX30847" y="connsiteY30847"/>
              </a:cxn>
              <a:cxn ang="0">
                <a:pos x="connsiteX30848" y="connsiteY30848"/>
              </a:cxn>
              <a:cxn ang="0">
                <a:pos x="connsiteX30849" y="connsiteY30849"/>
              </a:cxn>
              <a:cxn ang="0">
                <a:pos x="connsiteX30850" y="connsiteY30850"/>
              </a:cxn>
              <a:cxn ang="0">
                <a:pos x="connsiteX30851" y="connsiteY30851"/>
              </a:cxn>
              <a:cxn ang="0">
                <a:pos x="connsiteX30852" y="connsiteY30852"/>
              </a:cxn>
              <a:cxn ang="0">
                <a:pos x="connsiteX30853" y="connsiteY30853"/>
              </a:cxn>
              <a:cxn ang="0">
                <a:pos x="connsiteX30854" y="connsiteY30854"/>
              </a:cxn>
              <a:cxn ang="0">
                <a:pos x="connsiteX30855" y="connsiteY30855"/>
              </a:cxn>
              <a:cxn ang="0">
                <a:pos x="connsiteX30856" y="connsiteY30856"/>
              </a:cxn>
              <a:cxn ang="0">
                <a:pos x="connsiteX30857" y="connsiteY30857"/>
              </a:cxn>
              <a:cxn ang="0">
                <a:pos x="connsiteX30858" y="connsiteY30858"/>
              </a:cxn>
              <a:cxn ang="0">
                <a:pos x="connsiteX30859" y="connsiteY30859"/>
              </a:cxn>
              <a:cxn ang="0">
                <a:pos x="connsiteX30860" y="connsiteY30860"/>
              </a:cxn>
              <a:cxn ang="0">
                <a:pos x="connsiteX30861" y="connsiteY30861"/>
              </a:cxn>
              <a:cxn ang="0">
                <a:pos x="connsiteX30862" y="connsiteY30862"/>
              </a:cxn>
              <a:cxn ang="0">
                <a:pos x="connsiteX30863" y="connsiteY30863"/>
              </a:cxn>
              <a:cxn ang="0">
                <a:pos x="connsiteX30864" y="connsiteY30864"/>
              </a:cxn>
              <a:cxn ang="0">
                <a:pos x="connsiteX30865" y="connsiteY30865"/>
              </a:cxn>
              <a:cxn ang="0">
                <a:pos x="connsiteX30866" y="connsiteY30866"/>
              </a:cxn>
              <a:cxn ang="0">
                <a:pos x="connsiteX30867" y="connsiteY30867"/>
              </a:cxn>
              <a:cxn ang="0">
                <a:pos x="connsiteX30868" y="connsiteY30868"/>
              </a:cxn>
              <a:cxn ang="0">
                <a:pos x="connsiteX30869" y="connsiteY30869"/>
              </a:cxn>
              <a:cxn ang="0">
                <a:pos x="connsiteX30870" y="connsiteY30870"/>
              </a:cxn>
              <a:cxn ang="0">
                <a:pos x="connsiteX30871" y="connsiteY30871"/>
              </a:cxn>
              <a:cxn ang="0">
                <a:pos x="connsiteX30872" y="connsiteY30872"/>
              </a:cxn>
              <a:cxn ang="0">
                <a:pos x="connsiteX30873" y="connsiteY30873"/>
              </a:cxn>
              <a:cxn ang="0">
                <a:pos x="connsiteX30874" y="connsiteY30874"/>
              </a:cxn>
              <a:cxn ang="0">
                <a:pos x="connsiteX30875" y="connsiteY30875"/>
              </a:cxn>
              <a:cxn ang="0">
                <a:pos x="connsiteX30876" y="connsiteY30876"/>
              </a:cxn>
              <a:cxn ang="0">
                <a:pos x="connsiteX30877" y="connsiteY30877"/>
              </a:cxn>
              <a:cxn ang="0">
                <a:pos x="connsiteX30878" y="connsiteY30878"/>
              </a:cxn>
              <a:cxn ang="0">
                <a:pos x="connsiteX30879" y="connsiteY30879"/>
              </a:cxn>
              <a:cxn ang="0">
                <a:pos x="connsiteX30880" y="connsiteY30880"/>
              </a:cxn>
              <a:cxn ang="0">
                <a:pos x="connsiteX30881" y="connsiteY30881"/>
              </a:cxn>
              <a:cxn ang="0">
                <a:pos x="connsiteX30882" y="connsiteY30882"/>
              </a:cxn>
              <a:cxn ang="0">
                <a:pos x="connsiteX30883" y="connsiteY30883"/>
              </a:cxn>
              <a:cxn ang="0">
                <a:pos x="connsiteX30884" y="connsiteY30884"/>
              </a:cxn>
              <a:cxn ang="0">
                <a:pos x="connsiteX30885" y="connsiteY30885"/>
              </a:cxn>
              <a:cxn ang="0">
                <a:pos x="connsiteX30886" y="connsiteY30886"/>
              </a:cxn>
              <a:cxn ang="0">
                <a:pos x="connsiteX30887" y="connsiteY30887"/>
              </a:cxn>
              <a:cxn ang="0">
                <a:pos x="connsiteX30888" y="connsiteY30888"/>
              </a:cxn>
              <a:cxn ang="0">
                <a:pos x="connsiteX30889" y="connsiteY30889"/>
              </a:cxn>
              <a:cxn ang="0">
                <a:pos x="connsiteX30890" y="connsiteY30890"/>
              </a:cxn>
              <a:cxn ang="0">
                <a:pos x="connsiteX30891" y="connsiteY30891"/>
              </a:cxn>
              <a:cxn ang="0">
                <a:pos x="connsiteX30892" y="connsiteY30892"/>
              </a:cxn>
              <a:cxn ang="0">
                <a:pos x="connsiteX30893" y="connsiteY30893"/>
              </a:cxn>
              <a:cxn ang="0">
                <a:pos x="connsiteX30894" y="connsiteY30894"/>
              </a:cxn>
              <a:cxn ang="0">
                <a:pos x="connsiteX30895" y="connsiteY30895"/>
              </a:cxn>
              <a:cxn ang="0">
                <a:pos x="connsiteX30896" y="connsiteY30896"/>
              </a:cxn>
              <a:cxn ang="0">
                <a:pos x="connsiteX30897" y="connsiteY30897"/>
              </a:cxn>
              <a:cxn ang="0">
                <a:pos x="connsiteX30898" y="connsiteY30898"/>
              </a:cxn>
              <a:cxn ang="0">
                <a:pos x="connsiteX30899" y="connsiteY30899"/>
              </a:cxn>
              <a:cxn ang="0">
                <a:pos x="connsiteX30900" y="connsiteY30900"/>
              </a:cxn>
              <a:cxn ang="0">
                <a:pos x="connsiteX30901" y="connsiteY30901"/>
              </a:cxn>
              <a:cxn ang="0">
                <a:pos x="connsiteX30902" y="connsiteY30902"/>
              </a:cxn>
              <a:cxn ang="0">
                <a:pos x="connsiteX30903" y="connsiteY30903"/>
              </a:cxn>
              <a:cxn ang="0">
                <a:pos x="connsiteX30904" y="connsiteY30904"/>
              </a:cxn>
              <a:cxn ang="0">
                <a:pos x="connsiteX30905" y="connsiteY30905"/>
              </a:cxn>
              <a:cxn ang="0">
                <a:pos x="connsiteX30906" y="connsiteY30906"/>
              </a:cxn>
              <a:cxn ang="0">
                <a:pos x="connsiteX30907" y="connsiteY30907"/>
              </a:cxn>
              <a:cxn ang="0">
                <a:pos x="connsiteX30908" y="connsiteY30908"/>
              </a:cxn>
              <a:cxn ang="0">
                <a:pos x="connsiteX30909" y="connsiteY30909"/>
              </a:cxn>
              <a:cxn ang="0">
                <a:pos x="connsiteX30910" y="connsiteY30910"/>
              </a:cxn>
              <a:cxn ang="0">
                <a:pos x="connsiteX30911" y="connsiteY30911"/>
              </a:cxn>
              <a:cxn ang="0">
                <a:pos x="connsiteX30912" y="connsiteY30912"/>
              </a:cxn>
              <a:cxn ang="0">
                <a:pos x="connsiteX30913" y="connsiteY30913"/>
              </a:cxn>
              <a:cxn ang="0">
                <a:pos x="connsiteX30914" y="connsiteY30914"/>
              </a:cxn>
              <a:cxn ang="0">
                <a:pos x="connsiteX30915" y="connsiteY30915"/>
              </a:cxn>
              <a:cxn ang="0">
                <a:pos x="connsiteX30916" y="connsiteY30916"/>
              </a:cxn>
              <a:cxn ang="0">
                <a:pos x="connsiteX30917" y="connsiteY30917"/>
              </a:cxn>
              <a:cxn ang="0">
                <a:pos x="connsiteX30918" y="connsiteY30918"/>
              </a:cxn>
              <a:cxn ang="0">
                <a:pos x="connsiteX30919" y="connsiteY30919"/>
              </a:cxn>
              <a:cxn ang="0">
                <a:pos x="connsiteX30920" y="connsiteY30920"/>
              </a:cxn>
              <a:cxn ang="0">
                <a:pos x="connsiteX30921" y="connsiteY30921"/>
              </a:cxn>
              <a:cxn ang="0">
                <a:pos x="connsiteX30922" y="connsiteY30922"/>
              </a:cxn>
              <a:cxn ang="0">
                <a:pos x="connsiteX30923" y="connsiteY30923"/>
              </a:cxn>
              <a:cxn ang="0">
                <a:pos x="connsiteX30924" y="connsiteY30924"/>
              </a:cxn>
              <a:cxn ang="0">
                <a:pos x="connsiteX30925" y="connsiteY30925"/>
              </a:cxn>
              <a:cxn ang="0">
                <a:pos x="connsiteX30926" y="connsiteY30926"/>
              </a:cxn>
              <a:cxn ang="0">
                <a:pos x="connsiteX30927" y="connsiteY30927"/>
              </a:cxn>
              <a:cxn ang="0">
                <a:pos x="connsiteX30928" y="connsiteY30928"/>
              </a:cxn>
              <a:cxn ang="0">
                <a:pos x="connsiteX30929" y="connsiteY30929"/>
              </a:cxn>
              <a:cxn ang="0">
                <a:pos x="connsiteX30930" y="connsiteY30930"/>
              </a:cxn>
              <a:cxn ang="0">
                <a:pos x="connsiteX30931" y="connsiteY30931"/>
              </a:cxn>
              <a:cxn ang="0">
                <a:pos x="connsiteX30932" y="connsiteY30932"/>
              </a:cxn>
              <a:cxn ang="0">
                <a:pos x="connsiteX30933" y="connsiteY30933"/>
              </a:cxn>
              <a:cxn ang="0">
                <a:pos x="connsiteX30934" y="connsiteY30934"/>
              </a:cxn>
              <a:cxn ang="0">
                <a:pos x="connsiteX30935" y="connsiteY30935"/>
              </a:cxn>
              <a:cxn ang="0">
                <a:pos x="connsiteX30936" y="connsiteY30936"/>
              </a:cxn>
              <a:cxn ang="0">
                <a:pos x="connsiteX30937" y="connsiteY30937"/>
              </a:cxn>
              <a:cxn ang="0">
                <a:pos x="connsiteX30938" y="connsiteY30938"/>
              </a:cxn>
              <a:cxn ang="0">
                <a:pos x="connsiteX30939" y="connsiteY30939"/>
              </a:cxn>
              <a:cxn ang="0">
                <a:pos x="connsiteX30940" y="connsiteY30940"/>
              </a:cxn>
              <a:cxn ang="0">
                <a:pos x="connsiteX30941" y="connsiteY30941"/>
              </a:cxn>
              <a:cxn ang="0">
                <a:pos x="connsiteX30942" y="connsiteY30942"/>
              </a:cxn>
              <a:cxn ang="0">
                <a:pos x="connsiteX30943" y="connsiteY30943"/>
              </a:cxn>
              <a:cxn ang="0">
                <a:pos x="connsiteX30944" y="connsiteY30944"/>
              </a:cxn>
              <a:cxn ang="0">
                <a:pos x="connsiteX30945" y="connsiteY30945"/>
              </a:cxn>
              <a:cxn ang="0">
                <a:pos x="connsiteX30946" y="connsiteY30946"/>
              </a:cxn>
              <a:cxn ang="0">
                <a:pos x="connsiteX30947" y="connsiteY30947"/>
              </a:cxn>
              <a:cxn ang="0">
                <a:pos x="connsiteX30948" y="connsiteY30948"/>
              </a:cxn>
              <a:cxn ang="0">
                <a:pos x="connsiteX30949" y="connsiteY30949"/>
              </a:cxn>
              <a:cxn ang="0">
                <a:pos x="connsiteX30950" y="connsiteY30950"/>
              </a:cxn>
              <a:cxn ang="0">
                <a:pos x="connsiteX30951" y="connsiteY30951"/>
              </a:cxn>
              <a:cxn ang="0">
                <a:pos x="connsiteX30952" y="connsiteY30952"/>
              </a:cxn>
              <a:cxn ang="0">
                <a:pos x="connsiteX30953" y="connsiteY30953"/>
              </a:cxn>
              <a:cxn ang="0">
                <a:pos x="connsiteX30954" y="connsiteY30954"/>
              </a:cxn>
              <a:cxn ang="0">
                <a:pos x="connsiteX30955" y="connsiteY30955"/>
              </a:cxn>
              <a:cxn ang="0">
                <a:pos x="connsiteX30956" y="connsiteY30956"/>
              </a:cxn>
              <a:cxn ang="0">
                <a:pos x="connsiteX30957" y="connsiteY30957"/>
              </a:cxn>
              <a:cxn ang="0">
                <a:pos x="connsiteX30958" y="connsiteY30958"/>
              </a:cxn>
              <a:cxn ang="0">
                <a:pos x="connsiteX30959" y="connsiteY30959"/>
              </a:cxn>
              <a:cxn ang="0">
                <a:pos x="connsiteX30960" y="connsiteY30960"/>
              </a:cxn>
              <a:cxn ang="0">
                <a:pos x="connsiteX30961" y="connsiteY30961"/>
              </a:cxn>
              <a:cxn ang="0">
                <a:pos x="connsiteX30962" y="connsiteY30962"/>
              </a:cxn>
              <a:cxn ang="0">
                <a:pos x="connsiteX30963" y="connsiteY30963"/>
              </a:cxn>
              <a:cxn ang="0">
                <a:pos x="connsiteX30964" y="connsiteY30964"/>
              </a:cxn>
              <a:cxn ang="0">
                <a:pos x="connsiteX30965" y="connsiteY30965"/>
              </a:cxn>
              <a:cxn ang="0">
                <a:pos x="connsiteX30966" y="connsiteY30966"/>
              </a:cxn>
              <a:cxn ang="0">
                <a:pos x="connsiteX30967" y="connsiteY30967"/>
              </a:cxn>
              <a:cxn ang="0">
                <a:pos x="connsiteX30968" y="connsiteY30968"/>
              </a:cxn>
              <a:cxn ang="0">
                <a:pos x="connsiteX30969" y="connsiteY30969"/>
              </a:cxn>
              <a:cxn ang="0">
                <a:pos x="connsiteX30970" y="connsiteY30970"/>
              </a:cxn>
              <a:cxn ang="0">
                <a:pos x="connsiteX30971" y="connsiteY30971"/>
              </a:cxn>
              <a:cxn ang="0">
                <a:pos x="connsiteX30972" y="connsiteY30972"/>
              </a:cxn>
              <a:cxn ang="0">
                <a:pos x="connsiteX30973" y="connsiteY30973"/>
              </a:cxn>
              <a:cxn ang="0">
                <a:pos x="connsiteX30974" y="connsiteY30974"/>
              </a:cxn>
              <a:cxn ang="0">
                <a:pos x="connsiteX30975" y="connsiteY30975"/>
              </a:cxn>
              <a:cxn ang="0">
                <a:pos x="connsiteX30976" y="connsiteY30976"/>
              </a:cxn>
              <a:cxn ang="0">
                <a:pos x="connsiteX30977" y="connsiteY30977"/>
              </a:cxn>
              <a:cxn ang="0">
                <a:pos x="connsiteX30978" y="connsiteY30978"/>
              </a:cxn>
              <a:cxn ang="0">
                <a:pos x="connsiteX30979" y="connsiteY30979"/>
              </a:cxn>
              <a:cxn ang="0">
                <a:pos x="connsiteX30980" y="connsiteY30980"/>
              </a:cxn>
              <a:cxn ang="0">
                <a:pos x="connsiteX30981" y="connsiteY30981"/>
              </a:cxn>
              <a:cxn ang="0">
                <a:pos x="connsiteX30982" y="connsiteY30982"/>
              </a:cxn>
              <a:cxn ang="0">
                <a:pos x="connsiteX30983" y="connsiteY30983"/>
              </a:cxn>
              <a:cxn ang="0">
                <a:pos x="connsiteX30984" y="connsiteY30984"/>
              </a:cxn>
              <a:cxn ang="0">
                <a:pos x="connsiteX30985" y="connsiteY30985"/>
              </a:cxn>
              <a:cxn ang="0">
                <a:pos x="connsiteX30986" y="connsiteY30986"/>
              </a:cxn>
              <a:cxn ang="0">
                <a:pos x="connsiteX30987" y="connsiteY30987"/>
              </a:cxn>
              <a:cxn ang="0">
                <a:pos x="connsiteX30988" y="connsiteY30988"/>
              </a:cxn>
              <a:cxn ang="0">
                <a:pos x="connsiteX30989" y="connsiteY30989"/>
              </a:cxn>
              <a:cxn ang="0">
                <a:pos x="connsiteX30990" y="connsiteY30990"/>
              </a:cxn>
              <a:cxn ang="0">
                <a:pos x="connsiteX30991" y="connsiteY30991"/>
              </a:cxn>
              <a:cxn ang="0">
                <a:pos x="connsiteX30992" y="connsiteY30992"/>
              </a:cxn>
              <a:cxn ang="0">
                <a:pos x="connsiteX30993" y="connsiteY30993"/>
              </a:cxn>
              <a:cxn ang="0">
                <a:pos x="connsiteX30994" y="connsiteY30994"/>
              </a:cxn>
              <a:cxn ang="0">
                <a:pos x="connsiteX30995" y="connsiteY30995"/>
              </a:cxn>
              <a:cxn ang="0">
                <a:pos x="connsiteX30996" y="connsiteY30996"/>
              </a:cxn>
              <a:cxn ang="0">
                <a:pos x="connsiteX30997" y="connsiteY30997"/>
              </a:cxn>
              <a:cxn ang="0">
                <a:pos x="connsiteX30998" y="connsiteY30998"/>
              </a:cxn>
              <a:cxn ang="0">
                <a:pos x="connsiteX30999" y="connsiteY30999"/>
              </a:cxn>
              <a:cxn ang="0">
                <a:pos x="connsiteX31000" y="connsiteY31000"/>
              </a:cxn>
              <a:cxn ang="0">
                <a:pos x="connsiteX31001" y="connsiteY31001"/>
              </a:cxn>
              <a:cxn ang="0">
                <a:pos x="connsiteX31002" y="connsiteY31002"/>
              </a:cxn>
              <a:cxn ang="0">
                <a:pos x="connsiteX31003" y="connsiteY31003"/>
              </a:cxn>
              <a:cxn ang="0">
                <a:pos x="connsiteX31004" y="connsiteY31004"/>
              </a:cxn>
              <a:cxn ang="0">
                <a:pos x="connsiteX31005" y="connsiteY31005"/>
              </a:cxn>
              <a:cxn ang="0">
                <a:pos x="connsiteX31006" y="connsiteY31006"/>
              </a:cxn>
              <a:cxn ang="0">
                <a:pos x="connsiteX31007" y="connsiteY31007"/>
              </a:cxn>
              <a:cxn ang="0">
                <a:pos x="connsiteX31008" y="connsiteY31008"/>
              </a:cxn>
              <a:cxn ang="0">
                <a:pos x="connsiteX31009" y="connsiteY31009"/>
              </a:cxn>
              <a:cxn ang="0">
                <a:pos x="connsiteX31010" y="connsiteY31010"/>
              </a:cxn>
              <a:cxn ang="0">
                <a:pos x="connsiteX31011" y="connsiteY31011"/>
              </a:cxn>
              <a:cxn ang="0">
                <a:pos x="connsiteX31012" y="connsiteY31012"/>
              </a:cxn>
              <a:cxn ang="0">
                <a:pos x="connsiteX31013" y="connsiteY31013"/>
              </a:cxn>
              <a:cxn ang="0">
                <a:pos x="connsiteX31014" y="connsiteY31014"/>
              </a:cxn>
              <a:cxn ang="0">
                <a:pos x="connsiteX31015" y="connsiteY31015"/>
              </a:cxn>
              <a:cxn ang="0">
                <a:pos x="connsiteX31016" y="connsiteY31016"/>
              </a:cxn>
              <a:cxn ang="0">
                <a:pos x="connsiteX31017" y="connsiteY31017"/>
              </a:cxn>
              <a:cxn ang="0">
                <a:pos x="connsiteX31018" y="connsiteY31018"/>
              </a:cxn>
              <a:cxn ang="0">
                <a:pos x="connsiteX31019" y="connsiteY31019"/>
              </a:cxn>
              <a:cxn ang="0">
                <a:pos x="connsiteX31020" y="connsiteY31020"/>
              </a:cxn>
              <a:cxn ang="0">
                <a:pos x="connsiteX31021" y="connsiteY31021"/>
              </a:cxn>
              <a:cxn ang="0">
                <a:pos x="connsiteX31022" y="connsiteY31022"/>
              </a:cxn>
              <a:cxn ang="0">
                <a:pos x="connsiteX31023" y="connsiteY31023"/>
              </a:cxn>
              <a:cxn ang="0">
                <a:pos x="connsiteX31024" y="connsiteY31024"/>
              </a:cxn>
              <a:cxn ang="0">
                <a:pos x="connsiteX31025" y="connsiteY31025"/>
              </a:cxn>
              <a:cxn ang="0">
                <a:pos x="connsiteX31026" y="connsiteY31026"/>
              </a:cxn>
              <a:cxn ang="0">
                <a:pos x="connsiteX31027" y="connsiteY31027"/>
              </a:cxn>
              <a:cxn ang="0">
                <a:pos x="connsiteX31028" y="connsiteY31028"/>
              </a:cxn>
              <a:cxn ang="0">
                <a:pos x="connsiteX31029" y="connsiteY31029"/>
              </a:cxn>
              <a:cxn ang="0">
                <a:pos x="connsiteX31030" y="connsiteY31030"/>
              </a:cxn>
              <a:cxn ang="0">
                <a:pos x="connsiteX31031" y="connsiteY31031"/>
              </a:cxn>
              <a:cxn ang="0">
                <a:pos x="connsiteX31032" y="connsiteY31032"/>
              </a:cxn>
              <a:cxn ang="0">
                <a:pos x="connsiteX31033" y="connsiteY31033"/>
              </a:cxn>
              <a:cxn ang="0">
                <a:pos x="connsiteX31034" y="connsiteY31034"/>
              </a:cxn>
              <a:cxn ang="0">
                <a:pos x="connsiteX31035" y="connsiteY31035"/>
              </a:cxn>
              <a:cxn ang="0">
                <a:pos x="connsiteX31036" y="connsiteY31036"/>
              </a:cxn>
              <a:cxn ang="0">
                <a:pos x="connsiteX31037" y="connsiteY31037"/>
              </a:cxn>
              <a:cxn ang="0">
                <a:pos x="connsiteX31038" y="connsiteY31038"/>
              </a:cxn>
              <a:cxn ang="0">
                <a:pos x="connsiteX31039" y="connsiteY31039"/>
              </a:cxn>
              <a:cxn ang="0">
                <a:pos x="connsiteX31040" y="connsiteY31040"/>
              </a:cxn>
              <a:cxn ang="0">
                <a:pos x="connsiteX31041" y="connsiteY31041"/>
              </a:cxn>
              <a:cxn ang="0">
                <a:pos x="connsiteX31042" y="connsiteY31042"/>
              </a:cxn>
              <a:cxn ang="0">
                <a:pos x="connsiteX31043" y="connsiteY31043"/>
              </a:cxn>
              <a:cxn ang="0">
                <a:pos x="connsiteX31044" y="connsiteY31044"/>
              </a:cxn>
              <a:cxn ang="0">
                <a:pos x="connsiteX31045" y="connsiteY31045"/>
              </a:cxn>
              <a:cxn ang="0">
                <a:pos x="connsiteX31046" y="connsiteY31046"/>
              </a:cxn>
              <a:cxn ang="0">
                <a:pos x="connsiteX31047" y="connsiteY31047"/>
              </a:cxn>
              <a:cxn ang="0">
                <a:pos x="connsiteX31048" y="connsiteY31048"/>
              </a:cxn>
              <a:cxn ang="0">
                <a:pos x="connsiteX31049" y="connsiteY31049"/>
              </a:cxn>
              <a:cxn ang="0">
                <a:pos x="connsiteX31050" y="connsiteY31050"/>
              </a:cxn>
              <a:cxn ang="0">
                <a:pos x="connsiteX31051" y="connsiteY31051"/>
              </a:cxn>
              <a:cxn ang="0">
                <a:pos x="connsiteX31052" y="connsiteY31052"/>
              </a:cxn>
              <a:cxn ang="0">
                <a:pos x="connsiteX31053" y="connsiteY31053"/>
              </a:cxn>
              <a:cxn ang="0">
                <a:pos x="connsiteX31054" y="connsiteY31054"/>
              </a:cxn>
              <a:cxn ang="0">
                <a:pos x="connsiteX31055" y="connsiteY31055"/>
              </a:cxn>
              <a:cxn ang="0">
                <a:pos x="connsiteX31056" y="connsiteY31056"/>
              </a:cxn>
              <a:cxn ang="0">
                <a:pos x="connsiteX31057" y="connsiteY31057"/>
              </a:cxn>
              <a:cxn ang="0">
                <a:pos x="connsiteX31058" y="connsiteY31058"/>
              </a:cxn>
              <a:cxn ang="0">
                <a:pos x="connsiteX31059" y="connsiteY31059"/>
              </a:cxn>
              <a:cxn ang="0">
                <a:pos x="connsiteX31060" y="connsiteY31060"/>
              </a:cxn>
              <a:cxn ang="0">
                <a:pos x="connsiteX31061" y="connsiteY31061"/>
              </a:cxn>
              <a:cxn ang="0">
                <a:pos x="connsiteX31062" y="connsiteY31062"/>
              </a:cxn>
              <a:cxn ang="0">
                <a:pos x="connsiteX31063" y="connsiteY31063"/>
              </a:cxn>
              <a:cxn ang="0">
                <a:pos x="connsiteX31064" y="connsiteY31064"/>
              </a:cxn>
              <a:cxn ang="0">
                <a:pos x="connsiteX31065" y="connsiteY31065"/>
              </a:cxn>
              <a:cxn ang="0">
                <a:pos x="connsiteX31066" y="connsiteY31066"/>
              </a:cxn>
              <a:cxn ang="0">
                <a:pos x="connsiteX31067" y="connsiteY31067"/>
              </a:cxn>
              <a:cxn ang="0">
                <a:pos x="connsiteX31068" y="connsiteY31068"/>
              </a:cxn>
              <a:cxn ang="0">
                <a:pos x="connsiteX31069" y="connsiteY31069"/>
              </a:cxn>
              <a:cxn ang="0">
                <a:pos x="connsiteX31070" y="connsiteY31070"/>
              </a:cxn>
              <a:cxn ang="0">
                <a:pos x="connsiteX31071" y="connsiteY31071"/>
              </a:cxn>
              <a:cxn ang="0">
                <a:pos x="connsiteX31072" y="connsiteY31072"/>
              </a:cxn>
              <a:cxn ang="0">
                <a:pos x="connsiteX31073" y="connsiteY31073"/>
              </a:cxn>
              <a:cxn ang="0">
                <a:pos x="connsiteX31074" y="connsiteY31074"/>
              </a:cxn>
              <a:cxn ang="0">
                <a:pos x="connsiteX31075" y="connsiteY31075"/>
              </a:cxn>
              <a:cxn ang="0">
                <a:pos x="connsiteX31076" y="connsiteY31076"/>
              </a:cxn>
              <a:cxn ang="0">
                <a:pos x="connsiteX31077" y="connsiteY31077"/>
              </a:cxn>
              <a:cxn ang="0">
                <a:pos x="connsiteX31078" y="connsiteY31078"/>
              </a:cxn>
              <a:cxn ang="0">
                <a:pos x="connsiteX31079" y="connsiteY31079"/>
              </a:cxn>
              <a:cxn ang="0">
                <a:pos x="connsiteX31080" y="connsiteY31080"/>
              </a:cxn>
              <a:cxn ang="0">
                <a:pos x="connsiteX31081" y="connsiteY31081"/>
              </a:cxn>
              <a:cxn ang="0">
                <a:pos x="connsiteX31082" y="connsiteY31082"/>
              </a:cxn>
              <a:cxn ang="0">
                <a:pos x="connsiteX31083" y="connsiteY31083"/>
              </a:cxn>
              <a:cxn ang="0">
                <a:pos x="connsiteX31084" y="connsiteY31084"/>
              </a:cxn>
              <a:cxn ang="0">
                <a:pos x="connsiteX31085" y="connsiteY31085"/>
              </a:cxn>
              <a:cxn ang="0">
                <a:pos x="connsiteX31086" y="connsiteY31086"/>
              </a:cxn>
              <a:cxn ang="0">
                <a:pos x="connsiteX31087" y="connsiteY31087"/>
              </a:cxn>
              <a:cxn ang="0">
                <a:pos x="connsiteX31088" y="connsiteY31088"/>
              </a:cxn>
              <a:cxn ang="0">
                <a:pos x="connsiteX31089" y="connsiteY31089"/>
              </a:cxn>
              <a:cxn ang="0">
                <a:pos x="connsiteX31090" y="connsiteY31090"/>
              </a:cxn>
              <a:cxn ang="0">
                <a:pos x="connsiteX31091" y="connsiteY31091"/>
              </a:cxn>
              <a:cxn ang="0">
                <a:pos x="connsiteX31092" y="connsiteY31092"/>
              </a:cxn>
              <a:cxn ang="0">
                <a:pos x="connsiteX31093" y="connsiteY31093"/>
              </a:cxn>
              <a:cxn ang="0">
                <a:pos x="connsiteX31094" y="connsiteY31094"/>
              </a:cxn>
              <a:cxn ang="0">
                <a:pos x="connsiteX31095" y="connsiteY31095"/>
              </a:cxn>
              <a:cxn ang="0">
                <a:pos x="connsiteX31096" y="connsiteY31096"/>
              </a:cxn>
              <a:cxn ang="0">
                <a:pos x="connsiteX31097" y="connsiteY31097"/>
              </a:cxn>
              <a:cxn ang="0">
                <a:pos x="connsiteX31098" y="connsiteY31098"/>
              </a:cxn>
              <a:cxn ang="0">
                <a:pos x="connsiteX31099" y="connsiteY31099"/>
              </a:cxn>
              <a:cxn ang="0">
                <a:pos x="connsiteX31100" y="connsiteY31100"/>
              </a:cxn>
              <a:cxn ang="0">
                <a:pos x="connsiteX31101" y="connsiteY31101"/>
              </a:cxn>
              <a:cxn ang="0">
                <a:pos x="connsiteX31102" y="connsiteY31102"/>
              </a:cxn>
              <a:cxn ang="0">
                <a:pos x="connsiteX31103" y="connsiteY31103"/>
              </a:cxn>
              <a:cxn ang="0">
                <a:pos x="connsiteX31104" y="connsiteY31104"/>
              </a:cxn>
              <a:cxn ang="0">
                <a:pos x="connsiteX31105" y="connsiteY31105"/>
              </a:cxn>
              <a:cxn ang="0">
                <a:pos x="connsiteX31106" y="connsiteY31106"/>
              </a:cxn>
              <a:cxn ang="0">
                <a:pos x="connsiteX31107" y="connsiteY31107"/>
              </a:cxn>
              <a:cxn ang="0">
                <a:pos x="connsiteX31108" y="connsiteY31108"/>
              </a:cxn>
              <a:cxn ang="0">
                <a:pos x="connsiteX31109" y="connsiteY31109"/>
              </a:cxn>
              <a:cxn ang="0">
                <a:pos x="connsiteX31110" y="connsiteY31110"/>
              </a:cxn>
              <a:cxn ang="0">
                <a:pos x="connsiteX31111" y="connsiteY31111"/>
              </a:cxn>
              <a:cxn ang="0">
                <a:pos x="connsiteX31112" y="connsiteY31112"/>
              </a:cxn>
              <a:cxn ang="0">
                <a:pos x="connsiteX31113" y="connsiteY31113"/>
              </a:cxn>
              <a:cxn ang="0">
                <a:pos x="connsiteX31114" y="connsiteY31114"/>
              </a:cxn>
              <a:cxn ang="0">
                <a:pos x="connsiteX31115" y="connsiteY31115"/>
              </a:cxn>
              <a:cxn ang="0">
                <a:pos x="connsiteX31116" y="connsiteY31116"/>
              </a:cxn>
              <a:cxn ang="0">
                <a:pos x="connsiteX31117" y="connsiteY31117"/>
              </a:cxn>
              <a:cxn ang="0">
                <a:pos x="connsiteX31118" y="connsiteY31118"/>
              </a:cxn>
              <a:cxn ang="0">
                <a:pos x="connsiteX31119" y="connsiteY31119"/>
              </a:cxn>
              <a:cxn ang="0">
                <a:pos x="connsiteX31120" y="connsiteY31120"/>
              </a:cxn>
              <a:cxn ang="0">
                <a:pos x="connsiteX31121" y="connsiteY31121"/>
              </a:cxn>
              <a:cxn ang="0">
                <a:pos x="connsiteX31122" y="connsiteY31122"/>
              </a:cxn>
              <a:cxn ang="0">
                <a:pos x="connsiteX31123" y="connsiteY31123"/>
              </a:cxn>
              <a:cxn ang="0">
                <a:pos x="connsiteX31124" y="connsiteY31124"/>
              </a:cxn>
              <a:cxn ang="0">
                <a:pos x="connsiteX31125" y="connsiteY31125"/>
              </a:cxn>
              <a:cxn ang="0">
                <a:pos x="connsiteX31126" y="connsiteY31126"/>
              </a:cxn>
              <a:cxn ang="0">
                <a:pos x="connsiteX31127" y="connsiteY31127"/>
              </a:cxn>
              <a:cxn ang="0">
                <a:pos x="connsiteX31128" y="connsiteY31128"/>
              </a:cxn>
              <a:cxn ang="0">
                <a:pos x="connsiteX31129" y="connsiteY31129"/>
              </a:cxn>
              <a:cxn ang="0">
                <a:pos x="connsiteX31130" y="connsiteY31130"/>
              </a:cxn>
              <a:cxn ang="0">
                <a:pos x="connsiteX31131" y="connsiteY31131"/>
              </a:cxn>
              <a:cxn ang="0">
                <a:pos x="connsiteX31132" y="connsiteY31132"/>
              </a:cxn>
              <a:cxn ang="0">
                <a:pos x="connsiteX31133" y="connsiteY31133"/>
              </a:cxn>
              <a:cxn ang="0">
                <a:pos x="connsiteX31134" y="connsiteY31134"/>
              </a:cxn>
              <a:cxn ang="0">
                <a:pos x="connsiteX31135" y="connsiteY31135"/>
              </a:cxn>
              <a:cxn ang="0">
                <a:pos x="connsiteX31136" y="connsiteY31136"/>
              </a:cxn>
              <a:cxn ang="0">
                <a:pos x="connsiteX31137" y="connsiteY31137"/>
              </a:cxn>
              <a:cxn ang="0">
                <a:pos x="connsiteX31138" y="connsiteY31138"/>
              </a:cxn>
              <a:cxn ang="0">
                <a:pos x="connsiteX31139" y="connsiteY31139"/>
              </a:cxn>
              <a:cxn ang="0">
                <a:pos x="connsiteX31140" y="connsiteY31140"/>
              </a:cxn>
              <a:cxn ang="0">
                <a:pos x="connsiteX31141" y="connsiteY31141"/>
              </a:cxn>
              <a:cxn ang="0">
                <a:pos x="connsiteX31142" y="connsiteY31142"/>
              </a:cxn>
              <a:cxn ang="0">
                <a:pos x="connsiteX31143" y="connsiteY31143"/>
              </a:cxn>
              <a:cxn ang="0">
                <a:pos x="connsiteX31144" y="connsiteY31144"/>
              </a:cxn>
              <a:cxn ang="0">
                <a:pos x="connsiteX31145" y="connsiteY31145"/>
              </a:cxn>
              <a:cxn ang="0">
                <a:pos x="connsiteX31146" y="connsiteY31146"/>
              </a:cxn>
              <a:cxn ang="0">
                <a:pos x="connsiteX31147" y="connsiteY31147"/>
              </a:cxn>
              <a:cxn ang="0">
                <a:pos x="connsiteX31148" y="connsiteY31148"/>
              </a:cxn>
              <a:cxn ang="0">
                <a:pos x="connsiteX31149" y="connsiteY31149"/>
              </a:cxn>
              <a:cxn ang="0">
                <a:pos x="connsiteX31150" y="connsiteY31150"/>
              </a:cxn>
              <a:cxn ang="0">
                <a:pos x="connsiteX31151" y="connsiteY31151"/>
              </a:cxn>
              <a:cxn ang="0">
                <a:pos x="connsiteX31152" y="connsiteY31152"/>
              </a:cxn>
              <a:cxn ang="0">
                <a:pos x="connsiteX31153" y="connsiteY31153"/>
              </a:cxn>
              <a:cxn ang="0">
                <a:pos x="connsiteX31154" y="connsiteY31154"/>
              </a:cxn>
              <a:cxn ang="0">
                <a:pos x="connsiteX31155" y="connsiteY31155"/>
              </a:cxn>
              <a:cxn ang="0">
                <a:pos x="connsiteX31156" y="connsiteY31156"/>
              </a:cxn>
              <a:cxn ang="0">
                <a:pos x="connsiteX31157" y="connsiteY31157"/>
              </a:cxn>
              <a:cxn ang="0">
                <a:pos x="connsiteX31158" y="connsiteY31158"/>
              </a:cxn>
              <a:cxn ang="0">
                <a:pos x="connsiteX31159" y="connsiteY31159"/>
              </a:cxn>
              <a:cxn ang="0">
                <a:pos x="connsiteX31160" y="connsiteY31160"/>
              </a:cxn>
              <a:cxn ang="0">
                <a:pos x="connsiteX31161" y="connsiteY31161"/>
              </a:cxn>
              <a:cxn ang="0">
                <a:pos x="connsiteX31162" y="connsiteY31162"/>
              </a:cxn>
              <a:cxn ang="0">
                <a:pos x="connsiteX31163" y="connsiteY31163"/>
              </a:cxn>
              <a:cxn ang="0">
                <a:pos x="connsiteX31164" y="connsiteY31164"/>
              </a:cxn>
              <a:cxn ang="0">
                <a:pos x="connsiteX31165" y="connsiteY31165"/>
              </a:cxn>
              <a:cxn ang="0">
                <a:pos x="connsiteX31166" y="connsiteY31166"/>
              </a:cxn>
              <a:cxn ang="0">
                <a:pos x="connsiteX31167" y="connsiteY31167"/>
              </a:cxn>
              <a:cxn ang="0">
                <a:pos x="connsiteX31168" y="connsiteY31168"/>
              </a:cxn>
              <a:cxn ang="0">
                <a:pos x="connsiteX31169" y="connsiteY31169"/>
              </a:cxn>
              <a:cxn ang="0">
                <a:pos x="connsiteX31170" y="connsiteY31170"/>
              </a:cxn>
              <a:cxn ang="0">
                <a:pos x="connsiteX31171" y="connsiteY31171"/>
              </a:cxn>
              <a:cxn ang="0">
                <a:pos x="connsiteX31172" y="connsiteY31172"/>
              </a:cxn>
              <a:cxn ang="0">
                <a:pos x="connsiteX31173" y="connsiteY31173"/>
              </a:cxn>
              <a:cxn ang="0">
                <a:pos x="connsiteX31174" y="connsiteY31174"/>
              </a:cxn>
              <a:cxn ang="0">
                <a:pos x="connsiteX31175" y="connsiteY31175"/>
              </a:cxn>
              <a:cxn ang="0">
                <a:pos x="connsiteX31176" y="connsiteY31176"/>
              </a:cxn>
              <a:cxn ang="0">
                <a:pos x="connsiteX31177" y="connsiteY31177"/>
              </a:cxn>
              <a:cxn ang="0">
                <a:pos x="connsiteX31178" y="connsiteY31178"/>
              </a:cxn>
              <a:cxn ang="0">
                <a:pos x="connsiteX31179" y="connsiteY31179"/>
              </a:cxn>
              <a:cxn ang="0">
                <a:pos x="connsiteX31180" y="connsiteY31180"/>
              </a:cxn>
              <a:cxn ang="0">
                <a:pos x="connsiteX31181" y="connsiteY31181"/>
              </a:cxn>
              <a:cxn ang="0">
                <a:pos x="connsiteX31182" y="connsiteY31182"/>
              </a:cxn>
              <a:cxn ang="0">
                <a:pos x="connsiteX31183" y="connsiteY31183"/>
              </a:cxn>
              <a:cxn ang="0">
                <a:pos x="connsiteX31184" y="connsiteY31184"/>
              </a:cxn>
              <a:cxn ang="0">
                <a:pos x="connsiteX31185" y="connsiteY31185"/>
              </a:cxn>
              <a:cxn ang="0">
                <a:pos x="connsiteX31186" y="connsiteY31186"/>
              </a:cxn>
              <a:cxn ang="0">
                <a:pos x="connsiteX31187" y="connsiteY31187"/>
              </a:cxn>
              <a:cxn ang="0">
                <a:pos x="connsiteX31188" y="connsiteY31188"/>
              </a:cxn>
              <a:cxn ang="0">
                <a:pos x="connsiteX31189" y="connsiteY31189"/>
              </a:cxn>
              <a:cxn ang="0">
                <a:pos x="connsiteX31190" y="connsiteY31190"/>
              </a:cxn>
              <a:cxn ang="0">
                <a:pos x="connsiteX31191" y="connsiteY31191"/>
              </a:cxn>
              <a:cxn ang="0">
                <a:pos x="connsiteX31192" y="connsiteY31192"/>
              </a:cxn>
              <a:cxn ang="0">
                <a:pos x="connsiteX31193" y="connsiteY31193"/>
              </a:cxn>
              <a:cxn ang="0">
                <a:pos x="connsiteX31194" y="connsiteY31194"/>
              </a:cxn>
              <a:cxn ang="0">
                <a:pos x="connsiteX31195" y="connsiteY31195"/>
              </a:cxn>
              <a:cxn ang="0">
                <a:pos x="connsiteX31196" y="connsiteY31196"/>
              </a:cxn>
              <a:cxn ang="0">
                <a:pos x="connsiteX31197" y="connsiteY31197"/>
              </a:cxn>
              <a:cxn ang="0">
                <a:pos x="connsiteX31198" y="connsiteY31198"/>
              </a:cxn>
              <a:cxn ang="0">
                <a:pos x="connsiteX31199" y="connsiteY31199"/>
              </a:cxn>
              <a:cxn ang="0">
                <a:pos x="connsiteX31200" y="connsiteY31200"/>
              </a:cxn>
              <a:cxn ang="0">
                <a:pos x="connsiteX31201" y="connsiteY31201"/>
              </a:cxn>
              <a:cxn ang="0">
                <a:pos x="connsiteX31202" y="connsiteY31202"/>
              </a:cxn>
              <a:cxn ang="0">
                <a:pos x="connsiteX31203" y="connsiteY31203"/>
              </a:cxn>
              <a:cxn ang="0">
                <a:pos x="connsiteX31204" y="connsiteY31204"/>
              </a:cxn>
              <a:cxn ang="0">
                <a:pos x="connsiteX31205" y="connsiteY31205"/>
              </a:cxn>
              <a:cxn ang="0">
                <a:pos x="connsiteX31206" y="connsiteY31206"/>
              </a:cxn>
              <a:cxn ang="0">
                <a:pos x="connsiteX31207" y="connsiteY31207"/>
              </a:cxn>
              <a:cxn ang="0">
                <a:pos x="connsiteX31208" y="connsiteY31208"/>
              </a:cxn>
              <a:cxn ang="0">
                <a:pos x="connsiteX31209" y="connsiteY31209"/>
              </a:cxn>
              <a:cxn ang="0">
                <a:pos x="connsiteX31210" y="connsiteY31210"/>
              </a:cxn>
              <a:cxn ang="0">
                <a:pos x="connsiteX31211" y="connsiteY31211"/>
              </a:cxn>
              <a:cxn ang="0">
                <a:pos x="connsiteX31212" y="connsiteY31212"/>
              </a:cxn>
              <a:cxn ang="0">
                <a:pos x="connsiteX31213" y="connsiteY31213"/>
              </a:cxn>
              <a:cxn ang="0">
                <a:pos x="connsiteX31214" y="connsiteY31214"/>
              </a:cxn>
              <a:cxn ang="0">
                <a:pos x="connsiteX31215" y="connsiteY31215"/>
              </a:cxn>
              <a:cxn ang="0">
                <a:pos x="connsiteX31216" y="connsiteY31216"/>
              </a:cxn>
              <a:cxn ang="0">
                <a:pos x="connsiteX31217" y="connsiteY31217"/>
              </a:cxn>
              <a:cxn ang="0">
                <a:pos x="connsiteX31218" y="connsiteY31218"/>
              </a:cxn>
              <a:cxn ang="0">
                <a:pos x="connsiteX31219" y="connsiteY31219"/>
              </a:cxn>
              <a:cxn ang="0">
                <a:pos x="connsiteX31220" y="connsiteY31220"/>
              </a:cxn>
              <a:cxn ang="0">
                <a:pos x="connsiteX31221" y="connsiteY31221"/>
              </a:cxn>
              <a:cxn ang="0">
                <a:pos x="connsiteX31222" y="connsiteY31222"/>
              </a:cxn>
              <a:cxn ang="0">
                <a:pos x="connsiteX31223" y="connsiteY31223"/>
              </a:cxn>
              <a:cxn ang="0">
                <a:pos x="connsiteX31224" y="connsiteY31224"/>
              </a:cxn>
              <a:cxn ang="0">
                <a:pos x="connsiteX31225" y="connsiteY31225"/>
              </a:cxn>
              <a:cxn ang="0">
                <a:pos x="connsiteX31226" y="connsiteY31226"/>
              </a:cxn>
              <a:cxn ang="0">
                <a:pos x="connsiteX31227" y="connsiteY31227"/>
              </a:cxn>
              <a:cxn ang="0">
                <a:pos x="connsiteX31228" y="connsiteY31228"/>
              </a:cxn>
              <a:cxn ang="0">
                <a:pos x="connsiteX31229" y="connsiteY31229"/>
              </a:cxn>
              <a:cxn ang="0">
                <a:pos x="connsiteX31230" y="connsiteY31230"/>
              </a:cxn>
              <a:cxn ang="0">
                <a:pos x="connsiteX31231" y="connsiteY31231"/>
              </a:cxn>
              <a:cxn ang="0">
                <a:pos x="connsiteX31232" y="connsiteY31232"/>
              </a:cxn>
              <a:cxn ang="0">
                <a:pos x="connsiteX31233" y="connsiteY31233"/>
              </a:cxn>
              <a:cxn ang="0">
                <a:pos x="connsiteX31234" y="connsiteY31234"/>
              </a:cxn>
              <a:cxn ang="0">
                <a:pos x="connsiteX31235" y="connsiteY31235"/>
              </a:cxn>
              <a:cxn ang="0">
                <a:pos x="connsiteX31236" y="connsiteY31236"/>
              </a:cxn>
              <a:cxn ang="0">
                <a:pos x="connsiteX31237" y="connsiteY31237"/>
              </a:cxn>
              <a:cxn ang="0">
                <a:pos x="connsiteX31238" y="connsiteY31238"/>
              </a:cxn>
              <a:cxn ang="0">
                <a:pos x="connsiteX31239" y="connsiteY31239"/>
              </a:cxn>
              <a:cxn ang="0">
                <a:pos x="connsiteX31240" y="connsiteY31240"/>
              </a:cxn>
              <a:cxn ang="0">
                <a:pos x="connsiteX31241" y="connsiteY31241"/>
              </a:cxn>
              <a:cxn ang="0">
                <a:pos x="connsiteX31242" y="connsiteY31242"/>
              </a:cxn>
              <a:cxn ang="0">
                <a:pos x="connsiteX31243" y="connsiteY31243"/>
              </a:cxn>
              <a:cxn ang="0">
                <a:pos x="connsiteX31244" y="connsiteY31244"/>
              </a:cxn>
              <a:cxn ang="0">
                <a:pos x="connsiteX31245" y="connsiteY31245"/>
              </a:cxn>
              <a:cxn ang="0">
                <a:pos x="connsiteX31246" y="connsiteY31246"/>
              </a:cxn>
              <a:cxn ang="0">
                <a:pos x="connsiteX31247" y="connsiteY31247"/>
              </a:cxn>
              <a:cxn ang="0">
                <a:pos x="connsiteX31248" y="connsiteY31248"/>
              </a:cxn>
              <a:cxn ang="0">
                <a:pos x="connsiteX31249" y="connsiteY31249"/>
              </a:cxn>
              <a:cxn ang="0">
                <a:pos x="connsiteX31250" y="connsiteY31250"/>
              </a:cxn>
              <a:cxn ang="0">
                <a:pos x="connsiteX31251" y="connsiteY31251"/>
              </a:cxn>
              <a:cxn ang="0">
                <a:pos x="connsiteX31252" y="connsiteY31252"/>
              </a:cxn>
              <a:cxn ang="0">
                <a:pos x="connsiteX31253" y="connsiteY31253"/>
              </a:cxn>
              <a:cxn ang="0">
                <a:pos x="connsiteX31254" y="connsiteY31254"/>
              </a:cxn>
              <a:cxn ang="0">
                <a:pos x="connsiteX31255" y="connsiteY31255"/>
              </a:cxn>
              <a:cxn ang="0">
                <a:pos x="connsiteX31256" y="connsiteY31256"/>
              </a:cxn>
              <a:cxn ang="0">
                <a:pos x="connsiteX31257" y="connsiteY31257"/>
              </a:cxn>
              <a:cxn ang="0">
                <a:pos x="connsiteX31258" y="connsiteY31258"/>
              </a:cxn>
              <a:cxn ang="0">
                <a:pos x="connsiteX31259" y="connsiteY31259"/>
              </a:cxn>
              <a:cxn ang="0">
                <a:pos x="connsiteX31260" y="connsiteY31260"/>
              </a:cxn>
              <a:cxn ang="0">
                <a:pos x="connsiteX31261" y="connsiteY31261"/>
              </a:cxn>
              <a:cxn ang="0">
                <a:pos x="connsiteX31262" y="connsiteY31262"/>
              </a:cxn>
              <a:cxn ang="0">
                <a:pos x="connsiteX31263" y="connsiteY31263"/>
              </a:cxn>
              <a:cxn ang="0">
                <a:pos x="connsiteX31264" y="connsiteY31264"/>
              </a:cxn>
              <a:cxn ang="0">
                <a:pos x="connsiteX31265" y="connsiteY31265"/>
              </a:cxn>
              <a:cxn ang="0">
                <a:pos x="connsiteX31266" y="connsiteY31266"/>
              </a:cxn>
              <a:cxn ang="0">
                <a:pos x="connsiteX31267" y="connsiteY31267"/>
              </a:cxn>
              <a:cxn ang="0">
                <a:pos x="connsiteX31268" y="connsiteY31268"/>
              </a:cxn>
              <a:cxn ang="0">
                <a:pos x="connsiteX31269" y="connsiteY31269"/>
              </a:cxn>
              <a:cxn ang="0">
                <a:pos x="connsiteX31270" y="connsiteY31270"/>
              </a:cxn>
              <a:cxn ang="0">
                <a:pos x="connsiteX31271" y="connsiteY31271"/>
              </a:cxn>
              <a:cxn ang="0">
                <a:pos x="connsiteX31272" y="connsiteY31272"/>
              </a:cxn>
              <a:cxn ang="0">
                <a:pos x="connsiteX31273" y="connsiteY31273"/>
              </a:cxn>
              <a:cxn ang="0">
                <a:pos x="connsiteX31274" y="connsiteY31274"/>
              </a:cxn>
              <a:cxn ang="0">
                <a:pos x="connsiteX31275" y="connsiteY31275"/>
              </a:cxn>
              <a:cxn ang="0">
                <a:pos x="connsiteX31276" y="connsiteY31276"/>
              </a:cxn>
              <a:cxn ang="0">
                <a:pos x="connsiteX31277" y="connsiteY31277"/>
              </a:cxn>
              <a:cxn ang="0">
                <a:pos x="connsiteX31278" y="connsiteY31278"/>
              </a:cxn>
              <a:cxn ang="0">
                <a:pos x="connsiteX31279" y="connsiteY31279"/>
              </a:cxn>
              <a:cxn ang="0">
                <a:pos x="connsiteX31280" y="connsiteY31280"/>
              </a:cxn>
              <a:cxn ang="0">
                <a:pos x="connsiteX31281" y="connsiteY31281"/>
              </a:cxn>
              <a:cxn ang="0">
                <a:pos x="connsiteX31282" y="connsiteY31282"/>
              </a:cxn>
              <a:cxn ang="0">
                <a:pos x="connsiteX31283" y="connsiteY31283"/>
              </a:cxn>
              <a:cxn ang="0">
                <a:pos x="connsiteX31284" y="connsiteY31284"/>
              </a:cxn>
              <a:cxn ang="0">
                <a:pos x="connsiteX31285" y="connsiteY31285"/>
              </a:cxn>
              <a:cxn ang="0">
                <a:pos x="connsiteX31286" y="connsiteY31286"/>
              </a:cxn>
              <a:cxn ang="0">
                <a:pos x="connsiteX31287" y="connsiteY31287"/>
              </a:cxn>
              <a:cxn ang="0">
                <a:pos x="connsiteX31288" y="connsiteY31288"/>
              </a:cxn>
              <a:cxn ang="0">
                <a:pos x="connsiteX31289" y="connsiteY31289"/>
              </a:cxn>
              <a:cxn ang="0">
                <a:pos x="connsiteX31290" y="connsiteY31290"/>
              </a:cxn>
              <a:cxn ang="0">
                <a:pos x="connsiteX31291" y="connsiteY31291"/>
              </a:cxn>
              <a:cxn ang="0">
                <a:pos x="connsiteX31292" y="connsiteY31292"/>
              </a:cxn>
              <a:cxn ang="0">
                <a:pos x="connsiteX31293" y="connsiteY31293"/>
              </a:cxn>
              <a:cxn ang="0">
                <a:pos x="connsiteX31294" y="connsiteY31294"/>
              </a:cxn>
              <a:cxn ang="0">
                <a:pos x="connsiteX31295" y="connsiteY31295"/>
              </a:cxn>
              <a:cxn ang="0">
                <a:pos x="connsiteX31296" y="connsiteY31296"/>
              </a:cxn>
              <a:cxn ang="0">
                <a:pos x="connsiteX31297" y="connsiteY31297"/>
              </a:cxn>
              <a:cxn ang="0">
                <a:pos x="connsiteX31298" y="connsiteY31298"/>
              </a:cxn>
              <a:cxn ang="0">
                <a:pos x="connsiteX31299" y="connsiteY31299"/>
              </a:cxn>
              <a:cxn ang="0">
                <a:pos x="connsiteX31300" y="connsiteY31300"/>
              </a:cxn>
              <a:cxn ang="0">
                <a:pos x="connsiteX31301" y="connsiteY31301"/>
              </a:cxn>
              <a:cxn ang="0">
                <a:pos x="connsiteX31302" y="connsiteY31302"/>
              </a:cxn>
              <a:cxn ang="0">
                <a:pos x="connsiteX31303" y="connsiteY31303"/>
              </a:cxn>
              <a:cxn ang="0">
                <a:pos x="connsiteX31304" y="connsiteY31304"/>
              </a:cxn>
              <a:cxn ang="0">
                <a:pos x="connsiteX31305" y="connsiteY31305"/>
              </a:cxn>
              <a:cxn ang="0">
                <a:pos x="connsiteX31306" y="connsiteY31306"/>
              </a:cxn>
              <a:cxn ang="0">
                <a:pos x="connsiteX31307" y="connsiteY31307"/>
              </a:cxn>
              <a:cxn ang="0">
                <a:pos x="connsiteX31308" y="connsiteY31308"/>
              </a:cxn>
              <a:cxn ang="0">
                <a:pos x="connsiteX31309" y="connsiteY31309"/>
              </a:cxn>
              <a:cxn ang="0">
                <a:pos x="connsiteX31310" y="connsiteY31310"/>
              </a:cxn>
              <a:cxn ang="0">
                <a:pos x="connsiteX31311" y="connsiteY31311"/>
              </a:cxn>
              <a:cxn ang="0">
                <a:pos x="connsiteX31312" y="connsiteY31312"/>
              </a:cxn>
              <a:cxn ang="0">
                <a:pos x="connsiteX31313" y="connsiteY31313"/>
              </a:cxn>
              <a:cxn ang="0">
                <a:pos x="connsiteX31314" y="connsiteY31314"/>
              </a:cxn>
              <a:cxn ang="0">
                <a:pos x="connsiteX31315" y="connsiteY31315"/>
              </a:cxn>
              <a:cxn ang="0">
                <a:pos x="connsiteX31316" y="connsiteY31316"/>
              </a:cxn>
              <a:cxn ang="0">
                <a:pos x="connsiteX31317" y="connsiteY31317"/>
              </a:cxn>
              <a:cxn ang="0">
                <a:pos x="connsiteX31318" y="connsiteY31318"/>
              </a:cxn>
              <a:cxn ang="0">
                <a:pos x="connsiteX31319" y="connsiteY31319"/>
              </a:cxn>
              <a:cxn ang="0">
                <a:pos x="connsiteX31320" y="connsiteY31320"/>
              </a:cxn>
              <a:cxn ang="0">
                <a:pos x="connsiteX31321" y="connsiteY31321"/>
              </a:cxn>
              <a:cxn ang="0">
                <a:pos x="connsiteX31322" y="connsiteY31322"/>
              </a:cxn>
              <a:cxn ang="0">
                <a:pos x="connsiteX31323" y="connsiteY31323"/>
              </a:cxn>
              <a:cxn ang="0">
                <a:pos x="connsiteX31324" y="connsiteY31324"/>
              </a:cxn>
              <a:cxn ang="0">
                <a:pos x="connsiteX31325" y="connsiteY31325"/>
              </a:cxn>
              <a:cxn ang="0">
                <a:pos x="connsiteX31326" y="connsiteY31326"/>
              </a:cxn>
              <a:cxn ang="0">
                <a:pos x="connsiteX31327" y="connsiteY31327"/>
              </a:cxn>
              <a:cxn ang="0">
                <a:pos x="connsiteX31328" y="connsiteY31328"/>
              </a:cxn>
              <a:cxn ang="0">
                <a:pos x="connsiteX31329" y="connsiteY31329"/>
              </a:cxn>
              <a:cxn ang="0">
                <a:pos x="connsiteX31330" y="connsiteY31330"/>
              </a:cxn>
              <a:cxn ang="0">
                <a:pos x="connsiteX31331" y="connsiteY31331"/>
              </a:cxn>
              <a:cxn ang="0">
                <a:pos x="connsiteX31332" y="connsiteY31332"/>
              </a:cxn>
              <a:cxn ang="0">
                <a:pos x="connsiteX31333" y="connsiteY31333"/>
              </a:cxn>
              <a:cxn ang="0">
                <a:pos x="connsiteX31334" y="connsiteY31334"/>
              </a:cxn>
              <a:cxn ang="0">
                <a:pos x="connsiteX31335" y="connsiteY31335"/>
              </a:cxn>
              <a:cxn ang="0">
                <a:pos x="connsiteX31336" y="connsiteY31336"/>
              </a:cxn>
              <a:cxn ang="0">
                <a:pos x="connsiteX31337" y="connsiteY31337"/>
              </a:cxn>
              <a:cxn ang="0">
                <a:pos x="connsiteX31338" y="connsiteY31338"/>
              </a:cxn>
              <a:cxn ang="0">
                <a:pos x="connsiteX31339" y="connsiteY31339"/>
              </a:cxn>
              <a:cxn ang="0">
                <a:pos x="connsiteX31340" y="connsiteY31340"/>
              </a:cxn>
              <a:cxn ang="0">
                <a:pos x="connsiteX31341" y="connsiteY31341"/>
              </a:cxn>
              <a:cxn ang="0">
                <a:pos x="connsiteX31342" y="connsiteY31342"/>
              </a:cxn>
              <a:cxn ang="0">
                <a:pos x="connsiteX31343" y="connsiteY31343"/>
              </a:cxn>
              <a:cxn ang="0">
                <a:pos x="connsiteX31344" y="connsiteY31344"/>
              </a:cxn>
              <a:cxn ang="0">
                <a:pos x="connsiteX31345" y="connsiteY31345"/>
              </a:cxn>
              <a:cxn ang="0">
                <a:pos x="connsiteX31346" y="connsiteY31346"/>
              </a:cxn>
              <a:cxn ang="0">
                <a:pos x="connsiteX31347" y="connsiteY31347"/>
              </a:cxn>
              <a:cxn ang="0">
                <a:pos x="connsiteX31348" y="connsiteY31348"/>
              </a:cxn>
              <a:cxn ang="0">
                <a:pos x="connsiteX31349" y="connsiteY31349"/>
              </a:cxn>
              <a:cxn ang="0">
                <a:pos x="connsiteX31350" y="connsiteY31350"/>
              </a:cxn>
              <a:cxn ang="0">
                <a:pos x="connsiteX31351" y="connsiteY31351"/>
              </a:cxn>
              <a:cxn ang="0">
                <a:pos x="connsiteX31352" y="connsiteY31352"/>
              </a:cxn>
              <a:cxn ang="0">
                <a:pos x="connsiteX31353" y="connsiteY31353"/>
              </a:cxn>
              <a:cxn ang="0">
                <a:pos x="connsiteX31354" y="connsiteY31354"/>
              </a:cxn>
              <a:cxn ang="0">
                <a:pos x="connsiteX31355" y="connsiteY31355"/>
              </a:cxn>
              <a:cxn ang="0">
                <a:pos x="connsiteX31356" y="connsiteY31356"/>
              </a:cxn>
              <a:cxn ang="0">
                <a:pos x="connsiteX31357" y="connsiteY31357"/>
              </a:cxn>
              <a:cxn ang="0">
                <a:pos x="connsiteX31358" y="connsiteY31358"/>
              </a:cxn>
              <a:cxn ang="0">
                <a:pos x="connsiteX31359" y="connsiteY31359"/>
              </a:cxn>
              <a:cxn ang="0">
                <a:pos x="connsiteX31360" y="connsiteY31360"/>
              </a:cxn>
              <a:cxn ang="0">
                <a:pos x="connsiteX31361" y="connsiteY31361"/>
              </a:cxn>
              <a:cxn ang="0">
                <a:pos x="connsiteX31362" y="connsiteY31362"/>
              </a:cxn>
              <a:cxn ang="0">
                <a:pos x="connsiteX31363" y="connsiteY31363"/>
              </a:cxn>
              <a:cxn ang="0">
                <a:pos x="connsiteX31364" y="connsiteY31364"/>
              </a:cxn>
              <a:cxn ang="0">
                <a:pos x="connsiteX31365" y="connsiteY31365"/>
              </a:cxn>
              <a:cxn ang="0">
                <a:pos x="connsiteX31366" y="connsiteY31366"/>
              </a:cxn>
              <a:cxn ang="0">
                <a:pos x="connsiteX31367" y="connsiteY31367"/>
              </a:cxn>
              <a:cxn ang="0">
                <a:pos x="connsiteX31368" y="connsiteY31368"/>
              </a:cxn>
              <a:cxn ang="0">
                <a:pos x="connsiteX31369" y="connsiteY31369"/>
              </a:cxn>
              <a:cxn ang="0">
                <a:pos x="connsiteX31370" y="connsiteY31370"/>
              </a:cxn>
              <a:cxn ang="0">
                <a:pos x="connsiteX31371" y="connsiteY31371"/>
              </a:cxn>
              <a:cxn ang="0">
                <a:pos x="connsiteX31372" y="connsiteY31372"/>
              </a:cxn>
              <a:cxn ang="0">
                <a:pos x="connsiteX31373" y="connsiteY31373"/>
              </a:cxn>
              <a:cxn ang="0">
                <a:pos x="connsiteX31374" y="connsiteY31374"/>
              </a:cxn>
              <a:cxn ang="0">
                <a:pos x="connsiteX31375" y="connsiteY31375"/>
              </a:cxn>
              <a:cxn ang="0">
                <a:pos x="connsiteX31376" y="connsiteY31376"/>
              </a:cxn>
              <a:cxn ang="0">
                <a:pos x="connsiteX31377" y="connsiteY31377"/>
              </a:cxn>
              <a:cxn ang="0">
                <a:pos x="connsiteX31378" y="connsiteY31378"/>
              </a:cxn>
              <a:cxn ang="0">
                <a:pos x="connsiteX31379" y="connsiteY31379"/>
              </a:cxn>
              <a:cxn ang="0">
                <a:pos x="connsiteX31380" y="connsiteY31380"/>
              </a:cxn>
              <a:cxn ang="0">
                <a:pos x="connsiteX31381" y="connsiteY31381"/>
              </a:cxn>
              <a:cxn ang="0">
                <a:pos x="connsiteX31382" y="connsiteY31382"/>
              </a:cxn>
              <a:cxn ang="0">
                <a:pos x="connsiteX31383" y="connsiteY31383"/>
              </a:cxn>
              <a:cxn ang="0">
                <a:pos x="connsiteX31384" y="connsiteY31384"/>
              </a:cxn>
              <a:cxn ang="0">
                <a:pos x="connsiteX31385" y="connsiteY31385"/>
              </a:cxn>
              <a:cxn ang="0">
                <a:pos x="connsiteX31386" y="connsiteY31386"/>
              </a:cxn>
              <a:cxn ang="0">
                <a:pos x="connsiteX31387" y="connsiteY31387"/>
              </a:cxn>
              <a:cxn ang="0">
                <a:pos x="connsiteX31388" y="connsiteY31388"/>
              </a:cxn>
              <a:cxn ang="0">
                <a:pos x="connsiteX31389" y="connsiteY31389"/>
              </a:cxn>
              <a:cxn ang="0">
                <a:pos x="connsiteX31390" y="connsiteY31390"/>
              </a:cxn>
              <a:cxn ang="0">
                <a:pos x="connsiteX31391" y="connsiteY31391"/>
              </a:cxn>
              <a:cxn ang="0">
                <a:pos x="connsiteX31392" y="connsiteY31392"/>
              </a:cxn>
              <a:cxn ang="0">
                <a:pos x="connsiteX31393" y="connsiteY31393"/>
              </a:cxn>
              <a:cxn ang="0">
                <a:pos x="connsiteX31394" y="connsiteY31394"/>
              </a:cxn>
              <a:cxn ang="0">
                <a:pos x="connsiteX31395" y="connsiteY31395"/>
              </a:cxn>
              <a:cxn ang="0">
                <a:pos x="connsiteX31396" y="connsiteY31396"/>
              </a:cxn>
              <a:cxn ang="0">
                <a:pos x="connsiteX31397" y="connsiteY31397"/>
              </a:cxn>
              <a:cxn ang="0">
                <a:pos x="connsiteX31398" y="connsiteY31398"/>
              </a:cxn>
              <a:cxn ang="0">
                <a:pos x="connsiteX31399" y="connsiteY31399"/>
              </a:cxn>
              <a:cxn ang="0">
                <a:pos x="connsiteX31400" y="connsiteY31400"/>
              </a:cxn>
              <a:cxn ang="0">
                <a:pos x="connsiteX31401" y="connsiteY31401"/>
              </a:cxn>
              <a:cxn ang="0">
                <a:pos x="connsiteX31402" y="connsiteY31402"/>
              </a:cxn>
              <a:cxn ang="0">
                <a:pos x="connsiteX31403" y="connsiteY31403"/>
              </a:cxn>
              <a:cxn ang="0">
                <a:pos x="connsiteX31404" y="connsiteY31404"/>
              </a:cxn>
              <a:cxn ang="0">
                <a:pos x="connsiteX31405" y="connsiteY31405"/>
              </a:cxn>
              <a:cxn ang="0">
                <a:pos x="connsiteX31406" y="connsiteY31406"/>
              </a:cxn>
              <a:cxn ang="0">
                <a:pos x="connsiteX31407" y="connsiteY31407"/>
              </a:cxn>
              <a:cxn ang="0">
                <a:pos x="connsiteX31408" y="connsiteY31408"/>
              </a:cxn>
              <a:cxn ang="0">
                <a:pos x="connsiteX31409" y="connsiteY31409"/>
              </a:cxn>
              <a:cxn ang="0">
                <a:pos x="connsiteX31410" y="connsiteY31410"/>
              </a:cxn>
              <a:cxn ang="0">
                <a:pos x="connsiteX31411" y="connsiteY31411"/>
              </a:cxn>
              <a:cxn ang="0">
                <a:pos x="connsiteX31412" y="connsiteY31412"/>
              </a:cxn>
              <a:cxn ang="0">
                <a:pos x="connsiteX31413" y="connsiteY31413"/>
              </a:cxn>
              <a:cxn ang="0">
                <a:pos x="connsiteX31414" y="connsiteY31414"/>
              </a:cxn>
              <a:cxn ang="0">
                <a:pos x="connsiteX31415" y="connsiteY31415"/>
              </a:cxn>
              <a:cxn ang="0">
                <a:pos x="connsiteX31416" y="connsiteY31416"/>
              </a:cxn>
              <a:cxn ang="0">
                <a:pos x="connsiteX31417" y="connsiteY31417"/>
              </a:cxn>
              <a:cxn ang="0">
                <a:pos x="connsiteX31418" y="connsiteY31418"/>
              </a:cxn>
              <a:cxn ang="0">
                <a:pos x="connsiteX31419" y="connsiteY31419"/>
              </a:cxn>
              <a:cxn ang="0">
                <a:pos x="connsiteX31420" y="connsiteY31420"/>
              </a:cxn>
              <a:cxn ang="0">
                <a:pos x="connsiteX31421" y="connsiteY31421"/>
              </a:cxn>
              <a:cxn ang="0">
                <a:pos x="connsiteX31422" y="connsiteY31422"/>
              </a:cxn>
              <a:cxn ang="0">
                <a:pos x="connsiteX31423" y="connsiteY31423"/>
              </a:cxn>
              <a:cxn ang="0">
                <a:pos x="connsiteX31424" y="connsiteY31424"/>
              </a:cxn>
              <a:cxn ang="0">
                <a:pos x="connsiteX31425" y="connsiteY31425"/>
              </a:cxn>
              <a:cxn ang="0">
                <a:pos x="connsiteX31426" y="connsiteY31426"/>
              </a:cxn>
              <a:cxn ang="0">
                <a:pos x="connsiteX31427" y="connsiteY31427"/>
              </a:cxn>
              <a:cxn ang="0">
                <a:pos x="connsiteX31428" y="connsiteY31428"/>
              </a:cxn>
              <a:cxn ang="0">
                <a:pos x="connsiteX31429" y="connsiteY31429"/>
              </a:cxn>
              <a:cxn ang="0">
                <a:pos x="connsiteX31430" y="connsiteY31430"/>
              </a:cxn>
              <a:cxn ang="0">
                <a:pos x="connsiteX31431" y="connsiteY31431"/>
              </a:cxn>
              <a:cxn ang="0">
                <a:pos x="connsiteX31432" y="connsiteY31432"/>
              </a:cxn>
              <a:cxn ang="0">
                <a:pos x="connsiteX31433" y="connsiteY31433"/>
              </a:cxn>
              <a:cxn ang="0">
                <a:pos x="connsiteX31434" y="connsiteY31434"/>
              </a:cxn>
              <a:cxn ang="0">
                <a:pos x="connsiteX31435" y="connsiteY31435"/>
              </a:cxn>
              <a:cxn ang="0">
                <a:pos x="connsiteX31436" y="connsiteY31436"/>
              </a:cxn>
              <a:cxn ang="0">
                <a:pos x="connsiteX31437" y="connsiteY31437"/>
              </a:cxn>
              <a:cxn ang="0">
                <a:pos x="connsiteX31438" y="connsiteY31438"/>
              </a:cxn>
              <a:cxn ang="0">
                <a:pos x="connsiteX31439" y="connsiteY31439"/>
              </a:cxn>
              <a:cxn ang="0">
                <a:pos x="connsiteX31440" y="connsiteY31440"/>
              </a:cxn>
              <a:cxn ang="0">
                <a:pos x="connsiteX31441" y="connsiteY31441"/>
              </a:cxn>
              <a:cxn ang="0">
                <a:pos x="connsiteX31442" y="connsiteY31442"/>
              </a:cxn>
              <a:cxn ang="0">
                <a:pos x="connsiteX31443" y="connsiteY31443"/>
              </a:cxn>
              <a:cxn ang="0">
                <a:pos x="connsiteX31444" y="connsiteY31444"/>
              </a:cxn>
              <a:cxn ang="0">
                <a:pos x="connsiteX31445" y="connsiteY31445"/>
              </a:cxn>
              <a:cxn ang="0">
                <a:pos x="connsiteX31446" y="connsiteY31446"/>
              </a:cxn>
              <a:cxn ang="0">
                <a:pos x="connsiteX31447" y="connsiteY31447"/>
              </a:cxn>
              <a:cxn ang="0">
                <a:pos x="connsiteX31448" y="connsiteY31448"/>
              </a:cxn>
              <a:cxn ang="0">
                <a:pos x="connsiteX31449" y="connsiteY31449"/>
              </a:cxn>
              <a:cxn ang="0">
                <a:pos x="connsiteX31450" y="connsiteY31450"/>
              </a:cxn>
              <a:cxn ang="0">
                <a:pos x="connsiteX31451" y="connsiteY31451"/>
              </a:cxn>
              <a:cxn ang="0">
                <a:pos x="connsiteX31452" y="connsiteY31452"/>
              </a:cxn>
              <a:cxn ang="0">
                <a:pos x="connsiteX31453" y="connsiteY31453"/>
              </a:cxn>
              <a:cxn ang="0">
                <a:pos x="connsiteX31454" y="connsiteY31454"/>
              </a:cxn>
              <a:cxn ang="0">
                <a:pos x="connsiteX31455" y="connsiteY31455"/>
              </a:cxn>
              <a:cxn ang="0">
                <a:pos x="connsiteX31456" y="connsiteY31456"/>
              </a:cxn>
              <a:cxn ang="0">
                <a:pos x="connsiteX31457" y="connsiteY31457"/>
              </a:cxn>
              <a:cxn ang="0">
                <a:pos x="connsiteX31458" y="connsiteY31458"/>
              </a:cxn>
              <a:cxn ang="0">
                <a:pos x="connsiteX31459" y="connsiteY31459"/>
              </a:cxn>
              <a:cxn ang="0">
                <a:pos x="connsiteX31460" y="connsiteY31460"/>
              </a:cxn>
              <a:cxn ang="0">
                <a:pos x="connsiteX31461" y="connsiteY31461"/>
              </a:cxn>
              <a:cxn ang="0">
                <a:pos x="connsiteX31462" y="connsiteY31462"/>
              </a:cxn>
              <a:cxn ang="0">
                <a:pos x="connsiteX31463" y="connsiteY31463"/>
              </a:cxn>
              <a:cxn ang="0">
                <a:pos x="connsiteX31464" y="connsiteY31464"/>
              </a:cxn>
              <a:cxn ang="0">
                <a:pos x="connsiteX31465" y="connsiteY31465"/>
              </a:cxn>
              <a:cxn ang="0">
                <a:pos x="connsiteX31466" y="connsiteY31466"/>
              </a:cxn>
              <a:cxn ang="0">
                <a:pos x="connsiteX31467" y="connsiteY31467"/>
              </a:cxn>
              <a:cxn ang="0">
                <a:pos x="connsiteX31468" y="connsiteY31468"/>
              </a:cxn>
              <a:cxn ang="0">
                <a:pos x="connsiteX31469" y="connsiteY31469"/>
              </a:cxn>
              <a:cxn ang="0">
                <a:pos x="connsiteX31470" y="connsiteY31470"/>
              </a:cxn>
              <a:cxn ang="0">
                <a:pos x="connsiteX31471" y="connsiteY31471"/>
              </a:cxn>
              <a:cxn ang="0">
                <a:pos x="connsiteX31472" y="connsiteY31472"/>
              </a:cxn>
              <a:cxn ang="0">
                <a:pos x="connsiteX31473" y="connsiteY31473"/>
              </a:cxn>
              <a:cxn ang="0">
                <a:pos x="connsiteX31474" y="connsiteY31474"/>
              </a:cxn>
              <a:cxn ang="0">
                <a:pos x="connsiteX31475" y="connsiteY31475"/>
              </a:cxn>
              <a:cxn ang="0">
                <a:pos x="connsiteX31476" y="connsiteY31476"/>
              </a:cxn>
              <a:cxn ang="0">
                <a:pos x="connsiteX31477" y="connsiteY31477"/>
              </a:cxn>
              <a:cxn ang="0">
                <a:pos x="connsiteX31478" y="connsiteY31478"/>
              </a:cxn>
              <a:cxn ang="0">
                <a:pos x="connsiteX31479" y="connsiteY31479"/>
              </a:cxn>
              <a:cxn ang="0">
                <a:pos x="connsiteX31480" y="connsiteY31480"/>
              </a:cxn>
              <a:cxn ang="0">
                <a:pos x="connsiteX31481" y="connsiteY31481"/>
              </a:cxn>
              <a:cxn ang="0">
                <a:pos x="connsiteX31482" y="connsiteY31482"/>
              </a:cxn>
              <a:cxn ang="0">
                <a:pos x="connsiteX31483" y="connsiteY31483"/>
              </a:cxn>
              <a:cxn ang="0">
                <a:pos x="connsiteX31484" y="connsiteY31484"/>
              </a:cxn>
              <a:cxn ang="0">
                <a:pos x="connsiteX31485" y="connsiteY31485"/>
              </a:cxn>
              <a:cxn ang="0">
                <a:pos x="connsiteX31486" y="connsiteY31486"/>
              </a:cxn>
              <a:cxn ang="0">
                <a:pos x="connsiteX31487" y="connsiteY31487"/>
              </a:cxn>
              <a:cxn ang="0">
                <a:pos x="connsiteX31488" y="connsiteY31488"/>
              </a:cxn>
              <a:cxn ang="0">
                <a:pos x="connsiteX31489" y="connsiteY31489"/>
              </a:cxn>
              <a:cxn ang="0">
                <a:pos x="connsiteX31490" y="connsiteY31490"/>
              </a:cxn>
              <a:cxn ang="0">
                <a:pos x="connsiteX31491" y="connsiteY31491"/>
              </a:cxn>
              <a:cxn ang="0">
                <a:pos x="connsiteX31492" y="connsiteY31492"/>
              </a:cxn>
              <a:cxn ang="0">
                <a:pos x="connsiteX31493" y="connsiteY31493"/>
              </a:cxn>
              <a:cxn ang="0">
                <a:pos x="connsiteX31494" y="connsiteY31494"/>
              </a:cxn>
              <a:cxn ang="0">
                <a:pos x="connsiteX31495" y="connsiteY31495"/>
              </a:cxn>
              <a:cxn ang="0">
                <a:pos x="connsiteX31496" y="connsiteY31496"/>
              </a:cxn>
              <a:cxn ang="0">
                <a:pos x="connsiteX31497" y="connsiteY31497"/>
              </a:cxn>
              <a:cxn ang="0">
                <a:pos x="connsiteX31498" y="connsiteY31498"/>
              </a:cxn>
              <a:cxn ang="0">
                <a:pos x="connsiteX31499" y="connsiteY31499"/>
              </a:cxn>
              <a:cxn ang="0">
                <a:pos x="connsiteX31500" y="connsiteY31500"/>
              </a:cxn>
              <a:cxn ang="0">
                <a:pos x="connsiteX31501" y="connsiteY31501"/>
              </a:cxn>
              <a:cxn ang="0">
                <a:pos x="connsiteX31502" y="connsiteY31502"/>
              </a:cxn>
              <a:cxn ang="0">
                <a:pos x="connsiteX31503" y="connsiteY31503"/>
              </a:cxn>
              <a:cxn ang="0">
                <a:pos x="connsiteX31504" y="connsiteY31504"/>
              </a:cxn>
              <a:cxn ang="0">
                <a:pos x="connsiteX31505" y="connsiteY31505"/>
              </a:cxn>
              <a:cxn ang="0">
                <a:pos x="connsiteX31506" y="connsiteY31506"/>
              </a:cxn>
              <a:cxn ang="0">
                <a:pos x="connsiteX31507" y="connsiteY31507"/>
              </a:cxn>
              <a:cxn ang="0">
                <a:pos x="connsiteX31508" y="connsiteY31508"/>
              </a:cxn>
              <a:cxn ang="0">
                <a:pos x="connsiteX31509" y="connsiteY31509"/>
              </a:cxn>
              <a:cxn ang="0">
                <a:pos x="connsiteX31510" y="connsiteY31510"/>
              </a:cxn>
              <a:cxn ang="0">
                <a:pos x="connsiteX31511" y="connsiteY31511"/>
              </a:cxn>
              <a:cxn ang="0">
                <a:pos x="connsiteX31512" y="connsiteY31512"/>
              </a:cxn>
              <a:cxn ang="0">
                <a:pos x="connsiteX31513" y="connsiteY31513"/>
              </a:cxn>
              <a:cxn ang="0">
                <a:pos x="connsiteX31514" y="connsiteY31514"/>
              </a:cxn>
              <a:cxn ang="0">
                <a:pos x="connsiteX31515" y="connsiteY31515"/>
              </a:cxn>
              <a:cxn ang="0">
                <a:pos x="connsiteX31516" y="connsiteY31516"/>
              </a:cxn>
              <a:cxn ang="0">
                <a:pos x="connsiteX31517" y="connsiteY31517"/>
              </a:cxn>
              <a:cxn ang="0">
                <a:pos x="connsiteX31518" y="connsiteY31518"/>
              </a:cxn>
              <a:cxn ang="0">
                <a:pos x="connsiteX31519" y="connsiteY31519"/>
              </a:cxn>
              <a:cxn ang="0">
                <a:pos x="connsiteX31520" y="connsiteY31520"/>
              </a:cxn>
              <a:cxn ang="0">
                <a:pos x="connsiteX31521" y="connsiteY31521"/>
              </a:cxn>
              <a:cxn ang="0">
                <a:pos x="connsiteX31522" y="connsiteY31522"/>
              </a:cxn>
              <a:cxn ang="0">
                <a:pos x="connsiteX31523" y="connsiteY31523"/>
              </a:cxn>
              <a:cxn ang="0">
                <a:pos x="connsiteX31524" y="connsiteY31524"/>
              </a:cxn>
              <a:cxn ang="0">
                <a:pos x="connsiteX31525" y="connsiteY31525"/>
              </a:cxn>
              <a:cxn ang="0">
                <a:pos x="connsiteX31526" y="connsiteY31526"/>
              </a:cxn>
              <a:cxn ang="0">
                <a:pos x="connsiteX31527" y="connsiteY31527"/>
              </a:cxn>
              <a:cxn ang="0">
                <a:pos x="connsiteX31528" y="connsiteY31528"/>
              </a:cxn>
              <a:cxn ang="0">
                <a:pos x="connsiteX31529" y="connsiteY31529"/>
              </a:cxn>
              <a:cxn ang="0">
                <a:pos x="connsiteX31530" y="connsiteY31530"/>
              </a:cxn>
              <a:cxn ang="0">
                <a:pos x="connsiteX31531" y="connsiteY31531"/>
              </a:cxn>
              <a:cxn ang="0">
                <a:pos x="connsiteX31532" y="connsiteY31532"/>
              </a:cxn>
              <a:cxn ang="0">
                <a:pos x="connsiteX31533" y="connsiteY31533"/>
              </a:cxn>
              <a:cxn ang="0">
                <a:pos x="connsiteX31534" y="connsiteY31534"/>
              </a:cxn>
              <a:cxn ang="0">
                <a:pos x="connsiteX31535" y="connsiteY31535"/>
              </a:cxn>
              <a:cxn ang="0">
                <a:pos x="connsiteX31536" y="connsiteY31536"/>
              </a:cxn>
              <a:cxn ang="0">
                <a:pos x="connsiteX31537" y="connsiteY31537"/>
              </a:cxn>
              <a:cxn ang="0">
                <a:pos x="connsiteX31538" y="connsiteY31538"/>
              </a:cxn>
              <a:cxn ang="0">
                <a:pos x="connsiteX31539" y="connsiteY31539"/>
              </a:cxn>
              <a:cxn ang="0">
                <a:pos x="connsiteX31540" y="connsiteY31540"/>
              </a:cxn>
              <a:cxn ang="0">
                <a:pos x="connsiteX31541" y="connsiteY31541"/>
              </a:cxn>
              <a:cxn ang="0">
                <a:pos x="connsiteX31542" y="connsiteY31542"/>
              </a:cxn>
              <a:cxn ang="0">
                <a:pos x="connsiteX31543" y="connsiteY31543"/>
              </a:cxn>
              <a:cxn ang="0">
                <a:pos x="connsiteX31544" y="connsiteY31544"/>
              </a:cxn>
              <a:cxn ang="0">
                <a:pos x="connsiteX31545" y="connsiteY31545"/>
              </a:cxn>
              <a:cxn ang="0">
                <a:pos x="connsiteX31546" y="connsiteY31546"/>
              </a:cxn>
              <a:cxn ang="0">
                <a:pos x="connsiteX31547" y="connsiteY31547"/>
              </a:cxn>
              <a:cxn ang="0">
                <a:pos x="connsiteX31548" y="connsiteY31548"/>
              </a:cxn>
              <a:cxn ang="0">
                <a:pos x="connsiteX31549" y="connsiteY31549"/>
              </a:cxn>
              <a:cxn ang="0">
                <a:pos x="connsiteX31550" y="connsiteY31550"/>
              </a:cxn>
              <a:cxn ang="0">
                <a:pos x="connsiteX31551" y="connsiteY31551"/>
              </a:cxn>
              <a:cxn ang="0">
                <a:pos x="connsiteX31552" y="connsiteY31552"/>
              </a:cxn>
              <a:cxn ang="0">
                <a:pos x="connsiteX31553" y="connsiteY31553"/>
              </a:cxn>
              <a:cxn ang="0">
                <a:pos x="connsiteX31554" y="connsiteY31554"/>
              </a:cxn>
              <a:cxn ang="0">
                <a:pos x="connsiteX31555" y="connsiteY31555"/>
              </a:cxn>
              <a:cxn ang="0">
                <a:pos x="connsiteX31556" y="connsiteY31556"/>
              </a:cxn>
              <a:cxn ang="0">
                <a:pos x="connsiteX31557" y="connsiteY31557"/>
              </a:cxn>
              <a:cxn ang="0">
                <a:pos x="connsiteX31558" y="connsiteY31558"/>
              </a:cxn>
              <a:cxn ang="0">
                <a:pos x="connsiteX31559" y="connsiteY31559"/>
              </a:cxn>
              <a:cxn ang="0">
                <a:pos x="connsiteX31560" y="connsiteY31560"/>
              </a:cxn>
              <a:cxn ang="0">
                <a:pos x="connsiteX31561" y="connsiteY31561"/>
              </a:cxn>
              <a:cxn ang="0">
                <a:pos x="connsiteX31562" y="connsiteY31562"/>
              </a:cxn>
              <a:cxn ang="0">
                <a:pos x="connsiteX31563" y="connsiteY31563"/>
              </a:cxn>
              <a:cxn ang="0">
                <a:pos x="connsiteX31564" y="connsiteY31564"/>
              </a:cxn>
              <a:cxn ang="0">
                <a:pos x="connsiteX31565" y="connsiteY31565"/>
              </a:cxn>
              <a:cxn ang="0">
                <a:pos x="connsiteX31566" y="connsiteY31566"/>
              </a:cxn>
              <a:cxn ang="0">
                <a:pos x="connsiteX31567" y="connsiteY31567"/>
              </a:cxn>
              <a:cxn ang="0">
                <a:pos x="connsiteX31568" y="connsiteY31568"/>
              </a:cxn>
              <a:cxn ang="0">
                <a:pos x="connsiteX31569" y="connsiteY31569"/>
              </a:cxn>
              <a:cxn ang="0">
                <a:pos x="connsiteX31570" y="connsiteY31570"/>
              </a:cxn>
              <a:cxn ang="0">
                <a:pos x="connsiteX31571" y="connsiteY31571"/>
              </a:cxn>
              <a:cxn ang="0">
                <a:pos x="connsiteX31572" y="connsiteY31572"/>
              </a:cxn>
              <a:cxn ang="0">
                <a:pos x="connsiteX31573" y="connsiteY31573"/>
              </a:cxn>
              <a:cxn ang="0">
                <a:pos x="connsiteX31574" y="connsiteY31574"/>
              </a:cxn>
              <a:cxn ang="0">
                <a:pos x="connsiteX31575" y="connsiteY31575"/>
              </a:cxn>
              <a:cxn ang="0">
                <a:pos x="connsiteX31576" y="connsiteY31576"/>
              </a:cxn>
              <a:cxn ang="0">
                <a:pos x="connsiteX31577" y="connsiteY31577"/>
              </a:cxn>
              <a:cxn ang="0">
                <a:pos x="connsiteX31578" y="connsiteY31578"/>
              </a:cxn>
              <a:cxn ang="0">
                <a:pos x="connsiteX31579" y="connsiteY31579"/>
              </a:cxn>
              <a:cxn ang="0">
                <a:pos x="connsiteX31580" y="connsiteY31580"/>
              </a:cxn>
              <a:cxn ang="0">
                <a:pos x="connsiteX31581" y="connsiteY31581"/>
              </a:cxn>
              <a:cxn ang="0">
                <a:pos x="connsiteX31582" y="connsiteY31582"/>
              </a:cxn>
              <a:cxn ang="0">
                <a:pos x="connsiteX31583" y="connsiteY31583"/>
              </a:cxn>
              <a:cxn ang="0">
                <a:pos x="connsiteX31584" y="connsiteY31584"/>
              </a:cxn>
              <a:cxn ang="0">
                <a:pos x="connsiteX31585" y="connsiteY31585"/>
              </a:cxn>
              <a:cxn ang="0">
                <a:pos x="connsiteX31586" y="connsiteY31586"/>
              </a:cxn>
              <a:cxn ang="0">
                <a:pos x="connsiteX31587" y="connsiteY31587"/>
              </a:cxn>
              <a:cxn ang="0">
                <a:pos x="connsiteX31588" y="connsiteY31588"/>
              </a:cxn>
              <a:cxn ang="0">
                <a:pos x="connsiteX31589" y="connsiteY31589"/>
              </a:cxn>
              <a:cxn ang="0">
                <a:pos x="connsiteX31590" y="connsiteY31590"/>
              </a:cxn>
              <a:cxn ang="0">
                <a:pos x="connsiteX31591" y="connsiteY31591"/>
              </a:cxn>
              <a:cxn ang="0">
                <a:pos x="connsiteX31592" y="connsiteY31592"/>
              </a:cxn>
              <a:cxn ang="0">
                <a:pos x="connsiteX31593" y="connsiteY31593"/>
              </a:cxn>
              <a:cxn ang="0">
                <a:pos x="connsiteX31594" y="connsiteY31594"/>
              </a:cxn>
              <a:cxn ang="0">
                <a:pos x="connsiteX31595" y="connsiteY31595"/>
              </a:cxn>
              <a:cxn ang="0">
                <a:pos x="connsiteX31596" y="connsiteY31596"/>
              </a:cxn>
              <a:cxn ang="0">
                <a:pos x="connsiteX31597" y="connsiteY31597"/>
              </a:cxn>
              <a:cxn ang="0">
                <a:pos x="connsiteX31598" y="connsiteY31598"/>
              </a:cxn>
              <a:cxn ang="0">
                <a:pos x="connsiteX31599" y="connsiteY31599"/>
              </a:cxn>
              <a:cxn ang="0">
                <a:pos x="connsiteX31600" y="connsiteY31600"/>
              </a:cxn>
              <a:cxn ang="0">
                <a:pos x="connsiteX31601" y="connsiteY31601"/>
              </a:cxn>
              <a:cxn ang="0">
                <a:pos x="connsiteX31602" y="connsiteY31602"/>
              </a:cxn>
              <a:cxn ang="0">
                <a:pos x="connsiteX31603" y="connsiteY31603"/>
              </a:cxn>
              <a:cxn ang="0">
                <a:pos x="connsiteX31604" y="connsiteY31604"/>
              </a:cxn>
              <a:cxn ang="0">
                <a:pos x="connsiteX31605" y="connsiteY31605"/>
              </a:cxn>
              <a:cxn ang="0">
                <a:pos x="connsiteX31606" y="connsiteY31606"/>
              </a:cxn>
              <a:cxn ang="0">
                <a:pos x="connsiteX31607" y="connsiteY31607"/>
              </a:cxn>
              <a:cxn ang="0">
                <a:pos x="connsiteX31608" y="connsiteY31608"/>
              </a:cxn>
              <a:cxn ang="0">
                <a:pos x="connsiteX31609" y="connsiteY31609"/>
              </a:cxn>
              <a:cxn ang="0">
                <a:pos x="connsiteX31610" y="connsiteY31610"/>
              </a:cxn>
              <a:cxn ang="0">
                <a:pos x="connsiteX31611" y="connsiteY31611"/>
              </a:cxn>
              <a:cxn ang="0">
                <a:pos x="connsiteX31612" y="connsiteY31612"/>
              </a:cxn>
              <a:cxn ang="0">
                <a:pos x="connsiteX31613" y="connsiteY31613"/>
              </a:cxn>
              <a:cxn ang="0">
                <a:pos x="connsiteX31614" y="connsiteY31614"/>
              </a:cxn>
              <a:cxn ang="0">
                <a:pos x="connsiteX31615" y="connsiteY31615"/>
              </a:cxn>
              <a:cxn ang="0">
                <a:pos x="connsiteX31616" y="connsiteY31616"/>
              </a:cxn>
              <a:cxn ang="0">
                <a:pos x="connsiteX31617" y="connsiteY31617"/>
              </a:cxn>
              <a:cxn ang="0">
                <a:pos x="connsiteX31618" y="connsiteY31618"/>
              </a:cxn>
              <a:cxn ang="0">
                <a:pos x="connsiteX31619" y="connsiteY31619"/>
              </a:cxn>
              <a:cxn ang="0">
                <a:pos x="connsiteX31620" y="connsiteY31620"/>
              </a:cxn>
              <a:cxn ang="0">
                <a:pos x="connsiteX31621" y="connsiteY31621"/>
              </a:cxn>
              <a:cxn ang="0">
                <a:pos x="connsiteX31622" y="connsiteY31622"/>
              </a:cxn>
              <a:cxn ang="0">
                <a:pos x="connsiteX31623" y="connsiteY31623"/>
              </a:cxn>
              <a:cxn ang="0">
                <a:pos x="connsiteX31624" y="connsiteY31624"/>
              </a:cxn>
              <a:cxn ang="0">
                <a:pos x="connsiteX31625" y="connsiteY31625"/>
              </a:cxn>
              <a:cxn ang="0">
                <a:pos x="connsiteX31626" y="connsiteY31626"/>
              </a:cxn>
              <a:cxn ang="0">
                <a:pos x="connsiteX31627" y="connsiteY31627"/>
              </a:cxn>
              <a:cxn ang="0">
                <a:pos x="connsiteX31628" y="connsiteY31628"/>
              </a:cxn>
              <a:cxn ang="0">
                <a:pos x="connsiteX31629" y="connsiteY31629"/>
              </a:cxn>
              <a:cxn ang="0">
                <a:pos x="connsiteX31630" y="connsiteY31630"/>
              </a:cxn>
              <a:cxn ang="0">
                <a:pos x="connsiteX31631" y="connsiteY31631"/>
              </a:cxn>
              <a:cxn ang="0">
                <a:pos x="connsiteX31632" y="connsiteY31632"/>
              </a:cxn>
              <a:cxn ang="0">
                <a:pos x="connsiteX31633" y="connsiteY31633"/>
              </a:cxn>
              <a:cxn ang="0">
                <a:pos x="connsiteX31634" y="connsiteY31634"/>
              </a:cxn>
              <a:cxn ang="0">
                <a:pos x="connsiteX31635" y="connsiteY31635"/>
              </a:cxn>
              <a:cxn ang="0">
                <a:pos x="connsiteX31636" y="connsiteY31636"/>
              </a:cxn>
              <a:cxn ang="0">
                <a:pos x="connsiteX31637" y="connsiteY31637"/>
              </a:cxn>
              <a:cxn ang="0">
                <a:pos x="connsiteX31638" y="connsiteY31638"/>
              </a:cxn>
              <a:cxn ang="0">
                <a:pos x="connsiteX31639" y="connsiteY31639"/>
              </a:cxn>
              <a:cxn ang="0">
                <a:pos x="connsiteX31640" y="connsiteY31640"/>
              </a:cxn>
              <a:cxn ang="0">
                <a:pos x="connsiteX31641" y="connsiteY31641"/>
              </a:cxn>
              <a:cxn ang="0">
                <a:pos x="connsiteX31642" y="connsiteY31642"/>
              </a:cxn>
              <a:cxn ang="0">
                <a:pos x="connsiteX31643" y="connsiteY31643"/>
              </a:cxn>
              <a:cxn ang="0">
                <a:pos x="connsiteX31644" y="connsiteY31644"/>
              </a:cxn>
              <a:cxn ang="0">
                <a:pos x="connsiteX31645" y="connsiteY31645"/>
              </a:cxn>
              <a:cxn ang="0">
                <a:pos x="connsiteX31646" y="connsiteY31646"/>
              </a:cxn>
              <a:cxn ang="0">
                <a:pos x="connsiteX31647" y="connsiteY31647"/>
              </a:cxn>
              <a:cxn ang="0">
                <a:pos x="connsiteX31648" y="connsiteY31648"/>
              </a:cxn>
              <a:cxn ang="0">
                <a:pos x="connsiteX31649" y="connsiteY31649"/>
              </a:cxn>
              <a:cxn ang="0">
                <a:pos x="connsiteX31650" y="connsiteY31650"/>
              </a:cxn>
              <a:cxn ang="0">
                <a:pos x="connsiteX31651" y="connsiteY31651"/>
              </a:cxn>
              <a:cxn ang="0">
                <a:pos x="connsiteX31652" y="connsiteY31652"/>
              </a:cxn>
              <a:cxn ang="0">
                <a:pos x="connsiteX31653" y="connsiteY31653"/>
              </a:cxn>
              <a:cxn ang="0">
                <a:pos x="connsiteX31654" y="connsiteY31654"/>
              </a:cxn>
              <a:cxn ang="0">
                <a:pos x="connsiteX31655" y="connsiteY31655"/>
              </a:cxn>
              <a:cxn ang="0">
                <a:pos x="connsiteX31656" y="connsiteY31656"/>
              </a:cxn>
              <a:cxn ang="0">
                <a:pos x="connsiteX31657" y="connsiteY31657"/>
              </a:cxn>
              <a:cxn ang="0">
                <a:pos x="connsiteX31658" y="connsiteY31658"/>
              </a:cxn>
              <a:cxn ang="0">
                <a:pos x="connsiteX31659" y="connsiteY31659"/>
              </a:cxn>
              <a:cxn ang="0">
                <a:pos x="connsiteX31660" y="connsiteY31660"/>
              </a:cxn>
              <a:cxn ang="0">
                <a:pos x="connsiteX31661" y="connsiteY31661"/>
              </a:cxn>
              <a:cxn ang="0">
                <a:pos x="connsiteX31662" y="connsiteY31662"/>
              </a:cxn>
              <a:cxn ang="0">
                <a:pos x="connsiteX31663" y="connsiteY31663"/>
              </a:cxn>
              <a:cxn ang="0">
                <a:pos x="connsiteX31664" y="connsiteY31664"/>
              </a:cxn>
              <a:cxn ang="0">
                <a:pos x="connsiteX31665" y="connsiteY31665"/>
              </a:cxn>
              <a:cxn ang="0">
                <a:pos x="connsiteX31666" y="connsiteY31666"/>
              </a:cxn>
              <a:cxn ang="0">
                <a:pos x="connsiteX31667" y="connsiteY31667"/>
              </a:cxn>
              <a:cxn ang="0">
                <a:pos x="connsiteX31668" y="connsiteY31668"/>
              </a:cxn>
              <a:cxn ang="0">
                <a:pos x="connsiteX31669" y="connsiteY31669"/>
              </a:cxn>
              <a:cxn ang="0">
                <a:pos x="connsiteX31670" y="connsiteY31670"/>
              </a:cxn>
              <a:cxn ang="0">
                <a:pos x="connsiteX31671" y="connsiteY31671"/>
              </a:cxn>
              <a:cxn ang="0">
                <a:pos x="connsiteX31672" y="connsiteY31672"/>
              </a:cxn>
              <a:cxn ang="0">
                <a:pos x="connsiteX31673" y="connsiteY31673"/>
              </a:cxn>
              <a:cxn ang="0">
                <a:pos x="connsiteX31674" y="connsiteY31674"/>
              </a:cxn>
              <a:cxn ang="0">
                <a:pos x="connsiteX31675" y="connsiteY31675"/>
              </a:cxn>
              <a:cxn ang="0">
                <a:pos x="connsiteX31676" y="connsiteY31676"/>
              </a:cxn>
              <a:cxn ang="0">
                <a:pos x="connsiteX31677" y="connsiteY31677"/>
              </a:cxn>
              <a:cxn ang="0">
                <a:pos x="connsiteX31678" y="connsiteY31678"/>
              </a:cxn>
              <a:cxn ang="0">
                <a:pos x="connsiteX31679" y="connsiteY31679"/>
              </a:cxn>
              <a:cxn ang="0">
                <a:pos x="connsiteX31680" y="connsiteY31680"/>
              </a:cxn>
              <a:cxn ang="0">
                <a:pos x="connsiteX31681" y="connsiteY31681"/>
              </a:cxn>
              <a:cxn ang="0">
                <a:pos x="connsiteX31682" y="connsiteY31682"/>
              </a:cxn>
              <a:cxn ang="0">
                <a:pos x="connsiteX31683" y="connsiteY31683"/>
              </a:cxn>
              <a:cxn ang="0">
                <a:pos x="connsiteX31684" y="connsiteY31684"/>
              </a:cxn>
              <a:cxn ang="0">
                <a:pos x="connsiteX31685" y="connsiteY31685"/>
              </a:cxn>
              <a:cxn ang="0">
                <a:pos x="connsiteX31686" y="connsiteY31686"/>
              </a:cxn>
              <a:cxn ang="0">
                <a:pos x="connsiteX31687" y="connsiteY31687"/>
              </a:cxn>
              <a:cxn ang="0">
                <a:pos x="connsiteX31688" y="connsiteY31688"/>
              </a:cxn>
              <a:cxn ang="0">
                <a:pos x="connsiteX31689" y="connsiteY31689"/>
              </a:cxn>
              <a:cxn ang="0">
                <a:pos x="connsiteX31690" y="connsiteY31690"/>
              </a:cxn>
              <a:cxn ang="0">
                <a:pos x="connsiteX31691" y="connsiteY31691"/>
              </a:cxn>
              <a:cxn ang="0">
                <a:pos x="connsiteX31692" y="connsiteY31692"/>
              </a:cxn>
              <a:cxn ang="0">
                <a:pos x="connsiteX31693" y="connsiteY31693"/>
              </a:cxn>
              <a:cxn ang="0">
                <a:pos x="connsiteX31694" y="connsiteY31694"/>
              </a:cxn>
              <a:cxn ang="0">
                <a:pos x="connsiteX31695" y="connsiteY31695"/>
              </a:cxn>
              <a:cxn ang="0">
                <a:pos x="connsiteX31696" y="connsiteY31696"/>
              </a:cxn>
              <a:cxn ang="0">
                <a:pos x="connsiteX31697" y="connsiteY31697"/>
              </a:cxn>
              <a:cxn ang="0">
                <a:pos x="connsiteX31698" y="connsiteY31698"/>
              </a:cxn>
              <a:cxn ang="0">
                <a:pos x="connsiteX31699" y="connsiteY31699"/>
              </a:cxn>
              <a:cxn ang="0">
                <a:pos x="connsiteX31700" y="connsiteY31700"/>
              </a:cxn>
              <a:cxn ang="0">
                <a:pos x="connsiteX31701" y="connsiteY31701"/>
              </a:cxn>
              <a:cxn ang="0">
                <a:pos x="connsiteX31702" y="connsiteY31702"/>
              </a:cxn>
              <a:cxn ang="0">
                <a:pos x="connsiteX31703" y="connsiteY31703"/>
              </a:cxn>
              <a:cxn ang="0">
                <a:pos x="connsiteX31704" y="connsiteY31704"/>
              </a:cxn>
              <a:cxn ang="0">
                <a:pos x="connsiteX31705" y="connsiteY31705"/>
              </a:cxn>
              <a:cxn ang="0">
                <a:pos x="connsiteX31706" y="connsiteY31706"/>
              </a:cxn>
              <a:cxn ang="0">
                <a:pos x="connsiteX31707" y="connsiteY31707"/>
              </a:cxn>
              <a:cxn ang="0">
                <a:pos x="connsiteX31708" y="connsiteY31708"/>
              </a:cxn>
              <a:cxn ang="0">
                <a:pos x="connsiteX31709" y="connsiteY31709"/>
              </a:cxn>
              <a:cxn ang="0">
                <a:pos x="connsiteX31710" y="connsiteY31710"/>
              </a:cxn>
              <a:cxn ang="0">
                <a:pos x="connsiteX31711" y="connsiteY31711"/>
              </a:cxn>
              <a:cxn ang="0">
                <a:pos x="connsiteX31712" y="connsiteY31712"/>
              </a:cxn>
              <a:cxn ang="0">
                <a:pos x="connsiteX31713" y="connsiteY31713"/>
              </a:cxn>
              <a:cxn ang="0">
                <a:pos x="connsiteX31714" y="connsiteY31714"/>
              </a:cxn>
              <a:cxn ang="0">
                <a:pos x="connsiteX31715" y="connsiteY31715"/>
              </a:cxn>
              <a:cxn ang="0">
                <a:pos x="connsiteX31716" y="connsiteY31716"/>
              </a:cxn>
              <a:cxn ang="0">
                <a:pos x="connsiteX31717" y="connsiteY31717"/>
              </a:cxn>
              <a:cxn ang="0">
                <a:pos x="connsiteX31718" y="connsiteY31718"/>
              </a:cxn>
              <a:cxn ang="0">
                <a:pos x="connsiteX31719" y="connsiteY31719"/>
              </a:cxn>
              <a:cxn ang="0">
                <a:pos x="connsiteX31720" y="connsiteY31720"/>
              </a:cxn>
              <a:cxn ang="0">
                <a:pos x="connsiteX31721" y="connsiteY31721"/>
              </a:cxn>
              <a:cxn ang="0">
                <a:pos x="connsiteX31722" y="connsiteY31722"/>
              </a:cxn>
              <a:cxn ang="0">
                <a:pos x="connsiteX31723" y="connsiteY31723"/>
              </a:cxn>
              <a:cxn ang="0">
                <a:pos x="connsiteX31724" y="connsiteY31724"/>
              </a:cxn>
              <a:cxn ang="0">
                <a:pos x="connsiteX31725" y="connsiteY31725"/>
              </a:cxn>
              <a:cxn ang="0">
                <a:pos x="connsiteX31726" y="connsiteY31726"/>
              </a:cxn>
              <a:cxn ang="0">
                <a:pos x="connsiteX31727" y="connsiteY31727"/>
              </a:cxn>
              <a:cxn ang="0">
                <a:pos x="connsiteX31728" y="connsiteY31728"/>
              </a:cxn>
              <a:cxn ang="0">
                <a:pos x="connsiteX31729" y="connsiteY31729"/>
              </a:cxn>
              <a:cxn ang="0">
                <a:pos x="connsiteX31730" y="connsiteY31730"/>
              </a:cxn>
              <a:cxn ang="0">
                <a:pos x="connsiteX31731" y="connsiteY31731"/>
              </a:cxn>
              <a:cxn ang="0">
                <a:pos x="connsiteX31732" y="connsiteY31732"/>
              </a:cxn>
              <a:cxn ang="0">
                <a:pos x="connsiteX31733" y="connsiteY31733"/>
              </a:cxn>
              <a:cxn ang="0">
                <a:pos x="connsiteX31734" y="connsiteY31734"/>
              </a:cxn>
              <a:cxn ang="0">
                <a:pos x="connsiteX31735" y="connsiteY31735"/>
              </a:cxn>
              <a:cxn ang="0">
                <a:pos x="connsiteX31736" y="connsiteY31736"/>
              </a:cxn>
              <a:cxn ang="0">
                <a:pos x="connsiteX31737" y="connsiteY31737"/>
              </a:cxn>
              <a:cxn ang="0">
                <a:pos x="connsiteX31738" y="connsiteY31738"/>
              </a:cxn>
              <a:cxn ang="0">
                <a:pos x="connsiteX31739" y="connsiteY31739"/>
              </a:cxn>
              <a:cxn ang="0">
                <a:pos x="connsiteX31740" y="connsiteY31740"/>
              </a:cxn>
              <a:cxn ang="0">
                <a:pos x="connsiteX31741" y="connsiteY31741"/>
              </a:cxn>
              <a:cxn ang="0">
                <a:pos x="connsiteX31742" y="connsiteY31742"/>
              </a:cxn>
              <a:cxn ang="0">
                <a:pos x="connsiteX31743" y="connsiteY31743"/>
              </a:cxn>
              <a:cxn ang="0">
                <a:pos x="connsiteX31744" y="connsiteY31744"/>
              </a:cxn>
              <a:cxn ang="0">
                <a:pos x="connsiteX31745" y="connsiteY31745"/>
              </a:cxn>
              <a:cxn ang="0">
                <a:pos x="connsiteX31746" y="connsiteY31746"/>
              </a:cxn>
              <a:cxn ang="0">
                <a:pos x="connsiteX31747" y="connsiteY31747"/>
              </a:cxn>
              <a:cxn ang="0">
                <a:pos x="connsiteX31748" y="connsiteY31748"/>
              </a:cxn>
              <a:cxn ang="0">
                <a:pos x="connsiteX31749" y="connsiteY31749"/>
              </a:cxn>
              <a:cxn ang="0">
                <a:pos x="connsiteX31750" y="connsiteY31750"/>
              </a:cxn>
              <a:cxn ang="0">
                <a:pos x="connsiteX31751" y="connsiteY31751"/>
              </a:cxn>
              <a:cxn ang="0">
                <a:pos x="connsiteX31752" y="connsiteY31752"/>
              </a:cxn>
              <a:cxn ang="0">
                <a:pos x="connsiteX31753" y="connsiteY31753"/>
              </a:cxn>
              <a:cxn ang="0">
                <a:pos x="connsiteX31754" y="connsiteY31754"/>
              </a:cxn>
              <a:cxn ang="0">
                <a:pos x="connsiteX31755" y="connsiteY31755"/>
              </a:cxn>
              <a:cxn ang="0">
                <a:pos x="connsiteX31756" y="connsiteY31756"/>
              </a:cxn>
              <a:cxn ang="0">
                <a:pos x="connsiteX31757" y="connsiteY31757"/>
              </a:cxn>
              <a:cxn ang="0">
                <a:pos x="connsiteX31758" y="connsiteY31758"/>
              </a:cxn>
              <a:cxn ang="0">
                <a:pos x="connsiteX31759" y="connsiteY31759"/>
              </a:cxn>
              <a:cxn ang="0">
                <a:pos x="connsiteX31760" y="connsiteY31760"/>
              </a:cxn>
              <a:cxn ang="0">
                <a:pos x="connsiteX31761" y="connsiteY31761"/>
              </a:cxn>
              <a:cxn ang="0">
                <a:pos x="connsiteX31762" y="connsiteY31762"/>
              </a:cxn>
              <a:cxn ang="0">
                <a:pos x="connsiteX31763" y="connsiteY31763"/>
              </a:cxn>
              <a:cxn ang="0">
                <a:pos x="connsiteX31764" y="connsiteY31764"/>
              </a:cxn>
              <a:cxn ang="0">
                <a:pos x="connsiteX31765" y="connsiteY31765"/>
              </a:cxn>
              <a:cxn ang="0">
                <a:pos x="connsiteX31766" y="connsiteY31766"/>
              </a:cxn>
              <a:cxn ang="0">
                <a:pos x="connsiteX31767" y="connsiteY31767"/>
              </a:cxn>
              <a:cxn ang="0">
                <a:pos x="connsiteX31768" y="connsiteY31768"/>
              </a:cxn>
              <a:cxn ang="0">
                <a:pos x="connsiteX31769" y="connsiteY31769"/>
              </a:cxn>
              <a:cxn ang="0">
                <a:pos x="connsiteX31770" y="connsiteY31770"/>
              </a:cxn>
              <a:cxn ang="0">
                <a:pos x="connsiteX31771" y="connsiteY31771"/>
              </a:cxn>
              <a:cxn ang="0">
                <a:pos x="connsiteX31772" y="connsiteY31772"/>
              </a:cxn>
              <a:cxn ang="0">
                <a:pos x="connsiteX31773" y="connsiteY31773"/>
              </a:cxn>
              <a:cxn ang="0">
                <a:pos x="connsiteX31774" y="connsiteY31774"/>
              </a:cxn>
              <a:cxn ang="0">
                <a:pos x="connsiteX31775" y="connsiteY31775"/>
              </a:cxn>
              <a:cxn ang="0">
                <a:pos x="connsiteX31776" y="connsiteY31776"/>
              </a:cxn>
              <a:cxn ang="0">
                <a:pos x="connsiteX31777" y="connsiteY31777"/>
              </a:cxn>
              <a:cxn ang="0">
                <a:pos x="connsiteX31778" y="connsiteY31778"/>
              </a:cxn>
              <a:cxn ang="0">
                <a:pos x="connsiteX31779" y="connsiteY31779"/>
              </a:cxn>
              <a:cxn ang="0">
                <a:pos x="connsiteX31780" y="connsiteY31780"/>
              </a:cxn>
              <a:cxn ang="0">
                <a:pos x="connsiteX31781" y="connsiteY31781"/>
              </a:cxn>
              <a:cxn ang="0">
                <a:pos x="connsiteX31782" y="connsiteY31782"/>
              </a:cxn>
              <a:cxn ang="0">
                <a:pos x="connsiteX31783" y="connsiteY31783"/>
              </a:cxn>
              <a:cxn ang="0">
                <a:pos x="connsiteX31784" y="connsiteY31784"/>
              </a:cxn>
              <a:cxn ang="0">
                <a:pos x="connsiteX31785" y="connsiteY31785"/>
              </a:cxn>
              <a:cxn ang="0">
                <a:pos x="connsiteX31786" y="connsiteY31786"/>
              </a:cxn>
              <a:cxn ang="0">
                <a:pos x="connsiteX31787" y="connsiteY31787"/>
              </a:cxn>
              <a:cxn ang="0">
                <a:pos x="connsiteX31788" y="connsiteY31788"/>
              </a:cxn>
              <a:cxn ang="0">
                <a:pos x="connsiteX31789" y="connsiteY31789"/>
              </a:cxn>
              <a:cxn ang="0">
                <a:pos x="connsiteX31790" y="connsiteY31790"/>
              </a:cxn>
              <a:cxn ang="0">
                <a:pos x="connsiteX31791" y="connsiteY31791"/>
              </a:cxn>
              <a:cxn ang="0">
                <a:pos x="connsiteX31792" y="connsiteY31792"/>
              </a:cxn>
              <a:cxn ang="0">
                <a:pos x="connsiteX31793" y="connsiteY31793"/>
              </a:cxn>
              <a:cxn ang="0">
                <a:pos x="connsiteX31794" y="connsiteY31794"/>
              </a:cxn>
              <a:cxn ang="0">
                <a:pos x="connsiteX31795" y="connsiteY31795"/>
              </a:cxn>
              <a:cxn ang="0">
                <a:pos x="connsiteX31796" y="connsiteY31796"/>
              </a:cxn>
              <a:cxn ang="0">
                <a:pos x="connsiteX31797" y="connsiteY31797"/>
              </a:cxn>
              <a:cxn ang="0">
                <a:pos x="connsiteX31798" y="connsiteY31798"/>
              </a:cxn>
              <a:cxn ang="0">
                <a:pos x="connsiteX31799" y="connsiteY31799"/>
              </a:cxn>
              <a:cxn ang="0">
                <a:pos x="connsiteX31800" y="connsiteY31800"/>
              </a:cxn>
              <a:cxn ang="0">
                <a:pos x="connsiteX31801" y="connsiteY31801"/>
              </a:cxn>
              <a:cxn ang="0">
                <a:pos x="connsiteX31802" y="connsiteY31802"/>
              </a:cxn>
              <a:cxn ang="0">
                <a:pos x="connsiteX31803" y="connsiteY31803"/>
              </a:cxn>
              <a:cxn ang="0">
                <a:pos x="connsiteX31804" y="connsiteY31804"/>
              </a:cxn>
              <a:cxn ang="0">
                <a:pos x="connsiteX31805" y="connsiteY31805"/>
              </a:cxn>
              <a:cxn ang="0">
                <a:pos x="connsiteX31806" y="connsiteY31806"/>
              </a:cxn>
              <a:cxn ang="0">
                <a:pos x="connsiteX31807" y="connsiteY31807"/>
              </a:cxn>
              <a:cxn ang="0">
                <a:pos x="connsiteX31808" y="connsiteY31808"/>
              </a:cxn>
              <a:cxn ang="0">
                <a:pos x="connsiteX31809" y="connsiteY31809"/>
              </a:cxn>
              <a:cxn ang="0">
                <a:pos x="connsiteX31810" y="connsiteY31810"/>
              </a:cxn>
              <a:cxn ang="0">
                <a:pos x="connsiteX31811" y="connsiteY31811"/>
              </a:cxn>
              <a:cxn ang="0">
                <a:pos x="connsiteX31812" y="connsiteY31812"/>
              </a:cxn>
              <a:cxn ang="0">
                <a:pos x="connsiteX31813" y="connsiteY31813"/>
              </a:cxn>
              <a:cxn ang="0">
                <a:pos x="connsiteX31814" y="connsiteY31814"/>
              </a:cxn>
              <a:cxn ang="0">
                <a:pos x="connsiteX31815" y="connsiteY31815"/>
              </a:cxn>
              <a:cxn ang="0">
                <a:pos x="connsiteX31816" y="connsiteY31816"/>
              </a:cxn>
              <a:cxn ang="0">
                <a:pos x="connsiteX31817" y="connsiteY31817"/>
              </a:cxn>
              <a:cxn ang="0">
                <a:pos x="connsiteX31818" y="connsiteY31818"/>
              </a:cxn>
              <a:cxn ang="0">
                <a:pos x="connsiteX31819" y="connsiteY31819"/>
              </a:cxn>
              <a:cxn ang="0">
                <a:pos x="connsiteX31820" y="connsiteY31820"/>
              </a:cxn>
              <a:cxn ang="0">
                <a:pos x="connsiteX31821" y="connsiteY31821"/>
              </a:cxn>
              <a:cxn ang="0">
                <a:pos x="connsiteX31822" y="connsiteY31822"/>
              </a:cxn>
              <a:cxn ang="0">
                <a:pos x="connsiteX31823" y="connsiteY31823"/>
              </a:cxn>
              <a:cxn ang="0">
                <a:pos x="connsiteX31824" y="connsiteY31824"/>
              </a:cxn>
              <a:cxn ang="0">
                <a:pos x="connsiteX31825" y="connsiteY31825"/>
              </a:cxn>
              <a:cxn ang="0">
                <a:pos x="connsiteX31826" y="connsiteY31826"/>
              </a:cxn>
              <a:cxn ang="0">
                <a:pos x="connsiteX31827" y="connsiteY31827"/>
              </a:cxn>
              <a:cxn ang="0">
                <a:pos x="connsiteX31828" y="connsiteY31828"/>
              </a:cxn>
              <a:cxn ang="0">
                <a:pos x="connsiteX31829" y="connsiteY31829"/>
              </a:cxn>
              <a:cxn ang="0">
                <a:pos x="connsiteX31830" y="connsiteY31830"/>
              </a:cxn>
              <a:cxn ang="0">
                <a:pos x="connsiteX31831" y="connsiteY31831"/>
              </a:cxn>
              <a:cxn ang="0">
                <a:pos x="connsiteX31832" y="connsiteY31832"/>
              </a:cxn>
              <a:cxn ang="0">
                <a:pos x="connsiteX31833" y="connsiteY31833"/>
              </a:cxn>
              <a:cxn ang="0">
                <a:pos x="connsiteX31834" y="connsiteY31834"/>
              </a:cxn>
              <a:cxn ang="0">
                <a:pos x="connsiteX31835" y="connsiteY31835"/>
              </a:cxn>
              <a:cxn ang="0">
                <a:pos x="connsiteX31836" y="connsiteY31836"/>
              </a:cxn>
              <a:cxn ang="0">
                <a:pos x="connsiteX31837" y="connsiteY31837"/>
              </a:cxn>
              <a:cxn ang="0">
                <a:pos x="connsiteX31838" y="connsiteY31838"/>
              </a:cxn>
              <a:cxn ang="0">
                <a:pos x="connsiteX31839" y="connsiteY31839"/>
              </a:cxn>
              <a:cxn ang="0">
                <a:pos x="connsiteX31840" y="connsiteY31840"/>
              </a:cxn>
              <a:cxn ang="0">
                <a:pos x="connsiteX31841" y="connsiteY31841"/>
              </a:cxn>
              <a:cxn ang="0">
                <a:pos x="connsiteX31842" y="connsiteY31842"/>
              </a:cxn>
              <a:cxn ang="0">
                <a:pos x="connsiteX31843" y="connsiteY31843"/>
              </a:cxn>
              <a:cxn ang="0">
                <a:pos x="connsiteX31844" y="connsiteY31844"/>
              </a:cxn>
              <a:cxn ang="0">
                <a:pos x="connsiteX31845" y="connsiteY31845"/>
              </a:cxn>
              <a:cxn ang="0">
                <a:pos x="connsiteX31846" y="connsiteY31846"/>
              </a:cxn>
              <a:cxn ang="0">
                <a:pos x="connsiteX31847" y="connsiteY31847"/>
              </a:cxn>
              <a:cxn ang="0">
                <a:pos x="connsiteX31848" y="connsiteY31848"/>
              </a:cxn>
              <a:cxn ang="0">
                <a:pos x="connsiteX31849" y="connsiteY31849"/>
              </a:cxn>
              <a:cxn ang="0">
                <a:pos x="connsiteX31850" y="connsiteY31850"/>
              </a:cxn>
              <a:cxn ang="0">
                <a:pos x="connsiteX31851" y="connsiteY31851"/>
              </a:cxn>
              <a:cxn ang="0">
                <a:pos x="connsiteX31852" y="connsiteY31852"/>
              </a:cxn>
              <a:cxn ang="0">
                <a:pos x="connsiteX31853" y="connsiteY31853"/>
              </a:cxn>
              <a:cxn ang="0">
                <a:pos x="connsiteX31854" y="connsiteY31854"/>
              </a:cxn>
              <a:cxn ang="0">
                <a:pos x="connsiteX31855" y="connsiteY31855"/>
              </a:cxn>
              <a:cxn ang="0">
                <a:pos x="connsiteX31856" y="connsiteY31856"/>
              </a:cxn>
              <a:cxn ang="0">
                <a:pos x="connsiteX31857" y="connsiteY31857"/>
              </a:cxn>
              <a:cxn ang="0">
                <a:pos x="connsiteX31858" y="connsiteY31858"/>
              </a:cxn>
              <a:cxn ang="0">
                <a:pos x="connsiteX31859" y="connsiteY31859"/>
              </a:cxn>
              <a:cxn ang="0">
                <a:pos x="connsiteX31860" y="connsiteY31860"/>
              </a:cxn>
              <a:cxn ang="0">
                <a:pos x="connsiteX31861" y="connsiteY31861"/>
              </a:cxn>
              <a:cxn ang="0">
                <a:pos x="connsiteX31862" y="connsiteY31862"/>
              </a:cxn>
              <a:cxn ang="0">
                <a:pos x="connsiteX31863" y="connsiteY31863"/>
              </a:cxn>
              <a:cxn ang="0">
                <a:pos x="connsiteX31864" y="connsiteY31864"/>
              </a:cxn>
              <a:cxn ang="0">
                <a:pos x="connsiteX31865" y="connsiteY31865"/>
              </a:cxn>
              <a:cxn ang="0">
                <a:pos x="connsiteX31866" y="connsiteY31866"/>
              </a:cxn>
              <a:cxn ang="0">
                <a:pos x="connsiteX31867" y="connsiteY31867"/>
              </a:cxn>
              <a:cxn ang="0">
                <a:pos x="connsiteX31868" y="connsiteY31868"/>
              </a:cxn>
              <a:cxn ang="0">
                <a:pos x="connsiteX31869" y="connsiteY31869"/>
              </a:cxn>
              <a:cxn ang="0">
                <a:pos x="connsiteX31870" y="connsiteY31870"/>
              </a:cxn>
              <a:cxn ang="0">
                <a:pos x="connsiteX31871" y="connsiteY31871"/>
              </a:cxn>
              <a:cxn ang="0">
                <a:pos x="connsiteX31872" y="connsiteY31872"/>
              </a:cxn>
              <a:cxn ang="0">
                <a:pos x="connsiteX31873" y="connsiteY31873"/>
              </a:cxn>
              <a:cxn ang="0">
                <a:pos x="connsiteX31874" y="connsiteY31874"/>
              </a:cxn>
              <a:cxn ang="0">
                <a:pos x="connsiteX31875" y="connsiteY31875"/>
              </a:cxn>
              <a:cxn ang="0">
                <a:pos x="connsiteX31876" y="connsiteY31876"/>
              </a:cxn>
              <a:cxn ang="0">
                <a:pos x="connsiteX31877" y="connsiteY31877"/>
              </a:cxn>
              <a:cxn ang="0">
                <a:pos x="connsiteX31878" y="connsiteY31878"/>
              </a:cxn>
              <a:cxn ang="0">
                <a:pos x="connsiteX31879" y="connsiteY31879"/>
              </a:cxn>
              <a:cxn ang="0">
                <a:pos x="connsiteX31880" y="connsiteY31880"/>
              </a:cxn>
              <a:cxn ang="0">
                <a:pos x="connsiteX31881" y="connsiteY31881"/>
              </a:cxn>
              <a:cxn ang="0">
                <a:pos x="connsiteX31882" y="connsiteY31882"/>
              </a:cxn>
              <a:cxn ang="0">
                <a:pos x="connsiteX31883" y="connsiteY31883"/>
              </a:cxn>
              <a:cxn ang="0">
                <a:pos x="connsiteX31884" y="connsiteY31884"/>
              </a:cxn>
              <a:cxn ang="0">
                <a:pos x="connsiteX31885" y="connsiteY31885"/>
              </a:cxn>
              <a:cxn ang="0">
                <a:pos x="connsiteX31886" y="connsiteY31886"/>
              </a:cxn>
              <a:cxn ang="0">
                <a:pos x="connsiteX31887" y="connsiteY31887"/>
              </a:cxn>
              <a:cxn ang="0">
                <a:pos x="connsiteX31888" y="connsiteY31888"/>
              </a:cxn>
              <a:cxn ang="0">
                <a:pos x="connsiteX31889" y="connsiteY31889"/>
              </a:cxn>
              <a:cxn ang="0">
                <a:pos x="connsiteX31890" y="connsiteY31890"/>
              </a:cxn>
              <a:cxn ang="0">
                <a:pos x="connsiteX31891" y="connsiteY31891"/>
              </a:cxn>
              <a:cxn ang="0">
                <a:pos x="connsiteX31892" y="connsiteY31892"/>
              </a:cxn>
              <a:cxn ang="0">
                <a:pos x="connsiteX31893" y="connsiteY31893"/>
              </a:cxn>
              <a:cxn ang="0">
                <a:pos x="connsiteX31894" y="connsiteY31894"/>
              </a:cxn>
              <a:cxn ang="0">
                <a:pos x="connsiteX31895" y="connsiteY31895"/>
              </a:cxn>
              <a:cxn ang="0">
                <a:pos x="connsiteX31896" y="connsiteY31896"/>
              </a:cxn>
              <a:cxn ang="0">
                <a:pos x="connsiteX31897" y="connsiteY31897"/>
              </a:cxn>
              <a:cxn ang="0">
                <a:pos x="connsiteX31898" y="connsiteY31898"/>
              </a:cxn>
              <a:cxn ang="0">
                <a:pos x="connsiteX31899" y="connsiteY31899"/>
              </a:cxn>
              <a:cxn ang="0">
                <a:pos x="connsiteX31900" y="connsiteY31900"/>
              </a:cxn>
              <a:cxn ang="0">
                <a:pos x="connsiteX31901" y="connsiteY31901"/>
              </a:cxn>
              <a:cxn ang="0">
                <a:pos x="connsiteX31902" y="connsiteY31902"/>
              </a:cxn>
              <a:cxn ang="0">
                <a:pos x="connsiteX31903" y="connsiteY31903"/>
              </a:cxn>
              <a:cxn ang="0">
                <a:pos x="connsiteX31904" y="connsiteY31904"/>
              </a:cxn>
              <a:cxn ang="0">
                <a:pos x="connsiteX31905" y="connsiteY31905"/>
              </a:cxn>
              <a:cxn ang="0">
                <a:pos x="connsiteX31906" y="connsiteY31906"/>
              </a:cxn>
              <a:cxn ang="0">
                <a:pos x="connsiteX31907" y="connsiteY31907"/>
              </a:cxn>
              <a:cxn ang="0">
                <a:pos x="connsiteX31908" y="connsiteY31908"/>
              </a:cxn>
              <a:cxn ang="0">
                <a:pos x="connsiteX31909" y="connsiteY31909"/>
              </a:cxn>
              <a:cxn ang="0">
                <a:pos x="connsiteX31910" y="connsiteY31910"/>
              </a:cxn>
              <a:cxn ang="0">
                <a:pos x="connsiteX31911" y="connsiteY31911"/>
              </a:cxn>
              <a:cxn ang="0">
                <a:pos x="connsiteX31912" y="connsiteY31912"/>
              </a:cxn>
              <a:cxn ang="0">
                <a:pos x="connsiteX31913" y="connsiteY31913"/>
              </a:cxn>
              <a:cxn ang="0">
                <a:pos x="connsiteX31914" y="connsiteY31914"/>
              </a:cxn>
              <a:cxn ang="0">
                <a:pos x="connsiteX31915" y="connsiteY31915"/>
              </a:cxn>
              <a:cxn ang="0">
                <a:pos x="connsiteX31916" y="connsiteY31916"/>
              </a:cxn>
              <a:cxn ang="0">
                <a:pos x="connsiteX31917" y="connsiteY31917"/>
              </a:cxn>
              <a:cxn ang="0">
                <a:pos x="connsiteX31918" y="connsiteY31918"/>
              </a:cxn>
              <a:cxn ang="0">
                <a:pos x="connsiteX31919" y="connsiteY31919"/>
              </a:cxn>
              <a:cxn ang="0">
                <a:pos x="connsiteX31920" y="connsiteY31920"/>
              </a:cxn>
              <a:cxn ang="0">
                <a:pos x="connsiteX31921" y="connsiteY31921"/>
              </a:cxn>
              <a:cxn ang="0">
                <a:pos x="connsiteX31922" y="connsiteY31922"/>
              </a:cxn>
              <a:cxn ang="0">
                <a:pos x="connsiteX31923" y="connsiteY31923"/>
              </a:cxn>
              <a:cxn ang="0">
                <a:pos x="connsiteX31924" y="connsiteY31924"/>
              </a:cxn>
              <a:cxn ang="0">
                <a:pos x="connsiteX31925" y="connsiteY31925"/>
              </a:cxn>
              <a:cxn ang="0">
                <a:pos x="connsiteX31926" y="connsiteY31926"/>
              </a:cxn>
              <a:cxn ang="0">
                <a:pos x="connsiteX31927" y="connsiteY31927"/>
              </a:cxn>
              <a:cxn ang="0">
                <a:pos x="connsiteX31928" y="connsiteY31928"/>
              </a:cxn>
              <a:cxn ang="0">
                <a:pos x="connsiteX31929" y="connsiteY31929"/>
              </a:cxn>
              <a:cxn ang="0">
                <a:pos x="connsiteX31930" y="connsiteY31930"/>
              </a:cxn>
              <a:cxn ang="0">
                <a:pos x="connsiteX31931" y="connsiteY31931"/>
              </a:cxn>
              <a:cxn ang="0">
                <a:pos x="connsiteX31932" y="connsiteY31932"/>
              </a:cxn>
              <a:cxn ang="0">
                <a:pos x="connsiteX31933" y="connsiteY31933"/>
              </a:cxn>
              <a:cxn ang="0">
                <a:pos x="connsiteX31934" y="connsiteY31934"/>
              </a:cxn>
              <a:cxn ang="0">
                <a:pos x="connsiteX31935" y="connsiteY31935"/>
              </a:cxn>
              <a:cxn ang="0">
                <a:pos x="connsiteX31936" y="connsiteY31936"/>
              </a:cxn>
              <a:cxn ang="0">
                <a:pos x="connsiteX31937" y="connsiteY31937"/>
              </a:cxn>
              <a:cxn ang="0">
                <a:pos x="connsiteX31938" y="connsiteY31938"/>
              </a:cxn>
              <a:cxn ang="0">
                <a:pos x="connsiteX31939" y="connsiteY31939"/>
              </a:cxn>
              <a:cxn ang="0">
                <a:pos x="connsiteX31940" y="connsiteY31940"/>
              </a:cxn>
              <a:cxn ang="0">
                <a:pos x="connsiteX31941" y="connsiteY31941"/>
              </a:cxn>
              <a:cxn ang="0">
                <a:pos x="connsiteX31942" y="connsiteY31942"/>
              </a:cxn>
              <a:cxn ang="0">
                <a:pos x="connsiteX31943" y="connsiteY31943"/>
              </a:cxn>
              <a:cxn ang="0">
                <a:pos x="connsiteX31944" y="connsiteY31944"/>
              </a:cxn>
              <a:cxn ang="0">
                <a:pos x="connsiteX31945" y="connsiteY31945"/>
              </a:cxn>
              <a:cxn ang="0">
                <a:pos x="connsiteX31946" y="connsiteY31946"/>
              </a:cxn>
              <a:cxn ang="0">
                <a:pos x="connsiteX31947" y="connsiteY31947"/>
              </a:cxn>
              <a:cxn ang="0">
                <a:pos x="connsiteX31948" y="connsiteY31948"/>
              </a:cxn>
              <a:cxn ang="0">
                <a:pos x="connsiteX31949" y="connsiteY31949"/>
              </a:cxn>
              <a:cxn ang="0">
                <a:pos x="connsiteX31950" y="connsiteY31950"/>
              </a:cxn>
              <a:cxn ang="0">
                <a:pos x="connsiteX31951" y="connsiteY31951"/>
              </a:cxn>
              <a:cxn ang="0">
                <a:pos x="connsiteX31952" y="connsiteY31952"/>
              </a:cxn>
              <a:cxn ang="0">
                <a:pos x="connsiteX31953" y="connsiteY31953"/>
              </a:cxn>
              <a:cxn ang="0">
                <a:pos x="connsiteX31954" y="connsiteY31954"/>
              </a:cxn>
              <a:cxn ang="0">
                <a:pos x="connsiteX31955" y="connsiteY31955"/>
              </a:cxn>
              <a:cxn ang="0">
                <a:pos x="connsiteX31956" y="connsiteY31956"/>
              </a:cxn>
              <a:cxn ang="0">
                <a:pos x="connsiteX31957" y="connsiteY31957"/>
              </a:cxn>
              <a:cxn ang="0">
                <a:pos x="connsiteX31958" y="connsiteY31958"/>
              </a:cxn>
              <a:cxn ang="0">
                <a:pos x="connsiteX31959" y="connsiteY31959"/>
              </a:cxn>
              <a:cxn ang="0">
                <a:pos x="connsiteX31960" y="connsiteY31960"/>
              </a:cxn>
              <a:cxn ang="0">
                <a:pos x="connsiteX31961" y="connsiteY31961"/>
              </a:cxn>
              <a:cxn ang="0">
                <a:pos x="connsiteX31962" y="connsiteY31962"/>
              </a:cxn>
              <a:cxn ang="0">
                <a:pos x="connsiteX31963" y="connsiteY31963"/>
              </a:cxn>
              <a:cxn ang="0">
                <a:pos x="connsiteX31964" y="connsiteY31964"/>
              </a:cxn>
              <a:cxn ang="0">
                <a:pos x="connsiteX31965" y="connsiteY31965"/>
              </a:cxn>
              <a:cxn ang="0">
                <a:pos x="connsiteX31966" y="connsiteY31966"/>
              </a:cxn>
              <a:cxn ang="0">
                <a:pos x="connsiteX31967" y="connsiteY31967"/>
              </a:cxn>
              <a:cxn ang="0">
                <a:pos x="connsiteX31968" y="connsiteY31968"/>
              </a:cxn>
              <a:cxn ang="0">
                <a:pos x="connsiteX31969" y="connsiteY31969"/>
              </a:cxn>
              <a:cxn ang="0">
                <a:pos x="connsiteX31970" y="connsiteY31970"/>
              </a:cxn>
              <a:cxn ang="0">
                <a:pos x="connsiteX31971" y="connsiteY31971"/>
              </a:cxn>
              <a:cxn ang="0">
                <a:pos x="connsiteX31972" y="connsiteY31972"/>
              </a:cxn>
              <a:cxn ang="0">
                <a:pos x="connsiteX31973" y="connsiteY31973"/>
              </a:cxn>
              <a:cxn ang="0">
                <a:pos x="connsiteX31974" y="connsiteY31974"/>
              </a:cxn>
              <a:cxn ang="0">
                <a:pos x="connsiteX31975" y="connsiteY31975"/>
              </a:cxn>
              <a:cxn ang="0">
                <a:pos x="connsiteX31976" y="connsiteY31976"/>
              </a:cxn>
              <a:cxn ang="0">
                <a:pos x="connsiteX31977" y="connsiteY31977"/>
              </a:cxn>
              <a:cxn ang="0">
                <a:pos x="connsiteX31978" y="connsiteY31978"/>
              </a:cxn>
              <a:cxn ang="0">
                <a:pos x="connsiteX31979" y="connsiteY31979"/>
              </a:cxn>
              <a:cxn ang="0">
                <a:pos x="connsiteX31980" y="connsiteY31980"/>
              </a:cxn>
              <a:cxn ang="0">
                <a:pos x="connsiteX31981" y="connsiteY31981"/>
              </a:cxn>
              <a:cxn ang="0">
                <a:pos x="connsiteX31982" y="connsiteY31982"/>
              </a:cxn>
              <a:cxn ang="0">
                <a:pos x="connsiteX31983" y="connsiteY31983"/>
              </a:cxn>
              <a:cxn ang="0">
                <a:pos x="connsiteX31984" y="connsiteY31984"/>
              </a:cxn>
              <a:cxn ang="0">
                <a:pos x="connsiteX31985" y="connsiteY31985"/>
              </a:cxn>
              <a:cxn ang="0">
                <a:pos x="connsiteX31986" y="connsiteY31986"/>
              </a:cxn>
              <a:cxn ang="0">
                <a:pos x="connsiteX31987" y="connsiteY31987"/>
              </a:cxn>
              <a:cxn ang="0">
                <a:pos x="connsiteX31988" y="connsiteY31988"/>
              </a:cxn>
              <a:cxn ang="0">
                <a:pos x="connsiteX31989" y="connsiteY31989"/>
              </a:cxn>
              <a:cxn ang="0">
                <a:pos x="connsiteX31990" y="connsiteY31990"/>
              </a:cxn>
              <a:cxn ang="0">
                <a:pos x="connsiteX31991" y="connsiteY31991"/>
              </a:cxn>
              <a:cxn ang="0">
                <a:pos x="connsiteX31992" y="connsiteY31992"/>
              </a:cxn>
              <a:cxn ang="0">
                <a:pos x="connsiteX31993" y="connsiteY31993"/>
              </a:cxn>
              <a:cxn ang="0">
                <a:pos x="connsiteX31994" y="connsiteY31994"/>
              </a:cxn>
              <a:cxn ang="0">
                <a:pos x="connsiteX31995" y="connsiteY31995"/>
              </a:cxn>
              <a:cxn ang="0">
                <a:pos x="connsiteX31996" y="connsiteY31996"/>
              </a:cxn>
              <a:cxn ang="0">
                <a:pos x="connsiteX31997" y="connsiteY31997"/>
              </a:cxn>
              <a:cxn ang="0">
                <a:pos x="connsiteX31998" y="connsiteY31998"/>
              </a:cxn>
              <a:cxn ang="0">
                <a:pos x="connsiteX31999" y="connsiteY31999"/>
              </a:cxn>
              <a:cxn ang="0">
                <a:pos x="connsiteX32000" y="connsiteY32000"/>
              </a:cxn>
              <a:cxn ang="0">
                <a:pos x="connsiteX32001" y="connsiteY32001"/>
              </a:cxn>
              <a:cxn ang="0">
                <a:pos x="connsiteX32002" y="connsiteY32002"/>
              </a:cxn>
              <a:cxn ang="0">
                <a:pos x="connsiteX32003" y="connsiteY32003"/>
              </a:cxn>
              <a:cxn ang="0">
                <a:pos x="connsiteX32004" y="connsiteY32004"/>
              </a:cxn>
              <a:cxn ang="0">
                <a:pos x="connsiteX32005" y="connsiteY32005"/>
              </a:cxn>
              <a:cxn ang="0">
                <a:pos x="connsiteX32006" y="connsiteY32006"/>
              </a:cxn>
              <a:cxn ang="0">
                <a:pos x="connsiteX32007" y="connsiteY32007"/>
              </a:cxn>
              <a:cxn ang="0">
                <a:pos x="connsiteX32008" y="connsiteY32008"/>
              </a:cxn>
              <a:cxn ang="0">
                <a:pos x="connsiteX32009" y="connsiteY32009"/>
              </a:cxn>
              <a:cxn ang="0">
                <a:pos x="connsiteX32010" y="connsiteY32010"/>
              </a:cxn>
              <a:cxn ang="0">
                <a:pos x="connsiteX32011" y="connsiteY32011"/>
              </a:cxn>
              <a:cxn ang="0">
                <a:pos x="connsiteX32012" y="connsiteY32012"/>
              </a:cxn>
              <a:cxn ang="0">
                <a:pos x="connsiteX32013" y="connsiteY32013"/>
              </a:cxn>
              <a:cxn ang="0">
                <a:pos x="connsiteX32014" y="connsiteY32014"/>
              </a:cxn>
              <a:cxn ang="0">
                <a:pos x="connsiteX32015" y="connsiteY32015"/>
              </a:cxn>
              <a:cxn ang="0">
                <a:pos x="connsiteX32016" y="connsiteY32016"/>
              </a:cxn>
              <a:cxn ang="0">
                <a:pos x="connsiteX32017" y="connsiteY32017"/>
              </a:cxn>
              <a:cxn ang="0">
                <a:pos x="connsiteX32018" y="connsiteY32018"/>
              </a:cxn>
              <a:cxn ang="0">
                <a:pos x="connsiteX32019" y="connsiteY32019"/>
              </a:cxn>
              <a:cxn ang="0">
                <a:pos x="connsiteX32020" y="connsiteY32020"/>
              </a:cxn>
              <a:cxn ang="0">
                <a:pos x="connsiteX32021" y="connsiteY32021"/>
              </a:cxn>
              <a:cxn ang="0">
                <a:pos x="connsiteX32022" y="connsiteY32022"/>
              </a:cxn>
              <a:cxn ang="0">
                <a:pos x="connsiteX32023" y="connsiteY32023"/>
              </a:cxn>
              <a:cxn ang="0">
                <a:pos x="connsiteX32024" y="connsiteY32024"/>
              </a:cxn>
              <a:cxn ang="0">
                <a:pos x="connsiteX32025" y="connsiteY32025"/>
              </a:cxn>
              <a:cxn ang="0">
                <a:pos x="connsiteX32026" y="connsiteY32026"/>
              </a:cxn>
              <a:cxn ang="0">
                <a:pos x="connsiteX32027" y="connsiteY32027"/>
              </a:cxn>
              <a:cxn ang="0">
                <a:pos x="connsiteX32028" y="connsiteY32028"/>
              </a:cxn>
              <a:cxn ang="0">
                <a:pos x="connsiteX32029" y="connsiteY32029"/>
              </a:cxn>
              <a:cxn ang="0">
                <a:pos x="connsiteX32030" y="connsiteY32030"/>
              </a:cxn>
              <a:cxn ang="0">
                <a:pos x="connsiteX32031" y="connsiteY32031"/>
              </a:cxn>
              <a:cxn ang="0">
                <a:pos x="connsiteX32032" y="connsiteY32032"/>
              </a:cxn>
              <a:cxn ang="0">
                <a:pos x="connsiteX32033" y="connsiteY32033"/>
              </a:cxn>
              <a:cxn ang="0">
                <a:pos x="connsiteX32034" y="connsiteY32034"/>
              </a:cxn>
              <a:cxn ang="0">
                <a:pos x="connsiteX32035" y="connsiteY32035"/>
              </a:cxn>
              <a:cxn ang="0">
                <a:pos x="connsiteX32036" y="connsiteY32036"/>
              </a:cxn>
              <a:cxn ang="0">
                <a:pos x="connsiteX32037" y="connsiteY32037"/>
              </a:cxn>
              <a:cxn ang="0">
                <a:pos x="connsiteX32038" y="connsiteY32038"/>
              </a:cxn>
              <a:cxn ang="0">
                <a:pos x="connsiteX32039" y="connsiteY32039"/>
              </a:cxn>
              <a:cxn ang="0">
                <a:pos x="connsiteX32040" y="connsiteY32040"/>
              </a:cxn>
              <a:cxn ang="0">
                <a:pos x="connsiteX32041" y="connsiteY32041"/>
              </a:cxn>
              <a:cxn ang="0">
                <a:pos x="connsiteX32042" y="connsiteY32042"/>
              </a:cxn>
              <a:cxn ang="0">
                <a:pos x="connsiteX32043" y="connsiteY32043"/>
              </a:cxn>
              <a:cxn ang="0">
                <a:pos x="connsiteX32044" y="connsiteY32044"/>
              </a:cxn>
              <a:cxn ang="0">
                <a:pos x="connsiteX32045" y="connsiteY32045"/>
              </a:cxn>
              <a:cxn ang="0">
                <a:pos x="connsiteX32046" y="connsiteY32046"/>
              </a:cxn>
              <a:cxn ang="0">
                <a:pos x="connsiteX32047" y="connsiteY32047"/>
              </a:cxn>
              <a:cxn ang="0">
                <a:pos x="connsiteX32048" y="connsiteY32048"/>
              </a:cxn>
              <a:cxn ang="0">
                <a:pos x="connsiteX32049" y="connsiteY32049"/>
              </a:cxn>
              <a:cxn ang="0">
                <a:pos x="connsiteX32050" y="connsiteY32050"/>
              </a:cxn>
              <a:cxn ang="0">
                <a:pos x="connsiteX32051" y="connsiteY32051"/>
              </a:cxn>
              <a:cxn ang="0">
                <a:pos x="connsiteX32052" y="connsiteY32052"/>
              </a:cxn>
              <a:cxn ang="0">
                <a:pos x="connsiteX32053" y="connsiteY32053"/>
              </a:cxn>
              <a:cxn ang="0">
                <a:pos x="connsiteX32054" y="connsiteY32054"/>
              </a:cxn>
              <a:cxn ang="0">
                <a:pos x="connsiteX32055" y="connsiteY32055"/>
              </a:cxn>
              <a:cxn ang="0">
                <a:pos x="connsiteX32056" y="connsiteY32056"/>
              </a:cxn>
              <a:cxn ang="0">
                <a:pos x="connsiteX32057" y="connsiteY32057"/>
              </a:cxn>
              <a:cxn ang="0">
                <a:pos x="connsiteX32058" y="connsiteY32058"/>
              </a:cxn>
              <a:cxn ang="0">
                <a:pos x="connsiteX32059" y="connsiteY32059"/>
              </a:cxn>
              <a:cxn ang="0">
                <a:pos x="connsiteX32060" y="connsiteY32060"/>
              </a:cxn>
              <a:cxn ang="0">
                <a:pos x="connsiteX32061" y="connsiteY32061"/>
              </a:cxn>
              <a:cxn ang="0">
                <a:pos x="connsiteX32062" y="connsiteY32062"/>
              </a:cxn>
              <a:cxn ang="0">
                <a:pos x="connsiteX32063" y="connsiteY32063"/>
              </a:cxn>
              <a:cxn ang="0">
                <a:pos x="connsiteX32064" y="connsiteY32064"/>
              </a:cxn>
              <a:cxn ang="0">
                <a:pos x="connsiteX32065" y="connsiteY32065"/>
              </a:cxn>
              <a:cxn ang="0">
                <a:pos x="connsiteX32066" y="connsiteY32066"/>
              </a:cxn>
              <a:cxn ang="0">
                <a:pos x="connsiteX32067" y="connsiteY32067"/>
              </a:cxn>
              <a:cxn ang="0">
                <a:pos x="connsiteX32068" y="connsiteY32068"/>
              </a:cxn>
              <a:cxn ang="0">
                <a:pos x="connsiteX32069" y="connsiteY32069"/>
              </a:cxn>
              <a:cxn ang="0">
                <a:pos x="connsiteX32070" y="connsiteY32070"/>
              </a:cxn>
              <a:cxn ang="0">
                <a:pos x="connsiteX32071" y="connsiteY32071"/>
              </a:cxn>
              <a:cxn ang="0">
                <a:pos x="connsiteX32072" y="connsiteY32072"/>
              </a:cxn>
              <a:cxn ang="0">
                <a:pos x="connsiteX32073" y="connsiteY32073"/>
              </a:cxn>
              <a:cxn ang="0">
                <a:pos x="connsiteX32074" y="connsiteY32074"/>
              </a:cxn>
              <a:cxn ang="0">
                <a:pos x="connsiteX32075" y="connsiteY32075"/>
              </a:cxn>
              <a:cxn ang="0">
                <a:pos x="connsiteX32076" y="connsiteY32076"/>
              </a:cxn>
              <a:cxn ang="0">
                <a:pos x="connsiteX32077" y="connsiteY32077"/>
              </a:cxn>
              <a:cxn ang="0">
                <a:pos x="connsiteX32078" y="connsiteY32078"/>
              </a:cxn>
              <a:cxn ang="0">
                <a:pos x="connsiteX32079" y="connsiteY32079"/>
              </a:cxn>
              <a:cxn ang="0">
                <a:pos x="connsiteX32080" y="connsiteY32080"/>
              </a:cxn>
              <a:cxn ang="0">
                <a:pos x="connsiteX32081" y="connsiteY32081"/>
              </a:cxn>
              <a:cxn ang="0">
                <a:pos x="connsiteX32082" y="connsiteY32082"/>
              </a:cxn>
              <a:cxn ang="0">
                <a:pos x="connsiteX32083" y="connsiteY32083"/>
              </a:cxn>
              <a:cxn ang="0">
                <a:pos x="connsiteX32084" y="connsiteY32084"/>
              </a:cxn>
              <a:cxn ang="0">
                <a:pos x="connsiteX32085" y="connsiteY32085"/>
              </a:cxn>
              <a:cxn ang="0">
                <a:pos x="connsiteX32086" y="connsiteY32086"/>
              </a:cxn>
              <a:cxn ang="0">
                <a:pos x="connsiteX32087" y="connsiteY32087"/>
              </a:cxn>
              <a:cxn ang="0">
                <a:pos x="connsiteX32088" y="connsiteY32088"/>
              </a:cxn>
              <a:cxn ang="0">
                <a:pos x="connsiteX32089" y="connsiteY32089"/>
              </a:cxn>
              <a:cxn ang="0">
                <a:pos x="connsiteX32090" y="connsiteY32090"/>
              </a:cxn>
              <a:cxn ang="0">
                <a:pos x="connsiteX32091" y="connsiteY32091"/>
              </a:cxn>
              <a:cxn ang="0">
                <a:pos x="connsiteX32092" y="connsiteY32092"/>
              </a:cxn>
              <a:cxn ang="0">
                <a:pos x="connsiteX32093" y="connsiteY32093"/>
              </a:cxn>
              <a:cxn ang="0">
                <a:pos x="connsiteX32094" y="connsiteY32094"/>
              </a:cxn>
              <a:cxn ang="0">
                <a:pos x="connsiteX32095" y="connsiteY32095"/>
              </a:cxn>
              <a:cxn ang="0">
                <a:pos x="connsiteX32096" y="connsiteY32096"/>
              </a:cxn>
              <a:cxn ang="0">
                <a:pos x="connsiteX32097" y="connsiteY32097"/>
              </a:cxn>
              <a:cxn ang="0">
                <a:pos x="connsiteX32098" y="connsiteY32098"/>
              </a:cxn>
              <a:cxn ang="0">
                <a:pos x="connsiteX32099" y="connsiteY32099"/>
              </a:cxn>
              <a:cxn ang="0">
                <a:pos x="connsiteX32100" y="connsiteY32100"/>
              </a:cxn>
              <a:cxn ang="0">
                <a:pos x="connsiteX32101" y="connsiteY32101"/>
              </a:cxn>
              <a:cxn ang="0">
                <a:pos x="connsiteX32102" y="connsiteY32102"/>
              </a:cxn>
              <a:cxn ang="0">
                <a:pos x="connsiteX32103" y="connsiteY32103"/>
              </a:cxn>
              <a:cxn ang="0">
                <a:pos x="connsiteX32104" y="connsiteY32104"/>
              </a:cxn>
              <a:cxn ang="0">
                <a:pos x="connsiteX32105" y="connsiteY32105"/>
              </a:cxn>
              <a:cxn ang="0">
                <a:pos x="connsiteX32106" y="connsiteY32106"/>
              </a:cxn>
              <a:cxn ang="0">
                <a:pos x="connsiteX32107" y="connsiteY32107"/>
              </a:cxn>
              <a:cxn ang="0">
                <a:pos x="connsiteX32108" y="connsiteY32108"/>
              </a:cxn>
              <a:cxn ang="0">
                <a:pos x="connsiteX32109" y="connsiteY32109"/>
              </a:cxn>
              <a:cxn ang="0">
                <a:pos x="connsiteX32110" y="connsiteY32110"/>
              </a:cxn>
              <a:cxn ang="0">
                <a:pos x="connsiteX32111" y="connsiteY32111"/>
              </a:cxn>
              <a:cxn ang="0">
                <a:pos x="connsiteX32112" y="connsiteY32112"/>
              </a:cxn>
              <a:cxn ang="0">
                <a:pos x="connsiteX32113" y="connsiteY32113"/>
              </a:cxn>
              <a:cxn ang="0">
                <a:pos x="connsiteX32114" y="connsiteY32114"/>
              </a:cxn>
              <a:cxn ang="0">
                <a:pos x="connsiteX32115" y="connsiteY32115"/>
              </a:cxn>
              <a:cxn ang="0">
                <a:pos x="connsiteX32116" y="connsiteY32116"/>
              </a:cxn>
              <a:cxn ang="0">
                <a:pos x="connsiteX32117" y="connsiteY32117"/>
              </a:cxn>
              <a:cxn ang="0">
                <a:pos x="connsiteX32118" y="connsiteY32118"/>
              </a:cxn>
              <a:cxn ang="0">
                <a:pos x="connsiteX32119" y="connsiteY32119"/>
              </a:cxn>
              <a:cxn ang="0">
                <a:pos x="connsiteX32120" y="connsiteY32120"/>
              </a:cxn>
              <a:cxn ang="0">
                <a:pos x="connsiteX32121" y="connsiteY32121"/>
              </a:cxn>
              <a:cxn ang="0">
                <a:pos x="connsiteX32122" y="connsiteY32122"/>
              </a:cxn>
              <a:cxn ang="0">
                <a:pos x="connsiteX32123" y="connsiteY32123"/>
              </a:cxn>
              <a:cxn ang="0">
                <a:pos x="connsiteX32124" y="connsiteY32124"/>
              </a:cxn>
              <a:cxn ang="0">
                <a:pos x="connsiteX32125" y="connsiteY32125"/>
              </a:cxn>
              <a:cxn ang="0">
                <a:pos x="connsiteX32126" y="connsiteY32126"/>
              </a:cxn>
              <a:cxn ang="0">
                <a:pos x="connsiteX32127" y="connsiteY32127"/>
              </a:cxn>
              <a:cxn ang="0">
                <a:pos x="connsiteX32128" y="connsiteY32128"/>
              </a:cxn>
              <a:cxn ang="0">
                <a:pos x="connsiteX32129" y="connsiteY32129"/>
              </a:cxn>
              <a:cxn ang="0">
                <a:pos x="connsiteX32130" y="connsiteY32130"/>
              </a:cxn>
              <a:cxn ang="0">
                <a:pos x="connsiteX32131" y="connsiteY32131"/>
              </a:cxn>
              <a:cxn ang="0">
                <a:pos x="connsiteX32132" y="connsiteY32132"/>
              </a:cxn>
              <a:cxn ang="0">
                <a:pos x="connsiteX32133" y="connsiteY32133"/>
              </a:cxn>
              <a:cxn ang="0">
                <a:pos x="connsiteX32134" y="connsiteY32134"/>
              </a:cxn>
              <a:cxn ang="0">
                <a:pos x="connsiteX32135" y="connsiteY32135"/>
              </a:cxn>
              <a:cxn ang="0">
                <a:pos x="connsiteX32136" y="connsiteY32136"/>
              </a:cxn>
              <a:cxn ang="0">
                <a:pos x="connsiteX32137" y="connsiteY32137"/>
              </a:cxn>
              <a:cxn ang="0">
                <a:pos x="connsiteX32138" y="connsiteY32138"/>
              </a:cxn>
              <a:cxn ang="0">
                <a:pos x="connsiteX32139" y="connsiteY32139"/>
              </a:cxn>
              <a:cxn ang="0">
                <a:pos x="connsiteX32140" y="connsiteY32140"/>
              </a:cxn>
              <a:cxn ang="0">
                <a:pos x="connsiteX32141" y="connsiteY32141"/>
              </a:cxn>
              <a:cxn ang="0">
                <a:pos x="connsiteX32142" y="connsiteY32142"/>
              </a:cxn>
              <a:cxn ang="0">
                <a:pos x="connsiteX32143" y="connsiteY32143"/>
              </a:cxn>
              <a:cxn ang="0">
                <a:pos x="connsiteX32144" y="connsiteY32144"/>
              </a:cxn>
              <a:cxn ang="0">
                <a:pos x="connsiteX32145" y="connsiteY32145"/>
              </a:cxn>
              <a:cxn ang="0">
                <a:pos x="connsiteX32146" y="connsiteY32146"/>
              </a:cxn>
              <a:cxn ang="0">
                <a:pos x="connsiteX32147" y="connsiteY32147"/>
              </a:cxn>
              <a:cxn ang="0">
                <a:pos x="connsiteX32148" y="connsiteY32148"/>
              </a:cxn>
              <a:cxn ang="0">
                <a:pos x="connsiteX32149" y="connsiteY32149"/>
              </a:cxn>
              <a:cxn ang="0">
                <a:pos x="connsiteX32150" y="connsiteY32150"/>
              </a:cxn>
              <a:cxn ang="0">
                <a:pos x="connsiteX32151" y="connsiteY32151"/>
              </a:cxn>
              <a:cxn ang="0">
                <a:pos x="connsiteX32152" y="connsiteY32152"/>
              </a:cxn>
              <a:cxn ang="0">
                <a:pos x="connsiteX32153" y="connsiteY32153"/>
              </a:cxn>
              <a:cxn ang="0">
                <a:pos x="connsiteX32154" y="connsiteY32154"/>
              </a:cxn>
              <a:cxn ang="0">
                <a:pos x="connsiteX32155" y="connsiteY32155"/>
              </a:cxn>
              <a:cxn ang="0">
                <a:pos x="connsiteX32156" y="connsiteY32156"/>
              </a:cxn>
              <a:cxn ang="0">
                <a:pos x="connsiteX32157" y="connsiteY32157"/>
              </a:cxn>
              <a:cxn ang="0">
                <a:pos x="connsiteX32158" y="connsiteY32158"/>
              </a:cxn>
              <a:cxn ang="0">
                <a:pos x="connsiteX32159" y="connsiteY32159"/>
              </a:cxn>
              <a:cxn ang="0">
                <a:pos x="connsiteX32160" y="connsiteY32160"/>
              </a:cxn>
              <a:cxn ang="0">
                <a:pos x="connsiteX32161" y="connsiteY32161"/>
              </a:cxn>
              <a:cxn ang="0">
                <a:pos x="connsiteX32162" y="connsiteY32162"/>
              </a:cxn>
              <a:cxn ang="0">
                <a:pos x="connsiteX32163" y="connsiteY32163"/>
              </a:cxn>
              <a:cxn ang="0">
                <a:pos x="connsiteX32164" y="connsiteY32164"/>
              </a:cxn>
              <a:cxn ang="0">
                <a:pos x="connsiteX32165" y="connsiteY32165"/>
              </a:cxn>
              <a:cxn ang="0">
                <a:pos x="connsiteX32166" y="connsiteY32166"/>
              </a:cxn>
              <a:cxn ang="0">
                <a:pos x="connsiteX32167" y="connsiteY32167"/>
              </a:cxn>
              <a:cxn ang="0">
                <a:pos x="connsiteX32168" y="connsiteY32168"/>
              </a:cxn>
              <a:cxn ang="0">
                <a:pos x="connsiteX32169" y="connsiteY32169"/>
              </a:cxn>
              <a:cxn ang="0">
                <a:pos x="connsiteX32170" y="connsiteY32170"/>
              </a:cxn>
              <a:cxn ang="0">
                <a:pos x="connsiteX32171" y="connsiteY32171"/>
              </a:cxn>
              <a:cxn ang="0">
                <a:pos x="connsiteX32172" y="connsiteY32172"/>
              </a:cxn>
              <a:cxn ang="0">
                <a:pos x="connsiteX32173" y="connsiteY32173"/>
              </a:cxn>
              <a:cxn ang="0">
                <a:pos x="connsiteX32174" y="connsiteY32174"/>
              </a:cxn>
              <a:cxn ang="0">
                <a:pos x="connsiteX32175" y="connsiteY32175"/>
              </a:cxn>
              <a:cxn ang="0">
                <a:pos x="connsiteX32176" y="connsiteY32176"/>
              </a:cxn>
              <a:cxn ang="0">
                <a:pos x="connsiteX32177" y="connsiteY32177"/>
              </a:cxn>
              <a:cxn ang="0">
                <a:pos x="connsiteX32178" y="connsiteY32178"/>
              </a:cxn>
              <a:cxn ang="0">
                <a:pos x="connsiteX32179" y="connsiteY32179"/>
              </a:cxn>
              <a:cxn ang="0">
                <a:pos x="connsiteX32180" y="connsiteY32180"/>
              </a:cxn>
              <a:cxn ang="0">
                <a:pos x="connsiteX32181" y="connsiteY32181"/>
              </a:cxn>
              <a:cxn ang="0">
                <a:pos x="connsiteX32182" y="connsiteY32182"/>
              </a:cxn>
              <a:cxn ang="0">
                <a:pos x="connsiteX32183" y="connsiteY32183"/>
              </a:cxn>
              <a:cxn ang="0">
                <a:pos x="connsiteX32184" y="connsiteY32184"/>
              </a:cxn>
              <a:cxn ang="0">
                <a:pos x="connsiteX32185" y="connsiteY32185"/>
              </a:cxn>
              <a:cxn ang="0">
                <a:pos x="connsiteX32186" y="connsiteY32186"/>
              </a:cxn>
              <a:cxn ang="0">
                <a:pos x="connsiteX32187" y="connsiteY32187"/>
              </a:cxn>
              <a:cxn ang="0">
                <a:pos x="connsiteX32188" y="connsiteY32188"/>
              </a:cxn>
              <a:cxn ang="0">
                <a:pos x="connsiteX32189" y="connsiteY32189"/>
              </a:cxn>
              <a:cxn ang="0">
                <a:pos x="connsiteX32190" y="connsiteY32190"/>
              </a:cxn>
              <a:cxn ang="0">
                <a:pos x="connsiteX32191" y="connsiteY32191"/>
              </a:cxn>
              <a:cxn ang="0">
                <a:pos x="connsiteX32192" y="connsiteY32192"/>
              </a:cxn>
              <a:cxn ang="0">
                <a:pos x="connsiteX32193" y="connsiteY32193"/>
              </a:cxn>
              <a:cxn ang="0">
                <a:pos x="connsiteX32194" y="connsiteY32194"/>
              </a:cxn>
              <a:cxn ang="0">
                <a:pos x="connsiteX32195" y="connsiteY32195"/>
              </a:cxn>
              <a:cxn ang="0">
                <a:pos x="connsiteX32196" y="connsiteY32196"/>
              </a:cxn>
              <a:cxn ang="0">
                <a:pos x="connsiteX32197" y="connsiteY32197"/>
              </a:cxn>
              <a:cxn ang="0">
                <a:pos x="connsiteX32198" y="connsiteY32198"/>
              </a:cxn>
              <a:cxn ang="0">
                <a:pos x="connsiteX32199" y="connsiteY32199"/>
              </a:cxn>
              <a:cxn ang="0">
                <a:pos x="connsiteX32200" y="connsiteY32200"/>
              </a:cxn>
              <a:cxn ang="0">
                <a:pos x="connsiteX32201" y="connsiteY32201"/>
              </a:cxn>
              <a:cxn ang="0">
                <a:pos x="connsiteX32202" y="connsiteY32202"/>
              </a:cxn>
              <a:cxn ang="0">
                <a:pos x="connsiteX32203" y="connsiteY32203"/>
              </a:cxn>
              <a:cxn ang="0">
                <a:pos x="connsiteX32204" y="connsiteY32204"/>
              </a:cxn>
              <a:cxn ang="0">
                <a:pos x="connsiteX32205" y="connsiteY32205"/>
              </a:cxn>
              <a:cxn ang="0">
                <a:pos x="connsiteX32206" y="connsiteY32206"/>
              </a:cxn>
              <a:cxn ang="0">
                <a:pos x="connsiteX32207" y="connsiteY32207"/>
              </a:cxn>
              <a:cxn ang="0">
                <a:pos x="connsiteX32208" y="connsiteY32208"/>
              </a:cxn>
              <a:cxn ang="0">
                <a:pos x="connsiteX32209" y="connsiteY32209"/>
              </a:cxn>
              <a:cxn ang="0">
                <a:pos x="connsiteX32210" y="connsiteY32210"/>
              </a:cxn>
              <a:cxn ang="0">
                <a:pos x="connsiteX32211" y="connsiteY32211"/>
              </a:cxn>
              <a:cxn ang="0">
                <a:pos x="connsiteX32212" y="connsiteY32212"/>
              </a:cxn>
              <a:cxn ang="0">
                <a:pos x="connsiteX32213" y="connsiteY32213"/>
              </a:cxn>
              <a:cxn ang="0">
                <a:pos x="connsiteX32214" y="connsiteY32214"/>
              </a:cxn>
              <a:cxn ang="0">
                <a:pos x="connsiteX32215" y="connsiteY32215"/>
              </a:cxn>
              <a:cxn ang="0">
                <a:pos x="connsiteX32216" y="connsiteY32216"/>
              </a:cxn>
              <a:cxn ang="0">
                <a:pos x="connsiteX32217" y="connsiteY32217"/>
              </a:cxn>
              <a:cxn ang="0">
                <a:pos x="connsiteX32218" y="connsiteY32218"/>
              </a:cxn>
              <a:cxn ang="0">
                <a:pos x="connsiteX32219" y="connsiteY32219"/>
              </a:cxn>
              <a:cxn ang="0">
                <a:pos x="connsiteX32220" y="connsiteY32220"/>
              </a:cxn>
              <a:cxn ang="0">
                <a:pos x="connsiteX32221" y="connsiteY32221"/>
              </a:cxn>
              <a:cxn ang="0">
                <a:pos x="connsiteX32222" y="connsiteY32222"/>
              </a:cxn>
              <a:cxn ang="0">
                <a:pos x="connsiteX32223" y="connsiteY32223"/>
              </a:cxn>
              <a:cxn ang="0">
                <a:pos x="connsiteX32224" y="connsiteY32224"/>
              </a:cxn>
              <a:cxn ang="0">
                <a:pos x="connsiteX32225" y="connsiteY32225"/>
              </a:cxn>
              <a:cxn ang="0">
                <a:pos x="connsiteX32226" y="connsiteY32226"/>
              </a:cxn>
              <a:cxn ang="0">
                <a:pos x="connsiteX32227" y="connsiteY32227"/>
              </a:cxn>
              <a:cxn ang="0">
                <a:pos x="connsiteX32228" y="connsiteY32228"/>
              </a:cxn>
              <a:cxn ang="0">
                <a:pos x="connsiteX32229" y="connsiteY32229"/>
              </a:cxn>
              <a:cxn ang="0">
                <a:pos x="connsiteX32230" y="connsiteY32230"/>
              </a:cxn>
              <a:cxn ang="0">
                <a:pos x="connsiteX32231" y="connsiteY32231"/>
              </a:cxn>
              <a:cxn ang="0">
                <a:pos x="connsiteX32232" y="connsiteY32232"/>
              </a:cxn>
              <a:cxn ang="0">
                <a:pos x="connsiteX32233" y="connsiteY32233"/>
              </a:cxn>
              <a:cxn ang="0">
                <a:pos x="connsiteX32234" y="connsiteY32234"/>
              </a:cxn>
              <a:cxn ang="0">
                <a:pos x="connsiteX32235" y="connsiteY32235"/>
              </a:cxn>
              <a:cxn ang="0">
                <a:pos x="connsiteX32236" y="connsiteY32236"/>
              </a:cxn>
              <a:cxn ang="0">
                <a:pos x="connsiteX32237" y="connsiteY32237"/>
              </a:cxn>
              <a:cxn ang="0">
                <a:pos x="connsiteX32238" y="connsiteY32238"/>
              </a:cxn>
              <a:cxn ang="0">
                <a:pos x="connsiteX32239" y="connsiteY32239"/>
              </a:cxn>
              <a:cxn ang="0">
                <a:pos x="connsiteX32240" y="connsiteY32240"/>
              </a:cxn>
              <a:cxn ang="0">
                <a:pos x="connsiteX32241" y="connsiteY32241"/>
              </a:cxn>
              <a:cxn ang="0">
                <a:pos x="connsiteX32242" y="connsiteY32242"/>
              </a:cxn>
              <a:cxn ang="0">
                <a:pos x="connsiteX32243" y="connsiteY32243"/>
              </a:cxn>
              <a:cxn ang="0">
                <a:pos x="connsiteX32244" y="connsiteY32244"/>
              </a:cxn>
              <a:cxn ang="0">
                <a:pos x="connsiteX32245" y="connsiteY32245"/>
              </a:cxn>
              <a:cxn ang="0">
                <a:pos x="connsiteX32246" y="connsiteY32246"/>
              </a:cxn>
              <a:cxn ang="0">
                <a:pos x="connsiteX32247" y="connsiteY32247"/>
              </a:cxn>
              <a:cxn ang="0">
                <a:pos x="connsiteX32248" y="connsiteY32248"/>
              </a:cxn>
              <a:cxn ang="0">
                <a:pos x="connsiteX32249" y="connsiteY32249"/>
              </a:cxn>
              <a:cxn ang="0">
                <a:pos x="connsiteX32250" y="connsiteY32250"/>
              </a:cxn>
              <a:cxn ang="0">
                <a:pos x="connsiteX32251" y="connsiteY32251"/>
              </a:cxn>
              <a:cxn ang="0">
                <a:pos x="connsiteX32252" y="connsiteY32252"/>
              </a:cxn>
              <a:cxn ang="0">
                <a:pos x="connsiteX32253" y="connsiteY32253"/>
              </a:cxn>
              <a:cxn ang="0">
                <a:pos x="connsiteX32254" y="connsiteY32254"/>
              </a:cxn>
              <a:cxn ang="0">
                <a:pos x="connsiteX32255" y="connsiteY32255"/>
              </a:cxn>
              <a:cxn ang="0">
                <a:pos x="connsiteX32256" y="connsiteY32256"/>
              </a:cxn>
              <a:cxn ang="0">
                <a:pos x="connsiteX32257" y="connsiteY32257"/>
              </a:cxn>
              <a:cxn ang="0">
                <a:pos x="connsiteX32258" y="connsiteY32258"/>
              </a:cxn>
              <a:cxn ang="0">
                <a:pos x="connsiteX32259" y="connsiteY32259"/>
              </a:cxn>
              <a:cxn ang="0">
                <a:pos x="connsiteX32260" y="connsiteY32260"/>
              </a:cxn>
              <a:cxn ang="0">
                <a:pos x="connsiteX32261" y="connsiteY32261"/>
              </a:cxn>
              <a:cxn ang="0">
                <a:pos x="connsiteX32262" y="connsiteY32262"/>
              </a:cxn>
              <a:cxn ang="0">
                <a:pos x="connsiteX32263" y="connsiteY32263"/>
              </a:cxn>
              <a:cxn ang="0">
                <a:pos x="connsiteX32264" y="connsiteY32264"/>
              </a:cxn>
              <a:cxn ang="0">
                <a:pos x="connsiteX32265" y="connsiteY32265"/>
              </a:cxn>
              <a:cxn ang="0">
                <a:pos x="connsiteX32266" y="connsiteY32266"/>
              </a:cxn>
              <a:cxn ang="0">
                <a:pos x="connsiteX32267" y="connsiteY32267"/>
              </a:cxn>
              <a:cxn ang="0">
                <a:pos x="connsiteX32268" y="connsiteY32268"/>
              </a:cxn>
              <a:cxn ang="0">
                <a:pos x="connsiteX32269" y="connsiteY32269"/>
              </a:cxn>
              <a:cxn ang="0">
                <a:pos x="connsiteX32270" y="connsiteY32270"/>
              </a:cxn>
              <a:cxn ang="0">
                <a:pos x="connsiteX32271" y="connsiteY32271"/>
              </a:cxn>
              <a:cxn ang="0">
                <a:pos x="connsiteX32272" y="connsiteY32272"/>
              </a:cxn>
              <a:cxn ang="0">
                <a:pos x="connsiteX32273" y="connsiteY32273"/>
              </a:cxn>
              <a:cxn ang="0">
                <a:pos x="connsiteX32274" y="connsiteY32274"/>
              </a:cxn>
              <a:cxn ang="0">
                <a:pos x="connsiteX32275" y="connsiteY32275"/>
              </a:cxn>
              <a:cxn ang="0">
                <a:pos x="connsiteX32276" y="connsiteY32276"/>
              </a:cxn>
              <a:cxn ang="0">
                <a:pos x="connsiteX32277" y="connsiteY32277"/>
              </a:cxn>
              <a:cxn ang="0">
                <a:pos x="connsiteX32278" y="connsiteY32278"/>
              </a:cxn>
              <a:cxn ang="0">
                <a:pos x="connsiteX32279" y="connsiteY32279"/>
              </a:cxn>
              <a:cxn ang="0">
                <a:pos x="connsiteX32280" y="connsiteY32280"/>
              </a:cxn>
              <a:cxn ang="0">
                <a:pos x="connsiteX32281" y="connsiteY32281"/>
              </a:cxn>
              <a:cxn ang="0">
                <a:pos x="connsiteX32282" y="connsiteY32282"/>
              </a:cxn>
              <a:cxn ang="0">
                <a:pos x="connsiteX32283" y="connsiteY32283"/>
              </a:cxn>
              <a:cxn ang="0">
                <a:pos x="connsiteX32284" y="connsiteY32284"/>
              </a:cxn>
              <a:cxn ang="0">
                <a:pos x="connsiteX32285" y="connsiteY32285"/>
              </a:cxn>
              <a:cxn ang="0">
                <a:pos x="connsiteX32286" y="connsiteY32286"/>
              </a:cxn>
              <a:cxn ang="0">
                <a:pos x="connsiteX32287" y="connsiteY32287"/>
              </a:cxn>
              <a:cxn ang="0">
                <a:pos x="connsiteX32288" y="connsiteY32288"/>
              </a:cxn>
              <a:cxn ang="0">
                <a:pos x="connsiteX32289" y="connsiteY32289"/>
              </a:cxn>
              <a:cxn ang="0">
                <a:pos x="connsiteX32290" y="connsiteY32290"/>
              </a:cxn>
              <a:cxn ang="0">
                <a:pos x="connsiteX32291" y="connsiteY32291"/>
              </a:cxn>
              <a:cxn ang="0">
                <a:pos x="connsiteX32292" y="connsiteY32292"/>
              </a:cxn>
              <a:cxn ang="0">
                <a:pos x="connsiteX32293" y="connsiteY32293"/>
              </a:cxn>
              <a:cxn ang="0">
                <a:pos x="connsiteX32294" y="connsiteY32294"/>
              </a:cxn>
              <a:cxn ang="0">
                <a:pos x="connsiteX32295" y="connsiteY32295"/>
              </a:cxn>
              <a:cxn ang="0">
                <a:pos x="connsiteX32296" y="connsiteY32296"/>
              </a:cxn>
              <a:cxn ang="0">
                <a:pos x="connsiteX32297" y="connsiteY32297"/>
              </a:cxn>
              <a:cxn ang="0">
                <a:pos x="connsiteX32298" y="connsiteY32298"/>
              </a:cxn>
              <a:cxn ang="0">
                <a:pos x="connsiteX32299" y="connsiteY32299"/>
              </a:cxn>
              <a:cxn ang="0">
                <a:pos x="connsiteX32300" y="connsiteY32300"/>
              </a:cxn>
              <a:cxn ang="0">
                <a:pos x="connsiteX32301" y="connsiteY32301"/>
              </a:cxn>
              <a:cxn ang="0">
                <a:pos x="connsiteX32302" y="connsiteY32302"/>
              </a:cxn>
              <a:cxn ang="0">
                <a:pos x="connsiteX32303" y="connsiteY32303"/>
              </a:cxn>
              <a:cxn ang="0">
                <a:pos x="connsiteX32304" y="connsiteY32304"/>
              </a:cxn>
              <a:cxn ang="0">
                <a:pos x="connsiteX32305" y="connsiteY32305"/>
              </a:cxn>
              <a:cxn ang="0">
                <a:pos x="connsiteX32306" y="connsiteY32306"/>
              </a:cxn>
              <a:cxn ang="0">
                <a:pos x="connsiteX32307" y="connsiteY32307"/>
              </a:cxn>
              <a:cxn ang="0">
                <a:pos x="connsiteX32308" y="connsiteY32308"/>
              </a:cxn>
              <a:cxn ang="0">
                <a:pos x="connsiteX32309" y="connsiteY32309"/>
              </a:cxn>
              <a:cxn ang="0">
                <a:pos x="connsiteX32310" y="connsiteY32310"/>
              </a:cxn>
              <a:cxn ang="0">
                <a:pos x="connsiteX32311" y="connsiteY32311"/>
              </a:cxn>
              <a:cxn ang="0">
                <a:pos x="connsiteX32312" y="connsiteY32312"/>
              </a:cxn>
              <a:cxn ang="0">
                <a:pos x="connsiteX32313" y="connsiteY32313"/>
              </a:cxn>
              <a:cxn ang="0">
                <a:pos x="connsiteX32314" y="connsiteY32314"/>
              </a:cxn>
              <a:cxn ang="0">
                <a:pos x="connsiteX32315" y="connsiteY32315"/>
              </a:cxn>
              <a:cxn ang="0">
                <a:pos x="connsiteX32316" y="connsiteY32316"/>
              </a:cxn>
              <a:cxn ang="0">
                <a:pos x="connsiteX32317" y="connsiteY32317"/>
              </a:cxn>
              <a:cxn ang="0">
                <a:pos x="connsiteX32318" y="connsiteY32318"/>
              </a:cxn>
              <a:cxn ang="0">
                <a:pos x="connsiteX32319" y="connsiteY32319"/>
              </a:cxn>
              <a:cxn ang="0">
                <a:pos x="connsiteX32320" y="connsiteY32320"/>
              </a:cxn>
              <a:cxn ang="0">
                <a:pos x="connsiteX32321" y="connsiteY32321"/>
              </a:cxn>
              <a:cxn ang="0">
                <a:pos x="connsiteX32322" y="connsiteY32322"/>
              </a:cxn>
              <a:cxn ang="0">
                <a:pos x="connsiteX32323" y="connsiteY32323"/>
              </a:cxn>
              <a:cxn ang="0">
                <a:pos x="connsiteX32324" y="connsiteY32324"/>
              </a:cxn>
              <a:cxn ang="0">
                <a:pos x="connsiteX32325" y="connsiteY32325"/>
              </a:cxn>
              <a:cxn ang="0">
                <a:pos x="connsiteX32326" y="connsiteY32326"/>
              </a:cxn>
              <a:cxn ang="0">
                <a:pos x="connsiteX32327" y="connsiteY32327"/>
              </a:cxn>
              <a:cxn ang="0">
                <a:pos x="connsiteX32328" y="connsiteY32328"/>
              </a:cxn>
              <a:cxn ang="0">
                <a:pos x="connsiteX32329" y="connsiteY32329"/>
              </a:cxn>
              <a:cxn ang="0">
                <a:pos x="connsiteX32330" y="connsiteY32330"/>
              </a:cxn>
              <a:cxn ang="0">
                <a:pos x="connsiteX32331" y="connsiteY32331"/>
              </a:cxn>
              <a:cxn ang="0">
                <a:pos x="connsiteX32332" y="connsiteY32332"/>
              </a:cxn>
              <a:cxn ang="0">
                <a:pos x="connsiteX32333" y="connsiteY32333"/>
              </a:cxn>
              <a:cxn ang="0">
                <a:pos x="connsiteX32334" y="connsiteY32334"/>
              </a:cxn>
              <a:cxn ang="0">
                <a:pos x="connsiteX32335" y="connsiteY32335"/>
              </a:cxn>
              <a:cxn ang="0">
                <a:pos x="connsiteX32336" y="connsiteY32336"/>
              </a:cxn>
              <a:cxn ang="0">
                <a:pos x="connsiteX32337" y="connsiteY32337"/>
              </a:cxn>
              <a:cxn ang="0">
                <a:pos x="connsiteX32338" y="connsiteY32338"/>
              </a:cxn>
              <a:cxn ang="0">
                <a:pos x="connsiteX32339" y="connsiteY32339"/>
              </a:cxn>
              <a:cxn ang="0">
                <a:pos x="connsiteX32340" y="connsiteY32340"/>
              </a:cxn>
              <a:cxn ang="0">
                <a:pos x="connsiteX32341" y="connsiteY32341"/>
              </a:cxn>
              <a:cxn ang="0">
                <a:pos x="connsiteX32342" y="connsiteY32342"/>
              </a:cxn>
              <a:cxn ang="0">
                <a:pos x="connsiteX32343" y="connsiteY32343"/>
              </a:cxn>
              <a:cxn ang="0">
                <a:pos x="connsiteX32344" y="connsiteY32344"/>
              </a:cxn>
              <a:cxn ang="0">
                <a:pos x="connsiteX32345" y="connsiteY32345"/>
              </a:cxn>
              <a:cxn ang="0">
                <a:pos x="connsiteX32346" y="connsiteY32346"/>
              </a:cxn>
              <a:cxn ang="0">
                <a:pos x="connsiteX32347" y="connsiteY32347"/>
              </a:cxn>
              <a:cxn ang="0">
                <a:pos x="connsiteX32348" y="connsiteY32348"/>
              </a:cxn>
              <a:cxn ang="0">
                <a:pos x="connsiteX32349" y="connsiteY32349"/>
              </a:cxn>
              <a:cxn ang="0">
                <a:pos x="connsiteX32350" y="connsiteY32350"/>
              </a:cxn>
              <a:cxn ang="0">
                <a:pos x="connsiteX32351" y="connsiteY32351"/>
              </a:cxn>
              <a:cxn ang="0">
                <a:pos x="connsiteX32352" y="connsiteY32352"/>
              </a:cxn>
              <a:cxn ang="0">
                <a:pos x="connsiteX32353" y="connsiteY32353"/>
              </a:cxn>
              <a:cxn ang="0">
                <a:pos x="connsiteX32354" y="connsiteY32354"/>
              </a:cxn>
              <a:cxn ang="0">
                <a:pos x="connsiteX32355" y="connsiteY32355"/>
              </a:cxn>
              <a:cxn ang="0">
                <a:pos x="connsiteX32356" y="connsiteY32356"/>
              </a:cxn>
              <a:cxn ang="0">
                <a:pos x="connsiteX32357" y="connsiteY32357"/>
              </a:cxn>
              <a:cxn ang="0">
                <a:pos x="connsiteX32358" y="connsiteY32358"/>
              </a:cxn>
              <a:cxn ang="0">
                <a:pos x="connsiteX32359" y="connsiteY32359"/>
              </a:cxn>
              <a:cxn ang="0">
                <a:pos x="connsiteX32360" y="connsiteY32360"/>
              </a:cxn>
              <a:cxn ang="0">
                <a:pos x="connsiteX32361" y="connsiteY32361"/>
              </a:cxn>
              <a:cxn ang="0">
                <a:pos x="connsiteX32362" y="connsiteY32362"/>
              </a:cxn>
              <a:cxn ang="0">
                <a:pos x="connsiteX32363" y="connsiteY32363"/>
              </a:cxn>
              <a:cxn ang="0">
                <a:pos x="connsiteX32364" y="connsiteY32364"/>
              </a:cxn>
              <a:cxn ang="0">
                <a:pos x="connsiteX32365" y="connsiteY32365"/>
              </a:cxn>
              <a:cxn ang="0">
                <a:pos x="connsiteX32366" y="connsiteY32366"/>
              </a:cxn>
              <a:cxn ang="0">
                <a:pos x="connsiteX32367" y="connsiteY32367"/>
              </a:cxn>
              <a:cxn ang="0">
                <a:pos x="connsiteX32368" y="connsiteY32368"/>
              </a:cxn>
              <a:cxn ang="0">
                <a:pos x="connsiteX32369" y="connsiteY32369"/>
              </a:cxn>
              <a:cxn ang="0">
                <a:pos x="connsiteX32370" y="connsiteY32370"/>
              </a:cxn>
              <a:cxn ang="0">
                <a:pos x="connsiteX32371" y="connsiteY32371"/>
              </a:cxn>
              <a:cxn ang="0">
                <a:pos x="connsiteX32372" y="connsiteY32372"/>
              </a:cxn>
              <a:cxn ang="0">
                <a:pos x="connsiteX32373" y="connsiteY32373"/>
              </a:cxn>
              <a:cxn ang="0">
                <a:pos x="connsiteX32374" y="connsiteY32374"/>
              </a:cxn>
              <a:cxn ang="0">
                <a:pos x="connsiteX32375" y="connsiteY32375"/>
              </a:cxn>
              <a:cxn ang="0">
                <a:pos x="connsiteX32376" y="connsiteY32376"/>
              </a:cxn>
              <a:cxn ang="0">
                <a:pos x="connsiteX32377" y="connsiteY32377"/>
              </a:cxn>
              <a:cxn ang="0">
                <a:pos x="connsiteX32378" y="connsiteY32378"/>
              </a:cxn>
              <a:cxn ang="0">
                <a:pos x="connsiteX32379" y="connsiteY32379"/>
              </a:cxn>
              <a:cxn ang="0">
                <a:pos x="connsiteX32380" y="connsiteY32380"/>
              </a:cxn>
              <a:cxn ang="0">
                <a:pos x="connsiteX32381" y="connsiteY32381"/>
              </a:cxn>
              <a:cxn ang="0">
                <a:pos x="connsiteX32382" y="connsiteY32382"/>
              </a:cxn>
              <a:cxn ang="0">
                <a:pos x="connsiteX32383" y="connsiteY32383"/>
              </a:cxn>
              <a:cxn ang="0">
                <a:pos x="connsiteX32384" y="connsiteY32384"/>
              </a:cxn>
              <a:cxn ang="0">
                <a:pos x="connsiteX32385" y="connsiteY32385"/>
              </a:cxn>
              <a:cxn ang="0">
                <a:pos x="connsiteX32386" y="connsiteY32386"/>
              </a:cxn>
              <a:cxn ang="0">
                <a:pos x="connsiteX32387" y="connsiteY32387"/>
              </a:cxn>
              <a:cxn ang="0">
                <a:pos x="connsiteX32388" y="connsiteY32388"/>
              </a:cxn>
              <a:cxn ang="0">
                <a:pos x="connsiteX32389" y="connsiteY32389"/>
              </a:cxn>
              <a:cxn ang="0">
                <a:pos x="connsiteX32390" y="connsiteY32390"/>
              </a:cxn>
              <a:cxn ang="0">
                <a:pos x="connsiteX32391" y="connsiteY32391"/>
              </a:cxn>
              <a:cxn ang="0">
                <a:pos x="connsiteX32392" y="connsiteY32392"/>
              </a:cxn>
              <a:cxn ang="0">
                <a:pos x="connsiteX32393" y="connsiteY32393"/>
              </a:cxn>
              <a:cxn ang="0">
                <a:pos x="connsiteX32394" y="connsiteY32394"/>
              </a:cxn>
              <a:cxn ang="0">
                <a:pos x="connsiteX32395" y="connsiteY32395"/>
              </a:cxn>
              <a:cxn ang="0">
                <a:pos x="connsiteX32396" y="connsiteY32396"/>
              </a:cxn>
              <a:cxn ang="0">
                <a:pos x="connsiteX32397" y="connsiteY32397"/>
              </a:cxn>
              <a:cxn ang="0">
                <a:pos x="connsiteX32398" y="connsiteY32398"/>
              </a:cxn>
              <a:cxn ang="0">
                <a:pos x="connsiteX32399" y="connsiteY32399"/>
              </a:cxn>
              <a:cxn ang="0">
                <a:pos x="connsiteX32400" y="connsiteY32400"/>
              </a:cxn>
              <a:cxn ang="0">
                <a:pos x="connsiteX32401" y="connsiteY32401"/>
              </a:cxn>
              <a:cxn ang="0">
                <a:pos x="connsiteX32402" y="connsiteY32402"/>
              </a:cxn>
              <a:cxn ang="0">
                <a:pos x="connsiteX32403" y="connsiteY32403"/>
              </a:cxn>
              <a:cxn ang="0">
                <a:pos x="connsiteX32404" y="connsiteY32404"/>
              </a:cxn>
              <a:cxn ang="0">
                <a:pos x="connsiteX32405" y="connsiteY32405"/>
              </a:cxn>
              <a:cxn ang="0">
                <a:pos x="connsiteX32406" y="connsiteY32406"/>
              </a:cxn>
              <a:cxn ang="0">
                <a:pos x="connsiteX32407" y="connsiteY32407"/>
              </a:cxn>
              <a:cxn ang="0">
                <a:pos x="connsiteX32408" y="connsiteY32408"/>
              </a:cxn>
              <a:cxn ang="0">
                <a:pos x="connsiteX32409" y="connsiteY32409"/>
              </a:cxn>
              <a:cxn ang="0">
                <a:pos x="connsiteX32410" y="connsiteY32410"/>
              </a:cxn>
              <a:cxn ang="0">
                <a:pos x="connsiteX32411" y="connsiteY32411"/>
              </a:cxn>
              <a:cxn ang="0">
                <a:pos x="connsiteX32412" y="connsiteY32412"/>
              </a:cxn>
              <a:cxn ang="0">
                <a:pos x="connsiteX32413" y="connsiteY32413"/>
              </a:cxn>
              <a:cxn ang="0">
                <a:pos x="connsiteX32414" y="connsiteY32414"/>
              </a:cxn>
              <a:cxn ang="0">
                <a:pos x="connsiteX32415" y="connsiteY32415"/>
              </a:cxn>
              <a:cxn ang="0">
                <a:pos x="connsiteX32416" y="connsiteY32416"/>
              </a:cxn>
              <a:cxn ang="0">
                <a:pos x="connsiteX32417" y="connsiteY32417"/>
              </a:cxn>
              <a:cxn ang="0">
                <a:pos x="connsiteX32418" y="connsiteY32418"/>
              </a:cxn>
              <a:cxn ang="0">
                <a:pos x="connsiteX32419" y="connsiteY32419"/>
              </a:cxn>
              <a:cxn ang="0">
                <a:pos x="connsiteX32420" y="connsiteY32420"/>
              </a:cxn>
              <a:cxn ang="0">
                <a:pos x="connsiteX32421" y="connsiteY32421"/>
              </a:cxn>
              <a:cxn ang="0">
                <a:pos x="connsiteX32422" y="connsiteY32422"/>
              </a:cxn>
              <a:cxn ang="0">
                <a:pos x="connsiteX32423" y="connsiteY32423"/>
              </a:cxn>
              <a:cxn ang="0">
                <a:pos x="connsiteX32424" y="connsiteY32424"/>
              </a:cxn>
              <a:cxn ang="0">
                <a:pos x="connsiteX32425" y="connsiteY32425"/>
              </a:cxn>
              <a:cxn ang="0">
                <a:pos x="connsiteX32426" y="connsiteY32426"/>
              </a:cxn>
              <a:cxn ang="0">
                <a:pos x="connsiteX32427" y="connsiteY32427"/>
              </a:cxn>
              <a:cxn ang="0">
                <a:pos x="connsiteX32428" y="connsiteY32428"/>
              </a:cxn>
              <a:cxn ang="0">
                <a:pos x="connsiteX32429" y="connsiteY32429"/>
              </a:cxn>
              <a:cxn ang="0">
                <a:pos x="connsiteX32430" y="connsiteY32430"/>
              </a:cxn>
              <a:cxn ang="0">
                <a:pos x="connsiteX32431" y="connsiteY32431"/>
              </a:cxn>
              <a:cxn ang="0">
                <a:pos x="connsiteX32432" y="connsiteY32432"/>
              </a:cxn>
              <a:cxn ang="0">
                <a:pos x="connsiteX32433" y="connsiteY32433"/>
              </a:cxn>
              <a:cxn ang="0">
                <a:pos x="connsiteX32434" y="connsiteY32434"/>
              </a:cxn>
              <a:cxn ang="0">
                <a:pos x="connsiteX32435" y="connsiteY32435"/>
              </a:cxn>
              <a:cxn ang="0">
                <a:pos x="connsiteX32436" y="connsiteY32436"/>
              </a:cxn>
              <a:cxn ang="0">
                <a:pos x="connsiteX32437" y="connsiteY32437"/>
              </a:cxn>
              <a:cxn ang="0">
                <a:pos x="connsiteX32438" y="connsiteY32438"/>
              </a:cxn>
              <a:cxn ang="0">
                <a:pos x="connsiteX32439" y="connsiteY32439"/>
              </a:cxn>
              <a:cxn ang="0">
                <a:pos x="connsiteX32440" y="connsiteY32440"/>
              </a:cxn>
              <a:cxn ang="0">
                <a:pos x="connsiteX32441" y="connsiteY32441"/>
              </a:cxn>
              <a:cxn ang="0">
                <a:pos x="connsiteX32442" y="connsiteY32442"/>
              </a:cxn>
              <a:cxn ang="0">
                <a:pos x="connsiteX32443" y="connsiteY32443"/>
              </a:cxn>
              <a:cxn ang="0">
                <a:pos x="connsiteX32444" y="connsiteY32444"/>
              </a:cxn>
              <a:cxn ang="0">
                <a:pos x="connsiteX32445" y="connsiteY32445"/>
              </a:cxn>
              <a:cxn ang="0">
                <a:pos x="connsiteX32446" y="connsiteY32446"/>
              </a:cxn>
              <a:cxn ang="0">
                <a:pos x="connsiteX32447" y="connsiteY32447"/>
              </a:cxn>
              <a:cxn ang="0">
                <a:pos x="connsiteX32448" y="connsiteY32448"/>
              </a:cxn>
              <a:cxn ang="0">
                <a:pos x="connsiteX32449" y="connsiteY32449"/>
              </a:cxn>
              <a:cxn ang="0">
                <a:pos x="connsiteX32450" y="connsiteY32450"/>
              </a:cxn>
              <a:cxn ang="0">
                <a:pos x="connsiteX32451" y="connsiteY32451"/>
              </a:cxn>
              <a:cxn ang="0">
                <a:pos x="connsiteX32452" y="connsiteY32452"/>
              </a:cxn>
              <a:cxn ang="0">
                <a:pos x="connsiteX32453" y="connsiteY32453"/>
              </a:cxn>
              <a:cxn ang="0">
                <a:pos x="connsiteX32454" y="connsiteY32454"/>
              </a:cxn>
              <a:cxn ang="0">
                <a:pos x="connsiteX32455" y="connsiteY32455"/>
              </a:cxn>
              <a:cxn ang="0">
                <a:pos x="connsiteX32456" y="connsiteY32456"/>
              </a:cxn>
              <a:cxn ang="0">
                <a:pos x="connsiteX32457" y="connsiteY32457"/>
              </a:cxn>
              <a:cxn ang="0">
                <a:pos x="connsiteX32458" y="connsiteY32458"/>
              </a:cxn>
              <a:cxn ang="0">
                <a:pos x="connsiteX32459" y="connsiteY32459"/>
              </a:cxn>
              <a:cxn ang="0">
                <a:pos x="connsiteX32460" y="connsiteY32460"/>
              </a:cxn>
              <a:cxn ang="0">
                <a:pos x="connsiteX32461" y="connsiteY32461"/>
              </a:cxn>
              <a:cxn ang="0">
                <a:pos x="connsiteX32462" y="connsiteY32462"/>
              </a:cxn>
              <a:cxn ang="0">
                <a:pos x="connsiteX32463" y="connsiteY32463"/>
              </a:cxn>
              <a:cxn ang="0">
                <a:pos x="connsiteX32464" y="connsiteY32464"/>
              </a:cxn>
              <a:cxn ang="0">
                <a:pos x="connsiteX32465" y="connsiteY32465"/>
              </a:cxn>
              <a:cxn ang="0">
                <a:pos x="connsiteX32466" y="connsiteY32466"/>
              </a:cxn>
              <a:cxn ang="0">
                <a:pos x="connsiteX32467" y="connsiteY32467"/>
              </a:cxn>
              <a:cxn ang="0">
                <a:pos x="connsiteX32468" y="connsiteY32468"/>
              </a:cxn>
              <a:cxn ang="0">
                <a:pos x="connsiteX32469" y="connsiteY32469"/>
              </a:cxn>
              <a:cxn ang="0">
                <a:pos x="connsiteX32470" y="connsiteY32470"/>
              </a:cxn>
              <a:cxn ang="0">
                <a:pos x="connsiteX32471" y="connsiteY32471"/>
              </a:cxn>
              <a:cxn ang="0">
                <a:pos x="connsiteX32472" y="connsiteY32472"/>
              </a:cxn>
              <a:cxn ang="0">
                <a:pos x="connsiteX32473" y="connsiteY32473"/>
              </a:cxn>
              <a:cxn ang="0">
                <a:pos x="connsiteX32474" y="connsiteY32474"/>
              </a:cxn>
              <a:cxn ang="0">
                <a:pos x="connsiteX32475" y="connsiteY32475"/>
              </a:cxn>
              <a:cxn ang="0">
                <a:pos x="connsiteX32476" y="connsiteY32476"/>
              </a:cxn>
              <a:cxn ang="0">
                <a:pos x="connsiteX32477" y="connsiteY32477"/>
              </a:cxn>
              <a:cxn ang="0">
                <a:pos x="connsiteX32478" y="connsiteY32478"/>
              </a:cxn>
              <a:cxn ang="0">
                <a:pos x="connsiteX32479" y="connsiteY32479"/>
              </a:cxn>
              <a:cxn ang="0">
                <a:pos x="connsiteX32480" y="connsiteY32480"/>
              </a:cxn>
              <a:cxn ang="0">
                <a:pos x="connsiteX32481" y="connsiteY32481"/>
              </a:cxn>
              <a:cxn ang="0">
                <a:pos x="connsiteX32482" y="connsiteY32482"/>
              </a:cxn>
              <a:cxn ang="0">
                <a:pos x="connsiteX32483" y="connsiteY32483"/>
              </a:cxn>
              <a:cxn ang="0">
                <a:pos x="connsiteX32484" y="connsiteY32484"/>
              </a:cxn>
              <a:cxn ang="0">
                <a:pos x="connsiteX32485" y="connsiteY32485"/>
              </a:cxn>
              <a:cxn ang="0">
                <a:pos x="connsiteX32486" y="connsiteY32486"/>
              </a:cxn>
              <a:cxn ang="0">
                <a:pos x="connsiteX32487" y="connsiteY32487"/>
              </a:cxn>
              <a:cxn ang="0">
                <a:pos x="connsiteX32488" y="connsiteY32488"/>
              </a:cxn>
              <a:cxn ang="0">
                <a:pos x="connsiteX32489" y="connsiteY32489"/>
              </a:cxn>
              <a:cxn ang="0">
                <a:pos x="connsiteX32490" y="connsiteY32490"/>
              </a:cxn>
              <a:cxn ang="0">
                <a:pos x="connsiteX32491" y="connsiteY32491"/>
              </a:cxn>
              <a:cxn ang="0">
                <a:pos x="connsiteX32492" y="connsiteY32492"/>
              </a:cxn>
              <a:cxn ang="0">
                <a:pos x="connsiteX32493" y="connsiteY32493"/>
              </a:cxn>
              <a:cxn ang="0">
                <a:pos x="connsiteX32494" y="connsiteY32494"/>
              </a:cxn>
              <a:cxn ang="0">
                <a:pos x="connsiteX32495" y="connsiteY32495"/>
              </a:cxn>
              <a:cxn ang="0">
                <a:pos x="connsiteX32496" y="connsiteY32496"/>
              </a:cxn>
              <a:cxn ang="0">
                <a:pos x="connsiteX32497" y="connsiteY32497"/>
              </a:cxn>
              <a:cxn ang="0">
                <a:pos x="connsiteX32498" y="connsiteY32498"/>
              </a:cxn>
              <a:cxn ang="0">
                <a:pos x="connsiteX32499" y="connsiteY32499"/>
              </a:cxn>
              <a:cxn ang="0">
                <a:pos x="connsiteX32500" y="connsiteY32500"/>
              </a:cxn>
              <a:cxn ang="0">
                <a:pos x="connsiteX32501" y="connsiteY32501"/>
              </a:cxn>
              <a:cxn ang="0">
                <a:pos x="connsiteX32502" y="connsiteY32502"/>
              </a:cxn>
              <a:cxn ang="0">
                <a:pos x="connsiteX32503" y="connsiteY32503"/>
              </a:cxn>
              <a:cxn ang="0">
                <a:pos x="connsiteX32504" y="connsiteY32504"/>
              </a:cxn>
              <a:cxn ang="0">
                <a:pos x="connsiteX32505" y="connsiteY32505"/>
              </a:cxn>
              <a:cxn ang="0">
                <a:pos x="connsiteX32506" y="connsiteY32506"/>
              </a:cxn>
              <a:cxn ang="0">
                <a:pos x="connsiteX32507" y="connsiteY32507"/>
              </a:cxn>
              <a:cxn ang="0">
                <a:pos x="connsiteX32508" y="connsiteY32508"/>
              </a:cxn>
              <a:cxn ang="0">
                <a:pos x="connsiteX32509" y="connsiteY32509"/>
              </a:cxn>
              <a:cxn ang="0">
                <a:pos x="connsiteX32510" y="connsiteY32510"/>
              </a:cxn>
              <a:cxn ang="0">
                <a:pos x="connsiteX32511" y="connsiteY32511"/>
              </a:cxn>
              <a:cxn ang="0">
                <a:pos x="connsiteX32512" y="connsiteY32512"/>
              </a:cxn>
              <a:cxn ang="0">
                <a:pos x="connsiteX32513" y="connsiteY32513"/>
              </a:cxn>
              <a:cxn ang="0">
                <a:pos x="connsiteX32514" y="connsiteY32514"/>
              </a:cxn>
              <a:cxn ang="0">
                <a:pos x="connsiteX32515" y="connsiteY32515"/>
              </a:cxn>
              <a:cxn ang="0">
                <a:pos x="connsiteX32516" y="connsiteY32516"/>
              </a:cxn>
              <a:cxn ang="0">
                <a:pos x="connsiteX32517" y="connsiteY32517"/>
              </a:cxn>
              <a:cxn ang="0">
                <a:pos x="connsiteX32518" y="connsiteY32518"/>
              </a:cxn>
              <a:cxn ang="0">
                <a:pos x="connsiteX32519" y="connsiteY32519"/>
              </a:cxn>
              <a:cxn ang="0">
                <a:pos x="connsiteX32520" y="connsiteY32520"/>
              </a:cxn>
              <a:cxn ang="0">
                <a:pos x="connsiteX32521" y="connsiteY32521"/>
              </a:cxn>
              <a:cxn ang="0">
                <a:pos x="connsiteX32522" y="connsiteY32522"/>
              </a:cxn>
              <a:cxn ang="0">
                <a:pos x="connsiteX32523" y="connsiteY32523"/>
              </a:cxn>
              <a:cxn ang="0">
                <a:pos x="connsiteX32524" y="connsiteY32524"/>
              </a:cxn>
              <a:cxn ang="0">
                <a:pos x="connsiteX32525" y="connsiteY32525"/>
              </a:cxn>
              <a:cxn ang="0">
                <a:pos x="connsiteX32526" y="connsiteY32526"/>
              </a:cxn>
              <a:cxn ang="0">
                <a:pos x="connsiteX32527" y="connsiteY32527"/>
              </a:cxn>
              <a:cxn ang="0">
                <a:pos x="connsiteX32528" y="connsiteY32528"/>
              </a:cxn>
              <a:cxn ang="0">
                <a:pos x="connsiteX32529" y="connsiteY32529"/>
              </a:cxn>
              <a:cxn ang="0">
                <a:pos x="connsiteX32530" y="connsiteY32530"/>
              </a:cxn>
              <a:cxn ang="0">
                <a:pos x="connsiteX32531" y="connsiteY32531"/>
              </a:cxn>
              <a:cxn ang="0">
                <a:pos x="connsiteX32532" y="connsiteY32532"/>
              </a:cxn>
              <a:cxn ang="0">
                <a:pos x="connsiteX32533" y="connsiteY32533"/>
              </a:cxn>
              <a:cxn ang="0">
                <a:pos x="connsiteX32534" y="connsiteY32534"/>
              </a:cxn>
              <a:cxn ang="0">
                <a:pos x="connsiteX32535" y="connsiteY32535"/>
              </a:cxn>
              <a:cxn ang="0">
                <a:pos x="connsiteX32536" y="connsiteY32536"/>
              </a:cxn>
              <a:cxn ang="0">
                <a:pos x="connsiteX32537" y="connsiteY32537"/>
              </a:cxn>
              <a:cxn ang="0">
                <a:pos x="connsiteX32538" y="connsiteY32538"/>
              </a:cxn>
              <a:cxn ang="0">
                <a:pos x="connsiteX32539" y="connsiteY32539"/>
              </a:cxn>
              <a:cxn ang="0">
                <a:pos x="connsiteX32540" y="connsiteY32540"/>
              </a:cxn>
              <a:cxn ang="0">
                <a:pos x="connsiteX32541" y="connsiteY32541"/>
              </a:cxn>
              <a:cxn ang="0">
                <a:pos x="connsiteX32542" y="connsiteY32542"/>
              </a:cxn>
              <a:cxn ang="0">
                <a:pos x="connsiteX32543" y="connsiteY32543"/>
              </a:cxn>
              <a:cxn ang="0">
                <a:pos x="connsiteX32544" y="connsiteY32544"/>
              </a:cxn>
              <a:cxn ang="0">
                <a:pos x="connsiteX32545" y="connsiteY32545"/>
              </a:cxn>
              <a:cxn ang="0">
                <a:pos x="connsiteX32546" y="connsiteY32546"/>
              </a:cxn>
              <a:cxn ang="0">
                <a:pos x="connsiteX32547" y="connsiteY32547"/>
              </a:cxn>
              <a:cxn ang="0">
                <a:pos x="connsiteX32548" y="connsiteY32548"/>
              </a:cxn>
              <a:cxn ang="0">
                <a:pos x="connsiteX32549" y="connsiteY32549"/>
              </a:cxn>
              <a:cxn ang="0">
                <a:pos x="connsiteX32550" y="connsiteY32550"/>
              </a:cxn>
              <a:cxn ang="0">
                <a:pos x="connsiteX32551" y="connsiteY32551"/>
              </a:cxn>
              <a:cxn ang="0">
                <a:pos x="connsiteX32552" y="connsiteY32552"/>
              </a:cxn>
              <a:cxn ang="0">
                <a:pos x="connsiteX32553" y="connsiteY32553"/>
              </a:cxn>
              <a:cxn ang="0">
                <a:pos x="connsiteX32554" y="connsiteY32554"/>
              </a:cxn>
              <a:cxn ang="0">
                <a:pos x="connsiteX32555" y="connsiteY32555"/>
              </a:cxn>
              <a:cxn ang="0">
                <a:pos x="connsiteX32556" y="connsiteY32556"/>
              </a:cxn>
              <a:cxn ang="0">
                <a:pos x="connsiteX32557" y="connsiteY32557"/>
              </a:cxn>
              <a:cxn ang="0">
                <a:pos x="connsiteX32558" y="connsiteY32558"/>
              </a:cxn>
              <a:cxn ang="0">
                <a:pos x="connsiteX32559" y="connsiteY32559"/>
              </a:cxn>
              <a:cxn ang="0">
                <a:pos x="connsiteX32560" y="connsiteY32560"/>
              </a:cxn>
              <a:cxn ang="0">
                <a:pos x="connsiteX32561" y="connsiteY32561"/>
              </a:cxn>
              <a:cxn ang="0">
                <a:pos x="connsiteX32562" y="connsiteY32562"/>
              </a:cxn>
              <a:cxn ang="0">
                <a:pos x="connsiteX32563" y="connsiteY32563"/>
              </a:cxn>
              <a:cxn ang="0">
                <a:pos x="connsiteX32564" y="connsiteY32564"/>
              </a:cxn>
              <a:cxn ang="0">
                <a:pos x="connsiteX32565" y="connsiteY32565"/>
              </a:cxn>
              <a:cxn ang="0">
                <a:pos x="connsiteX32566" y="connsiteY32566"/>
              </a:cxn>
              <a:cxn ang="0">
                <a:pos x="connsiteX32567" y="connsiteY32567"/>
              </a:cxn>
              <a:cxn ang="0">
                <a:pos x="connsiteX32568" y="connsiteY32568"/>
              </a:cxn>
              <a:cxn ang="0">
                <a:pos x="connsiteX32569" y="connsiteY32569"/>
              </a:cxn>
              <a:cxn ang="0">
                <a:pos x="connsiteX32570" y="connsiteY32570"/>
              </a:cxn>
              <a:cxn ang="0">
                <a:pos x="connsiteX32571" y="connsiteY32571"/>
              </a:cxn>
              <a:cxn ang="0">
                <a:pos x="connsiteX32572" y="connsiteY32572"/>
              </a:cxn>
              <a:cxn ang="0">
                <a:pos x="connsiteX32573" y="connsiteY32573"/>
              </a:cxn>
              <a:cxn ang="0">
                <a:pos x="connsiteX32574" y="connsiteY32574"/>
              </a:cxn>
              <a:cxn ang="0">
                <a:pos x="connsiteX32575" y="connsiteY32575"/>
              </a:cxn>
              <a:cxn ang="0">
                <a:pos x="connsiteX32576" y="connsiteY32576"/>
              </a:cxn>
              <a:cxn ang="0">
                <a:pos x="connsiteX32577" y="connsiteY32577"/>
              </a:cxn>
              <a:cxn ang="0">
                <a:pos x="connsiteX32578" y="connsiteY32578"/>
              </a:cxn>
              <a:cxn ang="0">
                <a:pos x="connsiteX32579" y="connsiteY32579"/>
              </a:cxn>
              <a:cxn ang="0">
                <a:pos x="connsiteX32580" y="connsiteY32580"/>
              </a:cxn>
              <a:cxn ang="0">
                <a:pos x="connsiteX32581" y="connsiteY32581"/>
              </a:cxn>
              <a:cxn ang="0">
                <a:pos x="connsiteX32582" y="connsiteY32582"/>
              </a:cxn>
              <a:cxn ang="0">
                <a:pos x="connsiteX32583" y="connsiteY32583"/>
              </a:cxn>
              <a:cxn ang="0">
                <a:pos x="connsiteX32584" y="connsiteY32584"/>
              </a:cxn>
              <a:cxn ang="0">
                <a:pos x="connsiteX32585" y="connsiteY32585"/>
              </a:cxn>
              <a:cxn ang="0">
                <a:pos x="connsiteX32586" y="connsiteY32586"/>
              </a:cxn>
              <a:cxn ang="0">
                <a:pos x="connsiteX32587" y="connsiteY32587"/>
              </a:cxn>
              <a:cxn ang="0">
                <a:pos x="connsiteX32588" y="connsiteY32588"/>
              </a:cxn>
              <a:cxn ang="0">
                <a:pos x="connsiteX32589" y="connsiteY32589"/>
              </a:cxn>
              <a:cxn ang="0">
                <a:pos x="connsiteX32590" y="connsiteY32590"/>
              </a:cxn>
              <a:cxn ang="0">
                <a:pos x="connsiteX32591" y="connsiteY32591"/>
              </a:cxn>
              <a:cxn ang="0">
                <a:pos x="connsiteX32592" y="connsiteY32592"/>
              </a:cxn>
              <a:cxn ang="0">
                <a:pos x="connsiteX32593" y="connsiteY32593"/>
              </a:cxn>
              <a:cxn ang="0">
                <a:pos x="connsiteX32594" y="connsiteY32594"/>
              </a:cxn>
              <a:cxn ang="0">
                <a:pos x="connsiteX32595" y="connsiteY32595"/>
              </a:cxn>
              <a:cxn ang="0">
                <a:pos x="connsiteX32596" y="connsiteY32596"/>
              </a:cxn>
              <a:cxn ang="0">
                <a:pos x="connsiteX32597" y="connsiteY32597"/>
              </a:cxn>
              <a:cxn ang="0">
                <a:pos x="connsiteX32598" y="connsiteY32598"/>
              </a:cxn>
              <a:cxn ang="0">
                <a:pos x="connsiteX32599" y="connsiteY32599"/>
              </a:cxn>
              <a:cxn ang="0">
                <a:pos x="connsiteX32600" y="connsiteY32600"/>
              </a:cxn>
              <a:cxn ang="0">
                <a:pos x="connsiteX32601" y="connsiteY32601"/>
              </a:cxn>
              <a:cxn ang="0">
                <a:pos x="connsiteX32602" y="connsiteY32602"/>
              </a:cxn>
              <a:cxn ang="0">
                <a:pos x="connsiteX32603" y="connsiteY32603"/>
              </a:cxn>
              <a:cxn ang="0">
                <a:pos x="connsiteX32604" y="connsiteY32604"/>
              </a:cxn>
              <a:cxn ang="0">
                <a:pos x="connsiteX32605" y="connsiteY32605"/>
              </a:cxn>
              <a:cxn ang="0">
                <a:pos x="connsiteX32606" y="connsiteY32606"/>
              </a:cxn>
              <a:cxn ang="0">
                <a:pos x="connsiteX32607" y="connsiteY32607"/>
              </a:cxn>
              <a:cxn ang="0">
                <a:pos x="connsiteX32608" y="connsiteY32608"/>
              </a:cxn>
              <a:cxn ang="0">
                <a:pos x="connsiteX32609" y="connsiteY32609"/>
              </a:cxn>
              <a:cxn ang="0">
                <a:pos x="connsiteX32610" y="connsiteY32610"/>
              </a:cxn>
              <a:cxn ang="0">
                <a:pos x="connsiteX32611" y="connsiteY32611"/>
              </a:cxn>
              <a:cxn ang="0">
                <a:pos x="connsiteX32612" y="connsiteY32612"/>
              </a:cxn>
              <a:cxn ang="0">
                <a:pos x="connsiteX32613" y="connsiteY32613"/>
              </a:cxn>
              <a:cxn ang="0">
                <a:pos x="connsiteX32614" y="connsiteY32614"/>
              </a:cxn>
              <a:cxn ang="0">
                <a:pos x="connsiteX32615" y="connsiteY32615"/>
              </a:cxn>
              <a:cxn ang="0">
                <a:pos x="connsiteX32616" y="connsiteY32616"/>
              </a:cxn>
              <a:cxn ang="0">
                <a:pos x="connsiteX32617" y="connsiteY32617"/>
              </a:cxn>
              <a:cxn ang="0">
                <a:pos x="connsiteX32618" y="connsiteY32618"/>
              </a:cxn>
              <a:cxn ang="0">
                <a:pos x="connsiteX32619" y="connsiteY32619"/>
              </a:cxn>
              <a:cxn ang="0">
                <a:pos x="connsiteX32620" y="connsiteY32620"/>
              </a:cxn>
              <a:cxn ang="0">
                <a:pos x="connsiteX32621" y="connsiteY32621"/>
              </a:cxn>
              <a:cxn ang="0">
                <a:pos x="connsiteX32622" y="connsiteY32622"/>
              </a:cxn>
              <a:cxn ang="0">
                <a:pos x="connsiteX32623" y="connsiteY32623"/>
              </a:cxn>
              <a:cxn ang="0">
                <a:pos x="connsiteX32624" y="connsiteY32624"/>
              </a:cxn>
              <a:cxn ang="0">
                <a:pos x="connsiteX32625" y="connsiteY32625"/>
              </a:cxn>
              <a:cxn ang="0">
                <a:pos x="connsiteX32626" y="connsiteY32626"/>
              </a:cxn>
              <a:cxn ang="0">
                <a:pos x="connsiteX32627" y="connsiteY32627"/>
              </a:cxn>
              <a:cxn ang="0">
                <a:pos x="connsiteX32628" y="connsiteY32628"/>
              </a:cxn>
              <a:cxn ang="0">
                <a:pos x="connsiteX32629" y="connsiteY32629"/>
              </a:cxn>
              <a:cxn ang="0">
                <a:pos x="connsiteX32630" y="connsiteY32630"/>
              </a:cxn>
              <a:cxn ang="0">
                <a:pos x="connsiteX32631" y="connsiteY32631"/>
              </a:cxn>
              <a:cxn ang="0">
                <a:pos x="connsiteX32632" y="connsiteY32632"/>
              </a:cxn>
              <a:cxn ang="0">
                <a:pos x="connsiteX32633" y="connsiteY32633"/>
              </a:cxn>
              <a:cxn ang="0">
                <a:pos x="connsiteX32634" y="connsiteY32634"/>
              </a:cxn>
              <a:cxn ang="0">
                <a:pos x="connsiteX32635" y="connsiteY32635"/>
              </a:cxn>
              <a:cxn ang="0">
                <a:pos x="connsiteX32636" y="connsiteY32636"/>
              </a:cxn>
              <a:cxn ang="0">
                <a:pos x="connsiteX32637" y="connsiteY32637"/>
              </a:cxn>
              <a:cxn ang="0">
                <a:pos x="connsiteX32638" y="connsiteY32638"/>
              </a:cxn>
              <a:cxn ang="0">
                <a:pos x="connsiteX32639" y="connsiteY32639"/>
              </a:cxn>
              <a:cxn ang="0">
                <a:pos x="connsiteX32640" y="connsiteY32640"/>
              </a:cxn>
              <a:cxn ang="0">
                <a:pos x="connsiteX32641" y="connsiteY32641"/>
              </a:cxn>
              <a:cxn ang="0">
                <a:pos x="connsiteX32642" y="connsiteY32642"/>
              </a:cxn>
              <a:cxn ang="0">
                <a:pos x="connsiteX32643" y="connsiteY32643"/>
              </a:cxn>
              <a:cxn ang="0">
                <a:pos x="connsiteX32644" y="connsiteY32644"/>
              </a:cxn>
              <a:cxn ang="0">
                <a:pos x="connsiteX32645" y="connsiteY32645"/>
              </a:cxn>
              <a:cxn ang="0">
                <a:pos x="connsiteX32646" y="connsiteY32646"/>
              </a:cxn>
              <a:cxn ang="0">
                <a:pos x="connsiteX32647" y="connsiteY32647"/>
              </a:cxn>
              <a:cxn ang="0">
                <a:pos x="connsiteX32648" y="connsiteY32648"/>
              </a:cxn>
              <a:cxn ang="0">
                <a:pos x="connsiteX32649" y="connsiteY32649"/>
              </a:cxn>
              <a:cxn ang="0">
                <a:pos x="connsiteX32650" y="connsiteY32650"/>
              </a:cxn>
              <a:cxn ang="0">
                <a:pos x="connsiteX32651" y="connsiteY32651"/>
              </a:cxn>
              <a:cxn ang="0">
                <a:pos x="connsiteX32652" y="connsiteY32652"/>
              </a:cxn>
              <a:cxn ang="0">
                <a:pos x="connsiteX32653" y="connsiteY32653"/>
              </a:cxn>
              <a:cxn ang="0">
                <a:pos x="connsiteX32654" y="connsiteY32654"/>
              </a:cxn>
              <a:cxn ang="0">
                <a:pos x="connsiteX32655" y="connsiteY32655"/>
              </a:cxn>
              <a:cxn ang="0">
                <a:pos x="connsiteX32656" y="connsiteY32656"/>
              </a:cxn>
              <a:cxn ang="0">
                <a:pos x="connsiteX32657" y="connsiteY32657"/>
              </a:cxn>
              <a:cxn ang="0">
                <a:pos x="connsiteX32658" y="connsiteY32658"/>
              </a:cxn>
              <a:cxn ang="0">
                <a:pos x="connsiteX32659" y="connsiteY32659"/>
              </a:cxn>
              <a:cxn ang="0">
                <a:pos x="connsiteX32660" y="connsiteY32660"/>
              </a:cxn>
              <a:cxn ang="0">
                <a:pos x="connsiteX32661" y="connsiteY32661"/>
              </a:cxn>
              <a:cxn ang="0">
                <a:pos x="connsiteX32662" y="connsiteY32662"/>
              </a:cxn>
              <a:cxn ang="0">
                <a:pos x="connsiteX32663" y="connsiteY32663"/>
              </a:cxn>
              <a:cxn ang="0">
                <a:pos x="connsiteX32664" y="connsiteY32664"/>
              </a:cxn>
              <a:cxn ang="0">
                <a:pos x="connsiteX32665" y="connsiteY32665"/>
              </a:cxn>
              <a:cxn ang="0">
                <a:pos x="connsiteX32666" y="connsiteY32666"/>
              </a:cxn>
              <a:cxn ang="0">
                <a:pos x="connsiteX32667" y="connsiteY32667"/>
              </a:cxn>
              <a:cxn ang="0">
                <a:pos x="connsiteX32668" y="connsiteY32668"/>
              </a:cxn>
              <a:cxn ang="0">
                <a:pos x="connsiteX32669" y="connsiteY32669"/>
              </a:cxn>
              <a:cxn ang="0">
                <a:pos x="connsiteX32670" y="connsiteY32670"/>
              </a:cxn>
              <a:cxn ang="0">
                <a:pos x="connsiteX32671" y="connsiteY32671"/>
              </a:cxn>
              <a:cxn ang="0">
                <a:pos x="connsiteX32672" y="connsiteY32672"/>
              </a:cxn>
              <a:cxn ang="0">
                <a:pos x="connsiteX32673" y="connsiteY32673"/>
              </a:cxn>
              <a:cxn ang="0">
                <a:pos x="connsiteX32674" y="connsiteY32674"/>
              </a:cxn>
              <a:cxn ang="0">
                <a:pos x="connsiteX32675" y="connsiteY32675"/>
              </a:cxn>
              <a:cxn ang="0">
                <a:pos x="connsiteX32676" y="connsiteY32676"/>
              </a:cxn>
              <a:cxn ang="0">
                <a:pos x="connsiteX32677" y="connsiteY32677"/>
              </a:cxn>
              <a:cxn ang="0">
                <a:pos x="connsiteX32678" y="connsiteY32678"/>
              </a:cxn>
              <a:cxn ang="0">
                <a:pos x="connsiteX32679" y="connsiteY32679"/>
              </a:cxn>
              <a:cxn ang="0">
                <a:pos x="connsiteX32680" y="connsiteY32680"/>
              </a:cxn>
              <a:cxn ang="0">
                <a:pos x="connsiteX32681" y="connsiteY32681"/>
              </a:cxn>
              <a:cxn ang="0">
                <a:pos x="connsiteX32682" y="connsiteY32682"/>
              </a:cxn>
              <a:cxn ang="0">
                <a:pos x="connsiteX32683" y="connsiteY32683"/>
              </a:cxn>
              <a:cxn ang="0">
                <a:pos x="connsiteX32684" y="connsiteY32684"/>
              </a:cxn>
              <a:cxn ang="0">
                <a:pos x="connsiteX32685" y="connsiteY32685"/>
              </a:cxn>
              <a:cxn ang="0">
                <a:pos x="connsiteX32686" y="connsiteY32686"/>
              </a:cxn>
              <a:cxn ang="0">
                <a:pos x="connsiteX32687" y="connsiteY32687"/>
              </a:cxn>
              <a:cxn ang="0">
                <a:pos x="connsiteX32688" y="connsiteY32688"/>
              </a:cxn>
              <a:cxn ang="0">
                <a:pos x="connsiteX32689" y="connsiteY32689"/>
              </a:cxn>
              <a:cxn ang="0">
                <a:pos x="connsiteX32690" y="connsiteY32690"/>
              </a:cxn>
              <a:cxn ang="0">
                <a:pos x="connsiteX32691" y="connsiteY32691"/>
              </a:cxn>
              <a:cxn ang="0">
                <a:pos x="connsiteX32692" y="connsiteY32692"/>
              </a:cxn>
              <a:cxn ang="0">
                <a:pos x="connsiteX32693" y="connsiteY32693"/>
              </a:cxn>
              <a:cxn ang="0">
                <a:pos x="connsiteX32694" y="connsiteY32694"/>
              </a:cxn>
              <a:cxn ang="0">
                <a:pos x="connsiteX32695" y="connsiteY32695"/>
              </a:cxn>
              <a:cxn ang="0">
                <a:pos x="connsiteX32696" y="connsiteY32696"/>
              </a:cxn>
              <a:cxn ang="0">
                <a:pos x="connsiteX32697" y="connsiteY32697"/>
              </a:cxn>
              <a:cxn ang="0">
                <a:pos x="connsiteX32698" y="connsiteY32698"/>
              </a:cxn>
              <a:cxn ang="0">
                <a:pos x="connsiteX32699" y="connsiteY32699"/>
              </a:cxn>
              <a:cxn ang="0">
                <a:pos x="connsiteX32700" y="connsiteY32700"/>
              </a:cxn>
              <a:cxn ang="0">
                <a:pos x="connsiteX32701" y="connsiteY32701"/>
              </a:cxn>
              <a:cxn ang="0">
                <a:pos x="connsiteX32702" y="connsiteY32702"/>
              </a:cxn>
              <a:cxn ang="0">
                <a:pos x="connsiteX32703" y="connsiteY32703"/>
              </a:cxn>
              <a:cxn ang="0">
                <a:pos x="connsiteX32704" y="connsiteY32704"/>
              </a:cxn>
              <a:cxn ang="0">
                <a:pos x="connsiteX32705" y="connsiteY32705"/>
              </a:cxn>
              <a:cxn ang="0">
                <a:pos x="connsiteX32706" y="connsiteY32706"/>
              </a:cxn>
              <a:cxn ang="0">
                <a:pos x="connsiteX32707" y="connsiteY32707"/>
              </a:cxn>
              <a:cxn ang="0">
                <a:pos x="connsiteX32708" y="connsiteY32708"/>
              </a:cxn>
              <a:cxn ang="0">
                <a:pos x="connsiteX32709" y="connsiteY32709"/>
              </a:cxn>
              <a:cxn ang="0">
                <a:pos x="connsiteX32710" y="connsiteY32710"/>
              </a:cxn>
              <a:cxn ang="0">
                <a:pos x="connsiteX32711" y="connsiteY32711"/>
              </a:cxn>
              <a:cxn ang="0">
                <a:pos x="connsiteX32712" y="connsiteY32712"/>
              </a:cxn>
              <a:cxn ang="0">
                <a:pos x="connsiteX32713" y="connsiteY32713"/>
              </a:cxn>
              <a:cxn ang="0">
                <a:pos x="connsiteX32714" y="connsiteY32714"/>
              </a:cxn>
              <a:cxn ang="0">
                <a:pos x="connsiteX32715" y="connsiteY32715"/>
              </a:cxn>
              <a:cxn ang="0">
                <a:pos x="connsiteX32716" y="connsiteY32716"/>
              </a:cxn>
              <a:cxn ang="0">
                <a:pos x="connsiteX32717" y="connsiteY32717"/>
              </a:cxn>
              <a:cxn ang="0">
                <a:pos x="connsiteX32718" y="connsiteY32718"/>
              </a:cxn>
              <a:cxn ang="0">
                <a:pos x="connsiteX32719" y="connsiteY32719"/>
              </a:cxn>
              <a:cxn ang="0">
                <a:pos x="connsiteX32720" y="connsiteY32720"/>
              </a:cxn>
              <a:cxn ang="0">
                <a:pos x="connsiteX32721" y="connsiteY32721"/>
              </a:cxn>
              <a:cxn ang="0">
                <a:pos x="connsiteX32722" y="connsiteY32722"/>
              </a:cxn>
              <a:cxn ang="0">
                <a:pos x="connsiteX32723" y="connsiteY32723"/>
              </a:cxn>
              <a:cxn ang="0">
                <a:pos x="connsiteX32724" y="connsiteY32724"/>
              </a:cxn>
              <a:cxn ang="0">
                <a:pos x="connsiteX32725" y="connsiteY32725"/>
              </a:cxn>
              <a:cxn ang="0">
                <a:pos x="connsiteX32726" y="connsiteY32726"/>
              </a:cxn>
              <a:cxn ang="0">
                <a:pos x="connsiteX32727" y="connsiteY32727"/>
              </a:cxn>
              <a:cxn ang="0">
                <a:pos x="connsiteX32728" y="connsiteY32728"/>
              </a:cxn>
              <a:cxn ang="0">
                <a:pos x="connsiteX32729" y="connsiteY32729"/>
              </a:cxn>
              <a:cxn ang="0">
                <a:pos x="connsiteX32730" y="connsiteY32730"/>
              </a:cxn>
              <a:cxn ang="0">
                <a:pos x="connsiteX32731" y="connsiteY32731"/>
              </a:cxn>
              <a:cxn ang="0">
                <a:pos x="connsiteX32732" y="connsiteY32732"/>
              </a:cxn>
              <a:cxn ang="0">
                <a:pos x="connsiteX32733" y="connsiteY32733"/>
              </a:cxn>
              <a:cxn ang="0">
                <a:pos x="connsiteX32734" y="connsiteY32734"/>
              </a:cxn>
              <a:cxn ang="0">
                <a:pos x="connsiteX32735" y="connsiteY32735"/>
              </a:cxn>
              <a:cxn ang="0">
                <a:pos x="connsiteX32736" y="connsiteY32736"/>
              </a:cxn>
              <a:cxn ang="0">
                <a:pos x="connsiteX32737" y="connsiteY32737"/>
              </a:cxn>
              <a:cxn ang="0">
                <a:pos x="connsiteX32738" y="connsiteY32738"/>
              </a:cxn>
              <a:cxn ang="0">
                <a:pos x="connsiteX32739" y="connsiteY32739"/>
              </a:cxn>
              <a:cxn ang="0">
                <a:pos x="connsiteX32740" y="connsiteY32740"/>
              </a:cxn>
              <a:cxn ang="0">
                <a:pos x="connsiteX32741" y="connsiteY32741"/>
              </a:cxn>
              <a:cxn ang="0">
                <a:pos x="connsiteX32742" y="connsiteY32742"/>
              </a:cxn>
              <a:cxn ang="0">
                <a:pos x="connsiteX32743" y="connsiteY32743"/>
              </a:cxn>
              <a:cxn ang="0">
                <a:pos x="connsiteX32744" y="connsiteY32744"/>
              </a:cxn>
              <a:cxn ang="0">
                <a:pos x="connsiteX32745" y="connsiteY32745"/>
              </a:cxn>
              <a:cxn ang="0">
                <a:pos x="connsiteX32746" y="connsiteY32746"/>
              </a:cxn>
              <a:cxn ang="0">
                <a:pos x="connsiteX32747" y="connsiteY32747"/>
              </a:cxn>
              <a:cxn ang="0">
                <a:pos x="connsiteX32748" y="connsiteY32748"/>
              </a:cxn>
              <a:cxn ang="0">
                <a:pos x="connsiteX32749" y="connsiteY32749"/>
              </a:cxn>
              <a:cxn ang="0">
                <a:pos x="connsiteX32750" y="connsiteY32750"/>
              </a:cxn>
              <a:cxn ang="0">
                <a:pos x="connsiteX32751" y="connsiteY32751"/>
              </a:cxn>
              <a:cxn ang="0">
                <a:pos x="connsiteX32752" y="connsiteY32752"/>
              </a:cxn>
              <a:cxn ang="0">
                <a:pos x="connsiteX32753" y="connsiteY32753"/>
              </a:cxn>
              <a:cxn ang="0">
                <a:pos x="connsiteX32754" y="connsiteY32754"/>
              </a:cxn>
              <a:cxn ang="0">
                <a:pos x="connsiteX32755" y="connsiteY32755"/>
              </a:cxn>
              <a:cxn ang="0">
                <a:pos x="connsiteX32756" y="connsiteY32756"/>
              </a:cxn>
              <a:cxn ang="0">
                <a:pos x="connsiteX32757" y="connsiteY32757"/>
              </a:cxn>
              <a:cxn ang="0">
                <a:pos x="connsiteX32758" y="connsiteY32758"/>
              </a:cxn>
              <a:cxn ang="0">
                <a:pos x="connsiteX32759" y="connsiteY32759"/>
              </a:cxn>
              <a:cxn ang="0">
                <a:pos x="connsiteX32760" y="connsiteY32760"/>
              </a:cxn>
              <a:cxn ang="0">
                <a:pos x="connsiteX32761" y="connsiteY32761"/>
              </a:cxn>
              <a:cxn ang="0">
                <a:pos x="connsiteX32762" y="connsiteY32762"/>
              </a:cxn>
              <a:cxn ang="0">
                <a:pos x="connsiteX32763" y="connsiteY32763"/>
              </a:cxn>
              <a:cxn ang="0">
                <a:pos x="connsiteX32764" y="connsiteY32764"/>
              </a:cxn>
              <a:cxn ang="0">
                <a:pos x="connsiteX32765" y="connsiteY32765"/>
              </a:cxn>
              <a:cxn ang="0">
                <a:pos x="connsiteX32766" y="connsiteY32766"/>
              </a:cxn>
              <a:cxn ang="0">
                <a:pos x="connsiteX32767" y="connsiteY32767"/>
              </a:cxn>
              <a:cxn ang="0">
                <a:pos x="connsiteX32768" y="connsiteY32768"/>
              </a:cxn>
              <a:cxn ang="0">
                <a:pos x="connsiteX32769" y="connsiteY32769"/>
              </a:cxn>
              <a:cxn ang="0">
                <a:pos x="connsiteX32770" y="connsiteY32770"/>
              </a:cxn>
              <a:cxn ang="0">
                <a:pos x="connsiteX32771" y="connsiteY32771"/>
              </a:cxn>
              <a:cxn ang="0">
                <a:pos x="connsiteX32772" y="connsiteY32772"/>
              </a:cxn>
              <a:cxn ang="0">
                <a:pos x="connsiteX32773" y="connsiteY32773"/>
              </a:cxn>
              <a:cxn ang="0">
                <a:pos x="connsiteX32774" y="connsiteY32774"/>
              </a:cxn>
              <a:cxn ang="0">
                <a:pos x="connsiteX32775" y="connsiteY32775"/>
              </a:cxn>
              <a:cxn ang="0">
                <a:pos x="connsiteX32776" y="connsiteY32776"/>
              </a:cxn>
              <a:cxn ang="0">
                <a:pos x="connsiteX32777" y="connsiteY32777"/>
              </a:cxn>
              <a:cxn ang="0">
                <a:pos x="connsiteX32778" y="connsiteY32778"/>
              </a:cxn>
              <a:cxn ang="0">
                <a:pos x="connsiteX32779" y="connsiteY32779"/>
              </a:cxn>
              <a:cxn ang="0">
                <a:pos x="connsiteX32780" y="connsiteY32780"/>
              </a:cxn>
              <a:cxn ang="0">
                <a:pos x="connsiteX32781" y="connsiteY32781"/>
              </a:cxn>
              <a:cxn ang="0">
                <a:pos x="connsiteX32782" y="connsiteY32782"/>
              </a:cxn>
              <a:cxn ang="0">
                <a:pos x="connsiteX32783" y="connsiteY32783"/>
              </a:cxn>
              <a:cxn ang="0">
                <a:pos x="connsiteX32784" y="connsiteY32784"/>
              </a:cxn>
              <a:cxn ang="0">
                <a:pos x="connsiteX32785" y="connsiteY32785"/>
              </a:cxn>
              <a:cxn ang="0">
                <a:pos x="connsiteX32786" y="connsiteY32786"/>
              </a:cxn>
              <a:cxn ang="0">
                <a:pos x="connsiteX32787" y="connsiteY32787"/>
              </a:cxn>
              <a:cxn ang="0">
                <a:pos x="connsiteX32788" y="connsiteY32788"/>
              </a:cxn>
              <a:cxn ang="0">
                <a:pos x="connsiteX32789" y="connsiteY32789"/>
              </a:cxn>
              <a:cxn ang="0">
                <a:pos x="connsiteX32790" y="connsiteY32790"/>
              </a:cxn>
              <a:cxn ang="0">
                <a:pos x="connsiteX32791" y="connsiteY32791"/>
              </a:cxn>
              <a:cxn ang="0">
                <a:pos x="connsiteX32792" y="connsiteY32792"/>
              </a:cxn>
              <a:cxn ang="0">
                <a:pos x="connsiteX32793" y="connsiteY32793"/>
              </a:cxn>
              <a:cxn ang="0">
                <a:pos x="connsiteX32794" y="connsiteY32794"/>
              </a:cxn>
              <a:cxn ang="0">
                <a:pos x="connsiteX32795" y="connsiteY32795"/>
              </a:cxn>
              <a:cxn ang="0">
                <a:pos x="connsiteX32796" y="connsiteY32796"/>
              </a:cxn>
              <a:cxn ang="0">
                <a:pos x="connsiteX32797" y="connsiteY32797"/>
              </a:cxn>
              <a:cxn ang="0">
                <a:pos x="connsiteX32798" y="connsiteY32798"/>
              </a:cxn>
              <a:cxn ang="0">
                <a:pos x="connsiteX32799" y="connsiteY32799"/>
              </a:cxn>
              <a:cxn ang="0">
                <a:pos x="connsiteX32800" y="connsiteY32800"/>
              </a:cxn>
              <a:cxn ang="0">
                <a:pos x="connsiteX32801" y="connsiteY32801"/>
              </a:cxn>
              <a:cxn ang="0">
                <a:pos x="connsiteX32802" y="connsiteY32802"/>
              </a:cxn>
              <a:cxn ang="0">
                <a:pos x="connsiteX32803" y="connsiteY32803"/>
              </a:cxn>
              <a:cxn ang="0">
                <a:pos x="connsiteX32804" y="connsiteY32804"/>
              </a:cxn>
              <a:cxn ang="0">
                <a:pos x="connsiteX32805" y="connsiteY32805"/>
              </a:cxn>
              <a:cxn ang="0">
                <a:pos x="connsiteX32806" y="connsiteY32806"/>
              </a:cxn>
              <a:cxn ang="0">
                <a:pos x="connsiteX32807" y="connsiteY32807"/>
              </a:cxn>
              <a:cxn ang="0">
                <a:pos x="connsiteX32808" y="connsiteY32808"/>
              </a:cxn>
              <a:cxn ang="0">
                <a:pos x="connsiteX32809" y="connsiteY32809"/>
              </a:cxn>
              <a:cxn ang="0">
                <a:pos x="connsiteX32810" y="connsiteY32810"/>
              </a:cxn>
              <a:cxn ang="0">
                <a:pos x="connsiteX32811" y="connsiteY32811"/>
              </a:cxn>
              <a:cxn ang="0">
                <a:pos x="connsiteX32812" y="connsiteY32812"/>
              </a:cxn>
              <a:cxn ang="0">
                <a:pos x="connsiteX32813" y="connsiteY32813"/>
              </a:cxn>
              <a:cxn ang="0">
                <a:pos x="connsiteX32814" y="connsiteY32814"/>
              </a:cxn>
              <a:cxn ang="0">
                <a:pos x="connsiteX32815" y="connsiteY32815"/>
              </a:cxn>
              <a:cxn ang="0">
                <a:pos x="connsiteX32816" y="connsiteY32816"/>
              </a:cxn>
              <a:cxn ang="0">
                <a:pos x="connsiteX32817" y="connsiteY32817"/>
              </a:cxn>
              <a:cxn ang="0">
                <a:pos x="connsiteX32818" y="connsiteY32818"/>
              </a:cxn>
              <a:cxn ang="0">
                <a:pos x="connsiteX32819" y="connsiteY32819"/>
              </a:cxn>
              <a:cxn ang="0">
                <a:pos x="connsiteX32820" y="connsiteY32820"/>
              </a:cxn>
              <a:cxn ang="0">
                <a:pos x="connsiteX32821" y="connsiteY32821"/>
              </a:cxn>
              <a:cxn ang="0">
                <a:pos x="connsiteX32822" y="connsiteY32822"/>
              </a:cxn>
              <a:cxn ang="0">
                <a:pos x="connsiteX32823" y="connsiteY32823"/>
              </a:cxn>
              <a:cxn ang="0">
                <a:pos x="connsiteX32824" y="connsiteY32824"/>
              </a:cxn>
              <a:cxn ang="0">
                <a:pos x="connsiteX32825" y="connsiteY32825"/>
              </a:cxn>
              <a:cxn ang="0">
                <a:pos x="connsiteX32826" y="connsiteY32826"/>
              </a:cxn>
              <a:cxn ang="0">
                <a:pos x="connsiteX32827" y="connsiteY32827"/>
              </a:cxn>
              <a:cxn ang="0">
                <a:pos x="connsiteX32828" y="connsiteY32828"/>
              </a:cxn>
              <a:cxn ang="0">
                <a:pos x="connsiteX32829" y="connsiteY32829"/>
              </a:cxn>
              <a:cxn ang="0">
                <a:pos x="connsiteX32830" y="connsiteY32830"/>
              </a:cxn>
              <a:cxn ang="0">
                <a:pos x="connsiteX32831" y="connsiteY32831"/>
              </a:cxn>
              <a:cxn ang="0">
                <a:pos x="connsiteX32832" y="connsiteY32832"/>
              </a:cxn>
              <a:cxn ang="0">
                <a:pos x="connsiteX32833" y="connsiteY32833"/>
              </a:cxn>
              <a:cxn ang="0">
                <a:pos x="connsiteX32834" y="connsiteY32834"/>
              </a:cxn>
              <a:cxn ang="0">
                <a:pos x="connsiteX32835" y="connsiteY32835"/>
              </a:cxn>
              <a:cxn ang="0">
                <a:pos x="connsiteX32836" y="connsiteY32836"/>
              </a:cxn>
              <a:cxn ang="0">
                <a:pos x="connsiteX32837" y="connsiteY32837"/>
              </a:cxn>
              <a:cxn ang="0">
                <a:pos x="connsiteX32838" y="connsiteY32838"/>
              </a:cxn>
              <a:cxn ang="0">
                <a:pos x="connsiteX32839" y="connsiteY32839"/>
              </a:cxn>
              <a:cxn ang="0">
                <a:pos x="connsiteX32840" y="connsiteY32840"/>
              </a:cxn>
              <a:cxn ang="0">
                <a:pos x="connsiteX32841" y="connsiteY32841"/>
              </a:cxn>
              <a:cxn ang="0">
                <a:pos x="connsiteX32842" y="connsiteY32842"/>
              </a:cxn>
              <a:cxn ang="0">
                <a:pos x="connsiteX32843" y="connsiteY32843"/>
              </a:cxn>
              <a:cxn ang="0">
                <a:pos x="connsiteX32844" y="connsiteY32844"/>
              </a:cxn>
              <a:cxn ang="0">
                <a:pos x="connsiteX32845" y="connsiteY32845"/>
              </a:cxn>
              <a:cxn ang="0">
                <a:pos x="connsiteX32846" y="connsiteY32846"/>
              </a:cxn>
              <a:cxn ang="0">
                <a:pos x="connsiteX32847" y="connsiteY32847"/>
              </a:cxn>
              <a:cxn ang="0">
                <a:pos x="connsiteX32848" y="connsiteY32848"/>
              </a:cxn>
              <a:cxn ang="0">
                <a:pos x="connsiteX32849" y="connsiteY32849"/>
              </a:cxn>
              <a:cxn ang="0">
                <a:pos x="connsiteX32850" y="connsiteY32850"/>
              </a:cxn>
              <a:cxn ang="0">
                <a:pos x="connsiteX32851" y="connsiteY32851"/>
              </a:cxn>
              <a:cxn ang="0">
                <a:pos x="connsiteX32852" y="connsiteY32852"/>
              </a:cxn>
              <a:cxn ang="0">
                <a:pos x="connsiteX32853" y="connsiteY32853"/>
              </a:cxn>
              <a:cxn ang="0">
                <a:pos x="connsiteX32854" y="connsiteY32854"/>
              </a:cxn>
              <a:cxn ang="0">
                <a:pos x="connsiteX32855" y="connsiteY32855"/>
              </a:cxn>
              <a:cxn ang="0">
                <a:pos x="connsiteX32856" y="connsiteY32856"/>
              </a:cxn>
              <a:cxn ang="0">
                <a:pos x="connsiteX32857" y="connsiteY32857"/>
              </a:cxn>
              <a:cxn ang="0">
                <a:pos x="connsiteX32858" y="connsiteY32858"/>
              </a:cxn>
              <a:cxn ang="0">
                <a:pos x="connsiteX32859" y="connsiteY32859"/>
              </a:cxn>
              <a:cxn ang="0">
                <a:pos x="connsiteX32860" y="connsiteY32860"/>
              </a:cxn>
              <a:cxn ang="0">
                <a:pos x="connsiteX32861" y="connsiteY32861"/>
              </a:cxn>
              <a:cxn ang="0">
                <a:pos x="connsiteX32862" y="connsiteY32862"/>
              </a:cxn>
              <a:cxn ang="0">
                <a:pos x="connsiteX32863" y="connsiteY32863"/>
              </a:cxn>
              <a:cxn ang="0">
                <a:pos x="connsiteX32864" y="connsiteY32864"/>
              </a:cxn>
              <a:cxn ang="0">
                <a:pos x="connsiteX32865" y="connsiteY32865"/>
              </a:cxn>
              <a:cxn ang="0">
                <a:pos x="connsiteX32866" y="connsiteY32866"/>
              </a:cxn>
              <a:cxn ang="0">
                <a:pos x="connsiteX32867" y="connsiteY32867"/>
              </a:cxn>
              <a:cxn ang="0">
                <a:pos x="connsiteX32868" y="connsiteY32868"/>
              </a:cxn>
              <a:cxn ang="0">
                <a:pos x="connsiteX32869" y="connsiteY32869"/>
              </a:cxn>
              <a:cxn ang="0">
                <a:pos x="connsiteX32870" y="connsiteY32870"/>
              </a:cxn>
              <a:cxn ang="0">
                <a:pos x="connsiteX32871" y="connsiteY32871"/>
              </a:cxn>
              <a:cxn ang="0">
                <a:pos x="connsiteX32872" y="connsiteY32872"/>
              </a:cxn>
              <a:cxn ang="0">
                <a:pos x="connsiteX32873" y="connsiteY32873"/>
              </a:cxn>
              <a:cxn ang="0">
                <a:pos x="connsiteX32874" y="connsiteY32874"/>
              </a:cxn>
              <a:cxn ang="0">
                <a:pos x="connsiteX32875" y="connsiteY32875"/>
              </a:cxn>
              <a:cxn ang="0">
                <a:pos x="connsiteX32876" y="connsiteY32876"/>
              </a:cxn>
              <a:cxn ang="0">
                <a:pos x="connsiteX32877" y="connsiteY32877"/>
              </a:cxn>
              <a:cxn ang="0">
                <a:pos x="connsiteX32878" y="connsiteY32878"/>
              </a:cxn>
              <a:cxn ang="0">
                <a:pos x="connsiteX32879" y="connsiteY32879"/>
              </a:cxn>
              <a:cxn ang="0">
                <a:pos x="connsiteX32880" y="connsiteY32880"/>
              </a:cxn>
              <a:cxn ang="0">
                <a:pos x="connsiteX32881" y="connsiteY32881"/>
              </a:cxn>
              <a:cxn ang="0">
                <a:pos x="connsiteX32882" y="connsiteY32882"/>
              </a:cxn>
              <a:cxn ang="0">
                <a:pos x="connsiteX32883" y="connsiteY32883"/>
              </a:cxn>
              <a:cxn ang="0">
                <a:pos x="connsiteX32884" y="connsiteY32884"/>
              </a:cxn>
              <a:cxn ang="0">
                <a:pos x="connsiteX32885" y="connsiteY32885"/>
              </a:cxn>
              <a:cxn ang="0">
                <a:pos x="connsiteX32886" y="connsiteY32886"/>
              </a:cxn>
              <a:cxn ang="0">
                <a:pos x="connsiteX32887" y="connsiteY32887"/>
              </a:cxn>
              <a:cxn ang="0">
                <a:pos x="connsiteX32888" y="connsiteY32888"/>
              </a:cxn>
              <a:cxn ang="0">
                <a:pos x="connsiteX32889" y="connsiteY32889"/>
              </a:cxn>
              <a:cxn ang="0">
                <a:pos x="connsiteX32890" y="connsiteY32890"/>
              </a:cxn>
              <a:cxn ang="0">
                <a:pos x="connsiteX32891" y="connsiteY32891"/>
              </a:cxn>
              <a:cxn ang="0">
                <a:pos x="connsiteX32892" y="connsiteY32892"/>
              </a:cxn>
              <a:cxn ang="0">
                <a:pos x="connsiteX32893" y="connsiteY32893"/>
              </a:cxn>
              <a:cxn ang="0">
                <a:pos x="connsiteX32894" y="connsiteY32894"/>
              </a:cxn>
              <a:cxn ang="0">
                <a:pos x="connsiteX32895" y="connsiteY32895"/>
              </a:cxn>
              <a:cxn ang="0">
                <a:pos x="connsiteX32896" y="connsiteY32896"/>
              </a:cxn>
              <a:cxn ang="0">
                <a:pos x="connsiteX32897" y="connsiteY32897"/>
              </a:cxn>
              <a:cxn ang="0">
                <a:pos x="connsiteX32898" y="connsiteY32898"/>
              </a:cxn>
              <a:cxn ang="0">
                <a:pos x="connsiteX32899" y="connsiteY32899"/>
              </a:cxn>
              <a:cxn ang="0">
                <a:pos x="connsiteX32900" y="connsiteY32900"/>
              </a:cxn>
              <a:cxn ang="0">
                <a:pos x="connsiteX32901" y="connsiteY32901"/>
              </a:cxn>
              <a:cxn ang="0">
                <a:pos x="connsiteX32902" y="connsiteY32902"/>
              </a:cxn>
              <a:cxn ang="0">
                <a:pos x="connsiteX32903" y="connsiteY32903"/>
              </a:cxn>
              <a:cxn ang="0">
                <a:pos x="connsiteX32904" y="connsiteY32904"/>
              </a:cxn>
              <a:cxn ang="0">
                <a:pos x="connsiteX32905" y="connsiteY32905"/>
              </a:cxn>
              <a:cxn ang="0">
                <a:pos x="connsiteX32906" y="connsiteY32906"/>
              </a:cxn>
              <a:cxn ang="0">
                <a:pos x="connsiteX32907" y="connsiteY32907"/>
              </a:cxn>
              <a:cxn ang="0">
                <a:pos x="connsiteX32908" y="connsiteY32908"/>
              </a:cxn>
              <a:cxn ang="0">
                <a:pos x="connsiteX32909" y="connsiteY32909"/>
              </a:cxn>
              <a:cxn ang="0">
                <a:pos x="connsiteX32910" y="connsiteY32910"/>
              </a:cxn>
              <a:cxn ang="0">
                <a:pos x="connsiteX32911" y="connsiteY32911"/>
              </a:cxn>
              <a:cxn ang="0">
                <a:pos x="connsiteX32912" y="connsiteY32912"/>
              </a:cxn>
              <a:cxn ang="0">
                <a:pos x="connsiteX32913" y="connsiteY32913"/>
              </a:cxn>
              <a:cxn ang="0">
                <a:pos x="connsiteX32914" y="connsiteY32914"/>
              </a:cxn>
              <a:cxn ang="0">
                <a:pos x="connsiteX32915" y="connsiteY32915"/>
              </a:cxn>
              <a:cxn ang="0">
                <a:pos x="connsiteX32916" y="connsiteY32916"/>
              </a:cxn>
              <a:cxn ang="0">
                <a:pos x="connsiteX32917" y="connsiteY32917"/>
              </a:cxn>
              <a:cxn ang="0">
                <a:pos x="connsiteX32918" y="connsiteY32918"/>
              </a:cxn>
              <a:cxn ang="0">
                <a:pos x="connsiteX32919" y="connsiteY32919"/>
              </a:cxn>
              <a:cxn ang="0">
                <a:pos x="connsiteX32920" y="connsiteY32920"/>
              </a:cxn>
              <a:cxn ang="0">
                <a:pos x="connsiteX32921" y="connsiteY32921"/>
              </a:cxn>
              <a:cxn ang="0">
                <a:pos x="connsiteX32922" y="connsiteY32922"/>
              </a:cxn>
              <a:cxn ang="0">
                <a:pos x="connsiteX32923" y="connsiteY32923"/>
              </a:cxn>
              <a:cxn ang="0">
                <a:pos x="connsiteX32924" y="connsiteY32924"/>
              </a:cxn>
              <a:cxn ang="0">
                <a:pos x="connsiteX32925" y="connsiteY32925"/>
              </a:cxn>
              <a:cxn ang="0">
                <a:pos x="connsiteX32926" y="connsiteY32926"/>
              </a:cxn>
              <a:cxn ang="0">
                <a:pos x="connsiteX32927" y="connsiteY32927"/>
              </a:cxn>
              <a:cxn ang="0">
                <a:pos x="connsiteX32928" y="connsiteY32928"/>
              </a:cxn>
              <a:cxn ang="0">
                <a:pos x="connsiteX32929" y="connsiteY32929"/>
              </a:cxn>
              <a:cxn ang="0">
                <a:pos x="connsiteX32930" y="connsiteY32930"/>
              </a:cxn>
              <a:cxn ang="0">
                <a:pos x="connsiteX32931" y="connsiteY32931"/>
              </a:cxn>
              <a:cxn ang="0">
                <a:pos x="connsiteX32932" y="connsiteY32932"/>
              </a:cxn>
              <a:cxn ang="0">
                <a:pos x="connsiteX32933" y="connsiteY32933"/>
              </a:cxn>
              <a:cxn ang="0">
                <a:pos x="connsiteX32934" y="connsiteY32934"/>
              </a:cxn>
              <a:cxn ang="0">
                <a:pos x="connsiteX32935" y="connsiteY32935"/>
              </a:cxn>
              <a:cxn ang="0">
                <a:pos x="connsiteX32936" y="connsiteY32936"/>
              </a:cxn>
              <a:cxn ang="0">
                <a:pos x="connsiteX32937" y="connsiteY32937"/>
              </a:cxn>
              <a:cxn ang="0">
                <a:pos x="connsiteX32938" y="connsiteY32938"/>
              </a:cxn>
              <a:cxn ang="0">
                <a:pos x="connsiteX32939" y="connsiteY32939"/>
              </a:cxn>
              <a:cxn ang="0">
                <a:pos x="connsiteX32940" y="connsiteY32940"/>
              </a:cxn>
              <a:cxn ang="0">
                <a:pos x="connsiteX32941" y="connsiteY32941"/>
              </a:cxn>
              <a:cxn ang="0">
                <a:pos x="connsiteX32942" y="connsiteY32942"/>
              </a:cxn>
              <a:cxn ang="0">
                <a:pos x="connsiteX32943" y="connsiteY32943"/>
              </a:cxn>
              <a:cxn ang="0">
                <a:pos x="connsiteX32944" y="connsiteY32944"/>
              </a:cxn>
              <a:cxn ang="0">
                <a:pos x="connsiteX32945" y="connsiteY32945"/>
              </a:cxn>
              <a:cxn ang="0">
                <a:pos x="connsiteX32946" y="connsiteY32946"/>
              </a:cxn>
              <a:cxn ang="0">
                <a:pos x="connsiteX32947" y="connsiteY32947"/>
              </a:cxn>
              <a:cxn ang="0">
                <a:pos x="connsiteX32948" y="connsiteY32948"/>
              </a:cxn>
              <a:cxn ang="0">
                <a:pos x="connsiteX32949" y="connsiteY32949"/>
              </a:cxn>
              <a:cxn ang="0">
                <a:pos x="connsiteX32950" y="connsiteY32950"/>
              </a:cxn>
              <a:cxn ang="0">
                <a:pos x="connsiteX32951" y="connsiteY32951"/>
              </a:cxn>
              <a:cxn ang="0">
                <a:pos x="connsiteX32952" y="connsiteY32952"/>
              </a:cxn>
              <a:cxn ang="0">
                <a:pos x="connsiteX32953" y="connsiteY32953"/>
              </a:cxn>
              <a:cxn ang="0">
                <a:pos x="connsiteX32954" y="connsiteY32954"/>
              </a:cxn>
              <a:cxn ang="0">
                <a:pos x="connsiteX32955" y="connsiteY32955"/>
              </a:cxn>
              <a:cxn ang="0">
                <a:pos x="connsiteX32956" y="connsiteY32956"/>
              </a:cxn>
              <a:cxn ang="0">
                <a:pos x="connsiteX32957" y="connsiteY32957"/>
              </a:cxn>
              <a:cxn ang="0">
                <a:pos x="connsiteX32958" y="connsiteY32958"/>
              </a:cxn>
              <a:cxn ang="0">
                <a:pos x="connsiteX32959" y="connsiteY32959"/>
              </a:cxn>
              <a:cxn ang="0">
                <a:pos x="connsiteX32960" y="connsiteY32960"/>
              </a:cxn>
              <a:cxn ang="0">
                <a:pos x="connsiteX32961" y="connsiteY32961"/>
              </a:cxn>
              <a:cxn ang="0">
                <a:pos x="connsiteX32962" y="connsiteY32962"/>
              </a:cxn>
              <a:cxn ang="0">
                <a:pos x="connsiteX32963" y="connsiteY32963"/>
              </a:cxn>
              <a:cxn ang="0">
                <a:pos x="connsiteX32964" y="connsiteY32964"/>
              </a:cxn>
              <a:cxn ang="0">
                <a:pos x="connsiteX32965" y="connsiteY32965"/>
              </a:cxn>
              <a:cxn ang="0">
                <a:pos x="connsiteX32966" y="connsiteY32966"/>
              </a:cxn>
              <a:cxn ang="0">
                <a:pos x="connsiteX32967" y="connsiteY32967"/>
              </a:cxn>
              <a:cxn ang="0">
                <a:pos x="connsiteX32968" y="connsiteY32968"/>
              </a:cxn>
              <a:cxn ang="0">
                <a:pos x="connsiteX32969" y="connsiteY32969"/>
              </a:cxn>
              <a:cxn ang="0">
                <a:pos x="connsiteX32970" y="connsiteY32970"/>
              </a:cxn>
              <a:cxn ang="0">
                <a:pos x="connsiteX32971" y="connsiteY32971"/>
              </a:cxn>
              <a:cxn ang="0">
                <a:pos x="connsiteX32972" y="connsiteY32972"/>
              </a:cxn>
              <a:cxn ang="0">
                <a:pos x="connsiteX32973" y="connsiteY32973"/>
              </a:cxn>
              <a:cxn ang="0">
                <a:pos x="connsiteX32974" y="connsiteY32974"/>
              </a:cxn>
              <a:cxn ang="0">
                <a:pos x="connsiteX32975" y="connsiteY32975"/>
              </a:cxn>
              <a:cxn ang="0">
                <a:pos x="connsiteX32976" y="connsiteY32976"/>
              </a:cxn>
              <a:cxn ang="0">
                <a:pos x="connsiteX32977" y="connsiteY32977"/>
              </a:cxn>
              <a:cxn ang="0">
                <a:pos x="connsiteX32978" y="connsiteY32978"/>
              </a:cxn>
              <a:cxn ang="0">
                <a:pos x="connsiteX32979" y="connsiteY32979"/>
              </a:cxn>
              <a:cxn ang="0">
                <a:pos x="connsiteX32980" y="connsiteY32980"/>
              </a:cxn>
              <a:cxn ang="0">
                <a:pos x="connsiteX32981" y="connsiteY32981"/>
              </a:cxn>
              <a:cxn ang="0">
                <a:pos x="connsiteX32982" y="connsiteY32982"/>
              </a:cxn>
              <a:cxn ang="0">
                <a:pos x="connsiteX32983" y="connsiteY32983"/>
              </a:cxn>
              <a:cxn ang="0">
                <a:pos x="connsiteX32984" y="connsiteY32984"/>
              </a:cxn>
              <a:cxn ang="0">
                <a:pos x="connsiteX32985" y="connsiteY32985"/>
              </a:cxn>
              <a:cxn ang="0">
                <a:pos x="connsiteX32986" y="connsiteY32986"/>
              </a:cxn>
              <a:cxn ang="0">
                <a:pos x="connsiteX32987" y="connsiteY32987"/>
              </a:cxn>
              <a:cxn ang="0">
                <a:pos x="connsiteX32988" y="connsiteY32988"/>
              </a:cxn>
              <a:cxn ang="0">
                <a:pos x="connsiteX32989" y="connsiteY32989"/>
              </a:cxn>
              <a:cxn ang="0">
                <a:pos x="connsiteX32990" y="connsiteY32990"/>
              </a:cxn>
              <a:cxn ang="0">
                <a:pos x="connsiteX32991" y="connsiteY32991"/>
              </a:cxn>
              <a:cxn ang="0">
                <a:pos x="connsiteX32992" y="connsiteY32992"/>
              </a:cxn>
              <a:cxn ang="0">
                <a:pos x="connsiteX32993" y="connsiteY32993"/>
              </a:cxn>
              <a:cxn ang="0">
                <a:pos x="connsiteX32994" y="connsiteY32994"/>
              </a:cxn>
              <a:cxn ang="0">
                <a:pos x="connsiteX32995" y="connsiteY32995"/>
              </a:cxn>
              <a:cxn ang="0">
                <a:pos x="connsiteX32996" y="connsiteY32996"/>
              </a:cxn>
              <a:cxn ang="0">
                <a:pos x="connsiteX32997" y="connsiteY32997"/>
              </a:cxn>
              <a:cxn ang="0">
                <a:pos x="connsiteX32998" y="connsiteY32998"/>
              </a:cxn>
              <a:cxn ang="0">
                <a:pos x="connsiteX32999" y="connsiteY32999"/>
              </a:cxn>
              <a:cxn ang="0">
                <a:pos x="connsiteX33000" y="connsiteY33000"/>
              </a:cxn>
              <a:cxn ang="0">
                <a:pos x="connsiteX33001" y="connsiteY33001"/>
              </a:cxn>
              <a:cxn ang="0">
                <a:pos x="connsiteX33002" y="connsiteY33002"/>
              </a:cxn>
              <a:cxn ang="0">
                <a:pos x="connsiteX33003" y="connsiteY33003"/>
              </a:cxn>
              <a:cxn ang="0">
                <a:pos x="connsiteX33004" y="connsiteY33004"/>
              </a:cxn>
              <a:cxn ang="0">
                <a:pos x="connsiteX33005" y="connsiteY33005"/>
              </a:cxn>
              <a:cxn ang="0">
                <a:pos x="connsiteX33006" y="connsiteY33006"/>
              </a:cxn>
              <a:cxn ang="0">
                <a:pos x="connsiteX33007" y="connsiteY33007"/>
              </a:cxn>
              <a:cxn ang="0">
                <a:pos x="connsiteX33008" y="connsiteY33008"/>
              </a:cxn>
              <a:cxn ang="0">
                <a:pos x="connsiteX33009" y="connsiteY33009"/>
              </a:cxn>
              <a:cxn ang="0">
                <a:pos x="connsiteX33010" y="connsiteY33010"/>
              </a:cxn>
              <a:cxn ang="0">
                <a:pos x="connsiteX33011" y="connsiteY33011"/>
              </a:cxn>
              <a:cxn ang="0">
                <a:pos x="connsiteX33012" y="connsiteY33012"/>
              </a:cxn>
              <a:cxn ang="0">
                <a:pos x="connsiteX33013" y="connsiteY33013"/>
              </a:cxn>
              <a:cxn ang="0">
                <a:pos x="connsiteX33014" y="connsiteY33014"/>
              </a:cxn>
              <a:cxn ang="0">
                <a:pos x="connsiteX33015" y="connsiteY33015"/>
              </a:cxn>
              <a:cxn ang="0">
                <a:pos x="connsiteX33016" y="connsiteY33016"/>
              </a:cxn>
              <a:cxn ang="0">
                <a:pos x="connsiteX33017" y="connsiteY33017"/>
              </a:cxn>
              <a:cxn ang="0">
                <a:pos x="connsiteX33018" y="connsiteY33018"/>
              </a:cxn>
              <a:cxn ang="0">
                <a:pos x="connsiteX33019" y="connsiteY33019"/>
              </a:cxn>
              <a:cxn ang="0">
                <a:pos x="connsiteX33020" y="connsiteY33020"/>
              </a:cxn>
              <a:cxn ang="0">
                <a:pos x="connsiteX33021" y="connsiteY33021"/>
              </a:cxn>
              <a:cxn ang="0">
                <a:pos x="connsiteX33022" y="connsiteY33022"/>
              </a:cxn>
              <a:cxn ang="0">
                <a:pos x="connsiteX33023" y="connsiteY33023"/>
              </a:cxn>
              <a:cxn ang="0">
                <a:pos x="connsiteX33024" y="connsiteY33024"/>
              </a:cxn>
              <a:cxn ang="0">
                <a:pos x="connsiteX33025" y="connsiteY33025"/>
              </a:cxn>
              <a:cxn ang="0">
                <a:pos x="connsiteX33026" y="connsiteY33026"/>
              </a:cxn>
              <a:cxn ang="0">
                <a:pos x="connsiteX33027" y="connsiteY33027"/>
              </a:cxn>
              <a:cxn ang="0">
                <a:pos x="connsiteX33028" y="connsiteY33028"/>
              </a:cxn>
              <a:cxn ang="0">
                <a:pos x="connsiteX33029" y="connsiteY33029"/>
              </a:cxn>
              <a:cxn ang="0">
                <a:pos x="connsiteX33030" y="connsiteY33030"/>
              </a:cxn>
              <a:cxn ang="0">
                <a:pos x="connsiteX33031" y="connsiteY33031"/>
              </a:cxn>
              <a:cxn ang="0">
                <a:pos x="connsiteX33032" y="connsiteY33032"/>
              </a:cxn>
              <a:cxn ang="0">
                <a:pos x="connsiteX33033" y="connsiteY33033"/>
              </a:cxn>
              <a:cxn ang="0">
                <a:pos x="connsiteX33034" y="connsiteY33034"/>
              </a:cxn>
              <a:cxn ang="0">
                <a:pos x="connsiteX33035" y="connsiteY33035"/>
              </a:cxn>
              <a:cxn ang="0">
                <a:pos x="connsiteX33036" y="connsiteY33036"/>
              </a:cxn>
              <a:cxn ang="0">
                <a:pos x="connsiteX33037" y="connsiteY33037"/>
              </a:cxn>
              <a:cxn ang="0">
                <a:pos x="connsiteX33038" y="connsiteY33038"/>
              </a:cxn>
              <a:cxn ang="0">
                <a:pos x="connsiteX33039" y="connsiteY33039"/>
              </a:cxn>
              <a:cxn ang="0">
                <a:pos x="connsiteX33040" y="connsiteY33040"/>
              </a:cxn>
              <a:cxn ang="0">
                <a:pos x="connsiteX33041" y="connsiteY33041"/>
              </a:cxn>
              <a:cxn ang="0">
                <a:pos x="connsiteX33042" y="connsiteY33042"/>
              </a:cxn>
              <a:cxn ang="0">
                <a:pos x="connsiteX33043" y="connsiteY33043"/>
              </a:cxn>
              <a:cxn ang="0">
                <a:pos x="connsiteX33044" y="connsiteY33044"/>
              </a:cxn>
              <a:cxn ang="0">
                <a:pos x="connsiteX33045" y="connsiteY33045"/>
              </a:cxn>
              <a:cxn ang="0">
                <a:pos x="connsiteX33046" y="connsiteY33046"/>
              </a:cxn>
              <a:cxn ang="0">
                <a:pos x="connsiteX33047" y="connsiteY33047"/>
              </a:cxn>
              <a:cxn ang="0">
                <a:pos x="connsiteX33048" y="connsiteY33048"/>
              </a:cxn>
              <a:cxn ang="0">
                <a:pos x="connsiteX33049" y="connsiteY33049"/>
              </a:cxn>
              <a:cxn ang="0">
                <a:pos x="connsiteX33050" y="connsiteY33050"/>
              </a:cxn>
              <a:cxn ang="0">
                <a:pos x="connsiteX33051" y="connsiteY33051"/>
              </a:cxn>
              <a:cxn ang="0">
                <a:pos x="connsiteX33052" y="connsiteY33052"/>
              </a:cxn>
              <a:cxn ang="0">
                <a:pos x="connsiteX33053" y="connsiteY33053"/>
              </a:cxn>
              <a:cxn ang="0">
                <a:pos x="connsiteX33054" y="connsiteY33054"/>
              </a:cxn>
              <a:cxn ang="0">
                <a:pos x="connsiteX33055" y="connsiteY33055"/>
              </a:cxn>
              <a:cxn ang="0">
                <a:pos x="connsiteX33056" y="connsiteY33056"/>
              </a:cxn>
              <a:cxn ang="0">
                <a:pos x="connsiteX33057" y="connsiteY33057"/>
              </a:cxn>
              <a:cxn ang="0">
                <a:pos x="connsiteX33058" y="connsiteY33058"/>
              </a:cxn>
              <a:cxn ang="0">
                <a:pos x="connsiteX33059" y="connsiteY33059"/>
              </a:cxn>
              <a:cxn ang="0">
                <a:pos x="connsiteX33060" y="connsiteY33060"/>
              </a:cxn>
              <a:cxn ang="0">
                <a:pos x="connsiteX33061" y="connsiteY33061"/>
              </a:cxn>
              <a:cxn ang="0">
                <a:pos x="connsiteX33062" y="connsiteY33062"/>
              </a:cxn>
              <a:cxn ang="0">
                <a:pos x="connsiteX33063" y="connsiteY33063"/>
              </a:cxn>
              <a:cxn ang="0">
                <a:pos x="connsiteX33064" y="connsiteY33064"/>
              </a:cxn>
              <a:cxn ang="0">
                <a:pos x="connsiteX33065" y="connsiteY33065"/>
              </a:cxn>
              <a:cxn ang="0">
                <a:pos x="connsiteX33066" y="connsiteY33066"/>
              </a:cxn>
              <a:cxn ang="0">
                <a:pos x="connsiteX33067" y="connsiteY33067"/>
              </a:cxn>
              <a:cxn ang="0">
                <a:pos x="connsiteX33068" y="connsiteY33068"/>
              </a:cxn>
              <a:cxn ang="0">
                <a:pos x="connsiteX33069" y="connsiteY33069"/>
              </a:cxn>
              <a:cxn ang="0">
                <a:pos x="connsiteX33070" y="connsiteY33070"/>
              </a:cxn>
              <a:cxn ang="0">
                <a:pos x="connsiteX33071" y="connsiteY33071"/>
              </a:cxn>
              <a:cxn ang="0">
                <a:pos x="connsiteX33072" y="connsiteY33072"/>
              </a:cxn>
              <a:cxn ang="0">
                <a:pos x="connsiteX33073" y="connsiteY33073"/>
              </a:cxn>
              <a:cxn ang="0">
                <a:pos x="connsiteX33074" y="connsiteY33074"/>
              </a:cxn>
              <a:cxn ang="0">
                <a:pos x="connsiteX33075" y="connsiteY33075"/>
              </a:cxn>
              <a:cxn ang="0">
                <a:pos x="connsiteX33076" y="connsiteY33076"/>
              </a:cxn>
              <a:cxn ang="0">
                <a:pos x="connsiteX33077" y="connsiteY33077"/>
              </a:cxn>
              <a:cxn ang="0">
                <a:pos x="connsiteX33078" y="connsiteY33078"/>
              </a:cxn>
              <a:cxn ang="0">
                <a:pos x="connsiteX33079" y="connsiteY33079"/>
              </a:cxn>
              <a:cxn ang="0">
                <a:pos x="connsiteX33080" y="connsiteY33080"/>
              </a:cxn>
              <a:cxn ang="0">
                <a:pos x="connsiteX33081" y="connsiteY33081"/>
              </a:cxn>
              <a:cxn ang="0">
                <a:pos x="connsiteX33082" y="connsiteY33082"/>
              </a:cxn>
              <a:cxn ang="0">
                <a:pos x="connsiteX33083" y="connsiteY33083"/>
              </a:cxn>
              <a:cxn ang="0">
                <a:pos x="connsiteX33084" y="connsiteY33084"/>
              </a:cxn>
              <a:cxn ang="0">
                <a:pos x="connsiteX33085" y="connsiteY33085"/>
              </a:cxn>
              <a:cxn ang="0">
                <a:pos x="connsiteX33086" y="connsiteY33086"/>
              </a:cxn>
              <a:cxn ang="0">
                <a:pos x="connsiteX33087" y="connsiteY33087"/>
              </a:cxn>
              <a:cxn ang="0">
                <a:pos x="connsiteX33088" y="connsiteY33088"/>
              </a:cxn>
              <a:cxn ang="0">
                <a:pos x="connsiteX33089" y="connsiteY33089"/>
              </a:cxn>
              <a:cxn ang="0">
                <a:pos x="connsiteX33090" y="connsiteY33090"/>
              </a:cxn>
              <a:cxn ang="0">
                <a:pos x="connsiteX33091" y="connsiteY33091"/>
              </a:cxn>
              <a:cxn ang="0">
                <a:pos x="connsiteX33092" y="connsiteY33092"/>
              </a:cxn>
              <a:cxn ang="0">
                <a:pos x="connsiteX33093" y="connsiteY33093"/>
              </a:cxn>
              <a:cxn ang="0">
                <a:pos x="connsiteX33094" y="connsiteY33094"/>
              </a:cxn>
              <a:cxn ang="0">
                <a:pos x="connsiteX33095" y="connsiteY33095"/>
              </a:cxn>
              <a:cxn ang="0">
                <a:pos x="connsiteX33096" y="connsiteY33096"/>
              </a:cxn>
              <a:cxn ang="0">
                <a:pos x="connsiteX33097" y="connsiteY33097"/>
              </a:cxn>
              <a:cxn ang="0">
                <a:pos x="connsiteX33098" y="connsiteY33098"/>
              </a:cxn>
              <a:cxn ang="0">
                <a:pos x="connsiteX33099" y="connsiteY33099"/>
              </a:cxn>
              <a:cxn ang="0">
                <a:pos x="connsiteX33100" y="connsiteY33100"/>
              </a:cxn>
              <a:cxn ang="0">
                <a:pos x="connsiteX33101" y="connsiteY33101"/>
              </a:cxn>
              <a:cxn ang="0">
                <a:pos x="connsiteX33102" y="connsiteY33102"/>
              </a:cxn>
              <a:cxn ang="0">
                <a:pos x="connsiteX33103" y="connsiteY33103"/>
              </a:cxn>
              <a:cxn ang="0">
                <a:pos x="connsiteX33104" y="connsiteY33104"/>
              </a:cxn>
              <a:cxn ang="0">
                <a:pos x="connsiteX33105" y="connsiteY33105"/>
              </a:cxn>
              <a:cxn ang="0">
                <a:pos x="connsiteX33106" y="connsiteY33106"/>
              </a:cxn>
              <a:cxn ang="0">
                <a:pos x="connsiteX33107" y="connsiteY33107"/>
              </a:cxn>
              <a:cxn ang="0">
                <a:pos x="connsiteX33108" y="connsiteY33108"/>
              </a:cxn>
              <a:cxn ang="0">
                <a:pos x="connsiteX33109" y="connsiteY33109"/>
              </a:cxn>
              <a:cxn ang="0">
                <a:pos x="connsiteX33110" y="connsiteY33110"/>
              </a:cxn>
              <a:cxn ang="0">
                <a:pos x="connsiteX33111" y="connsiteY33111"/>
              </a:cxn>
              <a:cxn ang="0">
                <a:pos x="connsiteX33112" y="connsiteY33112"/>
              </a:cxn>
              <a:cxn ang="0">
                <a:pos x="connsiteX33113" y="connsiteY33113"/>
              </a:cxn>
              <a:cxn ang="0">
                <a:pos x="connsiteX33114" y="connsiteY33114"/>
              </a:cxn>
              <a:cxn ang="0">
                <a:pos x="connsiteX33115" y="connsiteY33115"/>
              </a:cxn>
              <a:cxn ang="0">
                <a:pos x="connsiteX33116" y="connsiteY33116"/>
              </a:cxn>
              <a:cxn ang="0">
                <a:pos x="connsiteX33117" y="connsiteY33117"/>
              </a:cxn>
              <a:cxn ang="0">
                <a:pos x="connsiteX33118" y="connsiteY33118"/>
              </a:cxn>
              <a:cxn ang="0">
                <a:pos x="connsiteX33119" y="connsiteY33119"/>
              </a:cxn>
              <a:cxn ang="0">
                <a:pos x="connsiteX33120" y="connsiteY33120"/>
              </a:cxn>
              <a:cxn ang="0">
                <a:pos x="connsiteX33121" y="connsiteY33121"/>
              </a:cxn>
              <a:cxn ang="0">
                <a:pos x="connsiteX33122" y="connsiteY33122"/>
              </a:cxn>
              <a:cxn ang="0">
                <a:pos x="connsiteX33123" y="connsiteY33123"/>
              </a:cxn>
              <a:cxn ang="0">
                <a:pos x="connsiteX33124" y="connsiteY33124"/>
              </a:cxn>
              <a:cxn ang="0">
                <a:pos x="connsiteX33125" y="connsiteY33125"/>
              </a:cxn>
              <a:cxn ang="0">
                <a:pos x="connsiteX33126" y="connsiteY33126"/>
              </a:cxn>
              <a:cxn ang="0">
                <a:pos x="connsiteX33127" y="connsiteY33127"/>
              </a:cxn>
              <a:cxn ang="0">
                <a:pos x="connsiteX33128" y="connsiteY33128"/>
              </a:cxn>
              <a:cxn ang="0">
                <a:pos x="connsiteX33129" y="connsiteY33129"/>
              </a:cxn>
              <a:cxn ang="0">
                <a:pos x="connsiteX33130" y="connsiteY33130"/>
              </a:cxn>
              <a:cxn ang="0">
                <a:pos x="connsiteX33131" y="connsiteY33131"/>
              </a:cxn>
              <a:cxn ang="0">
                <a:pos x="connsiteX33132" y="connsiteY33132"/>
              </a:cxn>
              <a:cxn ang="0">
                <a:pos x="connsiteX33133" y="connsiteY33133"/>
              </a:cxn>
              <a:cxn ang="0">
                <a:pos x="connsiteX33134" y="connsiteY33134"/>
              </a:cxn>
              <a:cxn ang="0">
                <a:pos x="connsiteX33135" y="connsiteY33135"/>
              </a:cxn>
              <a:cxn ang="0">
                <a:pos x="connsiteX33136" y="connsiteY33136"/>
              </a:cxn>
              <a:cxn ang="0">
                <a:pos x="connsiteX33137" y="connsiteY33137"/>
              </a:cxn>
              <a:cxn ang="0">
                <a:pos x="connsiteX33138" y="connsiteY33138"/>
              </a:cxn>
              <a:cxn ang="0">
                <a:pos x="connsiteX33139" y="connsiteY33139"/>
              </a:cxn>
              <a:cxn ang="0">
                <a:pos x="connsiteX33140" y="connsiteY33140"/>
              </a:cxn>
              <a:cxn ang="0">
                <a:pos x="connsiteX33141" y="connsiteY33141"/>
              </a:cxn>
              <a:cxn ang="0">
                <a:pos x="connsiteX33142" y="connsiteY33142"/>
              </a:cxn>
              <a:cxn ang="0">
                <a:pos x="connsiteX33143" y="connsiteY33143"/>
              </a:cxn>
              <a:cxn ang="0">
                <a:pos x="connsiteX33144" y="connsiteY33144"/>
              </a:cxn>
              <a:cxn ang="0">
                <a:pos x="connsiteX33145" y="connsiteY33145"/>
              </a:cxn>
              <a:cxn ang="0">
                <a:pos x="connsiteX33146" y="connsiteY33146"/>
              </a:cxn>
              <a:cxn ang="0">
                <a:pos x="connsiteX33147" y="connsiteY33147"/>
              </a:cxn>
              <a:cxn ang="0">
                <a:pos x="connsiteX33148" y="connsiteY33148"/>
              </a:cxn>
              <a:cxn ang="0">
                <a:pos x="connsiteX33149" y="connsiteY33149"/>
              </a:cxn>
              <a:cxn ang="0">
                <a:pos x="connsiteX33150" y="connsiteY33150"/>
              </a:cxn>
              <a:cxn ang="0">
                <a:pos x="connsiteX33151" y="connsiteY33151"/>
              </a:cxn>
              <a:cxn ang="0">
                <a:pos x="connsiteX33152" y="connsiteY33152"/>
              </a:cxn>
              <a:cxn ang="0">
                <a:pos x="connsiteX33153" y="connsiteY33153"/>
              </a:cxn>
              <a:cxn ang="0">
                <a:pos x="connsiteX33154" y="connsiteY33154"/>
              </a:cxn>
              <a:cxn ang="0">
                <a:pos x="connsiteX33155" y="connsiteY33155"/>
              </a:cxn>
              <a:cxn ang="0">
                <a:pos x="connsiteX33156" y="connsiteY33156"/>
              </a:cxn>
              <a:cxn ang="0">
                <a:pos x="connsiteX33157" y="connsiteY33157"/>
              </a:cxn>
              <a:cxn ang="0">
                <a:pos x="connsiteX33158" y="connsiteY33158"/>
              </a:cxn>
              <a:cxn ang="0">
                <a:pos x="connsiteX33159" y="connsiteY33159"/>
              </a:cxn>
              <a:cxn ang="0">
                <a:pos x="connsiteX33160" y="connsiteY33160"/>
              </a:cxn>
              <a:cxn ang="0">
                <a:pos x="connsiteX33161" y="connsiteY33161"/>
              </a:cxn>
              <a:cxn ang="0">
                <a:pos x="connsiteX33162" y="connsiteY33162"/>
              </a:cxn>
              <a:cxn ang="0">
                <a:pos x="connsiteX33163" y="connsiteY33163"/>
              </a:cxn>
              <a:cxn ang="0">
                <a:pos x="connsiteX33164" y="connsiteY33164"/>
              </a:cxn>
              <a:cxn ang="0">
                <a:pos x="connsiteX33165" y="connsiteY33165"/>
              </a:cxn>
              <a:cxn ang="0">
                <a:pos x="connsiteX33166" y="connsiteY33166"/>
              </a:cxn>
              <a:cxn ang="0">
                <a:pos x="connsiteX33167" y="connsiteY33167"/>
              </a:cxn>
              <a:cxn ang="0">
                <a:pos x="connsiteX33168" y="connsiteY33168"/>
              </a:cxn>
              <a:cxn ang="0">
                <a:pos x="connsiteX33169" y="connsiteY33169"/>
              </a:cxn>
              <a:cxn ang="0">
                <a:pos x="connsiteX33170" y="connsiteY33170"/>
              </a:cxn>
              <a:cxn ang="0">
                <a:pos x="connsiteX33171" y="connsiteY33171"/>
              </a:cxn>
              <a:cxn ang="0">
                <a:pos x="connsiteX33172" y="connsiteY33172"/>
              </a:cxn>
              <a:cxn ang="0">
                <a:pos x="connsiteX33173" y="connsiteY33173"/>
              </a:cxn>
              <a:cxn ang="0">
                <a:pos x="connsiteX33174" y="connsiteY33174"/>
              </a:cxn>
              <a:cxn ang="0">
                <a:pos x="connsiteX33175" y="connsiteY33175"/>
              </a:cxn>
              <a:cxn ang="0">
                <a:pos x="connsiteX33176" y="connsiteY33176"/>
              </a:cxn>
              <a:cxn ang="0">
                <a:pos x="connsiteX33177" y="connsiteY33177"/>
              </a:cxn>
              <a:cxn ang="0">
                <a:pos x="connsiteX33178" y="connsiteY33178"/>
              </a:cxn>
              <a:cxn ang="0">
                <a:pos x="connsiteX33179" y="connsiteY33179"/>
              </a:cxn>
              <a:cxn ang="0">
                <a:pos x="connsiteX33180" y="connsiteY33180"/>
              </a:cxn>
              <a:cxn ang="0">
                <a:pos x="connsiteX33181" y="connsiteY33181"/>
              </a:cxn>
              <a:cxn ang="0">
                <a:pos x="connsiteX33182" y="connsiteY33182"/>
              </a:cxn>
              <a:cxn ang="0">
                <a:pos x="connsiteX33183" y="connsiteY33183"/>
              </a:cxn>
              <a:cxn ang="0">
                <a:pos x="connsiteX33184" y="connsiteY33184"/>
              </a:cxn>
              <a:cxn ang="0">
                <a:pos x="connsiteX33185" y="connsiteY33185"/>
              </a:cxn>
              <a:cxn ang="0">
                <a:pos x="connsiteX33186" y="connsiteY33186"/>
              </a:cxn>
              <a:cxn ang="0">
                <a:pos x="connsiteX33187" y="connsiteY33187"/>
              </a:cxn>
              <a:cxn ang="0">
                <a:pos x="connsiteX33188" y="connsiteY33188"/>
              </a:cxn>
              <a:cxn ang="0">
                <a:pos x="connsiteX33189" y="connsiteY33189"/>
              </a:cxn>
              <a:cxn ang="0">
                <a:pos x="connsiteX33190" y="connsiteY33190"/>
              </a:cxn>
              <a:cxn ang="0">
                <a:pos x="connsiteX33191" y="connsiteY33191"/>
              </a:cxn>
              <a:cxn ang="0">
                <a:pos x="connsiteX33192" y="connsiteY33192"/>
              </a:cxn>
              <a:cxn ang="0">
                <a:pos x="connsiteX33193" y="connsiteY33193"/>
              </a:cxn>
              <a:cxn ang="0">
                <a:pos x="connsiteX33194" y="connsiteY33194"/>
              </a:cxn>
              <a:cxn ang="0">
                <a:pos x="connsiteX33195" y="connsiteY33195"/>
              </a:cxn>
              <a:cxn ang="0">
                <a:pos x="connsiteX33196" y="connsiteY33196"/>
              </a:cxn>
              <a:cxn ang="0">
                <a:pos x="connsiteX33197" y="connsiteY33197"/>
              </a:cxn>
              <a:cxn ang="0">
                <a:pos x="connsiteX33198" y="connsiteY33198"/>
              </a:cxn>
              <a:cxn ang="0">
                <a:pos x="connsiteX33199" y="connsiteY33199"/>
              </a:cxn>
              <a:cxn ang="0">
                <a:pos x="connsiteX33200" y="connsiteY33200"/>
              </a:cxn>
              <a:cxn ang="0">
                <a:pos x="connsiteX33201" y="connsiteY33201"/>
              </a:cxn>
              <a:cxn ang="0">
                <a:pos x="connsiteX33202" y="connsiteY33202"/>
              </a:cxn>
              <a:cxn ang="0">
                <a:pos x="connsiteX33203" y="connsiteY33203"/>
              </a:cxn>
              <a:cxn ang="0">
                <a:pos x="connsiteX33204" y="connsiteY33204"/>
              </a:cxn>
              <a:cxn ang="0">
                <a:pos x="connsiteX33205" y="connsiteY33205"/>
              </a:cxn>
              <a:cxn ang="0">
                <a:pos x="connsiteX33206" y="connsiteY33206"/>
              </a:cxn>
              <a:cxn ang="0">
                <a:pos x="connsiteX33207" y="connsiteY33207"/>
              </a:cxn>
              <a:cxn ang="0">
                <a:pos x="connsiteX33208" y="connsiteY33208"/>
              </a:cxn>
              <a:cxn ang="0">
                <a:pos x="connsiteX33209" y="connsiteY33209"/>
              </a:cxn>
              <a:cxn ang="0">
                <a:pos x="connsiteX33210" y="connsiteY33210"/>
              </a:cxn>
              <a:cxn ang="0">
                <a:pos x="connsiteX33211" y="connsiteY33211"/>
              </a:cxn>
              <a:cxn ang="0">
                <a:pos x="connsiteX33212" y="connsiteY33212"/>
              </a:cxn>
              <a:cxn ang="0">
                <a:pos x="connsiteX33213" y="connsiteY33213"/>
              </a:cxn>
              <a:cxn ang="0">
                <a:pos x="connsiteX33214" y="connsiteY33214"/>
              </a:cxn>
              <a:cxn ang="0">
                <a:pos x="connsiteX33215" y="connsiteY33215"/>
              </a:cxn>
              <a:cxn ang="0">
                <a:pos x="connsiteX33216" y="connsiteY33216"/>
              </a:cxn>
              <a:cxn ang="0">
                <a:pos x="connsiteX33217" y="connsiteY33217"/>
              </a:cxn>
              <a:cxn ang="0">
                <a:pos x="connsiteX33218" y="connsiteY33218"/>
              </a:cxn>
              <a:cxn ang="0">
                <a:pos x="connsiteX33219" y="connsiteY33219"/>
              </a:cxn>
              <a:cxn ang="0">
                <a:pos x="connsiteX33220" y="connsiteY33220"/>
              </a:cxn>
              <a:cxn ang="0">
                <a:pos x="connsiteX33221" y="connsiteY33221"/>
              </a:cxn>
              <a:cxn ang="0">
                <a:pos x="connsiteX33222" y="connsiteY33222"/>
              </a:cxn>
              <a:cxn ang="0">
                <a:pos x="connsiteX33223" y="connsiteY33223"/>
              </a:cxn>
              <a:cxn ang="0">
                <a:pos x="connsiteX33224" y="connsiteY33224"/>
              </a:cxn>
              <a:cxn ang="0">
                <a:pos x="connsiteX33225" y="connsiteY33225"/>
              </a:cxn>
              <a:cxn ang="0">
                <a:pos x="connsiteX33226" y="connsiteY33226"/>
              </a:cxn>
              <a:cxn ang="0">
                <a:pos x="connsiteX33227" y="connsiteY33227"/>
              </a:cxn>
              <a:cxn ang="0">
                <a:pos x="connsiteX33228" y="connsiteY33228"/>
              </a:cxn>
              <a:cxn ang="0">
                <a:pos x="connsiteX33229" y="connsiteY33229"/>
              </a:cxn>
              <a:cxn ang="0">
                <a:pos x="connsiteX33230" y="connsiteY33230"/>
              </a:cxn>
              <a:cxn ang="0">
                <a:pos x="connsiteX33231" y="connsiteY33231"/>
              </a:cxn>
              <a:cxn ang="0">
                <a:pos x="connsiteX33232" y="connsiteY33232"/>
              </a:cxn>
              <a:cxn ang="0">
                <a:pos x="connsiteX33233" y="connsiteY33233"/>
              </a:cxn>
              <a:cxn ang="0">
                <a:pos x="connsiteX33234" y="connsiteY33234"/>
              </a:cxn>
              <a:cxn ang="0">
                <a:pos x="connsiteX33235" y="connsiteY33235"/>
              </a:cxn>
              <a:cxn ang="0">
                <a:pos x="connsiteX33236" y="connsiteY33236"/>
              </a:cxn>
              <a:cxn ang="0">
                <a:pos x="connsiteX33237" y="connsiteY33237"/>
              </a:cxn>
              <a:cxn ang="0">
                <a:pos x="connsiteX33238" y="connsiteY33238"/>
              </a:cxn>
              <a:cxn ang="0">
                <a:pos x="connsiteX33239" y="connsiteY33239"/>
              </a:cxn>
              <a:cxn ang="0">
                <a:pos x="connsiteX33240" y="connsiteY33240"/>
              </a:cxn>
              <a:cxn ang="0">
                <a:pos x="connsiteX33241" y="connsiteY33241"/>
              </a:cxn>
              <a:cxn ang="0">
                <a:pos x="connsiteX33242" y="connsiteY33242"/>
              </a:cxn>
              <a:cxn ang="0">
                <a:pos x="connsiteX33243" y="connsiteY33243"/>
              </a:cxn>
              <a:cxn ang="0">
                <a:pos x="connsiteX33244" y="connsiteY33244"/>
              </a:cxn>
              <a:cxn ang="0">
                <a:pos x="connsiteX33245" y="connsiteY33245"/>
              </a:cxn>
              <a:cxn ang="0">
                <a:pos x="connsiteX33246" y="connsiteY33246"/>
              </a:cxn>
              <a:cxn ang="0">
                <a:pos x="connsiteX33247" y="connsiteY33247"/>
              </a:cxn>
              <a:cxn ang="0">
                <a:pos x="connsiteX33248" y="connsiteY33248"/>
              </a:cxn>
              <a:cxn ang="0">
                <a:pos x="connsiteX33249" y="connsiteY33249"/>
              </a:cxn>
              <a:cxn ang="0">
                <a:pos x="connsiteX33250" y="connsiteY33250"/>
              </a:cxn>
              <a:cxn ang="0">
                <a:pos x="connsiteX33251" y="connsiteY33251"/>
              </a:cxn>
              <a:cxn ang="0">
                <a:pos x="connsiteX33252" y="connsiteY33252"/>
              </a:cxn>
              <a:cxn ang="0">
                <a:pos x="connsiteX33253" y="connsiteY33253"/>
              </a:cxn>
              <a:cxn ang="0">
                <a:pos x="connsiteX33254" y="connsiteY33254"/>
              </a:cxn>
              <a:cxn ang="0">
                <a:pos x="connsiteX33255" y="connsiteY33255"/>
              </a:cxn>
              <a:cxn ang="0">
                <a:pos x="connsiteX33256" y="connsiteY33256"/>
              </a:cxn>
              <a:cxn ang="0">
                <a:pos x="connsiteX33257" y="connsiteY33257"/>
              </a:cxn>
              <a:cxn ang="0">
                <a:pos x="connsiteX33258" y="connsiteY33258"/>
              </a:cxn>
              <a:cxn ang="0">
                <a:pos x="connsiteX33259" y="connsiteY33259"/>
              </a:cxn>
              <a:cxn ang="0">
                <a:pos x="connsiteX33260" y="connsiteY33260"/>
              </a:cxn>
              <a:cxn ang="0">
                <a:pos x="connsiteX33261" y="connsiteY33261"/>
              </a:cxn>
              <a:cxn ang="0">
                <a:pos x="connsiteX33262" y="connsiteY33262"/>
              </a:cxn>
              <a:cxn ang="0">
                <a:pos x="connsiteX33263" y="connsiteY33263"/>
              </a:cxn>
              <a:cxn ang="0">
                <a:pos x="connsiteX33264" y="connsiteY33264"/>
              </a:cxn>
              <a:cxn ang="0">
                <a:pos x="connsiteX33265" y="connsiteY33265"/>
              </a:cxn>
              <a:cxn ang="0">
                <a:pos x="connsiteX33266" y="connsiteY33266"/>
              </a:cxn>
              <a:cxn ang="0">
                <a:pos x="connsiteX33267" y="connsiteY33267"/>
              </a:cxn>
              <a:cxn ang="0">
                <a:pos x="connsiteX33268" y="connsiteY33268"/>
              </a:cxn>
              <a:cxn ang="0">
                <a:pos x="connsiteX33269" y="connsiteY33269"/>
              </a:cxn>
              <a:cxn ang="0">
                <a:pos x="connsiteX33270" y="connsiteY33270"/>
              </a:cxn>
              <a:cxn ang="0">
                <a:pos x="connsiteX33271" y="connsiteY33271"/>
              </a:cxn>
              <a:cxn ang="0">
                <a:pos x="connsiteX33272" y="connsiteY33272"/>
              </a:cxn>
              <a:cxn ang="0">
                <a:pos x="connsiteX33273" y="connsiteY33273"/>
              </a:cxn>
              <a:cxn ang="0">
                <a:pos x="connsiteX33274" y="connsiteY33274"/>
              </a:cxn>
              <a:cxn ang="0">
                <a:pos x="connsiteX33275" y="connsiteY33275"/>
              </a:cxn>
              <a:cxn ang="0">
                <a:pos x="connsiteX33276" y="connsiteY33276"/>
              </a:cxn>
              <a:cxn ang="0">
                <a:pos x="connsiteX33277" y="connsiteY33277"/>
              </a:cxn>
              <a:cxn ang="0">
                <a:pos x="connsiteX33278" y="connsiteY33278"/>
              </a:cxn>
              <a:cxn ang="0">
                <a:pos x="connsiteX33279" y="connsiteY33279"/>
              </a:cxn>
              <a:cxn ang="0">
                <a:pos x="connsiteX33280" y="connsiteY33280"/>
              </a:cxn>
              <a:cxn ang="0">
                <a:pos x="connsiteX33281" y="connsiteY33281"/>
              </a:cxn>
              <a:cxn ang="0">
                <a:pos x="connsiteX33282" y="connsiteY33282"/>
              </a:cxn>
              <a:cxn ang="0">
                <a:pos x="connsiteX33283" y="connsiteY33283"/>
              </a:cxn>
              <a:cxn ang="0">
                <a:pos x="connsiteX33284" y="connsiteY33284"/>
              </a:cxn>
              <a:cxn ang="0">
                <a:pos x="connsiteX33285" y="connsiteY33285"/>
              </a:cxn>
              <a:cxn ang="0">
                <a:pos x="connsiteX33286" y="connsiteY33286"/>
              </a:cxn>
              <a:cxn ang="0">
                <a:pos x="connsiteX33287" y="connsiteY33287"/>
              </a:cxn>
              <a:cxn ang="0">
                <a:pos x="connsiteX33288" y="connsiteY33288"/>
              </a:cxn>
              <a:cxn ang="0">
                <a:pos x="connsiteX33289" y="connsiteY33289"/>
              </a:cxn>
              <a:cxn ang="0">
                <a:pos x="connsiteX33290" y="connsiteY33290"/>
              </a:cxn>
              <a:cxn ang="0">
                <a:pos x="connsiteX33291" y="connsiteY33291"/>
              </a:cxn>
              <a:cxn ang="0">
                <a:pos x="connsiteX33292" y="connsiteY33292"/>
              </a:cxn>
              <a:cxn ang="0">
                <a:pos x="connsiteX33293" y="connsiteY33293"/>
              </a:cxn>
              <a:cxn ang="0">
                <a:pos x="connsiteX33294" y="connsiteY33294"/>
              </a:cxn>
              <a:cxn ang="0">
                <a:pos x="connsiteX33295" y="connsiteY33295"/>
              </a:cxn>
              <a:cxn ang="0">
                <a:pos x="connsiteX33296" y="connsiteY33296"/>
              </a:cxn>
              <a:cxn ang="0">
                <a:pos x="connsiteX33297" y="connsiteY33297"/>
              </a:cxn>
              <a:cxn ang="0">
                <a:pos x="connsiteX33298" y="connsiteY33298"/>
              </a:cxn>
              <a:cxn ang="0">
                <a:pos x="connsiteX33299" y="connsiteY33299"/>
              </a:cxn>
              <a:cxn ang="0">
                <a:pos x="connsiteX33300" y="connsiteY33300"/>
              </a:cxn>
              <a:cxn ang="0">
                <a:pos x="connsiteX33301" y="connsiteY33301"/>
              </a:cxn>
              <a:cxn ang="0">
                <a:pos x="connsiteX33302" y="connsiteY33302"/>
              </a:cxn>
              <a:cxn ang="0">
                <a:pos x="connsiteX33303" y="connsiteY33303"/>
              </a:cxn>
              <a:cxn ang="0">
                <a:pos x="connsiteX33304" y="connsiteY33304"/>
              </a:cxn>
              <a:cxn ang="0">
                <a:pos x="connsiteX33305" y="connsiteY33305"/>
              </a:cxn>
              <a:cxn ang="0">
                <a:pos x="connsiteX33306" y="connsiteY33306"/>
              </a:cxn>
              <a:cxn ang="0">
                <a:pos x="connsiteX33307" y="connsiteY33307"/>
              </a:cxn>
              <a:cxn ang="0">
                <a:pos x="connsiteX33308" y="connsiteY33308"/>
              </a:cxn>
              <a:cxn ang="0">
                <a:pos x="connsiteX33309" y="connsiteY33309"/>
              </a:cxn>
              <a:cxn ang="0">
                <a:pos x="connsiteX33310" y="connsiteY33310"/>
              </a:cxn>
              <a:cxn ang="0">
                <a:pos x="connsiteX33311" y="connsiteY33311"/>
              </a:cxn>
              <a:cxn ang="0">
                <a:pos x="connsiteX33312" y="connsiteY33312"/>
              </a:cxn>
              <a:cxn ang="0">
                <a:pos x="connsiteX33313" y="connsiteY33313"/>
              </a:cxn>
              <a:cxn ang="0">
                <a:pos x="connsiteX33314" y="connsiteY33314"/>
              </a:cxn>
              <a:cxn ang="0">
                <a:pos x="connsiteX33315" y="connsiteY33315"/>
              </a:cxn>
              <a:cxn ang="0">
                <a:pos x="connsiteX33316" y="connsiteY33316"/>
              </a:cxn>
              <a:cxn ang="0">
                <a:pos x="connsiteX33317" y="connsiteY33317"/>
              </a:cxn>
              <a:cxn ang="0">
                <a:pos x="connsiteX33318" y="connsiteY33318"/>
              </a:cxn>
              <a:cxn ang="0">
                <a:pos x="connsiteX33319" y="connsiteY33319"/>
              </a:cxn>
              <a:cxn ang="0">
                <a:pos x="connsiteX33320" y="connsiteY33320"/>
              </a:cxn>
              <a:cxn ang="0">
                <a:pos x="connsiteX33321" y="connsiteY33321"/>
              </a:cxn>
              <a:cxn ang="0">
                <a:pos x="connsiteX33322" y="connsiteY33322"/>
              </a:cxn>
              <a:cxn ang="0">
                <a:pos x="connsiteX33323" y="connsiteY33323"/>
              </a:cxn>
              <a:cxn ang="0">
                <a:pos x="connsiteX33324" y="connsiteY33324"/>
              </a:cxn>
              <a:cxn ang="0">
                <a:pos x="connsiteX33325" y="connsiteY33325"/>
              </a:cxn>
              <a:cxn ang="0">
                <a:pos x="connsiteX33326" y="connsiteY33326"/>
              </a:cxn>
              <a:cxn ang="0">
                <a:pos x="connsiteX33327" y="connsiteY33327"/>
              </a:cxn>
              <a:cxn ang="0">
                <a:pos x="connsiteX33328" y="connsiteY33328"/>
              </a:cxn>
              <a:cxn ang="0">
                <a:pos x="connsiteX33329" y="connsiteY33329"/>
              </a:cxn>
              <a:cxn ang="0">
                <a:pos x="connsiteX33330" y="connsiteY33330"/>
              </a:cxn>
              <a:cxn ang="0">
                <a:pos x="connsiteX33331" y="connsiteY33331"/>
              </a:cxn>
              <a:cxn ang="0">
                <a:pos x="connsiteX33332" y="connsiteY33332"/>
              </a:cxn>
              <a:cxn ang="0">
                <a:pos x="connsiteX33333" y="connsiteY33333"/>
              </a:cxn>
              <a:cxn ang="0">
                <a:pos x="connsiteX33334" y="connsiteY33334"/>
              </a:cxn>
              <a:cxn ang="0">
                <a:pos x="connsiteX33335" y="connsiteY33335"/>
              </a:cxn>
              <a:cxn ang="0">
                <a:pos x="connsiteX33336" y="connsiteY33336"/>
              </a:cxn>
              <a:cxn ang="0">
                <a:pos x="connsiteX33337" y="connsiteY33337"/>
              </a:cxn>
              <a:cxn ang="0">
                <a:pos x="connsiteX33338" y="connsiteY33338"/>
              </a:cxn>
              <a:cxn ang="0">
                <a:pos x="connsiteX33339" y="connsiteY33339"/>
              </a:cxn>
              <a:cxn ang="0">
                <a:pos x="connsiteX33340" y="connsiteY33340"/>
              </a:cxn>
              <a:cxn ang="0">
                <a:pos x="connsiteX33341" y="connsiteY33341"/>
              </a:cxn>
              <a:cxn ang="0">
                <a:pos x="connsiteX33342" y="connsiteY33342"/>
              </a:cxn>
              <a:cxn ang="0">
                <a:pos x="connsiteX33343" y="connsiteY33343"/>
              </a:cxn>
              <a:cxn ang="0">
                <a:pos x="connsiteX33344" y="connsiteY33344"/>
              </a:cxn>
              <a:cxn ang="0">
                <a:pos x="connsiteX33345" y="connsiteY33345"/>
              </a:cxn>
              <a:cxn ang="0">
                <a:pos x="connsiteX33346" y="connsiteY33346"/>
              </a:cxn>
              <a:cxn ang="0">
                <a:pos x="connsiteX33347" y="connsiteY33347"/>
              </a:cxn>
              <a:cxn ang="0">
                <a:pos x="connsiteX33348" y="connsiteY33348"/>
              </a:cxn>
              <a:cxn ang="0">
                <a:pos x="connsiteX33349" y="connsiteY33349"/>
              </a:cxn>
              <a:cxn ang="0">
                <a:pos x="connsiteX33350" y="connsiteY33350"/>
              </a:cxn>
              <a:cxn ang="0">
                <a:pos x="connsiteX33351" y="connsiteY33351"/>
              </a:cxn>
              <a:cxn ang="0">
                <a:pos x="connsiteX33352" y="connsiteY33352"/>
              </a:cxn>
              <a:cxn ang="0">
                <a:pos x="connsiteX33353" y="connsiteY33353"/>
              </a:cxn>
              <a:cxn ang="0">
                <a:pos x="connsiteX33354" y="connsiteY33354"/>
              </a:cxn>
              <a:cxn ang="0">
                <a:pos x="connsiteX33355" y="connsiteY33355"/>
              </a:cxn>
              <a:cxn ang="0">
                <a:pos x="connsiteX33356" y="connsiteY33356"/>
              </a:cxn>
              <a:cxn ang="0">
                <a:pos x="connsiteX33357" y="connsiteY33357"/>
              </a:cxn>
              <a:cxn ang="0">
                <a:pos x="connsiteX33358" y="connsiteY33358"/>
              </a:cxn>
              <a:cxn ang="0">
                <a:pos x="connsiteX33359" y="connsiteY33359"/>
              </a:cxn>
              <a:cxn ang="0">
                <a:pos x="connsiteX33360" y="connsiteY33360"/>
              </a:cxn>
              <a:cxn ang="0">
                <a:pos x="connsiteX33361" y="connsiteY33361"/>
              </a:cxn>
              <a:cxn ang="0">
                <a:pos x="connsiteX33362" y="connsiteY33362"/>
              </a:cxn>
              <a:cxn ang="0">
                <a:pos x="connsiteX33363" y="connsiteY33363"/>
              </a:cxn>
              <a:cxn ang="0">
                <a:pos x="connsiteX33364" y="connsiteY33364"/>
              </a:cxn>
              <a:cxn ang="0">
                <a:pos x="connsiteX33365" y="connsiteY33365"/>
              </a:cxn>
              <a:cxn ang="0">
                <a:pos x="connsiteX33366" y="connsiteY33366"/>
              </a:cxn>
              <a:cxn ang="0">
                <a:pos x="connsiteX33367" y="connsiteY33367"/>
              </a:cxn>
              <a:cxn ang="0">
                <a:pos x="connsiteX33368" y="connsiteY33368"/>
              </a:cxn>
              <a:cxn ang="0">
                <a:pos x="connsiteX33369" y="connsiteY33369"/>
              </a:cxn>
              <a:cxn ang="0">
                <a:pos x="connsiteX33370" y="connsiteY33370"/>
              </a:cxn>
              <a:cxn ang="0">
                <a:pos x="connsiteX33371" y="connsiteY33371"/>
              </a:cxn>
              <a:cxn ang="0">
                <a:pos x="connsiteX33372" y="connsiteY33372"/>
              </a:cxn>
              <a:cxn ang="0">
                <a:pos x="connsiteX33373" y="connsiteY33373"/>
              </a:cxn>
              <a:cxn ang="0">
                <a:pos x="connsiteX33374" y="connsiteY33374"/>
              </a:cxn>
              <a:cxn ang="0">
                <a:pos x="connsiteX33375" y="connsiteY33375"/>
              </a:cxn>
              <a:cxn ang="0">
                <a:pos x="connsiteX33376" y="connsiteY33376"/>
              </a:cxn>
              <a:cxn ang="0">
                <a:pos x="connsiteX33377" y="connsiteY33377"/>
              </a:cxn>
              <a:cxn ang="0">
                <a:pos x="connsiteX33378" y="connsiteY33378"/>
              </a:cxn>
              <a:cxn ang="0">
                <a:pos x="connsiteX33379" y="connsiteY33379"/>
              </a:cxn>
              <a:cxn ang="0">
                <a:pos x="connsiteX33380" y="connsiteY33380"/>
              </a:cxn>
              <a:cxn ang="0">
                <a:pos x="connsiteX33381" y="connsiteY33381"/>
              </a:cxn>
              <a:cxn ang="0">
                <a:pos x="connsiteX33382" y="connsiteY33382"/>
              </a:cxn>
              <a:cxn ang="0">
                <a:pos x="connsiteX33383" y="connsiteY33383"/>
              </a:cxn>
              <a:cxn ang="0">
                <a:pos x="connsiteX33384" y="connsiteY33384"/>
              </a:cxn>
              <a:cxn ang="0">
                <a:pos x="connsiteX33385" y="connsiteY33385"/>
              </a:cxn>
              <a:cxn ang="0">
                <a:pos x="connsiteX33386" y="connsiteY33386"/>
              </a:cxn>
              <a:cxn ang="0">
                <a:pos x="connsiteX33387" y="connsiteY33387"/>
              </a:cxn>
              <a:cxn ang="0">
                <a:pos x="connsiteX33388" y="connsiteY33388"/>
              </a:cxn>
              <a:cxn ang="0">
                <a:pos x="connsiteX33389" y="connsiteY33389"/>
              </a:cxn>
              <a:cxn ang="0">
                <a:pos x="connsiteX33390" y="connsiteY33390"/>
              </a:cxn>
              <a:cxn ang="0">
                <a:pos x="connsiteX33391" y="connsiteY33391"/>
              </a:cxn>
              <a:cxn ang="0">
                <a:pos x="connsiteX33392" y="connsiteY33392"/>
              </a:cxn>
              <a:cxn ang="0">
                <a:pos x="connsiteX33393" y="connsiteY33393"/>
              </a:cxn>
              <a:cxn ang="0">
                <a:pos x="connsiteX33394" y="connsiteY33394"/>
              </a:cxn>
              <a:cxn ang="0">
                <a:pos x="connsiteX33395" y="connsiteY33395"/>
              </a:cxn>
              <a:cxn ang="0">
                <a:pos x="connsiteX33396" y="connsiteY33396"/>
              </a:cxn>
              <a:cxn ang="0">
                <a:pos x="connsiteX33397" y="connsiteY33397"/>
              </a:cxn>
              <a:cxn ang="0">
                <a:pos x="connsiteX33398" y="connsiteY33398"/>
              </a:cxn>
              <a:cxn ang="0">
                <a:pos x="connsiteX33399" y="connsiteY33399"/>
              </a:cxn>
              <a:cxn ang="0">
                <a:pos x="connsiteX33400" y="connsiteY33400"/>
              </a:cxn>
              <a:cxn ang="0">
                <a:pos x="connsiteX33401" y="connsiteY33401"/>
              </a:cxn>
              <a:cxn ang="0">
                <a:pos x="connsiteX33402" y="connsiteY33402"/>
              </a:cxn>
              <a:cxn ang="0">
                <a:pos x="connsiteX33403" y="connsiteY33403"/>
              </a:cxn>
              <a:cxn ang="0">
                <a:pos x="connsiteX33404" y="connsiteY33404"/>
              </a:cxn>
              <a:cxn ang="0">
                <a:pos x="connsiteX33405" y="connsiteY33405"/>
              </a:cxn>
              <a:cxn ang="0">
                <a:pos x="connsiteX33406" y="connsiteY33406"/>
              </a:cxn>
              <a:cxn ang="0">
                <a:pos x="connsiteX33407" y="connsiteY33407"/>
              </a:cxn>
              <a:cxn ang="0">
                <a:pos x="connsiteX33408" y="connsiteY33408"/>
              </a:cxn>
              <a:cxn ang="0">
                <a:pos x="connsiteX33409" y="connsiteY33409"/>
              </a:cxn>
              <a:cxn ang="0">
                <a:pos x="connsiteX33410" y="connsiteY33410"/>
              </a:cxn>
              <a:cxn ang="0">
                <a:pos x="connsiteX33411" y="connsiteY33411"/>
              </a:cxn>
              <a:cxn ang="0">
                <a:pos x="connsiteX33412" y="connsiteY33412"/>
              </a:cxn>
              <a:cxn ang="0">
                <a:pos x="connsiteX33413" y="connsiteY33413"/>
              </a:cxn>
              <a:cxn ang="0">
                <a:pos x="connsiteX33414" y="connsiteY33414"/>
              </a:cxn>
              <a:cxn ang="0">
                <a:pos x="connsiteX33415" y="connsiteY33415"/>
              </a:cxn>
              <a:cxn ang="0">
                <a:pos x="connsiteX33416" y="connsiteY33416"/>
              </a:cxn>
              <a:cxn ang="0">
                <a:pos x="connsiteX33417" y="connsiteY33417"/>
              </a:cxn>
              <a:cxn ang="0">
                <a:pos x="connsiteX33418" y="connsiteY33418"/>
              </a:cxn>
              <a:cxn ang="0">
                <a:pos x="connsiteX33419" y="connsiteY33419"/>
              </a:cxn>
              <a:cxn ang="0">
                <a:pos x="connsiteX33420" y="connsiteY33420"/>
              </a:cxn>
              <a:cxn ang="0">
                <a:pos x="connsiteX33421" y="connsiteY33421"/>
              </a:cxn>
              <a:cxn ang="0">
                <a:pos x="connsiteX33422" y="connsiteY33422"/>
              </a:cxn>
              <a:cxn ang="0">
                <a:pos x="connsiteX33423" y="connsiteY33423"/>
              </a:cxn>
              <a:cxn ang="0">
                <a:pos x="connsiteX33424" y="connsiteY33424"/>
              </a:cxn>
              <a:cxn ang="0">
                <a:pos x="connsiteX33425" y="connsiteY33425"/>
              </a:cxn>
              <a:cxn ang="0">
                <a:pos x="connsiteX33426" y="connsiteY33426"/>
              </a:cxn>
              <a:cxn ang="0">
                <a:pos x="connsiteX33427" y="connsiteY33427"/>
              </a:cxn>
              <a:cxn ang="0">
                <a:pos x="connsiteX33428" y="connsiteY33428"/>
              </a:cxn>
              <a:cxn ang="0">
                <a:pos x="connsiteX33429" y="connsiteY33429"/>
              </a:cxn>
              <a:cxn ang="0">
                <a:pos x="connsiteX33430" y="connsiteY33430"/>
              </a:cxn>
              <a:cxn ang="0">
                <a:pos x="connsiteX33431" y="connsiteY33431"/>
              </a:cxn>
              <a:cxn ang="0">
                <a:pos x="connsiteX33432" y="connsiteY33432"/>
              </a:cxn>
              <a:cxn ang="0">
                <a:pos x="connsiteX33433" y="connsiteY33433"/>
              </a:cxn>
              <a:cxn ang="0">
                <a:pos x="connsiteX33434" y="connsiteY33434"/>
              </a:cxn>
              <a:cxn ang="0">
                <a:pos x="connsiteX33435" y="connsiteY33435"/>
              </a:cxn>
              <a:cxn ang="0">
                <a:pos x="connsiteX33436" y="connsiteY33436"/>
              </a:cxn>
              <a:cxn ang="0">
                <a:pos x="connsiteX33437" y="connsiteY33437"/>
              </a:cxn>
              <a:cxn ang="0">
                <a:pos x="connsiteX33438" y="connsiteY33438"/>
              </a:cxn>
              <a:cxn ang="0">
                <a:pos x="connsiteX33439" y="connsiteY33439"/>
              </a:cxn>
              <a:cxn ang="0">
                <a:pos x="connsiteX33440" y="connsiteY33440"/>
              </a:cxn>
              <a:cxn ang="0">
                <a:pos x="connsiteX33441" y="connsiteY33441"/>
              </a:cxn>
              <a:cxn ang="0">
                <a:pos x="connsiteX33442" y="connsiteY33442"/>
              </a:cxn>
              <a:cxn ang="0">
                <a:pos x="connsiteX33443" y="connsiteY33443"/>
              </a:cxn>
              <a:cxn ang="0">
                <a:pos x="connsiteX33444" y="connsiteY33444"/>
              </a:cxn>
              <a:cxn ang="0">
                <a:pos x="connsiteX33445" y="connsiteY33445"/>
              </a:cxn>
              <a:cxn ang="0">
                <a:pos x="connsiteX33446" y="connsiteY33446"/>
              </a:cxn>
              <a:cxn ang="0">
                <a:pos x="connsiteX33447" y="connsiteY33447"/>
              </a:cxn>
              <a:cxn ang="0">
                <a:pos x="connsiteX33448" y="connsiteY33448"/>
              </a:cxn>
              <a:cxn ang="0">
                <a:pos x="connsiteX33449" y="connsiteY33449"/>
              </a:cxn>
              <a:cxn ang="0">
                <a:pos x="connsiteX33450" y="connsiteY33450"/>
              </a:cxn>
              <a:cxn ang="0">
                <a:pos x="connsiteX33451" y="connsiteY33451"/>
              </a:cxn>
              <a:cxn ang="0">
                <a:pos x="connsiteX33452" y="connsiteY33452"/>
              </a:cxn>
              <a:cxn ang="0">
                <a:pos x="connsiteX33453" y="connsiteY33453"/>
              </a:cxn>
              <a:cxn ang="0">
                <a:pos x="connsiteX33454" y="connsiteY33454"/>
              </a:cxn>
              <a:cxn ang="0">
                <a:pos x="connsiteX33455" y="connsiteY33455"/>
              </a:cxn>
              <a:cxn ang="0">
                <a:pos x="connsiteX33456" y="connsiteY33456"/>
              </a:cxn>
              <a:cxn ang="0">
                <a:pos x="connsiteX33457" y="connsiteY33457"/>
              </a:cxn>
              <a:cxn ang="0">
                <a:pos x="connsiteX33458" y="connsiteY33458"/>
              </a:cxn>
              <a:cxn ang="0">
                <a:pos x="connsiteX33459" y="connsiteY33459"/>
              </a:cxn>
              <a:cxn ang="0">
                <a:pos x="connsiteX33460" y="connsiteY33460"/>
              </a:cxn>
              <a:cxn ang="0">
                <a:pos x="connsiteX33461" y="connsiteY33461"/>
              </a:cxn>
              <a:cxn ang="0">
                <a:pos x="connsiteX33462" y="connsiteY33462"/>
              </a:cxn>
              <a:cxn ang="0">
                <a:pos x="connsiteX33463" y="connsiteY33463"/>
              </a:cxn>
              <a:cxn ang="0">
                <a:pos x="connsiteX33464" y="connsiteY33464"/>
              </a:cxn>
              <a:cxn ang="0">
                <a:pos x="connsiteX33465" y="connsiteY33465"/>
              </a:cxn>
              <a:cxn ang="0">
                <a:pos x="connsiteX33466" y="connsiteY33466"/>
              </a:cxn>
              <a:cxn ang="0">
                <a:pos x="connsiteX33467" y="connsiteY33467"/>
              </a:cxn>
              <a:cxn ang="0">
                <a:pos x="connsiteX33468" y="connsiteY33468"/>
              </a:cxn>
              <a:cxn ang="0">
                <a:pos x="connsiteX33469" y="connsiteY33469"/>
              </a:cxn>
              <a:cxn ang="0">
                <a:pos x="connsiteX33470" y="connsiteY33470"/>
              </a:cxn>
              <a:cxn ang="0">
                <a:pos x="connsiteX33471" y="connsiteY33471"/>
              </a:cxn>
              <a:cxn ang="0">
                <a:pos x="connsiteX33472" y="connsiteY33472"/>
              </a:cxn>
              <a:cxn ang="0">
                <a:pos x="connsiteX33473" y="connsiteY33473"/>
              </a:cxn>
              <a:cxn ang="0">
                <a:pos x="connsiteX33474" y="connsiteY33474"/>
              </a:cxn>
              <a:cxn ang="0">
                <a:pos x="connsiteX33475" y="connsiteY33475"/>
              </a:cxn>
              <a:cxn ang="0">
                <a:pos x="connsiteX33476" y="connsiteY33476"/>
              </a:cxn>
              <a:cxn ang="0">
                <a:pos x="connsiteX33477" y="connsiteY33477"/>
              </a:cxn>
              <a:cxn ang="0">
                <a:pos x="connsiteX33478" y="connsiteY33478"/>
              </a:cxn>
              <a:cxn ang="0">
                <a:pos x="connsiteX33479" y="connsiteY33479"/>
              </a:cxn>
              <a:cxn ang="0">
                <a:pos x="connsiteX33480" y="connsiteY33480"/>
              </a:cxn>
              <a:cxn ang="0">
                <a:pos x="connsiteX33481" y="connsiteY33481"/>
              </a:cxn>
              <a:cxn ang="0">
                <a:pos x="connsiteX33482" y="connsiteY33482"/>
              </a:cxn>
              <a:cxn ang="0">
                <a:pos x="connsiteX33483" y="connsiteY33483"/>
              </a:cxn>
              <a:cxn ang="0">
                <a:pos x="connsiteX33484" y="connsiteY33484"/>
              </a:cxn>
              <a:cxn ang="0">
                <a:pos x="connsiteX33485" y="connsiteY33485"/>
              </a:cxn>
              <a:cxn ang="0">
                <a:pos x="connsiteX33486" y="connsiteY33486"/>
              </a:cxn>
              <a:cxn ang="0">
                <a:pos x="connsiteX33487" y="connsiteY33487"/>
              </a:cxn>
              <a:cxn ang="0">
                <a:pos x="connsiteX33488" y="connsiteY33488"/>
              </a:cxn>
              <a:cxn ang="0">
                <a:pos x="connsiteX33489" y="connsiteY33489"/>
              </a:cxn>
              <a:cxn ang="0">
                <a:pos x="connsiteX33490" y="connsiteY33490"/>
              </a:cxn>
              <a:cxn ang="0">
                <a:pos x="connsiteX33491" y="connsiteY33491"/>
              </a:cxn>
              <a:cxn ang="0">
                <a:pos x="connsiteX33492" y="connsiteY33492"/>
              </a:cxn>
              <a:cxn ang="0">
                <a:pos x="connsiteX33493" y="connsiteY33493"/>
              </a:cxn>
              <a:cxn ang="0">
                <a:pos x="connsiteX33494" y="connsiteY33494"/>
              </a:cxn>
              <a:cxn ang="0">
                <a:pos x="connsiteX33495" y="connsiteY33495"/>
              </a:cxn>
              <a:cxn ang="0">
                <a:pos x="connsiteX33496" y="connsiteY33496"/>
              </a:cxn>
              <a:cxn ang="0">
                <a:pos x="connsiteX33497" y="connsiteY33497"/>
              </a:cxn>
              <a:cxn ang="0">
                <a:pos x="connsiteX33498" y="connsiteY33498"/>
              </a:cxn>
              <a:cxn ang="0">
                <a:pos x="connsiteX33499" y="connsiteY33499"/>
              </a:cxn>
              <a:cxn ang="0">
                <a:pos x="connsiteX33500" y="connsiteY33500"/>
              </a:cxn>
              <a:cxn ang="0">
                <a:pos x="connsiteX33501" y="connsiteY33501"/>
              </a:cxn>
              <a:cxn ang="0">
                <a:pos x="connsiteX33502" y="connsiteY33502"/>
              </a:cxn>
              <a:cxn ang="0">
                <a:pos x="connsiteX33503" y="connsiteY33503"/>
              </a:cxn>
              <a:cxn ang="0">
                <a:pos x="connsiteX33504" y="connsiteY33504"/>
              </a:cxn>
              <a:cxn ang="0">
                <a:pos x="connsiteX33505" y="connsiteY33505"/>
              </a:cxn>
              <a:cxn ang="0">
                <a:pos x="connsiteX33506" y="connsiteY33506"/>
              </a:cxn>
              <a:cxn ang="0">
                <a:pos x="connsiteX33507" y="connsiteY33507"/>
              </a:cxn>
              <a:cxn ang="0">
                <a:pos x="connsiteX33508" y="connsiteY33508"/>
              </a:cxn>
              <a:cxn ang="0">
                <a:pos x="connsiteX33509" y="connsiteY33509"/>
              </a:cxn>
              <a:cxn ang="0">
                <a:pos x="connsiteX33510" y="connsiteY33510"/>
              </a:cxn>
              <a:cxn ang="0">
                <a:pos x="connsiteX33511" y="connsiteY33511"/>
              </a:cxn>
              <a:cxn ang="0">
                <a:pos x="connsiteX33512" y="connsiteY33512"/>
              </a:cxn>
              <a:cxn ang="0">
                <a:pos x="connsiteX33513" y="connsiteY33513"/>
              </a:cxn>
              <a:cxn ang="0">
                <a:pos x="connsiteX33514" y="connsiteY33514"/>
              </a:cxn>
              <a:cxn ang="0">
                <a:pos x="connsiteX33515" y="connsiteY33515"/>
              </a:cxn>
              <a:cxn ang="0">
                <a:pos x="connsiteX33516" y="connsiteY33516"/>
              </a:cxn>
              <a:cxn ang="0">
                <a:pos x="connsiteX33517" y="connsiteY33517"/>
              </a:cxn>
              <a:cxn ang="0">
                <a:pos x="connsiteX33518" y="connsiteY33518"/>
              </a:cxn>
              <a:cxn ang="0">
                <a:pos x="connsiteX33519" y="connsiteY33519"/>
              </a:cxn>
              <a:cxn ang="0">
                <a:pos x="connsiteX33520" y="connsiteY33520"/>
              </a:cxn>
              <a:cxn ang="0">
                <a:pos x="connsiteX33521" y="connsiteY33521"/>
              </a:cxn>
              <a:cxn ang="0">
                <a:pos x="connsiteX33522" y="connsiteY33522"/>
              </a:cxn>
              <a:cxn ang="0">
                <a:pos x="connsiteX33523" y="connsiteY33523"/>
              </a:cxn>
              <a:cxn ang="0">
                <a:pos x="connsiteX33524" y="connsiteY33524"/>
              </a:cxn>
              <a:cxn ang="0">
                <a:pos x="connsiteX33525" y="connsiteY33525"/>
              </a:cxn>
              <a:cxn ang="0">
                <a:pos x="connsiteX33526" y="connsiteY33526"/>
              </a:cxn>
              <a:cxn ang="0">
                <a:pos x="connsiteX33527" y="connsiteY33527"/>
              </a:cxn>
              <a:cxn ang="0">
                <a:pos x="connsiteX33528" y="connsiteY33528"/>
              </a:cxn>
              <a:cxn ang="0">
                <a:pos x="connsiteX33529" y="connsiteY33529"/>
              </a:cxn>
              <a:cxn ang="0">
                <a:pos x="connsiteX33530" y="connsiteY33530"/>
              </a:cxn>
              <a:cxn ang="0">
                <a:pos x="connsiteX33531" y="connsiteY33531"/>
              </a:cxn>
              <a:cxn ang="0">
                <a:pos x="connsiteX33532" y="connsiteY33532"/>
              </a:cxn>
              <a:cxn ang="0">
                <a:pos x="connsiteX33533" y="connsiteY33533"/>
              </a:cxn>
              <a:cxn ang="0">
                <a:pos x="connsiteX33534" y="connsiteY33534"/>
              </a:cxn>
              <a:cxn ang="0">
                <a:pos x="connsiteX33535" y="connsiteY33535"/>
              </a:cxn>
              <a:cxn ang="0">
                <a:pos x="connsiteX33536" y="connsiteY33536"/>
              </a:cxn>
              <a:cxn ang="0">
                <a:pos x="connsiteX33537" y="connsiteY33537"/>
              </a:cxn>
              <a:cxn ang="0">
                <a:pos x="connsiteX33538" y="connsiteY33538"/>
              </a:cxn>
              <a:cxn ang="0">
                <a:pos x="connsiteX33539" y="connsiteY33539"/>
              </a:cxn>
              <a:cxn ang="0">
                <a:pos x="connsiteX33540" y="connsiteY33540"/>
              </a:cxn>
              <a:cxn ang="0">
                <a:pos x="connsiteX33541" y="connsiteY33541"/>
              </a:cxn>
              <a:cxn ang="0">
                <a:pos x="connsiteX33542" y="connsiteY33542"/>
              </a:cxn>
              <a:cxn ang="0">
                <a:pos x="connsiteX33543" y="connsiteY33543"/>
              </a:cxn>
              <a:cxn ang="0">
                <a:pos x="connsiteX33544" y="connsiteY33544"/>
              </a:cxn>
              <a:cxn ang="0">
                <a:pos x="connsiteX33545" y="connsiteY33545"/>
              </a:cxn>
              <a:cxn ang="0">
                <a:pos x="connsiteX33546" y="connsiteY33546"/>
              </a:cxn>
              <a:cxn ang="0">
                <a:pos x="connsiteX33547" y="connsiteY33547"/>
              </a:cxn>
              <a:cxn ang="0">
                <a:pos x="connsiteX33548" y="connsiteY33548"/>
              </a:cxn>
              <a:cxn ang="0">
                <a:pos x="connsiteX33549" y="connsiteY33549"/>
              </a:cxn>
              <a:cxn ang="0">
                <a:pos x="connsiteX33550" y="connsiteY33550"/>
              </a:cxn>
              <a:cxn ang="0">
                <a:pos x="connsiteX33551" y="connsiteY33551"/>
              </a:cxn>
              <a:cxn ang="0">
                <a:pos x="connsiteX33552" y="connsiteY33552"/>
              </a:cxn>
              <a:cxn ang="0">
                <a:pos x="connsiteX33553" y="connsiteY33553"/>
              </a:cxn>
              <a:cxn ang="0">
                <a:pos x="connsiteX33554" y="connsiteY33554"/>
              </a:cxn>
              <a:cxn ang="0">
                <a:pos x="connsiteX33555" y="connsiteY33555"/>
              </a:cxn>
              <a:cxn ang="0">
                <a:pos x="connsiteX33556" y="connsiteY33556"/>
              </a:cxn>
              <a:cxn ang="0">
                <a:pos x="connsiteX33557" y="connsiteY33557"/>
              </a:cxn>
              <a:cxn ang="0">
                <a:pos x="connsiteX33558" y="connsiteY33558"/>
              </a:cxn>
              <a:cxn ang="0">
                <a:pos x="connsiteX33559" y="connsiteY33559"/>
              </a:cxn>
              <a:cxn ang="0">
                <a:pos x="connsiteX33560" y="connsiteY33560"/>
              </a:cxn>
              <a:cxn ang="0">
                <a:pos x="connsiteX33561" y="connsiteY33561"/>
              </a:cxn>
              <a:cxn ang="0">
                <a:pos x="connsiteX33562" y="connsiteY33562"/>
              </a:cxn>
              <a:cxn ang="0">
                <a:pos x="connsiteX33563" y="connsiteY33563"/>
              </a:cxn>
              <a:cxn ang="0">
                <a:pos x="connsiteX33564" y="connsiteY33564"/>
              </a:cxn>
              <a:cxn ang="0">
                <a:pos x="connsiteX33565" y="connsiteY33565"/>
              </a:cxn>
              <a:cxn ang="0">
                <a:pos x="connsiteX33566" y="connsiteY33566"/>
              </a:cxn>
              <a:cxn ang="0">
                <a:pos x="connsiteX33567" y="connsiteY33567"/>
              </a:cxn>
              <a:cxn ang="0">
                <a:pos x="connsiteX33568" y="connsiteY33568"/>
              </a:cxn>
              <a:cxn ang="0">
                <a:pos x="connsiteX33569" y="connsiteY33569"/>
              </a:cxn>
              <a:cxn ang="0">
                <a:pos x="connsiteX33570" y="connsiteY33570"/>
              </a:cxn>
              <a:cxn ang="0">
                <a:pos x="connsiteX33571" y="connsiteY33571"/>
              </a:cxn>
              <a:cxn ang="0">
                <a:pos x="connsiteX33572" y="connsiteY33572"/>
              </a:cxn>
              <a:cxn ang="0">
                <a:pos x="connsiteX33573" y="connsiteY33573"/>
              </a:cxn>
              <a:cxn ang="0">
                <a:pos x="connsiteX33574" y="connsiteY33574"/>
              </a:cxn>
              <a:cxn ang="0">
                <a:pos x="connsiteX33575" y="connsiteY33575"/>
              </a:cxn>
              <a:cxn ang="0">
                <a:pos x="connsiteX33576" y="connsiteY33576"/>
              </a:cxn>
              <a:cxn ang="0">
                <a:pos x="connsiteX33577" y="connsiteY33577"/>
              </a:cxn>
              <a:cxn ang="0">
                <a:pos x="connsiteX33578" y="connsiteY33578"/>
              </a:cxn>
              <a:cxn ang="0">
                <a:pos x="connsiteX33579" y="connsiteY33579"/>
              </a:cxn>
              <a:cxn ang="0">
                <a:pos x="connsiteX33580" y="connsiteY33580"/>
              </a:cxn>
              <a:cxn ang="0">
                <a:pos x="connsiteX33581" y="connsiteY33581"/>
              </a:cxn>
              <a:cxn ang="0">
                <a:pos x="connsiteX33582" y="connsiteY33582"/>
              </a:cxn>
              <a:cxn ang="0">
                <a:pos x="connsiteX33583" y="connsiteY33583"/>
              </a:cxn>
              <a:cxn ang="0">
                <a:pos x="connsiteX33584" y="connsiteY33584"/>
              </a:cxn>
              <a:cxn ang="0">
                <a:pos x="connsiteX33585" y="connsiteY33585"/>
              </a:cxn>
              <a:cxn ang="0">
                <a:pos x="connsiteX33586" y="connsiteY33586"/>
              </a:cxn>
              <a:cxn ang="0">
                <a:pos x="connsiteX33587" y="connsiteY33587"/>
              </a:cxn>
              <a:cxn ang="0">
                <a:pos x="connsiteX33588" y="connsiteY33588"/>
              </a:cxn>
              <a:cxn ang="0">
                <a:pos x="connsiteX33589" y="connsiteY33589"/>
              </a:cxn>
              <a:cxn ang="0">
                <a:pos x="connsiteX33590" y="connsiteY33590"/>
              </a:cxn>
              <a:cxn ang="0">
                <a:pos x="connsiteX33591" y="connsiteY33591"/>
              </a:cxn>
              <a:cxn ang="0">
                <a:pos x="connsiteX33592" y="connsiteY33592"/>
              </a:cxn>
              <a:cxn ang="0">
                <a:pos x="connsiteX33593" y="connsiteY33593"/>
              </a:cxn>
              <a:cxn ang="0">
                <a:pos x="connsiteX33594" y="connsiteY33594"/>
              </a:cxn>
              <a:cxn ang="0">
                <a:pos x="connsiteX33595" y="connsiteY33595"/>
              </a:cxn>
              <a:cxn ang="0">
                <a:pos x="connsiteX33596" y="connsiteY33596"/>
              </a:cxn>
              <a:cxn ang="0">
                <a:pos x="connsiteX33597" y="connsiteY33597"/>
              </a:cxn>
              <a:cxn ang="0">
                <a:pos x="connsiteX33598" y="connsiteY33598"/>
              </a:cxn>
              <a:cxn ang="0">
                <a:pos x="connsiteX33599" y="connsiteY33599"/>
              </a:cxn>
              <a:cxn ang="0">
                <a:pos x="connsiteX33600" y="connsiteY33600"/>
              </a:cxn>
              <a:cxn ang="0">
                <a:pos x="connsiteX33601" y="connsiteY33601"/>
              </a:cxn>
              <a:cxn ang="0">
                <a:pos x="connsiteX33602" y="connsiteY33602"/>
              </a:cxn>
              <a:cxn ang="0">
                <a:pos x="connsiteX33603" y="connsiteY33603"/>
              </a:cxn>
              <a:cxn ang="0">
                <a:pos x="connsiteX33604" y="connsiteY33604"/>
              </a:cxn>
              <a:cxn ang="0">
                <a:pos x="connsiteX33605" y="connsiteY33605"/>
              </a:cxn>
              <a:cxn ang="0">
                <a:pos x="connsiteX33606" y="connsiteY33606"/>
              </a:cxn>
              <a:cxn ang="0">
                <a:pos x="connsiteX33607" y="connsiteY33607"/>
              </a:cxn>
              <a:cxn ang="0">
                <a:pos x="connsiteX33608" y="connsiteY33608"/>
              </a:cxn>
              <a:cxn ang="0">
                <a:pos x="connsiteX33609" y="connsiteY33609"/>
              </a:cxn>
              <a:cxn ang="0">
                <a:pos x="connsiteX33610" y="connsiteY33610"/>
              </a:cxn>
              <a:cxn ang="0">
                <a:pos x="connsiteX33611" y="connsiteY33611"/>
              </a:cxn>
              <a:cxn ang="0">
                <a:pos x="connsiteX33612" y="connsiteY33612"/>
              </a:cxn>
              <a:cxn ang="0">
                <a:pos x="connsiteX33613" y="connsiteY33613"/>
              </a:cxn>
              <a:cxn ang="0">
                <a:pos x="connsiteX33614" y="connsiteY33614"/>
              </a:cxn>
              <a:cxn ang="0">
                <a:pos x="connsiteX33615" y="connsiteY33615"/>
              </a:cxn>
              <a:cxn ang="0">
                <a:pos x="connsiteX33616" y="connsiteY33616"/>
              </a:cxn>
              <a:cxn ang="0">
                <a:pos x="connsiteX33617" y="connsiteY33617"/>
              </a:cxn>
              <a:cxn ang="0">
                <a:pos x="connsiteX33618" y="connsiteY33618"/>
              </a:cxn>
              <a:cxn ang="0">
                <a:pos x="connsiteX33619" y="connsiteY33619"/>
              </a:cxn>
              <a:cxn ang="0">
                <a:pos x="connsiteX33620" y="connsiteY33620"/>
              </a:cxn>
              <a:cxn ang="0">
                <a:pos x="connsiteX33621" y="connsiteY33621"/>
              </a:cxn>
              <a:cxn ang="0">
                <a:pos x="connsiteX33622" y="connsiteY33622"/>
              </a:cxn>
              <a:cxn ang="0">
                <a:pos x="connsiteX33623" y="connsiteY33623"/>
              </a:cxn>
              <a:cxn ang="0">
                <a:pos x="connsiteX33624" y="connsiteY33624"/>
              </a:cxn>
              <a:cxn ang="0">
                <a:pos x="connsiteX33625" y="connsiteY33625"/>
              </a:cxn>
              <a:cxn ang="0">
                <a:pos x="connsiteX33626" y="connsiteY33626"/>
              </a:cxn>
              <a:cxn ang="0">
                <a:pos x="connsiteX33627" y="connsiteY33627"/>
              </a:cxn>
              <a:cxn ang="0">
                <a:pos x="connsiteX33628" y="connsiteY33628"/>
              </a:cxn>
              <a:cxn ang="0">
                <a:pos x="connsiteX33629" y="connsiteY33629"/>
              </a:cxn>
              <a:cxn ang="0">
                <a:pos x="connsiteX33630" y="connsiteY33630"/>
              </a:cxn>
              <a:cxn ang="0">
                <a:pos x="connsiteX33631" y="connsiteY33631"/>
              </a:cxn>
              <a:cxn ang="0">
                <a:pos x="connsiteX33632" y="connsiteY33632"/>
              </a:cxn>
              <a:cxn ang="0">
                <a:pos x="connsiteX33633" y="connsiteY33633"/>
              </a:cxn>
              <a:cxn ang="0">
                <a:pos x="connsiteX33634" y="connsiteY33634"/>
              </a:cxn>
              <a:cxn ang="0">
                <a:pos x="connsiteX33635" y="connsiteY33635"/>
              </a:cxn>
              <a:cxn ang="0">
                <a:pos x="connsiteX33636" y="connsiteY33636"/>
              </a:cxn>
              <a:cxn ang="0">
                <a:pos x="connsiteX33637" y="connsiteY33637"/>
              </a:cxn>
              <a:cxn ang="0">
                <a:pos x="connsiteX33638" y="connsiteY33638"/>
              </a:cxn>
              <a:cxn ang="0">
                <a:pos x="connsiteX33639" y="connsiteY33639"/>
              </a:cxn>
              <a:cxn ang="0">
                <a:pos x="connsiteX33640" y="connsiteY33640"/>
              </a:cxn>
              <a:cxn ang="0">
                <a:pos x="connsiteX33641" y="connsiteY33641"/>
              </a:cxn>
              <a:cxn ang="0">
                <a:pos x="connsiteX33642" y="connsiteY33642"/>
              </a:cxn>
              <a:cxn ang="0">
                <a:pos x="connsiteX33643" y="connsiteY33643"/>
              </a:cxn>
              <a:cxn ang="0">
                <a:pos x="connsiteX33644" y="connsiteY33644"/>
              </a:cxn>
              <a:cxn ang="0">
                <a:pos x="connsiteX33645" y="connsiteY33645"/>
              </a:cxn>
              <a:cxn ang="0">
                <a:pos x="connsiteX33646" y="connsiteY33646"/>
              </a:cxn>
              <a:cxn ang="0">
                <a:pos x="connsiteX33647" y="connsiteY33647"/>
              </a:cxn>
              <a:cxn ang="0">
                <a:pos x="connsiteX33648" y="connsiteY33648"/>
              </a:cxn>
              <a:cxn ang="0">
                <a:pos x="connsiteX33649" y="connsiteY33649"/>
              </a:cxn>
              <a:cxn ang="0">
                <a:pos x="connsiteX33650" y="connsiteY33650"/>
              </a:cxn>
              <a:cxn ang="0">
                <a:pos x="connsiteX33651" y="connsiteY33651"/>
              </a:cxn>
              <a:cxn ang="0">
                <a:pos x="connsiteX33652" y="connsiteY33652"/>
              </a:cxn>
              <a:cxn ang="0">
                <a:pos x="connsiteX33653" y="connsiteY33653"/>
              </a:cxn>
              <a:cxn ang="0">
                <a:pos x="connsiteX33654" y="connsiteY33654"/>
              </a:cxn>
              <a:cxn ang="0">
                <a:pos x="connsiteX33655" y="connsiteY33655"/>
              </a:cxn>
              <a:cxn ang="0">
                <a:pos x="connsiteX33656" y="connsiteY33656"/>
              </a:cxn>
              <a:cxn ang="0">
                <a:pos x="connsiteX33657" y="connsiteY33657"/>
              </a:cxn>
              <a:cxn ang="0">
                <a:pos x="connsiteX33658" y="connsiteY33658"/>
              </a:cxn>
              <a:cxn ang="0">
                <a:pos x="connsiteX33659" y="connsiteY33659"/>
              </a:cxn>
              <a:cxn ang="0">
                <a:pos x="connsiteX33660" y="connsiteY33660"/>
              </a:cxn>
              <a:cxn ang="0">
                <a:pos x="connsiteX33661" y="connsiteY33661"/>
              </a:cxn>
              <a:cxn ang="0">
                <a:pos x="connsiteX33662" y="connsiteY33662"/>
              </a:cxn>
              <a:cxn ang="0">
                <a:pos x="connsiteX33663" y="connsiteY33663"/>
              </a:cxn>
              <a:cxn ang="0">
                <a:pos x="connsiteX33664" y="connsiteY33664"/>
              </a:cxn>
              <a:cxn ang="0">
                <a:pos x="connsiteX33665" y="connsiteY33665"/>
              </a:cxn>
              <a:cxn ang="0">
                <a:pos x="connsiteX33666" y="connsiteY33666"/>
              </a:cxn>
              <a:cxn ang="0">
                <a:pos x="connsiteX33667" y="connsiteY33667"/>
              </a:cxn>
              <a:cxn ang="0">
                <a:pos x="connsiteX33668" y="connsiteY33668"/>
              </a:cxn>
              <a:cxn ang="0">
                <a:pos x="connsiteX33669" y="connsiteY33669"/>
              </a:cxn>
              <a:cxn ang="0">
                <a:pos x="connsiteX33670" y="connsiteY33670"/>
              </a:cxn>
              <a:cxn ang="0">
                <a:pos x="connsiteX33671" y="connsiteY33671"/>
              </a:cxn>
              <a:cxn ang="0">
                <a:pos x="connsiteX33672" y="connsiteY33672"/>
              </a:cxn>
              <a:cxn ang="0">
                <a:pos x="connsiteX33673" y="connsiteY33673"/>
              </a:cxn>
              <a:cxn ang="0">
                <a:pos x="connsiteX33674" y="connsiteY33674"/>
              </a:cxn>
              <a:cxn ang="0">
                <a:pos x="connsiteX33675" y="connsiteY33675"/>
              </a:cxn>
              <a:cxn ang="0">
                <a:pos x="connsiteX33676" y="connsiteY33676"/>
              </a:cxn>
              <a:cxn ang="0">
                <a:pos x="connsiteX33677" y="connsiteY33677"/>
              </a:cxn>
              <a:cxn ang="0">
                <a:pos x="connsiteX33678" y="connsiteY33678"/>
              </a:cxn>
              <a:cxn ang="0">
                <a:pos x="connsiteX33679" y="connsiteY33679"/>
              </a:cxn>
              <a:cxn ang="0">
                <a:pos x="connsiteX33680" y="connsiteY33680"/>
              </a:cxn>
              <a:cxn ang="0">
                <a:pos x="connsiteX33681" y="connsiteY33681"/>
              </a:cxn>
              <a:cxn ang="0">
                <a:pos x="connsiteX33682" y="connsiteY33682"/>
              </a:cxn>
              <a:cxn ang="0">
                <a:pos x="connsiteX33683" y="connsiteY33683"/>
              </a:cxn>
              <a:cxn ang="0">
                <a:pos x="connsiteX33684" y="connsiteY33684"/>
              </a:cxn>
              <a:cxn ang="0">
                <a:pos x="connsiteX33685" y="connsiteY33685"/>
              </a:cxn>
              <a:cxn ang="0">
                <a:pos x="connsiteX33686" y="connsiteY33686"/>
              </a:cxn>
              <a:cxn ang="0">
                <a:pos x="connsiteX33687" y="connsiteY33687"/>
              </a:cxn>
              <a:cxn ang="0">
                <a:pos x="connsiteX33688" y="connsiteY33688"/>
              </a:cxn>
              <a:cxn ang="0">
                <a:pos x="connsiteX33689" y="connsiteY33689"/>
              </a:cxn>
              <a:cxn ang="0">
                <a:pos x="connsiteX33690" y="connsiteY33690"/>
              </a:cxn>
              <a:cxn ang="0">
                <a:pos x="connsiteX33691" y="connsiteY33691"/>
              </a:cxn>
              <a:cxn ang="0">
                <a:pos x="connsiteX33692" y="connsiteY33692"/>
              </a:cxn>
              <a:cxn ang="0">
                <a:pos x="connsiteX33693" y="connsiteY33693"/>
              </a:cxn>
              <a:cxn ang="0">
                <a:pos x="connsiteX33694" y="connsiteY33694"/>
              </a:cxn>
              <a:cxn ang="0">
                <a:pos x="connsiteX33695" y="connsiteY33695"/>
              </a:cxn>
              <a:cxn ang="0">
                <a:pos x="connsiteX33696" y="connsiteY33696"/>
              </a:cxn>
              <a:cxn ang="0">
                <a:pos x="connsiteX33697" y="connsiteY33697"/>
              </a:cxn>
              <a:cxn ang="0">
                <a:pos x="connsiteX33698" y="connsiteY33698"/>
              </a:cxn>
              <a:cxn ang="0">
                <a:pos x="connsiteX33699" y="connsiteY33699"/>
              </a:cxn>
              <a:cxn ang="0">
                <a:pos x="connsiteX33700" y="connsiteY33700"/>
              </a:cxn>
              <a:cxn ang="0">
                <a:pos x="connsiteX33701" y="connsiteY33701"/>
              </a:cxn>
              <a:cxn ang="0">
                <a:pos x="connsiteX33702" y="connsiteY33702"/>
              </a:cxn>
              <a:cxn ang="0">
                <a:pos x="connsiteX33703" y="connsiteY33703"/>
              </a:cxn>
              <a:cxn ang="0">
                <a:pos x="connsiteX33704" y="connsiteY33704"/>
              </a:cxn>
              <a:cxn ang="0">
                <a:pos x="connsiteX33705" y="connsiteY33705"/>
              </a:cxn>
              <a:cxn ang="0">
                <a:pos x="connsiteX33706" y="connsiteY33706"/>
              </a:cxn>
              <a:cxn ang="0">
                <a:pos x="connsiteX33707" y="connsiteY33707"/>
              </a:cxn>
              <a:cxn ang="0">
                <a:pos x="connsiteX33708" y="connsiteY33708"/>
              </a:cxn>
              <a:cxn ang="0">
                <a:pos x="connsiteX33709" y="connsiteY33709"/>
              </a:cxn>
              <a:cxn ang="0">
                <a:pos x="connsiteX33710" y="connsiteY33710"/>
              </a:cxn>
              <a:cxn ang="0">
                <a:pos x="connsiteX33711" y="connsiteY33711"/>
              </a:cxn>
              <a:cxn ang="0">
                <a:pos x="connsiteX33712" y="connsiteY33712"/>
              </a:cxn>
              <a:cxn ang="0">
                <a:pos x="connsiteX33713" y="connsiteY33713"/>
              </a:cxn>
              <a:cxn ang="0">
                <a:pos x="connsiteX33714" y="connsiteY33714"/>
              </a:cxn>
              <a:cxn ang="0">
                <a:pos x="connsiteX33715" y="connsiteY33715"/>
              </a:cxn>
              <a:cxn ang="0">
                <a:pos x="connsiteX33716" y="connsiteY33716"/>
              </a:cxn>
              <a:cxn ang="0">
                <a:pos x="connsiteX33717" y="connsiteY33717"/>
              </a:cxn>
              <a:cxn ang="0">
                <a:pos x="connsiteX33718" y="connsiteY33718"/>
              </a:cxn>
              <a:cxn ang="0">
                <a:pos x="connsiteX33719" y="connsiteY33719"/>
              </a:cxn>
              <a:cxn ang="0">
                <a:pos x="connsiteX33720" y="connsiteY33720"/>
              </a:cxn>
              <a:cxn ang="0">
                <a:pos x="connsiteX33721" y="connsiteY33721"/>
              </a:cxn>
              <a:cxn ang="0">
                <a:pos x="connsiteX33722" y="connsiteY33722"/>
              </a:cxn>
              <a:cxn ang="0">
                <a:pos x="connsiteX33723" y="connsiteY33723"/>
              </a:cxn>
              <a:cxn ang="0">
                <a:pos x="connsiteX33724" y="connsiteY33724"/>
              </a:cxn>
              <a:cxn ang="0">
                <a:pos x="connsiteX33725" y="connsiteY33725"/>
              </a:cxn>
              <a:cxn ang="0">
                <a:pos x="connsiteX33726" y="connsiteY33726"/>
              </a:cxn>
              <a:cxn ang="0">
                <a:pos x="connsiteX33727" y="connsiteY33727"/>
              </a:cxn>
              <a:cxn ang="0">
                <a:pos x="connsiteX33728" y="connsiteY33728"/>
              </a:cxn>
              <a:cxn ang="0">
                <a:pos x="connsiteX33729" y="connsiteY33729"/>
              </a:cxn>
              <a:cxn ang="0">
                <a:pos x="connsiteX33730" y="connsiteY33730"/>
              </a:cxn>
              <a:cxn ang="0">
                <a:pos x="connsiteX33731" y="connsiteY33731"/>
              </a:cxn>
              <a:cxn ang="0">
                <a:pos x="connsiteX33732" y="connsiteY33732"/>
              </a:cxn>
              <a:cxn ang="0">
                <a:pos x="connsiteX33733" y="connsiteY33733"/>
              </a:cxn>
              <a:cxn ang="0">
                <a:pos x="connsiteX33734" y="connsiteY33734"/>
              </a:cxn>
              <a:cxn ang="0">
                <a:pos x="connsiteX33735" y="connsiteY33735"/>
              </a:cxn>
              <a:cxn ang="0">
                <a:pos x="connsiteX33736" y="connsiteY33736"/>
              </a:cxn>
              <a:cxn ang="0">
                <a:pos x="connsiteX33737" y="connsiteY33737"/>
              </a:cxn>
              <a:cxn ang="0">
                <a:pos x="connsiteX33738" y="connsiteY33738"/>
              </a:cxn>
              <a:cxn ang="0">
                <a:pos x="connsiteX33739" y="connsiteY33739"/>
              </a:cxn>
              <a:cxn ang="0">
                <a:pos x="connsiteX33740" y="connsiteY33740"/>
              </a:cxn>
              <a:cxn ang="0">
                <a:pos x="connsiteX33741" y="connsiteY33741"/>
              </a:cxn>
              <a:cxn ang="0">
                <a:pos x="connsiteX33742" y="connsiteY33742"/>
              </a:cxn>
              <a:cxn ang="0">
                <a:pos x="connsiteX33743" y="connsiteY33743"/>
              </a:cxn>
              <a:cxn ang="0">
                <a:pos x="connsiteX33744" y="connsiteY33744"/>
              </a:cxn>
              <a:cxn ang="0">
                <a:pos x="connsiteX33745" y="connsiteY33745"/>
              </a:cxn>
              <a:cxn ang="0">
                <a:pos x="connsiteX33746" y="connsiteY33746"/>
              </a:cxn>
              <a:cxn ang="0">
                <a:pos x="connsiteX33747" y="connsiteY33747"/>
              </a:cxn>
              <a:cxn ang="0">
                <a:pos x="connsiteX33748" y="connsiteY33748"/>
              </a:cxn>
              <a:cxn ang="0">
                <a:pos x="connsiteX33749" y="connsiteY33749"/>
              </a:cxn>
              <a:cxn ang="0">
                <a:pos x="connsiteX33750" y="connsiteY33750"/>
              </a:cxn>
              <a:cxn ang="0">
                <a:pos x="connsiteX33751" y="connsiteY33751"/>
              </a:cxn>
              <a:cxn ang="0">
                <a:pos x="connsiteX33752" y="connsiteY33752"/>
              </a:cxn>
              <a:cxn ang="0">
                <a:pos x="connsiteX33753" y="connsiteY33753"/>
              </a:cxn>
              <a:cxn ang="0">
                <a:pos x="connsiteX33754" y="connsiteY33754"/>
              </a:cxn>
              <a:cxn ang="0">
                <a:pos x="connsiteX33755" y="connsiteY33755"/>
              </a:cxn>
              <a:cxn ang="0">
                <a:pos x="connsiteX33756" y="connsiteY33756"/>
              </a:cxn>
              <a:cxn ang="0">
                <a:pos x="connsiteX33757" y="connsiteY33757"/>
              </a:cxn>
              <a:cxn ang="0">
                <a:pos x="connsiteX33758" y="connsiteY33758"/>
              </a:cxn>
              <a:cxn ang="0">
                <a:pos x="connsiteX33759" y="connsiteY33759"/>
              </a:cxn>
              <a:cxn ang="0">
                <a:pos x="connsiteX33760" y="connsiteY33760"/>
              </a:cxn>
              <a:cxn ang="0">
                <a:pos x="connsiteX33761" y="connsiteY33761"/>
              </a:cxn>
              <a:cxn ang="0">
                <a:pos x="connsiteX33762" y="connsiteY33762"/>
              </a:cxn>
              <a:cxn ang="0">
                <a:pos x="connsiteX33763" y="connsiteY33763"/>
              </a:cxn>
              <a:cxn ang="0">
                <a:pos x="connsiteX33764" y="connsiteY33764"/>
              </a:cxn>
              <a:cxn ang="0">
                <a:pos x="connsiteX33765" y="connsiteY33765"/>
              </a:cxn>
              <a:cxn ang="0">
                <a:pos x="connsiteX33766" y="connsiteY33766"/>
              </a:cxn>
              <a:cxn ang="0">
                <a:pos x="connsiteX33767" y="connsiteY33767"/>
              </a:cxn>
              <a:cxn ang="0">
                <a:pos x="connsiteX33768" y="connsiteY33768"/>
              </a:cxn>
              <a:cxn ang="0">
                <a:pos x="connsiteX33769" y="connsiteY33769"/>
              </a:cxn>
              <a:cxn ang="0">
                <a:pos x="connsiteX33770" y="connsiteY33770"/>
              </a:cxn>
              <a:cxn ang="0">
                <a:pos x="connsiteX33771" y="connsiteY33771"/>
              </a:cxn>
              <a:cxn ang="0">
                <a:pos x="connsiteX33772" y="connsiteY33772"/>
              </a:cxn>
              <a:cxn ang="0">
                <a:pos x="connsiteX33773" y="connsiteY33773"/>
              </a:cxn>
              <a:cxn ang="0">
                <a:pos x="connsiteX33774" y="connsiteY33774"/>
              </a:cxn>
              <a:cxn ang="0">
                <a:pos x="connsiteX33775" y="connsiteY33775"/>
              </a:cxn>
              <a:cxn ang="0">
                <a:pos x="connsiteX33776" y="connsiteY33776"/>
              </a:cxn>
              <a:cxn ang="0">
                <a:pos x="connsiteX33777" y="connsiteY33777"/>
              </a:cxn>
              <a:cxn ang="0">
                <a:pos x="connsiteX33778" y="connsiteY33778"/>
              </a:cxn>
              <a:cxn ang="0">
                <a:pos x="connsiteX33779" y="connsiteY33779"/>
              </a:cxn>
              <a:cxn ang="0">
                <a:pos x="connsiteX33780" y="connsiteY33780"/>
              </a:cxn>
              <a:cxn ang="0">
                <a:pos x="connsiteX33781" y="connsiteY33781"/>
              </a:cxn>
              <a:cxn ang="0">
                <a:pos x="connsiteX33782" y="connsiteY33782"/>
              </a:cxn>
              <a:cxn ang="0">
                <a:pos x="connsiteX33783" y="connsiteY33783"/>
              </a:cxn>
              <a:cxn ang="0">
                <a:pos x="connsiteX33784" y="connsiteY33784"/>
              </a:cxn>
              <a:cxn ang="0">
                <a:pos x="connsiteX33785" y="connsiteY33785"/>
              </a:cxn>
              <a:cxn ang="0">
                <a:pos x="connsiteX33786" y="connsiteY33786"/>
              </a:cxn>
              <a:cxn ang="0">
                <a:pos x="connsiteX33787" y="connsiteY33787"/>
              </a:cxn>
              <a:cxn ang="0">
                <a:pos x="connsiteX33788" y="connsiteY33788"/>
              </a:cxn>
              <a:cxn ang="0">
                <a:pos x="connsiteX33789" y="connsiteY33789"/>
              </a:cxn>
              <a:cxn ang="0">
                <a:pos x="connsiteX33790" y="connsiteY33790"/>
              </a:cxn>
              <a:cxn ang="0">
                <a:pos x="connsiteX33791" y="connsiteY33791"/>
              </a:cxn>
              <a:cxn ang="0">
                <a:pos x="connsiteX33792" y="connsiteY33792"/>
              </a:cxn>
              <a:cxn ang="0">
                <a:pos x="connsiteX33793" y="connsiteY33793"/>
              </a:cxn>
              <a:cxn ang="0">
                <a:pos x="connsiteX33794" y="connsiteY33794"/>
              </a:cxn>
              <a:cxn ang="0">
                <a:pos x="connsiteX33795" y="connsiteY33795"/>
              </a:cxn>
              <a:cxn ang="0">
                <a:pos x="connsiteX33796" y="connsiteY33796"/>
              </a:cxn>
              <a:cxn ang="0">
                <a:pos x="connsiteX33797" y="connsiteY33797"/>
              </a:cxn>
              <a:cxn ang="0">
                <a:pos x="connsiteX33798" y="connsiteY33798"/>
              </a:cxn>
              <a:cxn ang="0">
                <a:pos x="connsiteX33799" y="connsiteY33799"/>
              </a:cxn>
              <a:cxn ang="0">
                <a:pos x="connsiteX33800" y="connsiteY33800"/>
              </a:cxn>
              <a:cxn ang="0">
                <a:pos x="connsiteX33801" y="connsiteY33801"/>
              </a:cxn>
              <a:cxn ang="0">
                <a:pos x="connsiteX33802" y="connsiteY33802"/>
              </a:cxn>
              <a:cxn ang="0">
                <a:pos x="connsiteX33803" y="connsiteY33803"/>
              </a:cxn>
              <a:cxn ang="0">
                <a:pos x="connsiteX33804" y="connsiteY33804"/>
              </a:cxn>
              <a:cxn ang="0">
                <a:pos x="connsiteX33805" y="connsiteY33805"/>
              </a:cxn>
              <a:cxn ang="0">
                <a:pos x="connsiteX33806" y="connsiteY33806"/>
              </a:cxn>
              <a:cxn ang="0">
                <a:pos x="connsiteX33807" y="connsiteY33807"/>
              </a:cxn>
              <a:cxn ang="0">
                <a:pos x="connsiteX33808" y="connsiteY33808"/>
              </a:cxn>
              <a:cxn ang="0">
                <a:pos x="connsiteX33809" y="connsiteY33809"/>
              </a:cxn>
              <a:cxn ang="0">
                <a:pos x="connsiteX33810" y="connsiteY33810"/>
              </a:cxn>
              <a:cxn ang="0">
                <a:pos x="connsiteX33811" y="connsiteY33811"/>
              </a:cxn>
              <a:cxn ang="0">
                <a:pos x="connsiteX33812" y="connsiteY33812"/>
              </a:cxn>
              <a:cxn ang="0">
                <a:pos x="connsiteX33813" y="connsiteY33813"/>
              </a:cxn>
              <a:cxn ang="0">
                <a:pos x="connsiteX33814" y="connsiteY33814"/>
              </a:cxn>
              <a:cxn ang="0">
                <a:pos x="connsiteX33815" y="connsiteY33815"/>
              </a:cxn>
              <a:cxn ang="0">
                <a:pos x="connsiteX33816" y="connsiteY33816"/>
              </a:cxn>
              <a:cxn ang="0">
                <a:pos x="connsiteX33817" y="connsiteY33817"/>
              </a:cxn>
              <a:cxn ang="0">
                <a:pos x="connsiteX33818" y="connsiteY33818"/>
              </a:cxn>
              <a:cxn ang="0">
                <a:pos x="connsiteX33819" y="connsiteY33819"/>
              </a:cxn>
              <a:cxn ang="0">
                <a:pos x="connsiteX33820" y="connsiteY33820"/>
              </a:cxn>
              <a:cxn ang="0">
                <a:pos x="connsiteX33821" y="connsiteY33821"/>
              </a:cxn>
              <a:cxn ang="0">
                <a:pos x="connsiteX33822" y="connsiteY33822"/>
              </a:cxn>
              <a:cxn ang="0">
                <a:pos x="connsiteX33823" y="connsiteY33823"/>
              </a:cxn>
              <a:cxn ang="0">
                <a:pos x="connsiteX33824" y="connsiteY33824"/>
              </a:cxn>
              <a:cxn ang="0">
                <a:pos x="connsiteX33825" y="connsiteY33825"/>
              </a:cxn>
              <a:cxn ang="0">
                <a:pos x="connsiteX33826" y="connsiteY33826"/>
              </a:cxn>
              <a:cxn ang="0">
                <a:pos x="connsiteX33827" y="connsiteY33827"/>
              </a:cxn>
              <a:cxn ang="0">
                <a:pos x="connsiteX33828" y="connsiteY33828"/>
              </a:cxn>
              <a:cxn ang="0">
                <a:pos x="connsiteX33829" y="connsiteY33829"/>
              </a:cxn>
              <a:cxn ang="0">
                <a:pos x="connsiteX33830" y="connsiteY33830"/>
              </a:cxn>
              <a:cxn ang="0">
                <a:pos x="connsiteX33831" y="connsiteY33831"/>
              </a:cxn>
              <a:cxn ang="0">
                <a:pos x="connsiteX33832" y="connsiteY33832"/>
              </a:cxn>
              <a:cxn ang="0">
                <a:pos x="connsiteX33833" y="connsiteY33833"/>
              </a:cxn>
              <a:cxn ang="0">
                <a:pos x="connsiteX33834" y="connsiteY33834"/>
              </a:cxn>
              <a:cxn ang="0">
                <a:pos x="connsiteX33835" y="connsiteY33835"/>
              </a:cxn>
              <a:cxn ang="0">
                <a:pos x="connsiteX33836" y="connsiteY33836"/>
              </a:cxn>
              <a:cxn ang="0">
                <a:pos x="connsiteX33837" y="connsiteY33837"/>
              </a:cxn>
              <a:cxn ang="0">
                <a:pos x="connsiteX33838" y="connsiteY33838"/>
              </a:cxn>
              <a:cxn ang="0">
                <a:pos x="connsiteX33839" y="connsiteY33839"/>
              </a:cxn>
              <a:cxn ang="0">
                <a:pos x="connsiteX33840" y="connsiteY33840"/>
              </a:cxn>
              <a:cxn ang="0">
                <a:pos x="connsiteX33841" y="connsiteY33841"/>
              </a:cxn>
              <a:cxn ang="0">
                <a:pos x="connsiteX33842" y="connsiteY33842"/>
              </a:cxn>
              <a:cxn ang="0">
                <a:pos x="connsiteX33843" y="connsiteY33843"/>
              </a:cxn>
              <a:cxn ang="0">
                <a:pos x="connsiteX33844" y="connsiteY33844"/>
              </a:cxn>
              <a:cxn ang="0">
                <a:pos x="connsiteX33845" y="connsiteY33845"/>
              </a:cxn>
              <a:cxn ang="0">
                <a:pos x="connsiteX33846" y="connsiteY33846"/>
              </a:cxn>
              <a:cxn ang="0">
                <a:pos x="connsiteX33847" y="connsiteY33847"/>
              </a:cxn>
              <a:cxn ang="0">
                <a:pos x="connsiteX33848" y="connsiteY33848"/>
              </a:cxn>
              <a:cxn ang="0">
                <a:pos x="connsiteX33849" y="connsiteY33849"/>
              </a:cxn>
              <a:cxn ang="0">
                <a:pos x="connsiteX33850" y="connsiteY33850"/>
              </a:cxn>
              <a:cxn ang="0">
                <a:pos x="connsiteX33851" y="connsiteY33851"/>
              </a:cxn>
              <a:cxn ang="0">
                <a:pos x="connsiteX33852" y="connsiteY33852"/>
              </a:cxn>
              <a:cxn ang="0">
                <a:pos x="connsiteX33853" y="connsiteY33853"/>
              </a:cxn>
              <a:cxn ang="0">
                <a:pos x="connsiteX33854" y="connsiteY33854"/>
              </a:cxn>
              <a:cxn ang="0">
                <a:pos x="connsiteX33855" y="connsiteY33855"/>
              </a:cxn>
              <a:cxn ang="0">
                <a:pos x="connsiteX33856" y="connsiteY33856"/>
              </a:cxn>
              <a:cxn ang="0">
                <a:pos x="connsiteX33857" y="connsiteY33857"/>
              </a:cxn>
              <a:cxn ang="0">
                <a:pos x="connsiteX33858" y="connsiteY33858"/>
              </a:cxn>
              <a:cxn ang="0">
                <a:pos x="connsiteX33859" y="connsiteY33859"/>
              </a:cxn>
              <a:cxn ang="0">
                <a:pos x="connsiteX33860" y="connsiteY33860"/>
              </a:cxn>
              <a:cxn ang="0">
                <a:pos x="connsiteX33861" y="connsiteY33861"/>
              </a:cxn>
              <a:cxn ang="0">
                <a:pos x="connsiteX33862" y="connsiteY33862"/>
              </a:cxn>
              <a:cxn ang="0">
                <a:pos x="connsiteX33863" y="connsiteY33863"/>
              </a:cxn>
              <a:cxn ang="0">
                <a:pos x="connsiteX33864" y="connsiteY33864"/>
              </a:cxn>
              <a:cxn ang="0">
                <a:pos x="connsiteX33865" y="connsiteY33865"/>
              </a:cxn>
              <a:cxn ang="0">
                <a:pos x="connsiteX33866" y="connsiteY33866"/>
              </a:cxn>
              <a:cxn ang="0">
                <a:pos x="connsiteX33867" y="connsiteY33867"/>
              </a:cxn>
              <a:cxn ang="0">
                <a:pos x="connsiteX33868" y="connsiteY33868"/>
              </a:cxn>
              <a:cxn ang="0">
                <a:pos x="connsiteX33869" y="connsiteY33869"/>
              </a:cxn>
              <a:cxn ang="0">
                <a:pos x="connsiteX33870" y="connsiteY33870"/>
              </a:cxn>
              <a:cxn ang="0">
                <a:pos x="connsiteX33871" y="connsiteY33871"/>
              </a:cxn>
              <a:cxn ang="0">
                <a:pos x="connsiteX33872" y="connsiteY33872"/>
              </a:cxn>
              <a:cxn ang="0">
                <a:pos x="connsiteX33873" y="connsiteY33873"/>
              </a:cxn>
              <a:cxn ang="0">
                <a:pos x="connsiteX33874" y="connsiteY33874"/>
              </a:cxn>
              <a:cxn ang="0">
                <a:pos x="connsiteX33875" y="connsiteY33875"/>
              </a:cxn>
              <a:cxn ang="0">
                <a:pos x="connsiteX33876" y="connsiteY33876"/>
              </a:cxn>
              <a:cxn ang="0">
                <a:pos x="connsiteX33877" y="connsiteY33877"/>
              </a:cxn>
              <a:cxn ang="0">
                <a:pos x="connsiteX33878" y="connsiteY33878"/>
              </a:cxn>
              <a:cxn ang="0">
                <a:pos x="connsiteX33879" y="connsiteY33879"/>
              </a:cxn>
              <a:cxn ang="0">
                <a:pos x="connsiteX33880" y="connsiteY33880"/>
              </a:cxn>
              <a:cxn ang="0">
                <a:pos x="connsiteX33881" y="connsiteY33881"/>
              </a:cxn>
              <a:cxn ang="0">
                <a:pos x="connsiteX33882" y="connsiteY33882"/>
              </a:cxn>
              <a:cxn ang="0">
                <a:pos x="connsiteX33883" y="connsiteY33883"/>
              </a:cxn>
              <a:cxn ang="0">
                <a:pos x="connsiteX33884" y="connsiteY33884"/>
              </a:cxn>
              <a:cxn ang="0">
                <a:pos x="connsiteX33885" y="connsiteY33885"/>
              </a:cxn>
              <a:cxn ang="0">
                <a:pos x="connsiteX33886" y="connsiteY33886"/>
              </a:cxn>
              <a:cxn ang="0">
                <a:pos x="connsiteX33887" y="connsiteY33887"/>
              </a:cxn>
              <a:cxn ang="0">
                <a:pos x="connsiteX33888" y="connsiteY33888"/>
              </a:cxn>
              <a:cxn ang="0">
                <a:pos x="connsiteX33889" y="connsiteY33889"/>
              </a:cxn>
              <a:cxn ang="0">
                <a:pos x="connsiteX33890" y="connsiteY33890"/>
              </a:cxn>
              <a:cxn ang="0">
                <a:pos x="connsiteX33891" y="connsiteY33891"/>
              </a:cxn>
              <a:cxn ang="0">
                <a:pos x="connsiteX33892" y="connsiteY33892"/>
              </a:cxn>
              <a:cxn ang="0">
                <a:pos x="connsiteX33893" y="connsiteY33893"/>
              </a:cxn>
              <a:cxn ang="0">
                <a:pos x="connsiteX33894" y="connsiteY33894"/>
              </a:cxn>
              <a:cxn ang="0">
                <a:pos x="connsiteX33895" y="connsiteY33895"/>
              </a:cxn>
              <a:cxn ang="0">
                <a:pos x="connsiteX33896" y="connsiteY33896"/>
              </a:cxn>
              <a:cxn ang="0">
                <a:pos x="connsiteX33897" y="connsiteY33897"/>
              </a:cxn>
              <a:cxn ang="0">
                <a:pos x="connsiteX33898" y="connsiteY33898"/>
              </a:cxn>
              <a:cxn ang="0">
                <a:pos x="connsiteX33899" y="connsiteY33899"/>
              </a:cxn>
              <a:cxn ang="0">
                <a:pos x="connsiteX33900" y="connsiteY33900"/>
              </a:cxn>
              <a:cxn ang="0">
                <a:pos x="connsiteX33901" y="connsiteY33901"/>
              </a:cxn>
              <a:cxn ang="0">
                <a:pos x="connsiteX33902" y="connsiteY33902"/>
              </a:cxn>
              <a:cxn ang="0">
                <a:pos x="connsiteX33903" y="connsiteY33903"/>
              </a:cxn>
              <a:cxn ang="0">
                <a:pos x="connsiteX33904" y="connsiteY33904"/>
              </a:cxn>
              <a:cxn ang="0">
                <a:pos x="connsiteX33905" y="connsiteY33905"/>
              </a:cxn>
              <a:cxn ang="0">
                <a:pos x="connsiteX33906" y="connsiteY33906"/>
              </a:cxn>
              <a:cxn ang="0">
                <a:pos x="connsiteX33907" y="connsiteY33907"/>
              </a:cxn>
              <a:cxn ang="0">
                <a:pos x="connsiteX33908" y="connsiteY33908"/>
              </a:cxn>
              <a:cxn ang="0">
                <a:pos x="connsiteX33909" y="connsiteY33909"/>
              </a:cxn>
              <a:cxn ang="0">
                <a:pos x="connsiteX33910" y="connsiteY33910"/>
              </a:cxn>
              <a:cxn ang="0">
                <a:pos x="connsiteX33911" y="connsiteY33911"/>
              </a:cxn>
              <a:cxn ang="0">
                <a:pos x="connsiteX33912" y="connsiteY33912"/>
              </a:cxn>
              <a:cxn ang="0">
                <a:pos x="connsiteX33913" y="connsiteY33913"/>
              </a:cxn>
              <a:cxn ang="0">
                <a:pos x="connsiteX33914" y="connsiteY33914"/>
              </a:cxn>
              <a:cxn ang="0">
                <a:pos x="connsiteX33915" y="connsiteY33915"/>
              </a:cxn>
              <a:cxn ang="0">
                <a:pos x="connsiteX33916" y="connsiteY33916"/>
              </a:cxn>
              <a:cxn ang="0">
                <a:pos x="connsiteX33917" y="connsiteY33917"/>
              </a:cxn>
              <a:cxn ang="0">
                <a:pos x="connsiteX33918" y="connsiteY33918"/>
              </a:cxn>
              <a:cxn ang="0">
                <a:pos x="connsiteX33919" y="connsiteY33919"/>
              </a:cxn>
              <a:cxn ang="0">
                <a:pos x="connsiteX33920" y="connsiteY33920"/>
              </a:cxn>
              <a:cxn ang="0">
                <a:pos x="connsiteX33921" y="connsiteY33921"/>
              </a:cxn>
              <a:cxn ang="0">
                <a:pos x="connsiteX33922" y="connsiteY33922"/>
              </a:cxn>
              <a:cxn ang="0">
                <a:pos x="connsiteX33923" y="connsiteY33923"/>
              </a:cxn>
              <a:cxn ang="0">
                <a:pos x="connsiteX33924" y="connsiteY33924"/>
              </a:cxn>
              <a:cxn ang="0">
                <a:pos x="connsiteX33925" y="connsiteY33925"/>
              </a:cxn>
              <a:cxn ang="0">
                <a:pos x="connsiteX33926" y="connsiteY33926"/>
              </a:cxn>
              <a:cxn ang="0">
                <a:pos x="connsiteX33927" y="connsiteY33927"/>
              </a:cxn>
              <a:cxn ang="0">
                <a:pos x="connsiteX33928" y="connsiteY33928"/>
              </a:cxn>
              <a:cxn ang="0">
                <a:pos x="connsiteX33929" y="connsiteY33929"/>
              </a:cxn>
              <a:cxn ang="0">
                <a:pos x="connsiteX33930" y="connsiteY33930"/>
              </a:cxn>
              <a:cxn ang="0">
                <a:pos x="connsiteX33931" y="connsiteY33931"/>
              </a:cxn>
              <a:cxn ang="0">
                <a:pos x="connsiteX33932" y="connsiteY33932"/>
              </a:cxn>
              <a:cxn ang="0">
                <a:pos x="connsiteX33933" y="connsiteY33933"/>
              </a:cxn>
              <a:cxn ang="0">
                <a:pos x="connsiteX33934" y="connsiteY33934"/>
              </a:cxn>
              <a:cxn ang="0">
                <a:pos x="connsiteX33935" y="connsiteY33935"/>
              </a:cxn>
              <a:cxn ang="0">
                <a:pos x="connsiteX33936" y="connsiteY33936"/>
              </a:cxn>
              <a:cxn ang="0">
                <a:pos x="connsiteX33937" y="connsiteY33937"/>
              </a:cxn>
              <a:cxn ang="0">
                <a:pos x="connsiteX33938" y="connsiteY33938"/>
              </a:cxn>
              <a:cxn ang="0">
                <a:pos x="connsiteX33939" y="connsiteY33939"/>
              </a:cxn>
              <a:cxn ang="0">
                <a:pos x="connsiteX33940" y="connsiteY33940"/>
              </a:cxn>
              <a:cxn ang="0">
                <a:pos x="connsiteX33941" y="connsiteY33941"/>
              </a:cxn>
              <a:cxn ang="0">
                <a:pos x="connsiteX33942" y="connsiteY33942"/>
              </a:cxn>
              <a:cxn ang="0">
                <a:pos x="connsiteX33943" y="connsiteY33943"/>
              </a:cxn>
              <a:cxn ang="0">
                <a:pos x="connsiteX33944" y="connsiteY33944"/>
              </a:cxn>
              <a:cxn ang="0">
                <a:pos x="connsiteX33945" y="connsiteY33945"/>
              </a:cxn>
              <a:cxn ang="0">
                <a:pos x="connsiteX33946" y="connsiteY33946"/>
              </a:cxn>
              <a:cxn ang="0">
                <a:pos x="connsiteX33947" y="connsiteY33947"/>
              </a:cxn>
              <a:cxn ang="0">
                <a:pos x="connsiteX33948" y="connsiteY33948"/>
              </a:cxn>
              <a:cxn ang="0">
                <a:pos x="connsiteX33949" y="connsiteY33949"/>
              </a:cxn>
              <a:cxn ang="0">
                <a:pos x="connsiteX33950" y="connsiteY33950"/>
              </a:cxn>
              <a:cxn ang="0">
                <a:pos x="connsiteX33951" y="connsiteY33951"/>
              </a:cxn>
              <a:cxn ang="0">
                <a:pos x="connsiteX33952" y="connsiteY33952"/>
              </a:cxn>
              <a:cxn ang="0">
                <a:pos x="connsiteX33953" y="connsiteY33953"/>
              </a:cxn>
              <a:cxn ang="0">
                <a:pos x="connsiteX33954" y="connsiteY33954"/>
              </a:cxn>
              <a:cxn ang="0">
                <a:pos x="connsiteX33955" y="connsiteY33955"/>
              </a:cxn>
              <a:cxn ang="0">
                <a:pos x="connsiteX33956" y="connsiteY33956"/>
              </a:cxn>
              <a:cxn ang="0">
                <a:pos x="connsiteX33957" y="connsiteY33957"/>
              </a:cxn>
              <a:cxn ang="0">
                <a:pos x="connsiteX33958" y="connsiteY33958"/>
              </a:cxn>
              <a:cxn ang="0">
                <a:pos x="connsiteX33959" y="connsiteY33959"/>
              </a:cxn>
              <a:cxn ang="0">
                <a:pos x="connsiteX33960" y="connsiteY33960"/>
              </a:cxn>
              <a:cxn ang="0">
                <a:pos x="connsiteX33961" y="connsiteY33961"/>
              </a:cxn>
              <a:cxn ang="0">
                <a:pos x="connsiteX33962" y="connsiteY33962"/>
              </a:cxn>
              <a:cxn ang="0">
                <a:pos x="connsiteX33963" y="connsiteY33963"/>
              </a:cxn>
              <a:cxn ang="0">
                <a:pos x="connsiteX33964" y="connsiteY33964"/>
              </a:cxn>
              <a:cxn ang="0">
                <a:pos x="connsiteX33965" y="connsiteY33965"/>
              </a:cxn>
              <a:cxn ang="0">
                <a:pos x="connsiteX33966" y="connsiteY33966"/>
              </a:cxn>
              <a:cxn ang="0">
                <a:pos x="connsiteX33967" y="connsiteY33967"/>
              </a:cxn>
              <a:cxn ang="0">
                <a:pos x="connsiteX33968" y="connsiteY33968"/>
              </a:cxn>
              <a:cxn ang="0">
                <a:pos x="connsiteX33969" y="connsiteY33969"/>
              </a:cxn>
              <a:cxn ang="0">
                <a:pos x="connsiteX33970" y="connsiteY33970"/>
              </a:cxn>
              <a:cxn ang="0">
                <a:pos x="connsiteX33971" y="connsiteY33971"/>
              </a:cxn>
              <a:cxn ang="0">
                <a:pos x="connsiteX33972" y="connsiteY33972"/>
              </a:cxn>
              <a:cxn ang="0">
                <a:pos x="connsiteX33973" y="connsiteY33973"/>
              </a:cxn>
              <a:cxn ang="0">
                <a:pos x="connsiteX33974" y="connsiteY33974"/>
              </a:cxn>
              <a:cxn ang="0">
                <a:pos x="connsiteX33975" y="connsiteY33975"/>
              </a:cxn>
              <a:cxn ang="0">
                <a:pos x="connsiteX33976" y="connsiteY33976"/>
              </a:cxn>
              <a:cxn ang="0">
                <a:pos x="connsiteX33977" y="connsiteY33977"/>
              </a:cxn>
              <a:cxn ang="0">
                <a:pos x="connsiteX33978" y="connsiteY33978"/>
              </a:cxn>
              <a:cxn ang="0">
                <a:pos x="connsiteX33979" y="connsiteY33979"/>
              </a:cxn>
              <a:cxn ang="0">
                <a:pos x="connsiteX33980" y="connsiteY33980"/>
              </a:cxn>
              <a:cxn ang="0">
                <a:pos x="connsiteX33981" y="connsiteY33981"/>
              </a:cxn>
              <a:cxn ang="0">
                <a:pos x="connsiteX33982" y="connsiteY33982"/>
              </a:cxn>
              <a:cxn ang="0">
                <a:pos x="connsiteX33983" y="connsiteY33983"/>
              </a:cxn>
              <a:cxn ang="0">
                <a:pos x="connsiteX33984" y="connsiteY33984"/>
              </a:cxn>
              <a:cxn ang="0">
                <a:pos x="connsiteX33985" y="connsiteY33985"/>
              </a:cxn>
              <a:cxn ang="0">
                <a:pos x="connsiteX33986" y="connsiteY33986"/>
              </a:cxn>
              <a:cxn ang="0">
                <a:pos x="connsiteX33987" y="connsiteY33987"/>
              </a:cxn>
              <a:cxn ang="0">
                <a:pos x="connsiteX33988" y="connsiteY33988"/>
              </a:cxn>
              <a:cxn ang="0">
                <a:pos x="connsiteX33989" y="connsiteY33989"/>
              </a:cxn>
              <a:cxn ang="0">
                <a:pos x="connsiteX33990" y="connsiteY33990"/>
              </a:cxn>
              <a:cxn ang="0">
                <a:pos x="connsiteX33991" y="connsiteY33991"/>
              </a:cxn>
              <a:cxn ang="0">
                <a:pos x="connsiteX33992" y="connsiteY33992"/>
              </a:cxn>
              <a:cxn ang="0">
                <a:pos x="connsiteX33993" y="connsiteY33993"/>
              </a:cxn>
              <a:cxn ang="0">
                <a:pos x="connsiteX33994" y="connsiteY33994"/>
              </a:cxn>
              <a:cxn ang="0">
                <a:pos x="connsiteX33995" y="connsiteY33995"/>
              </a:cxn>
              <a:cxn ang="0">
                <a:pos x="connsiteX33996" y="connsiteY33996"/>
              </a:cxn>
              <a:cxn ang="0">
                <a:pos x="connsiteX33997" y="connsiteY33997"/>
              </a:cxn>
              <a:cxn ang="0">
                <a:pos x="connsiteX33998" y="connsiteY33998"/>
              </a:cxn>
              <a:cxn ang="0">
                <a:pos x="connsiteX33999" y="connsiteY33999"/>
              </a:cxn>
              <a:cxn ang="0">
                <a:pos x="connsiteX34000" y="connsiteY34000"/>
              </a:cxn>
              <a:cxn ang="0">
                <a:pos x="connsiteX34001" y="connsiteY34001"/>
              </a:cxn>
              <a:cxn ang="0">
                <a:pos x="connsiteX34002" y="connsiteY34002"/>
              </a:cxn>
              <a:cxn ang="0">
                <a:pos x="connsiteX34003" y="connsiteY34003"/>
              </a:cxn>
              <a:cxn ang="0">
                <a:pos x="connsiteX34004" y="connsiteY34004"/>
              </a:cxn>
              <a:cxn ang="0">
                <a:pos x="connsiteX34005" y="connsiteY34005"/>
              </a:cxn>
              <a:cxn ang="0">
                <a:pos x="connsiteX34006" y="connsiteY34006"/>
              </a:cxn>
              <a:cxn ang="0">
                <a:pos x="connsiteX34007" y="connsiteY34007"/>
              </a:cxn>
              <a:cxn ang="0">
                <a:pos x="connsiteX34008" y="connsiteY34008"/>
              </a:cxn>
              <a:cxn ang="0">
                <a:pos x="connsiteX34009" y="connsiteY34009"/>
              </a:cxn>
              <a:cxn ang="0">
                <a:pos x="connsiteX34010" y="connsiteY34010"/>
              </a:cxn>
              <a:cxn ang="0">
                <a:pos x="connsiteX34011" y="connsiteY34011"/>
              </a:cxn>
              <a:cxn ang="0">
                <a:pos x="connsiteX34012" y="connsiteY34012"/>
              </a:cxn>
              <a:cxn ang="0">
                <a:pos x="connsiteX34013" y="connsiteY34013"/>
              </a:cxn>
              <a:cxn ang="0">
                <a:pos x="connsiteX34014" y="connsiteY34014"/>
              </a:cxn>
              <a:cxn ang="0">
                <a:pos x="connsiteX34015" y="connsiteY34015"/>
              </a:cxn>
              <a:cxn ang="0">
                <a:pos x="connsiteX34016" y="connsiteY34016"/>
              </a:cxn>
              <a:cxn ang="0">
                <a:pos x="connsiteX34017" y="connsiteY34017"/>
              </a:cxn>
              <a:cxn ang="0">
                <a:pos x="connsiteX34018" y="connsiteY34018"/>
              </a:cxn>
              <a:cxn ang="0">
                <a:pos x="connsiteX34019" y="connsiteY34019"/>
              </a:cxn>
              <a:cxn ang="0">
                <a:pos x="connsiteX34020" y="connsiteY34020"/>
              </a:cxn>
              <a:cxn ang="0">
                <a:pos x="connsiteX34021" y="connsiteY34021"/>
              </a:cxn>
              <a:cxn ang="0">
                <a:pos x="connsiteX34022" y="connsiteY34022"/>
              </a:cxn>
              <a:cxn ang="0">
                <a:pos x="connsiteX34023" y="connsiteY34023"/>
              </a:cxn>
              <a:cxn ang="0">
                <a:pos x="connsiteX34024" y="connsiteY34024"/>
              </a:cxn>
              <a:cxn ang="0">
                <a:pos x="connsiteX34025" y="connsiteY34025"/>
              </a:cxn>
              <a:cxn ang="0">
                <a:pos x="connsiteX34026" y="connsiteY34026"/>
              </a:cxn>
              <a:cxn ang="0">
                <a:pos x="connsiteX34027" y="connsiteY34027"/>
              </a:cxn>
              <a:cxn ang="0">
                <a:pos x="connsiteX34028" y="connsiteY34028"/>
              </a:cxn>
              <a:cxn ang="0">
                <a:pos x="connsiteX34029" y="connsiteY34029"/>
              </a:cxn>
              <a:cxn ang="0">
                <a:pos x="connsiteX34030" y="connsiteY34030"/>
              </a:cxn>
              <a:cxn ang="0">
                <a:pos x="connsiteX34031" y="connsiteY34031"/>
              </a:cxn>
              <a:cxn ang="0">
                <a:pos x="connsiteX34032" y="connsiteY34032"/>
              </a:cxn>
              <a:cxn ang="0">
                <a:pos x="connsiteX34033" y="connsiteY34033"/>
              </a:cxn>
              <a:cxn ang="0">
                <a:pos x="connsiteX34034" y="connsiteY34034"/>
              </a:cxn>
              <a:cxn ang="0">
                <a:pos x="connsiteX34035" y="connsiteY34035"/>
              </a:cxn>
              <a:cxn ang="0">
                <a:pos x="connsiteX34036" y="connsiteY34036"/>
              </a:cxn>
              <a:cxn ang="0">
                <a:pos x="connsiteX34037" y="connsiteY34037"/>
              </a:cxn>
              <a:cxn ang="0">
                <a:pos x="connsiteX34038" y="connsiteY34038"/>
              </a:cxn>
              <a:cxn ang="0">
                <a:pos x="connsiteX34039" y="connsiteY34039"/>
              </a:cxn>
              <a:cxn ang="0">
                <a:pos x="connsiteX34040" y="connsiteY34040"/>
              </a:cxn>
              <a:cxn ang="0">
                <a:pos x="connsiteX34041" y="connsiteY34041"/>
              </a:cxn>
              <a:cxn ang="0">
                <a:pos x="connsiteX34042" y="connsiteY34042"/>
              </a:cxn>
              <a:cxn ang="0">
                <a:pos x="connsiteX34043" y="connsiteY34043"/>
              </a:cxn>
              <a:cxn ang="0">
                <a:pos x="connsiteX34044" y="connsiteY34044"/>
              </a:cxn>
              <a:cxn ang="0">
                <a:pos x="connsiteX34045" y="connsiteY34045"/>
              </a:cxn>
              <a:cxn ang="0">
                <a:pos x="connsiteX34046" y="connsiteY34046"/>
              </a:cxn>
              <a:cxn ang="0">
                <a:pos x="connsiteX34047" y="connsiteY34047"/>
              </a:cxn>
              <a:cxn ang="0">
                <a:pos x="connsiteX34048" y="connsiteY34048"/>
              </a:cxn>
              <a:cxn ang="0">
                <a:pos x="connsiteX34049" y="connsiteY34049"/>
              </a:cxn>
              <a:cxn ang="0">
                <a:pos x="connsiteX34050" y="connsiteY34050"/>
              </a:cxn>
              <a:cxn ang="0">
                <a:pos x="connsiteX34051" y="connsiteY34051"/>
              </a:cxn>
              <a:cxn ang="0">
                <a:pos x="connsiteX34052" y="connsiteY34052"/>
              </a:cxn>
              <a:cxn ang="0">
                <a:pos x="connsiteX34053" y="connsiteY34053"/>
              </a:cxn>
              <a:cxn ang="0">
                <a:pos x="connsiteX34054" y="connsiteY34054"/>
              </a:cxn>
              <a:cxn ang="0">
                <a:pos x="connsiteX34055" y="connsiteY34055"/>
              </a:cxn>
              <a:cxn ang="0">
                <a:pos x="connsiteX34056" y="connsiteY34056"/>
              </a:cxn>
              <a:cxn ang="0">
                <a:pos x="connsiteX34057" y="connsiteY34057"/>
              </a:cxn>
              <a:cxn ang="0">
                <a:pos x="connsiteX34058" y="connsiteY34058"/>
              </a:cxn>
              <a:cxn ang="0">
                <a:pos x="connsiteX34059" y="connsiteY34059"/>
              </a:cxn>
              <a:cxn ang="0">
                <a:pos x="connsiteX34060" y="connsiteY34060"/>
              </a:cxn>
              <a:cxn ang="0">
                <a:pos x="connsiteX34061" y="connsiteY34061"/>
              </a:cxn>
              <a:cxn ang="0">
                <a:pos x="connsiteX34062" y="connsiteY34062"/>
              </a:cxn>
              <a:cxn ang="0">
                <a:pos x="connsiteX34063" y="connsiteY34063"/>
              </a:cxn>
              <a:cxn ang="0">
                <a:pos x="connsiteX34064" y="connsiteY34064"/>
              </a:cxn>
              <a:cxn ang="0">
                <a:pos x="connsiteX34065" y="connsiteY34065"/>
              </a:cxn>
              <a:cxn ang="0">
                <a:pos x="connsiteX34066" y="connsiteY34066"/>
              </a:cxn>
              <a:cxn ang="0">
                <a:pos x="connsiteX34067" y="connsiteY34067"/>
              </a:cxn>
              <a:cxn ang="0">
                <a:pos x="connsiteX34068" y="connsiteY34068"/>
              </a:cxn>
              <a:cxn ang="0">
                <a:pos x="connsiteX34069" y="connsiteY34069"/>
              </a:cxn>
              <a:cxn ang="0">
                <a:pos x="connsiteX34070" y="connsiteY34070"/>
              </a:cxn>
              <a:cxn ang="0">
                <a:pos x="connsiteX34071" y="connsiteY34071"/>
              </a:cxn>
              <a:cxn ang="0">
                <a:pos x="connsiteX34072" y="connsiteY34072"/>
              </a:cxn>
              <a:cxn ang="0">
                <a:pos x="connsiteX34073" y="connsiteY34073"/>
              </a:cxn>
              <a:cxn ang="0">
                <a:pos x="connsiteX34074" y="connsiteY34074"/>
              </a:cxn>
              <a:cxn ang="0">
                <a:pos x="connsiteX34075" y="connsiteY34075"/>
              </a:cxn>
              <a:cxn ang="0">
                <a:pos x="connsiteX34076" y="connsiteY34076"/>
              </a:cxn>
              <a:cxn ang="0">
                <a:pos x="connsiteX34077" y="connsiteY34077"/>
              </a:cxn>
              <a:cxn ang="0">
                <a:pos x="connsiteX34078" y="connsiteY34078"/>
              </a:cxn>
              <a:cxn ang="0">
                <a:pos x="connsiteX34079" y="connsiteY34079"/>
              </a:cxn>
              <a:cxn ang="0">
                <a:pos x="connsiteX34080" y="connsiteY34080"/>
              </a:cxn>
              <a:cxn ang="0">
                <a:pos x="connsiteX34081" y="connsiteY34081"/>
              </a:cxn>
              <a:cxn ang="0">
                <a:pos x="connsiteX34082" y="connsiteY34082"/>
              </a:cxn>
              <a:cxn ang="0">
                <a:pos x="connsiteX34083" y="connsiteY34083"/>
              </a:cxn>
              <a:cxn ang="0">
                <a:pos x="connsiteX34084" y="connsiteY34084"/>
              </a:cxn>
              <a:cxn ang="0">
                <a:pos x="connsiteX34085" y="connsiteY34085"/>
              </a:cxn>
              <a:cxn ang="0">
                <a:pos x="connsiteX34086" y="connsiteY34086"/>
              </a:cxn>
              <a:cxn ang="0">
                <a:pos x="connsiteX34087" y="connsiteY34087"/>
              </a:cxn>
              <a:cxn ang="0">
                <a:pos x="connsiteX34088" y="connsiteY34088"/>
              </a:cxn>
              <a:cxn ang="0">
                <a:pos x="connsiteX34089" y="connsiteY34089"/>
              </a:cxn>
              <a:cxn ang="0">
                <a:pos x="connsiteX34090" y="connsiteY34090"/>
              </a:cxn>
              <a:cxn ang="0">
                <a:pos x="connsiteX34091" y="connsiteY34091"/>
              </a:cxn>
              <a:cxn ang="0">
                <a:pos x="connsiteX34092" y="connsiteY34092"/>
              </a:cxn>
              <a:cxn ang="0">
                <a:pos x="connsiteX34093" y="connsiteY34093"/>
              </a:cxn>
              <a:cxn ang="0">
                <a:pos x="connsiteX34094" y="connsiteY34094"/>
              </a:cxn>
              <a:cxn ang="0">
                <a:pos x="connsiteX34095" y="connsiteY34095"/>
              </a:cxn>
              <a:cxn ang="0">
                <a:pos x="connsiteX34096" y="connsiteY34096"/>
              </a:cxn>
              <a:cxn ang="0">
                <a:pos x="connsiteX34097" y="connsiteY34097"/>
              </a:cxn>
              <a:cxn ang="0">
                <a:pos x="connsiteX34098" y="connsiteY34098"/>
              </a:cxn>
              <a:cxn ang="0">
                <a:pos x="connsiteX34099" y="connsiteY34099"/>
              </a:cxn>
              <a:cxn ang="0">
                <a:pos x="connsiteX34100" y="connsiteY34100"/>
              </a:cxn>
              <a:cxn ang="0">
                <a:pos x="connsiteX34101" y="connsiteY34101"/>
              </a:cxn>
              <a:cxn ang="0">
                <a:pos x="connsiteX34102" y="connsiteY34102"/>
              </a:cxn>
              <a:cxn ang="0">
                <a:pos x="connsiteX34103" y="connsiteY34103"/>
              </a:cxn>
              <a:cxn ang="0">
                <a:pos x="connsiteX34104" y="connsiteY34104"/>
              </a:cxn>
              <a:cxn ang="0">
                <a:pos x="connsiteX34105" y="connsiteY34105"/>
              </a:cxn>
              <a:cxn ang="0">
                <a:pos x="connsiteX34106" y="connsiteY34106"/>
              </a:cxn>
              <a:cxn ang="0">
                <a:pos x="connsiteX34107" y="connsiteY34107"/>
              </a:cxn>
              <a:cxn ang="0">
                <a:pos x="connsiteX34108" y="connsiteY34108"/>
              </a:cxn>
              <a:cxn ang="0">
                <a:pos x="connsiteX34109" y="connsiteY34109"/>
              </a:cxn>
              <a:cxn ang="0">
                <a:pos x="connsiteX34110" y="connsiteY34110"/>
              </a:cxn>
              <a:cxn ang="0">
                <a:pos x="connsiteX34111" y="connsiteY34111"/>
              </a:cxn>
              <a:cxn ang="0">
                <a:pos x="connsiteX34112" y="connsiteY34112"/>
              </a:cxn>
              <a:cxn ang="0">
                <a:pos x="connsiteX34113" y="connsiteY34113"/>
              </a:cxn>
              <a:cxn ang="0">
                <a:pos x="connsiteX34114" y="connsiteY34114"/>
              </a:cxn>
              <a:cxn ang="0">
                <a:pos x="connsiteX34115" y="connsiteY34115"/>
              </a:cxn>
              <a:cxn ang="0">
                <a:pos x="connsiteX34116" y="connsiteY34116"/>
              </a:cxn>
              <a:cxn ang="0">
                <a:pos x="connsiteX34117" y="connsiteY34117"/>
              </a:cxn>
              <a:cxn ang="0">
                <a:pos x="connsiteX34118" y="connsiteY34118"/>
              </a:cxn>
              <a:cxn ang="0">
                <a:pos x="connsiteX34119" y="connsiteY34119"/>
              </a:cxn>
              <a:cxn ang="0">
                <a:pos x="connsiteX34120" y="connsiteY34120"/>
              </a:cxn>
              <a:cxn ang="0">
                <a:pos x="connsiteX34121" y="connsiteY34121"/>
              </a:cxn>
              <a:cxn ang="0">
                <a:pos x="connsiteX34122" y="connsiteY34122"/>
              </a:cxn>
              <a:cxn ang="0">
                <a:pos x="connsiteX34123" y="connsiteY34123"/>
              </a:cxn>
              <a:cxn ang="0">
                <a:pos x="connsiteX34124" y="connsiteY34124"/>
              </a:cxn>
              <a:cxn ang="0">
                <a:pos x="connsiteX34125" y="connsiteY34125"/>
              </a:cxn>
              <a:cxn ang="0">
                <a:pos x="connsiteX34126" y="connsiteY34126"/>
              </a:cxn>
              <a:cxn ang="0">
                <a:pos x="connsiteX34127" y="connsiteY34127"/>
              </a:cxn>
              <a:cxn ang="0">
                <a:pos x="connsiteX34128" y="connsiteY34128"/>
              </a:cxn>
              <a:cxn ang="0">
                <a:pos x="connsiteX34129" y="connsiteY34129"/>
              </a:cxn>
              <a:cxn ang="0">
                <a:pos x="connsiteX34130" y="connsiteY34130"/>
              </a:cxn>
              <a:cxn ang="0">
                <a:pos x="connsiteX34131" y="connsiteY34131"/>
              </a:cxn>
              <a:cxn ang="0">
                <a:pos x="connsiteX34132" y="connsiteY34132"/>
              </a:cxn>
              <a:cxn ang="0">
                <a:pos x="connsiteX34133" y="connsiteY34133"/>
              </a:cxn>
              <a:cxn ang="0">
                <a:pos x="connsiteX34134" y="connsiteY34134"/>
              </a:cxn>
              <a:cxn ang="0">
                <a:pos x="connsiteX34135" y="connsiteY34135"/>
              </a:cxn>
              <a:cxn ang="0">
                <a:pos x="connsiteX34136" y="connsiteY34136"/>
              </a:cxn>
              <a:cxn ang="0">
                <a:pos x="connsiteX34137" y="connsiteY34137"/>
              </a:cxn>
              <a:cxn ang="0">
                <a:pos x="connsiteX34138" y="connsiteY34138"/>
              </a:cxn>
              <a:cxn ang="0">
                <a:pos x="connsiteX34139" y="connsiteY34139"/>
              </a:cxn>
              <a:cxn ang="0">
                <a:pos x="connsiteX34140" y="connsiteY34140"/>
              </a:cxn>
              <a:cxn ang="0">
                <a:pos x="connsiteX34141" y="connsiteY34141"/>
              </a:cxn>
              <a:cxn ang="0">
                <a:pos x="connsiteX34142" y="connsiteY34142"/>
              </a:cxn>
              <a:cxn ang="0">
                <a:pos x="connsiteX34143" y="connsiteY34143"/>
              </a:cxn>
              <a:cxn ang="0">
                <a:pos x="connsiteX34144" y="connsiteY34144"/>
              </a:cxn>
              <a:cxn ang="0">
                <a:pos x="connsiteX34145" y="connsiteY34145"/>
              </a:cxn>
              <a:cxn ang="0">
                <a:pos x="connsiteX34146" y="connsiteY34146"/>
              </a:cxn>
              <a:cxn ang="0">
                <a:pos x="connsiteX34147" y="connsiteY34147"/>
              </a:cxn>
              <a:cxn ang="0">
                <a:pos x="connsiteX34148" y="connsiteY34148"/>
              </a:cxn>
              <a:cxn ang="0">
                <a:pos x="connsiteX34149" y="connsiteY34149"/>
              </a:cxn>
              <a:cxn ang="0">
                <a:pos x="connsiteX34150" y="connsiteY34150"/>
              </a:cxn>
              <a:cxn ang="0">
                <a:pos x="connsiteX34151" y="connsiteY34151"/>
              </a:cxn>
              <a:cxn ang="0">
                <a:pos x="connsiteX34152" y="connsiteY34152"/>
              </a:cxn>
              <a:cxn ang="0">
                <a:pos x="connsiteX34153" y="connsiteY34153"/>
              </a:cxn>
              <a:cxn ang="0">
                <a:pos x="connsiteX34154" y="connsiteY34154"/>
              </a:cxn>
              <a:cxn ang="0">
                <a:pos x="connsiteX34155" y="connsiteY34155"/>
              </a:cxn>
              <a:cxn ang="0">
                <a:pos x="connsiteX34156" y="connsiteY34156"/>
              </a:cxn>
              <a:cxn ang="0">
                <a:pos x="connsiteX34157" y="connsiteY34157"/>
              </a:cxn>
              <a:cxn ang="0">
                <a:pos x="connsiteX34158" y="connsiteY34158"/>
              </a:cxn>
              <a:cxn ang="0">
                <a:pos x="connsiteX34159" y="connsiteY34159"/>
              </a:cxn>
              <a:cxn ang="0">
                <a:pos x="connsiteX34160" y="connsiteY34160"/>
              </a:cxn>
              <a:cxn ang="0">
                <a:pos x="connsiteX34161" y="connsiteY34161"/>
              </a:cxn>
              <a:cxn ang="0">
                <a:pos x="connsiteX34162" y="connsiteY34162"/>
              </a:cxn>
              <a:cxn ang="0">
                <a:pos x="connsiteX34163" y="connsiteY34163"/>
              </a:cxn>
              <a:cxn ang="0">
                <a:pos x="connsiteX34164" y="connsiteY34164"/>
              </a:cxn>
              <a:cxn ang="0">
                <a:pos x="connsiteX34165" y="connsiteY34165"/>
              </a:cxn>
              <a:cxn ang="0">
                <a:pos x="connsiteX34166" y="connsiteY34166"/>
              </a:cxn>
              <a:cxn ang="0">
                <a:pos x="connsiteX34167" y="connsiteY34167"/>
              </a:cxn>
              <a:cxn ang="0">
                <a:pos x="connsiteX34168" y="connsiteY34168"/>
              </a:cxn>
              <a:cxn ang="0">
                <a:pos x="connsiteX34169" y="connsiteY34169"/>
              </a:cxn>
              <a:cxn ang="0">
                <a:pos x="connsiteX34170" y="connsiteY34170"/>
              </a:cxn>
              <a:cxn ang="0">
                <a:pos x="connsiteX34171" y="connsiteY34171"/>
              </a:cxn>
              <a:cxn ang="0">
                <a:pos x="connsiteX34172" y="connsiteY34172"/>
              </a:cxn>
              <a:cxn ang="0">
                <a:pos x="connsiteX34173" y="connsiteY34173"/>
              </a:cxn>
              <a:cxn ang="0">
                <a:pos x="connsiteX34174" y="connsiteY34174"/>
              </a:cxn>
              <a:cxn ang="0">
                <a:pos x="connsiteX34175" y="connsiteY34175"/>
              </a:cxn>
              <a:cxn ang="0">
                <a:pos x="connsiteX34176" y="connsiteY34176"/>
              </a:cxn>
              <a:cxn ang="0">
                <a:pos x="connsiteX34177" y="connsiteY34177"/>
              </a:cxn>
              <a:cxn ang="0">
                <a:pos x="connsiteX34178" y="connsiteY34178"/>
              </a:cxn>
              <a:cxn ang="0">
                <a:pos x="connsiteX34179" y="connsiteY34179"/>
              </a:cxn>
              <a:cxn ang="0">
                <a:pos x="connsiteX34180" y="connsiteY34180"/>
              </a:cxn>
              <a:cxn ang="0">
                <a:pos x="connsiteX34181" y="connsiteY34181"/>
              </a:cxn>
              <a:cxn ang="0">
                <a:pos x="connsiteX34182" y="connsiteY34182"/>
              </a:cxn>
              <a:cxn ang="0">
                <a:pos x="connsiteX34183" y="connsiteY34183"/>
              </a:cxn>
              <a:cxn ang="0">
                <a:pos x="connsiteX34184" y="connsiteY34184"/>
              </a:cxn>
              <a:cxn ang="0">
                <a:pos x="connsiteX34185" y="connsiteY34185"/>
              </a:cxn>
              <a:cxn ang="0">
                <a:pos x="connsiteX34186" y="connsiteY34186"/>
              </a:cxn>
              <a:cxn ang="0">
                <a:pos x="connsiteX34187" y="connsiteY34187"/>
              </a:cxn>
              <a:cxn ang="0">
                <a:pos x="connsiteX34188" y="connsiteY34188"/>
              </a:cxn>
              <a:cxn ang="0">
                <a:pos x="connsiteX34189" y="connsiteY34189"/>
              </a:cxn>
              <a:cxn ang="0">
                <a:pos x="connsiteX34190" y="connsiteY34190"/>
              </a:cxn>
              <a:cxn ang="0">
                <a:pos x="connsiteX34191" y="connsiteY34191"/>
              </a:cxn>
              <a:cxn ang="0">
                <a:pos x="connsiteX34192" y="connsiteY34192"/>
              </a:cxn>
              <a:cxn ang="0">
                <a:pos x="connsiteX34193" y="connsiteY34193"/>
              </a:cxn>
              <a:cxn ang="0">
                <a:pos x="connsiteX34194" y="connsiteY34194"/>
              </a:cxn>
              <a:cxn ang="0">
                <a:pos x="connsiteX34195" y="connsiteY34195"/>
              </a:cxn>
              <a:cxn ang="0">
                <a:pos x="connsiteX34196" y="connsiteY34196"/>
              </a:cxn>
              <a:cxn ang="0">
                <a:pos x="connsiteX34197" y="connsiteY34197"/>
              </a:cxn>
              <a:cxn ang="0">
                <a:pos x="connsiteX34198" y="connsiteY34198"/>
              </a:cxn>
              <a:cxn ang="0">
                <a:pos x="connsiteX34199" y="connsiteY34199"/>
              </a:cxn>
              <a:cxn ang="0">
                <a:pos x="connsiteX34200" y="connsiteY34200"/>
              </a:cxn>
              <a:cxn ang="0">
                <a:pos x="connsiteX34201" y="connsiteY34201"/>
              </a:cxn>
              <a:cxn ang="0">
                <a:pos x="connsiteX34202" y="connsiteY34202"/>
              </a:cxn>
              <a:cxn ang="0">
                <a:pos x="connsiteX34203" y="connsiteY34203"/>
              </a:cxn>
              <a:cxn ang="0">
                <a:pos x="connsiteX34204" y="connsiteY34204"/>
              </a:cxn>
              <a:cxn ang="0">
                <a:pos x="connsiteX34205" y="connsiteY34205"/>
              </a:cxn>
              <a:cxn ang="0">
                <a:pos x="connsiteX34206" y="connsiteY34206"/>
              </a:cxn>
              <a:cxn ang="0">
                <a:pos x="connsiteX34207" y="connsiteY34207"/>
              </a:cxn>
              <a:cxn ang="0">
                <a:pos x="connsiteX34208" y="connsiteY34208"/>
              </a:cxn>
              <a:cxn ang="0">
                <a:pos x="connsiteX34209" y="connsiteY34209"/>
              </a:cxn>
              <a:cxn ang="0">
                <a:pos x="connsiteX34210" y="connsiteY34210"/>
              </a:cxn>
              <a:cxn ang="0">
                <a:pos x="connsiteX34211" y="connsiteY34211"/>
              </a:cxn>
              <a:cxn ang="0">
                <a:pos x="connsiteX34212" y="connsiteY34212"/>
              </a:cxn>
              <a:cxn ang="0">
                <a:pos x="connsiteX34213" y="connsiteY34213"/>
              </a:cxn>
              <a:cxn ang="0">
                <a:pos x="connsiteX34214" y="connsiteY34214"/>
              </a:cxn>
              <a:cxn ang="0">
                <a:pos x="connsiteX34215" y="connsiteY34215"/>
              </a:cxn>
              <a:cxn ang="0">
                <a:pos x="connsiteX34216" y="connsiteY34216"/>
              </a:cxn>
              <a:cxn ang="0">
                <a:pos x="connsiteX34217" y="connsiteY34217"/>
              </a:cxn>
              <a:cxn ang="0">
                <a:pos x="connsiteX34218" y="connsiteY34218"/>
              </a:cxn>
              <a:cxn ang="0">
                <a:pos x="connsiteX34219" y="connsiteY34219"/>
              </a:cxn>
              <a:cxn ang="0">
                <a:pos x="connsiteX34220" y="connsiteY34220"/>
              </a:cxn>
              <a:cxn ang="0">
                <a:pos x="connsiteX34221" y="connsiteY34221"/>
              </a:cxn>
              <a:cxn ang="0">
                <a:pos x="connsiteX34222" y="connsiteY34222"/>
              </a:cxn>
              <a:cxn ang="0">
                <a:pos x="connsiteX34223" y="connsiteY34223"/>
              </a:cxn>
              <a:cxn ang="0">
                <a:pos x="connsiteX34224" y="connsiteY34224"/>
              </a:cxn>
              <a:cxn ang="0">
                <a:pos x="connsiteX34225" y="connsiteY34225"/>
              </a:cxn>
              <a:cxn ang="0">
                <a:pos x="connsiteX34226" y="connsiteY34226"/>
              </a:cxn>
              <a:cxn ang="0">
                <a:pos x="connsiteX34227" y="connsiteY34227"/>
              </a:cxn>
              <a:cxn ang="0">
                <a:pos x="connsiteX34228" y="connsiteY34228"/>
              </a:cxn>
              <a:cxn ang="0">
                <a:pos x="connsiteX34229" y="connsiteY34229"/>
              </a:cxn>
              <a:cxn ang="0">
                <a:pos x="connsiteX34230" y="connsiteY34230"/>
              </a:cxn>
              <a:cxn ang="0">
                <a:pos x="connsiteX34231" y="connsiteY34231"/>
              </a:cxn>
              <a:cxn ang="0">
                <a:pos x="connsiteX34232" y="connsiteY34232"/>
              </a:cxn>
              <a:cxn ang="0">
                <a:pos x="connsiteX34233" y="connsiteY34233"/>
              </a:cxn>
              <a:cxn ang="0">
                <a:pos x="connsiteX34234" y="connsiteY34234"/>
              </a:cxn>
              <a:cxn ang="0">
                <a:pos x="connsiteX34235" y="connsiteY34235"/>
              </a:cxn>
              <a:cxn ang="0">
                <a:pos x="connsiteX34236" y="connsiteY34236"/>
              </a:cxn>
              <a:cxn ang="0">
                <a:pos x="connsiteX34237" y="connsiteY34237"/>
              </a:cxn>
              <a:cxn ang="0">
                <a:pos x="connsiteX34238" y="connsiteY34238"/>
              </a:cxn>
              <a:cxn ang="0">
                <a:pos x="connsiteX34239" y="connsiteY34239"/>
              </a:cxn>
              <a:cxn ang="0">
                <a:pos x="connsiteX34240" y="connsiteY34240"/>
              </a:cxn>
              <a:cxn ang="0">
                <a:pos x="connsiteX34241" y="connsiteY34241"/>
              </a:cxn>
              <a:cxn ang="0">
                <a:pos x="connsiteX34242" y="connsiteY34242"/>
              </a:cxn>
              <a:cxn ang="0">
                <a:pos x="connsiteX34243" y="connsiteY34243"/>
              </a:cxn>
              <a:cxn ang="0">
                <a:pos x="connsiteX34244" y="connsiteY34244"/>
              </a:cxn>
              <a:cxn ang="0">
                <a:pos x="connsiteX34245" y="connsiteY34245"/>
              </a:cxn>
              <a:cxn ang="0">
                <a:pos x="connsiteX34246" y="connsiteY34246"/>
              </a:cxn>
              <a:cxn ang="0">
                <a:pos x="connsiteX34247" y="connsiteY34247"/>
              </a:cxn>
              <a:cxn ang="0">
                <a:pos x="connsiteX34248" y="connsiteY34248"/>
              </a:cxn>
              <a:cxn ang="0">
                <a:pos x="connsiteX34249" y="connsiteY34249"/>
              </a:cxn>
              <a:cxn ang="0">
                <a:pos x="connsiteX34250" y="connsiteY34250"/>
              </a:cxn>
              <a:cxn ang="0">
                <a:pos x="connsiteX34251" y="connsiteY34251"/>
              </a:cxn>
              <a:cxn ang="0">
                <a:pos x="connsiteX34252" y="connsiteY34252"/>
              </a:cxn>
              <a:cxn ang="0">
                <a:pos x="connsiteX34253" y="connsiteY34253"/>
              </a:cxn>
              <a:cxn ang="0">
                <a:pos x="connsiteX34254" y="connsiteY34254"/>
              </a:cxn>
              <a:cxn ang="0">
                <a:pos x="connsiteX34255" y="connsiteY34255"/>
              </a:cxn>
              <a:cxn ang="0">
                <a:pos x="connsiteX34256" y="connsiteY34256"/>
              </a:cxn>
              <a:cxn ang="0">
                <a:pos x="connsiteX34257" y="connsiteY34257"/>
              </a:cxn>
              <a:cxn ang="0">
                <a:pos x="connsiteX34258" y="connsiteY34258"/>
              </a:cxn>
              <a:cxn ang="0">
                <a:pos x="connsiteX34259" y="connsiteY34259"/>
              </a:cxn>
              <a:cxn ang="0">
                <a:pos x="connsiteX34260" y="connsiteY34260"/>
              </a:cxn>
              <a:cxn ang="0">
                <a:pos x="connsiteX34261" y="connsiteY34261"/>
              </a:cxn>
              <a:cxn ang="0">
                <a:pos x="connsiteX34262" y="connsiteY34262"/>
              </a:cxn>
              <a:cxn ang="0">
                <a:pos x="connsiteX34263" y="connsiteY34263"/>
              </a:cxn>
              <a:cxn ang="0">
                <a:pos x="connsiteX34264" y="connsiteY34264"/>
              </a:cxn>
              <a:cxn ang="0">
                <a:pos x="connsiteX34265" y="connsiteY34265"/>
              </a:cxn>
              <a:cxn ang="0">
                <a:pos x="connsiteX34266" y="connsiteY34266"/>
              </a:cxn>
              <a:cxn ang="0">
                <a:pos x="connsiteX34267" y="connsiteY34267"/>
              </a:cxn>
              <a:cxn ang="0">
                <a:pos x="connsiteX34268" y="connsiteY34268"/>
              </a:cxn>
              <a:cxn ang="0">
                <a:pos x="connsiteX34269" y="connsiteY34269"/>
              </a:cxn>
              <a:cxn ang="0">
                <a:pos x="connsiteX34270" y="connsiteY34270"/>
              </a:cxn>
              <a:cxn ang="0">
                <a:pos x="connsiteX34271" y="connsiteY34271"/>
              </a:cxn>
              <a:cxn ang="0">
                <a:pos x="connsiteX34272" y="connsiteY34272"/>
              </a:cxn>
              <a:cxn ang="0">
                <a:pos x="connsiteX34273" y="connsiteY34273"/>
              </a:cxn>
              <a:cxn ang="0">
                <a:pos x="connsiteX34274" y="connsiteY34274"/>
              </a:cxn>
              <a:cxn ang="0">
                <a:pos x="connsiteX34275" y="connsiteY34275"/>
              </a:cxn>
              <a:cxn ang="0">
                <a:pos x="connsiteX34276" y="connsiteY34276"/>
              </a:cxn>
              <a:cxn ang="0">
                <a:pos x="connsiteX34277" y="connsiteY34277"/>
              </a:cxn>
              <a:cxn ang="0">
                <a:pos x="connsiteX34278" y="connsiteY34278"/>
              </a:cxn>
              <a:cxn ang="0">
                <a:pos x="connsiteX34279" y="connsiteY34279"/>
              </a:cxn>
              <a:cxn ang="0">
                <a:pos x="connsiteX34280" y="connsiteY34280"/>
              </a:cxn>
              <a:cxn ang="0">
                <a:pos x="connsiteX34281" y="connsiteY34281"/>
              </a:cxn>
              <a:cxn ang="0">
                <a:pos x="connsiteX34282" y="connsiteY34282"/>
              </a:cxn>
              <a:cxn ang="0">
                <a:pos x="connsiteX34283" y="connsiteY34283"/>
              </a:cxn>
              <a:cxn ang="0">
                <a:pos x="connsiteX34284" y="connsiteY34284"/>
              </a:cxn>
              <a:cxn ang="0">
                <a:pos x="connsiteX34285" y="connsiteY34285"/>
              </a:cxn>
              <a:cxn ang="0">
                <a:pos x="connsiteX34286" y="connsiteY34286"/>
              </a:cxn>
              <a:cxn ang="0">
                <a:pos x="connsiteX34287" y="connsiteY34287"/>
              </a:cxn>
              <a:cxn ang="0">
                <a:pos x="connsiteX34288" y="connsiteY34288"/>
              </a:cxn>
              <a:cxn ang="0">
                <a:pos x="connsiteX34289" y="connsiteY34289"/>
              </a:cxn>
              <a:cxn ang="0">
                <a:pos x="connsiteX34290" y="connsiteY34290"/>
              </a:cxn>
              <a:cxn ang="0">
                <a:pos x="connsiteX34291" y="connsiteY34291"/>
              </a:cxn>
              <a:cxn ang="0">
                <a:pos x="connsiteX34292" y="connsiteY34292"/>
              </a:cxn>
              <a:cxn ang="0">
                <a:pos x="connsiteX34293" y="connsiteY34293"/>
              </a:cxn>
              <a:cxn ang="0">
                <a:pos x="connsiteX34294" y="connsiteY34294"/>
              </a:cxn>
              <a:cxn ang="0">
                <a:pos x="connsiteX34295" y="connsiteY34295"/>
              </a:cxn>
              <a:cxn ang="0">
                <a:pos x="connsiteX34296" y="connsiteY34296"/>
              </a:cxn>
              <a:cxn ang="0">
                <a:pos x="connsiteX34297" y="connsiteY34297"/>
              </a:cxn>
              <a:cxn ang="0">
                <a:pos x="connsiteX34298" y="connsiteY34298"/>
              </a:cxn>
              <a:cxn ang="0">
                <a:pos x="connsiteX34299" y="connsiteY34299"/>
              </a:cxn>
              <a:cxn ang="0">
                <a:pos x="connsiteX34300" y="connsiteY34300"/>
              </a:cxn>
              <a:cxn ang="0">
                <a:pos x="connsiteX34301" y="connsiteY34301"/>
              </a:cxn>
              <a:cxn ang="0">
                <a:pos x="connsiteX34302" y="connsiteY34302"/>
              </a:cxn>
              <a:cxn ang="0">
                <a:pos x="connsiteX34303" y="connsiteY34303"/>
              </a:cxn>
              <a:cxn ang="0">
                <a:pos x="connsiteX34304" y="connsiteY34304"/>
              </a:cxn>
              <a:cxn ang="0">
                <a:pos x="connsiteX34305" y="connsiteY34305"/>
              </a:cxn>
              <a:cxn ang="0">
                <a:pos x="connsiteX34306" y="connsiteY34306"/>
              </a:cxn>
              <a:cxn ang="0">
                <a:pos x="connsiteX34307" y="connsiteY34307"/>
              </a:cxn>
              <a:cxn ang="0">
                <a:pos x="connsiteX34308" y="connsiteY34308"/>
              </a:cxn>
              <a:cxn ang="0">
                <a:pos x="connsiteX34309" y="connsiteY34309"/>
              </a:cxn>
              <a:cxn ang="0">
                <a:pos x="connsiteX34310" y="connsiteY34310"/>
              </a:cxn>
              <a:cxn ang="0">
                <a:pos x="connsiteX34311" y="connsiteY34311"/>
              </a:cxn>
              <a:cxn ang="0">
                <a:pos x="connsiteX34312" y="connsiteY34312"/>
              </a:cxn>
              <a:cxn ang="0">
                <a:pos x="connsiteX34313" y="connsiteY34313"/>
              </a:cxn>
              <a:cxn ang="0">
                <a:pos x="connsiteX34314" y="connsiteY34314"/>
              </a:cxn>
              <a:cxn ang="0">
                <a:pos x="connsiteX34315" y="connsiteY34315"/>
              </a:cxn>
              <a:cxn ang="0">
                <a:pos x="connsiteX34316" y="connsiteY34316"/>
              </a:cxn>
              <a:cxn ang="0">
                <a:pos x="connsiteX34317" y="connsiteY34317"/>
              </a:cxn>
              <a:cxn ang="0">
                <a:pos x="connsiteX34318" y="connsiteY34318"/>
              </a:cxn>
              <a:cxn ang="0">
                <a:pos x="connsiteX34319" y="connsiteY34319"/>
              </a:cxn>
              <a:cxn ang="0">
                <a:pos x="connsiteX34320" y="connsiteY34320"/>
              </a:cxn>
              <a:cxn ang="0">
                <a:pos x="connsiteX34321" y="connsiteY34321"/>
              </a:cxn>
              <a:cxn ang="0">
                <a:pos x="connsiteX34322" y="connsiteY34322"/>
              </a:cxn>
              <a:cxn ang="0">
                <a:pos x="connsiteX34323" y="connsiteY34323"/>
              </a:cxn>
              <a:cxn ang="0">
                <a:pos x="connsiteX34324" y="connsiteY34324"/>
              </a:cxn>
              <a:cxn ang="0">
                <a:pos x="connsiteX34325" y="connsiteY34325"/>
              </a:cxn>
              <a:cxn ang="0">
                <a:pos x="connsiteX34326" y="connsiteY34326"/>
              </a:cxn>
              <a:cxn ang="0">
                <a:pos x="connsiteX34327" y="connsiteY34327"/>
              </a:cxn>
              <a:cxn ang="0">
                <a:pos x="connsiteX34328" y="connsiteY34328"/>
              </a:cxn>
              <a:cxn ang="0">
                <a:pos x="connsiteX34329" y="connsiteY34329"/>
              </a:cxn>
              <a:cxn ang="0">
                <a:pos x="connsiteX34330" y="connsiteY34330"/>
              </a:cxn>
              <a:cxn ang="0">
                <a:pos x="connsiteX34331" y="connsiteY34331"/>
              </a:cxn>
              <a:cxn ang="0">
                <a:pos x="connsiteX34332" y="connsiteY34332"/>
              </a:cxn>
              <a:cxn ang="0">
                <a:pos x="connsiteX34333" y="connsiteY34333"/>
              </a:cxn>
              <a:cxn ang="0">
                <a:pos x="connsiteX34334" y="connsiteY34334"/>
              </a:cxn>
              <a:cxn ang="0">
                <a:pos x="connsiteX34335" y="connsiteY34335"/>
              </a:cxn>
              <a:cxn ang="0">
                <a:pos x="connsiteX34336" y="connsiteY34336"/>
              </a:cxn>
              <a:cxn ang="0">
                <a:pos x="connsiteX34337" y="connsiteY34337"/>
              </a:cxn>
              <a:cxn ang="0">
                <a:pos x="connsiteX34338" y="connsiteY34338"/>
              </a:cxn>
              <a:cxn ang="0">
                <a:pos x="connsiteX34339" y="connsiteY34339"/>
              </a:cxn>
              <a:cxn ang="0">
                <a:pos x="connsiteX34340" y="connsiteY34340"/>
              </a:cxn>
              <a:cxn ang="0">
                <a:pos x="connsiteX34341" y="connsiteY34341"/>
              </a:cxn>
              <a:cxn ang="0">
                <a:pos x="connsiteX34342" y="connsiteY34342"/>
              </a:cxn>
              <a:cxn ang="0">
                <a:pos x="connsiteX34343" y="connsiteY34343"/>
              </a:cxn>
              <a:cxn ang="0">
                <a:pos x="connsiteX34344" y="connsiteY34344"/>
              </a:cxn>
              <a:cxn ang="0">
                <a:pos x="connsiteX34345" y="connsiteY34345"/>
              </a:cxn>
              <a:cxn ang="0">
                <a:pos x="connsiteX34346" y="connsiteY34346"/>
              </a:cxn>
              <a:cxn ang="0">
                <a:pos x="connsiteX34347" y="connsiteY34347"/>
              </a:cxn>
              <a:cxn ang="0">
                <a:pos x="connsiteX34348" y="connsiteY34348"/>
              </a:cxn>
              <a:cxn ang="0">
                <a:pos x="connsiteX34349" y="connsiteY34349"/>
              </a:cxn>
              <a:cxn ang="0">
                <a:pos x="connsiteX34350" y="connsiteY34350"/>
              </a:cxn>
              <a:cxn ang="0">
                <a:pos x="connsiteX34351" y="connsiteY34351"/>
              </a:cxn>
              <a:cxn ang="0">
                <a:pos x="connsiteX34352" y="connsiteY34352"/>
              </a:cxn>
              <a:cxn ang="0">
                <a:pos x="connsiteX34353" y="connsiteY34353"/>
              </a:cxn>
              <a:cxn ang="0">
                <a:pos x="connsiteX34354" y="connsiteY34354"/>
              </a:cxn>
              <a:cxn ang="0">
                <a:pos x="connsiteX34355" y="connsiteY34355"/>
              </a:cxn>
              <a:cxn ang="0">
                <a:pos x="connsiteX34356" y="connsiteY34356"/>
              </a:cxn>
              <a:cxn ang="0">
                <a:pos x="connsiteX34357" y="connsiteY34357"/>
              </a:cxn>
              <a:cxn ang="0">
                <a:pos x="connsiteX34358" y="connsiteY34358"/>
              </a:cxn>
              <a:cxn ang="0">
                <a:pos x="connsiteX34359" y="connsiteY34359"/>
              </a:cxn>
              <a:cxn ang="0">
                <a:pos x="connsiteX34360" y="connsiteY34360"/>
              </a:cxn>
              <a:cxn ang="0">
                <a:pos x="connsiteX34361" y="connsiteY34361"/>
              </a:cxn>
              <a:cxn ang="0">
                <a:pos x="connsiteX34362" y="connsiteY34362"/>
              </a:cxn>
              <a:cxn ang="0">
                <a:pos x="connsiteX34363" y="connsiteY34363"/>
              </a:cxn>
              <a:cxn ang="0">
                <a:pos x="connsiteX34364" y="connsiteY34364"/>
              </a:cxn>
              <a:cxn ang="0">
                <a:pos x="connsiteX34365" y="connsiteY34365"/>
              </a:cxn>
              <a:cxn ang="0">
                <a:pos x="connsiteX34366" y="connsiteY34366"/>
              </a:cxn>
              <a:cxn ang="0">
                <a:pos x="connsiteX34367" y="connsiteY34367"/>
              </a:cxn>
              <a:cxn ang="0">
                <a:pos x="connsiteX34368" y="connsiteY34368"/>
              </a:cxn>
              <a:cxn ang="0">
                <a:pos x="connsiteX34369" y="connsiteY34369"/>
              </a:cxn>
              <a:cxn ang="0">
                <a:pos x="connsiteX34370" y="connsiteY34370"/>
              </a:cxn>
              <a:cxn ang="0">
                <a:pos x="connsiteX34371" y="connsiteY34371"/>
              </a:cxn>
              <a:cxn ang="0">
                <a:pos x="connsiteX34372" y="connsiteY34372"/>
              </a:cxn>
              <a:cxn ang="0">
                <a:pos x="connsiteX34373" y="connsiteY34373"/>
              </a:cxn>
              <a:cxn ang="0">
                <a:pos x="connsiteX34374" y="connsiteY34374"/>
              </a:cxn>
              <a:cxn ang="0">
                <a:pos x="connsiteX34375" y="connsiteY34375"/>
              </a:cxn>
              <a:cxn ang="0">
                <a:pos x="connsiteX34376" y="connsiteY34376"/>
              </a:cxn>
              <a:cxn ang="0">
                <a:pos x="connsiteX34377" y="connsiteY34377"/>
              </a:cxn>
              <a:cxn ang="0">
                <a:pos x="connsiteX34378" y="connsiteY34378"/>
              </a:cxn>
              <a:cxn ang="0">
                <a:pos x="connsiteX34379" y="connsiteY34379"/>
              </a:cxn>
              <a:cxn ang="0">
                <a:pos x="connsiteX34380" y="connsiteY34380"/>
              </a:cxn>
              <a:cxn ang="0">
                <a:pos x="connsiteX34381" y="connsiteY34381"/>
              </a:cxn>
              <a:cxn ang="0">
                <a:pos x="connsiteX34382" y="connsiteY34382"/>
              </a:cxn>
              <a:cxn ang="0">
                <a:pos x="connsiteX34383" y="connsiteY34383"/>
              </a:cxn>
              <a:cxn ang="0">
                <a:pos x="connsiteX34384" y="connsiteY34384"/>
              </a:cxn>
              <a:cxn ang="0">
                <a:pos x="connsiteX34385" y="connsiteY34385"/>
              </a:cxn>
              <a:cxn ang="0">
                <a:pos x="connsiteX34386" y="connsiteY34386"/>
              </a:cxn>
              <a:cxn ang="0">
                <a:pos x="connsiteX34387" y="connsiteY34387"/>
              </a:cxn>
              <a:cxn ang="0">
                <a:pos x="connsiteX34388" y="connsiteY34388"/>
              </a:cxn>
              <a:cxn ang="0">
                <a:pos x="connsiteX34389" y="connsiteY34389"/>
              </a:cxn>
              <a:cxn ang="0">
                <a:pos x="connsiteX34390" y="connsiteY34390"/>
              </a:cxn>
              <a:cxn ang="0">
                <a:pos x="connsiteX34391" y="connsiteY34391"/>
              </a:cxn>
              <a:cxn ang="0">
                <a:pos x="connsiteX34392" y="connsiteY34392"/>
              </a:cxn>
              <a:cxn ang="0">
                <a:pos x="connsiteX34393" y="connsiteY34393"/>
              </a:cxn>
              <a:cxn ang="0">
                <a:pos x="connsiteX34394" y="connsiteY34394"/>
              </a:cxn>
              <a:cxn ang="0">
                <a:pos x="connsiteX34395" y="connsiteY34395"/>
              </a:cxn>
              <a:cxn ang="0">
                <a:pos x="connsiteX34396" y="connsiteY34396"/>
              </a:cxn>
              <a:cxn ang="0">
                <a:pos x="connsiteX34397" y="connsiteY34397"/>
              </a:cxn>
              <a:cxn ang="0">
                <a:pos x="connsiteX34398" y="connsiteY34398"/>
              </a:cxn>
              <a:cxn ang="0">
                <a:pos x="connsiteX34399" y="connsiteY34399"/>
              </a:cxn>
              <a:cxn ang="0">
                <a:pos x="connsiteX34400" y="connsiteY34400"/>
              </a:cxn>
              <a:cxn ang="0">
                <a:pos x="connsiteX34401" y="connsiteY34401"/>
              </a:cxn>
              <a:cxn ang="0">
                <a:pos x="connsiteX34402" y="connsiteY34402"/>
              </a:cxn>
              <a:cxn ang="0">
                <a:pos x="connsiteX34403" y="connsiteY34403"/>
              </a:cxn>
              <a:cxn ang="0">
                <a:pos x="connsiteX34404" y="connsiteY34404"/>
              </a:cxn>
              <a:cxn ang="0">
                <a:pos x="connsiteX34405" y="connsiteY34405"/>
              </a:cxn>
              <a:cxn ang="0">
                <a:pos x="connsiteX34406" y="connsiteY34406"/>
              </a:cxn>
              <a:cxn ang="0">
                <a:pos x="connsiteX34407" y="connsiteY34407"/>
              </a:cxn>
              <a:cxn ang="0">
                <a:pos x="connsiteX34408" y="connsiteY34408"/>
              </a:cxn>
              <a:cxn ang="0">
                <a:pos x="connsiteX34409" y="connsiteY34409"/>
              </a:cxn>
              <a:cxn ang="0">
                <a:pos x="connsiteX34410" y="connsiteY34410"/>
              </a:cxn>
              <a:cxn ang="0">
                <a:pos x="connsiteX34411" y="connsiteY34411"/>
              </a:cxn>
              <a:cxn ang="0">
                <a:pos x="connsiteX34412" y="connsiteY34412"/>
              </a:cxn>
              <a:cxn ang="0">
                <a:pos x="connsiteX34413" y="connsiteY34413"/>
              </a:cxn>
              <a:cxn ang="0">
                <a:pos x="connsiteX34414" y="connsiteY34414"/>
              </a:cxn>
              <a:cxn ang="0">
                <a:pos x="connsiteX34415" y="connsiteY34415"/>
              </a:cxn>
              <a:cxn ang="0">
                <a:pos x="connsiteX34416" y="connsiteY34416"/>
              </a:cxn>
              <a:cxn ang="0">
                <a:pos x="connsiteX34417" y="connsiteY34417"/>
              </a:cxn>
              <a:cxn ang="0">
                <a:pos x="connsiteX34418" y="connsiteY34418"/>
              </a:cxn>
              <a:cxn ang="0">
                <a:pos x="connsiteX34419" y="connsiteY34419"/>
              </a:cxn>
              <a:cxn ang="0">
                <a:pos x="connsiteX34420" y="connsiteY34420"/>
              </a:cxn>
              <a:cxn ang="0">
                <a:pos x="connsiteX34421" y="connsiteY34421"/>
              </a:cxn>
              <a:cxn ang="0">
                <a:pos x="connsiteX34422" y="connsiteY34422"/>
              </a:cxn>
              <a:cxn ang="0">
                <a:pos x="connsiteX34423" y="connsiteY34423"/>
              </a:cxn>
              <a:cxn ang="0">
                <a:pos x="connsiteX34424" y="connsiteY34424"/>
              </a:cxn>
              <a:cxn ang="0">
                <a:pos x="connsiteX34425" y="connsiteY34425"/>
              </a:cxn>
              <a:cxn ang="0">
                <a:pos x="connsiteX34426" y="connsiteY34426"/>
              </a:cxn>
              <a:cxn ang="0">
                <a:pos x="connsiteX34427" y="connsiteY34427"/>
              </a:cxn>
              <a:cxn ang="0">
                <a:pos x="connsiteX34428" y="connsiteY34428"/>
              </a:cxn>
              <a:cxn ang="0">
                <a:pos x="connsiteX34429" y="connsiteY34429"/>
              </a:cxn>
              <a:cxn ang="0">
                <a:pos x="connsiteX34430" y="connsiteY34430"/>
              </a:cxn>
              <a:cxn ang="0">
                <a:pos x="connsiteX34431" y="connsiteY34431"/>
              </a:cxn>
              <a:cxn ang="0">
                <a:pos x="connsiteX34432" y="connsiteY34432"/>
              </a:cxn>
              <a:cxn ang="0">
                <a:pos x="connsiteX34433" y="connsiteY34433"/>
              </a:cxn>
              <a:cxn ang="0">
                <a:pos x="connsiteX34434" y="connsiteY34434"/>
              </a:cxn>
              <a:cxn ang="0">
                <a:pos x="connsiteX34435" y="connsiteY34435"/>
              </a:cxn>
              <a:cxn ang="0">
                <a:pos x="connsiteX34436" y="connsiteY34436"/>
              </a:cxn>
              <a:cxn ang="0">
                <a:pos x="connsiteX34437" y="connsiteY34437"/>
              </a:cxn>
              <a:cxn ang="0">
                <a:pos x="connsiteX34438" y="connsiteY34438"/>
              </a:cxn>
              <a:cxn ang="0">
                <a:pos x="connsiteX34439" y="connsiteY34439"/>
              </a:cxn>
              <a:cxn ang="0">
                <a:pos x="connsiteX34440" y="connsiteY34440"/>
              </a:cxn>
              <a:cxn ang="0">
                <a:pos x="connsiteX34441" y="connsiteY34441"/>
              </a:cxn>
              <a:cxn ang="0">
                <a:pos x="connsiteX34442" y="connsiteY34442"/>
              </a:cxn>
              <a:cxn ang="0">
                <a:pos x="connsiteX34443" y="connsiteY34443"/>
              </a:cxn>
              <a:cxn ang="0">
                <a:pos x="connsiteX34444" y="connsiteY34444"/>
              </a:cxn>
              <a:cxn ang="0">
                <a:pos x="connsiteX34445" y="connsiteY34445"/>
              </a:cxn>
              <a:cxn ang="0">
                <a:pos x="connsiteX34446" y="connsiteY34446"/>
              </a:cxn>
              <a:cxn ang="0">
                <a:pos x="connsiteX34447" y="connsiteY34447"/>
              </a:cxn>
              <a:cxn ang="0">
                <a:pos x="connsiteX34448" y="connsiteY34448"/>
              </a:cxn>
              <a:cxn ang="0">
                <a:pos x="connsiteX34449" y="connsiteY34449"/>
              </a:cxn>
              <a:cxn ang="0">
                <a:pos x="connsiteX34450" y="connsiteY34450"/>
              </a:cxn>
              <a:cxn ang="0">
                <a:pos x="connsiteX34451" y="connsiteY34451"/>
              </a:cxn>
              <a:cxn ang="0">
                <a:pos x="connsiteX34452" y="connsiteY34452"/>
              </a:cxn>
              <a:cxn ang="0">
                <a:pos x="connsiteX34453" y="connsiteY34453"/>
              </a:cxn>
              <a:cxn ang="0">
                <a:pos x="connsiteX34454" y="connsiteY34454"/>
              </a:cxn>
              <a:cxn ang="0">
                <a:pos x="connsiteX34455" y="connsiteY34455"/>
              </a:cxn>
              <a:cxn ang="0">
                <a:pos x="connsiteX34456" y="connsiteY34456"/>
              </a:cxn>
              <a:cxn ang="0">
                <a:pos x="connsiteX34457" y="connsiteY34457"/>
              </a:cxn>
              <a:cxn ang="0">
                <a:pos x="connsiteX34458" y="connsiteY34458"/>
              </a:cxn>
              <a:cxn ang="0">
                <a:pos x="connsiteX34459" y="connsiteY34459"/>
              </a:cxn>
              <a:cxn ang="0">
                <a:pos x="connsiteX34460" y="connsiteY34460"/>
              </a:cxn>
              <a:cxn ang="0">
                <a:pos x="connsiteX34461" y="connsiteY34461"/>
              </a:cxn>
              <a:cxn ang="0">
                <a:pos x="connsiteX34462" y="connsiteY34462"/>
              </a:cxn>
              <a:cxn ang="0">
                <a:pos x="connsiteX34463" y="connsiteY34463"/>
              </a:cxn>
              <a:cxn ang="0">
                <a:pos x="connsiteX34464" y="connsiteY34464"/>
              </a:cxn>
              <a:cxn ang="0">
                <a:pos x="connsiteX34465" y="connsiteY34465"/>
              </a:cxn>
              <a:cxn ang="0">
                <a:pos x="connsiteX34466" y="connsiteY34466"/>
              </a:cxn>
              <a:cxn ang="0">
                <a:pos x="connsiteX34467" y="connsiteY34467"/>
              </a:cxn>
              <a:cxn ang="0">
                <a:pos x="connsiteX34468" y="connsiteY34468"/>
              </a:cxn>
              <a:cxn ang="0">
                <a:pos x="connsiteX34469" y="connsiteY34469"/>
              </a:cxn>
              <a:cxn ang="0">
                <a:pos x="connsiteX34470" y="connsiteY34470"/>
              </a:cxn>
              <a:cxn ang="0">
                <a:pos x="connsiteX34471" y="connsiteY34471"/>
              </a:cxn>
              <a:cxn ang="0">
                <a:pos x="connsiteX34472" y="connsiteY34472"/>
              </a:cxn>
              <a:cxn ang="0">
                <a:pos x="connsiteX34473" y="connsiteY34473"/>
              </a:cxn>
              <a:cxn ang="0">
                <a:pos x="connsiteX34474" y="connsiteY34474"/>
              </a:cxn>
              <a:cxn ang="0">
                <a:pos x="connsiteX34475" y="connsiteY34475"/>
              </a:cxn>
              <a:cxn ang="0">
                <a:pos x="connsiteX34476" y="connsiteY34476"/>
              </a:cxn>
              <a:cxn ang="0">
                <a:pos x="connsiteX34477" y="connsiteY34477"/>
              </a:cxn>
              <a:cxn ang="0">
                <a:pos x="connsiteX34478" y="connsiteY34478"/>
              </a:cxn>
              <a:cxn ang="0">
                <a:pos x="connsiteX34479" y="connsiteY34479"/>
              </a:cxn>
              <a:cxn ang="0">
                <a:pos x="connsiteX34480" y="connsiteY34480"/>
              </a:cxn>
              <a:cxn ang="0">
                <a:pos x="connsiteX34481" y="connsiteY34481"/>
              </a:cxn>
              <a:cxn ang="0">
                <a:pos x="connsiteX34482" y="connsiteY34482"/>
              </a:cxn>
              <a:cxn ang="0">
                <a:pos x="connsiteX34483" y="connsiteY34483"/>
              </a:cxn>
              <a:cxn ang="0">
                <a:pos x="connsiteX34484" y="connsiteY34484"/>
              </a:cxn>
              <a:cxn ang="0">
                <a:pos x="connsiteX34485" y="connsiteY34485"/>
              </a:cxn>
              <a:cxn ang="0">
                <a:pos x="connsiteX34486" y="connsiteY34486"/>
              </a:cxn>
              <a:cxn ang="0">
                <a:pos x="connsiteX34487" y="connsiteY34487"/>
              </a:cxn>
              <a:cxn ang="0">
                <a:pos x="connsiteX34488" y="connsiteY34488"/>
              </a:cxn>
              <a:cxn ang="0">
                <a:pos x="connsiteX34489" y="connsiteY34489"/>
              </a:cxn>
              <a:cxn ang="0">
                <a:pos x="connsiteX34490" y="connsiteY34490"/>
              </a:cxn>
              <a:cxn ang="0">
                <a:pos x="connsiteX34491" y="connsiteY34491"/>
              </a:cxn>
              <a:cxn ang="0">
                <a:pos x="connsiteX34492" y="connsiteY34492"/>
              </a:cxn>
              <a:cxn ang="0">
                <a:pos x="connsiteX34493" y="connsiteY34493"/>
              </a:cxn>
              <a:cxn ang="0">
                <a:pos x="connsiteX34494" y="connsiteY34494"/>
              </a:cxn>
              <a:cxn ang="0">
                <a:pos x="connsiteX34495" y="connsiteY34495"/>
              </a:cxn>
              <a:cxn ang="0">
                <a:pos x="connsiteX34496" y="connsiteY34496"/>
              </a:cxn>
              <a:cxn ang="0">
                <a:pos x="connsiteX34497" y="connsiteY34497"/>
              </a:cxn>
              <a:cxn ang="0">
                <a:pos x="connsiteX34498" y="connsiteY34498"/>
              </a:cxn>
              <a:cxn ang="0">
                <a:pos x="connsiteX34499" y="connsiteY34499"/>
              </a:cxn>
              <a:cxn ang="0">
                <a:pos x="connsiteX34500" y="connsiteY34500"/>
              </a:cxn>
              <a:cxn ang="0">
                <a:pos x="connsiteX34501" y="connsiteY34501"/>
              </a:cxn>
              <a:cxn ang="0">
                <a:pos x="connsiteX34502" y="connsiteY34502"/>
              </a:cxn>
              <a:cxn ang="0">
                <a:pos x="connsiteX34503" y="connsiteY34503"/>
              </a:cxn>
              <a:cxn ang="0">
                <a:pos x="connsiteX34504" y="connsiteY34504"/>
              </a:cxn>
              <a:cxn ang="0">
                <a:pos x="connsiteX34505" y="connsiteY34505"/>
              </a:cxn>
              <a:cxn ang="0">
                <a:pos x="connsiteX34506" y="connsiteY34506"/>
              </a:cxn>
              <a:cxn ang="0">
                <a:pos x="connsiteX34507" y="connsiteY34507"/>
              </a:cxn>
              <a:cxn ang="0">
                <a:pos x="connsiteX34508" y="connsiteY34508"/>
              </a:cxn>
              <a:cxn ang="0">
                <a:pos x="connsiteX34509" y="connsiteY34509"/>
              </a:cxn>
              <a:cxn ang="0">
                <a:pos x="connsiteX34510" y="connsiteY34510"/>
              </a:cxn>
              <a:cxn ang="0">
                <a:pos x="connsiteX34511" y="connsiteY34511"/>
              </a:cxn>
              <a:cxn ang="0">
                <a:pos x="connsiteX34512" y="connsiteY34512"/>
              </a:cxn>
              <a:cxn ang="0">
                <a:pos x="connsiteX34513" y="connsiteY34513"/>
              </a:cxn>
              <a:cxn ang="0">
                <a:pos x="connsiteX34514" y="connsiteY34514"/>
              </a:cxn>
              <a:cxn ang="0">
                <a:pos x="connsiteX34515" y="connsiteY34515"/>
              </a:cxn>
              <a:cxn ang="0">
                <a:pos x="connsiteX34516" y="connsiteY34516"/>
              </a:cxn>
              <a:cxn ang="0">
                <a:pos x="connsiteX34517" y="connsiteY34517"/>
              </a:cxn>
              <a:cxn ang="0">
                <a:pos x="connsiteX34518" y="connsiteY34518"/>
              </a:cxn>
              <a:cxn ang="0">
                <a:pos x="connsiteX34519" y="connsiteY34519"/>
              </a:cxn>
              <a:cxn ang="0">
                <a:pos x="connsiteX34520" y="connsiteY34520"/>
              </a:cxn>
              <a:cxn ang="0">
                <a:pos x="connsiteX34521" y="connsiteY34521"/>
              </a:cxn>
              <a:cxn ang="0">
                <a:pos x="connsiteX34522" y="connsiteY34522"/>
              </a:cxn>
              <a:cxn ang="0">
                <a:pos x="connsiteX34523" y="connsiteY34523"/>
              </a:cxn>
              <a:cxn ang="0">
                <a:pos x="connsiteX34524" y="connsiteY34524"/>
              </a:cxn>
              <a:cxn ang="0">
                <a:pos x="connsiteX34525" y="connsiteY34525"/>
              </a:cxn>
              <a:cxn ang="0">
                <a:pos x="connsiteX34526" y="connsiteY34526"/>
              </a:cxn>
              <a:cxn ang="0">
                <a:pos x="connsiteX34527" y="connsiteY34527"/>
              </a:cxn>
              <a:cxn ang="0">
                <a:pos x="connsiteX34528" y="connsiteY34528"/>
              </a:cxn>
              <a:cxn ang="0">
                <a:pos x="connsiteX34529" y="connsiteY34529"/>
              </a:cxn>
              <a:cxn ang="0">
                <a:pos x="connsiteX34530" y="connsiteY34530"/>
              </a:cxn>
              <a:cxn ang="0">
                <a:pos x="connsiteX34531" y="connsiteY34531"/>
              </a:cxn>
              <a:cxn ang="0">
                <a:pos x="connsiteX34532" y="connsiteY34532"/>
              </a:cxn>
              <a:cxn ang="0">
                <a:pos x="connsiteX34533" y="connsiteY34533"/>
              </a:cxn>
              <a:cxn ang="0">
                <a:pos x="connsiteX34534" y="connsiteY34534"/>
              </a:cxn>
              <a:cxn ang="0">
                <a:pos x="connsiteX34535" y="connsiteY34535"/>
              </a:cxn>
              <a:cxn ang="0">
                <a:pos x="connsiteX34536" y="connsiteY34536"/>
              </a:cxn>
              <a:cxn ang="0">
                <a:pos x="connsiteX34537" y="connsiteY34537"/>
              </a:cxn>
              <a:cxn ang="0">
                <a:pos x="connsiteX34538" y="connsiteY34538"/>
              </a:cxn>
              <a:cxn ang="0">
                <a:pos x="connsiteX34539" y="connsiteY34539"/>
              </a:cxn>
              <a:cxn ang="0">
                <a:pos x="connsiteX34540" y="connsiteY34540"/>
              </a:cxn>
              <a:cxn ang="0">
                <a:pos x="connsiteX34541" y="connsiteY34541"/>
              </a:cxn>
              <a:cxn ang="0">
                <a:pos x="connsiteX34542" y="connsiteY34542"/>
              </a:cxn>
              <a:cxn ang="0">
                <a:pos x="connsiteX34543" y="connsiteY34543"/>
              </a:cxn>
              <a:cxn ang="0">
                <a:pos x="connsiteX34544" y="connsiteY34544"/>
              </a:cxn>
              <a:cxn ang="0">
                <a:pos x="connsiteX34545" y="connsiteY34545"/>
              </a:cxn>
              <a:cxn ang="0">
                <a:pos x="connsiteX34546" y="connsiteY34546"/>
              </a:cxn>
              <a:cxn ang="0">
                <a:pos x="connsiteX34547" y="connsiteY34547"/>
              </a:cxn>
              <a:cxn ang="0">
                <a:pos x="connsiteX34548" y="connsiteY34548"/>
              </a:cxn>
              <a:cxn ang="0">
                <a:pos x="connsiteX34549" y="connsiteY34549"/>
              </a:cxn>
              <a:cxn ang="0">
                <a:pos x="connsiteX34550" y="connsiteY34550"/>
              </a:cxn>
              <a:cxn ang="0">
                <a:pos x="connsiteX34551" y="connsiteY34551"/>
              </a:cxn>
              <a:cxn ang="0">
                <a:pos x="connsiteX34552" y="connsiteY34552"/>
              </a:cxn>
              <a:cxn ang="0">
                <a:pos x="connsiteX34553" y="connsiteY34553"/>
              </a:cxn>
              <a:cxn ang="0">
                <a:pos x="connsiteX34554" y="connsiteY34554"/>
              </a:cxn>
              <a:cxn ang="0">
                <a:pos x="connsiteX34555" y="connsiteY34555"/>
              </a:cxn>
              <a:cxn ang="0">
                <a:pos x="connsiteX34556" y="connsiteY34556"/>
              </a:cxn>
              <a:cxn ang="0">
                <a:pos x="connsiteX34557" y="connsiteY34557"/>
              </a:cxn>
              <a:cxn ang="0">
                <a:pos x="connsiteX34558" y="connsiteY34558"/>
              </a:cxn>
              <a:cxn ang="0">
                <a:pos x="connsiteX34559" y="connsiteY34559"/>
              </a:cxn>
              <a:cxn ang="0">
                <a:pos x="connsiteX34560" y="connsiteY34560"/>
              </a:cxn>
              <a:cxn ang="0">
                <a:pos x="connsiteX34561" y="connsiteY34561"/>
              </a:cxn>
              <a:cxn ang="0">
                <a:pos x="connsiteX34562" y="connsiteY34562"/>
              </a:cxn>
              <a:cxn ang="0">
                <a:pos x="connsiteX34563" y="connsiteY34563"/>
              </a:cxn>
              <a:cxn ang="0">
                <a:pos x="connsiteX34564" y="connsiteY34564"/>
              </a:cxn>
              <a:cxn ang="0">
                <a:pos x="connsiteX34565" y="connsiteY34565"/>
              </a:cxn>
              <a:cxn ang="0">
                <a:pos x="connsiteX34566" y="connsiteY34566"/>
              </a:cxn>
              <a:cxn ang="0">
                <a:pos x="connsiteX34567" y="connsiteY34567"/>
              </a:cxn>
              <a:cxn ang="0">
                <a:pos x="connsiteX34568" y="connsiteY34568"/>
              </a:cxn>
              <a:cxn ang="0">
                <a:pos x="connsiteX34569" y="connsiteY34569"/>
              </a:cxn>
              <a:cxn ang="0">
                <a:pos x="connsiteX34570" y="connsiteY34570"/>
              </a:cxn>
              <a:cxn ang="0">
                <a:pos x="connsiteX34571" y="connsiteY34571"/>
              </a:cxn>
              <a:cxn ang="0">
                <a:pos x="connsiteX34572" y="connsiteY34572"/>
              </a:cxn>
              <a:cxn ang="0">
                <a:pos x="connsiteX34573" y="connsiteY34573"/>
              </a:cxn>
              <a:cxn ang="0">
                <a:pos x="connsiteX34574" y="connsiteY34574"/>
              </a:cxn>
              <a:cxn ang="0">
                <a:pos x="connsiteX34575" y="connsiteY34575"/>
              </a:cxn>
              <a:cxn ang="0">
                <a:pos x="connsiteX34576" y="connsiteY34576"/>
              </a:cxn>
              <a:cxn ang="0">
                <a:pos x="connsiteX34577" y="connsiteY34577"/>
              </a:cxn>
              <a:cxn ang="0">
                <a:pos x="connsiteX34578" y="connsiteY34578"/>
              </a:cxn>
              <a:cxn ang="0">
                <a:pos x="connsiteX34579" y="connsiteY34579"/>
              </a:cxn>
              <a:cxn ang="0">
                <a:pos x="connsiteX34580" y="connsiteY34580"/>
              </a:cxn>
              <a:cxn ang="0">
                <a:pos x="connsiteX34581" y="connsiteY34581"/>
              </a:cxn>
              <a:cxn ang="0">
                <a:pos x="connsiteX34582" y="connsiteY34582"/>
              </a:cxn>
              <a:cxn ang="0">
                <a:pos x="connsiteX34583" y="connsiteY34583"/>
              </a:cxn>
              <a:cxn ang="0">
                <a:pos x="connsiteX34584" y="connsiteY34584"/>
              </a:cxn>
              <a:cxn ang="0">
                <a:pos x="connsiteX34585" y="connsiteY34585"/>
              </a:cxn>
              <a:cxn ang="0">
                <a:pos x="connsiteX34586" y="connsiteY34586"/>
              </a:cxn>
              <a:cxn ang="0">
                <a:pos x="connsiteX34587" y="connsiteY34587"/>
              </a:cxn>
              <a:cxn ang="0">
                <a:pos x="connsiteX34588" y="connsiteY34588"/>
              </a:cxn>
              <a:cxn ang="0">
                <a:pos x="connsiteX34589" y="connsiteY34589"/>
              </a:cxn>
              <a:cxn ang="0">
                <a:pos x="connsiteX34590" y="connsiteY34590"/>
              </a:cxn>
              <a:cxn ang="0">
                <a:pos x="connsiteX34591" y="connsiteY34591"/>
              </a:cxn>
              <a:cxn ang="0">
                <a:pos x="connsiteX34592" y="connsiteY34592"/>
              </a:cxn>
              <a:cxn ang="0">
                <a:pos x="connsiteX34593" y="connsiteY34593"/>
              </a:cxn>
              <a:cxn ang="0">
                <a:pos x="connsiteX34594" y="connsiteY34594"/>
              </a:cxn>
              <a:cxn ang="0">
                <a:pos x="connsiteX34595" y="connsiteY34595"/>
              </a:cxn>
              <a:cxn ang="0">
                <a:pos x="connsiteX34596" y="connsiteY34596"/>
              </a:cxn>
              <a:cxn ang="0">
                <a:pos x="connsiteX34597" y="connsiteY34597"/>
              </a:cxn>
              <a:cxn ang="0">
                <a:pos x="connsiteX34598" y="connsiteY34598"/>
              </a:cxn>
              <a:cxn ang="0">
                <a:pos x="connsiteX34599" y="connsiteY34599"/>
              </a:cxn>
              <a:cxn ang="0">
                <a:pos x="connsiteX34600" y="connsiteY34600"/>
              </a:cxn>
              <a:cxn ang="0">
                <a:pos x="connsiteX34601" y="connsiteY34601"/>
              </a:cxn>
              <a:cxn ang="0">
                <a:pos x="connsiteX34602" y="connsiteY34602"/>
              </a:cxn>
              <a:cxn ang="0">
                <a:pos x="connsiteX34603" y="connsiteY34603"/>
              </a:cxn>
              <a:cxn ang="0">
                <a:pos x="connsiteX34604" y="connsiteY34604"/>
              </a:cxn>
              <a:cxn ang="0">
                <a:pos x="connsiteX34605" y="connsiteY34605"/>
              </a:cxn>
              <a:cxn ang="0">
                <a:pos x="connsiteX34606" y="connsiteY34606"/>
              </a:cxn>
              <a:cxn ang="0">
                <a:pos x="connsiteX34607" y="connsiteY34607"/>
              </a:cxn>
              <a:cxn ang="0">
                <a:pos x="connsiteX34608" y="connsiteY34608"/>
              </a:cxn>
              <a:cxn ang="0">
                <a:pos x="connsiteX34609" y="connsiteY34609"/>
              </a:cxn>
              <a:cxn ang="0">
                <a:pos x="connsiteX34610" y="connsiteY34610"/>
              </a:cxn>
              <a:cxn ang="0">
                <a:pos x="connsiteX34611" y="connsiteY34611"/>
              </a:cxn>
              <a:cxn ang="0">
                <a:pos x="connsiteX34612" y="connsiteY34612"/>
              </a:cxn>
              <a:cxn ang="0">
                <a:pos x="connsiteX34613" y="connsiteY34613"/>
              </a:cxn>
              <a:cxn ang="0">
                <a:pos x="connsiteX34614" y="connsiteY34614"/>
              </a:cxn>
              <a:cxn ang="0">
                <a:pos x="connsiteX34615" y="connsiteY34615"/>
              </a:cxn>
              <a:cxn ang="0">
                <a:pos x="connsiteX34616" y="connsiteY34616"/>
              </a:cxn>
              <a:cxn ang="0">
                <a:pos x="connsiteX34617" y="connsiteY34617"/>
              </a:cxn>
              <a:cxn ang="0">
                <a:pos x="connsiteX34618" y="connsiteY34618"/>
              </a:cxn>
              <a:cxn ang="0">
                <a:pos x="connsiteX34619" y="connsiteY34619"/>
              </a:cxn>
              <a:cxn ang="0">
                <a:pos x="connsiteX34620" y="connsiteY34620"/>
              </a:cxn>
              <a:cxn ang="0">
                <a:pos x="connsiteX34621" y="connsiteY34621"/>
              </a:cxn>
              <a:cxn ang="0">
                <a:pos x="connsiteX34622" y="connsiteY34622"/>
              </a:cxn>
              <a:cxn ang="0">
                <a:pos x="connsiteX34623" y="connsiteY34623"/>
              </a:cxn>
              <a:cxn ang="0">
                <a:pos x="connsiteX34624" y="connsiteY34624"/>
              </a:cxn>
              <a:cxn ang="0">
                <a:pos x="connsiteX34625" y="connsiteY34625"/>
              </a:cxn>
              <a:cxn ang="0">
                <a:pos x="connsiteX34626" y="connsiteY34626"/>
              </a:cxn>
              <a:cxn ang="0">
                <a:pos x="connsiteX34627" y="connsiteY34627"/>
              </a:cxn>
              <a:cxn ang="0">
                <a:pos x="connsiteX34628" y="connsiteY34628"/>
              </a:cxn>
              <a:cxn ang="0">
                <a:pos x="connsiteX34629" y="connsiteY34629"/>
              </a:cxn>
              <a:cxn ang="0">
                <a:pos x="connsiteX34630" y="connsiteY34630"/>
              </a:cxn>
              <a:cxn ang="0">
                <a:pos x="connsiteX34631" y="connsiteY34631"/>
              </a:cxn>
              <a:cxn ang="0">
                <a:pos x="connsiteX34632" y="connsiteY34632"/>
              </a:cxn>
              <a:cxn ang="0">
                <a:pos x="connsiteX34633" y="connsiteY34633"/>
              </a:cxn>
              <a:cxn ang="0">
                <a:pos x="connsiteX34634" y="connsiteY34634"/>
              </a:cxn>
              <a:cxn ang="0">
                <a:pos x="connsiteX34635" y="connsiteY34635"/>
              </a:cxn>
              <a:cxn ang="0">
                <a:pos x="connsiteX34636" y="connsiteY34636"/>
              </a:cxn>
              <a:cxn ang="0">
                <a:pos x="connsiteX34637" y="connsiteY34637"/>
              </a:cxn>
              <a:cxn ang="0">
                <a:pos x="connsiteX34638" y="connsiteY34638"/>
              </a:cxn>
              <a:cxn ang="0">
                <a:pos x="connsiteX34639" y="connsiteY34639"/>
              </a:cxn>
              <a:cxn ang="0">
                <a:pos x="connsiteX34640" y="connsiteY34640"/>
              </a:cxn>
              <a:cxn ang="0">
                <a:pos x="connsiteX34641" y="connsiteY34641"/>
              </a:cxn>
              <a:cxn ang="0">
                <a:pos x="connsiteX34642" y="connsiteY34642"/>
              </a:cxn>
              <a:cxn ang="0">
                <a:pos x="connsiteX34643" y="connsiteY34643"/>
              </a:cxn>
              <a:cxn ang="0">
                <a:pos x="connsiteX34644" y="connsiteY34644"/>
              </a:cxn>
              <a:cxn ang="0">
                <a:pos x="connsiteX34645" y="connsiteY34645"/>
              </a:cxn>
              <a:cxn ang="0">
                <a:pos x="connsiteX34646" y="connsiteY34646"/>
              </a:cxn>
              <a:cxn ang="0">
                <a:pos x="connsiteX34647" y="connsiteY34647"/>
              </a:cxn>
              <a:cxn ang="0">
                <a:pos x="connsiteX34648" y="connsiteY34648"/>
              </a:cxn>
              <a:cxn ang="0">
                <a:pos x="connsiteX34649" y="connsiteY34649"/>
              </a:cxn>
              <a:cxn ang="0">
                <a:pos x="connsiteX34650" y="connsiteY34650"/>
              </a:cxn>
              <a:cxn ang="0">
                <a:pos x="connsiteX34651" y="connsiteY34651"/>
              </a:cxn>
              <a:cxn ang="0">
                <a:pos x="connsiteX34652" y="connsiteY34652"/>
              </a:cxn>
              <a:cxn ang="0">
                <a:pos x="connsiteX34653" y="connsiteY34653"/>
              </a:cxn>
              <a:cxn ang="0">
                <a:pos x="connsiteX34654" y="connsiteY34654"/>
              </a:cxn>
              <a:cxn ang="0">
                <a:pos x="connsiteX34655" y="connsiteY34655"/>
              </a:cxn>
              <a:cxn ang="0">
                <a:pos x="connsiteX34656" y="connsiteY34656"/>
              </a:cxn>
              <a:cxn ang="0">
                <a:pos x="connsiteX34657" y="connsiteY34657"/>
              </a:cxn>
              <a:cxn ang="0">
                <a:pos x="connsiteX34658" y="connsiteY34658"/>
              </a:cxn>
              <a:cxn ang="0">
                <a:pos x="connsiteX34659" y="connsiteY34659"/>
              </a:cxn>
              <a:cxn ang="0">
                <a:pos x="connsiteX34660" y="connsiteY34660"/>
              </a:cxn>
              <a:cxn ang="0">
                <a:pos x="connsiteX34661" y="connsiteY34661"/>
              </a:cxn>
              <a:cxn ang="0">
                <a:pos x="connsiteX34662" y="connsiteY34662"/>
              </a:cxn>
              <a:cxn ang="0">
                <a:pos x="connsiteX34663" y="connsiteY34663"/>
              </a:cxn>
              <a:cxn ang="0">
                <a:pos x="connsiteX34664" y="connsiteY34664"/>
              </a:cxn>
              <a:cxn ang="0">
                <a:pos x="connsiteX34665" y="connsiteY34665"/>
              </a:cxn>
              <a:cxn ang="0">
                <a:pos x="connsiteX34666" y="connsiteY34666"/>
              </a:cxn>
              <a:cxn ang="0">
                <a:pos x="connsiteX34667" y="connsiteY34667"/>
              </a:cxn>
              <a:cxn ang="0">
                <a:pos x="connsiteX34668" y="connsiteY34668"/>
              </a:cxn>
              <a:cxn ang="0">
                <a:pos x="connsiteX34669" y="connsiteY34669"/>
              </a:cxn>
              <a:cxn ang="0">
                <a:pos x="connsiteX34670" y="connsiteY34670"/>
              </a:cxn>
              <a:cxn ang="0">
                <a:pos x="connsiteX34671" y="connsiteY34671"/>
              </a:cxn>
              <a:cxn ang="0">
                <a:pos x="connsiteX34672" y="connsiteY34672"/>
              </a:cxn>
              <a:cxn ang="0">
                <a:pos x="connsiteX34673" y="connsiteY34673"/>
              </a:cxn>
              <a:cxn ang="0">
                <a:pos x="connsiteX34674" y="connsiteY34674"/>
              </a:cxn>
              <a:cxn ang="0">
                <a:pos x="connsiteX34675" y="connsiteY34675"/>
              </a:cxn>
              <a:cxn ang="0">
                <a:pos x="connsiteX34676" y="connsiteY34676"/>
              </a:cxn>
              <a:cxn ang="0">
                <a:pos x="connsiteX34677" y="connsiteY34677"/>
              </a:cxn>
              <a:cxn ang="0">
                <a:pos x="connsiteX34678" y="connsiteY34678"/>
              </a:cxn>
              <a:cxn ang="0">
                <a:pos x="connsiteX34679" y="connsiteY34679"/>
              </a:cxn>
              <a:cxn ang="0">
                <a:pos x="connsiteX34680" y="connsiteY34680"/>
              </a:cxn>
              <a:cxn ang="0">
                <a:pos x="connsiteX34681" y="connsiteY34681"/>
              </a:cxn>
              <a:cxn ang="0">
                <a:pos x="connsiteX34682" y="connsiteY34682"/>
              </a:cxn>
              <a:cxn ang="0">
                <a:pos x="connsiteX34683" y="connsiteY34683"/>
              </a:cxn>
              <a:cxn ang="0">
                <a:pos x="connsiteX34684" y="connsiteY34684"/>
              </a:cxn>
              <a:cxn ang="0">
                <a:pos x="connsiteX34685" y="connsiteY34685"/>
              </a:cxn>
              <a:cxn ang="0">
                <a:pos x="connsiteX34686" y="connsiteY34686"/>
              </a:cxn>
              <a:cxn ang="0">
                <a:pos x="connsiteX34687" y="connsiteY34687"/>
              </a:cxn>
              <a:cxn ang="0">
                <a:pos x="connsiteX34688" y="connsiteY34688"/>
              </a:cxn>
              <a:cxn ang="0">
                <a:pos x="connsiteX34689" y="connsiteY34689"/>
              </a:cxn>
              <a:cxn ang="0">
                <a:pos x="connsiteX34690" y="connsiteY34690"/>
              </a:cxn>
              <a:cxn ang="0">
                <a:pos x="connsiteX34691" y="connsiteY34691"/>
              </a:cxn>
              <a:cxn ang="0">
                <a:pos x="connsiteX34692" y="connsiteY34692"/>
              </a:cxn>
              <a:cxn ang="0">
                <a:pos x="connsiteX34693" y="connsiteY34693"/>
              </a:cxn>
              <a:cxn ang="0">
                <a:pos x="connsiteX34694" y="connsiteY34694"/>
              </a:cxn>
              <a:cxn ang="0">
                <a:pos x="connsiteX34695" y="connsiteY34695"/>
              </a:cxn>
              <a:cxn ang="0">
                <a:pos x="connsiteX34696" y="connsiteY34696"/>
              </a:cxn>
              <a:cxn ang="0">
                <a:pos x="connsiteX34697" y="connsiteY34697"/>
              </a:cxn>
              <a:cxn ang="0">
                <a:pos x="connsiteX34698" y="connsiteY34698"/>
              </a:cxn>
              <a:cxn ang="0">
                <a:pos x="connsiteX34699" y="connsiteY34699"/>
              </a:cxn>
              <a:cxn ang="0">
                <a:pos x="connsiteX34700" y="connsiteY34700"/>
              </a:cxn>
              <a:cxn ang="0">
                <a:pos x="connsiteX34701" y="connsiteY34701"/>
              </a:cxn>
              <a:cxn ang="0">
                <a:pos x="connsiteX34702" y="connsiteY34702"/>
              </a:cxn>
              <a:cxn ang="0">
                <a:pos x="connsiteX34703" y="connsiteY34703"/>
              </a:cxn>
              <a:cxn ang="0">
                <a:pos x="connsiteX34704" y="connsiteY34704"/>
              </a:cxn>
              <a:cxn ang="0">
                <a:pos x="connsiteX34705" y="connsiteY34705"/>
              </a:cxn>
              <a:cxn ang="0">
                <a:pos x="connsiteX34706" y="connsiteY34706"/>
              </a:cxn>
              <a:cxn ang="0">
                <a:pos x="connsiteX34707" y="connsiteY34707"/>
              </a:cxn>
              <a:cxn ang="0">
                <a:pos x="connsiteX34708" y="connsiteY34708"/>
              </a:cxn>
              <a:cxn ang="0">
                <a:pos x="connsiteX34709" y="connsiteY34709"/>
              </a:cxn>
              <a:cxn ang="0">
                <a:pos x="connsiteX34710" y="connsiteY34710"/>
              </a:cxn>
              <a:cxn ang="0">
                <a:pos x="connsiteX34711" y="connsiteY34711"/>
              </a:cxn>
              <a:cxn ang="0">
                <a:pos x="connsiteX34712" y="connsiteY34712"/>
              </a:cxn>
              <a:cxn ang="0">
                <a:pos x="connsiteX34713" y="connsiteY34713"/>
              </a:cxn>
              <a:cxn ang="0">
                <a:pos x="connsiteX34714" y="connsiteY34714"/>
              </a:cxn>
              <a:cxn ang="0">
                <a:pos x="connsiteX34715" y="connsiteY34715"/>
              </a:cxn>
              <a:cxn ang="0">
                <a:pos x="connsiteX34716" y="connsiteY34716"/>
              </a:cxn>
              <a:cxn ang="0">
                <a:pos x="connsiteX34717" y="connsiteY34717"/>
              </a:cxn>
              <a:cxn ang="0">
                <a:pos x="connsiteX34718" y="connsiteY34718"/>
              </a:cxn>
              <a:cxn ang="0">
                <a:pos x="connsiteX34719" y="connsiteY34719"/>
              </a:cxn>
              <a:cxn ang="0">
                <a:pos x="connsiteX34720" y="connsiteY34720"/>
              </a:cxn>
              <a:cxn ang="0">
                <a:pos x="connsiteX34721" y="connsiteY34721"/>
              </a:cxn>
              <a:cxn ang="0">
                <a:pos x="connsiteX34722" y="connsiteY34722"/>
              </a:cxn>
              <a:cxn ang="0">
                <a:pos x="connsiteX34723" y="connsiteY34723"/>
              </a:cxn>
              <a:cxn ang="0">
                <a:pos x="connsiteX34724" y="connsiteY34724"/>
              </a:cxn>
              <a:cxn ang="0">
                <a:pos x="connsiteX34725" y="connsiteY34725"/>
              </a:cxn>
              <a:cxn ang="0">
                <a:pos x="connsiteX34726" y="connsiteY34726"/>
              </a:cxn>
              <a:cxn ang="0">
                <a:pos x="connsiteX34727" y="connsiteY34727"/>
              </a:cxn>
              <a:cxn ang="0">
                <a:pos x="connsiteX34728" y="connsiteY34728"/>
              </a:cxn>
              <a:cxn ang="0">
                <a:pos x="connsiteX34729" y="connsiteY34729"/>
              </a:cxn>
              <a:cxn ang="0">
                <a:pos x="connsiteX34730" y="connsiteY34730"/>
              </a:cxn>
              <a:cxn ang="0">
                <a:pos x="connsiteX34731" y="connsiteY34731"/>
              </a:cxn>
              <a:cxn ang="0">
                <a:pos x="connsiteX34732" y="connsiteY34732"/>
              </a:cxn>
              <a:cxn ang="0">
                <a:pos x="connsiteX34733" y="connsiteY34733"/>
              </a:cxn>
              <a:cxn ang="0">
                <a:pos x="connsiteX34734" y="connsiteY34734"/>
              </a:cxn>
              <a:cxn ang="0">
                <a:pos x="connsiteX34735" y="connsiteY34735"/>
              </a:cxn>
              <a:cxn ang="0">
                <a:pos x="connsiteX34736" y="connsiteY34736"/>
              </a:cxn>
              <a:cxn ang="0">
                <a:pos x="connsiteX34737" y="connsiteY34737"/>
              </a:cxn>
              <a:cxn ang="0">
                <a:pos x="connsiteX34738" y="connsiteY34738"/>
              </a:cxn>
              <a:cxn ang="0">
                <a:pos x="connsiteX34739" y="connsiteY34739"/>
              </a:cxn>
              <a:cxn ang="0">
                <a:pos x="connsiteX34740" y="connsiteY34740"/>
              </a:cxn>
              <a:cxn ang="0">
                <a:pos x="connsiteX34741" y="connsiteY34741"/>
              </a:cxn>
              <a:cxn ang="0">
                <a:pos x="connsiteX34742" y="connsiteY34742"/>
              </a:cxn>
              <a:cxn ang="0">
                <a:pos x="connsiteX34743" y="connsiteY34743"/>
              </a:cxn>
              <a:cxn ang="0">
                <a:pos x="connsiteX34744" y="connsiteY34744"/>
              </a:cxn>
              <a:cxn ang="0">
                <a:pos x="connsiteX34745" y="connsiteY34745"/>
              </a:cxn>
              <a:cxn ang="0">
                <a:pos x="connsiteX34746" y="connsiteY34746"/>
              </a:cxn>
              <a:cxn ang="0">
                <a:pos x="connsiteX34747" y="connsiteY34747"/>
              </a:cxn>
              <a:cxn ang="0">
                <a:pos x="connsiteX34748" y="connsiteY34748"/>
              </a:cxn>
              <a:cxn ang="0">
                <a:pos x="connsiteX34749" y="connsiteY34749"/>
              </a:cxn>
              <a:cxn ang="0">
                <a:pos x="connsiteX34750" y="connsiteY34750"/>
              </a:cxn>
              <a:cxn ang="0">
                <a:pos x="connsiteX34751" y="connsiteY34751"/>
              </a:cxn>
              <a:cxn ang="0">
                <a:pos x="connsiteX34752" y="connsiteY34752"/>
              </a:cxn>
              <a:cxn ang="0">
                <a:pos x="connsiteX34753" y="connsiteY34753"/>
              </a:cxn>
              <a:cxn ang="0">
                <a:pos x="connsiteX34754" y="connsiteY34754"/>
              </a:cxn>
              <a:cxn ang="0">
                <a:pos x="connsiteX34755" y="connsiteY34755"/>
              </a:cxn>
              <a:cxn ang="0">
                <a:pos x="connsiteX34756" y="connsiteY34756"/>
              </a:cxn>
              <a:cxn ang="0">
                <a:pos x="connsiteX34757" y="connsiteY34757"/>
              </a:cxn>
              <a:cxn ang="0">
                <a:pos x="connsiteX34758" y="connsiteY34758"/>
              </a:cxn>
              <a:cxn ang="0">
                <a:pos x="connsiteX34759" y="connsiteY34759"/>
              </a:cxn>
              <a:cxn ang="0">
                <a:pos x="connsiteX34760" y="connsiteY34760"/>
              </a:cxn>
              <a:cxn ang="0">
                <a:pos x="connsiteX34761" y="connsiteY34761"/>
              </a:cxn>
              <a:cxn ang="0">
                <a:pos x="connsiteX34762" y="connsiteY34762"/>
              </a:cxn>
              <a:cxn ang="0">
                <a:pos x="connsiteX34763" y="connsiteY34763"/>
              </a:cxn>
              <a:cxn ang="0">
                <a:pos x="connsiteX34764" y="connsiteY34764"/>
              </a:cxn>
              <a:cxn ang="0">
                <a:pos x="connsiteX34765" y="connsiteY34765"/>
              </a:cxn>
              <a:cxn ang="0">
                <a:pos x="connsiteX34766" y="connsiteY34766"/>
              </a:cxn>
              <a:cxn ang="0">
                <a:pos x="connsiteX34767" y="connsiteY34767"/>
              </a:cxn>
              <a:cxn ang="0">
                <a:pos x="connsiteX34768" y="connsiteY34768"/>
              </a:cxn>
              <a:cxn ang="0">
                <a:pos x="connsiteX34769" y="connsiteY34769"/>
              </a:cxn>
              <a:cxn ang="0">
                <a:pos x="connsiteX34770" y="connsiteY34770"/>
              </a:cxn>
              <a:cxn ang="0">
                <a:pos x="connsiteX34771" y="connsiteY34771"/>
              </a:cxn>
              <a:cxn ang="0">
                <a:pos x="connsiteX34772" y="connsiteY34772"/>
              </a:cxn>
              <a:cxn ang="0">
                <a:pos x="connsiteX34773" y="connsiteY34773"/>
              </a:cxn>
              <a:cxn ang="0">
                <a:pos x="connsiteX34774" y="connsiteY34774"/>
              </a:cxn>
              <a:cxn ang="0">
                <a:pos x="connsiteX34775" y="connsiteY34775"/>
              </a:cxn>
              <a:cxn ang="0">
                <a:pos x="connsiteX34776" y="connsiteY34776"/>
              </a:cxn>
              <a:cxn ang="0">
                <a:pos x="connsiteX34777" y="connsiteY34777"/>
              </a:cxn>
              <a:cxn ang="0">
                <a:pos x="connsiteX34778" y="connsiteY34778"/>
              </a:cxn>
              <a:cxn ang="0">
                <a:pos x="connsiteX34779" y="connsiteY34779"/>
              </a:cxn>
              <a:cxn ang="0">
                <a:pos x="connsiteX34780" y="connsiteY34780"/>
              </a:cxn>
              <a:cxn ang="0">
                <a:pos x="connsiteX34781" y="connsiteY34781"/>
              </a:cxn>
              <a:cxn ang="0">
                <a:pos x="connsiteX34782" y="connsiteY34782"/>
              </a:cxn>
              <a:cxn ang="0">
                <a:pos x="connsiteX34783" y="connsiteY34783"/>
              </a:cxn>
              <a:cxn ang="0">
                <a:pos x="connsiteX34784" y="connsiteY34784"/>
              </a:cxn>
              <a:cxn ang="0">
                <a:pos x="connsiteX34785" y="connsiteY34785"/>
              </a:cxn>
              <a:cxn ang="0">
                <a:pos x="connsiteX34786" y="connsiteY34786"/>
              </a:cxn>
              <a:cxn ang="0">
                <a:pos x="connsiteX34787" y="connsiteY34787"/>
              </a:cxn>
              <a:cxn ang="0">
                <a:pos x="connsiteX34788" y="connsiteY34788"/>
              </a:cxn>
              <a:cxn ang="0">
                <a:pos x="connsiteX34789" y="connsiteY34789"/>
              </a:cxn>
              <a:cxn ang="0">
                <a:pos x="connsiteX34790" y="connsiteY34790"/>
              </a:cxn>
              <a:cxn ang="0">
                <a:pos x="connsiteX34791" y="connsiteY34791"/>
              </a:cxn>
              <a:cxn ang="0">
                <a:pos x="connsiteX34792" y="connsiteY34792"/>
              </a:cxn>
              <a:cxn ang="0">
                <a:pos x="connsiteX34793" y="connsiteY34793"/>
              </a:cxn>
              <a:cxn ang="0">
                <a:pos x="connsiteX34794" y="connsiteY34794"/>
              </a:cxn>
              <a:cxn ang="0">
                <a:pos x="connsiteX34795" y="connsiteY34795"/>
              </a:cxn>
              <a:cxn ang="0">
                <a:pos x="connsiteX34796" y="connsiteY34796"/>
              </a:cxn>
              <a:cxn ang="0">
                <a:pos x="connsiteX34797" y="connsiteY34797"/>
              </a:cxn>
              <a:cxn ang="0">
                <a:pos x="connsiteX34798" y="connsiteY34798"/>
              </a:cxn>
              <a:cxn ang="0">
                <a:pos x="connsiteX34799" y="connsiteY34799"/>
              </a:cxn>
              <a:cxn ang="0">
                <a:pos x="connsiteX34800" y="connsiteY34800"/>
              </a:cxn>
              <a:cxn ang="0">
                <a:pos x="connsiteX34801" y="connsiteY34801"/>
              </a:cxn>
              <a:cxn ang="0">
                <a:pos x="connsiteX34802" y="connsiteY34802"/>
              </a:cxn>
              <a:cxn ang="0">
                <a:pos x="connsiteX34803" y="connsiteY34803"/>
              </a:cxn>
              <a:cxn ang="0">
                <a:pos x="connsiteX34804" y="connsiteY34804"/>
              </a:cxn>
              <a:cxn ang="0">
                <a:pos x="connsiteX34805" y="connsiteY34805"/>
              </a:cxn>
              <a:cxn ang="0">
                <a:pos x="connsiteX34806" y="connsiteY34806"/>
              </a:cxn>
              <a:cxn ang="0">
                <a:pos x="connsiteX34807" y="connsiteY34807"/>
              </a:cxn>
              <a:cxn ang="0">
                <a:pos x="connsiteX34808" y="connsiteY34808"/>
              </a:cxn>
              <a:cxn ang="0">
                <a:pos x="connsiteX34809" y="connsiteY34809"/>
              </a:cxn>
              <a:cxn ang="0">
                <a:pos x="connsiteX34810" y="connsiteY34810"/>
              </a:cxn>
              <a:cxn ang="0">
                <a:pos x="connsiteX34811" y="connsiteY34811"/>
              </a:cxn>
              <a:cxn ang="0">
                <a:pos x="connsiteX34812" y="connsiteY34812"/>
              </a:cxn>
              <a:cxn ang="0">
                <a:pos x="connsiteX34813" y="connsiteY34813"/>
              </a:cxn>
              <a:cxn ang="0">
                <a:pos x="connsiteX34814" y="connsiteY34814"/>
              </a:cxn>
              <a:cxn ang="0">
                <a:pos x="connsiteX34815" y="connsiteY34815"/>
              </a:cxn>
              <a:cxn ang="0">
                <a:pos x="connsiteX34816" y="connsiteY34816"/>
              </a:cxn>
              <a:cxn ang="0">
                <a:pos x="connsiteX34817" y="connsiteY34817"/>
              </a:cxn>
              <a:cxn ang="0">
                <a:pos x="connsiteX34818" y="connsiteY34818"/>
              </a:cxn>
              <a:cxn ang="0">
                <a:pos x="connsiteX34819" y="connsiteY34819"/>
              </a:cxn>
              <a:cxn ang="0">
                <a:pos x="connsiteX34820" y="connsiteY34820"/>
              </a:cxn>
              <a:cxn ang="0">
                <a:pos x="connsiteX34821" y="connsiteY34821"/>
              </a:cxn>
              <a:cxn ang="0">
                <a:pos x="connsiteX34822" y="connsiteY34822"/>
              </a:cxn>
              <a:cxn ang="0">
                <a:pos x="connsiteX34823" y="connsiteY34823"/>
              </a:cxn>
              <a:cxn ang="0">
                <a:pos x="connsiteX34824" y="connsiteY34824"/>
              </a:cxn>
              <a:cxn ang="0">
                <a:pos x="connsiteX34825" y="connsiteY34825"/>
              </a:cxn>
              <a:cxn ang="0">
                <a:pos x="connsiteX34826" y="connsiteY34826"/>
              </a:cxn>
              <a:cxn ang="0">
                <a:pos x="connsiteX34827" y="connsiteY34827"/>
              </a:cxn>
              <a:cxn ang="0">
                <a:pos x="connsiteX34828" y="connsiteY34828"/>
              </a:cxn>
              <a:cxn ang="0">
                <a:pos x="connsiteX34829" y="connsiteY34829"/>
              </a:cxn>
              <a:cxn ang="0">
                <a:pos x="connsiteX34830" y="connsiteY34830"/>
              </a:cxn>
              <a:cxn ang="0">
                <a:pos x="connsiteX34831" y="connsiteY34831"/>
              </a:cxn>
              <a:cxn ang="0">
                <a:pos x="connsiteX34832" y="connsiteY34832"/>
              </a:cxn>
              <a:cxn ang="0">
                <a:pos x="connsiteX34833" y="connsiteY34833"/>
              </a:cxn>
              <a:cxn ang="0">
                <a:pos x="connsiteX34834" y="connsiteY34834"/>
              </a:cxn>
              <a:cxn ang="0">
                <a:pos x="connsiteX34835" y="connsiteY34835"/>
              </a:cxn>
              <a:cxn ang="0">
                <a:pos x="connsiteX34836" y="connsiteY34836"/>
              </a:cxn>
              <a:cxn ang="0">
                <a:pos x="connsiteX34837" y="connsiteY34837"/>
              </a:cxn>
              <a:cxn ang="0">
                <a:pos x="connsiteX34838" y="connsiteY34838"/>
              </a:cxn>
              <a:cxn ang="0">
                <a:pos x="connsiteX34839" y="connsiteY34839"/>
              </a:cxn>
              <a:cxn ang="0">
                <a:pos x="connsiteX34840" y="connsiteY34840"/>
              </a:cxn>
              <a:cxn ang="0">
                <a:pos x="connsiteX34841" y="connsiteY34841"/>
              </a:cxn>
              <a:cxn ang="0">
                <a:pos x="connsiteX34842" y="connsiteY34842"/>
              </a:cxn>
              <a:cxn ang="0">
                <a:pos x="connsiteX34843" y="connsiteY34843"/>
              </a:cxn>
              <a:cxn ang="0">
                <a:pos x="connsiteX34844" y="connsiteY34844"/>
              </a:cxn>
              <a:cxn ang="0">
                <a:pos x="connsiteX34845" y="connsiteY34845"/>
              </a:cxn>
              <a:cxn ang="0">
                <a:pos x="connsiteX34846" y="connsiteY34846"/>
              </a:cxn>
              <a:cxn ang="0">
                <a:pos x="connsiteX34847" y="connsiteY34847"/>
              </a:cxn>
              <a:cxn ang="0">
                <a:pos x="connsiteX34848" y="connsiteY34848"/>
              </a:cxn>
              <a:cxn ang="0">
                <a:pos x="connsiteX34849" y="connsiteY34849"/>
              </a:cxn>
              <a:cxn ang="0">
                <a:pos x="connsiteX34850" y="connsiteY34850"/>
              </a:cxn>
              <a:cxn ang="0">
                <a:pos x="connsiteX34851" y="connsiteY34851"/>
              </a:cxn>
              <a:cxn ang="0">
                <a:pos x="connsiteX34852" y="connsiteY34852"/>
              </a:cxn>
              <a:cxn ang="0">
                <a:pos x="connsiteX34853" y="connsiteY34853"/>
              </a:cxn>
              <a:cxn ang="0">
                <a:pos x="connsiteX34854" y="connsiteY34854"/>
              </a:cxn>
              <a:cxn ang="0">
                <a:pos x="connsiteX34855" y="connsiteY34855"/>
              </a:cxn>
              <a:cxn ang="0">
                <a:pos x="connsiteX34856" y="connsiteY34856"/>
              </a:cxn>
              <a:cxn ang="0">
                <a:pos x="connsiteX34857" y="connsiteY34857"/>
              </a:cxn>
              <a:cxn ang="0">
                <a:pos x="connsiteX34858" y="connsiteY34858"/>
              </a:cxn>
              <a:cxn ang="0">
                <a:pos x="connsiteX34859" y="connsiteY34859"/>
              </a:cxn>
              <a:cxn ang="0">
                <a:pos x="connsiteX34860" y="connsiteY34860"/>
              </a:cxn>
              <a:cxn ang="0">
                <a:pos x="connsiteX34861" y="connsiteY34861"/>
              </a:cxn>
              <a:cxn ang="0">
                <a:pos x="connsiteX34862" y="connsiteY34862"/>
              </a:cxn>
              <a:cxn ang="0">
                <a:pos x="connsiteX34863" y="connsiteY34863"/>
              </a:cxn>
              <a:cxn ang="0">
                <a:pos x="connsiteX34864" y="connsiteY34864"/>
              </a:cxn>
              <a:cxn ang="0">
                <a:pos x="connsiteX34865" y="connsiteY34865"/>
              </a:cxn>
              <a:cxn ang="0">
                <a:pos x="connsiteX34866" y="connsiteY34866"/>
              </a:cxn>
              <a:cxn ang="0">
                <a:pos x="connsiteX34867" y="connsiteY34867"/>
              </a:cxn>
              <a:cxn ang="0">
                <a:pos x="connsiteX34868" y="connsiteY34868"/>
              </a:cxn>
              <a:cxn ang="0">
                <a:pos x="connsiteX34869" y="connsiteY34869"/>
              </a:cxn>
              <a:cxn ang="0">
                <a:pos x="connsiteX34870" y="connsiteY34870"/>
              </a:cxn>
              <a:cxn ang="0">
                <a:pos x="connsiteX34871" y="connsiteY34871"/>
              </a:cxn>
              <a:cxn ang="0">
                <a:pos x="connsiteX34872" y="connsiteY34872"/>
              </a:cxn>
              <a:cxn ang="0">
                <a:pos x="connsiteX34873" y="connsiteY34873"/>
              </a:cxn>
              <a:cxn ang="0">
                <a:pos x="connsiteX34874" y="connsiteY34874"/>
              </a:cxn>
              <a:cxn ang="0">
                <a:pos x="connsiteX34875" y="connsiteY34875"/>
              </a:cxn>
              <a:cxn ang="0">
                <a:pos x="connsiteX34876" y="connsiteY34876"/>
              </a:cxn>
              <a:cxn ang="0">
                <a:pos x="connsiteX34877" y="connsiteY34877"/>
              </a:cxn>
              <a:cxn ang="0">
                <a:pos x="connsiteX34878" y="connsiteY34878"/>
              </a:cxn>
              <a:cxn ang="0">
                <a:pos x="connsiteX34879" y="connsiteY34879"/>
              </a:cxn>
              <a:cxn ang="0">
                <a:pos x="connsiteX34880" y="connsiteY34880"/>
              </a:cxn>
              <a:cxn ang="0">
                <a:pos x="connsiteX34881" y="connsiteY34881"/>
              </a:cxn>
              <a:cxn ang="0">
                <a:pos x="connsiteX34882" y="connsiteY34882"/>
              </a:cxn>
              <a:cxn ang="0">
                <a:pos x="connsiteX34883" y="connsiteY34883"/>
              </a:cxn>
              <a:cxn ang="0">
                <a:pos x="connsiteX34884" y="connsiteY34884"/>
              </a:cxn>
              <a:cxn ang="0">
                <a:pos x="connsiteX34885" y="connsiteY34885"/>
              </a:cxn>
              <a:cxn ang="0">
                <a:pos x="connsiteX34886" y="connsiteY34886"/>
              </a:cxn>
              <a:cxn ang="0">
                <a:pos x="connsiteX34887" y="connsiteY34887"/>
              </a:cxn>
              <a:cxn ang="0">
                <a:pos x="connsiteX34888" y="connsiteY34888"/>
              </a:cxn>
              <a:cxn ang="0">
                <a:pos x="connsiteX34889" y="connsiteY34889"/>
              </a:cxn>
              <a:cxn ang="0">
                <a:pos x="connsiteX34890" y="connsiteY34890"/>
              </a:cxn>
              <a:cxn ang="0">
                <a:pos x="connsiteX34891" y="connsiteY34891"/>
              </a:cxn>
              <a:cxn ang="0">
                <a:pos x="connsiteX34892" y="connsiteY34892"/>
              </a:cxn>
              <a:cxn ang="0">
                <a:pos x="connsiteX34893" y="connsiteY34893"/>
              </a:cxn>
              <a:cxn ang="0">
                <a:pos x="connsiteX34894" y="connsiteY34894"/>
              </a:cxn>
              <a:cxn ang="0">
                <a:pos x="connsiteX34895" y="connsiteY34895"/>
              </a:cxn>
              <a:cxn ang="0">
                <a:pos x="connsiteX34896" y="connsiteY34896"/>
              </a:cxn>
              <a:cxn ang="0">
                <a:pos x="connsiteX34897" y="connsiteY34897"/>
              </a:cxn>
              <a:cxn ang="0">
                <a:pos x="connsiteX34898" y="connsiteY34898"/>
              </a:cxn>
              <a:cxn ang="0">
                <a:pos x="connsiteX34899" y="connsiteY34899"/>
              </a:cxn>
              <a:cxn ang="0">
                <a:pos x="connsiteX34900" y="connsiteY34900"/>
              </a:cxn>
              <a:cxn ang="0">
                <a:pos x="connsiteX34901" y="connsiteY34901"/>
              </a:cxn>
              <a:cxn ang="0">
                <a:pos x="connsiteX34902" y="connsiteY34902"/>
              </a:cxn>
              <a:cxn ang="0">
                <a:pos x="connsiteX34903" y="connsiteY34903"/>
              </a:cxn>
              <a:cxn ang="0">
                <a:pos x="connsiteX34904" y="connsiteY34904"/>
              </a:cxn>
              <a:cxn ang="0">
                <a:pos x="connsiteX34905" y="connsiteY34905"/>
              </a:cxn>
              <a:cxn ang="0">
                <a:pos x="connsiteX34906" y="connsiteY34906"/>
              </a:cxn>
              <a:cxn ang="0">
                <a:pos x="connsiteX34907" y="connsiteY34907"/>
              </a:cxn>
              <a:cxn ang="0">
                <a:pos x="connsiteX34908" y="connsiteY34908"/>
              </a:cxn>
              <a:cxn ang="0">
                <a:pos x="connsiteX34909" y="connsiteY34909"/>
              </a:cxn>
              <a:cxn ang="0">
                <a:pos x="connsiteX34910" y="connsiteY34910"/>
              </a:cxn>
              <a:cxn ang="0">
                <a:pos x="connsiteX34911" y="connsiteY34911"/>
              </a:cxn>
              <a:cxn ang="0">
                <a:pos x="connsiteX34912" y="connsiteY34912"/>
              </a:cxn>
              <a:cxn ang="0">
                <a:pos x="connsiteX34913" y="connsiteY34913"/>
              </a:cxn>
              <a:cxn ang="0">
                <a:pos x="connsiteX34914" y="connsiteY34914"/>
              </a:cxn>
              <a:cxn ang="0">
                <a:pos x="connsiteX34915" y="connsiteY34915"/>
              </a:cxn>
              <a:cxn ang="0">
                <a:pos x="connsiteX34916" y="connsiteY34916"/>
              </a:cxn>
              <a:cxn ang="0">
                <a:pos x="connsiteX34917" y="connsiteY34917"/>
              </a:cxn>
              <a:cxn ang="0">
                <a:pos x="connsiteX34918" y="connsiteY34918"/>
              </a:cxn>
              <a:cxn ang="0">
                <a:pos x="connsiteX34919" y="connsiteY34919"/>
              </a:cxn>
              <a:cxn ang="0">
                <a:pos x="connsiteX34920" y="connsiteY34920"/>
              </a:cxn>
              <a:cxn ang="0">
                <a:pos x="connsiteX34921" y="connsiteY34921"/>
              </a:cxn>
              <a:cxn ang="0">
                <a:pos x="connsiteX34922" y="connsiteY34922"/>
              </a:cxn>
              <a:cxn ang="0">
                <a:pos x="connsiteX34923" y="connsiteY34923"/>
              </a:cxn>
              <a:cxn ang="0">
                <a:pos x="connsiteX34924" y="connsiteY34924"/>
              </a:cxn>
              <a:cxn ang="0">
                <a:pos x="connsiteX34925" y="connsiteY34925"/>
              </a:cxn>
              <a:cxn ang="0">
                <a:pos x="connsiteX34926" y="connsiteY34926"/>
              </a:cxn>
              <a:cxn ang="0">
                <a:pos x="connsiteX34927" y="connsiteY34927"/>
              </a:cxn>
              <a:cxn ang="0">
                <a:pos x="connsiteX34928" y="connsiteY34928"/>
              </a:cxn>
              <a:cxn ang="0">
                <a:pos x="connsiteX34929" y="connsiteY34929"/>
              </a:cxn>
              <a:cxn ang="0">
                <a:pos x="connsiteX34930" y="connsiteY34930"/>
              </a:cxn>
              <a:cxn ang="0">
                <a:pos x="connsiteX34931" y="connsiteY34931"/>
              </a:cxn>
              <a:cxn ang="0">
                <a:pos x="connsiteX34932" y="connsiteY34932"/>
              </a:cxn>
              <a:cxn ang="0">
                <a:pos x="connsiteX34933" y="connsiteY34933"/>
              </a:cxn>
              <a:cxn ang="0">
                <a:pos x="connsiteX34934" y="connsiteY34934"/>
              </a:cxn>
              <a:cxn ang="0">
                <a:pos x="connsiteX34935" y="connsiteY34935"/>
              </a:cxn>
              <a:cxn ang="0">
                <a:pos x="connsiteX34936" y="connsiteY34936"/>
              </a:cxn>
              <a:cxn ang="0">
                <a:pos x="connsiteX34937" y="connsiteY34937"/>
              </a:cxn>
              <a:cxn ang="0">
                <a:pos x="connsiteX34938" y="connsiteY34938"/>
              </a:cxn>
              <a:cxn ang="0">
                <a:pos x="connsiteX34939" y="connsiteY34939"/>
              </a:cxn>
              <a:cxn ang="0">
                <a:pos x="connsiteX34940" y="connsiteY34940"/>
              </a:cxn>
              <a:cxn ang="0">
                <a:pos x="connsiteX34941" y="connsiteY34941"/>
              </a:cxn>
              <a:cxn ang="0">
                <a:pos x="connsiteX34942" y="connsiteY34942"/>
              </a:cxn>
              <a:cxn ang="0">
                <a:pos x="connsiteX34943" y="connsiteY34943"/>
              </a:cxn>
              <a:cxn ang="0">
                <a:pos x="connsiteX34944" y="connsiteY34944"/>
              </a:cxn>
              <a:cxn ang="0">
                <a:pos x="connsiteX34945" y="connsiteY34945"/>
              </a:cxn>
              <a:cxn ang="0">
                <a:pos x="connsiteX34946" y="connsiteY34946"/>
              </a:cxn>
              <a:cxn ang="0">
                <a:pos x="connsiteX34947" y="connsiteY34947"/>
              </a:cxn>
              <a:cxn ang="0">
                <a:pos x="connsiteX34948" y="connsiteY34948"/>
              </a:cxn>
              <a:cxn ang="0">
                <a:pos x="connsiteX34949" y="connsiteY34949"/>
              </a:cxn>
              <a:cxn ang="0">
                <a:pos x="connsiteX34950" y="connsiteY34950"/>
              </a:cxn>
              <a:cxn ang="0">
                <a:pos x="connsiteX34951" y="connsiteY34951"/>
              </a:cxn>
              <a:cxn ang="0">
                <a:pos x="connsiteX34952" y="connsiteY34952"/>
              </a:cxn>
              <a:cxn ang="0">
                <a:pos x="connsiteX34953" y="connsiteY34953"/>
              </a:cxn>
              <a:cxn ang="0">
                <a:pos x="connsiteX34954" y="connsiteY34954"/>
              </a:cxn>
              <a:cxn ang="0">
                <a:pos x="connsiteX34955" y="connsiteY34955"/>
              </a:cxn>
              <a:cxn ang="0">
                <a:pos x="connsiteX34956" y="connsiteY34956"/>
              </a:cxn>
              <a:cxn ang="0">
                <a:pos x="connsiteX34957" y="connsiteY34957"/>
              </a:cxn>
              <a:cxn ang="0">
                <a:pos x="connsiteX34958" y="connsiteY34958"/>
              </a:cxn>
              <a:cxn ang="0">
                <a:pos x="connsiteX34959" y="connsiteY34959"/>
              </a:cxn>
              <a:cxn ang="0">
                <a:pos x="connsiteX34960" y="connsiteY34960"/>
              </a:cxn>
              <a:cxn ang="0">
                <a:pos x="connsiteX34961" y="connsiteY34961"/>
              </a:cxn>
              <a:cxn ang="0">
                <a:pos x="connsiteX34962" y="connsiteY34962"/>
              </a:cxn>
              <a:cxn ang="0">
                <a:pos x="connsiteX34963" y="connsiteY34963"/>
              </a:cxn>
              <a:cxn ang="0">
                <a:pos x="connsiteX34964" y="connsiteY34964"/>
              </a:cxn>
              <a:cxn ang="0">
                <a:pos x="connsiteX34965" y="connsiteY34965"/>
              </a:cxn>
              <a:cxn ang="0">
                <a:pos x="connsiteX34966" y="connsiteY34966"/>
              </a:cxn>
              <a:cxn ang="0">
                <a:pos x="connsiteX34967" y="connsiteY34967"/>
              </a:cxn>
              <a:cxn ang="0">
                <a:pos x="connsiteX34968" y="connsiteY34968"/>
              </a:cxn>
              <a:cxn ang="0">
                <a:pos x="connsiteX34969" y="connsiteY34969"/>
              </a:cxn>
              <a:cxn ang="0">
                <a:pos x="connsiteX34970" y="connsiteY34970"/>
              </a:cxn>
              <a:cxn ang="0">
                <a:pos x="connsiteX34971" y="connsiteY34971"/>
              </a:cxn>
              <a:cxn ang="0">
                <a:pos x="connsiteX34972" y="connsiteY34972"/>
              </a:cxn>
              <a:cxn ang="0">
                <a:pos x="connsiteX34973" y="connsiteY34973"/>
              </a:cxn>
              <a:cxn ang="0">
                <a:pos x="connsiteX34974" y="connsiteY34974"/>
              </a:cxn>
              <a:cxn ang="0">
                <a:pos x="connsiteX34975" y="connsiteY34975"/>
              </a:cxn>
              <a:cxn ang="0">
                <a:pos x="connsiteX34976" y="connsiteY34976"/>
              </a:cxn>
              <a:cxn ang="0">
                <a:pos x="connsiteX34977" y="connsiteY34977"/>
              </a:cxn>
              <a:cxn ang="0">
                <a:pos x="connsiteX34978" y="connsiteY34978"/>
              </a:cxn>
              <a:cxn ang="0">
                <a:pos x="connsiteX34979" y="connsiteY34979"/>
              </a:cxn>
              <a:cxn ang="0">
                <a:pos x="connsiteX34980" y="connsiteY34980"/>
              </a:cxn>
              <a:cxn ang="0">
                <a:pos x="connsiteX34981" y="connsiteY34981"/>
              </a:cxn>
              <a:cxn ang="0">
                <a:pos x="connsiteX34982" y="connsiteY34982"/>
              </a:cxn>
              <a:cxn ang="0">
                <a:pos x="connsiteX34983" y="connsiteY34983"/>
              </a:cxn>
              <a:cxn ang="0">
                <a:pos x="connsiteX34984" y="connsiteY34984"/>
              </a:cxn>
              <a:cxn ang="0">
                <a:pos x="connsiteX34985" y="connsiteY34985"/>
              </a:cxn>
              <a:cxn ang="0">
                <a:pos x="connsiteX34986" y="connsiteY34986"/>
              </a:cxn>
              <a:cxn ang="0">
                <a:pos x="connsiteX34987" y="connsiteY34987"/>
              </a:cxn>
              <a:cxn ang="0">
                <a:pos x="connsiteX34988" y="connsiteY34988"/>
              </a:cxn>
              <a:cxn ang="0">
                <a:pos x="connsiteX34989" y="connsiteY34989"/>
              </a:cxn>
              <a:cxn ang="0">
                <a:pos x="connsiteX34990" y="connsiteY34990"/>
              </a:cxn>
              <a:cxn ang="0">
                <a:pos x="connsiteX34991" y="connsiteY34991"/>
              </a:cxn>
              <a:cxn ang="0">
                <a:pos x="connsiteX34992" y="connsiteY34992"/>
              </a:cxn>
              <a:cxn ang="0">
                <a:pos x="connsiteX34993" y="connsiteY34993"/>
              </a:cxn>
              <a:cxn ang="0">
                <a:pos x="connsiteX34994" y="connsiteY34994"/>
              </a:cxn>
              <a:cxn ang="0">
                <a:pos x="connsiteX34995" y="connsiteY34995"/>
              </a:cxn>
              <a:cxn ang="0">
                <a:pos x="connsiteX34996" y="connsiteY34996"/>
              </a:cxn>
              <a:cxn ang="0">
                <a:pos x="connsiteX34997" y="connsiteY34997"/>
              </a:cxn>
              <a:cxn ang="0">
                <a:pos x="connsiteX34998" y="connsiteY34998"/>
              </a:cxn>
              <a:cxn ang="0">
                <a:pos x="connsiteX34999" y="connsiteY34999"/>
              </a:cxn>
              <a:cxn ang="0">
                <a:pos x="connsiteX35000" y="connsiteY35000"/>
              </a:cxn>
              <a:cxn ang="0">
                <a:pos x="connsiteX35001" y="connsiteY35001"/>
              </a:cxn>
              <a:cxn ang="0">
                <a:pos x="connsiteX35002" y="connsiteY35002"/>
              </a:cxn>
              <a:cxn ang="0">
                <a:pos x="connsiteX35003" y="connsiteY35003"/>
              </a:cxn>
              <a:cxn ang="0">
                <a:pos x="connsiteX35004" y="connsiteY35004"/>
              </a:cxn>
              <a:cxn ang="0">
                <a:pos x="connsiteX35005" y="connsiteY35005"/>
              </a:cxn>
              <a:cxn ang="0">
                <a:pos x="connsiteX35006" y="connsiteY35006"/>
              </a:cxn>
              <a:cxn ang="0">
                <a:pos x="connsiteX35007" y="connsiteY35007"/>
              </a:cxn>
              <a:cxn ang="0">
                <a:pos x="connsiteX35008" y="connsiteY35008"/>
              </a:cxn>
              <a:cxn ang="0">
                <a:pos x="connsiteX35009" y="connsiteY35009"/>
              </a:cxn>
              <a:cxn ang="0">
                <a:pos x="connsiteX35010" y="connsiteY35010"/>
              </a:cxn>
              <a:cxn ang="0">
                <a:pos x="connsiteX35011" y="connsiteY35011"/>
              </a:cxn>
              <a:cxn ang="0">
                <a:pos x="connsiteX35012" y="connsiteY35012"/>
              </a:cxn>
              <a:cxn ang="0">
                <a:pos x="connsiteX35013" y="connsiteY35013"/>
              </a:cxn>
              <a:cxn ang="0">
                <a:pos x="connsiteX35014" y="connsiteY35014"/>
              </a:cxn>
              <a:cxn ang="0">
                <a:pos x="connsiteX35015" y="connsiteY35015"/>
              </a:cxn>
              <a:cxn ang="0">
                <a:pos x="connsiteX35016" y="connsiteY35016"/>
              </a:cxn>
              <a:cxn ang="0">
                <a:pos x="connsiteX35017" y="connsiteY35017"/>
              </a:cxn>
              <a:cxn ang="0">
                <a:pos x="connsiteX35018" y="connsiteY35018"/>
              </a:cxn>
              <a:cxn ang="0">
                <a:pos x="connsiteX35019" y="connsiteY35019"/>
              </a:cxn>
              <a:cxn ang="0">
                <a:pos x="connsiteX35020" y="connsiteY35020"/>
              </a:cxn>
              <a:cxn ang="0">
                <a:pos x="connsiteX35021" y="connsiteY35021"/>
              </a:cxn>
              <a:cxn ang="0">
                <a:pos x="connsiteX35022" y="connsiteY35022"/>
              </a:cxn>
              <a:cxn ang="0">
                <a:pos x="connsiteX35023" y="connsiteY35023"/>
              </a:cxn>
              <a:cxn ang="0">
                <a:pos x="connsiteX35024" y="connsiteY35024"/>
              </a:cxn>
              <a:cxn ang="0">
                <a:pos x="connsiteX35025" y="connsiteY35025"/>
              </a:cxn>
              <a:cxn ang="0">
                <a:pos x="connsiteX35026" y="connsiteY35026"/>
              </a:cxn>
              <a:cxn ang="0">
                <a:pos x="connsiteX35027" y="connsiteY35027"/>
              </a:cxn>
              <a:cxn ang="0">
                <a:pos x="connsiteX35028" y="connsiteY35028"/>
              </a:cxn>
              <a:cxn ang="0">
                <a:pos x="connsiteX35029" y="connsiteY35029"/>
              </a:cxn>
              <a:cxn ang="0">
                <a:pos x="connsiteX35030" y="connsiteY35030"/>
              </a:cxn>
              <a:cxn ang="0">
                <a:pos x="connsiteX35031" y="connsiteY35031"/>
              </a:cxn>
              <a:cxn ang="0">
                <a:pos x="connsiteX35032" y="connsiteY35032"/>
              </a:cxn>
              <a:cxn ang="0">
                <a:pos x="connsiteX35033" y="connsiteY35033"/>
              </a:cxn>
              <a:cxn ang="0">
                <a:pos x="connsiteX35034" y="connsiteY35034"/>
              </a:cxn>
              <a:cxn ang="0">
                <a:pos x="connsiteX35035" y="connsiteY35035"/>
              </a:cxn>
              <a:cxn ang="0">
                <a:pos x="connsiteX35036" y="connsiteY35036"/>
              </a:cxn>
              <a:cxn ang="0">
                <a:pos x="connsiteX35037" y="connsiteY35037"/>
              </a:cxn>
              <a:cxn ang="0">
                <a:pos x="connsiteX35038" y="connsiteY35038"/>
              </a:cxn>
              <a:cxn ang="0">
                <a:pos x="connsiteX35039" y="connsiteY35039"/>
              </a:cxn>
              <a:cxn ang="0">
                <a:pos x="connsiteX35040" y="connsiteY35040"/>
              </a:cxn>
              <a:cxn ang="0">
                <a:pos x="connsiteX35041" y="connsiteY35041"/>
              </a:cxn>
              <a:cxn ang="0">
                <a:pos x="connsiteX35042" y="connsiteY35042"/>
              </a:cxn>
              <a:cxn ang="0">
                <a:pos x="connsiteX35043" y="connsiteY35043"/>
              </a:cxn>
              <a:cxn ang="0">
                <a:pos x="connsiteX35044" y="connsiteY35044"/>
              </a:cxn>
              <a:cxn ang="0">
                <a:pos x="connsiteX35045" y="connsiteY35045"/>
              </a:cxn>
              <a:cxn ang="0">
                <a:pos x="connsiteX35046" y="connsiteY35046"/>
              </a:cxn>
              <a:cxn ang="0">
                <a:pos x="connsiteX35047" y="connsiteY35047"/>
              </a:cxn>
              <a:cxn ang="0">
                <a:pos x="connsiteX35048" y="connsiteY35048"/>
              </a:cxn>
              <a:cxn ang="0">
                <a:pos x="connsiteX35049" y="connsiteY35049"/>
              </a:cxn>
              <a:cxn ang="0">
                <a:pos x="connsiteX35050" y="connsiteY35050"/>
              </a:cxn>
              <a:cxn ang="0">
                <a:pos x="connsiteX35051" y="connsiteY35051"/>
              </a:cxn>
              <a:cxn ang="0">
                <a:pos x="connsiteX35052" y="connsiteY35052"/>
              </a:cxn>
              <a:cxn ang="0">
                <a:pos x="connsiteX35053" y="connsiteY35053"/>
              </a:cxn>
              <a:cxn ang="0">
                <a:pos x="connsiteX35054" y="connsiteY35054"/>
              </a:cxn>
              <a:cxn ang="0">
                <a:pos x="connsiteX35055" y="connsiteY35055"/>
              </a:cxn>
              <a:cxn ang="0">
                <a:pos x="connsiteX35056" y="connsiteY35056"/>
              </a:cxn>
              <a:cxn ang="0">
                <a:pos x="connsiteX35057" y="connsiteY35057"/>
              </a:cxn>
              <a:cxn ang="0">
                <a:pos x="connsiteX35058" y="connsiteY35058"/>
              </a:cxn>
              <a:cxn ang="0">
                <a:pos x="connsiteX35059" y="connsiteY35059"/>
              </a:cxn>
              <a:cxn ang="0">
                <a:pos x="connsiteX35060" y="connsiteY35060"/>
              </a:cxn>
              <a:cxn ang="0">
                <a:pos x="connsiteX35061" y="connsiteY35061"/>
              </a:cxn>
              <a:cxn ang="0">
                <a:pos x="connsiteX35062" y="connsiteY35062"/>
              </a:cxn>
              <a:cxn ang="0">
                <a:pos x="connsiteX35063" y="connsiteY35063"/>
              </a:cxn>
              <a:cxn ang="0">
                <a:pos x="connsiteX35064" y="connsiteY35064"/>
              </a:cxn>
              <a:cxn ang="0">
                <a:pos x="connsiteX35065" y="connsiteY35065"/>
              </a:cxn>
              <a:cxn ang="0">
                <a:pos x="connsiteX35066" y="connsiteY35066"/>
              </a:cxn>
              <a:cxn ang="0">
                <a:pos x="connsiteX35067" y="connsiteY35067"/>
              </a:cxn>
              <a:cxn ang="0">
                <a:pos x="connsiteX35068" y="connsiteY35068"/>
              </a:cxn>
              <a:cxn ang="0">
                <a:pos x="connsiteX35069" y="connsiteY35069"/>
              </a:cxn>
              <a:cxn ang="0">
                <a:pos x="connsiteX35070" y="connsiteY35070"/>
              </a:cxn>
              <a:cxn ang="0">
                <a:pos x="connsiteX35071" y="connsiteY35071"/>
              </a:cxn>
              <a:cxn ang="0">
                <a:pos x="connsiteX35072" y="connsiteY35072"/>
              </a:cxn>
              <a:cxn ang="0">
                <a:pos x="connsiteX35073" y="connsiteY35073"/>
              </a:cxn>
              <a:cxn ang="0">
                <a:pos x="connsiteX35074" y="connsiteY35074"/>
              </a:cxn>
              <a:cxn ang="0">
                <a:pos x="connsiteX35075" y="connsiteY35075"/>
              </a:cxn>
              <a:cxn ang="0">
                <a:pos x="connsiteX35076" y="connsiteY35076"/>
              </a:cxn>
              <a:cxn ang="0">
                <a:pos x="connsiteX35077" y="connsiteY35077"/>
              </a:cxn>
              <a:cxn ang="0">
                <a:pos x="connsiteX35078" y="connsiteY35078"/>
              </a:cxn>
              <a:cxn ang="0">
                <a:pos x="connsiteX35079" y="connsiteY35079"/>
              </a:cxn>
              <a:cxn ang="0">
                <a:pos x="connsiteX35080" y="connsiteY35080"/>
              </a:cxn>
              <a:cxn ang="0">
                <a:pos x="connsiteX35081" y="connsiteY35081"/>
              </a:cxn>
              <a:cxn ang="0">
                <a:pos x="connsiteX35082" y="connsiteY35082"/>
              </a:cxn>
              <a:cxn ang="0">
                <a:pos x="connsiteX35083" y="connsiteY35083"/>
              </a:cxn>
              <a:cxn ang="0">
                <a:pos x="connsiteX35084" y="connsiteY35084"/>
              </a:cxn>
              <a:cxn ang="0">
                <a:pos x="connsiteX35085" y="connsiteY35085"/>
              </a:cxn>
              <a:cxn ang="0">
                <a:pos x="connsiteX35086" y="connsiteY35086"/>
              </a:cxn>
              <a:cxn ang="0">
                <a:pos x="connsiteX35087" y="connsiteY35087"/>
              </a:cxn>
              <a:cxn ang="0">
                <a:pos x="connsiteX35088" y="connsiteY35088"/>
              </a:cxn>
              <a:cxn ang="0">
                <a:pos x="connsiteX35089" y="connsiteY35089"/>
              </a:cxn>
              <a:cxn ang="0">
                <a:pos x="connsiteX35090" y="connsiteY35090"/>
              </a:cxn>
              <a:cxn ang="0">
                <a:pos x="connsiteX35091" y="connsiteY35091"/>
              </a:cxn>
              <a:cxn ang="0">
                <a:pos x="connsiteX35092" y="connsiteY35092"/>
              </a:cxn>
              <a:cxn ang="0">
                <a:pos x="connsiteX35093" y="connsiteY35093"/>
              </a:cxn>
              <a:cxn ang="0">
                <a:pos x="connsiteX35094" y="connsiteY35094"/>
              </a:cxn>
              <a:cxn ang="0">
                <a:pos x="connsiteX35095" y="connsiteY35095"/>
              </a:cxn>
              <a:cxn ang="0">
                <a:pos x="connsiteX35096" y="connsiteY35096"/>
              </a:cxn>
              <a:cxn ang="0">
                <a:pos x="connsiteX35097" y="connsiteY35097"/>
              </a:cxn>
              <a:cxn ang="0">
                <a:pos x="connsiteX35098" y="connsiteY35098"/>
              </a:cxn>
              <a:cxn ang="0">
                <a:pos x="connsiteX35099" y="connsiteY35099"/>
              </a:cxn>
              <a:cxn ang="0">
                <a:pos x="connsiteX35100" y="connsiteY35100"/>
              </a:cxn>
              <a:cxn ang="0">
                <a:pos x="connsiteX35101" y="connsiteY35101"/>
              </a:cxn>
              <a:cxn ang="0">
                <a:pos x="connsiteX35102" y="connsiteY35102"/>
              </a:cxn>
              <a:cxn ang="0">
                <a:pos x="connsiteX35103" y="connsiteY35103"/>
              </a:cxn>
              <a:cxn ang="0">
                <a:pos x="connsiteX35104" y="connsiteY35104"/>
              </a:cxn>
              <a:cxn ang="0">
                <a:pos x="connsiteX35105" y="connsiteY35105"/>
              </a:cxn>
              <a:cxn ang="0">
                <a:pos x="connsiteX35106" y="connsiteY35106"/>
              </a:cxn>
              <a:cxn ang="0">
                <a:pos x="connsiteX35107" y="connsiteY35107"/>
              </a:cxn>
              <a:cxn ang="0">
                <a:pos x="connsiteX35108" y="connsiteY35108"/>
              </a:cxn>
              <a:cxn ang="0">
                <a:pos x="connsiteX35109" y="connsiteY35109"/>
              </a:cxn>
              <a:cxn ang="0">
                <a:pos x="connsiteX35110" y="connsiteY35110"/>
              </a:cxn>
              <a:cxn ang="0">
                <a:pos x="connsiteX35111" y="connsiteY35111"/>
              </a:cxn>
              <a:cxn ang="0">
                <a:pos x="connsiteX35112" y="connsiteY35112"/>
              </a:cxn>
              <a:cxn ang="0">
                <a:pos x="connsiteX35113" y="connsiteY35113"/>
              </a:cxn>
              <a:cxn ang="0">
                <a:pos x="connsiteX35114" y="connsiteY35114"/>
              </a:cxn>
              <a:cxn ang="0">
                <a:pos x="connsiteX35115" y="connsiteY35115"/>
              </a:cxn>
              <a:cxn ang="0">
                <a:pos x="connsiteX35116" y="connsiteY35116"/>
              </a:cxn>
              <a:cxn ang="0">
                <a:pos x="connsiteX35117" y="connsiteY35117"/>
              </a:cxn>
              <a:cxn ang="0">
                <a:pos x="connsiteX35118" y="connsiteY35118"/>
              </a:cxn>
              <a:cxn ang="0">
                <a:pos x="connsiteX35119" y="connsiteY35119"/>
              </a:cxn>
              <a:cxn ang="0">
                <a:pos x="connsiteX35120" y="connsiteY35120"/>
              </a:cxn>
              <a:cxn ang="0">
                <a:pos x="connsiteX35121" y="connsiteY35121"/>
              </a:cxn>
              <a:cxn ang="0">
                <a:pos x="connsiteX35122" y="connsiteY35122"/>
              </a:cxn>
              <a:cxn ang="0">
                <a:pos x="connsiteX35123" y="connsiteY35123"/>
              </a:cxn>
              <a:cxn ang="0">
                <a:pos x="connsiteX35124" y="connsiteY35124"/>
              </a:cxn>
              <a:cxn ang="0">
                <a:pos x="connsiteX35125" y="connsiteY35125"/>
              </a:cxn>
              <a:cxn ang="0">
                <a:pos x="connsiteX35126" y="connsiteY35126"/>
              </a:cxn>
              <a:cxn ang="0">
                <a:pos x="connsiteX35127" y="connsiteY35127"/>
              </a:cxn>
              <a:cxn ang="0">
                <a:pos x="connsiteX35128" y="connsiteY35128"/>
              </a:cxn>
              <a:cxn ang="0">
                <a:pos x="connsiteX35129" y="connsiteY35129"/>
              </a:cxn>
              <a:cxn ang="0">
                <a:pos x="connsiteX35130" y="connsiteY35130"/>
              </a:cxn>
              <a:cxn ang="0">
                <a:pos x="connsiteX35131" y="connsiteY35131"/>
              </a:cxn>
              <a:cxn ang="0">
                <a:pos x="connsiteX35132" y="connsiteY35132"/>
              </a:cxn>
              <a:cxn ang="0">
                <a:pos x="connsiteX35133" y="connsiteY35133"/>
              </a:cxn>
              <a:cxn ang="0">
                <a:pos x="connsiteX35134" y="connsiteY35134"/>
              </a:cxn>
              <a:cxn ang="0">
                <a:pos x="connsiteX35135" y="connsiteY35135"/>
              </a:cxn>
              <a:cxn ang="0">
                <a:pos x="connsiteX35136" y="connsiteY35136"/>
              </a:cxn>
              <a:cxn ang="0">
                <a:pos x="connsiteX35137" y="connsiteY35137"/>
              </a:cxn>
              <a:cxn ang="0">
                <a:pos x="connsiteX35138" y="connsiteY35138"/>
              </a:cxn>
              <a:cxn ang="0">
                <a:pos x="connsiteX35139" y="connsiteY35139"/>
              </a:cxn>
              <a:cxn ang="0">
                <a:pos x="connsiteX35140" y="connsiteY35140"/>
              </a:cxn>
              <a:cxn ang="0">
                <a:pos x="connsiteX35141" y="connsiteY35141"/>
              </a:cxn>
              <a:cxn ang="0">
                <a:pos x="connsiteX35142" y="connsiteY35142"/>
              </a:cxn>
              <a:cxn ang="0">
                <a:pos x="connsiteX35143" y="connsiteY35143"/>
              </a:cxn>
              <a:cxn ang="0">
                <a:pos x="connsiteX35144" y="connsiteY35144"/>
              </a:cxn>
              <a:cxn ang="0">
                <a:pos x="connsiteX35145" y="connsiteY35145"/>
              </a:cxn>
              <a:cxn ang="0">
                <a:pos x="connsiteX35146" y="connsiteY35146"/>
              </a:cxn>
              <a:cxn ang="0">
                <a:pos x="connsiteX35147" y="connsiteY35147"/>
              </a:cxn>
              <a:cxn ang="0">
                <a:pos x="connsiteX35148" y="connsiteY35148"/>
              </a:cxn>
              <a:cxn ang="0">
                <a:pos x="connsiteX35149" y="connsiteY35149"/>
              </a:cxn>
              <a:cxn ang="0">
                <a:pos x="connsiteX35150" y="connsiteY35150"/>
              </a:cxn>
              <a:cxn ang="0">
                <a:pos x="connsiteX35151" y="connsiteY35151"/>
              </a:cxn>
              <a:cxn ang="0">
                <a:pos x="connsiteX35152" y="connsiteY35152"/>
              </a:cxn>
              <a:cxn ang="0">
                <a:pos x="connsiteX35153" y="connsiteY35153"/>
              </a:cxn>
              <a:cxn ang="0">
                <a:pos x="connsiteX35154" y="connsiteY35154"/>
              </a:cxn>
              <a:cxn ang="0">
                <a:pos x="connsiteX35155" y="connsiteY35155"/>
              </a:cxn>
              <a:cxn ang="0">
                <a:pos x="connsiteX35156" y="connsiteY35156"/>
              </a:cxn>
              <a:cxn ang="0">
                <a:pos x="connsiteX35157" y="connsiteY35157"/>
              </a:cxn>
              <a:cxn ang="0">
                <a:pos x="connsiteX35158" y="connsiteY35158"/>
              </a:cxn>
              <a:cxn ang="0">
                <a:pos x="connsiteX35159" y="connsiteY35159"/>
              </a:cxn>
              <a:cxn ang="0">
                <a:pos x="connsiteX35160" y="connsiteY35160"/>
              </a:cxn>
              <a:cxn ang="0">
                <a:pos x="connsiteX35161" y="connsiteY35161"/>
              </a:cxn>
              <a:cxn ang="0">
                <a:pos x="connsiteX35162" y="connsiteY35162"/>
              </a:cxn>
              <a:cxn ang="0">
                <a:pos x="connsiteX35163" y="connsiteY35163"/>
              </a:cxn>
              <a:cxn ang="0">
                <a:pos x="connsiteX35164" y="connsiteY35164"/>
              </a:cxn>
              <a:cxn ang="0">
                <a:pos x="connsiteX35165" y="connsiteY35165"/>
              </a:cxn>
              <a:cxn ang="0">
                <a:pos x="connsiteX35166" y="connsiteY35166"/>
              </a:cxn>
              <a:cxn ang="0">
                <a:pos x="connsiteX35167" y="connsiteY35167"/>
              </a:cxn>
              <a:cxn ang="0">
                <a:pos x="connsiteX35168" y="connsiteY35168"/>
              </a:cxn>
              <a:cxn ang="0">
                <a:pos x="connsiteX35169" y="connsiteY35169"/>
              </a:cxn>
              <a:cxn ang="0">
                <a:pos x="connsiteX35170" y="connsiteY35170"/>
              </a:cxn>
              <a:cxn ang="0">
                <a:pos x="connsiteX35171" y="connsiteY35171"/>
              </a:cxn>
              <a:cxn ang="0">
                <a:pos x="connsiteX35172" y="connsiteY35172"/>
              </a:cxn>
              <a:cxn ang="0">
                <a:pos x="connsiteX35173" y="connsiteY35173"/>
              </a:cxn>
              <a:cxn ang="0">
                <a:pos x="connsiteX35174" y="connsiteY35174"/>
              </a:cxn>
              <a:cxn ang="0">
                <a:pos x="connsiteX35175" y="connsiteY35175"/>
              </a:cxn>
              <a:cxn ang="0">
                <a:pos x="connsiteX35176" y="connsiteY35176"/>
              </a:cxn>
              <a:cxn ang="0">
                <a:pos x="connsiteX35177" y="connsiteY35177"/>
              </a:cxn>
              <a:cxn ang="0">
                <a:pos x="connsiteX35178" y="connsiteY35178"/>
              </a:cxn>
              <a:cxn ang="0">
                <a:pos x="connsiteX35179" y="connsiteY35179"/>
              </a:cxn>
              <a:cxn ang="0">
                <a:pos x="connsiteX35180" y="connsiteY35180"/>
              </a:cxn>
              <a:cxn ang="0">
                <a:pos x="connsiteX35181" y="connsiteY35181"/>
              </a:cxn>
              <a:cxn ang="0">
                <a:pos x="connsiteX35182" y="connsiteY35182"/>
              </a:cxn>
              <a:cxn ang="0">
                <a:pos x="connsiteX35183" y="connsiteY35183"/>
              </a:cxn>
              <a:cxn ang="0">
                <a:pos x="connsiteX35184" y="connsiteY35184"/>
              </a:cxn>
              <a:cxn ang="0">
                <a:pos x="connsiteX35185" y="connsiteY35185"/>
              </a:cxn>
              <a:cxn ang="0">
                <a:pos x="connsiteX35186" y="connsiteY35186"/>
              </a:cxn>
              <a:cxn ang="0">
                <a:pos x="connsiteX35187" y="connsiteY35187"/>
              </a:cxn>
              <a:cxn ang="0">
                <a:pos x="connsiteX35188" y="connsiteY35188"/>
              </a:cxn>
              <a:cxn ang="0">
                <a:pos x="connsiteX35189" y="connsiteY35189"/>
              </a:cxn>
              <a:cxn ang="0">
                <a:pos x="connsiteX35190" y="connsiteY35190"/>
              </a:cxn>
              <a:cxn ang="0">
                <a:pos x="connsiteX35191" y="connsiteY35191"/>
              </a:cxn>
              <a:cxn ang="0">
                <a:pos x="connsiteX35192" y="connsiteY35192"/>
              </a:cxn>
              <a:cxn ang="0">
                <a:pos x="connsiteX35193" y="connsiteY35193"/>
              </a:cxn>
              <a:cxn ang="0">
                <a:pos x="connsiteX35194" y="connsiteY35194"/>
              </a:cxn>
              <a:cxn ang="0">
                <a:pos x="connsiteX35195" y="connsiteY35195"/>
              </a:cxn>
              <a:cxn ang="0">
                <a:pos x="connsiteX35196" y="connsiteY35196"/>
              </a:cxn>
              <a:cxn ang="0">
                <a:pos x="connsiteX35197" y="connsiteY35197"/>
              </a:cxn>
              <a:cxn ang="0">
                <a:pos x="connsiteX35198" y="connsiteY35198"/>
              </a:cxn>
              <a:cxn ang="0">
                <a:pos x="connsiteX35199" y="connsiteY35199"/>
              </a:cxn>
              <a:cxn ang="0">
                <a:pos x="connsiteX35200" y="connsiteY35200"/>
              </a:cxn>
              <a:cxn ang="0">
                <a:pos x="connsiteX35201" y="connsiteY35201"/>
              </a:cxn>
              <a:cxn ang="0">
                <a:pos x="connsiteX35202" y="connsiteY35202"/>
              </a:cxn>
              <a:cxn ang="0">
                <a:pos x="connsiteX35203" y="connsiteY35203"/>
              </a:cxn>
              <a:cxn ang="0">
                <a:pos x="connsiteX35204" y="connsiteY35204"/>
              </a:cxn>
              <a:cxn ang="0">
                <a:pos x="connsiteX35205" y="connsiteY35205"/>
              </a:cxn>
              <a:cxn ang="0">
                <a:pos x="connsiteX35206" y="connsiteY35206"/>
              </a:cxn>
              <a:cxn ang="0">
                <a:pos x="connsiteX35207" y="connsiteY35207"/>
              </a:cxn>
              <a:cxn ang="0">
                <a:pos x="connsiteX35208" y="connsiteY35208"/>
              </a:cxn>
              <a:cxn ang="0">
                <a:pos x="connsiteX35209" y="connsiteY35209"/>
              </a:cxn>
              <a:cxn ang="0">
                <a:pos x="connsiteX35210" y="connsiteY35210"/>
              </a:cxn>
              <a:cxn ang="0">
                <a:pos x="connsiteX35211" y="connsiteY35211"/>
              </a:cxn>
              <a:cxn ang="0">
                <a:pos x="connsiteX35212" y="connsiteY35212"/>
              </a:cxn>
              <a:cxn ang="0">
                <a:pos x="connsiteX35213" y="connsiteY35213"/>
              </a:cxn>
              <a:cxn ang="0">
                <a:pos x="connsiteX35214" y="connsiteY35214"/>
              </a:cxn>
              <a:cxn ang="0">
                <a:pos x="connsiteX35215" y="connsiteY35215"/>
              </a:cxn>
              <a:cxn ang="0">
                <a:pos x="connsiteX35216" y="connsiteY35216"/>
              </a:cxn>
              <a:cxn ang="0">
                <a:pos x="connsiteX35217" y="connsiteY35217"/>
              </a:cxn>
              <a:cxn ang="0">
                <a:pos x="connsiteX35218" y="connsiteY35218"/>
              </a:cxn>
              <a:cxn ang="0">
                <a:pos x="connsiteX35219" y="connsiteY35219"/>
              </a:cxn>
              <a:cxn ang="0">
                <a:pos x="connsiteX35220" y="connsiteY35220"/>
              </a:cxn>
              <a:cxn ang="0">
                <a:pos x="connsiteX35221" y="connsiteY35221"/>
              </a:cxn>
              <a:cxn ang="0">
                <a:pos x="connsiteX35222" y="connsiteY35222"/>
              </a:cxn>
              <a:cxn ang="0">
                <a:pos x="connsiteX35223" y="connsiteY35223"/>
              </a:cxn>
              <a:cxn ang="0">
                <a:pos x="connsiteX35224" y="connsiteY35224"/>
              </a:cxn>
              <a:cxn ang="0">
                <a:pos x="connsiteX35225" y="connsiteY35225"/>
              </a:cxn>
              <a:cxn ang="0">
                <a:pos x="connsiteX35226" y="connsiteY35226"/>
              </a:cxn>
              <a:cxn ang="0">
                <a:pos x="connsiteX35227" y="connsiteY35227"/>
              </a:cxn>
              <a:cxn ang="0">
                <a:pos x="connsiteX35228" y="connsiteY35228"/>
              </a:cxn>
              <a:cxn ang="0">
                <a:pos x="connsiteX35229" y="connsiteY35229"/>
              </a:cxn>
              <a:cxn ang="0">
                <a:pos x="connsiteX35230" y="connsiteY35230"/>
              </a:cxn>
              <a:cxn ang="0">
                <a:pos x="connsiteX35231" y="connsiteY35231"/>
              </a:cxn>
              <a:cxn ang="0">
                <a:pos x="connsiteX35232" y="connsiteY35232"/>
              </a:cxn>
              <a:cxn ang="0">
                <a:pos x="connsiteX35233" y="connsiteY35233"/>
              </a:cxn>
              <a:cxn ang="0">
                <a:pos x="connsiteX35234" y="connsiteY35234"/>
              </a:cxn>
              <a:cxn ang="0">
                <a:pos x="connsiteX35235" y="connsiteY35235"/>
              </a:cxn>
              <a:cxn ang="0">
                <a:pos x="connsiteX35236" y="connsiteY35236"/>
              </a:cxn>
              <a:cxn ang="0">
                <a:pos x="connsiteX35237" y="connsiteY35237"/>
              </a:cxn>
              <a:cxn ang="0">
                <a:pos x="connsiteX35238" y="connsiteY35238"/>
              </a:cxn>
              <a:cxn ang="0">
                <a:pos x="connsiteX35239" y="connsiteY35239"/>
              </a:cxn>
              <a:cxn ang="0">
                <a:pos x="connsiteX35240" y="connsiteY35240"/>
              </a:cxn>
              <a:cxn ang="0">
                <a:pos x="connsiteX35241" y="connsiteY35241"/>
              </a:cxn>
              <a:cxn ang="0">
                <a:pos x="connsiteX35242" y="connsiteY35242"/>
              </a:cxn>
              <a:cxn ang="0">
                <a:pos x="connsiteX35243" y="connsiteY35243"/>
              </a:cxn>
              <a:cxn ang="0">
                <a:pos x="connsiteX35244" y="connsiteY35244"/>
              </a:cxn>
              <a:cxn ang="0">
                <a:pos x="connsiteX35245" y="connsiteY35245"/>
              </a:cxn>
              <a:cxn ang="0">
                <a:pos x="connsiteX35246" y="connsiteY35246"/>
              </a:cxn>
              <a:cxn ang="0">
                <a:pos x="connsiteX35247" y="connsiteY35247"/>
              </a:cxn>
              <a:cxn ang="0">
                <a:pos x="connsiteX35248" y="connsiteY35248"/>
              </a:cxn>
              <a:cxn ang="0">
                <a:pos x="connsiteX35249" y="connsiteY35249"/>
              </a:cxn>
              <a:cxn ang="0">
                <a:pos x="connsiteX35250" y="connsiteY35250"/>
              </a:cxn>
              <a:cxn ang="0">
                <a:pos x="connsiteX35251" y="connsiteY35251"/>
              </a:cxn>
              <a:cxn ang="0">
                <a:pos x="connsiteX35252" y="connsiteY35252"/>
              </a:cxn>
              <a:cxn ang="0">
                <a:pos x="connsiteX35253" y="connsiteY35253"/>
              </a:cxn>
              <a:cxn ang="0">
                <a:pos x="connsiteX35254" y="connsiteY35254"/>
              </a:cxn>
              <a:cxn ang="0">
                <a:pos x="connsiteX35255" y="connsiteY35255"/>
              </a:cxn>
              <a:cxn ang="0">
                <a:pos x="connsiteX35256" y="connsiteY35256"/>
              </a:cxn>
              <a:cxn ang="0">
                <a:pos x="connsiteX35257" y="connsiteY35257"/>
              </a:cxn>
              <a:cxn ang="0">
                <a:pos x="connsiteX35258" y="connsiteY35258"/>
              </a:cxn>
              <a:cxn ang="0">
                <a:pos x="connsiteX35259" y="connsiteY35259"/>
              </a:cxn>
              <a:cxn ang="0">
                <a:pos x="connsiteX35260" y="connsiteY35260"/>
              </a:cxn>
              <a:cxn ang="0">
                <a:pos x="connsiteX35261" y="connsiteY35261"/>
              </a:cxn>
              <a:cxn ang="0">
                <a:pos x="connsiteX35262" y="connsiteY35262"/>
              </a:cxn>
              <a:cxn ang="0">
                <a:pos x="connsiteX35263" y="connsiteY35263"/>
              </a:cxn>
              <a:cxn ang="0">
                <a:pos x="connsiteX35264" y="connsiteY35264"/>
              </a:cxn>
              <a:cxn ang="0">
                <a:pos x="connsiteX35265" y="connsiteY35265"/>
              </a:cxn>
              <a:cxn ang="0">
                <a:pos x="connsiteX35266" y="connsiteY35266"/>
              </a:cxn>
              <a:cxn ang="0">
                <a:pos x="connsiteX35267" y="connsiteY35267"/>
              </a:cxn>
              <a:cxn ang="0">
                <a:pos x="connsiteX35268" y="connsiteY35268"/>
              </a:cxn>
              <a:cxn ang="0">
                <a:pos x="connsiteX35269" y="connsiteY35269"/>
              </a:cxn>
              <a:cxn ang="0">
                <a:pos x="connsiteX35270" y="connsiteY35270"/>
              </a:cxn>
              <a:cxn ang="0">
                <a:pos x="connsiteX35271" y="connsiteY35271"/>
              </a:cxn>
              <a:cxn ang="0">
                <a:pos x="connsiteX35272" y="connsiteY35272"/>
              </a:cxn>
              <a:cxn ang="0">
                <a:pos x="connsiteX35273" y="connsiteY35273"/>
              </a:cxn>
              <a:cxn ang="0">
                <a:pos x="connsiteX35274" y="connsiteY35274"/>
              </a:cxn>
              <a:cxn ang="0">
                <a:pos x="connsiteX35275" y="connsiteY35275"/>
              </a:cxn>
              <a:cxn ang="0">
                <a:pos x="connsiteX35276" y="connsiteY35276"/>
              </a:cxn>
              <a:cxn ang="0">
                <a:pos x="connsiteX35277" y="connsiteY35277"/>
              </a:cxn>
              <a:cxn ang="0">
                <a:pos x="connsiteX35278" y="connsiteY35278"/>
              </a:cxn>
              <a:cxn ang="0">
                <a:pos x="connsiteX35279" y="connsiteY35279"/>
              </a:cxn>
              <a:cxn ang="0">
                <a:pos x="connsiteX35280" y="connsiteY35280"/>
              </a:cxn>
              <a:cxn ang="0">
                <a:pos x="connsiteX35281" y="connsiteY35281"/>
              </a:cxn>
              <a:cxn ang="0">
                <a:pos x="connsiteX35282" y="connsiteY35282"/>
              </a:cxn>
              <a:cxn ang="0">
                <a:pos x="connsiteX35283" y="connsiteY35283"/>
              </a:cxn>
              <a:cxn ang="0">
                <a:pos x="connsiteX35284" y="connsiteY35284"/>
              </a:cxn>
              <a:cxn ang="0">
                <a:pos x="connsiteX35285" y="connsiteY35285"/>
              </a:cxn>
              <a:cxn ang="0">
                <a:pos x="connsiteX35286" y="connsiteY35286"/>
              </a:cxn>
              <a:cxn ang="0">
                <a:pos x="connsiteX35287" y="connsiteY35287"/>
              </a:cxn>
              <a:cxn ang="0">
                <a:pos x="connsiteX35288" y="connsiteY35288"/>
              </a:cxn>
              <a:cxn ang="0">
                <a:pos x="connsiteX35289" y="connsiteY35289"/>
              </a:cxn>
              <a:cxn ang="0">
                <a:pos x="connsiteX35290" y="connsiteY35290"/>
              </a:cxn>
              <a:cxn ang="0">
                <a:pos x="connsiteX35291" y="connsiteY35291"/>
              </a:cxn>
              <a:cxn ang="0">
                <a:pos x="connsiteX35292" y="connsiteY35292"/>
              </a:cxn>
              <a:cxn ang="0">
                <a:pos x="connsiteX35293" y="connsiteY35293"/>
              </a:cxn>
              <a:cxn ang="0">
                <a:pos x="connsiteX35294" y="connsiteY35294"/>
              </a:cxn>
              <a:cxn ang="0">
                <a:pos x="connsiteX35295" y="connsiteY35295"/>
              </a:cxn>
              <a:cxn ang="0">
                <a:pos x="connsiteX35296" y="connsiteY35296"/>
              </a:cxn>
              <a:cxn ang="0">
                <a:pos x="connsiteX35297" y="connsiteY35297"/>
              </a:cxn>
              <a:cxn ang="0">
                <a:pos x="connsiteX35298" y="connsiteY35298"/>
              </a:cxn>
              <a:cxn ang="0">
                <a:pos x="connsiteX35299" y="connsiteY35299"/>
              </a:cxn>
              <a:cxn ang="0">
                <a:pos x="connsiteX35300" y="connsiteY35300"/>
              </a:cxn>
              <a:cxn ang="0">
                <a:pos x="connsiteX35301" y="connsiteY35301"/>
              </a:cxn>
              <a:cxn ang="0">
                <a:pos x="connsiteX35302" y="connsiteY35302"/>
              </a:cxn>
              <a:cxn ang="0">
                <a:pos x="connsiteX35303" y="connsiteY35303"/>
              </a:cxn>
              <a:cxn ang="0">
                <a:pos x="connsiteX35304" y="connsiteY35304"/>
              </a:cxn>
              <a:cxn ang="0">
                <a:pos x="connsiteX35305" y="connsiteY35305"/>
              </a:cxn>
              <a:cxn ang="0">
                <a:pos x="connsiteX35306" y="connsiteY35306"/>
              </a:cxn>
              <a:cxn ang="0">
                <a:pos x="connsiteX35307" y="connsiteY35307"/>
              </a:cxn>
              <a:cxn ang="0">
                <a:pos x="connsiteX35308" y="connsiteY35308"/>
              </a:cxn>
              <a:cxn ang="0">
                <a:pos x="connsiteX35309" y="connsiteY35309"/>
              </a:cxn>
              <a:cxn ang="0">
                <a:pos x="connsiteX35310" y="connsiteY35310"/>
              </a:cxn>
              <a:cxn ang="0">
                <a:pos x="connsiteX35311" y="connsiteY35311"/>
              </a:cxn>
              <a:cxn ang="0">
                <a:pos x="connsiteX35312" y="connsiteY35312"/>
              </a:cxn>
              <a:cxn ang="0">
                <a:pos x="connsiteX35313" y="connsiteY35313"/>
              </a:cxn>
              <a:cxn ang="0">
                <a:pos x="connsiteX35314" y="connsiteY35314"/>
              </a:cxn>
              <a:cxn ang="0">
                <a:pos x="connsiteX35315" y="connsiteY35315"/>
              </a:cxn>
              <a:cxn ang="0">
                <a:pos x="connsiteX35316" y="connsiteY35316"/>
              </a:cxn>
              <a:cxn ang="0">
                <a:pos x="connsiteX35317" y="connsiteY35317"/>
              </a:cxn>
              <a:cxn ang="0">
                <a:pos x="connsiteX35318" y="connsiteY35318"/>
              </a:cxn>
              <a:cxn ang="0">
                <a:pos x="connsiteX35319" y="connsiteY35319"/>
              </a:cxn>
              <a:cxn ang="0">
                <a:pos x="connsiteX35320" y="connsiteY35320"/>
              </a:cxn>
              <a:cxn ang="0">
                <a:pos x="connsiteX35321" y="connsiteY35321"/>
              </a:cxn>
              <a:cxn ang="0">
                <a:pos x="connsiteX35322" y="connsiteY35322"/>
              </a:cxn>
              <a:cxn ang="0">
                <a:pos x="connsiteX35323" y="connsiteY35323"/>
              </a:cxn>
              <a:cxn ang="0">
                <a:pos x="connsiteX35324" y="connsiteY35324"/>
              </a:cxn>
              <a:cxn ang="0">
                <a:pos x="connsiteX35325" y="connsiteY35325"/>
              </a:cxn>
              <a:cxn ang="0">
                <a:pos x="connsiteX35326" y="connsiteY35326"/>
              </a:cxn>
              <a:cxn ang="0">
                <a:pos x="connsiteX35327" y="connsiteY35327"/>
              </a:cxn>
              <a:cxn ang="0">
                <a:pos x="connsiteX35328" y="connsiteY35328"/>
              </a:cxn>
              <a:cxn ang="0">
                <a:pos x="connsiteX35329" y="connsiteY35329"/>
              </a:cxn>
              <a:cxn ang="0">
                <a:pos x="connsiteX35330" y="connsiteY35330"/>
              </a:cxn>
              <a:cxn ang="0">
                <a:pos x="connsiteX35331" y="connsiteY35331"/>
              </a:cxn>
              <a:cxn ang="0">
                <a:pos x="connsiteX35332" y="connsiteY35332"/>
              </a:cxn>
              <a:cxn ang="0">
                <a:pos x="connsiteX35333" y="connsiteY35333"/>
              </a:cxn>
              <a:cxn ang="0">
                <a:pos x="connsiteX35334" y="connsiteY35334"/>
              </a:cxn>
              <a:cxn ang="0">
                <a:pos x="connsiteX35335" y="connsiteY35335"/>
              </a:cxn>
              <a:cxn ang="0">
                <a:pos x="connsiteX35336" y="connsiteY35336"/>
              </a:cxn>
              <a:cxn ang="0">
                <a:pos x="connsiteX35337" y="connsiteY35337"/>
              </a:cxn>
              <a:cxn ang="0">
                <a:pos x="connsiteX35338" y="connsiteY35338"/>
              </a:cxn>
              <a:cxn ang="0">
                <a:pos x="connsiteX35339" y="connsiteY35339"/>
              </a:cxn>
              <a:cxn ang="0">
                <a:pos x="connsiteX35340" y="connsiteY35340"/>
              </a:cxn>
              <a:cxn ang="0">
                <a:pos x="connsiteX35341" y="connsiteY35341"/>
              </a:cxn>
              <a:cxn ang="0">
                <a:pos x="connsiteX35342" y="connsiteY35342"/>
              </a:cxn>
              <a:cxn ang="0">
                <a:pos x="connsiteX35343" y="connsiteY35343"/>
              </a:cxn>
              <a:cxn ang="0">
                <a:pos x="connsiteX35344" y="connsiteY35344"/>
              </a:cxn>
              <a:cxn ang="0">
                <a:pos x="connsiteX35345" y="connsiteY35345"/>
              </a:cxn>
              <a:cxn ang="0">
                <a:pos x="connsiteX35346" y="connsiteY35346"/>
              </a:cxn>
              <a:cxn ang="0">
                <a:pos x="connsiteX35347" y="connsiteY35347"/>
              </a:cxn>
              <a:cxn ang="0">
                <a:pos x="connsiteX35348" y="connsiteY35348"/>
              </a:cxn>
              <a:cxn ang="0">
                <a:pos x="connsiteX35349" y="connsiteY35349"/>
              </a:cxn>
              <a:cxn ang="0">
                <a:pos x="connsiteX35350" y="connsiteY35350"/>
              </a:cxn>
              <a:cxn ang="0">
                <a:pos x="connsiteX35351" y="connsiteY35351"/>
              </a:cxn>
              <a:cxn ang="0">
                <a:pos x="connsiteX35352" y="connsiteY35352"/>
              </a:cxn>
              <a:cxn ang="0">
                <a:pos x="connsiteX35353" y="connsiteY35353"/>
              </a:cxn>
              <a:cxn ang="0">
                <a:pos x="connsiteX35354" y="connsiteY35354"/>
              </a:cxn>
              <a:cxn ang="0">
                <a:pos x="connsiteX35355" y="connsiteY35355"/>
              </a:cxn>
              <a:cxn ang="0">
                <a:pos x="connsiteX35356" y="connsiteY35356"/>
              </a:cxn>
              <a:cxn ang="0">
                <a:pos x="connsiteX35357" y="connsiteY35357"/>
              </a:cxn>
              <a:cxn ang="0">
                <a:pos x="connsiteX35358" y="connsiteY35358"/>
              </a:cxn>
              <a:cxn ang="0">
                <a:pos x="connsiteX35359" y="connsiteY35359"/>
              </a:cxn>
              <a:cxn ang="0">
                <a:pos x="connsiteX35360" y="connsiteY35360"/>
              </a:cxn>
              <a:cxn ang="0">
                <a:pos x="connsiteX35361" y="connsiteY35361"/>
              </a:cxn>
              <a:cxn ang="0">
                <a:pos x="connsiteX35362" y="connsiteY35362"/>
              </a:cxn>
              <a:cxn ang="0">
                <a:pos x="connsiteX35363" y="connsiteY35363"/>
              </a:cxn>
              <a:cxn ang="0">
                <a:pos x="connsiteX35364" y="connsiteY35364"/>
              </a:cxn>
              <a:cxn ang="0">
                <a:pos x="connsiteX35365" y="connsiteY35365"/>
              </a:cxn>
              <a:cxn ang="0">
                <a:pos x="connsiteX35366" y="connsiteY35366"/>
              </a:cxn>
              <a:cxn ang="0">
                <a:pos x="connsiteX35367" y="connsiteY35367"/>
              </a:cxn>
              <a:cxn ang="0">
                <a:pos x="connsiteX35368" y="connsiteY35368"/>
              </a:cxn>
              <a:cxn ang="0">
                <a:pos x="connsiteX35369" y="connsiteY35369"/>
              </a:cxn>
              <a:cxn ang="0">
                <a:pos x="connsiteX35370" y="connsiteY35370"/>
              </a:cxn>
              <a:cxn ang="0">
                <a:pos x="connsiteX35371" y="connsiteY35371"/>
              </a:cxn>
              <a:cxn ang="0">
                <a:pos x="connsiteX35372" y="connsiteY35372"/>
              </a:cxn>
              <a:cxn ang="0">
                <a:pos x="connsiteX35373" y="connsiteY35373"/>
              </a:cxn>
              <a:cxn ang="0">
                <a:pos x="connsiteX35374" y="connsiteY35374"/>
              </a:cxn>
              <a:cxn ang="0">
                <a:pos x="connsiteX35375" y="connsiteY35375"/>
              </a:cxn>
              <a:cxn ang="0">
                <a:pos x="connsiteX35376" y="connsiteY35376"/>
              </a:cxn>
              <a:cxn ang="0">
                <a:pos x="connsiteX35377" y="connsiteY35377"/>
              </a:cxn>
              <a:cxn ang="0">
                <a:pos x="connsiteX35378" y="connsiteY35378"/>
              </a:cxn>
              <a:cxn ang="0">
                <a:pos x="connsiteX35379" y="connsiteY35379"/>
              </a:cxn>
              <a:cxn ang="0">
                <a:pos x="connsiteX35380" y="connsiteY35380"/>
              </a:cxn>
              <a:cxn ang="0">
                <a:pos x="connsiteX35381" y="connsiteY35381"/>
              </a:cxn>
              <a:cxn ang="0">
                <a:pos x="connsiteX35382" y="connsiteY35382"/>
              </a:cxn>
              <a:cxn ang="0">
                <a:pos x="connsiteX35383" y="connsiteY35383"/>
              </a:cxn>
              <a:cxn ang="0">
                <a:pos x="connsiteX35384" y="connsiteY35384"/>
              </a:cxn>
              <a:cxn ang="0">
                <a:pos x="connsiteX35385" y="connsiteY35385"/>
              </a:cxn>
              <a:cxn ang="0">
                <a:pos x="connsiteX35386" y="connsiteY35386"/>
              </a:cxn>
              <a:cxn ang="0">
                <a:pos x="connsiteX35387" y="connsiteY35387"/>
              </a:cxn>
              <a:cxn ang="0">
                <a:pos x="connsiteX35388" y="connsiteY35388"/>
              </a:cxn>
              <a:cxn ang="0">
                <a:pos x="connsiteX35389" y="connsiteY35389"/>
              </a:cxn>
              <a:cxn ang="0">
                <a:pos x="connsiteX35390" y="connsiteY35390"/>
              </a:cxn>
              <a:cxn ang="0">
                <a:pos x="connsiteX35391" y="connsiteY35391"/>
              </a:cxn>
              <a:cxn ang="0">
                <a:pos x="connsiteX35392" y="connsiteY35392"/>
              </a:cxn>
              <a:cxn ang="0">
                <a:pos x="connsiteX35393" y="connsiteY35393"/>
              </a:cxn>
              <a:cxn ang="0">
                <a:pos x="connsiteX35394" y="connsiteY35394"/>
              </a:cxn>
              <a:cxn ang="0">
                <a:pos x="connsiteX35395" y="connsiteY35395"/>
              </a:cxn>
              <a:cxn ang="0">
                <a:pos x="connsiteX35396" y="connsiteY35396"/>
              </a:cxn>
              <a:cxn ang="0">
                <a:pos x="connsiteX35397" y="connsiteY35397"/>
              </a:cxn>
              <a:cxn ang="0">
                <a:pos x="connsiteX35398" y="connsiteY35398"/>
              </a:cxn>
              <a:cxn ang="0">
                <a:pos x="connsiteX35399" y="connsiteY35399"/>
              </a:cxn>
              <a:cxn ang="0">
                <a:pos x="connsiteX35400" y="connsiteY35400"/>
              </a:cxn>
              <a:cxn ang="0">
                <a:pos x="connsiteX35401" y="connsiteY35401"/>
              </a:cxn>
              <a:cxn ang="0">
                <a:pos x="connsiteX35402" y="connsiteY35402"/>
              </a:cxn>
              <a:cxn ang="0">
                <a:pos x="connsiteX35403" y="connsiteY35403"/>
              </a:cxn>
              <a:cxn ang="0">
                <a:pos x="connsiteX35404" y="connsiteY35404"/>
              </a:cxn>
              <a:cxn ang="0">
                <a:pos x="connsiteX35405" y="connsiteY35405"/>
              </a:cxn>
              <a:cxn ang="0">
                <a:pos x="connsiteX35406" y="connsiteY35406"/>
              </a:cxn>
              <a:cxn ang="0">
                <a:pos x="connsiteX35407" y="connsiteY35407"/>
              </a:cxn>
              <a:cxn ang="0">
                <a:pos x="connsiteX35408" y="connsiteY35408"/>
              </a:cxn>
              <a:cxn ang="0">
                <a:pos x="connsiteX35409" y="connsiteY35409"/>
              </a:cxn>
              <a:cxn ang="0">
                <a:pos x="connsiteX35410" y="connsiteY35410"/>
              </a:cxn>
              <a:cxn ang="0">
                <a:pos x="connsiteX35411" y="connsiteY35411"/>
              </a:cxn>
              <a:cxn ang="0">
                <a:pos x="connsiteX35412" y="connsiteY35412"/>
              </a:cxn>
              <a:cxn ang="0">
                <a:pos x="connsiteX35413" y="connsiteY35413"/>
              </a:cxn>
              <a:cxn ang="0">
                <a:pos x="connsiteX35414" y="connsiteY35414"/>
              </a:cxn>
              <a:cxn ang="0">
                <a:pos x="connsiteX35415" y="connsiteY35415"/>
              </a:cxn>
              <a:cxn ang="0">
                <a:pos x="connsiteX35416" y="connsiteY35416"/>
              </a:cxn>
              <a:cxn ang="0">
                <a:pos x="connsiteX35417" y="connsiteY35417"/>
              </a:cxn>
              <a:cxn ang="0">
                <a:pos x="connsiteX35418" y="connsiteY35418"/>
              </a:cxn>
              <a:cxn ang="0">
                <a:pos x="connsiteX35419" y="connsiteY35419"/>
              </a:cxn>
              <a:cxn ang="0">
                <a:pos x="connsiteX35420" y="connsiteY35420"/>
              </a:cxn>
              <a:cxn ang="0">
                <a:pos x="connsiteX35421" y="connsiteY35421"/>
              </a:cxn>
              <a:cxn ang="0">
                <a:pos x="connsiteX35422" y="connsiteY35422"/>
              </a:cxn>
              <a:cxn ang="0">
                <a:pos x="connsiteX35423" y="connsiteY35423"/>
              </a:cxn>
              <a:cxn ang="0">
                <a:pos x="connsiteX35424" y="connsiteY35424"/>
              </a:cxn>
              <a:cxn ang="0">
                <a:pos x="connsiteX35425" y="connsiteY35425"/>
              </a:cxn>
              <a:cxn ang="0">
                <a:pos x="connsiteX35426" y="connsiteY35426"/>
              </a:cxn>
              <a:cxn ang="0">
                <a:pos x="connsiteX35427" y="connsiteY35427"/>
              </a:cxn>
              <a:cxn ang="0">
                <a:pos x="connsiteX35428" y="connsiteY35428"/>
              </a:cxn>
              <a:cxn ang="0">
                <a:pos x="connsiteX35429" y="connsiteY35429"/>
              </a:cxn>
              <a:cxn ang="0">
                <a:pos x="connsiteX35430" y="connsiteY35430"/>
              </a:cxn>
              <a:cxn ang="0">
                <a:pos x="connsiteX35431" y="connsiteY35431"/>
              </a:cxn>
              <a:cxn ang="0">
                <a:pos x="connsiteX35432" y="connsiteY35432"/>
              </a:cxn>
              <a:cxn ang="0">
                <a:pos x="connsiteX35433" y="connsiteY35433"/>
              </a:cxn>
              <a:cxn ang="0">
                <a:pos x="connsiteX35434" y="connsiteY35434"/>
              </a:cxn>
              <a:cxn ang="0">
                <a:pos x="connsiteX35435" y="connsiteY35435"/>
              </a:cxn>
              <a:cxn ang="0">
                <a:pos x="connsiteX35436" y="connsiteY35436"/>
              </a:cxn>
              <a:cxn ang="0">
                <a:pos x="connsiteX35437" y="connsiteY35437"/>
              </a:cxn>
              <a:cxn ang="0">
                <a:pos x="connsiteX35438" y="connsiteY35438"/>
              </a:cxn>
              <a:cxn ang="0">
                <a:pos x="connsiteX35439" y="connsiteY35439"/>
              </a:cxn>
              <a:cxn ang="0">
                <a:pos x="connsiteX35440" y="connsiteY35440"/>
              </a:cxn>
              <a:cxn ang="0">
                <a:pos x="connsiteX35441" y="connsiteY35441"/>
              </a:cxn>
              <a:cxn ang="0">
                <a:pos x="connsiteX35442" y="connsiteY35442"/>
              </a:cxn>
              <a:cxn ang="0">
                <a:pos x="connsiteX35443" y="connsiteY35443"/>
              </a:cxn>
              <a:cxn ang="0">
                <a:pos x="connsiteX35444" y="connsiteY35444"/>
              </a:cxn>
              <a:cxn ang="0">
                <a:pos x="connsiteX35445" y="connsiteY35445"/>
              </a:cxn>
              <a:cxn ang="0">
                <a:pos x="connsiteX35446" y="connsiteY35446"/>
              </a:cxn>
              <a:cxn ang="0">
                <a:pos x="connsiteX35447" y="connsiteY35447"/>
              </a:cxn>
              <a:cxn ang="0">
                <a:pos x="connsiteX35448" y="connsiteY35448"/>
              </a:cxn>
              <a:cxn ang="0">
                <a:pos x="connsiteX35449" y="connsiteY35449"/>
              </a:cxn>
              <a:cxn ang="0">
                <a:pos x="connsiteX35450" y="connsiteY35450"/>
              </a:cxn>
              <a:cxn ang="0">
                <a:pos x="connsiteX35451" y="connsiteY35451"/>
              </a:cxn>
              <a:cxn ang="0">
                <a:pos x="connsiteX35452" y="connsiteY35452"/>
              </a:cxn>
              <a:cxn ang="0">
                <a:pos x="connsiteX35453" y="connsiteY35453"/>
              </a:cxn>
              <a:cxn ang="0">
                <a:pos x="connsiteX35454" y="connsiteY35454"/>
              </a:cxn>
              <a:cxn ang="0">
                <a:pos x="connsiteX35455" y="connsiteY35455"/>
              </a:cxn>
              <a:cxn ang="0">
                <a:pos x="connsiteX35456" y="connsiteY35456"/>
              </a:cxn>
              <a:cxn ang="0">
                <a:pos x="connsiteX35457" y="connsiteY35457"/>
              </a:cxn>
              <a:cxn ang="0">
                <a:pos x="connsiteX35458" y="connsiteY35458"/>
              </a:cxn>
              <a:cxn ang="0">
                <a:pos x="connsiteX35459" y="connsiteY35459"/>
              </a:cxn>
              <a:cxn ang="0">
                <a:pos x="connsiteX35460" y="connsiteY35460"/>
              </a:cxn>
              <a:cxn ang="0">
                <a:pos x="connsiteX35461" y="connsiteY35461"/>
              </a:cxn>
              <a:cxn ang="0">
                <a:pos x="connsiteX35462" y="connsiteY35462"/>
              </a:cxn>
              <a:cxn ang="0">
                <a:pos x="connsiteX35463" y="connsiteY35463"/>
              </a:cxn>
              <a:cxn ang="0">
                <a:pos x="connsiteX35464" y="connsiteY35464"/>
              </a:cxn>
              <a:cxn ang="0">
                <a:pos x="connsiteX35465" y="connsiteY35465"/>
              </a:cxn>
              <a:cxn ang="0">
                <a:pos x="connsiteX35466" y="connsiteY35466"/>
              </a:cxn>
              <a:cxn ang="0">
                <a:pos x="connsiteX35467" y="connsiteY35467"/>
              </a:cxn>
              <a:cxn ang="0">
                <a:pos x="connsiteX35468" y="connsiteY35468"/>
              </a:cxn>
              <a:cxn ang="0">
                <a:pos x="connsiteX35469" y="connsiteY35469"/>
              </a:cxn>
              <a:cxn ang="0">
                <a:pos x="connsiteX35470" y="connsiteY35470"/>
              </a:cxn>
              <a:cxn ang="0">
                <a:pos x="connsiteX35471" y="connsiteY35471"/>
              </a:cxn>
              <a:cxn ang="0">
                <a:pos x="connsiteX35472" y="connsiteY35472"/>
              </a:cxn>
              <a:cxn ang="0">
                <a:pos x="connsiteX35473" y="connsiteY35473"/>
              </a:cxn>
              <a:cxn ang="0">
                <a:pos x="connsiteX35474" y="connsiteY35474"/>
              </a:cxn>
              <a:cxn ang="0">
                <a:pos x="connsiteX35475" y="connsiteY35475"/>
              </a:cxn>
              <a:cxn ang="0">
                <a:pos x="connsiteX35476" y="connsiteY35476"/>
              </a:cxn>
              <a:cxn ang="0">
                <a:pos x="connsiteX35477" y="connsiteY35477"/>
              </a:cxn>
              <a:cxn ang="0">
                <a:pos x="connsiteX35478" y="connsiteY35478"/>
              </a:cxn>
              <a:cxn ang="0">
                <a:pos x="connsiteX35479" y="connsiteY35479"/>
              </a:cxn>
              <a:cxn ang="0">
                <a:pos x="connsiteX35480" y="connsiteY35480"/>
              </a:cxn>
              <a:cxn ang="0">
                <a:pos x="connsiteX35481" y="connsiteY35481"/>
              </a:cxn>
              <a:cxn ang="0">
                <a:pos x="connsiteX35482" y="connsiteY35482"/>
              </a:cxn>
              <a:cxn ang="0">
                <a:pos x="connsiteX35483" y="connsiteY35483"/>
              </a:cxn>
              <a:cxn ang="0">
                <a:pos x="connsiteX35484" y="connsiteY35484"/>
              </a:cxn>
              <a:cxn ang="0">
                <a:pos x="connsiteX35485" y="connsiteY35485"/>
              </a:cxn>
              <a:cxn ang="0">
                <a:pos x="connsiteX35486" y="connsiteY35486"/>
              </a:cxn>
              <a:cxn ang="0">
                <a:pos x="connsiteX35487" y="connsiteY35487"/>
              </a:cxn>
              <a:cxn ang="0">
                <a:pos x="connsiteX35488" y="connsiteY35488"/>
              </a:cxn>
              <a:cxn ang="0">
                <a:pos x="connsiteX35489" y="connsiteY35489"/>
              </a:cxn>
              <a:cxn ang="0">
                <a:pos x="connsiteX35490" y="connsiteY35490"/>
              </a:cxn>
              <a:cxn ang="0">
                <a:pos x="connsiteX35491" y="connsiteY35491"/>
              </a:cxn>
              <a:cxn ang="0">
                <a:pos x="connsiteX35492" y="connsiteY35492"/>
              </a:cxn>
              <a:cxn ang="0">
                <a:pos x="connsiteX35493" y="connsiteY35493"/>
              </a:cxn>
              <a:cxn ang="0">
                <a:pos x="connsiteX35494" y="connsiteY35494"/>
              </a:cxn>
              <a:cxn ang="0">
                <a:pos x="connsiteX35495" y="connsiteY35495"/>
              </a:cxn>
              <a:cxn ang="0">
                <a:pos x="connsiteX35496" y="connsiteY35496"/>
              </a:cxn>
              <a:cxn ang="0">
                <a:pos x="connsiteX35497" y="connsiteY35497"/>
              </a:cxn>
              <a:cxn ang="0">
                <a:pos x="connsiteX35498" y="connsiteY35498"/>
              </a:cxn>
              <a:cxn ang="0">
                <a:pos x="connsiteX35499" y="connsiteY35499"/>
              </a:cxn>
              <a:cxn ang="0">
                <a:pos x="connsiteX35500" y="connsiteY35500"/>
              </a:cxn>
              <a:cxn ang="0">
                <a:pos x="connsiteX35501" y="connsiteY35501"/>
              </a:cxn>
              <a:cxn ang="0">
                <a:pos x="connsiteX35502" y="connsiteY35502"/>
              </a:cxn>
              <a:cxn ang="0">
                <a:pos x="connsiteX35503" y="connsiteY35503"/>
              </a:cxn>
              <a:cxn ang="0">
                <a:pos x="connsiteX35504" y="connsiteY35504"/>
              </a:cxn>
              <a:cxn ang="0">
                <a:pos x="connsiteX35505" y="connsiteY35505"/>
              </a:cxn>
              <a:cxn ang="0">
                <a:pos x="connsiteX35506" y="connsiteY35506"/>
              </a:cxn>
              <a:cxn ang="0">
                <a:pos x="connsiteX35507" y="connsiteY35507"/>
              </a:cxn>
              <a:cxn ang="0">
                <a:pos x="connsiteX35508" y="connsiteY35508"/>
              </a:cxn>
              <a:cxn ang="0">
                <a:pos x="connsiteX35509" y="connsiteY35509"/>
              </a:cxn>
              <a:cxn ang="0">
                <a:pos x="connsiteX35510" y="connsiteY35510"/>
              </a:cxn>
              <a:cxn ang="0">
                <a:pos x="connsiteX35511" y="connsiteY35511"/>
              </a:cxn>
              <a:cxn ang="0">
                <a:pos x="connsiteX35512" y="connsiteY35512"/>
              </a:cxn>
              <a:cxn ang="0">
                <a:pos x="connsiteX35513" y="connsiteY35513"/>
              </a:cxn>
              <a:cxn ang="0">
                <a:pos x="connsiteX35514" y="connsiteY35514"/>
              </a:cxn>
              <a:cxn ang="0">
                <a:pos x="connsiteX35515" y="connsiteY35515"/>
              </a:cxn>
              <a:cxn ang="0">
                <a:pos x="connsiteX35516" y="connsiteY35516"/>
              </a:cxn>
              <a:cxn ang="0">
                <a:pos x="connsiteX35517" y="connsiteY35517"/>
              </a:cxn>
              <a:cxn ang="0">
                <a:pos x="connsiteX35518" y="connsiteY35518"/>
              </a:cxn>
              <a:cxn ang="0">
                <a:pos x="connsiteX35519" y="connsiteY35519"/>
              </a:cxn>
              <a:cxn ang="0">
                <a:pos x="connsiteX35520" y="connsiteY35520"/>
              </a:cxn>
              <a:cxn ang="0">
                <a:pos x="connsiteX35521" y="connsiteY35521"/>
              </a:cxn>
              <a:cxn ang="0">
                <a:pos x="connsiteX35522" y="connsiteY35522"/>
              </a:cxn>
              <a:cxn ang="0">
                <a:pos x="connsiteX35523" y="connsiteY35523"/>
              </a:cxn>
              <a:cxn ang="0">
                <a:pos x="connsiteX35524" y="connsiteY35524"/>
              </a:cxn>
              <a:cxn ang="0">
                <a:pos x="connsiteX35525" y="connsiteY35525"/>
              </a:cxn>
              <a:cxn ang="0">
                <a:pos x="connsiteX35526" y="connsiteY35526"/>
              </a:cxn>
              <a:cxn ang="0">
                <a:pos x="connsiteX35527" y="connsiteY35527"/>
              </a:cxn>
              <a:cxn ang="0">
                <a:pos x="connsiteX35528" y="connsiteY35528"/>
              </a:cxn>
              <a:cxn ang="0">
                <a:pos x="connsiteX35529" y="connsiteY35529"/>
              </a:cxn>
              <a:cxn ang="0">
                <a:pos x="connsiteX35530" y="connsiteY35530"/>
              </a:cxn>
              <a:cxn ang="0">
                <a:pos x="connsiteX35531" y="connsiteY35531"/>
              </a:cxn>
              <a:cxn ang="0">
                <a:pos x="connsiteX35532" y="connsiteY35532"/>
              </a:cxn>
              <a:cxn ang="0">
                <a:pos x="connsiteX35533" y="connsiteY35533"/>
              </a:cxn>
              <a:cxn ang="0">
                <a:pos x="connsiteX35534" y="connsiteY35534"/>
              </a:cxn>
              <a:cxn ang="0">
                <a:pos x="connsiteX35535" y="connsiteY35535"/>
              </a:cxn>
              <a:cxn ang="0">
                <a:pos x="connsiteX35536" y="connsiteY35536"/>
              </a:cxn>
              <a:cxn ang="0">
                <a:pos x="connsiteX35537" y="connsiteY35537"/>
              </a:cxn>
              <a:cxn ang="0">
                <a:pos x="connsiteX35538" y="connsiteY35538"/>
              </a:cxn>
              <a:cxn ang="0">
                <a:pos x="connsiteX35539" y="connsiteY35539"/>
              </a:cxn>
              <a:cxn ang="0">
                <a:pos x="connsiteX35540" y="connsiteY35540"/>
              </a:cxn>
              <a:cxn ang="0">
                <a:pos x="connsiteX35541" y="connsiteY35541"/>
              </a:cxn>
              <a:cxn ang="0">
                <a:pos x="connsiteX35542" y="connsiteY35542"/>
              </a:cxn>
              <a:cxn ang="0">
                <a:pos x="connsiteX35543" y="connsiteY35543"/>
              </a:cxn>
              <a:cxn ang="0">
                <a:pos x="connsiteX35544" y="connsiteY35544"/>
              </a:cxn>
              <a:cxn ang="0">
                <a:pos x="connsiteX35545" y="connsiteY35545"/>
              </a:cxn>
              <a:cxn ang="0">
                <a:pos x="connsiteX35546" y="connsiteY35546"/>
              </a:cxn>
              <a:cxn ang="0">
                <a:pos x="connsiteX35547" y="connsiteY35547"/>
              </a:cxn>
              <a:cxn ang="0">
                <a:pos x="connsiteX35548" y="connsiteY35548"/>
              </a:cxn>
              <a:cxn ang="0">
                <a:pos x="connsiteX35549" y="connsiteY35549"/>
              </a:cxn>
              <a:cxn ang="0">
                <a:pos x="connsiteX35550" y="connsiteY35550"/>
              </a:cxn>
              <a:cxn ang="0">
                <a:pos x="connsiteX35551" y="connsiteY35551"/>
              </a:cxn>
              <a:cxn ang="0">
                <a:pos x="connsiteX35552" y="connsiteY35552"/>
              </a:cxn>
              <a:cxn ang="0">
                <a:pos x="connsiteX35553" y="connsiteY35553"/>
              </a:cxn>
              <a:cxn ang="0">
                <a:pos x="connsiteX35554" y="connsiteY35554"/>
              </a:cxn>
              <a:cxn ang="0">
                <a:pos x="connsiteX35555" y="connsiteY35555"/>
              </a:cxn>
              <a:cxn ang="0">
                <a:pos x="connsiteX35556" y="connsiteY35556"/>
              </a:cxn>
              <a:cxn ang="0">
                <a:pos x="connsiteX35557" y="connsiteY35557"/>
              </a:cxn>
              <a:cxn ang="0">
                <a:pos x="connsiteX35558" y="connsiteY35558"/>
              </a:cxn>
              <a:cxn ang="0">
                <a:pos x="connsiteX35559" y="connsiteY35559"/>
              </a:cxn>
              <a:cxn ang="0">
                <a:pos x="connsiteX35560" y="connsiteY35560"/>
              </a:cxn>
              <a:cxn ang="0">
                <a:pos x="connsiteX35561" y="connsiteY35561"/>
              </a:cxn>
              <a:cxn ang="0">
                <a:pos x="connsiteX35562" y="connsiteY35562"/>
              </a:cxn>
              <a:cxn ang="0">
                <a:pos x="connsiteX35563" y="connsiteY35563"/>
              </a:cxn>
              <a:cxn ang="0">
                <a:pos x="connsiteX35564" y="connsiteY35564"/>
              </a:cxn>
              <a:cxn ang="0">
                <a:pos x="connsiteX35565" y="connsiteY35565"/>
              </a:cxn>
              <a:cxn ang="0">
                <a:pos x="connsiteX35566" y="connsiteY35566"/>
              </a:cxn>
              <a:cxn ang="0">
                <a:pos x="connsiteX35567" y="connsiteY35567"/>
              </a:cxn>
              <a:cxn ang="0">
                <a:pos x="connsiteX35568" y="connsiteY35568"/>
              </a:cxn>
              <a:cxn ang="0">
                <a:pos x="connsiteX35569" y="connsiteY35569"/>
              </a:cxn>
              <a:cxn ang="0">
                <a:pos x="connsiteX35570" y="connsiteY35570"/>
              </a:cxn>
              <a:cxn ang="0">
                <a:pos x="connsiteX35571" y="connsiteY35571"/>
              </a:cxn>
              <a:cxn ang="0">
                <a:pos x="connsiteX35572" y="connsiteY35572"/>
              </a:cxn>
              <a:cxn ang="0">
                <a:pos x="connsiteX35573" y="connsiteY35573"/>
              </a:cxn>
              <a:cxn ang="0">
                <a:pos x="connsiteX35574" y="connsiteY35574"/>
              </a:cxn>
              <a:cxn ang="0">
                <a:pos x="connsiteX35575" y="connsiteY35575"/>
              </a:cxn>
              <a:cxn ang="0">
                <a:pos x="connsiteX35576" y="connsiteY35576"/>
              </a:cxn>
              <a:cxn ang="0">
                <a:pos x="connsiteX35577" y="connsiteY35577"/>
              </a:cxn>
              <a:cxn ang="0">
                <a:pos x="connsiteX35578" y="connsiteY35578"/>
              </a:cxn>
              <a:cxn ang="0">
                <a:pos x="connsiteX35579" y="connsiteY35579"/>
              </a:cxn>
              <a:cxn ang="0">
                <a:pos x="connsiteX35580" y="connsiteY35580"/>
              </a:cxn>
              <a:cxn ang="0">
                <a:pos x="connsiteX35581" y="connsiteY35581"/>
              </a:cxn>
              <a:cxn ang="0">
                <a:pos x="connsiteX35582" y="connsiteY35582"/>
              </a:cxn>
              <a:cxn ang="0">
                <a:pos x="connsiteX35583" y="connsiteY35583"/>
              </a:cxn>
              <a:cxn ang="0">
                <a:pos x="connsiteX35584" y="connsiteY35584"/>
              </a:cxn>
              <a:cxn ang="0">
                <a:pos x="connsiteX35585" y="connsiteY35585"/>
              </a:cxn>
              <a:cxn ang="0">
                <a:pos x="connsiteX35586" y="connsiteY35586"/>
              </a:cxn>
              <a:cxn ang="0">
                <a:pos x="connsiteX35587" y="connsiteY35587"/>
              </a:cxn>
              <a:cxn ang="0">
                <a:pos x="connsiteX35588" y="connsiteY35588"/>
              </a:cxn>
              <a:cxn ang="0">
                <a:pos x="connsiteX35589" y="connsiteY35589"/>
              </a:cxn>
              <a:cxn ang="0">
                <a:pos x="connsiteX35590" y="connsiteY35590"/>
              </a:cxn>
              <a:cxn ang="0">
                <a:pos x="connsiteX35591" y="connsiteY35591"/>
              </a:cxn>
              <a:cxn ang="0">
                <a:pos x="connsiteX35592" y="connsiteY35592"/>
              </a:cxn>
              <a:cxn ang="0">
                <a:pos x="connsiteX35593" y="connsiteY35593"/>
              </a:cxn>
              <a:cxn ang="0">
                <a:pos x="connsiteX35594" y="connsiteY35594"/>
              </a:cxn>
              <a:cxn ang="0">
                <a:pos x="connsiteX35595" y="connsiteY35595"/>
              </a:cxn>
              <a:cxn ang="0">
                <a:pos x="connsiteX35596" y="connsiteY35596"/>
              </a:cxn>
              <a:cxn ang="0">
                <a:pos x="connsiteX35597" y="connsiteY35597"/>
              </a:cxn>
              <a:cxn ang="0">
                <a:pos x="connsiteX35598" y="connsiteY35598"/>
              </a:cxn>
              <a:cxn ang="0">
                <a:pos x="connsiteX35599" y="connsiteY35599"/>
              </a:cxn>
              <a:cxn ang="0">
                <a:pos x="connsiteX35600" y="connsiteY35600"/>
              </a:cxn>
              <a:cxn ang="0">
                <a:pos x="connsiteX35601" y="connsiteY35601"/>
              </a:cxn>
              <a:cxn ang="0">
                <a:pos x="connsiteX35602" y="connsiteY35602"/>
              </a:cxn>
              <a:cxn ang="0">
                <a:pos x="connsiteX35603" y="connsiteY35603"/>
              </a:cxn>
              <a:cxn ang="0">
                <a:pos x="connsiteX35604" y="connsiteY35604"/>
              </a:cxn>
              <a:cxn ang="0">
                <a:pos x="connsiteX35605" y="connsiteY35605"/>
              </a:cxn>
              <a:cxn ang="0">
                <a:pos x="connsiteX35606" y="connsiteY35606"/>
              </a:cxn>
              <a:cxn ang="0">
                <a:pos x="connsiteX35607" y="connsiteY35607"/>
              </a:cxn>
              <a:cxn ang="0">
                <a:pos x="connsiteX35608" y="connsiteY35608"/>
              </a:cxn>
              <a:cxn ang="0">
                <a:pos x="connsiteX35609" y="connsiteY35609"/>
              </a:cxn>
              <a:cxn ang="0">
                <a:pos x="connsiteX35610" y="connsiteY35610"/>
              </a:cxn>
              <a:cxn ang="0">
                <a:pos x="connsiteX35611" y="connsiteY35611"/>
              </a:cxn>
              <a:cxn ang="0">
                <a:pos x="connsiteX35612" y="connsiteY35612"/>
              </a:cxn>
              <a:cxn ang="0">
                <a:pos x="connsiteX35613" y="connsiteY35613"/>
              </a:cxn>
              <a:cxn ang="0">
                <a:pos x="connsiteX35614" y="connsiteY35614"/>
              </a:cxn>
              <a:cxn ang="0">
                <a:pos x="connsiteX35615" y="connsiteY35615"/>
              </a:cxn>
              <a:cxn ang="0">
                <a:pos x="connsiteX35616" y="connsiteY35616"/>
              </a:cxn>
              <a:cxn ang="0">
                <a:pos x="connsiteX35617" y="connsiteY35617"/>
              </a:cxn>
              <a:cxn ang="0">
                <a:pos x="connsiteX35618" y="connsiteY35618"/>
              </a:cxn>
              <a:cxn ang="0">
                <a:pos x="connsiteX35619" y="connsiteY35619"/>
              </a:cxn>
              <a:cxn ang="0">
                <a:pos x="connsiteX35620" y="connsiteY35620"/>
              </a:cxn>
              <a:cxn ang="0">
                <a:pos x="connsiteX35621" y="connsiteY35621"/>
              </a:cxn>
              <a:cxn ang="0">
                <a:pos x="connsiteX35622" y="connsiteY35622"/>
              </a:cxn>
              <a:cxn ang="0">
                <a:pos x="connsiteX35623" y="connsiteY35623"/>
              </a:cxn>
              <a:cxn ang="0">
                <a:pos x="connsiteX35624" y="connsiteY35624"/>
              </a:cxn>
              <a:cxn ang="0">
                <a:pos x="connsiteX35625" y="connsiteY35625"/>
              </a:cxn>
              <a:cxn ang="0">
                <a:pos x="connsiteX35626" y="connsiteY35626"/>
              </a:cxn>
              <a:cxn ang="0">
                <a:pos x="connsiteX35627" y="connsiteY35627"/>
              </a:cxn>
              <a:cxn ang="0">
                <a:pos x="connsiteX35628" y="connsiteY35628"/>
              </a:cxn>
              <a:cxn ang="0">
                <a:pos x="connsiteX35629" y="connsiteY35629"/>
              </a:cxn>
              <a:cxn ang="0">
                <a:pos x="connsiteX35630" y="connsiteY35630"/>
              </a:cxn>
              <a:cxn ang="0">
                <a:pos x="connsiteX35631" y="connsiteY35631"/>
              </a:cxn>
              <a:cxn ang="0">
                <a:pos x="connsiteX35632" y="connsiteY35632"/>
              </a:cxn>
              <a:cxn ang="0">
                <a:pos x="connsiteX35633" y="connsiteY35633"/>
              </a:cxn>
              <a:cxn ang="0">
                <a:pos x="connsiteX35634" y="connsiteY35634"/>
              </a:cxn>
              <a:cxn ang="0">
                <a:pos x="connsiteX35635" y="connsiteY35635"/>
              </a:cxn>
              <a:cxn ang="0">
                <a:pos x="connsiteX35636" y="connsiteY35636"/>
              </a:cxn>
              <a:cxn ang="0">
                <a:pos x="connsiteX35637" y="connsiteY35637"/>
              </a:cxn>
              <a:cxn ang="0">
                <a:pos x="connsiteX35638" y="connsiteY35638"/>
              </a:cxn>
              <a:cxn ang="0">
                <a:pos x="connsiteX35639" y="connsiteY35639"/>
              </a:cxn>
              <a:cxn ang="0">
                <a:pos x="connsiteX35640" y="connsiteY35640"/>
              </a:cxn>
              <a:cxn ang="0">
                <a:pos x="connsiteX35641" y="connsiteY35641"/>
              </a:cxn>
              <a:cxn ang="0">
                <a:pos x="connsiteX35642" y="connsiteY35642"/>
              </a:cxn>
              <a:cxn ang="0">
                <a:pos x="connsiteX35643" y="connsiteY35643"/>
              </a:cxn>
              <a:cxn ang="0">
                <a:pos x="connsiteX35644" y="connsiteY35644"/>
              </a:cxn>
              <a:cxn ang="0">
                <a:pos x="connsiteX35645" y="connsiteY35645"/>
              </a:cxn>
              <a:cxn ang="0">
                <a:pos x="connsiteX35646" y="connsiteY35646"/>
              </a:cxn>
              <a:cxn ang="0">
                <a:pos x="connsiteX35647" y="connsiteY35647"/>
              </a:cxn>
              <a:cxn ang="0">
                <a:pos x="connsiteX35648" y="connsiteY35648"/>
              </a:cxn>
              <a:cxn ang="0">
                <a:pos x="connsiteX35649" y="connsiteY35649"/>
              </a:cxn>
              <a:cxn ang="0">
                <a:pos x="connsiteX35650" y="connsiteY35650"/>
              </a:cxn>
              <a:cxn ang="0">
                <a:pos x="connsiteX35651" y="connsiteY35651"/>
              </a:cxn>
              <a:cxn ang="0">
                <a:pos x="connsiteX35652" y="connsiteY35652"/>
              </a:cxn>
              <a:cxn ang="0">
                <a:pos x="connsiteX35653" y="connsiteY35653"/>
              </a:cxn>
              <a:cxn ang="0">
                <a:pos x="connsiteX35654" y="connsiteY35654"/>
              </a:cxn>
              <a:cxn ang="0">
                <a:pos x="connsiteX35655" y="connsiteY35655"/>
              </a:cxn>
              <a:cxn ang="0">
                <a:pos x="connsiteX35656" y="connsiteY35656"/>
              </a:cxn>
              <a:cxn ang="0">
                <a:pos x="connsiteX35657" y="connsiteY35657"/>
              </a:cxn>
              <a:cxn ang="0">
                <a:pos x="connsiteX35658" y="connsiteY35658"/>
              </a:cxn>
              <a:cxn ang="0">
                <a:pos x="connsiteX35659" y="connsiteY35659"/>
              </a:cxn>
              <a:cxn ang="0">
                <a:pos x="connsiteX35660" y="connsiteY35660"/>
              </a:cxn>
              <a:cxn ang="0">
                <a:pos x="connsiteX35661" y="connsiteY35661"/>
              </a:cxn>
              <a:cxn ang="0">
                <a:pos x="connsiteX35662" y="connsiteY35662"/>
              </a:cxn>
              <a:cxn ang="0">
                <a:pos x="connsiteX35663" y="connsiteY35663"/>
              </a:cxn>
              <a:cxn ang="0">
                <a:pos x="connsiteX35664" y="connsiteY35664"/>
              </a:cxn>
              <a:cxn ang="0">
                <a:pos x="connsiteX35665" y="connsiteY35665"/>
              </a:cxn>
              <a:cxn ang="0">
                <a:pos x="connsiteX35666" y="connsiteY35666"/>
              </a:cxn>
              <a:cxn ang="0">
                <a:pos x="connsiteX35667" y="connsiteY35667"/>
              </a:cxn>
              <a:cxn ang="0">
                <a:pos x="connsiteX35668" y="connsiteY35668"/>
              </a:cxn>
              <a:cxn ang="0">
                <a:pos x="connsiteX35669" y="connsiteY35669"/>
              </a:cxn>
              <a:cxn ang="0">
                <a:pos x="connsiteX35670" y="connsiteY35670"/>
              </a:cxn>
              <a:cxn ang="0">
                <a:pos x="connsiteX35671" y="connsiteY35671"/>
              </a:cxn>
              <a:cxn ang="0">
                <a:pos x="connsiteX35672" y="connsiteY35672"/>
              </a:cxn>
              <a:cxn ang="0">
                <a:pos x="connsiteX35673" y="connsiteY35673"/>
              </a:cxn>
              <a:cxn ang="0">
                <a:pos x="connsiteX35674" y="connsiteY35674"/>
              </a:cxn>
              <a:cxn ang="0">
                <a:pos x="connsiteX35675" y="connsiteY35675"/>
              </a:cxn>
              <a:cxn ang="0">
                <a:pos x="connsiteX35676" y="connsiteY35676"/>
              </a:cxn>
              <a:cxn ang="0">
                <a:pos x="connsiteX35677" y="connsiteY35677"/>
              </a:cxn>
              <a:cxn ang="0">
                <a:pos x="connsiteX35678" y="connsiteY35678"/>
              </a:cxn>
              <a:cxn ang="0">
                <a:pos x="connsiteX35679" y="connsiteY35679"/>
              </a:cxn>
              <a:cxn ang="0">
                <a:pos x="connsiteX35680" y="connsiteY35680"/>
              </a:cxn>
              <a:cxn ang="0">
                <a:pos x="connsiteX35681" y="connsiteY35681"/>
              </a:cxn>
              <a:cxn ang="0">
                <a:pos x="connsiteX35682" y="connsiteY35682"/>
              </a:cxn>
              <a:cxn ang="0">
                <a:pos x="connsiteX35683" y="connsiteY35683"/>
              </a:cxn>
              <a:cxn ang="0">
                <a:pos x="connsiteX35684" y="connsiteY35684"/>
              </a:cxn>
              <a:cxn ang="0">
                <a:pos x="connsiteX35685" y="connsiteY35685"/>
              </a:cxn>
              <a:cxn ang="0">
                <a:pos x="connsiteX35686" y="connsiteY35686"/>
              </a:cxn>
              <a:cxn ang="0">
                <a:pos x="connsiteX35687" y="connsiteY35687"/>
              </a:cxn>
              <a:cxn ang="0">
                <a:pos x="connsiteX35688" y="connsiteY35688"/>
              </a:cxn>
              <a:cxn ang="0">
                <a:pos x="connsiteX35689" y="connsiteY35689"/>
              </a:cxn>
              <a:cxn ang="0">
                <a:pos x="connsiteX35690" y="connsiteY35690"/>
              </a:cxn>
              <a:cxn ang="0">
                <a:pos x="connsiteX35691" y="connsiteY35691"/>
              </a:cxn>
              <a:cxn ang="0">
                <a:pos x="connsiteX35692" y="connsiteY35692"/>
              </a:cxn>
              <a:cxn ang="0">
                <a:pos x="connsiteX35693" y="connsiteY35693"/>
              </a:cxn>
              <a:cxn ang="0">
                <a:pos x="connsiteX35694" y="connsiteY35694"/>
              </a:cxn>
              <a:cxn ang="0">
                <a:pos x="connsiteX35695" y="connsiteY35695"/>
              </a:cxn>
              <a:cxn ang="0">
                <a:pos x="connsiteX35696" y="connsiteY35696"/>
              </a:cxn>
              <a:cxn ang="0">
                <a:pos x="connsiteX35697" y="connsiteY35697"/>
              </a:cxn>
              <a:cxn ang="0">
                <a:pos x="connsiteX35698" y="connsiteY35698"/>
              </a:cxn>
              <a:cxn ang="0">
                <a:pos x="connsiteX35699" y="connsiteY35699"/>
              </a:cxn>
              <a:cxn ang="0">
                <a:pos x="connsiteX35700" y="connsiteY35700"/>
              </a:cxn>
              <a:cxn ang="0">
                <a:pos x="connsiteX35701" y="connsiteY35701"/>
              </a:cxn>
              <a:cxn ang="0">
                <a:pos x="connsiteX35702" y="connsiteY35702"/>
              </a:cxn>
              <a:cxn ang="0">
                <a:pos x="connsiteX35703" y="connsiteY35703"/>
              </a:cxn>
              <a:cxn ang="0">
                <a:pos x="connsiteX35704" y="connsiteY35704"/>
              </a:cxn>
              <a:cxn ang="0">
                <a:pos x="connsiteX35705" y="connsiteY35705"/>
              </a:cxn>
              <a:cxn ang="0">
                <a:pos x="connsiteX35706" y="connsiteY35706"/>
              </a:cxn>
              <a:cxn ang="0">
                <a:pos x="connsiteX35707" y="connsiteY35707"/>
              </a:cxn>
              <a:cxn ang="0">
                <a:pos x="connsiteX35708" y="connsiteY35708"/>
              </a:cxn>
              <a:cxn ang="0">
                <a:pos x="connsiteX35709" y="connsiteY35709"/>
              </a:cxn>
              <a:cxn ang="0">
                <a:pos x="connsiteX35710" y="connsiteY35710"/>
              </a:cxn>
              <a:cxn ang="0">
                <a:pos x="connsiteX35711" y="connsiteY35711"/>
              </a:cxn>
              <a:cxn ang="0">
                <a:pos x="connsiteX35712" y="connsiteY35712"/>
              </a:cxn>
              <a:cxn ang="0">
                <a:pos x="connsiteX35713" y="connsiteY35713"/>
              </a:cxn>
              <a:cxn ang="0">
                <a:pos x="connsiteX35714" y="connsiteY35714"/>
              </a:cxn>
              <a:cxn ang="0">
                <a:pos x="connsiteX35715" y="connsiteY35715"/>
              </a:cxn>
              <a:cxn ang="0">
                <a:pos x="connsiteX35716" y="connsiteY35716"/>
              </a:cxn>
              <a:cxn ang="0">
                <a:pos x="connsiteX35717" y="connsiteY35717"/>
              </a:cxn>
              <a:cxn ang="0">
                <a:pos x="connsiteX35718" y="connsiteY35718"/>
              </a:cxn>
              <a:cxn ang="0">
                <a:pos x="connsiteX35719" y="connsiteY35719"/>
              </a:cxn>
              <a:cxn ang="0">
                <a:pos x="connsiteX35720" y="connsiteY35720"/>
              </a:cxn>
              <a:cxn ang="0">
                <a:pos x="connsiteX35721" y="connsiteY35721"/>
              </a:cxn>
              <a:cxn ang="0">
                <a:pos x="connsiteX35722" y="connsiteY35722"/>
              </a:cxn>
              <a:cxn ang="0">
                <a:pos x="connsiteX35723" y="connsiteY35723"/>
              </a:cxn>
              <a:cxn ang="0">
                <a:pos x="connsiteX35724" y="connsiteY35724"/>
              </a:cxn>
              <a:cxn ang="0">
                <a:pos x="connsiteX35725" y="connsiteY35725"/>
              </a:cxn>
              <a:cxn ang="0">
                <a:pos x="connsiteX35726" y="connsiteY35726"/>
              </a:cxn>
              <a:cxn ang="0">
                <a:pos x="connsiteX35727" y="connsiteY35727"/>
              </a:cxn>
              <a:cxn ang="0">
                <a:pos x="connsiteX35728" y="connsiteY35728"/>
              </a:cxn>
              <a:cxn ang="0">
                <a:pos x="connsiteX35729" y="connsiteY35729"/>
              </a:cxn>
              <a:cxn ang="0">
                <a:pos x="connsiteX35730" y="connsiteY35730"/>
              </a:cxn>
              <a:cxn ang="0">
                <a:pos x="connsiteX35731" y="connsiteY35731"/>
              </a:cxn>
              <a:cxn ang="0">
                <a:pos x="connsiteX35732" y="connsiteY35732"/>
              </a:cxn>
              <a:cxn ang="0">
                <a:pos x="connsiteX35733" y="connsiteY35733"/>
              </a:cxn>
              <a:cxn ang="0">
                <a:pos x="connsiteX35734" y="connsiteY35734"/>
              </a:cxn>
              <a:cxn ang="0">
                <a:pos x="connsiteX35735" y="connsiteY35735"/>
              </a:cxn>
              <a:cxn ang="0">
                <a:pos x="connsiteX35736" y="connsiteY35736"/>
              </a:cxn>
              <a:cxn ang="0">
                <a:pos x="connsiteX35737" y="connsiteY35737"/>
              </a:cxn>
              <a:cxn ang="0">
                <a:pos x="connsiteX35738" y="connsiteY35738"/>
              </a:cxn>
              <a:cxn ang="0">
                <a:pos x="connsiteX35739" y="connsiteY35739"/>
              </a:cxn>
              <a:cxn ang="0">
                <a:pos x="connsiteX35740" y="connsiteY35740"/>
              </a:cxn>
              <a:cxn ang="0">
                <a:pos x="connsiteX35741" y="connsiteY35741"/>
              </a:cxn>
              <a:cxn ang="0">
                <a:pos x="connsiteX35742" y="connsiteY35742"/>
              </a:cxn>
              <a:cxn ang="0">
                <a:pos x="connsiteX35743" y="connsiteY35743"/>
              </a:cxn>
              <a:cxn ang="0">
                <a:pos x="connsiteX35744" y="connsiteY35744"/>
              </a:cxn>
              <a:cxn ang="0">
                <a:pos x="connsiteX35745" y="connsiteY35745"/>
              </a:cxn>
              <a:cxn ang="0">
                <a:pos x="connsiteX35746" y="connsiteY35746"/>
              </a:cxn>
              <a:cxn ang="0">
                <a:pos x="connsiteX35747" y="connsiteY35747"/>
              </a:cxn>
              <a:cxn ang="0">
                <a:pos x="connsiteX35748" y="connsiteY35748"/>
              </a:cxn>
              <a:cxn ang="0">
                <a:pos x="connsiteX35749" y="connsiteY35749"/>
              </a:cxn>
              <a:cxn ang="0">
                <a:pos x="connsiteX35750" y="connsiteY35750"/>
              </a:cxn>
              <a:cxn ang="0">
                <a:pos x="connsiteX35751" y="connsiteY35751"/>
              </a:cxn>
              <a:cxn ang="0">
                <a:pos x="connsiteX35752" y="connsiteY35752"/>
              </a:cxn>
              <a:cxn ang="0">
                <a:pos x="connsiteX35753" y="connsiteY35753"/>
              </a:cxn>
              <a:cxn ang="0">
                <a:pos x="connsiteX35754" y="connsiteY35754"/>
              </a:cxn>
              <a:cxn ang="0">
                <a:pos x="connsiteX35755" y="connsiteY35755"/>
              </a:cxn>
              <a:cxn ang="0">
                <a:pos x="connsiteX35756" y="connsiteY35756"/>
              </a:cxn>
              <a:cxn ang="0">
                <a:pos x="connsiteX35757" y="connsiteY35757"/>
              </a:cxn>
              <a:cxn ang="0">
                <a:pos x="connsiteX35758" y="connsiteY35758"/>
              </a:cxn>
              <a:cxn ang="0">
                <a:pos x="connsiteX35759" y="connsiteY35759"/>
              </a:cxn>
              <a:cxn ang="0">
                <a:pos x="connsiteX35760" y="connsiteY35760"/>
              </a:cxn>
              <a:cxn ang="0">
                <a:pos x="connsiteX35761" y="connsiteY35761"/>
              </a:cxn>
              <a:cxn ang="0">
                <a:pos x="connsiteX35762" y="connsiteY35762"/>
              </a:cxn>
              <a:cxn ang="0">
                <a:pos x="connsiteX35763" y="connsiteY35763"/>
              </a:cxn>
              <a:cxn ang="0">
                <a:pos x="connsiteX35764" y="connsiteY35764"/>
              </a:cxn>
              <a:cxn ang="0">
                <a:pos x="connsiteX35765" y="connsiteY35765"/>
              </a:cxn>
              <a:cxn ang="0">
                <a:pos x="connsiteX35766" y="connsiteY35766"/>
              </a:cxn>
              <a:cxn ang="0">
                <a:pos x="connsiteX35767" y="connsiteY35767"/>
              </a:cxn>
              <a:cxn ang="0">
                <a:pos x="connsiteX35768" y="connsiteY35768"/>
              </a:cxn>
              <a:cxn ang="0">
                <a:pos x="connsiteX35769" y="connsiteY35769"/>
              </a:cxn>
              <a:cxn ang="0">
                <a:pos x="connsiteX35770" y="connsiteY35770"/>
              </a:cxn>
              <a:cxn ang="0">
                <a:pos x="connsiteX35771" y="connsiteY35771"/>
              </a:cxn>
              <a:cxn ang="0">
                <a:pos x="connsiteX35772" y="connsiteY35772"/>
              </a:cxn>
              <a:cxn ang="0">
                <a:pos x="connsiteX35773" y="connsiteY35773"/>
              </a:cxn>
              <a:cxn ang="0">
                <a:pos x="connsiteX35774" y="connsiteY35774"/>
              </a:cxn>
              <a:cxn ang="0">
                <a:pos x="connsiteX35775" y="connsiteY35775"/>
              </a:cxn>
              <a:cxn ang="0">
                <a:pos x="connsiteX35776" y="connsiteY35776"/>
              </a:cxn>
              <a:cxn ang="0">
                <a:pos x="connsiteX35777" y="connsiteY35777"/>
              </a:cxn>
              <a:cxn ang="0">
                <a:pos x="connsiteX35778" y="connsiteY35778"/>
              </a:cxn>
              <a:cxn ang="0">
                <a:pos x="connsiteX35779" y="connsiteY35779"/>
              </a:cxn>
              <a:cxn ang="0">
                <a:pos x="connsiteX35780" y="connsiteY35780"/>
              </a:cxn>
              <a:cxn ang="0">
                <a:pos x="connsiteX35781" y="connsiteY35781"/>
              </a:cxn>
              <a:cxn ang="0">
                <a:pos x="connsiteX35782" y="connsiteY35782"/>
              </a:cxn>
              <a:cxn ang="0">
                <a:pos x="connsiteX35783" y="connsiteY35783"/>
              </a:cxn>
              <a:cxn ang="0">
                <a:pos x="connsiteX35784" y="connsiteY35784"/>
              </a:cxn>
              <a:cxn ang="0">
                <a:pos x="connsiteX35785" y="connsiteY35785"/>
              </a:cxn>
              <a:cxn ang="0">
                <a:pos x="connsiteX35786" y="connsiteY35786"/>
              </a:cxn>
              <a:cxn ang="0">
                <a:pos x="connsiteX35787" y="connsiteY35787"/>
              </a:cxn>
              <a:cxn ang="0">
                <a:pos x="connsiteX35788" y="connsiteY35788"/>
              </a:cxn>
              <a:cxn ang="0">
                <a:pos x="connsiteX35789" y="connsiteY35789"/>
              </a:cxn>
              <a:cxn ang="0">
                <a:pos x="connsiteX35790" y="connsiteY35790"/>
              </a:cxn>
              <a:cxn ang="0">
                <a:pos x="connsiteX35791" y="connsiteY35791"/>
              </a:cxn>
              <a:cxn ang="0">
                <a:pos x="connsiteX35792" y="connsiteY35792"/>
              </a:cxn>
              <a:cxn ang="0">
                <a:pos x="connsiteX35793" y="connsiteY35793"/>
              </a:cxn>
              <a:cxn ang="0">
                <a:pos x="connsiteX35794" y="connsiteY35794"/>
              </a:cxn>
              <a:cxn ang="0">
                <a:pos x="connsiteX35795" y="connsiteY35795"/>
              </a:cxn>
              <a:cxn ang="0">
                <a:pos x="connsiteX35796" y="connsiteY35796"/>
              </a:cxn>
              <a:cxn ang="0">
                <a:pos x="connsiteX35797" y="connsiteY35797"/>
              </a:cxn>
              <a:cxn ang="0">
                <a:pos x="connsiteX35798" y="connsiteY35798"/>
              </a:cxn>
              <a:cxn ang="0">
                <a:pos x="connsiteX35799" y="connsiteY35799"/>
              </a:cxn>
              <a:cxn ang="0">
                <a:pos x="connsiteX35800" y="connsiteY35800"/>
              </a:cxn>
              <a:cxn ang="0">
                <a:pos x="connsiteX35801" y="connsiteY35801"/>
              </a:cxn>
              <a:cxn ang="0">
                <a:pos x="connsiteX35802" y="connsiteY35802"/>
              </a:cxn>
              <a:cxn ang="0">
                <a:pos x="connsiteX35803" y="connsiteY35803"/>
              </a:cxn>
              <a:cxn ang="0">
                <a:pos x="connsiteX35804" y="connsiteY35804"/>
              </a:cxn>
              <a:cxn ang="0">
                <a:pos x="connsiteX35805" y="connsiteY35805"/>
              </a:cxn>
              <a:cxn ang="0">
                <a:pos x="connsiteX35806" y="connsiteY35806"/>
              </a:cxn>
              <a:cxn ang="0">
                <a:pos x="connsiteX35807" y="connsiteY35807"/>
              </a:cxn>
              <a:cxn ang="0">
                <a:pos x="connsiteX35808" y="connsiteY35808"/>
              </a:cxn>
              <a:cxn ang="0">
                <a:pos x="connsiteX35809" y="connsiteY35809"/>
              </a:cxn>
              <a:cxn ang="0">
                <a:pos x="connsiteX35810" y="connsiteY35810"/>
              </a:cxn>
              <a:cxn ang="0">
                <a:pos x="connsiteX35811" y="connsiteY35811"/>
              </a:cxn>
              <a:cxn ang="0">
                <a:pos x="connsiteX35812" y="connsiteY35812"/>
              </a:cxn>
              <a:cxn ang="0">
                <a:pos x="connsiteX35813" y="connsiteY35813"/>
              </a:cxn>
              <a:cxn ang="0">
                <a:pos x="connsiteX35814" y="connsiteY35814"/>
              </a:cxn>
              <a:cxn ang="0">
                <a:pos x="connsiteX35815" y="connsiteY35815"/>
              </a:cxn>
              <a:cxn ang="0">
                <a:pos x="connsiteX35816" y="connsiteY35816"/>
              </a:cxn>
              <a:cxn ang="0">
                <a:pos x="connsiteX35817" y="connsiteY35817"/>
              </a:cxn>
              <a:cxn ang="0">
                <a:pos x="connsiteX35818" y="connsiteY35818"/>
              </a:cxn>
              <a:cxn ang="0">
                <a:pos x="connsiteX35819" y="connsiteY35819"/>
              </a:cxn>
              <a:cxn ang="0">
                <a:pos x="connsiteX35820" y="connsiteY35820"/>
              </a:cxn>
              <a:cxn ang="0">
                <a:pos x="connsiteX35821" y="connsiteY35821"/>
              </a:cxn>
              <a:cxn ang="0">
                <a:pos x="connsiteX35822" y="connsiteY35822"/>
              </a:cxn>
              <a:cxn ang="0">
                <a:pos x="connsiteX35823" y="connsiteY35823"/>
              </a:cxn>
              <a:cxn ang="0">
                <a:pos x="connsiteX35824" y="connsiteY35824"/>
              </a:cxn>
              <a:cxn ang="0">
                <a:pos x="connsiteX35825" y="connsiteY35825"/>
              </a:cxn>
              <a:cxn ang="0">
                <a:pos x="connsiteX35826" y="connsiteY35826"/>
              </a:cxn>
              <a:cxn ang="0">
                <a:pos x="connsiteX35827" y="connsiteY35827"/>
              </a:cxn>
              <a:cxn ang="0">
                <a:pos x="connsiteX35828" y="connsiteY35828"/>
              </a:cxn>
              <a:cxn ang="0">
                <a:pos x="connsiteX35829" y="connsiteY35829"/>
              </a:cxn>
              <a:cxn ang="0">
                <a:pos x="connsiteX35830" y="connsiteY35830"/>
              </a:cxn>
              <a:cxn ang="0">
                <a:pos x="connsiteX35831" y="connsiteY35831"/>
              </a:cxn>
              <a:cxn ang="0">
                <a:pos x="connsiteX35832" y="connsiteY35832"/>
              </a:cxn>
              <a:cxn ang="0">
                <a:pos x="connsiteX35833" y="connsiteY35833"/>
              </a:cxn>
              <a:cxn ang="0">
                <a:pos x="connsiteX35834" y="connsiteY35834"/>
              </a:cxn>
              <a:cxn ang="0">
                <a:pos x="connsiteX35835" y="connsiteY35835"/>
              </a:cxn>
              <a:cxn ang="0">
                <a:pos x="connsiteX35836" y="connsiteY35836"/>
              </a:cxn>
              <a:cxn ang="0">
                <a:pos x="connsiteX35837" y="connsiteY35837"/>
              </a:cxn>
              <a:cxn ang="0">
                <a:pos x="connsiteX35838" y="connsiteY35838"/>
              </a:cxn>
              <a:cxn ang="0">
                <a:pos x="connsiteX35839" y="connsiteY35839"/>
              </a:cxn>
              <a:cxn ang="0">
                <a:pos x="connsiteX35840" y="connsiteY35840"/>
              </a:cxn>
              <a:cxn ang="0">
                <a:pos x="connsiteX35841" y="connsiteY35841"/>
              </a:cxn>
              <a:cxn ang="0">
                <a:pos x="connsiteX35842" y="connsiteY35842"/>
              </a:cxn>
              <a:cxn ang="0">
                <a:pos x="connsiteX35843" y="connsiteY35843"/>
              </a:cxn>
              <a:cxn ang="0">
                <a:pos x="connsiteX35844" y="connsiteY35844"/>
              </a:cxn>
              <a:cxn ang="0">
                <a:pos x="connsiteX35845" y="connsiteY35845"/>
              </a:cxn>
              <a:cxn ang="0">
                <a:pos x="connsiteX35846" y="connsiteY35846"/>
              </a:cxn>
              <a:cxn ang="0">
                <a:pos x="connsiteX35847" y="connsiteY35847"/>
              </a:cxn>
              <a:cxn ang="0">
                <a:pos x="connsiteX35848" y="connsiteY35848"/>
              </a:cxn>
              <a:cxn ang="0">
                <a:pos x="connsiteX35849" y="connsiteY35849"/>
              </a:cxn>
              <a:cxn ang="0">
                <a:pos x="connsiteX35850" y="connsiteY35850"/>
              </a:cxn>
              <a:cxn ang="0">
                <a:pos x="connsiteX35851" y="connsiteY35851"/>
              </a:cxn>
              <a:cxn ang="0">
                <a:pos x="connsiteX35852" y="connsiteY35852"/>
              </a:cxn>
              <a:cxn ang="0">
                <a:pos x="connsiteX35853" y="connsiteY35853"/>
              </a:cxn>
              <a:cxn ang="0">
                <a:pos x="connsiteX35854" y="connsiteY35854"/>
              </a:cxn>
              <a:cxn ang="0">
                <a:pos x="connsiteX35855" y="connsiteY35855"/>
              </a:cxn>
              <a:cxn ang="0">
                <a:pos x="connsiteX35856" y="connsiteY35856"/>
              </a:cxn>
              <a:cxn ang="0">
                <a:pos x="connsiteX35857" y="connsiteY35857"/>
              </a:cxn>
              <a:cxn ang="0">
                <a:pos x="connsiteX35858" y="connsiteY35858"/>
              </a:cxn>
              <a:cxn ang="0">
                <a:pos x="connsiteX35859" y="connsiteY35859"/>
              </a:cxn>
              <a:cxn ang="0">
                <a:pos x="connsiteX35860" y="connsiteY35860"/>
              </a:cxn>
              <a:cxn ang="0">
                <a:pos x="connsiteX35861" y="connsiteY35861"/>
              </a:cxn>
              <a:cxn ang="0">
                <a:pos x="connsiteX35862" y="connsiteY35862"/>
              </a:cxn>
              <a:cxn ang="0">
                <a:pos x="connsiteX35863" y="connsiteY35863"/>
              </a:cxn>
              <a:cxn ang="0">
                <a:pos x="connsiteX35864" y="connsiteY35864"/>
              </a:cxn>
              <a:cxn ang="0">
                <a:pos x="connsiteX35865" y="connsiteY35865"/>
              </a:cxn>
              <a:cxn ang="0">
                <a:pos x="connsiteX35866" y="connsiteY35866"/>
              </a:cxn>
              <a:cxn ang="0">
                <a:pos x="connsiteX35867" y="connsiteY35867"/>
              </a:cxn>
              <a:cxn ang="0">
                <a:pos x="connsiteX35868" y="connsiteY35868"/>
              </a:cxn>
              <a:cxn ang="0">
                <a:pos x="connsiteX35869" y="connsiteY35869"/>
              </a:cxn>
              <a:cxn ang="0">
                <a:pos x="connsiteX35870" y="connsiteY35870"/>
              </a:cxn>
              <a:cxn ang="0">
                <a:pos x="connsiteX35871" y="connsiteY35871"/>
              </a:cxn>
              <a:cxn ang="0">
                <a:pos x="connsiteX35872" y="connsiteY35872"/>
              </a:cxn>
              <a:cxn ang="0">
                <a:pos x="connsiteX35873" y="connsiteY35873"/>
              </a:cxn>
              <a:cxn ang="0">
                <a:pos x="connsiteX35874" y="connsiteY35874"/>
              </a:cxn>
              <a:cxn ang="0">
                <a:pos x="connsiteX35875" y="connsiteY35875"/>
              </a:cxn>
              <a:cxn ang="0">
                <a:pos x="connsiteX35876" y="connsiteY35876"/>
              </a:cxn>
              <a:cxn ang="0">
                <a:pos x="connsiteX35877" y="connsiteY35877"/>
              </a:cxn>
              <a:cxn ang="0">
                <a:pos x="connsiteX35878" y="connsiteY35878"/>
              </a:cxn>
              <a:cxn ang="0">
                <a:pos x="connsiteX35879" y="connsiteY35879"/>
              </a:cxn>
              <a:cxn ang="0">
                <a:pos x="connsiteX35880" y="connsiteY35880"/>
              </a:cxn>
              <a:cxn ang="0">
                <a:pos x="connsiteX35881" y="connsiteY35881"/>
              </a:cxn>
              <a:cxn ang="0">
                <a:pos x="connsiteX35882" y="connsiteY35882"/>
              </a:cxn>
              <a:cxn ang="0">
                <a:pos x="connsiteX35883" y="connsiteY35883"/>
              </a:cxn>
              <a:cxn ang="0">
                <a:pos x="connsiteX35884" y="connsiteY35884"/>
              </a:cxn>
              <a:cxn ang="0">
                <a:pos x="connsiteX35885" y="connsiteY35885"/>
              </a:cxn>
              <a:cxn ang="0">
                <a:pos x="connsiteX35886" y="connsiteY35886"/>
              </a:cxn>
              <a:cxn ang="0">
                <a:pos x="connsiteX35887" y="connsiteY35887"/>
              </a:cxn>
              <a:cxn ang="0">
                <a:pos x="connsiteX35888" y="connsiteY35888"/>
              </a:cxn>
              <a:cxn ang="0">
                <a:pos x="connsiteX35889" y="connsiteY35889"/>
              </a:cxn>
              <a:cxn ang="0">
                <a:pos x="connsiteX35890" y="connsiteY35890"/>
              </a:cxn>
              <a:cxn ang="0">
                <a:pos x="connsiteX35891" y="connsiteY35891"/>
              </a:cxn>
              <a:cxn ang="0">
                <a:pos x="connsiteX35892" y="connsiteY35892"/>
              </a:cxn>
              <a:cxn ang="0">
                <a:pos x="connsiteX35893" y="connsiteY35893"/>
              </a:cxn>
              <a:cxn ang="0">
                <a:pos x="connsiteX35894" y="connsiteY35894"/>
              </a:cxn>
              <a:cxn ang="0">
                <a:pos x="connsiteX35895" y="connsiteY35895"/>
              </a:cxn>
              <a:cxn ang="0">
                <a:pos x="connsiteX35896" y="connsiteY35896"/>
              </a:cxn>
              <a:cxn ang="0">
                <a:pos x="connsiteX35897" y="connsiteY35897"/>
              </a:cxn>
              <a:cxn ang="0">
                <a:pos x="connsiteX35898" y="connsiteY35898"/>
              </a:cxn>
              <a:cxn ang="0">
                <a:pos x="connsiteX35899" y="connsiteY35899"/>
              </a:cxn>
              <a:cxn ang="0">
                <a:pos x="connsiteX35900" y="connsiteY35900"/>
              </a:cxn>
              <a:cxn ang="0">
                <a:pos x="connsiteX35901" y="connsiteY35901"/>
              </a:cxn>
              <a:cxn ang="0">
                <a:pos x="connsiteX35902" y="connsiteY35902"/>
              </a:cxn>
              <a:cxn ang="0">
                <a:pos x="connsiteX35903" y="connsiteY35903"/>
              </a:cxn>
              <a:cxn ang="0">
                <a:pos x="connsiteX35904" y="connsiteY35904"/>
              </a:cxn>
              <a:cxn ang="0">
                <a:pos x="connsiteX35905" y="connsiteY35905"/>
              </a:cxn>
              <a:cxn ang="0">
                <a:pos x="connsiteX35906" y="connsiteY35906"/>
              </a:cxn>
              <a:cxn ang="0">
                <a:pos x="connsiteX35907" y="connsiteY35907"/>
              </a:cxn>
              <a:cxn ang="0">
                <a:pos x="connsiteX35908" y="connsiteY35908"/>
              </a:cxn>
              <a:cxn ang="0">
                <a:pos x="connsiteX35909" y="connsiteY35909"/>
              </a:cxn>
              <a:cxn ang="0">
                <a:pos x="connsiteX35910" y="connsiteY35910"/>
              </a:cxn>
              <a:cxn ang="0">
                <a:pos x="connsiteX35911" y="connsiteY35911"/>
              </a:cxn>
              <a:cxn ang="0">
                <a:pos x="connsiteX35912" y="connsiteY35912"/>
              </a:cxn>
              <a:cxn ang="0">
                <a:pos x="connsiteX35913" y="connsiteY35913"/>
              </a:cxn>
              <a:cxn ang="0">
                <a:pos x="connsiteX35914" y="connsiteY35914"/>
              </a:cxn>
              <a:cxn ang="0">
                <a:pos x="connsiteX35915" y="connsiteY35915"/>
              </a:cxn>
              <a:cxn ang="0">
                <a:pos x="connsiteX35916" y="connsiteY35916"/>
              </a:cxn>
              <a:cxn ang="0">
                <a:pos x="connsiteX35917" y="connsiteY35917"/>
              </a:cxn>
              <a:cxn ang="0">
                <a:pos x="connsiteX35918" y="connsiteY35918"/>
              </a:cxn>
              <a:cxn ang="0">
                <a:pos x="connsiteX35919" y="connsiteY35919"/>
              </a:cxn>
              <a:cxn ang="0">
                <a:pos x="connsiteX35920" y="connsiteY35920"/>
              </a:cxn>
              <a:cxn ang="0">
                <a:pos x="connsiteX35921" y="connsiteY35921"/>
              </a:cxn>
              <a:cxn ang="0">
                <a:pos x="connsiteX35922" y="connsiteY35922"/>
              </a:cxn>
              <a:cxn ang="0">
                <a:pos x="connsiteX35923" y="connsiteY35923"/>
              </a:cxn>
              <a:cxn ang="0">
                <a:pos x="connsiteX35924" y="connsiteY35924"/>
              </a:cxn>
              <a:cxn ang="0">
                <a:pos x="connsiteX35925" y="connsiteY35925"/>
              </a:cxn>
              <a:cxn ang="0">
                <a:pos x="connsiteX35926" y="connsiteY35926"/>
              </a:cxn>
              <a:cxn ang="0">
                <a:pos x="connsiteX35927" y="connsiteY35927"/>
              </a:cxn>
              <a:cxn ang="0">
                <a:pos x="connsiteX35928" y="connsiteY35928"/>
              </a:cxn>
              <a:cxn ang="0">
                <a:pos x="connsiteX35929" y="connsiteY35929"/>
              </a:cxn>
              <a:cxn ang="0">
                <a:pos x="connsiteX35930" y="connsiteY35930"/>
              </a:cxn>
              <a:cxn ang="0">
                <a:pos x="connsiteX35931" y="connsiteY35931"/>
              </a:cxn>
              <a:cxn ang="0">
                <a:pos x="connsiteX35932" y="connsiteY35932"/>
              </a:cxn>
              <a:cxn ang="0">
                <a:pos x="connsiteX35933" y="connsiteY35933"/>
              </a:cxn>
              <a:cxn ang="0">
                <a:pos x="connsiteX35934" y="connsiteY35934"/>
              </a:cxn>
              <a:cxn ang="0">
                <a:pos x="connsiteX35935" y="connsiteY35935"/>
              </a:cxn>
              <a:cxn ang="0">
                <a:pos x="connsiteX35936" y="connsiteY35936"/>
              </a:cxn>
              <a:cxn ang="0">
                <a:pos x="connsiteX35937" y="connsiteY35937"/>
              </a:cxn>
              <a:cxn ang="0">
                <a:pos x="connsiteX35938" y="connsiteY35938"/>
              </a:cxn>
              <a:cxn ang="0">
                <a:pos x="connsiteX35939" y="connsiteY35939"/>
              </a:cxn>
              <a:cxn ang="0">
                <a:pos x="connsiteX35940" y="connsiteY35940"/>
              </a:cxn>
              <a:cxn ang="0">
                <a:pos x="connsiteX35941" y="connsiteY35941"/>
              </a:cxn>
              <a:cxn ang="0">
                <a:pos x="connsiteX35942" y="connsiteY35942"/>
              </a:cxn>
              <a:cxn ang="0">
                <a:pos x="connsiteX35943" y="connsiteY35943"/>
              </a:cxn>
              <a:cxn ang="0">
                <a:pos x="connsiteX35944" y="connsiteY35944"/>
              </a:cxn>
              <a:cxn ang="0">
                <a:pos x="connsiteX35945" y="connsiteY35945"/>
              </a:cxn>
              <a:cxn ang="0">
                <a:pos x="connsiteX35946" y="connsiteY35946"/>
              </a:cxn>
              <a:cxn ang="0">
                <a:pos x="connsiteX35947" y="connsiteY35947"/>
              </a:cxn>
              <a:cxn ang="0">
                <a:pos x="connsiteX35948" y="connsiteY35948"/>
              </a:cxn>
              <a:cxn ang="0">
                <a:pos x="connsiteX35949" y="connsiteY35949"/>
              </a:cxn>
              <a:cxn ang="0">
                <a:pos x="connsiteX35950" y="connsiteY35950"/>
              </a:cxn>
              <a:cxn ang="0">
                <a:pos x="connsiteX35951" y="connsiteY35951"/>
              </a:cxn>
              <a:cxn ang="0">
                <a:pos x="connsiteX35952" y="connsiteY35952"/>
              </a:cxn>
              <a:cxn ang="0">
                <a:pos x="connsiteX35953" y="connsiteY35953"/>
              </a:cxn>
              <a:cxn ang="0">
                <a:pos x="connsiteX35954" y="connsiteY35954"/>
              </a:cxn>
              <a:cxn ang="0">
                <a:pos x="connsiteX35955" y="connsiteY35955"/>
              </a:cxn>
              <a:cxn ang="0">
                <a:pos x="connsiteX35956" y="connsiteY35956"/>
              </a:cxn>
              <a:cxn ang="0">
                <a:pos x="connsiteX35957" y="connsiteY35957"/>
              </a:cxn>
              <a:cxn ang="0">
                <a:pos x="connsiteX35958" y="connsiteY35958"/>
              </a:cxn>
              <a:cxn ang="0">
                <a:pos x="connsiteX35959" y="connsiteY35959"/>
              </a:cxn>
              <a:cxn ang="0">
                <a:pos x="connsiteX35960" y="connsiteY35960"/>
              </a:cxn>
              <a:cxn ang="0">
                <a:pos x="connsiteX35961" y="connsiteY35961"/>
              </a:cxn>
              <a:cxn ang="0">
                <a:pos x="connsiteX35962" y="connsiteY35962"/>
              </a:cxn>
              <a:cxn ang="0">
                <a:pos x="connsiteX35963" y="connsiteY35963"/>
              </a:cxn>
              <a:cxn ang="0">
                <a:pos x="connsiteX35964" y="connsiteY35964"/>
              </a:cxn>
              <a:cxn ang="0">
                <a:pos x="connsiteX35965" y="connsiteY35965"/>
              </a:cxn>
              <a:cxn ang="0">
                <a:pos x="connsiteX35966" y="connsiteY35966"/>
              </a:cxn>
              <a:cxn ang="0">
                <a:pos x="connsiteX35967" y="connsiteY35967"/>
              </a:cxn>
              <a:cxn ang="0">
                <a:pos x="connsiteX35968" y="connsiteY35968"/>
              </a:cxn>
              <a:cxn ang="0">
                <a:pos x="connsiteX35969" y="connsiteY35969"/>
              </a:cxn>
              <a:cxn ang="0">
                <a:pos x="connsiteX35970" y="connsiteY35970"/>
              </a:cxn>
              <a:cxn ang="0">
                <a:pos x="connsiteX35971" y="connsiteY35971"/>
              </a:cxn>
              <a:cxn ang="0">
                <a:pos x="connsiteX35972" y="connsiteY35972"/>
              </a:cxn>
              <a:cxn ang="0">
                <a:pos x="connsiteX35973" y="connsiteY35973"/>
              </a:cxn>
              <a:cxn ang="0">
                <a:pos x="connsiteX35974" y="connsiteY35974"/>
              </a:cxn>
              <a:cxn ang="0">
                <a:pos x="connsiteX35975" y="connsiteY35975"/>
              </a:cxn>
              <a:cxn ang="0">
                <a:pos x="connsiteX35976" y="connsiteY35976"/>
              </a:cxn>
              <a:cxn ang="0">
                <a:pos x="connsiteX35977" y="connsiteY35977"/>
              </a:cxn>
              <a:cxn ang="0">
                <a:pos x="connsiteX35978" y="connsiteY35978"/>
              </a:cxn>
              <a:cxn ang="0">
                <a:pos x="connsiteX35979" y="connsiteY35979"/>
              </a:cxn>
              <a:cxn ang="0">
                <a:pos x="connsiteX35980" y="connsiteY35980"/>
              </a:cxn>
              <a:cxn ang="0">
                <a:pos x="connsiteX35981" y="connsiteY35981"/>
              </a:cxn>
              <a:cxn ang="0">
                <a:pos x="connsiteX35982" y="connsiteY35982"/>
              </a:cxn>
              <a:cxn ang="0">
                <a:pos x="connsiteX35983" y="connsiteY35983"/>
              </a:cxn>
              <a:cxn ang="0">
                <a:pos x="connsiteX35984" y="connsiteY35984"/>
              </a:cxn>
              <a:cxn ang="0">
                <a:pos x="connsiteX35985" y="connsiteY35985"/>
              </a:cxn>
              <a:cxn ang="0">
                <a:pos x="connsiteX35986" y="connsiteY35986"/>
              </a:cxn>
              <a:cxn ang="0">
                <a:pos x="connsiteX35987" y="connsiteY35987"/>
              </a:cxn>
              <a:cxn ang="0">
                <a:pos x="connsiteX35988" y="connsiteY35988"/>
              </a:cxn>
              <a:cxn ang="0">
                <a:pos x="connsiteX35989" y="connsiteY35989"/>
              </a:cxn>
              <a:cxn ang="0">
                <a:pos x="connsiteX35990" y="connsiteY35990"/>
              </a:cxn>
              <a:cxn ang="0">
                <a:pos x="connsiteX35991" y="connsiteY35991"/>
              </a:cxn>
              <a:cxn ang="0">
                <a:pos x="connsiteX35992" y="connsiteY35992"/>
              </a:cxn>
              <a:cxn ang="0">
                <a:pos x="connsiteX35993" y="connsiteY35993"/>
              </a:cxn>
              <a:cxn ang="0">
                <a:pos x="connsiteX35994" y="connsiteY35994"/>
              </a:cxn>
              <a:cxn ang="0">
                <a:pos x="connsiteX35995" y="connsiteY35995"/>
              </a:cxn>
              <a:cxn ang="0">
                <a:pos x="connsiteX35996" y="connsiteY35996"/>
              </a:cxn>
              <a:cxn ang="0">
                <a:pos x="connsiteX35997" y="connsiteY35997"/>
              </a:cxn>
              <a:cxn ang="0">
                <a:pos x="connsiteX35998" y="connsiteY35998"/>
              </a:cxn>
              <a:cxn ang="0">
                <a:pos x="connsiteX35999" y="connsiteY35999"/>
              </a:cxn>
              <a:cxn ang="0">
                <a:pos x="connsiteX36000" y="connsiteY36000"/>
              </a:cxn>
              <a:cxn ang="0">
                <a:pos x="connsiteX36001" y="connsiteY36001"/>
              </a:cxn>
              <a:cxn ang="0">
                <a:pos x="connsiteX36002" y="connsiteY36002"/>
              </a:cxn>
              <a:cxn ang="0">
                <a:pos x="connsiteX36003" y="connsiteY36003"/>
              </a:cxn>
              <a:cxn ang="0">
                <a:pos x="connsiteX36004" y="connsiteY36004"/>
              </a:cxn>
              <a:cxn ang="0">
                <a:pos x="connsiteX36005" y="connsiteY36005"/>
              </a:cxn>
              <a:cxn ang="0">
                <a:pos x="connsiteX36006" y="connsiteY36006"/>
              </a:cxn>
              <a:cxn ang="0">
                <a:pos x="connsiteX36007" y="connsiteY36007"/>
              </a:cxn>
              <a:cxn ang="0">
                <a:pos x="connsiteX36008" y="connsiteY36008"/>
              </a:cxn>
              <a:cxn ang="0">
                <a:pos x="connsiteX36009" y="connsiteY36009"/>
              </a:cxn>
              <a:cxn ang="0">
                <a:pos x="connsiteX36010" y="connsiteY36010"/>
              </a:cxn>
              <a:cxn ang="0">
                <a:pos x="connsiteX36011" y="connsiteY36011"/>
              </a:cxn>
              <a:cxn ang="0">
                <a:pos x="connsiteX36012" y="connsiteY36012"/>
              </a:cxn>
              <a:cxn ang="0">
                <a:pos x="connsiteX36013" y="connsiteY36013"/>
              </a:cxn>
              <a:cxn ang="0">
                <a:pos x="connsiteX36014" y="connsiteY36014"/>
              </a:cxn>
              <a:cxn ang="0">
                <a:pos x="connsiteX36015" y="connsiteY36015"/>
              </a:cxn>
              <a:cxn ang="0">
                <a:pos x="connsiteX36016" y="connsiteY36016"/>
              </a:cxn>
              <a:cxn ang="0">
                <a:pos x="connsiteX36017" y="connsiteY36017"/>
              </a:cxn>
              <a:cxn ang="0">
                <a:pos x="connsiteX36018" y="connsiteY36018"/>
              </a:cxn>
              <a:cxn ang="0">
                <a:pos x="connsiteX36019" y="connsiteY36019"/>
              </a:cxn>
              <a:cxn ang="0">
                <a:pos x="connsiteX36020" y="connsiteY36020"/>
              </a:cxn>
              <a:cxn ang="0">
                <a:pos x="connsiteX36021" y="connsiteY36021"/>
              </a:cxn>
              <a:cxn ang="0">
                <a:pos x="connsiteX36022" y="connsiteY36022"/>
              </a:cxn>
              <a:cxn ang="0">
                <a:pos x="connsiteX36023" y="connsiteY36023"/>
              </a:cxn>
              <a:cxn ang="0">
                <a:pos x="connsiteX36024" y="connsiteY36024"/>
              </a:cxn>
              <a:cxn ang="0">
                <a:pos x="connsiteX36025" y="connsiteY36025"/>
              </a:cxn>
              <a:cxn ang="0">
                <a:pos x="connsiteX36026" y="connsiteY36026"/>
              </a:cxn>
              <a:cxn ang="0">
                <a:pos x="connsiteX36027" y="connsiteY36027"/>
              </a:cxn>
              <a:cxn ang="0">
                <a:pos x="connsiteX36028" y="connsiteY36028"/>
              </a:cxn>
              <a:cxn ang="0">
                <a:pos x="connsiteX36029" y="connsiteY36029"/>
              </a:cxn>
              <a:cxn ang="0">
                <a:pos x="connsiteX36030" y="connsiteY36030"/>
              </a:cxn>
              <a:cxn ang="0">
                <a:pos x="connsiteX36031" y="connsiteY36031"/>
              </a:cxn>
              <a:cxn ang="0">
                <a:pos x="connsiteX36032" y="connsiteY36032"/>
              </a:cxn>
              <a:cxn ang="0">
                <a:pos x="connsiteX36033" y="connsiteY36033"/>
              </a:cxn>
              <a:cxn ang="0">
                <a:pos x="connsiteX36034" y="connsiteY36034"/>
              </a:cxn>
              <a:cxn ang="0">
                <a:pos x="connsiteX36035" y="connsiteY36035"/>
              </a:cxn>
              <a:cxn ang="0">
                <a:pos x="connsiteX36036" y="connsiteY36036"/>
              </a:cxn>
              <a:cxn ang="0">
                <a:pos x="connsiteX36037" y="connsiteY36037"/>
              </a:cxn>
              <a:cxn ang="0">
                <a:pos x="connsiteX36038" y="connsiteY36038"/>
              </a:cxn>
              <a:cxn ang="0">
                <a:pos x="connsiteX36039" y="connsiteY36039"/>
              </a:cxn>
              <a:cxn ang="0">
                <a:pos x="connsiteX36040" y="connsiteY36040"/>
              </a:cxn>
              <a:cxn ang="0">
                <a:pos x="connsiteX36041" y="connsiteY36041"/>
              </a:cxn>
              <a:cxn ang="0">
                <a:pos x="connsiteX36042" y="connsiteY36042"/>
              </a:cxn>
              <a:cxn ang="0">
                <a:pos x="connsiteX36043" y="connsiteY36043"/>
              </a:cxn>
              <a:cxn ang="0">
                <a:pos x="connsiteX36044" y="connsiteY36044"/>
              </a:cxn>
              <a:cxn ang="0">
                <a:pos x="connsiteX36045" y="connsiteY36045"/>
              </a:cxn>
              <a:cxn ang="0">
                <a:pos x="connsiteX36046" y="connsiteY36046"/>
              </a:cxn>
              <a:cxn ang="0">
                <a:pos x="connsiteX36047" y="connsiteY36047"/>
              </a:cxn>
              <a:cxn ang="0">
                <a:pos x="connsiteX36048" y="connsiteY36048"/>
              </a:cxn>
              <a:cxn ang="0">
                <a:pos x="connsiteX36049" y="connsiteY36049"/>
              </a:cxn>
              <a:cxn ang="0">
                <a:pos x="connsiteX36050" y="connsiteY36050"/>
              </a:cxn>
              <a:cxn ang="0">
                <a:pos x="connsiteX36051" y="connsiteY36051"/>
              </a:cxn>
              <a:cxn ang="0">
                <a:pos x="connsiteX36052" y="connsiteY36052"/>
              </a:cxn>
              <a:cxn ang="0">
                <a:pos x="connsiteX36053" y="connsiteY36053"/>
              </a:cxn>
              <a:cxn ang="0">
                <a:pos x="connsiteX36054" y="connsiteY36054"/>
              </a:cxn>
              <a:cxn ang="0">
                <a:pos x="connsiteX36055" y="connsiteY36055"/>
              </a:cxn>
              <a:cxn ang="0">
                <a:pos x="connsiteX36056" y="connsiteY36056"/>
              </a:cxn>
              <a:cxn ang="0">
                <a:pos x="connsiteX36057" y="connsiteY36057"/>
              </a:cxn>
              <a:cxn ang="0">
                <a:pos x="connsiteX36058" y="connsiteY36058"/>
              </a:cxn>
              <a:cxn ang="0">
                <a:pos x="connsiteX36059" y="connsiteY36059"/>
              </a:cxn>
              <a:cxn ang="0">
                <a:pos x="connsiteX36060" y="connsiteY36060"/>
              </a:cxn>
              <a:cxn ang="0">
                <a:pos x="connsiteX36061" y="connsiteY36061"/>
              </a:cxn>
              <a:cxn ang="0">
                <a:pos x="connsiteX36062" y="connsiteY36062"/>
              </a:cxn>
              <a:cxn ang="0">
                <a:pos x="connsiteX36063" y="connsiteY36063"/>
              </a:cxn>
              <a:cxn ang="0">
                <a:pos x="connsiteX36064" y="connsiteY36064"/>
              </a:cxn>
              <a:cxn ang="0">
                <a:pos x="connsiteX36065" y="connsiteY36065"/>
              </a:cxn>
              <a:cxn ang="0">
                <a:pos x="connsiteX36066" y="connsiteY36066"/>
              </a:cxn>
              <a:cxn ang="0">
                <a:pos x="connsiteX36067" y="connsiteY36067"/>
              </a:cxn>
              <a:cxn ang="0">
                <a:pos x="connsiteX36068" y="connsiteY36068"/>
              </a:cxn>
              <a:cxn ang="0">
                <a:pos x="connsiteX36069" y="connsiteY36069"/>
              </a:cxn>
              <a:cxn ang="0">
                <a:pos x="connsiteX36070" y="connsiteY36070"/>
              </a:cxn>
              <a:cxn ang="0">
                <a:pos x="connsiteX36071" y="connsiteY36071"/>
              </a:cxn>
              <a:cxn ang="0">
                <a:pos x="connsiteX36072" y="connsiteY36072"/>
              </a:cxn>
              <a:cxn ang="0">
                <a:pos x="connsiteX36073" y="connsiteY36073"/>
              </a:cxn>
              <a:cxn ang="0">
                <a:pos x="connsiteX36074" y="connsiteY36074"/>
              </a:cxn>
              <a:cxn ang="0">
                <a:pos x="connsiteX36075" y="connsiteY36075"/>
              </a:cxn>
              <a:cxn ang="0">
                <a:pos x="connsiteX36076" y="connsiteY36076"/>
              </a:cxn>
              <a:cxn ang="0">
                <a:pos x="connsiteX36077" y="connsiteY36077"/>
              </a:cxn>
              <a:cxn ang="0">
                <a:pos x="connsiteX36078" y="connsiteY36078"/>
              </a:cxn>
              <a:cxn ang="0">
                <a:pos x="connsiteX36079" y="connsiteY36079"/>
              </a:cxn>
              <a:cxn ang="0">
                <a:pos x="connsiteX36080" y="connsiteY36080"/>
              </a:cxn>
              <a:cxn ang="0">
                <a:pos x="connsiteX36081" y="connsiteY36081"/>
              </a:cxn>
              <a:cxn ang="0">
                <a:pos x="connsiteX36082" y="connsiteY36082"/>
              </a:cxn>
              <a:cxn ang="0">
                <a:pos x="connsiteX36083" y="connsiteY36083"/>
              </a:cxn>
              <a:cxn ang="0">
                <a:pos x="connsiteX36084" y="connsiteY36084"/>
              </a:cxn>
              <a:cxn ang="0">
                <a:pos x="connsiteX36085" y="connsiteY36085"/>
              </a:cxn>
              <a:cxn ang="0">
                <a:pos x="connsiteX36086" y="connsiteY36086"/>
              </a:cxn>
              <a:cxn ang="0">
                <a:pos x="connsiteX36087" y="connsiteY36087"/>
              </a:cxn>
              <a:cxn ang="0">
                <a:pos x="connsiteX36088" y="connsiteY36088"/>
              </a:cxn>
              <a:cxn ang="0">
                <a:pos x="connsiteX36089" y="connsiteY36089"/>
              </a:cxn>
              <a:cxn ang="0">
                <a:pos x="connsiteX36090" y="connsiteY36090"/>
              </a:cxn>
              <a:cxn ang="0">
                <a:pos x="connsiteX36091" y="connsiteY36091"/>
              </a:cxn>
              <a:cxn ang="0">
                <a:pos x="connsiteX36092" y="connsiteY36092"/>
              </a:cxn>
              <a:cxn ang="0">
                <a:pos x="connsiteX36093" y="connsiteY36093"/>
              </a:cxn>
              <a:cxn ang="0">
                <a:pos x="connsiteX36094" y="connsiteY36094"/>
              </a:cxn>
              <a:cxn ang="0">
                <a:pos x="connsiteX36095" y="connsiteY36095"/>
              </a:cxn>
              <a:cxn ang="0">
                <a:pos x="connsiteX36096" y="connsiteY36096"/>
              </a:cxn>
              <a:cxn ang="0">
                <a:pos x="connsiteX36097" y="connsiteY36097"/>
              </a:cxn>
              <a:cxn ang="0">
                <a:pos x="connsiteX36098" y="connsiteY36098"/>
              </a:cxn>
              <a:cxn ang="0">
                <a:pos x="connsiteX36099" y="connsiteY36099"/>
              </a:cxn>
              <a:cxn ang="0">
                <a:pos x="connsiteX36100" y="connsiteY36100"/>
              </a:cxn>
              <a:cxn ang="0">
                <a:pos x="connsiteX36101" y="connsiteY36101"/>
              </a:cxn>
              <a:cxn ang="0">
                <a:pos x="connsiteX36102" y="connsiteY36102"/>
              </a:cxn>
              <a:cxn ang="0">
                <a:pos x="connsiteX36103" y="connsiteY36103"/>
              </a:cxn>
              <a:cxn ang="0">
                <a:pos x="connsiteX36104" y="connsiteY36104"/>
              </a:cxn>
              <a:cxn ang="0">
                <a:pos x="connsiteX36105" y="connsiteY36105"/>
              </a:cxn>
              <a:cxn ang="0">
                <a:pos x="connsiteX36106" y="connsiteY36106"/>
              </a:cxn>
              <a:cxn ang="0">
                <a:pos x="connsiteX36107" y="connsiteY36107"/>
              </a:cxn>
              <a:cxn ang="0">
                <a:pos x="connsiteX36108" y="connsiteY36108"/>
              </a:cxn>
              <a:cxn ang="0">
                <a:pos x="connsiteX36109" y="connsiteY36109"/>
              </a:cxn>
              <a:cxn ang="0">
                <a:pos x="connsiteX36110" y="connsiteY36110"/>
              </a:cxn>
              <a:cxn ang="0">
                <a:pos x="connsiteX36111" y="connsiteY36111"/>
              </a:cxn>
              <a:cxn ang="0">
                <a:pos x="connsiteX36112" y="connsiteY36112"/>
              </a:cxn>
              <a:cxn ang="0">
                <a:pos x="connsiteX36113" y="connsiteY36113"/>
              </a:cxn>
              <a:cxn ang="0">
                <a:pos x="connsiteX36114" y="connsiteY36114"/>
              </a:cxn>
              <a:cxn ang="0">
                <a:pos x="connsiteX36115" y="connsiteY36115"/>
              </a:cxn>
              <a:cxn ang="0">
                <a:pos x="connsiteX36116" y="connsiteY36116"/>
              </a:cxn>
              <a:cxn ang="0">
                <a:pos x="connsiteX36117" y="connsiteY36117"/>
              </a:cxn>
              <a:cxn ang="0">
                <a:pos x="connsiteX36118" y="connsiteY36118"/>
              </a:cxn>
              <a:cxn ang="0">
                <a:pos x="connsiteX36119" y="connsiteY36119"/>
              </a:cxn>
              <a:cxn ang="0">
                <a:pos x="connsiteX36120" y="connsiteY36120"/>
              </a:cxn>
              <a:cxn ang="0">
                <a:pos x="connsiteX36121" y="connsiteY36121"/>
              </a:cxn>
              <a:cxn ang="0">
                <a:pos x="connsiteX36122" y="connsiteY36122"/>
              </a:cxn>
              <a:cxn ang="0">
                <a:pos x="connsiteX36123" y="connsiteY36123"/>
              </a:cxn>
              <a:cxn ang="0">
                <a:pos x="connsiteX36124" y="connsiteY36124"/>
              </a:cxn>
              <a:cxn ang="0">
                <a:pos x="connsiteX36125" y="connsiteY36125"/>
              </a:cxn>
              <a:cxn ang="0">
                <a:pos x="connsiteX36126" y="connsiteY36126"/>
              </a:cxn>
              <a:cxn ang="0">
                <a:pos x="connsiteX36127" y="connsiteY36127"/>
              </a:cxn>
              <a:cxn ang="0">
                <a:pos x="connsiteX36128" y="connsiteY36128"/>
              </a:cxn>
              <a:cxn ang="0">
                <a:pos x="connsiteX36129" y="connsiteY36129"/>
              </a:cxn>
              <a:cxn ang="0">
                <a:pos x="connsiteX36130" y="connsiteY36130"/>
              </a:cxn>
              <a:cxn ang="0">
                <a:pos x="connsiteX36131" y="connsiteY36131"/>
              </a:cxn>
              <a:cxn ang="0">
                <a:pos x="connsiteX36132" y="connsiteY36132"/>
              </a:cxn>
              <a:cxn ang="0">
                <a:pos x="connsiteX36133" y="connsiteY36133"/>
              </a:cxn>
              <a:cxn ang="0">
                <a:pos x="connsiteX36134" y="connsiteY36134"/>
              </a:cxn>
              <a:cxn ang="0">
                <a:pos x="connsiteX36135" y="connsiteY36135"/>
              </a:cxn>
              <a:cxn ang="0">
                <a:pos x="connsiteX36136" y="connsiteY36136"/>
              </a:cxn>
              <a:cxn ang="0">
                <a:pos x="connsiteX36137" y="connsiteY36137"/>
              </a:cxn>
              <a:cxn ang="0">
                <a:pos x="connsiteX36138" y="connsiteY36138"/>
              </a:cxn>
              <a:cxn ang="0">
                <a:pos x="connsiteX36139" y="connsiteY36139"/>
              </a:cxn>
              <a:cxn ang="0">
                <a:pos x="connsiteX36140" y="connsiteY36140"/>
              </a:cxn>
              <a:cxn ang="0">
                <a:pos x="connsiteX36141" y="connsiteY36141"/>
              </a:cxn>
              <a:cxn ang="0">
                <a:pos x="connsiteX36142" y="connsiteY36142"/>
              </a:cxn>
              <a:cxn ang="0">
                <a:pos x="connsiteX36143" y="connsiteY36143"/>
              </a:cxn>
              <a:cxn ang="0">
                <a:pos x="connsiteX36144" y="connsiteY36144"/>
              </a:cxn>
              <a:cxn ang="0">
                <a:pos x="connsiteX36145" y="connsiteY36145"/>
              </a:cxn>
              <a:cxn ang="0">
                <a:pos x="connsiteX36146" y="connsiteY36146"/>
              </a:cxn>
              <a:cxn ang="0">
                <a:pos x="connsiteX36147" y="connsiteY36147"/>
              </a:cxn>
              <a:cxn ang="0">
                <a:pos x="connsiteX36148" y="connsiteY36148"/>
              </a:cxn>
              <a:cxn ang="0">
                <a:pos x="connsiteX36149" y="connsiteY36149"/>
              </a:cxn>
              <a:cxn ang="0">
                <a:pos x="connsiteX36150" y="connsiteY36150"/>
              </a:cxn>
              <a:cxn ang="0">
                <a:pos x="connsiteX36151" y="connsiteY36151"/>
              </a:cxn>
              <a:cxn ang="0">
                <a:pos x="connsiteX36152" y="connsiteY36152"/>
              </a:cxn>
              <a:cxn ang="0">
                <a:pos x="connsiteX36153" y="connsiteY36153"/>
              </a:cxn>
              <a:cxn ang="0">
                <a:pos x="connsiteX36154" y="connsiteY36154"/>
              </a:cxn>
              <a:cxn ang="0">
                <a:pos x="connsiteX36155" y="connsiteY36155"/>
              </a:cxn>
              <a:cxn ang="0">
                <a:pos x="connsiteX36156" y="connsiteY36156"/>
              </a:cxn>
              <a:cxn ang="0">
                <a:pos x="connsiteX36157" y="connsiteY36157"/>
              </a:cxn>
              <a:cxn ang="0">
                <a:pos x="connsiteX36158" y="connsiteY36158"/>
              </a:cxn>
              <a:cxn ang="0">
                <a:pos x="connsiteX36159" y="connsiteY36159"/>
              </a:cxn>
              <a:cxn ang="0">
                <a:pos x="connsiteX36160" y="connsiteY36160"/>
              </a:cxn>
              <a:cxn ang="0">
                <a:pos x="connsiteX36161" y="connsiteY36161"/>
              </a:cxn>
              <a:cxn ang="0">
                <a:pos x="connsiteX36162" y="connsiteY36162"/>
              </a:cxn>
              <a:cxn ang="0">
                <a:pos x="connsiteX36163" y="connsiteY36163"/>
              </a:cxn>
              <a:cxn ang="0">
                <a:pos x="connsiteX36164" y="connsiteY36164"/>
              </a:cxn>
              <a:cxn ang="0">
                <a:pos x="connsiteX36165" y="connsiteY36165"/>
              </a:cxn>
              <a:cxn ang="0">
                <a:pos x="connsiteX36166" y="connsiteY36166"/>
              </a:cxn>
              <a:cxn ang="0">
                <a:pos x="connsiteX36167" y="connsiteY36167"/>
              </a:cxn>
              <a:cxn ang="0">
                <a:pos x="connsiteX36168" y="connsiteY36168"/>
              </a:cxn>
              <a:cxn ang="0">
                <a:pos x="connsiteX36169" y="connsiteY36169"/>
              </a:cxn>
              <a:cxn ang="0">
                <a:pos x="connsiteX36170" y="connsiteY36170"/>
              </a:cxn>
              <a:cxn ang="0">
                <a:pos x="connsiteX36171" y="connsiteY36171"/>
              </a:cxn>
              <a:cxn ang="0">
                <a:pos x="connsiteX36172" y="connsiteY36172"/>
              </a:cxn>
              <a:cxn ang="0">
                <a:pos x="connsiteX36173" y="connsiteY36173"/>
              </a:cxn>
              <a:cxn ang="0">
                <a:pos x="connsiteX36174" y="connsiteY36174"/>
              </a:cxn>
              <a:cxn ang="0">
                <a:pos x="connsiteX36175" y="connsiteY36175"/>
              </a:cxn>
              <a:cxn ang="0">
                <a:pos x="connsiteX36176" y="connsiteY36176"/>
              </a:cxn>
              <a:cxn ang="0">
                <a:pos x="connsiteX36177" y="connsiteY36177"/>
              </a:cxn>
              <a:cxn ang="0">
                <a:pos x="connsiteX36178" y="connsiteY36178"/>
              </a:cxn>
              <a:cxn ang="0">
                <a:pos x="connsiteX36179" y="connsiteY36179"/>
              </a:cxn>
              <a:cxn ang="0">
                <a:pos x="connsiteX36180" y="connsiteY36180"/>
              </a:cxn>
              <a:cxn ang="0">
                <a:pos x="connsiteX36181" y="connsiteY36181"/>
              </a:cxn>
              <a:cxn ang="0">
                <a:pos x="connsiteX36182" y="connsiteY36182"/>
              </a:cxn>
              <a:cxn ang="0">
                <a:pos x="connsiteX36183" y="connsiteY36183"/>
              </a:cxn>
              <a:cxn ang="0">
                <a:pos x="connsiteX36184" y="connsiteY36184"/>
              </a:cxn>
              <a:cxn ang="0">
                <a:pos x="connsiteX36185" y="connsiteY36185"/>
              </a:cxn>
              <a:cxn ang="0">
                <a:pos x="connsiteX36186" y="connsiteY36186"/>
              </a:cxn>
              <a:cxn ang="0">
                <a:pos x="connsiteX36187" y="connsiteY36187"/>
              </a:cxn>
              <a:cxn ang="0">
                <a:pos x="connsiteX36188" y="connsiteY36188"/>
              </a:cxn>
              <a:cxn ang="0">
                <a:pos x="connsiteX36189" y="connsiteY36189"/>
              </a:cxn>
              <a:cxn ang="0">
                <a:pos x="connsiteX36190" y="connsiteY36190"/>
              </a:cxn>
              <a:cxn ang="0">
                <a:pos x="connsiteX36191" y="connsiteY36191"/>
              </a:cxn>
              <a:cxn ang="0">
                <a:pos x="connsiteX36192" y="connsiteY36192"/>
              </a:cxn>
              <a:cxn ang="0">
                <a:pos x="connsiteX36193" y="connsiteY36193"/>
              </a:cxn>
              <a:cxn ang="0">
                <a:pos x="connsiteX36194" y="connsiteY36194"/>
              </a:cxn>
              <a:cxn ang="0">
                <a:pos x="connsiteX36195" y="connsiteY36195"/>
              </a:cxn>
              <a:cxn ang="0">
                <a:pos x="connsiteX36196" y="connsiteY36196"/>
              </a:cxn>
              <a:cxn ang="0">
                <a:pos x="connsiteX36197" y="connsiteY36197"/>
              </a:cxn>
              <a:cxn ang="0">
                <a:pos x="connsiteX36198" y="connsiteY36198"/>
              </a:cxn>
              <a:cxn ang="0">
                <a:pos x="connsiteX36199" y="connsiteY36199"/>
              </a:cxn>
              <a:cxn ang="0">
                <a:pos x="connsiteX36200" y="connsiteY36200"/>
              </a:cxn>
              <a:cxn ang="0">
                <a:pos x="connsiteX36201" y="connsiteY36201"/>
              </a:cxn>
              <a:cxn ang="0">
                <a:pos x="connsiteX36202" y="connsiteY36202"/>
              </a:cxn>
              <a:cxn ang="0">
                <a:pos x="connsiteX36203" y="connsiteY36203"/>
              </a:cxn>
              <a:cxn ang="0">
                <a:pos x="connsiteX36204" y="connsiteY36204"/>
              </a:cxn>
              <a:cxn ang="0">
                <a:pos x="connsiteX36205" y="connsiteY36205"/>
              </a:cxn>
              <a:cxn ang="0">
                <a:pos x="connsiteX36206" y="connsiteY36206"/>
              </a:cxn>
              <a:cxn ang="0">
                <a:pos x="connsiteX36207" y="connsiteY36207"/>
              </a:cxn>
              <a:cxn ang="0">
                <a:pos x="connsiteX36208" y="connsiteY36208"/>
              </a:cxn>
              <a:cxn ang="0">
                <a:pos x="connsiteX36209" y="connsiteY36209"/>
              </a:cxn>
              <a:cxn ang="0">
                <a:pos x="connsiteX36210" y="connsiteY36210"/>
              </a:cxn>
              <a:cxn ang="0">
                <a:pos x="connsiteX36211" y="connsiteY36211"/>
              </a:cxn>
              <a:cxn ang="0">
                <a:pos x="connsiteX36212" y="connsiteY36212"/>
              </a:cxn>
              <a:cxn ang="0">
                <a:pos x="connsiteX36213" y="connsiteY36213"/>
              </a:cxn>
              <a:cxn ang="0">
                <a:pos x="connsiteX36214" y="connsiteY36214"/>
              </a:cxn>
              <a:cxn ang="0">
                <a:pos x="connsiteX36215" y="connsiteY36215"/>
              </a:cxn>
              <a:cxn ang="0">
                <a:pos x="connsiteX36216" y="connsiteY36216"/>
              </a:cxn>
              <a:cxn ang="0">
                <a:pos x="connsiteX36217" y="connsiteY36217"/>
              </a:cxn>
              <a:cxn ang="0">
                <a:pos x="connsiteX36218" y="connsiteY36218"/>
              </a:cxn>
              <a:cxn ang="0">
                <a:pos x="connsiteX36219" y="connsiteY36219"/>
              </a:cxn>
              <a:cxn ang="0">
                <a:pos x="connsiteX36220" y="connsiteY36220"/>
              </a:cxn>
              <a:cxn ang="0">
                <a:pos x="connsiteX36221" y="connsiteY36221"/>
              </a:cxn>
              <a:cxn ang="0">
                <a:pos x="connsiteX36222" y="connsiteY36222"/>
              </a:cxn>
              <a:cxn ang="0">
                <a:pos x="connsiteX36223" y="connsiteY36223"/>
              </a:cxn>
              <a:cxn ang="0">
                <a:pos x="connsiteX36224" y="connsiteY36224"/>
              </a:cxn>
              <a:cxn ang="0">
                <a:pos x="connsiteX36225" y="connsiteY36225"/>
              </a:cxn>
              <a:cxn ang="0">
                <a:pos x="connsiteX36226" y="connsiteY36226"/>
              </a:cxn>
              <a:cxn ang="0">
                <a:pos x="connsiteX36227" y="connsiteY36227"/>
              </a:cxn>
              <a:cxn ang="0">
                <a:pos x="connsiteX36228" y="connsiteY36228"/>
              </a:cxn>
              <a:cxn ang="0">
                <a:pos x="connsiteX36229" y="connsiteY36229"/>
              </a:cxn>
              <a:cxn ang="0">
                <a:pos x="connsiteX36230" y="connsiteY36230"/>
              </a:cxn>
              <a:cxn ang="0">
                <a:pos x="connsiteX36231" y="connsiteY36231"/>
              </a:cxn>
              <a:cxn ang="0">
                <a:pos x="connsiteX36232" y="connsiteY36232"/>
              </a:cxn>
              <a:cxn ang="0">
                <a:pos x="connsiteX36233" y="connsiteY36233"/>
              </a:cxn>
              <a:cxn ang="0">
                <a:pos x="connsiteX36234" y="connsiteY36234"/>
              </a:cxn>
              <a:cxn ang="0">
                <a:pos x="connsiteX36235" y="connsiteY36235"/>
              </a:cxn>
              <a:cxn ang="0">
                <a:pos x="connsiteX36236" y="connsiteY36236"/>
              </a:cxn>
              <a:cxn ang="0">
                <a:pos x="connsiteX36237" y="connsiteY36237"/>
              </a:cxn>
              <a:cxn ang="0">
                <a:pos x="connsiteX36238" y="connsiteY36238"/>
              </a:cxn>
              <a:cxn ang="0">
                <a:pos x="connsiteX36239" y="connsiteY36239"/>
              </a:cxn>
              <a:cxn ang="0">
                <a:pos x="connsiteX36240" y="connsiteY36240"/>
              </a:cxn>
              <a:cxn ang="0">
                <a:pos x="connsiteX36241" y="connsiteY36241"/>
              </a:cxn>
              <a:cxn ang="0">
                <a:pos x="connsiteX36242" y="connsiteY36242"/>
              </a:cxn>
              <a:cxn ang="0">
                <a:pos x="connsiteX36243" y="connsiteY36243"/>
              </a:cxn>
              <a:cxn ang="0">
                <a:pos x="connsiteX36244" y="connsiteY36244"/>
              </a:cxn>
              <a:cxn ang="0">
                <a:pos x="connsiteX36245" y="connsiteY36245"/>
              </a:cxn>
              <a:cxn ang="0">
                <a:pos x="connsiteX36246" y="connsiteY36246"/>
              </a:cxn>
              <a:cxn ang="0">
                <a:pos x="connsiteX36247" y="connsiteY36247"/>
              </a:cxn>
              <a:cxn ang="0">
                <a:pos x="connsiteX36248" y="connsiteY36248"/>
              </a:cxn>
              <a:cxn ang="0">
                <a:pos x="connsiteX36249" y="connsiteY36249"/>
              </a:cxn>
              <a:cxn ang="0">
                <a:pos x="connsiteX36250" y="connsiteY36250"/>
              </a:cxn>
              <a:cxn ang="0">
                <a:pos x="connsiteX36251" y="connsiteY36251"/>
              </a:cxn>
              <a:cxn ang="0">
                <a:pos x="connsiteX36252" y="connsiteY36252"/>
              </a:cxn>
              <a:cxn ang="0">
                <a:pos x="connsiteX36253" y="connsiteY36253"/>
              </a:cxn>
              <a:cxn ang="0">
                <a:pos x="connsiteX36254" y="connsiteY36254"/>
              </a:cxn>
              <a:cxn ang="0">
                <a:pos x="connsiteX36255" y="connsiteY36255"/>
              </a:cxn>
              <a:cxn ang="0">
                <a:pos x="connsiteX36256" y="connsiteY36256"/>
              </a:cxn>
              <a:cxn ang="0">
                <a:pos x="connsiteX36257" y="connsiteY36257"/>
              </a:cxn>
              <a:cxn ang="0">
                <a:pos x="connsiteX36258" y="connsiteY36258"/>
              </a:cxn>
              <a:cxn ang="0">
                <a:pos x="connsiteX36259" y="connsiteY36259"/>
              </a:cxn>
              <a:cxn ang="0">
                <a:pos x="connsiteX36260" y="connsiteY36260"/>
              </a:cxn>
              <a:cxn ang="0">
                <a:pos x="connsiteX36261" y="connsiteY36261"/>
              </a:cxn>
              <a:cxn ang="0">
                <a:pos x="connsiteX36262" y="connsiteY36262"/>
              </a:cxn>
              <a:cxn ang="0">
                <a:pos x="connsiteX36263" y="connsiteY36263"/>
              </a:cxn>
              <a:cxn ang="0">
                <a:pos x="connsiteX36264" y="connsiteY36264"/>
              </a:cxn>
              <a:cxn ang="0">
                <a:pos x="connsiteX36265" y="connsiteY36265"/>
              </a:cxn>
              <a:cxn ang="0">
                <a:pos x="connsiteX36266" y="connsiteY36266"/>
              </a:cxn>
              <a:cxn ang="0">
                <a:pos x="connsiteX36267" y="connsiteY36267"/>
              </a:cxn>
              <a:cxn ang="0">
                <a:pos x="connsiteX36268" y="connsiteY36268"/>
              </a:cxn>
              <a:cxn ang="0">
                <a:pos x="connsiteX36269" y="connsiteY36269"/>
              </a:cxn>
              <a:cxn ang="0">
                <a:pos x="connsiteX36270" y="connsiteY36270"/>
              </a:cxn>
              <a:cxn ang="0">
                <a:pos x="connsiteX36271" y="connsiteY36271"/>
              </a:cxn>
              <a:cxn ang="0">
                <a:pos x="connsiteX36272" y="connsiteY36272"/>
              </a:cxn>
              <a:cxn ang="0">
                <a:pos x="connsiteX36273" y="connsiteY36273"/>
              </a:cxn>
              <a:cxn ang="0">
                <a:pos x="connsiteX36274" y="connsiteY36274"/>
              </a:cxn>
              <a:cxn ang="0">
                <a:pos x="connsiteX36275" y="connsiteY36275"/>
              </a:cxn>
              <a:cxn ang="0">
                <a:pos x="connsiteX36276" y="connsiteY36276"/>
              </a:cxn>
              <a:cxn ang="0">
                <a:pos x="connsiteX36277" y="connsiteY36277"/>
              </a:cxn>
              <a:cxn ang="0">
                <a:pos x="connsiteX36278" y="connsiteY36278"/>
              </a:cxn>
              <a:cxn ang="0">
                <a:pos x="connsiteX36279" y="connsiteY36279"/>
              </a:cxn>
              <a:cxn ang="0">
                <a:pos x="connsiteX36280" y="connsiteY36280"/>
              </a:cxn>
              <a:cxn ang="0">
                <a:pos x="connsiteX36281" y="connsiteY36281"/>
              </a:cxn>
              <a:cxn ang="0">
                <a:pos x="connsiteX36282" y="connsiteY36282"/>
              </a:cxn>
              <a:cxn ang="0">
                <a:pos x="connsiteX36283" y="connsiteY36283"/>
              </a:cxn>
              <a:cxn ang="0">
                <a:pos x="connsiteX36284" y="connsiteY36284"/>
              </a:cxn>
              <a:cxn ang="0">
                <a:pos x="connsiteX36285" y="connsiteY36285"/>
              </a:cxn>
              <a:cxn ang="0">
                <a:pos x="connsiteX36286" y="connsiteY36286"/>
              </a:cxn>
              <a:cxn ang="0">
                <a:pos x="connsiteX36287" y="connsiteY36287"/>
              </a:cxn>
              <a:cxn ang="0">
                <a:pos x="connsiteX36288" y="connsiteY36288"/>
              </a:cxn>
              <a:cxn ang="0">
                <a:pos x="connsiteX36289" y="connsiteY36289"/>
              </a:cxn>
              <a:cxn ang="0">
                <a:pos x="connsiteX36290" y="connsiteY36290"/>
              </a:cxn>
              <a:cxn ang="0">
                <a:pos x="connsiteX36291" y="connsiteY36291"/>
              </a:cxn>
              <a:cxn ang="0">
                <a:pos x="connsiteX36292" y="connsiteY36292"/>
              </a:cxn>
              <a:cxn ang="0">
                <a:pos x="connsiteX36293" y="connsiteY36293"/>
              </a:cxn>
              <a:cxn ang="0">
                <a:pos x="connsiteX36294" y="connsiteY36294"/>
              </a:cxn>
              <a:cxn ang="0">
                <a:pos x="connsiteX36295" y="connsiteY36295"/>
              </a:cxn>
              <a:cxn ang="0">
                <a:pos x="connsiteX36296" y="connsiteY36296"/>
              </a:cxn>
              <a:cxn ang="0">
                <a:pos x="connsiteX36297" y="connsiteY36297"/>
              </a:cxn>
              <a:cxn ang="0">
                <a:pos x="connsiteX36298" y="connsiteY36298"/>
              </a:cxn>
              <a:cxn ang="0">
                <a:pos x="connsiteX36299" y="connsiteY36299"/>
              </a:cxn>
              <a:cxn ang="0">
                <a:pos x="connsiteX36300" y="connsiteY36300"/>
              </a:cxn>
              <a:cxn ang="0">
                <a:pos x="connsiteX36301" y="connsiteY36301"/>
              </a:cxn>
              <a:cxn ang="0">
                <a:pos x="connsiteX36302" y="connsiteY36302"/>
              </a:cxn>
              <a:cxn ang="0">
                <a:pos x="connsiteX36303" y="connsiteY36303"/>
              </a:cxn>
              <a:cxn ang="0">
                <a:pos x="connsiteX36304" y="connsiteY36304"/>
              </a:cxn>
              <a:cxn ang="0">
                <a:pos x="connsiteX36305" y="connsiteY36305"/>
              </a:cxn>
              <a:cxn ang="0">
                <a:pos x="connsiteX36306" y="connsiteY36306"/>
              </a:cxn>
              <a:cxn ang="0">
                <a:pos x="connsiteX36307" y="connsiteY36307"/>
              </a:cxn>
              <a:cxn ang="0">
                <a:pos x="connsiteX36308" y="connsiteY36308"/>
              </a:cxn>
              <a:cxn ang="0">
                <a:pos x="connsiteX36309" y="connsiteY36309"/>
              </a:cxn>
              <a:cxn ang="0">
                <a:pos x="connsiteX36310" y="connsiteY36310"/>
              </a:cxn>
              <a:cxn ang="0">
                <a:pos x="connsiteX36311" y="connsiteY36311"/>
              </a:cxn>
              <a:cxn ang="0">
                <a:pos x="connsiteX36312" y="connsiteY36312"/>
              </a:cxn>
              <a:cxn ang="0">
                <a:pos x="connsiteX36313" y="connsiteY36313"/>
              </a:cxn>
              <a:cxn ang="0">
                <a:pos x="connsiteX36314" y="connsiteY36314"/>
              </a:cxn>
              <a:cxn ang="0">
                <a:pos x="connsiteX36315" y="connsiteY36315"/>
              </a:cxn>
              <a:cxn ang="0">
                <a:pos x="connsiteX36316" y="connsiteY36316"/>
              </a:cxn>
              <a:cxn ang="0">
                <a:pos x="connsiteX36317" y="connsiteY36317"/>
              </a:cxn>
              <a:cxn ang="0">
                <a:pos x="connsiteX36318" y="connsiteY36318"/>
              </a:cxn>
              <a:cxn ang="0">
                <a:pos x="connsiteX36319" y="connsiteY36319"/>
              </a:cxn>
              <a:cxn ang="0">
                <a:pos x="connsiteX36320" y="connsiteY36320"/>
              </a:cxn>
              <a:cxn ang="0">
                <a:pos x="connsiteX36321" y="connsiteY36321"/>
              </a:cxn>
              <a:cxn ang="0">
                <a:pos x="connsiteX36322" y="connsiteY36322"/>
              </a:cxn>
              <a:cxn ang="0">
                <a:pos x="connsiteX36323" y="connsiteY36323"/>
              </a:cxn>
              <a:cxn ang="0">
                <a:pos x="connsiteX36324" y="connsiteY36324"/>
              </a:cxn>
              <a:cxn ang="0">
                <a:pos x="connsiteX36325" y="connsiteY36325"/>
              </a:cxn>
              <a:cxn ang="0">
                <a:pos x="connsiteX36326" y="connsiteY36326"/>
              </a:cxn>
              <a:cxn ang="0">
                <a:pos x="connsiteX36327" y="connsiteY36327"/>
              </a:cxn>
              <a:cxn ang="0">
                <a:pos x="connsiteX36328" y="connsiteY36328"/>
              </a:cxn>
              <a:cxn ang="0">
                <a:pos x="connsiteX36329" y="connsiteY36329"/>
              </a:cxn>
              <a:cxn ang="0">
                <a:pos x="connsiteX36330" y="connsiteY36330"/>
              </a:cxn>
              <a:cxn ang="0">
                <a:pos x="connsiteX36331" y="connsiteY36331"/>
              </a:cxn>
              <a:cxn ang="0">
                <a:pos x="connsiteX36332" y="connsiteY36332"/>
              </a:cxn>
              <a:cxn ang="0">
                <a:pos x="connsiteX36333" y="connsiteY36333"/>
              </a:cxn>
              <a:cxn ang="0">
                <a:pos x="connsiteX36334" y="connsiteY36334"/>
              </a:cxn>
              <a:cxn ang="0">
                <a:pos x="connsiteX36335" y="connsiteY36335"/>
              </a:cxn>
              <a:cxn ang="0">
                <a:pos x="connsiteX36336" y="connsiteY36336"/>
              </a:cxn>
              <a:cxn ang="0">
                <a:pos x="connsiteX36337" y="connsiteY36337"/>
              </a:cxn>
              <a:cxn ang="0">
                <a:pos x="connsiteX36338" y="connsiteY36338"/>
              </a:cxn>
              <a:cxn ang="0">
                <a:pos x="connsiteX36339" y="connsiteY36339"/>
              </a:cxn>
              <a:cxn ang="0">
                <a:pos x="connsiteX36340" y="connsiteY36340"/>
              </a:cxn>
              <a:cxn ang="0">
                <a:pos x="connsiteX36341" y="connsiteY36341"/>
              </a:cxn>
              <a:cxn ang="0">
                <a:pos x="connsiteX36342" y="connsiteY36342"/>
              </a:cxn>
              <a:cxn ang="0">
                <a:pos x="connsiteX36343" y="connsiteY36343"/>
              </a:cxn>
              <a:cxn ang="0">
                <a:pos x="connsiteX36344" y="connsiteY36344"/>
              </a:cxn>
              <a:cxn ang="0">
                <a:pos x="connsiteX36345" y="connsiteY36345"/>
              </a:cxn>
              <a:cxn ang="0">
                <a:pos x="connsiteX36346" y="connsiteY36346"/>
              </a:cxn>
              <a:cxn ang="0">
                <a:pos x="connsiteX36347" y="connsiteY36347"/>
              </a:cxn>
              <a:cxn ang="0">
                <a:pos x="connsiteX36348" y="connsiteY36348"/>
              </a:cxn>
              <a:cxn ang="0">
                <a:pos x="connsiteX36349" y="connsiteY36349"/>
              </a:cxn>
              <a:cxn ang="0">
                <a:pos x="connsiteX36350" y="connsiteY36350"/>
              </a:cxn>
              <a:cxn ang="0">
                <a:pos x="connsiteX36351" y="connsiteY36351"/>
              </a:cxn>
              <a:cxn ang="0">
                <a:pos x="connsiteX36352" y="connsiteY36352"/>
              </a:cxn>
              <a:cxn ang="0">
                <a:pos x="connsiteX36353" y="connsiteY36353"/>
              </a:cxn>
              <a:cxn ang="0">
                <a:pos x="connsiteX36354" y="connsiteY36354"/>
              </a:cxn>
              <a:cxn ang="0">
                <a:pos x="connsiteX36355" y="connsiteY36355"/>
              </a:cxn>
              <a:cxn ang="0">
                <a:pos x="connsiteX36356" y="connsiteY36356"/>
              </a:cxn>
              <a:cxn ang="0">
                <a:pos x="connsiteX36357" y="connsiteY36357"/>
              </a:cxn>
              <a:cxn ang="0">
                <a:pos x="connsiteX36358" y="connsiteY36358"/>
              </a:cxn>
              <a:cxn ang="0">
                <a:pos x="connsiteX36359" y="connsiteY36359"/>
              </a:cxn>
              <a:cxn ang="0">
                <a:pos x="connsiteX36360" y="connsiteY36360"/>
              </a:cxn>
              <a:cxn ang="0">
                <a:pos x="connsiteX36361" y="connsiteY36361"/>
              </a:cxn>
              <a:cxn ang="0">
                <a:pos x="connsiteX36362" y="connsiteY36362"/>
              </a:cxn>
              <a:cxn ang="0">
                <a:pos x="connsiteX36363" y="connsiteY36363"/>
              </a:cxn>
              <a:cxn ang="0">
                <a:pos x="connsiteX36364" y="connsiteY36364"/>
              </a:cxn>
              <a:cxn ang="0">
                <a:pos x="connsiteX36365" y="connsiteY36365"/>
              </a:cxn>
              <a:cxn ang="0">
                <a:pos x="connsiteX36366" y="connsiteY36366"/>
              </a:cxn>
              <a:cxn ang="0">
                <a:pos x="connsiteX36367" y="connsiteY36367"/>
              </a:cxn>
              <a:cxn ang="0">
                <a:pos x="connsiteX36368" y="connsiteY36368"/>
              </a:cxn>
              <a:cxn ang="0">
                <a:pos x="connsiteX36369" y="connsiteY36369"/>
              </a:cxn>
              <a:cxn ang="0">
                <a:pos x="connsiteX36370" y="connsiteY36370"/>
              </a:cxn>
              <a:cxn ang="0">
                <a:pos x="connsiteX36371" y="connsiteY36371"/>
              </a:cxn>
              <a:cxn ang="0">
                <a:pos x="connsiteX36372" y="connsiteY36372"/>
              </a:cxn>
              <a:cxn ang="0">
                <a:pos x="connsiteX36373" y="connsiteY36373"/>
              </a:cxn>
              <a:cxn ang="0">
                <a:pos x="connsiteX36374" y="connsiteY36374"/>
              </a:cxn>
              <a:cxn ang="0">
                <a:pos x="connsiteX36375" y="connsiteY36375"/>
              </a:cxn>
              <a:cxn ang="0">
                <a:pos x="connsiteX36376" y="connsiteY36376"/>
              </a:cxn>
              <a:cxn ang="0">
                <a:pos x="connsiteX36377" y="connsiteY36377"/>
              </a:cxn>
              <a:cxn ang="0">
                <a:pos x="connsiteX36378" y="connsiteY36378"/>
              </a:cxn>
              <a:cxn ang="0">
                <a:pos x="connsiteX36379" y="connsiteY36379"/>
              </a:cxn>
              <a:cxn ang="0">
                <a:pos x="connsiteX36380" y="connsiteY36380"/>
              </a:cxn>
              <a:cxn ang="0">
                <a:pos x="connsiteX36381" y="connsiteY36381"/>
              </a:cxn>
              <a:cxn ang="0">
                <a:pos x="connsiteX36382" y="connsiteY36382"/>
              </a:cxn>
              <a:cxn ang="0">
                <a:pos x="connsiteX36383" y="connsiteY36383"/>
              </a:cxn>
              <a:cxn ang="0">
                <a:pos x="connsiteX36384" y="connsiteY36384"/>
              </a:cxn>
              <a:cxn ang="0">
                <a:pos x="connsiteX36385" y="connsiteY36385"/>
              </a:cxn>
              <a:cxn ang="0">
                <a:pos x="connsiteX36386" y="connsiteY36386"/>
              </a:cxn>
              <a:cxn ang="0">
                <a:pos x="connsiteX36387" y="connsiteY36387"/>
              </a:cxn>
              <a:cxn ang="0">
                <a:pos x="connsiteX36388" y="connsiteY36388"/>
              </a:cxn>
              <a:cxn ang="0">
                <a:pos x="connsiteX36389" y="connsiteY36389"/>
              </a:cxn>
              <a:cxn ang="0">
                <a:pos x="connsiteX36390" y="connsiteY36390"/>
              </a:cxn>
              <a:cxn ang="0">
                <a:pos x="connsiteX36391" y="connsiteY36391"/>
              </a:cxn>
              <a:cxn ang="0">
                <a:pos x="connsiteX36392" y="connsiteY36392"/>
              </a:cxn>
              <a:cxn ang="0">
                <a:pos x="connsiteX36393" y="connsiteY36393"/>
              </a:cxn>
              <a:cxn ang="0">
                <a:pos x="connsiteX36394" y="connsiteY36394"/>
              </a:cxn>
              <a:cxn ang="0">
                <a:pos x="connsiteX36395" y="connsiteY36395"/>
              </a:cxn>
              <a:cxn ang="0">
                <a:pos x="connsiteX36396" y="connsiteY36396"/>
              </a:cxn>
              <a:cxn ang="0">
                <a:pos x="connsiteX36397" y="connsiteY36397"/>
              </a:cxn>
              <a:cxn ang="0">
                <a:pos x="connsiteX36398" y="connsiteY36398"/>
              </a:cxn>
              <a:cxn ang="0">
                <a:pos x="connsiteX36399" y="connsiteY36399"/>
              </a:cxn>
              <a:cxn ang="0">
                <a:pos x="connsiteX36400" y="connsiteY36400"/>
              </a:cxn>
              <a:cxn ang="0">
                <a:pos x="connsiteX36401" y="connsiteY36401"/>
              </a:cxn>
              <a:cxn ang="0">
                <a:pos x="connsiteX36402" y="connsiteY36402"/>
              </a:cxn>
              <a:cxn ang="0">
                <a:pos x="connsiteX36403" y="connsiteY36403"/>
              </a:cxn>
              <a:cxn ang="0">
                <a:pos x="connsiteX36404" y="connsiteY36404"/>
              </a:cxn>
              <a:cxn ang="0">
                <a:pos x="connsiteX36405" y="connsiteY36405"/>
              </a:cxn>
              <a:cxn ang="0">
                <a:pos x="connsiteX36406" y="connsiteY36406"/>
              </a:cxn>
              <a:cxn ang="0">
                <a:pos x="connsiteX36407" y="connsiteY36407"/>
              </a:cxn>
              <a:cxn ang="0">
                <a:pos x="connsiteX36408" y="connsiteY36408"/>
              </a:cxn>
              <a:cxn ang="0">
                <a:pos x="connsiteX36409" y="connsiteY36409"/>
              </a:cxn>
              <a:cxn ang="0">
                <a:pos x="connsiteX36410" y="connsiteY36410"/>
              </a:cxn>
              <a:cxn ang="0">
                <a:pos x="connsiteX36411" y="connsiteY36411"/>
              </a:cxn>
              <a:cxn ang="0">
                <a:pos x="connsiteX36412" y="connsiteY36412"/>
              </a:cxn>
              <a:cxn ang="0">
                <a:pos x="connsiteX36413" y="connsiteY36413"/>
              </a:cxn>
              <a:cxn ang="0">
                <a:pos x="connsiteX36414" y="connsiteY36414"/>
              </a:cxn>
              <a:cxn ang="0">
                <a:pos x="connsiteX36415" y="connsiteY36415"/>
              </a:cxn>
              <a:cxn ang="0">
                <a:pos x="connsiteX36416" y="connsiteY36416"/>
              </a:cxn>
              <a:cxn ang="0">
                <a:pos x="connsiteX36417" y="connsiteY36417"/>
              </a:cxn>
              <a:cxn ang="0">
                <a:pos x="connsiteX36418" y="connsiteY36418"/>
              </a:cxn>
              <a:cxn ang="0">
                <a:pos x="connsiteX36419" y="connsiteY36419"/>
              </a:cxn>
              <a:cxn ang="0">
                <a:pos x="connsiteX36420" y="connsiteY36420"/>
              </a:cxn>
              <a:cxn ang="0">
                <a:pos x="connsiteX36421" y="connsiteY36421"/>
              </a:cxn>
              <a:cxn ang="0">
                <a:pos x="connsiteX36422" y="connsiteY36422"/>
              </a:cxn>
              <a:cxn ang="0">
                <a:pos x="connsiteX36423" y="connsiteY36423"/>
              </a:cxn>
              <a:cxn ang="0">
                <a:pos x="connsiteX36424" y="connsiteY36424"/>
              </a:cxn>
              <a:cxn ang="0">
                <a:pos x="connsiteX36425" y="connsiteY36425"/>
              </a:cxn>
              <a:cxn ang="0">
                <a:pos x="connsiteX36426" y="connsiteY36426"/>
              </a:cxn>
              <a:cxn ang="0">
                <a:pos x="connsiteX36427" y="connsiteY36427"/>
              </a:cxn>
              <a:cxn ang="0">
                <a:pos x="connsiteX36428" y="connsiteY36428"/>
              </a:cxn>
              <a:cxn ang="0">
                <a:pos x="connsiteX36429" y="connsiteY36429"/>
              </a:cxn>
              <a:cxn ang="0">
                <a:pos x="connsiteX36430" y="connsiteY36430"/>
              </a:cxn>
              <a:cxn ang="0">
                <a:pos x="connsiteX36431" y="connsiteY36431"/>
              </a:cxn>
              <a:cxn ang="0">
                <a:pos x="connsiteX36432" y="connsiteY36432"/>
              </a:cxn>
              <a:cxn ang="0">
                <a:pos x="connsiteX36433" y="connsiteY36433"/>
              </a:cxn>
              <a:cxn ang="0">
                <a:pos x="connsiteX36434" y="connsiteY36434"/>
              </a:cxn>
              <a:cxn ang="0">
                <a:pos x="connsiteX36435" y="connsiteY36435"/>
              </a:cxn>
              <a:cxn ang="0">
                <a:pos x="connsiteX36436" y="connsiteY36436"/>
              </a:cxn>
              <a:cxn ang="0">
                <a:pos x="connsiteX36437" y="connsiteY36437"/>
              </a:cxn>
              <a:cxn ang="0">
                <a:pos x="connsiteX36438" y="connsiteY36438"/>
              </a:cxn>
              <a:cxn ang="0">
                <a:pos x="connsiteX36439" y="connsiteY36439"/>
              </a:cxn>
              <a:cxn ang="0">
                <a:pos x="connsiteX36440" y="connsiteY36440"/>
              </a:cxn>
              <a:cxn ang="0">
                <a:pos x="connsiteX36441" y="connsiteY36441"/>
              </a:cxn>
              <a:cxn ang="0">
                <a:pos x="connsiteX36442" y="connsiteY36442"/>
              </a:cxn>
              <a:cxn ang="0">
                <a:pos x="connsiteX36443" y="connsiteY36443"/>
              </a:cxn>
              <a:cxn ang="0">
                <a:pos x="connsiteX36444" y="connsiteY36444"/>
              </a:cxn>
              <a:cxn ang="0">
                <a:pos x="connsiteX36445" y="connsiteY36445"/>
              </a:cxn>
              <a:cxn ang="0">
                <a:pos x="connsiteX36446" y="connsiteY36446"/>
              </a:cxn>
              <a:cxn ang="0">
                <a:pos x="connsiteX36447" y="connsiteY36447"/>
              </a:cxn>
              <a:cxn ang="0">
                <a:pos x="connsiteX36448" y="connsiteY36448"/>
              </a:cxn>
              <a:cxn ang="0">
                <a:pos x="connsiteX36449" y="connsiteY36449"/>
              </a:cxn>
              <a:cxn ang="0">
                <a:pos x="connsiteX36450" y="connsiteY36450"/>
              </a:cxn>
              <a:cxn ang="0">
                <a:pos x="connsiteX36451" y="connsiteY36451"/>
              </a:cxn>
              <a:cxn ang="0">
                <a:pos x="connsiteX36452" y="connsiteY36452"/>
              </a:cxn>
              <a:cxn ang="0">
                <a:pos x="connsiteX36453" y="connsiteY36453"/>
              </a:cxn>
              <a:cxn ang="0">
                <a:pos x="connsiteX36454" y="connsiteY36454"/>
              </a:cxn>
              <a:cxn ang="0">
                <a:pos x="connsiteX36455" y="connsiteY36455"/>
              </a:cxn>
              <a:cxn ang="0">
                <a:pos x="connsiteX36456" y="connsiteY36456"/>
              </a:cxn>
              <a:cxn ang="0">
                <a:pos x="connsiteX36457" y="connsiteY36457"/>
              </a:cxn>
              <a:cxn ang="0">
                <a:pos x="connsiteX36458" y="connsiteY36458"/>
              </a:cxn>
              <a:cxn ang="0">
                <a:pos x="connsiteX36459" y="connsiteY36459"/>
              </a:cxn>
              <a:cxn ang="0">
                <a:pos x="connsiteX36460" y="connsiteY36460"/>
              </a:cxn>
              <a:cxn ang="0">
                <a:pos x="connsiteX36461" y="connsiteY36461"/>
              </a:cxn>
              <a:cxn ang="0">
                <a:pos x="connsiteX36462" y="connsiteY36462"/>
              </a:cxn>
              <a:cxn ang="0">
                <a:pos x="connsiteX36463" y="connsiteY36463"/>
              </a:cxn>
              <a:cxn ang="0">
                <a:pos x="connsiteX36464" y="connsiteY36464"/>
              </a:cxn>
              <a:cxn ang="0">
                <a:pos x="connsiteX36465" y="connsiteY36465"/>
              </a:cxn>
              <a:cxn ang="0">
                <a:pos x="connsiteX36466" y="connsiteY36466"/>
              </a:cxn>
              <a:cxn ang="0">
                <a:pos x="connsiteX36467" y="connsiteY36467"/>
              </a:cxn>
              <a:cxn ang="0">
                <a:pos x="connsiteX36468" y="connsiteY36468"/>
              </a:cxn>
              <a:cxn ang="0">
                <a:pos x="connsiteX36469" y="connsiteY36469"/>
              </a:cxn>
              <a:cxn ang="0">
                <a:pos x="connsiteX36470" y="connsiteY36470"/>
              </a:cxn>
              <a:cxn ang="0">
                <a:pos x="connsiteX36471" y="connsiteY36471"/>
              </a:cxn>
              <a:cxn ang="0">
                <a:pos x="connsiteX36472" y="connsiteY36472"/>
              </a:cxn>
              <a:cxn ang="0">
                <a:pos x="connsiteX36473" y="connsiteY36473"/>
              </a:cxn>
              <a:cxn ang="0">
                <a:pos x="connsiteX36474" y="connsiteY36474"/>
              </a:cxn>
              <a:cxn ang="0">
                <a:pos x="connsiteX36475" y="connsiteY36475"/>
              </a:cxn>
              <a:cxn ang="0">
                <a:pos x="connsiteX36476" y="connsiteY36476"/>
              </a:cxn>
              <a:cxn ang="0">
                <a:pos x="connsiteX36477" y="connsiteY36477"/>
              </a:cxn>
              <a:cxn ang="0">
                <a:pos x="connsiteX36478" y="connsiteY36478"/>
              </a:cxn>
              <a:cxn ang="0">
                <a:pos x="connsiteX36479" y="connsiteY36479"/>
              </a:cxn>
              <a:cxn ang="0">
                <a:pos x="connsiteX36480" y="connsiteY36480"/>
              </a:cxn>
              <a:cxn ang="0">
                <a:pos x="connsiteX36481" y="connsiteY36481"/>
              </a:cxn>
              <a:cxn ang="0">
                <a:pos x="connsiteX36482" y="connsiteY36482"/>
              </a:cxn>
              <a:cxn ang="0">
                <a:pos x="connsiteX36483" y="connsiteY36483"/>
              </a:cxn>
              <a:cxn ang="0">
                <a:pos x="connsiteX36484" y="connsiteY36484"/>
              </a:cxn>
              <a:cxn ang="0">
                <a:pos x="connsiteX36485" y="connsiteY36485"/>
              </a:cxn>
              <a:cxn ang="0">
                <a:pos x="connsiteX36486" y="connsiteY36486"/>
              </a:cxn>
              <a:cxn ang="0">
                <a:pos x="connsiteX36487" y="connsiteY36487"/>
              </a:cxn>
              <a:cxn ang="0">
                <a:pos x="connsiteX36488" y="connsiteY36488"/>
              </a:cxn>
              <a:cxn ang="0">
                <a:pos x="connsiteX36489" y="connsiteY36489"/>
              </a:cxn>
              <a:cxn ang="0">
                <a:pos x="connsiteX36490" y="connsiteY36490"/>
              </a:cxn>
              <a:cxn ang="0">
                <a:pos x="connsiteX36491" y="connsiteY36491"/>
              </a:cxn>
              <a:cxn ang="0">
                <a:pos x="connsiteX36492" y="connsiteY36492"/>
              </a:cxn>
              <a:cxn ang="0">
                <a:pos x="connsiteX36493" y="connsiteY36493"/>
              </a:cxn>
              <a:cxn ang="0">
                <a:pos x="connsiteX36494" y="connsiteY36494"/>
              </a:cxn>
              <a:cxn ang="0">
                <a:pos x="connsiteX36495" y="connsiteY36495"/>
              </a:cxn>
              <a:cxn ang="0">
                <a:pos x="connsiteX36496" y="connsiteY36496"/>
              </a:cxn>
              <a:cxn ang="0">
                <a:pos x="connsiteX36497" y="connsiteY36497"/>
              </a:cxn>
              <a:cxn ang="0">
                <a:pos x="connsiteX36498" y="connsiteY36498"/>
              </a:cxn>
              <a:cxn ang="0">
                <a:pos x="connsiteX36499" y="connsiteY36499"/>
              </a:cxn>
              <a:cxn ang="0">
                <a:pos x="connsiteX36500" y="connsiteY36500"/>
              </a:cxn>
              <a:cxn ang="0">
                <a:pos x="connsiteX36501" y="connsiteY36501"/>
              </a:cxn>
              <a:cxn ang="0">
                <a:pos x="connsiteX36502" y="connsiteY36502"/>
              </a:cxn>
              <a:cxn ang="0">
                <a:pos x="connsiteX36503" y="connsiteY36503"/>
              </a:cxn>
              <a:cxn ang="0">
                <a:pos x="connsiteX36504" y="connsiteY36504"/>
              </a:cxn>
              <a:cxn ang="0">
                <a:pos x="connsiteX36505" y="connsiteY36505"/>
              </a:cxn>
              <a:cxn ang="0">
                <a:pos x="connsiteX36506" y="connsiteY36506"/>
              </a:cxn>
              <a:cxn ang="0">
                <a:pos x="connsiteX36507" y="connsiteY36507"/>
              </a:cxn>
              <a:cxn ang="0">
                <a:pos x="connsiteX36508" y="connsiteY36508"/>
              </a:cxn>
              <a:cxn ang="0">
                <a:pos x="connsiteX36509" y="connsiteY36509"/>
              </a:cxn>
              <a:cxn ang="0">
                <a:pos x="connsiteX36510" y="connsiteY36510"/>
              </a:cxn>
              <a:cxn ang="0">
                <a:pos x="connsiteX36511" y="connsiteY36511"/>
              </a:cxn>
              <a:cxn ang="0">
                <a:pos x="connsiteX36512" y="connsiteY36512"/>
              </a:cxn>
              <a:cxn ang="0">
                <a:pos x="connsiteX36513" y="connsiteY36513"/>
              </a:cxn>
              <a:cxn ang="0">
                <a:pos x="connsiteX36514" y="connsiteY36514"/>
              </a:cxn>
              <a:cxn ang="0">
                <a:pos x="connsiteX36515" y="connsiteY36515"/>
              </a:cxn>
              <a:cxn ang="0">
                <a:pos x="connsiteX36516" y="connsiteY36516"/>
              </a:cxn>
              <a:cxn ang="0">
                <a:pos x="connsiteX36517" y="connsiteY36517"/>
              </a:cxn>
              <a:cxn ang="0">
                <a:pos x="connsiteX36518" y="connsiteY36518"/>
              </a:cxn>
              <a:cxn ang="0">
                <a:pos x="connsiteX36519" y="connsiteY36519"/>
              </a:cxn>
              <a:cxn ang="0">
                <a:pos x="connsiteX36520" y="connsiteY36520"/>
              </a:cxn>
              <a:cxn ang="0">
                <a:pos x="connsiteX36521" y="connsiteY36521"/>
              </a:cxn>
              <a:cxn ang="0">
                <a:pos x="connsiteX36522" y="connsiteY36522"/>
              </a:cxn>
              <a:cxn ang="0">
                <a:pos x="connsiteX36523" y="connsiteY36523"/>
              </a:cxn>
              <a:cxn ang="0">
                <a:pos x="connsiteX36524" y="connsiteY36524"/>
              </a:cxn>
              <a:cxn ang="0">
                <a:pos x="connsiteX36525" y="connsiteY36525"/>
              </a:cxn>
              <a:cxn ang="0">
                <a:pos x="connsiteX36526" y="connsiteY36526"/>
              </a:cxn>
              <a:cxn ang="0">
                <a:pos x="connsiteX36527" y="connsiteY36527"/>
              </a:cxn>
              <a:cxn ang="0">
                <a:pos x="connsiteX36528" y="connsiteY36528"/>
              </a:cxn>
              <a:cxn ang="0">
                <a:pos x="connsiteX36529" y="connsiteY36529"/>
              </a:cxn>
              <a:cxn ang="0">
                <a:pos x="connsiteX36530" y="connsiteY36530"/>
              </a:cxn>
              <a:cxn ang="0">
                <a:pos x="connsiteX36531" y="connsiteY36531"/>
              </a:cxn>
              <a:cxn ang="0">
                <a:pos x="connsiteX36532" y="connsiteY36532"/>
              </a:cxn>
              <a:cxn ang="0">
                <a:pos x="connsiteX36533" y="connsiteY36533"/>
              </a:cxn>
              <a:cxn ang="0">
                <a:pos x="connsiteX36534" y="connsiteY36534"/>
              </a:cxn>
              <a:cxn ang="0">
                <a:pos x="connsiteX36535" y="connsiteY36535"/>
              </a:cxn>
              <a:cxn ang="0">
                <a:pos x="connsiteX36536" y="connsiteY36536"/>
              </a:cxn>
              <a:cxn ang="0">
                <a:pos x="connsiteX36537" y="connsiteY36537"/>
              </a:cxn>
              <a:cxn ang="0">
                <a:pos x="connsiteX36538" y="connsiteY36538"/>
              </a:cxn>
              <a:cxn ang="0">
                <a:pos x="connsiteX36539" y="connsiteY36539"/>
              </a:cxn>
              <a:cxn ang="0">
                <a:pos x="connsiteX36540" y="connsiteY36540"/>
              </a:cxn>
              <a:cxn ang="0">
                <a:pos x="connsiteX36541" y="connsiteY36541"/>
              </a:cxn>
              <a:cxn ang="0">
                <a:pos x="connsiteX36542" y="connsiteY36542"/>
              </a:cxn>
              <a:cxn ang="0">
                <a:pos x="connsiteX36543" y="connsiteY36543"/>
              </a:cxn>
              <a:cxn ang="0">
                <a:pos x="connsiteX36544" y="connsiteY36544"/>
              </a:cxn>
              <a:cxn ang="0">
                <a:pos x="connsiteX36545" y="connsiteY36545"/>
              </a:cxn>
              <a:cxn ang="0">
                <a:pos x="connsiteX36546" y="connsiteY36546"/>
              </a:cxn>
              <a:cxn ang="0">
                <a:pos x="connsiteX36547" y="connsiteY36547"/>
              </a:cxn>
              <a:cxn ang="0">
                <a:pos x="connsiteX36548" y="connsiteY36548"/>
              </a:cxn>
              <a:cxn ang="0">
                <a:pos x="connsiteX36549" y="connsiteY36549"/>
              </a:cxn>
              <a:cxn ang="0">
                <a:pos x="connsiteX36550" y="connsiteY36550"/>
              </a:cxn>
              <a:cxn ang="0">
                <a:pos x="connsiteX36551" y="connsiteY36551"/>
              </a:cxn>
              <a:cxn ang="0">
                <a:pos x="connsiteX36552" y="connsiteY36552"/>
              </a:cxn>
              <a:cxn ang="0">
                <a:pos x="connsiteX36553" y="connsiteY36553"/>
              </a:cxn>
              <a:cxn ang="0">
                <a:pos x="connsiteX36554" y="connsiteY36554"/>
              </a:cxn>
              <a:cxn ang="0">
                <a:pos x="connsiteX36555" y="connsiteY36555"/>
              </a:cxn>
              <a:cxn ang="0">
                <a:pos x="connsiteX36556" y="connsiteY36556"/>
              </a:cxn>
              <a:cxn ang="0">
                <a:pos x="connsiteX36557" y="connsiteY36557"/>
              </a:cxn>
              <a:cxn ang="0">
                <a:pos x="connsiteX36558" y="connsiteY36558"/>
              </a:cxn>
              <a:cxn ang="0">
                <a:pos x="connsiteX36559" y="connsiteY36559"/>
              </a:cxn>
              <a:cxn ang="0">
                <a:pos x="connsiteX36560" y="connsiteY36560"/>
              </a:cxn>
              <a:cxn ang="0">
                <a:pos x="connsiteX36561" y="connsiteY36561"/>
              </a:cxn>
              <a:cxn ang="0">
                <a:pos x="connsiteX36562" y="connsiteY36562"/>
              </a:cxn>
              <a:cxn ang="0">
                <a:pos x="connsiteX36563" y="connsiteY36563"/>
              </a:cxn>
              <a:cxn ang="0">
                <a:pos x="connsiteX36564" y="connsiteY36564"/>
              </a:cxn>
              <a:cxn ang="0">
                <a:pos x="connsiteX36565" y="connsiteY36565"/>
              </a:cxn>
              <a:cxn ang="0">
                <a:pos x="connsiteX36566" y="connsiteY36566"/>
              </a:cxn>
              <a:cxn ang="0">
                <a:pos x="connsiteX36567" y="connsiteY36567"/>
              </a:cxn>
              <a:cxn ang="0">
                <a:pos x="connsiteX36568" y="connsiteY36568"/>
              </a:cxn>
              <a:cxn ang="0">
                <a:pos x="connsiteX36569" y="connsiteY36569"/>
              </a:cxn>
              <a:cxn ang="0">
                <a:pos x="connsiteX36570" y="connsiteY36570"/>
              </a:cxn>
              <a:cxn ang="0">
                <a:pos x="connsiteX36571" y="connsiteY36571"/>
              </a:cxn>
              <a:cxn ang="0">
                <a:pos x="connsiteX36572" y="connsiteY36572"/>
              </a:cxn>
              <a:cxn ang="0">
                <a:pos x="connsiteX36573" y="connsiteY36573"/>
              </a:cxn>
              <a:cxn ang="0">
                <a:pos x="connsiteX36574" y="connsiteY36574"/>
              </a:cxn>
              <a:cxn ang="0">
                <a:pos x="connsiteX36575" y="connsiteY36575"/>
              </a:cxn>
              <a:cxn ang="0">
                <a:pos x="connsiteX36576" y="connsiteY36576"/>
              </a:cxn>
              <a:cxn ang="0">
                <a:pos x="connsiteX36577" y="connsiteY36577"/>
              </a:cxn>
              <a:cxn ang="0">
                <a:pos x="connsiteX36578" y="connsiteY36578"/>
              </a:cxn>
              <a:cxn ang="0">
                <a:pos x="connsiteX36579" y="connsiteY36579"/>
              </a:cxn>
              <a:cxn ang="0">
                <a:pos x="connsiteX36580" y="connsiteY36580"/>
              </a:cxn>
              <a:cxn ang="0">
                <a:pos x="connsiteX36581" y="connsiteY36581"/>
              </a:cxn>
              <a:cxn ang="0">
                <a:pos x="connsiteX36582" y="connsiteY36582"/>
              </a:cxn>
              <a:cxn ang="0">
                <a:pos x="connsiteX36583" y="connsiteY36583"/>
              </a:cxn>
              <a:cxn ang="0">
                <a:pos x="connsiteX36584" y="connsiteY36584"/>
              </a:cxn>
              <a:cxn ang="0">
                <a:pos x="connsiteX36585" y="connsiteY36585"/>
              </a:cxn>
              <a:cxn ang="0">
                <a:pos x="connsiteX36586" y="connsiteY36586"/>
              </a:cxn>
              <a:cxn ang="0">
                <a:pos x="connsiteX36587" y="connsiteY36587"/>
              </a:cxn>
              <a:cxn ang="0">
                <a:pos x="connsiteX36588" y="connsiteY36588"/>
              </a:cxn>
              <a:cxn ang="0">
                <a:pos x="connsiteX36589" y="connsiteY36589"/>
              </a:cxn>
              <a:cxn ang="0">
                <a:pos x="connsiteX36590" y="connsiteY36590"/>
              </a:cxn>
              <a:cxn ang="0">
                <a:pos x="connsiteX36591" y="connsiteY36591"/>
              </a:cxn>
              <a:cxn ang="0">
                <a:pos x="connsiteX36592" y="connsiteY36592"/>
              </a:cxn>
              <a:cxn ang="0">
                <a:pos x="connsiteX36593" y="connsiteY36593"/>
              </a:cxn>
              <a:cxn ang="0">
                <a:pos x="connsiteX36594" y="connsiteY36594"/>
              </a:cxn>
              <a:cxn ang="0">
                <a:pos x="connsiteX36595" y="connsiteY36595"/>
              </a:cxn>
              <a:cxn ang="0">
                <a:pos x="connsiteX36596" y="connsiteY36596"/>
              </a:cxn>
              <a:cxn ang="0">
                <a:pos x="connsiteX36597" y="connsiteY36597"/>
              </a:cxn>
              <a:cxn ang="0">
                <a:pos x="connsiteX36598" y="connsiteY36598"/>
              </a:cxn>
              <a:cxn ang="0">
                <a:pos x="connsiteX36599" y="connsiteY36599"/>
              </a:cxn>
              <a:cxn ang="0">
                <a:pos x="connsiteX36600" y="connsiteY36600"/>
              </a:cxn>
              <a:cxn ang="0">
                <a:pos x="connsiteX36601" y="connsiteY36601"/>
              </a:cxn>
              <a:cxn ang="0">
                <a:pos x="connsiteX36602" y="connsiteY36602"/>
              </a:cxn>
              <a:cxn ang="0">
                <a:pos x="connsiteX36603" y="connsiteY36603"/>
              </a:cxn>
              <a:cxn ang="0">
                <a:pos x="connsiteX36604" y="connsiteY36604"/>
              </a:cxn>
              <a:cxn ang="0">
                <a:pos x="connsiteX36605" y="connsiteY36605"/>
              </a:cxn>
              <a:cxn ang="0">
                <a:pos x="connsiteX36606" y="connsiteY36606"/>
              </a:cxn>
              <a:cxn ang="0">
                <a:pos x="connsiteX36607" y="connsiteY36607"/>
              </a:cxn>
              <a:cxn ang="0">
                <a:pos x="connsiteX36608" y="connsiteY36608"/>
              </a:cxn>
              <a:cxn ang="0">
                <a:pos x="connsiteX36609" y="connsiteY36609"/>
              </a:cxn>
              <a:cxn ang="0">
                <a:pos x="connsiteX36610" y="connsiteY36610"/>
              </a:cxn>
              <a:cxn ang="0">
                <a:pos x="connsiteX36611" y="connsiteY36611"/>
              </a:cxn>
              <a:cxn ang="0">
                <a:pos x="connsiteX36612" y="connsiteY36612"/>
              </a:cxn>
              <a:cxn ang="0">
                <a:pos x="connsiteX36613" y="connsiteY36613"/>
              </a:cxn>
              <a:cxn ang="0">
                <a:pos x="connsiteX36614" y="connsiteY36614"/>
              </a:cxn>
              <a:cxn ang="0">
                <a:pos x="connsiteX36615" y="connsiteY36615"/>
              </a:cxn>
              <a:cxn ang="0">
                <a:pos x="connsiteX36616" y="connsiteY36616"/>
              </a:cxn>
              <a:cxn ang="0">
                <a:pos x="connsiteX36617" y="connsiteY36617"/>
              </a:cxn>
              <a:cxn ang="0">
                <a:pos x="connsiteX36618" y="connsiteY36618"/>
              </a:cxn>
              <a:cxn ang="0">
                <a:pos x="connsiteX36619" y="connsiteY36619"/>
              </a:cxn>
              <a:cxn ang="0">
                <a:pos x="connsiteX36620" y="connsiteY36620"/>
              </a:cxn>
              <a:cxn ang="0">
                <a:pos x="connsiteX36621" y="connsiteY36621"/>
              </a:cxn>
              <a:cxn ang="0">
                <a:pos x="connsiteX36622" y="connsiteY36622"/>
              </a:cxn>
              <a:cxn ang="0">
                <a:pos x="connsiteX36623" y="connsiteY36623"/>
              </a:cxn>
              <a:cxn ang="0">
                <a:pos x="connsiteX36624" y="connsiteY36624"/>
              </a:cxn>
              <a:cxn ang="0">
                <a:pos x="connsiteX36625" y="connsiteY36625"/>
              </a:cxn>
              <a:cxn ang="0">
                <a:pos x="connsiteX36626" y="connsiteY36626"/>
              </a:cxn>
              <a:cxn ang="0">
                <a:pos x="connsiteX36627" y="connsiteY36627"/>
              </a:cxn>
              <a:cxn ang="0">
                <a:pos x="connsiteX36628" y="connsiteY36628"/>
              </a:cxn>
              <a:cxn ang="0">
                <a:pos x="connsiteX36629" y="connsiteY36629"/>
              </a:cxn>
              <a:cxn ang="0">
                <a:pos x="connsiteX36630" y="connsiteY36630"/>
              </a:cxn>
              <a:cxn ang="0">
                <a:pos x="connsiteX36631" y="connsiteY36631"/>
              </a:cxn>
              <a:cxn ang="0">
                <a:pos x="connsiteX36632" y="connsiteY36632"/>
              </a:cxn>
              <a:cxn ang="0">
                <a:pos x="connsiteX36633" y="connsiteY36633"/>
              </a:cxn>
              <a:cxn ang="0">
                <a:pos x="connsiteX36634" y="connsiteY36634"/>
              </a:cxn>
              <a:cxn ang="0">
                <a:pos x="connsiteX36635" y="connsiteY36635"/>
              </a:cxn>
              <a:cxn ang="0">
                <a:pos x="connsiteX36636" y="connsiteY36636"/>
              </a:cxn>
              <a:cxn ang="0">
                <a:pos x="connsiteX36637" y="connsiteY36637"/>
              </a:cxn>
              <a:cxn ang="0">
                <a:pos x="connsiteX36638" y="connsiteY36638"/>
              </a:cxn>
              <a:cxn ang="0">
                <a:pos x="connsiteX36639" y="connsiteY36639"/>
              </a:cxn>
              <a:cxn ang="0">
                <a:pos x="connsiteX36640" y="connsiteY36640"/>
              </a:cxn>
              <a:cxn ang="0">
                <a:pos x="connsiteX36641" y="connsiteY36641"/>
              </a:cxn>
              <a:cxn ang="0">
                <a:pos x="connsiteX36642" y="connsiteY36642"/>
              </a:cxn>
              <a:cxn ang="0">
                <a:pos x="connsiteX36643" y="connsiteY36643"/>
              </a:cxn>
              <a:cxn ang="0">
                <a:pos x="connsiteX36644" y="connsiteY36644"/>
              </a:cxn>
              <a:cxn ang="0">
                <a:pos x="connsiteX36645" y="connsiteY36645"/>
              </a:cxn>
              <a:cxn ang="0">
                <a:pos x="connsiteX36646" y="connsiteY36646"/>
              </a:cxn>
              <a:cxn ang="0">
                <a:pos x="connsiteX36647" y="connsiteY36647"/>
              </a:cxn>
              <a:cxn ang="0">
                <a:pos x="connsiteX36648" y="connsiteY36648"/>
              </a:cxn>
              <a:cxn ang="0">
                <a:pos x="connsiteX36649" y="connsiteY36649"/>
              </a:cxn>
              <a:cxn ang="0">
                <a:pos x="connsiteX36650" y="connsiteY36650"/>
              </a:cxn>
              <a:cxn ang="0">
                <a:pos x="connsiteX36651" y="connsiteY36651"/>
              </a:cxn>
              <a:cxn ang="0">
                <a:pos x="connsiteX36652" y="connsiteY36652"/>
              </a:cxn>
              <a:cxn ang="0">
                <a:pos x="connsiteX36653" y="connsiteY36653"/>
              </a:cxn>
              <a:cxn ang="0">
                <a:pos x="connsiteX36654" y="connsiteY36654"/>
              </a:cxn>
              <a:cxn ang="0">
                <a:pos x="connsiteX36655" y="connsiteY36655"/>
              </a:cxn>
              <a:cxn ang="0">
                <a:pos x="connsiteX36656" y="connsiteY36656"/>
              </a:cxn>
              <a:cxn ang="0">
                <a:pos x="connsiteX36657" y="connsiteY36657"/>
              </a:cxn>
              <a:cxn ang="0">
                <a:pos x="connsiteX36658" y="connsiteY36658"/>
              </a:cxn>
              <a:cxn ang="0">
                <a:pos x="connsiteX36659" y="connsiteY36659"/>
              </a:cxn>
              <a:cxn ang="0">
                <a:pos x="connsiteX36660" y="connsiteY36660"/>
              </a:cxn>
              <a:cxn ang="0">
                <a:pos x="connsiteX36661" y="connsiteY36661"/>
              </a:cxn>
              <a:cxn ang="0">
                <a:pos x="connsiteX36662" y="connsiteY36662"/>
              </a:cxn>
              <a:cxn ang="0">
                <a:pos x="connsiteX36663" y="connsiteY36663"/>
              </a:cxn>
              <a:cxn ang="0">
                <a:pos x="connsiteX36664" y="connsiteY36664"/>
              </a:cxn>
              <a:cxn ang="0">
                <a:pos x="connsiteX36665" y="connsiteY36665"/>
              </a:cxn>
              <a:cxn ang="0">
                <a:pos x="connsiteX36666" y="connsiteY36666"/>
              </a:cxn>
              <a:cxn ang="0">
                <a:pos x="connsiteX36667" y="connsiteY36667"/>
              </a:cxn>
              <a:cxn ang="0">
                <a:pos x="connsiteX36668" y="connsiteY36668"/>
              </a:cxn>
              <a:cxn ang="0">
                <a:pos x="connsiteX36669" y="connsiteY36669"/>
              </a:cxn>
              <a:cxn ang="0">
                <a:pos x="connsiteX36670" y="connsiteY36670"/>
              </a:cxn>
              <a:cxn ang="0">
                <a:pos x="connsiteX36671" y="connsiteY36671"/>
              </a:cxn>
              <a:cxn ang="0">
                <a:pos x="connsiteX36672" y="connsiteY36672"/>
              </a:cxn>
              <a:cxn ang="0">
                <a:pos x="connsiteX36673" y="connsiteY36673"/>
              </a:cxn>
              <a:cxn ang="0">
                <a:pos x="connsiteX36674" y="connsiteY36674"/>
              </a:cxn>
              <a:cxn ang="0">
                <a:pos x="connsiteX36675" y="connsiteY36675"/>
              </a:cxn>
              <a:cxn ang="0">
                <a:pos x="connsiteX36676" y="connsiteY36676"/>
              </a:cxn>
              <a:cxn ang="0">
                <a:pos x="connsiteX36677" y="connsiteY36677"/>
              </a:cxn>
              <a:cxn ang="0">
                <a:pos x="connsiteX36678" y="connsiteY36678"/>
              </a:cxn>
              <a:cxn ang="0">
                <a:pos x="connsiteX36679" y="connsiteY36679"/>
              </a:cxn>
              <a:cxn ang="0">
                <a:pos x="connsiteX36680" y="connsiteY36680"/>
              </a:cxn>
              <a:cxn ang="0">
                <a:pos x="connsiteX36681" y="connsiteY36681"/>
              </a:cxn>
              <a:cxn ang="0">
                <a:pos x="connsiteX36682" y="connsiteY36682"/>
              </a:cxn>
              <a:cxn ang="0">
                <a:pos x="connsiteX36683" y="connsiteY36683"/>
              </a:cxn>
              <a:cxn ang="0">
                <a:pos x="connsiteX36684" y="connsiteY36684"/>
              </a:cxn>
              <a:cxn ang="0">
                <a:pos x="connsiteX36685" y="connsiteY36685"/>
              </a:cxn>
              <a:cxn ang="0">
                <a:pos x="connsiteX36686" y="connsiteY36686"/>
              </a:cxn>
              <a:cxn ang="0">
                <a:pos x="connsiteX36687" y="connsiteY36687"/>
              </a:cxn>
              <a:cxn ang="0">
                <a:pos x="connsiteX36688" y="connsiteY36688"/>
              </a:cxn>
              <a:cxn ang="0">
                <a:pos x="connsiteX36689" y="connsiteY36689"/>
              </a:cxn>
              <a:cxn ang="0">
                <a:pos x="connsiteX36690" y="connsiteY36690"/>
              </a:cxn>
              <a:cxn ang="0">
                <a:pos x="connsiteX36691" y="connsiteY36691"/>
              </a:cxn>
              <a:cxn ang="0">
                <a:pos x="connsiteX36692" y="connsiteY36692"/>
              </a:cxn>
              <a:cxn ang="0">
                <a:pos x="connsiteX36693" y="connsiteY36693"/>
              </a:cxn>
              <a:cxn ang="0">
                <a:pos x="connsiteX36694" y="connsiteY36694"/>
              </a:cxn>
              <a:cxn ang="0">
                <a:pos x="connsiteX36695" y="connsiteY36695"/>
              </a:cxn>
              <a:cxn ang="0">
                <a:pos x="connsiteX36696" y="connsiteY36696"/>
              </a:cxn>
              <a:cxn ang="0">
                <a:pos x="connsiteX36697" y="connsiteY36697"/>
              </a:cxn>
              <a:cxn ang="0">
                <a:pos x="connsiteX36698" y="connsiteY36698"/>
              </a:cxn>
              <a:cxn ang="0">
                <a:pos x="connsiteX36699" y="connsiteY36699"/>
              </a:cxn>
              <a:cxn ang="0">
                <a:pos x="connsiteX36700" y="connsiteY36700"/>
              </a:cxn>
              <a:cxn ang="0">
                <a:pos x="connsiteX36701" y="connsiteY36701"/>
              </a:cxn>
              <a:cxn ang="0">
                <a:pos x="connsiteX36702" y="connsiteY36702"/>
              </a:cxn>
              <a:cxn ang="0">
                <a:pos x="connsiteX36703" y="connsiteY36703"/>
              </a:cxn>
              <a:cxn ang="0">
                <a:pos x="connsiteX36704" y="connsiteY36704"/>
              </a:cxn>
              <a:cxn ang="0">
                <a:pos x="connsiteX36705" y="connsiteY36705"/>
              </a:cxn>
              <a:cxn ang="0">
                <a:pos x="connsiteX36706" y="connsiteY36706"/>
              </a:cxn>
              <a:cxn ang="0">
                <a:pos x="connsiteX36707" y="connsiteY36707"/>
              </a:cxn>
              <a:cxn ang="0">
                <a:pos x="connsiteX36708" y="connsiteY36708"/>
              </a:cxn>
              <a:cxn ang="0">
                <a:pos x="connsiteX36709" y="connsiteY36709"/>
              </a:cxn>
              <a:cxn ang="0">
                <a:pos x="connsiteX36710" y="connsiteY36710"/>
              </a:cxn>
              <a:cxn ang="0">
                <a:pos x="connsiteX36711" y="connsiteY36711"/>
              </a:cxn>
              <a:cxn ang="0">
                <a:pos x="connsiteX36712" y="connsiteY36712"/>
              </a:cxn>
              <a:cxn ang="0">
                <a:pos x="connsiteX36713" y="connsiteY36713"/>
              </a:cxn>
              <a:cxn ang="0">
                <a:pos x="connsiteX36714" y="connsiteY36714"/>
              </a:cxn>
              <a:cxn ang="0">
                <a:pos x="connsiteX36715" y="connsiteY36715"/>
              </a:cxn>
              <a:cxn ang="0">
                <a:pos x="connsiteX36716" y="connsiteY36716"/>
              </a:cxn>
              <a:cxn ang="0">
                <a:pos x="connsiteX36717" y="connsiteY36717"/>
              </a:cxn>
              <a:cxn ang="0">
                <a:pos x="connsiteX36718" y="connsiteY36718"/>
              </a:cxn>
              <a:cxn ang="0">
                <a:pos x="connsiteX36719" y="connsiteY36719"/>
              </a:cxn>
              <a:cxn ang="0">
                <a:pos x="connsiteX36720" y="connsiteY36720"/>
              </a:cxn>
              <a:cxn ang="0">
                <a:pos x="connsiteX36721" y="connsiteY36721"/>
              </a:cxn>
              <a:cxn ang="0">
                <a:pos x="connsiteX36722" y="connsiteY36722"/>
              </a:cxn>
              <a:cxn ang="0">
                <a:pos x="connsiteX36723" y="connsiteY36723"/>
              </a:cxn>
              <a:cxn ang="0">
                <a:pos x="connsiteX36724" y="connsiteY36724"/>
              </a:cxn>
              <a:cxn ang="0">
                <a:pos x="connsiteX36725" y="connsiteY36725"/>
              </a:cxn>
              <a:cxn ang="0">
                <a:pos x="connsiteX36726" y="connsiteY36726"/>
              </a:cxn>
              <a:cxn ang="0">
                <a:pos x="connsiteX36727" y="connsiteY36727"/>
              </a:cxn>
              <a:cxn ang="0">
                <a:pos x="connsiteX36728" y="connsiteY36728"/>
              </a:cxn>
              <a:cxn ang="0">
                <a:pos x="connsiteX36729" y="connsiteY36729"/>
              </a:cxn>
              <a:cxn ang="0">
                <a:pos x="connsiteX36730" y="connsiteY36730"/>
              </a:cxn>
              <a:cxn ang="0">
                <a:pos x="connsiteX36731" y="connsiteY36731"/>
              </a:cxn>
              <a:cxn ang="0">
                <a:pos x="connsiteX36732" y="connsiteY36732"/>
              </a:cxn>
              <a:cxn ang="0">
                <a:pos x="connsiteX36733" y="connsiteY36733"/>
              </a:cxn>
              <a:cxn ang="0">
                <a:pos x="connsiteX36734" y="connsiteY36734"/>
              </a:cxn>
              <a:cxn ang="0">
                <a:pos x="connsiteX36735" y="connsiteY36735"/>
              </a:cxn>
              <a:cxn ang="0">
                <a:pos x="connsiteX36736" y="connsiteY36736"/>
              </a:cxn>
              <a:cxn ang="0">
                <a:pos x="connsiteX36737" y="connsiteY36737"/>
              </a:cxn>
              <a:cxn ang="0">
                <a:pos x="connsiteX36738" y="connsiteY36738"/>
              </a:cxn>
              <a:cxn ang="0">
                <a:pos x="connsiteX36739" y="connsiteY36739"/>
              </a:cxn>
              <a:cxn ang="0">
                <a:pos x="connsiteX36740" y="connsiteY36740"/>
              </a:cxn>
              <a:cxn ang="0">
                <a:pos x="connsiteX36741" y="connsiteY36741"/>
              </a:cxn>
              <a:cxn ang="0">
                <a:pos x="connsiteX36742" y="connsiteY36742"/>
              </a:cxn>
              <a:cxn ang="0">
                <a:pos x="connsiteX36743" y="connsiteY36743"/>
              </a:cxn>
              <a:cxn ang="0">
                <a:pos x="connsiteX36744" y="connsiteY36744"/>
              </a:cxn>
              <a:cxn ang="0">
                <a:pos x="connsiteX36745" y="connsiteY36745"/>
              </a:cxn>
              <a:cxn ang="0">
                <a:pos x="connsiteX36746" y="connsiteY36746"/>
              </a:cxn>
              <a:cxn ang="0">
                <a:pos x="connsiteX36747" y="connsiteY36747"/>
              </a:cxn>
              <a:cxn ang="0">
                <a:pos x="connsiteX36748" y="connsiteY36748"/>
              </a:cxn>
              <a:cxn ang="0">
                <a:pos x="connsiteX36749" y="connsiteY36749"/>
              </a:cxn>
              <a:cxn ang="0">
                <a:pos x="connsiteX36750" y="connsiteY36750"/>
              </a:cxn>
              <a:cxn ang="0">
                <a:pos x="connsiteX36751" y="connsiteY36751"/>
              </a:cxn>
              <a:cxn ang="0">
                <a:pos x="connsiteX36752" y="connsiteY36752"/>
              </a:cxn>
              <a:cxn ang="0">
                <a:pos x="connsiteX36753" y="connsiteY36753"/>
              </a:cxn>
              <a:cxn ang="0">
                <a:pos x="connsiteX36754" y="connsiteY36754"/>
              </a:cxn>
              <a:cxn ang="0">
                <a:pos x="connsiteX36755" y="connsiteY36755"/>
              </a:cxn>
              <a:cxn ang="0">
                <a:pos x="connsiteX36756" y="connsiteY36756"/>
              </a:cxn>
              <a:cxn ang="0">
                <a:pos x="connsiteX36757" y="connsiteY36757"/>
              </a:cxn>
              <a:cxn ang="0">
                <a:pos x="connsiteX36758" y="connsiteY36758"/>
              </a:cxn>
              <a:cxn ang="0">
                <a:pos x="connsiteX36759" y="connsiteY36759"/>
              </a:cxn>
              <a:cxn ang="0">
                <a:pos x="connsiteX36760" y="connsiteY36760"/>
              </a:cxn>
              <a:cxn ang="0">
                <a:pos x="connsiteX36761" y="connsiteY36761"/>
              </a:cxn>
              <a:cxn ang="0">
                <a:pos x="connsiteX36762" y="connsiteY36762"/>
              </a:cxn>
              <a:cxn ang="0">
                <a:pos x="connsiteX36763" y="connsiteY36763"/>
              </a:cxn>
              <a:cxn ang="0">
                <a:pos x="connsiteX36764" y="connsiteY36764"/>
              </a:cxn>
              <a:cxn ang="0">
                <a:pos x="connsiteX36765" y="connsiteY36765"/>
              </a:cxn>
              <a:cxn ang="0">
                <a:pos x="connsiteX36766" y="connsiteY36766"/>
              </a:cxn>
              <a:cxn ang="0">
                <a:pos x="connsiteX36767" y="connsiteY36767"/>
              </a:cxn>
              <a:cxn ang="0">
                <a:pos x="connsiteX36768" y="connsiteY36768"/>
              </a:cxn>
              <a:cxn ang="0">
                <a:pos x="connsiteX36769" y="connsiteY36769"/>
              </a:cxn>
              <a:cxn ang="0">
                <a:pos x="connsiteX36770" y="connsiteY36770"/>
              </a:cxn>
              <a:cxn ang="0">
                <a:pos x="connsiteX36771" y="connsiteY36771"/>
              </a:cxn>
              <a:cxn ang="0">
                <a:pos x="connsiteX36772" y="connsiteY36772"/>
              </a:cxn>
              <a:cxn ang="0">
                <a:pos x="connsiteX36773" y="connsiteY36773"/>
              </a:cxn>
              <a:cxn ang="0">
                <a:pos x="connsiteX36774" y="connsiteY36774"/>
              </a:cxn>
              <a:cxn ang="0">
                <a:pos x="connsiteX36775" y="connsiteY36775"/>
              </a:cxn>
              <a:cxn ang="0">
                <a:pos x="connsiteX36776" y="connsiteY36776"/>
              </a:cxn>
              <a:cxn ang="0">
                <a:pos x="connsiteX36777" y="connsiteY36777"/>
              </a:cxn>
              <a:cxn ang="0">
                <a:pos x="connsiteX36778" y="connsiteY36778"/>
              </a:cxn>
              <a:cxn ang="0">
                <a:pos x="connsiteX36779" y="connsiteY36779"/>
              </a:cxn>
              <a:cxn ang="0">
                <a:pos x="connsiteX36780" y="connsiteY36780"/>
              </a:cxn>
              <a:cxn ang="0">
                <a:pos x="connsiteX36781" y="connsiteY36781"/>
              </a:cxn>
              <a:cxn ang="0">
                <a:pos x="connsiteX36782" y="connsiteY36782"/>
              </a:cxn>
              <a:cxn ang="0">
                <a:pos x="connsiteX36783" y="connsiteY36783"/>
              </a:cxn>
              <a:cxn ang="0">
                <a:pos x="connsiteX36784" y="connsiteY36784"/>
              </a:cxn>
              <a:cxn ang="0">
                <a:pos x="connsiteX36785" y="connsiteY36785"/>
              </a:cxn>
              <a:cxn ang="0">
                <a:pos x="connsiteX36786" y="connsiteY36786"/>
              </a:cxn>
              <a:cxn ang="0">
                <a:pos x="connsiteX36787" y="connsiteY36787"/>
              </a:cxn>
              <a:cxn ang="0">
                <a:pos x="connsiteX36788" y="connsiteY36788"/>
              </a:cxn>
              <a:cxn ang="0">
                <a:pos x="connsiteX36789" y="connsiteY36789"/>
              </a:cxn>
              <a:cxn ang="0">
                <a:pos x="connsiteX36790" y="connsiteY36790"/>
              </a:cxn>
              <a:cxn ang="0">
                <a:pos x="connsiteX36791" y="connsiteY36791"/>
              </a:cxn>
              <a:cxn ang="0">
                <a:pos x="connsiteX36792" y="connsiteY36792"/>
              </a:cxn>
              <a:cxn ang="0">
                <a:pos x="connsiteX36793" y="connsiteY36793"/>
              </a:cxn>
              <a:cxn ang="0">
                <a:pos x="connsiteX36794" y="connsiteY36794"/>
              </a:cxn>
              <a:cxn ang="0">
                <a:pos x="connsiteX36795" y="connsiteY36795"/>
              </a:cxn>
              <a:cxn ang="0">
                <a:pos x="connsiteX36796" y="connsiteY36796"/>
              </a:cxn>
              <a:cxn ang="0">
                <a:pos x="connsiteX36797" y="connsiteY36797"/>
              </a:cxn>
              <a:cxn ang="0">
                <a:pos x="connsiteX36798" y="connsiteY36798"/>
              </a:cxn>
              <a:cxn ang="0">
                <a:pos x="connsiteX36799" y="connsiteY36799"/>
              </a:cxn>
              <a:cxn ang="0">
                <a:pos x="connsiteX36800" y="connsiteY36800"/>
              </a:cxn>
              <a:cxn ang="0">
                <a:pos x="connsiteX36801" y="connsiteY36801"/>
              </a:cxn>
              <a:cxn ang="0">
                <a:pos x="connsiteX36802" y="connsiteY36802"/>
              </a:cxn>
              <a:cxn ang="0">
                <a:pos x="connsiteX36803" y="connsiteY36803"/>
              </a:cxn>
              <a:cxn ang="0">
                <a:pos x="connsiteX36804" y="connsiteY36804"/>
              </a:cxn>
              <a:cxn ang="0">
                <a:pos x="connsiteX36805" y="connsiteY36805"/>
              </a:cxn>
              <a:cxn ang="0">
                <a:pos x="connsiteX36806" y="connsiteY36806"/>
              </a:cxn>
              <a:cxn ang="0">
                <a:pos x="connsiteX36807" y="connsiteY36807"/>
              </a:cxn>
              <a:cxn ang="0">
                <a:pos x="connsiteX36808" y="connsiteY36808"/>
              </a:cxn>
              <a:cxn ang="0">
                <a:pos x="connsiteX36809" y="connsiteY36809"/>
              </a:cxn>
              <a:cxn ang="0">
                <a:pos x="connsiteX36810" y="connsiteY36810"/>
              </a:cxn>
              <a:cxn ang="0">
                <a:pos x="connsiteX36811" y="connsiteY36811"/>
              </a:cxn>
              <a:cxn ang="0">
                <a:pos x="connsiteX36812" y="connsiteY36812"/>
              </a:cxn>
              <a:cxn ang="0">
                <a:pos x="connsiteX36813" y="connsiteY36813"/>
              </a:cxn>
              <a:cxn ang="0">
                <a:pos x="connsiteX36814" y="connsiteY36814"/>
              </a:cxn>
              <a:cxn ang="0">
                <a:pos x="connsiteX36815" y="connsiteY36815"/>
              </a:cxn>
              <a:cxn ang="0">
                <a:pos x="connsiteX36816" y="connsiteY36816"/>
              </a:cxn>
              <a:cxn ang="0">
                <a:pos x="connsiteX36817" y="connsiteY36817"/>
              </a:cxn>
              <a:cxn ang="0">
                <a:pos x="connsiteX36818" y="connsiteY36818"/>
              </a:cxn>
              <a:cxn ang="0">
                <a:pos x="connsiteX36819" y="connsiteY36819"/>
              </a:cxn>
              <a:cxn ang="0">
                <a:pos x="connsiteX36820" y="connsiteY36820"/>
              </a:cxn>
              <a:cxn ang="0">
                <a:pos x="connsiteX36821" y="connsiteY36821"/>
              </a:cxn>
              <a:cxn ang="0">
                <a:pos x="connsiteX36822" y="connsiteY36822"/>
              </a:cxn>
              <a:cxn ang="0">
                <a:pos x="connsiteX36823" y="connsiteY36823"/>
              </a:cxn>
              <a:cxn ang="0">
                <a:pos x="connsiteX36824" y="connsiteY36824"/>
              </a:cxn>
              <a:cxn ang="0">
                <a:pos x="connsiteX36825" y="connsiteY36825"/>
              </a:cxn>
              <a:cxn ang="0">
                <a:pos x="connsiteX36826" y="connsiteY36826"/>
              </a:cxn>
              <a:cxn ang="0">
                <a:pos x="connsiteX36827" y="connsiteY36827"/>
              </a:cxn>
              <a:cxn ang="0">
                <a:pos x="connsiteX36828" y="connsiteY36828"/>
              </a:cxn>
              <a:cxn ang="0">
                <a:pos x="connsiteX36829" y="connsiteY36829"/>
              </a:cxn>
              <a:cxn ang="0">
                <a:pos x="connsiteX36830" y="connsiteY36830"/>
              </a:cxn>
              <a:cxn ang="0">
                <a:pos x="connsiteX36831" y="connsiteY36831"/>
              </a:cxn>
              <a:cxn ang="0">
                <a:pos x="connsiteX36832" y="connsiteY36832"/>
              </a:cxn>
              <a:cxn ang="0">
                <a:pos x="connsiteX36833" y="connsiteY36833"/>
              </a:cxn>
              <a:cxn ang="0">
                <a:pos x="connsiteX36834" y="connsiteY36834"/>
              </a:cxn>
              <a:cxn ang="0">
                <a:pos x="connsiteX36835" y="connsiteY36835"/>
              </a:cxn>
              <a:cxn ang="0">
                <a:pos x="connsiteX36836" y="connsiteY36836"/>
              </a:cxn>
              <a:cxn ang="0">
                <a:pos x="connsiteX36837" y="connsiteY36837"/>
              </a:cxn>
              <a:cxn ang="0">
                <a:pos x="connsiteX36838" y="connsiteY36838"/>
              </a:cxn>
              <a:cxn ang="0">
                <a:pos x="connsiteX36839" y="connsiteY36839"/>
              </a:cxn>
              <a:cxn ang="0">
                <a:pos x="connsiteX36840" y="connsiteY36840"/>
              </a:cxn>
              <a:cxn ang="0">
                <a:pos x="connsiteX36841" y="connsiteY36841"/>
              </a:cxn>
              <a:cxn ang="0">
                <a:pos x="connsiteX36842" y="connsiteY36842"/>
              </a:cxn>
              <a:cxn ang="0">
                <a:pos x="connsiteX36843" y="connsiteY36843"/>
              </a:cxn>
              <a:cxn ang="0">
                <a:pos x="connsiteX36844" y="connsiteY36844"/>
              </a:cxn>
              <a:cxn ang="0">
                <a:pos x="connsiteX36845" y="connsiteY36845"/>
              </a:cxn>
              <a:cxn ang="0">
                <a:pos x="connsiteX36846" y="connsiteY36846"/>
              </a:cxn>
              <a:cxn ang="0">
                <a:pos x="connsiteX36847" y="connsiteY36847"/>
              </a:cxn>
              <a:cxn ang="0">
                <a:pos x="connsiteX36848" y="connsiteY36848"/>
              </a:cxn>
              <a:cxn ang="0">
                <a:pos x="connsiteX36849" y="connsiteY36849"/>
              </a:cxn>
              <a:cxn ang="0">
                <a:pos x="connsiteX36850" y="connsiteY36850"/>
              </a:cxn>
              <a:cxn ang="0">
                <a:pos x="connsiteX36851" y="connsiteY36851"/>
              </a:cxn>
              <a:cxn ang="0">
                <a:pos x="connsiteX36852" y="connsiteY36852"/>
              </a:cxn>
              <a:cxn ang="0">
                <a:pos x="connsiteX36853" y="connsiteY36853"/>
              </a:cxn>
              <a:cxn ang="0">
                <a:pos x="connsiteX36854" y="connsiteY36854"/>
              </a:cxn>
              <a:cxn ang="0">
                <a:pos x="connsiteX36855" y="connsiteY36855"/>
              </a:cxn>
              <a:cxn ang="0">
                <a:pos x="connsiteX36856" y="connsiteY36856"/>
              </a:cxn>
              <a:cxn ang="0">
                <a:pos x="connsiteX36857" y="connsiteY36857"/>
              </a:cxn>
              <a:cxn ang="0">
                <a:pos x="connsiteX36858" y="connsiteY36858"/>
              </a:cxn>
              <a:cxn ang="0">
                <a:pos x="connsiteX36859" y="connsiteY36859"/>
              </a:cxn>
              <a:cxn ang="0">
                <a:pos x="connsiteX36860" y="connsiteY36860"/>
              </a:cxn>
              <a:cxn ang="0">
                <a:pos x="connsiteX36861" y="connsiteY36861"/>
              </a:cxn>
              <a:cxn ang="0">
                <a:pos x="connsiteX36862" y="connsiteY36862"/>
              </a:cxn>
              <a:cxn ang="0">
                <a:pos x="connsiteX36863" y="connsiteY36863"/>
              </a:cxn>
              <a:cxn ang="0">
                <a:pos x="connsiteX36864" y="connsiteY36864"/>
              </a:cxn>
              <a:cxn ang="0">
                <a:pos x="connsiteX36865" y="connsiteY36865"/>
              </a:cxn>
              <a:cxn ang="0">
                <a:pos x="connsiteX36866" y="connsiteY36866"/>
              </a:cxn>
              <a:cxn ang="0">
                <a:pos x="connsiteX36867" y="connsiteY36867"/>
              </a:cxn>
              <a:cxn ang="0">
                <a:pos x="connsiteX36868" y="connsiteY36868"/>
              </a:cxn>
              <a:cxn ang="0">
                <a:pos x="connsiteX36869" y="connsiteY36869"/>
              </a:cxn>
              <a:cxn ang="0">
                <a:pos x="connsiteX36870" y="connsiteY36870"/>
              </a:cxn>
              <a:cxn ang="0">
                <a:pos x="connsiteX36871" y="connsiteY36871"/>
              </a:cxn>
              <a:cxn ang="0">
                <a:pos x="connsiteX36872" y="connsiteY36872"/>
              </a:cxn>
              <a:cxn ang="0">
                <a:pos x="connsiteX36873" y="connsiteY36873"/>
              </a:cxn>
              <a:cxn ang="0">
                <a:pos x="connsiteX36874" y="connsiteY36874"/>
              </a:cxn>
              <a:cxn ang="0">
                <a:pos x="connsiteX36875" y="connsiteY36875"/>
              </a:cxn>
              <a:cxn ang="0">
                <a:pos x="connsiteX36876" y="connsiteY36876"/>
              </a:cxn>
              <a:cxn ang="0">
                <a:pos x="connsiteX36877" y="connsiteY36877"/>
              </a:cxn>
              <a:cxn ang="0">
                <a:pos x="connsiteX36878" y="connsiteY36878"/>
              </a:cxn>
              <a:cxn ang="0">
                <a:pos x="connsiteX36879" y="connsiteY36879"/>
              </a:cxn>
              <a:cxn ang="0">
                <a:pos x="connsiteX36880" y="connsiteY36880"/>
              </a:cxn>
              <a:cxn ang="0">
                <a:pos x="connsiteX36881" y="connsiteY36881"/>
              </a:cxn>
              <a:cxn ang="0">
                <a:pos x="connsiteX36882" y="connsiteY36882"/>
              </a:cxn>
              <a:cxn ang="0">
                <a:pos x="connsiteX36883" y="connsiteY36883"/>
              </a:cxn>
              <a:cxn ang="0">
                <a:pos x="connsiteX36884" y="connsiteY36884"/>
              </a:cxn>
              <a:cxn ang="0">
                <a:pos x="connsiteX36885" y="connsiteY36885"/>
              </a:cxn>
              <a:cxn ang="0">
                <a:pos x="connsiteX36886" y="connsiteY36886"/>
              </a:cxn>
              <a:cxn ang="0">
                <a:pos x="connsiteX36887" y="connsiteY36887"/>
              </a:cxn>
              <a:cxn ang="0">
                <a:pos x="connsiteX36888" y="connsiteY36888"/>
              </a:cxn>
              <a:cxn ang="0">
                <a:pos x="connsiteX36889" y="connsiteY36889"/>
              </a:cxn>
              <a:cxn ang="0">
                <a:pos x="connsiteX36890" y="connsiteY36890"/>
              </a:cxn>
              <a:cxn ang="0">
                <a:pos x="connsiteX36891" y="connsiteY36891"/>
              </a:cxn>
              <a:cxn ang="0">
                <a:pos x="connsiteX36892" y="connsiteY36892"/>
              </a:cxn>
              <a:cxn ang="0">
                <a:pos x="connsiteX36893" y="connsiteY36893"/>
              </a:cxn>
              <a:cxn ang="0">
                <a:pos x="connsiteX36894" y="connsiteY36894"/>
              </a:cxn>
              <a:cxn ang="0">
                <a:pos x="connsiteX36895" y="connsiteY36895"/>
              </a:cxn>
              <a:cxn ang="0">
                <a:pos x="connsiteX36896" y="connsiteY36896"/>
              </a:cxn>
              <a:cxn ang="0">
                <a:pos x="connsiteX36897" y="connsiteY36897"/>
              </a:cxn>
              <a:cxn ang="0">
                <a:pos x="connsiteX36898" y="connsiteY36898"/>
              </a:cxn>
              <a:cxn ang="0">
                <a:pos x="connsiteX36899" y="connsiteY36899"/>
              </a:cxn>
              <a:cxn ang="0">
                <a:pos x="connsiteX36900" y="connsiteY36900"/>
              </a:cxn>
              <a:cxn ang="0">
                <a:pos x="connsiteX36901" y="connsiteY36901"/>
              </a:cxn>
              <a:cxn ang="0">
                <a:pos x="connsiteX36902" y="connsiteY36902"/>
              </a:cxn>
              <a:cxn ang="0">
                <a:pos x="connsiteX36903" y="connsiteY36903"/>
              </a:cxn>
              <a:cxn ang="0">
                <a:pos x="connsiteX36904" y="connsiteY36904"/>
              </a:cxn>
              <a:cxn ang="0">
                <a:pos x="connsiteX36905" y="connsiteY36905"/>
              </a:cxn>
              <a:cxn ang="0">
                <a:pos x="connsiteX36906" y="connsiteY36906"/>
              </a:cxn>
              <a:cxn ang="0">
                <a:pos x="connsiteX36907" y="connsiteY36907"/>
              </a:cxn>
              <a:cxn ang="0">
                <a:pos x="connsiteX36908" y="connsiteY36908"/>
              </a:cxn>
              <a:cxn ang="0">
                <a:pos x="connsiteX36909" y="connsiteY36909"/>
              </a:cxn>
              <a:cxn ang="0">
                <a:pos x="connsiteX36910" y="connsiteY36910"/>
              </a:cxn>
              <a:cxn ang="0">
                <a:pos x="connsiteX36911" y="connsiteY36911"/>
              </a:cxn>
              <a:cxn ang="0">
                <a:pos x="connsiteX36912" y="connsiteY36912"/>
              </a:cxn>
              <a:cxn ang="0">
                <a:pos x="connsiteX36913" y="connsiteY36913"/>
              </a:cxn>
              <a:cxn ang="0">
                <a:pos x="connsiteX36914" y="connsiteY36914"/>
              </a:cxn>
              <a:cxn ang="0">
                <a:pos x="connsiteX36915" y="connsiteY36915"/>
              </a:cxn>
              <a:cxn ang="0">
                <a:pos x="connsiteX36916" y="connsiteY36916"/>
              </a:cxn>
              <a:cxn ang="0">
                <a:pos x="connsiteX36917" y="connsiteY36917"/>
              </a:cxn>
              <a:cxn ang="0">
                <a:pos x="connsiteX36918" y="connsiteY36918"/>
              </a:cxn>
              <a:cxn ang="0">
                <a:pos x="connsiteX36919" y="connsiteY36919"/>
              </a:cxn>
              <a:cxn ang="0">
                <a:pos x="connsiteX36920" y="connsiteY36920"/>
              </a:cxn>
              <a:cxn ang="0">
                <a:pos x="connsiteX36921" y="connsiteY36921"/>
              </a:cxn>
              <a:cxn ang="0">
                <a:pos x="connsiteX36922" y="connsiteY36922"/>
              </a:cxn>
              <a:cxn ang="0">
                <a:pos x="connsiteX36923" y="connsiteY36923"/>
              </a:cxn>
              <a:cxn ang="0">
                <a:pos x="connsiteX36924" y="connsiteY36924"/>
              </a:cxn>
              <a:cxn ang="0">
                <a:pos x="connsiteX36925" y="connsiteY36925"/>
              </a:cxn>
              <a:cxn ang="0">
                <a:pos x="connsiteX36926" y="connsiteY36926"/>
              </a:cxn>
              <a:cxn ang="0">
                <a:pos x="connsiteX36927" y="connsiteY36927"/>
              </a:cxn>
              <a:cxn ang="0">
                <a:pos x="connsiteX36928" y="connsiteY36928"/>
              </a:cxn>
              <a:cxn ang="0">
                <a:pos x="connsiteX36929" y="connsiteY36929"/>
              </a:cxn>
              <a:cxn ang="0">
                <a:pos x="connsiteX36930" y="connsiteY36930"/>
              </a:cxn>
              <a:cxn ang="0">
                <a:pos x="connsiteX36931" y="connsiteY36931"/>
              </a:cxn>
              <a:cxn ang="0">
                <a:pos x="connsiteX36932" y="connsiteY36932"/>
              </a:cxn>
              <a:cxn ang="0">
                <a:pos x="connsiteX36933" y="connsiteY36933"/>
              </a:cxn>
              <a:cxn ang="0">
                <a:pos x="connsiteX36934" y="connsiteY36934"/>
              </a:cxn>
              <a:cxn ang="0">
                <a:pos x="connsiteX36935" y="connsiteY36935"/>
              </a:cxn>
              <a:cxn ang="0">
                <a:pos x="connsiteX36936" y="connsiteY36936"/>
              </a:cxn>
              <a:cxn ang="0">
                <a:pos x="connsiteX36937" y="connsiteY36937"/>
              </a:cxn>
              <a:cxn ang="0">
                <a:pos x="connsiteX36938" y="connsiteY36938"/>
              </a:cxn>
              <a:cxn ang="0">
                <a:pos x="connsiteX36939" y="connsiteY36939"/>
              </a:cxn>
              <a:cxn ang="0">
                <a:pos x="connsiteX36940" y="connsiteY36940"/>
              </a:cxn>
              <a:cxn ang="0">
                <a:pos x="connsiteX36941" y="connsiteY36941"/>
              </a:cxn>
              <a:cxn ang="0">
                <a:pos x="connsiteX36942" y="connsiteY36942"/>
              </a:cxn>
              <a:cxn ang="0">
                <a:pos x="connsiteX36943" y="connsiteY36943"/>
              </a:cxn>
              <a:cxn ang="0">
                <a:pos x="connsiteX36944" y="connsiteY36944"/>
              </a:cxn>
              <a:cxn ang="0">
                <a:pos x="connsiteX36945" y="connsiteY36945"/>
              </a:cxn>
              <a:cxn ang="0">
                <a:pos x="connsiteX36946" y="connsiteY36946"/>
              </a:cxn>
              <a:cxn ang="0">
                <a:pos x="connsiteX36947" y="connsiteY36947"/>
              </a:cxn>
              <a:cxn ang="0">
                <a:pos x="connsiteX36948" y="connsiteY36948"/>
              </a:cxn>
              <a:cxn ang="0">
                <a:pos x="connsiteX36949" y="connsiteY36949"/>
              </a:cxn>
              <a:cxn ang="0">
                <a:pos x="connsiteX36950" y="connsiteY36950"/>
              </a:cxn>
              <a:cxn ang="0">
                <a:pos x="connsiteX36951" y="connsiteY36951"/>
              </a:cxn>
              <a:cxn ang="0">
                <a:pos x="connsiteX36952" y="connsiteY36952"/>
              </a:cxn>
              <a:cxn ang="0">
                <a:pos x="connsiteX36953" y="connsiteY36953"/>
              </a:cxn>
              <a:cxn ang="0">
                <a:pos x="connsiteX36954" y="connsiteY36954"/>
              </a:cxn>
              <a:cxn ang="0">
                <a:pos x="connsiteX36955" y="connsiteY36955"/>
              </a:cxn>
              <a:cxn ang="0">
                <a:pos x="connsiteX36956" y="connsiteY36956"/>
              </a:cxn>
              <a:cxn ang="0">
                <a:pos x="connsiteX36957" y="connsiteY36957"/>
              </a:cxn>
              <a:cxn ang="0">
                <a:pos x="connsiteX36958" y="connsiteY36958"/>
              </a:cxn>
              <a:cxn ang="0">
                <a:pos x="connsiteX36959" y="connsiteY36959"/>
              </a:cxn>
              <a:cxn ang="0">
                <a:pos x="connsiteX36960" y="connsiteY36960"/>
              </a:cxn>
              <a:cxn ang="0">
                <a:pos x="connsiteX36961" y="connsiteY36961"/>
              </a:cxn>
              <a:cxn ang="0">
                <a:pos x="connsiteX36962" y="connsiteY36962"/>
              </a:cxn>
              <a:cxn ang="0">
                <a:pos x="connsiteX36963" y="connsiteY36963"/>
              </a:cxn>
              <a:cxn ang="0">
                <a:pos x="connsiteX36964" y="connsiteY36964"/>
              </a:cxn>
              <a:cxn ang="0">
                <a:pos x="connsiteX36965" y="connsiteY36965"/>
              </a:cxn>
              <a:cxn ang="0">
                <a:pos x="connsiteX36966" y="connsiteY36966"/>
              </a:cxn>
              <a:cxn ang="0">
                <a:pos x="connsiteX36967" y="connsiteY36967"/>
              </a:cxn>
              <a:cxn ang="0">
                <a:pos x="connsiteX36968" y="connsiteY36968"/>
              </a:cxn>
              <a:cxn ang="0">
                <a:pos x="connsiteX36969" y="connsiteY36969"/>
              </a:cxn>
              <a:cxn ang="0">
                <a:pos x="connsiteX36970" y="connsiteY36970"/>
              </a:cxn>
              <a:cxn ang="0">
                <a:pos x="connsiteX36971" y="connsiteY36971"/>
              </a:cxn>
              <a:cxn ang="0">
                <a:pos x="connsiteX36972" y="connsiteY36972"/>
              </a:cxn>
              <a:cxn ang="0">
                <a:pos x="connsiteX36973" y="connsiteY36973"/>
              </a:cxn>
              <a:cxn ang="0">
                <a:pos x="connsiteX36974" y="connsiteY36974"/>
              </a:cxn>
              <a:cxn ang="0">
                <a:pos x="connsiteX36975" y="connsiteY36975"/>
              </a:cxn>
              <a:cxn ang="0">
                <a:pos x="connsiteX36976" y="connsiteY36976"/>
              </a:cxn>
              <a:cxn ang="0">
                <a:pos x="connsiteX36977" y="connsiteY36977"/>
              </a:cxn>
              <a:cxn ang="0">
                <a:pos x="connsiteX36978" y="connsiteY36978"/>
              </a:cxn>
              <a:cxn ang="0">
                <a:pos x="connsiteX36979" y="connsiteY36979"/>
              </a:cxn>
              <a:cxn ang="0">
                <a:pos x="connsiteX36980" y="connsiteY36980"/>
              </a:cxn>
              <a:cxn ang="0">
                <a:pos x="connsiteX36981" y="connsiteY36981"/>
              </a:cxn>
              <a:cxn ang="0">
                <a:pos x="connsiteX36982" y="connsiteY36982"/>
              </a:cxn>
              <a:cxn ang="0">
                <a:pos x="connsiteX36983" y="connsiteY36983"/>
              </a:cxn>
              <a:cxn ang="0">
                <a:pos x="connsiteX36984" y="connsiteY36984"/>
              </a:cxn>
              <a:cxn ang="0">
                <a:pos x="connsiteX36985" y="connsiteY36985"/>
              </a:cxn>
              <a:cxn ang="0">
                <a:pos x="connsiteX36986" y="connsiteY36986"/>
              </a:cxn>
              <a:cxn ang="0">
                <a:pos x="connsiteX36987" y="connsiteY36987"/>
              </a:cxn>
              <a:cxn ang="0">
                <a:pos x="connsiteX36988" y="connsiteY36988"/>
              </a:cxn>
              <a:cxn ang="0">
                <a:pos x="connsiteX36989" y="connsiteY36989"/>
              </a:cxn>
              <a:cxn ang="0">
                <a:pos x="connsiteX36990" y="connsiteY36990"/>
              </a:cxn>
              <a:cxn ang="0">
                <a:pos x="connsiteX36991" y="connsiteY36991"/>
              </a:cxn>
              <a:cxn ang="0">
                <a:pos x="connsiteX36992" y="connsiteY36992"/>
              </a:cxn>
              <a:cxn ang="0">
                <a:pos x="connsiteX36993" y="connsiteY36993"/>
              </a:cxn>
              <a:cxn ang="0">
                <a:pos x="connsiteX36994" y="connsiteY36994"/>
              </a:cxn>
              <a:cxn ang="0">
                <a:pos x="connsiteX36995" y="connsiteY36995"/>
              </a:cxn>
              <a:cxn ang="0">
                <a:pos x="connsiteX36996" y="connsiteY36996"/>
              </a:cxn>
              <a:cxn ang="0">
                <a:pos x="connsiteX36997" y="connsiteY36997"/>
              </a:cxn>
              <a:cxn ang="0">
                <a:pos x="connsiteX36998" y="connsiteY36998"/>
              </a:cxn>
              <a:cxn ang="0">
                <a:pos x="connsiteX36999" y="connsiteY36999"/>
              </a:cxn>
              <a:cxn ang="0">
                <a:pos x="connsiteX37000" y="connsiteY37000"/>
              </a:cxn>
              <a:cxn ang="0">
                <a:pos x="connsiteX37001" y="connsiteY37001"/>
              </a:cxn>
              <a:cxn ang="0">
                <a:pos x="connsiteX37002" y="connsiteY37002"/>
              </a:cxn>
              <a:cxn ang="0">
                <a:pos x="connsiteX37003" y="connsiteY37003"/>
              </a:cxn>
              <a:cxn ang="0">
                <a:pos x="connsiteX37004" y="connsiteY37004"/>
              </a:cxn>
              <a:cxn ang="0">
                <a:pos x="connsiteX37005" y="connsiteY37005"/>
              </a:cxn>
              <a:cxn ang="0">
                <a:pos x="connsiteX37006" y="connsiteY37006"/>
              </a:cxn>
              <a:cxn ang="0">
                <a:pos x="connsiteX37007" y="connsiteY37007"/>
              </a:cxn>
              <a:cxn ang="0">
                <a:pos x="connsiteX37008" y="connsiteY37008"/>
              </a:cxn>
              <a:cxn ang="0">
                <a:pos x="connsiteX37009" y="connsiteY37009"/>
              </a:cxn>
              <a:cxn ang="0">
                <a:pos x="connsiteX37010" y="connsiteY37010"/>
              </a:cxn>
              <a:cxn ang="0">
                <a:pos x="connsiteX37011" y="connsiteY37011"/>
              </a:cxn>
              <a:cxn ang="0">
                <a:pos x="connsiteX37012" y="connsiteY37012"/>
              </a:cxn>
              <a:cxn ang="0">
                <a:pos x="connsiteX37013" y="connsiteY37013"/>
              </a:cxn>
              <a:cxn ang="0">
                <a:pos x="connsiteX37014" y="connsiteY37014"/>
              </a:cxn>
              <a:cxn ang="0">
                <a:pos x="connsiteX37015" y="connsiteY37015"/>
              </a:cxn>
              <a:cxn ang="0">
                <a:pos x="connsiteX37016" y="connsiteY37016"/>
              </a:cxn>
              <a:cxn ang="0">
                <a:pos x="connsiteX37017" y="connsiteY37017"/>
              </a:cxn>
              <a:cxn ang="0">
                <a:pos x="connsiteX37018" y="connsiteY37018"/>
              </a:cxn>
              <a:cxn ang="0">
                <a:pos x="connsiteX37019" y="connsiteY37019"/>
              </a:cxn>
              <a:cxn ang="0">
                <a:pos x="connsiteX37020" y="connsiteY37020"/>
              </a:cxn>
              <a:cxn ang="0">
                <a:pos x="connsiteX37021" y="connsiteY37021"/>
              </a:cxn>
              <a:cxn ang="0">
                <a:pos x="connsiteX37022" y="connsiteY37022"/>
              </a:cxn>
              <a:cxn ang="0">
                <a:pos x="connsiteX37023" y="connsiteY37023"/>
              </a:cxn>
              <a:cxn ang="0">
                <a:pos x="connsiteX37024" y="connsiteY37024"/>
              </a:cxn>
              <a:cxn ang="0">
                <a:pos x="connsiteX37025" y="connsiteY37025"/>
              </a:cxn>
              <a:cxn ang="0">
                <a:pos x="connsiteX37026" y="connsiteY37026"/>
              </a:cxn>
              <a:cxn ang="0">
                <a:pos x="connsiteX37027" y="connsiteY37027"/>
              </a:cxn>
              <a:cxn ang="0">
                <a:pos x="connsiteX37028" y="connsiteY37028"/>
              </a:cxn>
              <a:cxn ang="0">
                <a:pos x="connsiteX37029" y="connsiteY37029"/>
              </a:cxn>
              <a:cxn ang="0">
                <a:pos x="connsiteX37030" y="connsiteY37030"/>
              </a:cxn>
              <a:cxn ang="0">
                <a:pos x="connsiteX37031" y="connsiteY37031"/>
              </a:cxn>
              <a:cxn ang="0">
                <a:pos x="connsiteX37032" y="connsiteY37032"/>
              </a:cxn>
              <a:cxn ang="0">
                <a:pos x="connsiteX37033" y="connsiteY37033"/>
              </a:cxn>
              <a:cxn ang="0">
                <a:pos x="connsiteX37034" y="connsiteY37034"/>
              </a:cxn>
              <a:cxn ang="0">
                <a:pos x="connsiteX37035" y="connsiteY37035"/>
              </a:cxn>
              <a:cxn ang="0">
                <a:pos x="connsiteX37036" y="connsiteY37036"/>
              </a:cxn>
              <a:cxn ang="0">
                <a:pos x="connsiteX37037" y="connsiteY37037"/>
              </a:cxn>
              <a:cxn ang="0">
                <a:pos x="connsiteX37038" y="connsiteY37038"/>
              </a:cxn>
              <a:cxn ang="0">
                <a:pos x="connsiteX37039" y="connsiteY37039"/>
              </a:cxn>
              <a:cxn ang="0">
                <a:pos x="connsiteX37040" y="connsiteY37040"/>
              </a:cxn>
              <a:cxn ang="0">
                <a:pos x="connsiteX37041" y="connsiteY37041"/>
              </a:cxn>
              <a:cxn ang="0">
                <a:pos x="connsiteX37042" y="connsiteY37042"/>
              </a:cxn>
              <a:cxn ang="0">
                <a:pos x="connsiteX37043" y="connsiteY37043"/>
              </a:cxn>
              <a:cxn ang="0">
                <a:pos x="connsiteX37044" y="connsiteY37044"/>
              </a:cxn>
              <a:cxn ang="0">
                <a:pos x="connsiteX37045" y="connsiteY37045"/>
              </a:cxn>
              <a:cxn ang="0">
                <a:pos x="connsiteX37046" y="connsiteY37046"/>
              </a:cxn>
              <a:cxn ang="0">
                <a:pos x="connsiteX37047" y="connsiteY37047"/>
              </a:cxn>
              <a:cxn ang="0">
                <a:pos x="connsiteX37048" y="connsiteY37048"/>
              </a:cxn>
              <a:cxn ang="0">
                <a:pos x="connsiteX37049" y="connsiteY37049"/>
              </a:cxn>
              <a:cxn ang="0">
                <a:pos x="connsiteX37050" y="connsiteY37050"/>
              </a:cxn>
              <a:cxn ang="0">
                <a:pos x="connsiteX37051" y="connsiteY37051"/>
              </a:cxn>
              <a:cxn ang="0">
                <a:pos x="connsiteX37052" y="connsiteY37052"/>
              </a:cxn>
              <a:cxn ang="0">
                <a:pos x="connsiteX37053" y="connsiteY37053"/>
              </a:cxn>
              <a:cxn ang="0">
                <a:pos x="connsiteX37054" y="connsiteY37054"/>
              </a:cxn>
              <a:cxn ang="0">
                <a:pos x="connsiteX37055" y="connsiteY37055"/>
              </a:cxn>
              <a:cxn ang="0">
                <a:pos x="connsiteX37056" y="connsiteY37056"/>
              </a:cxn>
              <a:cxn ang="0">
                <a:pos x="connsiteX37057" y="connsiteY37057"/>
              </a:cxn>
              <a:cxn ang="0">
                <a:pos x="connsiteX37058" y="connsiteY37058"/>
              </a:cxn>
              <a:cxn ang="0">
                <a:pos x="connsiteX37059" y="connsiteY37059"/>
              </a:cxn>
              <a:cxn ang="0">
                <a:pos x="connsiteX37060" y="connsiteY37060"/>
              </a:cxn>
              <a:cxn ang="0">
                <a:pos x="connsiteX37061" y="connsiteY37061"/>
              </a:cxn>
              <a:cxn ang="0">
                <a:pos x="connsiteX37062" y="connsiteY37062"/>
              </a:cxn>
              <a:cxn ang="0">
                <a:pos x="connsiteX37063" y="connsiteY37063"/>
              </a:cxn>
              <a:cxn ang="0">
                <a:pos x="connsiteX37064" y="connsiteY37064"/>
              </a:cxn>
              <a:cxn ang="0">
                <a:pos x="connsiteX37065" y="connsiteY37065"/>
              </a:cxn>
              <a:cxn ang="0">
                <a:pos x="connsiteX37066" y="connsiteY37066"/>
              </a:cxn>
              <a:cxn ang="0">
                <a:pos x="connsiteX37067" y="connsiteY37067"/>
              </a:cxn>
              <a:cxn ang="0">
                <a:pos x="connsiteX37068" y="connsiteY37068"/>
              </a:cxn>
              <a:cxn ang="0">
                <a:pos x="connsiteX37069" y="connsiteY37069"/>
              </a:cxn>
              <a:cxn ang="0">
                <a:pos x="connsiteX37070" y="connsiteY37070"/>
              </a:cxn>
              <a:cxn ang="0">
                <a:pos x="connsiteX37071" y="connsiteY37071"/>
              </a:cxn>
              <a:cxn ang="0">
                <a:pos x="connsiteX37072" y="connsiteY37072"/>
              </a:cxn>
              <a:cxn ang="0">
                <a:pos x="connsiteX37073" y="connsiteY37073"/>
              </a:cxn>
              <a:cxn ang="0">
                <a:pos x="connsiteX37074" y="connsiteY37074"/>
              </a:cxn>
              <a:cxn ang="0">
                <a:pos x="connsiteX37075" y="connsiteY37075"/>
              </a:cxn>
              <a:cxn ang="0">
                <a:pos x="connsiteX37076" y="connsiteY37076"/>
              </a:cxn>
              <a:cxn ang="0">
                <a:pos x="connsiteX37077" y="connsiteY37077"/>
              </a:cxn>
              <a:cxn ang="0">
                <a:pos x="connsiteX37078" y="connsiteY37078"/>
              </a:cxn>
              <a:cxn ang="0">
                <a:pos x="connsiteX37079" y="connsiteY37079"/>
              </a:cxn>
              <a:cxn ang="0">
                <a:pos x="connsiteX37080" y="connsiteY37080"/>
              </a:cxn>
              <a:cxn ang="0">
                <a:pos x="connsiteX37081" y="connsiteY37081"/>
              </a:cxn>
              <a:cxn ang="0">
                <a:pos x="connsiteX37082" y="connsiteY37082"/>
              </a:cxn>
              <a:cxn ang="0">
                <a:pos x="connsiteX37083" y="connsiteY37083"/>
              </a:cxn>
              <a:cxn ang="0">
                <a:pos x="connsiteX37084" y="connsiteY37084"/>
              </a:cxn>
              <a:cxn ang="0">
                <a:pos x="connsiteX37085" y="connsiteY37085"/>
              </a:cxn>
              <a:cxn ang="0">
                <a:pos x="connsiteX37086" y="connsiteY37086"/>
              </a:cxn>
              <a:cxn ang="0">
                <a:pos x="connsiteX37087" y="connsiteY37087"/>
              </a:cxn>
              <a:cxn ang="0">
                <a:pos x="connsiteX37088" y="connsiteY37088"/>
              </a:cxn>
              <a:cxn ang="0">
                <a:pos x="connsiteX37089" y="connsiteY37089"/>
              </a:cxn>
              <a:cxn ang="0">
                <a:pos x="connsiteX37090" y="connsiteY37090"/>
              </a:cxn>
              <a:cxn ang="0">
                <a:pos x="connsiteX37091" y="connsiteY37091"/>
              </a:cxn>
              <a:cxn ang="0">
                <a:pos x="connsiteX37092" y="connsiteY37092"/>
              </a:cxn>
              <a:cxn ang="0">
                <a:pos x="connsiteX37093" y="connsiteY37093"/>
              </a:cxn>
              <a:cxn ang="0">
                <a:pos x="connsiteX37094" y="connsiteY37094"/>
              </a:cxn>
              <a:cxn ang="0">
                <a:pos x="connsiteX37095" y="connsiteY37095"/>
              </a:cxn>
              <a:cxn ang="0">
                <a:pos x="connsiteX37096" y="connsiteY37096"/>
              </a:cxn>
              <a:cxn ang="0">
                <a:pos x="connsiteX37097" y="connsiteY37097"/>
              </a:cxn>
              <a:cxn ang="0">
                <a:pos x="connsiteX37098" y="connsiteY37098"/>
              </a:cxn>
              <a:cxn ang="0">
                <a:pos x="connsiteX37099" y="connsiteY37099"/>
              </a:cxn>
              <a:cxn ang="0">
                <a:pos x="connsiteX37100" y="connsiteY37100"/>
              </a:cxn>
              <a:cxn ang="0">
                <a:pos x="connsiteX37101" y="connsiteY37101"/>
              </a:cxn>
              <a:cxn ang="0">
                <a:pos x="connsiteX37102" y="connsiteY37102"/>
              </a:cxn>
              <a:cxn ang="0">
                <a:pos x="connsiteX37103" y="connsiteY37103"/>
              </a:cxn>
              <a:cxn ang="0">
                <a:pos x="connsiteX37104" y="connsiteY37104"/>
              </a:cxn>
              <a:cxn ang="0">
                <a:pos x="connsiteX37105" y="connsiteY37105"/>
              </a:cxn>
              <a:cxn ang="0">
                <a:pos x="connsiteX37106" y="connsiteY37106"/>
              </a:cxn>
              <a:cxn ang="0">
                <a:pos x="connsiteX37107" y="connsiteY37107"/>
              </a:cxn>
              <a:cxn ang="0">
                <a:pos x="connsiteX37108" y="connsiteY37108"/>
              </a:cxn>
              <a:cxn ang="0">
                <a:pos x="connsiteX37109" y="connsiteY37109"/>
              </a:cxn>
              <a:cxn ang="0">
                <a:pos x="connsiteX37110" y="connsiteY37110"/>
              </a:cxn>
              <a:cxn ang="0">
                <a:pos x="connsiteX37111" y="connsiteY37111"/>
              </a:cxn>
              <a:cxn ang="0">
                <a:pos x="connsiteX37112" y="connsiteY37112"/>
              </a:cxn>
              <a:cxn ang="0">
                <a:pos x="connsiteX37113" y="connsiteY37113"/>
              </a:cxn>
              <a:cxn ang="0">
                <a:pos x="connsiteX37114" y="connsiteY37114"/>
              </a:cxn>
              <a:cxn ang="0">
                <a:pos x="connsiteX37115" y="connsiteY37115"/>
              </a:cxn>
              <a:cxn ang="0">
                <a:pos x="connsiteX37116" y="connsiteY37116"/>
              </a:cxn>
              <a:cxn ang="0">
                <a:pos x="connsiteX37117" y="connsiteY37117"/>
              </a:cxn>
              <a:cxn ang="0">
                <a:pos x="connsiteX37118" y="connsiteY37118"/>
              </a:cxn>
              <a:cxn ang="0">
                <a:pos x="connsiteX37119" y="connsiteY37119"/>
              </a:cxn>
              <a:cxn ang="0">
                <a:pos x="connsiteX37120" y="connsiteY37120"/>
              </a:cxn>
              <a:cxn ang="0">
                <a:pos x="connsiteX37121" y="connsiteY37121"/>
              </a:cxn>
              <a:cxn ang="0">
                <a:pos x="connsiteX37122" y="connsiteY37122"/>
              </a:cxn>
              <a:cxn ang="0">
                <a:pos x="connsiteX37123" y="connsiteY37123"/>
              </a:cxn>
              <a:cxn ang="0">
                <a:pos x="connsiteX37124" y="connsiteY37124"/>
              </a:cxn>
              <a:cxn ang="0">
                <a:pos x="connsiteX37125" y="connsiteY37125"/>
              </a:cxn>
              <a:cxn ang="0">
                <a:pos x="connsiteX37126" y="connsiteY37126"/>
              </a:cxn>
              <a:cxn ang="0">
                <a:pos x="connsiteX37127" y="connsiteY37127"/>
              </a:cxn>
              <a:cxn ang="0">
                <a:pos x="connsiteX37128" y="connsiteY37128"/>
              </a:cxn>
              <a:cxn ang="0">
                <a:pos x="connsiteX37129" y="connsiteY37129"/>
              </a:cxn>
              <a:cxn ang="0">
                <a:pos x="connsiteX37130" y="connsiteY37130"/>
              </a:cxn>
              <a:cxn ang="0">
                <a:pos x="connsiteX37131" y="connsiteY37131"/>
              </a:cxn>
              <a:cxn ang="0">
                <a:pos x="connsiteX37132" y="connsiteY37132"/>
              </a:cxn>
              <a:cxn ang="0">
                <a:pos x="connsiteX37133" y="connsiteY37133"/>
              </a:cxn>
              <a:cxn ang="0">
                <a:pos x="connsiteX37134" y="connsiteY37134"/>
              </a:cxn>
              <a:cxn ang="0">
                <a:pos x="connsiteX37135" y="connsiteY37135"/>
              </a:cxn>
              <a:cxn ang="0">
                <a:pos x="connsiteX37136" y="connsiteY37136"/>
              </a:cxn>
              <a:cxn ang="0">
                <a:pos x="connsiteX37137" y="connsiteY37137"/>
              </a:cxn>
              <a:cxn ang="0">
                <a:pos x="connsiteX37138" y="connsiteY37138"/>
              </a:cxn>
              <a:cxn ang="0">
                <a:pos x="connsiteX37139" y="connsiteY37139"/>
              </a:cxn>
              <a:cxn ang="0">
                <a:pos x="connsiteX37140" y="connsiteY37140"/>
              </a:cxn>
              <a:cxn ang="0">
                <a:pos x="connsiteX37141" y="connsiteY37141"/>
              </a:cxn>
              <a:cxn ang="0">
                <a:pos x="connsiteX37142" y="connsiteY37142"/>
              </a:cxn>
              <a:cxn ang="0">
                <a:pos x="connsiteX37143" y="connsiteY37143"/>
              </a:cxn>
              <a:cxn ang="0">
                <a:pos x="connsiteX37144" y="connsiteY37144"/>
              </a:cxn>
              <a:cxn ang="0">
                <a:pos x="connsiteX37145" y="connsiteY37145"/>
              </a:cxn>
              <a:cxn ang="0">
                <a:pos x="connsiteX37146" y="connsiteY37146"/>
              </a:cxn>
              <a:cxn ang="0">
                <a:pos x="connsiteX37147" y="connsiteY37147"/>
              </a:cxn>
              <a:cxn ang="0">
                <a:pos x="connsiteX37148" y="connsiteY37148"/>
              </a:cxn>
              <a:cxn ang="0">
                <a:pos x="connsiteX37149" y="connsiteY37149"/>
              </a:cxn>
              <a:cxn ang="0">
                <a:pos x="connsiteX37150" y="connsiteY37150"/>
              </a:cxn>
              <a:cxn ang="0">
                <a:pos x="connsiteX37151" y="connsiteY37151"/>
              </a:cxn>
              <a:cxn ang="0">
                <a:pos x="connsiteX37152" y="connsiteY37152"/>
              </a:cxn>
              <a:cxn ang="0">
                <a:pos x="connsiteX37153" y="connsiteY37153"/>
              </a:cxn>
              <a:cxn ang="0">
                <a:pos x="connsiteX37154" y="connsiteY37154"/>
              </a:cxn>
              <a:cxn ang="0">
                <a:pos x="connsiteX37155" y="connsiteY37155"/>
              </a:cxn>
              <a:cxn ang="0">
                <a:pos x="connsiteX37156" y="connsiteY37156"/>
              </a:cxn>
              <a:cxn ang="0">
                <a:pos x="connsiteX37157" y="connsiteY37157"/>
              </a:cxn>
              <a:cxn ang="0">
                <a:pos x="connsiteX37158" y="connsiteY37158"/>
              </a:cxn>
              <a:cxn ang="0">
                <a:pos x="connsiteX37159" y="connsiteY37159"/>
              </a:cxn>
              <a:cxn ang="0">
                <a:pos x="connsiteX37160" y="connsiteY37160"/>
              </a:cxn>
              <a:cxn ang="0">
                <a:pos x="connsiteX37161" y="connsiteY37161"/>
              </a:cxn>
              <a:cxn ang="0">
                <a:pos x="connsiteX37162" y="connsiteY37162"/>
              </a:cxn>
              <a:cxn ang="0">
                <a:pos x="connsiteX37163" y="connsiteY37163"/>
              </a:cxn>
              <a:cxn ang="0">
                <a:pos x="connsiteX37164" y="connsiteY37164"/>
              </a:cxn>
              <a:cxn ang="0">
                <a:pos x="connsiteX37165" y="connsiteY37165"/>
              </a:cxn>
              <a:cxn ang="0">
                <a:pos x="connsiteX37166" y="connsiteY37166"/>
              </a:cxn>
              <a:cxn ang="0">
                <a:pos x="connsiteX37167" y="connsiteY37167"/>
              </a:cxn>
              <a:cxn ang="0">
                <a:pos x="connsiteX37168" y="connsiteY37168"/>
              </a:cxn>
              <a:cxn ang="0">
                <a:pos x="connsiteX37169" y="connsiteY37169"/>
              </a:cxn>
              <a:cxn ang="0">
                <a:pos x="connsiteX37170" y="connsiteY37170"/>
              </a:cxn>
              <a:cxn ang="0">
                <a:pos x="connsiteX37171" y="connsiteY37171"/>
              </a:cxn>
              <a:cxn ang="0">
                <a:pos x="connsiteX37172" y="connsiteY37172"/>
              </a:cxn>
              <a:cxn ang="0">
                <a:pos x="connsiteX37173" y="connsiteY37173"/>
              </a:cxn>
              <a:cxn ang="0">
                <a:pos x="connsiteX37174" y="connsiteY37174"/>
              </a:cxn>
              <a:cxn ang="0">
                <a:pos x="connsiteX37175" y="connsiteY37175"/>
              </a:cxn>
              <a:cxn ang="0">
                <a:pos x="connsiteX37176" y="connsiteY37176"/>
              </a:cxn>
              <a:cxn ang="0">
                <a:pos x="connsiteX37177" y="connsiteY37177"/>
              </a:cxn>
              <a:cxn ang="0">
                <a:pos x="connsiteX37178" y="connsiteY37178"/>
              </a:cxn>
              <a:cxn ang="0">
                <a:pos x="connsiteX37179" y="connsiteY37179"/>
              </a:cxn>
              <a:cxn ang="0">
                <a:pos x="connsiteX37180" y="connsiteY37180"/>
              </a:cxn>
              <a:cxn ang="0">
                <a:pos x="connsiteX37181" y="connsiteY37181"/>
              </a:cxn>
              <a:cxn ang="0">
                <a:pos x="connsiteX37182" y="connsiteY37182"/>
              </a:cxn>
              <a:cxn ang="0">
                <a:pos x="connsiteX37183" y="connsiteY37183"/>
              </a:cxn>
              <a:cxn ang="0">
                <a:pos x="connsiteX37184" y="connsiteY37184"/>
              </a:cxn>
              <a:cxn ang="0">
                <a:pos x="connsiteX37185" y="connsiteY37185"/>
              </a:cxn>
              <a:cxn ang="0">
                <a:pos x="connsiteX37186" y="connsiteY37186"/>
              </a:cxn>
              <a:cxn ang="0">
                <a:pos x="connsiteX37187" y="connsiteY37187"/>
              </a:cxn>
              <a:cxn ang="0">
                <a:pos x="connsiteX37188" y="connsiteY37188"/>
              </a:cxn>
              <a:cxn ang="0">
                <a:pos x="connsiteX37189" y="connsiteY37189"/>
              </a:cxn>
              <a:cxn ang="0">
                <a:pos x="connsiteX37190" y="connsiteY37190"/>
              </a:cxn>
              <a:cxn ang="0">
                <a:pos x="connsiteX37191" y="connsiteY37191"/>
              </a:cxn>
              <a:cxn ang="0">
                <a:pos x="connsiteX37192" y="connsiteY37192"/>
              </a:cxn>
              <a:cxn ang="0">
                <a:pos x="connsiteX37193" y="connsiteY37193"/>
              </a:cxn>
              <a:cxn ang="0">
                <a:pos x="connsiteX37194" y="connsiteY37194"/>
              </a:cxn>
              <a:cxn ang="0">
                <a:pos x="connsiteX37195" y="connsiteY37195"/>
              </a:cxn>
              <a:cxn ang="0">
                <a:pos x="connsiteX37196" y="connsiteY37196"/>
              </a:cxn>
              <a:cxn ang="0">
                <a:pos x="connsiteX37197" y="connsiteY37197"/>
              </a:cxn>
              <a:cxn ang="0">
                <a:pos x="connsiteX37198" y="connsiteY37198"/>
              </a:cxn>
              <a:cxn ang="0">
                <a:pos x="connsiteX37199" y="connsiteY37199"/>
              </a:cxn>
              <a:cxn ang="0">
                <a:pos x="connsiteX37200" y="connsiteY37200"/>
              </a:cxn>
              <a:cxn ang="0">
                <a:pos x="connsiteX37201" y="connsiteY37201"/>
              </a:cxn>
              <a:cxn ang="0">
                <a:pos x="connsiteX37202" y="connsiteY37202"/>
              </a:cxn>
              <a:cxn ang="0">
                <a:pos x="connsiteX37203" y="connsiteY37203"/>
              </a:cxn>
              <a:cxn ang="0">
                <a:pos x="connsiteX37204" y="connsiteY37204"/>
              </a:cxn>
              <a:cxn ang="0">
                <a:pos x="connsiteX37205" y="connsiteY37205"/>
              </a:cxn>
              <a:cxn ang="0">
                <a:pos x="connsiteX37206" y="connsiteY37206"/>
              </a:cxn>
              <a:cxn ang="0">
                <a:pos x="connsiteX37207" y="connsiteY37207"/>
              </a:cxn>
              <a:cxn ang="0">
                <a:pos x="connsiteX37208" y="connsiteY37208"/>
              </a:cxn>
              <a:cxn ang="0">
                <a:pos x="connsiteX37209" y="connsiteY37209"/>
              </a:cxn>
              <a:cxn ang="0">
                <a:pos x="connsiteX37210" y="connsiteY37210"/>
              </a:cxn>
              <a:cxn ang="0">
                <a:pos x="connsiteX37211" y="connsiteY37211"/>
              </a:cxn>
              <a:cxn ang="0">
                <a:pos x="connsiteX37212" y="connsiteY37212"/>
              </a:cxn>
              <a:cxn ang="0">
                <a:pos x="connsiteX37213" y="connsiteY37213"/>
              </a:cxn>
              <a:cxn ang="0">
                <a:pos x="connsiteX37214" y="connsiteY37214"/>
              </a:cxn>
              <a:cxn ang="0">
                <a:pos x="connsiteX37215" y="connsiteY37215"/>
              </a:cxn>
              <a:cxn ang="0">
                <a:pos x="connsiteX37216" y="connsiteY37216"/>
              </a:cxn>
              <a:cxn ang="0">
                <a:pos x="connsiteX37217" y="connsiteY37217"/>
              </a:cxn>
              <a:cxn ang="0">
                <a:pos x="connsiteX37218" y="connsiteY37218"/>
              </a:cxn>
              <a:cxn ang="0">
                <a:pos x="connsiteX37219" y="connsiteY37219"/>
              </a:cxn>
              <a:cxn ang="0">
                <a:pos x="connsiteX37220" y="connsiteY37220"/>
              </a:cxn>
              <a:cxn ang="0">
                <a:pos x="connsiteX37221" y="connsiteY37221"/>
              </a:cxn>
              <a:cxn ang="0">
                <a:pos x="connsiteX37222" y="connsiteY37222"/>
              </a:cxn>
              <a:cxn ang="0">
                <a:pos x="connsiteX37223" y="connsiteY37223"/>
              </a:cxn>
              <a:cxn ang="0">
                <a:pos x="connsiteX37224" y="connsiteY37224"/>
              </a:cxn>
              <a:cxn ang="0">
                <a:pos x="connsiteX37225" y="connsiteY37225"/>
              </a:cxn>
              <a:cxn ang="0">
                <a:pos x="connsiteX37226" y="connsiteY37226"/>
              </a:cxn>
              <a:cxn ang="0">
                <a:pos x="connsiteX37227" y="connsiteY37227"/>
              </a:cxn>
              <a:cxn ang="0">
                <a:pos x="connsiteX37228" y="connsiteY37228"/>
              </a:cxn>
              <a:cxn ang="0">
                <a:pos x="connsiteX37229" y="connsiteY37229"/>
              </a:cxn>
              <a:cxn ang="0">
                <a:pos x="connsiteX37230" y="connsiteY37230"/>
              </a:cxn>
              <a:cxn ang="0">
                <a:pos x="connsiteX37231" y="connsiteY37231"/>
              </a:cxn>
              <a:cxn ang="0">
                <a:pos x="connsiteX37232" y="connsiteY37232"/>
              </a:cxn>
              <a:cxn ang="0">
                <a:pos x="connsiteX37233" y="connsiteY37233"/>
              </a:cxn>
              <a:cxn ang="0">
                <a:pos x="connsiteX37234" y="connsiteY37234"/>
              </a:cxn>
              <a:cxn ang="0">
                <a:pos x="connsiteX37235" y="connsiteY37235"/>
              </a:cxn>
              <a:cxn ang="0">
                <a:pos x="connsiteX37236" y="connsiteY37236"/>
              </a:cxn>
              <a:cxn ang="0">
                <a:pos x="connsiteX37237" y="connsiteY37237"/>
              </a:cxn>
              <a:cxn ang="0">
                <a:pos x="connsiteX37238" y="connsiteY37238"/>
              </a:cxn>
              <a:cxn ang="0">
                <a:pos x="connsiteX37239" y="connsiteY37239"/>
              </a:cxn>
              <a:cxn ang="0">
                <a:pos x="connsiteX37240" y="connsiteY37240"/>
              </a:cxn>
              <a:cxn ang="0">
                <a:pos x="connsiteX37241" y="connsiteY37241"/>
              </a:cxn>
              <a:cxn ang="0">
                <a:pos x="connsiteX37242" y="connsiteY37242"/>
              </a:cxn>
              <a:cxn ang="0">
                <a:pos x="connsiteX37243" y="connsiteY37243"/>
              </a:cxn>
              <a:cxn ang="0">
                <a:pos x="connsiteX37244" y="connsiteY37244"/>
              </a:cxn>
              <a:cxn ang="0">
                <a:pos x="connsiteX37245" y="connsiteY37245"/>
              </a:cxn>
              <a:cxn ang="0">
                <a:pos x="connsiteX37246" y="connsiteY37246"/>
              </a:cxn>
              <a:cxn ang="0">
                <a:pos x="connsiteX37247" y="connsiteY37247"/>
              </a:cxn>
              <a:cxn ang="0">
                <a:pos x="connsiteX37248" y="connsiteY37248"/>
              </a:cxn>
              <a:cxn ang="0">
                <a:pos x="connsiteX37249" y="connsiteY37249"/>
              </a:cxn>
              <a:cxn ang="0">
                <a:pos x="connsiteX37250" y="connsiteY37250"/>
              </a:cxn>
              <a:cxn ang="0">
                <a:pos x="connsiteX37251" y="connsiteY37251"/>
              </a:cxn>
              <a:cxn ang="0">
                <a:pos x="connsiteX37252" y="connsiteY37252"/>
              </a:cxn>
              <a:cxn ang="0">
                <a:pos x="connsiteX37253" y="connsiteY37253"/>
              </a:cxn>
              <a:cxn ang="0">
                <a:pos x="connsiteX37254" y="connsiteY37254"/>
              </a:cxn>
              <a:cxn ang="0">
                <a:pos x="connsiteX37255" y="connsiteY37255"/>
              </a:cxn>
              <a:cxn ang="0">
                <a:pos x="connsiteX37256" y="connsiteY37256"/>
              </a:cxn>
              <a:cxn ang="0">
                <a:pos x="connsiteX37257" y="connsiteY37257"/>
              </a:cxn>
              <a:cxn ang="0">
                <a:pos x="connsiteX37258" y="connsiteY37258"/>
              </a:cxn>
              <a:cxn ang="0">
                <a:pos x="connsiteX37259" y="connsiteY37259"/>
              </a:cxn>
              <a:cxn ang="0">
                <a:pos x="connsiteX37260" y="connsiteY37260"/>
              </a:cxn>
              <a:cxn ang="0">
                <a:pos x="connsiteX37261" y="connsiteY37261"/>
              </a:cxn>
              <a:cxn ang="0">
                <a:pos x="connsiteX37262" y="connsiteY37262"/>
              </a:cxn>
              <a:cxn ang="0">
                <a:pos x="connsiteX37263" y="connsiteY37263"/>
              </a:cxn>
              <a:cxn ang="0">
                <a:pos x="connsiteX37264" y="connsiteY37264"/>
              </a:cxn>
              <a:cxn ang="0">
                <a:pos x="connsiteX37265" y="connsiteY37265"/>
              </a:cxn>
              <a:cxn ang="0">
                <a:pos x="connsiteX37266" y="connsiteY37266"/>
              </a:cxn>
              <a:cxn ang="0">
                <a:pos x="connsiteX37267" y="connsiteY37267"/>
              </a:cxn>
              <a:cxn ang="0">
                <a:pos x="connsiteX37268" y="connsiteY37268"/>
              </a:cxn>
              <a:cxn ang="0">
                <a:pos x="connsiteX37269" y="connsiteY37269"/>
              </a:cxn>
              <a:cxn ang="0">
                <a:pos x="connsiteX37270" y="connsiteY37270"/>
              </a:cxn>
              <a:cxn ang="0">
                <a:pos x="connsiteX37271" y="connsiteY37271"/>
              </a:cxn>
              <a:cxn ang="0">
                <a:pos x="connsiteX37272" y="connsiteY37272"/>
              </a:cxn>
              <a:cxn ang="0">
                <a:pos x="connsiteX37273" y="connsiteY37273"/>
              </a:cxn>
              <a:cxn ang="0">
                <a:pos x="connsiteX37274" y="connsiteY37274"/>
              </a:cxn>
              <a:cxn ang="0">
                <a:pos x="connsiteX37275" y="connsiteY37275"/>
              </a:cxn>
              <a:cxn ang="0">
                <a:pos x="connsiteX37276" y="connsiteY37276"/>
              </a:cxn>
              <a:cxn ang="0">
                <a:pos x="connsiteX37277" y="connsiteY37277"/>
              </a:cxn>
              <a:cxn ang="0">
                <a:pos x="connsiteX37278" y="connsiteY37278"/>
              </a:cxn>
              <a:cxn ang="0">
                <a:pos x="connsiteX37279" y="connsiteY37279"/>
              </a:cxn>
              <a:cxn ang="0">
                <a:pos x="connsiteX37280" y="connsiteY37280"/>
              </a:cxn>
              <a:cxn ang="0">
                <a:pos x="connsiteX37281" y="connsiteY37281"/>
              </a:cxn>
              <a:cxn ang="0">
                <a:pos x="connsiteX37282" y="connsiteY37282"/>
              </a:cxn>
              <a:cxn ang="0">
                <a:pos x="connsiteX37283" y="connsiteY37283"/>
              </a:cxn>
              <a:cxn ang="0">
                <a:pos x="connsiteX37284" y="connsiteY37284"/>
              </a:cxn>
              <a:cxn ang="0">
                <a:pos x="connsiteX37285" y="connsiteY37285"/>
              </a:cxn>
              <a:cxn ang="0">
                <a:pos x="connsiteX37286" y="connsiteY37286"/>
              </a:cxn>
              <a:cxn ang="0">
                <a:pos x="connsiteX37287" y="connsiteY37287"/>
              </a:cxn>
              <a:cxn ang="0">
                <a:pos x="connsiteX37288" y="connsiteY37288"/>
              </a:cxn>
              <a:cxn ang="0">
                <a:pos x="connsiteX37289" y="connsiteY37289"/>
              </a:cxn>
              <a:cxn ang="0">
                <a:pos x="connsiteX37290" y="connsiteY37290"/>
              </a:cxn>
              <a:cxn ang="0">
                <a:pos x="connsiteX37291" y="connsiteY37291"/>
              </a:cxn>
              <a:cxn ang="0">
                <a:pos x="connsiteX37292" y="connsiteY37292"/>
              </a:cxn>
              <a:cxn ang="0">
                <a:pos x="connsiteX37293" y="connsiteY37293"/>
              </a:cxn>
              <a:cxn ang="0">
                <a:pos x="connsiteX37294" y="connsiteY37294"/>
              </a:cxn>
              <a:cxn ang="0">
                <a:pos x="connsiteX37295" y="connsiteY37295"/>
              </a:cxn>
              <a:cxn ang="0">
                <a:pos x="connsiteX37296" y="connsiteY37296"/>
              </a:cxn>
              <a:cxn ang="0">
                <a:pos x="connsiteX37297" y="connsiteY37297"/>
              </a:cxn>
              <a:cxn ang="0">
                <a:pos x="connsiteX37298" y="connsiteY37298"/>
              </a:cxn>
              <a:cxn ang="0">
                <a:pos x="connsiteX37299" y="connsiteY37299"/>
              </a:cxn>
              <a:cxn ang="0">
                <a:pos x="connsiteX37300" y="connsiteY37300"/>
              </a:cxn>
              <a:cxn ang="0">
                <a:pos x="connsiteX37301" y="connsiteY37301"/>
              </a:cxn>
              <a:cxn ang="0">
                <a:pos x="connsiteX37302" y="connsiteY37302"/>
              </a:cxn>
              <a:cxn ang="0">
                <a:pos x="connsiteX37303" y="connsiteY37303"/>
              </a:cxn>
              <a:cxn ang="0">
                <a:pos x="connsiteX37304" y="connsiteY37304"/>
              </a:cxn>
              <a:cxn ang="0">
                <a:pos x="connsiteX37305" y="connsiteY37305"/>
              </a:cxn>
              <a:cxn ang="0">
                <a:pos x="connsiteX37306" y="connsiteY37306"/>
              </a:cxn>
              <a:cxn ang="0">
                <a:pos x="connsiteX37307" y="connsiteY37307"/>
              </a:cxn>
              <a:cxn ang="0">
                <a:pos x="connsiteX37308" y="connsiteY37308"/>
              </a:cxn>
              <a:cxn ang="0">
                <a:pos x="connsiteX37309" y="connsiteY37309"/>
              </a:cxn>
              <a:cxn ang="0">
                <a:pos x="connsiteX37310" y="connsiteY37310"/>
              </a:cxn>
              <a:cxn ang="0">
                <a:pos x="connsiteX37311" y="connsiteY37311"/>
              </a:cxn>
              <a:cxn ang="0">
                <a:pos x="connsiteX37312" y="connsiteY37312"/>
              </a:cxn>
              <a:cxn ang="0">
                <a:pos x="connsiteX37313" y="connsiteY37313"/>
              </a:cxn>
              <a:cxn ang="0">
                <a:pos x="connsiteX37314" y="connsiteY37314"/>
              </a:cxn>
              <a:cxn ang="0">
                <a:pos x="connsiteX37315" y="connsiteY37315"/>
              </a:cxn>
              <a:cxn ang="0">
                <a:pos x="connsiteX37316" y="connsiteY37316"/>
              </a:cxn>
              <a:cxn ang="0">
                <a:pos x="connsiteX37317" y="connsiteY37317"/>
              </a:cxn>
              <a:cxn ang="0">
                <a:pos x="connsiteX37318" y="connsiteY37318"/>
              </a:cxn>
              <a:cxn ang="0">
                <a:pos x="connsiteX37319" y="connsiteY37319"/>
              </a:cxn>
              <a:cxn ang="0">
                <a:pos x="connsiteX37320" y="connsiteY37320"/>
              </a:cxn>
              <a:cxn ang="0">
                <a:pos x="connsiteX37321" y="connsiteY37321"/>
              </a:cxn>
              <a:cxn ang="0">
                <a:pos x="connsiteX37322" y="connsiteY37322"/>
              </a:cxn>
              <a:cxn ang="0">
                <a:pos x="connsiteX37323" y="connsiteY37323"/>
              </a:cxn>
              <a:cxn ang="0">
                <a:pos x="connsiteX37324" y="connsiteY37324"/>
              </a:cxn>
              <a:cxn ang="0">
                <a:pos x="connsiteX37325" y="connsiteY37325"/>
              </a:cxn>
              <a:cxn ang="0">
                <a:pos x="connsiteX37326" y="connsiteY37326"/>
              </a:cxn>
              <a:cxn ang="0">
                <a:pos x="connsiteX37327" y="connsiteY37327"/>
              </a:cxn>
              <a:cxn ang="0">
                <a:pos x="connsiteX37328" y="connsiteY37328"/>
              </a:cxn>
              <a:cxn ang="0">
                <a:pos x="connsiteX37329" y="connsiteY37329"/>
              </a:cxn>
              <a:cxn ang="0">
                <a:pos x="connsiteX37330" y="connsiteY37330"/>
              </a:cxn>
              <a:cxn ang="0">
                <a:pos x="connsiteX37331" y="connsiteY37331"/>
              </a:cxn>
              <a:cxn ang="0">
                <a:pos x="connsiteX37332" y="connsiteY37332"/>
              </a:cxn>
              <a:cxn ang="0">
                <a:pos x="connsiteX37333" y="connsiteY37333"/>
              </a:cxn>
              <a:cxn ang="0">
                <a:pos x="connsiteX37334" y="connsiteY37334"/>
              </a:cxn>
              <a:cxn ang="0">
                <a:pos x="connsiteX37335" y="connsiteY37335"/>
              </a:cxn>
              <a:cxn ang="0">
                <a:pos x="connsiteX37336" y="connsiteY37336"/>
              </a:cxn>
              <a:cxn ang="0">
                <a:pos x="connsiteX37337" y="connsiteY37337"/>
              </a:cxn>
              <a:cxn ang="0">
                <a:pos x="connsiteX37338" y="connsiteY37338"/>
              </a:cxn>
              <a:cxn ang="0">
                <a:pos x="connsiteX37339" y="connsiteY37339"/>
              </a:cxn>
              <a:cxn ang="0">
                <a:pos x="connsiteX37340" y="connsiteY37340"/>
              </a:cxn>
              <a:cxn ang="0">
                <a:pos x="connsiteX37341" y="connsiteY37341"/>
              </a:cxn>
              <a:cxn ang="0">
                <a:pos x="connsiteX37342" y="connsiteY37342"/>
              </a:cxn>
              <a:cxn ang="0">
                <a:pos x="connsiteX37343" y="connsiteY37343"/>
              </a:cxn>
              <a:cxn ang="0">
                <a:pos x="connsiteX37344" y="connsiteY37344"/>
              </a:cxn>
              <a:cxn ang="0">
                <a:pos x="connsiteX37345" y="connsiteY37345"/>
              </a:cxn>
              <a:cxn ang="0">
                <a:pos x="connsiteX37346" y="connsiteY37346"/>
              </a:cxn>
              <a:cxn ang="0">
                <a:pos x="connsiteX37347" y="connsiteY37347"/>
              </a:cxn>
              <a:cxn ang="0">
                <a:pos x="connsiteX37348" y="connsiteY37348"/>
              </a:cxn>
              <a:cxn ang="0">
                <a:pos x="connsiteX37349" y="connsiteY37349"/>
              </a:cxn>
              <a:cxn ang="0">
                <a:pos x="connsiteX37350" y="connsiteY37350"/>
              </a:cxn>
              <a:cxn ang="0">
                <a:pos x="connsiteX37351" y="connsiteY37351"/>
              </a:cxn>
              <a:cxn ang="0">
                <a:pos x="connsiteX37352" y="connsiteY37352"/>
              </a:cxn>
              <a:cxn ang="0">
                <a:pos x="connsiteX37353" y="connsiteY37353"/>
              </a:cxn>
              <a:cxn ang="0">
                <a:pos x="connsiteX37354" y="connsiteY37354"/>
              </a:cxn>
              <a:cxn ang="0">
                <a:pos x="connsiteX37355" y="connsiteY37355"/>
              </a:cxn>
              <a:cxn ang="0">
                <a:pos x="connsiteX37356" y="connsiteY37356"/>
              </a:cxn>
              <a:cxn ang="0">
                <a:pos x="connsiteX37357" y="connsiteY37357"/>
              </a:cxn>
              <a:cxn ang="0">
                <a:pos x="connsiteX37358" y="connsiteY37358"/>
              </a:cxn>
              <a:cxn ang="0">
                <a:pos x="connsiteX37359" y="connsiteY37359"/>
              </a:cxn>
              <a:cxn ang="0">
                <a:pos x="connsiteX37360" y="connsiteY37360"/>
              </a:cxn>
              <a:cxn ang="0">
                <a:pos x="connsiteX37361" y="connsiteY37361"/>
              </a:cxn>
              <a:cxn ang="0">
                <a:pos x="connsiteX37362" y="connsiteY37362"/>
              </a:cxn>
              <a:cxn ang="0">
                <a:pos x="connsiteX37363" y="connsiteY37363"/>
              </a:cxn>
              <a:cxn ang="0">
                <a:pos x="connsiteX37364" y="connsiteY37364"/>
              </a:cxn>
              <a:cxn ang="0">
                <a:pos x="connsiteX37365" y="connsiteY37365"/>
              </a:cxn>
              <a:cxn ang="0">
                <a:pos x="connsiteX37366" y="connsiteY37366"/>
              </a:cxn>
              <a:cxn ang="0">
                <a:pos x="connsiteX37367" y="connsiteY37367"/>
              </a:cxn>
              <a:cxn ang="0">
                <a:pos x="connsiteX37368" y="connsiteY37368"/>
              </a:cxn>
              <a:cxn ang="0">
                <a:pos x="connsiteX37369" y="connsiteY37369"/>
              </a:cxn>
              <a:cxn ang="0">
                <a:pos x="connsiteX37370" y="connsiteY37370"/>
              </a:cxn>
              <a:cxn ang="0">
                <a:pos x="connsiteX37371" y="connsiteY37371"/>
              </a:cxn>
              <a:cxn ang="0">
                <a:pos x="connsiteX37372" y="connsiteY37372"/>
              </a:cxn>
              <a:cxn ang="0">
                <a:pos x="connsiteX37373" y="connsiteY37373"/>
              </a:cxn>
              <a:cxn ang="0">
                <a:pos x="connsiteX37374" y="connsiteY37374"/>
              </a:cxn>
              <a:cxn ang="0">
                <a:pos x="connsiteX37375" y="connsiteY37375"/>
              </a:cxn>
              <a:cxn ang="0">
                <a:pos x="connsiteX37376" y="connsiteY37376"/>
              </a:cxn>
              <a:cxn ang="0">
                <a:pos x="connsiteX37377" y="connsiteY37377"/>
              </a:cxn>
              <a:cxn ang="0">
                <a:pos x="connsiteX37378" y="connsiteY37378"/>
              </a:cxn>
              <a:cxn ang="0">
                <a:pos x="connsiteX37379" y="connsiteY37379"/>
              </a:cxn>
              <a:cxn ang="0">
                <a:pos x="connsiteX37380" y="connsiteY37380"/>
              </a:cxn>
              <a:cxn ang="0">
                <a:pos x="connsiteX37381" y="connsiteY37381"/>
              </a:cxn>
              <a:cxn ang="0">
                <a:pos x="connsiteX37382" y="connsiteY37382"/>
              </a:cxn>
              <a:cxn ang="0">
                <a:pos x="connsiteX37383" y="connsiteY37383"/>
              </a:cxn>
              <a:cxn ang="0">
                <a:pos x="connsiteX37384" y="connsiteY37384"/>
              </a:cxn>
              <a:cxn ang="0">
                <a:pos x="connsiteX37385" y="connsiteY37385"/>
              </a:cxn>
              <a:cxn ang="0">
                <a:pos x="connsiteX37386" y="connsiteY37386"/>
              </a:cxn>
              <a:cxn ang="0">
                <a:pos x="connsiteX37387" y="connsiteY37387"/>
              </a:cxn>
              <a:cxn ang="0">
                <a:pos x="connsiteX37388" y="connsiteY37388"/>
              </a:cxn>
              <a:cxn ang="0">
                <a:pos x="connsiteX37389" y="connsiteY37389"/>
              </a:cxn>
              <a:cxn ang="0">
                <a:pos x="connsiteX37390" y="connsiteY37390"/>
              </a:cxn>
              <a:cxn ang="0">
                <a:pos x="connsiteX37391" y="connsiteY37391"/>
              </a:cxn>
              <a:cxn ang="0">
                <a:pos x="connsiteX37392" y="connsiteY37392"/>
              </a:cxn>
              <a:cxn ang="0">
                <a:pos x="connsiteX37393" y="connsiteY37393"/>
              </a:cxn>
              <a:cxn ang="0">
                <a:pos x="connsiteX37394" y="connsiteY37394"/>
              </a:cxn>
              <a:cxn ang="0">
                <a:pos x="connsiteX37395" y="connsiteY37395"/>
              </a:cxn>
              <a:cxn ang="0">
                <a:pos x="connsiteX37396" y="connsiteY37396"/>
              </a:cxn>
              <a:cxn ang="0">
                <a:pos x="connsiteX37397" y="connsiteY37397"/>
              </a:cxn>
              <a:cxn ang="0">
                <a:pos x="connsiteX37398" y="connsiteY37398"/>
              </a:cxn>
              <a:cxn ang="0">
                <a:pos x="connsiteX37399" y="connsiteY37399"/>
              </a:cxn>
              <a:cxn ang="0">
                <a:pos x="connsiteX37400" y="connsiteY37400"/>
              </a:cxn>
              <a:cxn ang="0">
                <a:pos x="connsiteX37401" y="connsiteY37401"/>
              </a:cxn>
              <a:cxn ang="0">
                <a:pos x="connsiteX37402" y="connsiteY37402"/>
              </a:cxn>
              <a:cxn ang="0">
                <a:pos x="connsiteX37403" y="connsiteY37403"/>
              </a:cxn>
              <a:cxn ang="0">
                <a:pos x="connsiteX37404" y="connsiteY37404"/>
              </a:cxn>
              <a:cxn ang="0">
                <a:pos x="connsiteX37405" y="connsiteY37405"/>
              </a:cxn>
              <a:cxn ang="0">
                <a:pos x="connsiteX37406" y="connsiteY37406"/>
              </a:cxn>
              <a:cxn ang="0">
                <a:pos x="connsiteX37407" y="connsiteY37407"/>
              </a:cxn>
              <a:cxn ang="0">
                <a:pos x="connsiteX37408" y="connsiteY37408"/>
              </a:cxn>
              <a:cxn ang="0">
                <a:pos x="connsiteX37409" y="connsiteY37409"/>
              </a:cxn>
              <a:cxn ang="0">
                <a:pos x="connsiteX37410" y="connsiteY37410"/>
              </a:cxn>
              <a:cxn ang="0">
                <a:pos x="connsiteX37411" y="connsiteY37411"/>
              </a:cxn>
              <a:cxn ang="0">
                <a:pos x="connsiteX37412" y="connsiteY37412"/>
              </a:cxn>
              <a:cxn ang="0">
                <a:pos x="connsiteX37413" y="connsiteY37413"/>
              </a:cxn>
              <a:cxn ang="0">
                <a:pos x="connsiteX37414" y="connsiteY37414"/>
              </a:cxn>
              <a:cxn ang="0">
                <a:pos x="connsiteX37415" y="connsiteY37415"/>
              </a:cxn>
              <a:cxn ang="0">
                <a:pos x="connsiteX37416" y="connsiteY37416"/>
              </a:cxn>
              <a:cxn ang="0">
                <a:pos x="connsiteX37417" y="connsiteY37417"/>
              </a:cxn>
              <a:cxn ang="0">
                <a:pos x="connsiteX37418" y="connsiteY37418"/>
              </a:cxn>
              <a:cxn ang="0">
                <a:pos x="connsiteX37419" y="connsiteY37419"/>
              </a:cxn>
              <a:cxn ang="0">
                <a:pos x="connsiteX37420" y="connsiteY37420"/>
              </a:cxn>
              <a:cxn ang="0">
                <a:pos x="connsiteX37421" y="connsiteY37421"/>
              </a:cxn>
              <a:cxn ang="0">
                <a:pos x="connsiteX37422" y="connsiteY37422"/>
              </a:cxn>
              <a:cxn ang="0">
                <a:pos x="connsiteX37423" y="connsiteY37423"/>
              </a:cxn>
              <a:cxn ang="0">
                <a:pos x="connsiteX37424" y="connsiteY37424"/>
              </a:cxn>
              <a:cxn ang="0">
                <a:pos x="connsiteX37425" y="connsiteY37425"/>
              </a:cxn>
              <a:cxn ang="0">
                <a:pos x="connsiteX37426" y="connsiteY37426"/>
              </a:cxn>
              <a:cxn ang="0">
                <a:pos x="connsiteX37427" y="connsiteY37427"/>
              </a:cxn>
              <a:cxn ang="0">
                <a:pos x="connsiteX37428" y="connsiteY37428"/>
              </a:cxn>
              <a:cxn ang="0">
                <a:pos x="connsiteX37429" y="connsiteY37429"/>
              </a:cxn>
              <a:cxn ang="0">
                <a:pos x="connsiteX37430" y="connsiteY37430"/>
              </a:cxn>
              <a:cxn ang="0">
                <a:pos x="connsiteX37431" y="connsiteY37431"/>
              </a:cxn>
              <a:cxn ang="0">
                <a:pos x="connsiteX37432" y="connsiteY37432"/>
              </a:cxn>
              <a:cxn ang="0">
                <a:pos x="connsiteX37433" y="connsiteY37433"/>
              </a:cxn>
              <a:cxn ang="0">
                <a:pos x="connsiteX37434" y="connsiteY37434"/>
              </a:cxn>
              <a:cxn ang="0">
                <a:pos x="connsiteX37435" y="connsiteY37435"/>
              </a:cxn>
              <a:cxn ang="0">
                <a:pos x="connsiteX37436" y="connsiteY37436"/>
              </a:cxn>
              <a:cxn ang="0">
                <a:pos x="connsiteX37437" y="connsiteY37437"/>
              </a:cxn>
              <a:cxn ang="0">
                <a:pos x="connsiteX37438" y="connsiteY37438"/>
              </a:cxn>
              <a:cxn ang="0">
                <a:pos x="connsiteX37439" y="connsiteY37439"/>
              </a:cxn>
              <a:cxn ang="0">
                <a:pos x="connsiteX37440" y="connsiteY37440"/>
              </a:cxn>
              <a:cxn ang="0">
                <a:pos x="connsiteX37441" y="connsiteY37441"/>
              </a:cxn>
              <a:cxn ang="0">
                <a:pos x="connsiteX37442" y="connsiteY37442"/>
              </a:cxn>
              <a:cxn ang="0">
                <a:pos x="connsiteX37443" y="connsiteY37443"/>
              </a:cxn>
              <a:cxn ang="0">
                <a:pos x="connsiteX37444" y="connsiteY37444"/>
              </a:cxn>
              <a:cxn ang="0">
                <a:pos x="connsiteX37445" y="connsiteY37445"/>
              </a:cxn>
              <a:cxn ang="0">
                <a:pos x="connsiteX37446" y="connsiteY37446"/>
              </a:cxn>
              <a:cxn ang="0">
                <a:pos x="connsiteX37447" y="connsiteY37447"/>
              </a:cxn>
              <a:cxn ang="0">
                <a:pos x="connsiteX37448" y="connsiteY37448"/>
              </a:cxn>
              <a:cxn ang="0">
                <a:pos x="connsiteX37449" y="connsiteY37449"/>
              </a:cxn>
              <a:cxn ang="0">
                <a:pos x="connsiteX37450" y="connsiteY37450"/>
              </a:cxn>
              <a:cxn ang="0">
                <a:pos x="connsiteX37451" y="connsiteY37451"/>
              </a:cxn>
              <a:cxn ang="0">
                <a:pos x="connsiteX37452" y="connsiteY37452"/>
              </a:cxn>
              <a:cxn ang="0">
                <a:pos x="connsiteX37453" y="connsiteY37453"/>
              </a:cxn>
              <a:cxn ang="0">
                <a:pos x="connsiteX37454" y="connsiteY37454"/>
              </a:cxn>
              <a:cxn ang="0">
                <a:pos x="connsiteX37455" y="connsiteY37455"/>
              </a:cxn>
              <a:cxn ang="0">
                <a:pos x="connsiteX37456" y="connsiteY37456"/>
              </a:cxn>
              <a:cxn ang="0">
                <a:pos x="connsiteX37457" y="connsiteY37457"/>
              </a:cxn>
              <a:cxn ang="0">
                <a:pos x="connsiteX37458" y="connsiteY37458"/>
              </a:cxn>
              <a:cxn ang="0">
                <a:pos x="connsiteX37459" y="connsiteY37459"/>
              </a:cxn>
              <a:cxn ang="0">
                <a:pos x="connsiteX37460" y="connsiteY37460"/>
              </a:cxn>
              <a:cxn ang="0">
                <a:pos x="connsiteX37461" y="connsiteY37461"/>
              </a:cxn>
              <a:cxn ang="0">
                <a:pos x="connsiteX37462" y="connsiteY37462"/>
              </a:cxn>
              <a:cxn ang="0">
                <a:pos x="connsiteX37463" y="connsiteY37463"/>
              </a:cxn>
              <a:cxn ang="0">
                <a:pos x="connsiteX37464" y="connsiteY37464"/>
              </a:cxn>
              <a:cxn ang="0">
                <a:pos x="connsiteX37465" y="connsiteY37465"/>
              </a:cxn>
              <a:cxn ang="0">
                <a:pos x="connsiteX37466" y="connsiteY37466"/>
              </a:cxn>
              <a:cxn ang="0">
                <a:pos x="connsiteX37467" y="connsiteY37467"/>
              </a:cxn>
              <a:cxn ang="0">
                <a:pos x="connsiteX37468" y="connsiteY37468"/>
              </a:cxn>
              <a:cxn ang="0">
                <a:pos x="connsiteX37469" y="connsiteY37469"/>
              </a:cxn>
              <a:cxn ang="0">
                <a:pos x="connsiteX37470" y="connsiteY37470"/>
              </a:cxn>
              <a:cxn ang="0">
                <a:pos x="connsiteX37471" y="connsiteY37471"/>
              </a:cxn>
              <a:cxn ang="0">
                <a:pos x="connsiteX37472" y="connsiteY37472"/>
              </a:cxn>
              <a:cxn ang="0">
                <a:pos x="connsiteX37473" y="connsiteY37473"/>
              </a:cxn>
              <a:cxn ang="0">
                <a:pos x="connsiteX37474" y="connsiteY37474"/>
              </a:cxn>
              <a:cxn ang="0">
                <a:pos x="connsiteX37475" y="connsiteY37475"/>
              </a:cxn>
              <a:cxn ang="0">
                <a:pos x="connsiteX37476" y="connsiteY37476"/>
              </a:cxn>
              <a:cxn ang="0">
                <a:pos x="connsiteX37477" y="connsiteY37477"/>
              </a:cxn>
              <a:cxn ang="0">
                <a:pos x="connsiteX37478" y="connsiteY37478"/>
              </a:cxn>
              <a:cxn ang="0">
                <a:pos x="connsiteX37479" y="connsiteY37479"/>
              </a:cxn>
              <a:cxn ang="0">
                <a:pos x="connsiteX37480" y="connsiteY37480"/>
              </a:cxn>
              <a:cxn ang="0">
                <a:pos x="connsiteX37481" y="connsiteY37481"/>
              </a:cxn>
              <a:cxn ang="0">
                <a:pos x="connsiteX37482" y="connsiteY37482"/>
              </a:cxn>
              <a:cxn ang="0">
                <a:pos x="connsiteX37483" y="connsiteY37483"/>
              </a:cxn>
              <a:cxn ang="0">
                <a:pos x="connsiteX37484" y="connsiteY37484"/>
              </a:cxn>
              <a:cxn ang="0">
                <a:pos x="connsiteX37485" y="connsiteY37485"/>
              </a:cxn>
              <a:cxn ang="0">
                <a:pos x="connsiteX37486" y="connsiteY37486"/>
              </a:cxn>
              <a:cxn ang="0">
                <a:pos x="connsiteX37487" y="connsiteY37487"/>
              </a:cxn>
              <a:cxn ang="0">
                <a:pos x="connsiteX37488" y="connsiteY37488"/>
              </a:cxn>
              <a:cxn ang="0">
                <a:pos x="connsiteX37489" y="connsiteY37489"/>
              </a:cxn>
              <a:cxn ang="0">
                <a:pos x="connsiteX37490" y="connsiteY37490"/>
              </a:cxn>
              <a:cxn ang="0">
                <a:pos x="connsiteX37491" y="connsiteY37491"/>
              </a:cxn>
              <a:cxn ang="0">
                <a:pos x="connsiteX37492" y="connsiteY37492"/>
              </a:cxn>
              <a:cxn ang="0">
                <a:pos x="connsiteX37493" y="connsiteY37493"/>
              </a:cxn>
              <a:cxn ang="0">
                <a:pos x="connsiteX37494" y="connsiteY37494"/>
              </a:cxn>
              <a:cxn ang="0">
                <a:pos x="connsiteX37495" y="connsiteY37495"/>
              </a:cxn>
              <a:cxn ang="0">
                <a:pos x="connsiteX37496" y="connsiteY37496"/>
              </a:cxn>
              <a:cxn ang="0">
                <a:pos x="connsiteX37497" y="connsiteY37497"/>
              </a:cxn>
              <a:cxn ang="0">
                <a:pos x="connsiteX37498" y="connsiteY37498"/>
              </a:cxn>
              <a:cxn ang="0">
                <a:pos x="connsiteX37499" y="connsiteY37499"/>
              </a:cxn>
              <a:cxn ang="0">
                <a:pos x="connsiteX37500" y="connsiteY37500"/>
              </a:cxn>
              <a:cxn ang="0">
                <a:pos x="connsiteX37501" y="connsiteY37501"/>
              </a:cxn>
              <a:cxn ang="0">
                <a:pos x="connsiteX37502" y="connsiteY37502"/>
              </a:cxn>
              <a:cxn ang="0">
                <a:pos x="connsiteX37503" y="connsiteY37503"/>
              </a:cxn>
              <a:cxn ang="0">
                <a:pos x="connsiteX37504" y="connsiteY37504"/>
              </a:cxn>
              <a:cxn ang="0">
                <a:pos x="connsiteX37505" y="connsiteY37505"/>
              </a:cxn>
              <a:cxn ang="0">
                <a:pos x="connsiteX37506" y="connsiteY37506"/>
              </a:cxn>
              <a:cxn ang="0">
                <a:pos x="connsiteX37507" y="connsiteY37507"/>
              </a:cxn>
              <a:cxn ang="0">
                <a:pos x="connsiteX37508" y="connsiteY37508"/>
              </a:cxn>
              <a:cxn ang="0">
                <a:pos x="connsiteX37509" y="connsiteY37509"/>
              </a:cxn>
              <a:cxn ang="0">
                <a:pos x="connsiteX37510" y="connsiteY37510"/>
              </a:cxn>
              <a:cxn ang="0">
                <a:pos x="connsiteX37511" y="connsiteY37511"/>
              </a:cxn>
              <a:cxn ang="0">
                <a:pos x="connsiteX37512" y="connsiteY37512"/>
              </a:cxn>
              <a:cxn ang="0">
                <a:pos x="connsiteX37513" y="connsiteY37513"/>
              </a:cxn>
              <a:cxn ang="0">
                <a:pos x="connsiteX37514" y="connsiteY37514"/>
              </a:cxn>
              <a:cxn ang="0">
                <a:pos x="connsiteX37515" y="connsiteY37515"/>
              </a:cxn>
              <a:cxn ang="0">
                <a:pos x="connsiteX37516" y="connsiteY37516"/>
              </a:cxn>
              <a:cxn ang="0">
                <a:pos x="connsiteX37517" y="connsiteY37517"/>
              </a:cxn>
              <a:cxn ang="0">
                <a:pos x="connsiteX37518" y="connsiteY37518"/>
              </a:cxn>
              <a:cxn ang="0">
                <a:pos x="connsiteX37519" y="connsiteY37519"/>
              </a:cxn>
              <a:cxn ang="0">
                <a:pos x="connsiteX37520" y="connsiteY37520"/>
              </a:cxn>
              <a:cxn ang="0">
                <a:pos x="connsiteX37521" y="connsiteY37521"/>
              </a:cxn>
              <a:cxn ang="0">
                <a:pos x="connsiteX37522" y="connsiteY37522"/>
              </a:cxn>
              <a:cxn ang="0">
                <a:pos x="connsiteX37523" y="connsiteY37523"/>
              </a:cxn>
              <a:cxn ang="0">
                <a:pos x="connsiteX37524" y="connsiteY37524"/>
              </a:cxn>
              <a:cxn ang="0">
                <a:pos x="connsiteX37525" y="connsiteY37525"/>
              </a:cxn>
              <a:cxn ang="0">
                <a:pos x="connsiteX37526" y="connsiteY37526"/>
              </a:cxn>
              <a:cxn ang="0">
                <a:pos x="connsiteX37527" y="connsiteY37527"/>
              </a:cxn>
              <a:cxn ang="0">
                <a:pos x="connsiteX37528" y="connsiteY37528"/>
              </a:cxn>
              <a:cxn ang="0">
                <a:pos x="connsiteX37529" y="connsiteY37529"/>
              </a:cxn>
              <a:cxn ang="0">
                <a:pos x="connsiteX37530" y="connsiteY37530"/>
              </a:cxn>
              <a:cxn ang="0">
                <a:pos x="connsiteX37531" y="connsiteY37531"/>
              </a:cxn>
              <a:cxn ang="0">
                <a:pos x="connsiteX37532" y="connsiteY37532"/>
              </a:cxn>
              <a:cxn ang="0">
                <a:pos x="connsiteX37533" y="connsiteY37533"/>
              </a:cxn>
              <a:cxn ang="0">
                <a:pos x="connsiteX37534" y="connsiteY37534"/>
              </a:cxn>
              <a:cxn ang="0">
                <a:pos x="connsiteX37535" y="connsiteY37535"/>
              </a:cxn>
              <a:cxn ang="0">
                <a:pos x="connsiteX37536" y="connsiteY37536"/>
              </a:cxn>
              <a:cxn ang="0">
                <a:pos x="connsiteX37537" y="connsiteY37537"/>
              </a:cxn>
              <a:cxn ang="0">
                <a:pos x="connsiteX37538" y="connsiteY37538"/>
              </a:cxn>
              <a:cxn ang="0">
                <a:pos x="connsiteX37539" y="connsiteY37539"/>
              </a:cxn>
              <a:cxn ang="0">
                <a:pos x="connsiteX37540" y="connsiteY37540"/>
              </a:cxn>
              <a:cxn ang="0">
                <a:pos x="connsiteX37541" y="connsiteY37541"/>
              </a:cxn>
              <a:cxn ang="0">
                <a:pos x="connsiteX37542" y="connsiteY37542"/>
              </a:cxn>
              <a:cxn ang="0">
                <a:pos x="connsiteX37543" y="connsiteY37543"/>
              </a:cxn>
              <a:cxn ang="0">
                <a:pos x="connsiteX37544" y="connsiteY37544"/>
              </a:cxn>
              <a:cxn ang="0">
                <a:pos x="connsiteX37545" y="connsiteY37545"/>
              </a:cxn>
              <a:cxn ang="0">
                <a:pos x="connsiteX37546" y="connsiteY37546"/>
              </a:cxn>
              <a:cxn ang="0">
                <a:pos x="connsiteX37547" y="connsiteY37547"/>
              </a:cxn>
              <a:cxn ang="0">
                <a:pos x="connsiteX37548" y="connsiteY37548"/>
              </a:cxn>
              <a:cxn ang="0">
                <a:pos x="connsiteX37549" y="connsiteY37549"/>
              </a:cxn>
              <a:cxn ang="0">
                <a:pos x="connsiteX37550" y="connsiteY37550"/>
              </a:cxn>
              <a:cxn ang="0">
                <a:pos x="connsiteX37551" y="connsiteY37551"/>
              </a:cxn>
              <a:cxn ang="0">
                <a:pos x="connsiteX37552" y="connsiteY37552"/>
              </a:cxn>
              <a:cxn ang="0">
                <a:pos x="connsiteX37553" y="connsiteY37553"/>
              </a:cxn>
              <a:cxn ang="0">
                <a:pos x="connsiteX37554" y="connsiteY37554"/>
              </a:cxn>
              <a:cxn ang="0">
                <a:pos x="connsiteX37555" y="connsiteY37555"/>
              </a:cxn>
              <a:cxn ang="0">
                <a:pos x="connsiteX37556" y="connsiteY37556"/>
              </a:cxn>
              <a:cxn ang="0">
                <a:pos x="connsiteX37557" y="connsiteY37557"/>
              </a:cxn>
              <a:cxn ang="0">
                <a:pos x="connsiteX37558" y="connsiteY37558"/>
              </a:cxn>
              <a:cxn ang="0">
                <a:pos x="connsiteX37559" y="connsiteY37559"/>
              </a:cxn>
              <a:cxn ang="0">
                <a:pos x="connsiteX37560" y="connsiteY37560"/>
              </a:cxn>
              <a:cxn ang="0">
                <a:pos x="connsiteX37561" y="connsiteY37561"/>
              </a:cxn>
              <a:cxn ang="0">
                <a:pos x="connsiteX37562" y="connsiteY37562"/>
              </a:cxn>
              <a:cxn ang="0">
                <a:pos x="connsiteX37563" y="connsiteY37563"/>
              </a:cxn>
              <a:cxn ang="0">
                <a:pos x="connsiteX37564" y="connsiteY37564"/>
              </a:cxn>
              <a:cxn ang="0">
                <a:pos x="connsiteX37565" y="connsiteY37565"/>
              </a:cxn>
              <a:cxn ang="0">
                <a:pos x="connsiteX37566" y="connsiteY37566"/>
              </a:cxn>
              <a:cxn ang="0">
                <a:pos x="connsiteX37567" y="connsiteY37567"/>
              </a:cxn>
              <a:cxn ang="0">
                <a:pos x="connsiteX37568" y="connsiteY37568"/>
              </a:cxn>
              <a:cxn ang="0">
                <a:pos x="connsiteX37569" y="connsiteY37569"/>
              </a:cxn>
              <a:cxn ang="0">
                <a:pos x="connsiteX37570" y="connsiteY37570"/>
              </a:cxn>
              <a:cxn ang="0">
                <a:pos x="connsiteX37571" y="connsiteY37571"/>
              </a:cxn>
              <a:cxn ang="0">
                <a:pos x="connsiteX37572" y="connsiteY37572"/>
              </a:cxn>
              <a:cxn ang="0">
                <a:pos x="connsiteX37573" y="connsiteY37573"/>
              </a:cxn>
              <a:cxn ang="0">
                <a:pos x="connsiteX37574" y="connsiteY37574"/>
              </a:cxn>
              <a:cxn ang="0">
                <a:pos x="connsiteX37575" y="connsiteY37575"/>
              </a:cxn>
              <a:cxn ang="0">
                <a:pos x="connsiteX37576" y="connsiteY37576"/>
              </a:cxn>
              <a:cxn ang="0">
                <a:pos x="connsiteX37577" y="connsiteY37577"/>
              </a:cxn>
              <a:cxn ang="0">
                <a:pos x="connsiteX37578" y="connsiteY37578"/>
              </a:cxn>
              <a:cxn ang="0">
                <a:pos x="connsiteX37579" y="connsiteY37579"/>
              </a:cxn>
              <a:cxn ang="0">
                <a:pos x="connsiteX37580" y="connsiteY37580"/>
              </a:cxn>
              <a:cxn ang="0">
                <a:pos x="connsiteX37581" y="connsiteY37581"/>
              </a:cxn>
              <a:cxn ang="0">
                <a:pos x="connsiteX37582" y="connsiteY37582"/>
              </a:cxn>
              <a:cxn ang="0">
                <a:pos x="connsiteX37583" y="connsiteY37583"/>
              </a:cxn>
              <a:cxn ang="0">
                <a:pos x="connsiteX37584" y="connsiteY37584"/>
              </a:cxn>
              <a:cxn ang="0">
                <a:pos x="connsiteX37585" y="connsiteY37585"/>
              </a:cxn>
              <a:cxn ang="0">
                <a:pos x="connsiteX37586" y="connsiteY37586"/>
              </a:cxn>
              <a:cxn ang="0">
                <a:pos x="connsiteX37587" y="connsiteY37587"/>
              </a:cxn>
              <a:cxn ang="0">
                <a:pos x="connsiteX37588" y="connsiteY37588"/>
              </a:cxn>
              <a:cxn ang="0">
                <a:pos x="connsiteX37589" y="connsiteY37589"/>
              </a:cxn>
              <a:cxn ang="0">
                <a:pos x="connsiteX37590" y="connsiteY37590"/>
              </a:cxn>
              <a:cxn ang="0">
                <a:pos x="connsiteX37591" y="connsiteY37591"/>
              </a:cxn>
              <a:cxn ang="0">
                <a:pos x="connsiteX37592" y="connsiteY37592"/>
              </a:cxn>
              <a:cxn ang="0">
                <a:pos x="connsiteX37593" y="connsiteY37593"/>
              </a:cxn>
              <a:cxn ang="0">
                <a:pos x="connsiteX37594" y="connsiteY37594"/>
              </a:cxn>
              <a:cxn ang="0">
                <a:pos x="connsiteX37595" y="connsiteY37595"/>
              </a:cxn>
              <a:cxn ang="0">
                <a:pos x="connsiteX37596" y="connsiteY37596"/>
              </a:cxn>
              <a:cxn ang="0">
                <a:pos x="connsiteX37597" y="connsiteY37597"/>
              </a:cxn>
              <a:cxn ang="0">
                <a:pos x="connsiteX37598" y="connsiteY37598"/>
              </a:cxn>
              <a:cxn ang="0">
                <a:pos x="connsiteX37599" y="connsiteY37599"/>
              </a:cxn>
              <a:cxn ang="0">
                <a:pos x="connsiteX37600" y="connsiteY37600"/>
              </a:cxn>
              <a:cxn ang="0">
                <a:pos x="connsiteX37601" y="connsiteY37601"/>
              </a:cxn>
              <a:cxn ang="0">
                <a:pos x="connsiteX37602" y="connsiteY37602"/>
              </a:cxn>
              <a:cxn ang="0">
                <a:pos x="connsiteX37603" y="connsiteY37603"/>
              </a:cxn>
              <a:cxn ang="0">
                <a:pos x="connsiteX37604" y="connsiteY37604"/>
              </a:cxn>
              <a:cxn ang="0">
                <a:pos x="connsiteX37605" y="connsiteY37605"/>
              </a:cxn>
              <a:cxn ang="0">
                <a:pos x="connsiteX37606" y="connsiteY37606"/>
              </a:cxn>
              <a:cxn ang="0">
                <a:pos x="connsiteX37607" y="connsiteY37607"/>
              </a:cxn>
              <a:cxn ang="0">
                <a:pos x="connsiteX37608" y="connsiteY37608"/>
              </a:cxn>
              <a:cxn ang="0">
                <a:pos x="connsiteX37609" y="connsiteY37609"/>
              </a:cxn>
              <a:cxn ang="0">
                <a:pos x="connsiteX37610" y="connsiteY37610"/>
              </a:cxn>
              <a:cxn ang="0">
                <a:pos x="connsiteX37611" y="connsiteY37611"/>
              </a:cxn>
              <a:cxn ang="0">
                <a:pos x="connsiteX37612" y="connsiteY37612"/>
              </a:cxn>
              <a:cxn ang="0">
                <a:pos x="connsiteX37613" y="connsiteY37613"/>
              </a:cxn>
              <a:cxn ang="0">
                <a:pos x="connsiteX37614" y="connsiteY37614"/>
              </a:cxn>
              <a:cxn ang="0">
                <a:pos x="connsiteX37615" y="connsiteY37615"/>
              </a:cxn>
              <a:cxn ang="0">
                <a:pos x="connsiteX37616" y="connsiteY37616"/>
              </a:cxn>
              <a:cxn ang="0">
                <a:pos x="connsiteX37617" y="connsiteY37617"/>
              </a:cxn>
              <a:cxn ang="0">
                <a:pos x="connsiteX37618" y="connsiteY37618"/>
              </a:cxn>
              <a:cxn ang="0">
                <a:pos x="connsiteX37619" y="connsiteY37619"/>
              </a:cxn>
              <a:cxn ang="0">
                <a:pos x="connsiteX37620" y="connsiteY37620"/>
              </a:cxn>
              <a:cxn ang="0">
                <a:pos x="connsiteX37621" y="connsiteY37621"/>
              </a:cxn>
              <a:cxn ang="0">
                <a:pos x="connsiteX37622" y="connsiteY37622"/>
              </a:cxn>
              <a:cxn ang="0">
                <a:pos x="connsiteX37623" y="connsiteY37623"/>
              </a:cxn>
              <a:cxn ang="0">
                <a:pos x="connsiteX37624" y="connsiteY37624"/>
              </a:cxn>
              <a:cxn ang="0">
                <a:pos x="connsiteX37625" y="connsiteY37625"/>
              </a:cxn>
              <a:cxn ang="0">
                <a:pos x="connsiteX37626" y="connsiteY37626"/>
              </a:cxn>
              <a:cxn ang="0">
                <a:pos x="connsiteX37627" y="connsiteY37627"/>
              </a:cxn>
              <a:cxn ang="0">
                <a:pos x="connsiteX37628" y="connsiteY37628"/>
              </a:cxn>
              <a:cxn ang="0">
                <a:pos x="connsiteX37629" y="connsiteY37629"/>
              </a:cxn>
              <a:cxn ang="0">
                <a:pos x="connsiteX37630" y="connsiteY37630"/>
              </a:cxn>
              <a:cxn ang="0">
                <a:pos x="connsiteX37631" y="connsiteY37631"/>
              </a:cxn>
              <a:cxn ang="0">
                <a:pos x="connsiteX37632" y="connsiteY37632"/>
              </a:cxn>
              <a:cxn ang="0">
                <a:pos x="connsiteX37633" y="connsiteY37633"/>
              </a:cxn>
              <a:cxn ang="0">
                <a:pos x="connsiteX37634" y="connsiteY37634"/>
              </a:cxn>
              <a:cxn ang="0">
                <a:pos x="connsiteX37635" y="connsiteY37635"/>
              </a:cxn>
              <a:cxn ang="0">
                <a:pos x="connsiteX37636" y="connsiteY37636"/>
              </a:cxn>
              <a:cxn ang="0">
                <a:pos x="connsiteX37637" y="connsiteY37637"/>
              </a:cxn>
              <a:cxn ang="0">
                <a:pos x="connsiteX37638" y="connsiteY37638"/>
              </a:cxn>
              <a:cxn ang="0">
                <a:pos x="connsiteX37639" y="connsiteY37639"/>
              </a:cxn>
              <a:cxn ang="0">
                <a:pos x="connsiteX37640" y="connsiteY37640"/>
              </a:cxn>
              <a:cxn ang="0">
                <a:pos x="connsiteX37641" y="connsiteY37641"/>
              </a:cxn>
              <a:cxn ang="0">
                <a:pos x="connsiteX37642" y="connsiteY37642"/>
              </a:cxn>
              <a:cxn ang="0">
                <a:pos x="connsiteX37643" y="connsiteY37643"/>
              </a:cxn>
              <a:cxn ang="0">
                <a:pos x="connsiteX37644" y="connsiteY37644"/>
              </a:cxn>
              <a:cxn ang="0">
                <a:pos x="connsiteX37645" y="connsiteY37645"/>
              </a:cxn>
              <a:cxn ang="0">
                <a:pos x="connsiteX37646" y="connsiteY37646"/>
              </a:cxn>
              <a:cxn ang="0">
                <a:pos x="connsiteX37647" y="connsiteY37647"/>
              </a:cxn>
              <a:cxn ang="0">
                <a:pos x="connsiteX37648" y="connsiteY37648"/>
              </a:cxn>
              <a:cxn ang="0">
                <a:pos x="connsiteX37649" y="connsiteY37649"/>
              </a:cxn>
              <a:cxn ang="0">
                <a:pos x="connsiteX37650" y="connsiteY37650"/>
              </a:cxn>
              <a:cxn ang="0">
                <a:pos x="connsiteX37651" y="connsiteY37651"/>
              </a:cxn>
              <a:cxn ang="0">
                <a:pos x="connsiteX37652" y="connsiteY37652"/>
              </a:cxn>
              <a:cxn ang="0">
                <a:pos x="connsiteX37653" y="connsiteY37653"/>
              </a:cxn>
              <a:cxn ang="0">
                <a:pos x="connsiteX37654" y="connsiteY37654"/>
              </a:cxn>
              <a:cxn ang="0">
                <a:pos x="connsiteX37655" y="connsiteY37655"/>
              </a:cxn>
              <a:cxn ang="0">
                <a:pos x="connsiteX37656" y="connsiteY37656"/>
              </a:cxn>
              <a:cxn ang="0">
                <a:pos x="connsiteX37657" y="connsiteY37657"/>
              </a:cxn>
              <a:cxn ang="0">
                <a:pos x="connsiteX37658" y="connsiteY37658"/>
              </a:cxn>
              <a:cxn ang="0">
                <a:pos x="connsiteX37659" y="connsiteY37659"/>
              </a:cxn>
              <a:cxn ang="0">
                <a:pos x="connsiteX37660" y="connsiteY37660"/>
              </a:cxn>
              <a:cxn ang="0">
                <a:pos x="connsiteX37661" y="connsiteY37661"/>
              </a:cxn>
              <a:cxn ang="0">
                <a:pos x="connsiteX37662" y="connsiteY37662"/>
              </a:cxn>
              <a:cxn ang="0">
                <a:pos x="connsiteX37663" y="connsiteY37663"/>
              </a:cxn>
              <a:cxn ang="0">
                <a:pos x="connsiteX37664" y="connsiteY37664"/>
              </a:cxn>
              <a:cxn ang="0">
                <a:pos x="connsiteX37665" y="connsiteY37665"/>
              </a:cxn>
              <a:cxn ang="0">
                <a:pos x="connsiteX37666" y="connsiteY37666"/>
              </a:cxn>
              <a:cxn ang="0">
                <a:pos x="connsiteX37667" y="connsiteY37667"/>
              </a:cxn>
              <a:cxn ang="0">
                <a:pos x="connsiteX37668" y="connsiteY37668"/>
              </a:cxn>
              <a:cxn ang="0">
                <a:pos x="connsiteX37669" y="connsiteY37669"/>
              </a:cxn>
              <a:cxn ang="0">
                <a:pos x="connsiteX37670" y="connsiteY37670"/>
              </a:cxn>
              <a:cxn ang="0">
                <a:pos x="connsiteX37671" y="connsiteY37671"/>
              </a:cxn>
              <a:cxn ang="0">
                <a:pos x="connsiteX37672" y="connsiteY37672"/>
              </a:cxn>
              <a:cxn ang="0">
                <a:pos x="connsiteX37673" y="connsiteY37673"/>
              </a:cxn>
              <a:cxn ang="0">
                <a:pos x="connsiteX37674" y="connsiteY37674"/>
              </a:cxn>
              <a:cxn ang="0">
                <a:pos x="connsiteX37675" y="connsiteY37675"/>
              </a:cxn>
              <a:cxn ang="0">
                <a:pos x="connsiteX37676" y="connsiteY37676"/>
              </a:cxn>
              <a:cxn ang="0">
                <a:pos x="connsiteX37677" y="connsiteY37677"/>
              </a:cxn>
              <a:cxn ang="0">
                <a:pos x="connsiteX37678" y="connsiteY37678"/>
              </a:cxn>
              <a:cxn ang="0">
                <a:pos x="connsiteX37679" y="connsiteY37679"/>
              </a:cxn>
              <a:cxn ang="0">
                <a:pos x="connsiteX37680" y="connsiteY37680"/>
              </a:cxn>
              <a:cxn ang="0">
                <a:pos x="connsiteX37681" y="connsiteY37681"/>
              </a:cxn>
              <a:cxn ang="0">
                <a:pos x="connsiteX37682" y="connsiteY37682"/>
              </a:cxn>
              <a:cxn ang="0">
                <a:pos x="connsiteX37683" y="connsiteY37683"/>
              </a:cxn>
              <a:cxn ang="0">
                <a:pos x="connsiteX37684" y="connsiteY37684"/>
              </a:cxn>
              <a:cxn ang="0">
                <a:pos x="connsiteX37685" y="connsiteY37685"/>
              </a:cxn>
              <a:cxn ang="0">
                <a:pos x="connsiteX37686" y="connsiteY37686"/>
              </a:cxn>
              <a:cxn ang="0">
                <a:pos x="connsiteX37687" y="connsiteY37687"/>
              </a:cxn>
              <a:cxn ang="0">
                <a:pos x="connsiteX37688" y="connsiteY37688"/>
              </a:cxn>
              <a:cxn ang="0">
                <a:pos x="connsiteX37689" y="connsiteY37689"/>
              </a:cxn>
              <a:cxn ang="0">
                <a:pos x="connsiteX37690" y="connsiteY37690"/>
              </a:cxn>
              <a:cxn ang="0">
                <a:pos x="connsiteX37691" y="connsiteY37691"/>
              </a:cxn>
              <a:cxn ang="0">
                <a:pos x="connsiteX37692" y="connsiteY37692"/>
              </a:cxn>
              <a:cxn ang="0">
                <a:pos x="connsiteX37693" y="connsiteY37693"/>
              </a:cxn>
              <a:cxn ang="0">
                <a:pos x="connsiteX37694" y="connsiteY37694"/>
              </a:cxn>
              <a:cxn ang="0">
                <a:pos x="connsiteX37695" y="connsiteY37695"/>
              </a:cxn>
              <a:cxn ang="0">
                <a:pos x="connsiteX37696" y="connsiteY37696"/>
              </a:cxn>
              <a:cxn ang="0">
                <a:pos x="connsiteX37697" y="connsiteY37697"/>
              </a:cxn>
              <a:cxn ang="0">
                <a:pos x="connsiteX37698" y="connsiteY37698"/>
              </a:cxn>
              <a:cxn ang="0">
                <a:pos x="connsiteX37699" y="connsiteY37699"/>
              </a:cxn>
              <a:cxn ang="0">
                <a:pos x="connsiteX37700" y="connsiteY37700"/>
              </a:cxn>
              <a:cxn ang="0">
                <a:pos x="connsiteX37701" y="connsiteY37701"/>
              </a:cxn>
              <a:cxn ang="0">
                <a:pos x="connsiteX37702" y="connsiteY37702"/>
              </a:cxn>
              <a:cxn ang="0">
                <a:pos x="connsiteX37703" y="connsiteY37703"/>
              </a:cxn>
              <a:cxn ang="0">
                <a:pos x="connsiteX37704" y="connsiteY37704"/>
              </a:cxn>
              <a:cxn ang="0">
                <a:pos x="connsiteX37705" y="connsiteY37705"/>
              </a:cxn>
              <a:cxn ang="0">
                <a:pos x="connsiteX37706" y="connsiteY37706"/>
              </a:cxn>
              <a:cxn ang="0">
                <a:pos x="connsiteX37707" y="connsiteY37707"/>
              </a:cxn>
              <a:cxn ang="0">
                <a:pos x="connsiteX37708" y="connsiteY37708"/>
              </a:cxn>
              <a:cxn ang="0">
                <a:pos x="connsiteX37709" y="connsiteY37709"/>
              </a:cxn>
              <a:cxn ang="0">
                <a:pos x="connsiteX37710" y="connsiteY37710"/>
              </a:cxn>
              <a:cxn ang="0">
                <a:pos x="connsiteX37711" y="connsiteY37711"/>
              </a:cxn>
              <a:cxn ang="0">
                <a:pos x="connsiteX37712" y="connsiteY37712"/>
              </a:cxn>
              <a:cxn ang="0">
                <a:pos x="connsiteX37713" y="connsiteY37713"/>
              </a:cxn>
              <a:cxn ang="0">
                <a:pos x="connsiteX37714" y="connsiteY37714"/>
              </a:cxn>
              <a:cxn ang="0">
                <a:pos x="connsiteX37715" y="connsiteY37715"/>
              </a:cxn>
              <a:cxn ang="0">
                <a:pos x="connsiteX37716" y="connsiteY37716"/>
              </a:cxn>
              <a:cxn ang="0">
                <a:pos x="connsiteX37717" y="connsiteY37717"/>
              </a:cxn>
              <a:cxn ang="0">
                <a:pos x="connsiteX37718" y="connsiteY37718"/>
              </a:cxn>
              <a:cxn ang="0">
                <a:pos x="connsiteX37719" y="connsiteY37719"/>
              </a:cxn>
              <a:cxn ang="0">
                <a:pos x="connsiteX37720" y="connsiteY37720"/>
              </a:cxn>
              <a:cxn ang="0">
                <a:pos x="connsiteX37721" y="connsiteY37721"/>
              </a:cxn>
              <a:cxn ang="0">
                <a:pos x="connsiteX37722" y="connsiteY37722"/>
              </a:cxn>
              <a:cxn ang="0">
                <a:pos x="connsiteX37723" y="connsiteY37723"/>
              </a:cxn>
              <a:cxn ang="0">
                <a:pos x="connsiteX37724" y="connsiteY37724"/>
              </a:cxn>
              <a:cxn ang="0">
                <a:pos x="connsiteX37725" y="connsiteY37725"/>
              </a:cxn>
              <a:cxn ang="0">
                <a:pos x="connsiteX37726" y="connsiteY37726"/>
              </a:cxn>
              <a:cxn ang="0">
                <a:pos x="connsiteX37727" y="connsiteY37727"/>
              </a:cxn>
              <a:cxn ang="0">
                <a:pos x="connsiteX37728" y="connsiteY37728"/>
              </a:cxn>
              <a:cxn ang="0">
                <a:pos x="connsiteX37729" y="connsiteY37729"/>
              </a:cxn>
              <a:cxn ang="0">
                <a:pos x="connsiteX37730" y="connsiteY37730"/>
              </a:cxn>
              <a:cxn ang="0">
                <a:pos x="connsiteX37731" y="connsiteY37731"/>
              </a:cxn>
              <a:cxn ang="0">
                <a:pos x="connsiteX37732" y="connsiteY37732"/>
              </a:cxn>
              <a:cxn ang="0">
                <a:pos x="connsiteX37733" y="connsiteY37733"/>
              </a:cxn>
              <a:cxn ang="0">
                <a:pos x="connsiteX37734" y="connsiteY37734"/>
              </a:cxn>
              <a:cxn ang="0">
                <a:pos x="connsiteX37735" y="connsiteY37735"/>
              </a:cxn>
              <a:cxn ang="0">
                <a:pos x="connsiteX37736" y="connsiteY37736"/>
              </a:cxn>
              <a:cxn ang="0">
                <a:pos x="connsiteX37737" y="connsiteY37737"/>
              </a:cxn>
              <a:cxn ang="0">
                <a:pos x="connsiteX37738" y="connsiteY37738"/>
              </a:cxn>
              <a:cxn ang="0">
                <a:pos x="connsiteX37739" y="connsiteY37739"/>
              </a:cxn>
              <a:cxn ang="0">
                <a:pos x="connsiteX37740" y="connsiteY37740"/>
              </a:cxn>
              <a:cxn ang="0">
                <a:pos x="connsiteX37741" y="connsiteY37741"/>
              </a:cxn>
              <a:cxn ang="0">
                <a:pos x="connsiteX37742" y="connsiteY37742"/>
              </a:cxn>
              <a:cxn ang="0">
                <a:pos x="connsiteX37743" y="connsiteY37743"/>
              </a:cxn>
              <a:cxn ang="0">
                <a:pos x="connsiteX37744" y="connsiteY37744"/>
              </a:cxn>
              <a:cxn ang="0">
                <a:pos x="connsiteX37745" y="connsiteY37745"/>
              </a:cxn>
              <a:cxn ang="0">
                <a:pos x="connsiteX37746" y="connsiteY37746"/>
              </a:cxn>
              <a:cxn ang="0">
                <a:pos x="connsiteX37747" y="connsiteY37747"/>
              </a:cxn>
              <a:cxn ang="0">
                <a:pos x="connsiteX37748" y="connsiteY37748"/>
              </a:cxn>
              <a:cxn ang="0">
                <a:pos x="connsiteX37749" y="connsiteY37749"/>
              </a:cxn>
              <a:cxn ang="0">
                <a:pos x="connsiteX37750" y="connsiteY37750"/>
              </a:cxn>
              <a:cxn ang="0">
                <a:pos x="connsiteX37751" y="connsiteY37751"/>
              </a:cxn>
              <a:cxn ang="0">
                <a:pos x="connsiteX37752" y="connsiteY37752"/>
              </a:cxn>
              <a:cxn ang="0">
                <a:pos x="connsiteX37753" y="connsiteY37753"/>
              </a:cxn>
              <a:cxn ang="0">
                <a:pos x="connsiteX37754" y="connsiteY37754"/>
              </a:cxn>
              <a:cxn ang="0">
                <a:pos x="connsiteX37755" y="connsiteY37755"/>
              </a:cxn>
              <a:cxn ang="0">
                <a:pos x="connsiteX37756" y="connsiteY37756"/>
              </a:cxn>
              <a:cxn ang="0">
                <a:pos x="connsiteX37757" y="connsiteY37757"/>
              </a:cxn>
              <a:cxn ang="0">
                <a:pos x="connsiteX37758" y="connsiteY37758"/>
              </a:cxn>
              <a:cxn ang="0">
                <a:pos x="connsiteX37759" y="connsiteY37759"/>
              </a:cxn>
              <a:cxn ang="0">
                <a:pos x="connsiteX37760" y="connsiteY37760"/>
              </a:cxn>
              <a:cxn ang="0">
                <a:pos x="connsiteX37761" y="connsiteY37761"/>
              </a:cxn>
              <a:cxn ang="0">
                <a:pos x="connsiteX37762" y="connsiteY37762"/>
              </a:cxn>
              <a:cxn ang="0">
                <a:pos x="connsiteX37763" y="connsiteY37763"/>
              </a:cxn>
              <a:cxn ang="0">
                <a:pos x="connsiteX37764" y="connsiteY37764"/>
              </a:cxn>
              <a:cxn ang="0">
                <a:pos x="connsiteX37765" y="connsiteY37765"/>
              </a:cxn>
              <a:cxn ang="0">
                <a:pos x="connsiteX37766" y="connsiteY37766"/>
              </a:cxn>
              <a:cxn ang="0">
                <a:pos x="connsiteX37767" y="connsiteY37767"/>
              </a:cxn>
              <a:cxn ang="0">
                <a:pos x="connsiteX37768" y="connsiteY37768"/>
              </a:cxn>
              <a:cxn ang="0">
                <a:pos x="connsiteX37769" y="connsiteY37769"/>
              </a:cxn>
              <a:cxn ang="0">
                <a:pos x="connsiteX37770" y="connsiteY37770"/>
              </a:cxn>
              <a:cxn ang="0">
                <a:pos x="connsiteX37771" y="connsiteY37771"/>
              </a:cxn>
              <a:cxn ang="0">
                <a:pos x="connsiteX37772" y="connsiteY37772"/>
              </a:cxn>
              <a:cxn ang="0">
                <a:pos x="connsiteX37773" y="connsiteY37773"/>
              </a:cxn>
              <a:cxn ang="0">
                <a:pos x="connsiteX37774" y="connsiteY37774"/>
              </a:cxn>
              <a:cxn ang="0">
                <a:pos x="connsiteX37775" y="connsiteY37775"/>
              </a:cxn>
              <a:cxn ang="0">
                <a:pos x="connsiteX37776" y="connsiteY37776"/>
              </a:cxn>
              <a:cxn ang="0">
                <a:pos x="connsiteX37777" y="connsiteY37777"/>
              </a:cxn>
              <a:cxn ang="0">
                <a:pos x="connsiteX37778" y="connsiteY37778"/>
              </a:cxn>
              <a:cxn ang="0">
                <a:pos x="connsiteX37779" y="connsiteY37779"/>
              </a:cxn>
              <a:cxn ang="0">
                <a:pos x="connsiteX37780" y="connsiteY37780"/>
              </a:cxn>
              <a:cxn ang="0">
                <a:pos x="connsiteX37781" y="connsiteY37781"/>
              </a:cxn>
              <a:cxn ang="0">
                <a:pos x="connsiteX37782" y="connsiteY37782"/>
              </a:cxn>
              <a:cxn ang="0">
                <a:pos x="connsiteX37783" y="connsiteY37783"/>
              </a:cxn>
              <a:cxn ang="0">
                <a:pos x="connsiteX37784" y="connsiteY37784"/>
              </a:cxn>
              <a:cxn ang="0">
                <a:pos x="connsiteX37785" y="connsiteY37785"/>
              </a:cxn>
              <a:cxn ang="0">
                <a:pos x="connsiteX37786" y="connsiteY37786"/>
              </a:cxn>
              <a:cxn ang="0">
                <a:pos x="connsiteX37787" y="connsiteY37787"/>
              </a:cxn>
              <a:cxn ang="0">
                <a:pos x="connsiteX37788" y="connsiteY37788"/>
              </a:cxn>
              <a:cxn ang="0">
                <a:pos x="connsiteX37789" y="connsiteY37789"/>
              </a:cxn>
              <a:cxn ang="0">
                <a:pos x="connsiteX37790" y="connsiteY37790"/>
              </a:cxn>
              <a:cxn ang="0">
                <a:pos x="connsiteX37791" y="connsiteY37791"/>
              </a:cxn>
              <a:cxn ang="0">
                <a:pos x="connsiteX37792" y="connsiteY37792"/>
              </a:cxn>
              <a:cxn ang="0">
                <a:pos x="connsiteX37793" y="connsiteY37793"/>
              </a:cxn>
              <a:cxn ang="0">
                <a:pos x="connsiteX37794" y="connsiteY37794"/>
              </a:cxn>
              <a:cxn ang="0">
                <a:pos x="connsiteX37795" y="connsiteY37795"/>
              </a:cxn>
              <a:cxn ang="0">
                <a:pos x="connsiteX37796" y="connsiteY37796"/>
              </a:cxn>
              <a:cxn ang="0">
                <a:pos x="connsiteX37797" y="connsiteY37797"/>
              </a:cxn>
              <a:cxn ang="0">
                <a:pos x="connsiteX37798" y="connsiteY37798"/>
              </a:cxn>
              <a:cxn ang="0">
                <a:pos x="connsiteX37799" y="connsiteY37799"/>
              </a:cxn>
              <a:cxn ang="0">
                <a:pos x="connsiteX37800" y="connsiteY37800"/>
              </a:cxn>
              <a:cxn ang="0">
                <a:pos x="connsiteX37801" y="connsiteY37801"/>
              </a:cxn>
              <a:cxn ang="0">
                <a:pos x="connsiteX37802" y="connsiteY37802"/>
              </a:cxn>
              <a:cxn ang="0">
                <a:pos x="connsiteX37803" y="connsiteY37803"/>
              </a:cxn>
              <a:cxn ang="0">
                <a:pos x="connsiteX37804" y="connsiteY37804"/>
              </a:cxn>
              <a:cxn ang="0">
                <a:pos x="connsiteX37805" y="connsiteY37805"/>
              </a:cxn>
              <a:cxn ang="0">
                <a:pos x="connsiteX37806" y="connsiteY37806"/>
              </a:cxn>
              <a:cxn ang="0">
                <a:pos x="connsiteX37807" y="connsiteY37807"/>
              </a:cxn>
              <a:cxn ang="0">
                <a:pos x="connsiteX37808" y="connsiteY37808"/>
              </a:cxn>
              <a:cxn ang="0">
                <a:pos x="connsiteX37809" y="connsiteY37809"/>
              </a:cxn>
              <a:cxn ang="0">
                <a:pos x="connsiteX37810" y="connsiteY37810"/>
              </a:cxn>
              <a:cxn ang="0">
                <a:pos x="connsiteX37811" y="connsiteY37811"/>
              </a:cxn>
              <a:cxn ang="0">
                <a:pos x="connsiteX37812" y="connsiteY37812"/>
              </a:cxn>
              <a:cxn ang="0">
                <a:pos x="connsiteX37813" y="connsiteY37813"/>
              </a:cxn>
              <a:cxn ang="0">
                <a:pos x="connsiteX37814" y="connsiteY37814"/>
              </a:cxn>
              <a:cxn ang="0">
                <a:pos x="connsiteX37815" y="connsiteY37815"/>
              </a:cxn>
              <a:cxn ang="0">
                <a:pos x="connsiteX37816" y="connsiteY37816"/>
              </a:cxn>
              <a:cxn ang="0">
                <a:pos x="connsiteX37817" y="connsiteY37817"/>
              </a:cxn>
              <a:cxn ang="0">
                <a:pos x="connsiteX37818" y="connsiteY37818"/>
              </a:cxn>
              <a:cxn ang="0">
                <a:pos x="connsiteX37819" y="connsiteY37819"/>
              </a:cxn>
              <a:cxn ang="0">
                <a:pos x="connsiteX37820" y="connsiteY37820"/>
              </a:cxn>
              <a:cxn ang="0">
                <a:pos x="connsiteX37821" y="connsiteY37821"/>
              </a:cxn>
              <a:cxn ang="0">
                <a:pos x="connsiteX37822" y="connsiteY37822"/>
              </a:cxn>
              <a:cxn ang="0">
                <a:pos x="connsiteX37823" y="connsiteY37823"/>
              </a:cxn>
              <a:cxn ang="0">
                <a:pos x="connsiteX37824" y="connsiteY37824"/>
              </a:cxn>
              <a:cxn ang="0">
                <a:pos x="connsiteX37825" y="connsiteY37825"/>
              </a:cxn>
              <a:cxn ang="0">
                <a:pos x="connsiteX37826" y="connsiteY37826"/>
              </a:cxn>
              <a:cxn ang="0">
                <a:pos x="connsiteX37827" y="connsiteY37827"/>
              </a:cxn>
              <a:cxn ang="0">
                <a:pos x="connsiteX37828" y="connsiteY37828"/>
              </a:cxn>
              <a:cxn ang="0">
                <a:pos x="connsiteX37829" y="connsiteY37829"/>
              </a:cxn>
              <a:cxn ang="0">
                <a:pos x="connsiteX37830" y="connsiteY37830"/>
              </a:cxn>
              <a:cxn ang="0">
                <a:pos x="connsiteX37831" y="connsiteY37831"/>
              </a:cxn>
              <a:cxn ang="0">
                <a:pos x="connsiteX37832" y="connsiteY37832"/>
              </a:cxn>
              <a:cxn ang="0">
                <a:pos x="connsiteX37833" y="connsiteY37833"/>
              </a:cxn>
              <a:cxn ang="0">
                <a:pos x="connsiteX37834" y="connsiteY37834"/>
              </a:cxn>
              <a:cxn ang="0">
                <a:pos x="connsiteX37835" y="connsiteY37835"/>
              </a:cxn>
              <a:cxn ang="0">
                <a:pos x="connsiteX37836" y="connsiteY37836"/>
              </a:cxn>
              <a:cxn ang="0">
                <a:pos x="connsiteX37837" y="connsiteY37837"/>
              </a:cxn>
              <a:cxn ang="0">
                <a:pos x="connsiteX37838" y="connsiteY37838"/>
              </a:cxn>
              <a:cxn ang="0">
                <a:pos x="connsiteX37839" y="connsiteY37839"/>
              </a:cxn>
              <a:cxn ang="0">
                <a:pos x="connsiteX37840" y="connsiteY37840"/>
              </a:cxn>
              <a:cxn ang="0">
                <a:pos x="connsiteX37841" y="connsiteY37841"/>
              </a:cxn>
              <a:cxn ang="0">
                <a:pos x="connsiteX37842" y="connsiteY37842"/>
              </a:cxn>
              <a:cxn ang="0">
                <a:pos x="connsiteX37843" y="connsiteY37843"/>
              </a:cxn>
              <a:cxn ang="0">
                <a:pos x="connsiteX37844" y="connsiteY37844"/>
              </a:cxn>
              <a:cxn ang="0">
                <a:pos x="connsiteX37845" y="connsiteY37845"/>
              </a:cxn>
              <a:cxn ang="0">
                <a:pos x="connsiteX37846" y="connsiteY37846"/>
              </a:cxn>
              <a:cxn ang="0">
                <a:pos x="connsiteX37847" y="connsiteY37847"/>
              </a:cxn>
              <a:cxn ang="0">
                <a:pos x="connsiteX37848" y="connsiteY37848"/>
              </a:cxn>
              <a:cxn ang="0">
                <a:pos x="connsiteX37849" y="connsiteY37849"/>
              </a:cxn>
              <a:cxn ang="0">
                <a:pos x="connsiteX37850" y="connsiteY37850"/>
              </a:cxn>
              <a:cxn ang="0">
                <a:pos x="connsiteX37851" y="connsiteY37851"/>
              </a:cxn>
              <a:cxn ang="0">
                <a:pos x="connsiteX37852" y="connsiteY37852"/>
              </a:cxn>
              <a:cxn ang="0">
                <a:pos x="connsiteX37853" y="connsiteY37853"/>
              </a:cxn>
              <a:cxn ang="0">
                <a:pos x="connsiteX37854" y="connsiteY37854"/>
              </a:cxn>
              <a:cxn ang="0">
                <a:pos x="connsiteX37855" y="connsiteY37855"/>
              </a:cxn>
              <a:cxn ang="0">
                <a:pos x="connsiteX37856" y="connsiteY37856"/>
              </a:cxn>
              <a:cxn ang="0">
                <a:pos x="connsiteX37857" y="connsiteY37857"/>
              </a:cxn>
              <a:cxn ang="0">
                <a:pos x="connsiteX37858" y="connsiteY37858"/>
              </a:cxn>
              <a:cxn ang="0">
                <a:pos x="connsiteX37859" y="connsiteY37859"/>
              </a:cxn>
              <a:cxn ang="0">
                <a:pos x="connsiteX37860" y="connsiteY37860"/>
              </a:cxn>
              <a:cxn ang="0">
                <a:pos x="connsiteX37861" y="connsiteY37861"/>
              </a:cxn>
              <a:cxn ang="0">
                <a:pos x="connsiteX37862" y="connsiteY37862"/>
              </a:cxn>
              <a:cxn ang="0">
                <a:pos x="connsiteX37863" y="connsiteY37863"/>
              </a:cxn>
              <a:cxn ang="0">
                <a:pos x="connsiteX37864" y="connsiteY37864"/>
              </a:cxn>
              <a:cxn ang="0">
                <a:pos x="connsiteX37865" y="connsiteY37865"/>
              </a:cxn>
              <a:cxn ang="0">
                <a:pos x="connsiteX37866" y="connsiteY37866"/>
              </a:cxn>
              <a:cxn ang="0">
                <a:pos x="connsiteX37867" y="connsiteY37867"/>
              </a:cxn>
              <a:cxn ang="0">
                <a:pos x="connsiteX37868" y="connsiteY37868"/>
              </a:cxn>
              <a:cxn ang="0">
                <a:pos x="connsiteX37869" y="connsiteY37869"/>
              </a:cxn>
              <a:cxn ang="0">
                <a:pos x="connsiteX37870" y="connsiteY37870"/>
              </a:cxn>
              <a:cxn ang="0">
                <a:pos x="connsiteX37871" y="connsiteY37871"/>
              </a:cxn>
              <a:cxn ang="0">
                <a:pos x="connsiteX37872" y="connsiteY37872"/>
              </a:cxn>
              <a:cxn ang="0">
                <a:pos x="connsiteX37873" y="connsiteY37873"/>
              </a:cxn>
              <a:cxn ang="0">
                <a:pos x="connsiteX37874" y="connsiteY37874"/>
              </a:cxn>
              <a:cxn ang="0">
                <a:pos x="connsiteX37875" y="connsiteY37875"/>
              </a:cxn>
              <a:cxn ang="0">
                <a:pos x="connsiteX37876" y="connsiteY37876"/>
              </a:cxn>
              <a:cxn ang="0">
                <a:pos x="connsiteX37877" y="connsiteY37877"/>
              </a:cxn>
              <a:cxn ang="0">
                <a:pos x="connsiteX37878" y="connsiteY37878"/>
              </a:cxn>
              <a:cxn ang="0">
                <a:pos x="connsiteX37879" y="connsiteY37879"/>
              </a:cxn>
              <a:cxn ang="0">
                <a:pos x="connsiteX37880" y="connsiteY37880"/>
              </a:cxn>
              <a:cxn ang="0">
                <a:pos x="connsiteX37881" y="connsiteY37881"/>
              </a:cxn>
              <a:cxn ang="0">
                <a:pos x="connsiteX37882" y="connsiteY37882"/>
              </a:cxn>
              <a:cxn ang="0">
                <a:pos x="connsiteX37883" y="connsiteY37883"/>
              </a:cxn>
              <a:cxn ang="0">
                <a:pos x="connsiteX37884" y="connsiteY37884"/>
              </a:cxn>
              <a:cxn ang="0">
                <a:pos x="connsiteX37885" y="connsiteY37885"/>
              </a:cxn>
              <a:cxn ang="0">
                <a:pos x="connsiteX37886" y="connsiteY37886"/>
              </a:cxn>
              <a:cxn ang="0">
                <a:pos x="connsiteX37887" y="connsiteY37887"/>
              </a:cxn>
              <a:cxn ang="0">
                <a:pos x="connsiteX37888" y="connsiteY37888"/>
              </a:cxn>
              <a:cxn ang="0">
                <a:pos x="connsiteX37889" y="connsiteY37889"/>
              </a:cxn>
              <a:cxn ang="0">
                <a:pos x="connsiteX37890" y="connsiteY37890"/>
              </a:cxn>
              <a:cxn ang="0">
                <a:pos x="connsiteX37891" y="connsiteY37891"/>
              </a:cxn>
              <a:cxn ang="0">
                <a:pos x="connsiteX37892" y="connsiteY37892"/>
              </a:cxn>
              <a:cxn ang="0">
                <a:pos x="connsiteX37893" y="connsiteY37893"/>
              </a:cxn>
              <a:cxn ang="0">
                <a:pos x="connsiteX37894" y="connsiteY37894"/>
              </a:cxn>
              <a:cxn ang="0">
                <a:pos x="connsiteX37895" y="connsiteY37895"/>
              </a:cxn>
              <a:cxn ang="0">
                <a:pos x="connsiteX37896" y="connsiteY37896"/>
              </a:cxn>
              <a:cxn ang="0">
                <a:pos x="connsiteX37897" y="connsiteY37897"/>
              </a:cxn>
              <a:cxn ang="0">
                <a:pos x="connsiteX37898" y="connsiteY37898"/>
              </a:cxn>
              <a:cxn ang="0">
                <a:pos x="connsiteX37899" y="connsiteY37899"/>
              </a:cxn>
              <a:cxn ang="0">
                <a:pos x="connsiteX37900" y="connsiteY37900"/>
              </a:cxn>
              <a:cxn ang="0">
                <a:pos x="connsiteX37901" y="connsiteY37901"/>
              </a:cxn>
              <a:cxn ang="0">
                <a:pos x="connsiteX37902" y="connsiteY37902"/>
              </a:cxn>
              <a:cxn ang="0">
                <a:pos x="connsiteX37903" y="connsiteY37903"/>
              </a:cxn>
              <a:cxn ang="0">
                <a:pos x="connsiteX37904" y="connsiteY37904"/>
              </a:cxn>
              <a:cxn ang="0">
                <a:pos x="connsiteX37905" y="connsiteY37905"/>
              </a:cxn>
              <a:cxn ang="0">
                <a:pos x="connsiteX37906" y="connsiteY37906"/>
              </a:cxn>
              <a:cxn ang="0">
                <a:pos x="connsiteX37907" y="connsiteY37907"/>
              </a:cxn>
              <a:cxn ang="0">
                <a:pos x="connsiteX37908" y="connsiteY37908"/>
              </a:cxn>
              <a:cxn ang="0">
                <a:pos x="connsiteX37909" y="connsiteY37909"/>
              </a:cxn>
              <a:cxn ang="0">
                <a:pos x="connsiteX37910" y="connsiteY37910"/>
              </a:cxn>
              <a:cxn ang="0">
                <a:pos x="connsiteX37911" y="connsiteY37911"/>
              </a:cxn>
              <a:cxn ang="0">
                <a:pos x="connsiteX37912" y="connsiteY37912"/>
              </a:cxn>
              <a:cxn ang="0">
                <a:pos x="connsiteX37913" y="connsiteY37913"/>
              </a:cxn>
              <a:cxn ang="0">
                <a:pos x="connsiteX37914" y="connsiteY37914"/>
              </a:cxn>
              <a:cxn ang="0">
                <a:pos x="connsiteX37915" y="connsiteY37915"/>
              </a:cxn>
              <a:cxn ang="0">
                <a:pos x="connsiteX37916" y="connsiteY37916"/>
              </a:cxn>
              <a:cxn ang="0">
                <a:pos x="connsiteX37917" y="connsiteY37917"/>
              </a:cxn>
              <a:cxn ang="0">
                <a:pos x="connsiteX37918" y="connsiteY37918"/>
              </a:cxn>
              <a:cxn ang="0">
                <a:pos x="connsiteX37919" y="connsiteY37919"/>
              </a:cxn>
              <a:cxn ang="0">
                <a:pos x="connsiteX37920" y="connsiteY37920"/>
              </a:cxn>
              <a:cxn ang="0">
                <a:pos x="connsiteX37921" y="connsiteY37921"/>
              </a:cxn>
              <a:cxn ang="0">
                <a:pos x="connsiteX37922" y="connsiteY37922"/>
              </a:cxn>
              <a:cxn ang="0">
                <a:pos x="connsiteX37923" y="connsiteY37923"/>
              </a:cxn>
              <a:cxn ang="0">
                <a:pos x="connsiteX37924" y="connsiteY37924"/>
              </a:cxn>
              <a:cxn ang="0">
                <a:pos x="connsiteX37925" y="connsiteY37925"/>
              </a:cxn>
              <a:cxn ang="0">
                <a:pos x="connsiteX37926" y="connsiteY37926"/>
              </a:cxn>
              <a:cxn ang="0">
                <a:pos x="connsiteX37927" y="connsiteY37927"/>
              </a:cxn>
              <a:cxn ang="0">
                <a:pos x="connsiteX37928" y="connsiteY37928"/>
              </a:cxn>
              <a:cxn ang="0">
                <a:pos x="connsiteX37929" y="connsiteY37929"/>
              </a:cxn>
              <a:cxn ang="0">
                <a:pos x="connsiteX37930" y="connsiteY37930"/>
              </a:cxn>
              <a:cxn ang="0">
                <a:pos x="connsiteX37931" y="connsiteY37931"/>
              </a:cxn>
              <a:cxn ang="0">
                <a:pos x="connsiteX37932" y="connsiteY37932"/>
              </a:cxn>
              <a:cxn ang="0">
                <a:pos x="connsiteX37933" y="connsiteY37933"/>
              </a:cxn>
              <a:cxn ang="0">
                <a:pos x="connsiteX37934" y="connsiteY37934"/>
              </a:cxn>
              <a:cxn ang="0">
                <a:pos x="connsiteX37935" y="connsiteY37935"/>
              </a:cxn>
              <a:cxn ang="0">
                <a:pos x="connsiteX37936" y="connsiteY37936"/>
              </a:cxn>
              <a:cxn ang="0">
                <a:pos x="connsiteX37937" y="connsiteY37937"/>
              </a:cxn>
              <a:cxn ang="0">
                <a:pos x="connsiteX37938" y="connsiteY37938"/>
              </a:cxn>
              <a:cxn ang="0">
                <a:pos x="connsiteX37939" y="connsiteY37939"/>
              </a:cxn>
              <a:cxn ang="0">
                <a:pos x="connsiteX37940" y="connsiteY37940"/>
              </a:cxn>
              <a:cxn ang="0">
                <a:pos x="connsiteX37941" y="connsiteY37941"/>
              </a:cxn>
              <a:cxn ang="0">
                <a:pos x="connsiteX37942" y="connsiteY37942"/>
              </a:cxn>
              <a:cxn ang="0">
                <a:pos x="connsiteX37943" y="connsiteY37943"/>
              </a:cxn>
              <a:cxn ang="0">
                <a:pos x="connsiteX37944" y="connsiteY37944"/>
              </a:cxn>
              <a:cxn ang="0">
                <a:pos x="connsiteX37945" y="connsiteY37945"/>
              </a:cxn>
              <a:cxn ang="0">
                <a:pos x="connsiteX37946" y="connsiteY37946"/>
              </a:cxn>
              <a:cxn ang="0">
                <a:pos x="connsiteX37947" y="connsiteY37947"/>
              </a:cxn>
              <a:cxn ang="0">
                <a:pos x="connsiteX37948" y="connsiteY37948"/>
              </a:cxn>
              <a:cxn ang="0">
                <a:pos x="connsiteX37949" y="connsiteY37949"/>
              </a:cxn>
              <a:cxn ang="0">
                <a:pos x="connsiteX37950" y="connsiteY37950"/>
              </a:cxn>
              <a:cxn ang="0">
                <a:pos x="connsiteX37951" y="connsiteY37951"/>
              </a:cxn>
              <a:cxn ang="0">
                <a:pos x="connsiteX37952" y="connsiteY37952"/>
              </a:cxn>
              <a:cxn ang="0">
                <a:pos x="connsiteX37953" y="connsiteY37953"/>
              </a:cxn>
              <a:cxn ang="0">
                <a:pos x="connsiteX37954" y="connsiteY37954"/>
              </a:cxn>
              <a:cxn ang="0">
                <a:pos x="connsiteX37955" y="connsiteY37955"/>
              </a:cxn>
              <a:cxn ang="0">
                <a:pos x="connsiteX37956" y="connsiteY37956"/>
              </a:cxn>
              <a:cxn ang="0">
                <a:pos x="connsiteX37957" y="connsiteY37957"/>
              </a:cxn>
              <a:cxn ang="0">
                <a:pos x="connsiteX37958" y="connsiteY37958"/>
              </a:cxn>
              <a:cxn ang="0">
                <a:pos x="connsiteX37959" y="connsiteY37959"/>
              </a:cxn>
              <a:cxn ang="0">
                <a:pos x="connsiteX37960" y="connsiteY37960"/>
              </a:cxn>
              <a:cxn ang="0">
                <a:pos x="connsiteX37961" y="connsiteY37961"/>
              </a:cxn>
              <a:cxn ang="0">
                <a:pos x="connsiteX37962" y="connsiteY37962"/>
              </a:cxn>
              <a:cxn ang="0">
                <a:pos x="connsiteX37963" y="connsiteY37963"/>
              </a:cxn>
              <a:cxn ang="0">
                <a:pos x="connsiteX37964" y="connsiteY37964"/>
              </a:cxn>
              <a:cxn ang="0">
                <a:pos x="connsiteX37965" y="connsiteY37965"/>
              </a:cxn>
              <a:cxn ang="0">
                <a:pos x="connsiteX37966" y="connsiteY37966"/>
              </a:cxn>
              <a:cxn ang="0">
                <a:pos x="connsiteX37967" y="connsiteY37967"/>
              </a:cxn>
              <a:cxn ang="0">
                <a:pos x="connsiteX37968" y="connsiteY37968"/>
              </a:cxn>
              <a:cxn ang="0">
                <a:pos x="connsiteX37969" y="connsiteY37969"/>
              </a:cxn>
              <a:cxn ang="0">
                <a:pos x="connsiteX37970" y="connsiteY37970"/>
              </a:cxn>
              <a:cxn ang="0">
                <a:pos x="connsiteX37971" y="connsiteY37971"/>
              </a:cxn>
              <a:cxn ang="0">
                <a:pos x="connsiteX37972" y="connsiteY37972"/>
              </a:cxn>
              <a:cxn ang="0">
                <a:pos x="connsiteX37973" y="connsiteY37973"/>
              </a:cxn>
              <a:cxn ang="0">
                <a:pos x="connsiteX37974" y="connsiteY37974"/>
              </a:cxn>
              <a:cxn ang="0">
                <a:pos x="connsiteX37975" y="connsiteY37975"/>
              </a:cxn>
              <a:cxn ang="0">
                <a:pos x="connsiteX37976" y="connsiteY37976"/>
              </a:cxn>
              <a:cxn ang="0">
                <a:pos x="connsiteX37977" y="connsiteY37977"/>
              </a:cxn>
              <a:cxn ang="0">
                <a:pos x="connsiteX37978" y="connsiteY37978"/>
              </a:cxn>
              <a:cxn ang="0">
                <a:pos x="connsiteX37979" y="connsiteY37979"/>
              </a:cxn>
              <a:cxn ang="0">
                <a:pos x="connsiteX37980" y="connsiteY37980"/>
              </a:cxn>
              <a:cxn ang="0">
                <a:pos x="connsiteX37981" y="connsiteY37981"/>
              </a:cxn>
              <a:cxn ang="0">
                <a:pos x="connsiteX37982" y="connsiteY37982"/>
              </a:cxn>
              <a:cxn ang="0">
                <a:pos x="connsiteX37983" y="connsiteY37983"/>
              </a:cxn>
              <a:cxn ang="0">
                <a:pos x="connsiteX37984" y="connsiteY37984"/>
              </a:cxn>
              <a:cxn ang="0">
                <a:pos x="connsiteX37985" y="connsiteY37985"/>
              </a:cxn>
              <a:cxn ang="0">
                <a:pos x="connsiteX37986" y="connsiteY37986"/>
              </a:cxn>
              <a:cxn ang="0">
                <a:pos x="connsiteX37987" y="connsiteY37987"/>
              </a:cxn>
              <a:cxn ang="0">
                <a:pos x="connsiteX37988" y="connsiteY37988"/>
              </a:cxn>
              <a:cxn ang="0">
                <a:pos x="connsiteX37989" y="connsiteY37989"/>
              </a:cxn>
              <a:cxn ang="0">
                <a:pos x="connsiteX37990" y="connsiteY37990"/>
              </a:cxn>
              <a:cxn ang="0">
                <a:pos x="connsiteX37991" y="connsiteY37991"/>
              </a:cxn>
              <a:cxn ang="0">
                <a:pos x="connsiteX37992" y="connsiteY37992"/>
              </a:cxn>
              <a:cxn ang="0">
                <a:pos x="connsiteX37993" y="connsiteY37993"/>
              </a:cxn>
              <a:cxn ang="0">
                <a:pos x="connsiteX37994" y="connsiteY37994"/>
              </a:cxn>
              <a:cxn ang="0">
                <a:pos x="connsiteX37995" y="connsiteY37995"/>
              </a:cxn>
              <a:cxn ang="0">
                <a:pos x="connsiteX37996" y="connsiteY37996"/>
              </a:cxn>
              <a:cxn ang="0">
                <a:pos x="connsiteX37997" y="connsiteY37997"/>
              </a:cxn>
              <a:cxn ang="0">
                <a:pos x="connsiteX37998" y="connsiteY37998"/>
              </a:cxn>
              <a:cxn ang="0">
                <a:pos x="connsiteX37999" y="connsiteY37999"/>
              </a:cxn>
              <a:cxn ang="0">
                <a:pos x="connsiteX38000" y="connsiteY38000"/>
              </a:cxn>
              <a:cxn ang="0">
                <a:pos x="connsiteX38001" y="connsiteY38001"/>
              </a:cxn>
              <a:cxn ang="0">
                <a:pos x="connsiteX38002" y="connsiteY38002"/>
              </a:cxn>
              <a:cxn ang="0">
                <a:pos x="connsiteX38003" y="connsiteY38003"/>
              </a:cxn>
              <a:cxn ang="0">
                <a:pos x="connsiteX38004" y="connsiteY38004"/>
              </a:cxn>
              <a:cxn ang="0">
                <a:pos x="connsiteX38005" y="connsiteY38005"/>
              </a:cxn>
              <a:cxn ang="0">
                <a:pos x="connsiteX38006" y="connsiteY38006"/>
              </a:cxn>
              <a:cxn ang="0">
                <a:pos x="connsiteX38007" y="connsiteY38007"/>
              </a:cxn>
              <a:cxn ang="0">
                <a:pos x="connsiteX38008" y="connsiteY38008"/>
              </a:cxn>
              <a:cxn ang="0">
                <a:pos x="connsiteX38009" y="connsiteY38009"/>
              </a:cxn>
              <a:cxn ang="0">
                <a:pos x="connsiteX38010" y="connsiteY38010"/>
              </a:cxn>
              <a:cxn ang="0">
                <a:pos x="connsiteX38011" y="connsiteY38011"/>
              </a:cxn>
              <a:cxn ang="0">
                <a:pos x="connsiteX38012" y="connsiteY38012"/>
              </a:cxn>
              <a:cxn ang="0">
                <a:pos x="connsiteX38013" y="connsiteY38013"/>
              </a:cxn>
              <a:cxn ang="0">
                <a:pos x="connsiteX38014" y="connsiteY38014"/>
              </a:cxn>
              <a:cxn ang="0">
                <a:pos x="connsiteX38015" y="connsiteY38015"/>
              </a:cxn>
              <a:cxn ang="0">
                <a:pos x="connsiteX38016" y="connsiteY38016"/>
              </a:cxn>
              <a:cxn ang="0">
                <a:pos x="connsiteX38017" y="connsiteY38017"/>
              </a:cxn>
              <a:cxn ang="0">
                <a:pos x="connsiteX38018" y="connsiteY38018"/>
              </a:cxn>
              <a:cxn ang="0">
                <a:pos x="connsiteX38019" y="connsiteY38019"/>
              </a:cxn>
              <a:cxn ang="0">
                <a:pos x="connsiteX38020" y="connsiteY38020"/>
              </a:cxn>
              <a:cxn ang="0">
                <a:pos x="connsiteX38021" y="connsiteY38021"/>
              </a:cxn>
              <a:cxn ang="0">
                <a:pos x="connsiteX38022" y="connsiteY38022"/>
              </a:cxn>
              <a:cxn ang="0">
                <a:pos x="connsiteX38023" y="connsiteY38023"/>
              </a:cxn>
              <a:cxn ang="0">
                <a:pos x="connsiteX38024" y="connsiteY38024"/>
              </a:cxn>
              <a:cxn ang="0">
                <a:pos x="connsiteX38025" y="connsiteY38025"/>
              </a:cxn>
              <a:cxn ang="0">
                <a:pos x="connsiteX38026" y="connsiteY38026"/>
              </a:cxn>
              <a:cxn ang="0">
                <a:pos x="connsiteX38027" y="connsiteY38027"/>
              </a:cxn>
              <a:cxn ang="0">
                <a:pos x="connsiteX38028" y="connsiteY38028"/>
              </a:cxn>
              <a:cxn ang="0">
                <a:pos x="connsiteX38029" y="connsiteY38029"/>
              </a:cxn>
              <a:cxn ang="0">
                <a:pos x="connsiteX38030" y="connsiteY38030"/>
              </a:cxn>
              <a:cxn ang="0">
                <a:pos x="connsiteX38031" y="connsiteY38031"/>
              </a:cxn>
              <a:cxn ang="0">
                <a:pos x="connsiteX38032" y="connsiteY38032"/>
              </a:cxn>
              <a:cxn ang="0">
                <a:pos x="connsiteX38033" y="connsiteY38033"/>
              </a:cxn>
              <a:cxn ang="0">
                <a:pos x="connsiteX38034" y="connsiteY38034"/>
              </a:cxn>
              <a:cxn ang="0">
                <a:pos x="connsiteX38035" y="connsiteY38035"/>
              </a:cxn>
              <a:cxn ang="0">
                <a:pos x="connsiteX38036" y="connsiteY38036"/>
              </a:cxn>
              <a:cxn ang="0">
                <a:pos x="connsiteX38037" y="connsiteY38037"/>
              </a:cxn>
              <a:cxn ang="0">
                <a:pos x="connsiteX38038" y="connsiteY38038"/>
              </a:cxn>
              <a:cxn ang="0">
                <a:pos x="connsiteX38039" y="connsiteY38039"/>
              </a:cxn>
              <a:cxn ang="0">
                <a:pos x="connsiteX38040" y="connsiteY38040"/>
              </a:cxn>
              <a:cxn ang="0">
                <a:pos x="connsiteX38041" y="connsiteY38041"/>
              </a:cxn>
              <a:cxn ang="0">
                <a:pos x="connsiteX38042" y="connsiteY38042"/>
              </a:cxn>
              <a:cxn ang="0">
                <a:pos x="connsiteX38043" y="connsiteY38043"/>
              </a:cxn>
              <a:cxn ang="0">
                <a:pos x="connsiteX38044" y="connsiteY38044"/>
              </a:cxn>
              <a:cxn ang="0">
                <a:pos x="connsiteX38045" y="connsiteY38045"/>
              </a:cxn>
              <a:cxn ang="0">
                <a:pos x="connsiteX38046" y="connsiteY38046"/>
              </a:cxn>
              <a:cxn ang="0">
                <a:pos x="connsiteX38047" y="connsiteY38047"/>
              </a:cxn>
              <a:cxn ang="0">
                <a:pos x="connsiteX38048" y="connsiteY38048"/>
              </a:cxn>
              <a:cxn ang="0">
                <a:pos x="connsiteX38049" y="connsiteY38049"/>
              </a:cxn>
              <a:cxn ang="0">
                <a:pos x="connsiteX38050" y="connsiteY38050"/>
              </a:cxn>
              <a:cxn ang="0">
                <a:pos x="connsiteX38051" y="connsiteY38051"/>
              </a:cxn>
              <a:cxn ang="0">
                <a:pos x="connsiteX38052" y="connsiteY38052"/>
              </a:cxn>
              <a:cxn ang="0">
                <a:pos x="connsiteX38053" y="connsiteY38053"/>
              </a:cxn>
              <a:cxn ang="0">
                <a:pos x="connsiteX38054" y="connsiteY38054"/>
              </a:cxn>
              <a:cxn ang="0">
                <a:pos x="connsiteX38055" y="connsiteY38055"/>
              </a:cxn>
              <a:cxn ang="0">
                <a:pos x="connsiteX38056" y="connsiteY38056"/>
              </a:cxn>
              <a:cxn ang="0">
                <a:pos x="connsiteX38057" y="connsiteY38057"/>
              </a:cxn>
              <a:cxn ang="0">
                <a:pos x="connsiteX38058" y="connsiteY38058"/>
              </a:cxn>
              <a:cxn ang="0">
                <a:pos x="connsiteX38059" y="connsiteY38059"/>
              </a:cxn>
              <a:cxn ang="0">
                <a:pos x="connsiteX38060" y="connsiteY38060"/>
              </a:cxn>
              <a:cxn ang="0">
                <a:pos x="connsiteX38061" y="connsiteY38061"/>
              </a:cxn>
              <a:cxn ang="0">
                <a:pos x="connsiteX38062" y="connsiteY38062"/>
              </a:cxn>
              <a:cxn ang="0">
                <a:pos x="connsiteX38063" y="connsiteY38063"/>
              </a:cxn>
              <a:cxn ang="0">
                <a:pos x="connsiteX38064" y="connsiteY38064"/>
              </a:cxn>
              <a:cxn ang="0">
                <a:pos x="connsiteX38065" y="connsiteY38065"/>
              </a:cxn>
              <a:cxn ang="0">
                <a:pos x="connsiteX38066" y="connsiteY38066"/>
              </a:cxn>
              <a:cxn ang="0">
                <a:pos x="connsiteX38067" y="connsiteY38067"/>
              </a:cxn>
              <a:cxn ang="0">
                <a:pos x="connsiteX38068" y="connsiteY38068"/>
              </a:cxn>
              <a:cxn ang="0">
                <a:pos x="connsiteX38069" y="connsiteY38069"/>
              </a:cxn>
              <a:cxn ang="0">
                <a:pos x="connsiteX38070" y="connsiteY38070"/>
              </a:cxn>
              <a:cxn ang="0">
                <a:pos x="connsiteX38071" y="connsiteY38071"/>
              </a:cxn>
              <a:cxn ang="0">
                <a:pos x="connsiteX38072" y="connsiteY38072"/>
              </a:cxn>
              <a:cxn ang="0">
                <a:pos x="connsiteX38073" y="connsiteY38073"/>
              </a:cxn>
              <a:cxn ang="0">
                <a:pos x="connsiteX38074" y="connsiteY38074"/>
              </a:cxn>
              <a:cxn ang="0">
                <a:pos x="connsiteX38075" y="connsiteY38075"/>
              </a:cxn>
              <a:cxn ang="0">
                <a:pos x="connsiteX38076" y="connsiteY38076"/>
              </a:cxn>
              <a:cxn ang="0">
                <a:pos x="connsiteX38077" y="connsiteY38077"/>
              </a:cxn>
              <a:cxn ang="0">
                <a:pos x="connsiteX38078" y="connsiteY38078"/>
              </a:cxn>
              <a:cxn ang="0">
                <a:pos x="connsiteX38079" y="connsiteY38079"/>
              </a:cxn>
              <a:cxn ang="0">
                <a:pos x="connsiteX38080" y="connsiteY38080"/>
              </a:cxn>
              <a:cxn ang="0">
                <a:pos x="connsiteX38081" y="connsiteY38081"/>
              </a:cxn>
              <a:cxn ang="0">
                <a:pos x="connsiteX38082" y="connsiteY38082"/>
              </a:cxn>
              <a:cxn ang="0">
                <a:pos x="connsiteX38083" y="connsiteY38083"/>
              </a:cxn>
              <a:cxn ang="0">
                <a:pos x="connsiteX38084" y="connsiteY38084"/>
              </a:cxn>
              <a:cxn ang="0">
                <a:pos x="connsiteX38085" y="connsiteY38085"/>
              </a:cxn>
              <a:cxn ang="0">
                <a:pos x="connsiteX38086" y="connsiteY38086"/>
              </a:cxn>
              <a:cxn ang="0">
                <a:pos x="connsiteX38087" y="connsiteY38087"/>
              </a:cxn>
              <a:cxn ang="0">
                <a:pos x="connsiteX38088" y="connsiteY38088"/>
              </a:cxn>
              <a:cxn ang="0">
                <a:pos x="connsiteX38089" y="connsiteY38089"/>
              </a:cxn>
              <a:cxn ang="0">
                <a:pos x="connsiteX38090" y="connsiteY38090"/>
              </a:cxn>
              <a:cxn ang="0">
                <a:pos x="connsiteX38091" y="connsiteY38091"/>
              </a:cxn>
              <a:cxn ang="0">
                <a:pos x="connsiteX38092" y="connsiteY38092"/>
              </a:cxn>
              <a:cxn ang="0">
                <a:pos x="connsiteX38093" y="connsiteY38093"/>
              </a:cxn>
              <a:cxn ang="0">
                <a:pos x="connsiteX38094" y="connsiteY38094"/>
              </a:cxn>
              <a:cxn ang="0">
                <a:pos x="connsiteX38095" y="connsiteY38095"/>
              </a:cxn>
              <a:cxn ang="0">
                <a:pos x="connsiteX38096" y="connsiteY38096"/>
              </a:cxn>
              <a:cxn ang="0">
                <a:pos x="connsiteX38097" y="connsiteY38097"/>
              </a:cxn>
              <a:cxn ang="0">
                <a:pos x="connsiteX38098" y="connsiteY38098"/>
              </a:cxn>
              <a:cxn ang="0">
                <a:pos x="connsiteX38099" y="connsiteY38099"/>
              </a:cxn>
              <a:cxn ang="0">
                <a:pos x="connsiteX38100" y="connsiteY38100"/>
              </a:cxn>
              <a:cxn ang="0">
                <a:pos x="connsiteX38101" y="connsiteY38101"/>
              </a:cxn>
              <a:cxn ang="0">
                <a:pos x="connsiteX38102" y="connsiteY38102"/>
              </a:cxn>
              <a:cxn ang="0">
                <a:pos x="connsiteX38103" y="connsiteY38103"/>
              </a:cxn>
              <a:cxn ang="0">
                <a:pos x="connsiteX38104" y="connsiteY38104"/>
              </a:cxn>
              <a:cxn ang="0">
                <a:pos x="connsiteX38105" y="connsiteY38105"/>
              </a:cxn>
              <a:cxn ang="0">
                <a:pos x="connsiteX38106" y="connsiteY38106"/>
              </a:cxn>
              <a:cxn ang="0">
                <a:pos x="connsiteX38107" y="connsiteY38107"/>
              </a:cxn>
              <a:cxn ang="0">
                <a:pos x="connsiteX38108" y="connsiteY38108"/>
              </a:cxn>
              <a:cxn ang="0">
                <a:pos x="connsiteX38109" y="connsiteY38109"/>
              </a:cxn>
              <a:cxn ang="0">
                <a:pos x="connsiteX38110" y="connsiteY38110"/>
              </a:cxn>
              <a:cxn ang="0">
                <a:pos x="connsiteX38111" y="connsiteY38111"/>
              </a:cxn>
              <a:cxn ang="0">
                <a:pos x="connsiteX38112" y="connsiteY38112"/>
              </a:cxn>
              <a:cxn ang="0">
                <a:pos x="connsiteX38113" y="connsiteY38113"/>
              </a:cxn>
              <a:cxn ang="0">
                <a:pos x="connsiteX38114" y="connsiteY38114"/>
              </a:cxn>
              <a:cxn ang="0">
                <a:pos x="connsiteX38115" y="connsiteY38115"/>
              </a:cxn>
              <a:cxn ang="0">
                <a:pos x="connsiteX38116" y="connsiteY38116"/>
              </a:cxn>
              <a:cxn ang="0">
                <a:pos x="connsiteX38117" y="connsiteY38117"/>
              </a:cxn>
              <a:cxn ang="0">
                <a:pos x="connsiteX38118" y="connsiteY38118"/>
              </a:cxn>
              <a:cxn ang="0">
                <a:pos x="connsiteX38119" y="connsiteY38119"/>
              </a:cxn>
              <a:cxn ang="0">
                <a:pos x="connsiteX38120" y="connsiteY38120"/>
              </a:cxn>
              <a:cxn ang="0">
                <a:pos x="connsiteX38121" y="connsiteY38121"/>
              </a:cxn>
              <a:cxn ang="0">
                <a:pos x="connsiteX38122" y="connsiteY38122"/>
              </a:cxn>
              <a:cxn ang="0">
                <a:pos x="connsiteX38123" y="connsiteY38123"/>
              </a:cxn>
              <a:cxn ang="0">
                <a:pos x="connsiteX38124" y="connsiteY38124"/>
              </a:cxn>
              <a:cxn ang="0">
                <a:pos x="connsiteX38125" y="connsiteY38125"/>
              </a:cxn>
              <a:cxn ang="0">
                <a:pos x="connsiteX38126" y="connsiteY38126"/>
              </a:cxn>
              <a:cxn ang="0">
                <a:pos x="connsiteX38127" y="connsiteY38127"/>
              </a:cxn>
              <a:cxn ang="0">
                <a:pos x="connsiteX38128" y="connsiteY38128"/>
              </a:cxn>
              <a:cxn ang="0">
                <a:pos x="connsiteX38129" y="connsiteY38129"/>
              </a:cxn>
              <a:cxn ang="0">
                <a:pos x="connsiteX38130" y="connsiteY38130"/>
              </a:cxn>
              <a:cxn ang="0">
                <a:pos x="connsiteX38131" y="connsiteY38131"/>
              </a:cxn>
              <a:cxn ang="0">
                <a:pos x="connsiteX38132" y="connsiteY38132"/>
              </a:cxn>
              <a:cxn ang="0">
                <a:pos x="connsiteX38133" y="connsiteY38133"/>
              </a:cxn>
              <a:cxn ang="0">
                <a:pos x="connsiteX38134" y="connsiteY38134"/>
              </a:cxn>
              <a:cxn ang="0">
                <a:pos x="connsiteX38135" y="connsiteY38135"/>
              </a:cxn>
              <a:cxn ang="0">
                <a:pos x="connsiteX38136" y="connsiteY38136"/>
              </a:cxn>
              <a:cxn ang="0">
                <a:pos x="connsiteX38137" y="connsiteY38137"/>
              </a:cxn>
              <a:cxn ang="0">
                <a:pos x="connsiteX38138" y="connsiteY38138"/>
              </a:cxn>
              <a:cxn ang="0">
                <a:pos x="connsiteX38139" y="connsiteY38139"/>
              </a:cxn>
              <a:cxn ang="0">
                <a:pos x="connsiteX38140" y="connsiteY38140"/>
              </a:cxn>
              <a:cxn ang="0">
                <a:pos x="connsiteX38141" y="connsiteY38141"/>
              </a:cxn>
              <a:cxn ang="0">
                <a:pos x="connsiteX38142" y="connsiteY38142"/>
              </a:cxn>
              <a:cxn ang="0">
                <a:pos x="connsiteX38143" y="connsiteY38143"/>
              </a:cxn>
              <a:cxn ang="0">
                <a:pos x="connsiteX38144" y="connsiteY38144"/>
              </a:cxn>
              <a:cxn ang="0">
                <a:pos x="connsiteX38145" y="connsiteY38145"/>
              </a:cxn>
              <a:cxn ang="0">
                <a:pos x="connsiteX38146" y="connsiteY38146"/>
              </a:cxn>
              <a:cxn ang="0">
                <a:pos x="connsiteX38147" y="connsiteY38147"/>
              </a:cxn>
              <a:cxn ang="0">
                <a:pos x="connsiteX38148" y="connsiteY38148"/>
              </a:cxn>
              <a:cxn ang="0">
                <a:pos x="connsiteX38149" y="connsiteY38149"/>
              </a:cxn>
              <a:cxn ang="0">
                <a:pos x="connsiteX38150" y="connsiteY38150"/>
              </a:cxn>
              <a:cxn ang="0">
                <a:pos x="connsiteX38151" y="connsiteY38151"/>
              </a:cxn>
              <a:cxn ang="0">
                <a:pos x="connsiteX38152" y="connsiteY38152"/>
              </a:cxn>
              <a:cxn ang="0">
                <a:pos x="connsiteX38153" y="connsiteY38153"/>
              </a:cxn>
              <a:cxn ang="0">
                <a:pos x="connsiteX38154" y="connsiteY38154"/>
              </a:cxn>
              <a:cxn ang="0">
                <a:pos x="connsiteX38155" y="connsiteY38155"/>
              </a:cxn>
              <a:cxn ang="0">
                <a:pos x="connsiteX38156" y="connsiteY38156"/>
              </a:cxn>
              <a:cxn ang="0">
                <a:pos x="connsiteX38157" y="connsiteY38157"/>
              </a:cxn>
              <a:cxn ang="0">
                <a:pos x="connsiteX38158" y="connsiteY38158"/>
              </a:cxn>
              <a:cxn ang="0">
                <a:pos x="connsiteX38159" y="connsiteY38159"/>
              </a:cxn>
              <a:cxn ang="0">
                <a:pos x="connsiteX38160" y="connsiteY38160"/>
              </a:cxn>
              <a:cxn ang="0">
                <a:pos x="connsiteX38161" y="connsiteY38161"/>
              </a:cxn>
              <a:cxn ang="0">
                <a:pos x="connsiteX38162" y="connsiteY38162"/>
              </a:cxn>
              <a:cxn ang="0">
                <a:pos x="connsiteX38163" y="connsiteY38163"/>
              </a:cxn>
              <a:cxn ang="0">
                <a:pos x="connsiteX38164" y="connsiteY38164"/>
              </a:cxn>
              <a:cxn ang="0">
                <a:pos x="connsiteX38165" y="connsiteY38165"/>
              </a:cxn>
              <a:cxn ang="0">
                <a:pos x="connsiteX38166" y="connsiteY38166"/>
              </a:cxn>
              <a:cxn ang="0">
                <a:pos x="connsiteX38167" y="connsiteY38167"/>
              </a:cxn>
              <a:cxn ang="0">
                <a:pos x="connsiteX38168" y="connsiteY38168"/>
              </a:cxn>
              <a:cxn ang="0">
                <a:pos x="connsiteX38169" y="connsiteY38169"/>
              </a:cxn>
              <a:cxn ang="0">
                <a:pos x="connsiteX38170" y="connsiteY38170"/>
              </a:cxn>
              <a:cxn ang="0">
                <a:pos x="connsiteX38171" y="connsiteY38171"/>
              </a:cxn>
              <a:cxn ang="0">
                <a:pos x="connsiteX38172" y="connsiteY38172"/>
              </a:cxn>
              <a:cxn ang="0">
                <a:pos x="connsiteX38173" y="connsiteY38173"/>
              </a:cxn>
              <a:cxn ang="0">
                <a:pos x="connsiteX38174" y="connsiteY38174"/>
              </a:cxn>
              <a:cxn ang="0">
                <a:pos x="connsiteX38175" y="connsiteY38175"/>
              </a:cxn>
              <a:cxn ang="0">
                <a:pos x="connsiteX38176" y="connsiteY38176"/>
              </a:cxn>
              <a:cxn ang="0">
                <a:pos x="connsiteX38177" y="connsiteY38177"/>
              </a:cxn>
              <a:cxn ang="0">
                <a:pos x="connsiteX38178" y="connsiteY38178"/>
              </a:cxn>
              <a:cxn ang="0">
                <a:pos x="connsiteX38179" y="connsiteY38179"/>
              </a:cxn>
              <a:cxn ang="0">
                <a:pos x="connsiteX38180" y="connsiteY38180"/>
              </a:cxn>
              <a:cxn ang="0">
                <a:pos x="connsiteX38181" y="connsiteY38181"/>
              </a:cxn>
              <a:cxn ang="0">
                <a:pos x="connsiteX38182" y="connsiteY38182"/>
              </a:cxn>
              <a:cxn ang="0">
                <a:pos x="connsiteX38183" y="connsiteY38183"/>
              </a:cxn>
              <a:cxn ang="0">
                <a:pos x="connsiteX38184" y="connsiteY38184"/>
              </a:cxn>
              <a:cxn ang="0">
                <a:pos x="connsiteX38185" y="connsiteY38185"/>
              </a:cxn>
              <a:cxn ang="0">
                <a:pos x="connsiteX38186" y="connsiteY38186"/>
              </a:cxn>
              <a:cxn ang="0">
                <a:pos x="connsiteX38187" y="connsiteY38187"/>
              </a:cxn>
              <a:cxn ang="0">
                <a:pos x="connsiteX38188" y="connsiteY38188"/>
              </a:cxn>
              <a:cxn ang="0">
                <a:pos x="connsiteX38189" y="connsiteY38189"/>
              </a:cxn>
              <a:cxn ang="0">
                <a:pos x="connsiteX38190" y="connsiteY38190"/>
              </a:cxn>
              <a:cxn ang="0">
                <a:pos x="connsiteX38191" y="connsiteY38191"/>
              </a:cxn>
              <a:cxn ang="0">
                <a:pos x="connsiteX38192" y="connsiteY38192"/>
              </a:cxn>
              <a:cxn ang="0">
                <a:pos x="connsiteX38193" y="connsiteY38193"/>
              </a:cxn>
              <a:cxn ang="0">
                <a:pos x="connsiteX38194" y="connsiteY38194"/>
              </a:cxn>
              <a:cxn ang="0">
                <a:pos x="connsiteX38195" y="connsiteY38195"/>
              </a:cxn>
              <a:cxn ang="0">
                <a:pos x="connsiteX38196" y="connsiteY38196"/>
              </a:cxn>
              <a:cxn ang="0">
                <a:pos x="connsiteX38197" y="connsiteY38197"/>
              </a:cxn>
              <a:cxn ang="0">
                <a:pos x="connsiteX38198" y="connsiteY38198"/>
              </a:cxn>
              <a:cxn ang="0">
                <a:pos x="connsiteX38199" y="connsiteY38199"/>
              </a:cxn>
              <a:cxn ang="0">
                <a:pos x="connsiteX38200" y="connsiteY38200"/>
              </a:cxn>
              <a:cxn ang="0">
                <a:pos x="connsiteX38201" y="connsiteY38201"/>
              </a:cxn>
              <a:cxn ang="0">
                <a:pos x="connsiteX38202" y="connsiteY38202"/>
              </a:cxn>
              <a:cxn ang="0">
                <a:pos x="connsiteX38203" y="connsiteY38203"/>
              </a:cxn>
              <a:cxn ang="0">
                <a:pos x="connsiteX38204" y="connsiteY38204"/>
              </a:cxn>
              <a:cxn ang="0">
                <a:pos x="connsiteX38205" y="connsiteY38205"/>
              </a:cxn>
              <a:cxn ang="0">
                <a:pos x="connsiteX38206" y="connsiteY38206"/>
              </a:cxn>
              <a:cxn ang="0">
                <a:pos x="connsiteX38207" y="connsiteY38207"/>
              </a:cxn>
              <a:cxn ang="0">
                <a:pos x="connsiteX38208" y="connsiteY38208"/>
              </a:cxn>
              <a:cxn ang="0">
                <a:pos x="connsiteX38209" y="connsiteY38209"/>
              </a:cxn>
              <a:cxn ang="0">
                <a:pos x="connsiteX38210" y="connsiteY38210"/>
              </a:cxn>
              <a:cxn ang="0">
                <a:pos x="connsiteX38211" y="connsiteY38211"/>
              </a:cxn>
              <a:cxn ang="0">
                <a:pos x="connsiteX38212" y="connsiteY38212"/>
              </a:cxn>
              <a:cxn ang="0">
                <a:pos x="connsiteX38213" y="connsiteY38213"/>
              </a:cxn>
              <a:cxn ang="0">
                <a:pos x="connsiteX38214" y="connsiteY38214"/>
              </a:cxn>
              <a:cxn ang="0">
                <a:pos x="connsiteX38215" y="connsiteY38215"/>
              </a:cxn>
              <a:cxn ang="0">
                <a:pos x="connsiteX38216" y="connsiteY38216"/>
              </a:cxn>
              <a:cxn ang="0">
                <a:pos x="connsiteX38217" y="connsiteY38217"/>
              </a:cxn>
              <a:cxn ang="0">
                <a:pos x="connsiteX38218" y="connsiteY38218"/>
              </a:cxn>
              <a:cxn ang="0">
                <a:pos x="connsiteX38219" y="connsiteY38219"/>
              </a:cxn>
              <a:cxn ang="0">
                <a:pos x="connsiteX38220" y="connsiteY38220"/>
              </a:cxn>
              <a:cxn ang="0">
                <a:pos x="connsiteX38221" y="connsiteY38221"/>
              </a:cxn>
              <a:cxn ang="0">
                <a:pos x="connsiteX38222" y="connsiteY38222"/>
              </a:cxn>
              <a:cxn ang="0">
                <a:pos x="connsiteX38223" y="connsiteY38223"/>
              </a:cxn>
              <a:cxn ang="0">
                <a:pos x="connsiteX38224" y="connsiteY38224"/>
              </a:cxn>
              <a:cxn ang="0">
                <a:pos x="connsiteX38225" y="connsiteY38225"/>
              </a:cxn>
              <a:cxn ang="0">
                <a:pos x="connsiteX38226" y="connsiteY38226"/>
              </a:cxn>
              <a:cxn ang="0">
                <a:pos x="connsiteX38227" y="connsiteY38227"/>
              </a:cxn>
              <a:cxn ang="0">
                <a:pos x="connsiteX38228" y="connsiteY38228"/>
              </a:cxn>
              <a:cxn ang="0">
                <a:pos x="connsiteX38229" y="connsiteY38229"/>
              </a:cxn>
              <a:cxn ang="0">
                <a:pos x="connsiteX38230" y="connsiteY38230"/>
              </a:cxn>
              <a:cxn ang="0">
                <a:pos x="connsiteX38231" y="connsiteY38231"/>
              </a:cxn>
              <a:cxn ang="0">
                <a:pos x="connsiteX38232" y="connsiteY38232"/>
              </a:cxn>
              <a:cxn ang="0">
                <a:pos x="connsiteX38233" y="connsiteY38233"/>
              </a:cxn>
              <a:cxn ang="0">
                <a:pos x="connsiteX38234" y="connsiteY38234"/>
              </a:cxn>
              <a:cxn ang="0">
                <a:pos x="connsiteX38235" y="connsiteY38235"/>
              </a:cxn>
              <a:cxn ang="0">
                <a:pos x="connsiteX38236" y="connsiteY38236"/>
              </a:cxn>
              <a:cxn ang="0">
                <a:pos x="connsiteX38237" y="connsiteY38237"/>
              </a:cxn>
              <a:cxn ang="0">
                <a:pos x="connsiteX38238" y="connsiteY38238"/>
              </a:cxn>
              <a:cxn ang="0">
                <a:pos x="connsiteX38239" y="connsiteY38239"/>
              </a:cxn>
              <a:cxn ang="0">
                <a:pos x="connsiteX38240" y="connsiteY38240"/>
              </a:cxn>
              <a:cxn ang="0">
                <a:pos x="connsiteX38241" y="connsiteY38241"/>
              </a:cxn>
              <a:cxn ang="0">
                <a:pos x="connsiteX38242" y="connsiteY38242"/>
              </a:cxn>
              <a:cxn ang="0">
                <a:pos x="connsiteX38243" y="connsiteY38243"/>
              </a:cxn>
              <a:cxn ang="0">
                <a:pos x="connsiteX38244" y="connsiteY38244"/>
              </a:cxn>
              <a:cxn ang="0">
                <a:pos x="connsiteX38245" y="connsiteY38245"/>
              </a:cxn>
              <a:cxn ang="0">
                <a:pos x="connsiteX38246" y="connsiteY38246"/>
              </a:cxn>
              <a:cxn ang="0">
                <a:pos x="connsiteX38247" y="connsiteY38247"/>
              </a:cxn>
              <a:cxn ang="0">
                <a:pos x="connsiteX38248" y="connsiteY38248"/>
              </a:cxn>
              <a:cxn ang="0">
                <a:pos x="connsiteX38249" y="connsiteY38249"/>
              </a:cxn>
              <a:cxn ang="0">
                <a:pos x="connsiteX38250" y="connsiteY38250"/>
              </a:cxn>
              <a:cxn ang="0">
                <a:pos x="connsiteX38251" y="connsiteY38251"/>
              </a:cxn>
              <a:cxn ang="0">
                <a:pos x="connsiteX38252" y="connsiteY38252"/>
              </a:cxn>
              <a:cxn ang="0">
                <a:pos x="connsiteX38253" y="connsiteY38253"/>
              </a:cxn>
              <a:cxn ang="0">
                <a:pos x="connsiteX38254" y="connsiteY38254"/>
              </a:cxn>
              <a:cxn ang="0">
                <a:pos x="connsiteX38255" y="connsiteY38255"/>
              </a:cxn>
              <a:cxn ang="0">
                <a:pos x="connsiteX38256" y="connsiteY38256"/>
              </a:cxn>
              <a:cxn ang="0">
                <a:pos x="connsiteX38257" y="connsiteY38257"/>
              </a:cxn>
              <a:cxn ang="0">
                <a:pos x="connsiteX38258" y="connsiteY38258"/>
              </a:cxn>
              <a:cxn ang="0">
                <a:pos x="connsiteX38259" y="connsiteY38259"/>
              </a:cxn>
              <a:cxn ang="0">
                <a:pos x="connsiteX38260" y="connsiteY38260"/>
              </a:cxn>
              <a:cxn ang="0">
                <a:pos x="connsiteX38261" y="connsiteY38261"/>
              </a:cxn>
              <a:cxn ang="0">
                <a:pos x="connsiteX38262" y="connsiteY38262"/>
              </a:cxn>
              <a:cxn ang="0">
                <a:pos x="connsiteX38263" y="connsiteY38263"/>
              </a:cxn>
              <a:cxn ang="0">
                <a:pos x="connsiteX38264" y="connsiteY38264"/>
              </a:cxn>
              <a:cxn ang="0">
                <a:pos x="connsiteX38265" y="connsiteY38265"/>
              </a:cxn>
              <a:cxn ang="0">
                <a:pos x="connsiteX38266" y="connsiteY38266"/>
              </a:cxn>
              <a:cxn ang="0">
                <a:pos x="connsiteX38267" y="connsiteY38267"/>
              </a:cxn>
              <a:cxn ang="0">
                <a:pos x="connsiteX38268" y="connsiteY38268"/>
              </a:cxn>
              <a:cxn ang="0">
                <a:pos x="connsiteX38269" y="connsiteY38269"/>
              </a:cxn>
              <a:cxn ang="0">
                <a:pos x="connsiteX38270" y="connsiteY38270"/>
              </a:cxn>
              <a:cxn ang="0">
                <a:pos x="connsiteX38271" y="connsiteY38271"/>
              </a:cxn>
              <a:cxn ang="0">
                <a:pos x="connsiteX38272" y="connsiteY38272"/>
              </a:cxn>
              <a:cxn ang="0">
                <a:pos x="connsiteX38273" y="connsiteY38273"/>
              </a:cxn>
              <a:cxn ang="0">
                <a:pos x="connsiteX38274" y="connsiteY38274"/>
              </a:cxn>
              <a:cxn ang="0">
                <a:pos x="connsiteX38275" y="connsiteY38275"/>
              </a:cxn>
              <a:cxn ang="0">
                <a:pos x="connsiteX38276" y="connsiteY38276"/>
              </a:cxn>
              <a:cxn ang="0">
                <a:pos x="connsiteX38277" y="connsiteY38277"/>
              </a:cxn>
              <a:cxn ang="0">
                <a:pos x="connsiteX38278" y="connsiteY38278"/>
              </a:cxn>
              <a:cxn ang="0">
                <a:pos x="connsiteX38279" y="connsiteY38279"/>
              </a:cxn>
              <a:cxn ang="0">
                <a:pos x="connsiteX38280" y="connsiteY38280"/>
              </a:cxn>
              <a:cxn ang="0">
                <a:pos x="connsiteX38281" y="connsiteY38281"/>
              </a:cxn>
              <a:cxn ang="0">
                <a:pos x="connsiteX38282" y="connsiteY38282"/>
              </a:cxn>
              <a:cxn ang="0">
                <a:pos x="connsiteX38283" y="connsiteY38283"/>
              </a:cxn>
              <a:cxn ang="0">
                <a:pos x="connsiteX38284" y="connsiteY38284"/>
              </a:cxn>
              <a:cxn ang="0">
                <a:pos x="connsiteX38285" y="connsiteY38285"/>
              </a:cxn>
              <a:cxn ang="0">
                <a:pos x="connsiteX38286" y="connsiteY38286"/>
              </a:cxn>
              <a:cxn ang="0">
                <a:pos x="connsiteX38287" y="connsiteY38287"/>
              </a:cxn>
              <a:cxn ang="0">
                <a:pos x="connsiteX38288" y="connsiteY38288"/>
              </a:cxn>
              <a:cxn ang="0">
                <a:pos x="connsiteX38289" y="connsiteY38289"/>
              </a:cxn>
              <a:cxn ang="0">
                <a:pos x="connsiteX38290" y="connsiteY38290"/>
              </a:cxn>
              <a:cxn ang="0">
                <a:pos x="connsiteX38291" y="connsiteY38291"/>
              </a:cxn>
              <a:cxn ang="0">
                <a:pos x="connsiteX38292" y="connsiteY38292"/>
              </a:cxn>
              <a:cxn ang="0">
                <a:pos x="connsiteX38293" y="connsiteY38293"/>
              </a:cxn>
              <a:cxn ang="0">
                <a:pos x="connsiteX38294" y="connsiteY38294"/>
              </a:cxn>
              <a:cxn ang="0">
                <a:pos x="connsiteX38295" y="connsiteY38295"/>
              </a:cxn>
              <a:cxn ang="0">
                <a:pos x="connsiteX38296" y="connsiteY38296"/>
              </a:cxn>
              <a:cxn ang="0">
                <a:pos x="connsiteX38297" y="connsiteY38297"/>
              </a:cxn>
              <a:cxn ang="0">
                <a:pos x="connsiteX38298" y="connsiteY38298"/>
              </a:cxn>
              <a:cxn ang="0">
                <a:pos x="connsiteX38299" y="connsiteY38299"/>
              </a:cxn>
              <a:cxn ang="0">
                <a:pos x="connsiteX38300" y="connsiteY38300"/>
              </a:cxn>
              <a:cxn ang="0">
                <a:pos x="connsiteX38301" y="connsiteY38301"/>
              </a:cxn>
              <a:cxn ang="0">
                <a:pos x="connsiteX38302" y="connsiteY38302"/>
              </a:cxn>
              <a:cxn ang="0">
                <a:pos x="connsiteX38303" y="connsiteY38303"/>
              </a:cxn>
              <a:cxn ang="0">
                <a:pos x="connsiteX38304" y="connsiteY38304"/>
              </a:cxn>
              <a:cxn ang="0">
                <a:pos x="connsiteX38305" y="connsiteY38305"/>
              </a:cxn>
              <a:cxn ang="0">
                <a:pos x="connsiteX38306" y="connsiteY38306"/>
              </a:cxn>
              <a:cxn ang="0">
                <a:pos x="connsiteX38307" y="connsiteY38307"/>
              </a:cxn>
              <a:cxn ang="0">
                <a:pos x="connsiteX38308" y="connsiteY38308"/>
              </a:cxn>
              <a:cxn ang="0">
                <a:pos x="connsiteX38309" y="connsiteY38309"/>
              </a:cxn>
              <a:cxn ang="0">
                <a:pos x="connsiteX38310" y="connsiteY38310"/>
              </a:cxn>
              <a:cxn ang="0">
                <a:pos x="connsiteX38311" y="connsiteY38311"/>
              </a:cxn>
              <a:cxn ang="0">
                <a:pos x="connsiteX38312" y="connsiteY38312"/>
              </a:cxn>
              <a:cxn ang="0">
                <a:pos x="connsiteX38313" y="connsiteY38313"/>
              </a:cxn>
              <a:cxn ang="0">
                <a:pos x="connsiteX38314" y="connsiteY38314"/>
              </a:cxn>
              <a:cxn ang="0">
                <a:pos x="connsiteX38315" y="connsiteY38315"/>
              </a:cxn>
              <a:cxn ang="0">
                <a:pos x="connsiteX38316" y="connsiteY38316"/>
              </a:cxn>
              <a:cxn ang="0">
                <a:pos x="connsiteX38317" y="connsiteY38317"/>
              </a:cxn>
              <a:cxn ang="0">
                <a:pos x="connsiteX38318" y="connsiteY38318"/>
              </a:cxn>
              <a:cxn ang="0">
                <a:pos x="connsiteX38319" y="connsiteY38319"/>
              </a:cxn>
              <a:cxn ang="0">
                <a:pos x="connsiteX38320" y="connsiteY38320"/>
              </a:cxn>
              <a:cxn ang="0">
                <a:pos x="connsiteX38321" y="connsiteY38321"/>
              </a:cxn>
              <a:cxn ang="0">
                <a:pos x="connsiteX38322" y="connsiteY38322"/>
              </a:cxn>
              <a:cxn ang="0">
                <a:pos x="connsiteX38323" y="connsiteY38323"/>
              </a:cxn>
              <a:cxn ang="0">
                <a:pos x="connsiteX38324" y="connsiteY38324"/>
              </a:cxn>
              <a:cxn ang="0">
                <a:pos x="connsiteX38325" y="connsiteY38325"/>
              </a:cxn>
              <a:cxn ang="0">
                <a:pos x="connsiteX38326" y="connsiteY38326"/>
              </a:cxn>
              <a:cxn ang="0">
                <a:pos x="connsiteX38327" y="connsiteY38327"/>
              </a:cxn>
              <a:cxn ang="0">
                <a:pos x="connsiteX38328" y="connsiteY38328"/>
              </a:cxn>
              <a:cxn ang="0">
                <a:pos x="connsiteX38329" y="connsiteY38329"/>
              </a:cxn>
              <a:cxn ang="0">
                <a:pos x="connsiteX38330" y="connsiteY38330"/>
              </a:cxn>
              <a:cxn ang="0">
                <a:pos x="connsiteX38331" y="connsiteY38331"/>
              </a:cxn>
              <a:cxn ang="0">
                <a:pos x="connsiteX38332" y="connsiteY38332"/>
              </a:cxn>
              <a:cxn ang="0">
                <a:pos x="connsiteX38333" y="connsiteY38333"/>
              </a:cxn>
              <a:cxn ang="0">
                <a:pos x="connsiteX38334" y="connsiteY38334"/>
              </a:cxn>
              <a:cxn ang="0">
                <a:pos x="connsiteX38335" y="connsiteY38335"/>
              </a:cxn>
              <a:cxn ang="0">
                <a:pos x="connsiteX38336" y="connsiteY38336"/>
              </a:cxn>
              <a:cxn ang="0">
                <a:pos x="connsiteX38337" y="connsiteY38337"/>
              </a:cxn>
              <a:cxn ang="0">
                <a:pos x="connsiteX38338" y="connsiteY38338"/>
              </a:cxn>
              <a:cxn ang="0">
                <a:pos x="connsiteX38339" y="connsiteY38339"/>
              </a:cxn>
              <a:cxn ang="0">
                <a:pos x="connsiteX38340" y="connsiteY38340"/>
              </a:cxn>
              <a:cxn ang="0">
                <a:pos x="connsiteX38341" y="connsiteY38341"/>
              </a:cxn>
              <a:cxn ang="0">
                <a:pos x="connsiteX38342" y="connsiteY38342"/>
              </a:cxn>
              <a:cxn ang="0">
                <a:pos x="connsiteX38343" y="connsiteY38343"/>
              </a:cxn>
              <a:cxn ang="0">
                <a:pos x="connsiteX38344" y="connsiteY38344"/>
              </a:cxn>
              <a:cxn ang="0">
                <a:pos x="connsiteX38345" y="connsiteY38345"/>
              </a:cxn>
              <a:cxn ang="0">
                <a:pos x="connsiteX38346" y="connsiteY38346"/>
              </a:cxn>
              <a:cxn ang="0">
                <a:pos x="connsiteX38347" y="connsiteY38347"/>
              </a:cxn>
              <a:cxn ang="0">
                <a:pos x="connsiteX38348" y="connsiteY38348"/>
              </a:cxn>
              <a:cxn ang="0">
                <a:pos x="connsiteX38349" y="connsiteY38349"/>
              </a:cxn>
              <a:cxn ang="0">
                <a:pos x="connsiteX38350" y="connsiteY38350"/>
              </a:cxn>
              <a:cxn ang="0">
                <a:pos x="connsiteX38351" y="connsiteY38351"/>
              </a:cxn>
              <a:cxn ang="0">
                <a:pos x="connsiteX38352" y="connsiteY38352"/>
              </a:cxn>
              <a:cxn ang="0">
                <a:pos x="connsiteX38353" y="connsiteY38353"/>
              </a:cxn>
              <a:cxn ang="0">
                <a:pos x="connsiteX38354" y="connsiteY38354"/>
              </a:cxn>
              <a:cxn ang="0">
                <a:pos x="connsiteX38355" y="connsiteY38355"/>
              </a:cxn>
              <a:cxn ang="0">
                <a:pos x="connsiteX38356" y="connsiteY38356"/>
              </a:cxn>
              <a:cxn ang="0">
                <a:pos x="connsiteX38357" y="connsiteY38357"/>
              </a:cxn>
              <a:cxn ang="0">
                <a:pos x="connsiteX38358" y="connsiteY38358"/>
              </a:cxn>
              <a:cxn ang="0">
                <a:pos x="connsiteX38359" y="connsiteY38359"/>
              </a:cxn>
              <a:cxn ang="0">
                <a:pos x="connsiteX38360" y="connsiteY38360"/>
              </a:cxn>
              <a:cxn ang="0">
                <a:pos x="connsiteX38361" y="connsiteY38361"/>
              </a:cxn>
              <a:cxn ang="0">
                <a:pos x="connsiteX38362" y="connsiteY38362"/>
              </a:cxn>
              <a:cxn ang="0">
                <a:pos x="connsiteX38363" y="connsiteY38363"/>
              </a:cxn>
              <a:cxn ang="0">
                <a:pos x="connsiteX38364" y="connsiteY38364"/>
              </a:cxn>
              <a:cxn ang="0">
                <a:pos x="connsiteX38365" y="connsiteY38365"/>
              </a:cxn>
              <a:cxn ang="0">
                <a:pos x="connsiteX38366" y="connsiteY38366"/>
              </a:cxn>
              <a:cxn ang="0">
                <a:pos x="connsiteX38367" y="connsiteY38367"/>
              </a:cxn>
              <a:cxn ang="0">
                <a:pos x="connsiteX38368" y="connsiteY38368"/>
              </a:cxn>
              <a:cxn ang="0">
                <a:pos x="connsiteX38369" y="connsiteY38369"/>
              </a:cxn>
              <a:cxn ang="0">
                <a:pos x="connsiteX38370" y="connsiteY38370"/>
              </a:cxn>
              <a:cxn ang="0">
                <a:pos x="connsiteX38371" y="connsiteY38371"/>
              </a:cxn>
              <a:cxn ang="0">
                <a:pos x="connsiteX38372" y="connsiteY38372"/>
              </a:cxn>
              <a:cxn ang="0">
                <a:pos x="connsiteX38373" y="connsiteY38373"/>
              </a:cxn>
              <a:cxn ang="0">
                <a:pos x="connsiteX38374" y="connsiteY38374"/>
              </a:cxn>
              <a:cxn ang="0">
                <a:pos x="connsiteX38375" y="connsiteY38375"/>
              </a:cxn>
              <a:cxn ang="0">
                <a:pos x="connsiteX38376" y="connsiteY38376"/>
              </a:cxn>
              <a:cxn ang="0">
                <a:pos x="connsiteX38377" y="connsiteY38377"/>
              </a:cxn>
              <a:cxn ang="0">
                <a:pos x="connsiteX38378" y="connsiteY38378"/>
              </a:cxn>
              <a:cxn ang="0">
                <a:pos x="connsiteX38379" y="connsiteY38379"/>
              </a:cxn>
              <a:cxn ang="0">
                <a:pos x="connsiteX38380" y="connsiteY38380"/>
              </a:cxn>
              <a:cxn ang="0">
                <a:pos x="connsiteX38381" y="connsiteY38381"/>
              </a:cxn>
              <a:cxn ang="0">
                <a:pos x="connsiteX38382" y="connsiteY38382"/>
              </a:cxn>
              <a:cxn ang="0">
                <a:pos x="connsiteX38383" y="connsiteY38383"/>
              </a:cxn>
              <a:cxn ang="0">
                <a:pos x="connsiteX38384" y="connsiteY38384"/>
              </a:cxn>
              <a:cxn ang="0">
                <a:pos x="connsiteX38385" y="connsiteY38385"/>
              </a:cxn>
              <a:cxn ang="0">
                <a:pos x="connsiteX38386" y="connsiteY38386"/>
              </a:cxn>
              <a:cxn ang="0">
                <a:pos x="connsiteX38387" y="connsiteY38387"/>
              </a:cxn>
              <a:cxn ang="0">
                <a:pos x="connsiteX38388" y="connsiteY38388"/>
              </a:cxn>
              <a:cxn ang="0">
                <a:pos x="connsiteX38389" y="connsiteY38389"/>
              </a:cxn>
              <a:cxn ang="0">
                <a:pos x="connsiteX38390" y="connsiteY38390"/>
              </a:cxn>
              <a:cxn ang="0">
                <a:pos x="connsiteX38391" y="connsiteY38391"/>
              </a:cxn>
              <a:cxn ang="0">
                <a:pos x="connsiteX38392" y="connsiteY38392"/>
              </a:cxn>
              <a:cxn ang="0">
                <a:pos x="connsiteX38393" y="connsiteY38393"/>
              </a:cxn>
              <a:cxn ang="0">
                <a:pos x="connsiteX38394" y="connsiteY38394"/>
              </a:cxn>
              <a:cxn ang="0">
                <a:pos x="connsiteX38395" y="connsiteY38395"/>
              </a:cxn>
              <a:cxn ang="0">
                <a:pos x="connsiteX38396" y="connsiteY38396"/>
              </a:cxn>
              <a:cxn ang="0">
                <a:pos x="connsiteX38397" y="connsiteY38397"/>
              </a:cxn>
              <a:cxn ang="0">
                <a:pos x="connsiteX38398" y="connsiteY38398"/>
              </a:cxn>
              <a:cxn ang="0">
                <a:pos x="connsiteX38399" y="connsiteY38399"/>
              </a:cxn>
              <a:cxn ang="0">
                <a:pos x="connsiteX38400" y="connsiteY38400"/>
              </a:cxn>
              <a:cxn ang="0">
                <a:pos x="connsiteX38401" y="connsiteY38401"/>
              </a:cxn>
              <a:cxn ang="0">
                <a:pos x="connsiteX38402" y="connsiteY38402"/>
              </a:cxn>
              <a:cxn ang="0">
                <a:pos x="connsiteX38403" y="connsiteY38403"/>
              </a:cxn>
              <a:cxn ang="0">
                <a:pos x="connsiteX38404" y="connsiteY38404"/>
              </a:cxn>
              <a:cxn ang="0">
                <a:pos x="connsiteX38405" y="connsiteY38405"/>
              </a:cxn>
              <a:cxn ang="0">
                <a:pos x="connsiteX38406" y="connsiteY38406"/>
              </a:cxn>
              <a:cxn ang="0">
                <a:pos x="connsiteX38407" y="connsiteY38407"/>
              </a:cxn>
              <a:cxn ang="0">
                <a:pos x="connsiteX38408" y="connsiteY38408"/>
              </a:cxn>
              <a:cxn ang="0">
                <a:pos x="connsiteX38409" y="connsiteY38409"/>
              </a:cxn>
              <a:cxn ang="0">
                <a:pos x="connsiteX38410" y="connsiteY38410"/>
              </a:cxn>
              <a:cxn ang="0">
                <a:pos x="connsiteX38411" y="connsiteY38411"/>
              </a:cxn>
              <a:cxn ang="0">
                <a:pos x="connsiteX38412" y="connsiteY38412"/>
              </a:cxn>
              <a:cxn ang="0">
                <a:pos x="connsiteX38413" y="connsiteY38413"/>
              </a:cxn>
              <a:cxn ang="0">
                <a:pos x="connsiteX38414" y="connsiteY38414"/>
              </a:cxn>
              <a:cxn ang="0">
                <a:pos x="connsiteX38415" y="connsiteY38415"/>
              </a:cxn>
              <a:cxn ang="0">
                <a:pos x="connsiteX38416" y="connsiteY38416"/>
              </a:cxn>
              <a:cxn ang="0">
                <a:pos x="connsiteX38417" y="connsiteY38417"/>
              </a:cxn>
              <a:cxn ang="0">
                <a:pos x="connsiteX38418" y="connsiteY38418"/>
              </a:cxn>
              <a:cxn ang="0">
                <a:pos x="connsiteX38419" y="connsiteY38419"/>
              </a:cxn>
              <a:cxn ang="0">
                <a:pos x="connsiteX38420" y="connsiteY38420"/>
              </a:cxn>
              <a:cxn ang="0">
                <a:pos x="connsiteX38421" y="connsiteY38421"/>
              </a:cxn>
              <a:cxn ang="0">
                <a:pos x="connsiteX38422" y="connsiteY38422"/>
              </a:cxn>
              <a:cxn ang="0">
                <a:pos x="connsiteX38423" y="connsiteY38423"/>
              </a:cxn>
              <a:cxn ang="0">
                <a:pos x="connsiteX38424" y="connsiteY38424"/>
              </a:cxn>
              <a:cxn ang="0">
                <a:pos x="connsiteX38425" y="connsiteY38425"/>
              </a:cxn>
              <a:cxn ang="0">
                <a:pos x="connsiteX38426" y="connsiteY38426"/>
              </a:cxn>
              <a:cxn ang="0">
                <a:pos x="connsiteX38427" y="connsiteY38427"/>
              </a:cxn>
              <a:cxn ang="0">
                <a:pos x="connsiteX38428" y="connsiteY38428"/>
              </a:cxn>
              <a:cxn ang="0">
                <a:pos x="connsiteX38429" y="connsiteY38429"/>
              </a:cxn>
              <a:cxn ang="0">
                <a:pos x="connsiteX38430" y="connsiteY38430"/>
              </a:cxn>
              <a:cxn ang="0">
                <a:pos x="connsiteX38431" y="connsiteY38431"/>
              </a:cxn>
              <a:cxn ang="0">
                <a:pos x="connsiteX38432" y="connsiteY38432"/>
              </a:cxn>
              <a:cxn ang="0">
                <a:pos x="connsiteX38433" y="connsiteY38433"/>
              </a:cxn>
              <a:cxn ang="0">
                <a:pos x="connsiteX38434" y="connsiteY38434"/>
              </a:cxn>
              <a:cxn ang="0">
                <a:pos x="connsiteX38435" y="connsiteY38435"/>
              </a:cxn>
              <a:cxn ang="0">
                <a:pos x="connsiteX38436" y="connsiteY38436"/>
              </a:cxn>
              <a:cxn ang="0">
                <a:pos x="connsiteX38437" y="connsiteY38437"/>
              </a:cxn>
              <a:cxn ang="0">
                <a:pos x="connsiteX38438" y="connsiteY38438"/>
              </a:cxn>
              <a:cxn ang="0">
                <a:pos x="connsiteX38439" y="connsiteY38439"/>
              </a:cxn>
              <a:cxn ang="0">
                <a:pos x="connsiteX38440" y="connsiteY38440"/>
              </a:cxn>
              <a:cxn ang="0">
                <a:pos x="connsiteX38441" y="connsiteY38441"/>
              </a:cxn>
              <a:cxn ang="0">
                <a:pos x="connsiteX38442" y="connsiteY38442"/>
              </a:cxn>
              <a:cxn ang="0">
                <a:pos x="connsiteX38443" y="connsiteY38443"/>
              </a:cxn>
              <a:cxn ang="0">
                <a:pos x="connsiteX38444" y="connsiteY38444"/>
              </a:cxn>
              <a:cxn ang="0">
                <a:pos x="connsiteX38445" y="connsiteY38445"/>
              </a:cxn>
              <a:cxn ang="0">
                <a:pos x="connsiteX38446" y="connsiteY38446"/>
              </a:cxn>
              <a:cxn ang="0">
                <a:pos x="connsiteX38447" y="connsiteY38447"/>
              </a:cxn>
              <a:cxn ang="0">
                <a:pos x="connsiteX38448" y="connsiteY38448"/>
              </a:cxn>
              <a:cxn ang="0">
                <a:pos x="connsiteX38449" y="connsiteY38449"/>
              </a:cxn>
              <a:cxn ang="0">
                <a:pos x="connsiteX38450" y="connsiteY38450"/>
              </a:cxn>
              <a:cxn ang="0">
                <a:pos x="connsiteX38451" y="connsiteY38451"/>
              </a:cxn>
              <a:cxn ang="0">
                <a:pos x="connsiteX38452" y="connsiteY38452"/>
              </a:cxn>
              <a:cxn ang="0">
                <a:pos x="connsiteX38453" y="connsiteY38453"/>
              </a:cxn>
              <a:cxn ang="0">
                <a:pos x="connsiteX38454" y="connsiteY38454"/>
              </a:cxn>
              <a:cxn ang="0">
                <a:pos x="connsiteX38455" y="connsiteY38455"/>
              </a:cxn>
              <a:cxn ang="0">
                <a:pos x="connsiteX38456" y="connsiteY38456"/>
              </a:cxn>
              <a:cxn ang="0">
                <a:pos x="connsiteX38457" y="connsiteY38457"/>
              </a:cxn>
              <a:cxn ang="0">
                <a:pos x="connsiteX38458" y="connsiteY38458"/>
              </a:cxn>
              <a:cxn ang="0">
                <a:pos x="connsiteX38459" y="connsiteY38459"/>
              </a:cxn>
              <a:cxn ang="0">
                <a:pos x="connsiteX38460" y="connsiteY38460"/>
              </a:cxn>
              <a:cxn ang="0">
                <a:pos x="connsiteX38461" y="connsiteY38461"/>
              </a:cxn>
              <a:cxn ang="0">
                <a:pos x="connsiteX38462" y="connsiteY38462"/>
              </a:cxn>
              <a:cxn ang="0">
                <a:pos x="connsiteX38463" y="connsiteY38463"/>
              </a:cxn>
              <a:cxn ang="0">
                <a:pos x="connsiteX38464" y="connsiteY38464"/>
              </a:cxn>
              <a:cxn ang="0">
                <a:pos x="connsiteX38465" y="connsiteY38465"/>
              </a:cxn>
              <a:cxn ang="0">
                <a:pos x="connsiteX38466" y="connsiteY38466"/>
              </a:cxn>
              <a:cxn ang="0">
                <a:pos x="connsiteX38467" y="connsiteY38467"/>
              </a:cxn>
              <a:cxn ang="0">
                <a:pos x="connsiteX38468" y="connsiteY38468"/>
              </a:cxn>
              <a:cxn ang="0">
                <a:pos x="connsiteX38469" y="connsiteY38469"/>
              </a:cxn>
              <a:cxn ang="0">
                <a:pos x="connsiteX38470" y="connsiteY38470"/>
              </a:cxn>
              <a:cxn ang="0">
                <a:pos x="connsiteX38471" y="connsiteY38471"/>
              </a:cxn>
              <a:cxn ang="0">
                <a:pos x="connsiteX38472" y="connsiteY38472"/>
              </a:cxn>
              <a:cxn ang="0">
                <a:pos x="connsiteX38473" y="connsiteY38473"/>
              </a:cxn>
              <a:cxn ang="0">
                <a:pos x="connsiteX38474" y="connsiteY38474"/>
              </a:cxn>
              <a:cxn ang="0">
                <a:pos x="connsiteX38475" y="connsiteY38475"/>
              </a:cxn>
              <a:cxn ang="0">
                <a:pos x="connsiteX38476" y="connsiteY38476"/>
              </a:cxn>
              <a:cxn ang="0">
                <a:pos x="connsiteX38477" y="connsiteY38477"/>
              </a:cxn>
              <a:cxn ang="0">
                <a:pos x="connsiteX38478" y="connsiteY38478"/>
              </a:cxn>
              <a:cxn ang="0">
                <a:pos x="connsiteX38479" y="connsiteY38479"/>
              </a:cxn>
              <a:cxn ang="0">
                <a:pos x="connsiteX38480" y="connsiteY38480"/>
              </a:cxn>
              <a:cxn ang="0">
                <a:pos x="connsiteX38481" y="connsiteY38481"/>
              </a:cxn>
              <a:cxn ang="0">
                <a:pos x="connsiteX38482" y="connsiteY38482"/>
              </a:cxn>
              <a:cxn ang="0">
                <a:pos x="connsiteX38483" y="connsiteY38483"/>
              </a:cxn>
              <a:cxn ang="0">
                <a:pos x="connsiteX38484" y="connsiteY38484"/>
              </a:cxn>
              <a:cxn ang="0">
                <a:pos x="connsiteX38485" y="connsiteY38485"/>
              </a:cxn>
              <a:cxn ang="0">
                <a:pos x="connsiteX38486" y="connsiteY38486"/>
              </a:cxn>
              <a:cxn ang="0">
                <a:pos x="connsiteX38487" y="connsiteY38487"/>
              </a:cxn>
              <a:cxn ang="0">
                <a:pos x="connsiteX38488" y="connsiteY38488"/>
              </a:cxn>
              <a:cxn ang="0">
                <a:pos x="connsiteX38489" y="connsiteY38489"/>
              </a:cxn>
              <a:cxn ang="0">
                <a:pos x="connsiteX38490" y="connsiteY38490"/>
              </a:cxn>
              <a:cxn ang="0">
                <a:pos x="connsiteX38491" y="connsiteY38491"/>
              </a:cxn>
              <a:cxn ang="0">
                <a:pos x="connsiteX38492" y="connsiteY38492"/>
              </a:cxn>
              <a:cxn ang="0">
                <a:pos x="connsiteX38493" y="connsiteY38493"/>
              </a:cxn>
              <a:cxn ang="0">
                <a:pos x="connsiteX38494" y="connsiteY38494"/>
              </a:cxn>
              <a:cxn ang="0">
                <a:pos x="connsiteX38495" y="connsiteY38495"/>
              </a:cxn>
              <a:cxn ang="0">
                <a:pos x="connsiteX38496" y="connsiteY38496"/>
              </a:cxn>
              <a:cxn ang="0">
                <a:pos x="connsiteX38497" y="connsiteY38497"/>
              </a:cxn>
              <a:cxn ang="0">
                <a:pos x="connsiteX38498" y="connsiteY38498"/>
              </a:cxn>
              <a:cxn ang="0">
                <a:pos x="connsiteX38499" y="connsiteY38499"/>
              </a:cxn>
              <a:cxn ang="0">
                <a:pos x="connsiteX38500" y="connsiteY38500"/>
              </a:cxn>
              <a:cxn ang="0">
                <a:pos x="connsiteX38501" y="connsiteY38501"/>
              </a:cxn>
              <a:cxn ang="0">
                <a:pos x="connsiteX38502" y="connsiteY38502"/>
              </a:cxn>
              <a:cxn ang="0">
                <a:pos x="connsiteX38503" y="connsiteY38503"/>
              </a:cxn>
              <a:cxn ang="0">
                <a:pos x="connsiteX38504" y="connsiteY38504"/>
              </a:cxn>
              <a:cxn ang="0">
                <a:pos x="connsiteX38505" y="connsiteY38505"/>
              </a:cxn>
              <a:cxn ang="0">
                <a:pos x="connsiteX38506" y="connsiteY38506"/>
              </a:cxn>
              <a:cxn ang="0">
                <a:pos x="connsiteX38507" y="connsiteY38507"/>
              </a:cxn>
              <a:cxn ang="0">
                <a:pos x="connsiteX38508" y="connsiteY38508"/>
              </a:cxn>
              <a:cxn ang="0">
                <a:pos x="connsiteX38509" y="connsiteY38509"/>
              </a:cxn>
              <a:cxn ang="0">
                <a:pos x="connsiteX38510" y="connsiteY38510"/>
              </a:cxn>
              <a:cxn ang="0">
                <a:pos x="connsiteX38511" y="connsiteY38511"/>
              </a:cxn>
              <a:cxn ang="0">
                <a:pos x="connsiteX38512" y="connsiteY38512"/>
              </a:cxn>
              <a:cxn ang="0">
                <a:pos x="connsiteX38513" y="connsiteY38513"/>
              </a:cxn>
              <a:cxn ang="0">
                <a:pos x="connsiteX38514" y="connsiteY38514"/>
              </a:cxn>
              <a:cxn ang="0">
                <a:pos x="connsiteX38515" y="connsiteY38515"/>
              </a:cxn>
              <a:cxn ang="0">
                <a:pos x="connsiteX38516" y="connsiteY38516"/>
              </a:cxn>
              <a:cxn ang="0">
                <a:pos x="connsiteX38517" y="connsiteY38517"/>
              </a:cxn>
              <a:cxn ang="0">
                <a:pos x="connsiteX38518" y="connsiteY38518"/>
              </a:cxn>
              <a:cxn ang="0">
                <a:pos x="connsiteX38519" y="connsiteY38519"/>
              </a:cxn>
              <a:cxn ang="0">
                <a:pos x="connsiteX38520" y="connsiteY38520"/>
              </a:cxn>
              <a:cxn ang="0">
                <a:pos x="connsiteX38521" y="connsiteY38521"/>
              </a:cxn>
              <a:cxn ang="0">
                <a:pos x="connsiteX38522" y="connsiteY38522"/>
              </a:cxn>
              <a:cxn ang="0">
                <a:pos x="connsiteX38523" y="connsiteY38523"/>
              </a:cxn>
              <a:cxn ang="0">
                <a:pos x="connsiteX38524" y="connsiteY38524"/>
              </a:cxn>
              <a:cxn ang="0">
                <a:pos x="connsiteX38525" y="connsiteY38525"/>
              </a:cxn>
              <a:cxn ang="0">
                <a:pos x="connsiteX38526" y="connsiteY38526"/>
              </a:cxn>
              <a:cxn ang="0">
                <a:pos x="connsiteX38527" y="connsiteY38527"/>
              </a:cxn>
              <a:cxn ang="0">
                <a:pos x="connsiteX38528" y="connsiteY38528"/>
              </a:cxn>
              <a:cxn ang="0">
                <a:pos x="connsiteX38529" y="connsiteY38529"/>
              </a:cxn>
              <a:cxn ang="0">
                <a:pos x="connsiteX38530" y="connsiteY38530"/>
              </a:cxn>
              <a:cxn ang="0">
                <a:pos x="connsiteX38531" y="connsiteY38531"/>
              </a:cxn>
              <a:cxn ang="0">
                <a:pos x="connsiteX38532" y="connsiteY38532"/>
              </a:cxn>
              <a:cxn ang="0">
                <a:pos x="connsiteX38533" y="connsiteY38533"/>
              </a:cxn>
              <a:cxn ang="0">
                <a:pos x="connsiteX38534" y="connsiteY38534"/>
              </a:cxn>
              <a:cxn ang="0">
                <a:pos x="connsiteX38535" y="connsiteY38535"/>
              </a:cxn>
              <a:cxn ang="0">
                <a:pos x="connsiteX38536" y="connsiteY38536"/>
              </a:cxn>
              <a:cxn ang="0">
                <a:pos x="connsiteX38537" y="connsiteY38537"/>
              </a:cxn>
              <a:cxn ang="0">
                <a:pos x="connsiteX38538" y="connsiteY38538"/>
              </a:cxn>
              <a:cxn ang="0">
                <a:pos x="connsiteX38539" y="connsiteY38539"/>
              </a:cxn>
              <a:cxn ang="0">
                <a:pos x="connsiteX38540" y="connsiteY38540"/>
              </a:cxn>
              <a:cxn ang="0">
                <a:pos x="connsiteX38541" y="connsiteY38541"/>
              </a:cxn>
              <a:cxn ang="0">
                <a:pos x="connsiteX38542" y="connsiteY38542"/>
              </a:cxn>
              <a:cxn ang="0">
                <a:pos x="connsiteX38543" y="connsiteY38543"/>
              </a:cxn>
              <a:cxn ang="0">
                <a:pos x="connsiteX38544" y="connsiteY38544"/>
              </a:cxn>
              <a:cxn ang="0">
                <a:pos x="connsiteX38545" y="connsiteY38545"/>
              </a:cxn>
              <a:cxn ang="0">
                <a:pos x="connsiteX38546" y="connsiteY38546"/>
              </a:cxn>
              <a:cxn ang="0">
                <a:pos x="connsiteX38547" y="connsiteY38547"/>
              </a:cxn>
              <a:cxn ang="0">
                <a:pos x="connsiteX38548" y="connsiteY38548"/>
              </a:cxn>
              <a:cxn ang="0">
                <a:pos x="connsiteX38549" y="connsiteY38549"/>
              </a:cxn>
              <a:cxn ang="0">
                <a:pos x="connsiteX38550" y="connsiteY38550"/>
              </a:cxn>
              <a:cxn ang="0">
                <a:pos x="connsiteX38551" y="connsiteY38551"/>
              </a:cxn>
              <a:cxn ang="0">
                <a:pos x="connsiteX38552" y="connsiteY38552"/>
              </a:cxn>
              <a:cxn ang="0">
                <a:pos x="connsiteX38553" y="connsiteY38553"/>
              </a:cxn>
              <a:cxn ang="0">
                <a:pos x="connsiteX38554" y="connsiteY38554"/>
              </a:cxn>
              <a:cxn ang="0">
                <a:pos x="connsiteX38555" y="connsiteY38555"/>
              </a:cxn>
              <a:cxn ang="0">
                <a:pos x="connsiteX38556" y="connsiteY38556"/>
              </a:cxn>
              <a:cxn ang="0">
                <a:pos x="connsiteX38557" y="connsiteY38557"/>
              </a:cxn>
              <a:cxn ang="0">
                <a:pos x="connsiteX38558" y="connsiteY38558"/>
              </a:cxn>
              <a:cxn ang="0">
                <a:pos x="connsiteX38559" y="connsiteY38559"/>
              </a:cxn>
              <a:cxn ang="0">
                <a:pos x="connsiteX38560" y="connsiteY38560"/>
              </a:cxn>
              <a:cxn ang="0">
                <a:pos x="connsiteX38561" y="connsiteY38561"/>
              </a:cxn>
              <a:cxn ang="0">
                <a:pos x="connsiteX38562" y="connsiteY38562"/>
              </a:cxn>
              <a:cxn ang="0">
                <a:pos x="connsiteX38563" y="connsiteY38563"/>
              </a:cxn>
              <a:cxn ang="0">
                <a:pos x="connsiteX38564" y="connsiteY38564"/>
              </a:cxn>
              <a:cxn ang="0">
                <a:pos x="connsiteX38565" y="connsiteY38565"/>
              </a:cxn>
              <a:cxn ang="0">
                <a:pos x="connsiteX38566" y="connsiteY38566"/>
              </a:cxn>
              <a:cxn ang="0">
                <a:pos x="connsiteX38567" y="connsiteY38567"/>
              </a:cxn>
              <a:cxn ang="0">
                <a:pos x="connsiteX38568" y="connsiteY38568"/>
              </a:cxn>
              <a:cxn ang="0">
                <a:pos x="connsiteX38569" y="connsiteY38569"/>
              </a:cxn>
              <a:cxn ang="0">
                <a:pos x="connsiteX38570" y="connsiteY38570"/>
              </a:cxn>
              <a:cxn ang="0">
                <a:pos x="connsiteX38571" y="connsiteY38571"/>
              </a:cxn>
              <a:cxn ang="0">
                <a:pos x="connsiteX38572" y="connsiteY38572"/>
              </a:cxn>
              <a:cxn ang="0">
                <a:pos x="connsiteX38573" y="connsiteY38573"/>
              </a:cxn>
              <a:cxn ang="0">
                <a:pos x="connsiteX38574" y="connsiteY38574"/>
              </a:cxn>
              <a:cxn ang="0">
                <a:pos x="connsiteX38575" y="connsiteY38575"/>
              </a:cxn>
              <a:cxn ang="0">
                <a:pos x="connsiteX38576" y="connsiteY38576"/>
              </a:cxn>
              <a:cxn ang="0">
                <a:pos x="connsiteX38577" y="connsiteY38577"/>
              </a:cxn>
              <a:cxn ang="0">
                <a:pos x="connsiteX38578" y="connsiteY38578"/>
              </a:cxn>
              <a:cxn ang="0">
                <a:pos x="connsiteX38579" y="connsiteY38579"/>
              </a:cxn>
              <a:cxn ang="0">
                <a:pos x="connsiteX38580" y="connsiteY38580"/>
              </a:cxn>
              <a:cxn ang="0">
                <a:pos x="connsiteX38581" y="connsiteY38581"/>
              </a:cxn>
              <a:cxn ang="0">
                <a:pos x="connsiteX38582" y="connsiteY38582"/>
              </a:cxn>
              <a:cxn ang="0">
                <a:pos x="connsiteX38583" y="connsiteY38583"/>
              </a:cxn>
              <a:cxn ang="0">
                <a:pos x="connsiteX38584" y="connsiteY38584"/>
              </a:cxn>
              <a:cxn ang="0">
                <a:pos x="connsiteX38585" y="connsiteY38585"/>
              </a:cxn>
              <a:cxn ang="0">
                <a:pos x="connsiteX38586" y="connsiteY38586"/>
              </a:cxn>
              <a:cxn ang="0">
                <a:pos x="connsiteX38587" y="connsiteY38587"/>
              </a:cxn>
              <a:cxn ang="0">
                <a:pos x="connsiteX38588" y="connsiteY38588"/>
              </a:cxn>
              <a:cxn ang="0">
                <a:pos x="connsiteX38589" y="connsiteY38589"/>
              </a:cxn>
              <a:cxn ang="0">
                <a:pos x="connsiteX38590" y="connsiteY38590"/>
              </a:cxn>
              <a:cxn ang="0">
                <a:pos x="connsiteX38591" y="connsiteY38591"/>
              </a:cxn>
              <a:cxn ang="0">
                <a:pos x="connsiteX38592" y="connsiteY38592"/>
              </a:cxn>
              <a:cxn ang="0">
                <a:pos x="connsiteX38593" y="connsiteY38593"/>
              </a:cxn>
              <a:cxn ang="0">
                <a:pos x="connsiteX38594" y="connsiteY38594"/>
              </a:cxn>
              <a:cxn ang="0">
                <a:pos x="connsiteX38595" y="connsiteY38595"/>
              </a:cxn>
              <a:cxn ang="0">
                <a:pos x="connsiteX38596" y="connsiteY38596"/>
              </a:cxn>
              <a:cxn ang="0">
                <a:pos x="connsiteX38597" y="connsiteY38597"/>
              </a:cxn>
              <a:cxn ang="0">
                <a:pos x="connsiteX38598" y="connsiteY38598"/>
              </a:cxn>
              <a:cxn ang="0">
                <a:pos x="connsiteX38599" y="connsiteY38599"/>
              </a:cxn>
              <a:cxn ang="0">
                <a:pos x="connsiteX38600" y="connsiteY38600"/>
              </a:cxn>
              <a:cxn ang="0">
                <a:pos x="connsiteX38601" y="connsiteY38601"/>
              </a:cxn>
              <a:cxn ang="0">
                <a:pos x="connsiteX38602" y="connsiteY38602"/>
              </a:cxn>
              <a:cxn ang="0">
                <a:pos x="connsiteX38603" y="connsiteY38603"/>
              </a:cxn>
              <a:cxn ang="0">
                <a:pos x="connsiteX38604" y="connsiteY38604"/>
              </a:cxn>
              <a:cxn ang="0">
                <a:pos x="connsiteX38605" y="connsiteY38605"/>
              </a:cxn>
              <a:cxn ang="0">
                <a:pos x="connsiteX38606" y="connsiteY38606"/>
              </a:cxn>
              <a:cxn ang="0">
                <a:pos x="connsiteX38607" y="connsiteY38607"/>
              </a:cxn>
              <a:cxn ang="0">
                <a:pos x="connsiteX38608" y="connsiteY38608"/>
              </a:cxn>
              <a:cxn ang="0">
                <a:pos x="connsiteX38609" y="connsiteY38609"/>
              </a:cxn>
              <a:cxn ang="0">
                <a:pos x="connsiteX38610" y="connsiteY38610"/>
              </a:cxn>
              <a:cxn ang="0">
                <a:pos x="connsiteX38611" y="connsiteY38611"/>
              </a:cxn>
              <a:cxn ang="0">
                <a:pos x="connsiteX38612" y="connsiteY38612"/>
              </a:cxn>
              <a:cxn ang="0">
                <a:pos x="connsiteX38613" y="connsiteY38613"/>
              </a:cxn>
              <a:cxn ang="0">
                <a:pos x="connsiteX38614" y="connsiteY38614"/>
              </a:cxn>
              <a:cxn ang="0">
                <a:pos x="connsiteX38615" y="connsiteY38615"/>
              </a:cxn>
              <a:cxn ang="0">
                <a:pos x="connsiteX38616" y="connsiteY38616"/>
              </a:cxn>
              <a:cxn ang="0">
                <a:pos x="connsiteX38617" y="connsiteY38617"/>
              </a:cxn>
              <a:cxn ang="0">
                <a:pos x="connsiteX38618" y="connsiteY38618"/>
              </a:cxn>
              <a:cxn ang="0">
                <a:pos x="connsiteX38619" y="connsiteY38619"/>
              </a:cxn>
              <a:cxn ang="0">
                <a:pos x="connsiteX38620" y="connsiteY38620"/>
              </a:cxn>
              <a:cxn ang="0">
                <a:pos x="connsiteX38621" y="connsiteY38621"/>
              </a:cxn>
              <a:cxn ang="0">
                <a:pos x="connsiteX38622" y="connsiteY38622"/>
              </a:cxn>
              <a:cxn ang="0">
                <a:pos x="connsiteX38623" y="connsiteY38623"/>
              </a:cxn>
              <a:cxn ang="0">
                <a:pos x="connsiteX38624" y="connsiteY38624"/>
              </a:cxn>
              <a:cxn ang="0">
                <a:pos x="connsiteX38625" y="connsiteY38625"/>
              </a:cxn>
              <a:cxn ang="0">
                <a:pos x="connsiteX38626" y="connsiteY38626"/>
              </a:cxn>
              <a:cxn ang="0">
                <a:pos x="connsiteX38627" y="connsiteY38627"/>
              </a:cxn>
              <a:cxn ang="0">
                <a:pos x="connsiteX38628" y="connsiteY38628"/>
              </a:cxn>
              <a:cxn ang="0">
                <a:pos x="connsiteX38629" y="connsiteY38629"/>
              </a:cxn>
              <a:cxn ang="0">
                <a:pos x="connsiteX38630" y="connsiteY38630"/>
              </a:cxn>
              <a:cxn ang="0">
                <a:pos x="connsiteX38631" y="connsiteY38631"/>
              </a:cxn>
              <a:cxn ang="0">
                <a:pos x="connsiteX38632" y="connsiteY38632"/>
              </a:cxn>
              <a:cxn ang="0">
                <a:pos x="connsiteX38633" y="connsiteY38633"/>
              </a:cxn>
              <a:cxn ang="0">
                <a:pos x="connsiteX38634" y="connsiteY38634"/>
              </a:cxn>
              <a:cxn ang="0">
                <a:pos x="connsiteX38635" y="connsiteY38635"/>
              </a:cxn>
              <a:cxn ang="0">
                <a:pos x="connsiteX38636" y="connsiteY38636"/>
              </a:cxn>
              <a:cxn ang="0">
                <a:pos x="connsiteX38637" y="connsiteY38637"/>
              </a:cxn>
              <a:cxn ang="0">
                <a:pos x="connsiteX38638" y="connsiteY38638"/>
              </a:cxn>
              <a:cxn ang="0">
                <a:pos x="connsiteX38639" y="connsiteY38639"/>
              </a:cxn>
              <a:cxn ang="0">
                <a:pos x="connsiteX38640" y="connsiteY38640"/>
              </a:cxn>
              <a:cxn ang="0">
                <a:pos x="connsiteX38641" y="connsiteY38641"/>
              </a:cxn>
              <a:cxn ang="0">
                <a:pos x="connsiteX38642" y="connsiteY38642"/>
              </a:cxn>
              <a:cxn ang="0">
                <a:pos x="connsiteX38643" y="connsiteY38643"/>
              </a:cxn>
              <a:cxn ang="0">
                <a:pos x="connsiteX38644" y="connsiteY38644"/>
              </a:cxn>
              <a:cxn ang="0">
                <a:pos x="connsiteX38645" y="connsiteY38645"/>
              </a:cxn>
              <a:cxn ang="0">
                <a:pos x="connsiteX38646" y="connsiteY38646"/>
              </a:cxn>
              <a:cxn ang="0">
                <a:pos x="connsiteX38647" y="connsiteY38647"/>
              </a:cxn>
              <a:cxn ang="0">
                <a:pos x="connsiteX38648" y="connsiteY38648"/>
              </a:cxn>
              <a:cxn ang="0">
                <a:pos x="connsiteX38649" y="connsiteY38649"/>
              </a:cxn>
              <a:cxn ang="0">
                <a:pos x="connsiteX38650" y="connsiteY38650"/>
              </a:cxn>
              <a:cxn ang="0">
                <a:pos x="connsiteX38651" y="connsiteY38651"/>
              </a:cxn>
              <a:cxn ang="0">
                <a:pos x="connsiteX38652" y="connsiteY38652"/>
              </a:cxn>
              <a:cxn ang="0">
                <a:pos x="connsiteX38653" y="connsiteY38653"/>
              </a:cxn>
              <a:cxn ang="0">
                <a:pos x="connsiteX38654" y="connsiteY38654"/>
              </a:cxn>
              <a:cxn ang="0">
                <a:pos x="connsiteX38655" y="connsiteY38655"/>
              </a:cxn>
              <a:cxn ang="0">
                <a:pos x="connsiteX38656" y="connsiteY38656"/>
              </a:cxn>
              <a:cxn ang="0">
                <a:pos x="connsiteX38657" y="connsiteY38657"/>
              </a:cxn>
              <a:cxn ang="0">
                <a:pos x="connsiteX38658" y="connsiteY38658"/>
              </a:cxn>
              <a:cxn ang="0">
                <a:pos x="connsiteX38659" y="connsiteY38659"/>
              </a:cxn>
              <a:cxn ang="0">
                <a:pos x="connsiteX38660" y="connsiteY38660"/>
              </a:cxn>
              <a:cxn ang="0">
                <a:pos x="connsiteX38661" y="connsiteY38661"/>
              </a:cxn>
              <a:cxn ang="0">
                <a:pos x="connsiteX38662" y="connsiteY38662"/>
              </a:cxn>
              <a:cxn ang="0">
                <a:pos x="connsiteX38663" y="connsiteY38663"/>
              </a:cxn>
              <a:cxn ang="0">
                <a:pos x="connsiteX38664" y="connsiteY38664"/>
              </a:cxn>
              <a:cxn ang="0">
                <a:pos x="connsiteX38665" y="connsiteY38665"/>
              </a:cxn>
              <a:cxn ang="0">
                <a:pos x="connsiteX38666" y="connsiteY38666"/>
              </a:cxn>
              <a:cxn ang="0">
                <a:pos x="connsiteX38667" y="connsiteY38667"/>
              </a:cxn>
              <a:cxn ang="0">
                <a:pos x="connsiteX38668" y="connsiteY38668"/>
              </a:cxn>
              <a:cxn ang="0">
                <a:pos x="connsiteX38669" y="connsiteY38669"/>
              </a:cxn>
              <a:cxn ang="0">
                <a:pos x="connsiteX38670" y="connsiteY38670"/>
              </a:cxn>
              <a:cxn ang="0">
                <a:pos x="connsiteX38671" y="connsiteY38671"/>
              </a:cxn>
              <a:cxn ang="0">
                <a:pos x="connsiteX38672" y="connsiteY38672"/>
              </a:cxn>
              <a:cxn ang="0">
                <a:pos x="connsiteX38673" y="connsiteY38673"/>
              </a:cxn>
              <a:cxn ang="0">
                <a:pos x="connsiteX38674" y="connsiteY38674"/>
              </a:cxn>
              <a:cxn ang="0">
                <a:pos x="connsiteX38675" y="connsiteY38675"/>
              </a:cxn>
              <a:cxn ang="0">
                <a:pos x="connsiteX38676" y="connsiteY38676"/>
              </a:cxn>
              <a:cxn ang="0">
                <a:pos x="connsiteX38677" y="connsiteY38677"/>
              </a:cxn>
              <a:cxn ang="0">
                <a:pos x="connsiteX38678" y="connsiteY38678"/>
              </a:cxn>
              <a:cxn ang="0">
                <a:pos x="connsiteX38679" y="connsiteY38679"/>
              </a:cxn>
              <a:cxn ang="0">
                <a:pos x="connsiteX38680" y="connsiteY38680"/>
              </a:cxn>
              <a:cxn ang="0">
                <a:pos x="connsiteX38681" y="connsiteY38681"/>
              </a:cxn>
              <a:cxn ang="0">
                <a:pos x="connsiteX38682" y="connsiteY38682"/>
              </a:cxn>
              <a:cxn ang="0">
                <a:pos x="connsiteX38683" y="connsiteY38683"/>
              </a:cxn>
              <a:cxn ang="0">
                <a:pos x="connsiteX38684" y="connsiteY38684"/>
              </a:cxn>
              <a:cxn ang="0">
                <a:pos x="connsiteX38685" y="connsiteY38685"/>
              </a:cxn>
              <a:cxn ang="0">
                <a:pos x="connsiteX38686" y="connsiteY38686"/>
              </a:cxn>
              <a:cxn ang="0">
                <a:pos x="connsiteX38687" y="connsiteY38687"/>
              </a:cxn>
              <a:cxn ang="0">
                <a:pos x="connsiteX38688" y="connsiteY38688"/>
              </a:cxn>
              <a:cxn ang="0">
                <a:pos x="connsiteX38689" y="connsiteY38689"/>
              </a:cxn>
              <a:cxn ang="0">
                <a:pos x="connsiteX38690" y="connsiteY38690"/>
              </a:cxn>
              <a:cxn ang="0">
                <a:pos x="connsiteX38691" y="connsiteY38691"/>
              </a:cxn>
              <a:cxn ang="0">
                <a:pos x="connsiteX38692" y="connsiteY38692"/>
              </a:cxn>
              <a:cxn ang="0">
                <a:pos x="connsiteX38693" y="connsiteY38693"/>
              </a:cxn>
              <a:cxn ang="0">
                <a:pos x="connsiteX38694" y="connsiteY38694"/>
              </a:cxn>
              <a:cxn ang="0">
                <a:pos x="connsiteX38695" y="connsiteY38695"/>
              </a:cxn>
              <a:cxn ang="0">
                <a:pos x="connsiteX38696" y="connsiteY38696"/>
              </a:cxn>
              <a:cxn ang="0">
                <a:pos x="connsiteX38697" y="connsiteY38697"/>
              </a:cxn>
              <a:cxn ang="0">
                <a:pos x="connsiteX38698" y="connsiteY38698"/>
              </a:cxn>
              <a:cxn ang="0">
                <a:pos x="connsiteX38699" y="connsiteY38699"/>
              </a:cxn>
              <a:cxn ang="0">
                <a:pos x="connsiteX38700" y="connsiteY38700"/>
              </a:cxn>
              <a:cxn ang="0">
                <a:pos x="connsiteX38701" y="connsiteY38701"/>
              </a:cxn>
              <a:cxn ang="0">
                <a:pos x="connsiteX38702" y="connsiteY38702"/>
              </a:cxn>
              <a:cxn ang="0">
                <a:pos x="connsiteX38703" y="connsiteY38703"/>
              </a:cxn>
              <a:cxn ang="0">
                <a:pos x="connsiteX38704" y="connsiteY38704"/>
              </a:cxn>
              <a:cxn ang="0">
                <a:pos x="connsiteX38705" y="connsiteY38705"/>
              </a:cxn>
              <a:cxn ang="0">
                <a:pos x="connsiteX38706" y="connsiteY38706"/>
              </a:cxn>
              <a:cxn ang="0">
                <a:pos x="connsiteX38707" y="connsiteY38707"/>
              </a:cxn>
              <a:cxn ang="0">
                <a:pos x="connsiteX38708" y="connsiteY38708"/>
              </a:cxn>
              <a:cxn ang="0">
                <a:pos x="connsiteX38709" y="connsiteY38709"/>
              </a:cxn>
              <a:cxn ang="0">
                <a:pos x="connsiteX38710" y="connsiteY38710"/>
              </a:cxn>
              <a:cxn ang="0">
                <a:pos x="connsiteX38711" y="connsiteY38711"/>
              </a:cxn>
              <a:cxn ang="0">
                <a:pos x="connsiteX38712" y="connsiteY38712"/>
              </a:cxn>
              <a:cxn ang="0">
                <a:pos x="connsiteX38713" y="connsiteY38713"/>
              </a:cxn>
              <a:cxn ang="0">
                <a:pos x="connsiteX38714" y="connsiteY38714"/>
              </a:cxn>
              <a:cxn ang="0">
                <a:pos x="connsiteX38715" y="connsiteY38715"/>
              </a:cxn>
              <a:cxn ang="0">
                <a:pos x="connsiteX38716" y="connsiteY38716"/>
              </a:cxn>
              <a:cxn ang="0">
                <a:pos x="connsiteX38717" y="connsiteY38717"/>
              </a:cxn>
              <a:cxn ang="0">
                <a:pos x="connsiteX38718" y="connsiteY38718"/>
              </a:cxn>
              <a:cxn ang="0">
                <a:pos x="connsiteX38719" y="connsiteY38719"/>
              </a:cxn>
              <a:cxn ang="0">
                <a:pos x="connsiteX38720" y="connsiteY38720"/>
              </a:cxn>
              <a:cxn ang="0">
                <a:pos x="connsiteX38721" y="connsiteY38721"/>
              </a:cxn>
              <a:cxn ang="0">
                <a:pos x="connsiteX38722" y="connsiteY38722"/>
              </a:cxn>
              <a:cxn ang="0">
                <a:pos x="connsiteX38723" y="connsiteY38723"/>
              </a:cxn>
              <a:cxn ang="0">
                <a:pos x="connsiteX38724" y="connsiteY38724"/>
              </a:cxn>
              <a:cxn ang="0">
                <a:pos x="connsiteX38725" y="connsiteY38725"/>
              </a:cxn>
              <a:cxn ang="0">
                <a:pos x="connsiteX38726" y="connsiteY38726"/>
              </a:cxn>
              <a:cxn ang="0">
                <a:pos x="connsiteX38727" y="connsiteY38727"/>
              </a:cxn>
              <a:cxn ang="0">
                <a:pos x="connsiteX38728" y="connsiteY38728"/>
              </a:cxn>
              <a:cxn ang="0">
                <a:pos x="connsiteX38729" y="connsiteY38729"/>
              </a:cxn>
              <a:cxn ang="0">
                <a:pos x="connsiteX38730" y="connsiteY38730"/>
              </a:cxn>
              <a:cxn ang="0">
                <a:pos x="connsiteX38731" y="connsiteY38731"/>
              </a:cxn>
              <a:cxn ang="0">
                <a:pos x="connsiteX38732" y="connsiteY38732"/>
              </a:cxn>
              <a:cxn ang="0">
                <a:pos x="connsiteX38733" y="connsiteY38733"/>
              </a:cxn>
              <a:cxn ang="0">
                <a:pos x="connsiteX38734" y="connsiteY38734"/>
              </a:cxn>
              <a:cxn ang="0">
                <a:pos x="connsiteX38735" y="connsiteY38735"/>
              </a:cxn>
              <a:cxn ang="0">
                <a:pos x="connsiteX38736" y="connsiteY38736"/>
              </a:cxn>
              <a:cxn ang="0">
                <a:pos x="connsiteX38737" y="connsiteY38737"/>
              </a:cxn>
              <a:cxn ang="0">
                <a:pos x="connsiteX38738" y="connsiteY38738"/>
              </a:cxn>
              <a:cxn ang="0">
                <a:pos x="connsiteX38739" y="connsiteY38739"/>
              </a:cxn>
              <a:cxn ang="0">
                <a:pos x="connsiteX38740" y="connsiteY38740"/>
              </a:cxn>
              <a:cxn ang="0">
                <a:pos x="connsiteX38741" y="connsiteY38741"/>
              </a:cxn>
              <a:cxn ang="0">
                <a:pos x="connsiteX38742" y="connsiteY38742"/>
              </a:cxn>
              <a:cxn ang="0">
                <a:pos x="connsiteX38743" y="connsiteY38743"/>
              </a:cxn>
              <a:cxn ang="0">
                <a:pos x="connsiteX38744" y="connsiteY38744"/>
              </a:cxn>
              <a:cxn ang="0">
                <a:pos x="connsiteX38745" y="connsiteY38745"/>
              </a:cxn>
              <a:cxn ang="0">
                <a:pos x="connsiteX38746" y="connsiteY38746"/>
              </a:cxn>
              <a:cxn ang="0">
                <a:pos x="connsiteX38747" y="connsiteY38747"/>
              </a:cxn>
              <a:cxn ang="0">
                <a:pos x="connsiteX38748" y="connsiteY38748"/>
              </a:cxn>
              <a:cxn ang="0">
                <a:pos x="connsiteX38749" y="connsiteY38749"/>
              </a:cxn>
              <a:cxn ang="0">
                <a:pos x="connsiteX38750" y="connsiteY38750"/>
              </a:cxn>
              <a:cxn ang="0">
                <a:pos x="connsiteX38751" y="connsiteY38751"/>
              </a:cxn>
              <a:cxn ang="0">
                <a:pos x="connsiteX38752" y="connsiteY38752"/>
              </a:cxn>
              <a:cxn ang="0">
                <a:pos x="connsiteX38753" y="connsiteY38753"/>
              </a:cxn>
              <a:cxn ang="0">
                <a:pos x="connsiteX38754" y="connsiteY38754"/>
              </a:cxn>
              <a:cxn ang="0">
                <a:pos x="connsiteX38755" y="connsiteY38755"/>
              </a:cxn>
              <a:cxn ang="0">
                <a:pos x="connsiteX38756" y="connsiteY38756"/>
              </a:cxn>
              <a:cxn ang="0">
                <a:pos x="connsiteX38757" y="connsiteY38757"/>
              </a:cxn>
              <a:cxn ang="0">
                <a:pos x="connsiteX38758" y="connsiteY38758"/>
              </a:cxn>
              <a:cxn ang="0">
                <a:pos x="connsiteX38759" y="connsiteY38759"/>
              </a:cxn>
              <a:cxn ang="0">
                <a:pos x="connsiteX38760" y="connsiteY38760"/>
              </a:cxn>
              <a:cxn ang="0">
                <a:pos x="connsiteX38761" y="connsiteY38761"/>
              </a:cxn>
              <a:cxn ang="0">
                <a:pos x="connsiteX38762" y="connsiteY38762"/>
              </a:cxn>
              <a:cxn ang="0">
                <a:pos x="connsiteX38763" y="connsiteY38763"/>
              </a:cxn>
              <a:cxn ang="0">
                <a:pos x="connsiteX38764" y="connsiteY38764"/>
              </a:cxn>
              <a:cxn ang="0">
                <a:pos x="connsiteX38765" y="connsiteY38765"/>
              </a:cxn>
              <a:cxn ang="0">
                <a:pos x="connsiteX38766" y="connsiteY38766"/>
              </a:cxn>
              <a:cxn ang="0">
                <a:pos x="connsiteX38767" y="connsiteY38767"/>
              </a:cxn>
              <a:cxn ang="0">
                <a:pos x="connsiteX38768" y="connsiteY38768"/>
              </a:cxn>
              <a:cxn ang="0">
                <a:pos x="connsiteX38769" y="connsiteY38769"/>
              </a:cxn>
              <a:cxn ang="0">
                <a:pos x="connsiteX38770" y="connsiteY38770"/>
              </a:cxn>
              <a:cxn ang="0">
                <a:pos x="connsiteX38771" y="connsiteY38771"/>
              </a:cxn>
              <a:cxn ang="0">
                <a:pos x="connsiteX38772" y="connsiteY38772"/>
              </a:cxn>
              <a:cxn ang="0">
                <a:pos x="connsiteX38773" y="connsiteY38773"/>
              </a:cxn>
              <a:cxn ang="0">
                <a:pos x="connsiteX38774" y="connsiteY38774"/>
              </a:cxn>
              <a:cxn ang="0">
                <a:pos x="connsiteX38775" y="connsiteY38775"/>
              </a:cxn>
              <a:cxn ang="0">
                <a:pos x="connsiteX38776" y="connsiteY38776"/>
              </a:cxn>
              <a:cxn ang="0">
                <a:pos x="connsiteX38777" y="connsiteY38777"/>
              </a:cxn>
              <a:cxn ang="0">
                <a:pos x="connsiteX38778" y="connsiteY38778"/>
              </a:cxn>
              <a:cxn ang="0">
                <a:pos x="connsiteX38779" y="connsiteY38779"/>
              </a:cxn>
              <a:cxn ang="0">
                <a:pos x="connsiteX38780" y="connsiteY38780"/>
              </a:cxn>
              <a:cxn ang="0">
                <a:pos x="connsiteX38781" y="connsiteY38781"/>
              </a:cxn>
              <a:cxn ang="0">
                <a:pos x="connsiteX38782" y="connsiteY38782"/>
              </a:cxn>
              <a:cxn ang="0">
                <a:pos x="connsiteX38783" y="connsiteY38783"/>
              </a:cxn>
              <a:cxn ang="0">
                <a:pos x="connsiteX38784" y="connsiteY38784"/>
              </a:cxn>
              <a:cxn ang="0">
                <a:pos x="connsiteX38785" y="connsiteY38785"/>
              </a:cxn>
              <a:cxn ang="0">
                <a:pos x="connsiteX38786" y="connsiteY38786"/>
              </a:cxn>
              <a:cxn ang="0">
                <a:pos x="connsiteX38787" y="connsiteY38787"/>
              </a:cxn>
              <a:cxn ang="0">
                <a:pos x="connsiteX38788" y="connsiteY38788"/>
              </a:cxn>
              <a:cxn ang="0">
                <a:pos x="connsiteX38789" y="connsiteY38789"/>
              </a:cxn>
              <a:cxn ang="0">
                <a:pos x="connsiteX38790" y="connsiteY38790"/>
              </a:cxn>
              <a:cxn ang="0">
                <a:pos x="connsiteX38791" y="connsiteY38791"/>
              </a:cxn>
              <a:cxn ang="0">
                <a:pos x="connsiteX38792" y="connsiteY38792"/>
              </a:cxn>
              <a:cxn ang="0">
                <a:pos x="connsiteX38793" y="connsiteY38793"/>
              </a:cxn>
              <a:cxn ang="0">
                <a:pos x="connsiteX38794" y="connsiteY38794"/>
              </a:cxn>
              <a:cxn ang="0">
                <a:pos x="connsiteX38795" y="connsiteY38795"/>
              </a:cxn>
              <a:cxn ang="0">
                <a:pos x="connsiteX38796" y="connsiteY38796"/>
              </a:cxn>
              <a:cxn ang="0">
                <a:pos x="connsiteX38797" y="connsiteY38797"/>
              </a:cxn>
              <a:cxn ang="0">
                <a:pos x="connsiteX38798" y="connsiteY38798"/>
              </a:cxn>
              <a:cxn ang="0">
                <a:pos x="connsiteX38799" y="connsiteY38799"/>
              </a:cxn>
              <a:cxn ang="0">
                <a:pos x="connsiteX38800" y="connsiteY38800"/>
              </a:cxn>
              <a:cxn ang="0">
                <a:pos x="connsiteX38801" y="connsiteY38801"/>
              </a:cxn>
              <a:cxn ang="0">
                <a:pos x="connsiteX38802" y="connsiteY38802"/>
              </a:cxn>
              <a:cxn ang="0">
                <a:pos x="connsiteX38803" y="connsiteY38803"/>
              </a:cxn>
              <a:cxn ang="0">
                <a:pos x="connsiteX38804" y="connsiteY38804"/>
              </a:cxn>
              <a:cxn ang="0">
                <a:pos x="connsiteX38805" y="connsiteY38805"/>
              </a:cxn>
              <a:cxn ang="0">
                <a:pos x="connsiteX38806" y="connsiteY38806"/>
              </a:cxn>
              <a:cxn ang="0">
                <a:pos x="connsiteX38807" y="connsiteY38807"/>
              </a:cxn>
              <a:cxn ang="0">
                <a:pos x="connsiteX38808" y="connsiteY38808"/>
              </a:cxn>
              <a:cxn ang="0">
                <a:pos x="connsiteX38809" y="connsiteY38809"/>
              </a:cxn>
              <a:cxn ang="0">
                <a:pos x="connsiteX38810" y="connsiteY38810"/>
              </a:cxn>
              <a:cxn ang="0">
                <a:pos x="connsiteX38811" y="connsiteY38811"/>
              </a:cxn>
              <a:cxn ang="0">
                <a:pos x="connsiteX38812" y="connsiteY38812"/>
              </a:cxn>
              <a:cxn ang="0">
                <a:pos x="connsiteX38813" y="connsiteY38813"/>
              </a:cxn>
              <a:cxn ang="0">
                <a:pos x="connsiteX38814" y="connsiteY38814"/>
              </a:cxn>
              <a:cxn ang="0">
                <a:pos x="connsiteX38815" y="connsiteY38815"/>
              </a:cxn>
              <a:cxn ang="0">
                <a:pos x="connsiteX38816" y="connsiteY38816"/>
              </a:cxn>
              <a:cxn ang="0">
                <a:pos x="connsiteX38817" y="connsiteY38817"/>
              </a:cxn>
              <a:cxn ang="0">
                <a:pos x="connsiteX38818" y="connsiteY38818"/>
              </a:cxn>
              <a:cxn ang="0">
                <a:pos x="connsiteX38819" y="connsiteY38819"/>
              </a:cxn>
              <a:cxn ang="0">
                <a:pos x="connsiteX38820" y="connsiteY38820"/>
              </a:cxn>
              <a:cxn ang="0">
                <a:pos x="connsiteX38821" y="connsiteY38821"/>
              </a:cxn>
              <a:cxn ang="0">
                <a:pos x="connsiteX38822" y="connsiteY38822"/>
              </a:cxn>
              <a:cxn ang="0">
                <a:pos x="connsiteX38823" y="connsiteY38823"/>
              </a:cxn>
              <a:cxn ang="0">
                <a:pos x="connsiteX38824" y="connsiteY38824"/>
              </a:cxn>
              <a:cxn ang="0">
                <a:pos x="connsiteX38825" y="connsiteY38825"/>
              </a:cxn>
              <a:cxn ang="0">
                <a:pos x="connsiteX38826" y="connsiteY38826"/>
              </a:cxn>
              <a:cxn ang="0">
                <a:pos x="connsiteX38827" y="connsiteY38827"/>
              </a:cxn>
              <a:cxn ang="0">
                <a:pos x="connsiteX38828" y="connsiteY38828"/>
              </a:cxn>
              <a:cxn ang="0">
                <a:pos x="connsiteX38829" y="connsiteY38829"/>
              </a:cxn>
              <a:cxn ang="0">
                <a:pos x="connsiteX38830" y="connsiteY38830"/>
              </a:cxn>
              <a:cxn ang="0">
                <a:pos x="connsiteX38831" y="connsiteY38831"/>
              </a:cxn>
              <a:cxn ang="0">
                <a:pos x="connsiteX38832" y="connsiteY38832"/>
              </a:cxn>
              <a:cxn ang="0">
                <a:pos x="connsiteX38833" y="connsiteY38833"/>
              </a:cxn>
              <a:cxn ang="0">
                <a:pos x="connsiteX38834" y="connsiteY38834"/>
              </a:cxn>
              <a:cxn ang="0">
                <a:pos x="connsiteX38835" y="connsiteY38835"/>
              </a:cxn>
              <a:cxn ang="0">
                <a:pos x="connsiteX38836" y="connsiteY38836"/>
              </a:cxn>
              <a:cxn ang="0">
                <a:pos x="connsiteX38837" y="connsiteY38837"/>
              </a:cxn>
              <a:cxn ang="0">
                <a:pos x="connsiteX38838" y="connsiteY38838"/>
              </a:cxn>
              <a:cxn ang="0">
                <a:pos x="connsiteX38839" y="connsiteY38839"/>
              </a:cxn>
              <a:cxn ang="0">
                <a:pos x="connsiteX38840" y="connsiteY38840"/>
              </a:cxn>
              <a:cxn ang="0">
                <a:pos x="connsiteX38841" y="connsiteY38841"/>
              </a:cxn>
              <a:cxn ang="0">
                <a:pos x="connsiteX38842" y="connsiteY38842"/>
              </a:cxn>
              <a:cxn ang="0">
                <a:pos x="connsiteX38843" y="connsiteY38843"/>
              </a:cxn>
              <a:cxn ang="0">
                <a:pos x="connsiteX38844" y="connsiteY38844"/>
              </a:cxn>
              <a:cxn ang="0">
                <a:pos x="connsiteX38845" y="connsiteY38845"/>
              </a:cxn>
              <a:cxn ang="0">
                <a:pos x="connsiteX38846" y="connsiteY38846"/>
              </a:cxn>
              <a:cxn ang="0">
                <a:pos x="connsiteX38847" y="connsiteY38847"/>
              </a:cxn>
              <a:cxn ang="0">
                <a:pos x="connsiteX38848" y="connsiteY38848"/>
              </a:cxn>
              <a:cxn ang="0">
                <a:pos x="connsiteX38849" y="connsiteY38849"/>
              </a:cxn>
              <a:cxn ang="0">
                <a:pos x="connsiteX38850" y="connsiteY38850"/>
              </a:cxn>
              <a:cxn ang="0">
                <a:pos x="connsiteX38851" y="connsiteY38851"/>
              </a:cxn>
              <a:cxn ang="0">
                <a:pos x="connsiteX38852" y="connsiteY38852"/>
              </a:cxn>
              <a:cxn ang="0">
                <a:pos x="connsiteX38853" y="connsiteY38853"/>
              </a:cxn>
              <a:cxn ang="0">
                <a:pos x="connsiteX38854" y="connsiteY38854"/>
              </a:cxn>
              <a:cxn ang="0">
                <a:pos x="connsiteX38855" y="connsiteY38855"/>
              </a:cxn>
              <a:cxn ang="0">
                <a:pos x="connsiteX38856" y="connsiteY38856"/>
              </a:cxn>
              <a:cxn ang="0">
                <a:pos x="connsiteX38857" y="connsiteY38857"/>
              </a:cxn>
              <a:cxn ang="0">
                <a:pos x="connsiteX38858" y="connsiteY38858"/>
              </a:cxn>
              <a:cxn ang="0">
                <a:pos x="connsiteX38859" y="connsiteY38859"/>
              </a:cxn>
              <a:cxn ang="0">
                <a:pos x="connsiteX38860" y="connsiteY38860"/>
              </a:cxn>
              <a:cxn ang="0">
                <a:pos x="connsiteX38861" y="connsiteY38861"/>
              </a:cxn>
              <a:cxn ang="0">
                <a:pos x="connsiteX38862" y="connsiteY38862"/>
              </a:cxn>
              <a:cxn ang="0">
                <a:pos x="connsiteX38863" y="connsiteY38863"/>
              </a:cxn>
              <a:cxn ang="0">
                <a:pos x="connsiteX38864" y="connsiteY38864"/>
              </a:cxn>
              <a:cxn ang="0">
                <a:pos x="connsiteX38865" y="connsiteY38865"/>
              </a:cxn>
              <a:cxn ang="0">
                <a:pos x="connsiteX38866" y="connsiteY38866"/>
              </a:cxn>
              <a:cxn ang="0">
                <a:pos x="connsiteX38867" y="connsiteY38867"/>
              </a:cxn>
              <a:cxn ang="0">
                <a:pos x="connsiteX38868" y="connsiteY38868"/>
              </a:cxn>
              <a:cxn ang="0">
                <a:pos x="connsiteX38869" y="connsiteY38869"/>
              </a:cxn>
              <a:cxn ang="0">
                <a:pos x="connsiteX38870" y="connsiteY38870"/>
              </a:cxn>
              <a:cxn ang="0">
                <a:pos x="connsiteX38871" y="connsiteY38871"/>
              </a:cxn>
              <a:cxn ang="0">
                <a:pos x="connsiteX38872" y="connsiteY38872"/>
              </a:cxn>
              <a:cxn ang="0">
                <a:pos x="connsiteX38873" y="connsiteY38873"/>
              </a:cxn>
              <a:cxn ang="0">
                <a:pos x="connsiteX38874" y="connsiteY38874"/>
              </a:cxn>
              <a:cxn ang="0">
                <a:pos x="connsiteX38875" y="connsiteY38875"/>
              </a:cxn>
              <a:cxn ang="0">
                <a:pos x="connsiteX38876" y="connsiteY38876"/>
              </a:cxn>
              <a:cxn ang="0">
                <a:pos x="connsiteX38877" y="connsiteY38877"/>
              </a:cxn>
              <a:cxn ang="0">
                <a:pos x="connsiteX38878" y="connsiteY38878"/>
              </a:cxn>
              <a:cxn ang="0">
                <a:pos x="connsiteX38879" y="connsiteY38879"/>
              </a:cxn>
              <a:cxn ang="0">
                <a:pos x="connsiteX38880" y="connsiteY38880"/>
              </a:cxn>
              <a:cxn ang="0">
                <a:pos x="connsiteX38881" y="connsiteY38881"/>
              </a:cxn>
              <a:cxn ang="0">
                <a:pos x="connsiteX38882" y="connsiteY38882"/>
              </a:cxn>
              <a:cxn ang="0">
                <a:pos x="connsiteX38883" y="connsiteY38883"/>
              </a:cxn>
              <a:cxn ang="0">
                <a:pos x="connsiteX38884" y="connsiteY38884"/>
              </a:cxn>
              <a:cxn ang="0">
                <a:pos x="connsiteX38885" y="connsiteY38885"/>
              </a:cxn>
              <a:cxn ang="0">
                <a:pos x="connsiteX38886" y="connsiteY38886"/>
              </a:cxn>
              <a:cxn ang="0">
                <a:pos x="connsiteX38887" y="connsiteY38887"/>
              </a:cxn>
              <a:cxn ang="0">
                <a:pos x="connsiteX38888" y="connsiteY38888"/>
              </a:cxn>
              <a:cxn ang="0">
                <a:pos x="connsiteX38889" y="connsiteY38889"/>
              </a:cxn>
              <a:cxn ang="0">
                <a:pos x="connsiteX38890" y="connsiteY38890"/>
              </a:cxn>
              <a:cxn ang="0">
                <a:pos x="connsiteX38891" y="connsiteY38891"/>
              </a:cxn>
              <a:cxn ang="0">
                <a:pos x="connsiteX38892" y="connsiteY38892"/>
              </a:cxn>
              <a:cxn ang="0">
                <a:pos x="connsiteX38893" y="connsiteY38893"/>
              </a:cxn>
              <a:cxn ang="0">
                <a:pos x="connsiteX38894" y="connsiteY38894"/>
              </a:cxn>
              <a:cxn ang="0">
                <a:pos x="connsiteX38895" y="connsiteY38895"/>
              </a:cxn>
              <a:cxn ang="0">
                <a:pos x="connsiteX38896" y="connsiteY38896"/>
              </a:cxn>
              <a:cxn ang="0">
                <a:pos x="connsiteX38897" y="connsiteY38897"/>
              </a:cxn>
              <a:cxn ang="0">
                <a:pos x="connsiteX38898" y="connsiteY38898"/>
              </a:cxn>
              <a:cxn ang="0">
                <a:pos x="connsiteX38899" y="connsiteY38899"/>
              </a:cxn>
              <a:cxn ang="0">
                <a:pos x="connsiteX38900" y="connsiteY38900"/>
              </a:cxn>
              <a:cxn ang="0">
                <a:pos x="connsiteX38901" y="connsiteY38901"/>
              </a:cxn>
              <a:cxn ang="0">
                <a:pos x="connsiteX38902" y="connsiteY38902"/>
              </a:cxn>
              <a:cxn ang="0">
                <a:pos x="connsiteX38903" y="connsiteY38903"/>
              </a:cxn>
              <a:cxn ang="0">
                <a:pos x="connsiteX38904" y="connsiteY38904"/>
              </a:cxn>
              <a:cxn ang="0">
                <a:pos x="connsiteX38905" y="connsiteY38905"/>
              </a:cxn>
              <a:cxn ang="0">
                <a:pos x="connsiteX38906" y="connsiteY38906"/>
              </a:cxn>
              <a:cxn ang="0">
                <a:pos x="connsiteX38907" y="connsiteY38907"/>
              </a:cxn>
              <a:cxn ang="0">
                <a:pos x="connsiteX38908" y="connsiteY38908"/>
              </a:cxn>
              <a:cxn ang="0">
                <a:pos x="connsiteX38909" y="connsiteY38909"/>
              </a:cxn>
              <a:cxn ang="0">
                <a:pos x="connsiteX38910" y="connsiteY38910"/>
              </a:cxn>
              <a:cxn ang="0">
                <a:pos x="connsiteX38911" y="connsiteY38911"/>
              </a:cxn>
              <a:cxn ang="0">
                <a:pos x="connsiteX38912" y="connsiteY38912"/>
              </a:cxn>
              <a:cxn ang="0">
                <a:pos x="connsiteX38913" y="connsiteY38913"/>
              </a:cxn>
              <a:cxn ang="0">
                <a:pos x="connsiteX38914" y="connsiteY38914"/>
              </a:cxn>
              <a:cxn ang="0">
                <a:pos x="connsiteX38915" y="connsiteY38915"/>
              </a:cxn>
              <a:cxn ang="0">
                <a:pos x="connsiteX38916" y="connsiteY38916"/>
              </a:cxn>
              <a:cxn ang="0">
                <a:pos x="connsiteX38917" y="connsiteY38917"/>
              </a:cxn>
              <a:cxn ang="0">
                <a:pos x="connsiteX38918" y="connsiteY38918"/>
              </a:cxn>
              <a:cxn ang="0">
                <a:pos x="connsiteX38919" y="connsiteY38919"/>
              </a:cxn>
              <a:cxn ang="0">
                <a:pos x="connsiteX38920" y="connsiteY38920"/>
              </a:cxn>
              <a:cxn ang="0">
                <a:pos x="connsiteX38921" y="connsiteY38921"/>
              </a:cxn>
              <a:cxn ang="0">
                <a:pos x="connsiteX38922" y="connsiteY38922"/>
              </a:cxn>
              <a:cxn ang="0">
                <a:pos x="connsiteX38923" y="connsiteY38923"/>
              </a:cxn>
              <a:cxn ang="0">
                <a:pos x="connsiteX38924" y="connsiteY38924"/>
              </a:cxn>
              <a:cxn ang="0">
                <a:pos x="connsiteX38925" y="connsiteY38925"/>
              </a:cxn>
              <a:cxn ang="0">
                <a:pos x="connsiteX38926" y="connsiteY38926"/>
              </a:cxn>
              <a:cxn ang="0">
                <a:pos x="connsiteX38927" y="connsiteY38927"/>
              </a:cxn>
              <a:cxn ang="0">
                <a:pos x="connsiteX38928" y="connsiteY38928"/>
              </a:cxn>
              <a:cxn ang="0">
                <a:pos x="connsiteX38929" y="connsiteY38929"/>
              </a:cxn>
              <a:cxn ang="0">
                <a:pos x="connsiteX38930" y="connsiteY38930"/>
              </a:cxn>
              <a:cxn ang="0">
                <a:pos x="connsiteX38931" y="connsiteY38931"/>
              </a:cxn>
              <a:cxn ang="0">
                <a:pos x="connsiteX38932" y="connsiteY38932"/>
              </a:cxn>
              <a:cxn ang="0">
                <a:pos x="connsiteX38933" y="connsiteY38933"/>
              </a:cxn>
              <a:cxn ang="0">
                <a:pos x="connsiteX38934" y="connsiteY38934"/>
              </a:cxn>
              <a:cxn ang="0">
                <a:pos x="connsiteX38935" y="connsiteY38935"/>
              </a:cxn>
              <a:cxn ang="0">
                <a:pos x="connsiteX38936" y="connsiteY38936"/>
              </a:cxn>
              <a:cxn ang="0">
                <a:pos x="connsiteX38937" y="connsiteY38937"/>
              </a:cxn>
              <a:cxn ang="0">
                <a:pos x="connsiteX38938" y="connsiteY38938"/>
              </a:cxn>
              <a:cxn ang="0">
                <a:pos x="connsiteX38939" y="connsiteY38939"/>
              </a:cxn>
              <a:cxn ang="0">
                <a:pos x="connsiteX38940" y="connsiteY38940"/>
              </a:cxn>
              <a:cxn ang="0">
                <a:pos x="connsiteX38941" y="connsiteY38941"/>
              </a:cxn>
              <a:cxn ang="0">
                <a:pos x="connsiteX38942" y="connsiteY38942"/>
              </a:cxn>
              <a:cxn ang="0">
                <a:pos x="connsiteX38943" y="connsiteY38943"/>
              </a:cxn>
              <a:cxn ang="0">
                <a:pos x="connsiteX38944" y="connsiteY38944"/>
              </a:cxn>
              <a:cxn ang="0">
                <a:pos x="connsiteX38945" y="connsiteY38945"/>
              </a:cxn>
              <a:cxn ang="0">
                <a:pos x="connsiteX38946" y="connsiteY38946"/>
              </a:cxn>
              <a:cxn ang="0">
                <a:pos x="connsiteX38947" y="connsiteY38947"/>
              </a:cxn>
              <a:cxn ang="0">
                <a:pos x="connsiteX38948" y="connsiteY38948"/>
              </a:cxn>
              <a:cxn ang="0">
                <a:pos x="connsiteX38949" y="connsiteY38949"/>
              </a:cxn>
              <a:cxn ang="0">
                <a:pos x="connsiteX38950" y="connsiteY38950"/>
              </a:cxn>
              <a:cxn ang="0">
                <a:pos x="connsiteX38951" y="connsiteY38951"/>
              </a:cxn>
              <a:cxn ang="0">
                <a:pos x="connsiteX38952" y="connsiteY38952"/>
              </a:cxn>
              <a:cxn ang="0">
                <a:pos x="connsiteX38953" y="connsiteY38953"/>
              </a:cxn>
              <a:cxn ang="0">
                <a:pos x="connsiteX38954" y="connsiteY38954"/>
              </a:cxn>
              <a:cxn ang="0">
                <a:pos x="connsiteX38955" y="connsiteY38955"/>
              </a:cxn>
              <a:cxn ang="0">
                <a:pos x="connsiteX38956" y="connsiteY38956"/>
              </a:cxn>
              <a:cxn ang="0">
                <a:pos x="connsiteX38957" y="connsiteY38957"/>
              </a:cxn>
              <a:cxn ang="0">
                <a:pos x="connsiteX38958" y="connsiteY38958"/>
              </a:cxn>
              <a:cxn ang="0">
                <a:pos x="connsiteX38959" y="connsiteY38959"/>
              </a:cxn>
              <a:cxn ang="0">
                <a:pos x="connsiteX38960" y="connsiteY38960"/>
              </a:cxn>
              <a:cxn ang="0">
                <a:pos x="connsiteX38961" y="connsiteY38961"/>
              </a:cxn>
              <a:cxn ang="0">
                <a:pos x="connsiteX38962" y="connsiteY38962"/>
              </a:cxn>
              <a:cxn ang="0">
                <a:pos x="connsiteX38963" y="connsiteY38963"/>
              </a:cxn>
              <a:cxn ang="0">
                <a:pos x="connsiteX38964" y="connsiteY38964"/>
              </a:cxn>
              <a:cxn ang="0">
                <a:pos x="connsiteX38965" y="connsiteY38965"/>
              </a:cxn>
              <a:cxn ang="0">
                <a:pos x="connsiteX38966" y="connsiteY38966"/>
              </a:cxn>
              <a:cxn ang="0">
                <a:pos x="connsiteX38967" y="connsiteY38967"/>
              </a:cxn>
              <a:cxn ang="0">
                <a:pos x="connsiteX38968" y="connsiteY38968"/>
              </a:cxn>
              <a:cxn ang="0">
                <a:pos x="connsiteX38969" y="connsiteY38969"/>
              </a:cxn>
              <a:cxn ang="0">
                <a:pos x="connsiteX38970" y="connsiteY38970"/>
              </a:cxn>
              <a:cxn ang="0">
                <a:pos x="connsiteX38971" y="connsiteY38971"/>
              </a:cxn>
              <a:cxn ang="0">
                <a:pos x="connsiteX38972" y="connsiteY38972"/>
              </a:cxn>
              <a:cxn ang="0">
                <a:pos x="connsiteX38973" y="connsiteY38973"/>
              </a:cxn>
              <a:cxn ang="0">
                <a:pos x="connsiteX38974" y="connsiteY38974"/>
              </a:cxn>
              <a:cxn ang="0">
                <a:pos x="connsiteX38975" y="connsiteY38975"/>
              </a:cxn>
              <a:cxn ang="0">
                <a:pos x="connsiteX38976" y="connsiteY38976"/>
              </a:cxn>
              <a:cxn ang="0">
                <a:pos x="connsiteX38977" y="connsiteY38977"/>
              </a:cxn>
              <a:cxn ang="0">
                <a:pos x="connsiteX38978" y="connsiteY38978"/>
              </a:cxn>
              <a:cxn ang="0">
                <a:pos x="connsiteX38979" y="connsiteY38979"/>
              </a:cxn>
              <a:cxn ang="0">
                <a:pos x="connsiteX38980" y="connsiteY38980"/>
              </a:cxn>
              <a:cxn ang="0">
                <a:pos x="connsiteX38981" y="connsiteY38981"/>
              </a:cxn>
              <a:cxn ang="0">
                <a:pos x="connsiteX38982" y="connsiteY38982"/>
              </a:cxn>
              <a:cxn ang="0">
                <a:pos x="connsiteX38983" y="connsiteY38983"/>
              </a:cxn>
              <a:cxn ang="0">
                <a:pos x="connsiteX38984" y="connsiteY38984"/>
              </a:cxn>
              <a:cxn ang="0">
                <a:pos x="connsiteX38985" y="connsiteY38985"/>
              </a:cxn>
              <a:cxn ang="0">
                <a:pos x="connsiteX38986" y="connsiteY38986"/>
              </a:cxn>
              <a:cxn ang="0">
                <a:pos x="connsiteX38987" y="connsiteY38987"/>
              </a:cxn>
              <a:cxn ang="0">
                <a:pos x="connsiteX38988" y="connsiteY38988"/>
              </a:cxn>
              <a:cxn ang="0">
                <a:pos x="connsiteX38989" y="connsiteY38989"/>
              </a:cxn>
              <a:cxn ang="0">
                <a:pos x="connsiteX38990" y="connsiteY38990"/>
              </a:cxn>
              <a:cxn ang="0">
                <a:pos x="connsiteX38991" y="connsiteY38991"/>
              </a:cxn>
              <a:cxn ang="0">
                <a:pos x="connsiteX38992" y="connsiteY38992"/>
              </a:cxn>
              <a:cxn ang="0">
                <a:pos x="connsiteX38993" y="connsiteY38993"/>
              </a:cxn>
              <a:cxn ang="0">
                <a:pos x="connsiteX38994" y="connsiteY38994"/>
              </a:cxn>
              <a:cxn ang="0">
                <a:pos x="connsiteX38995" y="connsiteY38995"/>
              </a:cxn>
              <a:cxn ang="0">
                <a:pos x="connsiteX38996" y="connsiteY38996"/>
              </a:cxn>
              <a:cxn ang="0">
                <a:pos x="connsiteX38997" y="connsiteY38997"/>
              </a:cxn>
              <a:cxn ang="0">
                <a:pos x="connsiteX38998" y="connsiteY38998"/>
              </a:cxn>
              <a:cxn ang="0">
                <a:pos x="connsiteX38999" y="connsiteY38999"/>
              </a:cxn>
              <a:cxn ang="0">
                <a:pos x="connsiteX39000" y="connsiteY39000"/>
              </a:cxn>
              <a:cxn ang="0">
                <a:pos x="connsiteX39001" y="connsiteY39001"/>
              </a:cxn>
              <a:cxn ang="0">
                <a:pos x="connsiteX39002" y="connsiteY39002"/>
              </a:cxn>
              <a:cxn ang="0">
                <a:pos x="connsiteX39003" y="connsiteY39003"/>
              </a:cxn>
              <a:cxn ang="0">
                <a:pos x="connsiteX39004" y="connsiteY39004"/>
              </a:cxn>
              <a:cxn ang="0">
                <a:pos x="connsiteX39005" y="connsiteY39005"/>
              </a:cxn>
              <a:cxn ang="0">
                <a:pos x="connsiteX39006" y="connsiteY39006"/>
              </a:cxn>
              <a:cxn ang="0">
                <a:pos x="connsiteX39007" y="connsiteY39007"/>
              </a:cxn>
              <a:cxn ang="0">
                <a:pos x="connsiteX39008" y="connsiteY39008"/>
              </a:cxn>
              <a:cxn ang="0">
                <a:pos x="connsiteX39009" y="connsiteY39009"/>
              </a:cxn>
              <a:cxn ang="0">
                <a:pos x="connsiteX39010" y="connsiteY39010"/>
              </a:cxn>
              <a:cxn ang="0">
                <a:pos x="connsiteX39011" y="connsiteY39011"/>
              </a:cxn>
              <a:cxn ang="0">
                <a:pos x="connsiteX39012" y="connsiteY39012"/>
              </a:cxn>
              <a:cxn ang="0">
                <a:pos x="connsiteX39013" y="connsiteY39013"/>
              </a:cxn>
              <a:cxn ang="0">
                <a:pos x="connsiteX39014" y="connsiteY39014"/>
              </a:cxn>
              <a:cxn ang="0">
                <a:pos x="connsiteX39015" y="connsiteY39015"/>
              </a:cxn>
              <a:cxn ang="0">
                <a:pos x="connsiteX39016" y="connsiteY39016"/>
              </a:cxn>
              <a:cxn ang="0">
                <a:pos x="connsiteX39017" y="connsiteY39017"/>
              </a:cxn>
              <a:cxn ang="0">
                <a:pos x="connsiteX39018" y="connsiteY39018"/>
              </a:cxn>
              <a:cxn ang="0">
                <a:pos x="connsiteX39019" y="connsiteY39019"/>
              </a:cxn>
              <a:cxn ang="0">
                <a:pos x="connsiteX39020" y="connsiteY39020"/>
              </a:cxn>
              <a:cxn ang="0">
                <a:pos x="connsiteX39021" y="connsiteY39021"/>
              </a:cxn>
              <a:cxn ang="0">
                <a:pos x="connsiteX39022" y="connsiteY39022"/>
              </a:cxn>
              <a:cxn ang="0">
                <a:pos x="connsiteX39023" y="connsiteY39023"/>
              </a:cxn>
              <a:cxn ang="0">
                <a:pos x="connsiteX39024" y="connsiteY39024"/>
              </a:cxn>
              <a:cxn ang="0">
                <a:pos x="connsiteX39025" y="connsiteY39025"/>
              </a:cxn>
              <a:cxn ang="0">
                <a:pos x="connsiteX39026" y="connsiteY39026"/>
              </a:cxn>
              <a:cxn ang="0">
                <a:pos x="connsiteX39027" y="connsiteY39027"/>
              </a:cxn>
              <a:cxn ang="0">
                <a:pos x="connsiteX39028" y="connsiteY39028"/>
              </a:cxn>
              <a:cxn ang="0">
                <a:pos x="connsiteX39029" y="connsiteY39029"/>
              </a:cxn>
              <a:cxn ang="0">
                <a:pos x="connsiteX39030" y="connsiteY39030"/>
              </a:cxn>
              <a:cxn ang="0">
                <a:pos x="connsiteX39031" y="connsiteY39031"/>
              </a:cxn>
              <a:cxn ang="0">
                <a:pos x="connsiteX39032" y="connsiteY39032"/>
              </a:cxn>
              <a:cxn ang="0">
                <a:pos x="connsiteX39033" y="connsiteY39033"/>
              </a:cxn>
              <a:cxn ang="0">
                <a:pos x="connsiteX39034" y="connsiteY39034"/>
              </a:cxn>
              <a:cxn ang="0">
                <a:pos x="connsiteX39035" y="connsiteY39035"/>
              </a:cxn>
              <a:cxn ang="0">
                <a:pos x="connsiteX39036" y="connsiteY39036"/>
              </a:cxn>
              <a:cxn ang="0">
                <a:pos x="connsiteX39037" y="connsiteY39037"/>
              </a:cxn>
              <a:cxn ang="0">
                <a:pos x="connsiteX39038" y="connsiteY39038"/>
              </a:cxn>
              <a:cxn ang="0">
                <a:pos x="connsiteX39039" y="connsiteY39039"/>
              </a:cxn>
              <a:cxn ang="0">
                <a:pos x="connsiteX39040" y="connsiteY39040"/>
              </a:cxn>
              <a:cxn ang="0">
                <a:pos x="connsiteX39041" y="connsiteY39041"/>
              </a:cxn>
              <a:cxn ang="0">
                <a:pos x="connsiteX39042" y="connsiteY39042"/>
              </a:cxn>
              <a:cxn ang="0">
                <a:pos x="connsiteX39043" y="connsiteY39043"/>
              </a:cxn>
              <a:cxn ang="0">
                <a:pos x="connsiteX39044" y="connsiteY39044"/>
              </a:cxn>
              <a:cxn ang="0">
                <a:pos x="connsiteX39045" y="connsiteY39045"/>
              </a:cxn>
              <a:cxn ang="0">
                <a:pos x="connsiteX39046" y="connsiteY39046"/>
              </a:cxn>
              <a:cxn ang="0">
                <a:pos x="connsiteX39047" y="connsiteY39047"/>
              </a:cxn>
              <a:cxn ang="0">
                <a:pos x="connsiteX39048" y="connsiteY39048"/>
              </a:cxn>
              <a:cxn ang="0">
                <a:pos x="connsiteX39049" y="connsiteY39049"/>
              </a:cxn>
              <a:cxn ang="0">
                <a:pos x="connsiteX39050" y="connsiteY39050"/>
              </a:cxn>
              <a:cxn ang="0">
                <a:pos x="connsiteX39051" y="connsiteY39051"/>
              </a:cxn>
              <a:cxn ang="0">
                <a:pos x="connsiteX39052" y="connsiteY39052"/>
              </a:cxn>
              <a:cxn ang="0">
                <a:pos x="connsiteX39053" y="connsiteY39053"/>
              </a:cxn>
              <a:cxn ang="0">
                <a:pos x="connsiteX39054" y="connsiteY39054"/>
              </a:cxn>
              <a:cxn ang="0">
                <a:pos x="connsiteX39055" y="connsiteY39055"/>
              </a:cxn>
              <a:cxn ang="0">
                <a:pos x="connsiteX39056" y="connsiteY39056"/>
              </a:cxn>
              <a:cxn ang="0">
                <a:pos x="connsiteX39057" y="connsiteY39057"/>
              </a:cxn>
              <a:cxn ang="0">
                <a:pos x="connsiteX39058" y="connsiteY39058"/>
              </a:cxn>
              <a:cxn ang="0">
                <a:pos x="connsiteX39059" y="connsiteY39059"/>
              </a:cxn>
              <a:cxn ang="0">
                <a:pos x="connsiteX39060" y="connsiteY39060"/>
              </a:cxn>
              <a:cxn ang="0">
                <a:pos x="connsiteX39061" y="connsiteY39061"/>
              </a:cxn>
              <a:cxn ang="0">
                <a:pos x="connsiteX39062" y="connsiteY39062"/>
              </a:cxn>
              <a:cxn ang="0">
                <a:pos x="connsiteX39063" y="connsiteY39063"/>
              </a:cxn>
              <a:cxn ang="0">
                <a:pos x="connsiteX39064" y="connsiteY39064"/>
              </a:cxn>
              <a:cxn ang="0">
                <a:pos x="connsiteX39065" y="connsiteY39065"/>
              </a:cxn>
              <a:cxn ang="0">
                <a:pos x="connsiteX39066" y="connsiteY39066"/>
              </a:cxn>
              <a:cxn ang="0">
                <a:pos x="connsiteX39067" y="connsiteY39067"/>
              </a:cxn>
              <a:cxn ang="0">
                <a:pos x="connsiteX39068" y="connsiteY39068"/>
              </a:cxn>
              <a:cxn ang="0">
                <a:pos x="connsiteX39069" y="connsiteY39069"/>
              </a:cxn>
              <a:cxn ang="0">
                <a:pos x="connsiteX39070" y="connsiteY39070"/>
              </a:cxn>
              <a:cxn ang="0">
                <a:pos x="connsiteX39071" y="connsiteY39071"/>
              </a:cxn>
              <a:cxn ang="0">
                <a:pos x="connsiteX39072" y="connsiteY39072"/>
              </a:cxn>
              <a:cxn ang="0">
                <a:pos x="connsiteX39073" y="connsiteY39073"/>
              </a:cxn>
              <a:cxn ang="0">
                <a:pos x="connsiteX39074" y="connsiteY39074"/>
              </a:cxn>
              <a:cxn ang="0">
                <a:pos x="connsiteX39075" y="connsiteY39075"/>
              </a:cxn>
              <a:cxn ang="0">
                <a:pos x="connsiteX39076" y="connsiteY39076"/>
              </a:cxn>
              <a:cxn ang="0">
                <a:pos x="connsiteX39077" y="connsiteY39077"/>
              </a:cxn>
              <a:cxn ang="0">
                <a:pos x="connsiteX39078" y="connsiteY39078"/>
              </a:cxn>
              <a:cxn ang="0">
                <a:pos x="connsiteX39079" y="connsiteY39079"/>
              </a:cxn>
              <a:cxn ang="0">
                <a:pos x="connsiteX39080" y="connsiteY39080"/>
              </a:cxn>
              <a:cxn ang="0">
                <a:pos x="connsiteX39081" y="connsiteY39081"/>
              </a:cxn>
              <a:cxn ang="0">
                <a:pos x="connsiteX39082" y="connsiteY39082"/>
              </a:cxn>
              <a:cxn ang="0">
                <a:pos x="connsiteX39083" y="connsiteY39083"/>
              </a:cxn>
              <a:cxn ang="0">
                <a:pos x="connsiteX39084" y="connsiteY39084"/>
              </a:cxn>
              <a:cxn ang="0">
                <a:pos x="connsiteX39085" y="connsiteY39085"/>
              </a:cxn>
              <a:cxn ang="0">
                <a:pos x="connsiteX39086" y="connsiteY39086"/>
              </a:cxn>
              <a:cxn ang="0">
                <a:pos x="connsiteX39087" y="connsiteY39087"/>
              </a:cxn>
              <a:cxn ang="0">
                <a:pos x="connsiteX39088" y="connsiteY39088"/>
              </a:cxn>
              <a:cxn ang="0">
                <a:pos x="connsiteX39089" y="connsiteY39089"/>
              </a:cxn>
              <a:cxn ang="0">
                <a:pos x="connsiteX39090" y="connsiteY39090"/>
              </a:cxn>
              <a:cxn ang="0">
                <a:pos x="connsiteX39091" y="connsiteY39091"/>
              </a:cxn>
              <a:cxn ang="0">
                <a:pos x="connsiteX39092" y="connsiteY39092"/>
              </a:cxn>
              <a:cxn ang="0">
                <a:pos x="connsiteX39093" y="connsiteY39093"/>
              </a:cxn>
              <a:cxn ang="0">
                <a:pos x="connsiteX39094" y="connsiteY39094"/>
              </a:cxn>
              <a:cxn ang="0">
                <a:pos x="connsiteX39095" y="connsiteY39095"/>
              </a:cxn>
              <a:cxn ang="0">
                <a:pos x="connsiteX39096" y="connsiteY39096"/>
              </a:cxn>
              <a:cxn ang="0">
                <a:pos x="connsiteX39097" y="connsiteY39097"/>
              </a:cxn>
              <a:cxn ang="0">
                <a:pos x="connsiteX39098" y="connsiteY39098"/>
              </a:cxn>
              <a:cxn ang="0">
                <a:pos x="connsiteX39099" y="connsiteY39099"/>
              </a:cxn>
              <a:cxn ang="0">
                <a:pos x="connsiteX39100" y="connsiteY39100"/>
              </a:cxn>
              <a:cxn ang="0">
                <a:pos x="connsiteX39101" y="connsiteY39101"/>
              </a:cxn>
              <a:cxn ang="0">
                <a:pos x="connsiteX39102" y="connsiteY39102"/>
              </a:cxn>
              <a:cxn ang="0">
                <a:pos x="connsiteX39103" y="connsiteY39103"/>
              </a:cxn>
              <a:cxn ang="0">
                <a:pos x="connsiteX39104" y="connsiteY39104"/>
              </a:cxn>
              <a:cxn ang="0">
                <a:pos x="connsiteX39105" y="connsiteY39105"/>
              </a:cxn>
              <a:cxn ang="0">
                <a:pos x="connsiteX39106" y="connsiteY39106"/>
              </a:cxn>
              <a:cxn ang="0">
                <a:pos x="connsiteX39107" y="connsiteY39107"/>
              </a:cxn>
              <a:cxn ang="0">
                <a:pos x="connsiteX39108" y="connsiteY39108"/>
              </a:cxn>
              <a:cxn ang="0">
                <a:pos x="connsiteX39109" y="connsiteY39109"/>
              </a:cxn>
              <a:cxn ang="0">
                <a:pos x="connsiteX39110" y="connsiteY39110"/>
              </a:cxn>
              <a:cxn ang="0">
                <a:pos x="connsiteX39111" y="connsiteY39111"/>
              </a:cxn>
              <a:cxn ang="0">
                <a:pos x="connsiteX39112" y="connsiteY39112"/>
              </a:cxn>
              <a:cxn ang="0">
                <a:pos x="connsiteX39113" y="connsiteY39113"/>
              </a:cxn>
              <a:cxn ang="0">
                <a:pos x="connsiteX39114" y="connsiteY39114"/>
              </a:cxn>
              <a:cxn ang="0">
                <a:pos x="connsiteX39115" y="connsiteY39115"/>
              </a:cxn>
              <a:cxn ang="0">
                <a:pos x="connsiteX39116" y="connsiteY39116"/>
              </a:cxn>
              <a:cxn ang="0">
                <a:pos x="connsiteX39117" y="connsiteY39117"/>
              </a:cxn>
              <a:cxn ang="0">
                <a:pos x="connsiteX39118" y="connsiteY39118"/>
              </a:cxn>
              <a:cxn ang="0">
                <a:pos x="connsiteX39119" y="connsiteY39119"/>
              </a:cxn>
              <a:cxn ang="0">
                <a:pos x="connsiteX39120" y="connsiteY39120"/>
              </a:cxn>
              <a:cxn ang="0">
                <a:pos x="connsiteX39121" y="connsiteY39121"/>
              </a:cxn>
              <a:cxn ang="0">
                <a:pos x="connsiteX39122" y="connsiteY39122"/>
              </a:cxn>
              <a:cxn ang="0">
                <a:pos x="connsiteX39123" y="connsiteY39123"/>
              </a:cxn>
              <a:cxn ang="0">
                <a:pos x="connsiteX39124" y="connsiteY39124"/>
              </a:cxn>
              <a:cxn ang="0">
                <a:pos x="connsiteX39125" y="connsiteY39125"/>
              </a:cxn>
              <a:cxn ang="0">
                <a:pos x="connsiteX39126" y="connsiteY39126"/>
              </a:cxn>
              <a:cxn ang="0">
                <a:pos x="connsiteX39127" y="connsiteY39127"/>
              </a:cxn>
              <a:cxn ang="0">
                <a:pos x="connsiteX39128" y="connsiteY39128"/>
              </a:cxn>
              <a:cxn ang="0">
                <a:pos x="connsiteX39129" y="connsiteY39129"/>
              </a:cxn>
              <a:cxn ang="0">
                <a:pos x="connsiteX39130" y="connsiteY39130"/>
              </a:cxn>
              <a:cxn ang="0">
                <a:pos x="connsiteX39131" y="connsiteY39131"/>
              </a:cxn>
              <a:cxn ang="0">
                <a:pos x="connsiteX39132" y="connsiteY39132"/>
              </a:cxn>
              <a:cxn ang="0">
                <a:pos x="connsiteX39133" y="connsiteY39133"/>
              </a:cxn>
              <a:cxn ang="0">
                <a:pos x="connsiteX39134" y="connsiteY39134"/>
              </a:cxn>
              <a:cxn ang="0">
                <a:pos x="connsiteX39135" y="connsiteY39135"/>
              </a:cxn>
              <a:cxn ang="0">
                <a:pos x="connsiteX39136" y="connsiteY39136"/>
              </a:cxn>
              <a:cxn ang="0">
                <a:pos x="connsiteX39137" y="connsiteY39137"/>
              </a:cxn>
              <a:cxn ang="0">
                <a:pos x="connsiteX39138" y="connsiteY39138"/>
              </a:cxn>
              <a:cxn ang="0">
                <a:pos x="connsiteX39139" y="connsiteY39139"/>
              </a:cxn>
              <a:cxn ang="0">
                <a:pos x="connsiteX39140" y="connsiteY39140"/>
              </a:cxn>
              <a:cxn ang="0">
                <a:pos x="connsiteX39141" y="connsiteY39141"/>
              </a:cxn>
              <a:cxn ang="0">
                <a:pos x="connsiteX39142" y="connsiteY39142"/>
              </a:cxn>
              <a:cxn ang="0">
                <a:pos x="connsiteX39143" y="connsiteY39143"/>
              </a:cxn>
              <a:cxn ang="0">
                <a:pos x="connsiteX39144" y="connsiteY39144"/>
              </a:cxn>
              <a:cxn ang="0">
                <a:pos x="connsiteX39145" y="connsiteY39145"/>
              </a:cxn>
              <a:cxn ang="0">
                <a:pos x="connsiteX39146" y="connsiteY39146"/>
              </a:cxn>
              <a:cxn ang="0">
                <a:pos x="connsiteX39147" y="connsiteY39147"/>
              </a:cxn>
              <a:cxn ang="0">
                <a:pos x="connsiteX39148" y="connsiteY39148"/>
              </a:cxn>
              <a:cxn ang="0">
                <a:pos x="connsiteX39149" y="connsiteY39149"/>
              </a:cxn>
              <a:cxn ang="0">
                <a:pos x="connsiteX39150" y="connsiteY39150"/>
              </a:cxn>
              <a:cxn ang="0">
                <a:pos x="connsiteX39151" y="connsiteY39151"/>
              </a:cxn>
              <a:cxn ang="0">
                <a:pos x="connsiteX39152" y="connsiteY39152"/>
              </a:cxn>
              <a:cxn ang="0">
                <a:pos x="connsiteX39153" y="connsiteY39153"/>
              </a:cxn>
              <a:cxn ang="0">
                <a:pos x="connsiteX39154" y="connsiteY39154"/>
              </a:cxn>
              <a:cxn ang="0">
                <a:pos x="connsiteX39155" y="connsiteY39155"/>
              </a:cxn>
              <a:cxn ang="0">
                <a:pos x="connsiteX39156" y="connsiteY39156"/>
              </a:cxn>
              <a:cxn ang="0">
                <a:pos x="connsiteX39157" y="connsiteY39157"/>
              </a:cxn>
              <a:cxn ang="0">
                <a:pos x="connsiteX39158" y="connsiteY39158"/>
              </a:cxn>
              <a:cxn ang="0">
                <a:pos x="connsiteX39159" y="connsiteY39159"/>
              </a:cxn>
              <a:cxn ang="0">
                <a:pos x="connsiteX39160" y="connsiteY39160"/>
              </a:cxn>
              <a:cxn ang="0">
                <a:pos x="connsiteX39161" y="connsiteY39161"/>
              </a:cxn>
              <a:cxn ang="0">
                <a:pos x="connsiteX39162" y="connsiteY39162"/>
              </a:cxn>
              <a:cxn ang="0">
                <a:pos x="connsiteX39163" y="connsiteY39163"/>
              </a:cxn>
              <a:cxn ang="0">
                <a:pos x="connsiteX39164" y="connsiteY39164"/>
              </a:cxn>
              <a:cxn ang="0">
                <a:pos x="connsiteX39165" y="connsiteY39165"/>
              </a:cxn>
              <a:cxn ang="0">
                <a:pos x="connsiteX39166" y="connsiteY39166"/>
              </a:cxn>
              <a:cxn ang="0">
                <a:pos x="connsiteX39167" y="connsiteY39167"/>
              </a:cxn>
              <a:cxn ang="0">
                <a:pos x="connsiteX39168" y="connsiteY39168"/>
              </a:cxn>
              <a:cxn ang="0">
                <a:pos x="connsiteX39169" y="connsiteY39169"/>
              </a:cxn>
              <a:cxn ang="0">
                <a:pos x="connsiteX39170" y="connsiteY39170"/>
              </a:cxn>
              <a:cxn ang="0">
                <a:pos x="connsiteX39171" y="connsiteY39171"/>
              </a:cxn>
              <a:cxn ang="0">
                <a:pos x="connsiteX39172" y="connsiteY39172"/>
              </a:cxn>
              <a:cxn ang="0">
                <a:pos x="connsiteX39173" y="connsiteY39173"/>
              </a:cxn>
              <a:cxn ang="0">
                <a:pos x="connsiteX39174" y="connsiteY39174"/>
              </a:cxn>
              <a:cxn ang="0">
                <a:pos x="connsiteX39175" y="connsiteY39175"/>
              </a:cxn>
              <a:cxn ang="0">
                <a:pos x="connsiteX39176" y="connsiteY39176"/>
              </a:cxn>
              <a:cxn ang="0">
                <a:pos x="connsiteX39177" y="connsiteY39177"/>
              </a:cxn>
              <a:cxn ang="0">
                <a:pos x="connsiteX39178" y="connsiteY39178"/>
              </a:cxn>
              <a:cxn ang="0">
                <a:pos x="connsiteX39179" y="connsiteY39179"/>
              </a:cxn>
              <a:cxn ang="0">
                <a:pos x="connsiteX39180" y="connsiteY39180"/>
              </a:cxn>
              <a:cxn ang="0">
                <a:pos x="connsiteX39181" y="connsiteY39181"/>
              </a:cxn>
              <a:cxn ang="0">
                <a:pos x="connsiteX39182" y="connsiteY39182"/>
              </a:cxn>
              <a:cxn ang="0">
                <a:pos x="connsiteX39183" y="connsiteY39183"/>
              </a:cxn>
              <a:cxn ang="0">
                <a:pos x="connsiteX39184" y="connsiteY39184"/>
              </a:cxn>
              <a:cxn ang="0">
                <a:pos x="connsiteX39185" y="connsiteY39185"/>
              </a:cxn>
              <a:cxn ang="0">
                <a:pos x="connsiteX39186" y="connsiteY39186"/>
              </a:cxn>
              <a:cxn ang="0">
                <a:pos x="connsiteX39187" y="connsiteY39187"/>
              </a:cxn>
              <a:cxn ang="0">
                <a:pos x="connsiteX39188" y="connsiteY39188"/>
              </a:cxn>
              <a:cxn ang="0">
                <a:pos x="connsiteX39189" y="connsiteY39189"/>
              </a:cxn>
              <a:cxn ang="0">
                <a:pos x="connsiteX39190" y="connsiteY39190"/>
              </a:cxn>
              <a:cxn ang="0">
                <a:pos x="connsiteX39191" y="connsiteY39191"/>
              </a:cxn>
              <a:cxn ang="0">
                <a:pos x="connsiteX39192" y="connsiteY39192"/>
              </a:cxn>
              <a:cxn ang="0">
                <a:pos x="connsiteX39193" y="connsiteY39193"/>
              </a:cxn>
              <a:cxn ang="0">
                <a:pos x="connsiteX39194" y="connsiteY39194"/>
              </a:cxn>
              <a:cxn ang="0">
                <a:pos x="connsiteX39195" y="connsiteY39195"/>
              </a:cxn>
              <a:cxn ang="0">
                <a:pos x="connsiteX39196" y="connsiteY39196"/>
              </a:cxn>
              <a:cxn ang="0">
                <a:pos x="connsiteX39197" y="connsiteY39197"/>
              </a:cxn>
              <a:cxn ang="0">
                <a:pos x="connsiteX39198" y="connsiteY39198"/>
              </a:cxn>
              <a:cxn ang="0">
                <a:pos x="connsiteX39199" y="connsiteY39199"/>
              </a:cxn>
              <a:cxn ang="0">
                <a:pos x="connsiteX39200" y="connsiteY39200"/>
              </a:cxn>
              <a:cxn ang="0">
                <a:pos x="connsiteX39201" y="connsiteY39201"/>
              </a:cxn>
              <a:cxn ang="0">
                <a:pos x="connsiteX39202" y="connsiteY39202"/>
              </a:cxn>
              <a:cxn ang="0">
                <a:pos x="connsiteX39203" y="connsiteY39203"/>
              </a:cxn>
              <a:cxn ang="0">
                <a:pos x="connsiteX39204" y="connsiteY39204"/>
              </a:cxn>
              <a:cxn ang="0">
                <a:pos x="connsiteX39205" y="connsiteY39205"/>
              </a:cxn>
              <a:cxn ang="0">
                <a:pos x="connsiteX39206" y="connsiteY39206"/>
              </a:cxn>
              <a:cxn ang="0">
                <a:pos x="connsiteX39207" y="connsiteY39207"/>
              </a:cxn>
              <a:cxn ang="0">
                <a:pos x="connsiteX39208" y="connsiteY39208"/>
              </a:cxn>
              <a:cxn ang="0">
                <a:pos x="connsiteX39209" y="connsiteY39209"/>
              </a:cxn>
              <a:cxn ang="0">
                <a:pos x="connsiteX39210" y="connsiteY39210"/>
              </a:cxn>
              <a:cxn ang="0">
                <a:pos x="connsiteX39211" y="connsiteY39211"/>
              </a:cxn>
              <a:cxn ang="0">
                <a:pos x="connsiteX39212" y="connsiteY39212"/>
              </a:cxn>
              <a:cxn ang="0">
                <a:pos x="connsiteX39213" y="connsiteY39213"/>
              </a:cxn>
              <a:cxn ang="0">
                <a:pos x="connsiteX39214" y="connsiteY39214"/>
              </a:cxn>
              <a:cxn ang="0">
                <a:pos x="connsiteX39215" y="connsiteY39215"/>
              </a:cxn>
              <a:cxn ang="0">
                <a:pos x="connsiteX39216" y="connsiteY39216"/>
              </a:cxn>
              <a:cxn ang="0">
                <a:pos x="connsiteX39217" y="connsiteY39217"/>
              </a:cxn>
              <a:cxn ang="0">
                <a:pos x="connsiteX39218" y="connsiteY39218"/>
              </a:cxn>
              <a:cxn ang="0">
                <a:pos x="connsiteX39219" y="connsiteY39219"/>
              </a:cxn>
              <a:cxn ang="0">
                <a:pos x="connsiteX39220" y="connsiteY39220"/>
              </a:cxn>
              <a:cxn ang="0">
                <a:pos x="connsiteX39221" y="connsiteY39221"/>
              </a:cxn>
              <a:cxn ang="0">
                <a:pos x="connsiteX39222" y="connsiteY39222"/>
              </a:cxn>
              <a:cxn ang="0">
                <a:pos x="connsiteX39223" y="connsiteY39223"/>
              </a:cxn>
              <a:cxn ang="0">
                <a:pos x="connsiteX39224" y="connsiteY39224"/>
              </a:cxn>
              <a:cxn ang="0">
                <a:pos x="connsiteX39225" y="connsiteY39225"/>
              </a:cxn>
              <a:cxn ang="0">
                <a:pos x="connsiteX39226" y="connsiteY39226"/>
              </a:cxn>
              <a:cxn ang="0">
                <a:pos x="connsiteX39227" y="connsiteY39227"/>
              </a:cxn>
              <a:cxn ang="0">
                <a:pos x="connsiteX39228" y="connsiteY39228"/>
              </a:cxn>
              <a:cxn ang="0">
                <a:pos x="connsiteX39229" y="connsiteY39229"/>
              </a:cxn>
              <a:cxn ang="0">
                <a:pos x="connsiteX39230" y="connsiteY39230"/>
              </a:cxn>
              <a:cxn ang="0">
                <a:pos x="connsiteX39231" y="connsiteY39231"/>
              </a:cxn>
              <a:cxn ang="0">
                <a:pos x="connsiteX39232" y="connsiteY39232"/>
              </a:cxn>
              <a:cxn ang="0">
                <a:pos x="connsiteX39233" y="connsiteY39233"/>
              </a:cxn>
              <a:cxn ang="0">
                <a:pos x="connsiteX39234" y="connsiteY39234"/>
              </a:cxn>
              <a:cxn ang="0">
                <a:pos x="connsiteX39235" y="connsiteY39235"/>
              </a:cxn>
              <a:cxn ang="0">
                <a:pos x="connsiteX39236" y="connsiteY39236"/>
              </a:cxn>
              <a:cxn ang="0">
                <a:pos x="connsiteX39237" y="connsiteY39237"/>
              </a:cxn>
              <a:cxn ang="0">
                <a:pos x="connsiteX39238" y="connsiteY39238"/>
              </a:cxn>
              <a:cxn ang="0">
                <a:pos x="connsiteX39239" y="connsiteY39239"/>
              </a:cxn>
              <a:cxn ang="0">
                <a:pos x="connsiteX39240" y="connsiteY39240"/>
              </a:cxn>
              <a:cxn ang="0">
                <a:pos x="connsiteX39241" y="connsiteY39241"/>
              </a:cxn>
              <a:cxn ang="0">
                <a:pos x="connsiteX39242" y="connsiteY39242"/>
              </a:cxn>
              <a:cxn ang="0">
                <a:pos x="connsiteX39243" y="connsiteY39243"/>
              </a:cxn>
              <a:cxn ang="0">
                <a:pos x="connsiteX39244" y="connsiteY39244"/>
              </a:cxn>
              <a:cxn ang="0">
                <a:pos x="connsiteX39245" y="connsiteY39245"/>
              </a:cxn>
              <a:cxn ang="0">
                <a:pos x="connsiteX39246" y="connsiteY39246"/>
              </a:cxn>
              <a:cxn ang="0">
                <a:pos x="connsiteX39247" y="connsiteY39247"/>
              </a:cxn>
              <a:cxn ang="0">
                <a:pos x="connsiteX39248" y="connsiteY39248"/>
              </a:cxn>
              <a:cxn ang="0">
                <a:pos x="connsiteX39249" y="connsiteY39249"/>
              </a:cxn>
              <a:cxn ang="0">
                <a:pos x="connsiteX39250" y="connsiteY39250"/>
              </a:cxn>
              <a:cxn ang="0">
                <a:pos x="connsiteX39251" y="connsiteY39251"/>
              </a:cxn>
              <a:cxn ang="0">
                <a:pos x="connsiteX39252" y="connsiteY39252"/>
              </a:cxn>
              <a:cxn ang="0">
                <a:pos x="connsiteX39253" y="connsiteY39253"/>
              </a:cxn>
              <a:cxn ang="0">
                <a:pos x="connsiteX39254" y="connsiteY39254"/>
              </a:cxn>
              <a:cxn ang="0">
                <a:pos x="connsiteX39255" y="connsiteY39255"/>
              </a:cxn>
              <a:cxn ang="0">
                <a:pos x="connsiteX39256" y="connsiteY39256"/>
              </a:cxn>
              <a:cxn ang="0">
                <a:pos x="connsiteX39257" y="connsiteY39257"/>
              </a:cxn>
              <a:cxn ang="0">
                <a:pos x="connsiteX39258" y="connsiteY39258"/>
              </a:cxn>
              <a:cxn ang="0">
                <a:pos x="connsiteX39259" y="connsiteY39259"/>
              </a:cxn>
              <a:cxn ang="0">
                <a:pos x="connsiteX39260" y="connsiteY39260"/>
              </a:cxn>
              <a:cxn ang="0">
                <a:pos x="connsiteX39261" y="connsiteY39261"/>
              </a:cxn>
              <a:cxn ang="0">
                <a:pos x="connsiteX39262" y="connsiteY39262"/>
              </a:cxn>
              <a:cxn ang="0">
                <a:pos x="connsiteX39263" y="connsiteY39263"/>
              </a:cxn>
              <a:cxn ang="0">
                <a:pos x="connsiteX39264" y="connsiteY39264"/>
              </a:cxn>
              <a:cxn ang="0">
                <a:pos x="connsiteX39265" y="connsiteY39265"/>
              </a:cxn>
              <a:cxn ang="0">
                <a:pos x="connsiteX39266" y="connsiteY39266"/>
              </a:cxn>
              <a:cxn ang="0">
                <a:pos x="connsiteX39267" y="connsiteY39267"/>
              </a:cxn>
              <a:cxn ang="0">
                <a:pos x="connsiteX39268" y="connsiteY39268"/>
              </a:cxn>
              <a:cxn ang="0">
                <a:pos x="connsiteX39269" y="connsiteY39269"/>
              </a:cxn>
              <a:cxn ang="0">
                <a:pos x="connsiteX39270" y="connsiteY39270"/>
              </a:cxn>
              <a:cxn ang="0">
                <a:pos x="connsiteX39271" y="connsiteY39271"/>
              </a:cxn>
              <a:cxn ang="0">
                <a:pos x="connsiteX39272" y="connsiteY39272"/>
              </a:cxn>
              <a:cxn ang="0">
                <a:pos x="connsiteX39273" y="connsiteY39273"/>
              </a:cxn>
              <a:cxn ang="0">
                <a:pos x="connsiteX39274" y="connsiteY39274"/>
              </a:cxn>
              <a:cxn ang="0">
                <a:pos x="connsiteX39275" y="connsiteY39275"/>
              </a:cxn>
              <a:cxn ang="0">
                <a:pos x="connsiteX39276" y="connsiteY39276"/>
              </a:cxn>
              <a:cxn ang="0">
                <a:pos x="connsiteX39277" y="connsiteY39277"/>
              </a:cxn>
              <a:cxn ang="0">
                <a:pos x="connsiteX39278" y="connsiteY39278"/>
              </a:cxn>
              <a:cxn ang="0">
                <a:pos x="connsiteX39279" y="connsiteY39279"/>
              </a:cxn>
              <a:cxn ang="0">
                <a:pos x="connsiteX39280" y="connsiteY39280"/>
              </a:cxn>
              <a:cxn ang="0">
                <a:pos x="connsiteX39281" y="connsiteY39281"/>
              </a:cxn>
              <a:cxn ang="0">
                <a:pos x="connsiteX39282" y="connsiteY39282"/>
              </a:cxn>
              <a:cxn ang="0">
                <a:pos x="connsiteX39283" y="connsiteY39283"/>
              </a:cxn>
              <a:cxn ang="0">
                <a:pos x="connsiteX39284" y="connsiteY39284"/>
              </a:cxn>
              <a:cxn ang="0">
                <a:pos x="connsiteX39285" y="connsiteY39285"/>
              </a:cxn>
              <a:cxn ang="0">
                <a:pos x="connsiteX39286" y="connsiteY39286"/>
              </a:cxn>
              <a:cxn ang="0">
                <a:pos x="connsiteX39287" y="connsiteY39287"/>
              </a:cxn>
              <a:cxn ang="0">
                <a:pos x="connsiteX39288" y="connsiteY39288"/>
              </a:cxn>
              <a:cxn ang="0">
                <a:pos x="connsiteX39289" y="connsiteY39289"/>
              </a:cxn>
              <a:cxn ang="0">
                <a:pos x="connsiteX39290" y="connsiteY39290"/>
              </a:cxn>
              <a:cxn ang="0">
                <a:pos x="connsiteX39291" y="connsiteY39291"/>
              </a:cxn>
              <a:cxn ang="0">
                <a:pos x="connsiteX39292" y="connsiteY39292"/>
              </a:cxn>
              <a:cxn ang="0">
                <a:pos x="connsiteX39293" y="connsiteY39293"/>
              </a:cxn>
              <a:cxn ang="0">
                <a:pos x="connsiteX39294" y="connsiteY39294"/>
              </a:cxn>
              <a:cxn ang="0">
                <a:pos x="connsiteX39295" y="connsiteY39295"/>
              </a:cxn>
              <a:cxn ang="0">
                <a:pos x="connsiteX39296" y="connsiteY39296"/>
              </a:cxn>
              <a:cxn ang="0">
                <a:pos x="connsiteX39297" y="connsiteY39297"/>
              </a:cxn>
              <a:cxn ang="0">
                <a:pos x="connsiteX39298" y="connsiteY39298"/>
              </a:cxn>
              <a:cxn ang="0">
                <a:pos x="connsiteX39299" y="connsiteY39299"/>
              </a:cxn>
              <a:cxn ang="0">
                <a:pos x="connsiteX39300" y="connsiteY39300"/>
              </a:cxn>
              <a:cxn ang="0">
                <a:pos x="connsiteX39301" y="connsiteY39301"/>
              </a:cxn>
              <a:cxn ang="0">
                <a:pos x="connsiteX39302" y="connsiteY39302"/>
              </a:cxn>
              <a:cxn ang="0">
                <a:pos x="connsiteX39303" y="connsiteY39303"/>
              </a:cxn>
              <a:cxn ang="0">
                <a:pos x="connsiteX39304" y="connsiteY39304"/>
              </a:cxn>
              <a:cxn ang="0">
                <a:pos x="connsiteX39305" y="connsiteY39305"/>
              </a:cxn>
              <a:cxn ang="0">
                <a:pos x="connsiteX39306" y="connsiteY39306"/>
              </a:cxn>
              <a:cxn ang="0">
                <a:pos x="connsiteX39307" y="connsiteY39307"/>
              </a:cxn>
              <a:cxn ang="0">
                <a:pos x="connsiteX39308" y="connsiteY39308"/>
              </a:cxn>
              <a:cxn ang="0">
                <a:pos x="connsiteX39309" y="connsiteY39309"/>
              </a:cxn>
              <a:cxn ang="0">
                <a:pos x="connsiteX39310" y="connsiteY39310"/>
              </a:cxn>
              <a:cxn ang="0">
                <a:pos x="connsiteX39311" y="connsiteY39311"/>
              </a:cxn>
              <a:cxn ang="0">
                <a:pos x="connsiteX39312" y="connsiteY39312"/>
              </a:cxn>
              <a:cxn ang="0">
                <a:pos x="connsiteX39313" y="connsiteY39313"/>
              </a:cxn>
              <a:cxn ang="0">
                <a:pos x="connsiteX39314" y="connsiteY39314"/>
              </a:cxn>
              <a:cxn ang="0">
                <a:pos x="connsiteX39315" y="connsiteY39315"/>
              </a:cxn>
              <a:cxn ang="0">
                <a:pos x="connsiteX39316" y="connsiteY39316"/>
              </a:cxn>
              <a:cxn ang="0">
                <a:pos x="connsiteX39317" y="connsiteY39317"/>
              </a:cxn>
              <a:cxn ang="0">
                <a:pos x="connsiteX39318" y="connsiteY39318"/>
              </a:cxn>
              <a:cxn ang="0">
                <a:pos x="connsiteX39319" y="connsiteY39319"/>
              </a:cxn>
              <a:cxn ang="0">
                <a:pos x="connsiteX39320" y="connsiteY39320"/>
              </a:cxn>
              <a:cxn ang="0">
                <a:pos x="connsiteX39321" y="connsiteY39321"/>
              </a:cxn>
              <a:cxn ang="0">
                <a:pos x="connsiteX39322" y="connsiteY39322"/>
              </a:cxn>
              <a:cxn ang="0">
                <a:pos x="connsiteX39323" y="connsiteY39323"/>
              </a:cxn>
              <a:cxn ang="0">
                <a:pos x="connsiteX39324" y="connsiteY39324"/>
              </a:cxn>
              <a:cxn ang="0">
                <a:pos x="connsiteX39325" y="connsiteY39325"/>
              </a:cxn>
              <a:cxn ang="0">
                <a:pos x="connsiteX39326" y="connsiteY39326"/>
              </a:cxn>
              <a:cxn ang="0">
                <a:pos x="connsiteX39327" y="connsiteY39327"/>
              </a:cxn>
              <a:cxn ang="0">
                <a:pos x="connsiteX39328" y="connsiteY39328"/>
              </a:cxn>
              <a:cxn ang="0">
                <a:pos x="connsiteX39329" y="connsiteY39329"/>
              </a:cxn>
              <a:cxn ang="0">
                <a:pos x="connsiteX39330" y="connsiteY39330"/>
              </a:cxn>
              <a:cxn ang="0">
                <a:pos x="connsiteX39331" y="connsiteY39331"/>
              </a:cxn>
              <a:cxn ang="0">
                <a:pos x="connsiteX39332" y="connsiteY39332"/>
              </a:cxn>
              <a:cxn ang="0">
                <a:pos x="connsiteX39333" y="connsiteY39333"/>
              </a:cxn>
              <a:cxn ang="0">
                <a:pos x="connsiteX39334" y="connsiteY39334"/>
              </a:cxn>
              <a:cxn ang="0">
                <a:pos x="connsiteX39335" y="connsiteY39335"/>
              </a:cxn>
              <a:cxn ang="0">
                <a:pos x="connsiteX39336" y="connsiteY39336"/>
              </a:cxn>
              <a:cxn ang="0">
                <a:pos x="connsiteX39337" y="connsiteY39337"/>
              </a:cxn>
              <a:cxn ang="0">
                <a:pos x="connsiteX39338" y="connsiteY39338"/>
              </a:cxn>
              <a:cxn ang="0">
                <a:pos x="connsiteX39339" y="connsiteY39339"/>
              </a:cxn>
              <a:cxn ang="0">
                <a:pos x="connsiteX39340" y="connsiteY39340"/>
              </a:cxn>
              <a:cxn ang="0">
                <a:pos x="connsiteX39341" y="connsiteY39341"/>
              </a:cxn>
              <a:cxn ang="0">
                <a:pos x="connsiteX39342" y="connsiteY39342"/>
              </a:cxn>
              <a:cxn ang="0">
                <a:pos x="connsiteX39343" y="connsiteY39343"/>
              </a:cxn>
              <a:cxn ang="0">
                <a:pos x="connsiteX39344" y="connsiteY39344"/>
              </a:cxn>
              <a:cxn ang="0">
                <a:pos x="connsiteX39345" y="connsiteY39345"/>
              </a:cxn>
              <a:cxn ang="0">
                <a:pos x="connsiteX39346" y="connsiteY39346"/>
              </a:cxn>
              <a:cxn ang="0">
                <a:pos x="connsiteX39347" y="connsiteY39347"/>
              </a:cxn>
              <a:cxn ang="0">
                <a:pos x="connsiteX39348" y="connsiteY39348"/>
              </a:cxn>
              <a:cxn ang="0">
                <a:pos x="connsiteX39349" y="connsiteY39349"/>
              </a:cxn>
              <a:cxn ang="0">
                <a:pos x="connsiteX39350" y="connsiteY39350"/>
              </a:cxn>
              <a:cxn ang="0">
                <a:pos x="connsiteX39351" y="connsiteY39351"/>
              </a:cxn>
              <a:cxn ang="0">
                <a:pos x="connsiteX39352" y="connsiteY39352"/>
              </a:cxn>
              <a:cxn ang="0">
                <a:pos x="connsiteX39353" y="connsiteY39353"/>
              </a:cxn>
              <a:cxn ang="0">
                <a:pos x="connsiteX39354" y="connsiteY39354"/>
              </a:cxn>
              <a:cxn ang="0">
                <a:pos x="connsiteX39355" y="connsiteY39355"/>
              </a:cxn>
              <a:cxn ang="0">
                <a:pos x="connsiteX39356" y="connsiteY39356"/>
              </a:cxn>
              <a:cxn ang="0">
                <a:pos x="connsiteX39357" y="connsiteY39357"/>
              </a:cxn>
              <a:cxn ang="0">
                <a:pos x="connsiteX39358" y="connsiteY39358"/>
              </a:cxn>
              <a:cxn ang="0">
                <a:pos x="connsiteX39359" y="connsiteY39359"/>
              </a:cxn>
              <a:cxn ang="0">
                <a:pos x="connsiteX39360" y="connsiteY39360"/>
              </a:cxn>
              <a:cxn ang="0">
                <a:pos x="connsiteX39361" y="connsiteY39361"/>
              </a:cxn>
              <a:cxn ang="0">
                <a:pos x="connsiteX39362" y="connsiteY39362"/>
              </a:cxn>
              <a:cxn ang="0">
                <a:pos x="connsiteX39363" y="connsiteY39363"/>
              </a:cxn>
              <a:cxn ang="0">
                <a:pos x="connsiteX39364" y="connsiteY39364"/>
              </a:cxn>
              <a:cxn ang="0">
                <a:pos x="connsiteX39365" y="connsiteY39365"/>
              </a:cxn>
              <a:cxn ang="0">
                <a:pos x="connsiteX39366" y="connsiteY39366"/>
              </a:cxn>
              <a:cxn ang="0">
                <a:pos x="connsiteX39367" y="connsiteY39367"/>
              </a:cxn>
              <a:cxn ang="0">
                <a:pos x="connsiteX39368" y="connsiteY39368"/>
              </a:cxn>
              <a:cxn ang="0">
                <a:pos x="connsiteX39369" y="connsiteY39369"/>
              </a:cxn>
              <a:cxn ang="0">
                <a:pos x="connsiteX39370" y="connsiteY39370"/>
              </a:cxn>
              <a:cxn ang="0">
                <a:pos x="connsiteX39371" y="connsiteY39371"/>
              </a:cxn>
              <a:cxn ang="0">
                <a:pos x="connsiteX39372" y="connsiteY39372"/>
              </a:cxn>
              <a:cxn ang="0">
                <a:pos x="connsiteX39373" y="connsiteY39373"/>
              </a:cxn>
              <a:cxn ang="0">
                <a:pos x="connsiteX39374" y="connsiteY39374"/>
              </a:cxn>
              <a:cxn ang="0">
                <a:pos x="connsiteX39375" y="connsiteY39375"/>
              </a:cxn>
              <a:cxn ang="0">
                <a:pos x="connsiteX39376" y="connsiteY39376"/>
              </a:cxn>
              <a:cxn ang="0">
                <a:pos x="connsiteX39377" y="connsiteY39377"/>
              </a:cxn>
              <a:cxn ang="0">
                <a:pos x="connsiteX39378" y="connsiteY39378"/>
              </a:cxn>
              <a:cxn ang="0">
                <a:pos x="connsiteX39379" y="connsiteY39379"/>
              </a:cxn>
              <a:cxn ang="0">
                <a:pos x="connsiteX39380" y="connsiteY39380"/>
              </a:cxn>
              <a:cxn ang="0">
                <a:pos x="connsiteX39381" y="connsiteY39381"/>
              </a:cxn>
              <a:cxn ang="0">
                <a:pos x="connsiteX39382" y="connsiteY39382"/>
              </a:cxn>
              <a:cxn ang="0">
                <a:pos x="connsiteX39383" y="connsiteY39383"/>
              </a:cxn>
              <a:cxn ang="0">
                <a:pos x="connsiteX39384" y="connsiteY39384"/>
              </a:cxn>
              <a:cxn ang="0">
                <a:pos x="connsiteX39385" y="connsiteY39385"/>
              </a:cxn>
              <a:cxn ang="0">
                <a:pos x="connsiteX39386" y="connsiteY39386"/>
              </a:cxn>
              <a:cxn ang="0">
                <a:pos x="connsiteX39387" y="connsiteY39387"/>
              </a:cxn>
              <a:cxn ang="0">
                <a:pos x="connsiteX39388" y="connsiteY39388"/>
              </a:cxn>
              <a:cxn ang="0">
                <a:pos x="connsiteX39389" y="connsiteY39389"/>
              </a:cxn>
              <a:cxn ang="0">
                <a:pos x="connsiteX39390" y="connsiteY39390"/>
              </a:cxn>
              <a:cxn ang="0">
                <a:pos x="connsiteX39391" y="connsiteY39391"/>
              </a:cxn>
              <a:cxn ang="0">
                <a:pos x="connsiteX39392" y="connsiteY39392"/>
              </a:cxn>
              <a:cxn ang="0">
                <a:pos x="connsiteX39393" y="connsiteY39393"/>
              </a:cxn>
              <a:cxn ang="0">
                <a:pos x="connsiteX39394" y="connsiteY39394"/>
              </a:cxn>
              <a:cxn ang="0">
                <a:pos x="connsiteX39395" y="connsiteY39395"/>
              </a:cxn>
              <a:cxn ang="0">
                <a:pos x="connsiteX39396" y="connsiteY39396"/>
              </a:cxn>
              <a:cxn ang="0">
                <a:pos x="connsiteX39397" y="connsiteY39397"/>
              </a:cxn>
              <a:cxn ang="0">
                <a:pos x="connsiteX39398" y="connsiteY39398"/>
              </a:cxn>
              <a:cxn ang="0">
                <a:pos x="connsiteX39399" y="connsiteY39399"/>
              </a:cxn>
              <a:cxn ang="0">
                <a:pos x="connsiteX39400" y="connsiteY39400"/>
              </a:cxn>
              <a:cxn ang="0">
                <a:pos x="connsiteX39401" y="connsiteY39401"/>
              </a:cxn>
              <a:cxn ang="0">
                <a:pos x="connsiteX39402" y="connsiteY39402"/>
              </a:cxn>
              <a:cxn ang="0">
                <a:pos x="connsiteX39403" y="connsiteY39403"/>
              </a:cxn>
              <a:cxn ang="0">
                <a:pos x="connsiteX39404" y="connsiteY39404"/>
              </a:cxn>
              <a:cxn ang="0">
                <a:pos x="connsiteX39405" y="connsiteY39405"/>
              </a:cxn>
              <a:cxn ang="0">
                <a:pos x="connsiteX39406" y="connsiteY39406"/>
              </a:cxn>
              <a:cxn ang="0">
                <a:pos x="connsiteX39407" y="connsiteY39407"/>
              </a:cxn>
              <a:cxn ang="0">
                <a:pos x="connsiteX39408" y="connsiteY39408"/>
              </a:cxn>
              <a:cxn ang="0">
                <a:pos x="connsiteX39409" y="connsiteY39409"/>
              </a:cxn>
              <a:cxn ang="0">
                <a:pos x="connsiteX39410" y="connsiteY39410"/>
              </a:cxn>
              <a:cxn ang="0">
                <a:pos x="connsiteX39411" y="connsiteY39411"/>
              </a:cxn>
              <a:cxn ang="0">
                <a:pos x="connsiteX39412" y="connsiteY39412"/>
              </a:cxn>
              <a:cxn ang="0">
                <a:pos x="connsiteX39413" y="connsiteY39413"/>
              </a:cxn>
              <a:cxn ang="0">
                <a:pos x="connsiteX39414" y="connsiteY39414"/>
              </a:cxn>
              <a:cxn ang="0">
                <a:pos x="connsiteX39415" y="connsiteY39415"/>
              </a:cxn>
              <a:cxn ang="0">
                <a:pos x="connsiteX39416" y="connsiteY39416"/>
              </a:cxn>
              <a:cxn ang="0">
                <a:pos x="connsiteX39417" y="connsiteY39417"/>
              </a:cxn>
              <a:cxn ang="0">
                <a:pos x="connsiteX39418" y="connsiteY39418"/>
              </a:cxn>
              <a:cxn ang="0">
                <a:pos x="connsiteX39419" y="connsiteY39419"/>
              </a:cxn>
              <a:cxn ang="0">
                <a:pos x="connsiteX39420" y="connsiteY39420"/>
              </a:cxn>
              <a:cxn ang="0">
                <a:pos x="connsiteX39421" y="connsiteY39421"/>
              </a:cxn>
              <a:cxn ang="0">
                <a:pos x="connsiteX39422" y="connsiteY39422"/>
              </a:cxn>
              <a:cxn ang="0">
                <a:pos x="connsiteX39423" y="connsiteY39423"/>
              </a:cxn>
              <a:cxn ang="0">
                <a:pos x="connsiteX39424" y="connsiteY39424"/>
              </a:cxn>
              <a:cxn ang="0">
                <a:pos x="connsiteX39425" y="connsiteY39425"/>
              </a:cxn>
              <a:cxn ang="0">
                <a:pos x="connsiteX39426" y="connsiteY39426"/>
              </a:cxn>
              <a:cxn ang="0">
                <a:pos x="connsiteX39427" y="connsiteY39427"/>
              </a:cxn>
              <a:cxn ang="0">
                <a:pos x="connsiteX39428" y="connsiteY39428"/>
              </a:cxn>
              <a:cxn ang="0">
                <a:pos x="connsiteX39429" y="connsiteY39429"/>
              </a:cxn>
              <a:cxn ang="0">
                <a:pos x="connsiteX39430" y="connsiteY39430"/>
              </a:cxn>
              <a:cxn ang="0">
                <a:pos x="connsiteX39431" y="connsiteY39431"/>
              </a:cxn>
              <a:cxn ang="0">
                <a:pos x="connsiteX39432" y="connsiteY39432"/>
              </a:cxn>
              <a:cxn ang="0">
                <a:pos x="connsiteX39433" y="connsiteY39433"/>
              </a:cxn>
              <a:cxn ang="0">
                <a:pos x="connsiteX39434" y="connsiteY39434"/>
              </a:cxn>
              <a:cxn ang="0">
                <a:pos x="connsiteX39435" y="connsiteY39435"/>
              </a:cxn>
              <a:cxn ang="0">
                <a:pos x="connsiteX39436" y="connsiteY39436"/>
              </a:cxn>
              <a:cxn ang="0">
                <a:pos x="connsiteX39437" y="connsiteY39437"/>
              </a:cxn>
              <a:cxn ang="0">
                <a:pos x="connsiteX39438" y="connsiteY39438"/>
              </a:cxn>
              <a:cxn ang="0">
                <a:pos x="connsiteX39439" y="connsiteY39439"/>
              </a:cxn>
              <a:cxn ang="0">
                <a:pos x="connsiteX39440" y="connsiteY39440"/>
              </a:cxn>
              <a:cxn ang="0">
                <a:pos x="connsiteX39441" y="connsiteY39441"/>
              </a:cxn>
              <a:cxn ang="0">
                <a:pos x="connsiteX39442" y="connsiteY39442"/>
              </a:cxn>
              <a:cxn ang="0">
                <a:pos x="connsiteX39443" y="connsiteY39443"/>
              </a:cxn>
              <a:cxn ang="0">
                <a:pos x="connsiteX39444" y="connsiteY39444"/>
              </a:cxn>
              <a:cxn ang="0">
                <a:pos x="connsiteX39445" y="connsiteY39445"/>
              </a:cxn>
              <a:cxn ang="0">
                <a:pos x="connsiteX39446" y="connsiteY39446"/>
              </a:cxn>
              <a:cxn ang="0">
                <a:pos x="connsiteX39447" y="connsiteY39447"/>
              </a:cxn>
              <a:cxn ang="0">
                <a:pos x="connsiteX39448" y="connsiteY39448"/>
              </a:cxn>
              <a:cxn ang="0">
                <a:pos x="connsiteX39449" y="connsiteY39449"/>
              </a:cxn>
              <a:cxn ang="0">
                <a:pos x="connsiteX39450" y="connsiteY39450"/>
              </a:cxn>
              <a:cxn ang="0">
                <a:pos x="connsiteX39451" y="connsiteY39451"/>
              </a:cxn>
              <a:cxn ang="0">
                <a:pos x="connsiteX39452" y="connsiteY39452"/>
              </a:cxn>
              <a:cxn ang="0">
                <a:pos x="connsiteX39453" y="connsiteY39453"/>
              </a:cxn>
              <a:cxn ang="0">
                <a:pos x="connsiteX39454" y="connsiteY39454"/>
              </a:cxn>
              <a:cxn ang="0">
                <a:pos x="connsiteX39455" y="connsiteY39455"/>
              </a:cxn>
              <a:cxn ang="0">
                <a:pos x="connsiteX39456" y="connsiteY39456"/>
              </a:cxn>
              <a:cxn ang="0">
                <a:pos x="connsiteX39457" y="connsiteY39457"/>
              </a:cxn>
              <a:cxn ang="0">
                <a:pos x="connsiteX39458" y="connsiteY39458"/>
              </a:cxn>
              <a:cxn ang="0">
                <a:pos x="connsiteX39459" y="connsiteY39459"/>
              </a:cxn>
              <a:cxn ang="0">
                <a:pos x="connsiteX39460" y="connsiteY39460"/>
              </a:cxn>
              <a:cxn ang="0">
                <a:pos x="connsiteX39461" y="connsiteY39461"/>
              </a:cxn>
              <a:cxn ang="0">
                <a:pos x="connsiteX39462" y="connsiteY39462"/>
              </a:cxn>
              <a:cxn ang="0">
                <a:pos x="connsiteX39463" y="connsiteY39463"/>
              </a:cxn>
              <a:cxn ang="0">
                <a:pos x="connsiteX39464" y="connsiteY39464"/>
              </a:cxn>
              <a:cxn ang="0">
                <a:pos x="connsiteX39465" y="connsiteY39465"/>
              </a:cxn>
              <a:cxn ang="0">
                <a:pos x="connsiteX39466" y="connsiteY39466"/>
              </a:cxn>
              <a:cxn ang="0">
                <a:pos x="connsiteX39467" y="connsiteY39467"/>
              </a:cxn>
              <a:cxn ang="0">
                <a:pos x="connsiteX39468" y="connsiteY39468"/>
              </a:cxn>
              <a:cxn ang="0">
                <a:pos x="connsiteX39469" y="connsiteY39469"/>
              </a:cxn>
              <a:cxn ang="0">
                <a:pos x="connsiteX39470" y="connsiteY39470"/>
              </a:cxn>
              <a:cxn ang="0">
                <a:pos x="connsiteX39471" y="connsiteY39471"/>
              </a:cxn>
              <a:cxn ang="0">
                <a:pos x="connsiteX39472" y="connsiteY39472"/>
              </a:cxn>
              <a:cxn ang="0">
                <a:pos x="connsiteX39473" y="connsiteY39473"/>
              </a:cxn>
              <a:cxn ang="0">
                <a:pos x="connsiteX39474" y="connsiteY39474"/>
              </a:cxn>
              <a:cxn ang="0">
                <a:pos x="connsiteX39475" y="connsiteY39475"/>
              </a:cxn>
              <a:cxn ang="0">
                <a:pos x="connsiteX39476" y="connsiteY39476"/>
              </a:cxn>
              <a:cxn ang="0">
                <a:pos x="connsiteX39477" y="connsiteY39477"/>
              </a:cxn>
              <a:cxn ang="0">
                <a:pos x="connsiteX39478" y="connsiteY39478"/>
              </a:cxn>
              <a:cxn ang="0">
                <a:pos x="connsiteX39479" y="connsiteY39479"/>
              </a:cxn>
              <a:cxn ang="0">
                <a:pos x="connsiteX39480" y="connsiteY39480"/>
              </a:cxn>
              <a:cxn ang="0">
                <a:pos x="connsiteX39481" y="connsiteY39481"/>
              </a:cxn>
              <a:cxn ang="0">
                <a:pos x="connsiteX39482" y="connsiteY39482"/>
              </a:cxn>
              <a:cxn ang="0">
                <a:pos x="connsiteX39483" y="connsiteY39483"/>
              </a:cxn>
              <a:cxn ang="0">
                <a:pos x="connsiteX39484" y="connsiteY39484"/>
              </a:cxn>
              <a:cxn ang="0">
                <a:pos x="connsiteX39485" y="connsiteY39485"/>
              </a:cxn>
              <a:cxn ang="0">
                <a:pos x="connsiteX39486" y="connsiteY39486"/>
              </a:cxn>
              <a:cxn ang="0">
                <a:pos x="connsiteX39487" y="connsiteY39487"/>
              </a:cxn>
              <a:cxn ang="0">
                <a:pos x="connsiteX39488" y="connsiteY39488"/>
              </a:cxn>
              <a:cxn ang="0">
                <a:pos x="connsiteX39489" y="connsiteY39489"/>
              </a:cxn>
              <a:cxn ang="0">
                <a:pos x="connsiteX39490" y="connsiteY39490"/>
              </a:cxn>
              <a:cxn ang="0">
                <a:pos x="connsiteX39491" y="connsiteY39491"/>
              </a:cxn>
              <a:cxn ang="0">
                <a:pos x="connsiteX39492" y="connsiteY39492"/>
              </a:cxn>
              <a:cxn ang="0">
                <a:pos x="connsiteX39493" y="connsiteY39493"/>
              </a:cxn>
              <a:cxn ang="0">
                <a:pos x="connsiteX39494" y="connsiteY39494"/>
              </a:cxn>
              <a:cxn ang="0">
                <a:pos x="connsiteX39495" y="connsiteY39495"/>
              </a:cxn>
              <a:cxn ang="0">
                <a:pos x="connsiteX39496" y="connsiteY39496"/>
              </a:cxn>
              <a:cxn ang="0">
                <a:pos x="connsiteX39497" y="connsiteY39497"/>
              </a:cxn>
              <a:cxn ang="0">
                <a:pos x="connsiteX39498" y="connsiteY39498"/>
              </a:cxn>
              <a:cxn ang="0">
                <a:pos x="connsiteX39499" y="connsiteY39499"/>
              </a:cxn>
              <a:cxn ang="0">
                <a:pos x="connsiteX39500" y="connsiteY39500"/>
              </a:cxn>
              <a:cxn ang="0">
                <a:pos x="connsiteX39501" y="connsiteY39501"/>
              </a:cxn>
              <a:cxn ang="0">
                <a:pos x="connsiteX39502" y="connsiteY39502"/>
              </a:cxn>
              <a:cxn ang="0">
                <a:pos x="connsiteX39503" y="connsiteY39503"/>
              </a:cxn>
              <a:cxn ang="0">
                <a:pos x="connsiteX39504" y="connsiteY39504"/>
              </a:cxn>
              <a:cxn ang="0">
                <a:pos x="connsiteX39505" y="connsiteY39505"/>
              </a:cxn>
              <a:cxn ang="0">
                <a:pos x="connsiteX39506" y="connsiteY39506"/>
              </a:cxn>
              <a:cxn ang="0">
                <a:pos x="connsiteX39507" y="connsiteY39507"/>
              </a:cxn>
              <a:cxn ang="0">
                <a:pos x="connsiteX39508" y="connsiteY39508"/>
              </a:cxn>
              <a:cxn ang="0">
                <a:pos x="connsiteX39509" y="connsiteY39509"/>
              </a:cxn>
              <a:cxn ang="0">
                <a:pos x="connsiteX39510" y="connsiteY39510"/>
              </a:cxn>
              <a:cxn ang="0">
                <a:pos x="connsiteX39511" y="connsiteY39511"/>
              </a:cxn>
              <a:cxn ang="0">
                <a:pos x="connsiteX39512" y="connsiteY39512"/>
              </a:cxn>
              <a:cxn ang="0">
                <a:pos x="connsiteX39513" y="connsiteY39513"/>
              </a:cxn>
              <a:cxn ang="0">
                <a:pos x="connsiteX39514" y="connsiteY39514"/>
              </a:cxn>
              <a:cxn ang="0">
                <a:pos x="connsiteX39515" y="connsiteY39515"/>
              </a:cxn>
              <a:cxn ang="0">
                <a:pos x="connsiteX39516" y="connsiteY39516"/>
              </a:cxn>
              <a:cxn ang="0">
                <a:pos x="connsiteX39517" y="connsiteY39517"/>
              </a:cxn>
              <a:cxn ang="0">
                <a:pos x="connsiteX39518" y="connsiteY39518"/>
              </a:cxn>
              <a:cxn ang="0">
                <a:pos x="connsiteX39519" y="connsiteY39519"/>
              </a:cxn>
              <a:cxn ang="0">
                <a:pos x="connsiteX39520" y="connsiteY39520"/>
              </a:cxn>
              <a:cxn ang="0">
                <a:pos x="connsiteX39521" y="connsiteY39521"/>
              </a:cxn>
              <a:cxn ang="0">
                <a:pos x="connsiteX39522" y="connsiteY39522"/>
              </a:cxn>
              <a:cxn ang="0">
                <a:pos x="connsiteX39523" y="connsiteY39523"/>
              </a:cxn>
              <a:cxn ang="0">
                <a:pos x="connsiteX39524" y="connsiteY39524"/>
              </a:cxn>
              <a:cxn ang="0">
                <a:pos x="connsiteX39525" y="connsiteY39525"/>
              </a:cxn>
              <a:cxn ang="0">
                <a:pos x="connsiteX39526" y="connsiteY39526"/>
              </a:cxn>
              <a:cxn ang="0">
                <a:pos x="connsiteX39527" y="connsiteY39527"/>
              </a:cxn>
              <a:cxn ang="0">
                <a:pos x="connsiteX39528" y="connsiteY39528"/>
              </a:cxn>
              <a:cxn ang="0">
                <a:pos x="connsiteX39529" y="connsiteY39529"/>
              </a:cxn>
              <a:cxn ang="0">
                <a:pos x="connsiteX39530" y="connsiteY39530"/>
              </a:cxn>
              <a:cxn ang="0">
                <a:pos x="connsiteX39531" y="connsiteY39531"/>
              </a:cxn>
              <a:cxn ang="0">
                <a:pos x="connsiteX39532" y="connsiteY39532"/>
              </a:cxn>
              <a:cxn ang="0">
                <a:pos x="connsiteX39533" y="connsiteY39533"/>
              </a:cxn>
              <a:cxn ang="0">
                <a:pos x="connsiteX39534" y="connsiteY39534"/>
              </a:cxn>
              <a:cxn ang="0">
                <a:pos x="connsiteX39535" y="connsiteY39535"/>
              </a:cxn>
              <a:cxn ang="0">
                <a:pos x="connsiteX39536" y="connsiteY39536"/>
              </a:cxn>
              <a:cxn ang="0">
                <a:pos x="connsiteX39537" y="connsiteY39537"/>
              </a:cxn>
              <a:cxn ang="0">
                <a:pos x="connsiteX39538" y="connsiteY39538"/>
              </a:cxn>
              <a:cxn ang="0">
                <a:pos x="connsiteX39539" y="connsiteY39539"/>
              </a:cxn>
              <a:cxn ang="0">
                <a:pos x="connsiteX39540" y="connsiteY39540"/>
              </a:cxn>
              <a:cxn ang="0">
                <a:pos x="connsiteX39541" y="connsiteY39541"/>
              </a:cxn>
              <a:cxn ang="0">
                <a:pos x="connsiteX39542" y="connsiteY39542"/>
              </a:cxn>
              <a:cxn ang="0">
                <a:pos x="connsiteX39543" y="connsiteY39543"/>
              </a:cxn>
              <a:cxn ang="0">
                <a:pos x="connsiteX39544" y="connsiteY39544"/>
              </a:cxn>
              <a:cxn ang="0">
                <a:pos x="connsiteX39545" y="connsiteY39545"/>
              </a:cxn>
              <a:cxn ang="0">
                <a:pos x="connsiteX39546" y="connsiteY39546"/>
              </a:cxn>
              <a:cxn ang="0">
                <a:pos x="connsiteX39547" y="connsiteY39547"/>
              </a:cxn>
              <a:cxn ang="0">
                <a:pos x="connsiteX39548" y="connsiteY39548"/>
              </a:cxn>
              <a:cxn ang="0">
                <a:pos x="connsiteX39549" y="connsiteY39549"/>
              </a:cxn>
              <a:cxn ang="0">
                <a:pos x="connsiteX39550" y="connsiteY39550"/>
              </a:cxn>
              <a:cxn ang="0">
                <a:pos x="connsiteX39551" y="connsiteY39551"/>
              </a:cxn>
              <a:cxn ang="0">
                <a:pos x="connsiteX39552" y="connsiteY39552"/>
              </a:cxn>
              <a:cxn ang="0">
                <a:pos x="connsiteX39553" y="connsiteY39553"/>
              </a:cxn>
              <a:cxn ang="0">
                <a:pos x="connsiteX39554" y="connsiteY39554"/>
              </a:cxn>
              <a:cxn ang="0">
                <a:pos x="connsiteX39555" y="connsiteY39555"/>
              </a:cxn>
              <a:cxn ang="0">
                <a:pos x="connsiteX39556" y="connsiteY39556"/>
              </a:cxn>
              <a:cxn ang="0">
                <a:pos x="connsiteX39557" y="connsiteY39557"/>
              </a:cxn>
              <a:cxn ang="0">
                <a:pos x="connsiteX39558" y="connsiteY39558"/>
              </a:cxn>
              <a:cxn ang="0">
                <a:pos x="connsiteX39559" y="connsiteY39559"/>
              </a:cxn>
              <a:cxn ang="0">
                <a:pos x="connsiteX39560" y="connsiteY39560"/>
              </a:cxn>
              <a:cxn ang="0">
                <a:pos x="connsiteX39561" y="connsiteY39561"/>
              </a:cxn>
              <a:cxn ang="0">
                <a:pos x="connsiteX39562" y="connsiteY39562"/>
              </a:cxn>
              <a:cxn ang="0">
                <a:pos x="connsiteX39563" y="connsiteY39563"/>
              </a:cxn>
              <a:cxn ang="0">
                <a:pos x="connsiteX39564" y="connsiteY39564"/>
              </a:cxn>
              <a:cxn ang="0">
                <a:pos x="connsiteX39565" y="connsiteY39565"/>
              </a:cxn>
              <a:cxn ang="0">
                <a:pos x="connsiteX39566" y="connsiteY39566"/>
              </a:cxn>
              <a:cxn ang="0">
                <a:pos x="connsiteX39567" y="connsiteY39567"/>
              </a:cxn>
              <a:cxn ang="0">
                <a:pos x="connsiteX39568" y="connsiteY39568"/>
              </a:cxn>
              <a:cxn ang="0">
                <a:pos x="connsiteX39569" y="connsiteY39569"/>
              </a:cxn>
              <a:cxn ang="0">
                <a:pos x="connsiteX39570" y="connsiteY39570"/>
              </a:cxn>
              <a:cxn ang="0">
                <a:pos x="connsiteX39571" y="connsiteY39571"/>
              </a:cxn>
              <a:cxn ang="0">
                <a:pos x="connsiteX39572" y="connsiteY39572"/>
              </a:cxn>
              <a:cxn ang="0">
                <a:pos x="connsiteX39573" y="connsiteY39573"/>
              </a:cxn>
              <a:cxn ang="0">
                <a:pos x="connsiteX39574" y="connsiteY39574"/>
              </a:cxn>
              <a:cxn ang="0">
                <a:pos x="connsiteX39575" y="connsiteY39575"/>
              </a:cxn>
              <a:cxn ang="0">
                <a:pos x="connsiteX39576" y="connsiteY39576"/>
              </a:cxn>
              <a:cxn ang="0">
                <a:pos x="connsiteX39577" y="connsiteY39577"/>
              </a:cxn>
              <a:cxn ang="0">
                <a:pos x="connsiteX39578" y="connsiteY39578"/>
              </a:cxn>
              <a:cxn ang="0">
                <a:pos x="connsiteX39579" y="connsiteY39579"/>
              </a:cxn>
              <a:cxn ang="0">
                <a:pos x="connsiteX39580" y="connsiteY39580"/>
              </a:cxn>
              <a:cxn ang="0">
                <a:pos x="connsiteX39581" y="connsiteY39581"/>
              </a:cxn>
              <a:cxn ang="0">
                <a:pos x="connsiteX39582" y="connsiteY39582"/>
              </a:cxn>
              <a:cxn ang="0">
                <a:pos x="connsiteX39583" y="connsiteY39583"/>
              </a:cxn>
              <a:cxn ang="0">
                <a:pos x="connsiteX39584" y="connsiteY39584"/>
              </a:cxn>
              <a:cxn ang="0">
                <a:pos x="connsiteX39585" y="connsiteY39585"/>
              </a:cxn>
              <a:cxn ang="0">
                <a:pos x="connsiteX39586" y="connsiteY39586"/>
              </a:cxn>
              <a:cxn ang="0">
                <a:pos x="connsiteX39587" y="connsiteY39587"/>
              </a:cxn>
              <a:cxn ang="0">
                <a:pos x="connsiteX39588" y="connsiteY39588"/>
              </a:cxn>
              <a:cxn ang="0">
                <a:pos x="connsiteX39589" y="connsiteY39589"/>
              </a:cxn>
              <a:cxn ang="0">
                <a:pos x="connsiteX39590" y="connsiteY39590"/>
              </a:cxn>
              <a:cxn ang="0">
                <a:pos x="connsiteX39591" y="connsiteY39591"/>
              </a:cxn>
              <a:cxn ang="0">
                <a:pos x="connsiteX39592" y="connsiteY39592"/>
              </a:cxn>
              <a:cxn ang="0">
                <a:pos x="connsiteX39593" y="connsiteY39593"/>
              </a:cxn>
              <a:cxn ang="0">
                <a:pos x="connsiteX39594" y="connsiteY39594"/>
              </a:cxn>
              <a:cxn ang="0">
                <a:pos x="connsiteX39595" y="connsiteY39595"/>
              </a:cxn>
              <a:cxn ang="0">
                <a:pos x="connsiteX39596" y="connsiteY39596"/>
              </a:cxn>
              <a:cxn ang="0">
                <a:pos x="connsiteX39597" y="connsiteY39597"/>
              </a:cxn>
              <a:cxn ang="0">
                <a:pos x="connsiteX39598" y="connsiteY39598"/>
              </a:cxn>
              <a:cxn ang="0">
                <a:pos x="connsiteX39599" y="connsiteY39599"/>
              </a:cxn>
              <a:cxn ang="0">
                <a:pos x="connsiteX39600" y="connsiteY39600"/>
              </a:cxn>
              <a:cxn ang="0">
                <a:pos x="connsiteX39601" y="connsiteY39601"/>
              </a:cxn>
              <a:cxn ang="0">
                <a:pos x="connsiteX39602" y="connsiteY39602"/>
              </a:cxn>
              <a:cxn ang="0">
                <a:pos x="connsiteX39603" y="connsiteY39603"/>
              </a:cxn>
              <a:cxn ang="0">
                <a:pos x="connsiteX39604" y="connsiteY39604"/>
              </a:cxn>
              <a:cxn ang="0">
                <a:pos x="connsiteX39605" y="connsiteY39605"/>
              </a:cxn>
              <a:cxn ang="0">
                <a:pos x="connsiteX39606" y="connsiteY39606"/>
              </a:cxn>
              <a:cxn ang="0">
                <a:pos x="connsiteX39607" y="connsiteY39607"/>
              </a:cxn>
              <a:cxn ang="0">
                <a:pos x="connsiteX39608" y="connsiteY39608"/>
              </a:cxn>
              <a:cxn ang="0">
                <a:pos x="connsiteX39609" y="connsiteY39609"/>
              </a:cxn>
              <a:cxn ang="0">
                <a:pos x="connsiteX39610" y="connsiteY39610"/>
              </a:cxn>
              <a:cxn ang="0">
                <a:pos x="connsiteX39611" y="connsiteY39611"/>
              </a:cxn>
              <a:cxn ang="0">
                <a:pos x="connsiteX39612" y="connsiteY39612"/>
              </a:cxn>
              <a:cxn ang="0">
                <a:pos x="connsiteX39613" y="connsiteY39613"/>
              </a:cxn>
              <a:cxn ang="0">
                <a:pos x="connsiteX39614" y="connsiteY39614"/>
              </a:cxn>
              <a:cxn ang="0">
                <a:pos x="connsiteX39615" y="connsiteY39615"/>
              </a:cxn>
              <a:cxn ang="0">
                <a:pos x="connsiteX39616" y="connsiteY39616"/>
              </a:cxn>
              <a:cxn ang="0">
                <a:pos x="connsiteX39617" y="connsiteY39617"/>
              </a:cxn>
              <a:cxn ang="0">
                <a:pos x="connsiteX39618" y="connsiteY39618"/>
              </a:cxn>
              <a:cxn ang="0">
                <a:pos x="connsiteX39619" y="connsiteY39619"/>
              </a:cxn>
              <a:cxn ang="0">
                <a:pos x="connsiteX39620" y="connsiteY39620"/>
              </a:cxn>
              <a:cxn ang="0">
                <a:pos x="connsiteX39621" y="connsiteY39621"/>
              </a:cxn>
              <a:cxn ang="0">
                <a:pos x="connsiteX39622" y="connsiteY39622"/>
              </a:cxn>
              <a:cxn ang="0">
                <a:pos x="connsiteX39623" y="connsiteY39623"/>
              </a:cxn>
              <a:cxn ang="0">
                <a:pos x="connsiteX39624" y="connsiteY39624"/>
              </a:cxn>
              <a:cxn ang="0">
                <a:pos x="connsiteX39625" y="connsiteY39625"/>
              </a:cxn>
              <a:cxn ang="0">
                <a:pos x="connsiteX39626" y="connsiteY39626"/>
              </a:cxn>
              <a:cxn ang="0">
                <a:pos x="connsiteX39627" y="connsiteY39627"/>
              </a:cxn>
              <a:cxn ang="0">
                <a:pos x="connsiteX39628" y="connsiteY39628"/>
              </a:cxn>
              <a:cxn ang="0">
                <a:pos x="connsiteX39629" y="connsiteY39629"/>
              </a:cxn>
              <a:cxn ang="0">
                <a:pos x="connsiteX39630" y="connsiteY39630"/>
              </a:cxn>
              <a:cxn ang="0">
                <a:pos x="connsiteX39631" y="connsiteY39631"/>
              </a:cxn>
              <a:cxn ang="0">
                <a:pos x="connsiteX39632" y="connsiteY39632"/>
              </a:cxn>
              <a:cxn ang="0">
                <a:pos x="connsiteX39633" y="connsiteY39633"/>
              </a:cxn>
              <a:cxn ang="0">
                <a:pos x="connsiteX39634" y="connsiteY39634"/>
              </a:cxn>
              <a:cxn ang="0">
                <a:pos x="connsiteX39635" y="connsiteY39635"/>
              </a:cxn>
              <a:cxn ang="0">
                <a:pos x="connsiteX39636" y="connsiteY39636"/>
              </a:cxn>
              <a:cxn ang="0">
                <a:pos x="connsiteX39637" y="connsiteY39637"/>
              </a:cxn>
              <a:cxn ang="0">
                <a:pos x="connsiteX39638" y="connsiteY39638"/>
              </a:cxn>
              <a:cxn ang="0">
                <a:pos x="connsiteX39639" y="connsiteY39639"/>
              </a:cxn>
              <a:cxn ang="0">
                <a:pos x="connsiteX39640" y="connsiteY39640"/>
              </a:cxn>
              <a:cxn ang="0">
                <a:pos x="connsiteX39641" y="connsiteY39641"/>
              </a:cxn>
              <a:cxn ang="0">
                <a:pos x="connsiteX39642" y="connsiteY39642"/>
              </a:cxn>
              <a:cxn ang="0">
                <a:pos x="connsiteX39643" y="connsiteY39643"/>
              </a:cxn>
              <a:cxn ang="0">
                <a:pos x="connsiteX39644" y="connsiteY39644"/>
              </a:cxn>
              <a:cxn ang="0">
                <a:pos x="connsiteX39645" y="connsiteY39645"/>
              </a:cxn>
              <a:cxn ang="0">
                <a:pos x="connsiteX39646" y="connsiteY39646"/>
              </a:cxn>
              <a:cxn ang="0">
                <a:pos x="connsiteX39647" y="connsiteY39647"/>
              </a:cxn>
              <a:cxn ang="0">
                <a:pos x="connsiteX39648" y="connsiteY39648"/>
              </a:cxn>
              <a:cxn ang="0">
                <a:pos x="connsiteX39649" y="connsiteY39649"/>
              </a:cxn>
              <a:cxn ang="0">
                <a:pos x="connsiteX39650" y="connsiteY39650"/>
              </a:cxn>
              <a:cxn ang="0">
                <a:pos x="connsiteX39651" y="connsiteY39651"/>
              </a:cxn>
              <a:cxn ang="0">
                <a:pos x="connsiteX39652" y="connsiteY39652"/>
              </a:cxn>
              <a:cxn ang="0">
                <a:pos x="connsiteX39653" y="connsiteY39653"/>
              </a:cxn>
              <a:cxn ang="0">
                <a:pos x="connsiteX39654" y="connsiteY39654"/>
              </a:cxn>
              <a:cxn ang="0">
                <a:pos x="connsiteX39655" y="connsiteY39655"/>
              </a:cxn>
              <a:cxn ang="0">
                <a:pos x="connsiteX39656" y="connsiteY39656"/>
              </a:cxn>
              <a:cxn ang="0">
                <a:pos x="connsiteX39657" y="connsiteY39657"/>
              </a:cxn>
              <a:cxn ang="0">
                <a:pos x="connsiteX39658" y="connsiteY39658"/>
              </a:cxn>
              <a:cxn ang="0">
                <a:pos x="connsiteX39659" y="connsiteY39659"/>
              </a:cxn>
              <a:cxn ang="0">
                <a:pos x="connsiteX39660" y="connsiteY39660"/>
              </a:cxn>
              <a:cxn ang="0">
                <a:pos x="connsiteX39661" y="connsiteY39661"/>
              </a:cxn>
              <a:cxn ang="0">
                <a:pos x="connsiteX39662" y="connsiteY39662"/>
              </a:cxn>
              <a:cxn ang="0">
                <a:pos x="connsiteX39663" y="connsiteY39663"/>
              </a:cxn>
              <a:cxn ang="0">
                <a:pos x="connsiteX39664" y="connsiteY39664"/>
              </a:cxn>
              <a:cxn ang="0">
                <a:pos x="connsiteX39665" y="connsiteY39665"/>
              </a:cxn>
              <a:cxn ang="0">
                <a:pos x="connsiteX39666" y="connsiteY39666"/>
              </a:cxn>
              <a:cxn ang="0">
                <a:pos x="connsiteX39667" y="connsiteY39667"/>
              </a:cxn>
              <a:cxn ang="0">
                <a:pos x="connsiteX39668" y="connsiteY39668"/>
              </a:cxn>
              <a:cxn ang="0">
                <a:pos x="connsiteX39669" y="connsiteY39669"/>
              </a:cxn>
              <a:cxn ang="0">
                <a:pos x="connsiteX39670" y="connsiteY39670"/>
              </a:cxn>
              <a:cxn ang="0">
                <a:pos x="connsiteX39671" y="connsiteY39671"/>
              </a:cxn>
              <a:cxn ang="0">
                <a:pos x="connsiteX39672" y="connsiteY39672"/>
              </a:cxn>
              <a:cxn ang="0">
                <a:pos x="connsiteX39673" y="connsiteY39673"/>
              </a:cxn>
              <a:cxn ang="0">
                <a:pos x="connsiteX39674" y="connsiteY39674"/>
              </a:cxn>
              <a:cxn ang="0">
                <a:pos x="connsiteX39675" y="connsiteY39675"/>
              </a:cxn>
              <a:cxn ang="0">
                <a:pos x="connsiteX39676" y="connsiteY39676"/>
              </a:cxn>
              <a:cxn ang="0">
                <a:pos x="connsiteX39677" y="connsiteY39677"/>
              </a:cxn>
              <a:cxn ang="0">
                <a:pos x="connsiteX39678" y="connsiteY39678"/>
              </a:cxn>
              <a:cxn ang="0">
                <a:pos x="connsiteX39679" y="connsiteY39679"/>
              </a:cxn>
              <a:cxn ang="0">
                <a:pos x="connsiteX39680" y="connsiteY39680"/>
              </a:cxn>
              <a:cxn ang="0">
                <a:pos x="connsiteX39681" y="connsiteY39681"/>
              </a:cxn>
              <a:cxn ang="0">
                <a:pos x="connsiteX39682" y="connsiteY39682"/>
              </a:cxn>
              <a:cxn ang="0">
                <a:pos x="connsiteX39683" y="connsiteY39683"/>
              </a:cxn>
              <a:cxn ang="0">
                <a:pos x="connsiteX39684" y="connsiteY39684"/>
              </a:cxn>
              <a:cxn ang="0">
                <a:pos x="connsiteX39685" y="connsiteY39685"/>
              </a:cxn>
              <a:cxn ang="0">
                <a:pos x="connsiteX39686" y="connsiteY39686"/>
              </a:cxn>
              <a:cxn ang="0">
                <a:pos x="connsiteX39687" y="connsiteY39687"/>
              </a:cxn>
              <a:cxn ang="0">
                <a:pos x="connsiteX39688" y="connsiteY39688"/>
              </a:cxn>
              <a:cxn ang="0">
                <a:pos x="connsiteX39689" y="connsiteY39689"/>
              </a:cxn>
              <a:cxn ang="0">
                <a:pos x="connsiteX39690" y="connsiteY39690"/>
              </a:cxn>
              <a:cxn ang="0">
                <a:pos x="connsiteX39691" y="connsiteY39691"/>
              </a:cxn>
              <a:cxn ang="0">
                <a:pos x="connsiteX39692" y="connsiteY39692"/>
              </a:cxn>
              <a:cxn ang="0">
                <a:pos x="connsiteX39693" y="connsiteY39693"/>
              </a:cxn>
              <a:cxn ang="0">
                <a:pos x="connsiteX39694" y="connsiteY39694"/>
              </a:cxn>
              <a:cxn ang="0">
                <a:pos x="connsiteX39695" y="connsiteY39695"/>
              </a:cxn>
              <a:cxn ang="0">
                <a:pos x="connsiteX39696" y="connsiteY39696"/>
              </a:cxn>
              <a:cxn ang="0">
                <a:pos x="connsiteX39697" y="connsiteY39697"/>
              </a:cxn>
              <a:cxn ang="0">
                <a:pos x="connsiteX39698" y="connsiteY39698"/>
              </a:cxn>
              <a:cxn ang="0">
                <a:pos x="connsiteX39699" y="connsiteY39699"/>
              </a:cxn>
              <a:cxn ang="0">
                <a:pos x="connsiteX39700" y="connsiteY39700"/>
              </a:cxn>
              <a:cxn ang="0">
                <a:pos x="connsiteX39701" y="connsiteY39701"/>
              </a:cxn>
              <a:cxn ang="0">
                <a:pos x="connsiteX39702" y="connsiteY39702"/>
              </a:cxn>
              <a:cxn ang="0">
                <a:pos x="connsiteX39703" y="connsiteY39703"/>
              </a:cxn>
              <a:cxn ang="0">
                <a:pos x="connsiteX39704" y="connsiteY39704"/>
              </a:cxn>
              <a:cxn ang="0">
                <a:pos x="connsiteX39705" y="connsiteY39705"/>
              </a:cxn>
              <a:cxn ang="0">
                <a:pos x="connsiteX39706" y="connsiteY39706"/>
              </a:cxn>
              <a:cxn ang="0">
                <a:pos x="connsiteX39707" y="connsiteY39707"/>
              </a:cxn>
              <a:cxn ang="0">
                <a:pos x="connsiteX39708" y="connsiteY39708"/>
              </a:cxn>
              <a:cxn ang="0">
                <a:pos x="connsiteX39709" y="connsiteY39709"/>
              </a:cxn>
              <a:cxn ang="0">
                <a:pos x="connsiteX39710" y="connsiteY39710"/>
              </a:cxn>
              <a:cxn ang="0">
                <a:pos x="connsiteX39711" y="connsiteY39711"/>
              </a:cxn>
              <a:cxn ang="0">
                <a:pos x="connsiteX39712" y="connsiteY39712"/>
              </a:cxn>
              <a:cxn ang="0">
                <a:pos x="connsiteX39713" y="connsiteY39713"/>
              </a:cxn>
              <a:cxn ang="0">
                <a:pos x="connsiteX39714" y="connsiteY39714"/>
              </a:cxn>
              <a:cxn ang="0">
                <a:pos x="connsiteX39715" y="connsiteY39715"/>
              </a:cxn>
              <a:cxn ang="0">
                <a:pos x="connsiteX39716" y="connsiteY39716"/>
              </a:cxn>
              <a:cxn ang="0">
                <a:pos x="connsiteX39717" y="connsiteY39717"/>
              </a:cxn>
              <a:cxn ang="0">
                <a:pos x="connsiteX39718" y="connsiteY39718"/>
              </a:cxn>
              <a:cxn ang="0">
                <a:pos x="connsiteX39719" y="connsiteY39719"/>
              </a:cxn>
              <a:cxn ang="0">
                <a:pos x="connsiteX39720" y="connsiteY39720"/>
              </a:cxn>
              <a:cxn ang="0">
                <a:pos x="connsiteX39721" y="connsiteY39721"/>
              </a:cxn>
              <a:cxn ang="0">
                <a:pos x="connsiteX39722" y="connsiteY39722"/>
              </a:cxn>
              <a:cxn ang="0">
                <a:pos x="connsiteX39723" y="connsiteY39723"/>
              </a:cxn>
              <a:cxn ang="0">
                <a:pos x="connsiteX39724" y="connsiteY39724"/>
              </a:cxn>
              <a:cxn ang="0">
                <a:pos x="connsiteX39725" y="connsiteY39725"/>
              </a:cxn>
              <a:cxn ang="0">
                <a:pos x="connsiteX39726" y="connsiteY39726"/>
              </a:cxn>
              <a:cxn ang="0">
                <a:pos x="connsiteX39727" y="connsiteY39727"/>
              </a:cxn>
              <a:cxn ang="0">
                <a:pos x="connsiteX39728" y="connsiteY39728"/>
              </a:cxn>
              <a:cxn ang="0">
                <a:pos x="connsiteX39729" y="connsiteY39729"/>
              </a:cxn>
              <a:cxn ang="0">
                <a:pos x="connsiteX39730" y="connsiteY39730"/>
              </a:cxn>
              <a:cxn ang="0">
                <a:pos x="connsiteX39731" y="connsiteY39731"/>
              </a:cxn>
              <a:cxn ang="0">
                <a:pos x="connsiteX39732" y="connsiteY39732"/>
              </a:cxn>
              <a:cxn ang="0">
                <a:pos x="connsiteX39733" y="connsiteY39733"/>
              </a:cxn>
              <a:cxn ang="0">
                <a:pos x="connsiteX39734" y="connsiteY39734"/>
              </a:cxn>
              <a:cxn ang="0">
                <a:pos x="connsiteX39735" y="connsiteY39735"/>
              </a:cxn>
              <a:cxn ang="0">
                <a:pos x="connsiteX39736" y="connsiteY39736"/>
              </a:cxn>
              <a:cxn ang="0">
                <a:pos x="connsiteX39737" y="connsiteY39737"/>
              </a:cxn>
              <a:cxn ang="0">
                <a:pos x="connsiteX39738" y="connsiteY39738"/>
              </a:cxn>
              <a:cxn ang="0">
                <a:pos x="connsiteX39739" y="connsiteY39739"/>
              </a:cxn>
              <a:cxn ang="0">
                <a:pos x="connsiteX39740" y="connsiteY39740"/>
              </a:cxn>
              <a:cxn ang="0">
                <a:pos x="connsiteX39741" y="connsiteY39741"/>
              </a:cxn>
              <a:cxn ang="0">
                <a:pos x="connsiteX39742" y="connsiteY39742"/>
              </a:cxn>
              <a:cxn ang="0">
                <a:pos x="connsiteX39743" y="connsiteY39743"/>
              </a:cxn>
              <a:cxn ang="0">
                <a:pos x="connsiteX39744" y="connsiteY39744"/>
              </a:cxn>
              <a:cxn ang="0">
                <a:pos x="connsiteX39745" y="connsiteY39745"/>
              </a:cxn>
              <a:cxn ang="0">
                <a:pos x="connsiteX39746" y="connsiteY39746"/>
              </a:cxn>
              <a:cxn ang="0">
                <a:pos x="connsiteX39747" y="connsiteY39747"/>
              </a:cxn>
              <a:cxn ang="0">
                <a:pos x="connsiteX39748" y="connsiteY39748"/>
              </a:cxn>
              <a:cxn ang="0">
                <a:pos x="connsiteX39749" y="connsiteY39749"/>
              </a:cxn>
              <a:cxn ang="0">
                <a:pos x="connsiteX39750" y="connsiteY39750"/>
              </a:cxn>
              <a:cxn ang="0">
                <a:pos x="connsiteX39751" y="connsiteY39751"/>
              </a:cxn>
              <a:cxn ang="0">
                <a:pos x="connsiteX39752" y="connsiteY39752"/>
              </a:cxn>
              <a:cxn ang="0">
                <a:pos x="connsiteX39753" y="connsiteY39753"/>
              </a:cxn>
              <a:cxn ang="0">
                <a:pos x="connsiteX39754" y="connsiteY39754"/>
              </a:cxn>
              <a:cxn ang="0">
                <a:pos x="connsiteX39755" y="connsiteY39755"/>
              </a:cxn>
              <a:cxn ang="0">
                <a:pos x="connsiteX39756" y="connsiteY39756"/>
              </a:cxn>
              <a:cxn ang="0">
                <a:pos x="connsiteX39757" y="connsiteY39757"/>
              </a:cxn>
              <a:cxn ang="0">
                <a:pos x="connsiteX39758" y="connsiteY39758"/>
              </a:cxn>
              <a:cxn ang="0">
                <a:pos x="connsiteX39759" y="connsiteY39759"/>
              </a:cxn>
              <a:cxn ang="0">
                <a:pos x="connsiteX39760" y="connsiteY39760"/>
              </a:cxn>
              <a:cxn ang="0">
                <a:pos x="connsiteX39761" y="connsiteY39761"/>
              </a:cxn>
              <a:cxn ang="0">
                <a:pos x="connsiteX39762" y="connsiteY39762"/>
              </a:cxn>
              <a:cxn ang="0">
                <a:pos x="connsiteX39763" y="connsiteY39763"/>
              </a:cxn>
              <a:cxn ang="0">
                <a:pos x="connsiteX39764" y="connsiteY39764"/>
              </a:cxn>
              <a:cxn ang="0">
                <a:pos x="connsiteX39765" y="connsiteY39765"/>
              </a:cxn>
              <a:cxn ang="0">
                <a:pos x="connsiteX39766" y="connsiteY39766"/>
              </a:cxn>
              <a:cxn ang="0">
                <a:pos x="connsiteX39767" y="connsiteY39767"/>
              </a:cxn>
              <a:cxn ang="0">
                <a:pos x="connsiteX39768" y="connsiteY39768"/>
              </a:cxn>
              <a:cxn ang="0">
                <a:pos x="connsiteX39769" y="connsiteY39769"/>
              </a:cxn>
              <a:cxn ang="0">
                <a:pos x="connsiteX39770" y="connsiteY39770"/>
              </a:cxn>
              <a:cxn ang="0">
                <a:pos x="connsiteX39771" y="connsiteY39771"/>
              </a:cxn>
              <a:cxn ang="0">
                <a:pos x="connsiteX39772" y="connsiteY39772"/>
              </a:cxn>
              <a:cxn ang="0">
                <a:pos x="connsiteX39773" y="connsiteY39773"/>
              </a:cxn>
              <a:cxn ang="0">
                <a:pos x="connsiteX39774" y="connsiteY39774"/>
              </a:cxn>
              <a:cxn ang="0">
                <a:pos x="connsiteX39775" y="connsiteY39775"/>
              </a:cxn>
              <a:cxn ang="0">
                <a:pos x="connsiteX39776" y="connsiteY39776"/>
              </a:cxn>
              <a:cxn ang="0">
                <a:pos x="connsiteX39777" y="connsiteY39777"/>
              </a:cxn>
              <a:cxn ang="0">
                <a:pos x="connsiteX39778" y="connsiteY39778"/>
              </a:cxn>
              <a:cxn ang="0">
                <a:pos x="connsiteX39779" y="connsiteY39779"/>
              </a:cxn>
              <a:cxn ang="0">
                <a:pos x="connsiteX39780" y="connsiteY39780"/>
              </a:cxn>
              <a:cxn ang="0">
                <a:pos x="connsiteX39781" y="connsiteY39781"/>
              </a:cxn>
              <a:cxn ang="0">
                <a:pos x="connsiteX39782" y="connsiteY39782"/>
              </a:cxn>
              <a:cxn ang="0">
                <a:pos x="connsiteX39783" y="connsiteY39783"/>
              </a:cxn>
              <a:cxn ang="0">
                <a:pos x="connsiteX39784" y="connsiteY39784"/>
              </a:cxn>
              <a:cxn ang="0">
                <a:pos x="connsiteX39785" y="connsiteY39785"/>
              </a:cxn>
              <a:cxn ang="0">
                <a:pos x="connsiteX39786" y="connsiteY39786"/>
              </a:cxn>
              <a:cxn ang="0">
                <a:pos x="connsiteX39787" y="connsiteY39787"/>
              </a:cxn>
              <a:cxn ang="0">
                <a:pos x="connsiteX39788" y="connsiteY39788"/>
              </a:cxn>
              <a:cxn ang="0">
                <a:pos x="connsiteX39789" y="connsiteY39789"/>
              </a:cxn>
              <a:cxn ang="0">
                <a:pos x="connsiteX39790" y="connsiteY39790"/>
              </a:cxn>
              <a:cxn ang="0">
                <a:pos x="connsiteX39791" y="connsiteY39791"/>
              </a:cxn>
              <a:cxn ang="0">
                <a:pos x="connsiteX39792" y="connsiteY39792"/>
              </a:cxn>
              <a:cxn ang="0">
                <a:pos x="connsiteX39793" y="connsiteY39793"/>
              </a:cxn>
              <a:cxn ang="0">
                <a:pos x="connsiteX39794" y="connsiteY39794"/>
              </a:cxn>
              <a:cxn ang="0">
                <a:pos x="connsiteX39795" y="connsiteY39795"/>
              </a:cxn>
              <a:cxn ang="0">
                <a:pos x="connsiteX39796" y="connsiteY39796"/>
              </a:cxn>
              <a:cxn ang="0">
                <a:pos x="connsiteX39797" y="connsiteY39797"/>
              </a:cxn>
              <a:cxn ang="0">
                <a:pos x="connsiteX39798" y="connsiteY39798"/>
              </a:cxn>
              <a:cxn ang="0">
                <a:pos x="connsiteX39799" y="connsiteY39799"/>
              </a:cxn>
              <a:cxn ang="0">
                <a:pos x="connsiteX39800" y="connsiteY39800"/>
              </a:cxn>
              <a:cxn ang="0">
                <a:pos x="connsiteX39801" y="connsiteY39801"/>
              </a:cxn>
              <a:cxn ang="0">
                <a:pos x="connsiteX39802" y="connsiteY39802"/>
              </a:cxn>
              <a:cxn ang="0">
                <a:pos x="connsiteX39803" y="connsiteY39803"/>
              </a:cxn>
              <a:cxn ang="0">
                <a:pos x="connsiteX39804" y="connsiteY39804"/>
              </a:cxn>
              <a:cxn ang="0">
                <a:pos x="connsiteX39805" y="connsiteY39805"/>
              </a:cxn>
              <a:cxn ang="0">
                <a:pos x="connsiteX39806" y="connsiteY39806"/>
              </a:cxn>
              <a:cxn ang="0">
                <a:pos x="connsiteX39807" y="connsiteY39807"/>
              </a:cxn>
              <a:cxn ang="0">
                <a:pos x="connsiteX39808" y="connsiteY39808"/>
              </a:cxn>
              <a:cxn ang="0">
                <a:pos x="connsiteX39809" y="connsiteY39809"/>
              </a:cxn>
              <a:cxn ang="0">
                <a:pos x="connsiteX39810" y="connsiteY39810"/>
              </a:cxn>
              <a:cxn ang="0">
                <a:pos x="connsiteX39811" y="connsiteY39811"/>
              </a:cxn>
              <a:cxn ang="0">
                <a:pos x="connsiteX39812" y="connsiteY39812"/>
              </a:cxn>
              <a:cxn ang="0">
                <a:pos x="connsiteX39813" y="connsiteY39813"/>
              </a:cxn>
              <a:cxn ang="0">
                <a:pos x="connsiteX39814" y="connsiteY39814"/>
              </a:cxn>
              <a:cxn ang="0">
                <a:pos x="connsiteX39815" y="connsiteY39815"/>
              </a:cxn>
              <a:cxn ang="0">
                <a:pos x="connsiteX39816" y="connsiteY39816"/>
              </a:cxn>
              <a:cxn ang="0">
                <a:pos x="connsiteX39817" y="connsiteY39817"/>
              </a:cxn>
              <a:cxn ang="0">
                <a:pos x="connsiteX39818" y="connsiteY39818"/>
              </a:cxn>
              <a:cxn ang="0">
                <a:pos x="connsiteX39819" y="connsiteY39819"/>
              </a:cxn>
              <a:cxn ang="0">
                <a:pos x="connsiteX39820" y="connsiteY39820"/>
              </a:cxn>
              <a:cxn ang="0">
                <a:pos x="connsiteX39821" y="connsiteY39821"/>
              </a:cxn>
              <a:cxn ang="0">
                <a:pos x="connsiteX39822" y="connsiteY39822"/>
              </a:cxn>
              <a:cxn ang="0">
                <a:pos x="connsiteX39823" y="connsiteY39823"/>
              </a:cxn>
              <a:cxn ang="0">
                <a:pos x="connsiteX39824" y="connsiteY39824"/>
              </a:cxn>
              <a:cxn ang="0">
                <a:pos x="connsiteX39825" y="connsiteY39825"/>
              </a:cxn>
              <a:cxn ang="0">
                <a:pos x="connsiteX39826" y="connsiteY39826"/>
              </a:cxn>
              <a:cxn ang="0">
                <a:pos x="connsiteX39827" y="connsiteY39827"/>
              </a:cxn>
              <a:cxn ang="0">
                <a:pos x="connsiteX39828" y="connsiteY39828"/>
              </a:cxn>
              <a:cxn ang="0">
                <a:pos x="connsiteX39829" y="connsiteY39829"/>
              </a:cxn>
              <a:cxn ang="0">
                <a:pos x="connsiteX39830" y="connsiteY39830"/>
              </a:cxn>
              <a:cxn ang="0">
                <a:pos x="connsiteX39831" y="connsiteY39831"/>
              </a:cxn>
              <a:cxn ang="0">
                <a:pos x="connsiteX39832" y="connsiteY39832"/>
              </a:cxn>
              <a:cxn ang="0">
                <a:pos x="connsiteX39833" y="connsiteY39833"/>
              </a:cxn>
              <a:cxn ang="0">
                <a:pos x="connsiteX39834" y="connsiteY39834"/>
              </a:cxn>
              <a:cxn ang="0">
                <a:pos x="connsiteX39835" y="connsiteY39835"/>
              </a:cxn>
              <a:cxn ang="0">
                <a:pos x="connsiteX39836" y="connsiteY39836"/>
              </a:cxn>
              <a:cxn ang="0">
                <a:pos x="connsiteX39837" y="connsiteY39837"/>
              </a:cxn>
              <a:cxn ang="0">
                <a:pos x="connsiteX39838" y="connsiteY39838"/>
              </a:cxn>
              <a:cxn ang="0">
                <a:pos x="connsiteX39839" y="connsiteY39839"/>
              </a:cxn>
              <a:cxn ang="0">
                <a:pos x="connsiteX39840" y="connsiteY39840"/>
              </a:cxn>
              <a:cxn ang="0">
                <a:pos x="connsiteX39841" y="connsiteY39841"/>
              </a:cxn>
              <a:cxn ang="0">
                <a:pos x="connsiteX39842" y="connsiteY39842"/>
              </a:cxn>
              <a:cxn ang="0">
                <a:pos x="connsiteX39843" y="connsiteY39843"/>
              </a:cxn>
              <a:cxn ang="0">
                <a:pos x="connsiteX39844" y="connsiteY39844"/>
              </a:cxn>
              <a:cxn ang="0">
                <a:pos x="connsiteX39845" y="connsiteY39845"/>
              </a:cxn>
              <a:cxn ang="0">
                <a:pos x="connsiteX39846" y="connsiteY39846"/>
              </a:cxn>
              <a:cxn ang="0">
                <a:pos x="connsiteX39847" y="connsiteY39847"/>
              </a:cxn>
              <a:cxn ang="0">
                <a:pos x="connsiteX39848" y="connsiteY39848"/>
              </a:cxn>
              <a:cxn ang="0">
                <a:pos x="connsiteX39849" y="connsiteY39849"/>
              </a:cxn>
              <a:cxn ang="0">
                <a:pos x="connsiteX39850" y="connsiteY39850"/>
              </a:cxn>
              <a:cxn ang="0">
                <a:pos x="connsiteX39851" y="connsiteY39851"/>
              </a:cxn>
              <a:cxn ang="0">
                <a:pos x="connsiteX39852" y="connsiteY39852"/>
              </a:cxn>
              <a:cxn ang="0">
                <a:pos x="connsiteX39853" y="connsiteY39853"/>
              </a:cxn>
              <a:cxn ang="0">
                <a:pos x="connsiteX39854" y="connsiteY39854"/>
              </a:cxn>
              <a:cxn ang="0">
                <a:pos x="connsiteX39855" y="connsiteY39855"/>
              </a:cxn>
              <a:cxn ang="0">
                <a:pos x="connsiteX39856" y="connsiteY39856"/>
              </a:cxn>
              <a:cxn ang="0">
                <a:pos x="connsiteX39857" y="connsiteY39857"/>
              </a:cxn>
              <a:cxn ang="0">
                <a:pos x="connsiteX39858" y="connsiteY39858"/>
              </a:cxn>
              <a:cxn ang="0">
                <a:pos x="connsiteX39859" y="connsiteY39859"/>
              </a:cxn>
              <a:cxn ang="0">
                <a:pos x="connsiteX39860" y="connsiteY39860"/>
              </a:cxn>
              <a:cxn ang="0">
                <a:pos x="connsiteX39861" y="connsiteY39861"/>
              </a:cxn>
              <a:cxn ang="0">
                <a:pos x="connsiteX39862" y="connsiteY39862"/>
              </a:cxn>
              <a:cxn ang="0">
                <a:pos x="connsiteX39863" y="connsiteY39863"/>
              </a:cxn>
              <a:cxn ang="0">
                <a:pos x="connsiteX39864" y="connsiteY39864"/>
              </a:cxn>
              <a:cxn ang="0">
                <a:pos x="connsiteX39865" y="connsiteY39865"/>
              </a:cxn>
              <a:cxn ang="0">
                <a:pos x="connsiteX39866" y="connsiteY39866"/>
              </a:cxn>
              <a:cxn ang="0">
                <a:pos x="connsiteX39867" y="connsiteY39867"/>
              </a:cxn>
              <a:cxn ang="0">
                <a:pos x="connsiteX39868" y="connsiteY39868"/>
              </a:cxn>
              <a:cxn ang="0">
                <a:pos x="connsiteX39869" y="connsiteY39869"/>
              </a:cxn>
              <a:cxn ang="0">
                <a:pos x="connsiteX39870" y="connsiteY39870"/>
              </a:cxn>
              <a:cxn ang="0">
                <a:pos x="connsiteX39871" y="connsiteY39871"/>
              </a:cxn>
              <a:cxn ang="0">
                <a:pos x="connsiteX39872" y="connsiteY39872"/>
              </a:cxn>
              <a:cxn ang="0">
                <a:pos x="connsiteX39873" y="connsiteY39873"/>
              </a:cxn>
              <a:cxn ang="0">
                <a:pos x="connsiteX39874" y="connsiteY39874"/>
              </a:cxn>
              <a:cxn ang="0">
                <a:pos x="connsiteX39875" y="connsiteY39875"/>
              </a:cxn>
              <a:cxn ang="0">
                <a:pos x="connsiteX39876" y="connsiteY39876"/>
              </a:cxn>
              <a:cxn ang="0">
                <a:pos x="connsiteX39877" y="connsiteY39877"/>
              </a:cxn>
              <a:cxn ang="0">
                <a:pos x="connsiteX39878" y="connsiteY39878"/>
              </a:cxn>
              <a:cxn ang="0">
                <a:pos x="connsiteX39879" y="connsiteY39879"/>
              </a:cxn>
              <a:cxn ang="0">
                <a:pos x="connsiteX39880" y="connsiteY39880"/>
              </a:cxn>
              <a:cxn ang="0">
                <a:pos x="connsiteX39881" y="connsiteY39881"/>
              </a:cxn>
              <a:cxn ang="0">
                <a:pos x="connsiteX39882" y="connsiteY39882"/>
              </a:cxn>
              <a:cxn ang="0">
                <a:pos x="connsiteX39883" y="connsiteY39883"/>
              </a:cxn>
              <a:cxn ang="0">
                <a:pos x="connsiteX39884" y="connsiteY39884"/>
              </a:cxn>
              <a:cxn ang="0">
                <a:pos x="connsiteX39885" y="connsiteY39885"/>
              </a:cxn>
              <a:cxn ang="0">
                <a:pos x="connsiteX39886" y="connsiteY39886"/>
              </a:cxn>
              <a:cxn ang="0">
                <a:pos x="connsiteX39887" y="connsiteY39887"/>
              </a:cxn>
              <a:cxn ang="0">
                <a:pos x="connsiteX39888" y="connsiteY39888"/>
              </a:cxn>
              <a:cxn ang="0">
                <a:pos x="connsiteX39889" y="connsiteY39889"/>
              </a:cxn>
              <a:cxn ang="0">
                <a:pos x="connsiteX39890" y="connsiteY39890"/>
              </a:cxn>
              <a:cxn ang="0">
                <a:pos x="connsiteX39891" y="connsiteY39891"/>
              </a:cxn>
              <a:cxn ang="0">
                <a:pos x="connsiteX39892" y="connsiteY39892"/>
              </a:cxn>
              <a:cxn ang="0">
                <a:pos x="connsiteX39893" y="connsiteY39893"/>
              </a:cxn>
              <a:cxn ang="0">
                <a:pos x="connsiteX39894" y="connsiteY39894"/>
              </a:cxn>
              <a:cxn ang="0">
                <a:pos x="connsiteX39895" y="connsiteY39895"/>
              </a:cxn>
              <a:cxn ang="0">
                <a:pos x="connsiteX39896" y="connsiteY39896"/>
              </a:cxn>
              <a:cxn ang="0">
                <a:pos x="connsiteX39897" y="connsiteY39897"/>
              </a:cxn>
              <a:cxn ang="0">
                <a:pos x="connsiteX39898" y="connsiteY39898"/>
              </a:cxn>
              <a:cxn ang="0">
                <a:pos x="connsiteX39899" y="connsiteY39899"/>
              </a:cxn>
              <a:cxn ang="0">
                <a:pos x="connsiteX39900" y="connsiteY39900"/>
              </a:cxn>
              <a:cxn ang="0">
                <a:pos x="connsiteX39901" y="connsiteY39901"/>
              </a:cxn>
              <a:cxn ang="0">
                <a:pos x="connsiteX39902" y="connsiteY39902"/>
              </a:cxn>
              <a:cxn ang="0">
                <a:pos x="connsiteX39903" y="connsiteY39903"/>
              </a:cxn>
              <a:cxn ang="0">
                <a:pos x="connsiteX39904" y="connsiteY39904"/>
              </a:cxn>
              <a:cxn ang="0">
                <a:pos x="connsiteX39905" y="connsiteY39905"/>
              </a:cxn>
              <a:cxn ang="0">
                <a:pos x="connsiteX39906" y="connsiteY39906"/>
              </a:cxn>
              <a:cxn ang="0">
                <a:pos x="connsiteX39907" y="connsiteY39907"/>
              </a:cxn>
              <a:cxn ang="0">
                <a:pos x="connsiteX39908" y="connsiteY39908"/>
              </a:cxn>
              <a:cxn ang="0">
                <a:pos x="connsiteX39909" y="connsiteY39909"/>
              </a:cxn>
              <a:cxn ang="0">
                <a:pos x="connsiteX39910" y="connsiteY39910"/>
              </a:cxn>
              <a:cxn ang="0">
                <a:pos x="connsiteX39911" y="connsiteY39911"/>
              </a:cxn>
              <a:cxn ang="0">
                <a:pos x="connsiteX39912" y="connsiteY39912"/>
              </a:cxn>
              <a:cxn ang="0">
                <a:pos x="connsiteX39913" y="connsiteY39913"/>
              </a:cxn>
              <a:cxn ang="0">
                <a:pos x="connsiteX39914" y="connsiteY39914"/>
              </a:cxn>
              <a:cxn ang="0">
                <a:pos x="connsiteX39915" y="connsiteY39915"/>
              </a:cxn>
              <a:cxn ang="0">
                <a:pos x="connsiteX39916" y="connsiteY39916"/>
              </a:cxn>
              <a:cxn ang="0">
                <a:pos x="connsiteX39917" y="connsiteY39917"/>
              </a:cxn>
              <a:cxn ang="0">
                <a:pos x="connsiteX39918" y="connsiteY39918"/>
              </a:cxn>
              <a:cxn ang="0">
                <a:pos x="connsiteX39919" y="connsiteY39919"/>
              </a:cxn>
              <a:cxn ang="0">
                <a:pos x="connsiteX39920" y="connsiteY39920"/>
              </a:cxn>
              <a:cxn ang="0">
                <a:pos x="connsiteX39921" y="connsiteY39921"/>
              </a:cxn>
              <a:cxn ang="0">
                <a:pos x="connsiteX39922" y="connsiteY39922"/>
              </a:cxn>
              <a:cxn ang="0">
                <a:pos x="connsiteX39923" y="connsiteY39923"/>
              </a:cxn>
              <a:cxn ang="0">
                <a:pos x="connsiteX39924" y="connsiteY39924"/>
              </a:cxn>
              <a:cxn ang="0">
                <a:pos x="connsiteX39925" y="connsiteY39925"/>
              </a:cxn>
              <a:cxn ang="0">
                <a:pos x="connsiteX39926" y="connsiteY39926"/>
              </a:cxn>
              <a:cxn ang="0">
                <a:pos x="connsiteX39927" y="connsiteY39927"/>
              </a:cxn>
              <a:cxn ang="0">
                <a:pos x="connsiteX39928" y="connsiteY39928"/>
              </a:cxn>
              <a:cxn ang="0">
                <a:pos x="connsiteX39929" y="connsiteY39929"/>
              </a:cxn>
              <a:cxn ang="0">
                <a:pos x="connsiteX39930" y="connsiteY39930"/>
              </a:cxn>
              <a:cxn ang="0">
                <a:pos x="connsiteX39931" y="connsiteY39931"/>
              </a:cxn>
              <a:cxn ang="0">
                <a:pos x="connsiteX39932" y="connsiteY39932"/>
              </a:cxn>
              <a:cxn ang="0">
                <a:pos x="connsiteX39933" y="connsiteY39933"/>
              </a:cxn>
              <a:cxn ang="0">
                <a:pos x="connsiteX39934" y="connsiteY39934"/>
              </a:cxn>
              <a:cxn ang="0">
                <a:pos x="connsiteX39935" y="connsiteY39935"/>
              </a:cxn>
              <a:cxn ang="0">
                <a:pos x="connsiteX39936" y="connsiteY39936"/>
              </a:cxn>
              <a:cxn ang="0">
                <a:pos x="connsiteX39937" y="connsiteY39937"/>
              </a:cxn>
              <a:cxn ang="0">
                <a:pos x="connsiteX39938" y="connsiteY39938"/>
              </a:cxn>
              <a:cxn ang="0">
                <a:pos x="connsiteX39939" y="connsiteY39939"/>
              </a:cxn>
              <a:cxn ang="0">
                <a:pos x="connsiteX39940" y="connsiteY39940"/>
              </a:cxn>
              <a:cxn ang="0">
                <a:pos x="connsiteX39941" y="connsiteY39941"/>
              </a:cxn>
              <a:cxn ang="0">
                <a:pos x="connsiteX39942" y="connsiteY39942"/>
              </a:cxn>
              <a:cxn ang="0">
                <a:pos x="connsiteX39943" y="connsiteY39943"/>
              </a:cxn>
              <a:cxn ang="0">
                <a:pos x="connsiteX39944" y="connsiteY39944"/>
              </a:cxn>
              <a:cxn ang="0">
                <a:pos x="connsiteX39945" y="connsiteY39945"/>
              </a:cxn>
              <a:cxn ang="0">
                <a:pos x="connsiteX39946" y="connsiteY39946"/>
              </a:cxn>
              <a:cxn ang="0">
                <a:pos x="connsiteX39947" y="connsiteY39947"/>
              </a:cxn>
              <a:cxn ang="0">
                <a:pos x="connsiteX39948" y="connsiteY39948"/>
              </a:cxn>
              <a:cxn ang="0">
                <a:pos x="connsiteX39949" y="connsiteY39949"/>
              </a:cxn>
              <a:cxn ang="0">
                <a:pos x="connsiteX39950" y="connsiteY39950"/>
              </a:cxn>
              <a:cxn ang="0">
                <a:pos x="connsiteX39951" y="connsiteY39951"/>
              </a:cxn>
              <a:cxn ang="0">
                <a:pos x="connsiteX39952" y="connsiteY39952"/>
              </a:cxn>
              <a:cxn ang="0">
                <a:pos x="connsiteX39953" y="connsiteY39953"/>
              </a:cxn>
              <a:cxn ang="0">
                <a:pos x="connsiteX39954" y="connsiteY39954"/>
              </a:cxn>
              <a:cxn ang="0">
                <a:pos x="connsiteX39955" y="connsiteY39955"/>
              </a:cxn>
              <a:cxn ang="0">
                <a:pos x="connsiteX39956" y="connsiteY39956"/>
              </a:cxn>
              <a:cxn ang="0">
                <a:pos x="connsiteX39957" y="connsiteY39957"/>
              </a:cxn>
              <a:cxn ang="0">
                <a:pos x="connsiteX39958" y="connsiteY39958"/>
              </a:cxn>
              <a:cxn ang="0">
                <a:pos x="connsiteX39959" y="connsiteY39959"/>
              </a:cxn>
              <a:cxn ang="0">
                <a:pos x="connsiteX39960" y="connsiteY39960"/>
              </a:cxn>
              <a:cxn ang="0">
                <a:pos x="connsiteX39961" y="connsiteY39961"/>
              </a:cxn>
              <a:cxn ang="0">
                <a:pos x="connsiteX39962" y="connsiteY39962"/>
              </a:cxn>
              <a:cxn ang="0">
                <a:pos x="connsiteX39963" y="connsiteY39963"/>
              </a:cxn>
              <a:cxn ang="0">
                <a:pos x="connsiteX39964" y="connsiteY39964"/>
              </a:cxn>
              <a:cxn ang="0">
                <a:pos x="connsiteX39965" y="connsiteY39965"/>
              </a:cxn>
              <a:cxn ang="0">
                <a:pos x="connsiteX39966" y="connsiteY39966"/>
              </a:cxn>
              <a:cxn ang="0">
                <a:pos x="connsiteX39967" y="connsiteY39967"/>
              </a:cxn>
              <a:cxn ang="0">
                <a:pos x="connsiteX39968" y="connsiteY39968"/>
              </a:cxn>
              <a:cxn ang="0">
                <a:pos x="connsiteX39969" y="connsiteY39969"/>
              </a:cxn>
              <a:cxn ang="0">
                <a:pos x="connsiteX39970" y="connsiteY39970"/>
              </a:cxn>
              <a:cxn ang="0">
                <a:pos x="connsiteX39971" y="connsiteY39971"/>
              </a:cxn>
              <a:cxn ang="0">
                <a:pos x="connsiteX39972" y="connsiteY39972"/>
              </a:cxn>
              <a:cxn ang="0">
                <a:pos x="connsiteX39973" y="connsiteY39973"/>
              </a:cxn>
              <a:cxn ang="0">
                <a:pos x="connsiteX39974" y="connsiteY39974"/>
              </a:cxn>
              <a:cxn ang="0">
                <a:pos x="connsiteX39975" y="connsiteY39975"/>
              </a:cxn>
              <a:cxn ang="0">
                <a:pos x="connsiteX39976" y="connsiteY39976"/>
              </a:cxn>
              <a:cxn ang="0">
                <a:pos x="connsiteX39977" y="connsiteY39977"/>
              </a:cxn>
              <a:cxn ang="0">
                <a:pos x="connsiteX39978" y="connsiteY39978"/>
              </a:cxn>
              <a:cxn ang="0">
                <a:pos x="connsiteX39979" y="connsiteY39979"/>
              </a:cxn>
              <a:cxn ang="0">
                <a:pos x="connsiteX39980" y="connsiteY39980"/>
              </a:cxn>
              <a:cxn ang="0">
                <a:pos x="connsiteX39981" y="connsiteY39981"/>
              </a:cxn>
              <a:cxn ang="0">
                <a:pos x="connsiteX39982" y="connsiteY39982"/>
              </a:cxn>
              <a:cxn ang="0">
                <a:pos x="connsiteX39983" y="connsiteY39983"/>
              </a:cxn>
              <a:cxn ang="0">
                <a:pos x="connsiteX39984" y="connsiteY39984"/>
              </a:cxn>
              <a:cxn ang="0">
                <a:pos x="connsiteX39985" y="connsiteY39985"/>
              </a:cxn>
              <a:cxn ang="0">
                <a:pos x="connsiteX39986" y="connsiteY39986"/>
              </a:cxn>
              <a:cxn ang="0">
                <a:pos x="connsiteX39987" y="connsiteY39987"/>
              </a:cxn>
              <a:cxn ang="0">
                <a:pos x="connsiteX39988" y="connsiteY39988"/>
              </a:cxn>
              <a:cxn ang="0">
                <a:pos x="connsiteX39989" y="connsiteY39989"/>
              </a:cxn>
              <a:cxn ang="0">
                <a:pos x="connsiteX39990" y="connsiteY39990"/>
              </a:cxn>
              <a:cxn ang="0">
                <a:pos x="connsiteX39991" y="connsiteY39991"/>
              </a:cxn>
              <a:cxn ang="0">
                <a:pos x="connsiteX39992" y="connsiteY39992"/>
              </a:cxn>
              <a:cxn ang="0">
                <a:pos x="connsiteX39993" y="connsiteY39993"/>
              </a:cxn>
              <a:cxn ang="0">
                <a:pos x="connsiteX39994" y="connsiteY39994"/>
              </a:cxn>
              <a:cxn ang="0">
                <a:pos x="connsiteX39995" y="connsiteY39995"/>
              </a:cxn>
              <a:cxn ang="0">
                <a:pos x="connsiteX39996" y="connsiteY39996"/>
              </a:cxn>
              <a:cxn ang="0">
                <a:pos x="connsiteX39997" y="connsiteY39997"/>
              </a:cxn>
              <a:cxn ang="0">
                <a:pos x="connsiteX39998" y="connsiteY39998"/>
              </a:cxn>
              <a:cxn ang="0">
                <a:pos x="connsiteX39999" y="connsiteY39999"/>
              </a:cxn>
              <a:cxn ang="0">
                <a:pos x="connsiteX40000" y="connsiteY40000"/>
              </a:cxn>
              <a:cxn ang="0">
                <a:pos x="connsiteX40001" y="connsiteY40001"/>
              </a:cxn>
              <a:cxn ang="0">
                <a:pos x="connsiteX40002" y="connsiteY40002"/>
              </a:cxn>
              <a:cxn ang="0">
                <a:pos x="connsiteX40003" y="connsiteY40003"/>
              </a:cxn>
              <a:cxn ang="0">
                <a:pos x="connsiteX40004" y="connsiteY40004"/>
              </a:cxn>
              <a:cxn ang="0">
                <a:pos x="connsiteX40005" y="connsiteY40005"/>
              </a:cxn>
              <a:cxn ang="0">
                <a:pos x="connsiteX40006" y="connsiteY40006"/>
              </a:cxn>
              <a:cxn ang="0">
                <a:pos x="connsiteX40007" y="connsiteY40007"/>
              </a:cxn>
              <a:cxn ang="0">
                <a:pos x="connsiteX40008" y="connsiteY40008"/>
              </a:cxn>
              <a:cxn ang="0">
                <a:pos x="connsiteX40009" y="connsiteY40009"/>
              </a:cxn>
              <a:cxn ang="0">
                <a:pos x="connsiteX40010" y="connsiteY40010"/>
              </a:cxn>
              <a:cxn ang="0">
                <a:pos x="connsiteX40011" y="connsiteY40011"/>
              </a:cxn>
              <a:cxn ang="0">
                <a:pos x="connsiteX40012" y="connsiteY40012"/>
              </a:cxn>
              <a:cxn ang="0">
                <a:pos x="connsiteX40013" y="connsiteY40013"/>
              </a:cxn>
              <a:cxn ang="0">
                <a:pos x="connsiteX40014" y="connsiteY40014"/>
              </a:cxn>
              <a:cxn ang="0">
                <a:pos x="connsiteX40015" y="connsiteY40015"/>
              </a:cxn>
              <a:cxn ang="0">
                <a:pos x="connsiteX40016" y="connsiteY40016"/>
              </a:cxn>
              <a:cxn ang="0">
                <a:pos x="connsiteX40017" y="connsiteY40017"/>
              </a:cxn>
              <a:cxn ang="0">
                <a:pos x="connsiteX40018" y="connsiteY40018"/>
              </a:cxn>
              <a:cxn ang="0">
                <a:pos x="connsiteX40019" y="connsiteY40019"/>
              </a:cxn>
              <a:cxn ang="0">
                <a:pos x="connsiteX40020" y="connsiteY40020"/>
              </a:cxn>
              <a:cxn ang="0">
                <a:pos x="connsiteX40021" y="connsiteY40021"/>
              </a:cxn>
              <a:cxn ang="0">
                <a:pos x="connsiteX40022" y="connsiteY40022"/>
              </a:cxn>
              <a:cxn ang="0">
                <a:pos x="connsiteX40023" y="connsiteY40023"/>
              </a:cxn>
              <a:cxn ang="0">
                <a:pos x="connsiteX40024" y="connsiteY40024"/>
              </a:cxn>
              <a:cxn ang="0">
                <a:pos x="connsiteX40025" y="connsiteY40025"/>
              </a:cxn>
              <a:cxn ang="0">
                <a:pos x="connsiteX40026" y="connsiteY40026"/>
              </a:cxn>
              <a:cxn ang="0">
                <a:pos x="connsiteX40027" y="connsiteY40027"/>
              </a:cxn>
              <a:cxn ang="0">
                <a:pos x="connsiteX40028" y="connsiteY40028"/>
              </a:cxn>
              <a:cxn ang="0">
                <a:pos x="connsiteX40029" y="connsiteY40029"/>
              </a:cxn>
              <a:cxn ang="0">
                <a:pos x="connsiteX40030" y="connsiteY40030"/>
              </a:cxn>
              <a:cxn ang="0">
                <a:pos x="connsiteX40031" y="connsiteY40031"/>
              </a:cxn>
              <a:cxn ang="0">
                <a:pos x="connsiteX40032" y="connsiteY40032"/>
              </a:cxn>
              <a:cxn ang="0">
                <a:pos x="connsiteX40033" y="connsiteY40033"/>
              </a:cxn>
              <a:cxn ang="0">
                <a:pos x="connsiteX40034" y="connsiteY40034"/>
              </a:cxn>
              <a:cxn ang="0">
                <a:pos x="connsiteX40035" y="connsiteY40035"/>
              </a:cxn>
              <a:cxn ang="0">
                <a:pos x="connsiteX40036" y="connsiteY40036"/>
              </a:cxn>
              <a:cxn ang="0">
                <a:pos x="connsiteX40037" y="connsiteY40037"/>
              </a:cxn>
              <a:cxn ang="0">
                <a:pos x="connsiteX40038" y="connsiteY40038"/>
              </a:cxn>
              <a:cxn ang="0">
                <a:pos x="connsiteX40039" y="connsiteY40039"/>
              </a:cxn>
              <a:cxn ang="0">
                <a:pos x="connsiteX40040" y="connsiteY40040"/>
              </a:cxn>
              <a:cxn ang="0">
                <a:pos x="connsiteX40041" y="connsiteY40041"/>
              </a:cxn>
              <a:cxn ang="0">
                <a:pos x="connsiteX40042" y="connsiteY40042"/>
              </a:cxn>
              <a:cxn ang="0">
                <a:pos x="connsiteX40043" y="connsiteY40043"/>
              </a:cxn>
              <a:cxn ang="0">
                <a:pos x="connsiteX40044" y="connsiteY40044"/>
              </a:cxn>
              <a:cxn ang="0">
                <a:pos x="connsiteX40045" y="connsiteY40045"/>
              </a:cxn>
              <a:cxn ang="0">
                <a:pos x="connsiteX40046" y="connsiteY40046"/>
              </a:cxn>
              <a:cxn ang="0">
                <a:pos x="connsiteX40047" y="connsiteY40047"/>
              </a:cxn>
              <a:cxn ang="0">
                <a:pos x="connsiteX40048" y="connsiteY40048"/>
              </a:cxn>
              <a:cxn ang="0">
                <a:pos x="connsiteX40049" y="connsiteY40049"/>
              </a:cxn>
              <a:cxn ang="0">
                <a:pos x="connsiteX40050" y="connsiteY40050"/>
              </a:cxn>
              <a:cxn ang="0">
                <a:pos x="connsiteX40051" y="connsiteY40051"/>
              </a:cxn>
              <a:cxn ang="0">
                <a:pos x="connsiteX40052" y="connsiteY40052"/>
              </a:cxn>
              <a:cxn ang="0">
                <a:pos x="connsiteX40053" y="connsiteY40053"/>
              </a:cxn>
              <a:cxn ang="0">
                <a:pos x="connsiteX40054" y="connsiteY40054"/>
              </a:cxn>
              <a:cxn ang="0">
                <a:pos x="connsiteX40055" y="connsiteY40055"/>
              </a:cxn>
              <a:cxn ang="0">
                <a:pos x="connsiteX40056" y="connsiteY40056"/>
              </a:cxn>
              <a:cxn ang="0">
                <a:pos x="connsiteX40057" y="connsiteY40057"/>
              </a:cxn>
              <a:cxn ang="0">
                <a:pos x="connsiteX40058" y="connsiteY40058"/>
              </a:cxn>
              <a:cxn ang="0">
                <a:pos x="connsiteX40059" y="connsiteY40059"/>
              </a:cxn>
              <a:cxn ang="0">
                <a:pos x="connsiteX40060" y="connsiteY40060"/>
              </a:cxn>
              <a:cxn ang="0">
                <a:pos x="connsiteX40061" y="connsiteY40061"/>
              </a:cxn>
              <a:cxn ang="0">
                <a:pos x="connsiteX40062" y="connsiteY40062"/>
              </a:cxn>
              <a:cxn ang="0">
                <a:pos x="connsiteX40063" y="connsiteY40063"/>
              </a:cxn>
              <a:cxn ang="0">
                <a:pos x="connsiteX40064" y="connsiteY40064"/>
              </a:cxn>
              <a:cxn ang="0">
                <a:pos x="connsiteX40065" y="connsiteY40065"/>
              </a:cxn>
              <a:cxn ang="0">
                <a:pos x="connsiteX40066" y="connsiteY40066"/>
              </a:cxn>
              <a:cxn ang="0">
                <a:pos x="connsiteX40067" y="connsiteY40067"/>
              </a:cxn>
              <a:cxn ang="0">
                <a:pos x="connsiteX40068" y="connsiteY40068"/>
              </a:cxn>
              <a:cxn ang="0">
                <a:pos x="connsiteX40069" y="connsiteY40069"/>
              </a:cxn>
              <a:cxn ang="0">
                <a:pos x="connsiteX40070" y="connsiteY40070"/>
              </a:cxn>
              <a:cxn ang="0">
                <a:pos x="connsiteX40071" y="connsiteY40071"/>
              </a:cxn>
              <a:cxn ang="0">
                <a:pos x="connsiteX40072" y="connsiteY40072"/>
              </a:cxn>
              <a:cxn ang="0">
                <a:pos x="connsiteX40073" y="connsiteY40073"/>
              </a:cxn>
              <a:cxn ang="0">
                <a:pos x="connsiteX40074" y="connsiteY40074"/>
              </a:cxn>
              <a:cxn ang="0">
                <a:pos x="connsiteX40075" y="connsiteY40075"/>
              </a:cxn>
              <a:cxn ang="0">
                <a:pos x="connsiteX40076" y="connsiteY40076"/>
              </a:cxn>
              <a:cxn ang="0">
                <a:pos x="connsiteX40077" y="connsiteY40077"/>
              </a:cxn>
              <a:cxn ang="0">
                <a:pos x="connsiteX40078" y="connsiteY40078"/>
              </a:cxn>
              <a:cxn ang="0">
                <a:pos x="connsiteX40079" y="connsiteY40079"/>
              </a:cxn>
              <a:cxn ang="0">
                <a:pos x="connsiteX40080" y="connsiteY40080"/>
              </a:cxn>
              <a:cxn ang="0">
                <a:pos x="connsiteX40081" y="connsiteY40081"/>
              </a:cxn>
              <a:cxn ang="0">
                <a:pos x="connsiteX40082" y="connsiteY40082"/>
              </a:cxn>
              <a:cxn ang="0">
                <a:pos x="connsiteX40083" y="connsiteY40083"/>
              </a:cxn>
              <a:cxn ang="0">
                <a:pos x="connsiteX40084" y="connsiteY40084"/>
              </a:cxn>
              <a:cxn ang="0">
                <a:pos x="connsiteX40085" y="connsiteY40085"/>
              </a:cxn>
              <a:cxn ang="0">
                <a:pos x="connsiteX40086" y="connsiteY40086"/>
              </a:cxn>
              <a:cxn ang="0">
                <a:pos x="connsiteX40087" y="connsiteY40087"/>
              </a:cxn>
              <a:cxn ang="0">
                <a:pos x="connsiteX40088" y="connsiteY40088"/>
              </a:cxn>
              <a:cxn ang="0">
                <a:pos x="connsiteX40089" y="connsiteY40089"/>
              </a:cxn>
              <a:cxn ang="0">
                <a:pos x="connsiteX40090" y="connsiteY40090"/>
              </a:cxn>
              <a:cxn ang="0">
                <a:pos x="connsiteX40091" y="connsiteY40091"/>
              </a:cxn>
              <a:cxn ang="0">
                <a:pos x="connsiteX40092" y="connsiteY40092"/>
              </a:cxn>
              <a:cxn ang="0">
                <a:pos x="connsiteX40093" y="connsiteY40093"/>
              </a:cxn>
              <a:cxn ang="0">
                <a:pos x="connsiteX40094" y="connsiteY40094"/>
              </a:cxn>
              <a:cxn ang="0">
                <a:pos x="connsiteX40095" y="connsiteY40095"/>
              </a:cxn>
              <a:cxn ang="0">
                <a:pos x="connsiteX40096" y="connsiteY40096"/>
              </a:cxn>
              <a:cxn ang="0">
                <a:pos x="connsiteX40097" y="connsiteY40097"/>
              </a:cxn>
              <a:cxn ang="0">
                <a:pos x="connsiteX40098" y="connsiteY40098"/>
              </a:cxn>
              <a:cxn ang="0">
                <a:pos x="connsiteX40099" y="connsiteY40099"/>
              </a:cxn>
              <a:cxn ang="0">
                <a:pos x="connsiteX40100" y="connsiteY40100"/>
              </a:cxn>
              <a:cxn ang="0">
                <a:pos x="connsiteX40101" y="connsiteY40101"/>
              </a:cxn>
              <a:cxn ang="0">
                <a:pos x="connsiteX40102" y="connsiteY40102"/>
              </a:cxn>
              <a:cxn ang="0">
                <a:pos x="connsiteX40103" y="connsiteY40103"/>
              </a:cxn>
              <a:cxn ang="0">
                <a:pos x="connsiteX40104" y="connsiteY40104"/>
              </a:cxn>
              <a:cxn ang="0">
                <a:pos x="connsiteX40105" y="connsiteY40105"/>
              </a:cxn>
              <a:cxn ang="0">
                <a:pos x="connsiteX40106" y="connsiteY40106"/>
              </a:cxn>
              <a:cxn ang="0">
                <a:pos x="connsiteX40107" y="connsiteY40107"/>
              </a:cxn>
              <a:cxn ang="0">
                <a:pos x="connsiteX40108" y="connsiteY40108"/>
              </a:cxn>
              <a:cxn ang="0">
                <a:pos x="connsiteX40109" y="connsiteY40109"/>
              </a:cxn>
              <a:cxn ang="0">
                <a:pos x="connsiteX40110" y="connsiteY40110"/>
              </a:cxn>
              <a:cxn ang="0">
                <a:pos x="connsiteX40111" y="connsiteY40111"/>
              </a:cxn>
              <a:cxn ang="0">
                <a:pos x="connsiteX40112" y="connsiteY40112"/>
              </a:cxn>
              <a:cxn ang="0">
                <a:pos x="connsiteX40113" y="connsiteY40113"/>
              </a:cxn>
              <a:cxn ang="0">
                <a:pos x="connsiteX40114" y="connsiteY40114"/>
              </a:cxn>
              <a:cxn ang="0">
                <a:pos x="connsiteX40115" y="connsiteY40115"/>
              </a:cxn>
              <a:cxn ang="0">
                <a:pos x="connsiteX40116" y="connsiteY40116"/>
              </a:cxn>
              <a:cxn ang="0">
                <a:pos x="connsiteX40117" y="connsiteY40117"/>
              </a:cxn>
              <a:cxn ang="0">
                <a:pos x="connsiteX40118" y="connsiteY40118"/>
              </a:cxn>
              <a:cxn ang="0">
                <a:pos x="connsiteX40119" y="connsiteY40119"/>
              </a:cxn>
              <a:cxn ang="0">
                <a:pos x="connsiteX40120" y="connsiteY40120"/>
              </a:cxn>
              <a:cxn ang="0">
                <a:pos x="connsiteX40121" y="connsiteY40121"/>
              </a:cxn>
              <a:cxn ang="0">
                <a:pos x="connsiteX40122" y="connsiteY40122"/>
              </a:cxn>
              <a:cxn ang="0">
                <a:pos x="connsiteX40123" y="connsiteY40123"/>
              </a:cxn>
              <a:cxn ang="0">
                <a:pos x="connsiteX40124" y="connsiteY40124"/>
              </a:cxn>
              <a:cxn ang="0">
                <a:pos x="connsiteX40125" y="connsiteY40125"/>
              </a:cxn>
              <a:cxn ang="0">
                <a:pos x="connsiteX40126" y="connsiteY40126"/>
              </a:cxn>
              <a:cxn ang="0">
                <a:pos x="connsiteX40127" y="connsiteY40127"/>
              </a:cxn>
              <a:cxn ang="0">
                <a:pos x="connsiteX40128" y="connsiteY40128"/>
              </a:cxn>
              <a:cxn ang="0">
                <a:pos x="connsiteX40129" y="connsiteY40129"/>
              </a:cxn>
              <a:cxn ang="0">
                <a:pos x="connsiteX40130" y="connsiteY40130"/>
              </a:cxn>
              <a:cxn ang="0">
                <a:pos x="connsiteX40131" y="connsiteY40131"/>
              </a:cxn>
              <a:cxn ang="0">
                <a:pos x="connsiteX40132" y="connsiteY40132"/>
              </a:cxn>
              <a:cxn ang="0">
                <a:pos x="connsiteX40133" y="connsiteY40133"/>
              </a:cxn>
              <a:cxn ang="0">
                <a:pos x="connsiteX40134" y="connsiteY40134"/>
              </a:cxn>
              <a:cxn ang="0">
                <a:pos x="connsiteX40135" y="connsiteY40135"/>
              </a:cxn>
              <a:cxn ang="0">
                <a:pos x="connsiteX40136" y="connsiteY40136"/>
              </a:cxn>
              <a:cxn ang="0">
                <a:pos x="connsiteX40137" y="connsiteY40137"/>
              </a:cxn>
              <a:cxn ang="0">
                <a:pos x="connsiteX40138" y="connsiteY40138"/>
              </a:cxn>
              <a:cxn ang="0">
                <a:pos x="connsiteX40139" y="connsiteY40139"/>
              </a:cxn>
              <a:cxn ang="0">
                <a:pos x="connsiteX40140" y="connsiteY40140"/>
              </a:cxn>
              <a:cxn ang="0">
                <a:pos x="connsiteX40141" y="connsiteY40141"/>
              </a:cxn>
              <a:cxn ang="0">
                <a:pos x="connsiteX40142" y="connsiteY40142"/>
              </a:cxn>
              <a:cxn ang="0">
                <a:pos x="connsiteX40143" y="connsiteY40143"/>
              </a:cxn>
              <a:cxn ang="0">
                <a:pos x="connsiteX40144" y="connsiteY40144"/>
              </a:cxn>
              <a:cxn ang="0">
                <a:pos x="connsiteX40145" y="connsiteY40145"/>
              </a:cxn>
              <a:cxn ang="0">
                <a:pos x="connsiteX40146" y="connsiteY40146"/>
              </a:cxn>
              <a:cxn ang="0">
                <a:pos x="connsiteX40147" y="connsiteY40147"/>
              </a:cxn>
              <a:cxn ang="0">
                <a:pos x="connsiteX40148" y="connsiteY40148"/>
              </a:cxn>
              <a:cxn ang="0">
                <a:pos x="connsiteX40149" y="connsiteY40149"/>
              </a:cxn>
              <a:cxn ang="0">
                <a:pos x="connsiteX40150" y="connsiteY40150"/>
              </a:cxn>
              <a:cxn ang="0">
                <a:pos x="connsiteX40151" y="connsiteY40151"/>
              </a:cxn>
              <a:cxn ang="0">
                <a:pos x="connsiteX40152" y="connsiteY40152"/>
              </a:cxn>
              <a:cxn ang="0">
                <a:pos x="connsiteX40153" y="connsiteY40153"/>
              </a:cxn>
              <a:cxn ang="0">
                <a:pos x="connsiteX40154" y="connsiteY40154"/>
              </a:cxn>
              <a:cxn ang="0">
                <a:pos x="connsiteX40155" y="connsiteY40155"/>
              </a:cxn>
              <a:cxn ang="0">
                <a:pos x="connsiteX40156" y="connsiteY40156"/>
              </a:cxn>
              <a:cxn ang="0">
                <a:pos x="connsiteX40157" y="connsiteY40157"/>
              </a:cxn>
              <a:cxn ang="0">
                <a:pos x="connsiteX40158" y="connsiteY40158"/>
              </a:cxn>
              <a:cxn ang="0">
                <a:pos x="connsiteX40159" y="connsiteY40159"/>
              </a:cxn>
              <a:cxn ang="0">
                <a:pos x="connsiteX40160" y="connsiteY40160"/>
              </a:cxn>
              <a:cxn ang="0">
                <a:pos x="connsiteX40161" y="connsiteY40161"/>
              </a:cxn>
              <a:cxn ang="0">
                <a:pos x="connsiteX40162" y="connsiteY40162"/>
              </a:cxn>
              <a:cxn ang="0">
                <a:pos x="connsiteX40163" y="connsiteY40163"/>
              </a:cxn>
              <a:cxn ang="0">
                <a:pos x="connsiteX40164" y="connsiteY40164"/>
              </a:cxn>
              <a:cxn ang="0">
                <a:pos x="connsiteX40165" y="connsiteY40165"/>
              </a:cxn>
              <a:cxn ang="0">
                <a:pos x="connsiteX40166" y="connsiteY40166"/>
              </a:cxn>
              <a:cxn ang="0">
                <a:pos x="connsiteX40167" y="connsiteY40167"/>
              </a:cxn>
              <a:cxn ang="0">
                <a:pos x="connsiteX40168" y="connsiteY40168"/>
              </a:cxn>
              <a:cxn ang="0">
                <a:pos x="connsiteX40169" y="connsiteY40169"/>
              </a:cxn>
              <a:cxn ang="0">
                <a:pos x="connsiteX40170" y="connsiteY40170"/>
              </a:cxn>
              <a:cxn ang="0">
                <a:pos x="connsiteX40171" y="connsiteY40171"/>
              </a:cxn>
              <a:cxn ang="0">
                <a:pos x="connsiteX40172" y="connsiteY40172"/>
              </a:cxn>
              <a:cxn ang="0">
                <a:pos x="connsiteX40173" y="connsiteY40173"/>
              </a:cxn>
              <a:cxn ang="0">
                <a:pos x="connsiteX40174" y="connsiteY40174"/>
              </a:cxn>
              <a:cxn ang="0">
                <a:pos x="connsiteX40175" y="connsiteY40175"/>
              </a:cxn>
              <a:cxn ang="0">
                <a:pos x="connsiteX40176" y="connsiteY40176"/>
              </a:cxn>
              <a:cxn ang="0">
                <a:pos x="connsiteX40177" y="connsiteY40177"/>
              </a:cxn>
              <a:cxn ang="0">
                <a:pos x="connsiteX40178" y="connsiteY40178"/>
              </a:cxn>
              <a:cxn ang="0">
                <a:pos x="connsiteX40179" y="connsiteY40179"/>
              </a:cxn>
              <a:cxn ang="0">
                <a:pos x="connsiteX40180" y="connsiteY40180"/>
              </a:cxn>
              <a:cxn ang="0">
                <a:pos x="connsiteX40181" y="connsiteY40181"/>
              </a:cxn>
              <a:cxn ang="0">
                <a:pos x="connsiteX40182" y="connsiteY40182"/>
              </a:cxn>
              <a:cxn ang="0">
                <a:pos x="connsiteX40183" y="connsiteY40183"/>
              </a:cxn>
              <a:cxn ang="0">
                <a:pos x="connsiteX40184" y="connsiteY40184"/>
              </a:cxn>
              <a:cxn ang="0">
                <a:pos x="connsiteX40185" y="connsiteY40185"/>
              </a:cxn>
              <a:cxn ang="0">
                <a:pos x="connsiteX40186" y="connsiteY40186"/>
              </a:cxn>
              <a:cxn ang="0">
                <a:pos x="connsiteX40187" y="connsiteY40187"/>
              </a:cxn>
              <a:cxn ang="0">
                <a:pos x="connsiteX40188" y="connsiteY40188"/>
              </a:cxn>
              <a:cxn ang="0">
                <a:pos x="connsiteX40189" y="connsiteY40189"/>
              </a:cxn>
              <a:cxn ang="0">
                <a:pos x="connsiteX40190" y="connsiteY40190"/>
              </a:cxn>
              <a:cxn ang="0">
                <a:pos x="connsiteX40191" y="connsiteY40191"/>
              </a:cxn>
              <a:cxn ang="0">
                <a:pos x="connsiteX40192" y="connsiteY40192"/>
              </a:cxn>
              <a:cxn ang="0">
                <a:pos x="connsiteX40193" y="connsiteY40193"/>
              </a:cxn>
              <a:cxn ang="0">
                <a:pos x="connsiteX40194" y="connsiteY40194"/>
              </a:cxn>
              <a:cxn ang="0">
                <a:pos x="connsiteX40195" y="connsiteY40195"/>
              </a:cxn>
              <a:cxn ang="0">
                <a:pos x="connsiteX40196" y="connsiteY40196"/>
              </a:cxn>
              <a:cxn ang="0">
                <a:pos x="connsiteX40197" y="connsiteY40197"/>
              </a:cxn>
              <a:cxn ang="0">
                <a:pos x="connsiteX40198" y="connsiteY40198"/>
              </a:cxn>
              <a:cxn ang="0">
                <a:pos x="connsiteX40199" y="connsiteY40199"/>
              </a:cxn>
              <a:cxn ang="0">
                <a:pos x="connsiteX40200" y="connsiteY40200"/>
              </a:cxn>
              <a:cxn ang="0">
                <a:pos x="connsiteX40201" y="connsiteY40201"/>
              </a:cxn>
              <a:cxn ang="0">
                <a:pos x="connsiteX40202" y="connsiteY40202"/>
              </a:cxn>
              <a:cxn ang="0">
                <a:pos x="connsiteX40203" y="connsiteY40203"/>
              </a:cxn>
              <a:cxn ang="0">
                <a:pos x="connsiteX40204" y="connsiteY40204"/>
              </a:cxn>
              <a:cxn ang="0">
                <a:pos x="connsiteX40205" y="connsiteY40205"/>
              </a:cxn>
              <a:cxn ang="0">
                <a:pos x="connsiteX40206" y="connsiteY40206"/>
              </a:cxn>
              <a:cxn ang="0">
                <a:pos x="connsiteX40207" y="connsiteY40207"/>
              </a:cxn>
              <a:cxn ang="0">
                <a:pos x="connsiteX40208" y="connsiteY40208"/>
              </a:cxn>
              <a:cxn ang="0">
                <a:pos x="connsiteX40209" y="connsiteY40209"/>
              </a:cxn>
              <a:cxn ang="0">
                <a:pos x="connsiteX40210" y="connsiteY40210"/>
              </a:cxn>
              <a:cxn ang="0">
                <a:pos x="connsiteX40211" y="connsiteY40211"/>
              </a:cxn>
              <a:cxn ang="0">
                <a:pos x="connsiteX40212" y="connsiteY40212"/>
              </a:cxn>
              <a:cxn ang="0">
                <a:pos x="connsiteX40213" y="connsiteY40213"/>
              </a:cxn>
              <a:cxn ang="0">
                <a:pos x="connsiteX40214" y="connsiteY40214"/>
              </a:cxn>
              <a:cxn ang="0">
                <a:pos x="connsiteX40215" y="connsiteY40215"/>
              </a:cxn>
              <a:cxn ang="0">
                <a:pos x="connsiteX40216" y="connsiteY40216"/>
              </a:cxn>
              <a:cxn ang="0">
                <a:pos x="connsiteX40217" y="connsiteY40217"/>
              </a:cxn>
              <a:cxn ang="0">
                <a:pos x="connsiteX40218" y="connsiteY40218"/>
              </a:cxn>
              <a:cxn ang="0">
                <a:pos x="connsiteX40219" y="connsiteY40219"/>
              </a:cxn>
              <a:cxn ang="0">
                <a:pos x="connsiteX40220" y="connsiteY40220"/>
              </a:cxn>
              <a:cxn ang="0">
                <a:pos x="connsiteX40221" y="connsiteY40221"/>
              </a:cxn>
              <a:cxn ang="0">
                <a:pos x="connsiteX40222" y="connsiteY40222"/>
              </a:cxn>
              <a:cxn ang="0">
                <a:pos x="connsiteX40223" y="connsiteY40223"/>
              </a:cxn>
              <a:cxn ang="0">
                <a:pos x="connsiteX40224" y="connsiteY40224"/>
              </a:cxn>
              <a:cxn ang="0">
                <a:pos x="connsiteX40225" y="connsiteY40225"/>
              </a:cxn>
              <a:cxn ang="0">
                <a:pos x="connsiteX40226" y="connsiteY40226"/>
              </a:cxn>
              <a:cxn ang="0">
                <a:pos x="connsiteX40227" y="connsiteY40227"/>
              </a:cxn>
              <a:cxn ang="0">
                <a:pos x="connsiteX40228" y="connsiteY40228"/>
              </a:cxn>
              <a:cxn ang="0">
                <a:pos x="connsiteX40229" y="connsiteY40229"/>
              </a:cxn>
              <a:cxn ang="0">
                <a:pos x="connsiteX40230" y="connsiteY40230"/>
              </a:cxn>
              <a:cxn ang="0">
                <a:pos x="connsiteX40231" y="connsiteY40231"/>
              </a:cxn>
              <a:cxn ang="0">
                <a:pos x="connsiteX40232" y="connsiteY40232"/>
              </a:cxn>
              <a:cxn ang="0">
                <a:pos x="connsiteX40233" y="connsiteY40233"/>
              </a:cxn>
              <a:cxn ang="0">
                <a:pos x="connsiteX40234" y="connsiteY40234"/>
              </a:cxn>
              <a:cxn ang="0">
                <a:pos x="connsiteX40235" y="connsiteY40235"/>
              </a:cxn>
              <a:cxn ang="0">
                <a:pos x="connsiteX40236" y="connsiteY40236"/>
              </a:cxn>
              <a:cxn ang="0">
                <a:pos x="connsiteX40237" y="connsiteY40237"/>
              </a:cxn>
              <a:cxn ang="0">
                <a:pos x="connsiteX40238" y="connsiteY40238"/>
              </a:cxn>
              <a:cxn ang="0">
                <a:pos x="connsiteX40239" y="connsiteY40239"/>
              </a:cxn>
              <a:cxn ang="0">
                <a:pos x="connsiteX40240" y="connsiteY40240"/>
              </a:cxn>
              <a:cxn ang="0">
                <a:pos x="connsiteX40241" y="connsiteY40241"/>
              </a:cxn>
              <a:cxn ang="0">
                <a:pos x="connsiteX40242" y="connsiteY40242"/>
              </a:cxn>
              <a:cxn ang="0">
                <a:pos x="connsiteX40243" y="connsiteY40243"/>
              </a:cxn>
              <a:cxn ang="0">
                <a:pos x="connsiteX40244" y="connsiteY40244"/>
              </a:cxn>
              <a:cxn ang="0">
                <a:pos x="connsiteX40245" y="connsiteY40245"/>
              </a:cxn>
              <a:cxn ang="0">
                <a:pos x="connsiteX40246" y="connsiteY40246"/>
              </a:cxn>
              <a:cxn ang="0">
                <a:pos x="connsiteX40247" y="connsiteY40247"/>
              </a:cxn>
              <a:cxn ang="0">
                <a:pos x="connsiteX40248" y="connsiteY40248"/>
              </a:cxn>
              <a:cxn ang="0">
                <a:pos x="connsiteX40249" y="connsiteY40249"/>
              </a:cxn>
              <a:cxn ang="0">
                <a:pos x="connsiteX40250" y="connsiteY40250"/>
              </a:cxn>
              <a:cxn ang="0">
                <a:pos x="connsiteX40251" y="connsiteY40251"/>
              </a:cxn>
              <a:cxn ang="0">
                <a:pos x="connsiteX40252" y="connsiteY40252"/>
              </a:cxn>
              <a:cxn ang="0">
                <a:pos x="connsiteX40253" y="connsiteY40253"/>
              </a:cxn>
              <a:cxn ang="0">
                <a:pos x="connsiteX40254" y="connsiteY40254"/>
              </a:cxn>
              <a:cxn ang="0">
                <a:pos x="connsiteX40255" y="connsiteY40255"/>
              </a:cxn>
              <a:cxn ang="0">
                <a:pos x="connsiteX40256" y="connsiteY40256"/>
              </a:cxn>
              <a:cxn ang="0">
                <a:pos x="connsiteX40257" y="connsiteY40257"/>
              </a:cxn>
              <a:cxn ang="0">
                <a:pos x="connsiteX40258" y="connsiteY40258"/>
              </a:cxn>
              <a:cxn ang="0">
                <a:pos x="connsiteX40259" y="connsiteY40259"/>
              </a:cxn>
              <a:cxn ang="0">
                <a:pos x="connsiteX40260" y="connsiteY40260"/>
              </a:cxn>
              <a:cxn ang="0">
                <a:pos x="connsiteX40261" y="connsiteY40261"/>
              </a:cxn>
              <a:cxn ang="0">
                <a:pos x="connsiteX40262" y="connsiteY40262"/>
              </a:cxn>
              <a:cxn ang="0">
                <a:pos x="connsiteX40263" y="connsiteY40263"/>
              </a:cxn>
              <a:cxn ang="0">
                <a:pos x="connsiteX40264" y="connsiteY40264"/>
              </a:cxn>
              <a:cxn ang="0">
                <a:pos x="connsiteX40265" y="connsiteY40265"/>
              </a:cxn>
              <a:cxn ang="0">
                <a:pos x="connsiteX40266" y="connsiteY40266"/>
              </a:cxn>
              <a:cxn ang="0">
                <a:pos x="connsiteX40267" y="connsiteY40267"/>
              </a:cxn>
              <a:cxn ang="0">
                <a:pos x="connsiteX40268" y="connsiteY40268"/>
              </a:cxn>
              <a:cxn ang="0">
                <a:pos x="connsiteX40269" y="connsiteY40269"/>
              </a:cxn>
              <a:cxn ang="0">
                <a:pos x="connsiteX40270" y="connsiteY40270"/>
              </a:cxn>
              <a:cxn ang="0">
                <a:pos x="connsiteX40271" y="connsiteY40271"/>
              </a:cxn>
              <a:cxn ang="0">
                <a:pos x="connsiteX40272" y="connsiteY40272"/>
              </a:cxn>
              <a:cxn ang="0">
                <a:pos x="connsiteX40273" y="connsiteY40273"/>
              </a:cxn>
              <a:cxn ang="0">
                <a:pos x="connsiteX40274" y="connsiteY40274"/>
              </a:cxn>
              <a:cxn ang="0">
                <a:pos x="connsiteX40275" y="connsiteY40275"/>
              </a:cxn>
              <a:cxn ang="0">
                <a:pos x="connsiteX40276" y="connsiteY40276"/>
              </a:cxn>
              <a:cxn ang="0">
                <a:pos x="connsiteX40277" y="connsiteY40277"/>
              </a:cxn>
              <a:cxn ang="0">
                <a:pos x="connsiteX40278" y="connsiteY40278"/>
              </a:cxn>
              <a:cxn ang="0">
                <a:pos x="connsiteX40279" y="connsiteY40279"/>
              </a:cxn>
              <a:cxn ang="0">
                <a:pos x="connsiteX40280" y="connsiteY40280"/>
              </a:cxn>
              <a:cxn ang="0">
                <a:pos x="connsiteX40281" y="connsiteY40281"/>
              </a:cxn>
              <a:cxn ang="0">
                <a:pos x="connsiteX40282" y="connsiteY40282"/>
              </a:cxn>
              <a:cxn ang="0">
                <a:pos x="connsiteX40283" y="connsiteY40283"/>
              </a:cxn>
              <a:cxn ang="0">
                <a:pos x="connsiteX40284" y="connsiteY40284"/>
              </a:cxn>
              <a:cxn ang="0">
                <a:pos x="connsiteX40285" y="connsiteY40285"/>
              </a:cxn>
              <a:cxn ang="0">
                <a:pos x="connsiteX40286" y="connsiteY40286"/>
              </a:cxn>
              <a:cxn ang="0">
                <a:pos x="connsiteX40287" y="connsiteY40287"/>
              </a:cxn>
              <a:cxn ang="0">
                <a:pos x="connsiteX40288" y="connsiteY40288"/>
              </a:cxn>
              <a:cxn ang="0">
                <a:pos x="connsiteX40289" y="connsiteY40289"/>
              </a:cxn>
              <a:cxn ang="0">
                <a:pos x="connsiteX40290" y="connsiteY40290"/>
              </a:cxn>
              <a:cxn ang="0">
                <a:pos x="connsiteX40291" y="connsiteY40291"/>
              </a:cxn>
              <a:cxn ang="0">
                <a:pos x="connsiteX40292" y="connsiteY40292"/>
              </a:cxn>
              <a:cxn ang="0">
                <a:pos x="connsiteX40293" y="connsiteY40293"/>
              </a:cxn>
              <a:cxn ang="0">
                <a:pos x="connsiteX40294" y="connsiteY40294"/>
              </a:cxn>
              <a:cxn ang="0">
                <a:pos x="connsiteX40295" y="connsiteY40295"/>
              </a:cxn>
              <a:cxn ang="0">
                <a:pos x="connsiteX40296" y="connsiteY40296"/>
              </a:cxn>
              <a:cxn ang="0">
                <a:pos x="connsiteX40297" y="connsiteY40297"/>
              </a:cxn>
              <a:cxn ang="0">
                <a:pos x="connsiteX40298" y="connsiteY40298"/>
              </a:cxn>
              <a:cxn ang="0">
                <a:pos x="connsiteX40299" y="connsiteY40299"/>
              </a:cxn>
              <a:cxn ang="0">
                <a:pos x="connsiteX40300" y="connsiteY40300"/>
              </a:cxn>
              <a:cxn ang="0">
                <a:pos x="connsiteX40301" y="connsiteY40301"/>
              </a:cxn>
              <a:cxn ang="0">
                <a:pos x="connsiteX40302" y="connsiteY40302"/>
              </a:cxn>
              <a:cxn ang="0">
                <a:pos x="connsiteX40303" y="connsiteY40303"/>
              </a:cxn>
              <a:cxn ang="0">
                <a:pos x="connsiteX40304" y="connsiteY40304"/>
              </a:cxn>
              <a:cxn ang="0">
                <a:pos x="connsiteX40305" y="connsiteY40305"/>
              </a:cxn>
              <a:cxn ang="0">
                <a:pos x="connsiteX40306" y="connsiteY40306"/>
              </a:cxn>
              <a:cxn ang="0">
                <a:pos x="connsiteX40307" y="connsiteY40307"/>
              </a:cxn>
              <a:cxn ang="0">
                <a:pos x="connsiteX40308" y="connsiteY40308"/>
              </a:cxn>
              <a:cxn ang="0">
                <a:pos x="connsiteX40309" y="connsiteY40309"/>
              </a:cxn>
              <a:cxn ang="0">
                <a:pos x="connsiteX40310" y="connsiteY40310"/>
              </a:cxn>
              <a:cxn ang="0">
                <a:pos x="connsiteX40311" y="connsiteY40311"/>
              </a:cxn>
              <a:cxn ang="0">
                <a:pos x="connsiteX40312" y="connsiteY40312"/>
              </a:cxn>
              <a:cxn ang="0">
                <a:pos x="connsiteX40313" y="connsiteY40313"/>
              </a:cxn>
              <a:cxn ang="0">
                <a:pos x="connsiteX40314" y="connsiteY40314"/>
              </a:cxn>
              <a:cxn ang="0">
                <a:pos x="connsiteX40315" y="connsiteY40315"/>
              </a:cxn>
              <a:cxn ang="0">
                <a:pos x="connsiteX40316" y="connsiteY40316"/>
              </a:cxn>
              <a:cxn ang="0">
                <a:pos x="connsiteX40317" y="connsiteY40317"/>
              </a:cxn>
              <a:cxn ang="0">
                <a:pos x="connsiteX40318" y="connsiteY40318"/>
              </a:cxn>
              <a:cxn ang="0">
                <a:pos x="connsiteX40319" y="connsiteY40319"/>
              </a:cxn>
              <a:cxn ang="0">
                <a:pos x="connsiteX40320" y="connsiteY40320"/>
              </a:cxn>
              <a:cxn ang="0">
                <a:pos x="connsiteX40321" y="connsiteY40321"/>
              </a:cxn>
              <a:cxn ang="0">
                <a:pos x="connsiteX40322" y="connsiteY40322"/>
              </a:cxn>
              <a:cxn ang="0">
                <a:pos x="connsiteX40323" y="connsiteY40323"/>
              </a:cxn>
              <a:cxn ang="0">
                <a:pos x="connsiteX40324" y="connsiteY40324"/>
              </a:cxn>
              <a:cxn ang="0">
                <a:pos x="connsiteX40325" y="connsiteY40325"/>
              </a:cxn>
              <a:cxn ang="0">
                <a:pos x="connsiteX40326" y="connsiteY40326"/>
              </a:cxn>
              <a:cxn ang="0">
                <a:pos x="connsiteX40327" y="connsiteY40327"/>
              </a:cxn>
              <a:cxn ang="0">
                <a:pos x="connsiteX40328" y="connsiteY40328"/>
              </a:cxn>
              <a:cxn ang="0">
                <a:pos x="connsiteX40329" y="connsiteY40329"/>
              </a:cxn>
              <a:cxn ang="0">
                <a:pos x="connsiteX40330" y="connsiteY40330"/>
              </a:cxn>
              <a:cxn ang="0">
                <a:pos x="connsiteX40331" y="connsiteY40331"/>
              </a:cxn>
              <a:cxn ang="0">
                <a:pos x="connsiteX40332" y="connsiteY40332"/>
              </a:cxn>
              <a:cxn ang="0">
                <a:pos x="connsiteX40333" y="connsiteY40333"/>
              </a:cxn>
              <a:cxn ang="0">
                <a:pos x="connsiteX40334" y="connsiteY40334"/>
              </a:cxn>
              <a:cxn ang="0">
                <a:pos x="connsiteX40335" y="connsiteY40335"/>
              </a:cxn>
              <a:cxn ang="0">
                <a:pos x="connsiteX40336" y="connsiteY40336"/>
              </a:cxn>
              <a:cxn ang="0">
                <a:pos x="connsiteX40337" y="connsiteY40337"/>
              </a:cxn>
              <a:cxn ang="0">
                <a:pos x="connsiteX40338" y="connsiteY40338"/>
              </a:cxn>
              <a:cxn ang="0">
                <a:pos x="connsiteX40339" y="connsiteY40339"/>
              </a:cxn>
              <a:cxn ang="0">
                <a:pos x="connsiteX40340" y="connsiteY40340"/>
              </a:cxn>
              <a:cxn ang="0">
                <a:pos x="connsiteX40341" y="connsiteY40341"/>
              </a:cxn>
              <a:cxn ang="0">
                <a:pos x="connsiteX40342" y="connsiteY40342"/>
              </a:cxn>
              <a:cxn ang="0">
                <a:pos x="connsiteX40343" y="connsiteY40343"/>
              </a:cxn>
              <a:cxn ang="0">
                <a:pos x="connsiteX40344" y="connsiteY40344"/>
              </a:cxn>
              <a:cxn ang="0">
                <a:pos x="connsiteX40345" y="connsiteY40345"/>
              </a:cxn>
              <a:cxn ang="0">
                <a:pos x="connsiteX40346" y="connsiteY40346"/>
              </a:cxn>
              <a:cxn ang="0">
                <a:pos x="connsiteX40347" y="connsiteY40347"/>
              </a:cxn>
              <a:cxn ang="0">
                <a:pos x="connsiteX40348" y="connsiteY40348"/>
              </a:cxn>
              <a:cxn ang="0">
                <a:pos x="connsiteX40349" y="connsiteY40349"/>
              </a:cxn>
              <a:cxn ang="0">
                <a:pos x="connsiteX40350" y="connsiteY40350"/>
              </a:cxn>
              <a:cxn ang="0">
                <a:pos x="connsiteX40351" y="connsiteY40351"/>
              </a:cxn>
              <a:cxn ang="0">
                <a:pos x="connsiteX40352" y="connsiteY40352"/>
              </a:cxn>
              <a:cxn ang="0">
                <a:pos x="connsiteX40353" y="connsiteY40353"/>
              </a:cxn>
              <a:cxn ang="0">
                <a:pos x="connsiteX40354" y="connsiteY40354"/>
              </a:cxn>
              <a:cxn ang="0">
                <a:pos x="connsiteX40355" y="connsiteY40355"/>
              </a:cxn>
              <a:cxn ang="0">
                <a:pos x="connsiteX40356" y="connsiteY40356"/>
              </a:cxn>
              <a:cxn ang="0">
                <a:pos x="connsiteX40357" y="connsiteY40357"/>
              </a:cxn>
              <a:cxn ang="0">
                <a:pos x="connsiteX40358" y="connsiteY40358"/>
              </a:cxn>
              <a:cxn ang="0">
                <a:pos x="connsiteX40359" y="connsiteY40359"/>
              </a:cxn>
              <a:cxn ang="0">
                <a:pos x="connsiteX40360" y="connsiteY40360"/>
              </a:cxn>
              <a:cxn ang="0">
                <a:pos x="connsiteX40361" y="connsiteY40361"/>
              </a:cxn>
              <a:cxn ang="0">
                <a:pos x="connsiteX40362" y="connsiteY40362"/>
              </a:cxn>
              <a:cxn ang="0">
                <a:pos x="connsiteX40363" y="connsiteY40363"/>
              </a:cxn>
              <a:cxn ang="0">
                <a:pos x="connsiteX40364" y="connsiteY40364"/>
              </a:cxn>
              <a:cxn ang="0">
                <a:pos x="connsiteX40365" y="connsiteY40365"/>
              </a:cxn>
              <a:cxn ang="0">
                <a:pos x="connsiteX40366" y="connsiteY40366"/>
              </a:cxn>
              <a:cxn ang="0">
                <a:pos x="connsiteX40367" y="connsiteY40367"/>
              </a:cxn>
              <a:cxn ang="0">
                <a:pos x="connsiteX40368" y="connsiteY40368"/>
              </a:cxn>
              <a:cxn ang="0">
                <a:pos x="connsiteX40369" y="connsiteY40369"/>
              </a:cxn>
              <a:cxn ang="0">
                <a:pos x="connsiteX40370" y="connsiteY40370"/>
              </a:cxn>
              <a:cxn ang="0">
                <a:pos x="connsiteX40371" y="connsiteY40371"/>
              </a:cxn>
              <a:cxn ang="0">
                <a:pos x="connsiteX40372" y="connsiteY40372"/>
              </a:cxn>
              <a:cxn ang="0">
                <a:pos x="connsiteX40373" y="connsiteY40373"/>
              </a:cxn>
              <a:cxn ang="0">
                <a:pos x="connsiteX40374" y="connsiteY40374"/>
              </a:cxn>
              <a:cxn ang="0">
                <a:pos x="connsiteX40375" y="connsiteY40375"/>
              </a:cxn>
              <a:cxn ang="0">
                <a:pos x="connsiteX40376" y="connsiteY40376"/>
              </a:cxn>
              <a:cxn ang="0">
                <a:pos x="connsiteX40377" y="connsiteY40377"/>
              </a:cxn>
              <a:cxn ang="0">
                <a:pos x="connsiteX40378" y="connsiteY40378"/>
              </a:cxn>
              <a:cxn ang="0">
                <a:pos x="connsiteX40379" y="connsiteY40379"/>
              </a:cxn>
              <a:cxn ang="0">
                <a:pos x="connsiteX40380" y="connsiteY40380"/>
              </a:cxn>
              <a:cxn ang="0">
                <a:pos x="connsiteX40381" y="connsiteY40381"/>
              </a:cxn>
              <a:cxn ang="0">
                <a:pos x="connsiteX40382" y="connsiteY40382"/>
              </a:cxn>
              <a:cxn ang="0">
                <a:pos x="connsiteX40383" y="connsiteY40383"/>
              </a:cxn>
              <a:cxn ang="0">
                <a:pos x="connsiteX40384" y="connsiteY40384"/>
              </a:cxn>
              <a:cxn ang="0">
                <a:pos x="connsiteX40385" y="connsiteY40385"/>
              </a:cxn>
              <a:cxn ang="0">
                <a:pos x="connsiteX40386" y="connsiteY40386"/>
              </a:cxn>
              <a:cxn ang="0">
                <a:pos x="connsiteX40387" y="connsiteY40387"/>
              </a:cxn>
              <a:cxn ang="0">
                <a:pos x="connsiteX40388" y="connsiteY40388"/>
              </a:cxn>
              <a:cxn ang="0">
                <a:pos x="connsiteX40389" y="connsiteY40389"/>
              </a:cxn>
              <a:cxn ang="0">
                <a:pos x="connsiteX40390" y="connsiteY40390"/>
              </a:cxn>
              <a:cxn ang="0">
                <a:pos x="connsiteX40391" y="connsiteY40391"/>
              </a:cxn>
              <a:cxn ang="0">
                <a:pos x="connsiteX40392" y="connsiteY40392"/>
              </a:cxn>
              <a:cxn ang="0">
                <a:pos x="connsiteX40393" y="connsiteY40393"/>
              </a:cxn>
              <a:cxn ang="0">
                <a:pos x="connsiteX40394" y="connsiteY40394"/>
              </a:cxn>
              <a:cxn ang="0">
                <a:pos x="connsiteX40395" y="connsiteY40395"/>
              </a:cxn>
              <a:cxn ang="0">
                <a:pos x="connsiteX40396" y="connsiteY40396"/>
              </a:cxn>
              <a:cxn ang="0">
                <a:pos x="connsiteX40397" y="connsiteY40397"/>
              </a:cxn>
              <a:cxn ang="0">
                <a:pos x="connsiteX40398" y="connsiteY40398"/>
              </a:cxn>
              <a:cxn ang="0">
                <a:pos x="connsiteX40399" y="connsiteY40399"/>
              </a:cxn>
              <a:cxn ang="0">
                <a:pos x="connsiteX40400" y="connsiteY40400"/>
              </a:cxn>
              <a:cxn ang="0">
                <a:pos x="connsiteX40401" y="connsiteY40401"/>
              </a:cxn>
              <a:cxn ang="0">
                <a:pos x="connsiteX40402" y="connsiteY40402"/>
              </a:cxn>
              <a:cxn ang="0">
                <a:pos x="connsiteX40403" y="connsiteY40403"/>
              </a:cxn>
              <a:cxn ang="0">
                <a:pos x="connsiteX40404" y="connsiteY40404"/>
              </a:cxn>
              <a:cxn ang="0">
                <a:pos x="connsiteX40405" y="connsiteY40405"/>
              </a:cxn>
              <a:cxn ang="0">
                <a:pos x="connsiteX40406" y="connsiteY40406"/>
              </a:cxn>
              <a:cxn ang="0">
                <a:pos x="connsiteX40407" y="connsiteY40407"/>
              </a:cxn>
              <a:cxn ang="0">
                <a:pos x="connsiteX40408" y="connsiteY40408"/>
              </a:cxn>
              <a:cxn ang="0">
                <a:pos x="connsiteX40409" y="connsiteY40409"/>
              </a:cxn>
              <a:cxn ang="0">
                <a:pos x="connsiteX40410" y="connsiteY40410"/>
              </a:cxn>
              <a:cxn ang="0">
                <a:pos x="connsiteX40411" y="connsiteY40411"/>
              </a:cxn>
              <a:cxn ang="0">
                <a:pos x="connsiteX40412" y="connsiteY40412"/>
              </a:cxn>
              <a:cxn ang="0">
                <a:pos x="connsiteX40413" y="connsiteY40413"/>
              </a:cxn>
              <a:cxn ang="0">
                <a:pos x="connsiteX40414" y="connsiteY40414"/>
              </a:cxn>
              <a:cxn ang="0">
                <a:pos x="connsiteX40415" y="connsiteY40415"/>
              </a:cxn>
              <a:cxn ang="0">
                <a:pos x="connsiteX40416" y="connsiteY40416"/>
              </a:cxn>
              <a:cxn ang="0">
                <a:pos x="connsiteX40417" y="connsiteY40417"/>
              </a:cxn>
              <a:cxn ang="0">
                <a:pos x="connsiteX40418" y="connsiteY40418"/>
              </a:cxn>
              <a:cxn ang="0">
                <a:pos x="connsiteX40419" y="connsiteY40419"/>
              </a:cxn>
              <a:cxn ang="0">
                <a:pos x="connsiteX40420" y="connsiteY40420"/>
              </a:cxn>
              <a:cxn ang="0">
                <a:pos x="connsiteX40421" y="connsiteY40421"/>
              </a:cxn>
              <a:cxn ang="0">
                <a:pos x="connsiteX40422" y="connsiteY40422"/>
              </a:cxn>
              <a:cxn ang="0">
                <a:pos x="connsiteX40423" y="connsiteY40423"/>
              </a:cxn>
              <a:cxn ang="0">
                <a:pos x="connsiteX40424" y="connsiteY40424"/>
              </a:cxn>
              <a:cxn ang="0">
                <a:pos x="connsiteX40425" y="connsiteY40425"/>
              </a:cxn>
              <a:cxn ang="0">
                <a:pos x="connsiteX40426" y="connsiteY40426"/>
              </a:cxn>
              <a:cxn ang="0">
                <a:pos x="connsiteX40427" y="connsiteY40427"/>
              </a:cxn>
              <a:cxn ang="0">
                <a:pos x="connsiteX40428" y="connsiteY40428"/>
              </a:cxn>
              <a:cxn ang="0">
                <a:pos x="connsiteX40429" y="connsiteY40429"/>
              </a:cxn>
              <a:cxn ang="0">
                <a:pos x="connsiteX40430" y="connsiteY40430"/>
              </a:cxn>
              <a:cxn ang="0">
                <a:pos x="connsiteX40431" y="connsiteY40431"/>
              </a:cxn>
              <a:cxn ang="0">
                <a:pos x="connsiteX40432" y="connsiteY40432"/>
              </a:cxn>
              <a:cxn ang="0">
                <a:pos x="connsiteX40433" y="connsiteY40433"/>
              </a:cxn>
              <a:cxn ang="0">
                <a:pos x="connsiteX40434" y="connsiteY40434"/>
              </a:cxn>
              <a:cxn ang="0">
                <a:pos x="connsiteX40435" y="connsiteY40435"/>
              </a:cxn>
              <a:cxn ang="0">
                <a:pos x="connsiteX40436" y="connsiteY40436"/>
              </a:cxn>
              <a:cxn ang="0">
                <a:pos x="connsiteX40437" y="connsiteY40437"/>
              </a:cxn>
              <a:cxn ang="0">
                <a:pos x="connsiteX40438" y="connsiteY40438"/>
              </a:cxn>
              <a:cxn ang="0">
                <a:pos x="connsiteX40439" y="connsiteY40439"/>
              </a:cxn>
              <a:cxn ang="0">
                <a:pos x="connsiteX40440" y="connsiteY40440"/>
              </a:cxn>
              <a:cxn ang="0">
                <a:pos x="connsiteX40441" y="connsiteY40441"/>
              </a:cxn>
              <a:cxn ang="0">
                <a:pos x="connsiteX40442" y="connsiteY40442"/>
              </a:cxn>
              <a:cxn ang="0">
                <a:pos x="connsiteX40443" y="connsiteY40443"/>
              </a:cxn>
              <a:cxn ang="0">
                <a:pos x="connsiteX40444" y="connsiteY40444"/>
              </a:cxn>
              <a:cxn ang="0">
                <a:pos x="connsiteX40445" y="connsiteY40445"/>
              </a:cxn>
              <a:cxn ang="0">
                <a:pos x="connsiteX40446" y="connsiteY40446"/>
              </a:cxn>
              <a:cxn ang="0">
                <a:pos x="connsiteX40447" y="connsiteY40447"/>
              </a:cxn>
              <a:cxn ang="0">
                <a:pos x="connsiteX40448" y="connsiteY40448"/>
              </a:cxn>
              <a:cxn ang="0">
                <a:pos x="connsiteX40449" y="connsiteY40449"/>
              </a:cxn>
              <a:cxn ang="0">
                <a:pos x="connsiteX40450" y="connsiteY40450"/>
              </a:cxn>
              <a:cxn ang="0">
                <a:pos x="connsiteX40451" y="connsiteY40451"/>
              </a:cxn>
              <a:cxn ang="0">
                <a:pos x="connsiteX40452" y="connsiteY40452"/>
              </a:cxn>
              <a:cxn ang="0">
                <a:pos x="connsiteX40453" y="connsiteY40453"/>
              </a:cxn>
              <a:cxn ang="0">
                <a:pos x="connsiteX40454" y="connsiteY40454"/>
              </a:cxn>
              <a:cxn ang="0">
                <a:pos x="connsiteX40455" y="connsiteY40455"/>
              </a:cxn>
              <a:cxn ang="0">
                <a:pos x="connsiteX40456" y="connsiteY40456"/>
              </a:cxn>
              <a:cxn ang="0">
                <a:pos x="connsiteX40457" y="connsiteY40457"/>
              </a:cxn>
              <a:cxn ang="0">
                <a:pos x="connsiteX40458" y="connsiteY40458"/>
              </a:cxn>
              <a:cxn ang="0">
                <a:pos x="connsiteX40459" y="connsiteY40459"/>
              </a:cxn>
              <a:cxn ang="0">
                <a:pos x="connsiteX40460" y="connsiteY40460"/>
              </a:cxn>
              <a:cxn ang="0">
                <a:pos x="connsiteX40461" y="connsiteY40461"/>
              </a:cxn>
              <a:cxn ang="0">
                <a:pos x="connsiteX40462" y="connsiteY40462"/>
              </a:cxn>
              <a:cxn ang="0">
                <a:pos x="connsiteX40463" y="connsiteY40463"/>
              </a:cxn>
              <a:cxn ang="0">
                <a:pos x="connsiteX40464" y="connsiteY40464"/>
              </a:cxn>
              <a:cxn ang="0">
                <a:pos x="connsiteX40465" y="connsiteY40465"/>
              </a:cxn>
              <a:cxn ang="0">
                <a:pos x="connsiteX40466" y="connsiteY40466"/>
              </a:cxn>
              <a:cxn ang="0">
                <a:pos x="connsiteX40467" y="connsiteY40467"/>
              </a:cxn>
              <a:cxn ang="0">
                <a:pos x="connsiteX40468" y="connsiteY40468"/>
              </a:cxn>
              <a:cxn ang="0">
                <a:pos x="connsiteX40469" y="connsiteY40469"/>
              </a:cxn>
              <a:cxn ang="0">
                <a:pos x="connsiteX40470" y="connsiteY40470"/>
              </a:cxn>
              <a:cxn ang="0">
                <a:pos x="connsiteX40471" y="connsiteY40471"/>
              </a:cxn>
              <a:cxn ang="0">
                <a:pos x="connsiteX40472" y="connsiteY40472"/>
              </a:cxn>
              <a:cxn ang="0">
                <a:pos x="connsiteX40473" y="connsiteY40473"/>
              </a:cxn>
              <a:cxn ang="0">
                <a:pos x="connsiteX40474" y="connsiteY40474"/>
              </a:cxn>
              <a:cxn ang="0">
                <a:pos x="connsiteX40475" y="connsiteY40475"/>
              </a:cxn>
              <a:cxn ang="0">
                <a:pos x="connsiteX40476" y="connsiteY40476"/>
              </a:cxn>
              <a:cxn ang="0">
                <a:pos x="connsiteX40477" y="connsiteY40477"/>
              </a:cxn>
              <a:cxn ang="0">
                <a:pos x="connsiteX40478" y="connsiteY40478"/>
              </a:cxn>
              <a:cxn ang="0">
                <a:pos x="connsiteX40479" y="connsiteY40479"/>
              </a:cxn>
              <a:cxn ang="0">
                <a:pos x="connsiteX40480" y="connsiteY40480"/>
              </a:cxn>
              <a:cxn ang="0">
                <a:pos x="connsiteX40481" y="connsiteY40481"/>
              </a:cxn>
              <a:cxn ang="0">
                <a:pos x="connsiteX40482" y="connsiteY40482"/>
              </a:cxn>
              <a:cxn ang="0">
                <a:pos x="connsiteX40483" y="connsiteY40483"/>
              </a:cxn>
              <a:cxn ang="0">
                <a:pos x="connsiteX40484" y="connsiteY40484"/>
              </a:cxn>
              <a:cxn ang="0">
                <a:pos x="connsiteX40485" y="connsiteY40485"/>
              </a:cxn>
              <a:cxn ang="0">
                <a:pos x="connsiteX40486" y="connsiteY40486"/>
              </a:cxn>
              <a:cxn ang="0">
                <a:pos x="connsiteX40487" y="connsiteY40487"/>
              </a:cxn>
              <a:cxn ang="0">
                <a:pos x="connsiteX40488" y="connsiteY40488"/>
              </a:cxn>
              <a:cxn ang="0">
                <a:pos x="connsiteX40489" y="connsiteY40489"/>
              </a:cxn>
              <a:cxn ang="0">
                <a:pos x="connsiteX40490" y="connsiteY40490"/>
              </a:cxn>
              <a:cxn ang="0">
                <a:pos x="connsiteX40491" y="connsiteY40491"/>
              </a:cxn>
              <a:cxn ang="0">
                <a:pos x="connsiteX40492" y="connsiteY40492"/>
              </a:cxn>
              <a:cxn ang="0">
                <a:pos x="connsiteX40493" y="connsiteY40493"/>
              </a:cxn>
              <a:cxn ang="0">
                <a:pos x="connsiteX40494" y="connsiteY40494"/>
              </a:cxn>
              <a:cxn ang="0">
                <a:pos x="connsiteX40495" y="connsiteY40495"/>
              </a:cxn>
              <a:cxn ang="0">
                <a:pos x="connsiteX40496" y="connsiteY40496"/>
              </a:cxn>
              <a:cxn ang="0">
                <a:pos x="connsiteX40497" y="connsiteY40497"/>
              </a:cxn>
              <a:cxn ang="0">
                <a:pos x="connsiteX40498" y="connsiteY40498"/>
              </a:cxn>
              <a:cxn ang="0">
                <a:pos x="connsiteX40499" y="connsiteY40499"/>
              </a:cxn>
              <a:cxn ang="0">
                <a:pos x="connsiteX40500" y="connsiteY40500"/>
              </a:cxn>
              <a:cxn ang="0">
                <a:pos x="connsiteX40501" y="connsiteY40501"/>
              </a:cxn>
              <a:cxn ang="0">
                <a:pos x="connsiteX40502" y="connsiteY40502"/>
              </a:cxn>
              <a:cxn ang="0">
                <a:pos x="connsiteX40503" y="connsiteY40503"/>
              </a:cxn>
              <a:cxn ang="0">
                <a:pos x="connsiteX40504" y="connsiteY40504"/>
              </a:cxn>
              <a:cxn ang="0">
                <a:pos x="connsiteX40505" y="connsiteY40505"/>
              </a:cxn>
              <a:cxn ang="0">
                <a:pos x="connsiteX40506" y="connsiteY40506"/>
              </a:cxn>
              <a:cxn ang="0">
                <a:pos x="connsiteX40507" y="connsiteY40507"/>
              </a:cxn>
              <a:cxn ang="0">
                <a:pos x="connsiteX40508" y="connsiteY40508"/>
              </a:cxn>
              <a:cxn ang="0">
                <a:pos x="connsiteX40509" y="connsiteY40509"/>
              </a:cxn>
              <a:cxn ang="0">
                <a:pos x="connsiteX40510" y="connsiteY40510"/>
              </a:cxn>
              <a:cxn ang="0">
                <a:pos x="connsiteX40511" y="connsiteY40511"/>
              </a:cxn>
              <a:cxn ang="0">
                <a:pos x="connsiteX40512" y="connsiteY40512"/>
              </a:cxn>
              <a:cxn ang="0">
                <a:pos x="connsiteX40513" y="connsiteY40513"/>
              </a:cxn>
              <a:cxn ang="0">
                <a:pos x="connsiteX40514" y="connsiteY40514"/>
              </a:cxn>
              <a:cxn ang="0">
                <a:pos x="connsiteX40515" y="connsiteY40515"/>
              </a:cxn>
              <a:cxn ang="0">
                <a:pos x="connsiteX40516" y="connsiteY40516"/>
              </a:cxn>
              <a:cxn ang="0">
                <a:pos x="connsiteX40517" y="connsiteY40517"/>
              </a:cxn>
              <a:cxn ang="0">
                <a:pos x="connsiteX40518" y="connsiteY40518"/>
              </a:cxn>
              <a:cxn ang="0">
                <a:pos x="connsiteX40519" y="connsiteY40519"/>
              </a:cxn>
              <a:cxn ang="0">
                <a:pos x="connsiteX40520" y="connsiteY40520"/>
              </a:cxn>
              <a:cxn ang="0">
                <a:pos x="connsiteX40521" y="connsiteY40521"/>
              </a:cxn>
              <a:cxn ang="0">
                <a:pos x="connsiteX40522" y="connsiteY40522"/>
              </a:cxn>
              <a:cxn ang="0">
                <a:pos x="connsiteX40523" y="connsiteY40523"/>
              </a:cxn>
              <a:cxn ang="0">
                <a:pos x="connsiteX40524" y="connsiteY40524"/>
              </a:cxn>
              <a:cxn ang="0">
                <a:pos x="connsiteX40525" y="connsiteY40525"/>
              </a:cxn>
              <a:cxn ang="0">
                <a:pos x="connsiteX40526" y="connsiteY40526"/>
              </a:cxn>
              <a:cxn ang="0">
                <a:pos x="connsiteX40527" y="connsiteY40527"/>
              </a:cxn>
              <a:cxn ang="0">
                <a:pos x="connsiteX40528" y="connsiteY40528"/>
              </a:cxn>
              <a:cxn ang="0">
                <a:pos x="connsiteX40529" y="connsiteY40529"/>
              </a:cxn>
              <a:cxn ang="0">
                <a:pos x="connsiteX40530" y="connsiteY40530"/>
              </a:cxn>
              <a:cxn ang="0">
                <a:pos x="connsiteX40531" y="connsiteY40531"/>
              </a:cxn>
              <a:cxn ang="0">
                <a:pos x="connsiteX40532" y="connsiteY40532"/>
              </a:cxn>
              <a:cxn ang="0">
                <a:pos x="connsiteX40533" y="connsiteY40533"/>
              </a:cxn>
              <a:cxn ang="0">
                <a:pos x="connsiteX40534" y="connsiteY40534"/>
              </a:cxn>
              <a:cxn ang="0">
                <a:pos x="connsiteX40535" y="connsiteY40535"/>
              </a:cxn>
              <a:cxn ang="0">
                <a:pos x="connsiteX40536" y="connsiteY40536"/>
              </a:cxn>
              <a:cxn ang="0">
                <a:pos x="connsiteX40537" y="connsiteY40537"/>
              </a:cxn>
              <a:cxn ang="0">
                <a:pos x="connsiteX40538" y="connsiteY40538"/>
              </a:cxn>
              <a:cxn ang="0">
                <a:pos x="connsiteX40539" y="connsiteY40539"/>
              </a:cxn>
              <a:cxn ang="0">
                <a:pos x="connsiteX40540" y="connsiteY40540"/>
              </a:cxn>
              <a:cxn ang="0">
                <a:pos x="connsiteX40541" y="connsiteY40541"/>
              </a:cxn>
              <a:cxn ang="0">
                <a:pos x="connsiteX40542" y="connsiteY40542"/>
              </a:cxn>
              <a:cxn ang="0">
                <a:pos x="connsiteX40543" y="connsiteY40543"/>
              </a:cxn>
              <a:cxn ang="0">
                <a:pos x="connsiteX40544" y="connsiteY40544"/>
              </a:cxn>
              <a:cxn ang="0">
                <a:pos x="connsiteX40545" y="connsiteY40545"/>
              </a:cxn>
              <a:cxn ang="0">
                <a:pos x="connsiteX40546" y="connsiteY40546"/>
              </a:cxn>
              <a:cxn ang="0">
                <a:pos x="connsiteX40547" y="connsiteY40547"/>
              </a:cxn>
              <a:cxn ang="0">
                <a:pos x="connsiteX40548" y="connsiteY40548"/>
              </a:cxn>
              <a:cxn ang="0">
                <a:pos x="connsiteX40549" y="connsiteY40549"/>
              </a:cxn>
              <a:cxn ang="0">
                <a:pos x="connsiteX40550" y="connsiteY40550"/>
              </a:cxn>
              <a:cxn ang="0">
                <a:pos x="connsiteX40551" y="connsiteY40551"/>
              </a:cxn>
              <a:cxn ang="0">
                <a:pos x="connsiteX40552" y="connsiteY40552"/>
              </a:cxn>
              <a:cxn ang="0">
                <a:pos x="connsiteX40553" y="connsiteY40553"/>
              </a:cxn>
              <a:cxn ang="0">
                <a:pos x="connsiteX40554" y="connsiteY40554"/>
              </a:cxn>
              <a:cxn ang="0">
                <a:pos x="connsiteX40555" y="connsiteY40555"/>
              </a:cxn>
              <a:cxn ang="0">
                <a:pos x="connsiteX40556" y="connsiteY40556"/>
              </a:cxn>
              <a:cxn ang="0">
                <a:pos x="connsiteX40557" y="connsiteY40557"/>
              </a:cxn>
              <a:cxn ang="0">
                <a:pos x="connsiteX40558" y="connsiteY40558"/>
              </a:cxn>
              <a:cxn ang="0">
                <a:pos x="connsiteX40559" y="connsiteY40559"/>
              </a:cxn>
              <a:cxn ang="0">
                <a:pos x="connsiteX40560" y="connsiteY40560"/>
              </a:cxn>
              <a:cxn ang="0">
                <a:pos x="connsiteX40561" y="connsiteY40561"/>
              </a:cxn>
              <a:cxn ang="0">
                <a:pos x="connsiteX40562" y="connsiteY40562"/>
              </a:cxn>
              <a:cxn ang="0">
                <a:pos x="connsiteX40563" y="connsiteY40563"/>
              </a:cxn>
              <a:cxn ang="0">
                <a:pos x="connsiteX40564" y="connsiteY40564"/>
              </a:cxn>
              <a:cxn ang="0">
                <a:pos x="connsiteX40565" y="connsiteY40565"/>
              </a:cxn>
              <a:cxn ang="0">
                <a:pos x="connsiteX40566" y="connsiteY40566"/>
              </a:cxn>
              <a:cxn ang="0">
                <a:pos x="connsiteX40567" y="connsiteY40567"/>
              </a:cxn>
              <a:cxn ang="0">
                <a:pos x="connsiteX40568" y="connsiteY40568"/>
              </a:cxn>
              <a:cxn ang="0">
                <a:pos x="connsiteX40569" y="connsiteY40569"/>
              </a:cxn>
              <a:cxn ang="0">
                <a:pos x="connsiteX40570" y="connsiteY40570"/>
              </a:cxn>
              <a:cxn ang="0">
                <a:pos x="connsiteX40571" y="connsiteY40571"/>
              </a:cxn>
              <a:cxn ang="0">
                <a:pos x="connsiteX40572" y="connsiteY40572"/>
              </a:cxn>
              <a:cxn ang="0">
                <a:pos x="connsiteX40573" y="connsiteY40573"/>
              </a:cxn>
              <a:cxn ang="0">
                <a:pos x="connsiteX40574" y="connsiteY40574"/>
              </a:cxn>
              <a:cxn ang="0">
                <a:pos x="connsiteX40575" y="connsiteY40575"/>
              </a:cxn>
              <a:cxn ang="0">
                <a:pos x="connsiteX40576" y="connsiteY40576"/>
              </a:cxn>
              <a:cxn ang="0">
                <a:pos x="connsiteX40577" y="connsiteY40577"/>
              </a:cxn>
              <a:cxn ang="0">
                <a:pos x="connsiteX40578" y="connsiteY40578"/>
              </a:cxn>
              <a:cxn ang="0">
                <a:pos x="connsiteX40579" y="connsiteY40579"/>
              </a:cxn>
              <a:cxn ang="0">
                <a:pos x="connsiteX40580" y="connsiteY40580"/>
              </a:cxn>
              <a:cxn ang="0">
                <a:pos x="connsiteX40581" y="connsiteY40581"/>
              </a:cxn>
              <a:cxn ang="0">
                <a:pos x="connsiteX40582" y="connsiteY40582"/>
              </a:cxn>
              <a:cxn ang="0">
                <a:pos x="connsiteX40583" y="connsiteY40583"/>
              </a:cxn>
              <a:cxn ang="0">
                <a:pos x="connsiteX40584" y="connsiteY40584"/>
              </a:cxn>
              <a:cxn ang="0">
                <a:pos x="connsiteX40585" y="connsiteY40585"/>
              </a:cxn>
              <a:cxn ang="0">
                <a:pos x="connsiteX40586" y="connsiteY40586"/>
              </a:cxn>
              <a:cxn ang="0">
                <a:pos x="connsiteX40587" y="connsiteY40587"/>
              </a:cxn>
              <a:cxn ang="0">
                <a:pos x="connsiteX40588" y="connsiteY40588"/>
              </a:cxn>
              <a:cxn ang="0">
                <a:pos x="connsiteX40589" y="connsiteY40589"/>
              </a:cxn>
              <a:cxn ang="0">
                <a:pos x="connsiteX40590" y="connsiteY40590"/>
              </a:cxn>
              <a:cxn ang="0">
                <a:pos x="connsiteX40591" y="connsiteY40591"/>
              </a:cxn>
              <a:cxn ang="0">
                <a:pos x="connsiteX40592" y="connsiteY40592"/>
              </a:cxn>
              <a:cxn ang="0">
                <a:pos x="connsiteX40593" y="connsiteY40593"/>
              </a:cxn>
              <a:cxn ang="0">
                <a:pos x="connsiteX40594" y="connsiteY40594"/>
              </a:cxn>
              <a:cxn ang="0">
                <a:pos x="connsiteX40595" y="connsiteY40595"/>
              </a:cxn>
              <a:cxn ang="0">
                <a:pos x="connsiteX40596" y="connsiteY40596"/>
              </a:cxn>
              <a:cxn ang="0">
                <a:pos x="connsiteX40597" y="connsiteY40597"/>
              </a:cxn>
              <a:cxn ang="0">
                <a:pos x="connsiteX40598" y="connsiteY40598"/>
              </a:cxn>
              <a:cxn ang="0">
                <a:pos x="connsiteX40599" y="connsiteY40599"/>
              </a:cxn>
              <a:cxn ang="0">
                <a:pos x="connsiteX40600" y="connsiteY40600"/>
              </a:cxn>
              <a:cxn ang="0">
                <a:pos x="connsiteX40601" y="connsiteY40601"/>
              </a:cxn>
              <a:cxn ang="0">
                <a:pos x="connsiteX40602" y="connsiteY40602"/>
              </a:cxn>
              <a:cxn ang="0">
                <a:pos x="connsiteX40603" y="connsiteY40603"/>
              </a:cxn>
              <a:cxn ang="0">
                <a:pos x="connsiteX40604" y="connsiteY40604"/>
              </a:cxn>
              <a:cxn ang="0">
                <a:pos x="connsiteX40605" y="connsiteY40605"/>
              </a:cxn>
              <a:cxn ang="0">
                <a:pos x="connsiteX40606" y="connsiteY40606"/>
              </a:cxn>
              <a:cxn ang="0">
                <a:pos x="connsiteX40607" y="connsiteY40607"/>
              </a:cxn>
              <a:cxn ang="0">
                <a:pos x="connsiteX40608" y="connsiteY40608"/>
              </a:cxn>
              <a:cxn ang="0">
                <a:pos x="connsiteX40609" y="connsiteY40609"/>
              </a:cxn>
              <a:cxn ang="0">
                <a:pos x="connsiteX40610" y="connsiteY40610"/>
              </a:cxn>
              <a:cxn ang="0">
                <a:pos x="connsiteX40611" y="connsiteY40611"/>
              </a:cxn>
              <a:cxn ang="0">
                <a:pos x="connsiteX40612" y="connsiteY40612"/>
              </a:cxn>
              <a:cxn ang="0">
                <a:pos x="connsiteX40613" y="connsiteY40613"/>
              </a:cxn>
              <a:cxn ang="0">
                <a:pos x="connsiteX40614" y="connsiteY40614"/>
              </a:cxn>
              <a:cxn ang="0">
                <a:pos x="connsiteX40615" y="connsiteY40615"/>
              </a:cxn>
              <a:cxn ang="0">
                <a:pos x="connsiteX40616" y="connsiteY40616"/>
              </a:cxn>
              <a:cxn ang="0">
                <a:pos x="connsiteX40617" y="connsiteY40617"/>
              </a:cxn>
              <a:cxn ang="0">
                <a:pos x="connsiteX40618" y="connsiteY40618"/>
              </a:cxn>
              <a:cxn ang="0">
                <a:pos x="connsiteX40619" y="connsiteY40619"/>
              </a:cxn>
              <a:cxn ang="0">
                <a:pos x="connsiteX40620" y="connsiteY40620"/>
              </a:cxn>
              <a:cxn ang="0">
                <a:pos x="connsiteX40621" y="connsiteY40621"/>
              </a:cxn>
              <a:cxn ang="0">
                <a:pos x="connsiteX40622" y="connsiteY40622"/>
              </a:cxn>
              <a:cxn ang="0">
                <a:pos x="connsiteX40623" y="connsiteY40623"/>
              </a:cxn>
              <a:cxn ang="0">
                <a:pos x="connsiteX40624" y="connsiteY40624"/>
              </a:cxn>
              <a:cxn ang="0">
                <a:pos x="connsiteX40625" y="connsiteY40625"/>
              </a:cxn>
              <a:cxn ang="0">
                <a:pos x="connsiteX40626" y="connsiteY40626"/>
              </a:cxn>
              <a:cxn ang="0">
                <a:pos x="connsiteX40627" y="connsiteY40627"/>
              </a:cxn>
              <a:cxn ang="0">
                <a:pos x="connsiteX40628" y="connsiteY40628"/>
              </a:cxn>
              <a:cxn ang="0">
                <a:pos x="connsiteX40629" y="connsiteY40629"/>
              </a:cxn>
              <a:cxn ang="0">
                <a:pos x="connsiteX40630" y="connsiteY40630"/>
              </a:cxn>
              <a:cxn ang="0">
                <a:pos x="connsiteX40631" y="connsiteY40631"/>
              </a:cxn>
              <a:cxn ang="0">
                <a:pos x="connsiteX40632" y="connsiteY40632"/>
              </a:cxn>
              <a:cxn ang="0">
                <a:pos x="connsiteX40633" y="connsiteY40633"/>
              </a:cxn>
              <a:cxn ang="0">
                <a:pos x="connsiteX40634" y="connsiteY40634"/>
              </a:cxn>
              <a:cxn ang="0">
                <a:pos x="connsiteX40635" y="connsiteY40635"/>
              </a:cxn>
              <a:cxn ang="0">
                <a:pos x="connsiteX40636" y="connsiteY40636"/>
              </a:cxn>
              <a:cxn ang="0">
                <a:pos x="connsiteX40637" y="connsiteY40637"/>
              </a:cxn>
              <a:cxn ang="0">
                <a:pos x="connsiteX40638" y="connsiteY40638"/>
              </a:cxn>
              <a:cxn ang="0">
                <a:pos x="connsiteX40639" y="connsiteY40639"/>
              </a:cxn>
              <a:cxn ang="0">
                <a:pos x="connsiteX40640" y="connsiteY40640"/>
              </a:cxn>
              <a:cxn ang="0">
                <a:pos x="connsiteX40641" y="connsiteY40641"/>
              </a:cxn>
              <a:cxn ang="0">
                <a:pos x="connsiteX40642" y="connsiteY40642"/>
              </a:cxn>
              <a:cxn ang="0">
                <a:pos x="connsiteX40643" y="connsiteY40643"/>
              </a:cxn>
              <a:cxn ang="0">
                <a:pos x="connsiteX40644" y="connsiteY40644"/>
              </a:cxn>
              <a:cxn ang="0">
                <a:pos x="connsiteX40645" y="connsiteY40645"/>
              </a:cxn>
              <a:cxn ang="0">
                <a:pos x="connsiteX40646" y="connsiteY40646"/>
              </a:cxn>
              <a:cxn ang="0">
                <a:pos x="connsiteX40647" y="connsiteY40647"/>
              </a:cxn>
              <a:cxn ang="0">
                <a:pos x="connsiteX40648" y="connsiteY40648"/>
              </a:cxn>
              <a:cxn ang="0">
                <a:pos x="connsiteX40649" y="connsiteY40649"/>
              </a:cxn>
              <a:cxn ang="0">
                <a:pos x="connsiteX40650" y="connsiteY40650"/>
              </a:cxn>
              <a:cxn ang="0">
                <a:pos x="connsiteX40651" y="connsiteY40651"/>
              </a:cxn>
              <a:cxn ang="0">
                <a:pos x="connsiteX40652" y="connsiteY40652"/>
              </a:cxn>
              <a:cxn ang="0">
                <a:pos x="connsiteX40653" y="connsiteY40653"/>
              </a:cxn>
              <a:cxn ang="0">
                <a:pos x="connsiteX40654" y="connsiteY40654"/>
              </a:cxn>
              <a:cxn ang="0">
                <a:pos x="connsiteX40655" y="connsiteY40655"/>
              </a:cxn>
              <a:cxn ang="0">
                <a:pos x="connsiteX40656" y="connsiteY40656"/>
              </a:cxn>
              <a:cxn ang="0">
                <a:pos x="connsiteX40657" y="connsiteY40657"/>
              </a:cxn>
              <a:cxn ang="0">
                <a:pos x="connsiteX40658" y="connsiteY40658"/>
              </a:cxn>
              <a:cxn ang="0">
                <a:pos x="connsiteX40659" y="connsiteY40659"/>
              </a:cxn>
              <a:cxn ang="0">
                <a:pos x="connsiteX40660" y="connsiteY40660"/>
              </a:cxn>
              <a:cxn ang="0">
                <a:pos x="connsiteX40661" y="connsiteY40661"/>
              </a:cxn>
              <a:cxn ang="0">
                <a:pos x="connsiteX40662" y="connsiteY40662"/>
              </a:cxn>
              <a:cxn ang="0">
                <a:pos x="connsiteX40663" y="connsiteY40663"/>
              </a:cxn>
              <a:cxn ang="0">
                <a:pos x="connsiteX40664" y="connsiteY40664"/>
              </a:cxn>
              <a:cxn ang="0">
                <a:pos x="connsiteX40665" y="connsiteY40665"/>
              </a:cxn>
              <a:cxn ang="0">
                <a:pos x="connsiteX40666" y="connsiteY40666"/>
              </a:cxn>
              <a:cxn ang="0">
                <a:pos x="connsiteX40667" y="connsiteY40667"/>
              </a:cxn>
              <a:cxn ang="0">
                <a:pos x="connsiteX40668" y="connsiteY40668"/>
              </a:cxn>
              <a:cxn ang="0">
                <a:pos x="connsiteX40669" y="connsiteY40669"/>
              </a:cxn>
              <a:cxn ang="0">
                <a:pos x="connsiteX40670" y="connsiteY40670"/>
              </a:cxn>
              <a:cxn ang="0">
                <a:pos x="connsiteX40671" y="connsiteY40671"/>
              </a:cxn>
              <a:cxn ang="0">
                <a:pos x="connsiteX40672" y="connsiteY40672"/>
              </a:cxn>
              <a:cxn ang="0">
                <a:pos x="connsiteX40673" y="connsiteY40673"/>
              </a:cxn>
              <a:cxn ang="0">
                <a:pos x="connsiteX40674" y="connsiteY40674"/>
              </a:cxn>
              <a:cxn ang="0">
                <a:pos x="connsiteX40675" y="connsiteY40675"/>
              </a:cxn>
              <a:cxn ang="0">
                <a:pos x="connsiteX40676" y="connsiteY40676"/>
              </a:cxn>
              <a:cxn ang="0">
                <a:pos x="connsiteX40677" y="connsiteY40677"/>
              </a:cxn>
              <a:cxn ang="0">
                <a:pos x="connsiteX40678" y="connsiteY40678"/>
              </a:cxn>
              <a:cxn ang="0">
                <a:pos x="connsiteX40679" y="connsiteY40679"/>
              </a:cxn>
              <a:cxn ang="0">
                <a:pos x="connsiteX40680" y="connsiteY40680"/>
              </a:cxn>
              <a:cxn ang="0">
                <a:pos x="connsiteX40681" y="connsiteY40681"/>
              </a:cxn>
              <a:cxn ang="0">
                <a:pos x="connsiteX40682" y="connsiteY40682"/>
              </a:cxn>
              <a:cxn ang="0">
                <a:pos x="connsiteX40683" y="connsiteY40683"/>
              </a:cxn>
              <a:cxn ang="0">
                <a:pos x="connsiteX40684" y="connsiteY40684"/>
              </a:cxn>
              <a:cxn ang="0">
                <a:pos x="connsiteX40685" y="connsiteY40685"/>
              </a:cxn>
              <a:cxn ang="0">
                <a:pos x="connsiteX40686" y="connsiteY40686"/>
              </a:cxn>
              <a:cxn ang="0">
                <a:pos x="connsiteX40687" y="connsiteY40687"/>
              </a:cxn>
              <a:cxn ang="0">
                <a:pos x="connsiteX40688" y="connsiteY40688"/>
              </a:cxn>
              <a:cxn ang="0">
                <a:pos x="connsiteX40689" y="connsiteY40689"/>
              </a:cxn>
              <a:cxn ang="0">
                <a:pos x="connsiteX40690" y="connsiteY40690"/>
              </a:cxn>
              <a:cxn ang="0">
                <a:pos x="connsiteX40691" y="connsiteY40691"/>
              </a:cxn>
              <a:cxn ang="0">
                <a:pos x="connsiteX40692" y="connsiteY40692"/>
              </a:cxn>
              <a:cxn ang="0">
                <a:pos x="connsiteX40693" y="connsiteY40693"/>
              </a:cxn>
              <a:cxn ang="0">
                <a:pos x="connsiteX40694" y="connsiteY40694"/>
              </a:cxn>
              <a:cxn ang="0">
                <a:pos x="connsiteX40695" y="connsiteY40695"/>
              </a:cxn>
              <a:cxn ang="0">
                <a:pos x="connsiteX40696" y="connsiteY40696"/>
              </a:cxn>
              <a:cxn ang="0">
                <a:pos x="connsiteX40697" y="connsiteY40697"/>
              </a:cxn>
              <a:cxn ang="0">
                <a:pos x="connsiteX40698" y="connsiteY40698"/>
              </a:cxn>
              <a:cxn ang="0">
                <a:pos x="connsiteX40699" y="connsiteY40699"/>
              </a:cxn>
              <a:cxn ang="0">
                <a:pos x="connsiteX40700" y="connsiteY40700"/>
              </a:cxn>
              <a:cxn ang="0">
                <a:pos x="connsiteX40701" y="connsiteY40701"/>
              </a:cxn>
              <a:cxn ang="0">
                <a:pos x="connsiteX40702" y="connsiteY40702"/>
              </a:cxn>
              <a:cxn ang="0">
                <a:pos x="connsiteX40703" y="connsiteY40703"/>
              </a:cxn>
              <a:cxn ang="0">
                <a:pos x="connsiteX40704" y="connsiteY40704"/>
              </a:cxn>
              <a:cxn ang="0">
                <a:pos x="connsiteX40705" y="connsiteY40705"/>
              </a:cxn>
              <a:cxn ang="0">
                <a:pos x="connsiteX40706" y="connsiteY40706"/>
              </a:cxn>
              <a:cxn ang="0">
                <a:pos x="connsiteX40707" y="connsiteY40707"/>
              </a:cxn>
              <a:cxn ang="0">
                <a:pos x="connsiteX40708" y="connsiteY40708"/>
              </a:cxn>
              <a:cxn ang="0">
                <a:pos x="connsiteX40709" y="connsiteY40709"/>
              </a:cxn>
              <a:cxn ang="0">
                <a:pos x="connsiteX40710" y="connsiteY40710"/>
              </a:cxn>
              <a:cxn ang="0">
                <a:pos x="connsiteX40711" y="connsiteY40711"/>
              </a:cxn>
              <a:cxn ang="0">
                <a:pos x="connsiteX40712" y="connsiteY40712"/>
              </a:cxn>
              <a:cxn ang="0">
                <a:pos x="connsiteX40713" y="connsiteY40713"/>
              </a:cxn>
              <a:cxn ang="0">
                <a:pos x="connsiteX40714" y="connsiteY40714"/>
              </a:cxn>
              <a:cxn ang="0">
                <a:pos x="connsiteX40715" y="connsiteY40715"/>
              </a:cxn>
              <a:cxn ang="0">
                <a:pos x="connsiteX40716" y="connsiteY40716"/>
              </a:cxn>
              <a:cxn ang="0">
                <a:pos x="connsiteX40717" y="connsiteY40717"/>
              </a:cxn>
              <a:cxn ang="0">
                <a:pos x="connsiteX40718" y="connsiteY40718"/>
              </a:cxn>
              <a:cxn ang="0">
                <a:pos x="connsiteX40719" y="connsiteY40719"/>
              </a:cxn>
              <a:cxn ang="0">
                <a:pos x="connsiteX40720" y="connsiteY40720"/>
              </a:cxn>
              <a:cxn ang="0">
                <a:pos x="connsiteX40721" y="connsiteY40721"/>
              </a:cxn>
              <a:cxn ang="0">
                <a:pos x="connsiteX40722" y="connsiteY40722"/>
              </a:cxn>
              <a:cxn ang="0">
                <a:pos x="connsiteX40723" y="connsiteY40723"/>
              </a:cxn>
              <a:cxn ang="0">
                <a:pos x="connsiteX40724" y="connsiteY40724"/>
              </a:cxn>
              <a:cxn ang="0">
                <a:pos x="connsiteX40725" y="connsiteY40725"/>
              </a:cxn>
              <a:cxn ang="0">
                <a:pos x="connsiteX40726" y="connsiteY40726"/>
              </a:cxn>
              <a:cxn ang="0">
                <a:pos x="connsiteX40727" y="connsiteY40727"/>
              </a:cxn>
              <a:cxn ang="0">
                <a:pos x="connsiteX40728" y="connsiteY40728"/>
              </a:cxn>
              <a:cxn ang="0">
                <a:pos x="connsiteX40729" y="connsiteY40729"/>
              </a:cxn>
              <a:cxn ang="0">
                <a:pos x="connsiteX40730" y="connsiteY40730"/>
              </a:cxn>
              <a:cxn ang="0">
                <a:pos x="connsiteX40731" y="connsiteY40731"/>
              </a:cxn>
              <a:cxn ang="0">
                <a:pos x="connsiteX40732" y="connsiteY40732"/>
              </a:cxn>
              <a:cxn ang="0">
                <a:pos x="connsiteX40733" y="connsiteY40733"/>
              </a:cxn>
              <a:cxn ang="0">
                <a:pos x="connsiteX40734" y="connsiteY40734"/>
              </a:cxn>
              <a:cxn ang="0">
                <a:pos x="connsiteX40735" y="connsiteY40735"/>
              </a:cxn>
              <a:cxn ang="0">
                <a:pos x="connsiteX40736" y="connsiteY40736"/>
              </a:cxn>
              <a:cxn ang="0">
                <a:pos x="connsiteX40737" y="connsiteY40737"/>
              </a:cxn>
              <a:cxn ang="0">
                <a:pos x="connsiteX40738" y="connsiteY40738"/>
              </a:cxn>
              <a:cxn ang="0">
                <a:pos x="connsiteX40739" y="connsiteY40739"/>
              </a:cxn>
              <a:cxn ang="0">
                <a:pos x="connsiteX40740" y="connsiteY40740"/>
              </a:cxn>
              <a:cxn ang="0">
                <a:pos x="connsiteX40741" y="connsiteY40741"/>
              </a:cxn>
              <a:cxn ang="0">
                <a:pos x="connsiteX40742" y="connsiteY40742"/>
              </a:cxn>
              <a:cxn ang="0">
                <a:pos x="connsiteX40743" y="connsiteY40743"/>
              </a:cxn>
              <a:cxn ang="0">
                <a:pos x="connsiteX40744" y="connsiteY40744"/>
              </a:cxn>
              <a:cxn ang="0">
                <a:pos x="connsiteX40745" y="connsiteY40745"/>
              </a:cxn>
              <a:cxn ang="0">
                <a:pos x="connsiteX40746" y="connsiteY40746"/>
              </a:cxn>
              <a:cxn ang="0">
                <a:pos x="connsiteX40747" y="connsiteY40747"/>
              </a:cxn>
              <a:cxn ang="0">
                <a:pos x="connsiteX40748" y="connsiteY40748"/>
              </a:cxn>
              <a:cxn ang="0">
                <a:pos x="connsiteX40749" y="connsiteY40749"/>
              </a:cxn>
              <a:cxn ang="0">
                <a:pos x="connsiteX40750" y="connsiteY40750"/>
              </a:cxn>
              <a:cxn ang="0">
                <a:pos x="connsiteX40751" y="connsiteY40751"/>
              </a:cxn>
              <a:cxn ang="0">
                <a:pos x="connsiteX40752" y="connsiteY40752"/>
              </a:cxn>
              <a:cxn ang="0">
                <a:pos x="connsiteX40753" y="connsiteY40753"/>
              </a:cxn>
              <a:cxn ang="0">
                <a:pos x="connsiteX40754" y="connsiteY40754"/>
              </a:cxn>
              <a:cxn ang="0">
                <a:pos x="connsiteX40755" y="connsiteY40755"/>
              </a:cxn>
              <a:cxn ang="0">
                <a:pos x="connsiteX40756" y="connsiteY40756"/>
              </a:cxn>
              <a:cxn ang="0">
                <a:pos x="connsiteX40757" y="connsiteY40757"/>
              </a:cxn>
              <a:cxn ang="0">
                <a:pos x="connsiteX40758" y="connsiteY40758"/>
              </a:cxn>
              <a:cxn ang="0">
                <a:pos x="connsiteX40759" y="connsiteY40759"/>
              </a:cxn>
              <a:cxn ang="0">
                <a:pos x="connsiteX40760" y="connsiteY40760"/>
              </a:cxn>
              <a:cxn ang="0">
                <a:pos x="connsiteX40761" y="connsiteY40761"/>
              </a:cxn>
              <a:cxn ang="0">
                <a:pos x="connsiteX40762" y="connsiteY40762"/>
              </a:cxn>
              <a:cxn ang="0">
                <a:pos x="connsiteX40763" y="connsiteY40763"/>
              </a:cxn>
              <a:cxn ang="0">
                <a:pos x="connsiteX40764" y="connsiteY40764"/>
              </a:cxn>
              <a:cxn ang="0">
                <a:pos x="connsiteX40765" y="connsiteY40765"/>
              </a:cxn>
              <a:cxn ang="0">
                <a:pos x="connsiteX40766" y="connsiteY40766"/>
              </a:cxn>
              <a:cxn ang="0">
                <a:pos x="connsiteX40767" y="connsiteY40767"/>
              </a:cxn>
              <a:cxn ang="0">
                <a:pos x="connsiteX40768" y="connsiteY40768"/>
              </a:cxn>
              <a:cxn ang="0">
                <a:pos x="connsiteX40769" y="connsiteY40769"/>
              </a:cxn>
              <a:cxn ang="0">
                <a:pos x="connsiteX40770" y="connsiteY40770"/>
              </a:cxn>
              <a:cxn ang="0">
                <a:pos x="connsiteX40771" y="connsiteY40771"/>
              </a:cxn>
              <a:cxn ang="0">
                <a:pos x="connsiteX40772" y="connsiteY40772"/>
              </a:cxn>
              <a:cxn ang="0">
                <a:pos x="connsiteX40773" y="connsiteY40773"/>
              </a:cxn>
              <a:cxn ang="0">
                <a:pos x="connsiteX40774" y="connsiteY40774"/>
              </a:cxn>
              <a:cxn ang="0">
                <a:pos x="connsiteX40775" y="connsiteY40775"/>
              </a:cxn>
              <a:cxn ang="0">
                <a:pos x="connsiteX40776" y="connsiteY40776"/>
              </a:cxn>
              <a:cxn ang="0">
                <a:pos x="connsiteX40777" y="connsiteY40777"/>
              </a:cxn>
              <a:cxn ang="0">
                <a:pos x="connsiteX40778" y="connsiteY40778"/>
              </a:cxn>
              <a:cxn ang="0">
                <a:pos x="connsiteX40779" y="connsiteY40779"/>
              </a:cxn>
              <a:cxn ang="0">
                <a:pos x="connsiteX40780" y="connsiteY40780"/>
              </a:cxn>
              <a:cxn ang="0">
                <a:pos x="connsiteX40781" y="connsiteY40781"/>
              </a:cxn>
              <a:cxn ang="0">
                <a:pos x="connsiteX40782" y="connsiteY40782"/>
              </a:cxn>
              <a:cxn ang="0">
                <a:pos x="connsiteX40783" y="connsiteY40783"/>
              </a:cxn>
              <a:cxn ang="0">
                <a:pos x="connsiteX40784" y="connsiteY40784"/>
              </a:cxn>
              <a:cxn ang="0">
                <a:pos x="connsiteX40785" y="connsiteY40785"/>
              </a:cxn>
              <a:cxn ang="0">
                <a:pos x="connsiteX40786" y="connsiteY40786"/>
              </a:cxn>
              <a:cxn ang="0">
                <a:pos x="connsiteX40787" y="connsiteY40787"/>
              </a:cxn>
              <a:cxn ang="0">
                <a:pos x="connsiteX40788" y="connsiteY40788"/>
              </a:cxn>
              <a:cxn ang="0">
                <a:pos x="connsiteX40789" y="connsiteY40789"/>
              </a:cxn>
              <a:cxn ang="0">
                <a:pos x="connsiteX40790" y="connsiteY40790"/>
              </a:cxn>
              <a:cxn ang="0">
                <a:pos x="connsiteX40791" y="connsiteY40791"/>
              </a:cxn>
              <a:cxn ang="0">
                <a:pos x="connsiteX40792" y="connsiteY40792"/>
              </a:cxn>
              <a:cxn ang="0">
                <a:pos x="connsiteX40793" y="connsiteY40793"/>
              </a:cxn>
              <a:cxn ang="0">
                <a:pos x="connsiteX40794" y="connsiteY40794"/>
              </a:cxn>
              <a:cxn ang="0">
                <a:pos x="connsiteX40795" y="connsiteY40795"/>
              </a:cxn>
              <a:cxn ang="0">
                <a:pos x="connsiteX40796" y="connsiteY40796"/>
              </a:cxn>
              <a:cxn ang="0">
                <a:pos x="connsiteX40797" y="connsiteY40797"/>
              </a:cxn>
              <a:cxn ang="0">
                <a:pos x="connsiteX40798" y="connsiteY40798"/>
              </a:cxn>
              <a:cxn ang="0">
                <a:pos x="connsiteX40799" y="connsiteY40799"/>
              </a:cxn>
              <a:cxn ang="0">
                <a:pos x="connsiteX40800" y="connsiteY40800"/>
              </a:cxn>
              <a:cxn ang="0">
                <a:pos x="connsiteX40801" y="connsiteY40801"/>
              </a:cxn>
              <a:cxn ang="0">
                <a:pos x="connsiteX40802" y="connsiteY40802"/>
              </a:cxn>
              <a:cxn ang="0">
                <a:pos x="connsiteX40803" y="connsiteY40803"/>
              </a:cxn>
              <a:cxn ang="0">
                <a:pos x="connsiteX40804" y="connsiteY40804"/>
              </a:cxn>
              <a:cxn ang="0">
                <a:pos x="connsiteX40805" y="connsiteY40805"/>
              </a:cxn>
              <a:cxn ang="0">
                <a:pos x="connsiteX40806" y="connsiteY40806"/>
              </a:cxn>
              <a:cxn ang="0">
                <a:pos x="connsiteX40807" y="connsiteY40807"/>
              </a:cxn>
              <a:cxn ang="0">
                <a:pos x="connsiteX40808" y="connsiteY40808"/>
              </a:cxn>
              <a:cxn ang="0">
                <a:pos x="connsiteX40809" y="connsiteY40809"/>
              </a:cxn>
              <a:cxn ang="0">
                <a:pos x="connsiteX40810" y="connsiteY40810"/>
              </a:cxn>
              <a:cxn ang="0">
                <a:pos x="connsiteX40811" y="connsiteY40811"/>
              </a:cxn>
              <a:cxn ang="0">
                <a:pos x="connsiteX40812" y="connsiteY40812"/>
              </a:cxn>
              <a:cxn ang="0">
                <a:pos x="connsiteX40813" y="connsiteY40813"/>
              </a:cxn>
              <a:cxn ang="0">
                <a:pos x="connsiteX40814" y="connsiteY40814"/>
              </a:cxn>
              <a:cxn ang="0">
                <a:pos x="connsiteX40815" y="connsiteY40815"/>
              </a:cxn>
              <a:cxn ang="0">
                <a:pos x="connsiteX40816" y="connsiteY40816"/>
              </a:cxn>
              <a:cxn ang="0">
                <a:pos x="connsiteX40817" y="connsiteY40817"/>
              </a:cxn>
              <a:cxn ang="0">
                <a:pos x="connsiteX40818" y="connsiteY40818"/>
              </a:cxn>
              <a:cxn ang="0">
                <a:pos x="connsiteX40819" y="connsiteY40819"/>
              </a:cxn>
              <a:cxn ang="0">
                <a:pos x="connsiteX40820" y="connsiteY40820"/>
              </a:cxn>
              <a:cxn ang="0">
                <a:pos x="connsiteX40821" y="connsiteY40821"/>
              </a:cxn>
              <a:cxn ang="0">
                <a:pos x="connsiteX40822" y="connsiteY40822"/>
              </a:cxn>
              <a:cxn ang="0">
                <a:pos x="connsiteX40823" y="connsiteY40823"/>
              </a:cxn>
              <a:cxn ang="0">
                <a:pos x="connsiteX40824" y="connsiteY40824"/>
              </a:cxn>
              <a:cxn ang="0">
                <a:pos x="connsiteX40825" y="connsiteY40825"/>
              </a:cxn>
              <a:cxn ang="0">
                <a:pos x="connsiteX40826" y="connsiteY40826"/>
              </a:cxn>
              <a:cxn ang="0">
                <a:pos x="connsiteX40827" y="connsiteY40827"/>
              </a:cxn>
              <a:cxn ang="0">
                <a:pos x="connsiteX40828" y="connsiteY40828"/>
              </a:cxn>
              <a:cxn ang="0">
                <a:pos x="connsiteX40829" y="connsiteY40829"/>
              </a:cxn>
              <a:cxn ang="0">
                <a:pos x="connsiteX40830" y="connsiteY40830"/>
              </a:cxn>
              <a:cxn ang="0">
                <a:pos x="connsiteX40831" y="connsiteY40831"/>
              </a:cxn>
              <a:cxn ang="0">
                <a:pos x="connsiteX40832" y="connsiteY40832"/>
              </a:cxn>
              <a:cxn ang="0">
                <a:pos x="connsiteX40833" y="connsiteY40833"/>
              </a:cxn>
              <a:cxn ang="0">
                <a:pos x="connsiteX40834" y="connsiteY40834"/>
              </a:cxn>
              <a:cxn ang="0">
                <a:pos x="connsiteX40835" y="connsiteY40835"/>
              </a:cxn>
              <a:cxn ang="0">
                <a:pos x="connsiteX40836" y="connsiteY40836"/>
              </a:cxn>
              <a:cxn ang="0">
                <a:pos x="connsiteX40837" y="connsiteY40837"/>
              </a:cxn>
              <a:cxn ang="0">
                <a:pos x="connsiteX40838" y="connsiteY40838"/>
              </a:cxn>
              <a:cxn ang="0">
                <a:pos x="connsiteX40839" y="connsiteY40839"/>
              </a:cxn>
              <a:cxn ang="0">
                <a:pos x="connsiteX40840" y="connsiteY40840"/>
              </a:cxn>
              <a:cxn ang="0">
                <a:pos x="connsiteX40841" y="connsiteY40841"/>
              </a:cxn>
              <a:cxn ang="0">
                <a:pos x="connsiteX40842" y="connsiteY40842"/>
              </a:cxn>
              <a:cxn ang="0">
                <a:pos x="connsiteX40843" y="connsiteY40843"/>
              </a:cxn>
              <a:cxn ang="0">
                <a:pos x="connsiteX40844" y="connsiteY40844"/>
              </a:cxn>
              <a:cxn ang="0">
                <a:pos x="connsiteX40845" y="connsiteY40845"/>
              </a:cxn>
              <a:cxn ang="0">
                <a:pos x="connsiteX40846" y="connsiteY40846"/>
              </a:cxn>
              <a:cxn ang="0">
                <a:pos x="connsiteX40847" y="connsiteY40847"/>
              </a:cxn>
              <a:cxn ang="0">
                <a:pos x="connsiteX40848" y="connsiteY40848"/>
              </a:cxn>
              <a:cxn ang="0">
                <a:pos x="connsiteX40849" y="connsiteY40849"/>
              </a:cxn>
              <a:cxn ang="0">
                <a:pos x="connsiteX40850" y="connsiteY40850"/>
              </a:cxn>
              <a:cxn ang="0">
                <a:pos x="connsiteX40851" y="connsiteY40851"/>
              </a:cxn>
              <a:cxn ang="0">
                <a:pos x="connsiteX40852" y="connsiteY40852"/>
              </a:cxn>
              <a:cxn ang="0">
                <a:pos x="connsiteX40853" y="connsiteY40853"/>
              </a:cxn>
              <a:cxn ang="0">
                <a:pos x="connsiteX40854" y="connsiteY40854"/>
              </a:cxn>
              <a:cxn ang="0">
                <a:pos x="connsiteX40855" y="connsiteY40855"/>
              </a:cxn>
              <a:cxn ang="0">
                <a:pos x="connsiteX40856" y="connsiteY40856"/>
              </a:cxn>
              <a:cxn ang="0">
                <a:pos x="connsiteX40857" y="connsiteY40857"/>
              </a:cxn>
              <a:cxn ang="0">
                <a:pos x="connsiteX40858" y="connsiteY40858"/>
              </a:cxn>
              <a:cxn ang="0">
                <a:pos x="connsiteX40859" y="connsiteY40859"/>
              </a:cxn>
              <a:cxn ang="0">
                <a:pos x="connsiteX40860" y="connsiteY40860"/>
              </a:cxn>
              <a:cxn ang="0">
                <a:pos x="connsiteX40861" y="connsiteY40861"/>
              </a:cxn>
              <a:cxn ang="0">
                <a:pos x="connsiteX40862" y="connsiteY40862"/>
              </a:cxn>
              <a:cxn ang="0">
                <a:pos x="connsiteX40863" y="connsiteY40863"/>
              </a:cxn>
              <a:cxn ang="0">
                <a:pos x="connsiteX40864" y="connsiteY40864"/>
              </a:cxn>
              <a:cxn ang="0">
                <a:pos x="connsiteX40865" y="connsiteY40865"/>
              </a:cxn>
              <a:cxn ang="0">
                <a:pos x="connsiteX40866" y="connsiteY40866"/>
              </a:cxn>
              <a:cxn ang="0">
                <a:pos x="connsiteX40867" y="connsiteY40867"/>
              </a:cxn>
              <a:cxn ang="0">
                <a:pos x="connsiteX40868" y="connsiteY40868"/>
              </a:cxn>
              <a:cxn ang="0">
                <a:pos x="connsiteX40869" y="connsiteY40869"/>
              </a:cxn>
              <a:cxn ang="0">
                <a:pos x="connsiteX40870" y="connsiteY40870"/>
              </a:cxn>
              <a:cxn ang="0">
                <a:pos x="connsiteX40871" y="connsiteY40871"/>
              </a:cxn>
              <a:cxn ang="0">
                <a:pos x="connsiteX40872" y="connsiteY40872"/>
              </a:cxn>
              <a:cxn ang="0">
                <a:pos x="connsiteX40873" y="connsiteY40873"/>
              </a:cxn>
              <a:cxn ang="0">
                <a:pos x="connsiteX40874" y="connsiteY40874"/>
              </a:cxn>
              <a:cxn ang="0">
                <a:pos x="connsiteX40875" y="connsiteY40875"/>
              </a:cxn>
              <a:cxn ang="0">
                <a:pos x="connsiteX40876" y="connsiteY40876"/>
              </a:cxn>
              <a:cxn ang="0">
                <a:pos x="connsiteX40877" y="connsiteY40877"/>
              </a:cxn>
              <a:cxn ang="0">
                <a:pos x="connsiteX40878" y="connsiteY40878"/>
              </a:cxn>
              <a:cxn ang="0">
                <a:pos x="connsiteX40879" y="connsiteY40879"/>
              </a:cxn>
              <a:cxn ang="0">
                <a:pos x="connsiteX40880" y="connsiteY40880"/>
              </a:cxn>
              <a:cxn ang="0">
                <a:pos x="connsiteX40881" y="connsiteY40881"/>
              </a:cxn>
              <a:cxn ang="0">
                <a:pos x="connsiteX40882" y="connsiteY40882"/>
              </a:cxn>
              <a:cxn ang="0">
                <a:pos x="connsiteX40883" y="connsiteY40883"/>
              </a:cxn>
              <a:cxn ang="0">
                <a:pos x="connsiteX40884" y="connsiteY40884"/>
              </a:cxn>
              <a:cxn ang="0">
                <a:pos x="connsiteX40885" y="connsiteY40885"/>
              </a:cxn>
              <a:cxn ang="0">
                <a:pos x="connsiteX40886" y="connsiteY40886"/>
              </a:cxn>
              <a:cxn ang="0">
                <a:pos x="connsiteX40887" y="connsiteY40887"/>
              </a:cxn>
              <a:cxn ang="0">
                <a:pos x="connsiteX40888" y="connsiteY40888"/>
              </a:cxn>
              <a:cxn ang="0">
                <a:pos x="connsiteX40889" y="connsiteY40889"/>
              </a:cxn>
              <a:cxn ang="0">
                <a:pos x="connsiteX40890" y="connsiteY40890"/>
              </a:cxn>
              <a:cxn ang="0">
                <a:pos x="connsiteX40891" y="connsiteY40891"/>
              </a:cxn>
              <a:cxn ang="0">
                <a:pos x="connsiteX40892" y="connsiteY40892"/>
              </a:cxn>
              <a:cxn ang="0">
                <a:pos x="connsiteX40893" y="connsiteY40893"/>
              </a:cxn>
              <a:cxn ang="0">
                <a:pos x="connsiteX40894" y="connsiteY40894"/>
              </a:cxn>
              <a:cxn ang="0">
                <a:pos x="connsiteX40895" y="connsiteY40895"/>
              </a:cxn>
              <a:cxn ang="0">
                <a:pos x="connsiteX40896" y="connsiteY40896"/>
              </a:cxn>
              <a:cxn ang="0">
                <a:pos x="connsiteX40897" y="connsiteY40897"/>
              </a:cxn>
              <a:cxn ang="0">
                <a:pos x="connsiteX40898" y="connsiteY40898"/>
              </a:cxn>
              <a:cxn ang="0">
                <a:pos x="connsiteX40899" y="connsiteY40899"/>
              </a:cxn>
              <a:cxn ang="0">
                <a:pos x="connsiteX40900" y="connsiteY40900"/>
              </a:cxn>
              <a:cxn ang="0">
                <a:pos x="connsiteX40901" y="connsiteY40901"/>
              </a:cxn>
              <a:cxn ang="0">
                <a:pos x="connsiteX40902" y="connsiteY40902"/>
              </a:cxn>
              <a:cxn ang="0">
                <a:pos x="connsiteX40903" y="connsiteY40903"/>
              </a:cxn>
              <a:cxn ang="0">
                <a:pos x="connsiteX40904" y="connsiteY40904"/>
              </a:cxn>
              <a:cxn ang="0">
                <a:pos x="connsiteX40905" y="connsiteY40905"/>
              </a:cxn>
              <a:cxn ang="0">
                <a:pos x="connsiteX40906" y="connsiteY40906"/>
              </a:cxn>
              <a:cxn ang="0">
                <a:pos x="connsiteX40907" y="connsiteY40907"/>
              </a:cxn>
              <a:cxn ang="0">
                <a:pos x="connsiteX40908" y="connsiteY40908"/>
              </a:cxn>
              <a:cxn ang="0">
                <a:pos x="connsiteX40909" y="connsiteY40909"/>
              </a:cxn>
              <a:cxn ang="0">
                <a:pos x="connsiteX40910" y="connsiteY40910"/>
              </a:cxn>
              <a:cxn ang="0">
                <a:pos x="connsiteX40911" y="connsiteY40911"/>
              </a:cxn>
              <a:cxn ang="0">
                <a:pos x="connsiteX40912" y="connsiteY40912"/>
              </a:cxn>
              <a:cxn ang="0">
                <a:pos x="connsiteX40913" y="connsiteY40913"/>
              </a:cxn>
              <a:cxn ang="0">
                <a:pos x="connsiteX40914" y="connsiteY40914"/>
              </a:cxn>
              <a:cxn ang="0">
                <a:pos x="connsiteX40915" y="connsiteY40915"/>
              </a:cxn>
              <a:cxn ang="0">
                <a:pos x="connsiteX40916" y="connsiteY40916"/>
              </a:cxn>
              <a:cxn ang="0">
                <a:pos x="connsiteX40917" y="connsiteY40917"/>
              </a:cxn>
              <a:cxn ang="0">
                <a:pos x="connsiteX40918" y="connsiteY40918"/>
              </a:cxn>
              <a:cxn ang="0">
                <a:pos x="connsiteX40919" y="connsiteY40919"/>
              </a:cxn>
              <a:cxn ang="0">
                <a:pos x="connsiteX40920" y="connsiteY40920"/>
              </a:cxn>
              <a:cxn ang="0">
                <a:pos x="connsiteX40921" y="connsiteY40921"/>
              </a:cxn>
              <a:cxn ang="0">
                <a:pos x="connsiteX40922" y="connsiteY40922"/>
              </a:cxn>
              <a:cxn ang="0">
                <a:pos x="connsiteX40923" y="connsiteY40923"/>
              </a:cxn>
              <a:cxn ang="0">
                <a:pos x="connsiteX40924" y="connsiteY40924"/>
              </a:cxn>
              <a:cxn ang="0">
                <a:pos x="connsiteX40925" y="connsiteY40925"/>
              </a:cxn>
              <a:cxn ang="0">
                <a:pos x="connsiteX40926" y="connsiteY40926"/>
              </a:cxn>
              <a:cxn ang="0">
                <a:pos x="connsiteX40927" y="connsiteY40927"/>
              </a:cxn>
              <a:cxn ang="0">
                <a:pos x="connsiteX40928" y="connsiteY40928"/>
              </a:cxn>
              <a:cxn ang="0">
                <a:pos x="connsiteX40929" y="connsiteY40929"/>
              </a:cxn>
              <a:cxn ang="0">
                <a:pos x="connsiteX40930" y="connsiteY40930"/>
              </a:cxn>
              <a:cxn ang="0">
                <a:pos x="connsiteX40931" y="connsiteY40931"/>
              </a:cxn>
              <a:cxn ang="0">
                <a:pos x="connsiteX40932" y="connsiteY40932"/>
              </a:cxn>
              <a:cxn ang="0">
                <a:pos x="connsiteX40933" y="connsiteY40933"/>
              </a:cxn>
              <a:cxn ang="0">
                <a:pos x="connsiteX40934" y="connsiteY40934"/>
              </a:cxn>
              <a:cxn ang="0">
                <a:pos x="connsiteX40935" y="connsiteY40935"/>
              </a:cxn>
              <a:cxn ang="0">
                <a:pos x="connsiteX40936" y="connsiteY40936"/>
              </a:cxn>
              <a:cxn ang="0">
                <a:pos x="connsiteX40937" y="connsiteY40937"/>
              </a:cxn>
              <a:cxn ang="0">
                <a:pos x="connsiteX40938" y="connsiteY40938"/>
              </a:cxn>
              <a:cxn ang="0">
                <a:pos x="connsiteX40939" y="connsiteY40939"/>
              </a:cxn>
              <a:cxn ang="0">
                <a:pos x="connsiteX40940" y="connsiteY40940"/>
              </a:cxn>
              <a:cxn ang="0">
                <a:pos x="connsiteX40941" y="connsiteY40941"/>
              </a:cxn>
              <a:cxn ang="0">
                <a:pos x="connsiteX40942" y="connsiteY40942"/>
              </a:cxn>
              <a:cxn ang="0">
                <a:pos x="connsiteX40943" y="connsiteY40943"/>
              </a:cxn>
              <a:cxn ang="0">
                <a:pos x="connsiteX40944" y="connsiteY40944"/>
              </a:cxn>
              <a:cxn ang="0">
                <a:pos x="connsiteX40945" y="connsiteY40945"/>
              </a:cxn>
              <a:cxn ang="0">
                <a:pos x="connsiteX40946" y="connsiteY40946"/>
              </a:cxn>
              <a:cxn ang="0">
                <a:pos x="connsiteX40947" y="connsiteY40947"/>
              </a:cxn>
              <a:cxn ang="0">
                <a:pos x="connsiteX40948" y="connsiteY40948"/>
              </a:cxn>
              <a:cxn ang="0">
                <a:pos x="connsiteX40949" y="connsiteY40949"/>
              </a:cxn>
              <a:cxn ang="0">
                <a:pos x="connsiteX40950" y="connsiteY40950"/>
              </a:cxn>
              <a:cxn ang="0">
                <a:pos x="connsiteX40951" y="connsiteY40951"/>
              </a:cxn>
              <a:cxn ang="0">
                <a:pos x="connsiteX40952" y="connsiteY40952"/>
              </a:cxn>
              <a:cxn ang="0">
                <a:pos x="connsiteX40953" y="connsiteY40953"/>
              </a:cxn>
              <a:cxn ang="0">
                <a:pos x="connsiteX40954" y="connsiteY40954"/>
              </a:cxn>
              <a:cxn ang="0">
                <a:pos x="connsiteX40955" y="connsiteY40955"/>
              </a:cxn>
              <a:cxn ang="0">
                <a:pos x="connsiteX40956" y="connsiteY40956"/>
              </a:cxn>
              <a:cxn ang="0">
                <a:pos x="connsiteX40957" y="connsiteY40957"/>
              </a:cxn>
              <a:cxn ang="0">
                <a:pos x="connsiteX40958" y="connsiteY40958"/>
              </a:cxn>
              <a:cxn ang="0">
                <a:pos x="connsiteX40959" y="connsiteY40959"/>
              </a:cxn>
              <a:cxn ang="0">
                <a:pos x="connsiteX40960" y="connsiteY40960"/>
              </a:cxn>
              <a:cxn ang="0">
                <a:pos x="connsiteX40961" y="connsiteY40961"/>
              </a:cxn>
              <a:cxn ang="0">
                <a:pos x="connsiteX40962" y="connsiteY40962"/>
              </a:cxn>
              <a:cxn ang="0">
                <a:pos x="connsiteX40963" y="connsiteY40963"/>
              </a:cxn>
              <a:cxn ang="0">
                <a:pos x="connsiteX40964" y="connsiteY40964"/>
              </a:cxn>
              <a:cxn ang="0">
                <a:pos x="connsiteX40965" y="connsiteY40965"/>
              </a:cxn>
              <a:cxn ang="0">
                <a:pos x="connsiteX40966" y="connsiteY40966"/>
              </a:cxn>
              <a:cxn ang="0">
                <a:pos x="connsiteX40967" y="connsiteY40967"/>
              </a:cxn>
              <a:cxn ang="0">
                <a:pos x="connsiteX40968" y="connsiteY40968"/>
              </a:cxn>
              <a:cxn ang="0">
                <a:pos x="connsiteX40969" y="connsiteY40969"/>
              </a:cxn>
              <a:cxn ang="0">
                <a:pos x="connsiteX40970" y="connsiteY40970"/>
              </a:cxn>
              <a:cxn ang="0">
                <a:pos x="connsiteX40971" y="connsiteY40971"/>
              </a:cxn>
              <a:cxn ang="0">
                <a:pos x="connsiteX40972" y="connsiteY40972"/>
              </a:cxn>
              <a:cxn ang="0">
                <a:pos x="connsiteX40973" y="connsiteY40973"/>
              </a:cxn>
              <a:cxn ang="0">
                <a:pos x="connsiteX40974" y="connsiteY40974"/>
              </a:cxn>
              <a:cxn ang="0">
                <a:pos x="connsiteX40975" y="connsiteY40975"/>
              </a:cxn>
              <a:cxn ang="0">
                <a:pos x="connsiteX40976" y="connsiteY40976"/>
              </a:cxn>
              <a:cxn ang="0">
                <a:pos x="connsiteX40977" y="connsiteY40977"/>
              </a:cxn>
              <a:cxn ang="0">
                <a:pos x="connsiteX40978" y="connsiteY40978"/>
              </a:cxn>
              <a:cxn ang="0">
                <a:pos x="connsiteX40979" y="connsiteY40979"/>
              </a:cxn>
              <a:cxn ang="0">
                <a:pos x="connsiteX40980" y="connsiteY40980"/>
              </a:cxn>
              <a:cxn ang="0">
                <a:pos x="connsiteX40981" y="connsiteY40981"/>
              </a:cxn>
              <a:cxn ang="0">
                <a:pos x="connsiteX40982" y="connsiteY40982"/>
              </a:cxn>
              <a:cxn ang="0">
                <a:pos x="connsiteX40983" y="connsiteY40983"/>
              </a:cxn>
              <a:cxn ang="0">
                <a:pos x="connsiteX40984" y="connsiteY40984"/>
              </a:cxn>
              <a:cxn ang="0">
                <a:pos x="connsiteX40985" y="connsiteY40985"/>
              </a:cxn>
              <a:cxn ang="0">
                <a:pos x="connsiteX40986" y="connsiteY40986"/>
              </a:cxn>
              <a:cxn ang="0">
                <a:pos x="connsiteX40987" y="connsiteY40987"/>
              </a:cxn>
              <a:cxn ang="0">
                <a:pos x="connsiteX40988" y="connsiteY40988"/>
              </a:cxn>
              <a:cxn ang="0">
                <a:pos x="connsiteX40989" y="connsiteY40989"/>
              </a:cxn>
              <a:cxn ang="0">
                <a:pos x="connsiteX40990" y="connsiteY40990"/>
              </a:cxn>
              <a:cxn ang="0">
                <a:pos x="connsiteX40991" y="connsiteY40991"/>
              </a:cxn>
              <a:cxn ang="0">
                <a:pos x="connsiteX40992" y="connsiteY40992"/>
              </a:cxn>
              <a:cxn ang="0">
                <a:pos x="connsiteX40993" y="connsiteY40993"/>
              </a:cxn>
              <a:cxn ang="0">
                <a:pos x="connsiteX40994" y="connsiteY40994"/>
              </a:cxn>
              <a:cxn ang="0">
                <a:pos x="connsiteX40995" y="connsiteY40995"/>
              </a:cxn>
              <a:cxn ang="0">
                <a:pos x="connsiteX40996" y="connsiteY40996"/>
              </a:cxn>
              <a:cxn ang="0">
                <a:pos x="connsiteX40997" y="connsiteY40997"/>
              </a:cxn>
              <a:cxn ang="0">
                <a:pos x="connsiteX40998" y="connsiteY40998"/>
              </a:cxn>
              <a:cxn ang="0">
                <a:pos x="connsiteX40999" y="connsiteY40999"/>
              </a:cxn>
              <a:cxn ang="0">
                <a:pos x="connsiteX41000" y="connsiteY41000"/>
              </a:cxn>
              <a:cxn ang="0">
                <a:pos x="connsiteX41001" y="connsiteY41001"/>
              </a:cxn>
              <a:cxn ang="0">
                <a:pos x="connsiteX41002" y="connsiteY41002"/>
              </a:cxn>
              <a:cxn ang="0">
                <a:pos x="connsiteX41003" y="connsiteY41003"/>
              </a:cxn>
              <a:cxn ang="0">
                <a:pos x="connsiteX41004" y="connsiteY41004"/>
              </a:cxn>
              <a:cxn ang="0">
                <a:pos x="connsiteX41005" y="connsiteY41005"/>
              </a:cxn>
              <a:cxn ang="0">
                <a:pos x="connsiteX41006" y="connsiteY41006"/>
              </a:cxn>
              <a:cxn ang="0">
                <a:pos x="connsiteX41007" y="connsiteY41007"/>
              </a:cxn>
              <a:cxn ang="0">
                <a:pos x="connsiteX41008" y="connsiteY41008"/>
              </a:cxn>
              <a:cxn ang="0">
                <a:pos x="connsiteX41009" y="connsiteY41009"/>
              </a:cxn>
              <a:cxn ang="0">
                <a:pos x="connsiteX41010" y="connsiteY41010"/>
              </a:cxn>
              <a:cxn ang="0">
                <a:pos x="connsiteX41011" y="connsiteY41011"/>
              </a:cxn>
              <a:cxn ang="0">
                <a:pos x="connsiteX41012" y="connsiteY41012"/>
              </a:cxn>
              <a:cxn ang="0">
                <a:pos x="connsiteX41013" y="connsiteY41013"/>
              </a:cxn>
              <a:cxn ang="0">
                <a:pos x="connsiteX41014" y="connsiteY41014"/>
              </a:cxn>
              <a:cxn ang="0">
                <a:pos x="connsiteX41015" y="connsiteY41015"/>
              </a:cxn>
              <a:cxn ang="0">
                <a:pos x="connsiteX41016" y="connsiteY41016"/>
              </a:cxn>
              <a:cxn ang="0">
                <a:pos x="connsiteX41017" y="connsiteY41017"/>
              </a:cxn>
              <a:cxn ang="0">
                <a:pos x="connsiteX41018" y="connsiteY41018"/>
              </a:cxn>
              <a:cxn ang="0">
                <a:pos x="connsiteX41019" y="connsiteY41019"/>
              </a:cxn>
              <a:cxn ang="0">
                <a:pos x="connsiteX41020" y="connsiteY41020"/>
              </a:cxn>
              <a:cxn ang="0">
                <a:pos x="connsiteX41021" y="connsiteY41021"/>
              </a:cxn>
              <a:cxn ang="0">
                <a:pos x="connsiteX41022" y="connsiteY41022"/>
              </a:cxn>
              <a:cxn ang="0">
                <a:pos x="connsiteX41023" y="connsiteY41023"/>
              </a:cxn>
              <a:cxn ang="0">
                <a:pos x="connsiteX41024" y="connsiteY41024"/>
              </a:cxn>
              <a:cxn ang="0">
                <a:pos x="connsiteX41025" y="connsiteY41025"/>
              </a:cxn>
              <a:cxn ang="0">
                <a:pos x="connsiteX41026" y="connsiteY41026"/>
              </a:cxn>
              <a:cxn ang="0">
                <a:pos x="connsiteX41027" y="connsiteY41027"/>
              </a:cxn>
              <a:cxn ang="0">
                <a:pos x="connsiteX41028" y="connsiteY41028"/>
              </a:cxn>
              <a:cxn ang="0">
                <a:pos x="connsiteX41029" y="connsiteY41029"/>
              </a:cxn>
              <a:cxn ang="0">
                <a:pos x="connsiteX41030" y="connsiteY41030"/>
              </a:cxn>
              <a:cxn ang="0">
                <a:pos x="connsiteX41031" y="connsiteY41031"/>
              </a:cxn>
              <a:cxn ang="0">
                <a:pos x="connsiteX41032" y="connsiteY41032"/>
              </a:cxn>
              <a:cxn ang="0">
                <a:pos x="connsiteX41033" y="connsiteY41033"/>
              </a:cxn>
              <a:cxn ang="0">
                <a:pos x="connsiteX41034" y="connsiteY41034"/>
              </a:cxn>
              <a:cxn ang="0">
                <a:pos x="connsiteX41035" y="connsiteY41035"/>
              </a:cxn>
              <a:cxn ang="0">
                <a:pos x="connsiteX41036" y="connsiteY41036"/>
              </a:cxn>
              <a:cxn ang="0">
                <a:pos x="connsiteX41037" y="connsiteY41037"/>
              </a:cxn>
              <a:cxn ang="0">
                <a:pos x="connsiteX41038" y="connsiteY41038"/>
              </a:cxn>
              <a:cxn ang="0">
                <a:pos x="connsiteX41039" y="connsiteY41039"/>
              </a:cxn>
              <a:cxn ang="0">
                <a:pos x="connsiteX41040" y="connsiteY41040"/>
              </a:cxn>
              <a:cxn ang="0">
                <a:pos x="connsiteX41041" y="connsiteY41041"/>
              </a:cxn>
              <a:cxn ang="0">
                <a:pos x="connsiteX41042" y="connsiteY41042"/>
              </a:cxn>
              <a:cxn ang="0">
                <a:pos x="connsiteX41043" y="connsiteY41043"/>
              </a:cxn>
              <a:cxn ang="0">
                <a:pos x="connsiteX41044" y="connsiteY41044"/>
              </a:cxn>
              <a:cxn ang="0">
                <a:pos x="connsiteX41045" y="connsiteY41045"/>
              </a:cxn>
              <a:cxn ang="0">
                <a:pos x="connsiteX41046" y="connsiteY41046"/>
              </a:cxn>
              <a:cxn ang="0">
                <a:pos x="connsiteX41047" y="connsiteY41047"/>
              </a:cxn>
              <a:cxn ang="0">
                <a:pos x="connsiteX41048" y="connsiteY41048"/>
              </a:cxn>
              <a:cxn ang="0">
                <a:pos x="connsiteX41049" y="connsiteY41049"/>
              </a:cxn>
              <a:cxn ang="0">
                <a:pos x="connsiteX41050" y="connsiteY41050"/>
              </a:cxn>
              <a:cxn ang="0">
                <a:pos x="connsiteX41051" y="connsiteY41051"/>
              </a:cxn>
              <a:cxn ang="0">
                <a:pos x="connsiteX41052" y="connsiteY41052"/>
              </a:cxn>
              <a:cxn ang="0">
                <a:pos x="connsiteX41053" y="connsiteY41053"/>
              </a:cxn>
              <a:cxn ang="0">
                <a:pos x="connsiteX41054" y="connsiteY41054"/>
              </a:cxn>
              <a:cxn ang="0">
                <a:pos x="connsiteX41055" y="connsiteY41055"/>
              </a:cxn>
              <a:cxn ang="0">
                <a:pos x="connsiteX41056" y="connsiteY41056"/>
              </a:cxn>
              <a:cxn ang="0">
                <a:pos x="connsiteX41057" y="connsiteY41057"/>
              </a:cxn>
              <a:cxn ang="0">
                <a:pos x="connsiteX41058" y="connsiteY41058"/>
              </a:cxn>
              <a:cxn ang="0">
                <a:pos x="connsiteX41059" y="connsiteY41059"/>
              </a:cxn>
              <a:cxn ang="0">
                <a:pos x="connsiteX41060" y="connsiteY41060"/>
              </a:cxn>
              <a:cxn ang="0">
                <a:pos x="connsiteX41061" y="connsiteY41061"/>
              </a:cxn>
              <a:cxn ang="0">
                <a:pos x="connsiteX41062" y="connsiteY41062"/>
              </a:cxn>
              <a:cxn ang="0">
                <a:pos x="connsiteX41063" y="connsiteY41063"/>
              </a:cxn>
              <a:cxn ang="0">
                <a:pos x="connsiteX41064" y="connsiteY41064"/>
              </a:cxn>
              <a:cxn ang="0">
                <a:pos x="connsiteX41065" y="connsiteY41065"/>
              </a:cxn>
              <a:cxn ang="0">
                <a:pos x="connsiteX41066" y="connsiteY41066"/>
              </a:cxn>
              <a:cxn ang="0">
                <a:pos x="connsiteX41067" y="connsiteY41067"/>
              </a:cxn>
              <a:cxn ang="0">
                <a:pos x="connsiteX41068" y="connsiteY41068"/>
              </a:cxn>
              <a:cxn ang="0">
                <a:pos x="connsiteX41069" y="connsiteY41069"/>
              </a:cxn>
              <a:cxn ang="0">
                <a:pos x="connsiteX41070" y="connsiteY41070"/>
              </a:cxn>
              <a:cxn ang="0">
                <a:pos x="connsiteX41071" y="connsiteY41071"/>
              </a:cxn>
              <a:cxn ang="0">
                <a:pos x="connsiteX41072" y="connsiteY41072"/>
              </a:cxn>
              <a:cxn ang="0">
                <a:pos x="connsiteX41073" y="connsiteY41073"/>
              </a:cxn>
              <a:cxn ang="0">
                <a:pos x="connsiteX41074" y="connsiteY41074"/>
              </a:cxn>
              <a:cxn ang="0">
                <a:pos x="connsiteX41075" y="connsiteY41075"/>
              </a:cxn>
              <a:cxn ang="0">
                <a:pos x="connsiteX41076" y="connsiteY41076"/>
              </a:cxn>
              <a:cxn ang="0">
                <a:pos x="connsiteX41077" y="connsiteY41077"/>
              </a:cxn>
              <a:cxn ang="0">
                <a:pos x="connsiteX41078" y="connsiteY41078"/>
              </a:cxn>
              <a:cxn ang="0">
                <a:pos x="connsiteX41079" y="connsiteY41079"/>
              </a:cxn>
              <a:cxn ang="0">
                <a:pos x="connsiteX41080" y="connsiteY41080"/>
              </a:cxn>
              <a:cxn ang="0">
                <a:pos x="connsiteX41081" y="connsiteY41081"/>
              </a:cxn>
              <a:cxn ang="0">
                <a:pos x="connsiteX41082" y="connsiteY41082"/>
              </a:cxn>
              <a:cxn ang="0">
                <a:pos x="connsiteX41083" y="connsiteY41083"/>
              </a:cxn>
              <a:cxn ang="0">
                <a:pos x="connsiteX41084" y="connsiteY41084"/>
              </a:cxn>
              <a:cxn ang="0">
                <a:pos x="connsiteX41085" y="connsiteY41085"/>
              </a:cxn>
              <a:cxn ang="0">
                <a:pos x="connsiteX41086" y="connsiteY41086"/>
              </a:cxn>
              <a:cxn ang="0">
                <a:pos x="connsiteX41087" y="connsiteY41087"/>
              </a:cxn>
              <a:cxn ang="0">
                <a:pos x="connsiteX41088" y="connsiteY41088"/>
              </a:cxn>
              <a:cxn ang="0">
                <a:pos x="connsiteX41089" y="connsiteY41089"/>
              </a:cxn>
              <a:cxn ang="0">
                <a:pos x="connsiteX41090" y="connsiteY41090"/>
              </a:cxn>
              <a:cxn ang="0">
                <a:pos x="connsiteX41091" y="connsiteY41091"/>
              </a:cxn>
              <a:cxn ang="0">
                <a:pos x="connsiteX41092" y="connsiteY41092"/>
              </a:cxn>
              <a:cxn ang="0">
                <a:pos x="connsiteX41093" y="connsiteY41093"/>
              </a:cxn>
              <a:cxn ang="0">
                <a:pos x="connsiteX41094" y="connsiteY41094"/>
              </a:cxn>
              <a:cxn ang="0">
                <a:pos x="connsiteX41095" y="connsiteY41095"/>
              </a:cxn>
              <a:cxn ang="0">
                <a:pos x="connsiteX41096" y="connsiteY41096"/>
              </a:cxn>
              <a:cxn ang="0">
                <a:pos x="connsiteX41097" y="connsiteY41097"/>
              </a:cxn>
              <a:cxn ang="0">
                <a:pos x="connsiteX41098" y="connsiteY41098"/>
              </a:cxn>
              <a:cxn ang="0">
                <a:pos x="connsiteX41099" y="connsiteY41099"/>
              </a:cxn>
              <a:cxn ang="0">
                <a:pos x="connsiteX41100" y="connsiteY41100"/>
              </a:cxn>
              <a:cxn ang="0">
                <a:pos x="connsiteX41101" y="connsiteY41101"/>
              </a:cxn>
              <a:cxn ang="0">
                <a:pos x="connsiteX41102" y="connsiteY41102"/>
              </a:cxn>
              <a:cxn ang="0">
                <a:pos x="connsiteX41103" y="connsiteY41103"/>
              </a:cxn>
              <a:cxn ang="0">
                <a:pos x="connsiteX41104" y="connsiteY41104"/>
              </a:cxn>
              <a:cxn ang="0">
                <a:pos x="connsiteX41105" y="connsiteY41105"/>
              </a:cxn>
              <a:cxn ang="0">
                <a:pos x="connsiteX41106" y="connsiteY41106"/>
              </a:cxn>
              <a:cxn ang="0">
                <a:pos x="connsiteX41107" y="connsiteY41107"/>
              </a:cxn>
              <a:cxn ang="0">
                <a:pos x="connsiteX41108" y="connsiteY41108"/>
              </a:cxn>
              <a:cxn ang="0">
                <a:pos x="connsiteX41109" y="connsiteY41109"/>
              </a:cxn>
              <a:cxn ang="0">
                <a:pos x="connsiteX41110" y="connsiteY41110"/>
              </a:cxn>
              <a:cxn ang="0">
                <a:pos x="connsiteX41111" y="connsiteY41111"/>
              </a:cxn>
              <a:cxn ang="0">
                <a:pos x="connsiteX41112" y="connsiteY41112"/>
              </a:cxn>
              <a:cxn ang="0">
                <a:pos x="connsiteX41113" y="connsiteY41113"/>
              </a:cxn>
              <a:cxn ang="0">
                <a:pos x="connsiteX41114" y="connsiteY41114"/>
              </a:cxn>
              <a:cxn ang="0">
                <a:pos x="connsiteX41115" y="connsiteY41115"/>
              </a:cxn>
              <a:cxn ang="0">
                <a:pos x="connsiteX41116" y="connsiteY41116"/>
              </a:cxn>
              <a:cxn ang="0">
                <a:pos x="connsiteX41117" y="connsiteY41117"/>
              </a:cxn>
              <a:cxn ang="0">
                <a:pos x="connsiteX41118" y="connsiteY41118"/>
              </a:cxn>
              <a:cxn ang="0">
                <a:pos x="connsiteX41119" y="connsiteY41119"/>
              </a:cxn>
              <a:cxn ang="0">
                <a:pos x="connsiteX41120" y="connsiteY41120"/>
              </a:cxn>
              <a:cxn ang="0">
                <a:pos x="connsiteX41121" y="connsiteY41121"/>
              </a:cxn>
              <a:cxn ang="0">
                <a:pos x="connsiteX41122" y="connsiteY41122"/>
              </a:cxn>
              <a:cxn ang="0">
                <a:pos x="connsiteX41123" y="connsiteY41123"/>
              </a:cxn>
              <a:cxn ang="0">
                <a:pos x="connsiteX41124" y="connsiteY41124"/>
              </a:cxn>
              <a:cxn ang="0">
                <a:pos x="connsiteX41125" y="connsiteY41125"/>
              </a:cxn>
              <a:cxn ang="0">
                <a:pos x="connsiteX41126" y="connsiteY41126"/>
              </a:cxn>
              <a:cxn ang="0">
                <a:pos x="connsiteX41127" y="connsiteY41127"/>
              </a:cxn>
              <a:cxn ang="0">
                <a:pos x="connsiteX41128" y="connsiteY41128"/>
              </a:cxn>
              <a:cxn ang="0">
                <a:pos x="connsiteX41129" y="connsiteY41129"/>
              </a:cxn>
              <a:cxn ang="0">
                <a:pos x="connsiteX41130" y="connsiteY41130"/>
              </a:cxn>
              <a:cxn ang="0">
                <a:pos x="connsiteX41131" y="connsiteY41131"/>
              </a:cxn>
              <a:cxn ang="0">
                <a:pos x="connsiteX41132" y="connsiteY41132"/>
              </a:cxn>
              <a:cxn ang="0">
                <a:pos x="connsiteX41133" y="connsiteY41133"/>
              </a:cxn>
              <a:cxn ang="0">
                <a:pos x="connsiteX41134" y="connsiteY41134"/>
              </a:cxn>
              <a:cxn ang="0">
                <a:pos x="connsiteX41135" y="connsiteY41135"/>
              </a:cxn>
              <a:cxn ang="0">
                <a:pos x="connsiteX41136" y="connsiteY41136"/>
              </a:cxn>
              <a:cxn ang="0">
                <a:pos x="connsiteX41137" y="connsiteY41137"/>
              </a:cxn>
              <a:cxn ang="0">
                <a:pos x="connsiteX41138" y="connsiteY41138"/>
              </a:cxn>
              <a:cxn ang="0">
                <a:pos x="connsiteX41139" y="connsiteY41139"/>
              </a:cxn>
              <a:cxn ang="0">
                <a:pos x="connsiteX41140" y="connsiteY41140"/>
              </a:cxn>
              <a:cxn ang="0">
                <a:pos x="connsiteX41141" y="connsiteY41141"/>
              </a:cxn>
              <a:cxn ang="0">
                <a:pos x="connsiteX41142" y="connsiteY41142"/>
              </a:cxn>
              <a:cxn ang="0">
                <a:pos x="connsiteX41143" y="connsiteY41143"/>
              </a:cxn>
              <a:cxn ang="0">
                <a:pos x="connsiteX41144" y="connsiteY41144"/>
              </a:cxn>
              <a:cxn ang="0">
                <a:pos x="connsiteX41145" y="connsiteY41145"/>
              </a:cxn>
              <a:cxn ang="0">
                <a:pos x="connsiteX41146" y="connsiteY41146"/>
              </a:cxn>
              <a:cxn ang="0">
                <a:pos x="connsiteX41147" y="connsiteY41147"/>
              </a:cxn>
              <a:cxn ang="0">
                <a:pos x="connsiteX41148" y="connsiteY41148"/>
              </a:cxn>
              <a:cxn ang="0">
                <a:pos x="connsiteX41149" y="connsiteY41149"/>
              </a:cxn>
              <a:cxn ang="0">
                <a:pos x="connsiteX41150" y="connsiteY41150"/>
              </a:cxn>
              <a:cxn ang="0">
                <a:pos x="connsiteX41151" y="connsiteY41151"/>
              </a:cxn>
              <a:cxn ang="0">
                <a:pos x="connsiteX41152" y="connsiteY41152"/>
              </a:cxn>
              <a:cxn ang="0">
                <a:pos x="connsiteX41153" y="connsiteY41153"/>
              </a:cxn>
              <a:cxn ang="0">
                <a:pos x="connsiteX41154" y="connsiteY41154"/>
              </a:cxn>
              <a:cxn ang="0">
                <a:pos x="connsiteX41155" y="connsiteY41155"/>
              </a:cxn>
              <a:cxn ang="0">
                <a:pos x="connsiteX41156" y="connsiteY41156"/>
              </a:cxn>
              <a:cxn ang="0">
                <a:pos x="connsiteX41157" y="connsiteY41157"/>
              </a:cxn>
              <a:cxn ang="0">
                <a:pos x="connsiteX41158" y="connsiteY41158"/>
              </a:cxn>
              <a:cxn ang="0">
                <a:pos x="connsiteX41159" y="connsiteY41159"/>
              </a:cxn>
              <a:cxn ang="0">
                <a:pos x="connsiteX41160" y="connsiteY41160"/>
              </a:cxn>
              <a:cxn ang="0">
                <a:pos x="connsiteX41161" y="connsiteY41161"/>
              </a:cxn>
              <a:cxn ang="0">
                <a:pos x="connsiteX41162" y="connsiteY41162"/>
              </a:cxn>
              <a:cxn ang="0">
                <a:pos x="connsiteX41163" y="connsiteY41163"/>
              </a:cxn>
              <a:cxn ang="0">
                <a:pos x="connsiteX41164" y="connsiteY41164"/>
              </a:cxn>
              <a:cxn ang="0">
                <a:pos x="connsiteX41165" y="connsiteY41165"/>
              </a:cxn>
              <a:cxn ang="0">
                <a:pos x="connsiteX41166" y="connsiteY41166"/>
              </a:cxn>
              <a:cxn ang="0">
                <a:pos x="connsiteX41167" y="connsiteY41167"/>
              </a:cxn>
              <a:cxn ang="0">
                <a:pos x="connsiteX41168" y="connsiteY41168"/>
              </a:cxn>
              <a:cxn ang="0">
                <a:pos x="connsiteX41169" y="connsiteY41169"/>
              </a:cxn>
              <a:cxn ang="0">
                <a:pos x="connsiteX41170" y="connsiteY41170"/>
              </a:cxn>
              <a:cxn ang="0">
                <a:pos x="connsiteX41171" y="connsiteY41171"/>
              </a:cxn>
              <a:cxn ang="0">
                <a:pos x="connsiteX41172" y="connsiteY41172"/>
              </a:cxn>
              <a:cxn ang="0">
                <a:pos x="connsiteX41173" y="connsiteY41173"/>
              </a:cxn>
              <a:cxn ang="0">
                <a:pos x="connsiteX41174" y="connsiteY41174"/>
              </a:cxn>
              <a:cxn ang="0">
                <a:pos x="connsiteX41175" y="connsiteY41175"/>
              </a:cxn>
              <a:cxn ang="0">
                <a:pos x="connsiteX41176" y="connsiteY41176"/>
              </a:cxn>
              <a:cxn ang="0">
                <a:pos x="connsiteX41177" y="connsiteY41177"/>
              </a:cxn>
              <a:cxn ang="0">
                <a:pos x="connsiteX41178" y="connsiteY41178"/>
              </a:cxn>
              <a:cxn ang="0">
                <a:pos x="connsiteX41179" y="connsiteY41179"/>
              </a:cxn>
              <a:cxn ang="0">
                <a:pos x="connsiteX41180" y="connsiteY41180"/>
              </a:cxn>
              <a:cxn ang="0">
                <a:pos x="connsiteX41181" y="connsiteY41181"/>
              </a:cxn>
              <a:cxn ang="0">
                <a:pos x="connsiteX41182" y="connsiteY41182"/>
              </a:cxn>
              <a:cxn ang="0">
                <a:pos x="connsiteX41183" y="connsiteY41183"/>
              </a:cxn>
              <a:cxn ang="0">
                <a:pos x="connsiteX41184" y="connsiteY41184"/>
              </a:cxn>
              <a:cxn ang="0">
                <a:pos x="connsiteX41185" y="connsiteY41185"/>
              </a:cxn>
              <a:cxn ang="0">
                <a:pos x="connsiteX41186" y="connsiteY41186"/>
              </a:cxn>
              <a:cxn ang="0">
                <a:pos x="connsiteX41187" y="connsiteY41187"/>
              </a:cxn>
              <a:cxn ang="0">
                <a:pos x="connsiteX41188" y="connsiteY41188"/>
              </a:cxn>
              <a:cxn ang="0">
                <a:pos x="connsiteX41189" y="connsiteY41189"/>
              </a:cxn>
              <a:cxn ang="0">
                <a:pos x="connsiteX41190" y="connsiteY41190"/>
              </a:cxn>
              <a:cxn ang="0">
                <a:pos x="connsiteX41191" y="connsiteY41191"/>
              </a:cxn>
              <a:cxn ang="0">
                <a:pos x="connsiteX41192" y="connsiteY41192"/>
              </a:cxn>
              <a:cxn ang="0">
                <a:pos x="connsiteX41193" y="connsiteY41193"/>
              </a:cxn>
              <a:cxn ang="0">
                <a:pos x="connsiteX41194" y="connsiteY41194"/>
              </a:cxn>
              <a:cxn ang="0">
                <a:pos x="connsiteX41195" y="connsiteY41195"/>
              </a:cxn>
              <a:cxn ang="0">
                <a:pos x="connsiteX41196" y="connsiteY41196"/>
              </a:cxn>
              <a:cxn ang="0">
                <a:pos x="connsiteX41197" y="connsiteY41197"/>
              </a:cxn>
              <a:cxn ang="0">
                <a:pos x="connsiteX41198" y="connsiteY41198"/>
              </a:cxn>
              <a:cxn ang="0">
                <a:pos x="connsiteX41199" y="connsiteY41199"/>
              </a:cxn>
              <a:cxn ang="0">
                <a:pos x="connsiteX41200" y="connsiteY41200"/>
              </a:cxn>
              <a:cxn ang="0">
                <a:pos x="connsiteX41201" y="connsiteY41201"/>
              </a:cxn>
              <a:cxn ang="0">
                <a:pos x="connsiteX41202" y="connsiteY41202"/>
              </a:cxn>
              <a:cxn ang="0">
                <a:pos x="connsiteX41203" y="connsiteY41203"/>
              </a:cxn>
              <a:cxn ang="0">
                <a:pos x="connsiteX41204" y="connsiteY41204"/>
              </a:cxn>
              <a:cxn ang="0">
                <a:pos x="connsiteX41205" y="connsiteY41205"/>
              </a:cxn>
              <a:cxn ang="0">
                <a:pos x="connsiteX41206" y="connsiteY41206"/>
              </a:cxn>
              <a:cxn ang="0">
                <a:pos x="connsiteX41207" y="connsiteY41207"/>
              </a:cxn>
              <a:cxn ang="0">
                <a:pos x="connsiteX41208" y="connsiteY41208"/>
              </a:cxn>
              <a:cxn ang="0">
                <a:pos x="connsiteX41209" y="connsiteY41209"/>
              </a:cxn>
              <a:cxn ang="0">
                <a:pos x="connsiteX41210" y="connsiteY41210"/>
              </a:cxn>
              <a:cxn ang="0">
                <a:pos x="connsiteX41211" y="connsiteY41211"/>
              </a:cxn>
              <a:cxn ang="0">
                <a:pos x="connsiteX41212" y="connsiteY41212"/>
              </a:cxn>
              <a:cxn ang="0">
                <a:pos x="connsiteX41213" y="connsiteY41213"/>
              </a:cxn>
              <a:cxn ang="0">
                <a:pos x="connsiteX41214" y="connsiteY41214"/>
              </a:cxn>
              <a:cxn ang="0">
                <a:pos x="connsiteX41215" y="connsiteY41215"/>
              </a:cxn>
              <a:cxn ang="0">
                <a:pos x="connsiteX41216" y="connsiteY41216"/>
              </a:cxn>
              <a:cxn ang="0">
                <a:pos x="connsiteX41217" y="connsiteY41217"/>
              </a:cxn>
              <a:cxn ang="0">
                <a:pos x="connsiteX41218" y="connsiteY41218"/>
              </a:cxn>
              <a:cxn ang="0">
                <a:pos x="connsiteX41219" y="connsiteY41219"/>
              </a:cxn>
              <a:cxn ang="0">
                <a:pos x="connsiteX41220" y="connsiteY41220"/>
              </a:cxn>
              <a:cxn ang="0">
                <a:pos x="connsiteX41221" y="connsiteY41221"/>
              </a:cxn>
              <a:cxn ang="0">
                <a:pos x="connsiteX41222" y="connsiteY41222"/>
              </a:cxn>
              <a:cxn ang="0">
                <a:pos x="connsiteX41223" y="connsiteY41223"/>
              </a:cxn>
              <a:cxn ang="0">
                <a:pos x="connsiteX41224" y="connsiteY41224"/>
              </a:cxn>
              <a:cxn ang="0">
                <a:pos x="connsiteX41225" y="connsiteY41225"/>
              </a:cxn>
              <a:cxn ang="0">
                <a:pos x="connsiteX41226" y="connsiteY41226"/>
              </a:cxn>
              <a:cxn ang="0">
                <a:pos x="connsiteX41227" y="connsiteY41227"/>
              </a:cxn>
              <a:cxn ang="0">
                <a:pos x="connsiteX41228" y="connsiteY41228"/>
              </a:cxn>
              <a:cxn ang="0">
                <a:pos x="connsiteX41229" y="connsiteY41229"/>
              </a:cxn>
              <a:cxn ang="0">
                <a:pos x="connsiteX41230" y="connsiteY41230"/>
              </a:cxn>
              <a:cxn ang="0">
                <a:pos x="connsiteX41231" y="connsiteY41231"/>
              </a:cxn>
              <a:cxn ang="0">
                <a:pos x="connsiteX41232" y="connsiteY41232"/>
              </a:cxn>
              <a:cxn ang="0">
                <a:pos x="connsiteX41233" y="connsiteY41233"/>
              </a:cxn>
              <a:cxn ang="0">
                <a:pos x="connsiteX41234" y="connsiteY41234"/>
              </a:cxn>
              <a:cxn ang="0">
                <a:pos x="connsiteX41235" y="connsiteY41235"/>
              </a:cxn>
              <a:cxn ang="0">
                <a:pos x="connsiteX41236" y="connsiteY41236"/>
              </a:cxn>
              <a:cxn ang="0">
                <a:pos x="connsiteX41237" y="connsiteY41237"/>
              </a:cxn>
              <a:cxn ang="0">
                <a:pos x="connsiteX41238" y="connsiteY41238"/>
              </a:cxn>
              <a:cxn ang="0">
                <a:pos x="connsiteX41239" y="connsiteY41239"/>
              </a:cxn>
              <a:cxn ang="0">
                <a:pos x="connsiteX41240" y="connsiteY41240"/>
              </a:cxn>
              <a:cxn ang="0">
                <a:pos x="connsiteX41241" y="connsiteY41241"/>
              </a:cxn>
              <a:cxn ang="0">
                <a:pos x="connsiteX41242" y="connsiteY41242"/>
              </a:cxn>
              <a:cxn ang="0">
                <a:pos x="connsiteX41243" y="connsiteY41243"/>
              </a:cxn>
              <a:cxn ang="0">
                <a:pos x="connsiteX41244" y="connsiteY41244"/>
              </a:cxn>
              <a:cxn ang="0">
                <a:pos x="connsiteX41245" y="connsiteY41245"/>
              </a:cxn>
              <a:cxn ang="0">
                <a:pos x="connsiteX41246" y="connsiteY41246"/>
              </a:cxn>
              <a:cxn ang="0">
                <a:pos x="connsiteX41247" y="connsiteY41247"/>
              </a:cxn>
              <a:cxn ang="0">
                <a:pos x="connsiteX41248" y="connsiteY41248"/>
              </a:cxn>
              <a:cxn ang="0">
                <a:pos x="connsiteX41249" y="connsiteY41249"/>
              </a:cxn>
              <a:cxn ang="0">
                <a:pos x="connsiteX41250" y="connsiteY41250"/>
              </a:cxn>
              <a:cxn ang="0">
                <a:pos x="connsiteX41251" y="connsiteY41251"/>
              </a:cxn>
              <a:cxn ang="0">
                <a:pos x="connsiteX41252" y="connsiteY41252"/>
              </a:cxn>
              <a:cxn ang="0">
                <a:pos x="connsiteX41253" y="connsiteY41253"/>
              </a:cxn>
              <a:cxn ang="0">
                <a:pos x="connsiteX41254" y="connsiteY41254"/>
              </a:cxn>
              <a:cxn ang="0">
                <a:pos x="connsiteX41255" y="connsiteY41255"/>
              </a:cxn>
              <a:cxn ang="0">
                <a:pos x="connsiteX41256" y="connsiteY41256"/>
              </a:cxn>
              <a:cxn ang="0">
                <a:pos x="connsiteX41257" y="connsiteY41257"/>
              </a:cxn>
              <a:cxn ang="0">
                <a:pos x="connsiteX41258" y="connsiteY41258"/>
              </a:cxn>
              <a:cxn ang="0">
                <a:pos x="connsiteX41259" y="connsiteY41259"/>
              </a:cxn>
              <a:cxn ang="0">
                <a:pos x="connsiteX41260" y="connsiteY41260"/>
              </a:cxn>
              <a:cxn ang="0">
                <a:pos x="connsiteX41261" y="connsiteY41261"/>
              </a:cxn>
              <a:cxn ang="0">
                <a:pos x="connsiteX41262" y="connsiteY41262"/>
              </a:cxn>
              <a:cxn ang="0">
                <a:pos x="connsiteX41263" y="connsiteY41263"/>
              </a:cxn>
              <a:cxn ang="0">
                <a:pos x="connsiteX41264" y="connsiteY41264"/>
              </a:cxn>
              <a:cxn ang="0">
                <a:pos x="connsiteX41265" y="connsiteY41265"/>
              </a:cxn>
              <a:cxn ang="0">
                <a:pos x="connsiteX41266" y="connsiteY41266"/>
              </a:cxn>
              <a:cxn ang="0">
                <a:pos x="connsiteX41267" y="connsiteY41267"/>
              </a:cxn>
              <a:cxn ang="0">
                <a:pos x="connsiteX41268" y="connsiteY41268"/>
              </a:cxn>
              <a:cxn ang="0">
                <a:pos x="connsiteX41269" y="connsiteY41269"/>
              </a:cxn>
              <a:cxn ang="0">
                <a:pos x="connsiteX41270" y="connsiteY41270"/>
              </a:cxn>
              <a:cxn ang="0">
                <a:pos x="connsiteX41271" y="connsiteY41271"/>
              </a:cxn>
              <a:cxn ang="0">
                <a:pos x="connsiteX41272" y="connsiteY41272"/>
              </a:cxn>
              <a:cxn ang="0">
                <a:pos x="connsiteX41273" y="connsiteY41273"/>
              </a:cxn>
              <a:cxn ang="0">
                <a:pos x="connsiteX41274" y="connsiteY41274"/>
              </a:cxn>
              <a:cxn ang="0">
                <a:pos x="connsiteX41275" y="connsiteY41275"/>
              </a:cxn>
              <a:cxn ang="0">
                <a:pos x="connsiteX41276" y="connsiteY41276"/>
              </a:cxn>
              <a:cxn ang="0">
                <a:pos x="connsiteX41277" y="connsiteY41277"/>
              </a:cxn>
              <a:cxn ang="0">
                <a:pos x="connsiteX41278" y="connsiteY41278"/>
              </a:cxn>
              <a:cxn ang="0">
                <a:pos x="connsiteX41279" y="connsiteY41279"/>
              </a:cxn>
              <a:cxn ang="0">
                <a:pos x="connsiteX41280" y="connsiteY41280"/>
              </a:cxn>
              <a:cxn ang="0">
                <a:pos x="connsiteX41281" y="connsiteY41281"/>
              </a:cxn>
              <a:cxn ang="0">
                <a:pos x="connsiteX41282" y="connsiteY41282"/>
              </a:cxn>
              <a:cxn ang="0">
                <a:pos x="connsiteX41283" y="connsiteY41283"/>
              </a:cxn>
              <a:cxn ang="0">
                <a:pos x="connsiteX41284" y="connsiteY41284"/>
              </a:cxn>
              <a:cxn ang="0">
                <a:pos x="connsiteX41285" y="connsiteY41285"/>
              </a:cxn>
              <a:cxn ang="0">
                <a:pos x="connsiteX41286" y="connsiteY41286"/>
              </a:cxn>
              <a:cxn ang="0">
                <a:pos x="connsiteX41287" y="connsiteY41287"/>
              </a:cxn>
              <a:cxn ang="0">
                <a:pos x="connsiteX41288" y="connsiteY41288"/>
              </a:cxn>
              <a:cxn ang="0">
                <a:pos x="connsiteX41289" y="connsiteY41289"/>
              </a:cxn>
              <a:cxn ang="0">
                <a:pos x="connsiteX41290" y="connsiteY41290"/>
              </a:cxn>
              <a:cxn ang="0">
                <a:pos x="connsiteX41291" y="connsiteY41291"/>
              </a:cxn>
              <a:cxn ang="0">
                <a:pos x="connsiteX41292" y="connsiteY41292"/>
              </a:cxn>
              <a:cxn ang="0">
                <a:pos x="connsiteX41293" y="connsiteY41293"/>
              </a:cxn>
              <a:cxn ang="0">
                <a:pos x="connsiteX41294" y="connsiteY41294"/>
              </a:cxn>
              <a:cxn ang="0">
                <a:pos x="connsiteX41295" y="connsiteY41295"/>
              </a:cxn>
              <a:cxn ang="0">
                <a:pos x="connsiteX41296" y="connsiteY41296"/>
              </a:cxn>
              <a:cxn ang="0">
                <a:pos x="connsiteX41297" y="connsiteY41297"/>
              </a:cxn>
              <a:cxn ang="0">
                <a:pos x="connsiteX41298" y="connsiteY41298"/>
              </a:cxn>
              <a:cxn ang="0">
                <a:pos x="connsiteX41299" y="connsiteY41299"/>
              </a:cxn>
              <a:cxn ang="0">
                <a:pos x="connsiteX41300" y="connsiteY41300"/>
              </a:cxn>
              <a:cxn ang="0">
                <a:pos x="connsiteX41301" y="connsiteY41301"/>
              </a:cxn>
              <a:cxn ang="0">
                <a:pos x="connsiteX41302" y="connsiteY41302"/>
              </a:cxn>
              <a:cxn ang="0">
                <a:pos x="connsiteX41303" y="connsiteY41303"/>
              </a:cxn>
              <a:cxn ang="0">
                <a:pos x="connsiteX41304" y="connsiteY41304"/>
              </a:cxn>
              <a:cxn ang="0">
                <a:pos x="connsiteX41305" y="connsiteY41305"/>
              </a:cxn>
              <a:cxn ang="0">
                <a:pos x="connsiteX41306" y="connsiteY41306"/>
              </a:cxn>
              <a:cxn ang="0">
                <a:pos x="connsiteX41307" y="connsiteY41307"/>
              </a:cxn>
              <a:cxn ang="0">
                <a:pos x="connsiteX41308" y="connsiteY41308"/>
              </a:cxn>
              <a:cxn ang="0">
                <a:pos x="connsiteX41309" y="connsiteY41309"/>
              </a:cxn>
              <a:cxn ang="0">
                <a:pos x="connsiteX41310" y="connsiteY41310"/>
              </a:cxn>
              <a:cxn ang="0">
                <a:pos x="connsiteX41311" y="connsiteY41311"/>
              </a:cxn>
              <a:cxn ang="0">
                <a:pos x="connsiteX41312" y="connsiteY41312"/>
              </a:cxn>
              <a:cxn ang="0">
                <a:pos x="connsiteX41313" y="connsiteY41313"/>
              </a:cxn>
              <a:cxn ang="0">
                <a:pos x="connsiteX41314" y="connsiteY41314"/>
              </a:cxn>
              <a:cxn ang="0">
                <a:pos x="connsiteX41315" y="connsiteY41315"/>
              </a:cxn>
              <a:cxn ang="0">
                <a:pos x="connsiteX41316" y="connsiteY41316"/>
              </a:cxn>
              <a:cxn ang="0">
                <a:pos x="connsiteX41317" y="connsiteY41317"/>
              </a:cxn>
              <a:cxn ang="0">
                <a:pos x="connsiteX41318" y="connsiteY41318"/>
              </a:cxn>
              <a:cxn ang="0">
                <a:pos x="connsiteX41319" y="connsiteY41319"/>
              </a:cxn>
              <a:cxn ang="0">
                <a:pos x="connsiteX41320" y="connsiteY41320"/>
              </a:cxn>
              <a:cxn ang="0">
                <a:pos x="connsiteX41321" y="connsiteY41321"/>
              </a:cxn>
              <a:cxn ang="0">
                <a:pos x="connsiteX41322" y="connsiteY41322"/>
              </a:cxn>
              <a:cxn ang="0">
                <a:pos x="connsiteX41323" y="connsiteY41323"/>
              </a:cxn>
              <a:cxn ang="0">
                <a:pos x="connsiteX41324" y="connsiteY41324"/>
              </a:cxn>
              <a:cxn ang="0">
                <a:pos x="connsiteX41325" y="connsiteY41325"/>
              </a:cxn>
              <a:cxn ang="0">
                <a:pos x="connsiteX41326" y="connsiteY41326"/>
              </a:cxn>
              <a:cxn ang="0">
                <a:pos x="connsiteX41327" y="connsiteY41327"/>
              </a:cxn>
              <a:cxn ang="0">
                <a:pos x="connsiteX41328" y="connsiteY41328"/>
              </a:cxn>
              <a:cxn ang="0">
                <a:pos x="connsiteX41329" y="connsiteY41329"/>
              </a:cxn>
              <a:cxn ang="0">
                <a:pos x="connsiteX41330" y="connsiteY41330"/>
              </a:cxn>
              <a:cxn ang="0">
                <a:pos x="connsiteX41331" y="connsiteY41331"/>
              </a:cxn>
              <a:cxn ang="0">
                <a:pos x="connsiteX41332" y="connsiteY41332"/>
              </a:cxn>
              <a:cxn ang="0">
                <a:pos x="connsiteX41333" y="connsiteY41333"/>
              </a:cxn>
              <a:cxn ang="0">
                <a:pos x="connsiteX41334" y="connsiteY41334"/>
              </a:cxn>
              <a:cxn ang="0">
                <a:pos x="connsiteX41335" y="connsiteY41335"/>
              </a:cxn>
              <a:cxn ang="0">
                <a:pos x="connsiteX41336" y="connsiteY41336"/>
              </a:cxn>
              <a:cxn ang="0">
                <a:pos x="connsiteX41337" y="connsiteY41337"/>
              </a:cxn>
              <a:cxn ang="0">
                <a:pos x="connsiteX41338" y="connsiteY41338"/>
              </a:cxn>
              <a:cxn ang="0">
                <a:pos x="connsiteX41339" y="connsiteY41339"/>
              </a:cxn>
              <a:cxn ang="0">
                <a:pos x="connsiteX41340" y="connsiteY41340"/>
              </a:cxn>
              <a:cxn ang="0">
                <a:pos x="connsiteX41341" y="connsiteY41341"/>
              </a:cxn>
              <a:cxn ang="0">
                <a:pos x="connsiteX41342" y="connsiteY41342"/>
              </a:cxn>
              <a:cxn ang="0">
                <a:pos x="connsiteX41343" y="connsiteY41343"/>
              </a:cxn>
              <a:cxn ang="0">
                <a:pos x="connsiteX41344" y="connsiteY41344"/>
              </a:cxn>
              <a:cxn ang="0">
                <a:pos x="connsiteX41345" y="connsiteY41345"/>
              </a:cxn>
              <a:cxn ang="0">
                <a:pos x="connsiteX41346" y="connsiteY41346"/>
              </a:cxn>
              <a:cxn ang="0">
                <a:pos x="connsiteX41347" y="connsiteY41347"/>
              </a:cxn>
              <a:cxn ang="0">
                <a:pos x="connsiteX41348" y="connsiteY41348"/>
              </a:cxn>
              <a:cxn ang="0">
                <a:pos x="connsiteX41349" y="connsiteY41349"/>
              </a:cxn>
              <a:cxn ang="0">
                <a:pos x="connsiteX41350" y="connsiteY41350"/>
              </a:cxn>
              <a:cxn ang="0">
                <a:pos x="connsiteX41351" y="connsiteY41351"/>
              </a:cxn>
              <a:cxn ang="0">
                <a:pos x="connsiteX41352" y="connsiteY41352"/>
              </a:cxn>
              <a:cxn ang="0">
                <a:pos x="connsiteX41353" y="connsiteY41353"/>
              </a:cxn>
              <a:cxn ang="0">
                <a:pos x="connsiteX41354" y="connsiteY41354"/>
              </a:cxn>
              <a:cxn ang="0">
                <a:pos x="connsiteX41355" y="connsiteY41355"/>
              </a:cxn>
              <a:cxn ang="0">
                <a:pos x="connsiteX41356" y="connsiteY41356"/>
              </a:cxn>
              <a:cxn ang="0">
                <a:pos x="connsiteX41357" y="connsiteY41357"/>
              </a:cxn>
              <a:cxn ang="0">
                <a:pos x="connsiteX41358" y="connsiteY41358"/>
              </a:cxn>
              <a:cxn ang="0">
                <a:pos x="connsiteX41359" y="connsiteY41359"/>
              </a:cxn>
              <a:cxn ang="0">
                <a:pos x="connsiteX41360" y="connsiteY41360"/>
              </a:cxn>
              <a:cxn ang="0">
                <a:pos x="connsiteX41361" y="connsiteY41361"/>
              </a:cxn>
              <a:cxn ang="0">
                <a:pos x="connsiteX41362" y="connsiteY41362"/>
              </a:cxn>
              <a:cxn ang="0">
                <a:pos x="connsiteX41363" y="connsiteY41363"/>
              </a:cxn>
              <a:cxn ang="0">
                <a:pos x="connsiteX41364" y="connsiteY41364"/>
              </a:cxn>
              <a:cxn ang="0">
                <a:pos x="connsiteX41365" y="connsiteY41365"/>
              </a:cxn>
              <a:cxn ang="0">
                <a:pos x="connsiteX41366" y="connsiteY41366"/>
              </a:cxn>
              <a:cxn ang="0">
                <a:pos x="connsiteX41367" y="connsiteY41367"/>
              </a:cxn>
              <a:cxn ang="0">
                <a:pos x="connsiteX41368" y="connsiteY41368"/>
              </a:cxn>
              <a:cxn ang="0">
                <a:pos x="connsiteX41369" y="connsiteY41369"/>
              </a:cxn>
              <a:cxn ang="0">
                <a:pos x="connsiteX41370" y="connsiteY41370"/>
              </a:cxn>
              <a:cxn ang="0">
                <a:pos x="connsiteX41371" y="connsiteY41371"/>
              </a:cxn>
              <a:cxn ang="0">
                <a:pos x="connsiteX41372" y="connsiteY41372"/>
              </a:cxn>
              <a:cxn ang="0">
                <a:pos x="connsiteX41373" y="connsiteY41373"/>
              </a:cxn>
              <a:cxn ang="0">
                <a:pos x="connsiteX41374" y="connsiteY41374"/>
              </a:cxn>
              <a:cxn ang="0">
                <a:pos x="connsiteX41375" y="connsiteY41375"/>
              </a:cxn>
              <a:cxn ang="0">
                <a:pos x="connsiteX41376" y="connsiteY41376"/>
              </a:cxn>
              <a:cxn ang="0">
                <a:pos x="connsiteX41377" y="connsiteY41377"/>
              </a:cxn>
              <a:cxn ang="0">
                <a:pos x="connsiteX41378" y="connsiteY41378"/>
              </a:cxn>
              <a:cxn ang="0">
                <a:pos x="connsiteX41379" y="connsiteY41379"/>
              </a:cxn>
              <a:cxn ang="0">
                <a:pos x="connsiteX41380" y="connsiteY41380"/>
              </a:cxn>
              <a:cxn ang="0">
                <a:pos x="connsiteX41381" y="connsiteY41381"/>
              </a:cxn>
              <a:cxn ang="0">
                <a:pos x="connsiteX41382" y="connsiteY41382"/>
              </a:cxn>
              <a:cxn ang="0">
                <a:pos x="connsiteX41383" y="connsiteY41383"/>
              </a:cxn>
              <a:cxn ang="0">
                <a:pos x="connsiteX41384" y="connsiteY41384"/>
              </a:cxn>
              <a:cxn ang="0">
                <a:pos x="connsiteX41385" y="connsiteY41385"/>
              </a:cxn>
              <a:cxn ang="0">
                <a:pos x="connsiteX41386" y="connsiteY41386"/>
              </a:cxn>
              <a:cxn ang="0">
                <a:pos x="connsiteX41387" y="connsiteY41387"/>
              </a:cxn>
              <a:cxn ang="0">
                <a:pos x="connsiteX41388" y="connsiteY41388"/>
              </a:cxn>
              <a:cxn ang="0">
                <a:pos x="connsiteX41389" y="connsiteY41389"/>
              </a:cxn>
              <a:cxn ang="0">
                <a:pos x="connsiteX41390" y="connsiteY41390"/>
              </a:cxn>
              <a:cxn ang="0">
                <a:pos x="connsiteX41391" y="connsiteY41391"/>
              </a:cxn>
              <a:cxn ang="0">
                <a:pos x="connsiteX41392" y="connsiteY41392"/>
              </a:cxn>
              <a:cxn ang="0">
                <a:pos x="connsiteX41393" y="connsiteY41393"/>
              </a:cxn>
              <a:cxn ang="0">
                <a:pos x="connsiteX41394" y="connsiteY41394"/>
              </a:cxn>
              <a:cxn ang="0">
                <a:pos x="connsiteX41395" y="connsiteY41395"/>
              </a:cxn>
              <a:cxn ang="0">
                <a:pos x="connsiteX41396" y="connsiteY41396"/>
              </a:cxn>
              <a:cxn ang="0">
                <a:pos x="connsiteX41397" y="connsiteY41397"/>
              </a:cxn>
              <a:cxn ang="0">
                <a:pos x="connsiteX41398" y="connsiteY41398"/>
              </a:cxn>
              <a:cxn ang="0">
                <a:pos x="connsiteX41399" y="connsiteY41399"/>
              </a:cxn>
              <a:cxn ang="0">
                <a:pos x="connsiteX41400" y="connsiteY41400"/>
              </a:cxn>
              <a:cxn ang="0">
                <a:pos x="connsiteX41401" y="connsiteY41401"/>
              </a:cxn>
              <a:cxn ang="0">
                <a:pos x="connsiteX41402" y="connsiteY41402"/>
              </a:cxn>
              <a:cxn ang="0">
                <a:pos x="connsiteX41403" y="connsiteY41403"/>
              </a:cxn>
              <a:cxn ang="0">
                <a:pos x="connsiteX41404" y="connsiteY41404"/>
              </a:cxn>
              <a:cxn ang="0">
                <a:pos x="connsiteX41405" y="connsiteY41405"/>
              </a:cxn>
              <a:cxn ang="0">
                <a:pos x="connsiteX41406" y="connsiteY41406"/>
              </a:cxn>
              <a:cxn ang="0">
                <a:pos x="connsiteX41407" y="connsiteY41407"/>
              </a:cxn>
              <a:cxn ang="0">
                <a:pos x="connsiteX41408" y="connsiteY41408"/>
              </a:cxn>
              <a:cxn ang="0">
                <a:pos x="connsiteX41409" y="connsiteY41409"/>
              </a:cxn>
              <a:cxn ang="0">
                <a:pos x="connsiteX41410" y="connsiteY41410"/>
              </a:cxn>
              <a:cxn ang="0">
                <a:pos x="connsiteX41411" y="connsiteY41411"/>
              </a:cxn>
              <a:cxn ang="0">
                <a:pos x="connsiteX41412" y="connsiteY41412"/>
              </a:cxn>
              <a:cxn ang="0">
                <a:pos x="connsiteX41413" y="connsiteY41413"/>
              </a:cxn>
              <a:cxn ang="0">
                <a:pos x="connsiteX41414" y="connsiteY41414"/>
              </a:cxn>
              <a:cxn ang="0">
                <a:pos x="connsiteX41415" y="connsiteY41415"/>
              </a:cxn>
              <a:cxn ang="0">
                <a:pos x="connsiteX41416" y="connsiteY41416"/>
              </a:cxn>
              <a:cxn ang="0">
                <a:pos x="connsiteX41417" y="connsiteY41417"/>
              </a:cxn>
              <a:cxn ang="0">
                <a:pos x="connsiteX41418" y="connsiteY41418"/>
              </a:cxn>
              <a:cxn ang="0">
                <a:pos x="connsiteX41419" y="connsiteY41419"/>
              </a:cxn>
              <a:cxn ang="0">
                <a:pos x="connsiteX41420" y="connsiteY41420"/>
              </a:cxn>
              <a:cxn ang="0">
                <a:pos x="connsiteX41421" y="connsiteY41421"/>
              </a:cxn>
              <a:cxn ang="0">
                <a:pos x="connsiteX41422" y="connsiteY41422"/>
              </a:cxn>
              <a:cxn ang="0">
                <a:pos x="connsiteX41423" y="connsiteY41423"/>
              </a:cxn>
              <a:cxn ang="0">
                <a:pos x="connsiteX41424" y="connsiteY41424"/>
              </a:cxn>
              <a:cxn ang="0">
                <a:pos x="connsiteX41425" y="connsiteY41425"/>
              </a:cxn>
              <a:cxn ang="0">
                <a:pos x="connsiteX41426" y="connsiteY41426"/>
              </a:cxn>
              <a:cxn ang="0">
                <a:pos x="connsiteX41427" y="connsiteY41427"/>
              </a:cxn>
              <a:cxn ang="0">
                <a:pos x="connsiteX41428" y="connsiteY41428"/>
              </a:cxn>
              <a:cxn ang="0">
                <a:pos x="connsiteX41429" y="connsiteY41429"/>
              </a:cxn>
              <a:cxn ang="0">
                <a:pos x="connsiteX41430" y="connsiteY41430"/>
              </a:cxn>
              <a:cxn ang="0">
                <a:pos x="connsiteX41431" y="connsiteY41431"/>
              </a:cxn>
              <a:cxn ang="0">
                <a:pos x="connsiteX41432" y="connsiteY41432"/>
              </a:cxn>
              <a:cxn ang="0">
                <a:pos x="connsiteX41433" y="connsiteY41433"/>
              </a:cxn>
              <a:cxn ang="0">
                <a:pos x="connsiteX41434" y="connsiteY41434"/>
              </a:cxn>
              <a:cxn ang="0">
                <a:pos x="connsiteX41435" y="connsiteY41435"/>
              </a:cxn>
              <a:cxn ang="0">
                <a:pos x="connsiteX41436" y="connsiteY41436"/>
              </a:cxn>
              <a:cxn ang="0">
                <a:pos x="connsiteX41437" y="connsiteY41437"/>
              </a:cxn>
              <a:cxn ang="0">
                <a:pos x="connsiteX41438" y="connsiteY41438"/>
              </a:cxn>
              <a:cxn ang="0">
                <a:pos x="connsiteX41439" y="connsiteY41439"/>
              </a:cxn>
              <a:cxn ang="0">
                <a:pos x="connsiteX41440" y="connsiteY41440"/>
              </a:cxn>
              <a:cxn ang="0">
                <a:pos x="connsiteX41441" y="connsiteY41441"/>
              </a:cxn>
              <a:cxn ang="0">
                <a:pos x="connsiteX41442" y="connsiteY41442"/>
              </a:cxn>
              <a:cxn ang="0">
                <a:pos x="connsiteX41443" y="connsiteY41443"/>
              </a:cxn>
              <a:cxn ang="0">
                <a:pos x="connsiteX41444" y="connsiteY41444"/>
              </a:cxn>
              <a:cxn ang="0">
                <a:pos x="connsiteX41445" y="connsiteY41445"/>
              </a:cxn>
              <a:cxn ang="0">
                <a:pos x="connsiteX41446" y="connsiteY41446"/>
              </a:cxn>
              <a:cxn ang="0">
                <a:pos x="connsiteX41447" y="connsiteY41447"/>
              </a:cxn>
              <a:cxn ang="0">
                <a:pos x="connsiteX41448" y="connsiteY41448"/>
              </a:cxn>
              <a:cxn ang="0">
                <a:pos x="connsiteX41449" y="connsiteY41449"/>
              </a:cxn>
              <a:cxn ang="0">
                <a:pos x="connsiteX41450" y="connsiteY41450"/>
              </a:cxn>
              <a:cxn ang="0">
                <a:pos x="connsiteX41451" y="connsiteY41451"/>
              </a:cxn>
              <a:cxn ang="0">
                <a:pos x="connsiteX41452" y="connsiteY41452"/>
              </a:cxn>
              <a:cxn ang="0">
                <a:pos x="connsiteX41453" y="connsiteY41453"/>
              </a:cxn>
              <a:cxn ang="0">
                <a:pos x="connsiteX41454" y="connsiteY41454"/>
              </a:cxn>
              <a:cxn ang="0">
                <a:pos x="connsiteX41455" y="connsiteY41455"/>
              </a:cxn>
              <a:cxn ang="0">
                <a:pos x="connsiteX41456" y="connsiteY41456"/>
              </a:cxn>
              <a:cxn ang="0">
                <a:pos x="connsiteX41457" y="connsiteY41457"/>
              </a:cxn>
              <a:cxn ang="0">
                <a:pos x="connsiteX41458" y="connsiteY41458"/>
              </a:cxn>
              <a:cxn ang="0">
                <a:pos x="connsiteX41459" y="connsiteY41459"/>
              </a:cxn>
              <a:cxn ang="0">
                <a:pos x="connsiteX41460" y="connsiteY41460"/>
              </a:cxn>
              <a:cxn ang="0">
                <a:pos x="connsiteX41461" y="connsiteY41461"/>
              </a:cxn>
              <a:cxn ang="0">
                <a:pos x="connsiteX41462" y="connsiteY41462"/>
              </a:cxn>
              <a:cxn ang="0">
                <a:pos x="connsiteX41463" y="connsiteY41463"/>
              </a:cxn>
              <a:cxn ang="0">
                <a:pos x="connsiteX41464" y="connsiteY41464"/>
              </a:cxn>
              <a:cxn ang="0">
                <a:pos x="connsiteX41465" y="connsiteY41465"/>
              </a:cxn>
              <a:cxn ang="0">
                <a:pos x="connsiteX41466" y="connsiteY41466"/>
              </a:cxn>
              <a:cxn ang="0">
                <a:pos x="connsiteX41467" y="connsiteY41467"/>
              </a:cxn>
              <a:cxn ang="0">
                <a:pos x="connsiteX41468" y="connsiteY41468"/>
              </a:cxn>
              <a:cxn ang="0">
                <a:pos x="connsiteX41469" y="connsiteY41469"/>
              </a:cxn>
              <a:cxn ang="0">
                <a:pos x="connsiteX41470" y="connsiteY41470"/>
              </a:cxn>
              <a:cxn ang="0">
                <a:pos x="connsiteX41471" y="connsiteY41471"/>
              </a:cxn>
              <a:cxn ang="0">
                <a:pos x="connsiteX41472" y="connsiteY41472"/>
              </a:cxn>
              <a:cxn ang="0">
                <a:pos x="connsiteX41473" y="connsiteY41473"/>
              </a:cxn>
              <a:cxn ang="0">
                <a:pos x="connsiteX41474" y="connsiteY41474"/>
              </a:cxn>
              <a:cxn ang="0">
                <a:pos x="connsiteX41475" y="connsiteY41475"/>
              </a:cxn>
              <a:cxn ang="0">
                <a:pos x="connsiteX41476" y="connsiteY41476"/>
              </a:cxn>
              <a:cxn ang="0">
                <a:pos x="connsiteX41477" y="connsiteY41477"/>
              </a:cxn>
              <a:cxn ang="0">
                <a:pos x="connsiteX41478" y="connsiteY41478"/>
              </a:cxn>
              <a:cxn ang="0">
                <a:pos x="connsiteX41479" y="connsiteY41479"/>
              </a:cxn>
              <a:cxn ang="0">
                <a:pos x="connsiteX41480" y="connsiteY41480"/>
              </a:cxn>
              <a:cxn ang="0">
                <a:pos x="connsiteX41481" y="connsiteY41481"/>
              </a:cxn>
              <a:cxn ang="0">
                <a:pos x="connsiteX41482" y="connsiteY41482"/>
              </a:cxn>
              <a:cxn ang="0">
                <a:pos x="connsiteX41483" y="connsiteY41483"/>
              </a:cxn>
              <a:cxn ang="0">
                <a:pos x="connsiteX41484" y="connsiteY41484"/>
              </a:cxn>
              <a:cxn ang="0">
                <a:pos x="connsiteX41485" y="connsiteY41485"/>
              </a:cxn>
              <a:cxn ang="0">
                <a:pos x="connsiteX41486" y="connsiteY41486"/>
              </a:cxn>
              <a:cxn ang="0">
                <a:pos x="connsiteX41487" y="connsiteY41487"/>
              </a:cxn>
              <a:cxn ang="0">
                <a:pos x="connsiteX41488" y="connsiteY41488"/>
              </a:cxn>
              <a:cxn ang="0">
                <a:pos x="connsiteX41489" y="connsiteY41489"/>
              </a:cxn>
              <a:cxn ang="0">
                <a:pos x="connsiteX41490" y="connsiteY41490"/>
              </a:cxn>
              <a:cxn ang="0">
                <a:pos x="connsiteX41491" y="connsiteY41491"/>
              </a:cxn>
              <a:cxn ang="0">
                <a:pos x="connsiteX41492" y="connsiteY41492"/>
              </a:cxn>
              <a:cxn ang="0">
                <a:pos x="connsiteX41493" y="connsiteY41493"/>
              </a:cxn>
              <a:cxn ang="0">
                <a:pos x="connsiteX41494" y="connsiteY41494"/>
              </a:cxn>
              <a:cxn ang="0">
                <a:pos x="connsiteX41495" y="connsiteY41495"/>
              </a:cxn>
              <a:cxn ang="0">
                <a:pos x="connsiteX41496" y="connsiteY41496"/>
              </a:cxn>
              <a:cxn ang="0">
                <a:pos x="connsiteX41497" y="connsiteY41497"/>
              </a:cxn>
              <a:cxn ang="0">
                <a:pos x="connsiteX41498" y="connsiteY41498"/>
              </a:cxn>
              <a:cxn ang="0">
                <a:pos x="connsiteX41499" y="connsiteY41499"/>
              </a:cxn>
              <a:cxn ang="0">
                <a:pos x="connsiteX41500" y="connsiteY41500"/>
              </a:cxn>
              <a:cxn ang="0">
                <a:pos x="connsiteX41501" y="connsiteY41501"/>
              </a:cxn>
              <a:cxn ang="0">
                <a:pos x="connsiteX41502" y="connsiteY41502"/>
              </a:cxn>
              <a:cxn ang="0">
                <a:pos x="connsiteX41503" y="connsiteY41503"/>
              </a:cxn>
              <a:cxn ang="0">
                <a:pos x="connsiteX41504" y="connsiteY41504"/>
              </a:cxn>
              <a:cxn ang="0">
                <a:pos x="connsiteX41505" y="connsiteY41505"/>
              </a:cxn>
              <a:cxn ang="0">
                <a:pos x="connsiteX41506" y="connsiteY41506"/>
              </a:cxn>
              <a:cxn ang="0">
                <a:pos x="connsiteX41507" y="connsiteY41507"/>
              </a:cxn>
              <a:cxn ang="0">
                <a:pos x="connsiteX41508" y="connsiteY41508"/>
              </a:cxn>
              <a:cxn ang="0">
                <a:pos x="connsiteX41509" y="connsiteY41509"/>
              </a:cxn>
              <a:cxn ang="0">
                <a:pos x="connsiteX41510" y="connsiteY41510"/>
              </a:cxn>
              <a:cxn ang="0">
                <a:pos x="connsiteX41511" y="connsiteY41511"/>
              </a:cxn>
              <a:cxn ang="0">
                <a:pos x="connsiteX41512" y="connsiteY41512"/>
              </a:cxn>
              <a:cxn ang="0">
                <a:pos x="connsiteX41513" y="connsiteY41513"/>
              </a:cxn>
              <a:cxn ang="0">
                <a:pos x="connsiteX41514" y="connsiteY41514"/>
              </a:cxn>
              <a:cxn ang="0">
                <a:pos x="connsiteX41515" y="connsiteY41515"/>
              </a:cxn>
              <a:cxn ang="0">
                <a:pos x="connsiteX41516" y="connsiteY41516"/>
              </a:cxn>
              <a:cxn ang="0">
                <a:pos x="connsiteX41517" y="connsiteY41517"/>
              </a:cxn>
              <a:cxn ang="0">
                <a:pos x="connsiteX41518" y="connsiteY41518"/>
              </a:cxn>
              <a:cxn ang="0">
                <a:pos x="connsiteX41519" y="connsiteY41519"/>
              </a:cxn>
              <a:cxn ang="0">
                <a:pos x="connsiteX41520" y="connsiteY41520"/>
              </a:cxn>
              <a:cxn ang="0">
                <a:pos x="connsiteX41521" y="connsiteY41521"/>
              </a:cxn>
              <a:cxn ang="0">
                <a:pos x="connsiteX41522" y="connsiteY41522"/>
              </a:cxn>
              <a:cxn ang="0">
                <a:pos x="connsiteX41523" y="connsiteY41523"/>
              </a:cxn>
              <a:cxn ang="0">
                <a:pos x="connsiteX41524" y="connsiteY41524"/>
              </a:cxn>
              <a:cxn ang="0">
                <a:pos x="connsiteX41525" y="connsiteY41525"/>
              </a:cxn>
              <a:cxn ang="0">
                <a:pos x="connsiteX41526" y="connsiteY41526"/>
              </a:cxn>
              <a:cxn ang="0">
                <a:pos x="connsiteX41527" y="connsiteY41527"/>
              </a:cxn>
              <a:cxn ang="0">
                <a:pos x="connsiteX41528" y="connsiteY41528"/>
              </a:cxn>
              <a:cxn ang="0">
                <a:pos x="connsiteX41529" y="connsiteY41529"/>
              </a:cxn>
              <a:cxn ang="0">
                <a:pos x="connsiteX41530" y="connsiteY41530"/>
              </a:cxn>
              <a:cxn ang="0">
                <a:pos x="connsiteX41531" y="connsiteY41531"/>
              </a:cxn>
              <a:cxn ang="0">
                <a:pos x="connsiteX41532" y="connsiteY41532"/>
              </a:cxn>
              <a:cxn ang="0">
                <a:pos x="connsiteX41533" y="connsiteY41533"/>
              </a:cxn>
              <a:cxn ang="0">
                <a:pos x="connsiteX41534" y="connsiteY41534"/>
              </a:cxn>
              <a:cxn ang="0">
                <a:pos x="connsiteX41535" y="connsiteY41535"/>
              </a:cxn>
              <a:cxn ang="0">
                <a:pos x="connsiteX41536" y="connsiteY41536"/>
              </a:cxn>
              <a:cxn ang="0">
                <a:pos x="connsiteX41537" y="connsiteY41537"/>
              </a:cxn>
              <a:cxn ang="0">
                <a:pos x="connsiteX41538" y="connsiteY41538"/>
              </a:cxn>
              <a:cxn ang="0">
                <a:pos x="connsiteX41539" y="connsiteY41539"/>
              </a:cxn>
              <a:cxn ang="0">
                <a:pos x="connsiteX41540" y="connsiteY41540"/>
              </a:cxn>
              <a:cxn ang="0">
                <a:pos x="connsiteX41541" y="connsiteY41541"/>
              </a:cxn>
              <a:cxn ang="0">
                <a:pos x="connsiteX41542" y="connsiteY41542"/>
              </a:cxn>
              <a:cxn ang="0">
                <a:pos x="connsiteX41543" y="connsiteY41543"/>
              </a:cxn>
              <a:cxn ang="0">
                <a:pos x="connsiteX41544" y="connsiteY41544"/>
              </a:cxn>
              <a:cxn ang="0">
                <a:pos x="connsiteX41545" y="connsiteY41545"/>
              </a:cxn>
              <a:cxn ang="0">
                <a:pos x="connsiteX41546" y="connsiteY41546"/>
              </a:cxn>
              <a:cxn ang="0">
                <a:pos x="connsiteX41547" y="connsiteY41547"/>
              </a:cxn>
              <a:cxn ang="0">
                <a:pos x="connsiteX41548" y="connsiteY41548"/>
              </a:cxn>
              <a:cxn ang="0">
                <a:pos x="connsiteX41549" y="connsiteY41549"/>
              </a:cxn>
              <a:cxn ang="0">
                <a:pos x="connsiteX41550" y="connsiteY41550"/>
              </a:cxn>
              <a:cxn ang="0">
                <a:pos x="connsiteX41551" y="connsiteY41551"/>
              </a:cxn>
              <a:cxn ang="0">
                <a:pos x="connsiteX41552" y="connsiteY41552"/>
              </a:cxn>
              <a:cxn ang="0">
                <a:pos x="connsiteX41553" y="connsiteY41553"/>
              </a:cxn>
              <a:cxn ang="0">
                <a:pos x="connsiteX41554" y="connsiteY41554"/>
              </a:cxn>
              <a:cxn ang="0">
                <a:pos x="connsiteX41555" y="connsiteY41555"/>
              </a:cxn>
              <a:cxn ang="0">
                <a:pos x="connsiteX41556" y="connsiteY41556"/>
              </a:cxn>
              <a:cxn ang="0">
                <a:pos x="connsiteX41557" y="connsiteY41557"/>
              </a:cxn>
              <a:cxn ang="0">
                <a:pos x="connsiteX41558" y="connsiteY41558"/>
              </a:cxn>
              <a:cxn ang="0">
                <a:pos x="connsiteX41559" y="connsiteY41559"/>
              </a:cxn>
              <a:cxn ang="0">
                <a:pos x="connsiteX41560" y="connsiteY41560"/>
              </a:cxn>
              <a:cxn ang="0">
                <a:pos x="connsiteX41561" y="connsiteY41561"/>
              </a:cxn>
              <a:cxn ang="0">
                <a:pos x="connsiteX41562" y="connsiteY41562"/>
              </a:cxn>
              <a:cxn ang="0">
                <a:pos x="connsiteX41563" y="connsiteY41563"/>
              </a:cxn>
              <a:cxn ang="0">
                <a:pos x="connsiteX41564" y="connsiteY41564"/>
              </a:cxn>
              <a:cxn ang="0">
                <a:pos x="connsiteX41565" y="connsiteY41565"/>
              </a:cxn>
              <a:cxn ang="0">
                <a:pos x="connsiteX41566" y="connsiteY41566"/>
              </a:cxn>
              <a:cxn ang="0">
                <a:pos x="connsiteX41567" y="connsiteY41567"/>
              </a:cxn>
              <a:cxn ang="0">
                <a:pos x="connsiteX41568" y="connsiteY41568"/>
              </a:cxn>
              <a:cxn ang="0">
                <a:pos x="connsiteX41569" y="connsiteY41569"/>
              </a:cxn>
              <a:cxn ang="0">
                <a:pos x="connsiteX41570" y="connsiteY41570"/>
              </a:cxn>
              <a:cxn ang="0">
                <a:pos x="connsiteX41571" y="connsiteY41571"/>
              </a:cxn>
              <a:cxn ang="0">
                <a:pos x="connsiteX41572" y="connsiteY41572"/>
              </a:cxn>
              <a:cxn ang="0">
                <a:pos x="connsiteX41573" y="connsiteY41573"/>
              </a:cxn>
              <a:cxn ang="0">
                <a:pos x="connsiteX41574" y="connsiteY41574"/>
              </a:cxn>
              <a:cxn ang="0">
                <a:pos x="connsiteX41575" y="connsiteY41575"/>
              </a:cxn>
              <a:cxn ang="0">
                <a:pos x="connsiteX41576" y="connsiteY41576"/>
              </a:cxn>
              <a:cxn ang="0">
                <a:pos x="connsiteX41577" y="connsiteY41577"/>
              </a:cxn>
              <a:cxn ang="0">
                <a:pos x="connsiteX41578" y="connsiteY41578"/>
              </a:cxn>
              <a:cxn ang="0">
                <a:pos x="connsiteX41579" y="connsiteY41579"/>
              </a:cxn>
              <a:cxn ang="0">
                <a:pos x="connsiteX41580" y="connsiteY41580"/>
              </a:cxn>
              <a:cxn ang="0">
                <a:pos x="connsiteX41581" y="connsiteY41581"/>
              </a:cxn>
              <a:cxn ang="0">
                <a:pos x="connsiteX41582" y="connsiteY41582"/>
              </a:cxn>
              <a:cxn ang="0">
                <a:pos x="connsiteX41583" y="connsiteY41583"/>
              </a:cxn>
              <a:cxn ang="0">
                <a:pos x="connsiteX41584" y="connsiteY41584"/>
              </a:cxn>
              <a:cxn ang="0">
                <a:pos x="connsiteX41585" y="connsiteY41585"/>
              </a:cxn>
              <a:cxn ang="0">
                <a:pos x="connsiteX41586" y="connsiteY41586"/>
              </a:cxn>
              <a:cxn ang="0">
                <a:pos x="connsiteX41587" y="connsiteY41587"/>
              </a:cxn>
              <a:cxn ang="0">
                <a:pos x="connsiteX41588" y="connsiteY41588"/>
              </a:cxn>
              <a:cxn ang="0">
                <a:pos x="connsiteX41589" y="connsiteY41589"/>
              </a:cxn>
              <a:cxn ang="0">
                <a:pos x="connsiteX41590" y="connsiteY41590"/>
              </a:cxn>
              <a:cxn ang="0">
                <a:pos x="connsiteX41591" y="connsiteY41591"/>
              </a:cxn>
              <a:cxn ang="0">
                <a:pos x="connsiteX41592" y="connsiteY41592"/>
              </a:cxn>
              <a:cxn ang="0">
                <a:pos x="connsiteX41593" y="connsiteY41593"/>
              </a:cxn>
              <a:cxn ang="0">
                <a:pos x="connsiteX41594" y="connsiteY41594"/>
              </a:cxn>
              <a:cxn ang="0">
                <a:pos x="connsiteX41595" y="connsiteY41595"/>
              </a:cxn>
              <a:cxn ang="0">
                <a:pos x="connsiteX41596" y="connsiteY41596"/>
              </a:cxn>
              <a:cxn ang="0">
                <a:pos x="connsiteX41597" y="connsiteY41597"/>
              </a:cxn>
              <a:cxn ang="0">
                <a:pos x="connsiteX41598" y="connsiteY41598"/>
              </a:cxn>
              <a:cxn ang="0">
                <a:pos x="connsiteX41599" y="connsiteY41599"/>
              </a:cxn>
              <a:cxn ang="0">
                <a:pos x="connsiteX41600" y="connsiteY41600"/>
              </a:cxn>
              <a:cxn ang="0">
                <a:pos x="connsiteX41601" y="connsiteY41601"/>
              </a:cxn>
              <a:cxn ang="0">
                <a:pos x="connsiteX41602" y="connsiteY41602"/>
              </a:cxn>
              <a:cxn ang="0">
                <a:pos x="connsiteX41603" y="connsiteY41603"/>
              </a:cxn>
              <a:cxn ang="0">
                <a:pos x="connsiteX41604" y="connsiteY41604"/>
              </a:cxn>
              <a:cxn ang="0">
                <a:pos x="connsiteX41605" y="connsiteY41605"/>
              </a:cxn>
              <a:cxn ang="0">
                <a:pos x="connsiteX41606" y="connsiteY41606"/>
              </a:cxn>
              <a:cxn ang="0">
                <a:pos x="connsiteX41607" y="connsiteY41607"/>
              </a:cxn>
              <a:cxn ang="0">
                <a:pos x="connsiteX41608" y="connsiteY41608"/>
              </a:cxn>
              <a:cxn ang="0">
                <a:pos x="connsiteX41609" y="connsiteY41609"/>
              </a:cxn>
              <a:cxn ang="0">
                <a:pos x="connsiteX41610" y="connsiteY41610"/>
              </a:cxn>
              <a:cxn ang="0">
                <a:pos x="connsiteX41611" y="connsiteY41611"/>
              </a:cxn>
              <a:cxn ang="0">
                <a:pos x="connsiteX41612" y="connsiteY41612"/>
              </a:cxn>
              <a:cxn ang="0">
                <a:pos x="connsiteX41613" y="connsiteY41613"/>
              </a:cxn>
              <a:cxn ang="0">
                <a:pos x="connsiteX41614" y="connsiteY41614"/>
              </a:cxn>
              <a:cxn ang="0">
                <a:pos x="connsiteX41615" y="connsiteY41615"/>
              </a:cxn>
              <a:cxn ang="0">
                <a:pos x="connsiteX41616" y="connsiteY41616"/>
              </a:cxn>
              <a:cxn ang="0">
                <a:pos x="connsiteX41617" y="connsiteY41617"/>
              </a:cxn>
              <a:cxn ang="0">
                <a:pos x="connsiteX41618" y="connsiteY41618"/>
              </a:cxn>
              <a:cxn ang="0">
                <a:pos x="connsiteX41619" y="connsiteY41619"/>
              </a:cxn>
              <a:cxn ang="0">
                <a:pos x="connsiteX41620" y="connsiteY41620"/>
              </a:cxn>
              <a:cxn ang="0">
                <a:pos x="connsiteX41621" y="connsiteY41621"/>
              </a:cxn>
              <a:cxn ang="0">
                <a:pos x="connsiteX41622" y="connsiteY41622"/>
              </a:cxn>
              <a:cxn ang="0">
                <a:pos x="connsiteX41623" y="connsiteY41623"/>
              </a:cxn>
              <a:cxn ang="0">
                <a:pos x="connsiteX41624" y="connsiteY41624"/>
              </a:cxn>
              <a:cxn ang="0">
                <a:pos x="connsiteX41625" y="connsiteY41625"/>
              </a:cxn>
              <a:cxn ang="0">
                <a:pos x="connsiteX41626" y="connsiteY41626"/>
              </a:cxn>
              <a:cxn ang="0">
                <a:pos x="connsiteX41627" y="connsiteY41627"/>
              </a:cxn>
              <a:cxn ang="0">
                <a:pos x="connsiteX41628" y="connsiteY41628"/>
              </a:cxn>
              <a:cxn ang="0">
                <a:pos x="connsiteX41629" y="connsiteY41629"/>
              </a:cxn>
              <a:cxn ang="0">
                <a:pos x="connsiteX41630" y="connsiteY41630"/>
              </a:cxn>
              <a:cxn ang="0">
                <a:pos x="connsiteX41631" y="connsiteY41631"/>
              </a:cxn>
              <a:cxn ang="0">
                <a:pos x="connsiteX41632" y="connsiteY41632"/>
              </a:cxn>
              <a:cxn ang="0">
                <a:pos x="connsiteX41633" y="connsiteY41633"/>
              </a:cxn>
              <a:cxn ang="0">
                <a:pos x="connsiteX41634" y="connsiteY41634"/>
              </a:cxn>
              <a:cxn ang="0">
                <a:pos x="connsiteX41635" y="connsiteY41635"/>
              </a:cxn>
              <a:cxn ang="0">
                <a:pos x="connsiteX41636" y="connsiteY41636"/>
              </a:cxn>
              <a:cxn ang="0">
                <a:pos x="connsiteX41637" y="connsiteY41637"/>
              </a:cxn>
              <a:cxn ang="0">
                <a:pos x="connsiteX41638" y="connsiteY41638"/>
              </a:cxn>
              <a:cxn ang="0">
                <a:pos x="connsiteX41639" y="connsiteY41639"/>
              </a:cxn>
              <a:cxn ang="0">
                <a:pos x="connsiteX41640" y="connsiteY41640"/>
              </a:cxn>
              <a:cxn ang="0">
                <a:pos x="connsiteX41641" y="connsiteY41641"/>
              </a:cxn>
              <a:cxn ang="0">
                <a:pos x="connsiteX41642" y="connsiteY41642"/>
              </a:cxn>
              <a:cxn ang="0">
                <a:pos x="connsiteX41643" y="connsiteY41643"/>
              </a:cxn>
              <a:cxn ang="0">
                <a:pos x="connsiteX41644" y="connsiteY41644"/>
              </a:cxn>
              <a:cxn ang="0">
                <a:pos x="connsiteX41645" y="connsiteY41645"/>
              </a:cxn>
              <a:cxn ang="0">
                <a:pos x="connsiteX41646" y="connsiteY41646"/>
              </a:cxn>
              <a:cxn ang="0">
                <a:pos x="connsiteX41647" y="connsiteY41647"/>
              </a:cxn>
              <a:cxn ang="0">
                <a:pos x="connsiteX41648" y="connsiteY41648"/>
              </a:cxn>
              <a:cxn ang="0">
                <a:pos x="connsiteX41649" y="connsiteY41649"/>
              </a:cxn>
              <a:cxn ang="0">
                <a:pos x="connsiteX41650" y="connsiteY41650"/>
              </a:cxn>
              <a:cxn ang="0">
                <a:pos x="connsiteX41651" y="connsiteY41651"/>
              </a:cxn>
              <a:cxn ang="0">
                <a:pos x="connsiteX41652" y="connsiteY41652"/>
              </a:cxn>
              <a:cxn ang="0">
                <a:pos x="connsiteX41653" y="connsiteY41653"/>
              </a:cxn>
              <a:cxn ang="0">
                <a:pos x="connsiteX41654" y="connsiteY41654"/>
              </a:cxn>
              <a:cxn ang="0">
                <a:pos x="connsiteX41655" y="connsiteY41655"/>
              </a:cxn>
              <a:cxn ang="0">
                <a:pos x="connsiteX41656" y="connsiteY41656"/>
              </a:cxn>
              <a:cxn ang="0">
                <a:pos x="connsiteX41657" y="connsiteY41657"/>
              </a:cxn>
              <a:cxn ang="0">
                <a:pos x="connsiteX41658" y="connsiteY41658"/>
              </a:cxn>
              <a:cxn ang="0">
                <a:pos x="connsiteX41659" y="connsiteY41659"/>
              </a:cxn>
              <a:cxn ang="0">
                <a:pos x="connsiteX41660" y="connsiteY41660"/>
              </a:cxn>
              <a:cxn ang="0">
                <a:pos x="connsiteX41661" y="connsiteY41661"/>
              </a:cxn>
              <a:cxn ang="0">
                <a:pos x="connsiteX41662" y="connsiteY41662"/>
              </a:cxn>
              <a:cxn ang="0">
                <a:pos x="connsiteX41663" y="connsiteY41663"/>
              </a:cxn>
              <a:cxn ang="0">
                <a:pos x="connsiteX41664" y="connsiteY41664"/>
              </a:cxn>
              <a:cxn ang="0">
                <a:pos x="connsiteX41665" y="connsiteY41665"/>
              </a:cxn>
              <a:cxn ang="0">
                <a:pos x="connsiteX41666" y="connsiteY41666"/>
              </a:cxn>
              <a:cxn ang="0">
                <a:pos x="connsiteX41667" y="connsiteY41667"/>
              </a:cxn>
              <a:cxn ang="0">
                <a:pos x="connsiteX41668" y="connsiteY41668"/>
              </a:cxn>
              <a:cxn ang="0">
                <a:pos x="connsiteX41669" y="connsiteY41669"/>
              </a:cxn>
              <a:cxn ang="0">
                <a:pos x="connsiteX41670" y="connsiteY41670"/>
              </a:cxn>
              <a:cxn ang="0">
                <a:pos x="connsiteX41671" y="connsiteY41671"/>
              </a:cxn>
              <a:cxn ang="0">
                <a:pos x="connsiteX41672" y="connsiteY41672"/>
              </a:cxn>
              <a:cxn ang="0">
                <a:pos x="connsiteX41673" y="connsiteY41673"/>
              </a:cxn>
              <a:cxn ang="0">
                <a:pos x="connsiteX41674" y="connsiteY41674"/>
              </a:cxn>
              <a:cxn ang="0">
                <a:pos x="connsiteX41675" y="connsiteY41675"/>
              </a:cxn>
              <a:cxn ang="0">
                <a:pos x="connsiteX41676" y="connsiteY41676"/>
              </a:cxn>
              <a:cxn ang="0">
                <a:pos x="connsiteX41677" y="connsiteY41677"/>
              </a:cxn>
              <a:cxn ang="0">
                <a:pos x="connsiteX41678" y="connsiteY41678"/>
              </a:cxn>
              <a:cxn ang="0">
                <a:pos x="connsiteX41679" y="connsiteY41679"/>
              </a:cxn>
              <a:cxn ang="0">
                <a:pos x="connsiteX41680" y="connsiteY41680"/>
              </a:cxn>
              <a:cxn ang="0">
                <a:pos x="connsiteX41681" y="connsiteY41681"/>
              </a:cxn>
              <a:cxn ang="0">
                <a:pos x="connsiteX41682" y="connsiteY41682"/>
              </a:cxn>
              <a:cxn ang="0">
                <a:pos x="connsiteX41683" y="connsiteY41683"/>
              </a:cxn>
              <a:cxn ang="0">
                <a:pos x="connsiteX41684" y="connsiteY41684"/>
              </a:cxn>
              <a:cxn ang="0">
                <a:pos x="connsiteX41685" y="connsiteY41685"/>
              </a:cxn>
              <a:cxn ang="0">
                <a:pos x="connsiteX41686" y="connsiteY41686"/>
              </a:cxn>
              <a:cxn ang="0">
                <a:pos x="connsiteX41687" y="connsiteY41687"/>
              </a:cxn>
              <a:cxn ang="0">
                <a:pos x="connsiteX41688" y="connsiteY41688"/>
              </a:cxn>
              <a:cxn ang="0">
                <a:pos x="connsiteX41689" y="connsiteY41689"/>
              </a:cxn>
              <a:cxn ang="0">
                <a:pos x="connsiteX41690" y="connsiteY41690"/>
              </a:cxn>
              <a:cxn ang="0">
                <a:pos x="connsiteX41691" y="connsiteY41691"/>
              </a:cxn>
              <a:cxn ang="0">
                <a:pos x="connsiteX41692" y="connsiteY41692"/>
              </a:cxn>
              <a:cxn ang="0">
                <a:pos x="connsiteX41693" y="connsiteY41693"/>
              </a:cxn>
              <a:cxn ang="0">
                <a:pos x="connsiteX41694" y="connsiteY41694"/>
              </a:cxn>
              <a:cxn ang="0">
                <a:pos x="connsiteX41695" y="connsiteY41695"/>
              </a:cxn>
              <a:cxn ang="0">
                <a:pos x="connsiteX41696" y="connsiteY41696"/>
              </a:cxn>
              <a:cxn ang="0">
                <a:pos x="connsiteX41697" y="connsiteY41697"/>
              </a:cxn>
              <a:cxn ang="0">
                <a:pos x="connsiteX41698" y="connsiteY41698"/>
              </a:cxn>
              <a:cxn ang="0">
                <a:pos x="connsiteX41699" y="connsiteY41699"/>
              </a:cxn>
              <a:cxn ang="0">
                <a:pos x="connsiteX41700" y="connsiteY41700"/>
              </a:cxn>
              <a:cxn ang="0">
                <a:pos x="connsiteX41701" y="connsiteY41701"/>
              </a:cxn>
              <a:cxn ang="0">
                <a:pos x="connsiteX41702" y="connsiteY41702"/>
              </a:cxn>
              <a:cxn ang="0">
                <a:pos x="connsiteX41703" y="connsiteY41703"/>
              </a:cxn>
              <a:cxn ang="0">
                <a:pos x="connsiteX41704" y="connsiteY41704"/>
              </a:cxn>
              <a:cxn ang="0">
                <a:pos x="connsiteX41705" y="connsiteY41705"/>
              </a:cxn>
              <a:cxn ang="0">
                <a:pos x="connsiteX41706" y="connsiteY41706"/>
              </a:cxn>
              <a:cxn ang="0">
                <a:pos x="connsiteX41707" y="connsiteY41707"/>
              </a:cxn>
              <a:cxn ang="0">
                <a:pos x="connsiteX41708" y="connsiteY41708"/>
              </a:cxn>
              <a:cxn ang="0">
                <a:pos x="connsiteX41709" y="connsiteY41709"/>
              </a:cxn>
              <a:cxn ang="0">
                <a:pos x="connsiteX41710" y="connsiteY41710"/>
              </a:cxn>
              <a:cxn ang="0">
                <a:pos x="connsiteX41711" y="connsiteY41711"/>
              </a:cxn>
              <a:cxn ang="0">
                <a:pos x="connsiteX41712" y="connsiteY41712"/>
              </a:cxn>
              <a:cxn ang="0">
                <a:pos x="connsiteX41713" y="connsiteY41713"/>
              </a:cxn>
              <a:cxn ang="0">
                <a:pos x="connsiteX41714" y="connsiteY41714"/>
              </a:cxn>
              <a:cxn ang="0">
                <a:pos x="connsiteX41715" y="connsiteY41715"/>
              </a:cxn>
              <a:cxn ang="0">
                <a:pos x="connsiteX41716" y="connsiteY41716"/>
              </a:cxn>
              <a:cxn ang="0">
                <a:pos x="connsiteX41717" y="connsiteY41717"/>
              </a:cxn>
              <a:cxn ang="0">
                <a:pos x="connsiteX41718" y="connsiteY41718"/>
              </a:cxn>
              <a:cxn ang="0">
                <a:pos x="connsiteX41719" y="connsiteY41719"/>
              </a:cxn>
              <a:cxn ang="0">
                <a:pos x="connsiteX41720" y="connsiteY41720"/>
              </a:cxn>
              <a:cxn ang="0">
                <a:pos x="connsiteX41721" y="connsiteY41721"/>
              </a:cxn>
              <a:cxn ang="0">
                <a:pos x="connsiteX41722" y="connsiteY41722"/>
              </a:cxn>
              <a:cxn ang="0">
                <a:pos x="connsiteX41723" y="connsiteY41723"/>
              </a:cxn>
              <a:cxn ang="0">
                <a:pos x="connsiteX41724" y="connsiteY41724"/>
              </a:cxn>
              <a:cxn ang="0">
                <a:pos x="connsiteX41725" y="connsiteY41725"/>
              </a:cxn>
              <a:cxn ang="0">
                <a:pos x="connsiteX41726" y="connsiteY41726"/>
              </a:cxn>
              <a:cxn ang="0">
                <a:pos x="connsiteX41727" y="connsiteY41727"/>
              </a:cxn>
              <a:cxn ang="0">
                <a:pos x="connsiteX41728" y="connsiteY41728"/>
              </a:cxn>
              <a:cxn ang="0">
                <a:pos x="connsiteX41729" y="connsiteY41729"/>
              </a:cxn>
              <a:cxn ang="0">
                <a:pos x="connsiteX41730" y="connsiteY41730"/>
              </a:cxn>
              <a:cxn ang="0">
                <a:pos x="connsiteX41731" y="connsiteY41731"/>
              </a:cxn>
              <a:cxn ang="0">
                <a:pos x="connsiteX41732" y="connsiteY41732"/>
              </a:cxn>
              <a:cxn ang="0">
                <a:pos x="connsiteX41733" y="connsiteY41733"/>
              </a:cxn>
              <a:cxn ang="0">
                <a:pos x="connsiteX41734" y="connsiteY41734"/>
              </a:cxn>
              <a:cxn ang="0">
                <a:pos x="connsiteX41735" y="connsiteY41735"/>
              </a:cxn>
              <a:cxn ang="0">
                <a:pos x="connsiteX41736" y="connsiteY41736"/>
              </a:cxn>
              <a:cxn ang="0">
                <a:pos x="connsiteX41737" y="connsiteY41737"/>
              </a:cxn>
              <a:cxn ang="0">
                <a:pos x="connsiteX41738" y="connsiteY41738"/>
              </a:cxn>
              <a:cxn ang="0">
                <a:pos x="connsiteX41739" y="connsiteY41739"/>
              </a:cxn>
              <a:cxn ang="0">
                <a:pos x="connsiteX41740" y="connsiteY41740"/>
              </a:cxn>
              <a:cxn ang="0">
                <a:pos x="connsiteX41741" y="connsiteY41741"/>
              </a:cxn>
              <a:cxn ang="0">
                <a:pos x="connsiteX41742" y="connsiteY41742"/>
              </a:cxn>
              <a:cxn ang="0">
                <a:pos x="connsiteX41743" y="connsiteY41743"/>
              </a:cxn>
              <a:cxn ang="0">
                <a:pos x="connsiteX41744" y="connsiteY41744"/>
              </a:cxn>
              <a:cxn ang="0">
                <a:pos x="connsiteX41745" y="connsiteY41745"/>
              </a:cxn>
              <a:cxn ang="0">
                <a:pos x="connsiteX41746" y="connsiteY41746"/>
              </a:cxn>
              <a:cxn ang="0">
                <a:pos x="connsiteX41747" y="connsiteY41747"/>
              </a:cxn>
              <a:cxn ang="0">
                <a:pos x="connsiteX41748" y="connsiteY41748"/>
              </a:cxn>
              <a:cxn ang="0">
                <a:pos x="connsiteX41749" y="connsiteY41749"/>
              </a:cxn>
              <a:cxn ang="0">
                <a:pos x="connsiteX41750" y="connsiteY41750"/>
              </a:cxn>
              <a:cxn ang="0">
                <a:pos x="connsiteX41751" y="connsiteY41751"/>
              </a:cxn>
              <a:cxn ang="0">
                <a:pos x="connsiteX41752" y="connsiteY41752"/>
              </a:cxn>
              <a:cxn ang="0">
                <a:pos x="connsiteX41753" y="connsiteY41753"/>
              </a:cxn>
              <a:cxn ang="0">
                <a:pos x="connsiteX41754" y="connsiteY41754"/>
              </a:cxn>
              <a:cxn ang="0">
                <a:pos x="connsiteX41755" y="connsiteY41755"/>
              </a:cxn>
              <a:cxn ang="0">
                <a:pos x="connsiteX41756" y="connsiteY41756"/>
              </a:cxn>
              <a:cxn ang="0">
                <a:pos x="connsiteX41757" y="connsiteY41757"/>
              </a:cxn>
              <a:cxn ang="0">
                <a:pos x="connsiteX41758" y="connsiteY41758"/>
              </a:cxn>
              <a:cxn ang="0">
                <a:pos x="connsiteX41759" y="connsiteY41759"/>
              </a:cxn>
              <a:cxn ang="0">
                <a:pos x="connsiteX41760" y="connsiteY41760"/>
              </a:cxn>
              <a:cxn ang="0">
                <a:pos x="connsiteX41761" y="connsiteY41761"/>
              </a:cxn>
              <a:cxn ang="0">
                <a:pos x="connsiteX41762" y="connsiteY41762"/>
              </a:cxn>
              <a:cxn ang="0">
                <a:pos x="connsiteX41763" y="connsiteY41763"/>
              </a:cxn>
              <a:cxn ang="0">
                <a:pos x="connsiteX41764" y="connsiteY41764"/>
              </a:cxn>
              <a:cxn ang="0">
                <a:pos x="connsiteX41765" y="connsiteY41765"/>
              </a:cxn>
              <a:cxn ang="0">
                <a:pos x="connsiteX41766" y="connsiteY41766"/>
              </a:cxn>
              <a:cxn ang="0">
                <a:pos x="connsiteX41767" y="connsiteY41767"/>
              </a:cxn>
              <a:cxn ang="0">
                <a:pos x="connsiteX41768" y="connsiteY41768"/>
              </a:cxn>
              <a:cxn ang="0">
                <a:pos x="connsiteX41769" y="connsiteY41769"/>
              </a:cxn>
              <a:cxn ang="0">
                <a:pos x="connsiteX41770" y="connsiteY41770"/>
              </a:cxn>
              <a:cxn ang="0">
                <a:pos x="connsiteX41771" y="connsiteY41771"/>
              </a:cxn>
              <a:cxn ang="0">
                <a:pos x="connsiteX41772" y="connsiteY41772"/>
              </a:cxn>
              <a:cxn ang="0">
                <a:pos x="connsiteX41773" y="connsiteY41773"/>
              </a:cxn>
              <a:cxn ang="0">
                <a:pos x="connsiteX41774" y="connsiteY41774"/>
              </a:cxn>
              <a:cxn ang="0">
                <a:pos x="connsiteX41775" y="connsiteY41775"/>
              </a:cxn>
              <a:cxn ang="0">
                <a:pos x="connsiteX41776" y="connsiteY41776"/>
              </a:cxn>
              <a:cxn ang="0">
                <a:pos x="connsiteX41777" y="connsiteY41777"/>
              </a:cxn>
              <a:cxn ang="0">
                <a:pos x="connsiteX41778" y="connsiteY41778"/>
              </a:cxn>
              <a:cxn ang="0">
                <a:pos x="connsiteX41779" y="connsiteY41779"/>
              </a:cxn>
              <a:cxn ang="0">
                <a:pos x="connsiteX41780" y="connsiteY41780"/>
              </a:cxn>
              <a:cxn ang="0">
                <a:pos x="connsiteX41781" y="connsiteY41781"/>
              </a:cxn>
              <a:cxn ang="0">
                <a:pos x="connsiteX41782" y="connsiteY41782"/>
              </a:cxn>
              <a:cxn ang="0">
                <a:pos x="connsiteX41783" y="connsiteY41783"/>
              </a:cxn>
              <a:cxn ang="0">
                <a:pos x="connsiteX41784" y="connsiteY41784"/>
              </a:cxn>
              <a:cxn ang="0">
                <a:pos x="connsiteX41785" y="connsiteY41785"/>
              </a:cxn>
              <a:cxn ang="0">
                <a:pos x="connsiteX41786" y="connsiteY41786"/>
              </a:cxn>
              <a:cxn ang="0">
                <a:pos x="connsiteX41787" y="connsiteY41787"/>
              </a:cxn>
              <a:cxn ang="0">
                <a:pos x="connsiteX41788" y="connsiteY41788"/>
              </a:cxn>
              <a:cxn ang="0">
                <a:pos x="connsiteX41789" y="connsiteY41789"/>
              </a:cxn>
              <a:cxn ang="0">
                <a:pos x="connsiteX41790" y="connsiteY41790"/>
              </a:cxn>
              <a:cxn ang="0">
                <a:pos x="connsiteX41791" y="connsiteY41791"/>
              </a:cxn>
              <a:cxn ang="0">
                <a:pos x="connsiteX41792" y="connsiteY41792"/>
              </a:cxn>
              <a:cxn ang="0">
                <a:pos x="connsiteX41793" y="connsiteY41793"/>
              </a:cxn>
              <a:cxn ang="0">
                <a:pos x="connsiteX41794" y="connsiteY41794"/>
              </a:cxn>
              <a:cxn ang="0">
                <a:pos x="connsiteX41795" y="connsiteY41795"/>
              </a:cxn>
              <a:cxn ang="0">
                <a:pos x="connsiteX41796" y="connsiteY41796"/>
              </a:cxn>
              <a:cxn ang="0">
                <a:pos x="connsiteX41797" y="connsiteY41797"/>
              </a:cxn>
              <a:cxn ang="0">
                <a:pos x="connsiteX41798" y="connsiteY41798"/>
              </a:cxn>
              <a:cxn ang="0">
                <a:pos x="connsiteX41799" y="connsiteY41799"/>
              </a:cxn>
              <a:cxn ang="0">
                <a:pos x="connsiteX41800" y="connsiteY41800"/>
              </a:cxn>
              <a:cxn ang="0">
                <a:pos x="connsiteX41801" y="connsiteY41801"/>
              </a:cxn>
              <a:cxn ang="0">
                <a:pos x="connsiteX41802" y="connsiteY41802"/>
              </a:cxn>
              <a:cxn ang="0">
                <a:pos x="connsiteX41803" y="connsiteY41803"/>
              </a:cxn>
              <a:cxn ang="0">
                <a:pos x="connsiteX41804" y="connsiteY41804"/>
              </a:cxn>
              <a:cxn ang="0">
                <a:pos x="connsiteX41805" y="connsiteY41805"/>
              </a:cxn>
              <a:cxn ang="0">
                <a:pos x="connsiteX41806" y="connsiteY41806"/>
              </a:cxn>
              <a:cxn ang="0">
                <a:pos x="connsiteX41807" y="connsiteY41807"/>
              </a:cxn>
              <a:cxn ang="0">
                <a:pos x="connsiteX41808" y="connsiteY41808"/>
              </a:cxn>
              <a:cxn ang="0">
                <a:pos x="connsiteX41809" y="connsiteY41809"/>
              </a:cxn>
              <a:cxn ang="0">
                <a:pos x="connsiteX41810" y="connsiteY41810"/>
              </a:cxn>
              <a:cxn ang="0">
                <a:pos x="connsiteX41811" y="connsiteY41811"/>
              </a:cxn>
              <a:cxn ang="0">
                <a:pos x="connsiteX41812" y="connsiteY41812"/>
              </a:cxn>
              <a:cxn ang="0">
                <a:pos x="connsiteX41813" y="connsiteY41813"/>
              </a:cxn>
              <a:cxn ang="0">
                <a:pos x="connsiteX41814" y="connsiteY41814"/>
              </a:cxn>
              <a:cxn ang="0">
                <a:pos x="connsiteX41815" y="connsiteY41815"/>
              </a:cxn>
              <a:cxn ang="0">
                <a:pos x="connsiteX41816" y="connsiteY41816"/>
              </a:cxn>
              <a:cxn ang="0">
                <a:pos x="connsiteX41817" y="connsiteY41817"/>
              </a:cxn>
              <a:cxn ang="0">
                <a:pos x="connsiteX41818" y="connsiteY41818"/>
              </a:cxn>
              <a:cxn ang="0">
                <a:pos x="connsiteX41819" y="connsiteY41819"/>
              </a:cxn>
              <a:cxn ang="0">
                <a:pos x="connsiteX41820" y="connsiteY41820"/>
              </a:cxn>
              <a:cxn ang="0">
                <a:pos x="connsiteX41821" y="connsiteY41821"/>
              </a:cxn>
              <a:cxn ang="0">
                <a:pos x="connsiteX41822" y="connsiteY41822"/>
              </a:cxn>
              <a:cxn ang="0">
                <a:pos x="connsiteX41823" y="connsiteY41823"/>
              </a:cxn>
              <a:cxn ang="0">
                <a:pos x="connsiteX41824" y="connsiteY41824"/>
              </a:cxn>
              <a:cxn ang="0">
                <a:pos x="connsiteX41825" y="connsiteY41825"/>
              </a:cxn>
              <a:cxn ang="0">
                <a:pos x="connsiteX41826" y="connsiteY41826"/>
              </a:cxn>
              <a:cxn ang="0">
                <a:pos x="connsiteX41827" y="connsiteY41827"/>
              </a:cxn>
              <a:cxn ang="0">
                <a:pos x="connsiteX41828" y="connsiteY41828"/>
              </a:cxn>
              <a:cxn ang="0">
                <a:pos x="connsiteX41829" y="connsiteY41829"/>
              </a:cxn>
              <a:cxn ang="0">
                <a:pos x="connsiteX41830" y="connsiteY41830"/>
              </a:cxn>
              <a:cxn ang="0">
                <a:pos x="connsiteX41831" y="connsiteY41831"/>
              </a:cxn>
              <a:cxn ang="0">
                <a:pos x="connsiteX41832" y="connsiteY41832"/>
              </a:cxn>
              <a:cxn ang="0">
                <a:pos x="connsiteX41833" y="connsiteY41833"/>
              </a:cxn>
              <a:cxn ang="0">
                <a:pos x="connsiteX41834" y="connsiteY41834"/>
              </a:cxn>
              <a:cxn ang="0">
                <a:pos x="connsiteX41835" y="connsiteY41835"/>
              </a:cxn>
              <a:cxn ang="0">
                <a:pos x="connsiteX41836" y="connsiteY41836"/>
              </a:cxn>
              <a:cxn ang="0">
                <a:pos x="connsiteX41837" y="connsiteY41837"/>
              </a:cxn>
              <a:cxn ang="0">
                <a:pos x="connsiteX41838" y="connsiteY41838"/>
              </a:cxn>
              <a:cxn ang="0">
                <a:pos x="connsiteX41839" y="connsiteY41839"/>
              </a:cxn>
              <a:cxn ang="0">
                <a:pos x="connsiteX41840" y="connsiteY41840"/>
              </a:cxn>
              <a:cxn ang="0">
                <a:pos x="connsiteX41841" y="connsiteY41841"/>
              </a:cxn>
              <a:cxn ang="0">
                <a:pos x="connsiteX41842" y="connsiteY41842"/>
              </a:cxn>
              <a:cxn ang="0">
                <a:pos x="connsiteX41843" y="connsiteY41843"/>
              </a:cxn>
              <a:cxn ang="0">
                <a:pos x="connsiteX41844" y="connsiteY41844"/>
              </a:cxn>
              <a:cxn ang="0">
                <a:pos x="connsiteX41845" y="connsiteY41845"/>
              </a:cxn>
              <a:cxn ang="0">
                <a:pos x="connsiteX41846" y="connsiteY41846"/>
              </a:cxn>
              <a:cxn ang="0">
                <a:pos x="connsiteX41847" y="connsiteY41847"/>
              </a:cxn>
              <a:cxn ang="0">
                <a:pos x="connsiteX41848" y="connsiteY41848"/>
              </a:cxn>
              <a:cxn ang="0">
                <a:pos x="connsiteX41849" y="connsiteY41849"/>
              </a:cxn>
              <a:cxn ang="0">
                <a:pos x="connsiteX41850" y="connsiteY41850"/>
              </a:cxn>
              <a:cxn ang="0">
                <a:pos x="connsiteX41851" y="connsiteY41851"/>
              </a:cxn>
              <a:cxn ang="0">
                <a:pos x="connsiteX41852" y="connsiteY41852"/>
              </a:cxn>
              <a:cxn ang="0">
                <a:pos x="connsiteX41853" y="connsiteY41853"/>
              </a:cxn>
              <a:cxn ang="0">
                <a:pos x="connsiteX41854" y="connsiteY41854"/>
              </a:cxn>
              <a:cxn ang="0">
                <a:pos x="connsiteX41855" y="connsiteY41855"/>
              </a:cxn>
              <a:cxn ang="0">
                <a:pos x="connsiteX41856" y="connsiteY41856"/>
              </a:cxn>
              <a:cxn ang="0">
                <a:pos x="connsiteX41857" y="connsiteY41857"/>
              </a:cxn>
              <a:cxn ang="0">
                <a:pos x="connsiteX41858" y="connsiteY41858"/>
              </a:cxn>
              <a:cxn ang="0">
                <a:pos x="connsiteX41859" y="connsiteY41859"/>
              </a:cxn>
              <a:cxn ang="0">
                <a:pos x="connsiteX41860" y="connsiteY41860"/>
              </a:cxn>
              <a:cxn ang="0">
                <a:pos x="connsiteX41861" y="connsiteY41861"/>
              </a:cxn>
              <a:cxn ang="0">
                <a:pos x="connsiteX41862" y="connsiteY41862"/>
              </a:cxn>
              <a:cxn ang="0">
                <a:pos x="connsiteX41863" y="connsiteY41863"/>
              </a:cxn>
              <a:cxn ang="0">
                <a:pos x="connsiteX41864" y="connsiteY41864"/>
              </a:cxn>
              <a:cxn ang="0">
                <a:pos x="connsiteX41865" y="connsiteY41865"/>
              </a:cxn>
              <a:cxn ang="0">
                <a:pos x="connsiteX41866" y="connsiteY41866"/>
              </a:cxn>
              <a:cxn ang="0">
                <a:pos x="connsiteX41867" y="connsiteY41867"/>
              </a:cxn>
              <a:cxn ang="0">
                <a:pos x="connsiteX41868" y="connsiteY41868"/>
              </a:cxn>
              <a:cxn ang="0">
                <a:pos x="connsiteX41869" y="connsiteY41869"/>
              </a:cxn>
              <a:cxn ang="0">
                <a:pos x="connsiteX41870" y="connsiteY41870"/>
              </a:cxn>
              <a:cxn ang="0">
                <a:pos x="connsiteX41871" y="connsiteY41871"/>
              </a:cxn>
              <a:cxn ang="0">
                <a:pos x="connsiteX41872" y="connsiteY41872"/>
              </a:cxn>
              <a:cxn ang="0">
                <a:pos x="connsiteX41873" y="connsiteY41873"/>
              </a:cxn>
              <a:cxn ang="0">
                <a:pos x="connsiteX41874" y="connsiteY41874"/>
              </a:cxn>
              <a:cxn ang="0">
                <a:pos x="connsiteX41875" y="connsiteY41875"/>
              </a:cxn>
              <a:cxn ang="0">
                <a:pos x="connsiteX41876" y="connsiteY41876"/>
              </a:cxn>
              <a:cxn ang="0">
                <a:pos x="connsiteX41877" y="connsiteY41877"/>
              </a:cxn>
              <a:cxn ang="0">
                <a:pos x="connsiteX41878" y="connsiteY41878"/>
              </a:cxn>
              <a:cxn ang="0">
                <a:pos x="connsiteX41879" y="connsiteY41879"/>
              </a:cxn>
              <a:cxn ang="0">
                <a:pos x="connsiteX41880" y="connsiteY41880"/>
              </a:cxn>
              <a:cxn ang="0">
                <a:pos x="connsiteX41881" y="connsiteY41881"/>
              </a:cxn>
              <a:cxn ang="0">
                <a:pos x="connsiteX41882" y="connsiteY41882"/>
              </a:cxn>
              <a:cxn ang="0">
                <a:pos x="connsiteX41883" y="connsiteY41883"/>
              </a:cxn>
              <a:cxn ang="0">
                <a:pos x="connsiteX41884" y="connsiteY41884"/>
              </a:cxn>
              <a:cxn ang="0">
                <a:pos x="connsiteX41885" y="connsiteY41885"/>
              </a:cxn>
              <a:cxn ang="0">
                <a:pos x="connsiteX41886" y="connsiteY41886"/>
              </a:cxn>
              <a:cxn ang="0">
                <a:pos x="connsiteX41887" y="connsiteY41887"/>
              </a:cxn>
              <a:cxn ang="0">
                <a:pos x="connsiteX41888" y="connsiteY41888"/>
              </a:cxn>
              <a:cxn ang="0">
                <a:pos x="connsiteX41889" y="connsiteY41889"/>
              </a:cxn>
              <a:cxn ang="0">
                <a:pos x="connsiteX41890" y="connsiteY41890"/>
              </a:cxn>
              <a:cxn ang="0">
                <a:pos x="connsiteX41891" y="connsiteY41891"/>
              </a:cxn>
              <a:cxn ang="0">
                <a:pos x="connsiteX41892" y="connsiteY41892"/>
              </a:cxn>
              <a:cxn ang="0">
                <a:pos x="connsiteX41893" y="connsiteY41893"/>
              </a:cxn>
              <a:cxn ang="0">
                <a:pos x="connsiteX41894" y="connsiteY41894"/>
              </a:cxn>
              <a:cxn ang="0">
                <a:pos x="connsiteX41895" y="connsiteY41895"/>
              </a:cxn>
              <a:cxn ang="0">
                <a:pos x="connsiteX41896" y="connsiteY41896"/>
              </a:cxn>
              <a:cxn ang="0">
                <a:pos x="connsiteX41897" y="connsiteY41897"/>
              </a:cxn>
              <a:cxn ang="0">
                <a:pos x="connsiteX41898" y="connsiteY41898"/>
              </a:cxn>
              <a:cxn ang="0">
                <a:pos x="connsiteX41899" y="connsiteY41899"/>
              </a:cxn>
              <a:cxn ang="0">
                <a:pos x="connsiteX41900" y="connsiteY41900"/>
              </a:cxn>
              <a:cxn ang="0">
                <a:pos x="connsiteX41901" y="connsiteY41901"/>
              </a:cxn>
              <a:cxn ang="0">
                <a:pos x="connsiteX41902" y="connsiteY41902"/>
              </a:cxn>
              <a:cxn ang="0">
                <a:pos x="connsiteX41903" y="connsiteY41903"/>
              </a:cxn>
              <a:cxn ang="0">
                <a:pos x="connsiteX41904" y="connsiteY41904"/>
              </a:cxn>
              <a:cxn ang="0">
                <a:pos x="connsiteX41905" y="connsiteY41905"/>
              </a:cxn>
              <a:cxn ang="0">
                <a:pos x="connsiteX41906" y="connsiteY41906"/>
              </a:cxn>
              <a:cxn ang="0">
                <a:pos x="connsiteX41907" y="connsiteY41907"/>
              </a:cxn>
              <a:cxn ang="0">
                <a:pos x="connsiteX41908" y="connsiteY41908"/>
              </a:cxn>
              <a:cxn ang="0">
                <a:pos x="connsiteX41909" y="connsiteY41909"/>
              </a:cxn>
              <a:cxn ang="0">
                <a:pos x="connsiteX41910" y="connsiteY41910"/>
              </a:cxn>
              <a:cxn ang="0">
                <a:pos x="connsiteX41911" y="connsiteY41911"/>
              </a:cxn>
              <a:cxn ang="0">
                <a:pos x="connsiteX41912" y="connsiteY41912"/>
              </a:cxn>
              <a:cxn ang="0">
                <a:pos x="connsiteX41913" y="connsiteY41913"/>
              </a:cxn>
              <a:cxn ang="0">
                <a:pos x="connsiteX41914" y="connsiteY41914"/>
              </a:cxn>
              <a:cxn ang="0">
                <a:pos x="connsiteX41915" y="connsiteY41915"/>
              </a:cxn>
              <a:cxn ang="0">
                <a:pos x="connsiteX41916" y="connsiteY41916"/>
              </a:cxn>
              <a:cxn ang="0">
                <a:pos x="connsiteX41917" y="connsiteY41917"/>
              </a:cxn>
              <a:cxn ang="0">
                <a:pos x="connsiteX41918" y="connsiteY41918"/>
              </a:cxn>
              <a:cxn ang="0">
                <a:pos x="connsiteX41919" y="connsiteY41919"/>
              </a:cxn>
              <a:cxn ang="0">
                <a:pos x="connsiteX41920" y="connsiteY41920"/>
              </a:cxn>
              <a:cxn ang="0">
                <a:pos x="connsiteX41921" y="connsiteY41921"/>
              </a:cxn>
              <a:cxn ang="0">
                <a:pos x="connsiteX41922" y="connsiteY41922"/>
              </a:cxn>
              <a:cxn ang="0">
                <a:pos x="connsiteX41923" y="connsiteY41923"/>
              </a:cxn>
              <a:cxn ang="0">
                <a:pos x="connsiteX41924" y="connsiteY41924"/>
              </a:cxn>
              <a:cxn ang="0">
                <a:pos x="connsiteX41925" y="connsiteY41925"/>
              </a:cxn>
              <a:cxn ang="0">
                <a:pos x="connsiteX41926" y="connsiteY41926"/>
              </a:cxn>
              <a:cxn ang="0">
                <a:pos x="connsiteX41927" y="connsiteY41927"/>
              </a:cxn>
              <a:cxn ang="0">
                <a:pos x="connsiteX41928" y="connsiteY41928"/>
              </a:cxn>
              <a:cxn ang="0">
                <a:pos x="connsiteX41929" y="connsiteY41929"/>
              </a:cxn>
              <a:cxn ang="0">
                <a:pos x="connsiteX41930" y="connsiteY41930"/>
              </a:cxn>
              <a:cxn ang="0">
                <a:pos x="connsiteX41931" y="connsiteY41931"/>
              </a:cxn>
              <a:cxn ang="0">
                <a:pos x="connsiteX41932" y="connsiteY41932"/>
              </a:cxn>
              <a:cxn ang="0">
                <a:pos x="connsiteX41933" y="connsiteY41933"/>
              </a:cxn>
              <a:cxn ang="0">
                <a:pos x="connsiteX41934" y="connsiteY41934"/>
              </a:cxn>
              <a:cxn ang="0">
                <a:pos x="connsiteX41935" y="connsiteY41935"/>
              </a:cxn>
              <a:cxn ang="0">
                <a:pos x="connsiteX41936" y="connsiteY41936"/>
              </a:cxn>
              <a:cxn ang="0">
                <a:pos x="connsiteX41937" y="connsiteY41937"/>
              </a:cxn>
              <a:cxn ang="0">
                <a:pos x="connsiteX41938" y="connsiteY41938"/>
              </a:cxn>
              <a:cxn ang="0">
                <a:pos x="connsiteX41939" y="connsiteY41939"/>
              </a:cxn>
              <a:cxn ang="0">
                <a:pos x="connsiteX41940" y="connsiteY41940"/>
              </a:cxn>
              <a:cxn ang="0">
                <a:pos x="connsiteX41941" y="connsiteY41941"/>
              </a:cxn>
              <a:cxn ang="0">
                <a:pos x="connsiteX41942" y="connsiteY41942"/>
              </a:cxn>
              <a:cxn ang="0">
                <a:pos x="connsiteX41943" y="connsiteY41943"/>
              </a:cxn>
              <a:cxn ang="0">
                <a:pos x="connsiteX41944" y="connsiteY41944"/>
              </a:cxn>
              <a:cxn ang="0">
                <a:pos x="connsiteX41945" y="connsiteY41945"/>
              </a:cxn>
              <a:cxn ang="0">
                <a:pos x="connsiteX41946" y="connsiteY41946"/>
              </a:cxn>
              <a:cxn ang="0">
                <a:pos x="connsiteX41947" y="connsiteY41947"/>
              </a:cxn>
              <a:cxn ang="0">
                <a:pos x="connsiteX41948" y="connsiteY41948"/>
              </a:cxn>
              <a:cxn ang="0">
                <a:pos x="connsiteX41949" y="connsiteY41949"/>
              </a:cxn>
              <a:cxn ang="0">
                <a:pos x="connsiteX41950" y="connsiteY41950"/>
              </a:cxn>
              <a:cxn ang="0">
                <a:pos x="connsiteX41951" y="connsiteY41951"/>
              </a:cxn>
              <a:cxn ang="0">
                <a:pos x="connsiteX41952" y="connsiteY41952"/>
              </a:cxn>
              <a:cxn ang="0">
                <a:pos x="connsiteX41953" y="connsiteY41953"/>
              </a:cxn>
              <a:cxn ang="0">
                <a:pos x="connsiteX41954" y="connsiteY41954"/>
              </a:cxn>
              <a:cxn ang="0">
                <a:pos x="connsiteX41955" y="connsiteY41955"/>
              </a:cxn>
              <a:cxn ang="0">
                <a:pos x="connsiteX41956" y="connsiteY41956"/>
              </a:cxn>
              <a:cxn ang="0">
                <a:pos x="connsiteX41957" y="connsiteY41957"/>
              </a:cxn>
              <a:cxn ang="0">
                <a:pos x="connsiteX41958" y="connsiteY41958"/>
              </a:cxn>
              <a:cxn ang="0">
                <a:pos x="connsiteX41959" y="connsiteY41959"/>
              </a:cxn>
              <a:cxn ang="0">
                <a:pos x="connsiteX41960" y="connsiteY41960"/>
              </a:cxn>
              <a:cxn ang="0">
                <a:pos x="connsiteX41961" y="connsiteY41961"/>
              </a:cxn>
              <a:cxn ang="0">
                <a:pos x="connsiteX41962" y="connsiteY41962"/>
              </a:cxn>
              <a:cxn ang="0">
                <a:pos x="connsiteX41963" y="connsiteY41963"/>
              </a:cxn>
              <a:cxn ang="0">
                <a:pos x="connsiteX41964" y="connsiteY41964"/>
              </a:cxn>
              <a:cxn ang="0">
                <a:pos x="connsiteX41965" y="connsiteY41965"/>
              </a:cxn>
              <a:cxn ang="0">
                <a:pos x="connsiteX41966" y="connsiteY41966"/>
              </a:cxn>
              <a:cxn ang="0">
                <a:pos x="connsiteX41967" y="connsiteY41967"/>
              </a:cxn>
              <a:cxn ang="0">
                <a:pos x="connsiteX41968" y="connsiteY41968"/>
              </a:cxn>
              <a:cxn ang="0">
                <a:pos x="connsiteX41969" y="connsiteY41969"/>
              </a:cxn>
              <a:cxn ang="0">
                <a:pos x="connsiteX41970" y="connsiteY41970"/>
              </a:cxn>
              <a:cxn ang="0">
                <a:pos x="connsiteX41971" y="connsiteY41971"/>
              </a:cxn>
              <a:cxn ang="0">
                <a:pos x="connsiteX41972" y="connsiteY41972"/>
              </a:cxn>
              <a:cxn ang="0">
                <a:pos x="connsiteX41973" y="connsiteY41973"/>
              </a:cxn>
              <a:cxn ang="0">
                <a:pos x="connsiteX41974" y="connsiteY41974"/>
              </a:cxn>
              <a:cxn ang="0">
                <a:pos x="connsiteX41975" y="connsiteY41975"/>
              </a:cxn>
              <a:cxn ang="0">
                <a:pos x="connsiteX41976" y="connsiteY41976"/>
              </a:cxn>
              <a:cxn ang="0">
                <a:pos x="connsiteX41977" y="connsiteY41977"/>
              </a:cxn>
              <a:cxn ang="0">
                <a:pos x="connsiteX41978" y="connsiteY41978"/>
              </a:cxn>
              <a:cxn ang="0">
                <a:pos x="connsiteX41979" y="connsiteY41979"/>
              </a:cxn>
              <a:cxn ang="0">
                <a:pos x="connsiteX41980" y="connsiteY41980"/>
              </a:cxn>
              <a:cxn ang="0">
                <a:pos x="connsiteX41981" y="connsiteY41981"/>
              </a:cxn>
              <a:cxn ang="0">
                <a:pos x="connsiteX41982" y="connsiteY41982"/>
              </a:cxn>
              <a:cxn ang="0">
                <a:pos x="connsiteX41983" y="connsiteY41983"/>
              </a:cxn>
              <a:cxn ang="0">
                <a:pos x="connsiteX41984" y="connsiteY41984"/>
              </a:cxn>
              <a:cxn ang="0">
                <a:pos x="connsiteX41985" y="connsiteY41985"/>
              </a:cxn>
              <a:cxn ang="0">
                <a:pos x="connsiteX41986" y="connsiteY41986"/>
              </a:cxn>
              <a:cxn ang="0">
                <a:pos x="connsiteX41987" y="connsiteY41987"/>
              </a:cxn>
              <a:cxn ang="0">
                <a:pos x="connsiteX41988" y="connsiteY41988"/>
              </a:cxn>
              <a:cxn ang="0">
                <a:pos x="connsiteX41989" y="connsiteY41989"/>
              </a:cxn>
              <a:cxn ang="0">
                <a:pos x="connsiteX41990" y="connsiteY41990"/>
              </a:cxn>
              <a:cxn ang="0">
                <a:pos x="connsiteX41991" y="connsiteY41991"/>
              </a:cxn>
              <a:cxn ang="0">
                <a:pos x="connsiteX41992" y="connsiteY41992"/>
              </a:cxn>
              <a:cxn ang="0">
                <a:pos x="connsiteX41993" y="connsiteY41993"/>
              </a:cxn>
              <a:cxn ang="0">
                <a:pos x="connsiteX41994" y="connsiteY41994"/>
              </a:cxn>
              <a:cxn ang="0">
                <a:pos x="connsiteX41995" y="connsiteY41995"/>
              </a:cxn>
              <a:cxn ang="0">
                <a:pos x="connsiteX41996" y="connsiteY41996"/>
              </a:cxn>
              <a:cxn ang="0">
                <a:pos x="connsiteX41997" y="connsiteY41997"/>
              </a:cxn>
              <a:cxn ang="0">
                <a:pos x="connsiteX41998" y="connsiteY41998"/>
              </a:cxn>
              <a:cxn ang="0">
                <a:pos x="connsiteX41999" y="connsiteY41999"/>
              </a:cxn>
              <a:cxn ang="0">
                <a:pos x="connsiteX42000" y="connsiteY42000"/>
              </a:cxn>
              <a:cxn ang="0">
                <a:pos x="connsiteX42001" y="connsiteY42001"/>
              </a:cxn>
              <a:cxn ang="0">
                <a:pos x="connsiteX42002" y="connsiteY42002"/>
              </a:cxn>
              <a:cxn ang="0">
                <a:pos x="connsiteX42003" y="connsiteY42003"/>
              </a:cxn>
              <a:cxn ang="0">
                <a:pos x="connsiteX42004" y="connsiteY42004"/>
              </a:cxn>
              <a:cxn ang="0">
                <a:pos x="connsiteX42005" y="connsiteY42005"/>
              </a:cxn>
              <a:cxn ang="0">
                <a:pos x="connsiteX42006" y="connsiteY42006"/>
              </a:cxn>
              <a:cxn ang="0">
                <a:pos x="connsiteX42007" y="connsiteY42007"/>
              </a:cxn>
              <a:cxn ang="0">
                <a:pos x="connsiteX42008" y="connsiteY42008"/>
              </a:cxn>
              <a:cxn ang="0">
                <a:pos x="connsiteX42009" y="connsiteY42009"/>
              </a:cxn>
              <a:cxn ang="0">
                <a:pos x="connsiteX42010" y="connsiteY42010"/>
              </a:cxn>
              <a:cxn ang="0">
                <a:pos x="connsiteX42011" y="connsiteY42011"/>
              </a:cxn>
              <a:cxn ang="0">
                <a:pos x="connsiteX42012" y="connsiteY42012"/>
              </a:cxn>
              <a:cxn ang="0">
                <a:pos x="connsiteX42013" y="connsiteY42013"/>
              </a:cxn>
              <a:cxn ang="0">
                <a:pos x="connsiteX42014" y="connsiteY42014"/>
              </a:cxn>
              <a:cxn ang="0">
                <a:pos x="connsiteX42015" y="connsiteY42015"/>
              </a:cxn>
              <a:cxn ang="0">
                <a:pos x="connsiteX42016" y="connsiteY42016"/>
              </a:cxn>
              <a:cxn ang="0">
                <a:pos x="connsiteX42017" y="connsiteY42017"/>
              </a:cxn>
              <a:cxn ang="0">
                <a:pos x="connsiteX42018" y="connsiteY42018"/>
              </a:cxn>
              <a:cxn ang="0">
                <a:pos x="connsiteX42019" y="connsiteY42019"/>
              </a:cxn>
              <a:cxn ang="0">
                <a:pos x="connsiteX42020" y="connsiteY42020"/>
              </a:cxn>
              <a:cxn ang="0">
                <a:pos x="connsiteX42021" y="connsiteY42021"/>
              </a:cxn>
              <a:cxn ang="0">
                <a:pos x="connsiteX42022" y="connsiteY42022"/>
              </a:cxn>
              <a:cxn ang="0">
                <a:pos x="connsiteX42023" y="connsiteY42023"/>
              </a:cxn>
              <a:cxn ang="0">
                <a:pos x="connsiteX42024" y="connsiteY42024"/>
              </a:cxn>
              <a:cxn ang="0">
                <a:pos x="connsiteX42025" y="connsiteY42025"/>
              </a:cxn>
              <a:cxn ang="0">
                <a:pos x="connsiteX42026" y="connsiteY42026"/>
              </a:cxn>
              <a:cxn ang="0">
                <a:pos x="connsiteX42027" y="connsiteY42027"/>
              </a:cxn>
              <a:cxn ang="0">
                <a:pos x="connsiteX42028" y="connsiteY42028"/>
              </a:cxn>
              <a:cxn ang="0">
                <a:pos x="connsiteX42029" y="connsiteY42029"/>
              </a:cxn>
              <a:cxn ang="0">
                <a:pos x="connsiteX42030" y="connsiteY42030"/>
              </a:cxn>
              <a:cxn ang="0">
                <a:pos x="connsiteX42031" y="connsiteY42031"/>
              </a:cxn>
              <a:cxn ang="0">
                <a:pos x="connsiteX42032" y="connsiteY42032"/>
              </a:cxn>
              <a:cxn ang="0">
                <a:pos x="connsiteX42033" y="connsiteY42033"/>
              </a:cxn>
              <a:cxn ang="0">
                <a:pos x="connsiteX42034" y="connsiteY42034"/>
              </a:cxn>
              <a:cxn ang="0">
                <a:pos x="connsiteX42035" y="connsiteY42035"/>
              </a:cxn>
              <a:cxn ang="0">
                <a:pos x="connsiteX42036" y="connsiteY42036"/>
              </a:cxn>
              <a:cxn ang="0">
                <a:pos x="connsiteX42037" y="connsiteY42037"/>
              </a:cxn>
              <a:cxn ang="0">
                <a:pos x="connsiteX42038" y="connsiteY42038"/>
              </a:cxn>
              <a:cxn ang="0">
                <a:pos x="connsiteX42039" y="connsiteY42039"/>
              </a:cxn>
              <a:cxn ang="0">
                <a:pos x="connsiteX42040" y="connsiteY42040"/>
              </a:cxn>
              <a:cxn ang="0">
                <a:pos x="connsiteX42041" y="connsiteY42041"/>
              </a:cxn>
              <a:cxn ang="0">
                <a:pos x="connsiteX42042" y="connsiteY42042"/>
              </a:cxn>
              <a:cxn ang="0">
                <a:pos x="connsiteX42043" y="connsiteY42043"/>
              </a:cxn>
              <a:cxn ang="0">
                <a:pos x="connsiteX42044" y="connsiteY42044"/>
              </a:cxn>
              <a:cxn ang="0">
                <a:pos x="connsiteX42045" y="connsiteY42045"/>
              </a:cxn>
              <a:cxn ang="0">
                <a:pos x="connsiteX42046" y="connsiteY42046"/>
              </a:cxn>
              <a:cxn ang="0">
                <a:pos x="connsiteX42047" y="connsiteY42047"/>
              </a:cxn>
              <a:cxn ang="0">
                <a:pos x="connsiteX42048" y="connsiteY42048"/>
              </a:cxn>
              <a:cxn ang="0">
                <a:pos x="connsiteX42049" y="connsiteY42049"/>
              </a:cxn>
              <a:cxn ang="0">
                <a:pos x="connsiteX42050" y="connsiteY42050"/>
              </a:cxn>
              <a:cxn ang="0">
                <a:pos x="connsiteX42051" y="connsiteY42051"/>
              </a:cxn>
              <a:cxn ang="0">
                <a:pos x="connsiteX42052" y="connsiteY42052"/>
              </a:cxn>
              <a:cxn ang="0">
                <a:pos x="connsiteX42053" y="connsiteY42053"/>
              </a:cxn>
              <a:cxn ang="0">
                <a:pos x="connsiteX42054" y="connsiteY42054"/>
              </a:cxn>
              <a:cxn ang="0">
                <a:pos x="connsiteX42055" y="connsiteY42055"/>
              </a:cxn>
              <a:cxn ang="0">
                <a:pos x="connsiteX42056" y="connsiteY42056"/>
              </a:cxn>
              <a:cxn ang="0">
                <a:pos x="connsiteX42057" y="connsiteY42057"/>
              </a:cxn>
              <a:cxn ang="0">
                <a:pos x="connsiteX42058" y="connsiteY42058"/>
              </a:cxn>
              <a:cxn ang="0">
                <a:pos x="connsiteX42059" y="connsiteY42059"/>
              </a:cxn>
              <a:cxn ang="0">
                <a:pos x="connsiteX42060" y="connsiteY42060"/>
              </a:cxn>
              <a:cxn ang="0">
                <a:pos x="connsiteX42061" y="connsiteY42061"/>
              </a:cxn>
              <a:cxn ang="0">
                <a:pos x="connsiteX42062" y="connsiteY42062"/>
              </a:cxn>
              <a:cxn ang="0">
                <a:pos x="connsiteX42063" y="connsiteY42063"/>
              </a:cxn>
              <a:cxn ang="0">
                <a:pos x="connsiteX42064" y="connsiteY42064"/>
              </a:cxn>
              <a:cxn ang="0">
                <a:pos x="connsiteX42065" y="connsiteY42065"/>
              </a:cxn>
              <a:cxn ang="0">
                <a:pos x="connsiteX42066" y="connsiteY42066"/>
              </a:cxn>
              <a:cxn ang="0">
                <a:pos x="connsiteX42067" y="connsiteY42067"/>
              </a:cxn>
              <a:cxn ang="0">
                <a:pos x="connsiteX42068" y="connsiteY42068"/>
              </a:cxn>
              <a:cxn ang="0">
                <a:pos x="connsiteX42069" y="connsiteY42069"/>
              </a:cxn>
              <a:cxn ang="0">
                <a:pos x="connsiteX42070" y="connsiteY42070"/>
              </a:cxn>
              <a:cxn ang="0">
                <a:pos x="connsiteX42071" y="connsiteY42071"/>
              </a:cxn>
              <a:cxn ang="0">
                <a:pos x="connsiteX42072" y="connsiteY42072"/>
              </a:cxn>
              <a:cxn ang="0">
                <a:pos x="connsiteX42073" y="connsiteY42073"/>
              </a:cxn>
              <a:cxn ang="0">
                <a:pos x="connsiteX42074" y="connsiteY42074"/>
              </a:cxn>
              <a:cxn ang="0">
                <a:pos x="connsiteX42075" y="connsiteY42075"/>
              </a:cxn>
              <a:cxn ang="0">
                <a:pos x="connsiteX42076" y="connsiteY42076"/>
              </a:cxn>
              <a:cxn ang="0">
                <a:pos x="connsiteX42077" y="connsiteY42077"/>
              </a:cxn>
              <a:cxn ang="0">
                <a:pos x="connsiteX42078" y="connsiteY42078"/>
              </a:cxn>
              <a:cxn ang="0">
                <a:pos x="connsiteX42079" y="connsiteY42079"/>
              </a:cxn>
              <a:cxn ang="0">
                <a:pos x="connsiteX42080" y="connsiteY42080"/>
              </a:cxn>
              <a:cxn ang="0">
                <a:pos x="connsiteX42081" y="connsiteY42081"/>
              </a:cxn>
              <a:cxn ang="0">
                <a:pos x="connsiteX42082" y="connsiteY42082"/>
              </a:cxn>
              <a:cxn ang="0">
                <a:pos x="connsiteX42083" y="connsiteY42083"/>
              </a:cxn>
              <a:cxn ang="0">
                <a:pos x="connsiteX42084" y="connsiteY42084"/>
              </a:cxn>
              <a:cxn ang="0">
                <a:pos x="connsiteX42085" y="connsiteY42085"/>
              </a:cxn>
              <a:cxn ang="0">
                <a:pos x="connsiteX42086" y="connsiteY42086"/>
              </a:cxn>
              <a:cxn ang="0">
                <a:pos x="connsiteX42087" y="connsiteY42087"/>
              </a:cxn>
              <a:cxn ang="0">
                <a:pos x="connsiteX42088" y="connsiteY42088"/>
              </a:cxn>
              <a:cxn ang="0">
                <a:pos x="connsiteX42089" y="connsiteY42089"/>
              </a:cxn>
              <a:cxn ang="0">
                <a:pos x="connsiteX42090" y="connsiteY42090"/>
              </a:cxn>
              <a:cxn ang="0">
                <a:pos x="connsiteX42091" y="connsiteY42091"/>
              </a:cxn>
              <a:cxn ang="0">
                <a:pos x="connsiteX42092" y="connsiteY42092"/>
              </a:cxn>
              <a:cxn ang="0">
                <a:pos x="connsiteX42093" y="connsiteY42093"/>
              </a:cxn>
              <a:cxn ang="0">
                <a:pos x="connsiteX42094" y="connsiteY42094"/>
              </a:cxn>
              <a:cxn ang="0">
                <a:pos x="connsiteX42095" y="connsiteY42095"/>
              </a:cxn>
              <a:cxn ang="0">
                <a:pos x="connsiteX42096" y="connsiteY42096"/>
              </a:cxn>
              <a:cxn ang="0">
                <a:pos x="connsiteX42097" y="connsiteY42097"/>
              </a:cxn>
              <a:cxn ang="0">
                <a:pos x="connsiteX42098" y="connsiteY42098"/>
              </a:cxn>
              <a:cxn ang="0">
                <a:pos x="connsiteX42099" y="connsiteY42099"/>
              </a:cxn>
              <a:cxn ang="0">
                <a:pos x="connsiteX42100" y="connsiteY42100"/>
              </a:cxn>
              <a:cxn ang="0">
                <a:pos x="connsiteX42101" y="connsiteY42101"/>
              </a:cxn>
              <a:cxn ang="0">
                <a:pos x="connsiteX42102" y="connsiteY42102"/>
              </a:cxn>
              <a:cxn ang="0">
                <a:pos x="connsiteX42103" y="connsiteY42103"/>
              </a:cxn>
              <a:cxn ang="0">
                <a:pos x="connsiteX42104" y="connsiteY42104"/>
              </a:cxn>
              <a:cxn ang="0">
                <a:pos x="connsiteX42105" y="connsiteY42105"/>
              </a:cxn>
              <a:cxn ang="0">
                <a:pos x="connsiteX42106" y="connsiteY42106"/>
              </a:cxn>
              <a:cxn ang="0">
                <a:pos x="connsiteX42107" y="connsiteY42107"/>
              </a:cxn>
              <a:cxn ang="0">
                <a:pos x="connsiteX42108" y="connsiteY42108"/>
              </a:cxn>
              <a:cxn ang="0">
                <a:pos x="connsiteX42109" y="connsiteY42109"/>
              </a:cxn>
              <a:cxn ang="0">
                <a:pos x="connsiteX42110" y="connsiteY42110"/>
              </a:cxn>
              <a:cxn ang="0">
                <a:pos x="connsiteX42111" y="connsiteY42111"/>
              </a:cxn>
              <a:cxn ang="0">
                <a:pos x="connsiteX42112" y="connsiteY42112"/>
              </a:cxn>
              <a:cxn ang="0">
                <a:pos x="connsiteX42113" y="connsiteY42113"/>
              </a:cxn>
              <a:cxn ang="0">
                <a:pos x="connsiteX42114" y="connsiteY42114"/>
              </a:cxn>
              <a:cxn ang="0">
                <a:pos x="connsiteX42115" y="connsiteY42115"/>
              </a:cxn>
              <a:cxn ang="0">
                <a:pos x="connsiteX42116" y="connsiteY42116"/>
              </a:cxn>
              <a:cxn ang="0">
                <a:pos x="connsiteX42117" y="connsiteY42117"/>
              </a:cxn>
              <a:cxn ang="0">
                <a:pos x="connsiteX42118" y="connsiteY42118"/>
              </a:cxn>
              <a:cxn ang="0">
                <a:pos x="connsiteX42119" y="connsiteY42119"/>
              </a:cxn>
              <a:cxn ang="0">
                <a:pos x="connsiteX42120" y="connsiteY42120"/>
              </a:cxn>
              <a:cxn ang="0">
                <a:pos x="connsiteX42121" y="connsiteY42121"/>
              </a:cxn>
              <a:cxn ang="0">
                <a:pos x="connsiteX42122" y="connsiteY42122"/>
              </a:cxn>
              <a:cxn ang="0">
                <a:pos x="connsiteX42123" y="connsiteY42123"/>
              </a:cxn>
              <a:cxn ang="0">
                <a:pos x="connsiteX42124" y="connsiteY42124"/>
              </a:cxn>
              <a:cxn ang="0">
                <a:pos x="connsiteX42125" y="connsiteY42125"/>
              </a:cxn>
              <a:cxn ang="0">
                <a:pos x="connsiteX42126" y="connsiteY42126"/>
              </a:cxn>
              <a:cxn ang="0">
                <a:pos x="connsiteX42127" y="connsiteY42127"/>
              </a:cxn>
              <a:cxn ang="0">
                <a:pos x="connsiteX42128" y="connsiteY42128"/>
              </a:cxn>
              <a:cxn ang="0">
                <a:pos x="connsiteX42129" y="connsiteY42129"/>
              </a:cxn>
              <a:cxn ang="0">
                <a:pos x="connsiteX42130" y="connsiteY42130"/>
              </a:cxn>
              <a:cxn ang="0">
                <a:pos x="connsiteX42131" y="connsiteY42131"/>
              </a:cxn>
              <a:cxn ang="0">
                <a:pos x="connsiteX42132" y="connsiteY42132"/>
              </a:cxn>
              <a:cxn ang="0">
                <a:pos x="connsiteX42133" y="connsiteY42133"/>
              </a:cxn>
              <a:cxn ang="0">
                <a:pos x="connsiteX42134" y="connsiteY42134"/>
              </a:cxn>
              <a:cxn ang="0">
                <a:pos x="connsiteX42135" y="connsiteY42135"/>
              </a:cxn>
              <a:cxn ang="0">
                <a:pos x="connsiteX42136" y="connsiteY42136"/>
              </a:cxn>
              <a:cxn ang="0">
                <a:pos x="connsiteX42137" y="connsiteY42137"/>
              </a:cxn>
              <a:cxn ang="0">
                <a:pos x="connsiteX42138" y="connsiteY42138"/>
              </a:cxn>
              <a:cxn ang="0">
                <a:pos x="connsiteX42139" y="connsiteY42139"/>
              </a:cxn>
              <a:cxn ang="0">
                <a:pos x="connsiteX42140" y="connsiteY42140"/>
              </a:cxn>
              <a:cxn ang="0">
                <a:pos x="connsiteX42141" y="connsiteY42141"/>
              </a:cxn>
              <a:cxn ang="0">
                <a:pos x="connsiteX42142" y="connsiteY42142"/>
              </a:cxn>
              <a:cxn ang="0">
                <a:pos x="connsiteX42143" y="connsiteY42143"/>
              </a:cxn>
              <a:cxn ang="0">
                <a:pos x="connsiteX42144" y="connsiteY42144"/>
              </a:cxn>
              <a:cxn ang="0">
                <a:pos x="connsiteX42145" y="connsiteY42145"/>
              </a:cxn>
              <a:cxn ang="0">
                <a:pos x="connsiteX42146" y="connsiteY42146"/>
              </a:cxn>
              <a:cxn ang="0">
                <a:pos x="connsiteX42147" y="connsiteY42147"/>
              </a:cxn>
              <a:cxn ang="0">
                <a:pos x="connsiteX42148" y="connsiteY42148"/>
              </a:cxn>
              <a:cxn ang="0">
                <a:pos x="connsiteX42149" y="connsiteY42149"/>
              </a:cxn>
              <a:cxn ang="0">
                <a:pos x="connsiteX42150" y="connsiteY42150"/>
              </a:cxn>
              <a:cxn ang="0">
                <a:pos x="connsiteX42151" y="connsiteY42151"/>
              </a:cxn>
              <a:cxn ang="0">
                <a:pos x="connsiteX42152" y="connsiteY42152"/>
              </a:cxn>
              <a:cxn ang="0">
                <a:pos x="connsiteX42153" y="connsiteY42153"/>
              </a:cxn>
              <a:cxn ang="0">
                <a:pos x="connsiteX42154" y="connsiteY42154"/>
              </a:cxn>
              <a:cxn ang="0">
                <a:pos x="connsiteX42155" y="connsiteY42155"/>
              </a:cxn>
              <a:cxn ang="0">
                <a:pos x="connsiteX42156" y="connsiteY42156"/>
              </a:cxn>
              <a:cxn ang="0">
                <a:pos x="connsiteX42157" y="connsiteY42157"/>
              </a:cxn>
              <a:cxn ang="0">
                <a:pos x="connsiteX42158" y="connsiteY42158"/>
              </a:cxn>
              <a:cxn ang="0">
                <a:pos x="connsiteX42159" y="connsiteY42159"/>
              </a:cxn>
              <a:cxn ang="0">
                <a:pos x="connsiteX42160" y="connsiteY42160"/>
              </a:cxn>
              <a:cxn ang="0">
                <a:pos x="connsiteX42161" y="connsiteY42161"/>
              </a:cxn>
              <a:cxn ang="0">
                <a:pos x="connsiteX42162" y="connsiteY42162"/>
              </a:cxn>
              <a:cxn ang="0">
                <a:pos x="connsiteX42163" y="connsiteY42163"/>
              </a:cxn>
              <a:cxn ang="0">
                <a:pos x="connsiteX42164" y="connsiteY42164"/>
              </a:cxn>
              <a:cxn ang="0">
                <a:pos x="connsiteX42165" y="connsiteY42165"/>
              </a:cxn>
              <a:cxn ang="0">
                <a:pos x="connsiteX42166" y="connsiteY42166"/>
              </a:cxn>
              <a:cxn ang="0">
                <a:pos x="connsiteX42167" y="connsiteY42167"/>
              </a:cxn>
              <a:cxn ang="0">
                <a:pos x="connsiteX42168" y="connsiteY42168"/>
              </a:cxn>
              <a:cxn ang="0">
                <a:pos x="connsiteX42169" y="connsiteY42169"/>
              </a:cxn>
              <a:cxn ang="0">
                <a:pos x="connsiteX42170" y="connsiteY42170"/>
              </a:cxn>
              <a:cxn ang="0">
                <a:pos x="connsiteX42171" y="connsiteY42171"/>
              </a:cxn>
              <a:cxn ang="0">
                <a:pos x="connsiteX42172" y="connsiteY42172"/>
              </a:cxn>
              <a:cxn ang="0">
                <a:pos x="connsiteX42173" y="connsiteY42173"/>
              </a:cxn>
              <a:cxn ang="0">
                <a:pos x="connsiteX42174" y="connsiteY42174"/>
              </a:cxn>
              <a:cxn ang="0">
                <a:pos x="connsiteX42175" y="connsiteY42175"/>
              </a:cxn>
              <a:cxn ang="0">
                <a:pos x="connsiteX42176" y="connsiteY42176"/>
              </a:cxn>
              <a:cxn ang="0">
                <a:pos x="connsiteX42177" y="connsiteY42177"/>
              </a:cxn>
              <a:cxn ang="0">
                <a:pos x="connsiteX42178" y="connsiteY42178"/>
              </a:cxn>
              <a:cxn ang="0">
                <a:pos x="connsiteX42179" y="connsiteY42179"/>
              </a:cxn>
              <a:cxn ang="0">
                <a:pos x="connsiteX42180" y="connsiteY42180"/>
              </a:cxn>
              <a:cxn ang="0">
                <a:pos x="connsiteX42181" y="connsiteY42181"/>
              </a:cxn>
              <a:cxn ang="0">
                <a:pos x="connsiteX42182" y="connsiteY42182"/>
              </a:cxn>
              <a:cxn ang="0">
                <a:pos x="connsiteX42183" y="connsiteY42183"/>
              </a:cxn>
              <a:cxn ang="0">
                <a:pos x="connsiteX42184" y="connsiteY42184"/>
              </a:cxn>
              <a:cxn ang="0">
                <a:pos x="connsiteX42185" y="connsiteY42185"/>
              </a:cxn>
              <a:cxn ang="0">
                <a:pos x="connsiteX42186" y="connsiteY42186"/>
              </a:cxn>
              <a:cxn ang="0">
                <a:pos x="connsiteX42187" y="connsiteY42187"/>
              </a:cxn>
              <a:cxn ang="0">
                <a:pos x="connsiteX42188" y="connsiteY42188"/>
              </a:cxn>
              <a:cxn ang="0">
                <a:pos x="connsiteX42189" y="connsiteY42189"/>
              </a:cxn>
              <a:cxn ang="0">
                <a:pos x="connsiteX42190" y="connsiteY42190"/>
              </a:cxn>
              <a:cxn ang="0">
                <a:pos x="connsiteX42191" y="connsiteY42191"/>
              </a:cxn>
              <a:cxn ang="0">
                <a:pos x="connsiteX42192" y="connsiteY42192"/>
              </a:cxn>
              <a:cxn ang="0">
                <a:pos x="connsiteX42193" y="connsiteY42193"/>
              </a:cxn>
              <a:cxn ang="0">
                <a:pos x="connsiteX42194" y="connsiteY42194"/>
              </a:cxn>
              <a:cxn ang="0">
                <a:pos x="connsiteX42195" y="connsiteY42195"/>
              </a:cxn>
              <a:cxn ang="0">
                <a:pos x="connsiteX42196" y="connsiteY42196"/>
              </a:cxn>
              <a:cxn ang="0">
                <a:pos x="connsiteX42197" y="connsiteY42197"/>
              </a:cxn>
              <a:cxn ang="0">
                <a:pos x="connsiteX42198" y="connsiteY42198"/>
              </a:cxn>
              <a:cxn ang="0">
                <a:pos x="connsiteX42199" y="connsiteY42199"/>
              </a:cxn>
              <a:cxn ang="0">
                <a:pos x="connsiteX42200" y="connsiteY42200"/>
              </a:cxn>
              <a:cxn ang="0">
                <a:pos x="connsiteX42201" y="connsiteY42201"/>
              </a:cxn>
              <a:cxn ang="0">
                <a:pos x="connsiteX42202" y="connsiteY42202"/>
              </a:cxn>
              <a:cxn ang="0">
                <a:pos x="connsiteX42203" y="connsiteY42203"/>
              </a:cxn>
              <a:cxn ang="0">
                <a:pos x="connsiteX42204" y="connsiteY42204"/>
              </a:cxn>
              <a:cxn ang="0">
                <a:pos x="connsiteX42205" y="connsiteY42205"/>
              </a:cxn>
              <a:cxn ang="0">
                <a:pos x="connsiteX42206" y="connsiteY42206"/>
              </a:cxn>
              <a:cxn ang="0">
                <a:pos x="connsiteX42207" y="connsiteY42207"/>
              </a:cxn>
              <a:cxn ang="0">
                <a:pos x="connsiteX42208" y="connsiteY42208"/>
              </a:cxn>
              <a:cxn ang="0">
                <a:pos x="connsiteX42209" y="connsiteY42209"/>
              </a:cxn>
              <a:cxn ang="0">
                <a:pos x="connsiteX42210" y="connsiteY42210"/>
              </a:cxn>
              <a:cxn ang="0">
                <a:pos x="connsiteX42211" y="connsiteY42211"/>
              </a:cxn>
              <a:cxn ang="0">
                <a:pos x="connsiteX42212" y="connsiteY42212"/>
              </a:cxn>
              <a:cxn ang="0">
                <a:pos x="connsiteX42213" y="connsiteY42213"/>
              </a:cxn>
              <a:cxn ang="0">
                <a:pos x="connsiteX42214" y="connsiteY42214"/>
              </a:cxn>
              <a:cxn ang="0">
                <a:pos x="connsiteX42215" y="connsiteY42215"/>
              </a:cxn>
              <a:cxn ang="0">
                <a:pos x="connsiteX42216" y="connsiteY42216"/>
              </a:cxn>
              <a:cxn ang="0">
                <a:pos x="connsiteX42217" y="connsiteY42217"/>
              </a:cxn>
              <a:cxn ang="0">
                <a:pos x="connsiteX42218" y="connsiteY42218"/>
              </a:cxn>
              <a:cxn ang="0">
                <a:pos x="connsiteX42219" y="connsiteY42219"/>
              </a:cxn>
              <a:cxn ang="0">
                <a:pos x="connsiteX42220" y="connsiteY42220"/>
              </a:cxn>
              <a:cxn ang="0">
                <a:pos x="connsiteX42221" y="connsiteY42221"/>
              </a:cxn>
              <a:cxn ang="0">
                <a:pos x="connsiteX42222" y="connsiteY42222"/>
              </a:cxn>
              <a:cxn ang="0">
                <a:pos x="connsiteX42223" y="connsiteY42223"/>
              </a:cxn>
              <a:cxn ang="0">
                <a:pos x="connsiteX42224" y="connsiteY42224"/>
              </a:cxn>
              <a:cxn ang="0">
                <a:pos x="connsiteX42225" y="connsiteY42225"/>
              </a:cxn>
              <a:cxn ang="0">
                <a:pos x="connsiteX42226" y="connsiteY42226"/>
              </a:cxn>
              <a:cxn ang="0">
                <a:pos x="connsiteX42227" y="connsiteY42227"/>
              </a:cxn>
              <a:cxn ang="0">
                <a:pos x="connsiteX42228" y="connsiteY42228"/>
              </a:cxn>
              <a:cxn ang="0">
                <a:pos x="connsiteX42229" y="connsiteY42229"/>
              </a:cxn>
              <a:cxn ang="0">
                <a:pos x="connsiteX42230" y="connsiteY42230"/>
              </a:cxn>
              <a:cxn ang="0">
                <a:pos x="connsiteX42231" y="connsiteY42231"/>
              </a:cxn>
              <a:cxn ang="0">
                <a:pos x="connsiteX42232" y="connsiteY42232"/>
              </a:cxn>
              <a:cxn ang="0">
                <a:pos x="connsiteX42233" y="connsiteY42233"/>
              </a:cxn>
              <a:cxn ang="0">
                <a:pos x="connsiteX42234" y="connsiteY42234"/>
              </a:cxn>
              <a:cxn ang="0">
                <a:pos x="connsiteX42235" y="connsiteY42235"/>
              </a:cxn>
              <a:cxn ang="0">
                <a:pos x="connsiteX42236" y="connsiteY42236"/>
              </a:cxn>
              <a:cxn ang="0">
                <a:pos x="connsiteX42237" y="connsiteY42237"/>
              </a:cxn>
              <a:cxn ang="0">
                <a:pos x="connsiteX42238" y="connsiteY42238"/>
              </a:cxn>
              <a:cxn ang="0">
                <a:pos x="connsiteX42239" y="connsiteY42239"/>
              </a:cxn>
              <a:cxn ang="0">
                <a:pos x="connsiteX42240" y="connsiteY42240"/>
              </a:cxn>
              <a:cxn ang="0">
                <a:pos x="connsiteX42241" y="connsiteY42241"/>
              </a:cxn>
              <a:cxn ang="0">
                <a:pos x="connsiteX42242" y="connsiteY42242"/>
              </a:cxn>
              <a:cxn ang="0">
                <a:pos x="connsiteX42243" y="connsiteY42243"/>
              </a:cxn>
              <a:cxn ang="0">
                <a:pos x="connsiteX42244" y="connsiteY42244"/>
              </a:cxn>
              <a:cxn ang="0">
                <a:pos x="connsiteX42245" y="connsiteY42245"/>
              </a:cxn>
              <a:cxn ang="0">
                <a:pos x="connsiteX42246" y="connsiteY42246"/>
              </a:cxn>
              <a:cxn ang="0">
                <a:pos x="connsiteX42247" y="connsiteY42247"/>
              </a:cxn>
              <a:cxn ang="0">
                <a:pos x="connsiteX42248" y="connsiteY42248"/>
              </a:cxn>
              <a:cxn ang="0">
                <a:pos x="connsiteX42249" y="connsiteY42249"/>
              </a:cxn>
              <a:cxn ang="0">
                <a:pos x="connsiteX42250" y="connsiteY42250"/>
              </a:cxn>
              <a:cxn ang="0">
                <a:pos x="connsiteX42251" y="connsiteY42251"/>
              </a:cxn>
              <a:cxn ang="0">
                <a:pos x="connsiteX42252" y="connsiteY42252"/>
              </a:cxn>
              <a:cxn ang="0">
                <a:pos x="connsiteX42253" y="connsiteY42253"/>
              </a:cxn>
              <a:cxn ang="0">
                <a:pos x="connsiteX42254" y="connsiteY42254"/>
              </a:cxn>
              <a:cxn ang="0">
                <a:pos x="connsiteX42255" y="connsiteY42255"/>
              </a:cxn>
              <a:cxn ang="0">
                <a:pos x="connsiteX42256" y="connsiteY42256"/>
              </a:cxn>
              <a:cxn ang="0">
                <a:pos x="connsiteX42257" y="connsiteY42257"/>
              </a:cxn>
              <a:cxn ang="0">
                <a:pos x="connsiteX42258" y="connsiteY42258"/>
              </a:cxn>
              <a:cxn ang="0">
                <a:pos x="connsiteX42259" y="connsiteY42259"/>
              </a:cxn>
              <a:cxn ang="0">
                <a:pos x="connsiteX42260" y="connsiteY42260"/>
              </a:cxn>
              <a:cxn ang="0">
                <a:pos x="connsiteX42261" y="connsiteY42261"/>
              </a:cxn>
              <a:cxn ang="0">
                <a:pos x="connsiteX42262" y="connsiteY42262"/>
              </a:cxn>
              <a:cxn ang="0">
                <a:pos x="connsiteX42263" y="connsiteY42263"/>
              </a:cxn>
              <a:cxn ang="0">
                <a:pos x="connsiteX42264" y="connsiteY42264"/>
              </a:cxn>
              <a:cxn ang="0">
                <a:pos x="connsiteX42265" y="connsiteY42265"/>
              </a:cxn>
              <a:cxn ang="0">
                <a:pos x="connsiteX42266" y="connsiteY42266"/>
              </a:cxn>
              <a:cxn ang="0">
                <a:pos x="connsiteX42267" y="connsiteY42267"/>
              </a:cxn>
              <a:cxn ang="0">
                <a:pos x="connsiteX42268" y="connsiteY42268"/>
              </a:cxn>
              <a:cxn ang="0">
                <a:pos x="connsiteX42269" y="connsiteY42269"/>
              </a:cxn>
              <a:cxn ang="0">
                <a:pos x="connsiteX42270" y="connsiteY42270"/>
              </a:cxn>
              <a:cxn ang="0">
                <a:pos x="connsiteX42271" y="connsiteY42271"/>
              </a:cxn>
              <a:cxn ang="0">
                <a:pos x="connsiteX42272" y="connsiteY42272"/>
              </a:cxn>
              <a:cxn ang="0">
                <a:pos x="connsiteX42273" y="connsiteY42273"/>
              </a:cxn>
              <a:cxn ang="0">
                <a:pos x="connsiteX42274" y="connsiteY42274"/>
              </a:cxn>
              <a:cxn ang="0">
                <a:pos x="connsiteX42275" y="connsiteY42275"/>
              </a:cxn>
              <a:cxn ang="0">
                <a:pos x="connsiteX42276" y="connsiteY42276"/>
              </a:cxn>
              <a:cxn ang="0">
                <a:pos x="connsiteX42277" y="connsiteY42277"/>
              </a:cxn>
              <a:cxn ang="0">
                <a:pos x="connsiteX42278" y="connsiteY42278"/>
              </a:cxn>
              <a:cxn ang="0">
                <a:pos x="connsiteX42279" y="connsiteY42279"/>
              </a:cxn>
              <a:cxn ang="0">
                <a:pos x="connsiteX42280" y="connsiteY42280"/>
              </a:cxn>
              <a:cxn ang="0">
                <a:pos x="connsiteX42281" y="connsiteY42281"/>
              </a:cxn>
              <a:cxn ang="0">
                <a:pos x="connsiteX42282" y="connsiteY42282"/>
              </a:cxn>
              <a:cxn ang="0">
                <a:pos x="connsiteX42283" y="connsiteY42283"/>
              </a:cxn>
              <a:cxn ang="0">
                <a:pos x="connsiteX42284" y="connsiteY42284"/>
              </a:cxn>
              <a:cxn ang="0">
                <a:pos x="connsiteX42285" y="connsiteY42285"/>
              </a:cxn>
              <a:cxn ang="0">
                <a:pos x="connsiteX42286" y="connsiteY42286"/>
              </a:cxn>
              <a:cxn ang="0">
                <a:pos x="connsiteX42287" y="connsiteY42287"/>
              </a:cxn>
              <a:cxn ang="0">
                <a:pos x="connsiteX42288" y="connsiteY42288"/>
              </a:cxn>
              <a:cxn ang="0">
                <a:pos x="connsiteX42289" y="connsiteY42289"/>
              </a:cxn>
              <a:cxn ang="0">
                <a:pos x="connsiteX42290" y="connsiteY42290"/>
              </a:cxn>
              <a:cxn ang="0">
                <a:pos x="connsiteX42291" y="connsiteY42291"/>
              </a:cxn>
              <a:cxn ang="0">
                <a:pos x="connsiteX42292" y="connsiteY42292"/>
              </a:cxn>
              <a:cxn ang="0">
                <a:pos x="connsiteX42293" y="connsiteY42293"/>
              </a:cxn>
              <a:cxn ang="0">
                <a:pos x="connsiteX42294" y="connsiteY42294"/>
              </a:cxn>
              <a:cxn ang="0">
                <a:pos x="connsiteX42295" y="connsiteY42295"/>
              </a:cxn>
              <a:cxn ang="0">
                <a:pos x="connsiteX42296" y="connsiteY42296"/>
              </a:cxn>
              <a:cxn ang="0">
                <a:pos x="connsiteX42297" y="connsiteY42297"/>
              </a:cxn>
              <a:cxn ang="0">
                <a:pos x="connsiteX42298" y="connsiteY42298"/>
              </a:cxn>
              <a:cxn ang="0">
                <a:pos x="connsiteX42299" y="connsiteY42299"/>
              </a:cxn>
              <a:cxn ang="0">
                <a:pos x="connsiteX42300" y="connsiteY42300"/>
              </a:cxn>
              <a:cxn ang="0">
                <a:pos x="connsiteX42301" y="connsiteY42301"/>
              </a:cxn>
              <a:cxn ang="0">
                <a:pos x="connsiteX42302" y="connsiteY42302"/>
              </a:cxn>
              <a:cxn ang="0">
                <a:pos x="connsiteX42303" y="connsiteY42303"/>
              </a:cxn>
              <a:cxn ang="0">
                <a:pos x="connsiteX42304" y="connsiteY42304"/>
              </a:cxn>
              <a:cxn ang="0">
                <a:pos x="connsiteX42305" y="connsiteY42305"/>
              </a:cxn>
              <a:cxn ang="0">
                <a:pos x="connsiteX42306" y="connsiteY42306"/>
              </a:cxn>
              <a:cxn ang="0">
                <a:pos x="connsiteX42307" y="connsiteY42307"/>
              </a:cxn>
              <a:cxn ang="0">
                <a:pos x="connsiteX42308" y="connsiteY42308"/>
              </a:cxn>
              <a:cxn ang="0">
                <a:pos x="connsiteX42309" y="connsiteY42309"/>
              </a:cxn>
              <a:cxn ang="0">
                <a:pos x="connsiteX42310" y="connsiteY42310"/>
              </a:cxn>
              <a:cxn ang="0">
                <a:pos x="connsiteX42311" y="connsiteY42311"/>
              </a:cxn>
              <a:cxn ang="0">
                <a:pos x="connsiteX42312" y="connsiteY42312"/>
              </a:cxn>
              <a:cxn ang="0">
                <a:pos x="connsiteX42313" y="connsiteY42313"/>
              </a:cxn>
              <a:cxn ang="0">
                <a:pos x="connsiteX42314" y="connsiteY42314"/>
              </a:cxn>
              <a:cxn ang="0">
                <a:pos x="connsiteX42315" y="connsiteY42315"/>
              </a:cxn>
              <a:cxn ang="0">
                <a:pos x="connsiteX42316" y="connsiteY42316"/>
              </a:cxn>
              <a:cxn ang="0">
                <a:pos x="connsiteX42317" y="connsiteY42317"/>
              </a:cxn>
              <a:cxn ang="0">
                <a:pos x="connsiteX42318" y="connsiteY42318"/>
              </a:cxn>
              <a:cxn ang="0">
                <a:pos x="connsiteX42319" y="connsiteY42319"/>
              </a:cxn>
              <a:cxn ang="0">
                <a:pos x="connsiteX42320" y="connsiteY42320"/>
              </a:cxn>
              <a:cxn ang="0">
                <a:pos x="connsiteX42321" y="connsiteY42321"/>
              </a:cxn>
              <a:cxn ang="0">
                <a:pos x="connsiteX42322" y="connsiteY42322"/>
              </a:cxn>
              <a:cxn ang="0">
                <a:pos x="connsiteX42323" y="connsiteY42323"/>
              </a:cxn>
              <a:cxn ang="0">
                <a:pos x="connsiteX42324" y="connsiteY42324"/>
              </a:cxn>
              <a:cxn ang="0">
                <a:pos x="connsiteX42325" y="connsiteY42325"/>
              </a:cxn>
              <a:cxn ang="0">
                <a:pos x="connsiteX42326" y="connsiteY42326"/>
              </a:cxn>
              <a:cxn ang="0">
                <a:pos x="connsiteX42327" y="connsiteY42327"/>
              </a:cxn>
              <a:cxn ang="0">
                <a:pos x="connsiteX42328" y="connsiteY42328"/>
              </a:cxn>
              <a:cxn ang="0">
                <a:pos x="connsiteX42329" y="connsiteY42329"/>
              </a:cxn>
              <a:cxn ang="0">
                <a:pos x="connsiteX42330" y="connsiteY42330"/>
              </a:cxn>
              <a:cxn ang="0">
                <a:pos x="connsiteX42331" y="connsiteY42331"/>
              </a:cxn>
              <a:cxn ang="0">
                <a:pos x="connsiteX42332" y="connsiteY42332"/>
              </a:cxn>
              <a:cxn ang="0">
                <a:pos x="connsiteX42333" y="connsiteY42333"/>
              </a:cxn>
              <a:cxn ang="0">
                <a:pos x="connsiteX42334" y="connsiteY42334"/>
              </a:cxn>
              <a:cxn ang="0">
                <a:pos x="connsiteX42335" y="connsiteY42335"/>
              </a:cxn>
              <a:cxn ang="0">
                <a:pos x="connsiteX42336" y="connsiteY42336"/>
              </a:cxn>
              <a:cxn ang="0">
                <a:pos x="connsiteX42337" y="connsiteY42337"/>
              </a:cxn>
              <a:cxn ang="0">
                <a:pos x="connsiteX42338" y="connsiteY42338"/>
              </a:cxn>
              <a:cxn ang="0">
                <a:pos x="connsiteX42339" y="connsiteY42339"/>
              </a:cxn>
              <a:cxn ang="0">
                <a:pos x="connsiteX42340" y="connsiteY42340"/>
              </a:cxn>
              <a:cxn ang="0">
                <a:pos x="connsiteX42341" y="connsiteY42341"/>
              </a:cxn>
              <a:cxn ang="0">
                <a:pos x="connsiteX42342" y="connsiteY42342"/>
              </a:cxn>
              <a:cxn ang="0">
                <a:pos x="connsiteX42343" y="connsiteY42343"/>
              </a:cxn>
              <a:cxn ang="0">
                <a:pos x="connsiteX42344" y="connsiteY42344"/>
              </a:cxn>
              <a:cxn ang="0">
                <a:pos x="connsiteX42345" y="connsiteY42345"/>
              </a:cxn>
              <a:cxn ang="0">
                <a:pos x="connsiteX42346" y="connsiteY42346"/>
              </a:cxn>
              <a:cxn ang="0">
                <a:pos x="connsiteX42347" y="connsiteY42347"/>
              </a:cxn>
              <a:cxn ang="0">
                <a:pos x="connsiteX42348" y="connsiteY42348"/>
              </a:cxn>
              <a:cxn ang="0">
                <a:pos x="connsiteX42349" y="connsiteY42349"/>
              </a:cxn>
              <a:cxn ang="0">
                <a:pos x="connsiteX42350" y="connsiteY42350"/>
              </a:cxn>
              <a:cxn ang="0">
                <a:pos x="connsiteX42351" y="connsiteY42351"/>
              </a:cxn>
              <a:cxn ang="0">
                <a:pos x="connsiteX42352" y="connsiteY42352"/>
              </a:cxn>
              <a:cxn ang="0">
                <a:pos x="connsiteX42353" y="connsiteY42353"/>
              </a:cxn>
              <a:cxn ang="0">
                <a:pos x="connsiteX42354" y="connsiteY42354"/>
              </a:cxn>
              <a:cxn ang="0">
                <a:pos x="connsiteX42355" y="connsiteY42355"/>
              </a:cxn>
              <a:cxn ang="0">
                <a:pos x="connsiteX42356" y="connsiteY42356"/>
              </a:cxn>
              <a:cxn ang="0">
                <a:pos x="connsiteX42357" y="connsiteY42357"/>
              </a:cxn>
              <a:cxn ang="0">
                <a:pos x="connsiteX42358" y="connsiteY42358"/>
              </a:cxn>
              <a:cxn ang="0">
                <a:pos x="connsiteX42359" y="connsiteY42359"/>
              </a:cxn>
              <a:cxn ang="0">
                <a:pos x="connsiteX42360" y="connsiteY42360"/>
              </a:cxn>
              <a:cxn ang="0">
                <a:pos x="connsiteX42361" y="connsiteY42361"/>
              </a:cxn>
              <a:cxn ang="0">
                <a:pos x="connsiteX42362" y="connsiteY42362"/>
              </a:cxn>
              <a:cxn ang="0">
                <a:pos x="connsiteX42363" y="connsiteY42363"/>
              </a:cxn>
              <a:cxn ang="0">
                <a:pos x="connsiteX42364" y="connsiteY42364"/>
              </a:cxn>
              <a:cxn ang="0">
                <a:pos x="connsiteX42365" y="connsiteY42365"/>
              </a:cxn>
              <a:cxn ang="0">
                <a:pos x="connsiteX42366" y="connsiteY42366"/>
              </a:cxn>
              <a:cxn ang="0">
                <a:pos x="connsiteX42367" y="connsiteY42367"/>
              </a:cxn>
              <a:cxn ang="0">
                <a:pos x="connsiteX42368" y="connsiteY42368"/>
              </a:cxn>
              <a:cxn ang="0">
                <a:pos x="connsiteX42369" y="connsiteY42369"/>
              </a:cxn>
              <a:cxn ang="0">
                <a:pos x="connsiteX42370" y="connsiteY42370"/>
              </a:cxn>
              <a:cxn ang="0">
                <a:pos x="connsiteX42371" y="connsiteY42371"/>
              </a:cxn>
              <a:cxn ang="0">
                <a:pos x="connsiteX42372" y="connsiteY42372"/>
              </a:cxn>
              <a:cxn ang="0">
                <a:pos x="connsiteX42373" y="connsiteY42373"/>
              </a:cxn>
              <a:cxn ang="0">
                <a:pos x="connsiteX42374" y="connsiteY42374"/>
              </a:cxn>
              <a:cxn ang="0">
                <a:pos x="connsiteX42375" y="connsiteY42375"/>
              </a:cxn>
              <a:cxn ang="0">
                <a:pos x="connsiteX42376" y="connsiteY42376"/>
              </a:cxn>
              <a:cxn ang="0">
                <a:pos x="connsiteX42377" y="connsiteY42377"/>
              </a:cxn>
              <a:cxn ang="0">
                <a:pos x="connsiteX42378" y="connsiteY42378"/>
              </a:cxn>
              <a:cxn ang="0">
                <a:pos x="connsiteX42379" y="connsiteY42379"/>
              </a:cxn>
              <a:cxn ang="0">
                <a:pos x="connsiteX42380" y="connsiteY42380"/>
              </a:cxn>
              <a:cxn ang="0">
                <a:pos x="connsiteX42381" y="connsiteY42381"/>
              </a:cxn>
              <a:cxn ang="0">
                <a:pos x="connsiteX42382" y="connsiteY42382"/>
              </a:cxn>
              <a:cxn ang="0">
                <a:pos x="connsiteX42383" y="connsiteY42383"/>
              </a:cxn>
              <a:cxn ang="0">
                <a:pos x="connsiteX42384" y="connsiteY42384"/>
              </a:cxn>
              <a:cxn ang="0">
                <a:pos x="connsiteX42385" y="connsiteY42385"/>
              </a:cxn>
              <a:cxn ang="0">
                <a:pos x="connsiteX42386" y="connsiteY42386"/>
              </a:cxn>
              <a:cxn ang="0">
                <a:pos x="connsiteX42387" y="connsiteY42387"/>
              </a:cxn>
              <a:cxn ang="0">
                <a:pos x="connsiteX42388" y="connsiteY42388"/>
              </a:cxn>
              <a:cxn ang="0">
                <a:pos x="connsiteX42389" y="connsiteY42389"/>
              </a:cxn>
              <a:cxn ang="0">
                <a:pos x="connsiteX42390" y="connsiteY42390"/>
              </a:cxn>
              <a:cxn ang="0">
                <a:pos x="connsiteX42391" y="connsiteY42391"/>
              </a:cxn>
              <a:cxn ang="0">
                <a:pos x="connsiteX42392" y="connsiteY42392"/>
              </a:cxn>
              <a:cxn ang="0">
                <a:pos x="connsiteX42393" y="connsiteY42393"/>
              </a:cxn>
              <a:cxn ang="0">
                <a:pos x="connsiteX42394" y="connsiteY42394"/>
              </a:cxn>
              <a:cxn ang="0">
                <a:pos x="connsiteX42395" y="connsiteY42395"/>
              </a:cxn>
              <a:cxn ang="0">
                <a:pos x="connsiteX42396" y="connsiteY42396"/>
              </a:cxn>
              <a:cxn ang="0">
                <a:pos x="connsiteX42397" y="connsiteY42397"/>
              </a:cxn>
              <a:cxn ang="0">
                <a:pos x="connsiteX42398" y="connsiteY42398"/>
              </a:cxn>
              <a:cxn ang="0">
                <a:pos x="connsiteX42399" y="connsiteY42399"/>
              </a:cxn>
              <a:cxn ang="0">
                <a:pos x="connsiteX42400" y="connsiteY42400"/>
              </a:cxn>
              <a:cxn ang="0">
                <a:pos x="connsiteX42401" y="connsiteY42401"/>
              </a:cxn>
              <a:cxn ang="0">
                <a:pos x="connsiteX42402" y="connsiteY42402"/>
              </a:cxn>
              <a:cxn ang="0">
                <a:pos x="connsiteX42403" y="connsiteY42403"/>
              </a:cxn>
              <a:cxn ang="0">
                <a:pos x="connsiteX42404" y="connsiteY42404"/>
              </a:cxn>
              <a:cxn ang="0">
                <a:pos x="connsiteX42405" y="connsiteY42405"/>
              </a:cxn>
              <a:cxn ang="0">
                <a:pos x="connsiteX42406" y="connsiteY42406"/>
              </a:cxn>
              <a:cxn ang="0">
                <a:pos x="connsiteX42407" y="connsiteY42407"/>
              </a:cxn>
              <a:cxn ang="0">
                <a:pos x="connsiteX42408" y="connsiteY42408"/>
              </a:cxn>
              <a:cxn ang="0">
                <a:pos x="connsiteX42409" y="connsiteY42409"/>
              </a:cxn>
              <a:cxn ang="0">
                <a:pos x="connsiteX42410" y="connsiteY42410"/>
              </a:cxn>
              <a:cxn ang="0">
                <a:pos x="connsiteX42411" y="connsiteY42411"/>
              </a:cxn>
              <a:cxn ang="0">
                <a:pos x="connsiteX42412" y="connsiteY42412"/>
              </a:cxn>
              <a:cxn ang="0">
                <a:pos x="connsiteX42413" y="connsiteY42413"/>
              </a:cxn>
              <a:cxn ang="0">
                <a:pos x="connsiteX42414" y="connsiteY42414"/>
              </a:cxn>
              <a:cxn ang="0">
                <a:pos x="connsiteX42415" y="connsiteY42415"/>
              </a:cxn>
              <a:cxn ang="0">
                <a:pos x="connsiteX42416" y="connsiteY42416"/>
              </a:cxn>
              <a:cxn ang="0">
                <a:pos x="connsiteX42417" y="connsiteY42417"/>
              </a:cxn>
              <a:cxn ang="0">
                <a:pos x="connsiteX42418" y="connsiteY42418"/>
              </a:cxn>
              <a:cxn ang="0">
                <a:pos x="connsiteX42419" y="connsiteY42419"/>
              </a:cxn>
              <a:cxn ang="0">
                <a:pos x="connsiteX42420" y="connsiteY42420"/>
              </a:cxn>
              <a:cxn ang="0">
                <a:pos x="connsiteX42421" y="connsiteY42421"/>
              </a:cxn>
              <a:cxn ang="0">
                <a:pos x="connsiteX42422" y="connsiteY42422"/>
              </a:cxn>
              <a:cxn ang="0">
                <a:pos x="connsiteX42423" y="connsiteY42423"/>
              </a:cxn>
              <a:cxn ang="0">
                <a:pos x="connsiteX42424" y="connsiteY42424"/>
              </a:cxn>
              <a:cxn ang="0">
                <a:pos x="connsiteX42425" y="connsiteY42425"/>
              </a:cxn>
              <a:cxn ang="0">
                <a:pos x="connsiteX42426" y="connsiteY42426"/>
              </a:cxn>
              <a:cxn ang="0">
                <a:pos x="connsiteX42427" y="connsiteY42427"/>
              </a:cxn>
              <a:cxn ang="0">
                <a:pos x="connsiteX42428" y="connsiteY42428"/>
              </a:cxn>
              <a:cxn ang="0">
                <a:pos x="connsiteX42429" y="connsiteY42429"/>
              </a:cxn>
              <a:cxn ang="0">
                <a:pos x="connsiteX42430" y="connsiteY42430"/>
              </a:cxn>
              <a:cxn ang="0">
                <a:pos x="connsiteX42431" y="connsiteY42431"/>
              </a:cxn>
              <a:cxn ang="0">
                <a:pos x="connsiteX42432" y="connsiteY42432"/>
              </a:cxn>
              <a:cxn ang="0">
                <a:pos x="connsiteX42433" y="connsiteY42433"/>
              </a:cxn>
              <a:cxn ang="0">
                <a:pos x="connsiteX42434" y="connsiteY42434"/>
              </a:cxn>
              <a:cxn ang="0">
                <a:pos x="connsiteX42435" y="connsiteY42435"/>
              </a:cxn>
              <a:cxn ang="0">
                <a:pos x="connsiteX42436" y="connsiteY42436"/>
              </a:cxn>
              <a:cxn ang="0">
                <a:pos x="connsiteX42437" y="connsiteY42437"/>
              </a:cxn>
              <a:cxn ang="0">
                <a:pos x="connsiteX42438" y="connsiteY42438"/>
              </a:cxn>
              <a:cxn ang="0">
                <a:pos x="connsiteX42439" y="connsiteY42439"/>
              </a:cxn>
              <a:cxn ang="0">
                <a:pos x="connsiteX42440" y="connsiteY42440"/>
              </a:cxn>
              <a:cxn ang="0">
                <a:pos x="connsiteX42441" y="connsiteY42441"/>
              </a:cxn>
              <a:cxn ang="0">
                <a:pos x="connsiteX42442" y="connsiteY42442"/>
              </a:cxn>
              <a:cxn ang="0">
                <a:pos x="connsiteX42443" y="connsiteY42443"/>
              </a:cxn>
              <a:cxn ang="0">
                <a:pos x="connsiteX42444" y="connsiteY42444"/>
              </a:cxn>
              <a:cxn ang="0">
                <a:pos x="connsiteX42445" y="connsiteY42445"/>
              </a:cxn>
              <a:cxn ang="0">
                <a:pos x="connsiteX42446" y="connsiteY42446"/>
              </a:cxn>
              <a:cxn ang="0">
                <a:pos x="connsiteX42447" y="connsiteY42447"/>
              </a:cxn>
              <a:cxn ang="0">
                <a:pos x="connsiteX42448" y="connsiteY42448"/>
              </a:cxn>
              <a:cxn ang="0">
                <a:pos x="connsiteX42449" y="connsiteY42449"/>
              </a:cxn>
              <a:cxn ang="0">
                <a:pos x="connsiteX42450" y="connsiteY42450"/>
              </a:cxn>
              <a:cxn ang="0">
                <a:pos x="connsiteX42451" y="connsiteY42451"/>
              </a:cxn>
              <a:cxn ang="0">
                <a:pos x="connsiteX42452" y="connsiteY42452"/>
              </a:cxn>
              <a:cxn ang="0">
                <a:pos x="connsiteX42453" y="connsiteY42453"/>
              </a:cxn>
              <a:cxn ang="0">
                <a:pos x="connsiteX42454" y="connsiteY42454"/>
              </a:cxn>
              <a:cxn ang="0">
                <a:pos x="connsiteX42455" y="connsiteY42455"/>
              </a:cxn>
              <a:cxn ang="0">
                <a:pos x="connsiteX42456" y="connsiteY42456"/>
              </a:cxn>
              <a:cxn ang="0">
                <a:pos x="connsiteX42457" y="connsiteY42457"/>
              </a:cxn>
              <a:cxn ang="0">
                <a:pos x="connsiteX42458" y="connsiteY42458"/>
              </a:cxn>
              <a:cxn ang="0">
                <a:pos x="connsiteX42459" y="connsiteY42459"/>
              </a:cxn>
              <a:cxn ang="0">
                <a:pos x="connsiteX42460" y="connsiteY42460"/>
              </a:cxn>
              <a:cxn ang="0">
                <a:pos x="connsiteX42461" y="connsiteY42461"/>
              </a:cxn>
              <a:cxn ang="0">
                <a:pos x="connsiteX42462" y="connsiteY42462"/>
              </a:cxn>
              <a:cxn ang="0">
                <a:pos x="connsiteX42463" y="connsiteY42463"/>
              </a:cxn>
              <a:cxn ang="0">
                <a:pos x="connsiteX42464" y="connsiteY42464"/>
              </a:cxn>
              <a:cxn ang="0">
                <a:pos x="connsiteX42465" y="connsiteY42465"/>
              </a:cxn>
              <a:cxn ang="0">
                <a:pos x="connsiteX42466" y="connsiteY42466"/>
              </a:cxn>
              <a:cxn ang="0">
                <a:pos x="connsiteX42467" y="connsiteY42467"/>
              </a:cxn>
              <a:cxn ang="0">
                <a:pos x="connsiteX42468" y="connsiteY42468"/>
              </a:cxn>
              <a:cxn ang="0">
                <a:pos x="connsiteX42469" y="connsiteY42469"/>
              </a:cxn>
              <a:cxn ang="0">
                <a:pos x="connsiteX42470" y="connsiteY42470"/>
              </a:cxn>
              <a:cxn ang="0">
                <a:pos x="connsiteX42471" y="connsiteY42471"/>
              </a:cxn>
              <a:cxn ang="0">
                <a:pos x="connsiteX42472" y="connsiteY42472"/>
              </a:cxn>
              <a:cxn ang="0">
                <a:pos x="connsiteX42473" y="connsiteY42473"/>
              </a:cxn>
              <a:cxn ang="0">
                <a:pos x="connsiteX42474" y="connsiteY42474"/>
              </a:cxn>
              <a:cxn ang="0">
                <a:pos x="connsiteX42475" y="connsiteY42475"/>
              </a:cxn>
              <a:cxn ang="0">
                <a:pos x="connsiteX42476" y="connsiteY42476"/>
              </a:cxn>
              <a:cxn ang="0">
                <a:pos x="connsiteX42477" y="connsiteY42477"/>
              </a:cxn>
              <a:cxn ang="0">
                <a:pos x="connsiteX42478" y="connsiteY42478"/>
              </a:cxn>
              <a:cxn ang="0">
                <a:pos x="connsiteX42479" y="connsiteY42479"/>
              </a:cxn>
              <a:cxn ang="0">
                <a:pos x="connsiteX42480" y="connsiteY42480"/>
              </a:cxn>
              <a:cxn ang="0">
                <a:pos x="connsiteX42481" y="connsiteY42481"/>
              </a:cxn>
              <a:cxn ang="0">
                <a:pos x="connsiteX42482" y="connsiteY42482"/>
              </a:cxn>
              <a:cxn ang="0">
                <a:pos x="connsiteX42483" y="connsiteY42483"/>
              </a:cxn>
              <a:cxn ang="0">
                <a:pos x="connsiteX42484" y="connsiteY42484"/>
              </a:cxn>
              <a:cxn ang="0">
                <a:pos x="connsiteX42485" y="connsiteY42485"/>
              </a:cxn>
              <a:cxn ang="0">
                <a:pos x="connsiteX42486" y="connsiteY42486"/>
              </a:cxn>
              <a:cxn ang="0">
                <a:pos x="connsiteX42487" y="connsiteY42487"/>
              </a:cxn>
              <a:cxn ang="0">
                <a:pos x="connsiteX42488" y="connsiteY42488"/>
              </a:cxn>
              <a:cxn ang="0">
                <a:pos x="connsiteX42489" y="connsiteY42489"/>
              </a:cxn>
              <a:cxn ang="0">
                <a:pos x="connsiteX42490" y="connsiteY42490"/>
              </a:cxn>
              <a:cxn ang="0">
                <a:pos x="connsiteX42491" y="connsiteY42491"/>
              </a:cxn>
              <a:cxn ang="0">
                <a:pos x="connsiteX42492" y="connsiteY42492"/>
              </a:cxn>
              <a:cxn ang="0">
                <a:pos x="connsiteX42493" y="connsiteY42493"/>
              </a:cxn>
              <a:cxn ang="0">
                <a:pos x="connsiteX42494" y="connsiteY42494"/>
              </a:cxn>
              <a:cxn ang="0">
                <a:pos x="connsiteX42495" y="connsiteY42495"/>
              </a:cxn>
              <a:cxn ang="0">
                <a:pos x="connsiteX42496" y="connsiteY42496"/>
              </a:cxn>
              <a:cxn ang="0">
                <a:pos x="connsiteX42497" y="connsiteY42497"/>
              </a:cxn>
              <a:cxn ang="0">
                <a:pos x="connsiteX42498" y="connsiteY42498"/>
              </a:cxn>
              <a:cxn ang="0">
                <a:pos x="connsiteX42499" y="connsiteY42499"/>
              </a:cxn>
              <a:cxn ang="0">
                <a:pos x="connsiteX42500" y="connsiteY42500"/>
              </a:cxn>
              <a:cxn ang="0">
                <a:pos x="connsiteX42501" y="connsiteY42501"/>
              </a:cxn>
              <a:cxn ang="0">
                <a:pos x="connsiteX42502" y="connsiteY42502"/>
              </a:cxn>
              <a:cxn ang="0">
                <a:pos x="connsiteX42503" y="connsiteY42503"/>
              </a:cxn>
              <a:cxn ang="0">
                <a:pos x="connsiteX42504" y="connsiteY42504"/>
              </a:cxn>
              <a:cxn ang="0">
                <a:pos x="connsiteX42505" y="connsiteY42505"/>
              </a:cxn>
              <a:cxn ang="0">
                <a:pos x="connsiteX42506" y="connsiteY42506"/>
              </a:cxn>
              <a:cxn ang="0">
                <a:pos x="connsiteX42507" y="connsiteY42507"/>
              </a:cxn>
              <a:cxn ang="0">
                <a:pos x="connsiteX42508" y="connsiteY42508"/>
              </a:cxn>
              <a:cxn ang="0">
                <a:pos x="connsiteX42509" y="connsiteY42509"/>
              </a:cxn>
              <a:cxn ang="0">
                <a:pos x="connsiteX42510" y="connsiteY42510"/>
              </a:cxn>
              <a:cxn ang="0">
                <a:pos x="connsiteX42511" y="connsiteY42511"/>
              </a:cxn>
              <a:cxn ang="0">
                <a:pos x="connsiteX42512" y="connsiteY42512"/>
              </a:cxn>
              <a:cxn ang="0">
                <a:pos x="connsiteX42513" y="connsiteY42513"/>
              </a:cxn>
              <a:cxn ang="0">
                <a:pos x="connsiteX42514" y="connsiteY42514"/>
              </a:cxn>
              <a:cxn ang="0">
                <a:pos x="connsiteX42515" y="connsiteY42515"/>
              </a:cxn>
              <a:cxn ang="0">
                <a:pos x="connsiteX42516" y="connsiteY42516"/>
              </a:cxn>
              <a:cxn ang="0">
                <a:pos x="connsiteX42517" y="connsiteY42517"/>
              </a:cxn>
              <a:cxn ang="0">
                <a:pos x="connsiteX42518" y="connsiteY42518"/>
              </a:cxn>
              <a:cxn ang="0">
                <a:pos x="connsiteX42519" y="connsiteY42519"/>
              </a:cxn>
              <a:cxn ang="0">
                <a:pos x="connsiteX42520" y="connsiteY42520"/>
              </a:cxn>
              <a:cxn ang="0">
                <a:pos x="connsiteX42521" y="connsiteY42521"/>
              </a:cxn>
              <a:cxn ang="0">
                <a:pos x="connsiteX42522" y="connsiteY42522"/>
              </a:cxn>
              <a:cxn ang="0">
                <a:pos x="connsiteX42523" y="connsiteY42523"/>
              </a:cxn>
              <a:cxn ang="0">
                <a:pos x="connsiteX42524" y="connsiteY42524"/>
              </a:cxn>
              <a:cxn ang="0">
                <a:pos x="connsiteX42525" y="connsiteY42525"/>
              </a:cxn>
              <a:cxn ang="0">
                <a:pos x="connsiteX42526" y="connsiteY42526"/>
              </a:cxn>
              <a:cxn ang="0">
                <a:pos x="connsiteX42527" y="connsiteY42527"/>
              </a:cxn>
              <a:cxn ang="0">
                <a:pos x="connsiteX42528" y="connsiteY42528"/>
              </a:cxn>
              <a:cxn ang="0">
                <a:pos x="connsiteX42529" y="connsiteY42529"/>
              </a:cxn>
              <a:cxn ang="0">
                <a:pos x="connsiteX42530" y="connsiteY42530"/>
              </a:cxn>
              <a:cxn ang="0">
                <a:pos x="connsiteX42531" y="connsiteY42531"/>
              </a:cxn>
              <a:cxn ang="0">
                <a:pos x="connsiteX42532" y="connsiteY42532"/>
              </a:cxn>
              <a:cxn ang="0">
                <a:pos x="connsiteX42533" y="connsiteY42533"/>
              </a:cxn>
              <a:cxn ang="0">
                <a:pos x="connsiteX42534" y="connsiteY42534"/>
              </a:cxn>
              <a:cxn ang="0">
                <a:pos x="connsiteX42535" y="connsiteY42535"/>
              </a:cxn>
              <a:cxn ang="0">
                <a:pos x="connsiteX42536" y="connsiteY42536"/>
              </a:cxn>
              <a:cxn ang="0">
                <a:pos x="connsiteX42537" y="connsiteY42537"/>
              </a:cxn>
              <a:cxn ang="0">
                <a:pos x="connsiteX42538" y="connsiteY42538"/>
              </a:cxn>
              <a:cxn ang="0">
                <a:pos x="connsiteX42539" y="connsiteY42539"/>
              </a:cxn>
              <a:cxn ang="0">
                <a:pos x="connsiteX42540" y="connsiteY42540"/>
              </a:cxn>
              <a:cxn ang="0">
                <a:pos x="connsiteX42541" y="connsiteY42541"/>
              </a:cxn>
              <a:cxn ang="0">
                <a:pos x="connsiteX42542" y="connsiteY42542"/>
              </a:cxn>
              <a:cxn ang="0">
                <a:pos x="connsiteX42543" y="connsiteY42543"/>
              </a:cxn>
              <a:cxn ang="0">
                <a:pos x="connsiteX42544" y="connsiteY42544"/>
              </a:cxn>
              <a:cxn ang="0">
                <a:pos x="connsiteX42545" y="connsiteY42545"/>
              </a:cxn>
              <a:cxn ang="0">
                <a:pos x="connsiteX42546" y="connsiteY42546"/>
              </a:cxn>
              <a:cxn ang="0">
                <a:pos x="connsiteX42547" y="connsiteY42547"/>
              </a:cxn>
              <a:cxn ang="0">
                <a:pos x="connsiteX42548" y="connsiteY42548"/>
              </a:cxn>
              <a:cxn ang="0">
                <a:pos x="connsiteX42549" y="connsiteY42549"/>
              </a:cxn>
              <a:cxn ang="0">
                <a:pos x="connsiteX42550" y="connsiteY42550"/>
              </a:cxn>
              <a:cxn ang="0">
                <a:pos x="connsiteX42551" y="connsiteY42551"/>
              </a:cxn>
              <a:cxn ang="0">
                <a:pos x="connsiteX42552" y="connsiteY42552"/>
              </a:cxn>
              <a:cxn ang="0">
                <a:pos x="connsiteX42553" y="connsiteY42553"/>
              </a:cxn>
              <a:cxn ang="0">
                <a:pos x="connsiteX42554" y="connsiteY42554"/>
              </a:cxn>
              <a:cxn ang="0">
                <a:pos x="connsiteX42555" y="connsiteY42555"/>
              </a:cxn>
              <a:cxn ang="0">
                <a:pos x="connsiteX42556" y="connsiteY42556"/>
              </a:cxn>
              <a:cxn ang="0">
                <a:pos x="connsiteX42557" y="connsiteY42557"/>
              </a:cxn>
              <a:cxn ang="0">
                <a:pos x="connsiteX42558" y="connsiteY42558"/>
              </a:cxn>
              <a:cxn ang="0">
                <a:pos x="connsiteX42559" y="connsiteY42559"/>
              </a:cxn>
              <a:cxn ang="0">
                <a:pos x="connsiteX42560" y="connsiteY42560"/>
              </a:cxn>
              <a:cxn ang="0">
                <a:pos x="connsiteX42561" y="connsiteY42561"/>
              </a:cxn>
              <a:cxn ang="0">
                <a:pos x="connsiteX42562" y="connsiteY42562"/>
              </a:cxn>
              <a:cxn ang="0">
                <a:pos x="connsiteX42563" y="connsiteY42563"/>
              </a:cxn>
              <a:cxn ang="0">
                <a:pos x="connsiteX42564" y="connsiteY42564"/>
              </a:cxn>
              <a:cxn ang="0">
                <a:pos x="connsiteX42565" y="connsiteY42565"/>
              </a:cxn>
              <a:cxn ang="0">
                <a:pos x="connsiteX42566" y="connsiteY42566"/>
              </a:cxn>
              <a:cxn ang="0">
                <a:pos x="connsiteX42567" y="connsiteY42567"/>
              </a:cxn>
              <a:cxn ang="0">
                <a:pos x="connsiteX42568" y="connsiteY42568"/>
              </a:cxn>
              <a:cxn ang="0">
                <a:pos x="connsiteX42569" y="connsiteY42569"/>
              </a:cxn>
              <a:cxn ang="0">
                <a:pos x="connsiteX42570" y="connsiteY42570"/>
              </a:cxn>
              <a:cxn ang="0">
                <a:pos x="connsiteX42571" y="connsiteY42571"/>
              </a:cxn>
              <a:cxn ang="0">
                <a:pos x="connsiteX42572" y="connsiteY42572"/>
              </a:cxn>
              <a:cxn ang="0">
                <a:pos x="connsiteX42573" y="connsiteY42573"/>
              </a:cxn>
              <a:cxn ang="0">
                <a:pos x="connsiteX42574" y="connsiteY42574"/>
              </a:cxn>
              <a:cxn ang="0">
                <a:pos x="connsiteX42575" y="connsiteY42575"/>
              </a:cxn>
              <a:cxn ang="0">
                <a:pos x="connsiteX42576" y="connsiteY42576"/>
              </a:cxn>
              <a:cxn ang="0">
                <a:pos x="connsiteX42577" y="connsiteY42577"/>
              </a:cxn>
              <a:cxn ang="0">
                <a:pos x="connsiteX42578" y="connsiteY42578"/>
              </a:cxn>
              <a:cxn ang="0">
                <a:pos x="connsiteX42579" y="connsiteY42579"/>
              </a:cxn>
              <a:cxn ang="0">
                <a:pos x="connsiteX42580" y="connsiteY42580"/>
              </a:cxn>
              <a:cxn ang="0">
                <a:pos x="connsiteX42581" y="connsiteY42581"/>
              </a:cxn>
              <a:cxn ang="0">
                <a:pos x="connsiteX42582" y="connsiteY42582"/>
              </a:cxn>
              <a:cxn ang="0">
                <a:pos x="connsiteX42583" y="connsiteY42583"/>
              </a:cxn>
              <a:cxn ang="0">
                <a:pos x="connsiteX42584" y="connsiteY42584"/>
              </a:cxn>
              <a:cxn ang="0">
                <a:pos x="connsiteX42585" y="connsiteY42585"/>
              </a:cxn>
              <a:cxn ang="0">
                <a:pos x="connsiteX42586" y="connsiteY42586"/>
              </a:cxn>
              <a:cxn ang="0">
                <a:pos x="connsiteX42587" y="connsiteY42587"/>
              </a:cxn>
              <a:cxn ang="0">
                <a:pos x="connsiteX42588" y="connsiteY42588"/>
              </a:cxn>
              <a:cxn ang="0">
                <a:pos x="connsiteX42589" y="connsiteY42589"/>
              </a:cxn>
              <a:cxn ang="0">
                <a:pos x="connsiteX42590" y="connsiteY42590"/>
              </a:cxn>
              <a:cxn ang="0">
                <a:pos x="connsiteX42591" y="connsiteY42591"/>
              </a:cxn>
              <a:cxn ang="0">
                <a:pos x="connsiteX42592" y="connsiteY42592"/>
              </a:cxn>
              <a:cxn ang="0">
                <a:pos x="connsiteX42593" y="connsiteY42593"/>
              </a:cxn>
              <a:cxn ang="0">
                <a:pos x="connsiteX42594" y="connsiteY42594"/>
              </a:cxn>
              <a:cxn ang="0">
                <a:pos x="connsiteX42595" y="connsiteY42595"/>
              </a:cxn>
              <a:cxn ang="0">
                <a:pos x="connsiteX42596" y="connsiteY42596"/>
              </a:cxn>
              <a:cxn ang="0">
                <a:pos x="connsiteX42597" y="connsiteY42597"/>
              </a:cxn>
              <a:cxn ang="0">
                <a:pos x="connsiteX42598" y="connsiteY42598"/>
              </a:cxn>
              <a:cxn ang="0">
                <a:pos x="connsiteX42599" y="connsiteY42599"/>
              </a:cxn>
              <a:cxn ang="0">
                <a:pos x="connsiteX42600" y="connsiteY42600"/>
              </a:cxn>
              <a:cxn ang="0">
                <a:pos x="connsiteX42601" y="connsiteY42601"/>
              </a:cxn>
              <a:cxn ang="0">
                <a:pos x="connsiteX42602" y="connsiteY42602"/>
              </a:cxn>
              <a:cxn ang="0">
                <a:pos x="connsiteX42603" y="connsiteY42603"/>
              </a:cxn>
              <a:cxn ang="0">
                <a:pos x="connsiteX42604" y="connsiteY42604"/>
              </a:cxn>
              <a:cxn ang="0">
                <a:pos x="connsiteX42605" y="connsiteY42605"/>
              </a:cxn>
              <a:cxn ang="0">
                <a:pos x="connsiteX42606" y="connsiteY42606"/>
              </a:cxn>
              <a:cxn ang="0">
                <a:pos x="connsiteX42607" y="connsiteY42607"/>
              </a:cxn>
              <a:cxn ang="0">
                <a:pos x="connsiteX42608" y="connsiteY42608"/>
              </a:cxn>
              <a:cxn ang="0">
                <a:pos x="connsiteX42609" y="connsiteY42609"/>
              </a:cxn>
              <a:cxn ang="0">
                <a:pos x="connsiteX42610" y="connsiteY42610"/>
              </a:cxn>
              <a:cxn ang="0">
                <a:pos x="connsiteX42611" y="connsiteY42611"/>
              </a:cxn>
              <a:cxn ang="0">
                <a:pos x="connsiteX42612" y="connsiteY42612"/>
              </a:cxn>
              <a:cxn ang="0">
                <a:pos x="connsiteX42613" y="connsiteY42613"/>
              </a:cxn>
              <a:cxn ang="0">
                <a:pos x="connsiteX42614" y="connsiteY42614"/>
              </a:cxn>
              <a:cxn ang="0">
                <a:pos x="connsiteX42615" y="connsiteY42615"/>
              </a:cxn>
              <a:cxn ang="0">
                <a:pos x="connsiteX42616" y="connsiteY42616"/>
              </a:cxn>
              <a:cxn ang="0">
                <a:pos x="connsiteX42617" y="connsiteY42617"/>
              </a:cxn>
              <a:cxn ang="0">
                <a:pos x="connsiteX42618" y="connsiteY42618"/>
              </a:cxn>
              <a:cxn ang="0">
                <a:pos x="connsiteX42619" y="connsiteY42619"/>
              </a:cxn>
              <a:cxn ang="0">
                <a:pos x="connsiteX42620" y="connsiteY42620"/>
              </a:cxn>
              <a:cxn ang="0">
                <a:pos x="connsiteX42621" y="connsiteY42621"/>
              </a:cxn>
              <a:cxn ang="0">
                <a:pos x="connsiteX42622" y="connsiteY42622"/>
              </a:cxn>
              <a:cxn ang="0">
                <a:pos x="connsiteX42623" y="connsiteY42623"/>
              </a:cxn>
              <a:cxn ang="0">
                <a:pos x="connsiteX42624" y="connsiteY42624"/>
              </a:cxn>
              <a:cxn ang="0">
                <a:pos x="connsiteX42625" y="connsiteY42625"/>
              </a:cxn>
              <a:cxn ang="0">
                <a:pos x="connsiteX42626" y="connsiteY42626"/>
              </a:cxn>
              <a:cxn ang="0">
                <a:pos x="connsiteX42627" y="connsiteY42627"/>
              </a:cxn>
              <a:cxn ang="0">
                <a:pos x="connsiteX42628" y="connsiteY42628"/>
              </a:cxn>
              <a:cxn ang="0">
                <a:pos x="connsiteX42629" y="connsiteY42629"/>
              </a:cxn>
              <a:cxn ang="0">
                <a:pos x="connsiteX42630" y="connsiteY42630"/>
              </a:cxn>
              <a:cxn ang="0">
                <a:pos x="connsiteX42631" y="connsiteY42631"/>
              </a:cxn>
              <a:cxn ang="0">
                <a:pos x="connsiteX42632" y="connsiteY42632"/>
              </a:cxn>
              <a:cxn ang="0">
                <a:pos x="connsiteX42633" y="connsiteY42633"/>
              </a:cxn>
              <a:cxn ang="0">
                <a:pos x="connsiteX42634" y="connsiteY42634"/>
              </a:cxn>
              <a:cxn ang="0">
                <a:pos x="connsiteX42635" y="connsiteY42635"/>
              </a:cxn>
              <a:cxn ang="0">
                <a:pos x="connsiteX42636" y="connsiteY42636"/>
              </a:cxn>
              <a:cxn ang="0">
                <a:pos x="connsiteX42637" y="connsiteY42637"/>
              </a:cxn>
              <a:cxn ang="0">
                <a:pos x="connsiteX42638" y="connsiteY42638"/>
              </a:cxn>
              <a:cxn ang="0">
                <a:pos x="connsiteX42639" y="connsiteY42639"/>
              </a:cxn>
              <a:cxn ang="0">
                <a:pos x="connsiteX42640" y="connsiteY42640"/>
              </a:cxn>
              <a:cxn ang="0">
                <a:pos x="connsiteX42641" y="connsiteY42641"/>
              </a:cxn>
              <a:cxn ang="0">
                <a:pos x="connsiteX42642" y="connsiteY42642"/>
              </a:cxn>
              <a:cxn ang="0">
                <a:pos x="connsiteX42643" y="connsiteY42643"/>
              </a:cxn>
              <a:cxn ang="0">
                <a:pos x="connsiteX42644" y="connsiteY42644"/>
              </a:cxn>
              <a:cxn ang="0">
                <a:pos x="connsiteX42645" y="connsiteY42645"/>
              </a:cxn>
              <a:cxn ang="0">
                <a:pos x="connsiteX42646" y="connsiteY42646"/>
              </a:cxn>
              <a:cxn ang="0">
                <a:pos x="connsiteX42647" y="connsiteY42647"/>
              </a:cxn>
              <a:cxn ang="0">
                <a:pos x="connsiteX42648" y="connsiteY42648"/>
              </a:cxn>
              <a:cxn ang="0">
                <a:pos x="connsiteX42649" y="connsiteY42649"/>
              </a:cxn>
              <a:cxn ang="0">
                <a:pos x="connsiteX42650" y="connsiteY42650"/>
              </a:cxn>
              <a:cxn ang="0">
                <a:pos x="connsiteX42651" y="connsiteY42651"/>
              </a:cxn>
              <a:cxn ang="0">
                <a:pos x="connsiteX42652" y="connsiteY42652"/>
              </a:cxn>
              <a:cxn ang="0">
                <a:pos x="connsiteX42653" y="connsiteY42653"/>
              </a:cxn>
              <a:cxn ang="0">
                <a:pos x="connsiteX42654" y="connsiteY42654"/>
              </a:cxn>
              <a:cxn ang="0">
                <a:pos x="connsiteX42655" y="connsiteY42655"/>
              </a:cxn>
              <a:cxn ang="0">
                <a:pos x="connsiteX42656" y="connsiteY42656"/>
              </a:cxn>
              <a:cxn ang="0">
                <a:pos x="connsiteX42657" y="connsiteY42657"/>
              </a:cxn>
              <a:cxn ang="0">
                <a:pos x="connsiteX42658" y="connsiteY42658"/>
              </a:cxn>
              <a:cxn ang="0">
                <a:pos x="connsiteX42659" y="connsiteY42659"/>
              </a:cxn>
              <a:cxn ang="0">
                <a:pos x="connsiteX42660" y="connsiteY42660"/>
              </a:cxn>
              <a:cxn ang="0">
                <a:pos x="connsiteX42661" y="connsiteY42661"/>
              </a:cxn>
              <a:cxn ang="0">
                <a:pos x="connsiteX42662" y="connsiteY42662"/>
              </a:cxn>
              <a:cxn ang="0">
                <a:pos x="connsiteX42663" y="connsiteY42663"/>
              </a:cxn>
              <a:cxn ang="0">
                <a:pos x="connsiteX42664" y="connsiteY42664"/>
              </a:cxn>
              <a:cxn ang="0">
                <a:pos x="connsiteX42665" y="connsiteY42665"/>
              </a:cxn>
              <a:cxn ang="0">
                <a:pos x="connsiteX42666" y="connsiteY42666"/>
              </a:cxn>
              <a:cxn ang="0">
                <a:pos x="connsiteX42667" y="connsiteY42667"/>
              </a:cxn>
              <a:cxn ang="0">
                <a:pos x="connsiteX42668" y="connsiteY42668"/>
              </a:cxn>
              <a:cxn ang="0">
                <a:pos x="connsiteX42669" y="connsiteY42669"/>
              </a:cxn>
              <a:cxn ang="0">
                <a:pos x="connsiteX42670" y="connsiteY42670"/>
              </a:cxn>
              <a:cxn ang="0">
                <a:pos x="connsiteX42671" y="connsiteY42671"/>
              </a:cxn>
              <a:cxn ang="0">
                <a:pos x="connsiteX42672" y="connsiteY42672"/>
              </a:cxn>
              <a:cxn ang="0">
                <a:pos x="connsiteX42673" y="connsiteY42673"/>
              </a:cxn>
              <a:cxn ang="0">
                <a:pos x="connsiteX42674" y="connsiteY42674"/>
              </a:cxn>
              <a:cxn ang="0">
                <a:pos x="connsiteX42675" y="connsiteY42675"/>
              </a:cxn>
              <a:cxn ang="0">
                <a:pos x="connsiteX42676" y="connsiteY42676"/>
              </a:cxn>
              <a:cxn ang="0">
                <a:pos x="connsiteX42677" y="connsiteY42677"/>
              </a:cxn>
              <a:cxn ang="0">
                <a:pos x="connsiteX42678" y="connsiteY42678"/>
              </a:cxn>
              <a:cxn ang="0">
                <a:pos x="connsiteX42679" y="connsiteY42679"/>
              </a:cxn>
              <a:cxn ang="0">
                <a:pos x="connsiteX42680" y="connsiteY42680"/>
              </a:cxn>
              <a:cxn ang="0">
                <a:pos x="connsiteX42681" y="connsiteY42681"/>
              </a:cxn>
              <a:cxn ang="0">
                <a:pos x="connsiteX42682" y="connsiteY42682"/>
              </a:cxn>
              <a:cxn ang="0">
                <a:pos x="connsiteX42683" y="connsiteY42683"/>
              </a:cxn>
              <a:cxn ang="0">
                <a:pos x="connsiteX42684" y="connsiteY42684"/>
              </a:cxn>
              <a:cxn ang="0">
                <a:pos x="connsiteX42685" y="connsiteY42685"/>
              </a:cxn>
              <a:cxn ang="0">
                <a:pos x="connsiteX42686" y="connsiteY42686"/>
              </a:cxn>
              <a:cxn ang="0">
                <a:pos x="connsiteX42687" y="connsiteY42687"/>
              </a:cxn>
              <a:cxn ang="0">
                <a:pos x="connsiteX42688" y="connsiteY42688"/>
              </a:cxn>
              <a:cxn ang="0">
                <a:pos x="connsiteX42689" y="connsiteY42689"/>
              </a:cxn>
              <a:cxn ang="0">
                <a:pos x="connsiteX42690" y="connsiteY42690"/>
              </a:cxn>
              <a:cxn ang="0">
                <a:pos x="connsiteX42691" y="connsiteY42691"/>
              </a:cxn>
              <a:cxn ang="0">
                <a:pos x="connsiteX42692" y="connsiteY42692"/>
              </a:cxn>
              <a:cxn ang="0">
                <a:pos x="connsiteX42693" y="connsiteY42693"/>
              </a:cxn>
              <a:cxn ang="0">
                <a:pos x="connsiteX42694" y="connsiteY42694"/>
              </a:cxn>
              <a:cxn ang="0">
                <a:pos x="connsiteX42695" y="connsiteY42695"/>
              </a:cxn>
              <a:cxn ang="0">
                <a:pos x="connsiteX42696" y="connsiteY42696"/>
              </a:cxn>
              <a:cxn ang="0">
                <a:pos x="connsiteX42697" y="connsiteY42697"/>
              </a:cxn>
              <a:cxn ang="0">
                <a:pos x="connsiteX42698" y="connsiteY42698"/>
              </a:cxn>
              <a:cxn ang="0">
                <a:pos x="connsiteX42699" y="connsiteY42699"/>
              </a:cxn>
              <a:cxn ang="0">
                <a:pos x="connsiteX42700" y="connsiteY42700"/>
              </a:cxn>
              <a:cxn ang="0">
                <a:pos x="connsiteX42701" y="connsiteY42701"/>
              </a:cxn>
              <a:cxn ang="0">
                <a:pos x="connsiteX42702" y="connsiteY42702"/>
              </a:cxn>
              <a:cxn ang="0">
                <a:pos x="connsiteX42703" y="connsiteY42703"/>
              </a:cxn>
              <a:cxn ang="0">
                <a:pos x="connsiteX42704" y="connsiteY42704"/>
              </a:cxn>
              <a:cxn ang="0">
                <a:pos x="connsiteX42705" y="connsiteY42705"/>
              </a:cxn>
              <a:cxn ang="0">
                <a:pos x="connsiteX42706" y="connsiteY42706"/>
              </a:cxn>
              <a:cxn ang="0">
                <a:pos x="connsiteX42707" y="connsiteY42707"/>
              </a:cxn>
              <a:cxn ang="0">
                <a:pos x="connsiteX42708" y="connsiteY42708"/>
              </a:cxn>
              <a:cxn ang="0">
                <a:pos x="connsiteX42709" y="connsiteY42709"/>
              </a:cxn>
              <a:cxn ang="0">
                <a:pos x="connsiteX42710" y="connsiteY42710"/>
              </a:cxn>
              <a:cxn ang="0">
                <a:pos x="connsiteX42711" y="connsiteY42711"/>
              </a:cxn>
              <a:cxn ang="0">
                <a:pos x="connsiteX42712" y="connsiteY42712"/>
              </a:cxn>
              <a:cxn ang="0">
                <a:pos x="connsiteX42713" y="connsiteY42713"/>
              </a:cxn>
              <a:cxn ang="0">
                <a:pos x="connsiteX42714" y="connsiteY42714"/>
              </a:cxn>
              <a:cxn ang="0">
                <a:pos x="connsiteX42715" y="connsiteY42715"/>
              </a:cxn>
              <a:cxn ang="0">
                <a:pos x="connsiteX42716" y="connsiteY42716"/>
              </a:cxn>
              <a:cxn ang="0">
                <a:pos x="connsiteX42717" y="connsiteY42717"/>
              </a:cxn>
              <a:cxn ang="0">
                <a:pos x="connsiteX42718" y="connsiteY42718"/>
              </a:cxn>
              <a:cxn ang="0">
                <a:pos x="connsiteX42719" y="connsiteY42719"/>
              </a:cxn>
              <a:cxn ang="0">
                <a:pos x="connsiteX42720" y="connsiteY42720"/>
              </a:cxn>
              <a:cxn ang="0">
                <a:pos x="connsiteX42721" y="connsiteY42721"/>
              </a:cxn>
              <a:cxn ang="0">
                <a:pos x="connsiteX42722" y="connsiteY42722"/>
              </a:cxn>
              <a:cxn ang="0">
                <a:pos x="connsiteX42723" y="connsiteY42723"/>
              </a:cxn>
              <a:cxn ang="0">
                <a:pos x="connsiteX42724" y="connsiteY42724"/>
              </a:cxn>
              <a:cxn ang="0">
                <a:pos x="connsiteX42725" y="connsiteY42725"/>
              </a:cxn>
              <a:cxn ang="0">
                <a:pos x="connsiteX42726" y="connsiteY42726"/>
              </a:cxn>
              <a:cxn ang="0">
                <a:pos x="connsiteX42727" y="connsiteY42727"/>
              </a:cxn>
              <a:cxn ang="0">
                <a:pos x="connsiteX42728" y="connsiteY42728"/>
              </a:cxn>
              <a:cxn ang="0">
                <a:pos x="connsiteX42729" y="connsiteY42729"/>
              </a:cxn>
              <a:cxn ang="0">
                <a:pos x="connsiteX42730" y="connsiteY42730"/>
              </a:cxn>
              <a:cxn ang="0">
                <a:pos x="connsiteX42731" y="connsiteY42731"/>
              </a:cxn>
              <a:cxn ang="0">
                <a:pos x="connsiteX42732" y="connsiteY42732"/>
              </a:cxn>
              <a:cxn ang="0">
                <a:pos x="connsiteX42733" y="connsiteY42733"/>
              </a:cxn>
              <a:cxn ang="0">
                <a:pos x="connsiteX42734" y="connsiteY42734"/>
              </a:cxn>
              <a:cxn ang="0">
                <a:pos x="connsiteX42735" y="connsiteY42735"/>
              </a:cxn>
              <a:cxn ang="0">
                <a:pos x="connsiteX42736" y="connsiteY42736"/>
              </a:cxn>
              <a:cxn ang="0">
                <a:pos x="connsiteX42737" y="connsiteY42737"/>
              </a:cxn>
              <a:cxn ang="0">
                <a:pos x="connsiteX42738" y="connsiteY42738"/>
              </a:cxn>
              <a:cxn ang="0">
                <a:pos x="connsiteX42739" y="connsiteY42739"/>
              </a:cxn>
              <a:cxn ang="0">
                <a:pos x="connsiteX42740" y="connsiteY42740"/>
              </a:cxn>
              <a:cxn ang="0">
                <a:pos x="connsiteX42741" y="connsiteY42741"/>
              </a:cxn>
              <a:cxn ang="0">
                <a:pos x="connsiteX42742" y="connsiteY42742"/>
              </a:cxn>
              <a:cxn ang="0">
                <a:pos x="connsiteX42743" y="connsiteY42743"/>
              </a:cxn>
              <a:cxn ang="0">
                <a:pos x="connsiteX42744" y="connsiteY42744"/>
              </a:cxn>
              <a:cxn ang="0">
                <a:pos x="connsiteX42745" y="connsiteY42745"/>
              </a:cxn>
              <a:cxn ang="0">
                <a:pos x="connsiteX42746" y="connsiteY42746"/>
              </a:cxn>
              <a:cxn ang="0">
                <a:pos x="connsiteX42747" y="connsiteY42747"/>
              </a:cxn>
              <a:cxn ang="0">
                <a:pos x="connsiteX42748" y="connsiteY42748"/>
              </a:cxn>
              <a:cxn ang="0">
                <a:pos x="connsiteX42749" y="connsiteY42749"/>
              </a:cxn>
              <a:cxn ang="0">
                <a:pos x="connsiteX42750" y="connsiteY42750"/>
              </a:cxn>
              <a:cxn ang="0">
                <a:pos x="connsiteX42751" y="connsiteY42751"/>
              </a:cxn>
              <a:cxn ang="0">
                <a:pos x="connsiteX42752" y="connsiteY42752"/>
              </a:cxn>
              <a:cxn ang="0">
                <a:pos x="connsiteX42753" y="connsiteY42753"/>
              </a:cxn>
              <a:cxn ang="0">
                <a:pos x="connsiteX42754" y="connsiteY42754"/>
              </a:cxn>
              <a:cxn ang="0">
                <a:pos x="connsiteX42755" y="connsiteY42755"/>
              </a:cxn>
              <a:cxn ang="0">
                <a:pos x="connsiteX42756" y="connsiteY42756"/>
              </a:cxn>
              <a:cxn ang="0">
                <a:pos x="connsiteX42757" y="connsiteY42757"/>
              </a:cxn>
              <a:cxn ang="0">
                <a:pos x="connsiteX42758" y="connsiteY42758"/>
              </a:cxn>
              <a:cxn ang="0">
                <a:pos x="connsiteX42759" y="connsiteY42759"/>
              </a:cxn>
              <a:cxn ang="0">
                <a:pos x="connsiteX42760" y="connsiteY42760"/>
              </a:cxn>
              <a:cxn ang="0">
                <a:pos x="connsiteX42761" y="connsiteY42761"/>
              </a:cxn>
              <a:cxn ang="0">
                <a:pos x="connsiteX42762" y="connsiteY42762"/>
              </a:cxn>
              <a:cxn ang="0">
                <a:pos x="connsiteX42763" y="connsiteY42763"/>
              </a:cxn>
              <a:cxn ang="0">
                <a:pos x="connsiteX42764" y="connsiteY42764"/>
              </a:cxn>
              <a:cxn ang="0">
                <a:pos x="connsiteX42765" y="connsiteY42765"/>
              </a:cxn>
              <a:cxn ang="0">
                <a:pos x="connsiteX42766" y="connsiteY42766"/>
              </a:cxn>
              <a:cxn ang="0">
                <a:pos x="connsiteX42767" y="connsiteY42767"/>
              </a:cxn>
              <a:cxn ang="0">
                <a:pos x="connsiteX42768" y="connsiteY42768"/>
              </a:cxn>
              <a:cxn ang="0">
                <a:pos x="connsiteX42769" y="connsiteY42769"/>
              </a:cxn>
              <a:cxn ang="0">
                <a:pos x="connsiteX42770" y="connsiteY42770"/>
              </a:cxn>
              <a:cxn ang="0">
                <a:pos x="connsiteX42771" y="connsiteY42771"/>
              </a:cxn>
              <a:cxn ang="0">
                <a:pos x="connsiteX42772" y="connsiteY42772"/>
              </a:cxn>
              <a:cxn ang="0">
                <a:pos x="connsiteX42773" y="connsiteY42773"/>
              </a:cxn>
              <a:cxn ang="0">
                <a:pos x="connsiteX42774" y="connsiteY42774"/>
              </a:cxn>
              <a:cxn ang="0">
                <a:pos x="connsiteX42775" y="connsiteY42775"/>
              </a:cxn>
              <a:cxn ang="0">
                <a:pos x="connsiteX42776" y="connsiteY42776"/>
              </a:cxn>
              <a:cxn ang="0">
                <a:pos x="connsiteX42777" y="connsiteY42777"/>
              </a:cxn>
              <a:cxn ang="0">
                <a:pos x="connsiteX42778" y="connsiteY42778"/>
              </a:cxn>
              <a:cxn ang="0">
                <a:pos x="connsiteX42779" y="connsiteY42779"/>
              </a:cxn>
              <a:cxn ang="0">
                <a:pos x="connsiteX42780" y="connsiteY42780"/>
              </a:cxn>
              <a:cxn ang="0">
                <a:pos x="connsiteX42781" y="connsiteY42781"/>
              </a:cxn>
              <a:cxn ang="0">
                <a:pos x="connsiteX42782" y="connsiteY42782"/>
              </a:cxn>
              <a:cxn ang="0">
                <a:pos x="connsiteX42783" y="connsiteY42783"/>
              </a:cxn>
              <a:cxn ang="0">
                <a:pos x="connsiteX42784" y="connsiteY42784"/>
              </a:cxn>
              <a:cxn ang="0">
                <a:pos x="connsiteX42785" y="connsiteY42785"/>
              </a:cxn>
              <a:cxn ang="0">
                <a:pos x="connsiteX42786" y="connsiteY42786"/>
              </a:cxn>
              <a:cxn ang="0">
                <a:pos x="connsiteX42787" y="connsiteY42787"/>
              </a:cxn>
              <a:cxn ang="0">
                <a:pos x="connsiteX42788" y="connsiteY42788"/>
              </a:cxn>
              <a:cxn ang="0">
                <a:pos x="connsiteX42789" y="connsiteY42789"/>
              </a:cxn>
              <a:cxn ang="0">
                <a:pos x="connsiteX42790" y="connsiteY42790"/>
              </a:cxn>
              <a:cxn ang="0">
                <a:pos x="connsiteX42791" y="connsiteY42791"/>
              </a:cxn>
              <a:cxn ang="0">
                <a:pos x="connsiteX42792" y="connsiteY42792"/>
              </a:cxn>
              <a:cxn ang="0">
                <a:pos x="connsiteX42793" y="connsiteY42793"/>
              </a:cxn>
              <a:cxn ang="0">
                <a:pos x="connsiteX42794" y="connsiteY42794"/>
              </a:cxn>
              <a:cxn ang="0">
                <a:pos x="connsiteX42795" y="connsiteY42795"/>
              </a:cxn>
              <a:cxn ang="0">
                <a:pos x="connsiteX42796" y="connsiteY42796"/>
              </a:cxn>
              <a:cxn ang="0">
                <a:pos x="connsiteX42797" y="connsiteY42797"/>
              </a:cxn>
              <a:cxn ang="0">
                <a:pos x="connsiteX42798" y="connsiteY42798"/>
              </a:cxn>
              <a:cxn ang="0">
                <a:pos x="connsiteX42799" y="connsiteY42799"/>
              </a:cxn>
              <a:cxn ang="0">
                <a:pos x="connsiteX42800" y="connsiteY42800"/>
              </a:cxn>
              <a:cxn ang="0">
                <a:pos x="connsiteX42801" y="connsiteY42801"/>
              </a:cxn>
              <a:cxn ang="0">
                <a:pos x="connsiteX42802" y="connsiteY42802"/>
              </a:cxn>
              <a:cxn ang="0">
                <a:pos x="connsiteX42803" y="connsiteY42803"/>
              </a:cxn>
              <a:cxn ang="0">
                <a:pos x="connsiteX42804" y="connsiteY42804"/>
              </a:cxn>
              <a:cxn ang="0">
                <a:pos x="connsiteX42805" y="connsiteY42805"/>
              </a:cxn>
              <a:cxn ang="0">
                <a:pos x="connsiteX42806" y="connsiteY42806"/>
              </a:cxn>
              <a:cxn ang="0">
                <a:pos x="connsiteX42807" y="connsiteY42807"/>
              </a:cxn>
              <a:cxn ang="0">
                <a:pos x="connsiteX42808" y="connsiteY42808"/>
              </a:cxn>
              <a:cxn ang="0">
                <a:pos x="connsiteX42809" y="connsiteY42809"/>
              </a:cxn>
              <a:cxn ang="0">
                <a:pos x="connsiteX42810" y="connsiteY42810"/>
              </a:cxn>
              <a:cxn ang="0">
                <a:pos x="connsiteX42811" y="connsiteY42811"/>
              </a:cxn>
              <a:cxn ang="0">
                <a:pos x="connsiteX42812" y="connsiteY42812"/>
              </a:cxn>
              <a:cxn ang="0">
                <a:pos x="connsiteX42813" y="connsiteY42813"/>
              </a:cxn>
              <a:cxn ang="0">
                <a:pos x="connsiteX42814" y="connsiteY42814"/>
              </a:cxn>
              <a:cxn ang="0">
                <a:pos x="connsiteX42815" y="connsiteY42815"/>
              </a:cxn>
              <a:cxn ang="0">
                <a:pos x="connsiteX42816" y="connsiteY42816"/>
              </a:cxn>
              <a:cxn ang="0">
                <a:pos x="connsiteX42817" y="connsiteY42817"/>
              </a:cxn>
              <a:cxn ang="0">
                <a:pos x="connsiteX42818" y="connsiteY42818"/>
              </a:cxn>
              <a:cxn ang="0">
                <a:pos x="connsiteX42819" y="connsiteY42819"/>
              </a:cxn>
              <a:cxn ang="0">
                <a:pos x="connsiteX42820" y="connsiteY42820"/>
              </a:cxn>
              <a:cxn ang="0">
                <a:pos x="connsiteX42821" y="connsiteY42821"/>
              </a:cxn>
              <a:cxn ang="0">
                <a:pos x="connsiteX42822" y="connsiteY42822"/>
              </a:cxn>
              <a:cxn ang="0">
                <a:pos x="connsiteX42823" y="connsiteY42823"/>
              </a:cxn>
              <a:cxn ang="0">
                <a:pos x="connsiteX42824" y="connsiteY42824"/>
              </a:cxn>
              <a:cxn ang="0">
                <a:pos x="connsiteX42825" y="connsiteY42825"/>
              </a:cxn>
              <a:cxn ang="0">
                <a:pos x="connsiteX42826" y="connsiteY42826"/>
              </a:cxn>
              <a:cxn ang="0">
                <a:pos x="connsiteX42827" y="connsiteY42827"/>
              </a:cxn>
              <a:cxn ang="0">
                <a:pos x="connsiteX42828" y="connsiteY42828"/>
              </a:cxn>
              <a:cxn ang="0">
                <a:pos x="connsiteX42829" y="connsiteY42829"/>
              </a:cxn>
              <a:cxn ang="0">
                <a:pos x="connsiteX42830" y="connsiteY42830"/>
              </a:cxn>
              <a:cxn ang="0">
                <a:pos x="connsiteX42831" y="connsiteY42831"/>
              </a:cxn>
              <a:cxn ang="0">
                <a:pos x="connsiteX42832" y="connsiteY42832"/>
              </a:cxn>
              <a:cxn ang="0">
                <a:pos x="connsiteX42833" y="connsiteY42833"/>
              </a:cxn>
              <a:cxn ang="0">
                <a:pos x="connsiteX42834" y="connsiteY42834"/>
              </a:cxn>
              <a:cxn ang="0">
                <a:pos x="connsiteX42835" y="connsiteY42835"/>
              </a:cxn>
              <a:cxn ang="0">
                <a:pos x="connsiteX42836" y="connsiteY42836"/>
              </a:cxn>
              <a:cxn ang="0">
                <a:pos x="connsiteX42837" y="connsiteY42837"/>
              </a:cxn>
              <a:cxn ang="0">
                <a:pos x="connsiteX42838" y="connsiteY42838"/>
              </a:cxn>
              <a:cxn ang="0">
                <a:pos x="connsiteX42839" y="connsiteY42839"/>
              </a:cxn>
              <a:cxn ang="0">
                <a:pos x="connsiteX42840" y="connsiteY42840"/>
              </a:cxn>
              <a:cxn ang="0">
                <a:pos x="connsiteX42841" y="connsiteY42841"/>
              </a:cxn>
              <a:cxn ang="0">
                <a:pos x="connsiteX42842" y="connsiteY42842"/>
              </a:cxn>
              <a:cxn ang="0">
                <a:pos x="connsiteX42843" y="connsiteY42843"/>
              </a:cxn>
              <a:cxn ang="0">
                <a:pos x="connsiteX42844" y="connsiteY42844"/>
              </a:cxn>
              <a:cxn ang="0">
                <a:pos x="connsiteX42845" y="connsiteY42845"/>
              </a:cxn>
              <a:cxn ang="0">
                <a:pos x="connsiteX42846" y="connsiteY42846"/>
              </a:cxn>
              <a:cxn ang="0">
                <a:pos x="connsiteX42847" y="connsiteY42847"/>
              </a:cxn>
              <a:cxn ang="0">
                <a:pos x="connsiteX42848" y="connsiteY42848"/>
              </a:cxn>
              <a:cxn ang="0">
                <a:pos x="connsiteX42849" y="connsiteY42849"/>
              </a:cxn>
              <a:cxn ang="0">
                <a:pos x="connsiteX42850" y="connsiteY42850"/>
              </a:cxn>
              <a:cxn ang="0">
                <a:pos x="connsiteX42851" y="connsiteY42851"/>
              </a:cxn>
              <a:cxn ang="0">
                <a:pos x="connsiteX42852" y="connsiteY42852"/>
              </a:cxn>
              <a:cxn ang="0">
                <a:pos x="connsiteX42853" y="connsiteY42853"/>
              </a:cxn>
              <a:cxn ang="0">
                <a:pos x="connsiteX42854" y="connsiteY42854"/>
              </a:cxn>
              <a:cxn ang="0">
                <a:pos x="connsiteX42855" y="connsiteY42855"/>
              </a:cxn>
              <a:cxn ang="0">
                <a:pos x="connsiteX42856" y="connsiteY42856"/>
              </a:cxn>
              <a:cxn ang="0">
                <a:pos x="connsiteX42857" y="connsiteY42857"/>
              </a:cxn>
              <a:cxn ang="0">
                <a:pos x="connsiteX42858" y="connsiteY42858"/>
              </a:cxn>
              <a:cxn ang="0">
                <a:pos x="connsiteX42859" y="connsiteY42859"/>
              </a:cxn>
              <a:cxn ang="0">
                <a:pos x="connsiteX42860" y="connsiteY42860"/>
              </a:cxn>
              <a:cxn ang="0">
                <a:pos x="connsiteX42861" y="connsiteY42861"/>
              </a:cxn>
              <a:cxn ang="0">
                <a:pos x="connsiteX42862" y="connsiteY42862"/>
              </a:cxn>
              <a:cxn ang="0">
                <a:pos x="connsiteX42863" y="connsiteY42863"/>
              </a:cxn>
              <a:cxn ang="0">
                <a:pos x="connsiteX42864" y="connsiteY42864"/>
              </a:cxn>
              <a:cxn ang="0">
                <a:pos x="connsiteX42865" y="connsiteY42865"/>
              </a:cxn>
              <a:cxn ang="0">
                <a:pos x="connsiteX42866" y="connsiteY42866"/>
              </a:cxn>
              <a:cxn ang="0">
                <a:pos x="connsiteX42867" y="connsiteY42867"/>
              </a:cxn>
              <a:cxn ang="0">
                <a:pos x="connsiteX42868" y="connsiteY42868"/>
              </a:cxn>
              <a:cxn ang="0">
                <a:pos x="connsiteX42869" y="connsiteY42869"/>
              </a:cxn>
              <a:cxn ang="0">
                <a:pos x="connsiteX42870" y="connsiteY42870"/>
              </a:cxn>
              <a:cxn ang="0">
                <a:pos x="connsiteX42871" y="connsiteY42871"/>
              </a:cxn>
              <a:cxn ang="0">
                <a:pos x="connsiteX42872" y="connsiteY42872"/>
              </a:cxn>
              <a:cxn ang="0">
                <a:pos x="connsiteX42873" y="connsiteY42873"/>
              </a:cxn>
              <a:cxn ang="0">
                <a:pos x="connsiteX42874" y="connsiteY42874"/>
              </a:cxn>
              <a:cxn ang="0">
                <a:pos x="connsiteX42875" y="connsiteY42875"/>
              </a:cxn>
              <a:cxn ang="0">
                <a:pos x="connsiteX42876" y="connsiteY42876"/>
              </a:cxn>
              <a:cxn ang="0">
                <a:pos x="connsiteX42877" y="connsiteY42877"/>
              </a:cxn>
              <a:cxn ang="0">
                <a:pos x="connsiteX42878" y="connsiteY42878"/>
              </a:cxn>
              <a:cxn ang="0">
                <a:pos x="connsiteX42879" y="connsiteY42879"/>
              </a:cxn>
              <a:cxn ang="0">
                <a:pos x="connsiteX42880" y="connsiteY42880"/>
              </a:cxn>
              <a:cxn ang="0">
                <a:pos x="connsiteX42881" y="connsiteY42881"/>
              </a:cxn>
              <a:cxn ang="0">
                <a:pos x="connsiteX42882" y="connsiteY42882"/>
              </a:cxn>
              <a:cxn ang="0">
                <a:pos x="connsiteX42883" y="connsiteY42883"/>
              </a:cxn>
              <a:cxn ang="0">
                <a:pos x="connsiteX42884" y="connsiteY42884"/>
              </a:cxn>
              <a:cxn ang="0">
                <a:pos x="connsiteX42885" y="connsiteY42885"/>
              </a:cxn>
              <a:cxn ang="0">
                <a:pos x="connsiteX42886" y="connsiteY42886"/>
              </a:cxn>
              <a:cxn ang="0">
                <a:pos x="connsiteX42887" y="connsiteY42887"/>
              </a:cxn>
              <a:cxn ang="0">
                <a:pos x="connsiteX42888" y="connsiteY42888"/>
              </a:cxn>
              <a:cxn ang="0">
                <a:pos x="connsiteX42889" y="connsiteY42889"/>
              </a:cxn>
              <a:cxn ang="0">
                <a:pos x="connsiteX42890" y="connsiteY42890"/>
              </a:cxn>
              <a:cxn ang="0">
                <a:pos x="connsiteX42891" y="connsiteY42891"/>
              </a:cxn>
              <a:cxn ang="0">
                <a:pos x="connsiteX42892" y="connsiteY42892"/>
              </a:cxn>
              <a:cxn ang="0">
                <a:pos x="connsiteX42893" y="connsiteY42893"/>
              </a:cxn>
              <a:cxn ang="0">
                <a:pos x="connsiteX42894" y="connsiteY42894"/>
              </a:cxn>
              <a:cxn ang="0">
                <a:pos x="connsiteX42895" y="connsiteY42895"/>
              </a:cxn>
              <a:cxn ang="0">
                <a:pos x="connsiteX42896" y="connsiteY42896"/>
              </a:cxn>
              <a:cxn ang="0">
                <a:pos x="connsiteX42897" y="connsiteY42897"/>
              </a:cxn>
              <a:cxn ang="0">
                <a:pos x="connsiteX42898" y="connsiteY42898"/>
              </a:cxn>
              <a:cxn ang="0">
                <a:pos x="connsiteX42899" y="connsiteY42899"/>
              </a:cxn>
              <a:cxn ang="0">
                <a:pos x="connsiteX42900" y="connsiteY42900"/>
              </a:cxn>
              <a:cxn ang="0">
                <a:pos x="connsiteX42901" y="connsiteY42901"/>
              </a:cxn>
              <a:cxn ang="0">
                <a:pos x="connsiteX42902" y="connsiteY42902"/>
              </a:cxn>
              <a:cxn ang="0">
                <a:pos x="connsiteX42903" y="connsiteY42903"/>
              </a:cxn>
              <a:cxn ang="0">
                <a:pos x="connsiteX42904" y="connsiteY42904"/>
              </a:cxn>
              <a:cxn ang="0">
                <a:pos x="connsiteX42905" y="connsiteY42905"/>
              </a:cxn>
              <a:cxn ang="0">
                <a:pos x="connsiteX42906" y="connsiteY42906"/>
              </a:cxn>
              <a:cxn ang="0">
                <a:pos x="connsiteX42907" y="connsiteY42907"/>
              </a:cxn>
              <a:cxn ang="0">
                <a:pos x="connsiteX42908" y="connsiteY42908"/>
              </a:cxn>
              <a:cxn ang="0">
                <a:pos x="connsiteX42909" y="connsiteY42909"/>
              </a:cxn>
              <a:cxn ang="0">
                <a:pos x="connsiteX42910" y="connsiteY42910"/>
              </a:cxn>
              <a:cxn ang="0">
                <a:pos x="connsiteX42911" y="connsiteY42911"/>
              </a:cxn>
              <a:cxn ang="0">
                <a:pos x="connsiteX42912" y="connsiteY42912"/>
              </a:cxn>
              <a:cxn ang="0">
                <a:pos x="connsiteX42913" y="connsiteY42913"/>
              </a:cxn>
              <a:cxn ang="0">
                <a:pos x="connsiteX42914" y="connsiteY42914"/>
              </a:cxn>
              <a:cxn ang="0">
                <a:pos x="connsiteX42915" y="connsiteY42915"/>
              </a:cxn>
              <a:cxn ang="0">
                <a:pos x="connsiteX42916" y="connsiteY42916"/>
              </a:cxn>
              <a:cxn ang="0">
                <a:pos x="connsiteX42917" y="connsiteY42917"/>
              </a:cxn>
              <a:cxn ang="0">
                <a:pos x="connsiteX42918" y="connsiteY42918"/>
              </a:cxn>
              <a:cxn ang="0">
                <a:pos x="connsiteX42919" y="connsiteY42919"/>
              </a:cxn>
              <a:cxn ang="0">
                <a:pos x="connsiteX42920" y="connsiteY42920"/>
              </a:cxn>
              <a:cxn ang="0">
                <a:pos x="connsiteX42921" y="connsiteY42921"/>
              </a:cxn>
              <a:cxn ang="0">
                <a:pos x="connsiteX42922" y="connsiteY42922"/>
              </a:cxn>
              <a:cxn ang="0">
                <a:pos x="connsiteX42923" y="connsiteY42923"/>
              </a:cxn>
              <a:cxn ang="0">
                <a:pos x="connsiteX42924" y="connsiteY42924"/>
              </a:cxn>
              <a:cxn ang="0">
                <a:pos x="connsiteX42925" y="connsiteY42925"/>
              </a:cxn>
              <a:cxn ang="0">
                <a:pos x="connsiteX42926" y="connsiteY42926"/>
              </a:cxn>
              <a:cxn ang="0">
                <a:pos x="connsiteX42927" y="connsiteY42927"/>
              </a:cxn>
              <a:cxn ang="0">
                <a:pos x="connsiteX42928" y="connsiteY42928"/>
              </a:cxn>
              <a:cxn ang="0">
                <a:pos x="connsiteX42929" y="connsiteY42929"/>
              </a:cxn>
              <a:cxn ang="0">
                <a:pos x="connsiteX42930" y="connsiteY42930"/>
              </a:cxn>
              <a:cxn ang="0">
                <a:pos x="connsiteX42931" y="connsiteY42931"/>
              </a:cxn>
              <a:cxn ang="0">
                <a:pos x="connsiteX42932" y="connsiteY42932"/>
              </a:cxn>
              <a:cxn ang="0">
                <a:pos x="connsiteX42933" y="connsiteY42933"/>
              </a:cxn>
              <a:cxn ang="0">
                <a:pos x="connsiteX42934" y="connsiteY42934"/>
              </a:cxn>
              <a:cxn ang="0">
                <a:pos x="connsiteX42935" y="connsiteY42935"/>
              </a:cxn>
              <a:cxn ang="0">
                <a:pos x="connsiteX42936" y="connsiteY42936"/>
              </a:cxn>
              <a:cxn ang="0">
                <a:pos x="connsiteX42937" y="connsiteY42937"/>
              </a:cxn>
              <a:cxn ang="0">
                <a:pos x="connsiteX42938" y="connsiteY42938"/>
              </a:cxn>
              <a:cxn ang="0">
                <a:pos x="connsiteX42939" y="connsiteY42939"/>
              </a:cxn>
              <a:cxn ang="0">
                <a:pos x="connsiteX42940" y="connsiteY42940"/>
              </a:cxn>
              <a:cxn ang="0">
                <a:pos x="connsiteX42941" y="connsiteY42941"/>
              </a:cxn>
              <a:cxn ang="0">
                <a:pos x="connsiteX42942" y="connsiteY42942"/>
              </a:cxn>
              <a:cxn ang="0">
                <a:pos x="connsiteX42943" y="connsiteY42943"/>
              </a:cxn>
              <a:cxn ang="0">
                <a:pos x="connsiteX42944" y="connsiteY42944"/>
              </a:cxn>
              <a:cxn ang="0">
                <a:pos x="connsiteX42945" y="connsiteY42945"/>
              </a:cxn>
              <a:cxn ang="0">
                <a:pos x="connsiteX42946" y="connsiteY42946"/>
              </a:cxn>
              <a:cxn ang="0">
                <a:pos x="connsiteX42947" y="connsiteY42947"/>
              </a:cxn>
              <a:cxn ang="0">
                <a:pos x="connsiteX42948" y="connsiteY42948"/>
              </a:cxn>
              <a:cxn ang="0">
                <a:pos x="connsiteX42949" y="connsiteY42949"/>
              </a:cxn>
              <a:cxn ang="0">
                <a:pos x="connsiteX42950" y="connsiteY42950"/>
              </a:cxn>
              <a:cxn ang="0">
                <a:pos x="connsiteX42951" y="connsiteY42951"/>
              </a:cxn>
              <a:cxn ang="0">
                <a:pos x="connsiteX42952" y="connsiteY42952"/>
              </a:cxn>
              <a:cxn ang="0">
                <a:pos x="connsiteX42953" y="connsiteY42953"/>
              </a:cxn>
              <a:cxn ang="0">
                <a:pos x="connsiteX42954" y="connsiteY42954"/>
              </a:cxn>
              <a:cxn ang="0">
                <a:pos x="connsiteX42955" y="connsiteY42955"/>
              </a:cxn>
              <a:cxn ang="0">
                <a:pos x="connsiteX42956" y="connsiteY42956"/>
              </a:cxn>
              <a:cxn ang="0">
                <a:pos x="connsiteX42957" y="connsiteY42957"/>
              </a:cxn>
              <a:cxn ang="0">
                <a:pos x="connsiteX42958" y="connsiteY42958"/>
              </a:cxn>
              <a:cxn ang="0">
                <a:pos x="connsiteX42959" y="connsiteY42959"/>
              </a:cxn>
              <a:cxn ang="0">
                <a:pos x="connsiteX42960" y="connsiteY42960"/>
              </a:cxn>
              <a:cxn ang="0">
                <a:pos x="connsiteX42961" y="connsiteY42961"/>
              </a:cxn>
              <a:cxn ang="0">
                <a:pos x="connsiteX42962" y="connsiteY42962"/>
              </a:cxn>
              <a:cxn ang="0">
                <a:pos x="connsiteX42963" y="connsiteY42963"/>
              </a:cxn>
              <a:cxn ang="0">
                <a:pos x="connsiteX42964" y="connsiteY42964"/>
              </a:cxn>
              <a:cxn ang="0">
                <a:pos x="connsiteX42965" y="connsiteY42965"/>
              </a:cxn>
              <a:cxn ang="0">
                <a:pos x="connsiteX42966" y="connsiteY42966"/>
              </a:cxn>
              <a:cxn ang="0">
                <a:pos x="connsiteX42967" y="connsiteY42967"/>
              </a:cxn>
              <a:cxn ang="0">
                <a:pos x="connsiteX42968" y="connsiteY42968"/>
              </a:cxn>
              <a:cxn ang="0">
                <a:pos x="connsiteX42969" y="connsiteY42969"/>
              </a:cxn>
              <a:cxn ang="0">
                <a:pos x="connsiteX42970" y="connsiteY42970"/>
              </a:cxn>
              <a:cxn ang="0">
                <a:pos x="connsiteX42971" y="connsiteY42971"/>
              </a:cxn>
              <a:cxn ang="0">
                <a:pos x="connsiteX42972" y="connsiteY42972"/>
              </a:cxn>
              <a:cxn ang="0">
                <a:pos x="connsiteX42973" y="connsiteY42973"/>
              </a:cxn>
              <a:cxn ang="0">
                <a:pos x="connsiteX42974" y="connsiteY42974"/>
              </a:cxn>
              <a:cxn ang="0">
                <a:pos x="connsiteX42975" y="connsiteY42975"/>
              </a:cxn>
              <a:cxn ang="0">
                <a:pos x="connsiteX42976" y="connsiteY42976"/>
              </a:cxn>
              <a:cxn ang="0">
                <a:pos x="connsiteX42977" y="connsiteY42977"/>
              </a:cxn>
              <a:cxn ang="0">
                <a:pos x="connsiteX42978" y="connsiteY42978"/>
              </a:cxn>
              <a:cxn ang="0">
                <a:pos x="connsiteX42979" y="connsiteY42979"/>
              </a:cxn>
              <a:cxn ang="0">
                <a:pos x="connsiteX42980" y="connsiteY42980"/>
              </a:cxn>
              <a:cxn ang="0">
                <a:pos x="connsiteX42981" y="connsiteY42981"/>
              </a:cxn>
              <a:cxn ang="0">
                <a:pos x="connsiteX42982" y="connsiteY42982"/>
              </a:cxn>
              <a:cxn ang="0">
                <a:pos x="connsiteX42983" y="connsiteY42983"/>
              </a:cxn>
              <a:cxn ang="0">
                <a:pos x="connsiteX42984" y="connsiteY42984"/>
              </a:cxn>
              <a:cxn ang="0">
                <a:pos x="connsiteX42985" y="connsiteY42985"/>
              </a:cxn>
              <a:cxn ang="0">
                <a:pos x="connsiteX42986" y="connsiteY42986"/>
              </a:cxn>
              <a:cxn ang="0">
                <a:pos x="connsiteX42987" y="connsiteY42987"/>
              </a:cxn>
              <a:cxn ang="0">
                <a:pos x="connsiteX42988" y="connsiteY42988"/>
              </a:cxn>
              <a:cxn ang="0">
                <a:pos x="connsiteX42989" y="connsiteY42989"/>
              </a:cxn>
              <a:cxn ang="0">
                <a:pos x="connsiteX42990" y="connsiteY42990"/>
              </a:cxn>
              <a:cxn ang="0">
                <a:pos x="connsiteX42991" y="connsiteY42991"/>
              </a:cxn>
              <a:cxn ang="0">
                <a:pos x="connsiteX42992" y="connsiteY42992"/>
              </a:cxn>
              <a:cxn ang="0">
                <a:pos x="connsiteX42993" y="connsiteY42993"/>
              </a:cxn>
              <a:cxn ang="0">
                <a:pos x="connsiteX42994" y="connsiteY42994"/>
              </a:cxn>
              <a:cxn ang="0">
                <a:pos x="connsiteX42995" y="connsiteY42995"/>
              </a:cxn>
              <a:cxn ang="0">
                <a:pos x="connsiteX42996" y="connsiteY42996"/>
              </a:cxn>
              <a:cxn ang="0">
                <a:pos x="connsiteX42997" y="connsiteY42997"/>
              </a:cxn>
              <a:cxn ang="0">
                <a:pos x="connsiteX42998" y="connsiteY42998"/>
              </a:cxn>
              <a:cxn ang="0">
                <a:pos x="connsiteX42999" y="connsiteY42999"/>
              </a:cxn>
              <a:cxn ang="0">
                <a:pos x="connsiteX43000" y="connsiteY43000"/>
              </a:cxn>
              <a:cxn ang="0">
                <a:pos x="connsiteX43001" y="connsiteY43001"/>
              </a:cxn>
              <a:cxn ang="0">
                <a:pos x="connsiteX43002" y="connsiteY43002"/>
              </a:cxn>
              <a:cxn ang="0">
                <a:pos x="connsiteX43003" y="connsiteY43003"/>
              </a:cxn>
              <a:cxn ang="0">
                <a:pos x="connsiteX43004" y="connsiteY43004"/>
              </a:cxn>
              <a:cxn ang="0">
                <a:pos x="connsiteX43005" y="connsiteY43005"/>
              </a:cxn>
              <a:cxn ang="0">
                <a:pos x="connsiteX43006" y="connsiteY43006"/>
              </a:cxn>
              <a:cxn ang="0">
                <a:pos x="connsiteX43007" y="connsiteY43007"/>
              </a:cxn>
              <a:cxn ang="0">
                <a:pos x="connsiteX43008" y="connsiteY43008"/>
              </a:cxn>
              <a:cxn ang="0">
                <a:pos x="connsiteX43009" y="connsiteY43009"/>
              </a:cxn>
              <a:cxn ang="0">
                <a:pos x="connsiteX43010" y="connsiteY43010"/>
              </a:cxn>
              <a:cxn ang="0">
                <a:pos x="connsiteX43011" y="connsiteY43011"/>
              </a:cxn>
              <a:cxn ang="0">
                <a:pos x="connsiteX43012" y="connsiteY43012"/>
              </a:cxn>
              <a:cxn ang="0">
                <a:pos x="connsiteX43013" y="connsiteY43013"/>
              </a:cxn>
              <a:cxn ang="0">
                <a:pos x="connsiteX43014" y="connsiteY43014"/>
              </a:cxn>
              <a:cxn ang="0">
                <a:pos x="connsiteX43015" y="connsiteY43015"/>
              </a:cxn>
              <a:cxn ang="0">
                <a:pos x="connsiteX43016" y="connsiteY43016"/>
              </a:cxn>
              <a:cxn ang="0">
                <a:pos x="connsiteX43017" y="connsiteY43017"/>
              </a:cxn>
              <a:cxn ang="0">
                <a:pos x="connsiteX43018" y="connsiteY43018"/>
              </a:cxn>
              <a:cxn ang="0">
                <a:pos x="connsiteX43019" y="connsiteY43019"/>
              </a:cxn>
              <a:cxn ang="0">
                <a:pos x="connsiteX43020" y="connsiteY43020"/>
              </a:cxn>
              <a:cxn ang="0">
                <a:pos x="connsiteX43021" y="connsiteY43021"/>
              </a:cxn>
              <a:cxn ang="0">
                <a:pos x="connsiteX43022" y="connsiteY43022"/>
              </a:cxn>
              <a:cxn ang="0">
                <a:pos x="connsiteX43023" y="connsiteY43023"/>
              </a:cxn>
              <a:cxn ang="0">
                <a:pos x="connsiteX43024" y="connsiteY43024"/>
              </a:cxn>
              <a:cxn ang="0">
                <a:pos x="connsiteX43025" y="connsiteY43025"/>
              </a:cxn>
              <a:cxn ang="0">
                <a:pos x="connsiteX43026" y="connsiteY43026"/>
              </a:cxn>
              <a:cxn ang="0">
                <a:pos x="connsiteX43027" y="connsiteY43027"/>
              </a:cxn>
              <a:cxn ang="0">
                <a:pos x="connsiteX43028" y="connsiteY43028"/>
              </a:cxn>
              <a:cxn ang="0">
                <a:pos x="connsiteX43029" y="connsiteY43029"/>
              </a:cxn>
              <a:cxn ang="0">
                <a:pos x="connsiteX43030" y="connsiteY43030"/>
              </a:cxn>
              <a:cxn ang="0">
                <a:pos x="connsiteX43031" y="connsiteY43031"/>
              </a:cxn>
              <a:cxn ang="0">
                <a:pos x="connsiteX43032" y="connsiteY43032"/>
              </a:cxn>
              <a:cxn ang="0">
                <a:pos x="connsiteX43033" y="connsiteY43033"/>
              </a:cxn>
              <a:cxn ang="0">
                <a:pos x="connsiteX43034" y="connsiteY43034"/>
              </a:cxn>
              <a:cxn ang="0">
                <a:pos x="connsiteX43035" y="connsiteY43035"/>
              </a:cxn>
              <a:cxn ang="0">
                <a:pos x="connsiteX43036" y="connsiteY43036"/>
              </a:cxn>
              <a:cxn ang="0">
                <a:pos x="connsiteX43037" y="connsiteY43037"/>
              </a:cxn>
              <a:cxn ang="0">
                <a:pos x="connsiteX43038" y="connsiteY43038"/>
              </a:cxn>
              <a:cxn ang="0">
                <a:pos x="connsiteX43039" y="connsiteY43039"/>
              </a:cxn>
              <a:cxn ang="0">
                <a:pos x="connsiteX43040" y="connsiteY43040"/>
              </a:cxn>
              <a:cxn ang="0">
                <a:pos x="connsiteX43041" y="connsiteY43041"/>
              </a:cxn>
              <a:cxn ang="0">
                <a:pos x="connsiteX43042" y="connsiteY43042"/>
              </a:cxn>
              <a:cxn ang="0">
                <a:pos x="connsiteX43043" y="connsiteY43043"/>
              </a:cxn>
              <a:cxn ang="0">
                <a:pos x="connsiteX43044" y="connsiteY43044"/>
              </a:cxn>
              <a:cxn ang="0">
                <a:pos x="connsiteX43045" y="connsiteY43045"/>
              </a:cxn>
              <a:cxn ang="0">
                <a:pos x="connsiteX43046" y="connsiteY43046"/>
              </a:cxn>
              <a:cxn ang="0">
                <a:pos x="connsiteX43047" y="connsiteY43047"/>
              </a:cxn>
              <a:cxn ang="0">
                <a:pos x="connsiteX43048" y="connsiteY43048"/>
              </a:cxn>
              <a:cxn ang="0">
                <a:pos x="connsiteX43049" y="connsiteY43049"/>
              </a:cxn>
              <a:cxn ang="0">
                <a:pos x="connsiteX43050" y="connsiteY43050"/>
              </a:cxn>
              <a:cxn ang="0">
                <a:pos x="connsiteX43051" y="connsiteY43051"/>
              </a:cxn>
              <a:cxn ang="0">
                <a:pos x="connsiteX43052" y="connsiteY43052"/>
              </a:cxn>
              <a:cxn ang="0">
                <a:pos x="connsiteX43053" y="connsiteY43053"/>
              </a:cxn>
              <a:cxn ang="0">
                <a:pos x="connsiteX43054" y="connsiteY43054"/>
              </a:cxn>
              <a:cxn ang="0">
                <a:pos x="connsiteX43055" y="connsiteY43055"/>
              </a:cxn>
              <a:cxn ang="0">
                <a:pos x="connsiteX43056" y="connsiteY43056"/>
              </a:cxn>
              <a:cxn ang="0">
                <a:pos x="connsiteX43057" y="connsiteY43057"/>
              </a:cxn>
              <a:cxn ang="0">
                <a:pos x="connsiteX43058" y="connsiteY43058"/>
              </a:cxn>
              <a:cxn ang="0">
                <a:pos x="connsiteX43059" y="connsiteY43059"/>
              </a:cxn>
              <a:cxn ang="0">
                <a:pos x="connsiteX43060" y="connsiteY43060"/>
              </a:cxn>
              <a:cxn ang="0">
                <a:pos x="connsiteX43061" y="connsiteY43061"/>
              </a:cxn>
              <a:cxn ang="0">
                <a:pos x="connsiteX43062" y="connsiteY43062"/>
              </a:cxn>
              <a:cxn ang="0">
                <a:pos x="connsiteX43063" y="connsiteY43063"/>
              </a:cxn>
              <a:cxn ang="0">
                <a:pos x="connsiteX43064" y="connsiteY43064"/>
              </a:cxn>
              <a:cxn ang="0">
                <a:pos x="connsiteX43065" y="connsiteY43065"/>
              </a:cxn>
              <a:cxn ang="0">
                <a:pos x="connsiteX43066" y="connsiteY43066"/>
              </a:cxn>
              <a:cxn ang="0">
                <a:pos x="connsiteX43067" y="connsiteY43067"/>
              </a:cxn>
              <a:cxn ang="0">
                <a:pos x="connsiteX43068" y="connsiteY43068"/>
              </a:cxn>
              <a:cxn ang="0">
                <a:pos x="connsiteX43069" y="connsiteY43069"/>
              </a:cxn>
              <a:cxn ang="0">
                <a:pos x="connsiteX43070" y="connsiteY43070"/>
              </a:cxn>
              <a:cxn ang="0">
                <a:pos x="connsiteX43071" y="connsiteY43071"/>
              </a:cxn>
              <a:cxn ang="0">
                <a:pos x="connsiteX43072" y="connsiteY43072"/>
              </a:cxn>
              <a:cxn ang="0">
                <a:pos x="connsiteX43073" y="connsiteY43073"/>
              </a:cxn>
              <a:cxn ang="0">
                <a:pos x="connsiteX43074" y="connsiteY43074"/>
              </a:cxn>
              <a:cxn ang="0">
                <a:pos x="connsiteX43075" y="connsiteY43075"/>
              </a:cxn>
              <a:cxn ang="0">
                <a:pos x="connsiteX43076" y="connsiteY43076"/>
              </a:cxn>
              <a:cxn ang="0">
                <a:pos x="connsiteX43077" y="connsiteY43077"/>
              </a:cxn>
              <a:cxn ang="0">
                <a:pos x="connsiteX43078" y="connsiteY43078"/>
              </a:cxn>
              <a:cxn ang="0">
                <a:pos x="connsiteX43079" y="connsiteY43079"/>
              </a:cxn>
              <a:cxn ang="0">
                <a:pos x="connsiteX43080" y="connsiteY43080"/>
              </a:cxn>
              <a:cxn ang="0">
                <a:pos x="connsiteX43081" y="connsiteY43081"/>
              </a:cxn>
              <a:cxn ang="0">
                <a:pos x="connsiteX43082" y="connsiteY43082"/>
              </a:cxn>
              <a:cxn ang="0">
                <a:pos x="connsiteX43083" y="connsiteY43083"/>
              </a:cxn>
              <a:cxn ang="0">
                <a:pos x="connsiteX43084" y="connsiteY43084"/>
              </a:cxn>
              <a:cxn ang="0">
                <a:pos x="connsiteX43085" y="connsiteY43085"/>
              </a:cxn>
              <a:cxn ang="0">
                <a:pos x="connsiteX43086" y="connsiteY43086"/>
              </a:cxn>
              <a:cxn ang="0">
                <a:pos x="connsiteX43087" y="connsiteY43087"/>
              </a:cxn>
              <a:cxn ang="0">
                <a:pos x="connsiteX43088" y="connsiteY43088"/>
              </a:cxn>
              <a:cxn ang="0">
                <a:pos x="connsiteX43089" y="connsiteY43089"/>
              </a:cxn>
              <a:cxn ang="0">
                <a:pos x="connsiteX43090" y="connsiteY43090"/>
              </a:cxn>
              <a:cxn ang="0">
                <a:pos x="connsiteX43091" y="connsiteY43091"/>
              </a:cxn>
              <a:cxn ang="0">
                <a:pos x="connsiteX43092" y="connsiteY43092"/>
              </a:cxn>
              <a:cxn ang="0">
                <a:pos x="connsiteX43093" y="connsiteY43093"/>
              </a:cxn>
              <a:cxn ang="0">
                <a:pos x="connsiteX43094" y="connsiteY43094"/>
              </a:cxn>
              <a:cxn ang="0">
                <a:pos x="connsiteX43095" y="connsiteY43095"/>
              </a:cxn>
              <a:cxn ang="0">
                <a:pos x="connsiteX43096" y="connsiteY43096"/>
              </a:cxn>
              <a:cxn ang="0">
                <a:pos x="connsiteX43097" y="connsiteY43097"/>
              </a:cxn>
              <a:cxn ang="0">
                <a:pos x="connsiteX43098" y="connsiteY43098"/>
              </a:cxn>
              <a:cxn ang="0">
                <a:pos x="connsiteX43099" y="connsiteY43099"/>
              </a:cxn>
              <a:cxn ang="0">
                <a:pos x="connsiteX43100" y="connsiteY43100"/>
              </a:cxn>
              <a:cxn ang="0">
                <a:pos x="connsiteX43101" y="connsiteY43101"/>
              </a:cxn>
              <a:cxn ang="0">
                <a:pos x="connsiteX43102" y="connsiteY43102"/>
              </a:cxn>
              <a:cxn ang="0">
                <a:pos x="connsiteX43103" y="connsiteY43103"/>
              </a:cxn>
              <a:cxn ang="0">
                <a:pos x="connsiteX43104" y="connsiteY43104"/>
              </a:cxn>
              <a:cxn ang="0">
                <a:pos x="connsiteX43105" y="connsiteY43105"/>
              </a:cxn>
              <a:cxn ang="0">
                <a:pos x="connsiteX43106" y="connsiteY43106"/>
              </a:cxn>
              <a:cxn ang="0">
                <a:pos x="connsiteX43107" y="connsiteY43107"/>
              </a:cxn>
              <a:cxn ang="0">
                <a:pos x="connsiteX43108" y="connsiteY43108"/>
              </a:cxn>
              <a:cxn ang="0">
                <a:pos x="connsiteX43109" y="connsiteY43109"/>
              </a:cxn>
              <a:cxn ang="0">
                <a:pos x="connsiteX43110" y="connsiteY43110"/>
              </a:cxn>
              <a:cxn ang="0">
                <a:pos x="connsiteX43111" y="connsiteY43111"/>
              </a:cxn>
              <a:cxn ang="0">
                <a:pos x="connsiteX43112" y="connsiteY43112"/>
              </a:cxn>
              <a:cxn ang="0">
                <a:pos x="connsiteX43113" y="connsiteY43113"/>
              </a:cxn>
              <a:cxn ang="0">
                <a:pos x="connsiteX43114" y="connsiteY43114"/>
              </a:cxn>
              <a:cxn ang="0">
                <a:pos x="connsiteX43115" y="connsiteY43115"/>
              </a:cxn>
              <a:cxn ang="0">
                <a:pos x="connsiteX43116" y="connsiteY43116"/>
              </a:cxn>
              <a:cxn ang="0">
                <a:pos x="connsiteX43117" y="connsiteY43117"/>
              </a:cxn>
              <a:cxn ang="0">
                <a:pos x="connsiteX43118" y="connsiteY43118"/>
              </a:cxn>
              <a:cxn ang="0">
                <a:pos x="connsiteX43119" y="connsiteY43119"/>
              </a:cxn>
              <a:cxn ang="0">
                <a:pos x="connsiteX43120" y="connsiteY43120"/>
              </a:cxn>
              <a:cxn ang="0">
                <a:pos x="connsiteX43121" y="connsiteY43121"/>
              </a:cxn>
              <a:cxn ang="0">
                <a:pos x="connsiteX43122" y="connsiteY43122"/>
              </a:cxn>
              <a:cxn ang="0">
                <a:pos x="connsiteX43123" y="connsiteY43123"/>
              </a:cxn>
              <a:cxn ang="0">
                <a:pos x="connsiteX43124" y="connsiteY43124"/>
              </a:cxn>
              <a:cxn ang="0">
                <a:pos x="connsiteX43125" y="connsiteY43125"/>
              </a:cxn>
              <a:cxn ang="0">
                <a:pos x="connsiteX43126" y="connsiteY43126"/>
              </a:cxn>
              <a:cxn ang="0">
                <a:pos x="connsiteX43127" y="connsiteY43127"/>
              </a:cxn>
              <a:cxn ang="0">
                <a:pos x="connsiteX43128" y="connsiteY43128"/>
              </a:cxn>
              <a:cxn ang="0">
                <a:pos x="connsiteX43129" y="connsiteY43129"/>
              </a:cxn>
              <a:cxn ang="0">
                <a:pos x="connsiteX43130" y="connsiteY43130"/>
              </a:cxn>
              <a:cxn ang="0">
                <a:pos x="connsiteX43131" y="connsiteY43131"/>
              </a:cxn>
              <a:cxn ang="0">
                <a:pos x="connsiteX43132" y="connsiteY43132"/>
              </a:cxn>
              <a:cxn ang="0">
                <a:pos x="connsiteX43133" y="connsiteY43133"/>
              </a:cxn>
              <a:cxn ang="0">
                <a:pos x="connsiteX43134" y="connsiteY43134"/>
              </a:cxn>
              <a:cxn ang="0">
                <a:pos x="connsiteX43135" y="connsiteY43135"/>
              </a:cxn>
              <a:cxn ang="0">
                <a:pos x="connsiteX43136" y="connsiteY43136"/>
              </a:cxn>
              <a:cxn ang="0">
                <a:pos x="connsiteX43137" y="connsiteY43137"/>
              </a:cxn>
              <a:cxn ang="0">
                <a:pos x="connsiteX43138" y="connsiteY43138"/>
              </a:cxn>
              <a:cxn ang="0">
                <a:pos x="connsiteX43139" y="connsiteY43139"/>
              </a:cxn>
              <a:cxn ang="0">
                <a:pos x="connsiteX43140" y="connsiteY43140"/>
              </a:cxn>
              <a:cxn ang="0">
                <a:pos x="connsiteX43141" y="connsiteY43141"/>
              </a:cxn>
              <a:cxn ang="0">
                <a:pos x="connsiteX43142" y="connsiteY43142"/>
              </a:cxn>
              <a:cxn ang="0">
                <a:pos x="connsiteX43143" y="connsiteY43143"/>
              </a:cxn>
              <a:cxn ang="0">
                <a:pos x="connsiteX43144" y="connsiteY43144"/>
              </a:cxn>
              <a:cxn ang="0">
                <a:pos x="connsiteX43145" y="connsiteY43145"/>
              </a:cxn>
              <a:cxn ang="0">
                <a:pos x="connsiteX43146" y="connsiteY43146"/>
              </a:cxn>
              <a:cxn ang="0">
                <a:pos x="connsiteX43147" y="connsiteY43147"/>
              </a:cxn>
              <a:cxn ang="0">
                <a:pos x="connsiteX43148" y="connsiteY43148"/>
              </a:cxn>
              <a:cxn ang="0">
                <a:pos x="connsiteX43149" y="connsiteY43149"/>
              </a:cxn>
              <a:cxn ang="0">
                <a:pos x="connsiteX43150" y="connsiteY43150"/>
              </a:cxn>
              <a:cxn ang="0">
                <a:pos x="connsiteX43151" y="connsiteY43151"/>
              </a:cxn>
              <a:cxn ang="0">
                <a:pos x="connsiteX43152" y="connsiteY43152"/>
              </a:cxn>
              <a:cxn ang="0">
                <a:pos x="connsiteX43153" y="connsiteY43153"/>
              </a:cxn>
              <a:cxn ang="0">
                <a:pos x="connsiteX43154" y="connsiteY43154"/>
              </a:cxn>
              <a:cxn ang="0">
                <a:pos x="connsiteX43155" y="connsiteY43155"/>
              </a:cxn>
              <a:cxn ang="0">
                <a:pos x="connsiteX43156" y="connsiteY43156"/>
              </a:cxn>
              <a:cxn ang="0">
                <a:pos x="connsiteX43157" y="connsiteY43157"/>
              </a:cxn>
              <a:cxn ang="0">
                <a:pos x="connsiteX43158" y="connsiteY43158"/>
              </a:cxn>
              <a:cxn ang="0">
                <a:pos x="connsiteX43159" y="connsiteY43159"/>
              </a:cxn>
              <a:cxn ang="0">
                <a:pos x="connsiteX43160" y="connsiteY43160"/>
              </a:cxn>
              <a:cxn ang="0">
                <a:pos x="connsiteX43161" y="connsiteY43161"/>
              </a:cxn>
              <a:cxn ang="0">
                <a:pos x="connsiteX43162" y="connsiteY43162"/>
              </a:cxn>
              <a:cxn ang="0">
                <a:pos x="connsiteX43163" y="connsiteY43163"/>
              </a:cxn>
              <a:cxn ang="0">
                <a:pos x="connsiteX43164" y="connsiteY43164"/>
              </a:cxn>
              <a:cxn ang="0">
                <a:pos x="connsiteX43165" y="connsiteY43165"/>
              </a:cxn>
              <a:cxn ang="0">
                <a:pos x="connsiteX43166" y="connsiteY43166"/>
              </a:cxn>
              <a:cxn ang="0">
                <a:pos x="connsiteX43167" y="connsiteY43167"/>
              </a:cxn>
              <a:cxn ang="0">
                <a:pos x="connsiteX43168" y="connsiteY43168"/>
              </a:cxn>
              <a:cxn ang="0">
                <a:pos x="connsiteX43169" y="connsiteY43169"/>
              </a:cxn>
              <a:cxn ang="0">
                <a:pos x="connsiteX43170" y="connsiteY43170"/>
              </a:cxn>
              <a:cxn ang="0">
                <a:pos x="connsiteX43171" y="connsiteY43171"/>
              </a:cxn>
              <a:cxn ang="0">
                <a:pos x="connsiteX43172" y="connsiteY43172"/>
              </a:cxn>
              <a:cxn ang="0">
                <a:pos x="connsiteX43173" y="connsiteY43173"/>
              </a:cxn>
              <a:cxn ang="0">
                <a:pos x="connsiteX43174" y="connsiteY43174"/>
              </a:cxn>
              <a:cxn ang="0">
                <a:pos x="connsiteX43175" y="connsiteY43175"/>
              </a:cxn>
              <a:cxn ang="0">
                <a:pos x="connsiteX43176" y="connsiteY43176"/>
              </a:cxn>
              <a:cxn ang="0">
                <a:pos x="connsiteX43177" y="connsiteY43177"/>
              </a:cxn>
              <a:cxn ang="0">
                <a:pos x="connsiteX43178" y="connsiteY43178"/>
              </a:cxn>
              <a:cxn ang="0">
                <a:pos x="connsiteX43179" y="connsiteY43179"/>
              </a:cxn>
              <a:cxn ang="0">
                <a:pos x="connsiteX43180" y="connsiteY43180"/>
              </a:cxn>
              <a:cxn ang="0">
                <a:pos x="connsiteX43181" y="connsiteY43181"/>
              </a:cxn>
              <a:cxn ang="0">
                <a:pos x="connsiteX43182" y="connsiteY43182"/>
              </a:cxn>
              <a:cxn ang="0">
                <a:pos x="connsiteX43183" y="connsiteY43183"/>
              </a:cxn>
              <a:cxn ang="0">
                <a:pos x="connsiteX43184" y="connsiteY43184"/>
              </a:cxn>
              <a:cxn ang="0">
                <a:pos x="connsiteX43185" y="connsiteY43185"/>
              </a:cxn>
              <a:cxn ang="0">
                <a:pos x="connsiteX43186" y="connsiteY43186"/>
              </a:cxn>
              <a:cxn ang="0">
                <a:pos x="connsiteX43187" y="connsiteY43187"/>
              </a:cxn>
              <a:cxn ang="0">
                <a:pos x="connsiteX43188" y="connsiteY43188"/>
              </a:cxn>
              <a:cxn ang="0">
                <a:pos x="connsiteX43189" y="connsiteY43189"/>
              </a:cxn>
              <a:cxn ang="0">
                <a:pos x="connsiteX43190" y="connsiteY43190"/>
              </a:cxn>
              <a:cxn ang="0">
                <a:pos x="connsiteX43191" y="connsiteY43191"/>
              </a:cxn>
              <a:cxn ang="0">
                <a:pos x="connsiteX43192" y="connsiteY43192"/>
              </a:cxn>
              <a:cxn ang="0">
                <a:pos x="connsiteX43193" y="connsiteY43193"/>
              </a:cxn>
              <a:cxn ang="0">
                <a:pos x="connsiteX43194" y="connsiteY43194"/>
              </a:cxn>
              <a:cxn ang="0">
                <a:pos x="connsiteX43195" y="connsiteY43195"/>
              </a:cxn>
              <a:cxn ang="0">
                <a:pos x="connsiteX43196" y="connsiteY43196"/>
              </a:cxn>
              <a:cxn ang="0">
                <a:pos x="connsiteX43197" y="connsiteY43197"/>
              </a:cxn>
              <a:cxn ang="0">
                <a:pos x="connsiteX43198" y="connsiteY43198"/>
              </a:cxn>
              <a:cxn ang="0">
                <a:pos x="connsiteX43199" y="connsiteY43199"/>
              </a:cxn>
              <a:cxn ang="0">
                <a:pos x="connsiteX43200" y="connsiteY43200"/>
              </a:cxn>
              <a:cxn ang="0">
                <a:pos x="connsiteX43201" y="connsiteY43201"/>
              </a:cxn>
              <a:cxn ang="0">
                <a:pos x="connsiteX43202" y="connsiteY43202"/>
              </a:cxn>
              <a:cxn ang="0">
                <a:pos x="connsiteX43203" y="connsiteY43203"/>
              </a:cxn>
              <a:cxn ang="0">
                <a:pos x="connsiteX43204" y="connsiteY43204"/>
              </a:cxn>
              <a:cxn ang="0">
                <a:pos x="connsiteX43205" y="connsiteY43205"/>
              </a:cxn>
              <a:cxn ang="0">
                <a:pos x="connsiteX43206" y="connsiteY43206"/>
              </a:cxn>
              <a:cxn ang="0">
                <a:pos x="connsiteX43207" y="connsiteY43207"/>
              </a:cxn>
              <a:cxn ang="0">
                <a:pos x="connsiteX43208" y="connsiteY43208"/>
              </a:cxn>
              <a:cxn ang="0">
                <a:pos x="connsiteX43209" y="connsiteY43209"/>
              </a:cxn>
              <a:cxn ang="0">
                <a:pos x="connsiteX43210" y="connsiteY43210"/>
              </a:cxn>
              <a:cxn ang="0">
                <a:pos x="connsiteX43211" y="connsiteY43211"/>
              </a:cxn>
              <a:cxn ang="0">
                <a:pos x="connsiteX43212" y="connsiteY43212"/>
              </a:cxn>
              <a:cxn ang="0">
                <a:pos x="connsiteX43213" y="connsiteY43213"/>
              </a:cxn>
              <a:cxn ang="0">
                <a:pos x="connsiteX43214" y="connsiteY43214"/>
              </a:cxn>
              <a:cxn ang="0">
                <a:pos x="connsiteX43215" y="connsiteY43215"/>
              </a:cxn>
              <a:cxn ang="0">
                <a:pos x="connsiteX43216" y="connsiteY43216"/>
              </a:cxn>
              <a:cxn ang="0">
                <a:pos x="connsiteX43217" y="connsiteY43217"/>
              </a:cxn>
              <a:cxn ang="0">
                <a:pos x="connsiteX43218" y="connsiteY43218"/>
              </a:cxn>
              <a:cxn ang="0">
                <a:pos x="connsiteX43219" y="connsiteY43219"/>
              </a:cxn>
              <a:cxn ang="0">
                <a:pos x="connsiteX43220" y="connsiteY43220"/>
              </a:cxn>
              <a:cxn ang="0">
                <a:pos x="connsiteX43221" y="connsiteY43221"/>
              </a:cxn>
              <a:cxn ang="0">
                <a:pos x="connsiteX43222" y="connsiteY43222"/>
              </a:cxn>
              <a:cxn ang="0">
                <a:pos x="connsiteX43223" y="connsiteY43223"/>
              </a:cxn>
              <a:cxn ang="0">
                <a:pos x="connsiteX43224" y="connsiteY43224"/>
              </a:cxn>
              <a:cxn ang="0">
                <a:pos x="connsiteX43225" y="connsiteY43225"/>
              </a:cxn>
              <a:cxn ang="0">
                <a:pos x="connsiteX43226" y="connsiteY43226"/>
              </a:cxn>
              <a:cxn ang="0">
                <a:pos x="connsiteX43227" y="connsiteY43227"/>
              </a:cxn>
              <a:cxn ang="0">
                <a:pos x="connsiteX43228" y="connsiteY43228"/>
              </a:cxn>
              <a:cxn ang="0">
                <a:pos x="connsiteX43229" y="connsiteY43229"/>
              </a:cxn>
              <a:cxn ang="0">
                <a:pos x="connsiteX43230" y="connsiteY43230"/>
              </a:cxn>
              <a:cxn ang="0">
                <a:pos x="connsiteX43231" y="connsiteY43231"/>
              </a:cxn>
              <a:cxn ang="0">
                <a:pos x="connsiteX43232" y="connsiteY43232"/>
              </a:cxn>
              <a:cxn ang="0">
                <a:pos x="connsiteX43233" y="connsiteY43233"/>
              </a:cxn>
              <a:cxn ang="0">
                <a:pos x="connsiteX43234" y="connsiteY43234"/>
              </a:cxn>
              <a:cxn ang="0">
                <a:pos x="connsiteX43235" y="connsiteY43235"/>
              </a:cxn>
              <a:cxn ang="0">
                <a:pos x="connsiteX43236" y="connsiteY43236"/>
              </a:cxn>
              <a:cxn ang="0">
                <a:pos x="connsiteX43237" y="connsiteY43237"/>
              </a:cxn>
              <a:cxn ang="0">
                <a:pos x="connsiteX43238" y="connsiteY43238"/>
              </a:cxn>
              <a:cxn ang="0">
                <a:pos x="connsiteX43239" y="connsiteY43239"/>
              </a:cxn>
              <a:cxn ang="0">
                <a:pos x="connsiteX43240" y="connsiteY43240"/>
              </a:cxn>
              <a:cxn ang="0">
                <a:pos x="connsiteX43241" y="connsiteY43241"/>
              </a:cxn>
              <a:cxn ang="0">
                <a:pos x="connsiteX43242" y="connsiteY43242"/>
              </a:cxn>
              <a:cxn ang="0">
                <a:pos x="connsiteX43243" y="connsiteY43243"/>
              </a:cxn>
              <a:cxn ang="0">
                <a:pos x="connsiteX43244" y="connsiteY43244"/>
              </a:cxn>
              <a:cxn ang="0">
                <a:pos x="connsiteX43245" y="connsiteY43245"/>
              </a:cxn>
              <a:cxn ang="0">
                <a:pos x="connsiteX43246" y="connsiteY43246"/>
              </a:cxn>
              <a:cxn ang="0">
                <a:pos x="connsiteX43247" y="connsiteY43247"/>
              </a:cxn>
              <a:cxn ang="0">
                <a:pos x="connsiteX43248" y="connsiteY43248"/>
              </a:cxn>
              <a:cxn ang="0">
                <a:pos x="connsiteX43249" y="connsiteY43249"/>
              </a:cxn>
              <a:cxn ang="0">
                <a:pos x="connsiteX43250" y="connsiteY43250"/>
              </a:cxn>
              <a:cxn ang="0">
                <a:pos x="connsiteX43251" y="connsiteY43251"/>
              </a:cxn>
              <a:cxn ang="0">
                <a:pos x="connsiteX43252" y="connsiteY43252"/>
              </a:cxn>
              <a:cxn ang="0">
                <a:pos x="connsiteX43253" y="connsiteY43253"/>
              </a:cxn>
              <a:cxn ang="0">
                <a:pos x="connsiteX43254" y="connsiteY43254"/>
              </a:cxn>
              <a:cxn ang="0">
                <a:pos x="connsiteX43255" y="connsiteY43255"/>
              </a:cxn>
              <a:cxn ang="0">
                <a:pos x="connsiteX43256" y="connsiteY43256"/>
              </a:cxn>
              <a:cxn ang="0">
                <a:pos x="connsiteX43257" y="connsiteY43257"/>
              </a:cxn>
              <a:cxn ang="0">
                <a:pos x="connsiteX43258" y="connsiteY43258"/>
              </a:cxn>
              <a:cxn ang="0">
                <a:pos x="connsiteX43259" y="connsiteY43259"/>
              </a:cxn>
              <a:cxn ang="0">
                <a:pos x="connsiteX43260" y="connsiteY43260"/>
              </a:cxn>
              <a:cxn ang="0">
                <a:pos x="connsiteX43261" y="connsiteY43261"/>
              </a:cxn>
              <a:cxn ang="0">
                <a:pos x="connsiteX43262" y="connsiteY43262"/>
              </a:cxn>
              <a:cxn ang="0">
                <a:pos x="connsiteX43263" y="connsiteY43263"/>
              </a:cxn>
              <a:cxn ang="0">
                <a:pos x="connsiteX43264" y="connsiteY43264"/>
              </a:cxn>
              <a:cxn ang="0">
                <a:pos x="connsiteX43265" y="connsiteY43265"/>
              </a:cxn>
              <a:cxn ang="0">
                <a:pos x="connsiteX43266" y="connsiteY43266"/>
              </a:cxn>
              <a:cxn ang="0">
                <a:pos x="connsiteX43267" y="connsiteY43267"/>
              </a:cxn>
              <a:cxn ang="0">
                <a:pos x="connsiteX43268" y="connsiteY43268"/>
              </a:cxn>
              <a:cxn ang="0">
                <a:pos x="connsiteX43269" y="connsiteY43269"/>
              </a:cxn>
              <a:cxn ang="0">
                <a:pos x="connsiteX43270" y="connsiteY43270"/>
              </a:cxn>
              <a:cxn ang="0">
                <a:pos x="connsiteX43271" y="connsiteY43271"/>
              </a:cxn>
              <a:cxn ang="0">
                <a:pos x="connsiteX43272" y="connsiteY43272"/>
              </a:cxn>
              <a:cxn ang="0">
                <a:pos x="connsiteX43273" y="connsiteY43273"/>
              </a:cxn>
              <a:cxn ang="0">
                <a:pos x="connsiteX43274" y="connsiteY43274"/>
              </a:cxn>
              <a:cxn ang="0">
                <a:pos x="connsiteX43275" y="connsiteY43275"/>
              </a:cxn>
              <a:cxn ang="0">
                <a:pos x="connsiteX43276" y="connsiteY43276"/>
              </a:cxn>
              <a:cxn ang="0">
                <a:pos x="connsiteX43277" y="connsiteY43277"/>
              </a:cxn>
              <a:cxn ang="0">
                <a:pos x="connsiteX43278" y="connsiteY43278"/>
              </a:cxn>
              <a:cxn ang="0">
                <a:pos x="connsiteX43279" y="connsiteY43279"/>
              </a:cxn>
              <a:cxn ang="0">
                <a:pos x="connsiteX43280" y="connsiteY43280"/>
              </a:cxn>
              <a:cxn ang="0">
                <a:pos x="connsiteX43281" y="connsiteY43281"/>
              </a:cxn>
              <a:cxn ang="0">
                <a:pos x="connsiteX43282" y="connsiteY43282"/>
              </a:cxn>
              <a:cxn ang="0">
                <a:pos x="connsiteX43283" y="connsiteY43283"/>
              </a:cxn>
              <a:cxn ang="0">
                <a:pos x="connsiteX43284" y="connsiteY43284"/>
              </a:cxn>
              <a:cxn ang="0">
                <a:pos x="connsiteX43285" y="connsiteY43285"/>
              </a:cxn>
              <a:cxn ang="0">
                <a:pos x="connsiteX43286" y="connsiteY43286"/>
              </a:cxn>
              <a:cxn ang="0">
                <a:pos x="connsiteX43287" y="connsiteY43287"/>
              </a:cxn>
              <a:cxn ang="0">
                <a:pos x="connsiteX43288" y="connsiteY43288"/>
              </a:cxn>
              <a:cxn ang="0">
                <a:pos x="connsiteX43289" y="connsiteY43289"/>
              </a:cxn>
              <a:cxn ang="0">
                <a:pos x="connsiteX43290" y="connsiteY43290"/>
              </a:cxn>
              <a:cxn ang="0">
                <a:pos x="connsiteX43291" y="connsiteY43291"/>
              </a:cxn>
              <a:cxn ang="0">
                <a:pos x="connsiteX43292" y="connsiteY43292"/>
              </a:cxn>
              <a:cxn ang="0">
                <a:pos x="connsiteX43293" y="connsiteY43293"/>
              </a:cxn>
              <a:cxn ang="0">
                <a:pos x="connsiteX43294" y="connsiteY43294"/>
              </a:cxn>
              <a:cxn ang="0">
                <a:pos x="connsiteX43295" y="connsiteY43295"/>
              </a:cxn>
              <a:cxn ang="0">
                <a:pos x="connsiteX43296" y="connsiteY43296"/>
              </a:cxn>
              <a:cxn ang="0">
                <a:pos x="connsiteX43297" y="connsiteY43297"/>
              </a:cxn>
              <a:cxn ang="0">
                <a:pos x="connsiteX43298" y="connsiteY43298"/>
              </a:cxn>
              <a:cxn ang="0">
                <a:pos x="connsiteX43299" y="connsiteY43299"/>
              </a:cxn>
              <a:cxn ang="0">
                <a:pos x="connsiteX43300" y="connsiteY43300"/>
              </a:cxn>
              <a:cxn ang="0">
                <a:pos x="connsiteX43301" y="connsiteY43301"/>
              </a:cxn>
              <a:cxn ang="0">
                <a:pos x="connsiteX43302" y="connsiteY43302"/>
              </a:cxn>
              <a:cxn ang="0">
                <a:pos x="connsiteX43303" y="connsiteY43303"/>
              </a:cxn>
              <a:cxn ang="0">
                <a:pos x="connsiteX43304" y="connsiteY43304"/>
              </a:cxn>
              <a:cxn ang="0">
                <a:pos x="connsiteX43305" y="connsiteY43305"/>
              </a:cxn>
              <a:cxn ang="0">
                <a:pos x="connsiteX43306" y="connsiteY43306"/>
              </a:cxn>
              <a:cxn ang="0">
                <a:pos x="connsiteX43307" y="connsiteY43307"/>
              </a:cxn>
              <a:cxn ang="0">
                <a:pos x="connsiteX43308" y="connsiteY43308"/>
              </a:cxn>
              <a:cxn ang="0">
                <a:pos x="connsiteX43309" y="connsiteY43309"/>
              </a:cxn>
              <a:cxn ang="0">
                <a:pos x="connsiteX43310" y="connsiteY43310"/>
              </a:cxn>
              <a:cxn ang="0">
                <a:pos x="connsiteX43311" y="connsiteY43311"/>
              </a:cxn>
              <a:cxn ang="0">
                <a:pos x="connsiteX43312" y="connsiteY43312"/>
              </a:cxn>
              <a:cxn ang="0">
                <a:pos x="connsiteX43313" y="connsiteY43313"/>
              </a:cxn>
              <a:cxn ang="0">
                <a:pos x="connsiteX43314" y="connsiteY43314"/>
              </a:cxn>
              <a:cxn ang="0">
                <a:pos x="connsiteX43315" y="connsiteY43315"/>
              </a:cxn>
              <a:cxn ang="0">
                <a:pos x="connsiteX43316" y="connsiteY43316"/>
              </a:cxn>
              <a:cxn ang="0">
                <a:pos x="connsiteX43317" y="connsiteY43317"/>
              </a:cxn>
              <a:cxn ang="0">
                <a:pos x="connsiteX43318" y="connsiteY43318"/>
              </a:cxn>
              <a:cxn ang="0">
                <a:pos x="connsiteX43319" y="connsiteY43319"/>
              </a:cxn>
              <a:cxn ang="0">
                <a:pos x="connsiteX43320" y="connsiteY43320"/>
              </a:cxn>
              <a:cxn ang="0">
                <a:pos x="connsiteX43321" y="connsiteY43321"/>
              </a:cxn>
              <a:cxn ang="0">
                <a:pos x="connsiteX43322" y="connsiteY43322"/>
              </a:cxn>
              <a:cxn ang="0">
                <a:pos x="connsiteX43323" y="connsiteY43323"/>
              </a:cxn>
              <a:cxn ang="0">
                <a:pos x="connsiteX43324" y="connsiteY43324"/>
              </a:cxn>
              <a:cxn ang="0">
                <a:pos x="connsiteX43325" y="connsiteY43325"/>
              </a:cxn>
              <a:cxn ang="0">
                <a:pos x="connsiteX43326" y="connsiteY43326"/>
              </a:cxn>
              <a:cxn ang="0">
                <a:pos x="connsiteX43327" y="connsiteY43327"/>
              </a:cxn>
              <a:cxn ang="0">
                <a:pos x="connsiteX43328" y="connsiteY43328"/>
              </a:cxn>
              <a:cxn ang="0">
                <a:pos x="connsiteX43329" y="connsiteY43329"/>
              </a:cxn>
              <a:cxn ang="0">
                <a:pos x="connsiteX43330" y="connsiteY43330"/>
              </a:cxn>
              <a:cxn ang="0">
                <a:pos x="connsiteX43331" y="connsiteY43331"/>
              </a:cxn>
              <a:cxn ang="0">
                <a:pos x="connsiteX43332" y="connsiteY43332"/>
              </a:cxn>
              <a:cxn ang="0">
                <a:pos x="connsiteX43333" y="connsiteY43333"/>
              </a:cxn>
              <a:cxn ang="0">
                <a:pos x="connsiteX43334" y="connsiteY43334"/>
              </a:cxn>
              <a:cxn ang="0">
                <a:pos x="connsiteX43335" y="connsiteY43335"/>
              </a:cxn>
              <a:cxn ang="0">
                <a:pos x="connsiteX43336" y="connsiteY43336"/>
              </a:cxn>
              <a:cxn ang="0">
                <a:pos x="connsiteX43337" y="connsiteY43337"/>
              </a:cxn>
              <a:cxn ang="0">
                <a:pos x="connsiteX43338" y="connsiteY43338"/>
              </a:cxn>
              <a:cxn ang="0">
                <a:pos x="connsiteX43339" y="connsiteY43339"/>
              </a:cxn>
              <a:cxn ang="0">
                <a:pos x="connsiteX43340" y="connsiteY43340"/>
              </a:cxn>
              <a:cxn ang="0">
                <a:pos x="connsiteX43341" y="connsiteY43341"/>
              </a:cxn>
              <a:cxn ang="0">
                <a:pos x="connsiteX43342" y="connsiteY43342"/>
              </a:cxn>
              <a:cxn ang="0">
                <a:pos x="connsiteX43343" y="connsiteY43343"/>
              </a:cxn>
              <a:cxn ang="0">
                <a:pos x="connsiteX43344" y="connsiteY43344"/>
              </a:cxn>
              <a:cxn ang="0">
                <a:pos x="connsiteX43345" y="connsiteY43345"/>
              </a:cxn>
              <a:cxn ang="0">
                <a:pos x="connsiteX43346" y="connsiteY43346"/>
              </a:cxn>
              <a:cxn ang="0">
                <a:pos x="connsiteX43347" y="connsiteY43347"/>
              </a:cxn>
              <a:cxn ang="0">
                <a:pos x="connsiteX43348" y="connsiteY43348"/>
              </a:cxn>
              <a:cxn ang="0">
                <a:pos x="connsiteX43349" y="connsiteY43349"/>
              </a:cxn>
              <a:cxn ang="0">
                <a:pos x="connsiteX43350" y="connsiteY43350"/>
              </a:cxn>
              <a:cxn ang="0">
                <a:pos x="connsiteX43351" y="connsiteY43351"/>
              </a:cxn>
              <a:cxn ang="0">
                <a:pos x="connsiteX43352" y="connsiteY43352"/>
              </a:cxn>
              <a:cxn ang="0">
                <a:pos x="connsiteX43353" y="connsiteY43353"/>
              </a:cxn>
              <a:cxn ang="0">
                <a:pos x="connsiteX43354" y="connsiteY43354"/>
              </a:cxn>
              <a:cxn ang="0">
                <a:pos x="connsiteX43355" y="connsiteY43355"/>
              </a:cxn>
              <a:cxn ang="0">
                <a:pos x="connsiteX43356" y="connsiteY43356"/>
              </a:cxn>
              <a:cxn ang="0">
                <a:pos x="connsiteX43357" y="connsiteY43357"/>
              </a:cxn>
              <a:cxn ang="0">
                <a:pos x="connsiteX43358" y="connsiteY43358"/>
              </a:cxn>
              <a:cxn ang="0">
                <a:pos x="connsiteX43359" y="connsiteY43359"/>
              </a:cxn>
              <a:cxn ang="0">
                <a:pos x="connsiteX43360" y="connsiteY43360"/>
              </a:cxn>
              <a:cxn ang="0">
                <a:pos x="connsiteX43361" y="connsiteY43361"/>
              </a:cxn>
              <a:cxn ang="0">
                <a:pos x="connsiteX43362" y="connsiteY43362"/>
              </a:cxn>
              <a:cxn ang="0">
                <a:pos x="connsiteX43363" y="connsiteY43363"/>
              </a:cxn>
              <a:cxn ang="0">
                <a:pos x="connsiteX43364" y="connsiteY43364"/>
              </a:cxn>
              <a:cxn ang="0">
                <a:pos x="connsiteX43365" y="connsiteY43365"/>
              </a:cxn>
              <a:cxn ang="0">
                <a:pos x="connsiteX43366" y="connsiteY43366"/>
              </a:cxn>
              <a:cxn ang="0">
                <a:pos x="connsiteX43367" y="connsiteY43367"/>
              </a:cxn>
              <a:cxn ang="0">
                <a:pos x="connsiteX43368" y="connsiteY43368"/>
              </a:cxn>
              <a:cxn ang="0">
                <a:pos x="connsiteX43369" y="connsiteY43369"/>
              </a:cxn>
              <a:cxn ang="0">
                <a:pos x="connsiteX43370" y="connsiteY43370"/>
              </a:cxn>
              <a:cxn ang="0">
                <a:pos x="connsiteX43371" y="connsiteY43371"/>
              </a:cxn>
              <a:cxn ang="0">
                <a:pos x="connsiteX43372" y="connsiteY43372"/>
              </a:cxn>
              <a:cxn ang="0">
                <a:pos x="connsiteX43373" y="connsiteY43373"/>
              </a:cxn>
              <a:cxn ang="0">
                <a:pos x="connsiteX43374" y="connsiteY43374"/>
              </a:cxn>
              <a:cxn ang="0">
                <a:pos x="connsiteX43375" y="connsiteY43375"/>
              </a:cxn>
              <a:cxn ang="0">
                <a:pos x="connsiteX43376" y="connsiteY43376"/>
              </a:cxn>
              <a:cxn ang="0">
                <a:pos x="connsiteX43377" y="connsiteY43377"/>
              </a:cxn>
              <a:cxn ang="0">
                <a:pos x="connsiteX43378" y="connsiteY43378"/>
              </a:cxn>
              <a:cxn ang="0">
                <a:pos x="connsiteX43379" y="connsiteY43379"/>
              </a:cxn>
              <a:cxn ang="0">
                <a:pos x="connsiteX43380" y="connsiteY43380"/>
              </a:cxn>
              <a:cxn ang="0">
                <a:pos x="connsiteX43381" y="connsiteY43381"/>
              </a:cxn>
              <a:cxn ang="0">
                <a:pos x="connsiteX43382" y="connsiteY43382"/>
              </a:cxn>
              <a:cxn ang="0">
                <a:pos x="connsiteX43383" y="connsiteY43383"/>
              </a:cxn>
              <a:cxn ang="0">
                <a:pos x="connsiteX43384" y="connsiteY43384"/>
              </a:cxn>
              <a:cxn ang="0">
                <a:pos x="connsiteX43385" y="connsiteY43385"/>
              </a:cxn>
              <a:cxn ang="0">
                <a:pos x="connsiteX43386" y="connsiteY43386"/>
              </a:cxn>
              <a:cxn ang="0">
                <a:pos x="connsiteX43387" y="connsiteY43387"/>
              </a:cxn>
              <a:cxn ang="0">
                <a:pos x="connsiteX43388" y="connsiteY43388"/>
              </a:cxn>
              <a:cxn ang="0">
                <a:pos x="connsiteX43389" y="connsiteY43389"/>
              </a:cxn>
              <a:cxn ang="0">
                <a:pos x="connsiteX43390" y="connsiteY43390"/>
              </a:cxn>
              <a:cxn ang="0">
                <a:pos x="connsiteX43391" y="connsiteY43391"/>
              </a:cxn>
              <a:cxn ang="0">
                <a:pos x="connsiteX43392" y="connsiteY43392"/>
              </a:cxn>
              <a:cxn ang="0">
                <a:pos x="connsiteX43393" y="connsiteY43393"/>
              </a:cxn>
              <a:cxn ang="0">
                <a:pos x="connsiteX43394" y="connsiteY43394"/>
              </a:cxn>
              <a:cxn ang="0">
                <a:pos x="connsiteX43395" y="connsiteY43395"/>
              </a:cxn>
              <a:cxn ang="0">
                <a:pos x="connsiteX43396" y="connsiteY43396"/>
              </a:cxn>
              <a:cxn ang="0">
                <a:pos x="connsiteX43397" y="connsiteY43397"/>
              </a:cxn>
              <a:cxn ang="0">
                <a:pos x="connsiteX43398" y="connsiteY43398"/>
              </a:cxn>
              <a:cxn ang="0">
                <a:pos x="connsiteX43399" y="connsiteY43399"/>
              </a:cxn>
              <a:cxn ang="0">
                <a:pos x="connsiteX43400" y="connsiteY43400"/>
              </a:cxn>
              <a:cxn ang="0">
                <a:pos x="connsiteX43401" y="connsiteY43401"/>
              </a:cxn>
              <a:cxn ang="0">
                <a:pos x="connsiteX43402" y="connsiteY43402"/>
              </a:cxn>
              <a:cxn ang="0">
                <a:pos x="connsiteX43403" y="connsiteY43403"/>
              </a:cxn>
              <a:cxn ang="0">
                <a:pos x="connsiteX43404" y="connsiteY43404"/>
              </a:cxn>
              <a:cxn ang="0">
                <a:pos x="connsiteX43405" y="connsiteY43405"/>
              </a:cxn>
              <a:cxn ang="0">
                <a:pos x="connsiteX43406" y="connsiteY43406"/>
              </a:cxn>
              <a:cxn ang="0">
                <a:pos x="connsiteX43407" y="connsiteY43407"/>
              </a:cxn>
              <a:cxn ang="0">
                <a:pos x="connsiteX43408" y="connsiteY43408"/>
              </a:cxn>
              <a:cxn ang="0">
                <a:pos x="connsiteX43409" y="connsiteY43409"/>
              </a:cxn>
              <a:cxn ang="0">
                <a:pos x="connsiteX43410" y="connsiteY43410"/>
              </a:cxn>
              <a:cxn ang="0">
                <a:pos x="connsiteX43411" y="connsiteY43411"/>
              </a:cxn>
              <a:cxn ang="0">
                <a:pos x="connsiteX43412" y="connsiteY43412"/>
              </a:cxn>
              <a:cxn ang="0">
                <a:pos x="connsiteX43413" y="connsiteY43413"/>
              </a:cxn>
              <a:cxn ang="0">
                <a:pos x="connsiteX43414" y="connsiteY43414"/>
              </a:cxn>
              <a:cxn ang="0">
                <a:pos x="connsiteX43415" y="connsiteY43415"/>
              </a:cxn>
              <a:cxn ang="0">
                <a:pos x="connsiteX43416" y="connsiteY43416"/>
              </a:cxn>
              <a:cxn ang="0">
                <a:pos x="connsiteX43417" y="connsiteY43417"/>
              </a:cxn>
              <a:cxn ang="0">
                <a:pos x="connsiteX43418" y="connsiteY43418"/>
              </a:cxn>
              <a:cxn ang="0">
                <a:pos x="connsiteX43419" y="connsiteY43419"/>
              </a:cxn>
              <a:cxn ang="0">
                <a:pos x="connsiteX43420" y="connsiteY43420"/>
              </a:cxn>
              <a:cxn ang="0">
                <a:pos x="connsiteX43421" y="connsiteY43421"/>
              </a:cxn>
              <a:cxn ang="0">
                <a:pos x="connsiteX43422" y="connsiteY43422"/>
              </a:cxn>
              <a:cxn ang="0">
                <a:pos x="connsiteX43423" y="connsiteY43423"/>
              </a:cxn>
              <a:cxn ang="0">
                <a:pos x="connsiteX43424" y="connsiteY43424"/>
              </a:cxn>
              <a:cxn ang="0">
                <a:pos x="connsiteX43425" y="connsiteY43425"/>
              </a:cxn>
              <a:cxn ang="0">
                <a:pos x="connsiteX43426" y="connsiteY43426"/>
              </a:cxn>
              <a:cxn ang="0">
                <a:pos x="connsiteX43427" y="connsiteY43427"/>
              </a:cxn>
              <a:cxn ang="0">
                <a:pos x="connsiteX43428" y="connsiteY43428"/>
              </a:cxn>
              <a:cxn ang="0">
                <a:pos x="connsiteX43429" y="connsiteY43429"/>
              </a:cxn>
              <a:cxn ang="0">
                <a:pos x="connsiteX43430" y="connsiteY43430"/>
              </a:cxn>
              <a:cxn ang="0">
                <a:pos x="connsiteX43431" y="connsiteY43431"/>
              </a:cxn>
              <a:cxn ang="0">
                <a:pos x="connsiteX43432" y="connsiteY43432"/>
              </a:cxn>
              <a:cxn ang="0">
                <a:pos x="connsiteX43433" y="connsiteY43433"/>
              </a:cxn>
              <a:cxn ang="0">
                <a:pos x="connsiteX43434" y="connsiteY43434"/>
              </a:cxn>
              <a:cxn ang="0">
                <a:pos x="connsiteX43435" y="connsiteY43435"/>
              </a:cxn>
              <a:cxn ang="0">
                <a:pos x="connsiteX43436" y="connsiteY43436"/>
              </a:cxn>
              <a:cxn ang="0">
                <a:pos x="connsiteX43437" y="connsiteY43437"/>
              </a:cxn>
              <a:cxn ang="0">
                <a:pos x="connsiteX43438" y="connsiteY43438"/>
              </a:cxn>
              <a:cxn ang="0">
                <a:pos x="connsiteX43439" y="connsiteY43439"/>
              </a:cxn>
              <a:cxn ang="0">
                <a:pos x="connsiteX43440" y="connsiteY43440"/>
              </a:cxn>
              <a:cxn ang="0">
                <a:pos x="connsiteX43441" y="connsiteY43441"/>
              </a:cxn>
              <a:cxn ang="0">
                <a:pos x="connsiteX43442" y="connsiteY43442"/>
              </a:cxn>
              <a:cxn ang="0">
                <a:pos x="connsiteX43443" y="connsiteY43443"/>
              </a:cxn>
              <a:cxn ang="0">
                <a:pos x="connsiteX43444" y="connsiteY43444"/>
              </a:cxn>
              <a:cxn ang="0">
                <a:pos x="connsiteX43445" y="connsiteY43445"/>
              </a:cxn>
              <a:cxn ang="0">
                <a:pos x="connsiteX43446" y="connsiteY43446"/>
              </a:cxn>
              <a:cxn ang="0">
                <a:pos x="connsiteX43447" y="connsiteY43447"/>
              </a:cxn>
              <a:cxn ang="0">
                <a:pos x="connsiteX43448" y="connsiteY43448"/>
              </a:cxn>
              <a:cxn ang="0">
                <a:pos x="connsiteX43449" y="connsiteY43449"/>
              </a:cxn>
              <a:cxn ang="0">
                <a:pos x="connsiteX43450" y="connsiteY43450"/>
              </a:cxn>
              <a:cxn ang="0">
                <a:pos x="connsiteX43451" y="connsiteY43451"/>
              </a:cxn>
              <a:cxn ang="0">
                <a:pos x="connsiteX43452" y="connsiteY43452"/>
              </a:cxn>
              <a:cxn ang="0">
                <a:pos x="connsiteX43453" y="connsiteY43453"/>
              </a:cxn>
              <a:cxn ang="0">
                <a:pos x="connsiteX43454" y="connsiteY43454"/>
              </a:cxn>
              <a:cxn ang="0">
                <a:pos x="connsiteX43455" y="connsiteY43455"/>
              </a:cxn>
              <a:cxn ang="0">
                <a:pos x="connsiteX43456" y="connsiteY43456"/>
              </a:cxn>
              <a:cxn ang="0">
                <a:pos x="connsiteX43457" y="connsiteY43457"/>
              </a:cxn>
              <a:cxn ang="0">
                <a:pos x="connsiteX43458" y="connsiteY43458"/>
              </a:cxn>
              <a:cxn ang="0">
                <a:pos x="connsiteX43459" y="connsiteY43459"/>
              </a:cxn>
              <a:cxn ang="0">
                <a:pos x="connsiteX43460" y="connsiteY43460"/>
              </a:cxn>
              <a:cxn ang="0">
                <a:pos x="connsiteX43461" y="connsiteY43461"/>
              </a:cxn>
              <a:cxn ang="0">
                <a:pos x="connsiteX43462" y="connsiteY43462"/>
              </a:cxn>
              <a:cxn ang="0">
                <a:pos x="connsiteX43463" y="connsiteY43463"/>
              </a:cxn>
              <a:cxn ang="0">
                <a:pos x="connsiteX43464" y="connsiteY43464"/>
              </a:cxn>
              <a:cxn ang="0">
                <a:pos x="connsiteX43465" y="connsiteY43465"/>
              </a:cxn>
              <a:cxn ang="0">
                <a:pos x="connsiteX43466" y="connsiteY43466"/>
              </a:cxn>
              <a:cxn ang="0">
                <a:pos x="connsiteX43467" y="connsiteY43467"/>
              </a:cxn>
              <a:cxn ang="0">
                <a:pos x="connsiteX43468" y="connsiteY43468"/>
              </a:cxn>
              <a:cxn ang="0">
                <a:pos x="connsiteX43469" y="connsiteY43469"/>
              </a:cxn>
              <a:cxn ang="0">
                <a:pos x="connsiteX43470" y="connsiteY43470"/>
              </a:cxn>
              <a:cxn ang="0">
                <a:pos x="connsiteX43471" y="connsiteY43471"/>
              </a:cxn>
              <a:cxn ang="0">
                <a:pos x="connsiteX43472" y="connsiteY43472"/>
              </a:cxn>
              <a:cxn ang="0">
                <a:pos x="connsiteX43473" y="connsiteY43473"/>
              </a:cxn>
              <a:cxn ang="0">
                <a:pos x="connsiteX43474" y="connsiteY43474"/>
              </a:cxn>
              <a:cxn ang="0">
                <a:pos x="connsiteX43475" y="connsiteY43475"/>
              </a:cxn>
              <a:cxn ang="0">
                <a:pos x="connsiteX43476" y="connsiteY43476"/>
              </a:cxn>
              <a:cxn ang="0">
                <a:pos x="connsiteX43477" y="connsiteY43477"/>
              </a:cxn>
              <a:cxn ang="0">
                <a:pos x="connsiteX43478" y="connsiteY43478"/>
              </a:cxn>
              <a:cxn ang="0">
                <a:pos x="connsiteX43479" y="connsiteY43479"/>
              </a:cxn>
              <a:cxn ang="0">
                <a:pos x="connsiteX43480" y="connsiteY43480"/>
              </a:cxn>
              <a:cxn ang="0">
                <a:pos x="connsiteX43481" y="connsiteY43481"/>
              </a:cxn>
              <a:cxn ang="0">
                <a:pos x="connsiteX43482" y="connsiteY43482"/>
              </a:cxn>
              <a:cxn ang="0">
                <a:pos x="connsiteX43483" y="connsiteY43483"/>
              </a:cxn>
              <a:cxn ang="0">
                <a:pos x="connsiteX43484" y="connsiteY43484"/>
              </a:cxn>
              <a:cxn ang="0">
                <a:pos x="connsiteX43485" y="connsiteY43485"/>
              </a:cxn>
              <a:cxn ang="0">
                <a:pos x="connsiteX43486" y="connsiteY43486"/>
              </a:cxn>
              <a:cxn ang="0">
                <a:pos x="connsiteX43487" y="connsiteY43487"/>
              </a:cxn>
              <a:cxn ang="0">
                <a:pos x="connsiteX43488" y="connsiteY43488"/>
              </a:cxn>
              <a:cxn ang="0">
                <a:pos x="connsiteX43489" y="connsiteY43489"/>
              </a:cxn>
              <a:cxn ang="0">
                <a:pos x="connsiteX43490" y="connsiteY43490"/>
              </a:cxn>
              <a:cxn ang="0">
                <a:pos x="connsiteX43491" y="connsiteY43491"/>
              </a:cxn>
              <a:cxn ang="0">
                <a:pos x="connsiteX43492" y="connsiteY43492"/>
              </a:cxn>
              <a:cxn ang="0">
                <a:pos x="connsiteX43493" y="connsiteY43493"/>
              </a:cxn>
              <a:cxn ang="0">
                <a:pos x="connsiteX43494" y="connsiteY43494"/>
              </a:cxn>
              <a:cxn ang="0">
                <a:pos x="connsiteX43495" y="connsiteY43495"/>
              </a:cxn>
              <a:cxn ang="0">
                <a:pos x="connsiteX43496" y="connsiteY43496"/>
              </a:cxn>
              <a:cxn ang="0">
                <a:pos x="connsiteX43497" y="connsiteY43497"/>
              </a:cxn>
              <a:cxn ang="0">
                <a:pos x="connsiteX43498" y="connsiteY43498"/>
              </a:cxn>
              <a:cxn ang="0">
                <a:pos x="connsiteX43499" y="connsiteY43499"/>
              </a:cxn>
              <a:cxn ang="0">
                <a:pos x="connsiteX43500" y="connsiteY43500"/>
              </a:cxn>
              <a:cxn ang="0">
                <a:pos x="connsiteX43501" y="connsiteY43501"/>
              </a:cxn>
              <a:cxn ang="0">
                <a:pos x="connsiteX43502" y="connsiteY43502"/>
              </a:cxn>
              <a:cxn ang="0">
                <a:pos x="connsiteX43503" y="connsiteY43503"/>
              </a:cxn>
              <a:cxn ang="0">
                <a:pos x="connsiteX43504" y="connsiteY43504"/>
              </a:cxn>
              <a:cxn ang="0">
                <a:pos x="connsiteX43505" y="connsiteY43505"/>
              </a:cxn>
              <a:cxn ang="0">
                <a:pos x="connsiteX43506" y="connsiteY43506"/>
              </a:cxn>
              <a:cxn ang="0">
                <a:pos x="connsiteX43507" y="connsiteY43507"/>
              </a:cxn>
              <a:cxn ang="0">
                <a:pos x="connsiteX43508" y="connsiteY43508"/>
              </a:cxn>
              <a:cxn ang="0">
                <a:pos x="connsiteX43509" y="connsiteY43509"/>
              </a:cxn>
              <a:cxn ang="0">
                <a:pos x="connsiteX43510" y="connsiteY43510"/>
              </a:cxn>
              <a:cxn ang="0">
                <a:pos x="connsiteX43511" y="connsiteY43511"/>
              </a:cxn>
              <a:cxn ang="0">
                <a:pos x="connsiteX43512" y="connsiteY43512"/>
              </a:cxn>
              <a:cxn ang="0">
                <a:pos x="connsiteX43513" y="connsiteY43513"/>
              </a:cxn>
              <a:cxn ang="0">
                <a:pos x="connsiteX43514" y="connsiteY43514"/>
              </a:cxn>
              <a:cxn ang="0">
                <a:pos x="connsiteX43515" y="connsiteY43515"/>
              </a:cxn>
              <a:cxn ang="0">
                <a:pos x="connsiteX43516" y="connsiteY43516"/>
              </a:cxn>
              <a:cxn ang="0">
                <a:pos x="connsiteX43517" y="connsiteY43517"/>
              </a:cxn>
              <a:cxn ang="0">
                <a:pos x="connsiteX43518" y="connsiteY43518"/>
              </a:cxn>
              <a:cxn ang="0">
                <a:pos x="connsiteX43519" y="connsiteY43519"/>
              </a:cxn>
              <a:cxn ang="0">
                <a:pos x="connsiteX43520" y="connsiteY43520"/>
              </a:cxn>
              <a:cxn ang="0">
                <a:pos x="connsiteX43521" y="connsiteY43521"/>
              </a:cxn>
              <a:cxn ang="0">
                <a:pos x="connsiteX43522" y="connsiteY43522"/>
              </a:cxn>
              <a:cxn ang="0">
                <a:pos x="connsiteX43523" y="connsiteY43523"/>
              </a:cxn>
              <a:cxn ang="0">
                <a:pos x="connsiteX43524" y="connsiteY43524"/>
              </a:cxn>
              <a:cxn ang="0">
                <a:pos x="connsiteX43525" y="connsiteY43525"/>
              </a:cxn>
              <a:cxn ang="0">
                <a:pos x="connsiteX43526" y="connsiteY43526"/>
              </a:cxn>
              <a:cxn ang="0">
                <a:pos x="connsiteX43527" y="connsiteY43527"/>
              </a:cxn>
              <a:cxn ang="0">
                <a:pos x="connsiteX43528" y="connsiteY43528"/>
              </a:cxn>
              <a:cxn ang="0">
                <a:pos x="connsiteX43529" y="connsiteY43529"/>
              </a:cxn>
              <a:cxn ang="0">
                <a:pos x="connsiteX43530" y="connsiteY43530"/>
              </a:cxn>
              <a:cxn ang="0">
                <a:pos x="connsiteX43531" y="connsiteY43531"/>
              </a:cxn>
              <a:cxn ang="0">
                <a:pos x="connsiteX43532" y="connsiteY43532"/>
              </a:cxn>
              <a:cxn ang="0">
                <a:pos x="connsiteX43533" y="connsiteY43533"/>
              </a:cxn>
              <a:cxn ang="0">
                <a:pos x="connsiteX43534" y="connsiteY43534"/>
              </a:cxn>
              <a:cxn ang="0">
                <a:pos x="connsiteX43535" y="connsiteY43535"/>
              </a:cxn>
              <a:cxn ang="0">
                <a:pos x="connsiteX43536" y="connsiteY43536"/>
              </a:cxn>
              <a:cxn ang="0">
                <a:pos x="connsiteX43537" y="connsiteY43537"/>
              </a:cxn>
              <a:cxn ang="0">
                <a:pos x="connsiteX43538" y="connsiteY43538"/>
              </a:cxn>
              <a:cxn ang="0">
                <a:pos x="connsiteX43539" y="connsiteY43539"/>
              </a:cxn>
              <a:cxn ang="0">
                <a:pos x="connsiteX43540" y="connsiteY43540"/>
              </a:cxn>
              <a:cxn ang="0">
                <a:pos x="connsiteX43541" y="connsiteY43541"/>
              </a:cxn>
              <a:cxn ang="0">
                <a:pos x="connsiteX43542" y="connsiteY43542"/>
              </a:cxn>
              <a:cxn ang="0">
                <a:pos x="connsiteX43543" y="connsiteY43543"/>
              </a:cxn>
              <a:cxn ang="0">
                <a:pos x="connsiteX43544" y="connsiteY43544"/>
              </a:cxn>
              <a:cxn ang="0">
                <a:pos x="connsiteX43545" y="connsiteY43545"/>
              </a:cxn>
              <a:cxn ang="0">
                <a:pos x="connsiteX43546" y="connsiteY43546"/>
              </a:cxn>
              <a:cxn ang="0">
                <a:pos x="connsiteX43547" y="connsiteY43547"/>
              </a:cxn>
              <a:cxn ang="0">
                <a:pos x="connsiteX43548" y="connsiteY43548"/>
              </a:cxn>
              <a:cxn ang="0">
                <a:pos x="connsiteX43549" y="connsiteY43549"/>
              </a:cxn>
              <a:cxn ang="0">
                <a:pos x="connsiteX43550" y="connsiteY43550"/>
              </a:cxn>
              <a:cxn ang="0">
                <a:pos x="connsiteX43551" y="connsiteY43551"/>
              </a:cxn>
              <a:cxn ang="0">
                <a:pos x="connsiteX43552" y="connsiteY43552"/>
              </a:cxn>
              <a:cxn ang="0">
                <a:pos x="connsiteX43553" y="connsiteY43553"/>
              </a:cxn>
              <a:cxn ang="0">
                <a:pos x="connsiteX43554" y="connsiteY43554"/>
              </a:cxn>
              <a:cxn ang="0">
                <a:pos x="connsiteX43555" y="connsiteY43555"/>
              </a:cxn>
              <a:cxn ang="0">
                <a:pos x="connsiteX43556" y="connsiteY43556"/>
              </a:cxn>
              <a:cxn ang="0">
                <a:pos x="connsiteX43557" y="connsiteY43557"/>
              </a:cxn>
              <a:cxn ang="0">
                <a:pos x="connsiteX43558" y="connsiteY43558"/>
              </a:cxn>
              <a:cxn ang="0">
                <a:pos x="connsiteX43559" y="connsiteY43559"/>
              </a:cxn>
              <a:cxn ang="0">
                <a:pos x="connsiteX43560" y="connsiteY43560"/>
              </a:cxn>
              <a:cxn ang="0">
                <a:pos x="connsiteX43561" y="connsiteY43561"/>
              </a:cxn>
              <a:cxn ang="0">
                <a:pos x="connsiteX43562" y="connsiteY43562"/>
              </a:cxn>
              <a:cxn ang="0">
                <a:pos x="connsiteX43563" y="connsiteY43563"/>
              </a:cxn>
              <a:cxn ang="0">
                <a:pos x="connsiteX43564" y="connsiteY43564"/>
              </a:cxn>
              <a:cxn ang="0">
                <a:pos x="connsiteX43565" y="connsiteY43565"/>
              </a:cxn>
              <a:cxn ang="0">
                <a:pos x="connsiteX43566" y="connsiteY43566"/>
              </a:cxn>
              <a:cxn ang="0">
                <a:pos x="connsiteX43567" y="connsiteY43567"/>
              </a:cxn>
              <a:cxn ang="0">
                <a:pos x="connsiteX43568" y="connsiteY43568"/>
              </a:cxn>
              <a:cxn ang="0">
                <a:pos x="connsiteX43569" y="connsiteY43569"/>
              </a:cxn>
              <a:cxn ang="0">
                <a:pos x="connsiteX43570" y="connsiteY43570"/>
              </a:cxn>
              <a:cxn ang="0">
                <a:pos x="connsiteX43571" y="connsiteY43571"/>
              </a:cxn>
              <a:cxn ang="0">
                <a:pos x="connsiteX43572" y="connsiteY43572"/>
              </a:cxn>
              <a:cxn ang="0">
                <a:pos x="connsiteX43573" y="connsiteY43573"/>
              </a:cxn>
              <a:cxn ang="0">
                <a:pos x="connsiteX43574" y="connsiteY43574"/>
              </a:cxn>
              <a:cxn ang="0">
                <a:pos x="connsiteX43575" y="connsiteY43575"/>
              </a:cxn>
              <a:cxn ang="0">
                <a:pos x="connsiteX43576" y="connsiteY43576"/>
              </a:cxn>
              <a:cxn ang="0">
                <a:pos x="connsiteX43577" y="connsiteY43577"/>
              </a:cxn>
              <a:cxn ang="0">
                <a:pos x="connsiteX43578" y="connsiteY43578"/>
              </a:cxn>
              <a:cxn ang="0">
                <a:pos x="connsiteX43579" y="connsiteY43579"/>
              </a:cxn>
              <a:cxn ang="0">
                <a:pos x="connsiteX43580" y="connsiteY43580"/>
              </a:cxn>
              <a:cxn ang="0">
                <a:pos x="connsiteX43581" y="connsiteY43581"/>
              </a:cxn>
              <a:cxn ang="0">
                <a:pos x="connsiteX43582" y="connsiteY43582"/>
              </a:cxn>
              <a:cxn ang="0">
                <a:pos x="connsiteX43583" y="connsiteY43583"/>
              </a:cxn>
              <a:cxn ang="0">
                <a:pos x="connsiteX43584" y="connsiteY43584"/>
              </a:cxn>
              <a:cxn ang="0">
                <a:pos x="connsiteX43585" y="connsiteY43585"/>
              </a:cxn>
              <a:cxn ang="0">
                <a:pos x="connsiteX43586" y="connsiteY43586"/>
              </a:cxn>
              <a:cxn ang="0">
                <a:pos x="connsiteX43587" y="connsiteY43587"/>
              </a:cxn>
              <a:cxn ang="0">
                <a:pos x="connsiteX43588" y="connsiteY43588"/>
              </a:cxn>
              <a:cxn ang="0">
                <a:pos x="connsiteX43589" y="connsiteY43589"/>
              </a:cxn>
              <a:cxn ang="0">
                <a:pos x="connsiteX43590" y="connsiteY43590"/>
              </a:cxn>
              <a:cxn ang="0">
                <a:pos x="connsiteX43591" y="connsiteY43591"/>
              </a:cxn>
              <a:cxn ang="0">
                <a:pos x="connsiteX43592" y="connsiteY43592"/>
              </a:cxn>
              <a:cxn ang="0">
                <a:pos x="connsiteX43593" y="connsiteY43593"/>
              </a:cxn>
              <a:cxn ang="0">
                <a:pos x="connsiteX43594" y="connsiteY43594"/>
              </a:cxn>
              <a:cxn ang="0">
                <a:pos x="connsiteX43595" y="connsiteY43595"/>
              </a:cxn>
              <a:cxn ang="0">
                <a:pos x="connsiteX43596" y="connsiteY43596"/>
              </a:cxn>
              <a:cxn ang="0">
                <a:pos x="connsiteX43597" y="connsiteY43597"/>
              </a:cxn>
              <a:cxn ang="0">
                <a:pos x="connsiteX43598" y="connsiteY43598"/>
              </a:cxn>
              <a:cxn ang="0">
                <a:pos x="connsiteX43599" y="connsiteY43599"/>
              </a:cxn>
              <a:cxn ang="0">
                <a:pos x="connsiteX43600" y="connsiteY43600"/>
              </a:cxn>
              <a:cxn ang="0">
                <a:pos x="connsiteX43601" y="connsiteY43601"/>
              </a:cxn>
              <a:cxn ang="0">
                <a:pos x="connsiteX43602" y="connsiteY43602"/>
              </a:cxn>
              <a:cxn ang="0">
                <a:pos x="connsiteX43603" y="connsiteY43603"/>
              </a:cxn>
              <a:cxn ang="0">
                <a:pos x="connsiteX43604" y="connsiteY43604"/>
              </a:cxn>
              <a:cxn ang="0">
                <a:pos x="connsiteX43605" y="connsiteY43605"/>
              </a:cxn>
              <a:cxn ang="0">
                <a:pos x="connsiteX43606" y="connsiteY43606"/>
              </a:cxn>
              <a:cxn ang="0">
                <a:pos x="connsiteX43607" y="connsiteY43607"/>
              </a:cxn>
              <a:cxn ang="0">
                <a:pos x="connsiteX43608" y="connsiteY43608"/>
              </a:cxn>
              <a:cxn ang="0">
                <a:pos x="connsiteX43609" y="connsiteY43609"/>
              </a:cxn>
              <a:cxn ang="0">
                <a:pos x="connsiteX43610" y="connsiteY43610"/>
              </a:cxn>
              <a:cxn ang="0">
                <a:pos x="connsiteX43611" y="connsiteY43611"/>
              </a:cxn>
              <a:cxn ang="0">
                <a:pos x="connsiteX43612" y="connsiteY43612"/>
              </a:cxn>
              <a:cxn ang="0">
                <a:pos x="connsiteX43613" y="connsiteY43613"/>
              </a:cxn>
              <a:cxn ang="0">
                <a:pos x="connsiteX43614" y="connsiteY43614"/>
              </a:cxn>
              <a:cxn ang="0">
                <a:pos x="connsiteX43615" y="connsiteY43615"/>
              </a:cxn>
              <a:cxn ang="0">
                <a:pos x="connsiteX43616" y="connsiteY43616"/>
              </a:cxn>
              <a:cxn ang="0">
                <a:pos x="connsiteX43617" y="connsiteY43617"/>
              </a:cxn>
              <a:cxn ang="0">
                <a:pos x="connsiteX43618" y="connsiteY43618"/>
              </a:cxn>
              <a:cxn ang="0">
                <a:pos x="connsiteX43619" y="connsiteY43619"/>
              </a:cxn>
              <a:cxn ang="0">
                <a:pos x="connsiteX43620" y="connsiteY43620"/>
              </a:cxn>
              <a:cxn ang="0">
                <a:pos x="connsiteX43621" y="connsiteY43621"/>
              </a:cxn>
              <a:cxn ang="0">
                <a:pos x="connsiteX43622" y="connsiteY43622"/>
              </a:cxn>
              <a:cxn ang="0">
                <a:pos x="connsiteX43623" y="connsiteY43623"/>
              </a:cxn>
              <a:cxn ang="0">
                <a:pos x="connsiteX43624" y="connsiteY43624"/>
              </a:cxn>
              <a:cxn ang="0">
                <a:pos x="connsiteX43625" y="connsiteY43625"/>
              </a:cxn>
              <a:cxn ang="0">
                <a:pos x="connsiteX43626" y="connsiteY43626"/>
              </a:cxn>
              <a:cxn ang="0">
                <a:pos x="connsiteX43627" y="connsiteY43627"/>
              </a:cxn>
              <a:cxn ang="0">
                <a:pos x="connsiteX43628" y="connsiteY43628"/>
              </a:cxn>
              <a:cxn ang="0">
                <a:pos x="connsiteX43629" y="connsiteY43629"/>
              </a:cxn>
              <a:cxn ang="0">
                <a:pos x="connsiteX43630" y="connsiteY43630"/>
              </a:cxn>
              <a:cxn ang="0">
                <a:pos x="connsiteX43631" y="connsiteY43631"/>
              </a:cxn>
              <a:cxn ang="0">
                <a:pos x="connsiteX43632" y="connsiteY43632"/>
              </a:cxn>
              <a:cxn ang="0">
                <a:pos x="connsiteX43633" y="connsiteY43633"/>
              </a:cxn>
              <a:cxn ang="0">
                <a:pos x="connsiteX43634" y="connsiteY43634"/>
              </a:cxn>
              <a:cxn ang="0">
                <a:pos x="connsiteX43635" y="connsiteY43635"/>
              </a:cxn>
              <a:cxn ang="0">
                <a:pos x="connsiteX43636" y="connsiteY43636"/>
              </a:cxn>
              <a:cxn ang="0">
                <a:pos x="connsiteX43637" y="connsiteY43637"/>
              </a:cxn>
              <a:cxn ang="0">
                <a:pos x="connsiteX43638" y="connsiteY43638"/>
              </a:cxn>
              <a:cxn ang="0">
                <a:pos x="connsiteX43639" y="connsiteY43639"/>
              </a:cxn>
              <a:cxn ang="0">
                <a:pos x="connsiteX43640" y="connsiteY43640"/>
              </a:cxn>
              <a:cxn ang="0">
                <a:pos x="connsiteX43641" y="connsiteY43641"/>
              </a:cxn>
              <a:cxn ang="0">
                <a:pos x="connsiteX43642" y="connsiteY43642"/>
              </a:cxn>
              <a:cxn ang="0">
                <a:pos x="connsiteX43643" y="connsiteY43643"/>
              </a:cxn>
              <a:cxn ang="0">
                <a:pos x="connsiteX43644" y="connsiteY43644"/>
              </a:cxn>
              <a:cxn ang="0">
                <a:pos x="connsiteX43645" y="connsiteY43645"/>
              </a:cxn>
              <a:cxn ang="0">
                <a:pos x="connsiteX43646" y="connsiteY43646"/>
              </a:cxn>
              <a:cxn ang="0">
                <a:pos x="connsiteX43647" y="connsiteY43647"/>
              </a:cxn>
              <a:cxn ang="0">
                <a:pos x="connsiteX43648" y="connsiteY43648"/>
              </a:cxn>
              <a:cxn ang="0">
                <a:pos x="connsiteX43649" y="connsiteY43649"/>
              </a:cxn>
              <a:cxn ang="0">
                <a:pos x="connsiteX43650" y="connsiteY43650"/>
              </a:cxn>
              <a:cxn ang="0">
                <a:pos x="connsiteX43651" y="connsiteY43651"/>
              </a:cxn>
              <a:cxn ang="0">
                <a:pos x="connsiteX43652" y="connsiteY43652"/>
              </a:cxn>
              <a:cxn ang="0">
                <a:pos x="connsiteX43653" y="connsiteY43653"/>
              </a:cxn>
              <a:cxn ang="0">
                <a:pos x="connsiteX43654" y="connsiteY43654"/>
              </a:cxn>
              <a:cxn ang="0">
                <a:pos x="connsiteX43655" y="connsiteY43655"/>
              </a:cxn>
              <a:cxn ang="0">
                <a:pos x="connsiteX43656" y="connsiteY43656"/>
              </a:cxn>
              <a:cxn ang="0">
                <a:pos x="connsiteX43657" y="connsiteY43657"/>
              </a:cxn>
              <a:cxn ang="0">
                <a:pos x="connsiteX43658" y="connsiteY43658"/>
              </a:cxn>
              <a:cxn ang="0">
                <a:pos x="connsiteX43659" y="connsiteY43659"/>
              </a:cxn>
              <a:cxn ang="0">
                <a:pos x="connsiteX43660" y="connsiteY43660"/>
              </a:cxn>
              <a:cxn ang="0">
                <a:pos x="connsiteX43661" y="connsiteY43661"/>
              </a:cxn>
              <a:cxn ang="0">
                <a:pos x="connsiteX43662" y="connsiteY43662"/>
              </a:cxn>
              <a:cxn ang="0">
                <a:pos x="connsiteX43663" y="connsiteY43663"/>
              </a:cxn>
              <a:cxn ang="0">
                <a:pos x="connsiteX43664" y="connsiteY43664"/>
              </a:cxn>
              <a:cxn ang="0">
                <a:pos x="connsiteX43665" y="connsiteY43665"/>
              </a:cxn>
              <a:cxn ang="0">
                <a:pos x="connsiteX43666" y="connsiteY43666"/>
              </a:cxn>
              <a:cxn ang="0">
                <a:pos x="connsiteX43667" y="connsiteY43667"/>
              </a:cxn>
              <a:cxn ang="0">
                <a:pos x="connsiteX43668" y="connsiteY43668"/>
              </a:cxn>
              <a:cxn ang="0">
                <a:pos x="connsiteX43669" y="connsiteY43669"/>
              </a:cxn>
              <a:cxn ang="0">
                <a:pos x="connsiteX43670" y="connsiteY43670"/>
              </a:cxn>
              <a:cxn ang="0">
                <a:pos x="connsiteX43671" y="connsiteY43671"/>
              </a:cxn>
              <a:cxn ang="0">
                <a:pos x="connsiteX43672" y="connsiteY43672"/>
              </a:cxn>
              <a:cxn ang="0">
                <a:pos x="connsiteX43673" y="connsiteY43673"/>
              </a:cxn>
              <a:cxn ang="0">
                <a:pos x="connsiteX43674" y="connsiteY43674"/>
              </a:cxn>
              <a:cxn ang="0">
                <a:pos x="connsiteX43675" y="connsiteY43675"/>
              </a:cxn>
              <a:cxn ang="0">
                <a:pos x="connsiteX43676" y="connsiteY43676"/>
              </a:cxn>
              <a:cxn ang="0">
                <a:pos x="connsiteX43677" y="connsiteY43677"/>
              </a:cxn>
              <a:cxn ang="0">
                <a:pos x="connsiteX43678" y="connsiteY43678"/>
              </a:cxn>
              <a:cxn ang="0">
                <a:pos x="connsiteX43679" y="connsiteY43679"/>
              </a:cxn>
              <a:cxn ang="0">
                <a:pos x="connsiteX43680" y="connsiteY43680"/>
              </a:cxn>
              <a:cxn ang="0">
                <a:pos x="connsiteX43681" y="connsiteY43681"/>
              </a:cxn>
              <a:cxn ang="0">
                <a:pos x="connsiteX43682" y="connsiteY43682"/>
              </a:cxn>
              <a:cxn ang="0">
                <a:pos x="connsiteX43683" y="connsiteY43683"/>
              </a:cxn>
              <a:cxn ang="0">
                <a:pos x="connsiteX43684" y="connsiteY43684"/>
              </a:cxn>
              <a:cxn ang="0">
                <a:pos x="connsiteX43685" y="connsiteY43685"/>
              </a:cxn>
              <a:cxn ang="0">
                <a:pos x="connsiteX43686" y="connsiteY43686"/>
              </a:cxn>
              <a:cxn ang="0">
                <a:pos x="connsiteX43687" y="connsiteY43687"/>
              </a:cxn>
              <a:cxn ang="0">
                <a:pos x="connsiteX43688" y="connsiteY43688"/>
              </a:cxn>
              <a:cxn ang="0">
                <a:pos x="connsiteX43689" y="connsiteY43689"/>
              </a:cxn>
              <a:cxn ang="0">
                <a:pos x="connsiteX43690" y="connsiteY43690"/>
              </a:cxn>
              <a:cxn ang="0">
                <a:pos x="connsiteX43691" y="connsiteY43691"/>
              </a:cxn>
              <a:cxn ang="0">
                <a:pos x="connsiteX43692" y="connsiteY43692"/>
              </a:cxn>
              <a:cxn ang="0">
                <a:pos x="connsiteX43693" y="connsiteY43693"/>
              </a:cxn>
              <a:cxn ang="0">
                <a:pos x="connsiteX43694" y="connsiteY43694"/>
              </a:cxn>
              <a:cxn ang="0">
                <a:pos x="connsiteX43695" y="connsiteY43695"/>
              </a:cxn>
              <a:cxn ang="0">
                <a:pos x="connsiteX43696" y="connsiteY43696"/>
              </a:cxn>
              <a:cxn ang="0">
                <a:pos x="connsiteX43697" y="connsiteY43697"/>
              </a:cxn>
              <a:cxn ang="0">
                <a:pos x="connsiteX43698" y="connsiteY43698"/>
              </a:cxn>
              <a:cxn ang="0">
                <a:pos x="connsiteX43699" y="connsiteY43699"/>
              </a:cxn>
              <a:cxn ang="0">
                <a:pos x="connsiteX43700" y="connsiteY43700"/>
              </a:cxn>
              <a:cxn ang="0">
                <a:pos x="connsiteX43701" y="connsiteY43701"/>
              </a:cxn>
              <a:cxn ang="0">
                <a:pos x="connsiteX43702" y="connsiteY43702"/>
              </a:cxn>
              <a:cxn ang="0">
                <a:pos x="connsiteX43703" y="connsiteY43703"/>
              </a:cxn>
              <a:cxn ang="0">
                <a:pos x="connsiteX43704" y="connsiteY43704"/>
              </a:cxn>
              <a:cxn ang="0">
                <a:pos x="connsiteX43705" y="connsiteY43705"/>
              </a:cxn>
              <a:cxn ang="0">
                <a:pos x="connsiteX43706" y="connsiteY43706"/>
              </a:cxn>
              <a:cxn ang="0">
                <a:pos x="connsiteX43707" y="connsiteY43707"/>
              </a:cxn>
              <a:cxn ang="0">
                <a:pos x="connsiteX43708" y="connsiteY43708"/>
              </a:cxn>
              <a:cxn ang="0">
                <a:pos x="connsiteX43709" y="connsiteY43709"/>
              </a:cxn>
              <a:cxn ang="0">
                <a:pos x="connsiteX43710" y="connsiteY43710"/>
              </a:cxn>
              <a:cxn ang="0">
                <a:pos x="connsiteX43711" y="connsiteY43711"/>
              </a:cxn>
              <a:cxn ang="0">
                <a:pos x="connsiteX43712" y="connsiteY43712"/>
              </a:cxn>
              <a:cxn ang="0">
                <a:pos x="connsiteX43713" y="connsiteY43713"/>
              </a:cxn>
              <a:cxn ang="0">
                <a:pos x="connsiteX43714" y="connsiteY43714"/>
              </a:cxn>
              <a:cxn ang="0">
                <a:pos x="connsiteX43715" y="connsiteY43715"/>
              </a:cxn>
              <a:cxn ang="0">
                <a:pos x="connsiteX43716" y="connsiteY43716"/>
              </a:cxn>
              <a:cxn ang="0">
                <a:pos x="connsiteX43717" y="connsiteY43717"/>
              </a:cxn>
              <a:cxn ang="0">
                <a:pos x="connsiteX43718" y="connsiteY43718"/>
              </a:cxn>
              <a:cxn ang="0">
                <a:pos x="connsiteX43719" y="connsiteY43719"/>
              </a:cxn>
              <a:cxn ang="0">
                <a:pos x="connsiteX43720" y="connsiteY43720"/>
              </a:cxn>
              <a:cxn ang="0">
                <a:pos x="connsiteX43721" y="connsiteY43721"/>
              </a:cxn>
              <a:cxn ang="0">
                <a:pos x="connsiteX43722" y="connsiteY43722"/>
              </a:cxn>
              <a:cxn ang="0">
                <a:pos x="connsiteX43723" y="connsiteY43723"/>
              </a:cxn>
              <a:cxn ang="0">
                <a:pos x="connsiteX43724" y="connsiteY43724"/>
              </a:cxn>
              <a:cxn ang="0">
                <a:pos x="connsiteX43725" y="connsiteY43725"/>
              </a:cxn>
              <a:cxn ang="0">
                <a:pos x="connsiteX43726" y="connsiteY43726"/>
              </a:cxn>
              <a:cxn ang="0">
                <a:pos x="connsiteX43727" y="connsiteY43727"/>
              </a:cxn>
              <a:cxn ang="0">
                <a:pos x="connsiteX43728" y="connsiteY43728"/>
              </a:cxn>
              <a:cxn ang="0">
                <a:pos x="connsiteX43729" y="connsiteY43729"/>
              </a:cxn>
              <a:cxn ang="0">
                <a:pos x="connsiteX43730" y="connsiteY43730"/>
              </a:cxn>
              <a:cxn ang="0">
                <a:pos x="connsiteX43731" y="connsiteY43731"/>
              </a:cxn>
              <a:cxn ang="0">
                <a:pos x="connsiteX43732" y="connsiteY43732"/>
              </a:cxn>
              <a:cxn ang="0">
                <a:pos x="connsiteX43733" y="connsiteY43733"/>
              </a:cxn>
              <a:cxn ang="0">
                <a:pos x="connsiteX43734" y="connsiteY43734"/>
              </a:cxn>
              <a:cxn ang="0">
                <a:pos x="connsiteX43735" y="connsiteY43735"/>
              </a:cxn>
              <a:cxn ang="0">
                <a:pos x="connsiteX43736" y="connsiteY43736"/>
              </a:cxn>
              <a:cxn ang="0">
                <a:pos x="connsiteX43737" y="connsiteY43737"/>
              </a:cxn>
              <a:cxn ang="0">
                <a:pos x="connsiteX43738" y="connsiteY43738"/>
              </a:cxn>
              <a:cxn ang="0">
                <a:pos x="connsiteX43739" y="connsiteY43739"/>
              </a:cxn>
              <a:cxn ang="0">
                <a:pos x="connsiteX43740" y="connsiteY43740"/>
              </a:cxn>
              <a:cxn ang="0">
                <a:pos x="connsiteX43741" y="connsiteY43741"/>
              </a:cxn>
              <a:cxn ang="0">
                <a:pos x="connsiteX43742" y="connsiteY43742"/>
              </a:cxn>
              <a:cxn ang="0">
                <a:pos x="connsiteX43743" y="connsiteY43743"/>
              </a:cxn>
              <a:cxn ang="0">
                <a:pos x="connsiteX43744" y="connsiteY43744"/>
              </a:cxn>
              <a:cxn ang="0">
                <a:pos x="connsiteX43745" y="connsiteY43745"/>
              </a:cxn>
              <a:cxn ang="0">
                <a:pos x="connsiteX43746" y="connsiteY43746"/>
              </a:cxn>
              <a:cxn ang="0">
                <a:pos x="connsiteX43747" y="connsiteY43747"/>
              </a:cxn>
              <a:cxn ang="0">
                <a:pos x="connsiteX43748" y="connsiteY43748"/>
              </a:cxn>
              <a:cxn ang="0">
                <a:pos x="connsiteX43749" y="connsiteY43749"/>
              </a:cxn>
              <a:cxn ang="0">
                <a:pos x="connsiteX43750" y="connsiteY43750"/>
              </a:cxn>
              <a:cxn ang="0">
                <a:pos x="connsiteX43751" y="connsiteY43751"/>
              </a:cxn>
              <a:cxn ang="0">
                <a:pos x="connsiteX43752" y="connsiteY43752"/>
              </a:cxn>
              <a:cxn ang="0">
                <a:pos x="connsiteX43753" y="connsiteY43753"/>
              </a:cxn>
              <a:cxn ang="0">
                <a:pos x="connsiteX43754" y="connsiteY43754"/>
              </a:cxn>
              <a:cxn ang="0">
                <a:pos x="connsiteX43755" y="connsiteY43755"/>
              </a:cxn>
              <a:cxn ang="0">
                <a:pos x="connsiteX43756" y="connsiteY43756"/>
              </a:cxn>
              <a:cxn ang="0">
                <a:pos x="connsiteX43757" y="connsiteY43757"/>
              </a:cxn>
              <a:cxn ang="0">
                <a:pos x="connsiteX43758" y="connsiteY43758"/>
              </a:cxn>
              <a:cxn ang="0">
                <a:pos x="connsiteX43759" y="connsiteY43759"/>
              </a:cxn>
              <a:cxn ang="0">
                <a:pos x="connsiteX43760" y="connsiteY43760"/>
              </a:cxn>
              <a:cxn ang="0">
                <a:pos x="connsiteX43761" y="connsiteY43761"/>
              </a:cxn>
              <a:cxn ang="0">
                <a:pos x="connsiteX43762" y="connsiteY43762"/>
              </a:cxn>
              <a:cxn ang="0">
                <a:pos x="connsiteX43763" y="connsiteY43763"/>
              </a:cxn>
              <a:cxn ang="0">
                <a:pos x="connsiteX43764" y="connsiteY43764"/>
              </a:cxn>
              <a:cxn ang="0">
                <a:pos x="connsiteX43765" y="connsiteY43765"/>
              </a:cxn>
              <a:cxn ang="0">
                <a:pos x="connsiteX43766" y="connsiteY43766"/>
              </a:cxn>
              <a:cxn ang="0">
                <a:pos x="connsiteX43767" y="connsiteY43767"/>
              </a:cxn>
              <a:cxn ang="0">
                <a:pos x="connsiteX43768" y="connsiteY43768"/>
              </a:cxn>
              <a:cxn ang="0">
                <a:pos x="connsiteX43769" y="connsiteY43769"/>
              </a:cxn>
              <a:cxn ang="0">
                <a:pos x="connsiteX43770" y="connsiteY43770"/>
              </a:cxn>
              <a:cxn ang="0">
                <a:pos x="connsiteX43771" y="connsiteY43771"/>
              </a:cxn>
              <a:cxn ang="0">
                <a:pos x="connsiteX43772" y="connsiteY43772"/>
              </a:cxn>
              <a:cxn ang="0">
                <a:pos x="connsiteX43773" y="connsiteY43773"/>
              </a:cxn>
              <a:cxn ang="0">
                <a:pos x="connsiteX43774" y="connsiteY43774"/>
              </a:cxn>
              <a:cxn ang="0">
                <a:pos x="connsiteX43775" y="connsiteY43775"/>
              </a:cxn>
              <a:cxn ang="0">
                <a:pos x="connsiteX43776" y="connsiteY43776"/>
              </a:cxn>
              <a:cxn ang="0">
                <a:pos x="connsiteX43777" y="connsiteY43777"/>
              </a:cxn>
              <a:cxn ang="0">
                <a:pos x="connsiteX43778" y="connsiteY43778"/>
              </a:cxn>
              <a:cxn ang="0">
                <a:pos x="connsiteX43779" y="connsiteY43779"/>
              </a:cxn>
              <a:cxn ang="0">
                <a:pos x="connsiteX43780" y="connsiteY43780"/>
              </a:cxn>
              <a:cxn ang="0">
                <a:pos x="connsiteX43781" y="connsiteY43781"/>
              </a:cxn>
              <a:cxn ang="0">
                <a:pos x="connsiteX43782" y="connsiteY43782"/>
              </a:cxn>
              <a:cxn ang="0">
                <a:pos x="connsiteX43783" y="connsiteY43783"/>
              </a:cxn>
              <a:cxn ang="0">
                <a:pos x="connsiteX43784" y="connsiteY43784"/>
              </a:cxn>
              <a:cxn ang="0">
                <a:pos x="connsiteX43785" y="connsiteY43785"/>
              </a:cxn>
              <a:cxn ang="0">
                <a:pos x="connsiteX43786" y="connsiteY43786"/>
              </a:cxn>
              <a:cxn ang="0">
                <a:pos x="connsiteX43787" y="connsiteY43787"/>
              </a:cxn>
              <a:cxn ang="0">
                <a:pos x="connsiteX43788" y="connsiteY43788"/>
              </a:cxn>
              <a:cxn ang="0">
                <a:pos x="connsiteX43789" y="connsiteY43789"/>
              </a:cxn>
              <a:cxn ang="0">
                <a:pos x="connsiteX43790" y="connsiteY43790"/>
              </a:cxn>
              <a:cxn ang="0">
                <a:pos x="connsiteX43791" y="connsiteY43791"/>
              </a:cxn>
              <a:cxn ang="0">
                <a:pos x="connsiteX43792" y="connsiteY43792"/>
              </a:cxn>
              <a:cxn ang="0">
                <a:pos x="connsiteX43793" y="connsiteY43793"/>
              </a:cxn>
              <a:cxn ang="0">
                <a:pos x="connsiteX43794" y="connsiteY43794"/>
              </a:cxn>
              <a:cxn ang="0">
                <a:pos x="connsiteX43795" y="connsiteY43795"/>
              </a:cxn>
              <a:cxn ang="0">
                <a:pos x="connsiteX43796" y="connsiteY43796"/>
              </a:cxn>
              <a:cxn ang="0">
                <a:pos x="connsiteX43797" y="connsiteY43797"/>
              </a:cxn>
              <a:cxn ang="0">
                <a:pos x="connsiteX43798" y="connsiteY43798"/>
              </a:cxn>
              <a:cxn ang="0">
                <a:pos x="connsiteX43799" y="connsiteY43799"/>
              </a:cxn>
              <a:cxn ang="0">
                <a:pos x="connsiteX43800" y="connsiteY43800"/>
              </a:cxn>
              <a:cxn ang="0">
                <a:pos x="connsiteX43801" y="connsiteY43801"/>
              </a:cxn>
              <a:cxn ang="0">
                <a:pos x="connsiteX43802" y="connsiteY43802"/>
              </a:cxn>
              <a:cxn ang="0">
                <a:pos x="connsiteX43803" y="connsiteY43803"/>
              </a:cxn>
              <a:cxn ang="0">
                <a:pos x="connsiteX43804" y="connsiteY43804"/>
              </a:cxn>
              <a:cxn ang="0">
                <a:pos x="connsiteX43805" y="connsiteY43805"/>
              </a:cxn>
              <a:cxn ang="0">
                <a:pos x="connsiteX43806" y="connsiteY43806"/>
              </a:cxn>
              <a:cxn ang="0">
                <a:pos x="connsiteX43807" y="connsiteY43807"/>
              </a:cxn>
              <a:cxn ang="0">
                <a:pos x="connsiteX43808" y="connsiteY43808"/>
              </a:cxn>
              <a:cxn ang="0">
                <a:pos x="connsiteX43809" y="connsiteY43809"/>
              </a:cxn>
              <a:cxn ang="0">
                <a:pos x="connsiteX43810" y="connsiteY43810"/>
              </a:cxn>
              <a:cxn ang="0">
                <a:pos x="connsiteX43811" y="connsiteY43811"/>
              </a:cxn>
              <a:cxn ang="0">
                <a:pos x="connsiteX43812" y="connsiteY43812"/>
              </a:cxn>
              <a:cxn ang="0">
                <a:pos x="connsiteX43813" y="connsiteY43813"/>
              </a:cxn>
              <a:cxn ang="0">
                <a:pos x="connsiteX43814" y="connsiteY43814"/>
              </a:cxn>
              <a:cxn ang="0">
                <a:pos x="connsiteX43815" y="connsiteY43815"/>
              </a:cxn>
              <a:cxn ang="0">
                <a:pos x="connsiteX43816" y="connsiteY43816"/>
              </a:cxn>
              <a:cxn ang="0">
                <a:pos x="connsiteX43817" y="connsiteY43817"/>
              </a:cxn>
              <a:cxn ang="0">
                <a:pos x="connsiteX43818" y="connsiteY43818"/>
              </a:cxn>
              <a:cxn ang="0">
                <a:pos x="connsiteX43819" y="connsiteY43819"/>
              </a:cxn>
              <a:cxn ang="0">
                <a:pos x="connsiteX43820" y="connsiteY43820"/>
              </a:cxn>
              <a:cxn ang="0">
                <a:pos x="connsiteX43821" y="connsiteY43821"/>
              </a:cxn>
              <a:cxn ang="0">
                <a:pos x="connsiteX43822" y="connsiteY43822"/>
              </a:cxn>
              <a:cxn ang="0">
                <a:pos x="connsiteX43823" y="connsiteY43823"/>
              </a:cxn>
              <a:cxn ang="0">
                <a:pos x="connsiteX43824" y="connsiteY43824"/>
              </a:cxn>
              <a:cxn ang="0">
                <a:pos x="connsiteX43825" y="connsiteY43825"/>
              </a:cxn>
              <a:cxn ang="0">
                <a:pos x="connsiteX43826" y="connsiteY43826"/>
              </a:cxn>
              <a:cxn ang="0">
                <a:pos x="connsiteX43827" y="connsiteY43827"/>
              </a:cxn>
              <a:cxn ang="0">
                <a:pos x="connsiteX43828" y="connsiteY43828"/>
              </a:cxn>
              <a:cxn ang="0">
                <a:pos x="connsiteX43829" y="connsiteY43829"/>
              </a:cxn>
              <a:cxn ang="0">
                <a:pos x="connsiteX43830" y="connsiteY43830"/>
              </a:cxn>
              <a:cxn ang="0">
                <a:pos x="connsiteX43831" y="connsiteY43831"/>
              </a:cxn>
              <a:cxn ang="0">
                <a:pos x="connsiteX43832" y="connsiteY43832"/>
              </a:cxn>
              <a:cxn ang="0">
                <a:pos x="connsiteX43833" y="connsiteY43833"/>
              </a:cxn>
              <a:cxn ang="0">
                <a:pos x="connsiteX43834" y="connsiteY43834"/>
              </a:cxn>
              <a:cxn ang="0">
                <a:pos x="connsiteX43835" y="connsiteY43835"/>
              </a:cxn>
              <a:cxn ang="0">
                <a:pos x="connsiteX43836" y="connsiteY43836"/>
              </a:cxn>
              <a:cxn ang="0">
                <a:pos x="connsiteX43837" y="connsiteY43837"/>
              </a:cxn>
              <a:cxn ang="0">
                <a:pos x="connsiteX43838" y="connsiteY43838"/>
              </a:cxn>
              <a:cxn ang="0">
                <a:pos x="connsiteX43839" y="connsiteY43839"/>
              </a:cxn>
              <a:cxn ang="0">
                <a:pos x="connsiteX43840" y="connsiteY43840"/>
              </a:cxn>
              <a:cxn ang="0">
                <a:pos x="connsiteX43841" y="connsiteY43841"/>
              </a:cxn>
              <a:cxn ang="0">
                <a:pos x="connsiteX43842" y="connsiteY43842"/>
              </a:cxn>
              <a:cxn ang="0">
                <a:pos x="connsiteX43843" y="connsiteY43843"/>
              </a:cxn>
              <a:cxn ang="0">
                <a:pos x="connsiteX43844" y="connsiteY43844"/>
              </a:cxn>
              <a:cxn ang="0">
                <a:pos x="connsiteX43845" y="connsiteY43845"/>
              </a:cxn>
              <a:cxn ang="0">
                <a:pos x="connsiteX43846" y="connsiteY43846"/>
              </a:cxn>
              <a:cxn ang="0">
                <a:pos x="connsiteX43847" y="connsiteY43847"/>
              </a:cxn>
              <a:cxn ang="0">
                <a:pos x="connsiteX43848" y="connsiteY43848"/>
              </a:cxn>
              <a:cxn ang="0">
                <a:pos x="connsiteX43849" y="connsiteY43849"/>
              </a:cxn>
              <a:cxn ang="0">
                <a:pos x="connsiteX43850" y="connsiteY43850"/>
              </a:cxn>
              <a:cxn ang="0">
                <a:pos x="connsiteX43851" y="connsiteY43851"/>
              </a:cxn>
              <a:cxn ang="0">
                <a:pos x="connsiteX43852" y="connsiteY43852"/>
              </a:cxn>
              <a:cxn ang="0">
                <a:pos x="connsiteX43853" y="connsiteY43853"/>
              </a:cxn>
              <a:cxn ang="0">
                <a:pos x="connsiteX43854" y="connsiteY43854"/>
              </a:cxn>
              <a:cxn ang="0">
                <a:pos x="connsiteX43855" y="connsiteY43855"/>
              </a:cxn>
              <a:cxn ang="0">
                <a:pos x="connsiteX43856" y="connsiteY43856"/>
              </a:cxn>
              <a:cxn ang="0">
                <a:pos x="connsiteX43857" y="connsiteY43857"/>
              </a:cxn>
              <a:cxn ang="0">
                <a:pos x="connsiteX43858" y="connsiteY43858"/>
              </a:cxn>
              <a:cxn ang="0">
                <a:pos x="connsiteX43859" y="connsiteY43859"/>
              </a:cxn>
              <a:cxn ang="0">
                <a:pos x="connsiteX43860" y="connsiteY43860"/>
              </a:cxn>
              <a:cxn ang="0">
                <a:pos x="connsiteX43861" y="connsiteY43861"/>
              </a:cxn>
              <a:cxn ang="0">
                <a:pos x="connsiteX43862" y="connsiteY43862"/>
              </a:cxn>
              <a:cxn ang="0">
                <a:pos x="connsiteX43863" y="connsiteY43863"/>
              </a:cxn>
              <a:cxn ang="0">
                <a:pos x="connsiteX43864" y="connsiteY43864"/>
              </a:cxn>
              <a:cxn ang="0">
                <a:pos x="connsiteX43865" y="connsiteY43865"/>
              </a:cxn>
              <a:cxn ang="0">
                <a:pos x="connsiteX43866" y="connsiteY43866"/>
              </a:cxn>
              <a:cxn ang="0">
                <a:pos x="connsiteX43867" y="connsiteY43867"/>
              </a:cxn>
              <a:cxn ang="0">
                <a:pos x="connsiteX43868" y="connsiteY43868"/>
              </a:cxn>
              <a:cxn ang="0">
                <a:pos x="connsiteX43869" y="connsiteY43869"/>
              </a:cxn>
              <a:cxn ang="0">
                <a:pos x="connsiteX43870" y="connsiteY43870"/>
              </a:cxn>
              <a:cxn ang="0">
                <a:pos x="connsiteX43871" y="connsiteY43871"/>
              </a:cxn>
              <a:cxn ang="0">
                <a:pos x="connsiteX43872" y="connsiteY43872"/>
              </a:cxn>
              <a:cxn ang="0">
                <a:pos x="connsiteX43873" y="connsiteY43873"/>
              </a:cxn>
              <a:cxn ang="0">
                <a:pos x="connsiteX43874" y="connsiteY43874"/>
              </a:cxn>
              <a:cxn ang="0">
                <a:pos x="connsiteX43875" y="connsiteY43875"/>
              </a:cxn>
              <a:cxn ang="0">
                <a:pos x="connsiteX43876" y="connsiteY43876"/>
              </a:cxn>
              <a:cxn ang="0">
                <a:pos x="connsiteX43877" y="connsiteY43877"/>
              </a:cxn>
              <a:cxn ang="0">
                <a:pos x="connsiteX43878" y="connsiteY43878"/>
              </a:cxn>
              <a:cxn ang="0">
                <a:pos x="connsiteX43879" y="connsiteY43879"/>
              </a:cxn>
              <a:cxn ang="0">
                <a:pos x="connsiteX43880" y="connsiteY43880"/>
              </a:cxn>
              <a:cxn ang="0">
                <a:pos x="connsiteX43881" y="connsiteY43881"/>
              </a:cxn>
              <a:cxn ang="0">
                <a:pos x="connsiteX43882" y="connsiteY43882"/>
              </a:cxn>
              <a:cxn ang="0">
                <a:pos x="connsiteX43883" y="connsiteY43883"/>
              </a:cxn>
              <a:cxn ang="0">
                <a:pos x="connsiteX43884" y="connsiteY43884"/>
              </a:cxn>
              <a:cxn ang="0">
                <a:pos x="connsiteX43885" y="connsiteY43885"/>
              </a:cxn>
              <a:cxn ang="0">
                <a:pos x="connsiteX43886" y="connsiteY43886"/>
              </a:cxn>
              <a:cxn ang="0">
                <a:pos x="connsiteX43887" y="connsiteY43887"/>
              </a:cxn>
              <a:cxn ang="0">
                <a:pos x="connsiteX43888" y="connsiteY43888"/>
              </a:cxn>
              <a:cxn ang="0">
                <a:pos x="connsiteX43889" y="connsiteY43889"/>
              </a:cxn>
              <a:cxn ang="0">
                <a:pos x="connsiteX43890" y="connsiteY43890"/>
              </a:cxn>
              <a:cxn ang="0">
                <a:pos x="connsiteX43891" y="connsiteY43891"/>
              </a:cxn>
              <a:cxn ang="0">
                <a:pos x="connsiteX43892" y="connsiteY43892"/>
              </a:cxn>
              <a:cxn ang="0">
                <a:pos x="connsiteX43893" y="connsiteY43893"/>
              </a:cxn>
              <a:cxn ang="0">
                <a:pos x="connsiteX43894" y="connsiteY43894"/>
              </a:cxn>
              <a:cxn ang="0">
                <a:pos x="connsiteX43895" y="connsiteY43895"/>
              </a:cxn>
              <a:cxn ang="0">
                <a:pos x="connsiteX43896" y="connsiteY43896"/>
              </a:cxn>
              <a:cxn ang="0">
                <a:pos x="connsiteX43897" y="connsiteY43897"/>
              </a:cxn>
              <a:cxn ang="0">
                <a:pos x="connsiteX43898" y="connsiteY43898"/>
              </a:cxn>
              <a:cxn ang="0">
                <a:pos x="connsiteX43899" y="connsiteY43899"/>
              </a:cxn>
              <a:cxn ang="0">
                <a:pos x="connsiteX43900" y="connsiteY43900"/>
              </a:cxn>
              <a:cxn ang="0">
                <a:pos x="connsiteX43901" y="connsiteY43901"/>
              </a:cxn>
              <a:cxn ang="0">
                <a:pos x="connsiteX43902" y="connsiteY43902"/>
              </a:cxn>
              <a:cxn ang="0">
                <a:pos x="connsiteX43903" y="connsiteY43903"/>
              </a:cxn>
              <a:cxn ang="0">
                <a:pos x="connsiteX43904" y="connsiteY43904"/>
              </a:cxn>
              <a:cxn ang="0">
                <a:pos x="connsiteX43905" y="connsiteY43905"/>
              </a:cxn>
              <a:cxn ang="0">
                <a:pos x="connsiteX43906" y="connsiteY43906"/>
              </a:cxn>
              <a:cxn ang="0">
                <a:pos x="connsiteX43907" y="connsiteY43907"/>
              </a:cxn>
              <a:cxn ang="0">
                <a:pos x="connsiteX43908" y="connsiteY43908"/>
              </a:cxn>
              <a:cxn ang="0">
                <a:pos x="connsiteX43909" y="connsiteY43909"/>
              </a:cxn>
              <a:cxn ang="0">
                <a:pos x="connsiteX43910" y="connsiteY43910"/>
              </a:cxn>
              <a:cxn ang="0">
                <a:pos x="connsiteX43911" y="connsiteY43911"/>
              </a:cxn>
              <a:cxn ang="0">
                <a:pos x="connsiteX43912" y="connsiteY43912"/>
              </a:cxn>
              <a:cxn ang="0">
                <a:pos x="connsiteX43913" y="connsiteY43913"/>
              </a:cxn>
              <a:cxn ang="0">
                <a:pos x="connsiteX43914" y="connsiteY43914"/>
              </a:cxn>
              <a:cxn ang="0">
                <a:pos x="connsiteX43915" y="connsiteY43915"/>
              </a:cxn>
              <a:cxn ang="0">
                <a:pos x="connsiteX43916" y="connsiteY43916"/>
              </a:cxn>
              <a:cxn ang="0">
                <a:pos x="connsiteX43917" y="connsiteY43917"/>
              </a:cxn>
              <a:cxn ang="0">
                <a:pos x="connsiteX43918" y="connsiteY43918"/>
              </a:cxn>
              <a:cxn ang="0">
                <a:pos x="connsiteX43919" y="connsiteY43919"/>
              </a:cxn>
              <a:cxn ang="0">
                <a:pos x="connsiteX43920" y="connsiteY43920"/>
              </a:cxn>
              <a:cxn ang="0">
                <a:pos x="connsiteX43921" y="connsiteY43921"/>
              </a:cxn>
              <a:cxn ang="0">
                <a:pos x="connsiteX43922" y="connsiteY43922"/>
              </a:cxn>
              <a:cxn ang="0">
                <a:pos x="connsiteX43923" y="connsiteY43923"/>
              </a:cxn>
              <a:cxn ang="0">
                <a:pos x="connsiteX43924" y="connsiteY43924"/>
              </a:cxn>
              <a:cxn ang="0">
                <a:pos x="connsiteX43925" y="connsiteY43925"/>
              </a:cxn>
              <a:cxn ang="0">
                <a:pos x="connsiteX43926" y="connsiteY43926"/>
              </a:cxn>
              <a:cxn ang="0">
                <a:pos x="connsiteX43927" y="connsiteY43927"/>
              </a:cxn>
              <a:cxn ang="0">
                <a:pos x="connsiteX43928" y="connsiteY43928"/>
              </a:cxn>
              <a:cxn ang="0">
                <a:pos x="connsiteX43929" y="connsiteY43929"/>
              </a:cxn>
              <a:cxn ang="0">
                <a:pos x="connsiteX43930" y="connsiteY43930"/>
              </a:cxn>
              <a:cxn ang="0">
                <a:pos x="connsiteX43931" y="connsiteY43931"/>
              </a:cxn>
              <a:cxn ang="0">
                <a:pos x="connsiteX43932" y="connsiteY43932"/>
              </a:cxn>
              <a:cxn ang="0">
                <a:pos x="connsiteX43933" y="connsiteY43933"/>
              </a:cxn>
              <a:cxn ang="0">
                <a:pos x="connsiteX43934" y="connsiteY43934"/>
              </a:cxn>
              <a:cxn ang="0">
                <a:pos x="connsiteX43935" y="connsiteY43935"/>
              </a:cxn>
              <a:cxn ang="0">
                <a:pos x="connsiteX43936" y="connsiteY43936"/>
              </a:cxn>
              <a:cxn ang="0">
                <a:pos x="connsiteX43937" y="connsiteY43937"/>
              </a:cxn>
              <a:cxn ang="0">
                <a:pos x="connsiteX43938" y="connsiteY43938"/>
              </a:cxn>
              <a:cxn ang="0">
                <a:pos x="connsiteX43939" y="connsiteY43939"/>
              </a:cxn>
              <a:cxn ang="0">
                <a:pos x="connsiteX43940" y="connsiteY43940"/>
              </a:cxn>
              <a:cxn ang="0">
                <a:pos x="connsiteX43941" y="connsiteY43941"/>
              </a:cxn>
              <a:cxn ang="0">
                <a:pos x="connsiteX43942" y="connsiteY43942"/>
              </a:cxn>
              <a:cxn ang="0">
                <a:pos x="connsiteX43943" y="connsiteY43943"/>
              </a:cxn>
              <a:cxn ang="0">
                <a:pos x="connsiteX43944" y="connsiteY43944"/>
              </a:cxn>
              <a:cxn ang="0">
                <a:pos x="connsiteX43945" y="connsiteY43945"/>
              </a:cxn>
              <a:cxn ang="0">
                <a:pos x="connsiteX43946" y="connsiteY43946"/>
              </a:cxn>
              <a:cxn ang="0">
                <a:pos x="connsiteX43947" y="connsiteY43947"/>
              </a:cxn>
              <a:cxn ang="0">
                <a:pos x="connsiteX43948" y="connsiteY43948"/>
              </a:cxn>
              <a:cxn ang="0">
                <a:pos x="connsiteX43949" y="connsiteY43949"/>
              </a:cxn>
              <a:cxn ang="0">
                <a:pos x="connsiteX43950" y="connsiteY43950"/>
              </a:cxn>
              <a:cxn ang="0">
                <a:pos x="connsiteX43951" y="connsiteY43951"/>
              </a:cxn>
              <a:cxn ang="0">
                <a:pos x="connsiteX43952" y="connsiteY43952"/>
              </a:cxn>
              <a:cxn ang="0">
                <a:pos x="connsiteX43953" y="connsiteY43953"/>
              </a:cxn>
              <a:cxn ang="0">
                <a:pos x="connsiteX43954" y="connsiteY43954"/>
              </a:cxn>
              <a:cxn ang="0">
                <a:pos x="connsiteX43955" y="connsiteY43955"/>
              </a:cxn>
              <a:cxn ang="0">
                <a:pos x="connsiteX43956" y="connsiteY43956"/>
              </a:cxn>
              <a:cxn ang="0">
                <a:pos x="connsiteX43957" y="connsiteY43957"/>
              </a:cxn>
              <a:cxn ang="0">
                <a:pos x="connsiteX43958" y="connsiteY43958"/>
              </a:cxn>
              <a:cxn ang="0">
                <a:pos x="connsiteX43959" y="connsiteY43959"/>
              </a:cxn>
              <a:cxn ang="0">
                <a:pos x="connsiteX43960" y="connsiteY43960"/>
              </a:cxn>
              <a:cxn ang="0">
                <a:pos x="connsiteX43961" y="connsiteY43961"/>
              </a:cxn>
              <a:cxn ang="0">
                <a:pos x="connsiteX43962" y="connsiteY43962"/>
              </a:cxn>
              <a:cxn ang="0">
                <a:pos x="connsiteX43963" y="connsiteY43963"/>
              </a:cxn>
              <a:cxn ang="0">
                <a:pos x="connsiteX43964" y="connsiteY43964"/>
              </a:cxn>
              <a:cxn ang="0">
                <a:pos x="connsiteX43965" y="connsiteY43965"/>
              </a:cxn>
              <a:cxn ang="0">
                <a:pos x="connsiteX43966" y="connsiteY43966"/>
              </a:cxn>
              <a:cxn ang="0">
                <a:pos x="connsiteX43967" y="connsiteY43967"/>
              </a:cxn>
              <a:cxn ang="0">
                <a:pos x="connsiteX43968" y="connsiteY43968"/>
              </a:cxn>
              <a:cxn ang="0">
                <a:pos x="connsiteX43969" y="connsiteY43969"/>
              </a:cxn>
              <a:cxn ang="0">
                <a:pos x="connsiteX43970" y="connsiteY43970"/>
              </a:cxn>
              <a:cxn ang="0">
                <a:pos x="connsiteX43971" y="connsiteY43971"/>
              </a:cxn>
              <a:cxn ang="0">
                <a:pos x="connsiteX43972" y="connsiteY43972"/>
              </a:cxn>
              <a:cxn ang="0">
                <a:pos x="connsiteX43973" y="connsiteY43973"/>
              </a:cxn>
              <a:cxn ang="0">
                <a:pos x="connsiteX43974" y="connsiteY43974"/>
              </a:cxn>
              <a:cxn ang="0">
                <a:pos x="connsiteX43975" y="connsiteY43975"/>
              </a:cxn>
              <a:cxn ang="0">
                <a:pos x="connsiteX43976" y="connsiteY43976"/>
              </a:cxn>
              <a:cxn ang="0">
                <a:pos x="connsiteX43977" y="connsiteY43977"/>
              </a:cxn>
              <a:cxn ang="0">
                <a:pos x="connsiteX43978" y="connsiteY43978"/>
              </a:cxn>
              <a:cxn ang="0">
                <a:pos x="connsiteX43979" y="connsiteY43979"/>
              </a:cxn>
              <a:cxn ang="0">
                <a:pos x="connsiteX43980" y="connsiteY43980"/>
              </a:cxn>
              <a:cxn ang="0">
                <a:pos x="connsiteX43981" y="connsiteY43981"/>
              </a:cxn>
              <a:cxn ang="0">
                <a:pos x="connsiteX43982" y="connsiteY43982"/>
              </a:cxn>
              <a:cxn ang="0">
                <a:pos x="connsiteX43983" y="connsiteY43983"/>
              </a:cxn>
              <a:cxn ang="0">
                <a:pos x="connsiteX43984" y="connsiteY43984"/>
              </a:cxn>
              <a:cxn ang="0">
                <a:pos x="connsiteX43985" y="connsiteY43985"/>
              </a:cxn>
              <a:cxn ang="0">
                <a:pos x="connsiteX43986" y="connsiteY43986"/>
              </a:cxn>
              <a:cxn ang="0">
                <a:pos x="connsiteX43987" y="connsiteY43987"/>
              </a:cxn>
              <a:cxn ang="0">
                <a:pos x="connsiteX43988" y="connsiteY43988"/>
              </a:cxn>
              <a:cxn ang="0">
                <a:pos x="connsiteX43989" y="connsiteY43989"/>
              </a:cxn>
              <a:cxn ang="0">
                <a:pos x="connsiteX43990" y="connsiteY43990"/>
              </a:cxn>
              <a:cxn ang="0">
                <a:pos x="connsiteX43991" y="connsiteY43991"/>
              </a:cxn>
              <a:cxn ang="0">
                <a:pos x="connsiteX43992" y="connsiteY43992"/>
              </a:cxn>
              <a:cxn ang="0">
                <a:pos x="connsiteX43993" y="connsiteY43993"/>
              </a:cxn>
              <a:cxn ang="0">
                <a:pos x="connsiteX43994" y="connsiteY43994"/>
              </a:cxn>
              <a:cxn ang="0">
                <a:pos x="connsiteX43995" y="connsiteY43995"/>
              </a:cxn>
              <a:cxn ang="0">
                <a:pos x="connsiteX43996" y="connsiteY43996"/>
              </a:cxn>
              <a:cxn ang="0">
                <a:pos x="connsiteX43997" y="connsiteY43997"/>
              </a:cxn>
              <a:cxn ang="0">
                <a:pos x="connsiteX43998" y="connsiteY43998"/>
              </a:cxn>
              <a:cxn ang="0">
                <a:pos x="connsiteX43999" y="connsiteY43999"/>
              </a:cxn>
              <a:cxn ang="0">
                <a:pos x="connsiteX44000" y="connsiteY44000"/>
              </a:cxn>
              <a:cxn ang="0">
                <a:pos x="connsiteX44001" y="connsiteY44001"/>
              </a:cxn>
              <a:cxn ang="0">
                <a:pos x="connsiteX44002" y="connsiteY44002"/>
              </a:cxn>
              <a:cxn ang="0">
                <a:pos x="connsiteX44003" y="connsiteY44003"/>
              </a:cxn>
              <a:cxn ang="0">
                <a:pos x="connsiteX44004" y="connsiteY44004"/>
              </a:cxn>
              <a:cxn ang="0">
                <a:pos x="connsiteX44005" y="connsiteY44005"/>
              </a:cxn>
              <a:cxn ang="0">
                <a:pos x="connsiteX44006" y="connsiteY44006"/>
              </a:cxn>
              <a:cxn ang="0">
                <a:pos x="connsiteX44007" y="connsiteY44007"/>
              </a:cxn>
              <a:cxn ang="0">
                <a:pos x="connsiteX44008" y="connsiteY44008"/>
              </a:cxn>
              <a:cxn ang="0">
                <a:pos x="connsiteX44009" y="connsiteY44009"/>
              </a:cxn>
              <a:cxn ang="0">
                <a:pos x="connsiteX44010" y="connsiteY44010"/>
              </a:cxn>
              <a:cxn ang="0">
                <a:pos x="connsiteX44011" y="connsiteY44011"/>
              </a:cxn>
              <a:cxn ang="0">
                <a:pos x="connsiteX44012" y="connsiteY44012"/>
              </a:cxn>
              <a:cxn ang="0">
                <a:pos x="connsiteX44013" y="connsiteY44013"/>
              </a:cxn>
              <a:cxn ang="0">
                <a:pos x="connsiteX44014" y="connsiteY44014"/>
              </a:cxn>
              <a:cxn ang="0">
                <a:pos x="connsiteX44015" y="connsiteY44015"/>
              </a:cxn>
              <a:cxn ang="0">
                <a:pos x="connsiteX44016" y="connsiteY44016"/>
              </a:cxn>
              <a:cxn ang="0">
                <a:pos x="connsiteX44017" y="connsiteY44017"/>
              </a:cxn>
              <a:cxn ang="0">
                <a:pos x="connsiteX44018" y="connsiteY44018"/>
              </a:cxn>
              <a:cxn ang="0">
                <a:pos x="connsiteX44019" y="connsiteY44019"/>
              </a:cxn>
              <a:cxn ang="0">
                <a:pos x="connsiteX44020" y="connsiteY44020"/>
              </a:cxn>
              <a:cxn ang="0">
                <a:pos x="connsiteX44021" y="connsiteY44021"/>
              </a:cxn>
              <a:cxn ang="0">
                <a:pos x="connsiteX44022" y="connsiteY44022"/>
              </a:cxn>
              <a:cxn ang="0">
                <a:pos x="connsiteX44023" y="connsiteY44023"/>
              </a:cxn>
              <a:cxn ang="0">
                <a:pos x="connsiteX44024" y="connsiteY44024"/>
              </a:cxn>
              <a:cxn ang="0">
                <a:pos x="connsiteX44025" y="connsiteY44025"/>
              </a:cxn>
              <a:cxn ang="0">
                <a:pos x="connsiteX44026" y="connsiteY44026"/>
              </a:cxn>
              <a:cxn ang="0">
                <a:pos x="connsiteX44027" y="connsiteY44027"/>
              </a:cxn>
              <a:cxn ang="0">
                <a:pos x="connsiteX44028" y="connsiteY44028"/>
              </a:cxn>
              <a:cxn ang="0">
                <a:pos x="connsiteX44029" y="connsiteY44029"/>
              </a:cxn>
              <a:cxn ang="0">
                <a:pos x="connsiteX44030" y="connsiteY44030"/>
              </a:cxn>
              <a:cxn ang="0">
                <a:pos x="connsiteX44031" y="connsiteY44031"/>
              </a:cxn>
              <a:cxn ang="0">
                <a:pos x="connsiteX44032" y="connsiteY44032"/>
              </a:cxn>
              <a:cxn ang="0">
                <a:pos x="connsiteX44033" y="connsiteY44033"/>
              </a:cxn>
              <a:cxn ang="0">
                <a:pos x="connsiteX44034" y="connsiteY44034"/>
              </a:cxn>
              <a:cxn ang="0">
                <a:pos x="connsiteX44035" y="connsiteY44035"/>
              </a:cxn>
              <a:cxn ang="0">
                <a:pos x="connsiteX44036" y="connsiteY44036"/>
              </a:cxn>
              <a:cxn ang="0">
                <a:pos x="connsiteX44037" y="connsiteY44037"/>
              </a:cxn>
              <a:cxn ang="0">
                <a:pos x="connsiteX44038" y="connsiteY44038"/>
              </a:cxn>
              <a:cxn ang="0">
                <a:pos x="connsiteX44039" y="connsiteY44039"/>
              </a:cxn>
              <a:cxn ang="0">
                <a:pos x="connsiteX44040" y="connsiteY44040"/>
              </a:cxn>
              <a:cxn ang="0">
                <a:pos x="connsiteX44041" y="connsiteY44041"/>
              </a:cxn>
              <a:cxn ang="0">
                <a:pos x="connsiteX44042" y="connsiteY44042"/>
              </a:cxn>
              <a:cxn ang="0">
                <a:pos x="connsiteX44043" y="connsiteY44043"/>
              </a:cxn>
              <a:cxn ang="0">
                <a:pos x="connsiteX44044" y="connsiteY44044"/>
              </a:cxn>
              <a:cxn ang="0">
                <a:pos x="connsiteX44045" y="connsiteY44045"/>
              </a:cxn>
              <a:cxn ang="0">
                <a:pos x="connsiteX44046" y="connsiteY44046"/>
              </a:cxn>
              <a:cxn ang="0">
                <a:pos x="connsiteX44047" y="connsiteY44047"/>
              </a:cxn>
              <a:cxn ang="0">
                <a:pos x="connsiteX44048" y="connsiteY44048"/>
              </a:cxn>
              <a:cxn ang="0">
                <a:pos x="connsiteX44049" y="connsiteY44049"/>
              </a:cxn>
              <a:cxn ang="0">
                <a:pos x="connsiteX44050" y="connsiteY44050"/>
              </a:cxn>
              <a:cxn ang="0">
                <a:pos x="connsiteX44051" y="connsiteY44051"/>
              </a:cxn>
              <a:cxn ang="0">
                <a:pos x="connsiteX44052" y="connsiteY44052"/>
              </a:cxn>
              <a:cxn ang="0">
                <a:pos x="connsiteX44053" y="connsiteY44053"/>
              </a:cxn>
              <a:cxn ang="0">
                <a:pos x="connsiteX44054" y="connsiteY44054"/>
              </a:cxn>
              <a:cxn ang="0">
                <a:pos x="connsiteX44055" y="connsiteY44055"/>
              </a:cxn>
              <a:cxn ang="0">
                <a:pos x="connsiteX44056" y="connsiteY44056"/>
              </a:cxn>
              <a:cxn ang="0">
                <a:pos x="connsiteX44057" y="connsiteY44057"/>
              </a:cxn>
              <a:cxn ang="0">
                <a:pos x="connsiteX44058" y="connsiteY44058"/>
              </a:cxn>
              <a:cxn ang="0">
                <a:pos x="connsiteX44059" y="connsiteY44059"/>
              </a:cxn>
              <a:cxn ang="0">
                <a:pos x="connsiteX44060" y="connsiteY44060"/>
              </a:cxn>
              <a:cxn ang="0">
                <a:pos x="connsiteX44061" y="connsiteY44061"/>
              </a:cxn>
              <a:cxn ang="0">
                <a:pos x="connsiteX44062" y="connsiteY44062"/>
              </a:cxn>
              <a:cxn ang="0">
                <a:pos x="connsiteX44063" y="connsiteY44063"/>
              </a:cxn>
              <a:cxn ang="0">
                <a:pos x="connsiteX44064" y="connsiteY44064"/>
              </a:cxn>
              <a:cxn ang="0">
                <a:pos x="connsiteX44065" y="connsiteY44065"/>
              </a:cxn>
              <a:cxn ang="0">
                <a:pos x="connsiteX44066" y="connsiteY44066"/>
              </a:cxn>
              <a:cxn ang="0">
                <a:pos x="connsiteX44067" y="connsiteY44067"/>
              </a:cxn>
              <a:cxn ang="0">
                <a:pos x="connsiteX44068" y="connsiteY44068"/>
              </a:cxn>
              <a:cxn ang="0">
                <a:pos x="connsiteX44069" y="connsiteY44069"/>
              </a:cxn>
              <a:cxn ang="0">
                <a:pos x="connsiteX44070" y="connsiteY44070"/>
              </a:cxn>
              <a:cxn ang="0">
                <a:pos x="connsiteX44071" y="connsiteY44071"/>
              </a:cxn>
              <a:cxn ang="0">
                <a:pos x="connsiteX44072" y="connsiteY44072"/>
              </a:cxn>
              <a:cxn ang="0">
                <a:pos x="connsiteX44073" y="connsiteY44073"/>
              </a:cxn>
              <a:cxn ang="0">
                <a:pos x="connsiteX44074" y="connsiteY44074"/>
              </a:cxn>
              <a:cxn ang="0">
                <a:pos x="connsiteX44075" y="connsiteY44075"/>
              </a:cxn>
              <a:cxn ang="0">
                <a:pos x="connsiteX44076" y="connsiteY44076"/>
              </a:cxn>
              <a:cxn ang="0">
                <a:pos x="connsiteX44077" y="connsiteY44077"/>
              </a:cxn>
              <a:cxn ang="0">
                <a:pos x="connsiteX44078" y="connsiteY44078"/>
              </a:cxn>
              <a:cxn ang="0">
                <a:pos x="connsiteX44079" y="connsiteY44079"/>
              </a:cxn>
              <a:cxn ang="0">
                <a:pos x="connsiteX44080" y="connsiteY44080"/>
              </a:cxn>
              <a:cxn ang="0">
                <a:pos x="connsiteX44081" y="connsiteY44081"/>
              </a:cxn>
              <a:cxn ang="0">
                <a:pos x="connsiteX44082" y="connsiteY44082"/>
              </a:cxn>
              <a:cxn ang="0">
                <a:pos x="connsiteX44083" y="connsiteY44083"/>
              </a:cxn>
              <a:cxn ang="0">
                <a:pos x="connsiteX44084" y="connsiteY44084"/>
              </a:cxn>
              <a:cxn ang="0">
                <a:pos x="connsiteX44085" y="connsiteY44085"/>
              </a:cxn>
              <a:cxn ang="0">
                <a:pos x="connsiteX44086" y="connsiteY44086"/>
              </a:cxn>
              <a:cxn ang="0">
                <a:pos x="connsiteX44087" y="connsiteY44087"/>
              </a:cxn>
              <a:cxn ang="0">
                <a:pos x="connsiteX44088" y="connsiteY44088"/>
              </a:cxn>
              <a:cxn ang="0">
                <a:pos x="connsiteX44089" y="connsiteY44089"/>
              </a:cxn>
              <a:cxn ang="0">
                <a:pos x="connsiteX44090" y="connsiteY44090"/>
              </a:cxn>
              <a:cxn ang="0">
                <a:pos x="connsiteX44091" y="connsiteY44091"/>
              </a:cxn>
              <a:cxn ang="0">
                <a:pos x="connsiteX44092" y="connsiteY44092"/>
              </a:cxn>
              <a:cxn ang="0">
                <a:pos x="connsiteX44093" y="connsiteY44093"/>
              </a:cxn>
              <a:cxn ang="0">
                <a:pos x="connsiteX44094" y="connsiteY44094"/>
              </a:cxn>
              <a:cxn ang="0">
                <a:pos x="connsiteX44095" y="connsiteY44095"/>
              </a:cxn>
              <a:cxn ang="0">
                <a:pos x="connsiteX44096" y="connsiteY44096"/>
              </a:cxn>
              <a:cxn ang="0">
                <a:pos x="connsiteX44097" y="connsiteY44097"/>
              </a:cxn>
              <a:cxn ang="0">
                <a:pos x="connsiteX44098" y="connsiteY44098"/>
              </a:cxn>
              <a:cxn ang="0">
                <a:pos x="connsiteX44099" y="connsiteY44099"/>
              </a:cxn>
              <a:cxn ang="0">
                <a:pos x="connsiteX44100" y="connsiteY44100"/>
              </a:cxn>
              <a:cxn ang="0">
                <a:pos x="connsiteX44101" y="connsiteY44101"/>
              </a:cxn>
              <a:cxn ang="0">
                <a:pos x="connsiteX44102" y="connsiteY44102"/>
              </a:cxn>
              <a:cxn ang="0">
                <a:pos x="connsiteX44103" y="connsiteY44103"/>
              </a:cxn>
              <a:cxn ang="0">
                <a:pos x="connsiteX44104" y="connsiteY44104"/>
              </a:cxn>
              <a:cxn ang="0">
                <a:pos x="connsiteX44105" y="connsiteY44105"/>
              </a:cxn>
              <a:cxn ang="0">
                <a:pos x="connsiteX44106" y="connsiteY44106"/>
              </a:cxn>
              <a:cxn ang="0">
                <a:pos x="connsiteX44107" y="connsiteY44107"/>
              </a:cxn>
              <a:cxn ang="0">
                <a:pos x="connsiteX44108" y="connsiteY44108"/>
              </a:cxn>
              <a:cxn ang="0">
                <a:pos x="connsiteX44109" y="connsiteY44109"/>
              </a:cxn>
              <a:cxn ang="0">
                <a:pos x="connsiteX44110" y="connsiteY44110"/>
              </a:cxn>
              <a:cxn ang="0">
                <a:pos x="connsiteX44111" y="connsiteY44111"/>
              </a:cxn>
              <a:cxn ang="0">
                <a:pos x="connsiteX44112" y="connsiteY44112"/>
              </a:cxn>
              <a:cxn ang="0">
                <a:pos x="connsiteX44113" y="connsiteY44113"/>
              </a:cxn>
              <a:cxn ang="0">
                <a:pos x="connsiteX44114" y="connsiteY44114"/>
              </a:cxn>
              <a:cxn ang="0">
                <a:pos x="connsiteX44115" y="connsiteY44115"/>
              </a:cxn>
              <a:cxn ang="0">
                <a:pos x="connsiteX44116" y="connsiteY44116"/>
              </a:cxn>
              <a:cxn ang="0">
                <a:pos x="connsiteX44117" y="connsiteY44117"/>
              </a:cxn>
              <a:cxn ang="0">
                <a:pos x="connsiteX44118" y="connsiteY44118"/>
              </a:cxn>
              <a:cxn ang="0">
                <a:pos x="connsiteX44119" y="connsiteY44119"/>
              </a:cxn>
              <a:cxn ang="0">
                <a:pos x="connsiteX44120" y="connsiteY44120"/>
              </a:cxn>
              <a:cxn ang="0">
                <a:pos x="connsiteX44121" y="connsiteY44121"/>
              </a:cxn>
              <a:cxn ang="0">
                <a:pos x="connsiteX44122" y="connsiteY44122"/>
              </a:cxn>
              <a:cxn ang="0">
                <a:pos x="connsiteX44123" y="connsiteY44123"/>
              </a:cxn>
              <a:cxn ang="0">
                <a:pos x="connsiteX44124" y="connsiteY44124"/>
              </a:cxn>
              <a:cxn ang="0">
                <a:pos x="connsiteX44125" y="connsiteY44125"/>
              </a:cxn>
              <a:cxn ang="0">
                <a:pos x="connsiteX44126" y="connsiteY44126"/>
              </a:cxn>
              <a:cxn ang="0">
                <a:pos x="connsiteX44127" y="connsiteY44127"/>
              </a:cxn>
              <a:cxn ang="0">
                <a:pos x="connsiteX44128" y="connsiteY44128"/>
              </a:cxn>
              <a:cxn ang="0">
                <a:pos x="connsiteX44129" y="connsiteY44129"/>
              </a:cxn>
              <a:cxn ang="0">
                <a:pos x="connsiteX44130" y="connsiteY44130"/>
              </a:cxn>
              <a:cxn ang="0">
                <a:pos x="connsiteX44131" y="connsiteY44131"/>
              </a:cxn>
              <a:cxn ang="0">
                <a:pos x="connsiteX44132" y="connsiteY44132"/>
              </a:cxn>
              <a:cxn ang="0">
                <a:pos x="connsiteX44133" y="connsiteY44133"/>
              </a:cxn>
              <a:cxn ang="0">
                <a:pos x="connsiteX44134" y="connsiteY44134"/>
              </a:cxn>
              <a:cxn ang="0">
                <a:pos x="connsiteX44135" y="connsiteY44135"/>
              </a:cxn>
              <a:cxn ang="0">
                <a:pos x="connsiteX44136" y="connsiteY44136"/>
              </a:cxn>
              <a:cxn ang="0">
                <a:pos x="connsiteX44137" y="connsiteY44137"/>
              </a:cxn>
              <a:cxn ang="0">
                <a:pos x="connsiteX44138" y="connsiteY44138"/>
              </a:cxn>
              <a:cxn ang="0">
                <a:pos x="connsiteX44139" y="connsiteY44139"/>
              </a:cxn>
              <a:cxn ang="0">
                <a:pos x="connsiteX44140" y="connsiteY44140"/>
              </a:cxn>
              <a:cxn ang="0">
                <a:pos x="connsiteX44141" y="connsiteY44141"/>
              </a:cxn>
              <a:cxn ang="0">
                <a:pos x="connsiteX44142" y="connsiteY44142"/>
              </a:cxn>
              <a:cxn ang="0">
                <a:pos x="connsiteX44143" y="connsiteY44143"/>
              </a:cxn>
              <a:cxn ang="0">
                <a:pos x="connsiteX44144" y="connsiteY44144"/>
              </a:cxn>
              <a:cxn ang="0">
                <a:pos x="connsiteX44145" y="connsiteY44145"/>
              </a:cxn>
              <a:cxn ang="0">
                <a:pos x="connsiteX44146" y="connsiteY44146"/>
              </a:cxn>
              <a:cxn ang="0">
                <a:pos x="connsiteX44147" y="connsiteY44147"/>
              </a:cxn>
              <a:cxn ang="0">
                <a:pos x="connsiteX44148" y="connsiteY44148"/>
              </a:cxn>
              <a:cxn ang="0">
                <a:pos x="connsiteX44149" y="connsiteY44149"/>
              </a:cxn>
              <a:cxn ang="0">
                <a:pos x="connsiteX44150" y="connsiteY44150"/>
              </a:cxn>
              <a:cxn ang="0">
                <a:pos x="connsiteX44151" y="connsiteY44151"/>
              </a:cxn>
              <a:cxn ang="0">
                <a:pos x="connsiteX44152" y="connsiteY44152"/>
              </a:cxn>
              <a:cxn ang="0">
                <a:pos x="connsiteX44153" y="connsiteY44153"/>
              </a:cxn>
              <a:cxn ang="0">
                <a:pos x="connsiteX44154" y="connsiteY44154"/>
              </a:cxn>
              <a:cxn ang="0">
                <a:pos x="connsiteX44155" y="connsiteY44155"/>
              </a:cxn>
              <a:cxn ang="0">
                <a:pos x="connsiteX44156" y="connsiteY44156"/>
              </a:cxn>
              <a:cxn ang="0">
                <a:pos x="connsiteX44157" y="connsiteY44157"/>
              </a:cxn>
              <a:cxn ang="0">
                <a:pos x="connsiteX44158" y="connsiteY44158"/>
              </a:cxn>
              <a:cxn ang="0">
                <a:pos x="connsiteX44159" y="connsiteY44159"/>
              </a:cxn>
              <a:cxn ang="0">
                <a:pos x="connsiteX44160" y="connsiteY44160"/>
              </a:cxn>
              <a:cxn ang="0">
                <a:pos x="connsiteX44161" y="connsiteY44161"/>
              </a:cxn>
              <a:cxn ang="0">
                <a:pos x="connsiteX44162" y="connsiteY44162"/>
              </a:cxn>
              <a:cxn ang="0">
                <a:pos x="connsiteX44163" y="connsiteY44163"/>
              </a:cxn>
              <a:cxn ang="0">
                <a:pos x="connsiteX44164" y="connsiteY44164"/>
              </a:cxn>
              <a:cxn ang="0">
                <a:pos x="connsiteX44165" y="connsiteY44165"/>
              </a:cxn>
              <a:cxn ang="0">
                <a:pos x="connsiteX44166" y="connsiteY44166"/>
              </a:cxn>
              <a:cxn ang="0">
                <a:pos x="connsiteX44167" y="connsiteY44167"/>
              </a:cxn>
              <a:cxn ang="0">
                <a:pos x="connsiteX44168" y="connsiteY44168"/>
              </a:cxn>
              <a:cxn ang="0">
                <a:pos x="connsiteX44169" y="connsiteY44169"/>
              </a:cxn>
              <a:cxn ang="0">
                <a:pos x="connsiteX44170" y="connsiteY44170"/>
              </a:cxn>
              <a:cxn ang="0">
                <a:pos x="connsiteX44171" y="connsiteY44171"/>
              </a:cxn>
              <a:cxn ang="0">
                <a:pos x="connsiteX44172" y="connsiteY44172"/>
              </a:cxn>
              <a:cxn ang="0">
                <a:pos x="connsiteX44173" y="connsiteY44173"/>
              </a:cxn>
              <a:cxn ang="0">
                <a:pos x="connsiteX44174" y="connsiteY44174"/>
              </a:cxn>
              <a:cxn ang="0">
                <a:pos x="connsiteX44175" y="connsiteY44175"/>
              </a:cxn>
              <a:cxn ang="0">
                <a:pos x="connsiteX44176" y="connsiteY44176"/>
              </a:cxn>
              <a:cxn ang="0">
                <a:pos x="connsiteX44177" y="connsiteY44177"/>
              </a:cxn>
              <a:cxn ang="0">
                <a:pos x="connsiteX44178" y="connsiteY44178"/>
              </a:cxn>
              <a:cxn ang="0">
                <a:pos x="connsiteX44179" y="connsiteY44179"/>
              </a:cxn>
              <a:cxn ang="0">
                <a:pos x="connsiteX44180" y="connsiteY44180"/>
              </a:cxn>
              <a:cxn ang="0">
                <a:pos x="connsiteX44181" y="connsiteY44181"/>
              </a:cxn>
              <a:cxn ang="0">
                <a:pos x="connsiteX44182" y="connsiteY44182"/>
              </a:cxn>
              <a:cxn ang="0">
                <a:pos x="connsiteX44183" y="connsiteY44183"/>
              </a:cxn>
              <a:cxn ang="0">
                <a:pos x="connsiteX44184" y="connsiteY44184"/>
              </a:cxn>
              <a:cxn ang="0">
                <a:pos x="connsiteX44185" y="connsiteY44185"/>
              </a:cxn>
              <a:cxn ang="0">
                <a:pos x="connsiteX44186" y="connsiteY44186"/>
              </a:cxn>
              <a:cxn ang="0">
                <a:pos x="connsiteX44187" y="connsiteY44187"/>
              </a:cxn>
              <a:cxn ang="0">
                <a:pos x="connsiteX44188" y="connsiteY44188"/>
              </a:cxn>
              <a:cxn ang="0">
                <a:pos x="connsiteX44189" y="connsiteY44189"/>
              </a:cxn>
              <a:cxn ang="0">
                <a:pos x="connsiteX44190" y="connsiteY44190"/>
              </a:cxn>
              <a:cxn ang="0">
                <a:pos x="connsiteX44191" y="connsiteY44191"/>
              </a:cxn>
              <a:cxn ang="0">
                <a:pos x="connsiteX44192" y="connsiteY44192"/>
              </a:cxn>
              <a:cxn ang="0">
                <a:pos x="connsiteX44193" y="connsiteY44193"/>
              </a:cxn>
              <a:cxn ang="0">
                <a:pos x="connsiteX44194" y="connsiteY44194"/>
              </a:cxn>
              <a:cxn ang="0">
                <a:pos x="connsiteX44195" y="connsiteY44195"/>
              </a:cxn>
              <a:cxn ang="0">
                <a:pos x="connsiteX44196" y="connsiteY44196"/>
              </a:cxn>
              <a:cxn ang="0">
                <a:pos x="connsiteX44197" y="connsiteY44197"/>
              </a:cxn>
              <a:cxn ang="0">
                <a:pos x="connsiteX44198" y="connsiteY44198"/>
              </a:cxn>
              <a:cxn ang="0">
                <a:pos x="connsiteX44199" y="connsiteY44199"/>
              </a:cxn>
              <a:cxn ang="0">
                <a:pos x="connsiteX44200" y="connsiteY44200"/>
              </a:cxn>
              <a:cxn ang="0">
                <a:pos x="connsiteX44201" y="connsiteY44201"/>
              </a:cxn>
              <a:cxn ang="0">
                <a:pos x="connsiteX44202" y="connsiteY44202"/>
              </a:cxn>
              <a:cxn ang="0">
                <a:pos x="connsiteX44203" y="connsiteY44203"/>
              </a:cxn>
              <a:cxn ang="0">
                <a:pos x="connsiteX44204" y="connsiteY44204"/>
              </a:cxn>
              <a:cxn ang="0">
                <a:pos x="connsiteX44205" y="connsiteY44205"/>
              </a:cxn>
              <a:cxn ang="0">
                <a:pos x="connsiteX44206" y="connsiteY44206"/>
              </a:cxn>
              <a:cxn ang="0">
                <a:pos x="connsiteX44207" y="connsiteY44207"/>
              </a:cxn>
              <a:cxn ang="0">
                <a:pos x="connsiteX44208" y="connsiteY44208"/>
              </a:cxn>
              <a:cxn ang="0">
                <a:pos x="connsiteX44209" y="connsiteY44209"/>
              </a:cxn>
              <a:cxn ang="0">
                <a:pos x="connsiteX44210" y="connsiteY44210"/>
              </a:cxn>
              <a:cxn ang="0">
                <a:pos x="connsiteX44211" y="connsiteY44211"/>
              </a:cxn>
              <a:cxn ang="0">
                <a:pos x="connsiteX44212" y="connsiteY44212"/>
              </a:cxn>
              <a:cxn ang="0">
                <a:pos x="connsiteX44213" y="connsiteY44213"/>
              </a:cxn>
              <a:cxn ang="0">
                <a:pos x="connsiteX44214" y="connsiteY44214"/>
              </a:cxn>
              <a:cxn ang="0">
                <a:pos x="connsiteX44215" y="connsiteY44215"/>
              </a:cxn>
              <a:cxn ang="0">
                <a:pos x="connsiteX44216" y="connsiteY44216"/>
              </a:cxn>
              <a:cxn ang="0">
                <a:pos x="connsiteX44217" y="connsiteY44217"/>
              </a:cxn>
              <a:cxn ang="0">
                <a:pos x="connsiteX44218" y="connsiteY44218"/>
              </a:cxn>
              <a:cxn ang="0">
                <a:pos x="connsiteX44219" y="connsiteY44219"/>
              </a:cxn>
              <a:cxn ang="0">
                <a:pos x="connsiteX44220" y="connsiteY44220"/>
              </a:cxn>
              <a:cxn ang="0">
                <a:pos x="connsiteX44221" y="connsiteY44221"/>
              </a:cxn>
              <a:cxn ang="0">
                <a:pos x="connsiteX44222" y="connsiteY44222"/>
              </a:cxn>
              <a:cxn ang="0">
                <a:pos x="connsiteX44223" y="connsiteY44223"/>
              </a:cxn>
              <a:cxn ang="0">
                <a:pos x="connsiteX44224" y="connsiteY44224"/>
              </a:cxn>
              <a:cxn ang="0">
                <a:pos x="connsiteX44225" y="connsiteY44225"/>
              </a:cxn>
              <a:cxn ang="0">
                <a:pos x="connsiteX44226" y="connsiteY44226"/>
              </a:cxn>
              <a:cxn ang="0">
                <a:pos x="connsiteX44227" y="connsiteY44227"/>
              </a:cxn>
              <a:cxn ang="0">
                <a:pos x="connsiteX44228" y="connsiteY44228"/>
              </a:cxn>
              <a:cxn ang="0">
                <a:pos x="connsiteX44229" y="connsiteY44229"/>
              </a:cxn>
              <a:cxn ang="0">
                <a:pos x="connsiteX44230" y="connsiteY44230"/>
              </a:cxn>
              <a:cxn ang="0">
                <a:pos x="connsiteX44231" y="connsiteY44231"/>
              </a:cxn>
              <a:cxn ang="0">
                <a:pos x="connsiteX44232" y="connsiteY44232"/>
              </a:cxn>
              <a:cxn ang="0">
                <a:pos x="connsiteX44233" y="connsiteY44233"/>
              </a:cxn>
              <a:cxn ang="0">
                <a:pos x="connsiteX44234" y="connsiteY44234"/>
              </a:cxn>
              <a:cxn ang="0">
                <a:pos x="connsiteX44235" y="connsiteY44235"/>
              </a:cxn>
              <a:cxn ang="0">
                <a:pos x="connsiteX44236" y="connsiteY44236"/>
              </a:cxn>
              <a:cxn ang="0">
                <a:pos x="connsiteX44237" y="connsiteY44237"/>
              </a:cxn>
              <a:cxn ang="0">
                <a:pos x="connsiteX44238" y="connsiteY44238"/>
              </a:cxn>
              <a:cxn ang="0">
                <a:pos x="connsiteX44239" y="connsiteY44239"/>
              </a:cxn>
              <a:cxn ang="0">
                <a:pos x="connsiteX44240" y="connsiteY44240"/>
              </a:cxn>
              <a:cxn ang="0">
                <a:pos x="connsiteX44241" y="connsiteY44241"/>
              </a:cxn>
              <a:cxn ang="0">
                <a:pos x="connsiteX44242" y="connsiteY44242"/>
              </a:cxn>
              <a:cxn ang="0">
                <a:pos x="connsiteX44243" y="connsiteY44243"/>
              </a:cxn>
              <a:cxn ang="0">
                <a:pos x="connsiteX44244" y="connsiteY44244"/>
              </a:cxn>
              <a:cxn ang="0">
                <a:pos x="connsiteX44245" y="connsiteY44245"/>
              </a:cxn>
              <a:cxn ang="0">
                <a:pos x="connsiteX44246" y="connsiteY44246"/>
              </a:cxn>
              <a:cxn ang="0">
                <a:pos x="connsiteX44247" y="connsiteY44247"/>
              </a:cxn>
              <a:cxn ang="0">
                <a:pos x="connsiteX44248" y="connsiteY44248"/>
              </a:cxn>
              <a:cxn ang="0">
                <a:pos x="connsiteX44249" y="connsiteY44249"/>
              </a:cxn>
              <a:cxn ang="0">
                <a:pos x="connsiteX44250" y="connsiteY44250"/>
              </a:cxn>
              <a:cxn ang="0">
                <a:pos x="connsiteX44251" y="connsiteY44251"/>
              </a:cxn>
              <a:cxn ang="0">
                <a:pos x="connsiteX44252" y="connsiteY44252"/>
              </a:cxn>
              <a:cxn ang="0">
                <a:pos x="connsiteX44253" y="connsiteY44253"/>
              </a:cxn>
              <a:cxn ang="0">
                <a:pos x="connsiteX44254" y="connsiteY44254"/>
              </a:cxn>
              <a:cxn ang="0">
                <a:pos x="connsiteX44255" y="connsiteY44255"/>
              </a:cxn>
              <a:cxn ang="0">
                <a:pos x="connsiteX44256" y="connsiteY44256"/>
              </a:cxn>
              <a:cxn ang="0">
                <a:pos x="connsiteX44257" y="connsiteY44257"/>
              </a:cxn>
              <a:cxn ang="0">
                <a:pos x="connsiteX44258" y="connsiteY44258"/>
              </a:cxn>
              <a:cxn ang="0">
                <a:pos x="connsiteX44259" y="connsiteY44259"/>
              </a:cxn>
              <a:cxn ang="0">
                <a:pos x="connsiteX44260" y="connsiteY44260"/>
              </a:cxn>
              <a:cxn ang="0">
                <a:pos x="connsiteX44261" y="connsiteY44261"/>
              </a:cxn>
              <a:cxn ang="0">
                <a:pos x="connsiteX44262" y="connsiteY44262"/>
              </a:cxn>
              <a:cxn ang="0">
                <a:pos x="connsiteX44263" y="connsiteY44263"/>
              </a:cxn>
              <a:cxn ang="0">
                <a:pos x="connsiteX44264" y="connsiteY44264"/>
              </a:cxn>
              <a:cxn ang="0">
                <a:pos x="connsiteX44265" y="connsiteY44265"/>
              </a:cxn>
              <a:cxn ang="0">
                <a:pos x="connsiteX44266" y="connsiteY44266"/>
              </a:cxn>
              <a:cxn ang="0">
                <a:pos x="connsiteX44267" y="connsiteY44267"/>
              </a:cxn>
              <a:cxn ang="0">
                <a:pos x="connsiteX44268" y="connsiteY44268"/>
              </a:cxn>
              <a:cxn ang="0">
                <a:pos x="connsiteX44269" y="connsiteY44269"/>
              </a:cxn>
              <a:cxn ang="0">
                <a:pos x="connsiteX44270" y="connsiteY44270"/>
              </a:cxn>
              <a:cxn ang="0">
                <a:pos x="connsiteX44271" y="connsiteY44271"/>
              </a:cxn>
              <a:cxn ang="0">
                <a:pos x="connsiteX44272" y="connsiteY44272"/>
              </a:cxn>
              <a:cxn ang="0">
                <a:pos x="connsiteX44273" y="connsiteY44273"/>
              </a:cxn>
              <a:cxn ang="0">
                <a:pos x="connsiteX44274" y="connsiteY44274"/>
              </a:cxn>
              <a:cxn ang="0">
                <a:pos x="connsiteX44275" y="connsiteY44275"/>
              </a:cxn>
              <a:cxn ang="0">
                <a:pos x="connsiteX44276" y="connsiteY44276"/>
              </a:cxn>
              <a:cxn ang="0">
                <a:pos x="connsiteX44277" y="connsiteY44277"/>
              </a:cxn>
              <a:cxn ang="0">
                <a:pos x="connsiteX44278" y="connsiteY44278"/>
              </a:cxn>
              <a:cxn ang="0">
                <a:pos x="connsiteX44279" y="connsiteY44279"/>
              </a:cxn>
              <a:cxn ang="0">
                <a:pos x="connsiteX44280" y="connsiteY44280"/>
              </a:cxn>
              <a:cxn ang="0">
                <a:pos x="connsiteX44281" y="connsiteY44281"/>
              </a:cxn>
              <a:cxn ang="0">
                <a:pos x="connsiteX44282" y="connsiteY44282"/>
              </a:cxn>
              <a:cxn ang="0">
                <a:pos x="connsiteX44283" y="connsiteY44283"/>
              </a:cxn>
              <a:cxn ang="0">
                <a:pos x="connsiteX44284" y="connsiteY44284"/>
              </a:cxn>
              <a:cxn ang="0">
                <a:pos x="connsiteX44285" y="connsiteY44285"/>
              </a:cxn>
              <a:cxn ang="0">
                <a:pos x="connsiteX44286" y="connsiteY44286"/>
              </a:cxn>
              <a:cxn ang="0">
                <a:pos x="connsiteX44287" y="connsiteY44287"/>
              </a:cxn>
              <a:cxn ang="0">
                <a:pos x="connsiteX44288" y="connsiteY44288"/>
              </a:cxn>
              <a:cxn ang="0">
                <a:pos x="connsiteX44289" y="connsiteY44289"/>
              </a:cxn>
              <a:cxn ang="0">
                <a:pos x="connsiteX44290" y="connsiteY44290"/>
              </a:cxn>
              <a:cxn ang="0">
                <a:pos x="connsiteX44291" y="connsiteY44291"/>
              </a:cxn>
              <a:cxn ang="0">
                <a:pos x="connsiteX44292" y="connsiteY44292"/>
              </a:cxn>
              <a:cxn ang="0">
                <a:pos x="connsiteX44293" y="connsiteY44293"/>
              </a:cxn>
              <a:cxn ang="0">
                <a:pos x="connsiteX44294" y="connsiteY44294"/>
              </a:cxn>
              <a:cxn ang="0">
                <a:pos x="connsiteX44295" y="connsiteY44295"/>
              </a:cxn>
              <a:cxn ang="0">
                <a:pos x="connsiteX44296" y="connsiteY44296"/>
              </a:cxn>
              <a:cxn ang="0">
                <a:pos x="connsiteX44297" y="connsiteY44297"/>
              </a:cxn>
              <a:cxn ang="0">
                <a:pos x="connsiteX44298" y="connsiteY44298"/>
              </a:cxn>
              <a:cxn ang="0">
                <a:pos x="connsiteX44299" y="connsiteY44299"/>
              </a:cxn>
              <a:cxn ang="0">
                <a:pos x="connsiteX44300" y="connsiteY44300"/>
              </a:cxn>
              <a:cxn ang="0">
                <a:pos x="connsiteX44301" y="connsiteY44301"/>
              </a:cxn>
              <a:cxn ang="0">
                <a:pos x="connsiteX44302" y="connsiteY44302"/>
              </a:cxn>
              <a:cxn ang="0">
                <a:pos x="connsiteX44303" y="connsiteY44303"/>
              </a:cxn>
              <a:cxn ang="0">
                <a:pos x="connsiteX44304" y="connsiteY44304"/>
              </a:cxn>
              <a:cxn ang="0">
                <a:pos x="connsiteX44305" y="connsiteY44305"/>
              </a:cxn>
              <a:cxn ang="0">
                <a:pos x="connsiteX44306" y="connsiteY44306"/>
              </a:cxn>
              <a:cxn ang="0">
                <a:pos x="connsiteX44307" y="connsiteY44307"/>
              </a:cxn>
              <a:cxn ang="0">
                <a:pos x="connsiteX44308" y="connsiteY44308"/>
              </a:cxn>
              <a:cxn ang="0">
                <a:pos x="connsiteX44309" y="connsiteY44309"/>
              </a:cxn>
              <a:cxn ang="0">
                <a:pos x="connsiteX44310" y="connsiteY44310"/>
              </a:cxn>
              <a:cxn ang="0">
                <a:pos x="connsiteX44311" y="connsiteY44311"/>
              </a:cxn>
              <a:cxn ang="0">
                <a:pos x="connsiteX44312" y="connsiteY44312"/>
              </a:cxn>
              <a:cxn ang="0">
                <a:pos x="connsiteX44313" y="connsiteY44313"/>
              </a:cxn>
              <a:cxn ang="0">
                <a:pos x="connsiteX44314" y="connsiteY44314"/>
              </a:cxn>
              <a:cxn ang="0">
                <a:pos x="connsiteX44315" y="connsiteY44315"/>
              </a:cxn>
              <a:cxn ang="0">
                <a:pos x="connsiteX44316" y="connsiteY44316"/>
              </a:cxn>
              <a:cxn ang="0">
                <a:pos x="connsiteX44317" y="connsiteY44317"/>
              </a:cxn>
              <a:cxn ang="0">
                <a:pos x="connsiteX44318" y="connsiteY44318"/>
              </a:cxn>
              <a:cxn ang="0">
                <a:pos x="connsiteX44319" y="connsiteY44319"/>
              </a:cxn>
              <a:cxn ang="0">
                <a:pos x="connsiteX44320" y="connsiteY44320"/>
              </a:cxn>
              <a:cxn ang="0">
                <a:pos x="connsiteX44321" y="connsiteY44321"/>
              </a:cxn>
              <a:cxn ang="0">
                <a:pos x="connsiteX44322" y="connsiteY44322"/>
              </a:cxn>
              <a:cxn ang="0">
                <a:pos x="connsiteX44323" y="connsiteY44323"/>
              </a:cxn>
              <a:cxn ang="0">
                <a:pos x="connsiteX44324" y="connsiteY44324"/>
              </a:cxn>
              <a:cxn ang="0">
                <a:pos x="connsiteX44325" y="connsiteY44325"/>
              </a:cxn>
              <a:cxn ang="0">
                <a:pos x="connsiteX44326" y="connsiteY44326"/>
              </a:cxn>
              <a:cxn ang="0">
                <a:pos x="connsiteX44327" y="connsiteY44327"/>
              </a:cxn>
              <a:cxn ang="0">
                <a:pos x="connsiteX44328" y="connsiteY44328"/>
              </a:cxn>
              <a:cxn ang="0">
                <a:pos x="connsiteX44329" y="connsiteY44329"/>
              </a:cxn>
              <a:cxn ang="0">
                <a:pos x="connsiteX44330" y="connsiteY44330"/>
              </a:cxn>
              <a:cxn ang="0">
                <a:pos x="connsiteX44331" y="connsiteY44331"/>
              </a:cxn>
              <a:cxn ang="0">
                <a:pos x="connsiteX44332" y="connsiteY44332"/>
              </a:cxn>
              <a:cxn ang="0">
                <a:pos x="connsiteX44333" y="connsiteY44333"/>
              </a:cxn>
              <a:cxn ang="0">
                <a:pos x="connsiteX44334" y="connsiteY44334"/>
              </a:cxn>
              <a:cxn ang="0">
                <a:pos x="connsiteX44335" y="connsiteY44335"/>
              </a:cxn>
              <a:cxn ang="0">
                <a:pos x="connsiteX44336" y="connsiteY44336"/>
              </a:cxn>
              <a:cxn ang="0">
                <a:pos x="connsiteX44337" y="connsiteY44337"/>
              </a:cxn>
              <a:cxn ang="0">
                <a:pos x="connsiteX44338" y="connsiteY44338"/>
              </a:cxn>
              <a:cxn ang="0">
                <a:pos x="connsiteX44339" y="connsiteY44339"/>
              </a:cxn>
              <a:cxn ang="0">
                <a:pos x="connsiteX44340" y="connsiteY44340"/>
              </a:cxn>
              <a:cxn ang="0">
                <a:pos x="connsiteX44341" y="connsiteY44341"/>
              </a:cxn>
              <a:cxn ang="0">
                <a:pos x="connsiteX44342" y="connsiteY44342"/>
              </a:cxn>
              <a:cxn ang="0">
                <a:pos x="connsiteX44343" y="connsiteY44343"/>
              </a:cxn>
              <a:cxn ang="0">
                <a:pos x="connsiteX44344" y="connsiteY44344"/>
              </a:cxn>
              <a:cxn ang="0">
                <a:pos x="connsiteX44345" y="connsiteY44345"/>
              </a:cxn>
              <a:cxn ang="0">
                <a:pos x="connsiteX44346" y="connsiteY44346"/>
              </a:cxn>
              <a:cxn ang="0">
                <a:pos x="connsiteX44347" y="connsiteY44347"/>
              </a:cxn>
              <a:cxn ang="0">
                <a:pos x="connsiteX44348" y="connsiteY44348"/>
              </a:cxn>
              <a:cxn ang="0">
                <a:pos x="connsiteX44349" y="connsiteY44349"/>
              </a:cxn>
              <a:cxn ang="0">
                <a:pos x="connsiteX44350" y="connsiteY44350"/>
              </a:cxn>
              <a:cxn ang="0">
                <a:pos x="connsiteX44351" y="connsiteY44351"/>
              </a:cxn>
              <a:cxn ang="0">
                <a:pos x="connsiteX44352" y="connsiteY44352"/>
              </a:cxn>
              <a:cxn ang="0">
                <a:pos x="connsiteX44353" y="connsiteY44353"/>
              </a:cxn>
              <a:cxn ang="0">
                <a:pos x="connsiteX44354" y="connsiteY44354"/>
              </a:cxn>
              <a:cxn ang="0">
                <a:pos x="connsiteX44355" y="connsiteY44355"/>
              </a:cxn>
              <a:cxn ang="0">
                <a:pos x="connsiteX44356" y="connsiteY44356"/>
              </a:cxn>
              <a:cxn ang="0">
                <a:pos x="connsiteX44357" y="connsiteY44357"/>
              </a:cxn>
              <a:cxn ang="0">
                <a:pos x="connsiteX44358" y="connsiteY44358"/>
              </a:cxn>
              <a:cxn ang="0">
                <a:pos x="connsiteX44359" y="connsiteY44359"/>
              </a:cxn>
              <a:cxn ang="0">
                <a:pos x="connsiteX44360" y="connsiteY44360"/>
              </a:cxn>
              <a:cxn ang="0">
                <a:pos x="connsiteX44361" y="connsiteY44361"/>
              </a:cxn>
              <a:cxn ang="0">
                <a:pos x="connsiteX44362" y="connsiteY44362"/>
              </a:cxn>
              <a:cxn ang="0">
                <a:pos x="connsiteX44363" y="connsiteY44363"/>
              </a:cxn>
              <a:cxn ang="0">
                <a:pos x="connsiteX44364" y="connsiteY44364"/>
              </a:cxn>
              <a:cxn ang="0">
                <a:pos x="connsiteX44365" y="connsiteY44365"/>
              </a:cxn>
              <a:cxn ang="0">
                <a:pos x="connsiteX44366" y="connsiteY44366"/>
              </a:cxn>
              <a:cxn ang="0">
                <a:pos x="connsiteX44367" y="connsiteY44367"/>
              </a:cxn>
              <a:cxn ang="0">
                <a:pos x="connsiteX44368" y="connsiteY44368"/>
              </a:cxn>
              <a:cxn ang="0">
                <a:pos x="connsiteX44369" y="connsiteY44369"/>
              </a:cxn>
              <a:cxn ang="0">
                <a:pos x="connsiteX44370" y="connsiteY44370"/>
              </a:cxn>
              <a:cxn ang="0">
                <a:pos x="connsiteX44371" y="connsiteY44371"/>
              </a:cxn>
              <a:cxn ang="0">
                <a:pos x="connsiteX44372" y="connsiteY44372"/>
              </a:cxn>
              <a:cxn ang="0">
                <a:pos x="connsiteX44373" y="connsiteY44373"/>
              </a:cxn>
              <a:cxn ang="0">
                <a:pos x="connsiteX44374" y="connsiteY44374"/>
              </a:cxn>
              <a:cxn ang="0">
                <a:pos x="connsiteX44375" y="connsiteY44375"/>
              </a:cxn>
              <a:cxn ang="0">
                <a:pos x="connsiteX44376" y="connsiteY44376"/>
              </a:cxn>
              <a:cxn ang="0">
                <a:pos x="connsiteX44377" y="connsiteY44377"/>
              </a:cxn>
              <a:cxn ang="0">
                <a:pos x="connsiteX44378" y="connsiteY44378"/>
              </a:cxn>
              <a:cxn ang="0">
                <a:pos x="connsiteX44379" y="connsiteY44379"/>
              </a:cxn>
              <a:cxn ang="0">
                <a:pos x="connsiteX44380" y="connsiteY44380"/>
              </a:cxn>
              <a:cxn ang="0">
                <a:pos x="connsiteX44381" y="connsiteY44381"/>
              </a:cxn>
              <a:cxn ang="0">
                <a:pos x="connsiteX44382" y="connsiteY44382"/>
              </a:cxn>
              <a:cxn ang="0">
                <a:pos x="connsiteX44383" y="connsiteY44383"/>
              </a:cxn>
              <a:cxn ang="0">
                <a:pos x="connsiteX44384" y="connsiteY44384"/>
              </a:cxn>
              <a:cxn ang="0">
                <a:pos x="connsiteX44385" y="connsiteY44385"/>
              </a:cxn>
              <a:cxn ang="0">
                <a:pos x="connsiteX44386" y="connsiteY44386"/>
              </a:cxn>
              <a:cxn ang="0">
                <a:pos x="connsiteX44387" y="connsiteY44387"/>
              </a:cxn>
              <a:cxn ang="0">
                <a:pos x="connsiteX44388" y="connsiteY44388"/>
              </a:cxn>
              <a:cxn ang="0">
                <a:pos x="connsiteX44389" y="connsiteY44389"/>
              </a:cxn>
              <a:cxn ang="0">
                <a:pos x="connsiteX44390" y="connsiteY44390"/>
              </a:cxn>
              <a:cxn ang="0">
                <a:pos x="connsiteX44391" y="connsiteY44391"/>
              </a:cxn>
              <a:cxn ang="0">
                <a:pos x="connsiteX44392" y="connsiteY44392"/>
              </a:cxn>
              <a:cxn ang="0">
                <a:pos x="connsiteX44393" y="connsiteY44393"/>
              </a:cxn>
              <a:cxn ang="0">
                <a:pos x="connsiteX44394" y="connsiteY44394"/>
              </a:cxn>
              <a:cxn ang="0">
                <a:pos x="connsiteX44395" y="connsiteY44395"/>
              </a:cxn>
              <a:cxn ang="0">
                <a:pos x="connsiteX44396" y="connsiteY44396"/>
              </a:cxn>
              <a:cxn ang="0">
                <a:pos x="connsiteX44397" y="connsiteY44397"/>
              </a:cxn>
              <a:cxn ang="0">
                <a:pos x="connsiteX44398" y="connsiteY44398"/>
              </a:cxn>
              <a:cxn ang="0">
                <a:pos x="connsiteX44399" y="connsiteY44399"/>
              </a:cxn>
              <a:cxn ang="0">
                <a:pos x="connsiteX44400" y="connsiteY44400"/>
              </a:cxn>
              <a:cxn ang="0">
                <a:pos x="connsiteX44401" y="connsiteY44401"/>
              </a:cxn>
              <a:cxn ang="0">
                <a:pos x="connsiteX44402" y="connsiteY44402"/>
              </a:cxn>
              <a:cxn ang="0">
                <a:pos x="connsiteX44403" y="connsiteY44403"/>
              </a:cxn>
              <a:cxn ang="0">
                <a:pos x="connsiteX44404" y="connsiteY44404"/>
              </a:cxn>
              <a:cxn ang="0">
                <a:pos x="connsiteX44405" y="connsiteY44405"/>
              </a:cxn>
              <a:cxn ang="0">
                <a:pos x="connsiteX44406" y="connsiteY44406"/>
              </a:cxn>
              <a:cxn ang="0">
                <a:pos x="connsiteX44407" y="connsiteY44407"/>
              </a:cxn>
              <a:cxn ang="0">
                <a:pos x="connsiteX44408" y="connsiteY44408"/>
              </a:cxn>
              <a:cxn ang="0">
                <a:pos x="connsiteX44409" y="connsiteY44409"/>
              </a:cxn>
              <a:cxn ang="0">
                <a:pos x="connsiteX44410" y="connsiteY44410"/>
              </a:cxn>
              <a:cxn ang="0">
                <a:pos x="connsiteX44411" y="connsiteY44411"/>
              </a:cxn>
              <a:cxn ang="0">
                <a:pos x="connsiteX44412" y="connsiteY44412"/>
              </a:cxn>
              <a:cxn ang="0">
                <a:pos x="connsiteX44413" y="connsiteY44413"/>
              </a:cxn>
              <a:cxn ang="0">
                <a:pos x="connsiteX44414" y="connsiteY44414"/>
              </a:cxn>
              <a:cxn ang="0">
                <a:pos x="connsiteX44415" y="connsiteY44415"/>
              </a:cxn>
              <a:cxn ang="0">
                <a:pos x="connsiteX44416" y="connsiteY44416"/>
              </a:cxn>
              <a:cxn ang="0">
                <a:pos x="connsiteX44417" y="connsiteY44417"/>
              </a:cxn>
              <a:cxn ang="0">
                <a:pos x="connsiteX44418" y="connsiteY44418"/>
              </a:cxn>
              <a:cxn ang="0">
                <a:pos x="connsiteX44419" y="connsiteY44419"/>
              </a:cxn>
              <a:cxn ang="0">
                <a:pos x="connsiteX44420" y="connsiteY44420"/>
              </a:cxn>
              <a:cxn ang="0">
                <a:pos x="connsiteX44421" y="connsiteY44421"/>
              </a:cxn>
              <a:cxn ang="0">
                <a:pos x="connsiteX44422" y="connsiteY44422"/>
              </a:cxn>
              <a:cxn ang="0">
                <a:pos x="connsiteX44423" y="connsiteY44423"/>
              </a:cxn>
              <a:cxn ang="0">
                <a:pos x="connsiteX44424" y="connsiteY44424"/>
              </a:cxn>
              <a:cxn ang="0">
                <a:pos x="connsiteX44425" y="connsiteY44425"/>
              </a:cxn>
              <a:cxn ang="0">
                <a:pos x="connsiteX44426" y="connsiteY44426"/>
              </a:cxn>
              <a:cxn ang="0">
                <a:pos x="connsiteX44427" y="connsiteY44427"/>
              </a:cxn>
              <a:cxn ang="0">
                <a:pos x="connsiteX44428" y="connsiteY44428"/>
              </a:cxn>
              <a:cxn ang="0">
                <a:pos x="connsiteX44429" y="connsiteY44429"/>
              </a:cxn>
              <a:cxn ang="0">
                <a:pos x="connsiteX44430" y="connsiteY44430"/>
              </a:cxn>
              <a:cxn ang="0">
                <a:pos x="connsiteX44431" y="connsiteY44431"/>
              </a:cxn>
              <a:cxn ang="0">
                <a:pos x="connsiteX44432" y="connsiteY44432"/>
              </a:cxn>
              <a:cxn ang="0">
                <a:pos x="connsiteX44433" y="connsiteY44433"/>
              </a:cxn>
              <a:cxn ang="0">
                <a:pos x="connsiteX44434" y="connsiteY44434"/>
              </a:cxn>
              <a:cxn ang="0">
                <a:pos x="connsiteX44435" y="connsiteY44435"/>
              </a:cxn>
              <a:cxn ang="0">
                <a:pos x="connsiteX44436" y="connsiteY44436"/>
              </a:cxn>
              <a:cxn ang="0">
                <a:pos x="connsiteX44437" y="connsiteY44437"/>
              </a:cxn>
              <a:cxn ang="0">
                <a:pos x="connsiteX44438" y="connsiteY44438"/>
              </a:cxn>
              <a:cxn ang="0">
                <a:pos x="connsiteX44439" y="connsiteY44439"/>
              </a:cxn>
              <a:cxn ang="0">
                <a:pos x="connsiteX44440" y="connsiteY44440"/>
              </a:cxn>
              <a:cxn ang="0">
                <a:pos x="connsiteX44441" y="connsiteY44441"/>
              </a:cxn>
              <a:cxn ang="0">
                <a:pos x="connsiteX44442" y="connsiteY44442"/>
              </a:cxn>
              <a:cxn ang="0">
                <a:pos x="connsiteX44443" y="connsiteY44443"/>
              </a:cxn>
              <a:cxn ang="0">
                <a:pos x="connsiteX44444" y="connsiteY44444"/>
              </a:cxn>
              <a:cxn ang="0">
                <a:pos x="connsiteX44445" y="connsiteY44445"/>
              </a:cxn>
              <a:cxn ang="0">
                <a:pos x="connsiteX44446" y="connsiteY44446"/>
              </a:cxn>
              <a:cxn ang="0">
                <a:pos x="connsiteX44447" y="connsiteY44447"/>
              </a:cxn>
              <a:cxn ang="0">
                <a:pos x="connsiteX44448" y="connsiteY44448"/>
              </a:cxn>
              <a:cxn ang="0">
                <a:pos x="connsiteX44449" y="connsiteY44449"/>
              </a:cxn>
              <a:cxn ang="0">
                <a:pos x="connsiteX44450" y="connsiteY44450"/>
              </a:cxn>
              <a:cxn ang="0">
                <a:pos x="connsiteX44451" y="connsiteY44451"/>
              </a:cxn>
              <a:cxn ang="0">
                <a:pos x="connsiteX44452" y="connsiteY44452"/>
              </a:cxn>
              <a:cxn ang="0">
                <a:pos x="connsiteX44453" y="connsiteY44453"/>
              </a:cxn>
              <a:cxn ang="0">
                <a:pos x="connsiteX44454" y="connsiteY44454"/>
              </a:cxn>
              <a:cxn ang="0">
                <a:pos x="connsiteX44455" y="connsiteY44455"/>
              </a:cxn>
              <a:cxn ang="0">
                <a:pos x="connsiteX44456" y="connsiteY44456"/>
              </a:cxn>
              <a:cxn ang="0">
                <a:pos x="connsiteX44457" y="connsiteY44457"/>
              </a:cxn>
              <a:cxn ang="0">
                <a:pos x="connsiteX44458" y="connsiteY44458"/>
              </a:cxn>
              <a:cxn ang="0">
                <a:pos x="connsiteX44459" y="connsiteY44459"/>
              </a:cxn>
              <a:cxn ang="0">
                <a:pos x="connsiteX44460" y="connsiteY44460"/>
              </a:cxn>
              <a:cxn ang="0">
                <a:pos x="connsiteX44461" y="connsiteY44461"/>
              </a:cxn>
              <a:cxn ang="0">
                <a:pos x="connsiteX44462" y="connsiteY44462"/>
              </a:cxn>
              <a:cxn ang="0">
                <a:pos x="connsiteX44463" y="connsiteY44463"/>
              </a:cxn>
              <a:cxn ang="0">
                <a:pos x="connsiteX44464" y="connsiteY44464"/>
              </a:cxn>
              <a:cxn ang="0">
                <a:pos x="connsiteX44465" y="connsiteY44465"/>
              </a:cxn>
              <a:cxn ang="0">
                <a:pos x="connsiteX44466" y="connsiteY44466"/>
              </a:cxn>
              <a:cxn ang="0">
                <a:pos x="connsiteX44467" y="connsiteY44467"/>
              </a:cxn>
              <a:cxn ang="0">
                <a:pos x="connsiteX44468" y="connsiteY44468"/>
              </a:cxn>
              <a:cxn ang="0">
                <a:pos x="connsiteX44469" y="connsiteY44469"/>
              </a:cxn>
              <a:cxn ang="0">
                <a:pos x="connsiteX44470" y="connsiteY44470"/>
              </a:cxn>
              <a:cxn ang="0">
                <a:pos x="connsiteX44471" y="connsiteY44471"/>
              </a:cxn>
              <a:cxn ang="0">
                <a:pos x="connsiteX44472" y="connsiteY44472"/>
              </a:cxn>
              <a:cxn ang="0">
                <a:pos x="connsiteX44473" y="connsiteY44473"/>
              </a:cxn>
              <a:cxn ang="0">
                <a:pos x="connsiteX44474" y="connsiteY44474"/>
              </a:cxn>
              <a:cxn ang="0">
                <a:pos x="connsiteX44475" y="connsiteY44475"/>
              </a:cxn>
              <a:cxn ang="0">
                <a:pos x="connsiteX44476" y="connsiteY44476"/>
              </a:cxn>
              <a:cxn ang="0">
                <a:pos x="connsiteX44477" y="connsiteY44477"/>
              </a:cxn>
              <a:cxn ang="0">
                <a:pos x="connsiteX44478" y="connsiteY44478"/>
              </a:cxn>
              <a:cxn ang="0">
                <a:pos x="connsiteX44479" y="connsiteY44479"/>
              </a:cxn>
              <a:cxn ang="0">
                <a:pos x="connsiteX44480" y="connsiteY44480"/>
              </a:cxn>
              <a:cxn ang="0">
                <a:pos x="connsiteX44481" y="connsiteY44481"/>
              </a:cxn>
              <a:cxn ang="0">
                <a:pos x="connsiteX44482" y="connsiteY44482"/>
              </a:cxn>
              <a:cxn ang="0">
                <a:pos x="connsiteX44483" y="connsiteY44483"/>
              </a:cxn>
              <a:cxn ang="0">
                <a:pos x="connsiteX44484" y="connsiteY44484"/>
              </a:cxn>
              <a:cxn ang="0">
                <a:pos x="connsiteX44485" y="connsiteY44485"/>
              </a:cxn>
              <a:cxn ang="0">
                <a:pos x="connsiteX44486" y="connsiteY44486"/>
              </a:cxn>
              <a:cxn ang="0">
                <a:pos x="connsiteX44487" y="connsiteY44487"/>
              </a:cxn>
              <a:cxn ang="0">
                <a:pos x="connsiteX44488" y="connsiteY44488"/>
              </a:cxn>
              <a:cxn ang="0">
                <a:pos x="connsiteX44489" y="connsiteY44489"/>
              </a:cxn>
              <a:cxn ang="0">
                <a:pos x="connsiteX44490" y="connsiteY44490"/>
              </a:cxn>
              <a:cxn ang="0">
                <a:pos x="connsiteX44491" y="connsiteY44491"/>
              </a:cxn>
              <a:cxn ang="0">
                <a:pos x="connsiteX44492" y="connsiteY44492"/>
              </a:cxn>
              <a:cxn ang="0">
                <a:pos x="connsiteX44493" y="connsiteY44493"/>
              </a:cxn>
              <a:cxn ang="0">
                <a:pos x="connsiteX44494" y="connsiteY44494"/>
              </a:cxn>
              <a:cxn ang="0">
                <a:pos x="connsiteX44495" y="connsiteY44495"/>
              </a:cxn>
              <a:cxn ang="0">
                <a:pos x="connsiteX44496" y="connsiteY44496"/>
              </a:cxn>
              <a:cxn ang="0">
                <a:pos x="connsiteX44497" y="connsiteY44497"/>
              </a:cxn>
              <a:cxn ang="0">
                <a:pos x="connsiteX44498" y="connsiteY44498"/>
              </a:cxn>
              <a:cxn ang="0">
                <a:pos x="connsiteX44499" y="connsiteY44499"/>
              </a:cxn>
              <a:cxn ang="0">
                <a:pos x="connsiteX44500" y="connsiteY44500"/>
              </a:cxn>
              <a:cxn ang="0">
                <a:pos x="connsiteX44501" y="connsiteY44501"/>
              </a:cxn>
              <a:cxn ang="0">
                <a:pos x="connsiteX44502" y="connsiteY44502"/>
              </a:cxn>
              <a:cxn ang="0">
                <a:pos x="connsiteX44503" y="connsiteY44503"/>
              </a:cxn>
              <a:cxn ang="0">
                <a:pos x="connsiteX44504" y="connsiteY44504"/>
              </a:cxn>
              <a:cxn ang="0">
                <a:pos x="connsiteX44505" y="connsiteY44505"/>
              </a:cxn>
              <a:cxn ang="0">
                <a:pos x="connsiteX44506" y="connsiteY44506"/>
              </a:cxn>
              <a:cxn ang="0">
                <a:pos x="connsiteX44507" y="connsiteY44507"/>
              </a:cxn>
              <a:cxn ang="0">
                <a:pos x="connsiteX44508" y="connsiteY44508"/>
              </a:cxn>
              <a:cxn ang="0">
                <a:pos x="connsiteX44509" y="connsiteY44509"/>
              </a:cxn>
              <a:cxn ang="0">
                <a:pos x="connsiteX44510" y="connsiteY44510"/>
              </a:cxn>
              <a:cxn ang="0">
                <a:pos x="connsiteX44511" y="connsiteY44511"/>
              </a:cxn>
              <a:cxn ang="0">
                <a:pos x="connsiteX44512" y="connsiteY44512"/>
              </a:cxn>
              <a:cxn ang="0">
                <a:pos x="connsiteX44513" y="connsiteY44513"/>
              </a:cxn>
              <a:cxn ang="0">
                <a:pos x="connsiteX44514" y="connsiteY44514"/>
              </a:cxn>
              <a:cxn ang="0">
                <a:pos x="connsiteX44515" y="connsiteY44515"/>
              </a:cxn>
              <a:cxn ang="0">
                <a:pos x="connsiteX44516" y="connsiteY44516"/>
              </a:cxn>
              <a:cxn ang="0">
                <a:pos x="connsiteX44517" y="connsiteY44517"/>
              </a:cxn>
              <a:cxn ang="0">
                <a:pos x="connsiteX44518" y="connsiteY44518"/>
              </a:cxn>
              <a:cxn ang="0">
                <a:pos x="connsiteX44519" y="connsiteY44519"/>
              </a:cxn>
              <a:cxn ang="0">
                <a:pos x="connsiteX44520" y="connsiteY44520"/>
              </a:cxn>
              <a:cxn ang="0">
                <a:pos x="connsiteX44521" y="connsiteY44521"/>
              </a:cxn>
              <a:cxn ang="0">
                <a:pos x="connsiteX44522" y="connsiteY44522"/>
              </a:cxn>
              <a:cxn ang="0">
                <a:pos x="connsiteX44523" y="connsiteY44523"/>
              </a:cxn>
              <a:cxn ang="0">
                <a:pos x="connsiteX44524" y="connsiteY44524"/>
              </a:cxn>
              <a:cxn ang="0">
                <a:pos x="connsiteX44525" y="connsiteY44525"/>
              </a:cxn>
              <a:cxn ang="0">
                <a:pos x="connsiteX44526" y="connsiteY44526"/>
              </a:cxn>
              <a:cxn ang="0">
                <a:pos x="connsiteX44527" y="connsiteY44527"/>
              </a:cxn>
              <a:cxn ang="0">
                <a:pos x="connsiteX44528" y="connsiteY44528"/>
              </a:cxn>
              <a:cxn ang="0">
                <a:pos x="connsiteX44529" y="connsiteY44529"/>
              </a:cxn>
              <a:cxn ang="0">
                <a:pos x="connsiteX44530" y="connsiteY44530"/>
              </a:cxn>
              <a:cxn ang="0">
                <a:pos x="connsiteX44531" y="connsiteY44531"/>
              </a:cxn>
              <a:cxn ang="0">
                <a:pos x="connsiteX44532" y="connsiteY44532"/>
              </a:cxn>
              <a:cxn ang="0">
                <a:pos x="connsiteX44533" y="connsiteY44533"/>
              </a:cxn>
              <a:cxn ang="0">
                <a:pos x="connsiteX44534" y="connsiteY44534"/>
              </a:cxn>
              <a:cxn ang="0">
                <a:pos x="connsiteX44535" y="connsiteY44535"/>
              </a:cxn>
              <a:cxn ang="0">
                <a:pos x="connsiteX44536" y="connsiteY44536"/>
              </a:cxn>
              <a:cxn ang="0">
                <a:pos x="connsiteX44537" y="connsiteY44537"/>
              </a:cxn>
              <a:cxn ang="0">
                <a:pos x="connsiteX44538" y="connsiteY44538"/>
              </a:cxn>
              <a:cxn ang="0">
                <a:pos x="connsiteX44539" y="connsiteY44539"/>
              </a:cxn>
              <a:cxn ang="0">
                <a:pos x="connsiteX44540" y="connsiteY44540"/>
              </a:cxn>
              <a:cxn ang="0">
                <a:pos x="connsiteX44541" y="connsiteY44541"/>
              </a:cxn>
              <a:cxn ang="0">
                <a:pos x="connsiteX44542" y="connsiteY44542"/>
              </a:cxn>
              <a:cxn ang="0">
                <a:pos x="connsiteX44543" y="connsiteY44543"/>
              </a:cxn>
              <a:cxn ang="0">
                <a:pos x="connsiteX44544" y="connsiteY44544"/>
              </a:cxn>
              <a:cxn ang="0">
                <a:pos x="connsiteX44545" y="connsiteY44545"/>
              </a:cxn>
              <a:cxn ang="0">
                <a:pos x="connsiteX44546" y="connsiteY44546"/>
              </a:cxn>
              <a:cxn ang="0">
                <a:pos x="connsiteX44547" y="connsiteY44547"/>
              </a:cxn>
              <a:cxn ang="0">
                <a:pos x="connsiteX44548" y="connsiteY44548"/>
              </a:cxn>
              <a:cxn ang="0">
                <a:pos x="connsiteX44549" y="connsiteY44549"/>
              </a:cxn>
              <a:cxn ang="0">
                <a:pos x="connsiteX44550" y="connsiteY44550"/>
              </a:cxn>
              <a:cxn ang="0">
                <a:pos x="connsiteX44551" y="connsiteY44551"/>
              </a:cxn>
              <a:cxn ang="0">
                <a:pos x="connsiteX44552" y="connsiteY44552"/>
              </a:cxn>
              <a:cxn ang="0">
                <a:pos x="connsiteX44553" y="connsiteY44553"/>
              </a:cxn>
              <a:cxn ang="0">
                <a:pos x="connsiteX44554" y="connsiteY44554"/>
              </a:cxn>
              <a:cxn ang="0">
                <a:pos x="connsiteX44555" y="connsiteY44555"/>
              </a:cxn>
              <a:cxn ang="0">
                <a:pos x="connsiteX44556" y="connsiteY44556"/>
              </a:cxn>
              <a:cxn ang="0">
                <a:pos x="connsiteX44557" y="connsiteY44557"/>
              </a:cxn>
              <a:cxn ang="0">
                <a:pos x="connsiteX44558" y="connsiteY44558"/>
              </a:cxn>
              <a:cxn ang="0">
                <a:pos x="connsiteX44559" y="connsiteY44559"/>
              </a:cxn>
              <a:cxn ang="0">
                <a:pos x="connsiteX44560" y="connsiteY44560"/>
              </a:cxn>
              <a:cxn ang="0">
                <a:pos x="connsiteX44561" y="connsiteY44561"/>
              </a:cxn>
              <a:cxn ang="0">
                <a:pos x="connsiteX44562" y="connsiteY44562"/>
              </a:cxn>
              <a:cxn ang="0">
                <a:pos x="connsiteX44563" y="connsiteY44563"/>
              </a:cxn>
              <a:cxn ang="0">
                <a:pos x="connsiteX44564" y="connsiteY44564"/>
              </a:cxn>
              <a:cxn ang="0">
                <a:pos x="connsiteX44565" y="connsiteY44565"/>
              </a:cxn>
              <a:cxn ang="0">
                <a:pos x="connsiteX44566" y="connsiteY44566"/>
              </a:cxn>
              <a:cxn ang="0">
                <a:pos x="connsiteX44567" y="connsiteY44567"/>
              </a:cxn>
              <a:cxn ang="0">
                <a:pos x="connsiteX44568" y="connsiteY44568"/>
              </a:cxn>
              <a:cxn ang="0">
                <a:pos x="connsiteX44569" y="connsiteY44569"/>
              </a:cxn>
              <a:cxn ang="0">
                <a:pos x="connsiteX44570" y="connsiteY44570"/>
              </a:cxn>
              <a:cxn ang="0">
                <a:pos x="connsiteX44571" y="connsiteY44571"/>
              </a:cxn>
              <a:cxn ang="0">
                <a:pos x="connsiteX44572" y="connsiteY44572"/>
              </a:cxn>
              <a:cxn ang="0">
                <a:pos x="connsiteX44573" y="connsiteY44573"/>
              </a:cxn>
              <a:cxn ang="0">
                <a:pos x="connsiteX44574" y="connsiteY44574"/>
              </a:cxn>
              <a:cxn ang="0">
                <a:pos x="connsiteX44575" y="connsiteY44575"/>
              </a:cxn>
              <a:cxn ang="0">
                <a:pos x="connsiteX44576" y="connsiteY44576"/>
              </a:cxn>
              <a:cxn ang="0">
                <a:pos x="connsiteX44577" y="connsiteY44577"/>
              </a:cxn>
              <a:cxn ang="0">
                <a:pos x="connsiteX44578" y="connsiteY44578"/>
              </a:cxn>
              <a:cxn ang="0">
                <a:pos x="connsiteX44579" y="connsiteY44579"/>
              </a:cxn>
              <a:cxn ang="0">
                <a:pos x="connsiteX44580" y="connsiteY44580"/>
              </a:cxn>
              <a:cxn ang="0">
                <a:pos x="connsiteX44581" y="connsiteY44581"/>
              </a:cxn>
              <a:cxn ang="0">
                <a:pos x="connsiteX44582" y="connsiteY44582"/>
              </a:cxn>
              <a:cxn ang="0">
                <a:pos x="connsiteX44583" y="connsiteY44583"/>
              </a:cxn>
              <a:cxn ang="0">
                <a:pos x="connsiteX44584" y="connsiteY44584"/>
              </a:cxn>
              <a:cxn ang="0">
                <a:pos x="connsiteX44585" y="connsiteY44585"/>
              </a:cxn>
              <a:cxn ang="0">
                <a:pos x="connsiteX44586" y="connsiteY44586"/>
              </a:cxn>
              <a:cxn ang="0">
                <a:pos x="connsiteX44587" y="connsiteY44587"/>
              </a:cxn>
              <a:cxn ang="0">
                <a:pos x="connsiteX44588" y="connsiteY44588"/>
              </a:cxn>
              <a:cxn ang="0">
                <a:pos x="connsiteX44589" y="connsiteY44589"/>
              </a:cxn>
              <a:cxn ang="0">
                <a:pos x="connsiteX44590" y="connsiteY44590"/>
              </a:cxn>
              <a:cxn ang="0">
                <a:pos x="connsiteX44591" y="connsiteY44591"/>
              </a:cxn>
              <a:cxn ang="0">
                <a:pos x="connsiteX44592" y="connsiteY44592"/>
              </a:cxn>
              <a:cxn ang="0">
                <a:pos x="connsiteX44593" y="connsiteY44593"/>
              </a:cxn>
              <a:cxn ang="0">
                <a:pos x="connsiteX44594" y="connsiteY44594"/>
              </a:cxn>
              <a:cxn ang="0">
                <a:pos x="connsiteX44595" y="connsiteY44595"/>
              </a:cxn>
              <a:cxn ang="0">
                <a:pos x="connsiteX44596" y="connsiteY44596"/>
              </a:cxn>
              <a:cxn ang="0">
                <a:pos x="connsiteX44597" y="connsiteY44597"/>
              </a:cxn>
              <a:cxn ang="0">
                <a:pos x="connsiteX44598" y="connsiteY44598"/>
              </a:cxn>
              <a:cxn ang="0">
                <a:pos x="connsiteX44599" y="connsiteY44599"/>
              </a:cxn>
              <a:cxn ang="0">
                <a:pos x="connsiteX44600" y="connsiteY44600"/>
              </a:cxn>
              <a:cxn ang="0">
                <a:pos x="connsiteX44601" y="connsiteY44601"/>
              </a:cxn>
              <a:cxn ang="0">
                <a:pos x="connsiteX44602" y="connsiteY44602"/>
              </a:cxn>
              <a:cxn ang="0">
                <a:pos x="connsiteX44603" y="connsiteY44603"/>
              </a:cxn>
              <a:cxn ang="0">
                <a:pos x="connsiteX44604" y="connsiteY44604"/>
              </a:cxn>
              <a:cxn ang="0">
                <a:pos x="connsiteX44605" y="connsiteY44605"/>
              </a:cxn>
              <a:cxn ang="0">
                <a:pos x="connsiteX44606" y="connsiteY44606"/>
              </a:cxn>
              <a:cxn ang="0">
                <a:pos x="connsiteX44607" y="connsiteY44607"/>
              </a:cxn>
              <a:cxn ang="0">
                <a:pos x="connsiteX44608" y="connsiteY44608"/>
              </a:cxn>
              <a:cxn ang="0">
                <a:pos x="connsiteX44609" y="connsiteY44609"/>
              </a:cxn>
              <a:cxn ang="0">
                <a:pos x="connsiteX44610" y="connsiteY44610"/>
              </a:cxn>
              <a:cxn ang="0">
                <a:pos x="connsiteX44611" y="connsiteY44611"/>
              </a:cxn>
              <a:cxn ang="0">
                <a:pos x="connsiteX44612" y="connsiteY44612"/>
              </a:cxn>
              <a:cxn ang="0">
                <a:pos x="connsiteX44613" y="connsiteY44613"/>
              </a:cxn>
              <a:cxn ang="0">
                <a:pos x="connsiteX44614" y="connsiteY44614"/>
              </a:cxn>
              <a:cxn ang="0">
                <a:pos x="connsiteX44615" y="connsiteY44615"/>
              </a:cxn>
              <a:cxn ang="0">
                <a:pos x="connsiteX44616" y="connsiteY44616"/>
              </a:cxn>
              <a:cxn ang="0">
                <a:pos x="connsiteX44617" y="connsiteY44617"/>
              </a:cxn>
              <a:cxn ang="0">
                <a:pos x="connsiteX44618" y="connsiteY44618"/>
              </a:cxn>
              <a:cxn ang="0">
                <a:pos x="connsiteX44619" y="connsiteY44619"/>
              </a:cxn>
              <a:cxn ang="0">
                <a:pos x="connsiteX44620" y="connsiteY44620"/>
              </a:cxn>
              <a:cxn ang="0">
                <a:pos x="connsiteX44621" y="connsiteY44621"/>
              </a:cxn>
              <a:cxn ang="0">
                <a:pos x="connsiteX44622" y="connsiteY44622"/>
              </a:cxn>
              <a:cxn ang="0">
                <a:pos x="connsiteX44623" y="connsiteY44623"/>
              </a:cxn>
              <a:cxn ang="0">
                <a:pos x="connsiteX44624" y="connsiteY44624"/>
              </a:cxn>
              <a:cxn ang="0">
                <a:pos x="connsiteX44625" y="connsiteY44625"/>
              </a:cxn>
              <a:cxn ang="0">
                <a:pos x="connsiteX44626" y="connsiteY44626"/>
              </a:cxn>
              <a:cxn ang="0">
                <a:pos x="connsiteX44627" y="connsiteY44627"/>
              </a:cxn>
              <a:cxn ang="0">
                <a:pos x="connsiteX44628" y="connsiteY44628"/>
              </a:cxn>
              <a:cxn ang="0">
                <a:pos x="connsiteX44629" y="connsiteY44629"/>
              </a:cxn>
              <a:cxn ang="0">
                <a:pos x="connsiteX44630" y="connsiteY44630"/>
              </a:cxn>
              <a:cxn ang="0">
                <a:pos x="connsiteX44631" y="connsiteY44631"/>
              </a:cxn>
              <a:cxn ang="0">
                <a:pos x="connsiteX44632" y="connsiteY44632"/>
              </a:cxn>
              <a:cxn ang="0">
                <a:pos x="connsiteX44633" y="connsiteY44633"/>
              </a:cxn>
              <a:cxn ang="0">
                <a:pos x="connsiteX44634" y="connsiteY44634"/>
              </a:cxn>
              <a:cxn ang="0">
                <a:pos x="connsiteX44635" y="connsiteY44635"/>
              </a:cxn>
              <a:cxn ang="0">
                <a:pos x="connsiteX44636" y="connsiteY44636"/>
              </a:cxn>
              <a:cxn ang="0">
                <a:pos x="connsiteX44637" y="connsiteY44637"/>
              </a:cxn>
              <a:cxn ang="0">
                <a:pos x="connsiteX44638" y="connsiteY44638"/>
              </a:cxn>
              <a:cxn ang="0">
                <a:pos x="connsiteX44639" y="connsiteY44639"/>
              </a:cxn>
              <a:cxn ang="0">
                <a:pos x="connsiteX44640" y="connsiteY44640"/>
              </a:cxn>
              <a:cxn ang="0">
                <a:pos x="connsiteX44641" y="connsiteY44641"/>
              </a:cxn>
              <a:cxn ang="0">
                <a:pos x="connsiteX44642" y="connsiteY44642"/>
              </a:cxn>
              <a:cxn ang="0">
                <a:pos x="connsiteX44643" y="connsiteY44643"/>
              </a:cxn>
              <a:cxn ang="0">
                <a:pos x="connsiteX44644" y="connsiteY44644"/>
              </a:cxn>
              <a:cxn ang="0">
                <a:pos x="connsiteX44645" y="connsiteY44645"/>
              </a:cxn>
              <a:cxn ang="0">
                <a:pos x="connsiteX44646" y="connsiteY44646"/>
              </a:cxn>
              <a:cxn ang="0">
                <a:pos x="connsiteX44647" y="connsiteY44647"/>
              </a:cxn>
              <a:cxn ang="0">
                <a:pos x="connsiteX44648" y="connsiteY44648"/>
              </a:cxn>
              <a:cxn ang="0">
                <a:pos x="connsiteX44649" y="connsiteY44649"/>
              </a:cxn>
              <a:cxn ang="0">
                <a:pos x="connsiteX44650" y="connsiteY44650"/>
              </a:cxn>
              <a:cxn ang="0">
                <a:pos x="connsiteX44651" y="connsiteY44651"/>
              </a:cxn>
              <a:cxn ang="0">
                <a:pos x="connsiteX44652" y="connsiteY44652"/>
              </a:cxn>
              <a:cxn ang="0">
                <a:pos x="connsiteX44653" y="connsiteY44653"/>
              </a:cxn>
              <a:cxn ang="0">
                <a:pos x="connsiteX44654" y="connsiteY44654"/>
              </a:cxn>
              <a:cxn ang="0">
                <a:pos x="connsiteX44655" y="connsiteY44655"/>
              </a:cxn>
              <a:cxn ang="0">
                <a:pos x="connsiteX44656" y="connsiteY44656"/>
              </a:cxn>
              <a:cxn ang="0">
                <a:pos x="connsiteX44657" y="connsiteY44657"/>
              </a:cxn>
              <a:cxn ang="0">
                <a:pos x="connsiteX44658" y="connsiteY44658"/>
              </a:cxn>
              <a:cxn ang="0">
                <a:pos x="connsiteX44659" y="connsiteY44659"/>
              </a:cxn>
              <a:cxn ang="0">
                <a:pos x="connsiteX44660" y="connsiteY44660"/>
              </a:cxn>
              <a:cxn ang="0">
                <a:pos x="connsiteX44661" y="connsiteY44661"/>
              </a:cxn>
              <a:cxn ang="0">
                <a:pos x="connsiteX44662" y="connsiteY44662"/>
              </a:cxn>
              <a:cxn ang="0">
                <a:pos x="connsiteX44663" y="connsiteY44663"/>
              </a:cxn>
              <a:cxn ang="0">
                <a:pos x="connsiteX44664" y="connsiteY44664"/>
              </a:cxn>
              <a:cxn ang="0">
                <a:pos x="connsiteX44665" y="connsiteY44665"/>
              </a:cxn>
              <a:cxn ang="0">
                <a:pos x="connsiteX44666" y="connsiteY44666"/>
              </a:cxn>
              <a:cxn ang="0">
                <a:pos x="connsiteX44667" y="connsiteY44667"/>
              </a:cxn>
              <a:cxn ang="0">
                <a:pos x="connsiteX44668" y="connsiteY44668"/>
              </a:cxn>
              <a:cxn ang="0">
                <a:pos x="connsiteX44669" y="connsiteY44669"/>
              </a:cxn>
              <a:cxn ang="0">
                <a:pos x="connsiteX44670" y="connsiteY44670"/>
              </a:cxn>
              <a:cxn ang="0">
                <a:pos x="connsiteX44671" y="connsiteY44671"/>
              </a:cxn>
              <a:cxn ang="0">
                <a:pos x="connsiteX44672" y="connsiteY44672"/>
              </a:cxn>
              <a:cxn ang="0">
                <a:pos x="connsiteX44673" y="connsiteY44673"/>
              </a:cxn>
              <a:cxn ang="0">
                <a:pos x="connsiteX44674" y="connsiteY44674"/>
              </a:cxn>
              <a:cxn ang="0">
                <a:pos x="connsiteX44675" y="connsiteY44675"/>
              </a:cxn>
              <a:cxn ang="0">
                <a:pos x="connsiteX44676" y="connsiteY44676"/>
              </a:cxn>
              <a:cxn ang="0">
                <a:pos x="connsiteX44677" y="connsiteY44677"/>
              </a:cxn>
              <a:cxn ang="0">
                <a:pos x="connsiteX44678" y="connsiteY44678"/>
              </a:cxn>
              <a:cxn ang="0">
                <a:pos x="connsiteX44679" y="connsiteY44679"/>
              </a:cxn>
              <a:cxn ang="0">
                <a:pos x="connsiteX44680" y="connsiteY44680"/>
              </a:cxn>
              <a:cxn ang="0">
                <a:pos x="connsiteX44681" y="connsiteY44681"/>
              </a:cxn>
              <a:cxn ang="0">
                <a:pos x="connsiteX44682" y="connsiteY44682"/>
              </a:cxn>
              <a:cxn ang="0">
                <a:pos x="connsiteX44683" y="connsiteY44683"/>
              </a:cxn>
              <a:cxn ang="0">
                <a:pos x="connsiteX44684" y="connsiteY44684"/>
              </a:cxn>
              <a:cxn ang="0">
                <a:pos x="connsiteX44685" y="connsiteY44685"/>
              </a:cxn>
              <a:cxn ang="0">
                <a:pos x="connsiteX44686" y="connsiteY44686"/>
              </a:cxn>
              <a:cxn ang="0">
                <a:pos x="connsiteX44687" y="connsiteY44687"/>
              </a:cxn>
              <a:cxn ang="0">
                <a:pos x="connsiteX44688" y="connsiteY44688"/>
              </a:cxn>
              <a:cxn ang="0">
                <a:pos x="connsiteX44689" y="connsiteY44689"/>
              </a:cxn>
              <a:cxn ang="0">
                <a:pos x="connsiteX44690" y="connsiteY44690"/>
              </a:cxn>
              <a:cxn ang="0">
                <a:pos x="connsiteX44691" y="connsiteY44691"/>
              </a:cxn>
              <a:cxn ang="0">
                <a:pos x="connsiteX44692" y="connsiteY44692"/>
              </a:cxn>
              <a:cxn ang="0">
                <a:pos x="connsiteX44693" y="connsiteY44693"/>
              </a:cxn>
              <a:cxn ang="0">
                <a:pos x="connsiteX44694" y="connsiteY44694"/>
              </a:cxn>
              <a:cxn ang="0">
                <a:pos x="connsiteX44695" y="connsiteY44695"/>
              </a:cxn>
              <a:cxn ang="0">
                <a:pos x="connsiteX44696" y="connsiteY44696"/>
              </a:cxn>
              <a:cxn ang="0">
                <a:pos x="connsiteX44697" y="connsiteY44697"/>
              </a:cxn>
              <a:cxn ang="0">
                <a:pos x="connsiteX44698" y="connsiteY44698"/>
              </a:cxn>
              <a:cxn ang="0">
                <a:pos x="connsiteX44699" y="connsiteY44699"/>
              </a:cxn>
              <a:cxn ang="0">
                <a:pos x="connsiteX44700" y="connsiteY44700"/>
              </a:cxn>
              <a:cxn ang="0">
                <a:pos x="connsiteX44701" y="connsiteY44701"/>
              </a:cxn>
              <a:cxn ang="0">
                <a:pos x="connsiteX44702" y="connsiteY44702"/>
              </a:cxn>
              <a:cxn ang="0">
                <a:pos x="connsiteX44703" y="connsiteY44703"/>
              </a:cxn>
              <a:cxn ang="0">
                <a:pos x="connsiteX44704" y="connsiteY44704"/>
              </a:cxn>
              <a:cxn ang="0">
                <a:pos x="connsiteX44705" y="connsiteY44705"/>
              </a:cxn>
              <a:cxn ang="0">
                <a:pos x="connsiteX44706" y="connsiteY44706"/>
              </a:cxn>
              <a:cxn ang="0">
                <a:pos x="connsiteX44707" y="connsiteY44707"/>
              </a:cxn>
              <a:cxn ang="0">
                <a:pos x="connsiteX44708" y="connsiteY44708"/>
              </a:cxn>
              <a:cxn ang="0">
                <a:pos x="connsiteX44709" y="connsiteY44709"/>
              </a:cxn>
              <a:cxn ang="0">
                <a:pos x="connsiteX44710" y="connsiteY44710"/>
              </a:cxn>
              <a:cxn ang="0">
                <a:pos x="connsiteX44711" y="connsiteY44711"/>
              </a:cxn>
              <a:cxn ang="0">
                <a:pos x="connsiteX44712" y="connsiteY44712"/>
              </a:cxn>
              <a:cxn ang="0">
                <a:pos x="connsiteX44713" y="connsiteY44713"/>
              </a:cxn>
              <a:cxn ang="0">
                <a:pos x="connsiteX44714" y="connsiteY44714"/>
              </a:cxn>
              <a:cxn ang="0">
                <a:pos x="connsiteX44715" y="connsiteY44715"/>
              </a:cxn>
              <a:cxn ang="0">
                <a:pos x="connsiteX44716" y="connsiteY44716"/>
              </a:cxn>
              <a:cxn ang="0">
                <a:pos x="connsiteX44717" y="connsiteY44717"/>
              </a:cxn>
              <a:cxn ang="0">
                <a:pos x="connsiteX44718" y="connsiteY44718"/>
              </a:cxn>
              <a:cxn ang="0">
                <a:pos x="connsiteX44719" y="connsiteY44719"/>
              </a:cxn>
              <a:cxn ang="0">
                <a:pos x="connsiteX44720" y="connsiteY44720"/>
              </a:cxn>
              <a:cxn ang="0">
                <a:pos x="connsiteX44721" y="connsiteY44721"/>
              </a:cxn>
              <a:cxn ang="0">
                <a:pos x="connsiteX44722" y="connsiteY44722"/>
              </a:cxn>
              <a:cxn ang="0">
                <a:pos x="connsiteX44723" y="connsiteY44723"/>
              </a:cxn>
              <a:cxn ang="0">
                <a:pos x="connsiteX44724" y="connsiteY44724"/>
              </a:cxn>
              <a:cxn ang="0">
                <a:pos x="connsiteX44725" y="connsiteY44725"/>
              </a:cxn>
              <a:cxn ang="0">
                <a:pos x="connsiteX44726" y="connsiteY44726"/>
              </a:cxn>
              <a:cxn ang="0">
                <a:pos x="connsiteX44727" y="connsiteY44727"/>
              </a:cxn>
              <a:cxn ang="0">
                <a:pos x="connsiteX44728" y="connsiteY44728"/>
              </a:cxn>
              <a:cxn ang="0">
                <a:pos x="connsiteX44729" y="connsiteY44729"/>
              </a:cxn>
              <a:cxn ang="0">
                <a:pos x="connsiteX44730" y="connsiteY44730"/>
              </a:cxn>
              <a:cxn ang="0">
                <a:pos x="connsiteX44731" y="connsiteY44731"/>
              </a:cxn>
              <a:cxn ang="0">
                <a:pos x="connsiteX44732" y="connsiteY44732"/>
              </a:cxn>
              <a:cxn ang="0">
                <a:pos x="connsiteX44733" y="connsiteY44733"/>
              </a:cxn>
              <a:cxn ang="0">
                <a:pos x="connsiteX44734" y="connsiteY44734"/>
              </a:cxn>
              <a:cxn ang="0">
                <a:pos x="connsiteX44735" y="connsiteY44735"/>
              </a:cxn>
              <a:cxn ang="0">
                <a:pos x="connsiteX44736" y="connsiteY44736"/>
              </a:cxn>
              <a:cxn ang="0">
                <a:pos x="connsiteX44737" y="connsiteY44737"/>
              </a:cxn>
              <a:cxn ang="0">
                <a:pos x="connsiteX44738" y="connsiteY44738"/>
              </a:cxn>
              <a:cxn ang="0">
                <a:pos x="connsiteX44739" y="connsiteY44739"/>
              </a:cxn>
              <a:cxn ang="0">
                <a:pos x="connsiteX44740" y="connsiteY44740"/>
              </a:cxn>
              <a:cxn ang="0">
                <a:pos x="connsiteX44741" y="connsiteY44741"/>
              </a:cxn>
              <a:cxn ang="0">
                <a:pos x="connsiteX44742" y="connsiteY44742"/>
              </a:cxn>
              <a:cxn ang="0">
                <a:pos x="connsiteX44743" y="connsiteY44743"/>
              </a:cxn>
              <a:cxn ang="0">
                <a:pos x="connsiteX44744" y="connsiteY44744"/>
              </a:cxn>
              <a:cxn ang="0">
                <a:pos x="connsiteX44745" y="connsiteY44745"/>
              </a:cxn>
              <a:cxn ang="0">
                <a:pos x="connsiteX44746" y="connsiteY44746"/>
              </a:cxn>
              <a:cxn ang="0">
                <a:pos x="connsiteX44747" y="connsiteY44747"/>
              </a:cxn>
              <a:cxn ang="0">
                <a:pos x="connsiteX44748" y="connsiteY44748"/>
              </a:cxn>
              <a:cxn ang="0">
                <a:pos x="connsiteX44749" y="connsiteY44749"/>
              </a:cxn>
              <a:cxn ang="0">
                <a:pos x="connsiteX44750" y="connsiteY44750"/>
              </a:cxn>
              <a:cxn ang="0">
                <a:pos x="connsiteX44751" y="connsiteY44751"/>
              </a:cxn>
              <a:cxn ang="0">
                <a:pos x="connsiteX44752" y="connsiteY44752"/>
              </a:cxn>
              <a:cxn ang="0">
                <a:pos x="connsiteX44753" y="connsiteY44753"/>
              </a:cxn>
              <a:cxn ang="0">
                <a:pos x="connsiteX44754" y="connsiteY44754"/>
              </a:cxn>
              <a:cxn ang="0">
                <a:pos x="connsiteX44755" y="connsiteY44755"/>
              </a:cxn>
              <a:cxn ang="0">
                <a:pos x="connsiteX44756" y="connsiteY44756"/>
              </a:cxn>
              <a:cxn ang="0">
                <a:pos x="connsiteX44757" y="connsiteY44757"/>
              </a:cxn>
              <a:cxn ang="0">
                <a:pos x="connsiteX44758" y="connsiteY44758"/>
              </a:cxn>
              <a:cxn ang="0">
                <a:pos x="connsiteX44759" y="connsiteY44759"/>
              </a:cxn>
              <a:cxn ang="0">
                <a:pos x="connsiteX44760" y="connsiteY44760"/>
              </a:cxn>
              <a:cxn ang="0">
                <a:pos x="connsiteX44761" y="connsiteY44761"/>
              </a:cxn>
              <a:cxn ang="0">
                <a:pos x="connsiteX44762" y="connsiteY44762"/>
              </a:cxn>
              <a:cxn ang="0">
                <a:pos x="connsiteX44763" y="connsiteY44763"/>
              </a:cxn>
              <a:cxn ang="0">
                <a:pos x="connsiteX44764" y="connsiteY44764"/>
              </a:cxn>
              <a:cxn ang="0">
                <a:pos x="connsiteX44765" y="connsiteY44765"/>
              </a:cxn>
              <a:cxn ang="0">
                <a:pos x="connsiteX44766" y="connsiteY44766"/>
              </a:cxn>
              <a:cxn ang="0">
                <a:pos x="connsiteX44767" y="connsiteY44767"/>
              </a:cxn>
              <a:cxn ang="0">
                <a:pos x="connsiteX44768" y="connsiteY44768"/>
              </a:cxn>
              <a:cxn ang="0">
                <a:pos x="connsiteX44769" y="connsiteY44769"/>
              </a:cxn>
              <a:cxn ang="0">
                <a:pos x="connsiteX44770" y="connsiteY44770"/>
              </a:cxn>
              <a:cxn ang="0">
                <a:pos x="connsiteX44771" y="connsiteY44771"/>
              </a:cxn>
              <a:cxn ang="0">
                <a:pos x="connsiteX44772" y="connsiteY44772"/>
              </a:cxn>
              <a:cxn ang="0">
                <a:pos x="connsiteX44773" y="connsiteY44773"/>
              </a:cxn>
              <a:cxn ang="0">
                <a:pos x="connsiteX44774" y="connsiteY44774"/>
              </a:cxn>
              <a:cxn ang="0">
                <a:pos x="connsiteX44775" y="connsiteY44775"/>
              </a:cxn>
              <a:cxn ang="0">
                <a:pos x="connsiteX44776" y="connsiteY44776"/>
              </a:cxn>
              <a:cxn ang="0">
                <a:pos x="connsiteX44777" y="connsiteY44777"/>
              </a:cxn>
              <a:cxn ang="0">
                <a:pos x="connsiteX44778" y="connsiteY44778"/>
              </a:cxn>
              <a:cxn ang="0">
                <a:pos x="connsiteX44779" y="connsiteY44779"/>
              </a:cxn>
              <a:cxn ang="0">
                <a:pos x="connsiteX44780" y="connsiteY44780"/>
              </a:cxn>
              <a:cxn ang="0">
                <a:pos x="connsiteX44781" y="connsiteY44781"/>
              </a:cxn>
              <a:cxn ang="0">
                <a:pos x="connsiteX44782" y="connsiteY44782"/>
              </a:cxn>
              <a:cxn ang="0">
                <a:pos x="connsiteX44783" y="connsiteY44783"/>
              </a:cxn>
              <a:cxn ang="0">
                <a:pos x="connsiteX44784" y="connsiteY44784"/>
              </a:cxn>
              <a:cxn ang="0">
                <a:pos x="connsiteX44785" y="connsiteY44785"/>
              </a:cxn>
              <a:cxn ang="0">
                <a:pos x="connsiteX44786" y="connsiteY44786"/>
              </a:cxn>
              <a:cxn ang="0">
                <a:pos x="connsiteX44787" y="connsiteY44787"/>
              </a:cxn>
              <a:cxn ang="0">
                <a:pos x="connsiteX44788" y="connsiteY44788"/>
              </a:cxn>
              <a:cxn ang="0">
                <a:pos x="connsiteX44789" y="connsiteY44789"/>
              </a:cxn>
              <a:cxn ang="0">
                <a:pos x="connsiteX44790" y="connsiteY44790"/>
              </a:cxn>
              <a:cxn ang="0">
                <a:pos x="connsiteX44791" y="connsiteY44791"/>
              </a:cxn>
              <a:cxn ang="0">
                <a:pos x="connsiteX44792" y="connsiteY44792"/>
              </a:cxn>
              <a:cxn ang="0">
                <a:pos x="connsiteX44793" y="connsiteY44793"/>
              </a:cxn>
              <a:cxn ang="0">
                <a:pos x="connsiteX44794" y="connsiteY44794"/>
              </a:cxn>
              <a:cxn ang="0">
                <a:pos x="connsiteX44795" y="connsiteY44795"/>
              </a:cxn>
              <a:cxn ang="0">
                <a:pos x="connsiteX44796" y="connsiteY44796"/>
              </a:cxn>
              <a:cxn ang="0">
                <a:pos x="connsiteX44797" y="connsiteY44797"/>
              </a:cxn>
              <a:cxn ang="0">
                <a:pos x="connsiteX44798" y="connsiteY44798"/>
              </a:cxn>
              <a:cxn ang="0">
                <a:pos x="connsiteX44799" y="connsiteY44799"/>
              </a:cxn>
              <a:cxn ang="0">
                <a:pos x="connsiteX44800" y="connsiteY44800"/>
              </a:cxn>
              <a:cxn ang="0">
                <a:pos x="connsiteX44801" y="connsiteY44801"/>
              </a:cxn>
              <a:cxn ang="0">
                <a:pos x="connsiteX44802" y="connsiteY44802"/>
              </a:cxn>
              <a:cxn ang="0">
                <a:pos x="connsiteX44803" y="connsiteY44803"/>
              </a:cxn>
              <a:cxn ang="0">
                <a:pos x="connsiteX44804" y="connsiteY44804"/>
              </a:cxn>
              <a:cxn ang="0">
                <a:pos x="connsiteX44805" y="connsiteY44805"/>
              </a:cxn>
              <a:cxn ang="0">
                <a:pos x="connsiteX44806" y="connsiteY44806"/>
              </a:cxn>
              <a:cxn ang="0">
                <a:pos x="connsiteX44807" y="connsiteY44807"/>
              </a:cxn>
              <a:cxn ang="0">
                <a:pos x="connsiteX44808" y="connsiteY44808"/>
              </a:cxn>
              <a:cxn ang="0">
                <a:pos x="connsiteX44809" y="connsiteY44809"/>
              </a:cxn>
              <a:cxn ang="0">
                <a:pos x="connsiteX44810" y="connsiteY44810"/>
              </a:cxn>
              <a:cxn ang="0">
                <a:pos x="connsiteX44811" y="connsiteY44811"/>
              </a:cxn>
              <a:cxn ang="0">
                <a:pos x="connsiteX44812" y="connsiteY44812"/>
              </a:cxn>
              <a:cxn ang="0">
                <a:pos x="connsiteX44813" y="connsiteY44813"/>
              </a:cxn>
              <a:cxn ang="0">
                <a:pos x="connsiteX44814" y="connsiteY44814"/>
              </a:cxn>
              <a:cxn ang="0">
                <a:pos x="connsiteX44815" y="connsiteY44815"/>
              </a:cxn>
              <a:cxn ang="0">
                <a:pos x="connsiteX44816" y="connsiteY44816"/>
              </a:cxn>
              <a:cxn ang="0">
                <a:pos x="connsiteX44817" y="connsiteY44817"/>
              </a:cxn>
              <a:cxn ang="0">
                <a:pos x="connsiteX44818" y="connsiteY44818"/>
              </a:cxn>
              <a:cxn ang="0">
                <a:pos x="connsiteX44819" y="connsiteY44819"/>
              </a:cxn>
              <a:cxn ang="0">
                <a:pos x="connsiteX44820" y="connsiteY44820"/>
              </a:cxn>
              <a:cxn ang="0">
                <a:pos x="connsiteX44821" y="connsiteY44821"/>
              </a:cxn>
              <a:cxn ang="0">
                <a:pos x="connsiteX44822" y="connsiteY44822"/>
              </a:cxn>
              <a:cxn ang="0">
                <a:pos x="connsiteX44823" y="connsiteY44823"/>
              </a:cxn>
              <a:cxn ang="0">
                <a:pos x="connsiteX44824" y="connsiteY44824"/>
              </a:cxn>
              <a:cxn ang="0">
                <a:pos x="connsiteX44825" y="connsiteY44825"/>
              </a:cxn>
              <a:cxn ang="0">
                <a:pos x="connsiteX44826" y="connsiteY44826"/>
              </a:cxn>
              <a:cxn ang="0">
                <a:pos x="connsiteX44827" y="connsiteY44827"/>
              </a:cxn>
              <a:cxn ang="0">
                <a:pos x="connsiteX44828" y="connsiteY44828"/>
              </a:cxn>
              <a:cxn ang="0">
                <a:pos x="connsiteX44829" y="connsiteY44829"/>
              </a:cxn>
              <a:cxn ang="0">
                <a:pos x="connsiteX44830" y="connsiteY44830"/>
              </a:cxn>
              <a:cxn ang="0">
                <a:pos x="connsiteX44831" y="connsiteY44831"/>
              </a:cxn>
              <a:cxn ang="0">
                <a:pos x="connsiteX44832" y="connsiteY44832"/>
              </a:cxn>
              <a:cxn ang="0">
                <a:pos x="connsiteX44833" y="connsiteY44833"/>
              </a:cxn>
              <a:cxn ang="0">
                <a:pos x="connsiteX44834" y="connsiteY44834"/>
              </a:cxn>
              <a:cxn ang="0">
                <a:pos x="connsiteX44835" y="connsiteY44835"/>
              </a:cxn>
              <a:cxn ang="0">
                <a:pos x="connsiteX44836" y="connsiteY44836"/>
              </a:cxn>
              <a:cxn ang="0">
                <a:pos x="connsiteX44837" y="connsiteY44837"/>
              </a:cxn>
              <a:cxn ang="0">
                <a:pos x="connsiteX44838" y="connsiteY44838"/>
              </a:cxn>
              <a:cxn ang="0">
                <a:pos x="connsiteX44839" y="connsiteY44839"/>
              </a:cxn>
              <a:cxn ang="0">
                <a:pos x="connsiteX44840" y="connsiteY44840"/>
              </a:cxn>
              <a:cxn ang="0">
                <a:pos x="connsiteX44841" y="connsiteY44841"/>
              </a:cxn>
              <a:cxn ang="0">
                <a:pos x="connsiteX44842" y="connsiteY44842"/>
              </a:cxn>
              <a:cxn ang="0">
                <a:pos x="connsiteX44843" y="connsiteY44843"/>
              </a:cxn>
              <a:cxn ang="0">
                <a:pos x="connsiteX44844" y="connsiteY44844"/>
              </a:cxn>
              <a:cxn ang="0">
                <a:pos x="connsiteX44845" y="connsiteY44845"/>
              </a:cxn>
              <a:cxn ang="0">
                <a:pos x="connsiteX44846" y="connsiteY44846"/>
              </a:cxn>
              <a:cxn ang="0">
                <a:pos x="connsiteX44847" y="connsiteY44847"/>
              </a:cxn>
              <a:cxn ang="0">
                <a:pos x="connsiteX44848" y="connsiteY44848"/>
              </a:cxn>
              <a:cxn ang="0">
                <a:pos x="connsiteX44849" y="connsiteY44849"/>
              </a:cxn>
              <a:cxn ang="0">
                <a:pos x="connsiteX44850" y="connsiteY44850"/>
              </a:cxn>
              <a:cxn ang="0">
                <a:pos x="connsiteX44851" y="connsiteY44851"/>
              </a:cxn>
              <a:cxn ang="0">
                <a:pos x="connsiteX44852" y="connsiteY44852"/>
              </a:cxn>
              <a:cxn ang="0">
                <a:pos x="connsiteX44853" y="connsiteY44853"/>
              </a:cxn>
              <a:cxn ang="0">
                <a:pos x="connsiteX44854" y="connsiteY44854"/>
              </a:cxn>
              <a:cxn ang="0">
                <a:pos x="connsiteX44855" y="connsiteY44855"/>
              </a:cxn>
              <a:cxn ang="0">
                <a:pos x="connsiteX44856" y="connsiteY44856"/>
              </a:cxn>
              <a:cxn ang="0">
                <a:pos x="connsiteX44857" y="connsiteY44857"/>
              </a:cxn>
              <a:cxn ang="0">
                <a:pos x="connsiteX44858" y="connsiteY44858"/>
              </a:cxn>
              <a:cxn ang="0">
                <a:pos x="connsiteX44859" y="connsiteY44859"/>
              </a:cxn>
              <a:cxn ang="0">
                <a:pos x="connsiteX44860" y="connsiteY44860"/>
              </a:cxn>
              <a:cxn ang="0">
                <a:pos x="connsiteX44861" y="connsiteY44861"/>
              </a:cxn>
              <a:cxn ang="0">
                <a:pos x="connsiteX44862" y="connsiteY44862"/>
              </a:cxn>
              <a:cxn ang="0">
                <a:pos x="connsiteX44863" y="connsiteY44863"/>
              </a:cxn>
              <a:cxn ang="0">
                <a:pos x="connsiteX44864" y="connsiteY44864"/>
              </a:cxn>
              <a:cxn ang="0">
                <a:pos x="connsiteX44865" y="connsiteY44865"/>
              </a:cxn>
              <a:cxn ang="0">
                <a:pos x="connsiteX44866" y="connsiteY44866"/>
              </a:cxn>
              <a:cxn ang="0">
                <a:pos x="connsiteX44867" y="connsiteY44867"/>
              </a:cxn>
              <a:cxn ang="0">
                <a:pos x="connsiteX44868" y="connsiteY44868"/>
              </a:cxn>
              <a:cxn ang="0">
                <a:pos x="connsiteX44869" y="connsiteY44869"/>
              </a:cxn>
              <a:cxn ang="0">
                <a:pos x="connsiteX44870" y="connsiteY44870"/>
              </a:cxn>
              <a:cxn ang="0">
                <a:pos x="connsiteX44871" y="connsiteY44871"/>
              </a:cxn>
              <a:cxn ang="0">
                <a:pos x="connsiteX44872" y="connsiteY44872"/>
              </a:cxn>
              <a:cxn ang="0">
                <a:pos x="connsiteX44873" y="connsiteY44873"/>
              </a:cxn>
              <a:cxn ang="0">
                <a:pos x="connsiteX44874" y="connsiteY44874"/>
              </a:cxn>
              <a:cxn ang="0">
                <a:pos x="connsiteX44875" y="connsiteY44875"/>
              </a:cxn>
              <a:cxn ang="0">
                <a:pos x="connsiteX44876" y="connsiteY44876"/>
              </a:cxn>
              <a:cxn ang="0">
                <a:pos x="connsiteX44877" y="connsiteY44877"/>
              </a:cxn>
              <a:cxn ang="0">
                <a:pos x="connsiteX44878" y="connsiteY44878"/>
              </a:cxn>
              <a:cxn ang="0">
                <a:pos x="connsiteX44879" y="connsiteY44879"/>
              </a:cxn>
              <a:cxn ang="0">
                <a:pos x="connsiteX44880" y="connsiteY44880"/>
              </a:cxn>
              <a:cxn ang="0">
                <a:pos x="connsiteX44881" y="connsiteY44881"/>
              </a:cxn>
              <a:cxn ang="0">
                <a:pos x="connsiteX44882" y="connsiteY44882"/>
              </a:cxn>
              <a:cxn ang="0">
                <a:pos x="connsiteX44883" y="connsiteY44883"/>
              </a:cxn>
              <a:cxn ang="0">
                <a:pos x="connsiteX44884" y="connsiteY44884"/>
              </a:cxn>
              <a:cxn ang="0">
                <a:pos x="connsiteX44885" y="connsiteY44885"/>
              </a:cxn>
              <a:cxn ang="0">
                <a:pos x="connsiteX44886" y="connsiteY44886"/>
              </a:cxn>
              <a:cxn ang="0">
                <a:pos x="connsiteX44887" y="connsiteY44887"/>
              </a:cxn>
              <a:cxn ang="0">
                <a:pos x="connsiteX44888" y="connsiteY44888"/>
              </a:cxn>
              <a:cxn ang="0">
                <a:pos x="connsiteX44889" y="connsiteY44889"/>
              </a:cxn>
              <a:cxn ang="0">
                <a:pos x="connsiteX44890" y="connsiteY44890"/>
              </a:cxn>
              <a:cxn ang="0">
                <a:pos x="connsiteX44891" y="connsiteY44891"/>
              </a:cxn>
              <a:cxn ang="0">
                <a:pos x="connsiteX44892" y="connsiteY44892"/>
              </a:cxn>
              <a:cxn ang="0">
                <a:pos x="connsiteX44893" y="connsiteY44893"/>
              </a:cxn>
              <a:cxn ang="0">
                <a:pos x="connsiteX44894" y="connsiteY44894"/>
              </a:cxn>
              <a:cxn ang="0">
                <a:pos x="connsiteX44895" y="connsiteY44895"/>
              </a:cxn>
              <a:cxn ang="0">
                <a:pos x="connsiteX44896" y="connsiteY44896"/>
              </a:cxn>
              <a:cxn ang="0">
                <a:pos x="connsiteX44897" y="connsiteY44897"/>
              </a:cxn>
              <a:cxn ang="0">
                <a:pos x="connsiteX44898" y="connsiteY44898"/>
              </a:cxn>
              <a:cxn ang="0">
                <a:pos x="connsiteX44899" y="connsiteY44899"/>
              </a:cxn>
              <a:cxn ang="0">
                <a:pos x="connsiteX44900" y="connsiteY44900"/>
              </a:cxn>
              <a:cxn ang="0">
                <a:pos x="connsiteX44901" y="connsiteY44901"/>
              </a:cxn>
              <a:cxn ang="0">
                <a:pos x="connsiteX44902" y="connsiteY44902"/>
              </a:cxn>
              <a:cxn ang="0">
                <a:pos x="connsiteX44903" y="connsiteY44903"/>
              </a:cxn>
              <a:cxn ang="0">
                <a:pos x="connsiteX44904" y="connsiteY44904"/>
              </a:cxn>
              <a:cxn ang="0">
                <a:pos x="connsiteX44905" y="connsiteY44905"/>
              </a:cxn>
              <a:cxn ang="0">
                <a:pos x="connsiteX44906" y="connsiteY44906"/>
              </a:cxn>
              <a:cxn ang="0">
                <a:pos x="connsiteX44907" y="connsiteY44907"/>
              </a:cxn>
              <a:cxn ang="0">
                <a:pos x="connsiteX44908" y="connsiteY44908"/>
              </a:cxn>
              <a:cxn ang="0">
                <a:pos x="connsiteX44909" y="connsiteY44909"/>
              </a:cxn>
              <a:cxn ang="0">
                <a:pos x="connsiteX44910" y="connsiteY44910"/>
              </a:cxn>
              <a:cxn ang="0">
                <a:pos x="connsiteX44911" y="connsiteY44911"/>
              </a:cxn>
              <a:cxn ang="0">
                <a:pos x="connsiteX44912" y="connsiteY44912"/>
              </a:cxn>
              <a:cxn ang="0">
                <a:pos x="connsiteX44913" y="connsiteY44913"/>
              </a:cxn>
              <a:cxn ang="0">
                <a:pos x="connsiteX44914" y="connsiteY44914"/>
              </a:cxn>
              <a:cxn ang="0">
                <a:pos x="connsiteX44915" y="connsiteY44915"/>
              </a:cxn>
              <a:cxn ang="0">
                <a:pos x="connsiteX44916" y="connsiteY44916"/>
              </a:cxn>
              <a:cxn ang="0">
                <a:pos x="connsiteX44917" y="connsiteY44917"/>
              </a:cxn>
              <a:cxn ang="0">
                <a:pos x="connsiteX44918" y="connsiteY44918"/>
              </a:cxn>
              <a:cxn ang="0">
                <a:pos x="connsiteX44919" y="connsiteY44919"/>
              </a:cxn>
              <a:cxn ang="0">
                <a:pos x="connsiteX44920" y="connsiteY44920"/>
              </a:cxn>
              <a:cxn ang="0">
                <a:pos x="connsiteX44921" y="connsiteY44921"/>
              </a:cxn>
              <a:cxn ang="0">
                <a:pos x="connsiteX44922" y="connsiteY44922"/>
              </a:cxn>
              <a:cxn ang="0">
                <a:pos x="connsiteX44923" y="connsiteY44923"/>
              </a:cxn>
              <a:cxn ang="0">
                <a:pos x="connsiteX44924" y="connsiteY44924"/>
              </a:cxn>
              <a:cxn ang="0">
                <a:pos x="connsiteX44925" y="connsiteY44925"/>
              </a:cxn>
              <a:cxn ang="0">
                <a:pos x="connsiteX44926" y="connsiteY44926"/>
              </a:cxn>
              <a:cxn ang="0">
                <a:pos x="connsiteX44927" y="connsiteY44927"/>
              </a:cxn>
              <a:cxn ang="0">
                <a:pos x="connsiteX44928" y="connsiteY44928"/>
              </a:cxn>
              <a:cxn ang="0">
                <a:pos x="connsiteX44929" y="connsiteY44929"/>
              </a:cxn>
              <a:cxn ang="0">
                <a:pos x="connsiteX44930" y="connsiteY44930"/>
              </a:cxn>
              <a:cxn ang="0">
                <a:pos x="connsiteX44931" y="connsiteY44931"/>
              </a:cxn>
              <a:cxn ang="0">
                <a:pos x="connsiteX44932" y="connsiteY44932"/>
              </a:cxn>
              <a:cxn ang="0">
                <a:pos x="connsiteX44933" y="connsiteY44933"/>
              </a:cxn>
              <a:cxn ang="0">
                <a:pos x="connsiteX44934" y="connsiteY44934"/>
              </a:cxn>
              <a:cxn ang="0">
                <a:pos x="connsiteX44935" y="connsiteY44935"/>
              </a:cxn>
              <a:cxn ang="0">
                <a:pos x="connsiteX44936" y="connsiteY44936"/>
              </a:cxn>
              <a:cxn ang="0">
                <a:pos x="connsiteX44937" y="connsiteY44937"/>
              </a:cxn>
              <a:cxn ang="0">
                <a:pos x="connsiteX44938" y="connsiteY44938"/>
              </a:cxn>
              <a:cxn ang="0">
                <a:pos x="connsiteX44939" y="connsiteY44939"/>
              </a:cxn>
              <a:cxn ang="0">
                <a:pos x="connsiteX44940" y="connsiteY44940"/>
              </a:cxn>
              <a:cxn ang="0">
                <a:pos x="connsiteX44941" y="connsiteY44941"/>
              </a:cxn>
              <a:cxn ang="0">
                <a:pos x="connsiteX44942" y="connsiteY44942"/>
              </a:cxn>
              <a:cxn ang="0">
                <a:pos x="connsiteX44943" y="connsiteY44943"/>
              </a:cxn>
              <a:cxn ang="0">
                <a:pos x="connsiteX44944" y="connsiteY44944"/>
              </a:cxn>
              <a:cxn ang="0">
                <a:pos x="connsiteX44945" y="connsiteY44945"/>
              </a:cxn>
              <a:cxn ang="0">
                <a:pos x="connsiteX44946" y="connsiteY44946"/>
              </a:cxn>
              <a:cxn ang="0">
                <a:pos x="connsiteX44947" y="connsiteY44947"/>
              </a:cxn>
              <a:cxn ang="0">
                <a:pos x="connsiteX44948" y="connsiteY44948"/>
              </a:cxn>
              <a:cxn ang="0">
                <a:pos x="connsiteX44949" y="connsiteY44949"/>
              </a:cxn>
              <a:cxn ang="0">
                <a:pos x="connsiteX44950" y="connsiteY44950"/>
              </a:cxn>
              <a:cxn ang="0">
                <a:pos x="connsiteX44951" y="connsiteY44951"/>
              </a:cxn>
              <a:cxn ang="0">
                <a:pos x="connsiteX44952" y="connsiteY44952"/>
              </a:cxn>
              <a:cxn ang="0">
                <a:pos x="connsiteX44953" y="connsiteY44953"/>
              </a:cxn>
              <a:cxn ang="0">
                <a:pos x="connsiteX44954" y="connsiteY44954"/>
              </a:cxn>
              <a:cxn ang="0">
                <a:pos x="connsiteX44955" y="connsiteY44955"/>
              </a:cxn>
              <a:cxn ang="0">
                <a:pos x="connsiteX44956" y="connsiteY44956"/>
              </a:cxn>
              <a:cxn ang="0">
                <a:pos x="connsiteX44957" y="connsiteY44957"/>
              </a:cxn>
              <a:cxn ang="0">
                <a:pos x="connsiteX44958" y="connsiteY44958"/>
              </a:cxn>
              <a:cxn ang="0">
                <a:pos x="connsiteX44959" y="connsiteY44959"/>
              </a:cxn>
              <a:cxn ang="0">
                <a:pos x="connsiteX44960" y="connsiteY44960"/>
              </a:cxn>
              <a:cxn ang="0">
                <a:pos x="connsiteX44961" y="connsiteY44961"/>
              </a:cxn>
              <a:cxn ang="0">
                <a:pos x="connsiteX44962" y="connsiteY44962"/>
              </a:cxn>
              <a:cxn ang="0">
                <a:pos x="connsiteX44963" y="connsiteY44963"/>
              </a:cxn>
              <a:cxn ang="0">
                <a:pos x="connsiteX44964" y="connsiteY44964"/>
              </a:cxn>
              <a:cxn ang="0">
                <a:pos x="connsiteX44965" y="connsiteY44965"/>
              </a:cxn>
              <a:cxn ang="0">
                <a:pos x="connsiteX44966" y="connsiteY44966"/>
              </a:cxn>
              <a:cxn ang="0">
                <a:pos x="connsiteX44967" y="connsiteY44967"/>
              </a:cxn>
              <a:cxn ang="0">
                <a:pos x="connsiteX44968" y="connsiteY44968"/>
              </a:cxn>
              <a:cxn ang="0">
                <a:pos x="connsiteX44969" y="connsiteY44969"/>
              </a:cxn>
              <a:cxn ang="0">
                <a:pos x="connsiteX44970" y="connsiteY44970"/>
              </a:cxn>
              <a:cxn ang="0">
                <a:pos x="connsiteX44971" y="connsiteY44971"/>
              </a:cxn>
              <a:cxn ang="0">
                <a:pos x="connsiteX44972" y="connsiteY44972"/>
              </a:cxn>
              <a:cxn ang="0">
                <a:pos x="connsiteX44973" y="connsiteY44973"/>
              </a:cxn>
              <a:cxn ang="0">
                <a:pos x="connsiteX44974" y="connsiteY44974"/>
              </a:cxn>
              <a:cxn ang="0">
                <a:pos x="connsiteX44975" y="connsiteY44975"/>
              </a:cxn>
              <a:cxn ang="0">
                <a:pos x="connsiteX44976" y="connsiteY44976"/>
              </a:cxn>
              <a:cxn ang="0">
                <a:pos x="connsiteX44977" y="connsiteY44977"/>
              </a:cxn>
              <a:cxn ang="0">
                <a:pos x="connsiteX44978" y="connsiteY44978"/>
              </a:cxn>
              <a:cxn ang="0">
                <a:pos x="connsiteX44979" y="connsiteY44979"/>
              </a:cxn>
              <a:cxn ang="0">
                <a:pos x="connsiteX44980" y="connsiteY44980"/>
              </a:cxn>
              <a:cxn ang="0">
                <a:pos x="connsiteX44981" y="connsiteY44981"/>
              </a:cxn>
              <a:cxn ang="0">
                <a:pos x="connsiteX44982" y="connsiteY44982"/>
              </a:cxn>
              <a:cxn ang="0">
                <a:pos x="connsiteX44983" y="connsiteY44983"/>
              </a:cxn>
              <a:cxn ang="0">
                <a:pos x="connsiteX44984" y="connsiteY44984"/>
              </a:cxn>
              <a:cxn ang="0">
                <a:pos x="connsiteX44985" y="connsiteY44985"/>
              </a:cxn>
              <a:cxn ang="0">
                <a:pos x="connsiteX44986" y="connsiteY44986"/>
              </a:cxn>
              <a:cxn ang="0">
                <a:pos x="connsiteX44987" y="connsiteY44987"/>
              </a:cxn>
              <a:cxn ang="0">
                <a:pos x="connsiteX44988" y="connsiteY44988"/>
              </a:cxn>
              <a:cxn ang="0">
                <a:pos x="connsiteX44989" y="connsiteY44989"/>
              </a:cxn>
              <a:cxn ang="0">
                <a:pos x="connsiteX44990" y="connsiteY44990"/>
              </a:cxn>
              <a:cxn ang="0">
                <a:pos x="connsiteX44991" y="connsiteY44991"/>
              </a:cxn>
              <a:cxn ang="0">
                <a:pos x="connsiteX44992" y="connsiteY44992"/>
              </a:cxn>
              <a:cxn ang="0">
                <a:pos x="connsiteX44993" y="connsiteY44993"/>
              </a:cxn>
              <a:cxn ang="0">
                <a:pos x="connsiteX44994" y="connsiteY44994"/>
              </a:cxn>
              <a:cxn ang="0">
                <a:pos x="connsiteX44995" y="connsiteY44995"/>
              </a:cxn>
              <a:cxn ang="0">
                <a:pos x="connsiteX44996" y="connsiteY44996"/>
              </a:cxn>
              <a:cxn ang="0">
                <a:pos x="connsiteX44997" y="connsiteY44997"/>
              </a:cxn>
              <a:cxn ang="0">
                <a:pos x="connsiteX44998" y="connsiteY44998"/>
              </a:cxn>
              <a:cxn ang="0">
                <a:pos x="connsiteX44999" y="connsiteY44999"/>
              </a:cxn>
              <a:cxn ang="0">
                <a:pos x="connsiteX45000" y="connsiteY45000"/>
              </a:cxn>
              <a:cxn ang="0">
                <a:pos x="connsiteX45001" y="connsiteY45001"/>
              </a:cxn>
              <a:cxn ang="0">
                <a:pos x="connsiteX45002" y="connsiteY45002"/>
              </a:cxn>
              <a:cxn ang="0">
                <a:pos x="connsiteX45003" y="connsiteY45003"/>
              </a:cxn>
              <a:cxn ang="0">
                <a:pos x="connsiteX45004" y="connsiteY45004"/>
              </a:cxn>
              <a:cxn ang="0">
                <a:pos x="connsiteX45005" y="connsiteY45005"/>
              </a:cxn>
              <a:cxn ang="0">
                <a:pos x="connsiteX45006" y="connsiteY45006"/>
              </a:cxn>
              <a:cxn ang="0">
                <a:pos x="connsiteX45007" y="connsiteY45007"/>
              </a:cxn>
              <a:cxn ang="0">
                <a:pos x="connsiteX45008" y="connsiteY45008"/>
              </a:cxn>
              <a:cxn ang="0">
                <a:pos x="connsiteX45009" y="connsiteY45009"/>
              </a:cxn>
              <a:cxn ang="0">
                <a:pos x="connsiteX45010" y="connsiteY45010"/>
              </a:cxn>
              <a:cxn ang="0">
                <a:pos x="connsiteX45011" y="connsiteY45011"/>
              </a:cxn>
              <a:cxn ang="0">
                <a:pos x="connsiteX45012" y="connsiteY45012"/>
              </a:cxn>
              <a:cxn ang="0">
                <a:pos x="connsiteX45013" y="connsiteY45013"/>
              </a:cxn>
              <a:cxn ang="0">
                <a:pos x="connsiteX45014" y="connsiteY45014"/>
              </a:cxn>
              <a:cxn ang="0">
                <a:pos x="connsiteX45015" y="connsiteY45015"/>
              </a:cxn>
              <a:cxn ang="0">
                <a:pos x="connsiteX45016" y="connsiteY45016"/>
              </a:cxn>
              <a:cxn ang="0">
                <a:pos x="connsiteX45017" y="connsiteY45017"/>
              </a:cxn>
              <a:cxn ang="0">
                <a:pos x="connsiteX45018" y="connsiteY45018"/>
              </a:cxn>
              <a:cxn ang="0">
                <a:pos x="connsiteX45019" y="connsiteY45019"/>
              </a:cxn>
              <a:cxn ang="0">
                <a:pos x="connsiteX45020" y="connsiteY45020"/>
              </a:cxn>
              <a:cxn ang="0">
                <a:pos x="connsiteX45021" y="connsiteY45021"/>
              </a:cxn>
              <a:cxn ang="0">
                <a:pos x="connsiteX45022" y="connsiteY45022"/>
              </a:cxn>
              <a:cxn ang="0">
                <a:pos x="connsiteX45023" y="connsiteY45023"/>
              </a:cxn>
              <a:cxn ang="0">
                <a:pos x="connsiteX45024" y="connsiteY45024"/>
              </a:cxn>
              <a:cxn ang="0">
                <a:pos x="connsiteX45025" y="connsiteY45025"/>
              </a:cxn>
              <a:cxn ang="0">
                <a:pos x="connsiteX45026" y="connsiteY45026"/>
              </a:cxn>
              <a:cxn ang="0">
                <a:pos x="connsiteX45027" y="connsiteY45027"/>
              </a:cxn>
              <a:cxn ang="0">
                <a:pos x="connsiteX45028" y="connsiteY45028"/>
              </a:cxn>
              <a:cxn ang="0">
                <a:pos x="connsiteX45029" y="connsiteY45029"/>
              </a:cxn>
              <a:cxn ang="0">
                <a:pos x="connsiteX45030" y="connsiteY45030"/>
              </a:cxn>
              <a:cxn ang="0">
                <a:pos x="connsiteX45031" y="connsiteY45031"/>
              </a:cxn>
              <a:cxn ang="0">
                <a:pos x="connsiteX45032" y="connsiteY45032"/>
              </a:cxn>
              <a:cxn ang="0">
                <a:pos x="connsiteX45033" y="connsiteY45033"/>
              </a:cxn>
              <a:cxn ang="0">
                <a:pos x="connsiteX45034" y="connsiteY45034"/>
              </a:cxn>
              <a:cxn ang="0">
                <a:pos x="connsiteX45035" y="connsiteY45035"/>
              </a:cxn>
              <a:cxn ang="0">
                <a:pos x="connsiteX45036" y="connsiteY45036"/>
              </a:cxn>
              <a:cxn ang="0">
                <a:pos x="connsiteX45037" y="connsiteY45037"/>
              </a:cxn>
              <a:cxn ang="0">
                <a:pos x="connsiteX45038" y="connsiteY45038"/>
              </a:cxn>
              <a:cxn ang="0">
                <a:pos x="connsiteX45039" y="connsiteY45039"/>
              </a:cxn>
              <a:cxn ang="0">
                <a:pos x="connsiteX45040" y="connsiteY45040"/>
              </a:cxn>
              <a:cxn ang="0">
                <a:pos x="connsiteX45041" y="connsiteY45041"/>
              </a:cxn>
              <a:cxn ang="0">
                <a:pos x="connsiteX45042" y="connsiteY45042"/>
              </a:cxn>
              <a:cxn ang="0">
                <a:pos x="connsiteX45043" y="connsiteY45043"/>
              </a:cxn>
              <a:cxn ang="0">
                <a:pos x="connsiteX45044" y="connsiteY45044"/>
              </a:cxn>
              <a:cxn ang="0">
                <a:pos x="connsiteX45045" y="connsiteY45045"/>
              </a:cxn>
              <a:cxn ang="0">
                <a:pos x="connsiteX45046" y="connsiteY45046"/>
              </a:cxn>
              <a:cxn ang="0">
                <a:pos x="connsiteX45047" y="connsiteY45047"/>
              </a:cxn>
              <a:cxn ang="0">
                <a:pos x="connsiteX45048" y="connsiteY45048"/>
              </a:cxn>
              <a:cxn ang="0">
                <a:pos x="connsiteX45049" y="connsiteY45049"/>
              </a:cxn>
              <a:cxn ang="0">
                <a:pos x="connsiteX45050" y="connsiteY45050"/>
              </a:cxn>
              <a:cxn ang="0">
                <a:pos x="connsiteX45051" y="connsiteY45051"/>
              </a:cxn>
              <a:cxn ang="0">
                <a:pos x="connsiteX45052" y="connsiteY45052"/>
              </a:cxn>
              <a:cxn ang="0">
                <a:pos x="connsiteX45053" y="connsiteY45053"/>
              </a:cxn>
              <a:cxn ang="0">
                <a:pos x="connsiteX45054" y="connsiteY45054"/>
              </a:cxn>
              <a:cxn ang="0">
                <a:pos x="connsiteX45055" y="connsiteY45055"/>
              </a:cxn>
              <a:cxn ang="0">
                <a:pos x="connsiteX45056" y="connsiteY45056"/>
              </a:cxn>
              <a:cxn ang="0">
                <a:pos x="connsiteX45057" y="connsiteY45057"/>
              </a:cxn>
              <a:cxn ang="0">
                <a:pos x="connsiteX45058" y="connsiteY45058"/>
              </a:cxn>
              <a:cxn ang="0">
                <a:pos x="connsiteX45059" y="connsiteY45059"/>
              </a:cxn>
              <a:cxn ang="0">
                <a:pos x="connsiteX45060" y="connsiteY45060"/>
              </a:cxn>
              <a:cxn ang="0">
                <a:pos x="connsiteX45061" y="connsiteY45061"/>
              </a:cxn>
              <a:cxn ang="0">
                <a:pos x="connsiteX45062" y="connsiteY45062"/>
              </a:cxn>
              <a:cxn ang="0">
                <a:pos x="connsiteX45063" y="connsiteY45063"/>
              </a:cxn>
              <a:cxn ang="0">
                <a:pos x="connsiteX45064" y="connsiteY45064"/>
              </a:cxn>
              <a:cxn ang="0">
                <a:pos x="connsiteX45065" y="connsiteY45065"/>
              </a:cxn>
              <a:cxn ang="0">
                <a:pos x="connsiteX45066" y="connsiteY45066"/>
              </a:cxn>
              <a:cxn ang="0">
                <a:pos x="connsiteX45067" y="connsiteY45067"/>
              </a:cxn>
              <a:cxn ang="0">
                <a:pos x="connsiteX45068" y="connsiteY45068"/>
              </a:cxn>
              <a:cxn ang="0">
                <a:pos x="connsiteX45069" y="connsiteY45069"/>
              </a:cxn>
              <a:cxn ang="0">
                <a:pos x="connsiteX45070" y="connsiteY45070"/>
              </a:cxn>
              <a:cxn ang="0">
                <a:pos x="connsiteX45071" y="connsiteY45071"/>
              </a:cxn>
              <a:cxn ang="0">
                <a:pos x="connsiteX45072" y="connsiteY45072"/>
              </a:cxn>
              <a:cxn ang="0">
                <a:pos x="connsiteX45073" y="connsiteY45073"/>
              </a:cxn>
              <a:cxn ang="0">
                <a:pos x="connsiteX45074" y="connsiteY45074"/>
              </a:cxn>
              <a:cxn ang="0">
                <a:pos x="connsiteX45075" y="connsiteY45075"/>
              </a:cxn>
              <a:cxn ang="0">
                <a:pos x="connsiteX45076" y="connsiteY45076"/>
              </a:cxn>
              <a:cxn ang="0">
                <a:pos x="connsiteX45077" y="connsiteY45077"/>
              </a:cxn>
              <a:cxn ang="0">
                <a:pos x="connsiteX45078" y="connsiteY45078"/>
              </a:cxn>
              <a:cxn ang="0">
                <a:pos x="connsiteX45079" y="connsiteY45079"/>
              </a:cxn>
              <a:cxn ang="0">
                <a:pos x="connsiteX45080" y="connsiteY45080"/>
              </a:cxn>
              <a:cxn ang="0">
                <a:pos x="connsiteX45081" y="connsiteY45081"/>
              </a:cxn>
              <a:cxn ang="0">
                <a:pos x="connsiteX45082" y="connsiteY45082"/>
              </a:cxn>
              <a:cxn ang="0">
                <a:pos x="connsiteX45083" y="connsiteY45083"/>
              </a:cxn>
              <a:cxn ang="0">
                <a:pos x="connsiteX45084" y="connsiteY45084"/>
              </a:cxn>
              <a:cxn ang="0">
                <a:pos x="connsiteX45085" y="connsiteY45085"/>
              </a:cxn>
              <a:cxn ang="0">
                <a:pos x="connsiteX45086" y="connsiteY45086"/>
              </a:cxn>
              <a:cxn ang="0">
                <a:pos x="connsiteX45087" y="connsiteY45087"/>
              </a:cxn>
              <a:cxn ang="0">
                <a:pos x="connsiteX45088" y="connsiteY45088"/>
              </a:cxn>
              <a:cxn ang="0">
                <a:pos x="connsiteX45089" y="connsiteY45089"/>
              </a:cxn>
              <a:cxn ang="0">
                <a:pos x="connsiteX45090" y="connsiteY45090"/>
              </a:cxn>
              <a:cxn ang="0">
                <a:pos x="connsiteX45091" y="connsiteY45091"/>
              </a:cxn>
              <a:cxn ang="0">
                <a:pos x="connsiteX45092" y="connsiteY45092"/>
              </a:cxn>
              <a:cxn ang="0">
                <a:pos x="connsiteX45093" y="connsiteY45093"/>
              </a:cxn>
              <a:cxn ang="0">
                <a:pos x="connsiteX45094" y="connsiteY45094"/>
              </a:cxn>
              <a:cxn ang="0">
                <a:pos x="connsiteX45095" y="connsiteY45095"/>
              </a:cxn>
              <a:cxn ang="0">
                <a:pos x="connsiteX45096" y="connsiteY45096"/>
              </a:cxn>
              <a:cxn ang="0">
                <a:pos x="connsiteX45097" y="connsiteY45097"/>
              </a:cxn>
              <a:cxn ang="0">
                <a:pos x="connsiteX45098" y="connsiteY45098"/>
              </a:cxn>
              <a:cxn ang="0">
                <a:pos x="connsiteX45099" y="connsiteY45099"/>
              </a:cxn>
              <a:cxn ang="0">
                <a:pos x="connsiteX45100" y="connsiteY45100"/>
              </a:cxn>
              <a:cxn ang="0">
                <a:pos x="connsiteX45101" y="connsiteY45101"/>
              </a:cxn>
              <a:cxn ang="0">
                <a:pos x="connsiteX45102" y="connsiteY45102"/>
              </a:cxn>
              <a:cxn ang="0">
                <a:pos x="connsiteX45103" y="connsiteY45103"/>
              </a:cxn>
              <a:cxn ang="0">
                <a:pos x="connsiteX45104" y="connsiteY45104"/>
              </a:cxn>
              <a:cxn ang="0">
                <a:pos x="connsiteX45105" y="connsiteY45105"/>
              </a:cxn>
              <a:cxn ang="0">
                <a:pos x="connsiteX45106" y="connsiteY45106"/>
              </a:cxn>
              <a:cxn ang="0">
                <a:pos x="connsiteX45107" y="connsiteY45107"/>
              </a:cxn>
              <a:cxn ang="0">
                <a:pos x="connsiteX45108" y="connsiteY45108"/>
              </a:cxn>
              <a:cxn ang="0">
                <a:pos x="connsiteX45109" y="connsiteY45109"/>
              </a:cxn>
              <a:cxn ang="0">
                <a:pos x="connsiteX45110" y="connsiteY45110"/>
              </a:cxn>
              <a:cxn ang="0">
                <a:pos x="connsiteX45111" y="connsiteY45111"/>
              </a:cxn>
              <a:cxn ang="0">
                <a:pos x="connsiteX45112" y="connsiteY45112"/>
              </a:cxn>
              <a:cxn ang="0">
                <a:pos x="connsiteX45113" y="connsiteY45113"/>
              </a:cxn>
              <a:cxn ang="0">
                <a:pos x="connsiteX45114" y="connsiteY45114"/>
              </a:cxn>
              <a:cxn ang="0">
                <a:pos x="connsiteX45115" y="connsiteY45115"/>
              </a:cxn>
              <a:cxn ang="0">
                <a:pos x="connsiteX45116" y="connsiteY45116"/>
              </a:cxn>
              <a:cxn ang="0">
                <a:pos x="connsiteX45117" y="connsiteY45117"/>
              </a:cxn>
              <a:cxn ang="0">
                <a:pos x="connsiteX45118" y="connsiteY45118"/>
              </a:cxn>
              <a:cxn ang="0">
                <a:pos x="connsiteX45119" y="connsiteY45119"/>
              </a:cxn>
              <a:cxn ang="0">
                <a:pos x="connsiteX45120" y="connsiteY45120"/>
              </a:cxn>
              <a:cxn ang="0">
                <a:pos x="connsiteX45121" y="connsiteY45121"/>
              </a:cxn>
              <a:cxn ang="0">
                <a:pos x="connsiteX45122" y="connsiteY45122"/>
              </a:cxn>
              <a:cxn ang="0">
                <a:pos x="connsiteX45123" y="connsiteY45123"/>
              </a:cxn>
              <a:cxn ang="0">
                <a:pos x="connsiteX45124" y="connsiteY45124"/>
              </a:cxn>
              <a:cxn ang="0">
                <a:pos x="connsiteX45125" y="connsiteY45125"/>
              </a:cxn>
              <a:cxn ang="0">
                <a:pos x="connsiteX45126" y="connsiteY45126"/>
              </a:cxn>
              <a:cxn ang="0">
                <a:pos x="connsiteX45127" y="connsiteY45127"/>
              </a:cxn>
              <a:cxn ang="0">
                <a:pos x="connsiteX45128" y="connsiteY45128"/>
              </a:cxn>
              <a:cxn ang="0">
                <a:pos x="connsiteX45129" y="connsiteY45129"/>
              </a:cxn>
              <a:cxn ang="0">
                <a:pos x="connsiteX45130" y="connsiteY45130"/>
              </a:cxn>
              <a:cxn ang="0">
                <a:pos x="connsiteX45131" y="connsiteY45131"/>
              </a:cxn>
              <a:cxn ang="0">
                <a:pos x="connsiteX45132" y="connsiteY45132"/>
              </a:cxn>
              <a:cxn ang="0">
                <a:pos x="connsiteX45133" y="connsiteY45133"/>
              </a:cxn>
              <a:cxn ang="0">
                <a:pos x="connsiteX45134" y="connsiteY45134"/>
              </a:cxn>
              <a:cxn ang="0">
                <a:pos x="connsiteX45135" y="connsiteY45135"/>
              </a:cxn>
              <a:cxn ang="0">
                <a:pos x="connsiteX45136" y="connsiteY45136"/>
              </a:cxn>
              <a:cxn ang="0">
                <a:pos x="connsiteX45137" y="connsiteY45137"/>
              </a:cxn>
              <a:cxn ang="0">
                <a:pos x="connsiteX45138" y="connsiteY45138"/>
              </a:cxn>
              <a:cxn ang="0">
                <a:pos x="connsiteX45139" y="connsiteY45139"/>
              </a:cxn>
              <a:cxn ang="0">
                <a:pos x="connsiteX45140" y="connsiteY45140"/>
              </a:cxn>
              <a:cxn ang="0">
                <a:pos x="connsiteX45141" y="connsiteY45141"/>
              </a:cxn>
              <a:cxn ang="0">
                <a:pos x="connsiteX45142" y="connsiteY45142"/>
              </a:cxn>
              <a:cxn ang="0">
                <a:pos x="connsiteX45143" y="connsiteY45143"/>
              </a:cxn>
              <a:cxn ang="0">
                <a:pos x="connsiteX45144" y="connsiteY45144"/>
              </a:cxn>
              <a:cxn ang="0">
                <a:pos x="connsiteX45145" y="connsiteY45145"/>
              </a:cxn>
              <a:cxn ang="0">
                <a:pos x="connsiteX45146" y="connsiteY45146"/>
              </a:cxn>
              <a:cxn ang="0">
                <a:pos x="connsiteX45147" y="connsiteY45147"/>
              </a:cxn>
              <a:cxn ang="0">
                <a:pos x="connsiteX45148" y="connsiteY45148"/>
              </a:cxn>
              <a:cxn ang="0">
                <a:pos x="connsiteX45149" y="connsiteY45149"/>
              </a:cxn>
              <a:cxn ang="0">
                <a:pos x="connsiteX45150" y="connsiteY45150"/>
              </a:cxn>
              <a:cxn ang="0">
                <a:pos x="connsiteX45151" y="connsiteY45151"/>
              </a:cxn>
              <a:cxn ang="0">
                <a:pos x="connsiteX45152" y="connsiteY45152"/>
              </a:cxn>
              <a:cxn ang="0">
                <a:pos x="connsiteX45153" y="connsiteY45153"/>
              </a:cxn>
              <a:cxn ang="0">
                <a:pos x="connsiteX45154" y="connsiteY45154"/>
              </a:cxn>
              <a:cxn ang="0">
                <a:pos x="connsiteX45155" y="connsiteY45155"/>
              </a:cxn>
              <a:cxn ang="0">
                <a:pos x="connsiteX45156" y="connsiteY45156"/>
              </a:cxn>
              <a:cxn ang="0">
                <a:pos x="connsiteX45157" y="connsiteY45157"/>
              </a:cxn>
              <a:cxn ang="0">
                <a:pos x="connsiteX45158" y="connsiteY45158"/>
              </a:cxn>
              <a:cxn ang="0">
                <a:pos x="connsiteX45159" y="connsiteY45159"/>
              </a:cxn>
              <a:cxn ang="0">
                <a:pos x="connsiteX45160" y="connsiteY45160"/>
              </a:cxn>
              <a:cxn ang="0">
                <a:pos x="connsiteX45161" y="connsiteY45161"/>
              </a:cxn>
              <a:cxn ang="0">
                <a:pos x="connsiteX45162" y="connsiteY45162"/>
              </a:cxn>
              <a:cxn ang="0">
                <a:pos x="connsiteX45163" y="connsiteY45163"/>
              </a:cxn>
              <a:cxn ang="0">
                <a:pos x="connsiteX45164" y="connsiteY45164"/>
              </a:cxn>
              <a:cxn ang="0">
                <a:pos x="connsiteX45165" y="connsiteY45165"/>
              </a:cxn>
              <a:cxn ang="0">
                <a:pos x="connsiteX45166" y="connsiteY45166"/>
              </a:cxn>
              <a:cxn ang="0">
                <a:pos x="connsiteX45167" y="connsiteY45167"/>
              </a:cxn>
              <a:cxn ang="0">
                <a:pos x="connsiteX45168" y="connsiteY45168"/>
              </a:cxn>
              <a:cxn ang="0">
                <a:pos x="connsiteX45169" y="connsiteY45169"/>
              </a:cxn>
              <a:cxn ang="0">
                <a:pos x="connsiteX45170" y="connsiteY45170"/>
              </a:cxn>
              <a:cxn ang="0">
                <a:pos x="connsiteX45171" y="connsiteY45171"/>
              </a:cxn>
              <a:cxn ang="0">
                <a:pos x="connsiteX45172" y="connsiteY45172"/>
              </a:cxn>
              <a:cxn ang="0">
                <a:pos x="connsiteX45173" y="connsiteY45173"/>
              </a:cxn>
              <a:cxn ang="0">
                <a:pos x="connsiteX45174" y="connsiteY45174"/>
              </a:cxn>
              <a:cxn ang="0">
                <a:pos x="connsiteX45175" y="connsiteY45175"/>
              </a:cxn>
              <a:cxn ang="0">
                <a:pos x="connsiteX45176" y="connsiteY45176"/>
              </a:cxn>
              <a:cxn ang="0">
                <a:pos x="connsiteX45177" y="connsiteY45177"/>
              </a:cxn>
              <a:cxn ang="0">
                <a:pos x="connsiteX45178" y="connsiteY45178"/>
              </a:cxn>
              <a:cxn ang="0">
                <a:pos x="connsiteX45179" y="connsiteY45179"/>
              </a:cxn>
              <a:cxn ang="0">
                <a:pos x="connsiteX45180" y="connsiteY45180"/>
              </a:cxn>
              <a:cxn ang="0">
                <a:pos x="connsiteX45181" y="connsiteY45181"/>
              </a:cxn>
              <a:cxn ang="0">
                <a:pos x="connsiteX45182" y="connsiteY45182"/>
              </a:cxn>
              <a:cxn ang="0">
                <a:pos x="connsiteX45183" y="connsiteY45183"/>
              </a:cxn>
              <a:cxn ang="0">
                <a:pos x="connsiteX45184" y="connsiteY45184"/>
              </a:cxn>
              <a:cxn ang="0">
                <a:pos x="connsiteX45185" y="connsiteY45185"/>
              </a:cxn>
              <a:cxn ang="0">
                <a:pos x="connsiteX45186" y="connsiteY45186"/>
              </a:cxn>
              <a:cxn ang="0">
                <a:pos x="connsiteX45187" y="connsiteY45187"/>
              </a:cxn>
              <a:cxn ang="0">
                <a:pos x="connsiteX45188" y="connsiteY45188"/>
              </a:cxn>
              <a:cxn ang="0">
                <a:pos x="connsiteX45189" y="connsiteY45189"/>
              </a:cxn>
              <a:cxn ang="0">
                <a:pos x="connsiteX45190" y="connsiteY45190"/>
              </a:cxn>
              <a:cxn ang="0">
                <a:pos x="connsiteX45191" y="connsiteY45191"/>
              </a:cxn>
              <a:cxn ang="0">
                <a:pos x="connsiteX45192" y="connsiteY45192"/>
              </a:cxn>
              <a:cxn ang="0">
                <a:pos x="connsiteX45193" y="connsiteY45193"/>
              </a:cxn>
              <a:cxn ang="0">
                <a:pos x="connsiteX45194" y="connsiteY45194"/>
              </a:cxn>
              <a:cxn ang="0">
                <a:pos x="connsiteX45195" y="connsiteY45195"/>
              </a:cxn>
              <a:cxn ang="0">
                <a:pos x="connsiteX45196" y="connsiteY45196"/>
              </a:cxn>
              <a:cxn ang="0">
                <a:pos x="connsiteX45197" y="connsiteY45197"/>
              </a:cxn>
              <a:cxn ang="0">
                <a:pos x="connsiteX45198" y="connsiteY45198"/>
              </a:cxn>
              <a:cxn ang="0">
                <a:pos x="connsiteX45199" y="connsiteY45199"/>
              </a:cxn>
              <a:cxn ang="0">
                <a:pos x="connsiteX45200" y="connsiteY45200"/>
              </a:cxn>
              <a:cxn ang="0">
                <a:pos x="connsiteX45201" y="connsiteY45201"/>
              </a:cxn>
              <a:cxn ang="0">
                <a:pos x="connsiteX45202" y="connsiteY45202"/>
              </a:cxn>
              <a:cxn ang="0">
                <a:pos x="connsiteX45203" y="connsiteY45203"/>
              </a:cxn>
              <a:cxn ang="0">
                <a:pos x="connsiteX45204" y="connsiteY45204"/>
              </a:cxn>
              <a:cxn ang="0">
                <a:pos x="connsiteX45205" y="connsiteY45205"/>
              </a:cxn>
              <a:cxn ang="0">
                <a:pos x="connsiteX45206" y="connsiteY45206"/>
              </a:cxn>
              <a:cxn ang="0">
                <a:pos x="connsiteX45207" y="connsiteY45207"/>
              </a:cxn>
              <a:cxn ang="0">
                <a:pos x="connsiteX45208" y="connsiteY45208"/>
              </a:cxn>
              <a:cxn ang="0">
                <a:pos x="connsiteX45209" y="connsiteY45209"/>
              </a:cxn>
              <a:cxn ang="0">
                <a:pos x="connsiteX45210" y="connsiteY45210"/>
              </a:cxn>
              <a:cxn ang="0">
                <a:pos x="connsiteX45211" y="connsiteY45211"/>
              </a:cxn>
              <a:cxn ang="0">
                <a:pos x="connsiteX45212" y="connsiteY45212"/>
              </a:cxn>
              <a:cxn ang="0">
                <a:pos x="connsiteX45213" y="connsiteY45213"/>
              </a:cxn>
              <a:cxn ang="0">
                <a:pos x="connsiteX45214" y="connsiteY45214"/>
              </a:cxn>
              <a:cxn ang="0">
                <a:pos x="connsiteX45215" y="connsiteY45215"/>
              </a:cxn>
              <a:cxn ang="0">
                <a:pos x="connsiteX45216" y="connsiteY45216"/>
              </a:cxn>
              <a:cxn ang="0">
                <a:pos x="connsiteX45217" y="connsiteY45217"/>
              </a:cxn>
              <a:cxn ang="0">
                <a:pos x="connsiteX45218" y="connsiteY45218"/>
              </a:cxn>
              <a:cxn ang="0">
                <a:pos x="connsiteX45219" y="connsiteY45219"/>
              </a:cxn>
              <a:cxn ang="0">
                <a:pos x="connsiteX45220" y="connsiteY45220"/>
              </a:cxn>
              <a:cxn ang="0">
                <a:pos x="connsiteX45221" y="connsiteY45221"/>
              </a:cxn>
              <a:cxn ang="0">
                <a:pos x="connsiteX45222" y="connsiteY45222"/>
              </a:cxn>
              <a:cxn ang="0">
                <a:pos x="connsiteX45223" y="connsiteY45223"/>
              </a:cxn>
              <a:cxn ang="0">
                <a:pos x="connsiteX45224" y="connsiteY45224"/>
              </a:cxn>
              <a:cxn ang="0">
                <a:pos x="connsiteX45225" y="connsiteY45225"/>
              </a:cxn>
              <a:cxn ang="0">
                <a:pos x="connsiteX45226" y="connsiteY45226"/>
              </a:cxn>
              <a:cxn ang="0">
                <a:pos x="connsiteX45227" y="connsiteY45227"/>
              </a:cxn>
              <a:cxn ang="0">
                <a:pos x="connsiteX45228" y="connsiteY45228"/>
              </a:cxn>
              <a:cxn ang="0">
                <a:pos x="connsiteX45229" y="connsiteY45229"/>
              </a:cxn>
              <a:cxn ang="0">
                <a:pos x="connsiteX45230" y="connsiteY45230"/>
              </a:cxn>
              <a:cxn ang="0">
                <a:pos x="connsiteX45231" y="connsiteY45231"/>
              </a:cxn>
              <a:cxn ang="0">
                <a:pos x="connsiteX45232" y="connsiteY45232"/>
              </a:cxn>
              <a:cxn ang="0">
                <a:pos x="connsiteX45233" y="connsiteY45233"/>
              </a:cxn>
              <a:cxn ang="0">
                <a:pos x="connsiteX45234" y="connsiteY45234"/>
              </a:cxn>
              <a:cxn ang="0">
                <a:pos x="connsiteX45235" y="connsiteY45235"/>
              </a:cxn>
              <a:cxn ang="0">
                <a:pos x="connsiteX45236" y="connsiteY45236"/>
              </a:cxn>
              <a:cxn ang="0">
                <a:pos x="connsiteX45237" y="connsiteY45237"/>
              </a:cxn>
              <a:cxn ang="0">
                <a:pos x="connsiteX45238" y="connsiteY45238"/>
              </a:cxn>
              <a:cxn ang="0">
                <a:pos x="connsiteX45239" y="connsiteY45239"/>
              </a:cxn>
              <a:cxn ang="0">
                <a:pos x="connsiteX45240" y="connsiteY45240"/>
              </a:cxn>
              <a:cxn ang="0">
                <a:pos x="connsiteX45241" y="connsiteY45241"/>
              </a:cxn>
              <a:cxn ang="0">
                <a:pos x="connsiteX45242" y="connsiteY45242"/>
              </a:cxn>
              <a:cxn ang="0">
                <a:pos x="connsiteX45243" y="connsiteY45243"/>
              </a:cxn>
              <a:cxn ang="0">
                <a:pos x="connsiteX45244" y="connsiteY45244"/>
              </a:cxn>
              <a:cxn ang="0">
                <a:pos x="connsiteX45245" y="connsiteY45245"/>
              </a:cxn>
              <a:cxn ang="0">
                <a:pos x="connsiteX45246" y="connsiteY45246"/>
              </a:cxn>
              <a:cxn ang="0">
                <a:pos x="connsiteX45247" y="connsiteY45247"/>
              </a:cxn>
              <a:cxn ang="0">
                <a:pos x="connsiteX45248" y="connsiteY45248"/>
              </a:cxn>
              <a:cxn ang="0">
                <a:pos x="connsiteX45249" y="connsiteY45249"/>
              </a:cxn>
              <a:cxn ang="0">
                <a:pos x="connsiteX45250" y="connsiteY45250"/>
              </a:cxn>
              <a:cxn ang="0">
                <a:pos x="connsiteX45251" y="connsiteY45251"/>
              </a:cxn>
              <a:cxn ang="0">
                <a:pos x="connsiteX45252" y="connsiteY45252"/>
              </a:cxn>
              <a:cxn ang="0">
                <a:pos x="connsiteX45253" y="connsiteY45253"/>
              </a:cxn>
              <a:cxn ang="0">
                <a:pos x="connsiteX45254" y="connsiteY45254"/>
              </a:cxn>
              <a:cxn ang="0">
                <a:pos x="connsiteX45255" y="connsiteY45255"/>
              </a:cxn>
              <a:cxn ang="0">
                <a:pos x="connsiteX45256" y="connsiteY45256"/>
              </a:cxn>
              <a:cxn ang="0">
                <a:pos x="connsiteX45257" y="connsiteY45257"/>
              </a:cxn>
              <a:cxn ang="0">
                <a:pos x="connsiteX45258" y="connsiteY45258"/>
              </a:cxn>
              <a:cxn ang="0">
                <a:pos x="connsiteX45259" y="connsiteY45259"/>
              </a:cxn>
              <a:cxn ang="0">
                <a:pos x="connsiteX45260" y="connsiteY45260"/>
              </a:cxn>
              <a:cxn ang="0">
                <a:pos x="connsiteX45261" y="connsiteY45261"/>
              </a:cxn>
              <a:cxn ang="0">
                <a:pos x="connsiteX45262" y="connsiteY45262"/>
              </a:cxn>
              <a:cxn ang="0">
                <a:pos x="connsiteX45263" y="connsiteY45263"/>
              </a:cxn>
              <a:cxn ang="0">
                <a:pos x="connsiteX45264" y="connsiteY45264"/>
              </a:cxn>
              <a:cxn ang="0">
                <a:pos x="connsiteX45265" y="connsiteY45265"/>
              </a:cxn>
              <a:cxn ang="0">
                <a:pos x="connsiteX45266" y="connsiteY45266"/>
              </a:cxn>
              <a:cxn ang="0">
                <a:pos x="connsiteX45267" y="connsiteY45267"/>
              </a:cxn>
              <a:cxn ang="0">
                <a:pos x="connsiteX45268" y="connsiteY45268"/>
              </a:cxn>
              <a:cxn ang="0">
                <a:pos x="connsiteX45269" y="connsiteY45269"/>
              </a:cxn>
              <a:cxn ang="0">
                <a:pos x="connsiteX45270" y="connsiteY45270"/>
              </a:cxn>
              <a:cxn ang="0">
                <a:pos x="connsiteX45271" y="connsiteY45271"/>
              </a:cxn>
              <a:cxn ang="0">
                <a:pos x="connsiteX45272" y="connsiteY45272"/>
              </a:cxn>
              <a:cxn ang="0">
                <a:pos x="connsiteX45273" y="connsiteY45273"/>
              </a:cxn>
              <a:cxn ang="0">
                <a:pos x="connsiteX45274" y="connsiteY45274"/>
              </a:cxn>
              <a:cxn ang="0">
                <a:pos x="connsiteX45275" y="connsiteY45275"/>
              </a:cxn>
              <a:cxn ang="0">
                <a:pos x="connsiteX45276" y="connsiteY45276"/>
              </a:cxn>
              <a:cxn ang="0">
                <a:pos x="connsiteX45277" y="connsiteY45277"/>
              </a:cxn>
              <a:cxn ang="0">
                <a:pos x="connsiteX45278" y="connsiteY45278"/>
              </a:cxn>
              <a:cxn ang="0">
                <a:pos x="connsiteX45279" y="connsiteY45279"/>
              </a:cxn>
              <a:cxn ang="0">
                <a:pos x="connsiteX45280" y="connsiteY45280"/>
              </a:cxn>
              <a:cxn ang="0">
                <a:pos x="connsiteX45281" y="connsiteY45281"/>
              </a:cxn>
              <a:cxn ang="0">
                <a:pos x="connsiteX45282" y="connsiteY45282"/>
              </a:cxn>
              <a:cxn ang="0">
                <a:pos x="connsiteX45283" y="connsiteY45283"/>
              </a:cxn>
              <a:cxn ang="0">
                <a:pos x="connsiteX45284" y="connsiteY45284"/>
              </a:cxn>
              <a:cxn ang="0">
                <a:pos x="connsiteX45285" y="connsiteY45285"/>
              </a:cxn>
              <a:cxn ang="0">
                <a:pos x="connsiteX45286" y="connsiteY45286"/>
              </a:cxn>
              <a:cxn ang="0">
                <a:pos x="connsiteX45287" y="connsiteY45287"/>
              </a:cxn>
              <a:cxn ang="0">
                <a:pos x="connsiteX45288" y="connsiteY45288"/>
              </a:cxn>
              <a:cxn ang="0">
                <a:pos x="connsiteX45289" y="connsiteY45289"/>
              </a:cxn>
              <a:cxn ang="0">
                <a:pos x="connsiteX45290" y="connsiteY45290"/>
              </a:cxn>
              <a:cxn ang="0">
                <a:pos x="connsiteX45291" y="connsiteY45291"/>
              </a:cxn>
              <a:cxn ang="0">
                <a:pos x="connsiteX45292" y="connsiteY45292"/>
              </a:cxn>
              <a:cxn ang="0">
                <a:pos x="connsiteX45293" y="connsiteY45293"/>
              </a:cxn>
              <a:cxn ang="0">
                <a:pos x="connsiteX45294" y="connsiteY45294"/>
              </a:cxn>
              <a:cxn ang="0">
                <a:pos x="connsiteX45295" y="connsiteY45295"/>
              </a:cxn>
              <a:cxn ang="0">
                <a:pos x="connsiteX45296" y="connsiteY45296"/>
              </a:cxn>
              <a:cxn ang="0">
                <a:pos x="connsiteX45297" y="connsiteY45297"/>
              </a:cxn>
              <a:cxn ang="0">
                <a:pos x="connsiteX45298" y="connsiteY45298"/>
              </a:cxn>
              <a:cxn ang="0">
                <a:pos x="connsiteX45299" y="connsiteY45299"/>
              </a:cxn>
              <a:cxn ang="0">
                <a:pos x="connsiteX45300" y="connsiteY45300"/>
              </a:cxn>
              <a:cxn ang="0">
                <a:pos x="connsiteX45301" y="connsiteY45301"/>
              </a:cxn>
              <a:cxn ang="0">
                <a:pos x="connsiteX45302" y="connsiteY45302"/>
              </a:cxn>
              <a:cxn ang="0">
                <a:pos x="connsiteX45303" y="connsiteY45303"/>
              </a:cxn>
              <a:cxn ang="0">
                <a:pos x="connsiteX45304" y="connsiteY45304"/>
              </a:cxn>
              <a:cxn ang="0">
                <a:pos x="connsiteX45305" y="connsiteY45305"/>
              </a:cxn>
              <a:cxn ang="0">
                <a:pos x="connsiteX45306" y="connsiteY45306"/>
              </a:cxn>
              <a:cxn ang="0">
                <a:pos x="connsiteX45307" y="connsiteY45307"/>
              </a:cxn>
              <a:cxn ang="0">
                <a:pos x="connsiteX45308" y="connsiteY45308"/>
              </a:cxn>
              <a:cxn ang="0">
                <a:pos x="connsiteX45309" y="connsiteY45309"/>
              </a:cxn>
              <a:cxn ang="0">
                <a:pos x="connsiteX45310" y="connsiteY45310"/>
              </a:cxn>
              <a:cxn ang="0">
                <a:pos x="connsiteX45311" y="connsiteY45311"/>
              </a:cxn>
              <a:cxn ang="0">
                <a:pos x="connsiteX45312" y="connsiteY45312"/>
              </a:cxn>
              <a:cxn ang="0">
                <a:pos x="connsiteX45313" y="connsiteY45313"/>
              </a:cxn>
              <a:cxn ang="0">
                <a:pos x="connsiteX45314" y="connsiteY45314"/>
              </a:cxn>
              <a:cxn ang="0">
                <a:pos x="connsiteX45315" y="connsiteY45315"/>
              </a:cxn>
              <a:cxn ang="0">
                <a:pos x="connsiteX45316" y="connsiteY45316"/>
              </a:cxn>
              <a:cxn ang="0">
                <a:pos x="connsiteX45317" y="connsiteY45317"/>
              </a:cxn>
              <a:cxn ang="0">
                <a:pos x="connsiteX45318" y="connsiteY45318"/>
              </a:cxn>
              <a:cxn ang="0">
                <a:pos x="connsiteX45319" y="connsiteY45319"/>
              </a:cxn>
              <a:cxn ang="0">
                <a:pos x="connsiteX45320" y="connsiteY45320"/>
              </a:cxn>
              <a:cxn ang="0">
                <a:pos x="connsiteX45321" y="connsiteY45321"/>
              </a:cxn>
              <a:cxn ang="0">
                <a:pos x="connsiteX45322" y="connsiteY45322"/>
              </a:cxn>
              <a:cxn ang="0">
                <a:pos x="connsiteX45323" y="connsiteY45323"/>
              </a:cxn>
              <a:cxn ang="0">
                <a:pos x="connsiteX45324" y="connsiteY45324"/>
              </a:cxn>
              <a:cxn ang="0">
                <a:pos x="connsiteX45325" y="connsiteY45325"/>
              </a:cxn>
              <a:cxn ang="0">
                <a:pos x="connsiteX45326" y="connsiteY45326"/>
              </a:cxn>
              <a:cxn ang="0">
                <a:pos x="connsiteX45327" y="connsiteY45327"/>
              </a:cxn>
              <a:cxn ang="0">
                <a:pos x="connsiteX45328" y="connsiteY45328"/>
              </a:cxn>
              <a:cxn ang="0">
                <a:pos x="connsiteX45329" y="connsiteY45329"/>
              </a:cxn>
              <a:cxn ang="0">
                <a:pos x="connsiteX45330" y="connsiteY45330"/>
              </a:cxn>
              <a:cxn ang="0">
                <a:pos x="connsiteX45331" y="connsiteY45331"/>
              </a:cxn>
              <a:cxn ang="0">
                <a:pos x="connsiteX45332" y="connsiteY45332"/>
              </a:cxn>
              <a:cxn ang="0">
                <a:pos x="connsiteX45333" y="connsiteY45333"/>
              </a:cxn>
              <a:cxn ang="0">
                <a:pos x="connsiteX45334" y="connsiteY45334"/>
              </a:cxn>
              <a:cxn ang="0">
                <a:pos x="connsiteX45335" y="connsiteY45335"/>
              </a:cxn>
              <a:cxn ang="0">
                <a:pos x="connsiteX45336" y="connsiteY45336"/>
              </a:cxn>
              <a:cxn ang="0">
                <a:pos x="connsiteX45337" y="connsiteY45337"/>
              </a:cxn>
              <a:cxn ang="0">
                <a:pos x="connsiteX45338" y="connsiteY45338"/>
              </a:cxn>
              <a:cxn ang="0">
                <a:pos x="connsiteX45339" y="connsiteY45339"/>
              </a:cxn>
              <a:cxn ang="0">
                <a:pos x="connsiteX45340" y="connsiteY45340"/>
              </a:cxn>
              <a:cxn ang="0">
                <a:pos x="connsiteX45341" y="connsiteY45341"/>
              </a:cxn>
              <a:cxn ang="0">
                <a:pos x="connsiteX45342" y="connsiteY45342"/>
              </a:cxn>
              <a:cxn ang="0">
                <a:pos x="connsiteX45343" y="connsiteY45343"/>
              </a:cxn>
              <a:cxn ang="0">
                <a:pos x="connsiteX45344" y="connsiteY45344"/>
              </a:cxn>
              <a:cxn ang="0">
                <a:pos x="connsiteX45345" y="connsiteY45345"/>
              </a:cxn>
              <a:cxn ang="0">
                <a:pos x="connsiteX45346" y="connsiteY45346"/>
              </a:cxn>
              <a:cxn ang="0">
                <a:pos x="connsiteX45347" y="connsiteY45347"/>
              </a:cxn>
              <a:cxn ang="0">
                <a:pos x="connsiteX45348" y="connsiteY45348"/>
              </a:cxn>
              <a:cxn ang="0">
                <a:pos x="connsiteX45349" y="connsiteY45349"/>
              </a:cxn>
              <a:cxn ang="0">
                <a:pos x="connsiteX45350" y="connsiteY45350"/>
              </a:cxn>
              <a:cxn ang="0">
                <a:pos x="connsiteX45351" y="connsiteY45351"/>
              </a:cxn>
              <a:cxn ang="0">
                <a:pos x="connsiteX45352" y="connsiteY45352"/>
              </a:cxn>
              <a:cxn ang="0">
                <a:pos x="connsiteX45353" y="connsiteY45353"/>
              </a:cxn>
              <a:cxn ang="0">
                <a:pos x="connsiteX45354" y="connsiteY45354"/>
              </a:cxn>
              <a:cxn ang="0">
                <a:pos x="connsiteX45355" y="connsiteY45355"/>
              </a:cxn>
              <a:cxn ang="0">
                <a:pos x="connsiteX45356" y="connsiteY45356"/>
              </a:cxn>
              <a:cxn ang="0">
                <a:pos x="connsiteX45357" y="connsiteY45357"/>
              </a:cxn>
              <a:cxn ang="0">
                <a:pos x="connsiteX45358" y="connsiteY45358"/>
              </a:cxn>
              <a:cxn ang="0">
                <a:pos x="connsiteX45359" y="connsiteY45359"/>
              </a:cxn>
              <a:cxn ang="0">
                <a:pos x="connsiteX45360" y="connsiteY45360"/>
              </a:cxn>
              <a:cxn ang="0">
                <a:pos x="connsiteX45361" y="connsiteY45361"/>
              </a:cxn>
              <a:cxn ang="0">
                <a:pos x="connsiteX45362" y="connsiteY45362"/>
              </a:cxn>
              <a:cxn ang="0">
                <a:pos x="connsiteX45363" y="connsiteY45363"/>
              </a:cxn>
              <a:cxn ang="0">
                <a:pos x="connsiteX45364" y="connsiteY45364"/>
              </a:cxn>
              <a:cxn ang="0">
                <a:pos x="connsiteX45365" y="connsiteY45365"/>
              </a:cxn>
              <a:cxn ang="0">
                <a:pos x="connsiteX45366" y="connsiteY45366"/>
              </a:cxn>
              <a:cxn ang="0">
                <a:pos x="connsiteX45367" y="connsiteY45367"/>
              </a:cxn>
              <a:cxn ang="0">
                <a:pos x="connsiteX45368" y="connsiteY45368"/>
              </a:cxn>
              <a:cxn ang="0">
                <a:pos x="connsiteX45369" y="connsiteY45369"/>
              </a:cxn>
              <a:cxn ang="0">
                <a:pos x="connsiteX45370" y="connsiteY45370"/>
              </a:cxn>
              <a:cxn ang="0">
                <a:pos x="connsiteX45371" y="connsiteY45371"/>
              </a:cxn>
              <a:cxn ang="0">
                <a:pos x="connsiteX45372" y="connsiteY45372"/>
              </a:cxn>
              <a:cxn ang="0">
                <a:pos x="connsiteX45373" y="connsiteY45373"/>
              </a:cxn>
              <a:cxn ang="0">
                <a:pos x="connsiteX45374" y="connsiteY45374"/>
              </a:cxn>
              <a:cxn ang="0">
                <a:pos x="connsiteX45375" y="connsiteY45375"/>
              </a:cxn>
              <a:cxn ang="0">
                <a:pos x="connsiteX45376" y="connsiteY45376"/>
              </a:cxn>
              <a:cxn ang="0">
                <a:pos x="connsiteX45377" y="connsiteY45377"/>
              </a:cxn>
              <a:cxn ang="0">
                <a:pos x="connsiteX45378" y="connsiteY45378"/>
              </a:cxn>
              <a:cxn ang="0">
                <a:pos x="connsiteX45379" y="connsiteY45379"/>
              </a:cxn>
              <a:cxn ang="0">
                <a:pos x="connsiteX45380" y="connsiteY45380"/>
              </a:cxn>
              <a:cxn ang="0">
                <a:pos x="connsiteX45381" y="connsiteY45381"/>
              </a:cxn>
              <a:cxn ang="0">
                <a:pos x="connsiteX45382" y="connsiteY45382"/>
              </a:cxn>
              <a:cxn ang="0">
                <a:pos x="connsiteX45383" y="connsiteY45383"/>
              </a:cxn>
              <a:cxn ang="0">
                <a:pos x="connsiteX45384" y="connsiteY45384"/>
              </a:cxn>
              <a:cxn ang="0">
                <a:pos x="connsiteX45385" y="connsiteY45385"/>
              </a:cxn>
              <a:cxn ang="0">
                <a:pos x="connsiteX45386" y="connsiteY45386"/>
              </a:cxn>
              <a:cxn ang="0">
                <a:pos x="connsiteX45387" y="connsiteY45387"/>
              </a:cxn>
              <a:cxn ang="0">
                <a:pos x="connsiteX45388" y="connsiteY45388"/>
              </a:cxn>
              <a:cxn ang="0">
                <a:pos x="connsiteX45389" y="connsiteY45389"/>
              </a:cxn>
              <a:cxn ang="0">
                <a:pos x="connsiteX45390" y="connsiteY45390"/>
              </a:cxn>
              <a:cxn ang="0">
                <a:pos x="connsiteX45391" y="connsiteY45391"/>
              </a:cxn>
              <a:cxn ang="0">
                <a:pos x="connsiteX45392" y="connsiteY45392"/>
              </a:cxn>
              <a:cxn ang="0">
                <a:pos x="connsiteX45393" y="connsiteY45393"/>
              </a:cxn>
              <a:cxn ang="0">
                <a:pos x="connsiteX45394" y="connsiteY45394"/>
              </a:cxn>
              <a:cxn ang="0">
                <a:pos x="connsiteX45395" y="connsiteY45395"/>
              </a:cxn>
              <a:cxn ang="0">
                <a:pos x="connsiteX45396" y="connsiteY45396"/>
              </a:cxn>
              <a:cxn ang="0">
                <a:pos x="connsiteX45397" y="connsiteY45397"/>
              </a:cxn>
              <a:cxn ang="0">
                <a:pos x="connsiteX45398" y="connsiteY45398"/>
              </a:cxn>
              <a:cxn ang="0">
                <a:pos x="connsiteX45399" y="connsiteY45399"/>
              </a:cxn>
              <a:cxn ang="0">
                <a:pos x="connsiteX45400" y="connsiteY45400"/>
              </a:cxn>
              <a:cxn ang="0">
                <a:pos x="connsiteX45401" y="connsiteY45401"/>
              </a:cxn>
              <a:cxn ang="0">
                <a:pos x="connsiteX45402" y="connsiteY45402"/>
              </a:cxn>
              <a:cxn ang="0">
                <a:pos x="connsiteX45403" y="connsiteY45403"/>
              </a:cxn>
              <a:cxn ang="0">
                <a:pos x="connsiteX45404" y="connsiteY45404"/>
              </a:cxn>
              <a:cxn ang="0">
                <a:pos x="connsiteX45405" y="connsiteY45405"/>
              </a:cxn>
              <a:cxn ang="0">
                <a:pos x="connsiteX45406" y="connsiteY45406"/>
              </a:cxn>
              <a:cxn ang="0">
                <a:pos x="connsiteX45407" y="connsiteY45407"/>
              </a:cxn>
              <a:cxn ang="0">
                <a:pos x="connsiteX45408" y="connsiteY45408"/>
              </a:cxn>
              <a:cxn ang="0">
                <a:pos x="connsiteX45409" y="connsiteY45409"/>
              </a:cxn>
              <a:cxn ang="0">
                <a:pos x="connsiteX45410" y="connsiteY45410"/>
              </a:cxn>
              <a:cxn ang="0">
                <a:pos x="connsiteX45411" y="connsiteY45411"/>
              </a:cxn>
              <a:cxn ang="0">
                <a:pos x="connsiteX45412" y="connsiteY45412"/>
              </a:cxn>
              <a:cxn ang="0">
                <a:pos x="connsiteX45413" y="connsiteY45413"/>
              </a:cxn>
              <a:cxn ang="0">
                <a:pos x="connsiteX45414" y="connsiteY45414"/>
              </a:cxn>
              <a:cxn ang="0">
                <a:pos x="connsiteX45415" y="connsiteY45415"/>
              </a:cxn>
              <a:cxn ang="0">
                <a:pos x="connsiteX45416" y="connsiteY45416"/>
              </a:cxn>
              <a:cxn ang="0">
                <a:pos x="connsiteX45417" y="connsiteY45417"/>
              </a:cxn>
              <a:cxn ang="0">
                <a:pos x="connsiteX45418" y="connsiteY45418"/>
              </a:cxn>
              <a:cxn ang="0">
                <a:pos x="connsiteX45419" y="connsiteY45419"/>
              </a:cxn>
              <a:cxn ang="0">
                <a:pos x="connsiteX45420" y="connsiteY45420"/>
              </a:cxn>
              <a:cxn ang="0">
                <a:pos x="connsiteX45421" y="connsiteY45421"/>
              </a:cxn>
              <a:cxn ang="0">
                <a:pos x="connsiteX45422" y="connsiteY45422"/>
              </a:cxn>
              <a:cxn ang="0">
                <a:pos x="connsiteX45423" y="connsiteY45423"/>
              </a:cxn>
              <a:cxn ang="0">
                <a:pos x="connsiteX45424" y="connsiteY45424"/>
              </a:cxn>
              <a:cxn ang="0">
                <a:pos x="connsiteX45425" y="connsiteY45425"/>
              </a:cxn>
              <a:cxn ang="0">
                <a:pos x="connsiteX45426" y="connsiteY45426"/>
              </a:cxn>
              <a:cxn ang="0">
                <a:pos x="connsiteX45427" y="connsiteY45427"/>
              </a:cxn>
              <a:cxn ang="0">
                <a:pos x="connsiteX45428" y="connsiteY45428"/>
              </a:cxn>
              <a:cxn ang="0">
                <a:pos x="connsiteX45429" y="connsiteY45429"/>
              </a:cxn>
              <a:cxn ang="0">
                <a:pos x="connsiteX45430" y="connsiteY45430"/>
              </a:cxn>
              <a:cxn ang="0">
                <a:pos x="connsiteX45431" y="connsiteY45431"/>
              </a:cxn>
              <a:cxn ang="0">
                <a:pos x="connsiteX45432" y="connsiteY45432"/>
              </a:cxn>
              <a:cxn ang="0">
                <a:pos x="connsiteX45433" y="connsiteY45433"/>
              </a:cxn>
              <a:cxn ang="0">
                <a:pos x="connsiteX45434" y="connsiteY45434"/>
              </a:cxn>
              <a:cxn ang="0">
                <a:pos x="connsiteX45435" y="connsiteY45435"/>
              </a:cxn>
              <a:cxn ang="0">
                <a:pos x="connsiteX45436" y="connsiteY45436"/>
              </a:cxn>
              <a:cxn ang="0">
                <a:pos x="connsiteX45437" y="connsiteY45437"/>
              </a:cxn>
              <a:cxn ang="0">
                <a:pos x="connsiteX45438" y="connsiteY45438"/>
              </a:cxn>
              <a:cxn ang="0">
                <a:pos x="connsiteX45439" y="connsiteY45439"/>
              </a:cxn>
              <a:cxn ang="0">
                <a:pos x="connsiteX45440" y="connsiteY45440"/>
              </a:cxn>
              <a:cxn ang="0">
                <a:pos x="connsiteX45441" y="connsiteY45441"/>
              </a:cxn>
              <a:cxn ang="0">
                <a:pos x="connsiteX45442" y="connsiteY45442"/>
              </a:cxn>
              <a:cxn ang="0">
                <a:pos x="connsiteX45443" y="connsiteY45443"/>
              </a:cxn>
              <a:cxn ang="0">
                <a:pos x="connsiteX45444" y="connsiteY45444"/>
              </a:cxn>
              <a:cxn ang="0">
                <a:pos x="connsiteX45445" y="connsiteY45445"/>
              </a:cxn>
              <a:cxn ang="0">
                <a:pos x="connsiteX45446" y="connsiteY45446"/>
              </a:cxn>
              <a:cxn ang="0">
                <a:pos x="connsiteX45447" y="connsiteY45447"/>
              </a:cxn>
              <a:cxn ang="0">
                <a:pos x="connsiteX45448" y="connsiteY45448"/>
              </a:cxn>
              <a:cxn ang="0">
                <a:pos x="connsiteX45449" y="connsiteY45449"/>
              </a:cxn>
              <a:cxn ang="0">
                <a:pos x="connsiteX45450" y="connsiteY45450"/>
              </a:cxn>
              <a:cxn ang="0">
                <a:pos x="connsiteX45451" y="connsiteY45451"/>
              </a:cxn>
              <a:cxn ang="0">
                <a:pos x="connsiteX45452" y="connsiteY45452"/>
              </a:cxn>
              <a:cxn ang="0">
                <a:pos x="connsiteX45453" y="connsiteY45453"/>
              </a:cxn>
              <a:cxn ang="0">
                <a:pos x="connsiteX45454" y="connsiteY45454"/>
              </a:cxn>
              <a:cxn ang="0">
                <a:pos x="connsiteX45455" y="connsiteY45455"/>
              </a:cxn>
              <a:cxn ang="0">
                <a:pos x="connsiteX45456" y="connsiteY45456"/>
              </a:cxn>
              <a:cxn ang="0">
                <a:pos x="connsiteX45457" y="connsiteY45457"/>
              </a:cxn>
              <a:cxn ang="0">
                <a:pos x="connsiteX45458" y="connsiteY45458"/>
              </a:cxn>
              <a:cxn ang="0">
                <a:pos x="connsiteX45459" y="connsiteY45459"/>
              </a:cxn>
              <a:cxn ang="0">
                <a:pos x="connsiteX45460" y="connsiteY45460"/>
              </a:cxn>
              <a:cxn ang="0">
                <a:pos x="connsiteX45461" y="connsiteY45461"/>
              </a:cxn>
              <a:cxn ang="0">
                <a:pos x="connsiteX45462" y="connsiteY45462"/>
              </a:cxn>
              <a:cxn ang="0">
                <a:pos x="connsiteX45463" y="connsiteY45463"/>
              </a:cxn>
              <a:cxn ang="0">
                <a:pos x="connsiteX45464" y="connsiteY45464"/>
              </a:cxn>
              <a:cxn ang="0">
                <a:pos x="connsiteX45465" y="connsiteY45465"/>
              </a:cxn>
              <a:cxn ang="0">
                <a:pos x="connsiteX45466" y="connsiteY45466"/>
              </a:cxn>
              <a:cxn ang="0">
                <a:pos x="connsiteX45467" y="connsiteY45467"/>
              </a:cxn>
              <a:cxn ang="0">
                <a:pos x="connsiteX45468" y="connsiteY45468"/>
              </a:cxn>
              <a:cxn ang="0">
                <a:pos x="connsiteX45469" y="connsiteY45469"/>
              </a:cxn>
              <a:cxn ang="0">
                <a:pos x="connsiteX45470" y="connsiteY45470"/>
              </a:cxn>
              <a:cxn ang="0">
                <a:pos x="connsiteX45471" y="connsiteY45471"/>
              </a:cxn>
              <a:cxn ang="0">
                <a:pos x="connsiteX45472" y="connsiteY45472"/>
              </a:cxn>
              <a:cxn ang="0">
                <a:pos x="connsiteX45473" y="connsiteY45473"/>
              </a:cxn>
              <a:cxn ang="0">
                <a:pos x="connsiteX45474" y="connsiteY45474"/>
              </a:cxn>
              <a:cxn ang="0">
                <a:pos x="connsiteX45475" y="connsiteY45475"/>
              </a:cxn>
              <a:cxn ang="0">
                <a:pos x="connsiteX45476" y="connsiteY45476"/>
              </a:cxn>
              <a:cxn ang="0">
                <a:pos x="connsiteX45477" y="connsiteY45477"/>
              </a:cxn>
              <a:cxn ang="0">
                <a:pos x="connsiteX45478" y="connsiteY45478"/>
              </a:cxn>
              <a:cxn ang="0">
                <a:pos x="connsiteX45479" y="connsiteY45479"/>
              </a:cxn>
              <a:cxn ang="0">
                <a:pos x="connsiteX45480" y="connsiteY45480"/>
              </a:cxn>
              <a:cxn ang="0">
                <a:pos x="connsiteX45481" y="connsiteY45481"/>
              </a:cxn>
              <a:cxn ang="0">
                <a:pos x="connsiteX45482" y="connsiteY45482"/>
              </a:cxn>
              <a:cxn ang="0">
                <a:pos x="connsiteX45483" y="connsiteY45483"/>
              </a:cxn>
              <a:cxn ang="0">
                <a:pos x="connsiteX45484" y="connsiteY45484"/>
              </a:cxn>
              <a:cxn ang="0">
                <a:pos x="connsiteX45485" y="connsiteY45485"/>
              </a:cxn>
              <a:cxn ang="0">
                <a:pos x="connsiteX45486" y="connsiteY45486"/>
              </a:cxn>
              <a:cxn ang="0">
                <a:pos x="connsiteX45487" y="connsiteY45487"/>
              </a:cxn>
              <a:cxn ang="0">
                <a:pos x="connsiteX45488" y="connsiteY45488"/>
              </a:cxn>
              <a:cxn ang="0">
                <a:pos x="connsiteX45489" y="connsiteY45489"/>
              </a:cxn>
              <a:cxn ang="0">
                <a:pos x="connsiteX45490" y="connsiteY45490"/>
              </a:cxn>
              <a:cxn ang="0">
                <a:pos x="connsiteX45491" y="connsiteY45491"/>
              </a:cxn>
              <a:cxn ang="0">
                <a:pos x="connsiteX45492" y="connsiteY45492"/>
              </a:cxn>
              <a:cxn ang="0">
                <a:pos x="connsiteX45493" y="connsiteY45493"/>
              </a:cxn>
              <a:cxn ang="0">
                <a:pos x="connsiteX45494" y="connsiteY45494"/>
              </a:cxn>
              <a:cxn ang="0">
                <a:pos x="connsiteX45495" y="connsiteY45495"/>
              </a:cxn>
              <a:cxn ang="0">
                <a:pos x="connsiteX45496" y="connsiteY45496"/>
              </a:cxn>
              <a:cxn ang="0">
                <a:pos x="connsiteX45497" y="connsiteY45497"/>
              </a:cxn>
              <a:cxn ang="0">
                <a:pos x="connsiteX45498" y="connsiteY45498"/>
              </a:cxn>
              <a:cxn ang="0">
                <a:pos x="connsiteX45499" y="connsiteY45499"/>
              </a:cxn>
              <a:cxn ang="0">
                <a:pos x="connsiteX45500" y="connsiteY45500"/>
              </a:cxn>
              <a:cxn ang="0">
                <a:pos x="connsiteX45501" y="connsiteY45501"/>
              </a:cxn>
              <a:cxn ang="0">
                <a:pos x="connsiteX45502" y="connsiteY45502"/>
              </a:cxn>
              <a:cxn ang="0">
                <a:pos x="connsiteX45503" y="connsiteY45503"/>
              </a:cxn>
              <a:cxn ang="0">
                <a:pos x="connsiteX45504" y="connsiteY45504"/>
              </a:cxn>
              <a:cxn ang="0">
                <a:pos x="connsiteX45505" y="connsiteY45505"/>
              </a:cxn>
              <a:cxn ang="0">
                <a:pos x="connsiteX45506" y="connsiteY45506"/>
              </a:cxn>
              <a:cxn ang="0">
                <a:pos x="connsiteX45507" y="connsiteY45507"/>
              </a:cxn>
              <a:cxn ang="0">
                <a:pos x="connsiteX45508" y="connsiteY45508"/>
              </a:cxn>
              <a:cxn ang="0">
                <a:pos x="connsiteX45509" y="connsiteY45509"/>
              </a:cxn>
              <a:cxn ang="0">
                <a:pos x="connsiteX45510" y="connsiteY45510"/>
              </a:cxn>
              <a:cxn ang="0">
                <a:pos x="connsiteX45511" y="connsiteY45511"/>
              </a:cxn>
              <a:cxn ang="0">
                <a:pos x="connsiteX45512" y="connsiteY45512"/>
              </a:cxn>
              <a:cxn ang="0">
                <a:pos x="connsiteX45513" y="connsiteY45513"/>
              </a:cxn>
              <a:cxn ang="0">
                <a:pos x="connsiteX45514" y="connsiteY45514"/>
              </a:cxn>
              <a:cxn ang="0">
                <a:pos x="connsiteX45515" y="connsiteY45515"/>
              </a:cxn>
              <a:cxn ang="0">
                <a:pos x="connsiteX45516" y="connsiteY45516"/>
              </a:cxn>
              <a:cxn ang="0">
                <a:pos x="connsiteX45517" y="connsiteY45517"/>
              </a:cxn>
              <a:cxn ang="0">
                <a:pos x="connsiteX45518" y="connsiteY45518"/>
              </a:cxn>
              <a:cxn ang="0">
                <a:pos x="connsiteX45519" y="connsiteY45519"/>
              </a:cxn>
              <a:cxn ang="0">
                <a:pos x="connsiteX45520" y="connsiteY45520"/>
              </a:cxn>
              <a:cxn ang="0">
                <a:pos x="connsiteX45521" y="connsiteY45521"/>
              </a:cxn>
              <a:cxn ang="0">
                <a:pos x="connsiteX45522" y="connsiteY45522"/>
              </a:cxn>
              <a:cxn ang="0">
                <a:pos x="connsiteX45523" y="connsiteY45523"/>
              </a:cxn>
              <a:cxn ang="0">
                <a:pos x="connsiteX45524" y="connsiteY45524"/>
              </a:cxn>
              <a:cxn ang="0">
                <a:pos x="connsiteX45525" y="connsiteY45525"/>
              </a:cxn>
              <a:cxn ang="0">
                <a:pos x="connsiteX45526" y="connsiteY45526"/>
              </a:cxn>
              <a:cxn ang="0">
                <a:pos x="connsiteX45527" y="connsiteY45527"/>
              </a:cxn>
              <a:cxn ang="0">
                <a:pos x="connsiteX45528" y="connsiteY45528"/>
              </a:cxn>
              <a:cxn ang="0">
                <a:pos x="connsiteX45529" y="connsiteY45529"/>
              </a:cxn>
              <a:cxn ang="0">
                <a:pos x="connsiteX45530" y="connsiteY45530"/>
              </a:cxn>
              <a:cxn ang="0">
                <a:pos x="connsiteX45531" y="connsiteY45531"/>
              </a:cxn>
              <a:cxn ang="0">
                <a:pos x="connsiteX45532" y="connsiteY45532"/>
              </a:cxn>
              <a:cxn ang="0">
                <a:pos x="connsiteX45533" y="connsiteY45533"/>
              </a:cxn>
              <a:cxn ang="0">
                <a:pos x="connsiteX45534" y="connsiteY45534"/>
              </a:cxn>
              <a:cxn ang="0">
                <a:pos x="connsiteX45535" y="connsiteY45535"/>
              </a:cxn>
              <a:cxn ang="0">
                <a:pos x="connsiteX45536" y="connsiteY45536"/>
              </a:cxn>
              <a:cxn ang="0">
                <a:pos x="connsiteX45537" y="connsiteY45537"/>
              </a:cxn>
              <a:cxn ang="0">
                <a:pos x="connsiteX45538" y="connsiteY45538"/>
              </a:cxn>
              <a:cxn ang="0">
                <a:pos x="connsiteX45539" y="connsiteY45539"/>
              </a:cxn>
              <a:cxn ang="0">
                <a:pos x="connsiteX45540" y="connsiteY45540"/>
              </a:cxn>
              <a:cxn ang="0">
                <a:pos x="connsiteX45541" y="connsiteY45541"/>
              </a:cxn>
              <a:cxn ang="0">
                <a:pos x="connsiteX45542" y="connsiteY45542"/>
              </a:cxn>
              <a:cxn ang="0">
                <a:pos x="connsiteX45543" y="connsiteY45543"/>
              </a:cxn>
              <a:cxn ang="0">
                <a:pos x="connsiteX45544" y="connsiteY45544"/>
              </a:cxn>
              <a:cxn ang="0">
                <a:pos x="connsiteX45545" y="connsiteY45545"/>
              </a:cxn>
              <a:cxn ang="0">
                <a:pos x="connsiteX45546" y="connsiteY45546"/>
              </a:cxn>
              <a:cxn ang="0">
                <a:pos x="connsiteX45547" y="connsiteY45547"/>
              </a:cxn>
              <a:cxn ang="0">
                <a:pos x="connsiteX45548" y="connsiteY45548"/>
              </a:cxn>
              <a:cxn ang="0">
                <a:pos x="connsiteX45549" y="connsiteY45549"/>
              </a:cxn>
              <a:cxn ang="0">
                <a:pos x="connsiteX45550" y="connsiteY45550"/>
              </a:cxn>
              <a:cxn ang="0">
                <a:pos x="connsiteX45551" y="connsiteY45551"/>
              </a:cxn>
              <a:cxn ang="0">
                <a:pos x="connsiteX45552" y="connsiteY45552"/>
              </a:cxn>
              <a:cxn ang="0">
                <a:pos x="connsiteX45553" y="connsiteY45553"/>
              </a:cxn>
              <a:cxn ang="0">
                <a:pos x="connsiteX45554" y="connsiteY45554"/>
              </a:cxn>
              <a:cxn ang="0">
                <a:pos x="connsiteX45555" y="connsiteY45555"/>
              </a:cxn>
              <a:cxn ang="0">
                <a:pos x="connsiteX45556" y="connsiteY45556"/>
              </a:cxn>
              <a:cxn ang="0">
                <a:pos x="connsiteX45557" y="connsiteY45557"/>
              </a:cxn>
              <a:cxn ang="0">
                <a:pos x="connsiteX45558" y="connsiteY45558"/>
              </a:cxn>
              <a:cxn ang="0">
                <a:pos x="connsiteX45559" y="connsiteY45559"/>
              </a:cxn>
              <a:cxn ang="0">
                <a:pos x="connsiteX45560" y="connsiteY45560"/>
              </a:cxn>
              <a:cxn ang="0">
                <a:pos x="connsiteX45561" y="connsiteY45561"/>
              </a:cxn>
              <a:cxn ang="0">
                <a:pos x="connsiteX45562" y="connsiteY45562"/>
              </a:cxn>
              <a:cxn ang="0">
                <a:pos x="connsiteX45563" y="connsiteY45563"/>
              </a:cxn>
              <a:cxn ang="0">
                <a:pos x="connsiteX45564" y="connsiteY45564"/>
              </a:cxn>
              <a:cxn ang="0">
                <a:pos x="connsiteX45565" y="connsiteY45565"/>
              </a:cxn>
              <a:cxn ang="0">
                <a:pos x="connsiteX45566" y="connsiteY45566"/>
              </a:cxn>
              <a:cxn ang="0">
                <a:pos x="connsiteX45567" y="connsiteY45567"/>
              </a:cxn>
              <a:cxn ang="0">
                <a:pos x="connsiteX45568" y="connsiteY45568"/>
              </a:cxn>
              <a:cxn ang="0">
                <a:pos x="connsiteX45569" y="connsiteY45569"/>
              </a:cxn>
              <a:cxn ang="0">
                <a:pos x="connsiteX45570" y="connsiteY45570"/>
              </a:cxn>
              <a:cxn ang="0">
                <a:pos x="connsiteX45571" y="connsiteY45571"/>
              </a:cxn>
              <a:cxn ang="0">
                <a:pos x="connsiteX45572" y="connsiteY45572"/>
              </a:cxn>
              <a:cxn ang="0">
                <a:pos x="connsiteX45573" y="connsiteY45573"/>
              </a:cxn>
              <a:cxn ang="0">
                <a:pos x="connsiteX45574" y="connsiteY45574"/>
              </a:cxn>
              <a:cxn ang="0">
                <a:pos x="connsiteX45575" y="connsiteY45575"/>
              </a:cxn>
              <a:cxn ang="0">
                <a:pos x="connsiteX45576" y="connsiteY45576"/>
              </a:cxn>
              <a:cxn ang="0">
                <a:pos x="connsiteX45577" y="connsiteY45577"/>
              </a:cxn>
              <a:cxn ang="0">
                <a:pos x="connsiteX45578" y="connsiteY45578"/>
              </a:cxn>
              <a:cxn ang="0">
                <a:pos x="connsiteX45579" y="connsiteY45579"/>
              </a:cxn>
              <a:cxn ang="0">
                <a:pos x="connsiteX45580" y="connsiteY45580"/>
              </a:cxn>
              <a:cxn ang="0">
                <a:pos x="connsiteX45581" y="connsiteY45581"/>
              </a:cxn>
              <a:cxn ang="0">
                <a:pos x="connsiteX45582" y="connsiteY45582"/>
              </a:cxn>
              <a:cxn ang="0">
                <a:pos x="connsiteX45583" y="connsiteY45583"/>
              </a:cxn>
              <a:cxn ang="0">
                <a:pos x="connsiteX45584" y="connsiteY45584"/>
              </a:cxn>
              <a:cxn ang="0">
                <a:pos x="connsiteX45585" y="connsiteY45585"/>
              </a:cxn>
              <a:cxn ang="0">
                <a:pos x="connsiteX45586" y="connsiteY45586"/>
              </a:cxn>
              <a:cxn ang="0">
                <a:pos x="connsiteX45587" y="connsiteY45587"/>
              </a:cxn>
              <a:cxn ang="0">
                <a:pos x="connsiteX45588" y="connsiteY45588"/>
              </a:cxn>
              <a:cxn ang="0">
                <a:pos x="connsiteX45589" y="connsiteY45589"/>
              </a:cxn>
              <a:cxn ang="0">
                <a:pos x="connsiteX45590" y="connsiteY45590"/>
              </a:cxn>
              <a:cxn ang="0">
                <a:pos x="connsiteX45591" y="connsiteY45591"/>
              </a:cxn>
              <a:cxn ang="0">
                <a:pos x="connsiteX45592" y="connsiteY45592"/>
              </a:cxn>
              <a:cxn ang="0">
                <a:pos x="connsiteX45593" y="connsiteY45593"/>
              </a:cxn>
              <a:cxn ang="0">
                <a:pos x="connsiteX45594" y="connsiteY45594"/>
              </a:cxn>
              <a:cxn ang="0">
                <a:pos x="connsiteX45595" y="connsiteY45595"/>
              </a:cxn>
              <a:cxn ang="0">
                <a:pos x="connsiteX45596" y="connsiteY45596"/>
              </a:cxn>
              <a:cxn ang="0">
                <a:pos x="connsiteX45597" y="connsiteY45597"/>
              </a:cxn>
              <a:cxn ang="0">
                <a:pos x="connsiteX45598" y="connsiteY45598"/>
              </a:cxn>
              <a:cxn ang="0">
                <a:pos x="connsiteX45599" y="connsiteY45599"/>
              </a:cxn>
              <a:cxn ang="0">
                <a:pos x="connsiteX45600" y="connsiteY45600"/>
              </a:cxn>
              <a:cxn ang="0">
                <a:pos x="connsiteX45601" y="connsiteY45601"/>
              </a:cxn>
              <a:cxn ang="0">
                <a:pos x="connsiteX45602" y="connsiteY45602"/>
              </a:cxn>
              <a:cxn ang="0">
                <a:pos x="connsiteX45603" y="connsiteY45603"/>
              </a:cxn>
              <a:cxn ang="0">
                <a:pos x="connsiteX45604" y="connsiteY45604"/>
              </a:cxn>
              <a:cxn ang="0">
                <a:pos x="connsiteX45605" y="connsiteY45605"/>
              </a:cxn>
              <a:cxn ang="0">
                <a:pos x="connsiteX45606" y="connsiteY45606"/>
              </a:cxn>
              <a:cxn ang="0">
                <a:pos x="connsiteX45607" y="connsiteY45607"/>
              </a:cxn>
              <a:cxn ang="0">
                <a:pos x="connsiteX45608" y="connsiteY45608"/>
              </a:cxn>
              <a:cxn ang="0">
                <a:pos x="connsiteX45609" y="connsiteY45609"/>
              </a:cxn>
              <a:cxn ang="0">
                <a:pos x="connsiteX45610" y="connsiteY45610"/>
              </a:cxn>
              <a:cxn ang="0">
                <a:pos x="connsiteX45611" y="connsiteY45611"/>
              </a:cxn>
              <a:cxn ang="0">
                <a:pos x="connsiteX45612" y="connsiteY45612"/>
              </a:cxn>
              <a:cxn ang="0">
                <a:pos x="connsiteX45613" y="connsiteY45613"/>
              </a:cxn>
              <a:cxn ang="0">
                <a:pos x="connsiteX45614" y="connsiteY45614"/>
              </a:cxn>
              <a:cxn ang="0">
                <a:pos x="connsiteX45615" y="connsiteY45615"/>
              </a:cxn>
              <a:cxn ang="0">
                <a:pos x="connsiteX45616" y="connsiteY45616"/>
              </a:cxn>
              <a:cxn ang="0">
                <a:pos x="connsiteX45617" y="connsiteY45617"/>
              </a:cxn>
              <a:cxn ang="0">
                <a:pos x="connsiteX45618" y="connsiteY45618"/>
              </a:cxn>
              <a:cxn ang="0">
                <a:pos x="connsiteX45619" y="connsiteY45619"/>
              </a:cxn>
              <a:cxn ang="0">
                <a:pos x="connsiteX45620" y="connsiteY45620"/>
              </a:cxn>
              <a:cxn ang="0">
                <a:pos x="connsiteX45621" y="connsiteY45621"/>
              </a:cxn>
              <a:cxn ang="0">
                <a:pos x="connsiteX45622" y="connsiteY45622"/>
              </a:cxn>
              <a:cxn ang="0">
                <a:pos x="connsiteX45623" y="connsiteY45623"/>
              </a:cxn>
              <a:cxn ang="0">
                <a:pos x="connsiteX45624" y="connsiteY45624"/>
              </a:cxn>
              <a:cxn ang="0">
                <a:pos x="connsiteX45625" y="connsiteY45625"/>
              </a:cxn>
              <a:cxn ang="0">
                <a:pos x="connsiteX45626" y="connsiteY45626"/>
              </a:cxn>
              <a:cxn ang="0">
                <a:pos x="connsiteX45627" y="connsiteY45627"/>
              </a:cxn>
              <a:cxn ang="0">
                <a:pos x="connsiteX45628" y="connsiteY45628"/>
              </a:cxn>
              <a:cxn ang="0">
                <a:pos x="connsiteX45629" y="connsiteY45629"/>
              </a:cxn>
              <a:cxn ang="0">
                <a:pos x="connsiteX45630" y="connsiteY45630"/>
              </a:cxn>
              <a:cxn ang="0">
                <a:pos x="connsiteX45631" y="connsiteY45631"/>
              </a:cxn>
              <a:cxn ang="0">
                <a:pos x="connsiteX45632" y="connsiteY45632"/>
              </a:cxn>
              <a:cxn ang="0">
                <a:pos x="connsiteX45633" y="connsiteY45633"/>
              </a:cxn>
              <a:cxn ang="0">
                <a:pos x="connsiteX45634" y="connsiteY45634"/>
              </a:cxn>
              <a:cxn ang="0">
                <a:pos x="connsiteX45635" y="connsiteY45635"/>
              </a:cxn>
              <a:cxn ang="0">
                <a:pos x="connsiteX45636" y="connsiteY45636"/>
              </a:cxn>
              <a:cxn ang="0">
                <a:pos x="connsiteX45637" y="connsiteY45637"/>
              </a:cxn>
              <a:cxn ang="0">
                <a:pos x="connsiteX45638" y="connsiteY45638"/>
              </a:cxn>
              <a:cxn ang="0">
                <a:pos x="connsiteX45639" y="connsiteY45639"/>
              </a:cxn>
              <a:cxn ang="0">
                <a:pos x="connsiteX45640" y="connsiteY45640"/>
              </a:cxn>
              <a:cxn ang="0">
                <a:pos x="connsiteX45641" y="connsiteY45641"/>
              </a:cxn>
              <a:cxn ang="0">
                <a:pos x="connsiteX45642" y="connsiteY45642"/>
              </a:cxn>
              <a:cxn ang="0">
                <a:pos x="connsiteX45643" y="connsiteY45643"/>
              </a:cxn>
              <a:cxn ang="0">
                <a:pos x="connsiteX45644" y="connsiteY45644"/>
              </a:cxn>
              <a:cxn ang="0">
                <a:pos x="connsiteX45645" y="connsiteY45645"/>
              </a:cxn>
              <a:cxn ang="0">
                <a:pos x="connsiteX45646" y="connsiteY45646"/>
              </a:cxn>
              <a:cxn ang="0">
                <a:pos x="connsiteX45647" y="connsiteY45647"/>
              </a:cxn>
              <a:cxn ang="0">
                <a:pos x="connsiteX45648" y="connsiteY45648"/>
              </a:cxn>
              <a:cxn ang="0">
                <a:pos x="connsiteX45649" y="connsiteY45649"/>
              </a:cxn>
              <a:cxn ang="0">
                <a:pos x="connsiteX45650" y="connsiteY45650"/>
              </a:cxn>
              <a:cxn ang="0">
                <a:pos x="connsiteX45651" y="connsiteY45651"/>
              </a:cxn>
              <a:cxn ang="0">
                <a:pos x="connsiteX45652" y="connsiteY45652"/>
              </a:cxn>
              <a:cxn ang="0">
                <a:pos x="connsiteX45653" y="connsiteY45653"/>
              </a:cxn>
              <a:cxn ang="0">
                <a:pos x="connsiteX45654" y="connsiteY45654"/>
              </a:cxn>
              <a:cxn ang="0">
                <a:pos x="connsiteX45655" y="connsiteY45655"/>
              </a:cxn>
              <a:cxn ang="0">
                <a:pos x="connsiteX45656" y="connsiteY45656"/>
              </a:cxn>
              <a:cxn ang="0">
                <a:pos x="connsiteX45657" y="connsiteY45657"/>
              </a:cxn>
              <a:cxn ang="0">
                <a:pos x="connsiteX45658" y="connsiteY45658"/>
              </a:cxn>
              <a:cxn ang="0">
                <a:pos x="connsiteX45659" y="connsiteY45659"/>
              </a:cxn>
              <a:cxn ang="0">
                <a:pos x="connsiteX45660" y="connsiteY45660"/>
              </a:cxn>
              <a:cxn ang="0">
                <a:pos x="connsiteX45661" y="connsiteY45661"/>
              </a:cxn>
              <a:cxn ang="0">
                <a:pos x="connsiteX45662" y="connsiteY45662"/>
              </a:cxn>
              <a:cxn ang="0">
                <a:pos x="connsiteX45663" y="connsiteY45663"/>
              </a:cxn>
              <a:cxn ang="0">
                <a:pos x="connsiteX45664" y="connsiteY45664"/>
              </a:cxn>
              <a:cxn ang="0">
                <a:pos x="connsiteX45665" y="connsiteY45665"/>
              </a:cxn>
              <a:cxn ang="0">
                <a:pos x="connsiteX45666" y="connsiteY45666"/>
              </a:cxn>
              <a:cxn ang="0">
                <a:pos x="connsiteX45667" y="connsiteY45667"/>
              </a:cxn>
              <a:cxn ang="0">
                <a:pos x="connsiteX45668" y="connsiteY45668"/>
              </a:cxn>
              <a:cxn ang="0">
                <a:pos x="connsiteX45669" y="connsiteY45669"/>
              </a:cxn>
              <a:cxn ang="0">
                <a:pos x="connsiteX45670" y="connsiteY45670"/>
              </a:cxn>
              <a:cxn ang="0">
                <a:pos x="connsiteX45671" y="connsiteY45671"/>
              </a:cxn>
              <a:cxn ang="0">
                <a:pos x="connsiteX45672" y="connsiteY45672"/>
              </a:cxn>
              <a:cxn ang="0">
                <a:pos x="connsiteX45673" y="connsiteY45673"/>
              </a:cxn>
              <a:cxn ang="0">
                <a:pos x="connsiteX45674" y="connsiteY45674"/>
              </a:cxn>
              <a:cxn ang="0">
                <a:pos x="connsiteX45675" y="connsiteY45675"/>
              </a:cxn>
              <a:cxn ang="0">
                <a:pos x="connsiteX45676" y="connsiteY45676"/>
              </a:cxn>
              <a:cxn ang="0">
                <a:pos x="connsiteX45677" y="connsiteY45677"/>
              </a:cxn>
              <a:cxn ang="0">
                <a:pos x="connsiteX45678" y="connsiteY45678"/>
              </a:cxn>
              <a:cxn ang="0">
                <a:pos x="connsiteX45679" y="connsiteY45679"/>
              </a:cxn>
              <a:cxn ang="0">
                <a:pos x="connsiteX45680" y="connsiteY45680"/>
              </a:cxn>
              <a:cxn ang="0">
                <a:pos x="connsiteX45681" y="connsiteY45681"/>
              </a:cxn>
              <a:cxn ang="0">
                <a:pos x="connsiteX45682" y="connsiteY45682"/>
              </a:cxn>
              <a:cxn ang="0">
                <a:pos x="connsiteX45683" y="connsiteY45683"/>
              </a:cxn>
              <a:cxn ang="0">
                <a:pos x="connsiteX45684" y="connsiteY45684"/>
              </a:cxn>
              <a:cxn ang="0">
                <a:pos x="connsiteX45685" y="connsiteY45685"/>
              </a:cxn>
              <a:cxn ang="0">
                <a:pos x="connsiteX45686" y="connsiteY45686"/>
              </a:cxn>
              <a:cxn ang="0">
                <a:pos x="connsiteX45687" y="connsiteY45687"/>
              </a:cxn>
              <a:cxn ang="0">
                <a:pos x="connsiteX45688" y="connsiteY45688"/>
              </a:cxn>
              <a:cxn ang="0">
                <a:pos x="connsiteX45689" y="connsiteY45689"/>
              </a:cxn>
              <a:cxn ang="0">
                <a:pos x="connsiteX45690" y="connsiteY45690"/>
              </a:cxn>
              <a:cxn ang="0">
                <a:pos x="connsiteX45691" y="connsiteY45691"/>
              </a:cxn>
              <a:cxn ang="0">
                <a:pos x="connsiteX45692" y="connsiteY45692"/>
              </a:cxn>
              <a:cxn ang="0">
                <a:pos x="connsiteX45693" y="connsiteY45693"/>
              </a:cxn>
              <a:cxn ang="0">
                <a:pos x="connsiteX45694" y="connsiteY45694"/>
              </a:cxn>
              <a:cxn ang="0">
                <a:pos x="connsiteX45695" y="connsiteY45695"/>
              </a:cxn>
              <a:cxn ang="0">
                <a:pos x="connsiteX45696" y="connsiteY45696"/>
              </a:cxn>
              <a:cxn ang="0">
                <a:pos x="connsiteX45697" y="connsiteY45697"/>
              </a:cxn>
              <a:cxn ang="0">
                <a:pos x="connsiteX45698" y="connsiteY45698"/>
              </a:cxn>
              <a:cxn ang="0">
                <a:pos x="connsiteX45699" y="connsiteY45699"/>
              </a:cxn>
              <a:cxn ang="0">
                <a:pos x="connsiteX45700" y="connsiteY45700"/>
              </a:cxn>
              <a:cxn ang="0">
                <a:pos x="connsiteX45701" y="connsiteY45701"/>
              </a:cxn>
              <a:cxn ang="0">
                <a:pos x="connsiteX45702" y="connsiteY45702"/>
              </a:cxn>
              <a:cxn ang="0">
                <a:pos x="connsiteX45703" y="connsiteY45703"/>
              </a:cxn>
              <a:cxn ang="0">
                <a:pos x="connsiteX45704" y="connsiteY45704"/>
              </a:cxn>
              <a:cxn ang="0">
                <a:pos x="connsiteX45705" y="connsiteY45705"/>
              </a:cxn>
              <a:cxn ang="0">
                <a:pos x="connsiteX45706" y="connsiteY45706"/>
              </a:cxn>
              <a:cxn ang="0">
                <a:pos x="connsiteX45707" y="connsiteY45707"/>
              </a:cxn>
              <a:cxn ang="0">
                <a:pos x="connsiteX45708" y="connsiteY45708"/>
              </a:cxn>
              <a:cxn ang="0">
                <a:pos x="connsiteX45709" y="connsiteY45709"/>
              </a:cxn>
              <a:cxn ang="0">
                <a:pos x="connsiteX45710" y="connsiteY45710"/>
              </a:cxn>
              <a:cxn ang="0">
                <a:pos x="connsiteX45711" y="connsiteY45711"/>
              </a:cxn>
              <a:cxn ang="0">
                <a:pos x="connsiteX45712" y="connsiteY45712"/>
              </a:cxn>
              <a:cxn ang="0">
                <a:pos x="connsiteX45713" y="connsiteY45713"/>
              </a:cxn>
              <a:cxn ang="0">
                <a:pos x="connsiteX45714" y="connsiteY45714"/>
              </a:cxn>
              <a:cxn ang="0">
                <a:pos x="connsiteX45715" y="connsiteY45715"/>
              </a:cxn>
              <a:cxn ang="0">
                <a:pos x="connsiteX45716" y="connsiteY45716"/>
              </a:cxn>
              <a:cxn ang="0">
                <a:pos x="connsiteX45717" y="connsiteY45717"/>
              </a:cxn>
              <a:cxn ang="0">
                <a:pos x="connsiteX45718" y="connsiteY45718"/>
              </a:cxn>
              <a:cxn ang="0">
                <a:pos x="connsiteX45719" y="connsiteY45719"/>
              </a:cxn>
              <a:cxn ang="0">
                <a:pos x="connsiteX45720" y="connsiteY45720"/>
              </a:cxn>
              <a:cxn ang="0">
                <a:pos x="connsiteX45721" y="connsiteY45721"/>
              </a:cxn>
              <a:cxn ang="0">
                <a:pos x="connsiteX45722" y="connsiteY45722"/>
              </a:cxn>
              <a:cxn ang="0">
                <a:pos x="connsiteX45723" y="connsiteY45723"/>
              </a:cxn>
              <a:cxn ang="0">
                <a:pos x="connsiteX45724" y="connsiteY45724"/>
              </a:cxn>
              <a:cxn ang="0">
                <a:pos x="connsiteX45725" y="connsiteY45725"/>
              </a:cxn>
              <a:cxn ang="0">
                <a:pos x="connsiteX45726" y="connsiteY45726"/>
              </a:cxn>
              <a:cxn ang="0">
                <a:pos x="connsiteX45727" y="connsiteY45727"/>
              </a:cxn>
              <a:cxn ang="0">
                <a:pos x="connsiteX45728" y="connsiteY45728"/>
              </a:cxn>
              <a:cxn ang="0">
                <a:pos x="connsiteX45729" y="connsiteY45729"/>
              </a:cxn>
              <a:cxn ang="0">
                <a:pos x="connsiteX45730" y="connsiteY45730"/>
              </a:cxn>
              <a:cxn ang="0">
                <a:pos x="connsiteX45731" y="connsiteY45731"/>
              </a:cxn>
              <a:cxn ang="0">
                <a:pos x="connsiteX45732" y="connsiteY45732"/>
              </a:cxn>
              <a:cxn ang="0">
                <a:pos x="connsiteX45733" y="connsiteY45733"/>
              </a:cxn>
              <a:cxn ang="0">
                <a:pos x="connsiteX45734" y="connsiteY45734"/>
              </a:cxn>
              <a:cxn ang="0">
                <a:pos x="connsiteX45735" y="connsiteY45735"/>
              </a:cxn>
              <a:cxn ang="0">
                <a:pos x="connsiteX45736" y="connsiteY45736"/>
              </a:cxn>
              <a:cxn ang="0">
                <a:pos x="connsiteX45737" y="connsiteY45737"/>
              </a:cxn>
              <a:cxn ang="0">
                <a:pos x="connsiteX45738" y="connsiteY45738"/>
              </a:cxn>
              <a:cxn ang="0">
                <a:pos x="connsiteX45739" y="connsiteY45739"/>
              </a:cxn>
              <a:cxn ang="0">
                <a:pos x="connsiteX45740" y="connsiteY45740"/>
              </a:cxn>
              <a:cxn ang="0">
                <a:pos x="connsiteX45741" y="connsiteY45741"/>
              </a:cxn>
              <a:cxn ang="0">
                <a:pos x="connsiteX45742" y="connsiteY45742"/>
              </a:cxn>
              <a:cxn ang="0">
                <a:pos x="connsiteX45743" y="connsiteY45743"/>
              </a:cxn>
              <a:cxn ang="0">
                <a:pos x="connsiteX45744" y="connsiteY45744"/>
              </a:cxn>
              <a:cxn ang="0">
                <a:pos x="connsiteX45745" y="connsiteY45745"/>
              </a:cxn>
              <a:cxn ang="0">
                <a:pos x="connsiteX45746" y="connsiteY45746"/>
              </a:cxn>
              <a:cxn ang="0">
                <a:pos x="connsiteX45747" y="connsiteY45747"/>
              </a:cxn>
              <a:cxn ang="0">
                <a:pos x="connsiteX45748" y="connsiteY45748"/>
              </a:cxn>
              <a:cxn ang="0">
                <a:pos x="connsiteX45749" y="connsiteY45749"/>
              </a:cxn>
              <a:cxn ang="0">
                <a:pos x="connsiteX45750" y="connsiteY45750"/>
              </a:cxn>
              <a:cxn ang="0">
                <a:pos x="connsiteX45751" y="connsiteY45751"/>
              </a:cxn>
              <a:cxn ang="0">
                <a:pos x="connsiteX45752" y="connsiteY45752"/>
              </a:cxn>
              <a:cxn ang="0">
                <a:pos x="connsiteX45753" y="connsiteY45753"/>
              </a:cxn>
              <a:cxn ang="0">
                <a:pos x="connsiteX45754" y="connsiteY45754"/>
              </a:cxn>
              <a:cxn ang="0">
                <a:pos x="connsiteX45755" y="connsiteY45755"/>
              </a:cxn>
              <a:cxn ang="0">
                <a:pos x="connsiteX45756" y="connsiteY45756"/>
              </a:cxn>
              <a:cxn ang="0">
                <a:pos x="connsiteX45757" y="connsiteY45757"/>
              </a:cxn>
              <a:cxn ang="0">
                <a:pos x="connsiteX45758" y="connsiteY45758"/>
              </a:cxn>
              <a:cxn ang="0">
                <a:pos x="connsiteX45759" y="connsiteY45759"/>
              </a:cxn>
              <a:cxn ang="0">
                <a:pos x="connsiteX45760" y="connsiteY45760"/>
              </a:cxn>
              <a:cxn ang="0">
                <a:pos x="connsiteX45761" y="connsiteY45761"/>
              </a:cxn>
              <a:cxn ang="0">
                <a:pos x="connsiteX45762" y="connsiteY45762"/>
              </a:cxn>
              <a:cxn ang="0">
                <a:pos x="connsiteX45763" y="connsiteY45763"/>
              </a:cxn>
              <a:cxn ang="0">
                <a:pos x="connsiteX45764" y="connsiteY45764"/>
              </a:cxn>
              <a:cxn ang="0">
                <a:pos x="connsiteX45765" y="connsiteY45765"/>
              </a:cxn>
              <a:cxn ang="0">
                <a:pos x="connsiteX45766" y="connsiteY45766"/>
              </a:cxn>
              <a:cxn ang="0">
                <a:pos x="connsiteX45767" y="connsiteY45767"/>
              </a:cxn>
              <a:cxn ang="0">
                <a:pos x="connsiteX45768" y="connsiteY45768"/>
              </a:cxn>
              <a:cxn ang="0">
                <a:pos x="connsiteX45769" y="connsiteY45769"/>
              </a:cxn>
              <a:cxn ang="0">
                <a:pos x="connsiteX45770" y="connsiteY45770"/>
              </a:cxn>
              <a:cxn ang="0">
                <a:pos x="connsiteX45771" y="connsiteY45771"/>
              </a:cxn>
              <a:cxn ang="0">
                <a:pos x="connsiteX45772" y="connsiteY45772"/>
              </a:cxn>
              <a:cxn ang="0">
                <a:pos x="connsiteX45773" y="connsiteY45773"/>
              </a:cxn>
              <a:cxn ang="0">
                <a:pos x="connsiteX45774" y="connsiteY45774"/>
              </a:cxn>
              <a:cxn ang="0">
                <a:pos x="connsiteX45775" y="connsiteY45775"/>
              </a:cxn>
              <a:cxn ang="0">
                <a:pos x="connsiteX45776" y="connsiteY45776"/>
              </a:cxn>
              <a:cxn ang="0">
                <a:pos x="connsiteX45777" y="connsiteY45777"/>
              </a:cxn>
            </a:cxnLst>
            <a:rect l="l" t="t" r="r" b="b"/>
            <a:pathLst>
              <a:path w="12192000" h="6858000">
                <a:moveTo>
                  <a:pt x="11966376" y="6734016"/>
                </a:moveTo>
                <a:lnTo>
                  <a:pt x="11846442" y="6803260"/>
                </a:lnTo>
                <a:cubicBezTo>
                  <a:pt x="11848626" y="6809035"/>
                  <a:pt x="11849884" y="6815229"/>
                  <a:pt x="11849884" y="6821752"/>
                </a:cubicBezTo>
                <a:cubicBezTo>
                  <a:pt x="11849884" y="6825642"/>
                  <a:pt x="11849404" y="6829383"/>
                  <a:pt x="11848596" y="6833033"/>
                </a:cubicBezTo>
                <a:cubicBezTo>
                  <a:pt x="11848537" y="6833303"/>
                  <a:pt x="11848447" y="6833572"/>
                  <a:pt x="11848387" y="6833871"/>
                </a:cubicBezTo>
                <a:cubicBezTo>
                  <a:pt x="11848178" y="6834829"/>
                  <a:pt x="11847938" y="6835786"/>
                  <a:pt x="11847669" y="6836714"/>
                </a:cubicBezTo>
                <a:cubicBezTo>
                  <a:pt x="11847280" y="6838090"/>
                  <a:pt x="11846831" y="6839467"/>
                  <a:pt x="11846322" y="6840814"/>
                </a:cubicBezTo>
                <a:lnTo>
                  <a:pt x="11853265" y="6844823"/>
                </a:lnTo>
                <a:lnTo>
                  <a:pt x="11864534" y="6851340"/>
                </a:lnTo>
                <a:lnTo>
                  <a:pt x="11864516" y="6851347"/>
                </a:lnTo>
                <a:lnTo>
                  <a:pt x="11864546" y="6851347"/>
                </a:lnTo>
                <a:lnTo>
                  <a:pt x="11864534" y="6851340"/>
                </a:lnTo>
                <a:lnTo>
                  <a:pt x="11930765" y="6824988"/>
                </a:lnTo>
                <a:cubicBezTo>
                  <a:pt x="11999400" y="6807415"/>
                  <a:pt x="12073405" y="6816202"/>
                  <a:pt x="12136671" y="6851347"/>
                </a:cubicBezTo>
                <a:lnTo>
                  <a:pt x="12154894" y="6840814"/>
                </a:lnTo>
                <a:cubicBezTo>
                  <a:pt x="12154386" y="6839467"/>
                  <a:pt x="12153937" y="6838120"/>
                  <a:pt x="12153547" y="6836714"/>
                </a:cubicBezTo>
                <a:cubicBezTo>
                  <a:pt x="12153278" y="6835786"/>
                  <a:pt x="12153069" y="6834829"/>
                  <a:pt x="12152830" y="6833871"/>
                </a:cubicBezTo>
                <a:cubicBezTo>
                  <a:pt x="12152770" y="6833602"/>
                  <a:pt x="12152679" y="6833333"/>
                  <a:pt x="12152619" y="6833033"/>
                </a:cubicBezTo>
                <a:cubicBezTo>
                  <a:pt x="12151811" y="6829383"/>
                  <a:pt x="12151334" y="6825642"/>
                  <a:pt x="12151334" y="6821752"/>
                </a:cubicBezTo>
                <a:cubicBezTo>
                  <a:pt x="12151334" y="6815229"/>
                  <a:pt x="12152590" y="6809035"/>
                  <a:pt x="12154774" y="6803260"/>
                </a:cubicBezTo>
                <a:lnTo>
                  <a:pt x="12034841" y="6734016"/>
                </a:lnTo>
                <a:cubicBezTo>
                  <a:pt x="12026672" y="6743652"/>
                  <a:pt x="12014462" y="6749786"/>
                  <a:pt x="12000848" y="6749786"/>
                </a:cubicBezTo>
                <a:cubicBezTo>
                  <a:pt x="12000757" y="6749786"/>
                  <a:pt x="12000697" y="6749786"/>
                  <a:pt x="12000608" y="6749786"/>
                </a:cubicBezTo>
                <a:cubicBezTo>
                  <a:pt x="12000519" y="6749786"/>
                  <a:pt x="12000459" y="6749786"/>
                  <a:pt x="12000369" y="6749786"/>
                </a:cubicBezTo>
                <a:cubicBezTo>
                  <a:pt x="11986754" y="6749786"/>
                  <a:pt x="11974575" y="6743652"/>
                  <a:pt x="11966376" y="6734016"/>
                </a:cubicBezTo>
                <a:close/>
                <a:moveTo>
                  <a:pt x="11559206" y="6734016"/>
                </a:moveTo>
                <a:lnTo>
                  <a:pt x="11439272" y="6803260"/>
                </a:lnTo>
                <a:cubicBezTo>
                  <a:pt x="11441457" y="6809035"/>
                  <a:pt x="11442714" y="6815229"/>
                  <a:pt x="11442714" y="6821752"/>
                </a:cubicBezTo>
                <a:cubicBezTo>
                  <a:pt x="11442714" y="6825642"/>
                  <a:pt x="11442234" y="6829383"/>
                  <a:pt x="11441427" y="6833033"/>
                </a:cubicBezTo>
                <a:cubicBezTo>
                  <a:pt x="11441367" y="6833303"/>
                  <a:pt x="11441277" y="6833602"/>
                  <a:pt x="11441217" y="6833871"/>
                </a:cubicBezTo>
                <a:cubicBezTo>
                  <a:pt x="11440978" y="6834829"/>
                  <a:pt x="11440738" y="6835786"/>
                  <a:pt x="11440469" y="6836714"/>
                </a:cubicBezTo>
                <a:cubicBezTo>
                  <a:pt x="11440080" y="6838090"/>
                  <a:pt x="11439631" y="6839467"/>
                  <a:pt x="11439123" y="6840814"/>
                </a:cubicBezTo>
                <a:lnTo>
                  <a:pt x="11446065" y="6844823"/>
                </a:lnTo>
                <a:lnTo>
                  <a:pt x="11457346" y="6851347"/>
                </a:lnTo>
                <a:lnTo>
                  <a:pt x="11457376" y="6851347"/>
                </a:lnTo>
                <a:cubicBezTo>
                  <a:pt x="11541730" y="6804486"/>
                  <a:pt x="11645176" y="6804486"/>
                  <a:pt x="11729530" y="6851347"/>
                </a:cubicBezTo>
                <a:lnTo>
                  <a:pt x="11747754" y="6840814"/>
                </a:lnTo>
                <a:cubicBezTo>
                  <a:pt x="11747246" y="6839467"/>
                  <a:pt x="11746796" y="6838120"/>
                  <a:pt x="11746408" y="6836714"/>
                </a:cubicBezTo>
                <a:cubicBezTo>
                  <a:pt x="11746108" y="6835786"/>
                  <a:pt x="11745899" y="6834829"/>
                  <a:pt x="11745660" y="6833871"/>
                </a:cubicBezTo>
                <a:cubicBezTo>
                  <a:pt x="11745600" y="6833602"/>
                  <a:pt x="11745510" y="6833333"/>
                  <a:pt x="11745450" y="6833033"/>
                </a:cubicBezTo>
                <a:cubicBezTo>
                  <a:pt x="11744642" y="6829383"/>
                  <a:pt x="11744163" y="6825642"/>
                  <a:pt x="11744163" y="6821752"/>
                </a:cubicBezTo>
                <a:cubicBezTo>
                  <a:pt x="11744163" y="6815229"/>
                  <a:pt x="11745420" y="6809035"/>
                  <a:pt x="11747604" y="6803260"/>
                </a:cubicBezTo>
                <a:lnTo>
                  <a:pt x="11627671" y="6734016"/>
                </a:lnTo>
                <a:cubicBezTo>
                  <a:pt x="11619502" y="6743652"/>
                  <a:pt x="11607293" y="6749786"/>
                  <a:pt x="11593678" y="6749786"/>
                </a:cubicBezTo>
                <a:cubicBezTo>
                  <a:pt x="11593588" y="6749786"/>
                  <a:pt x="11593528" y="6749786"/>
                  <a:pt x="11593438" y="6749786"/>
                </a:cubicBezTo>
                <a:cubicBezTo>
                  <a:pt x="11593348" y="6749786"/>
                  <a:pt x="11593289" y="6749786"/>
                  <a:pt x="11593199" y="6749786"/>
                </a:cubicBezTo>
                <a:cubicBezTo>
                  <a:pt x="11579584" y="6749786"/>
                  <a:pt x="11567405" y="6743652"/>
                  <a:pt x="11559206" y="6734016"/>
                </a:cubicBezTo>
                <a:close/>
                <a:moveTo>
                  <a:pt x="10744866" y="6734016"/>
                </a:moveTo>
                <a:lnTo>
                  <a:pt x="10624932" y="6803260"/>
                </a:lnTo>
                <a:cubicBezTo>
                  <a:pt x="10627117" y="6809035"/>
                  <a:pt x="10628373" y="6815229"/>
                  <a:pt x="10628373" y="6821752"/>
                </a:cubicBezTo>
                <a:cubicBezTo>
                  <a:pt x="10628373" y="6825642"/>
                  <a:pt x="10627895" y="6829383"/>
                  <a:pt x="10627087" y="6833033"/>
                </a:cubicBezTo>
                <a:cubicBezTo>
                  <a:pt x="10627027" y="6833303"/>
                  <a:pt x="10626937" y="6833602"/>
                  <a:pt x="10626877" y="6833871"/>
                </a:cubicBezTo>
                <a:cubicBezTo>
                  <a:pt x="10626638" y="6834829"/>
                  <a:pt x="10626399" y="6835786"/>
                  <a:pt x="10626129" y="6836714"/>
                </a:cubicBezTo>
                <a:cubicBezTo>
                  <a:pt x="10625740" y="6838090"/>
                  <a:pt x="10625292" y="6839467"/>
                  <a:pt x="10624783" y="6840814"/>
                </a:cubicBezTo>
                <a:lnTo>
                  <a:pt x="10631725" y="6844823"/>
                </a:lnTo>
                <a:lnTo>
                  <a:pt x="10643006" y="6851347"/>
                </a:lnTo>
                <a:lnTo>
                  <a:pt x="10643036" y="6851347"/>
                </a:lnTo>
                <a:cubicBezTo>
                  <a:pt x="10727391" y="6804486"/>
                  <a:pt x="10830837" y="6804486"/>
                  <a:pt x="10915191" y="6851347"/>
                </a:cubicBezTo>
                <a:lnTo>
                  <a:pt x="10933415" y="6840814"/>
                </a:lnTo>
                <a:cubicBezTo>
                  <a:pt x="10932906" y="6839467"/>
                  <a:pt x="10932457" y="6838120"/>
                  <a:pt x="10932068" y="6836714"/>
                </a:cubicBezTo>
                <a:cubicBezTo>
                  <a:pt x="10931769" y="6835786"/>
                  <a:pt x="10931559" y="6834829"/>
                  <a:pt x="10931319" y="6833871"/>
                </a:cubicBezTo>
                <a:cubicBezTo>
                  <a:pt x="10931260" y="6833602"/>
                  <a:pt x="10931170" y="6833333"/>
                  <a:pt x="10931111" y="6833033"/>
                </a:cubicBezTo>
                <a:cubicBezTo>
                  <a:pt x="10930303" y="6829383"/>
                  <a:pt x="10929823" y="6825642"/>
                  <a:pt x="10929823" y="6821752"/>
                </a:cubicBezTo>
                <a:cubicBezTo>
                  <a:pt x="10929823" y="6815229"/>
                  <a:pt x="10931081" y="6809035"/>
                  <a:pt x="10933265" y="6803260"/>
                </a:cubicBezTo>
                <a:lnTo>
                  <a:pt x="10813331" y="6734016"/>
                </a:lnTo>
                <a:cubicBezTo>
                  <a:pt x="10805162" y="6743652"/>
                  <a:pt x="10792953" y="6749786"/>
                  <a:pt x="10779338" y="6749786"/>
                </a:cubicBezTo>
                <a:cubicBezTo>
                  <a:pt x="10779248" y="6749786"/>
                  <a:pt x="10779189" y="6749786"/>
                  <a:pt x="10779099" y="6749786"/>
                </a:cubicBezTo>
                <a:cubicBezTo>
                  <a:pt x="10779009" y="6749786"/>
                  <a:pt x="10778949" y="6749786"/>
                  <a:pt x="10778859" y="6749786"/>
                </a:cubicBezTo>
                <a:cubicBezTo>
                  <a:pt x="10765244" y="6749786"/>
                  <a:pt x="10753065" y="6743652"/>
                  <a:pt x="10744866" y="6734016"/>
                </a:cubicBezTo>
                <a:close/>
                <a:moveTo>
                  <a:pt x="9930496" y="6734016"/>
                </a:moveTo>
                <a:lnTo>
                  <a:pt x="9810563" y="6803260"/>
                </a:lnTo>
                <a:cubicBezTo>
                  <a:pt x="9812747" y="6809035"/>
                  <a:pt x="9814004" y="6815229"/>
                  <a:pt x="9814004" y="6821752"/>
                </a:cubicBezTo>
                <a:cubicBezTo>
                  <a:pt x="9814004" y="6825642"/>
                  <a:pt x="9813525" y="6829383"/>
                  <a:pt x="9812718" y="6833033"/>
                </a:cubicBezTo>
                <a:cubicBezTo>
                  <a:pt x="9812658" y="6833303"/>
                  <a:pt x="9812568" y="6833602"/>
                  <a:pt x="9812508" y="6833871"/>
                </a:cubicBezTo>
                <a:cubicBezTo>
                  <a:pt x="9812268" y="6834829"/>
                  <a:pt x="9812029" y="6835786"/>
                  <a:pt x="9811760" y="6836714"/>
                </a:cubicBezTo>
                <a:cubicBezTo>
                  <a:pt x="9811371" y="6838090"/>
                  <a:pt x="9810922" y="6839467"/>
                  <a:pt x="9810413" y="6840814"/>
                </a:cubicBezTo>
                <a:lnTo>
                  <a:pt x="9817356" y="6844823"/>
                </a:lnTo>
                <a:lnTo>
                  <a:pt x="9828636" y="6851347"/>
                </a:lnTo>
                <a:lnTo>
                  <a:pt x="9828636" y="6851377"/>
                </a:lnTo>
                <a:cubicBezTo>
                  <a:pt x="9912991" y="6804516"/>
                  <a:pt x="10016437" y="6804516"/>
                  <a:pt x="10100792" y="6851377"/>
                </a:cubicBezTo>
                <a:lnTo>
                  <a:pt x="10119015" y="6840844"/>
                </a:lnTo>
                <a:cubicBezTo>
                  <a:pt x="10118506" y="6839497"/>
                  <a:pt x="10118058" y="6838150"/>
                  <a:pt x="10117668" y="6836744"/>
                </a:cubicBezTo>
                <a:cubicBezTo>
                  <a:pt x="10117399" y="6835816"/>
                  <a:pt x="10117190" y="6834859"/>
                  <a:pt x="10116950" y="6833901"/>
                </a:cubicBezTo>
                <a:cubicBezTo>
                  <a:pt x="10116890" y="6833602"/>
                  <a:pt x="10116800" y="6833333"/>
                  <a:pt x="10116740" y="6833033"/>
                </a:cubicBezTo>
                <a:cubicBezTo>
                  <a:pt x="10115932" y="6829383"/>
                  <a:pt x="10115454" y="6825642"/>
                  <a:pt x="10115454" y="6821752"/>
                </a:cubicBezTo>
                <a:cubicBezTo>
                  <a:pt x="10115454" y="6815229"/>
                  <a:pt x="10116710" y="6809035"/>
                  <a:pt x="10118895" y="6803260"/>
                </a:cubicBezTo>
                <a:lnTo>
                  <a:pt x="9998962" y="6734016"/>
                </a:lnTo>
                <a:cubicBezTo>
                  <a:pt x="9990793" y="6743652"/>
                  <a:pt x="9978584" y="6749786"/>
                  <a:pt x="9964968" y="6749786"/>
                </a:cubicBezTo>
                <a:cubicBezTo>
                  <a:pt x="9964878" y="6749786"/>
                  <a:pt x="9964818" y="6749786"/>
                  <a:pt x="9964729" y="6749786"/>
                </a:cubicBezTo>
                <a:cubicBezTo>
                  <a:pt x="9964639" y="6749786"/>
                  <a:pt x="9964580" y="6749786"/>
                  <a:pt x="9964490" y="6749786"/>
                </a:cubicBezTo>
                <a:cubicBezTo>
                  <a:pt x="9950874" y="6749786"/>
                  <a:pt x="9938695" y="6743652"/>
                  <a:pt x="9930496" y="6734016"/>
                </a:cubicBezTo>
                <a:close/>
                <a:moveTo>
                  <a:pt x="9116127" y="6734016"/>
                </a:moveTo>
                <a:lnTo>
                  <a:pt x="8996193" y="6803260"/>
                </a:lnTo>
                <a:cubicBezTo>
                  <a:pt x="8998377" y="6809035"/>
                  <a:pt x="8999635" y="6815229"/>
                  <a:pt x="8999635" y="6821752"/>
                </a:cubicBezTo>
                <a:cubicBezTo>
                  <a:pt x="8999635" y="6825642"/>
                  <a:pt x="8999155" y="6829383"/>
                  <a:pt x="8998347" y="6833033"/>
                </a:cubicBezTo>
                <a:cubicBezTo>
                  <a:pt x="8998287" y="6833303"/>
                  <a:pt x="8998198" y="6833602"/>
                  <a:pt x="8998138" y="6833871"/>
                </a:cubicBezTo>
                <a:cubicBezTo>
                  <a:pt x="8997899" y="6834829"/>
                  <a:pt x="8997659" y="6835786"/>
                  <a:pt x="8997390" y="6836714"/>
                </a:cubicBezTo>
                <a:cubicBezTo>
                  <a:pt x="8997001" y="6838090"/>
                  <a:pt x="8996552" y="6839467"/>
                  <a:pt x="8996043" y="6840814"/>
                </a:cubicBezTo>
                <a:lnTo>
                  <a:pt x="9002986" y="6844823"/>
                </a:lnTo>
                <a:lnTo>
                  <a:pt x="9014267" y="6851347"/>
                </a:lnTo>
                <a:cubicBezTo>
                  <a:pt x="9098621" y="6804486"/>
                  <a:pt x="9202067" y="6804486"/>
                  <a:pt x="9286422" y="6851347"/>
                </a:cubicBezTo>
                <a:lnTo>
                  <a:pt x="9304645" y="6840814"/>
                </a:lnTo>
                <a:cubicBezTo>
                  <a:pt x="9304137" y="6839467"/>
                  <a:pt x="9303688" y="6838120"/>
                  <a:pt x="9303299" y="6836714"/>
                </a:cubicBezTo>
                <a:cubicBezTo>
                  <a:pt x="9303029" y="6835786"/>
                  <a:pt x="9302820" y="6834829"/>
                  <a:pt x="9302581" y="6833871"/>
                </a:cubicBezTo>
                <a:cubicBezTo>
                  <a:pt x="9302521" y="6833602"/>
                  <a:pt x="9302431" y="6833333"/>
                  <a:pt x="9302371" y="6833033"/>
                </a:cubicBezTo>
                <a:cubicBezTo>
                  <a:pt x="9301563" y="6829383"/>
                  <a:pt x="9301085" y="6825642"/>
                  <a:pt x="9301085" y="6821752"/>
                </a:cubicBezTo>
                <a:cubicBezTo>
                  <a:pt x="9301085" y="6815229"/>
                  <a:pt x="9302341" y="6809035"/>
                  <a:pt x="9304525" y="6803260"/>
                </a:cubicBezTo>
                <a:lnTo>
                  <a:pt x="9184592" y="6734016"/>
                </a:lnTo>
                <a:cubicBezTo>
                  <a:pt x="9176423" y="6743652"/>
                  <a:pt x="9164214" y="6749786"/>
                  <a:pt x="9150599" y="6749786"/>
                </a:cubicBezTo>
                <a:cubicBezTo>
                  <a:pt x="9150509" y="6749786"/>
                  <a:pt x="9150449" y="6749786"/>
                  <a:pt x="9150359" y="6749786"/>
                </a:cubicBezTo>
                <a:cubicBezTo>
                  <a:pt x="9150269" y="6749786"/>
                  <a:pt x="9150209" y="6749786"/>
                  <a:pt x="9150120" y="6749786"/>
                </a:cubicBezTo>
                <a:cubicBezTo>
                  <a:pt x="9136505" y="6749786"/>
                  <a:pt x="9124326" y="6743652"/>
                  <a:pt x="9116127" y="6734016"/>
                </a:cubicBezTo>
                <a:close/>
                <a:moveTo>
                  <a:pt x="8301727" y="6734016"/>
                </a:moveTo>
                <a:lnTo>
                  <a:pt x="8181794" y="6803260"/>
                </a:lnTo>
                <a:cubicBezTo>
                  <a:pt x="8183978" y="6809035"/>
                  <a:pt x="8185235" y="6815229"/>
                  <a:pt x="8185235" y="6821752"/>
                </a:cubicBezTo>
                <a:cubicBezTo>
                  <a:pt x="8185235" y="6825642"/>
                  <a:pt x="8184756" y="6829383"/>
                  <a:pt x="8183948" y="6833033"/>
                </a:cubicBezTo>
                <a:cubicBezTo>
                  <a:pt x="8183888" y="6833303"/>
                  <a:pt x="8183798" y="6833572"/>
                  <a:pt x="8183738" y="6833871"/>
                </a:cubicBezTo>
                <a:cubicBezTo>
                  <a:pt x="8183529" y="6834829"/>
                  <a:pt x="8183290" y="6835786"/>
                  <a:pt x="8183020" y="6836714"/>
                </a:cubicBezTo>
                <a:cubicBezTo>
                  <a:pt x="8182632" y="6838090"/>
                  <a:pt x="8182182" y="6839467"/>
                  <a:pt x="8181674" y="6840814"/>
                </a:cubicBezTo>
                <a:lnTo>
                  <a:pt x="8188616" y="6844823"/>
                </a:lnTo>
                <a:lnTo>
                  <a:pt x="8199886" y="6851340"/>
                </a:lnTo>
                <a:lnTo>
                  <a:pt x="8199868" y="6851347"/>
                </a:lnTo>
                <a:lnTo>
                  <a:pt x="8199898" y="6851347"/>
                </a:lnTo>
                <a:lnTo>
                  <a:pt x="8199886" y="6851340"/>
                </a:lnTo>
                <a:lnTo>
                  <a:pt x="8266117" y="6824988"/>
                </a:lnTo>
                <a:cubicBezTo>
                  <a:pt x="8334752" y="6807415"/>
                  <a:pt x="8408756" y="6816202"/>
                  <a:pt x="8472022" y="6851347"/>
                </a:cubicBezTo>
                <a:lnTo>
                  <a:pt x="8490246" y="6840814"/>
                </a:lnTo>
                <a:cubicBezTo>
                  <a:pt x="8489737" y="6839467"/>
                  <a:pt x="8489288" y="6838120"/>
                  <a:pt x="8488899" y="6836714"/>
                </a:cubicBezTo>
                <a:cubicBezTo>
                  <a:pt x="8488630" y="6835786"/>
                  <a:pt x="8488420" y="6834829"/>
                  <a:pt x="8488181" y="6833871"/>
                </a:cubicBezTo>
                <a:cubicBezTo>
                  <a:pt x="8488121" y="6833602"/>
                  <a:pt x="8488031" y="6833333"/>
                  <a:pt x="8487972" y="6833033"/>
                </a:cubicBezTo>
                <a:cubicBezTo>
                  <a:pt x="8487164" y="6829383"/>
                  <a:pt x="8486684" y="6825642"/>
                  <a:pt x="8486684" y="6821752"/>
                </a:cubicBezTo>
                <a:cubicBezTo>
                  <a:pt x="8486684" y="6815229"/>
                  <a:pt x="8487942" y="6809035"/>
                  <a:pt x="8490126" y="6803260"/>
                </a:cubicBezTo>
                <a:lnTo>
                  <a:pt x="8370192" y="6734016"/>
                </a:lnTo>
                <a:cubicBezTo>
                  <a:pt x="8362023" y="6743652"/>
                  <a:pt x="8349814" y="6749786"/>
                  <a:pt x="8336199" y="6749786"/>
                </a:cubicBezTo>
                <a:cubicBezTo>
                  <a:pt x="8336110" y="6749786"/>
                  <a:pt x="8336050" y="6749786"/>
                  <a:pt x="8335960" y="6749786"/>
                </a:cubicBezTo>
                <a:cubicBezTo>
                  <a:pt x="8335870" y="6749786"/>
                  <a:pt x="8335810" y="6749786"/>
                  <a:pt x="8335720" y="6749786"/>
                </a:cubicBezTo>
                <a:cubicBezTo>
                  <a:pt x="8322105" y="6749786"/>
                  <a:pt x="8309927" y="6743652"/>
                  <a:pt x="8301727" y="6734016"/>
                </a:cubicBezTo>
                <a:close/>
                <a:moveTo>
                  <a:pt x="7894558" y="6734016"/>
                </a:moveTo>
                <a:lnTo>
                  <a:pt x="7774624" y="6803260"/>
                </a:lnTo>
                <a:cubicBezTo>
                  <a:pt x="7776808" y="6809035"/>
                  <a:pt x="7778065" y="6815229"/>
                  <a:pt x="7778065" y="6821752"/>
                </a:cubicBezTo>
                <a:cubicBezTo>
                  <a:pt x="7778065" y="6825642"/>
                  <a:pt x="7777586" y="6829383"/>
                  <a:pt x="7776778" y="6833033"/>
                </a:cubicBezTo>
                <a:cubicBezTo>
                  <a:pt x="7776718" y="6833303"/>
                  <a:pt x="7776628" y="6833602"/>
                  <a:pt x="7776569" y="6833871"/>
                </a:cubicBezTo>
                <a:cubicBezTo>
                  <a:pt x="7776330" y="6834829"/>
                  <a:pt x="7776090" y="6835786"/>
                  <a:pt x="7775821" y="6836714"/>
                </a:cubicBezTo>
                <a:cubicBezTo>
                  <a:pt x="7775432" y="6838090"/>
                  <a:pt x="7774983" y="6839467"/>
                  <a:pt x="7774474" y="6840814"/>
                </a:cubicBezTo>
                <a:lnTo>
                  <a:pt x="7781417" y="6844823"/>
                </a:lnTo>
                <a:lnTo>
                  <a:pt x="7792698" y="6851347"/>
                </a:lnTo>
                <a:lnTo>
                  <a:pt x="7792728" y="6851347"/>
                </a:lnTo>
                <a:cubicBezTo>
                  <a:pt x="7877082" y="6804486"/>
                  <a:pt x="7980528" y="6804486"/>
                  <a:pt x="8064882" y="6851347"/>
                </a:cubicBezTo>
                <a:lnTo>
                  <a:pt x="8083106" y="6840814"/>
                </a:lnTo>
                <a:cubicBezTo>
                  <a:pt x="8082597" y="6839467"/>
                  <a:pt x="8082148" y="6838120"/>
                  <a:pt x="8081760" y="6836714"/>
                </a:cubicBezTo>
                <a:cubicBezTo>
                  <a:pt x="8081460" y="6835786"/>
                  <a:pt x="8081250" y="6834829"/>
                  <a:pt x="8081012" y="6833871"/>
                </a:cubicBezTo>
                <a:cubicBezTo>
                  <a:pt x="8080952" y="6833602"/>
                  <a:pt x="8080862" y="6833333"/>
                  <a:pt x="8080802" y="6833033"/>
                </a:cubicBezTo>
                <a:cubicBezTo>
                  <a:pt x="8079994" y="6829383"/>
                  <a:pt x="8079515" y="6825642"/>
                  <a:pt x="8079515" y="6821752"/>
                </a:cubicBezTo>
                <a:cubicBezTo>
                  <a:pt x="8079515" y="6815229"/>
                  <a:pt x="8080772" y="6809035"/>
                  <a:pt x="8082956" y="6803260"/>
                </a:cubicBezTo>
                <a:lnTo>
                  <a:pt x="7963022" y="6734016"/>
                </a:lnTo>
                <a:cubicBezTo>
                  <a:pt x="7954853" y="6743652"/>
                  <a:pt x="7942645" y="6749786"/>
                  <a:pt x="7929030" y="6749786"/>
                </a:cubicBezTo>
                <a:cubicBezTo>
                  <a:pt x="7928940" y="6749786"/>
                  <a:pt x="7928880" y="6749786"/>
                  <a:pt x="7928790" y="6749786"/>
                </a:cubicBezTo>
                <a:cubicBezTo>
                  <a:pt x="7928700" y="6749786"/>
                  <a:pt x="7928640" y="6749786"/>
                  <a:pt x="7928550" y="6749786"/>
                </a:cubicBezTo>
                <a:cubicBezTo>
                  <a:pt x="7914936" y="6749786"/>
                  <a:pt x="7902757" y="6743652"/>
                  <a:pt x="7894558" y="6734016"/>
                </a:cubicBezTo>
                <a:close/>
                <a:moveTo>
                  <a:pt x="7080217" y="6734016"/>
                </a:moveTo>
                <a:lnTo>
                  <a:pt x="6960284" y="6803260"/>
                </a:lnTo>
                <a:cubicBezTo>
                  <a:pt x="6962469" y="6809035"/>
                  <a:pt x="6963725" y="6815229"/>
                  <a:pt x="6963725" y="6821752"/>
                </a:cubicBezTo>
                <a:cubicBezTo>
                  <a:pt x="6963725" y="6825642"/>
                  <a:pt x="6963247" y="6829383"/>
                  <a:pt x="6962439" y="6833033"/>
                </a:cubicBezTo>
                <a:cubicBezTo>
                  <a:pt x="6962379" y="6833303"/>
                  <a:pt x="6962289" y="6833602"/>
                  <a:pt x="6962229" y="6833871"/>
                </a:cubicBezTo>
                <a:cubicBezTo>
                  <a:pt x="6961989" y="6834829"/>
                  <a:pt x="6961751" y="6835786"/>
                  <a:pt x="6961481" y="6836714"/>
                </a:cubicBezTo>
                <a:cubicBezTo>
                  <a:pt x="6961092" y="6838090"/>
                  <a:pt x="6960643" y="6839467"/>
                  <a:pt x="6960135" y="6840814"/>
                </a:cubicBezTo>
                <a:lnTo>
                  <a:pt x="6967077" y="6844823"/>
                </a:lnTo>
                <a:lnTo>
                  <a:pt x="6978358" y="6851347"/>
                </a:lnTo>
                <a:lnTo>
                  <a:pt x="6978388" y="6851347"/>
                </a:lnTo>
                <a:cubicBezTo>
                  <a:pt x="7062743" y="6804486"/>
                  <a:pt x="7166188" y="6804486"/>
                  <a:pt x="7250543" y="6851347"/>
                </a:cubicBezTo>
                <a:lnTo>
                  <a:pt x="7268766" y="6840814"/>
                </a:lnTo>
                <a:cubicBezTo>
                  <a:pt x="7268257" y="6839467"/>
                  <a:pt x="7267809" y="6838120"/>
                  <a:pt x="7267419" y="6836714"/>
                </a:cubicBezTo>
                <a:cubicBezTo>
                  <a:pt x="7267121" y="6835786"/>
                  <a:pt x="7266911" y="6834829"/>
                  <a:pt x="7266671" y="6833871"/>
                </a:cubicBezTo>
                <a:cubicBezTo>
                  <a:pt x="7266611" y="6833602"/>
                  <a:pt x="7266522" y="6833333"/>
                  <a:pt x="7266462" y="6833033"/>
                </a:cubicBezTo>
                <a:cubicBezTo>
                  <a:pt x="7265654" y="6829383"/>
                  <a:pt x="7265175" y="6825642"/>
                  <a:pt x="7265175" y="6821752"/>
                </a:cubicBezTo>
                <a:cubicBezTo>
                  <a:pt x="7265175" y="6815229"/>
                  <a:pt x="7266432" y="6809035"/>
                  <a:pt x="7268617" y="6803260"/>
                </a:cubicBezTo>
                <a:lnTo>
                  <a:pt x="7148683" y="6734016"/>
                </a:lnTo>
                <a:cubicBezTo>
                  <a:pt x="7140514" y="6743652"/>
                  <a:pt x="7128305" y="6749786"/>
                  <a:pt x="7114689" y="6749786"/>
                </a:cubicBezTo>
                <a:cubicBezTo>
                  <a:pt x="7114600" y="6749786"/>
                  <a:pt x="7114540" y="6749786"/>
                  <a:pt x="7114451" y="6749786"/>
                </a:cubicBezTo>
                <a:cubicBezTo>
                  <a:pt x="7114361" y="6749786"/>
                  <a:pt x="7114301" y="6749786"/>
                  <a:pt x="7114211" y="6749786"/>
                </a:cubicBezTo>
                <a:cubicBezTo>
                  <a:pt x="7100596" y="6749786"/>
                  <a:pt x="7088417" y="6743652"/>
                  <a:pt x="7080217" y="6734016"/>
                </a:cubicBezTo>
                <a:close/>
                <a:moveTo>
                  <a:pt x="6265848" y="6734016"/>
                </a:moveTo>
                <a:lnTo>
                  <a:pt x="6145914" y="6803260"/>
                </a:lnTo>
                <a:cubicBezTo>
                  <a:pt x="6148099" y="6809035"/>
                  <a:pt x="6149356" y="6815229"/>
                  <a:pt x="6149356" y="6821752"/>
                </a:cubicBezTo>
                <a:cubicBezTo>
                  <a:pt x="6149356" y="6825642"/>
                  <a:pt x="6148877" y="6829383"/>
                  <a:pt x="6148069" y="6833033"/>
                </a:cubicBezTo>
                <a:cubicBezTo>
                  <a:pt x="6148009" y="6833303"/>
                  <a:pt x="6147920" y="6833602"/>
                  <a:pt x="6147860" y="6833871"/>
                </a:cubicBezTo>
                <a:cubicBezTo>
                  <a:pt x="6147620" y="6834829"/>
                  <a:pt x="6147380" y="6835786"/>
                  <a:pt x="6147112" y="6836714"/>
                </a:cubicBezTo>
                <a:cubicBezTo>
                  <a:pt x="6146722" y="6838090"/>
                  <a:pt x="6146274" y="6839467"/>
                  <a:pt x="6145764" y="6840814"/>
                </a:cubicBezTo>
                <a:lnTo>
                  <a:pt x="6152707" y="6844823"/>
                </a:lnTo>
                <a:lnTo>
                  <a:pt x="6163988" y="6851347"/>
                </a:lnTo>
                <a:lnTo>
                  <a:pt x="6163988" y="6851377"/>
                </a:lnTo>
                <a:cubicBezTo>
                  <a:pt x="6248343" y="6804516"/>
                  <a:pt x="6351788" y="6804516"/>
                  <a:pt x="6436143" y="6851377"/>
                </a:cubicBezTo>
                <a:lnTo>
                  <a:pt x="6454367" y="6840844"/>
                </a:lnTo>
                <a:cubicBezTo>
                  <a:pt x="6453858" y="6839497"/>
                  <a:pt x="6453409" y="6838150"/>
                  <a:pt x="6453020" y="6836744"/>
                </a:cubicBezTo>
                <a:cubicBezTo>
                  <a:pt x="6452751" y="6835816"/>
                  <a:pt x="6452541" y="6834859"/>
                  <a:pt x="6452302" y="6833901"/>
                </a:cubicBezTo>
                <a:cubicBezTo>
                  <a:pt x="6452242" y="6833602"/>
                  <a:pt x="6452152" y="6833333"/>
                  <a:pt x="6452092" y="6833033"/>
                </a:cubicBezTo>
                <a:cubicBezTo>
                  <a:pt x="6451284" y="6829383"/>
                  <a:pt x="6450806" y="6825642"/>
                  <a:pt x="6450806" y="6821752"/>
                </a:cubicBezTo>
                <a:cubicBezTo>
                  <a:pt x="6450806" y="6815229"/>
                  <a:pt x="6452062" y="6809035"/>
                  <a:pt x="6454247" y="6803260"/>
                </a:cubicBezTo>
                <a:lnTo>
                  <a:pt x="6334313" y="6734016"/>
                </a:lnTo>
                <a:cubicBezTo>
                  <a:pt x="6326144" y="6743652"/>
                  <a:pt x="6313935" y="6749786"/>
                  <a:pt x="6300320" y="6749786"/>
                </a:cubicBezTo>
                <a:cubicBezTo>
                  <a:pt x="6300230" y="6749786"/>
                  <a:pt x="6300170" y="6749786"/>
                  <a:pt x="6300080" y="6749786"/>
                </a:cubicBezTo>
                <a:cubicBezTo>
                  <a:pt x="6299991" y="6749786"/>
                  <a:pt x="6299931" y="6749786"/>
                  <a:pt x="6299842" y="6749786"/>
                </a:cubicBezTo>
                <a:cubicBezTo>
                  <a:pt x="6286226" y="6749786"/>
                  <a:pt x="6274047" y="6743652"/>
                  <a:pt x="6265848" y="6734016"/>
                </a:cubicBezTo>
                <a:close/>
                <a:moveTo>
                  <a:pt x="5451478" y="6734016"/>
                </a:moveTo>
                <a:lnTo>
                  <a:pt x="5331545" y="6803260"/>
                </a:lnTo>
                <a:cubicBezTo>
                  <a:pt x="5333729" y="6809035"/>
                  <a:pt x="5334986" y="6815229"/>
                  <a:pt x="5334986" y="6821752"/>
                </a:cubicBezTo>
                <a:cubicBezTo>
                  <a:pt x="5334986" y="6825642"/>
                  <a:pt x="5334507" y="6829383"/>
                  <a:pt x="5333699" y="6833033"/>
                </a:cubicBezTo>
                <a:cubicBezTo>
                  <a:pt x="5333639" y="6833303"/>
                  <a:pt x="5333549" y="6833602"/>
                  <a:pt x="5333490" y="6833871"/>
                </a:cubicBezTo>
                <a:cubicBezTo>
                  <a:pt x="5333250" y="6834829"/>
                  <a:pt x="5333012" y="6835786"/>
                  <a:pt x="5332742" y="6836714"/>
                </a:cubicBezTo>
                <a:cubicBezTo>
                  <a:pt x="5332353" y="6838090"/>
                  <a:pt x="5331904" y="6839467"/>
                  <a:pt x="5331395" y="6840814"/>
                </a:cubicBezTo>
                <a:lnTo>
                  <a:pt x="5338339" y="6844823"/>
                </a:lnTo>
                <a:lnTo>
                  <a:pt x="5349618" y="6851347"/>
                </a:lnTo>
                <a:cubicBezTo>
                  <a:pt x="5433974" y="6804486"/>
                  <a:pt x="5537419" y="6804486"/>
                  <a:pt x="5621773" y="6851347"/>
                </a:cubicBezTo>
                <a:lnTo>
                  <a:pt x="5639997" y="6840814"/>
                </a:lnTo>
                <a:cubicBezTo>
                  <a:pt x="5639488" y="6839467"/>
                  <a:pt x="5639039" y="6838120"/>
                  <a:pt x="5638650" y="6836714"/>
                </a:cubicBezTo>
                <a:cubicBezTo>
                  <a:pt x="5638381" y="6835786"/>
                  <a:pt x="5638171" y="6834829"/>
                  <a:pt x="5637932" y="6833871"/>
                </a:cubicBezTo>
                <a:cubicBezTo>
                  <a:pt x="5637872" y="6833602"/>
                  <a:pt x="5637782" y="6833333"/>
                  <a:pt x="5637723" y="6833033"/>
                </a:cubicBezTo>
                <a:cubicBezTo>
                  <a:pt x="5636915" y="6829383"/>
                  <a:pt x="5636437" y="6825642"/>
                  <a:pt x="5636437" y="6821752"/>
                </a:cubicBezTo>
                <a:cubicBezTo>
                  <a:pt x="5636437" y="6815229"/>
                  <a:pt x="5637693" y="6809035"/>
                  <a:pt x="5639877" y="6803260"/>
                </a:cubicBezTo>
                <a:lnTo>
                  <a:pt x="5519943" y="6734016"/>
                </a:lnTo>
                <a:cubicBezTo>
                  <a:pt x="5511774" y="6743652"/>
                  <a:pt x="5499566" y="6749786"/>
                  <a:pt x="5485950" y="6749786"/>
                </a:cubicBezTo>
                <a:cubicBezTo>
                  <a:pt x="5485860" y="6749786"/>
                  <a:pt x="5485801" y="6749786"/>
                  <a:pt x="5485711" y="6749786"/>
                </a:cubicBezTo>
                <a:cubicBezTo>
                  <a:pt x="5485621" y="6749786"/>
                  <a:pt x="5485561" y="6749786"/>
                  <a:pt x="5485471" y="6749786"/>
                </a:cubicBezTo>
                <a:cubicBezTo>
                  <a:pt x="5471856" y="6749786"/>
                  <a:pt x="5459677" y="6743652"/>
                  <a:pt x="5451478" y="6734016"/>
                </a:cubicBezTo>
                <a:close/>
                <a:moveTo>
                  <a:pt x="4637109" y="6734016"/>
                </a:moveTo>
                <a:lnTo>
                  <a:pt x="4517176" y="6803260"/>
                </a:lnTo>
                <a:cubicBezTo>
                  <a:pt x="4519359" y="6809035"/>
                  <a:pt x="4520616" y="6815229"/>
                  <a:pt x="4520616" y="6821752"/>
                </a:cubicBezTo>
                <a:cubicBezTo>
                  <a:pt x="4520616" y="6825642"/>
                  <a:pt x="4520138" y="6829383"/>
                  <a:pt x="4519330" y="6833033"/>
                </a:cubicBezTo>
                <a:cubicBezTo>
                  <a:pt x="4519271" y="6833303"/>
                  <a:pt x="4519180" y="6833602"/>
                  <a:pt x="4519120" y="6833871"/>
                </a:cubicBezTo>
                <a:cubicBezTo>
                  <a:pt x="4518882" y="6834829"/>
                  <a:pt x="4518641" y="6835786"/>
                  <a:pt x="4518372" y="6836714"/>
                </a:cubicBezTo>
                <a:cubicBezTo>
                  <a:pt x="4517983" y="6838090"/>
                  <a:pt x="4517534" y="6839467"/>
                  <a:pt x="4517026" y="6840814"/>
                </a:cubicBezTo>
                <a:lnTo>
                  <a:pt x="4523968" y="6844823"/>
                </a:lnTo>
                <a:lnTo>
                  <a:pt x="4535249" y="6851347"/>
                </a:lnTo>
                <a:lnTo>
                  <a:pt x="4535249" y="6851377"/>
                </a:lnTo>
                <a:cubicBezTo>
                  <a:pt x="4619603" y="6804516"/>
                  <a:pt x="4723049" y="6804516"/>
                  <a:pt x="4807404" y="6851377"/>
                </a:cubicBezTo>
                <a:lnTo>
                  <a:pt x="4825627" y="6840844"/>
                </a:lnTo>
                <a:cubicBezTo>
                  <a:pt x="4825119" y="6839497"/>
                  <a:pt x="4824670" y="6838150"/>
                  <a:pt x="4824281" y="6836744"/>
                </a:cubicBezTo>
                <a:cubicBezTo>
                  <a:pt x="4824011" y="6835816"/>
                  <a:pt x="4823802" y="6834859"/>
                  <a:pt x="4823562" y="6833901"/>
                </a:cubicBezTo>
                <a:cubicBezTo>
                  <a:pt x="4823503" y="6833602"/>
                  <a:pt x="4823413" y="6833333"/>
                  <a:pt x="4823353" y="6833033"/>
                </a:cubicBezTo>
                <a:cubicBezTo>
                  <a:pt x="4822545" y="6829383"/>
                  <a:pt x="4822066" y="6825642"/>
                  <a:pt x="4822066" y="6821752"/>
                </a:cubicBezTo>
                <a:cubicBezTo>
                  <a:pt x="4822066" y="6815229"/>
                  <a:pt x="4823323" y="6809035"/>
                  <a:pt x="4825508" y="6803260"/>
                </a:cubicBezTo>
                <a:lnTo>
                  <a:pt x="4705574" y="6734016"/>
                </a:lnTo>
                <a:cubicBezTo>
                  <a:pt x="4697406" y="6743652"/>
                  <a:pt x="4685196" y="6749786"/>
                  <a:pt x="4671581" y="6749786"/>
                </a:cubicBezTo>
                <a:cubicBezTo>
                  <a:pt x="4671491" y="6749786"/>
                  <a:pt x="4671431" y="6749786"/>
                  <a:pt x="4671341" y="6749786"/>
                </a:cubicBezTo>
                <a:cubicBezTo>
                  <a:pt x="4671251" y="6749786"/>
                  <a:pt x="4671192" y="6749786"/>
                  <a:pt x="4671102" y="6749786"/>
                </a:cubicBezTo>
                <a:cubicBezTo>
                  <a:pt x="4657487" y="6749786"/>
                  <a:pt x="4645309" y="6743652"/>
                  <a:pt x="4637109" y="6734016"/>
                </a:cubicBezTo>
                <a:close/>
                <a:moveTo>
                  <a:pt x="3822739" y="6734016"/>
                </a:moveTo>
                <a:lnTo>
                  <a:pt x="3702805" y="6803260"/>
                </a:lnTo>
                <a:cubicBezTo>
                  <a:pt x="3704990" y="6809035"/>
                  <a:pt x="3706247" y="6815229"/>
                  <a:pt x="3706247" y="6821752"/>
                </a:cubicBezTo>
                <a:cubicBezTo>
                  <a:pt x="3706247" y="6825642"/>
                  <a:pt x="3705768" y="6829383"/>
                  <a:pt x="3704960" y="6833033"/>
                </a:cubicBezTo>
                <a:cubicBezTo>
                  <a:pt x="3704900" y="6833303"/>
                  <a:pt x="3704810" y="6833602"/>
                  <a:pt x="3704750" y="6833871"/>
                </a:cubicBezTo>
                <a:cubicBezTo>
                  <a:pt x="3704511" y="6834829"/>
                  <a:pt x="3704271" y="6835786"/>
                  <a:pt x="3704002" y="6836714"/>
                </a:cubicBezTo>
                <a:cubicBezTo>
                  <a:pt x="3703613" y="6838090"/>
                  <a:pt x="3703164" y="6839467"/>
                  <a:pt x="3702656" y="6840814"/>
                </a:cubicBezTo>
                <a:lnTo>
                  <a:pt x="3709598" y="6844823"/>
                </a:lnTo>
                <a:lnTo>
                  <a:pt x="3720879" y="6851347"/>
                </a:lnTo>
                <a:cubicBezTo>
                  <a:pt x="3805234" y="6804486"/>
                  <a:pt x="3908679" y="6804486"/>
                  <a:pt x="3993034" y="6851347"/>
                </a:cubicBezTo>
                <a:lnTo>
                  <a:pt x="4011258" y="6840814"/>
                </a:lnTo>
                <a:cubicBezTo>
                  <a:pt x="4010749" y="6839467"/>
                  <a:pt x="4010300" y="6838120"/>
                  <a:pt x="4009911" y="6836714"/>
                </a:cubicBezTo>
                <a:cubicBezTo>
                  <a:pt x="4009642" y="6835786"/>
                  <a:pt x="4009432" y="6834829"/>
                  <a:pt x="4009193" y="6833871"/>
                </a:cubicBezTo>
                <a:cubicBezTo>
                  <a:pt x="4009133" y="6833602"/>
                  <a:pt x="4009043" y="6833333"/>
                  <a:pt x="4008983" y="6833033"/>
                </a:cubicBezTo>
                <a:cubicBezTo>
                  <a:pt x="4008175" y="6829383"/>
                  <a:pt x="4007697" y="6825642"/>
                  <a:pt x="4007697" y="6821752"/>
                </a:cubicBezTo>
                <a:cubicBezTo>
                  <a:pt x="4007697" y="6815229"/>
                  <a:pt x="4008953" y="6809035"/>
                  <a:pt x="4011138" y="6803260"/>
                </a:cubicBezTo>
                <a:lnTo>
                  <a:pt x="3891204" y="6734016"/>
                </a:lnTo>
                <a:cubicBezTo>
                  <a:pt x="3883035" y="6743652"/>
                  <a:pt x="3870826" y="6749786"/>
                  <a:pt x="3857211" y="6749786"/>
                </a:cubicBezTo>
                <a:cubicBezTo>
                  <a:pt x="3857121" y="6749786"/>
                  <a:pt x="3857061" y="6749786"/>
                  <a:pt x="3856971" y="6749786"/>
                </a:cubicBezTo>
                <a:cubicBezTo>
                  <a:pt x="3856882" y="6749786"/>
                  <a:pt x="3856822" y="6749786"/>
                  <a:pt x="3856732" y="6749786"/>
                </a:cubicBezTo>
                <a:cubicBezTo>
                  <a:pt x="3843117" y="6749786"/>
                  <a:pt x="3830938" y="6743652"/>
                  <a:pt x="3822739" y="6734016"/>
                </a:cubicBezTo>
                <a:close/>
                <a:moveTo>
                  <a:pt x="3008339" y="6734016"/>
                </a:moveTo>
                <a:lnTo>
                  <a:pt x="2888406" y="6803260"/>
                </a:lnTo>
                <a:cubicBezTo>
                  <a:pt x="2890590" y="6809035"/>
                  <a:pt x="2891847" y="6815229"/>
                  <a:pt x="2891847" y="6821752"/>
                </a:cubicBezTo>
                <a:cubicBezTo>
                  <a:pt x="2891847" y="6825642"/>
                  <a:pt x="2891368" y="6829383"/>
                  <a:pt x="2890560" y="6833033"/>
                </a:cubicBezTo>
                <a:cubicBezTo>
                  <a:pt x="2890500" y="6833303"/>
                  <a:pt x="2890411" y="6833572"/>
                  <a:pt x="2890351" y="6833871"/>
                </a:cubicBezTo>
                <a:cubicBezTo>
                  <a:pt x="2890141" y="6834829"/>
                  <a:pt x="2889902" y="6835786"/>
                  <a:pt x="2889632" y="6836714"/>
                </a:cubicBezTo>
                <a:cubicBezTo>
                  <a:pt x="2889243" y="6838090"/>
                  <a:pt x="2888795" y="6839467"/>
                  <a:pt x="2888286" y="6840814"/>
                </a:cubicBezTo>
                <a:lnTo>
                  <a:pt x="2895228" y="6844823"/>
                </a:lnTo>
                <a:lnTo>
                  <a:pt x="2906497" y="6851340"/>
                </a:lnTo>
                <a:lnTo>
                  <a:pt x="2906479" y="6851347"/>
                </a:lnTo>
                <a:lnTo>
                  <a:pt x="2906509" y="6851347"/>
                </a:lnTo>
                <a:lnTo>
                  <a:pt x="2906497" y="6851340"/>
                </a:lnTo>
                <a:lnTo>
                  <a:pt x="2972728" y="6824988"/>
                </a:lnTo>
                <a:cubicBezTo>
                  <a:pt x="3041364" y="6807415"/>
                  <a:pt x="3115369" y="6816202"/>
                  <a:pt x="3178634" y="6851347"/>
                </a:cubicBezTo>
                <a:lnTo>
                  <a:pt x="3196858" y="6840814"/>
                </a:lnTo>
                <a:cubicBezTo>
                  <a:pt x="3196349" y="6839467"/>
                  <a:pt x="3195900" y="6838120"/>
                  <a:pt x="3195511" y="6836714"/>
                </a:cubicBezTo>
                <a:cubicBezTo>
                  <a:pt x="3195242" y="6835786"/>
                  <a:pt x="3195033" y="6834829"/>
                  <a:pt x="3194793" y="6833871"/>
                </a:cubicBezTo>
                <a:cubicBezTo>
                  <a:pt x="3194733" y="6833602"/>
                  <a:pt x="3194643" y="6833333"/>
                  <a:pt x="3194584" y="6833033"/>
                </a:cubicBezTo>
                <a:cubicBezTo>
                  <a:pt x="3193776" y="6829383"/>
                  <a:pt x="3193297" y="6825642"/>
                  <a:pt x="3193297" y="6821752"/>
                </a:cubicBezTo>
                <a:cubicBezTo>
                  <a:pt x="3193297" y="6815229"/>
                  <a:pt x="3194554" y="6809035"/>
                  <a:pt x="3196738" y="6803260"/>
                </a:cubicBezTo>
                <a:lnTo>
                  <a:pt x="3076804" y="6734016"/>
                </a:lnTo>
                <a:cubicBezTo>
                  <a:pt x="3068635" y="6743652"/>
                  <a:pt x="3056426" y="6749786"/>
                  <a:pt x="3042811" y="6749786"/>
                </a:cubicBezTo>
                <a:cubicBezTo>
                  <a:pt x="3042722" y="6749786"/>
                  <a:pt x="3042662" y="6749786"/>
                  <a:pt x="3042572" y="6749786"/>
                </a:cubicBezTo>
                <a:cubicBezTo>
                  <a:pt x="3042482" y="6749786"/>
                  <a:pt x="3042422" y="6749786"/>
                  <a:pt x="3042332" y="6749786"/>
                </a:cubicBezTo>
                <a:cubicBezTo>
                  <a:pt x="3028717" y="6749786"/>
                  <a:pt x="3016538" y="6743652"/>
                  <a:pt x="3008339" y="6734016"/>
                </a:cubicBezTo>
                <a:close/>
                <a:moveTo>
                  <a:pt x="2601199" y="6734016"/>
                </a:moveTo>
                <a:lnTo>
                  <a:pt x="2481266" y="6803260"/>
                </a:lnTo>
                <a:cubicBezTo>
                  <a:pt x="2483450" y="6809035"/>
                  <a:pt x="2484707" y="6815229"/>
                  <a:pt x="2484707" y="6821752"/>
                </a:cubicBezTo>
                <a:cubicBezTo>
                  <a:pt x="2484707" y="6825642"/>
                  <a:pt x="2484228" y="6829383"/>
                  <a:pt x="2483420" y="6833033"/>
                </a:cubicBezTo>
                <a:cubicBezTo>
                  <a:pt x="2483360" y="6833303"/>
                  <a:pt x="2483271" y="6833602"/>
                  <a:pt x="2483211" y="6833871"/>
                </a:cubicBezTo>
                <a:cubicBezTo>
                  <a:pt x="2482971" y="6834829"/>
                  <a:pt x="2482732" y="6835786"/>
                  <a:pt x="2482463" y="6836714"/>
                </a:cubicBezTo>
                <a:cubicBezTo>
                  <a:pt x="2482074" y="6838090"/>
                  <a:pt x="2481625" y="6839467"/>
                  <a:pt x="2481116" y="6840814"/>
                </a:cubicBezTo>
                <a:lnTo>
                  <a:pt x="2488058" y="6844823"/>
                </a:lnTo>
                <a:lnTo>
                  <a:pt x="2499340" y="6851347"/>
                </a:lnTo>
                <a:lnTo>
                  <a:pt x="2499369" y="6851347"/>
                </a:lnTo>
                <a:cubicBezTo>
                  <a:pt x="2583724" y="6804486"/>
                  <a:pt x="2687170" y="6804486"/>
                  <a:pt x="2771524" y="6851347"/>
                </a:cubicBezTo>
                <a:lnTo>
                  <a:pt x="2789748" y="6840814"/>
                </a:lnTo>
                <a:cubicBezTo>
                  <a:pt x="2789239" y="6839467"/>
                  <a:pt x="2788790" y="6838120"/>
                  <a:pt x="2788401" y="6836714"/>
                </a:cubicBezTo>
                <a:cubicBezTo>
                  <a:pt x="2788102" y="6835786"/>
                  <a:pt x="2787892" y="6834829"/>
                  <a:pt x="2787653" y="6833871"/>
                </a:cubicBezTo>
                <a:cubicBezTo>
                  <a:pt x="2787593" y="6833602"/>
                  <a:pt x="2787503" y="6833333"/>
                  <a:pt x="2787444" y="6833033"/>
                </a:cubicBezTo>
                <a:cubicBezTo>
                  <a:pt x="2786636" y="6829383"/>
                  <a:pt x="2786157" y="6825642"/>
                  <a:pt x="2786157" y="6821752"/>
                </a:cubicBezTo>
                <a:cubicBezTo>
                  <a:pt x="2786157" y="6815229"/>
                  <a:pt x="2787414" y="6809035"/>
                  <a:pt x="2789598" y="6803260"/>
                </a:cubicBezTo>
                <a:lnTo>
                  <a:pt x="2669664" y="6734016"/>
                </a:lnTo>
                <a:cubicBezTo>
                  <a:pt x="2661495" y="6743652"/>
                  <a:pt x="2649286" y="6749786"/>
                  <a:pt x="2635671" y="6749786"/>
                </a:cubicBezTo>
                <a:cubicBezTo>
                  <a:pt x="2635582" y="6749786"/>
                  <a:pt x="2635522" y="6749786"/>
                  <a:pt x="2635432" y="6749786"/>
                </a:cubicBezTo>
                <a:cubicBezTo>
                  <a:pt x="2635342" y="6749786"/>
                  <a:pt x="2635282" y="6749786"/>
                  <a:pt x="2635193" y="6749786"/>
                </a:cubicBezTo>
                <a:cubicBezTo>
                  <a:pt x="2621577" y="6749786"/>
                  <a:pt x="2609398" y="6743652"/>
                  <a:pt x="2601199" y="6734016"/>
                </a:cubicBezTo>
                <a:close/>
                <a:moveTo>
                  <a:pt x="1786830" y="6734016"/>
                </a:moveTo>
                <a:lnTo>
                  <a:pt x="1666896" y="6803260"/>
                </a:lnTo>
                <a:cubicBezTo>
                  <a:pt x="1669080" y="6809035"/>
                  <a:pt x="1670337" y="6815229"/>
                  <a:pt x="1670337" y="6821752"/>
                </a:cubicBezTo>
                <a:cubicBezTo>
                  <a:pt x="1670337" y="6825642"/>
                  <a:pt x="1669858" y="6829383"/>
                  <a:pt x="1669051" y="6833033"/>
                </a:cubicBezTo>
                <a:cubicBezTo>
                  <a:pt x="1668991" y="6833303"/>
                  <a:pt x="1668901" y="6833602"/>
                  <a:pt x="1668841" y="6833871"/>
                </a:cubicBezTo>
                <a:cubicBezTo>
                  <a:pt x="1668602" y="6834829"/>
                  <a:pt x="1668362" y="6835786"/>
                  <a:pt x="1668093" y="6836714"/>
                </a:cubicBezTo>
                <a:cubicBezTo>
                  <a:pt x="1667704" y="6838090"/>
                  <a:pt x="1667255" y="6839467"/>
                  <a:pt x="1666746" y="6840814"/>
                </a:cubicBezTo>
                <a:lnTo>
                  <a:pt x="1673689" y="6844823"/>
                </a:lnTo>
                <a:lnTo>
                  <a:pt x="1684970" y="6851347"/>
                </a:lnTo>
                <a:lnTo>
                  <a:pt x="1685000" y="6851347"/>
                </a:lnTo>
                <a:cubicBezTo>
                  <a:pt x="1769354" y="6804486"/>
                  <a:pt x="1872800" y="6804486"/>
                  <a:pt x="1957155" y="6851347"/>
                </a:cubicBezTo>
                <a:lnTo>
                  <a:pt x="1975378" y="6840814"/>
                </a:lnTo>
                <a:cubicBezTo>
                  <a:pt x="1974869" y="6839467"/>
                  <a:pt x="1974420" y="6838120"/>
                  <a:pt x="1974031" y="6836714"/>
                </a:cubicBezTo>
                <a:cubicBezTo>
                  <a:pt x="1973732" y="6835786"/>
                  <a:pt x="1973523" y="6834829"/>
                  <a:pt x="1973283" y="6833871"/>
                </a:cubicBezTo>
                <a:cubicBezTo>
                  <a:pt x="1973223" y="6833602"/>
                  <a:pt x="1973134" y="6833333"/>
                  <a:pt x="1973074" y="6833033"/>
                </a:cubicBezTo>
                <a:cubicBezTo>
                  <a:pt x="1972266" y="6829383"/>
                  <a:pt x="1971787" y="6825642"/>
                  <a:pt x="1971787" y="6821752"/>
                </a:cubicBezTo>
                <a:cubicBezTo>
                  <a:pt x="1971787" y="6815229"/>
                  <a:pt x="1973044" y="6809035"/>
                  <a:pt x="1975228" y="6803260"/>
                </a:cubicBezTo>
                <a:lnTo>
                  <a:pt x="1855295" y="6734016"/>
                </a:lnTo>
                <a:cubicBezTo>
                  <a:pt x="1847126" y="6743652"/>
                  <a:pt x="1834917" y="6749786"/>
                  <a:pt x="1821302" y="6749786"/>
                </a:cubicBezTo>
                <a:cubicBezTo>
                  <a:pt x="1821212" y="6749786"/>
                  <a:pt x="1821152" y="6749786"/>
                  <a:pt x="1821062" y="6749786"/>
                </a:cubicBezTo>
                <a:cubicBezTo>
                  <a:pt x="1820972" y="6749786"/>
                  <a:pt x="1820913" y="6749786"/>
                  <a:pt x="1820823" y="6749786"/>
                </a:cubicBezTo>
                <a:cubicBezTo>
                  <a:pt x="1807208" y="6749786"/>
                  <a:pt x="1795029" y="6743652"/>
                  <a:pt x="1786830" y="6734016"/>
                </a:cubicBezTo>
                <a:close/>
                <a:moveTo>
                  <a:pt x="972460" y="6734016"/>
                </a:moveTo>
                <a:lnTo>
                  <a:pt x="852526" y="6803260"/>
                </a:lnTo>
                <a:cubicBezTo>
                  <a:pt x="854711" y="6809035"/>
                  <a:pt x="855967" y="6815229"/>
                  <a:pt x="855967" y="6821752"/>
                </a:cubicBezTo>
                <a:cubicBezTo>
                  <a:pt x="855967" y="6825642"/>
                  <a:pt x="855489" y="6829383"/>
                  <a:pt x="854681" y="6833033"/>
                </a:cubicBezTo>
                <a:cubicBezTo>
                  <a:pt x="854621" y="6833303"/>
                  <a:pt x="854531" y="6833602"/>
                  <a:pt x="854471" y="6833871"/>
                </a:cubicBezTo>
                <a:cubicBezTo>
                  <a:pt x="854232" y="6834829"/>
                  <a:pt x="853993" y="6835786"/>
                  <a:pt x="853723" y="6836714"/>
                </a:cubicBezTo>
                <a:cubicBezTo>
                  <a:pt x="853334" y="6838090"/>
                  <a:pt x="852885" y="6839467"/>
                  <a:pt x="852377" y="6840814"/>
                </a:cubicBezTo>
                <a:lnTo>
                  <a:pt x="859319" y="6844823"/>
                </a:lnTo>
                <a:lnTo>
                  <a:pt x="870600" y="6851347"/>
                </a:lnTo>
                <a:lnTo>
                  <a:pt x="870600" y="6851377"/>
                </a:lnTo>
                <a:cubicBezTo>
                  <a:pt x="954955" y="6804516"/>
                  <a:pt x="1058400" y="6804516"/>
                  <a:pt x="1142755" y="6851377"/>
                </a:cubicBezTo>
                <a:lnTo>
                  <a:pt x="1160978" y="6840844"/>
                </a:lnTo>
                <a:cubicBezTo>
                  <a:pt x="1160470" y="6839497"/>
                  <a:pt x="1160021" y="6838150"/>
                  <a:pt x="1159632" y="6836744"/>
                </a:cubicBezTo>
                <a:cubicBezTo>
                  <a:pt x="1159362" y="6835816"/>
                  <a:pt x="1159153" y="6834859"/>
                  <a:pt x="1158914" y="6833901"/>
                </a:cubicBezTo>
                <a:cubicBezTo>
                  <a:pt x="1158854" y="6833602"/>
                  <a:pt x="1158764" y="6833333"/>
                  <a:pt x="1158704" y="6833033"/>
                </a:cubicBezTo>
                <a:cubicBezTo>
                  <a:pt x="1157896" y="6829383"/>
                  <a:pt x="1157417" y="6825642"/>
                  <a:pt x="1157417" y="6821752"/>
                </a:cubicBezTo>
                <a:cubicBezTo>
                  <a:pt x="1157417" y="6815229"/>
                  <a:pt x="1158674" y="6809035"/>
                  <a:pt x="1160859" y="6803260"/>
                </a:cubicBezTo>
                <a:lnTo>
                  <a:pt x="1040925" y="6734016"/>
                </a:lnTo>
                <a:cubicBezTo>
                  <a:pt x="1032756" y="6743652"/>
                  <a:pt x="1020547" y="6749786"/>
                  <a:pt x="1006932" y="6749786"/>
                </a:cubicBezTo>
                <a:cubicBezTo>
                  <a:pt x="1006842" y="6749786"/>
                  <a:pt x="1006782" y="6749786"/>
                  <a:pt x="1006693" y="6749786"/>
                </a:cubicBezTo>
                <a:cubicBezTo>
                  <a:pt x="1006603" y="6749786"/>
                  <a:pt x="1006543" y="6749786"/>
                  <a:pt x="1006453" y="6749786"/>
                </a:cubicBezTo>
                <a:cubicBezTo>
                  <a:pt x="992838" y="6749786"/>
                  <a:pt x="980659" y="6743652"/>
                  <a:pt x="972460" y="6734016"/>
                </a:cubicBezTo>
                <a:close/>
                <a:moveTo>
                  <a:pt x="158060" y="6734016"/>
                </a:moveTo>
                <a:lnTo>
                  <a:pt x="38127" y="6803260"/>
                </a:lnTo>
                <a:cubicBezTo>
                  <a:pt x="40311" y="6809035"/>
                  <a:pt x="41568" y="6815229"/>
                  <a:pt x="41568" y="6821752"/>
                </a:cubicBezTo>
                <a:cubicBezTo>
                  <a:pt x="41568" y="6825642"/>
                  <a:pt x="41089" y="6829383"/>
                  <a:pt x="40281" y="6833033"/>
                </a:cubicBezTo>
                <a:cubicBezTo>
                  <a:pt x="40221" y="6833303"/>
                  <a:pt x="40132" y="6833572"/>
                  <a:pt x="40072" y="6833871"/>
                </a:cubicBezTo>
                <a:cubicBezTo>
                  <a:pt x="39862" y="6834829"/>
                  <a:pt x="39623" y="6835786"/>
                  <a:pt x="39354" y="6836714"/>
                </a:cubicBezTo>
                <a:cubicBezTo>
                  <a:pt x="38965" y="6838090"/>
                  <a:pt x="38516" y="6839467"/>
                  <a:pt x="38007" y="6840814"/>
                </a:cubicBezTo>
                <a:lnTo>
                  <a:pt x="44949" y="6844823"/>
                </a:lnTo>
                <a:lnTo>
                  <a:pt x="56218" y="6851340"/>
                </a:lnTo>
                <a:lnTo>
                  <a:pt x="56200" y="6851347"/>
                </a:lnTo>
                <a:lnTo>
                  <a:pt x="56230" y="6851347"/>
                </a:lnTo>
                <a:lnTo>
                  <a:pt x="56218" y="6851340"/>
                </a:lnTo>
                <a:lnTo>
                  <a:pt x="122449" y="6824988"/>
                </a:lnTo>
                <a:cubicBezTo>
                  <a:pt x="191085" y="6807415"/>
                  <a:pt x="265090" y="6816202"/>
                  <a:pt x="328355" y="6851347"/>
                </a:cubicBezTo>
                <a:lnTo>
                  <a:pt x="346579" y="6840814"/>
                </a:lnTo>
                <a:cubicBezTo>
                  <a:pt x="346070" y="6839467"/>
                  <a:pt x="345621" y="6838120"/>
                  <a:pt x="345232" y="6836714"/>
                </a:cubicBezTo>
                <a:cubicBezTo>
                  <a:pt x="344963" y="6835786"/>
                  <a:pt x="344753" y="6834829"/>
                  <a:pt x="344514" y="6833871"/>
                </a:cubicBezTo>
                <a:cubicBezTo>
                  <a:pt x="344454" y="6833602"/>
                  <a:pt x="344364" y="6833333"/>
                  <a:pt x="344305" y="6833033"/>
                </a:cubicBezTo>
                <a:cubicBezTo>
                  <a:pt x="343497" y="6829383"/>
                  <a:pt x="343018" y="6825642"/>
                  <a:pt x="343018" y="6821752"/>
                </a:cubicBezTo>
                <a:cubicBezTo>
                  <a:pt x="343018" y="6815229"/>
                  <a:pt x="344275" y="6809035"/>
                  <a:pt x="346459" y="6803260"/>
                </a:cubicBezTo>
                <a:lnTo>
                  <a:pt x="226525" y="6734016"/>
                </a:lnTo>
                <a:cubicBezTo>
                  <a:pt x="218356" y="6743652"/>
                  <a:pt x="206147" y="6749786"/>
                  <a:pt x="192532" y="6749786"/>
                </a:cubicBezTo>
                <a:cubicBezTo>
                  <a:pt x="192442" y="6749786"/>
                  <a:pt x="192383" y="6749786"/>
                  <a:pt x="192293" y="6749786"/>
                </a:cubicBezTo>
                <a:cubicBezTo>
                  <a:pt x="192203" y="6749786"/>
                  <a:pt x="192143" y="6749786"/>
                  <a:pt x="192053" y="6749786"/>
                </a:cubicBezTo>
                <a:cubicBezTo>
                  <a:pt x="178438" y="6749786"/>
                  <a:pt x="166259" y="6743652"/>
                  <a:pt x="158060" y="6734016"/>
                </a:cubicBezTo>
                <a:close/>
                <a:moveTo>
                  <a:pt x="11152036" y="6733986"/>
                </a:moveTo>
                <a:lnTo>
                  <a:pt x="11032103" y="6803230"/>
                </a:lnTo>
                <a:cubicBezTo>
                  <a:pt x="11034287" y="6809005"/>
                  <a:pt x="11035543" y="6815199"/>
                  <a:pt x="11035543" y="6821722"/>
                </a:cubicBezTo>
                <a:cubicBezTo>
                  <a:pt x="11035543" y="6825612"/>
                  <a:pt x="11035065" y="6829353"/>
                  <a:pt x="11034257" y="6833004"/>
                </a:cubicBezTo>
                <a:cubicBezTo>
                  <a:pt x="11034197" y="6833303"/>
                  <a:pt x="11034107" y="6833572"/>
                  <a:pt x="11034047" y="6833841"/>
                </a:cubicBezTo>
                <a:cubicBezTo>
                  <a:pt x="11033808" y="6834829"/>
                  <a:pt x="11033569" y="6835786"/>
                  <a:pt x="11033299" y="6836714"/>
                </a:cubicBezTo>
                <a:cubicBezTo>
                  <a:pt x="11032911" y="6838090"/>
                  <a:pt x="11032461" y="6839467"/>
                  <a:pt x="11031953" y="6840814"/>
                </a:cubicBezTo>
                <a:lnTo>
                  <a:pt x="11038895" y="6844823"/>
                </a:lnTo>
                <a:lnTo>
                  <a:pt x="11050177" y="6851347"/>
                </a:lnTo>
                <a:lnTo>
                  <a:pt x="11050177" y="6851317"/>
                </a:lnTo>
                <a:cubicBezTo>
                  <a:pt x="11134531" y="6804456"/>
                  <a:pt x="11237977" y="6804456"/>
                  <a:pt x="11322331" y="6851317"/>
                </a:cubicBezTo>
                <a:lnTo>
                  <a:pt x="11340554" y="6840784"/>
                </a:lnTo>
                <a:cubicBezTo>
                  <a:pt x="11340046" y="6839437"/>
                  <a:pt x="11339597" y="6838090"/>
                  <a:pt x="11339208" y="6836684"/>
                </a:cubicBezTo>
                <a:cubicBezTo>
                  <a:pt x="11338939" y="6835756"/>
                  <a:pt x="11338729" y="6834799"/>
                  <a:pt x="11338490" y="6833841"/>
                </a:cubicBezTo>
                <a:cubicBezTo>
                  <a:pt x="11338430" y="6833572"/>
                  <a:pt x="11338340" y="6833303"/>
                  <a:pt x="11338280" y="6833004"/>
                </a:cubicBezTo>
                <a:cubicBezTo>
                  <a:pt x="11337473" y="6829353"/>
                  <a:pt x="11336993" y="6825612"/>
                  <a:pt x="11336993" y="6821722"/>
                </a:cubicBezTo>
                <a:cubicBezTo>
                  <a:pt x="11336993" y="6815199"/>
                  <a:pt x="11338250" y="6809005"/>
                  <a:pt x="11340435" y="6803230"/>
                </a:cubicBezTo>
                <a:lnTo>
                  <a:pt x="11220501" y="6733986"/>
                </a:lnTo>
                <a:cubicBezTo>
                  <a:pt x="11212332" y="6743622"/>
                  <a:pt x="11200123" y="6749756"/>
                  <a:pt x="11186508" y="6749756"/>
                </a:cubicBezTo>
                <a:cubicBezTo>
                  <a:pt x="11186418" y="6749756"/>
                  <a:pt x="11186359" y="6749756"/>
                  <a:pt x="11186269" y="6749756"/>
                </a:cubicBezTo>
                <a:cubicBezTo>
                  <a:pt x="11186179" y="6749756"/>
                  <a:pt x="11186119" y="6749756"/>
                  <a:pt x="11186029" y="6749756"/>
                </a:cubicBezTo>
                <a:cubicBezTo>
                  <a:pt x="11172414" y="6749756"/>
                  <a:pt x="11160235" y="6743622"/>
                  <a:pt x="11152036" y="6733986"/>
                </a:cubicBezTo>
                <a:close/>
                <a:moveTo>
                  <a:pt x="10337666" y="6733986"/>
                </a:moveTo>
                <a:lnTo>
                  <a:pt x="10217732" y="6803230"/>
                </a:lnTo>
                <a:cubicBezTo>
                  <a:pt x="10219917" y="6809005"/>
                  <a:pt x="10221174" y="6815199"/>
                  <a:pt x="10221174" y="6821722"/>
                </a:cubicBezTo>
                <a:cubicBezTo>
                  <a:pt x="10221174" y="6825612"/>
                  <a:pt x="10220695" y="6829353"/>
                  <a:pt x="10219887" y="6833004"/>
                </a:cubicBezTo>
                <a:cubicBezTo>
                  <a:pt x="10219828" y="6833303"/>
                  <a:pt x="10219738" y="6833572"/>
                  <a:pt x="10219678" y="6833841"/>
                </a:cubicBezTo>
                <a:cubicBezTo>
                  <a:pt x="10219438" y="6834829"/>
                  <a:pt x="10219199" y="6835786"/>
                  <a:pt x="10218930" y="6836714"/>
                </a:cubicBezTo>
                <a:cubicBezTo>
                  <a:pt x="10218540" y="6838090"/>
                  <a:pt x="10218092" y="6839467"/>
                  <a:pt x="10217583" y="6840814"/>
                </a:cubicBezTo>
                <a:lnTo>
                  <a:pt x="10224525" y="6844823"/>
                </a:lnTo>
                <a:lnTo>
                  <a:pt x="10235806" y="6851347"/>
                </a:lnTo>
                <a:lnTo>
                  <a:pt x="10235806" y="6851317"/>
                </a:lnTo>
                <a:cubicBezTo>
                  <a:pt x="10320161" y="6804456"/>
                  <a:pt x="10423607" y="6804456"/>
                  <a:pt x="10507961" y="6851317"/>
                </a:cubicBezTo>
                <a:lnTo>
                  <a:pt x="10526185" y="6840784"/>
                </a:lnTo>
                <a:cubicBezTo>
                  <a:pt x="10525676" y="6839437"/>
                  <a:pt x="10525227" y="6838090"/>
                  <a:pt x="10524838" y="6836684"/>
                </a:cubicBezTo>
                <a:cubicBezTo>
                  <a:pt x="10524569" y="6835756"/>
                  <a:pt x="10524359" y="6834799"/>
                  <a:pt x="10524120" y="6833841"/>
                </a:cubicBezTo>
                <a:cubicBezTo>
                  <a:pt x="10524060" y="6833572"/>
                  <a:pt x="10523970" y="6833303"/>
                  <a:pt x="10523911" y="6833004"/>
                </a:cubicBezTo>
                <a:cubicBezTo>
                  <a:pt x="10523103" y="6829353"/>
                  <a:pt x="10522624" y="6825612"/>
                  <a:pt x="10522624" y="6821722"/>
                </a:cubicBezTo>
                <a:cubicBezTo>
                  <a:pt x="10522624" y="6815199"/>
                  <a:pt x="10523881" y="6809005"/>
                  <a:pt x="10526065" y="6803230"/>
                </a:cubicBezTo>
                <a:lnTo>
                  <a:pt x="10406131" y="6733986"/>
                </a:lnTo>
                <a:cubicBezTo>
                  <a:pt x="10397962" y="6743622"/>
                  <a:pt x="10385754" y="6749756"/>
                  <a:pt x="10372138" y="6749756"/>
                </a:cubicBezTo>
                <a:cubicBezTo>
                  <a:pt x="10372048" y="6749756"/>
                  <a:pt x="10371989" y="6749756"/>
                  <a:pt x="10371899" y="6749756"/>
                </a:cubicBezTo>
                <a:cubicBezTo>
                  <a:pt x="10371809" y="6749756"/>
                  <a:pt x="10371749" y="6749756"/>
                  <a:pt x="10371660" y="6749756"/>
                </a:cubicBezTo>
                <a:cubicBezTo>
                  <a:pt x="10358044" y="6749756"/>
                  <a:pt x="10345865" y="6743622"/>
                  <a:pt x="10337666" y="6733986"/>
                </a:cubicBezTo>
                <a:close/>
                <a:moveTo>
                  <a:pt x="9523297" y="6733986"/>
                </a:moveTo>
                <a:lnTo>
                  <a:pt x="9403363" y="6803230"/>
                </a:lnTo>
                <a:cubicBezTo>
                  <a:pt x="9405547" y="6809005"/>
                  <a:pt x="9406804" y="6815199"/>
                  <a:pt x="9406804" y="6821722"/>
                </a:cubicBezTo>
                <a:cubicBezTo>
                  <a:pt x="9406804" y="6825612"/>
                  <a:pt x="9406325" y="6829353"/>
                  <a:pt x="9405517" y="6833004"/>
                </a:cubicBezTo>
                <a:cubicBezTo>
                  <a:pt x="9405458" y="6833303"/>
                  <a:pt x="9405368" y="6833572"/>
                  <a:pt x="9405308" y="6833841"/>
                </a:cubicBezTo>
                <a:cubicBezTo>
                  <a:pt x="9405069" y="6834829"/>
                  <a:pt x="9404829" y="6835786"/>
                  <a:pt x="9404560" y="6836714"/>
                </a:cubicBezTo>
                <a:cubicBezTo>
                  <a:pt x="9404171" y="6838090"/>
                  <a:pt x="9403722" y="6839467"/>
                  <a:pt x="9403213" y="6840814"/>
                </a:cubicBezTo>
                <a:lnTo>
                  <a:pt x="9410156" y="6844823"/>
                </a:lnTo>
                <a:lnTo>
                  <a:pt x="9421437" y="6851347"/>
                </a:lnTo>
                <a:lnTo>
                  <a:pt x="9421467" y="6851317"/>
                </a:lnTo>
                <a:cubicBezTo>
                  <a:pt x="9505821" y="6804456"/>
                  <a:pt x="9609267" y="6804456"/>
                  <a:pt x="9693622" y="6851317"/>
                </a:cubicBezTo>
                <a:lnTo>
                  <a:pt x="9711845" y="6840784"/>
                </a:lnTo>
                <a:cubicBezTo>
                  <a:pt x="9711336" y="6839437"/>
                  <a:pt x="9710888" y="6838090"/>
                  <a:pt x="9710498" y="6836684"/>
                </a:cubicBezTo>
                <a:cubicBezTo>
                  <a:pt x="9710199" y="6835756"/>
                  <a:pt x="9709990" y="6834799"/>
                  <a:pt x="9709750" y="6833841"/>
                </a:cubicBezTo>
                <a:cubicBezTo>
                  <a:pt x="9709690" y="6833572"/>
                  <a:pt x="9709601" y="6833303"/>
                  <a:pt x="9709541" y="6833004"/>
                </a:cubicBezTo>
                <a:cubicBezTo>
                  <a:pt x="9708733" y="6829353"/>
                  <a:pt x="9708254" y="6825612"/>
                  <a:pt x="9708254" y="6821722"/>
                </a:cubicBezTo>
                <a:cubicBezTo>
                  <a:pt x="9708254" y="6815199"/>
                  <a:pt x="9709511" y="6809005"/>
                  <a:pt x="9711696" y="6803230"/>
                </a:cubicBezTo>
                <a:lnTo>
                  <a:pt x="9591762" y="6733986"/>
                </a:lnTo>
                <a:cubicBezTo>
                  <a:pt x="9583593" y="6743622"/>
                  <a:pt x="9571384" y="6749756"/>
                  <a:pt x="9557769" y="6749756"/>
                </a:cubicBezTo>
                <a:cubicBezTo>
                  <a:pt x="9557679" y="6749756"/>
                  <a:pt x="9557619" y="6749756"/>
                  <a:pt x="9557529" y="6749756"/>
                </a:cubicBezTo>
                <a:cubicBezTo>
                  <a:pt x="9557439" y="6749756"/>
                  <a:pt x="9557380" y="6749756"/>
                  <a:pt x="9557290" y="6749756"/>
                </a:cubicBezTo>
                <a:cubicBezTo>
                  <a:pt x="9543674" y="6749756"/>
                  <a:pt x="9531496" y="6743622"/>
                  <a:pt x="9523297" y="6733986"/>
                </a:cubicBezTo>
                <a:close/>
                <a:moveTo>
                  <a:pt x="8708927" y="6733986"/>
                </a:moveTo>
                <a:lnTo>
                  <a:pt x="8588994" y="6803230"/>
                </a:lnTo>
                <a:cubicBezTo>
                  <a:pt x="8591178" y="6809005"/>
                  <a:pt x="8592435" y="6815199"/>
                  <a:pt x="8592435" y="6821722"/>
                </a:cubicBezTo>
                <a:cubicBezTo>
                  <a:pt x="8592435" y="6825612"/>
                  <a:pt x="8591956" y="6829353"/>
                  <a:pt x="8591148" y="6833004"/>
                </a:cubicBezTo>
                <a:cubicBezTo>
                  <a:pt x="8591088" y="6833303"/>
                  <a:pt x="8590998" y="6833572"/>
                  <a:pt x="8590938" y="6833841"/>
                </a:cubicBezTo>
                <a:cubicBezTo>
                  <a:pt x="8590699" y="6834829"/>
                  <a:pt x="8590460" y="6835786"/>
                  <a:pt x="8590190" y="6836714"/>
                </a:cubicBezTo>
                <a:cubicBezTo>
                  <a:pt x="8589801" y="6838090"/>
                  <a:pt x="8589352" y="6839467"/>
                  <a:pt x="8588844" y="6840814"/>
                </a:cubicBezTo>
                <a:lnTo>
                  <a:pt x="8595786" y="6844823"/>
                </a:lnTo>
                <a:lnTo>
                  <a:pt x="8607067" y="6851347"/>
                </a:lnTo>
                <a:lnTo>
                  <a:pt x="8607097" y="6851317"/>
                </a:lnTo>
                <a:cubicBezTo>
                  <a:pt x="8691452" y="6804456"/>
                  <a:pt x="8794897" y="6804456"/>
                  <a:pt x="8879252" y="6851317"/>
                </a:cubicBezTo>
                <a:lnTo>
                  <a:pt x="8897475" y="6840784"/>
                </a:lnTo>
                <a:cubicBezTo>
                  <a:pt x="8896967" y="6839437"/>
                  <a:pt x="8896517" y="6838090"/>
                  <a:pt x="8896129" y="6836684"/>
                </a:cubicBezTo>
                <a:cubicBezTo>
                  <a:pt x="8895829" y="6835756"/>
                  <a:pt x="8895620" y="6834799"/>
                  <a:pt x="8895381" y="6833841"/>
                </a:cubicBezTo>
                <a:cubicBezTo>
                  <a:pt x="8895321" y="6833572"/>
                  <a:pt x="8895231" y="6833303"/>
                  <a:pt x="8895171" y="6833004"/>
                </a:cubicBezTo>
                <a:cubicBezTo>
                  <a:pt x="8894363" y="6829353"/>
                  <a:pt x="8893884" y="6825612"/>
                  <a:pt x="8893884" y="6821722"/>
                </a:cubicBezTo>
                <a:cubicBezTo>
                  <a:pt x="8893884" y="6815199"/>
                  <a:pt x="8895141" y="6809005"/>
                  <a:pt x="8897325" y="6803230"/>
                </a:cubicBezTo>
                <a:lnTo>
                  <a:pt x="8777392" y="6733986"/>
                </a:lnTo>
                <a:cubicBezTo>
                  <a:pt x="8769223" y="6743622"/>
                  <a:pt x="8757014" y="6749756"/>
                  <a:pt x="8743399" y="6749756"/>
                </a:cubicBezTo>
                <a:cubicBezTo>
                  <a:pt x="8743309" y="6749756"/>
                  <a:pt x="8743249" y="6749756"/>
                  <a:pt x="8743159" y="6749756"/>
                </a:cubicBezTo>
                <a:cubicBezTo>
                  <a:pt x="8743070" y="6749756"/>
                  <a:pt x="8743010" y="6749756"/>
                  <a:pt x="8742920" y="6749756"/>
                </a:cubicBezTo>
                <a:cubicBezTo>
                  <a:pt x="8729305" y="6749756"/>
                  <a:pt x="8717126" y="6743622"/>
                  <a:pt x="8708927" y="6733986"/>
                </a:cubicBezTo>
                <a:close/>
                <a:moveTo>
                  <a:pt x="7487388" y="6733986"/>
                </a:moveTo>
                <a:lnTo>
                  <a:pt x="7367454" y="6803230"/>
                </a:lnTo>
                <a:cubicBezTo>
                  <a:pt x="7369638" y="6809005"/>
                  <a:pt x="7370895" y="6815199"/>
                  <a:pt x="7370895" y="6821722"/>
                </a:cubicBezTo>
                <a:cubicBezTo>
                  <a:pt x="7370895" y="6825612"/>
                  <a:pt x="7370416" y="6829353"/>
                  <a:pt x="7369609" y="6833004"/>
                </a:cubicBezTo>
                <a:cubicBezTo>
                  <a:pt x="7369549" y="6833303"/>
                  <a:pt x="7369459" y="6833572"/>
                  <a:pt x="7369399" y="6833841"/>
                </a:cubicBezTo>
                <a:cubicBezTo>
                  <a:pt x="7369160" y="6834829"/>
                  <a:pt x="7368920" y="6835786"/>
                  <a:pt x="7368651" y="6836714"/>
                </a:cubicBezTo>
                <a:cubicBezTo>
                  <a:pt x="7368262" y="6838090"/>
                  <a:pt x="7367813" y="6839467"/>
                  <a:pt x="7367305" y="6840814"/>
                </a:cubicBezTo>
                <a:lnTo>
                  <a:pt x="7374246" y="6844823"/>
                </a:lnTo>
                <a:lnTo>
                  <a:pt x="7385528" y="6851347"/>
                </a:lnTo>
                <a:lnTo>
                  <a:pt x="7385528" y="6851317"/>
                </a:lnTo>
                <a:cubicBezTo>
                  <a:pt x="7469882" y="6804456"/>
                  <a:pt x="7573328" y="6804456"/>
                  <a:pt x="7657682" y="6851317"/>
                </a:cubicBezTo>
                <a:lnTo>
                  <a:pt x="7675906" y="6840784"/>
                </a:lnTo>
                <a:cubicBezTo>
                  <a:pt x="7675398" y="6839437"/>
                  <a:pt x="7674948" y="6838090"/>
                  <a:pt x="7674560" y="6836684"/>
                </a:cubicBezTo>
                <a:cubicBezTo>
                  <a:pt x="7674290" y="6835756"/>
                  <a:pt x="7674081" y="6834799"/>
                  <a:pt x="7673841" y="6833841"/>
                </a:cubicBezTo>
                <a:cubicBezTo>
                  <a:pt x="7673782" y="6833572"/>
                  <a:pt x="7673692" y="6833303"/>
                  <a:pt x="7673632" y="6833004"/>
                </a:cubicBezTo>
                <a:cubicBezTo>
                  <a:pt x="7672824" y="6829353"/>
                  <a:pt x="7672345" y="6825612"/>
                  <a:pt x="7672345" y="6821722"/>
                </a:cubicBezTo>
                <a:cubicBezTo>
                  <a:pt x="7672345" y="6815199"/>
                  <a:pt x="7673602" y="6809005"/>
                  <a:pt x="7675786" y="6803230"/>
                </a:cubicBezTo>
                <a:lnTo>
                  <a:pt x="7555853" y="6733986"/>
                </a:lnTo>
                <a:cubicBezTo>
                  <a:pt x="7547683" y="6743622"/>
                  <a:pt x="7535475" y="6749756"/>
                  <a:pt x="7521860" y="6749756"/>
                </a:cubicBezTo>
                <a:cubicBezTo>
                  <a:pt x="7521770" y="6749756"/>
                  <a:pt x="7521710" y="6749756"/>
                  <a:pt x="7521620" y="6749756"/>
                </a:cubicBezTo>
                <a:cubicBezTo>
                  <a:pt x="7521530" y="6749756"/>
                  <a:pt x="7521471" y="6749756"/>
                  <a:pt x="7521381" y="6749756"/>
                </a:cubicBezTo>
                <a:cubicBezTo>
                  <a:pt x="7507766" y="6749756"/>
                  <a:pt x="7495587" y="6743622"/>
                  <a:pt x="7487388" y="6733986"/>
                </a:cubicBezTo>
                <a:close/>
                <a:moveTo>
                  <a:pt x="6673018" y="6733986"/>
                </a:moveTo>
                <a:lnTo>
                  <a:pt x="6553084" y="6803230"/>
                </a:lnTo>
                <a:cubicBezTo>
                  <a:pt x="6555269" y="6809005"/>
                  <a:pt x="6556525" y="6815199"/>
                  <a:pt x="6556525" y="6821722"/>
                </a:cubicBezTo>
                <a:cubicBezTo>
                  <a:pt x="6556525" y="6825612"/>
                  <a:pt x="6556047" y="6829353"/>
                  <a:pt x="6555239" y="6833004"/>
                </a:cubicBezTo>
                <a:cubicBezTo>
                  <a:pt x="6555179" y="6833303"/>
                  <a:pt x="6555089" y="6833572"/>
                  <a:pt x="6555029" y="6833841"/>
                </a:cubicBezTo>
                <a:cubicBezTo>
                  <a:pt x="6554790" y="6834829"/>
                  <a:pt x="6554551" y="6835786"/>
                  <a:pt x="6554281" y="6836714"/>
                </a:cubicBezTo>
                <a:cubicBezTo>
                  <a:pt x="6553892" y="6838090"/>
                  <a:pt x="6553444" y="6839467"/>
                  <a:pt x="6552935" y="6840814"/>
                </a:cubicBezTo>
                <a:lnTo>
                  <a:pt x="6559877" y="6844823"/>
                </a:lnTo>
                <a:lnTo>
                  <a:pt x="6571158" y="6851347"/>
                </a:lnTo>
                <a:lnTo>
                  <a:pt x="6571158" y="6851317"/>
                </a:lnTo>
                <a:cubicBezTo>
                  <a:pt x="6655513" y="6804456"/>
                  <a:pt x="6758959" y="6804456"/>
                  <a:pt x="6843313" y="6851317"/>
                </a:cubicBezTo>
                <a:lnTo>
                  <a:pt x="6861537" y="6840784"/>
                </a:lnTo>
                <a:cubicBezTo>
                  <a:pt x="6861027" y="6839437"/>
                  <a:pt x="6860579" y="6838090"/>
                  <a:pt x="6860189" y="6836684"/>
                </a:cubicBezTo>
                <a:cubicBezTo>
                  <a:pt x="6859921" y="6835756"/>
                  <a:pt x="6859711" y="6834799"/>
                  <a:pt x="6859471" y="6833841"/>
                </a:cubicBezTo>
                <a:cubicBezTo>
                  <a:pt x="6859412" y="6833572"/>
                  <a:pt x="6859322" y="6833303"/>
                  <a:pt x="6859262" y="6833004"/>
                </a:cubicBezTo>
                <a:cubicBezTo>
                  <a:pt x="6858454" y="6829353"/>
                  <a:pt x="6857975" y="6825612"/>
                  <a:pt x="6857975" y="6821722"/>
                </a:cubicBezTo>
                <a:cubicBezTo>
                  <a:pt x="6857975" y="6815199"/>
                  <a:pt x="6859232" y="6809005"/>
                  <a:pt x="6861417" y="6803230"/>
                </a:cubicBezTo>
                <a:lnTo>
                  <a:pt x="6741483" y="6733986"/>
                </a:lnTo>
                <a:cubicBezTo>
                  <a:pt x="6733314" y="6743622"/>
                  <a:pt x="6721105" y="6749756"/>
                  <a:pt x="6707490" y="6749756"/>
                </a:cubicBezTo>
                <a:cubicBezTo>
                  <a:pt x="6707400" y="6749756"/>
                  <a:pt x="6707340" y="6749756"/>
                  <a:pt x="6707251" y="6749756"/>
                </a:cubicBezTo>
                <a:cubicBezTo>
                  <a:pt x="6707161" y="6749756"/>
                  <a:pt x="6707101" y="6749756"/>
                  <a:pt x="6707011" y="6749756"/>
                </a:cubicBezTo>
                <a:cubicBezTo>
                  <a:pt x="6693396" y="6749756"/>
                  <a:pt x="6681217" y="6743622"/>
                  <a:pt x="6673018" y="6733986"/>
                </a:cubicBezTo>
                <a:close/>
                <a:moveTo>
                  <a:pt x="5858649" y="6733986"/>
                </a:moveTo>
                <a:lnTo>
                  <a:pt x="5738716" y="6803230"/>
                </a:lnTo>
                <a:cubicBezTo>
                  <a:pt x="5740899" y="6809005"/>
                  <a:pt x="5742157" y="6815199"/>
                  <a:pt x="5742157" y="6821722"/>
                </a:cubicBezTo>
                <a:cubicBezTo>
                  <a:pt x="5742157" y="6825612"/>
                  <a:pt x="5741677" y="6829353"/>
                  <a:pt x="5740869" y="6833004"/>
                </a:cubicBezTo>
                <a:cubicBezTo>
                  <a:pt x="5740809" y="6833303"/>
                  <a:pt x="5740720" y="6833572"/>
                  <a:pt x="5740660" y="6833841"/>
                </a:cubicBezTo>
                <a:cubicBezTo>
                  <a:pt x="5740420" y="6834829"/>
                  <a:pt x="5740181" y="6835786"/>
                  <a:pt x="5739912" y="6836714"/>
                </a:cubicBezTo>
                <a:cubicBezTo>
                  <a:pt x="5739523" y="6838090"/>
                  <a:pt x="5739074" y="6839467"/>
                  <a:pt x="5738565" y="6840814"/>
                </a:cubicBezTo>
                <a:lnTo>
                  <a:pt x="5745507" y="6844823"/>
                </a:lnTo>
                <a:lnTo>
                  <a:pt x="5756789" y="6851347"/>
                </a:lnTo>
                <a:lnTo>
                  <a:pt x="5756818" y="6851317"/>
                </a:lnTo>
                <a:cubicBezTo>
                  <a:pt x="5841173" y="6804456"/>
                  <a:pt x="5944618" y="6804456"/>
                  <a:pt x="6028973" y="6851317"/>
                </a:cubicBezTo>
                <a:lnTo>
                  <a:pt x="6047196" y="6840784"/>
                </a:lnTo>
                <a:cubicBezTo>
                  <a:pt x="6046688" y="6839437"/>
                  <a:pt x="6046239" y="6838090"/>
                  <a:pt x="6045850" y="6836684"/>
                </a:cubicBezTo>
                <a:cubicBezTo>
                  <a:pt x="6045551" y="6835756"/>
                  <a:pt x="6045342" y="6834799"/>
                  <a:pt x="6045102" y="6833841"/>
                </a:cubicBezTo>
                <a:cubicBezTo>
                  <a:pt x="6045043" y="6833572"/>
                  <a:pt x="6044952" y="6833303"/>
                  <a:pt x="6044892" y="6833004"/>
                </a:cubicBezTo>
                <a:cubicBezTo>
                  <a:pt x="6044084" y="6829353"/>
                  <a:pt x="6043606" y="6825612"/>
                  <a:pt x="6043606" y="6821722"/>
                </a:cubicBezTo>
                <a:cubicBezTo>
                  <a:pt x="6043606" y="6815199"/>
                  <a:pt x="6044863" y="6809005"/>
                  <a:pt x="6047047" y="6803230"/>
                </a:cubicBezTo>
                <a:lnTo>
                  <a:pt x="5927114" y="6733986"/>
                </a:lnTo>
                <a:cubicBezTo>
                  <a:pt x="5918944" y="6743622"/>
                  <a:pt x="5906736" y="6749756"/>
                  <a:pt x="5893121" y="6749756"/>
                </a:cubicBezTo>
                <a:cubicBezTo>
                  <a:pt x="5893030" y="6749756"/>
                  <a:pt x="5892971" y="6749756"/>
                  <a:pt x="5892881" y="6749756"/>
                </a:cubicBezTo>
                <a:cubicBezTo>
                  <a:pt x="5892791" y="6749756"/>
                  <a:pt x="5892731" y="6749756"/>
                  <a:pt x="5892642" y="6749756"/>
                </a:cubicBezTo>
                <a:cubicBezTo>
                  <a:pt x="5879026" y="6749756"/>
                  <a:pt x="5866847" y="6743622"/>
                  <a:pt x="5858649" y="6733986"/>
                </a:cubicBezTo>
                <a:close/>
                <a:moveTo>
                  <a:pt x="5044279" y="6733986"/>
                </a:moveTo>
                <a:lnTo>
                  <a:pt x="4924345" y="6803230"/>
                </a:lnTo>
                <a:cubicBezTo>
                  <a:pt x="4926530" y="6809005"/>
                  <a:pt x="4927786" y="6815199"/>
                  <a:pt x="4927786" y="6821722"/>
                </a:cubicBezTo>
                <a:cubicBezTo>
                  <a:pt x="4927786" y="6825612"/>
                  <a:pt x="4927308" y="6829353"/>
                  <a:pt x="4926501" y="6833004"/>
                </a:cubicBezTo>
                <a:cubicBezTo>
                  <a:pt x="4926440" y="6833303"/>
                  <a:pt x="4926351" y="6833572"/>
                  <a:pt x="4926290" y="6833841"/>
                </a:cubicBezTo>
                <a:cubicBezTo>
                  <a:pt x="4926051" y="6834829"/>
                  <a:pt x="4925811" y="6835786"/>
                  <a:pt x="4925542" y="6836714"/>
                </a:cubicBezTo>
                <a:cubicBezTo>
                  <a:pt x="4925153" y="6838090"/>
                  <a:pt x="4924704" y="6839467"/>
                  <a:pt x="4924195" y="6840814"/>
                </a:cubicBezTo>
                <a:lnTo>
                  <a:pt x="4931138" y="6844823"/>
                </a:lnTo>
                <a:lnTo>
                  <a:pt x="4942420" y="6851347"/>
                </a:lnTo>
                <a:lnTo>
                  <a:pt x="4942449" y="6851317"/>
                </a:lnTo>
                <a:cubicBezTo>
                  <a:pt x="5026803" y="6804456"/>
                  <a:pt x="5130249" y="6804456"/>
                  <a:pt x="5214603" y="6851317"/>
                </a:cubicBezTo>
                <a:lnTo>
                  <a:pt x="5232828" y="6840784"/>
                </a:lnTo>
                <a:cubicBezTo>
                  <a:pt x="5232318" y="6839437"/>
                  <a:pt x="5231869" y="6838090"/>
                  <a:pt x="5231480" y="6836684"/>
                </a:cubicBezTo>
                <a:cubicBezTo>
                  <a:pt x="5231181" y="6835756"/>
                  <a:pt x="5230972" y="6834799"/>
                  <a:pt x="5230733" y="6833841"/>
                </a:cubicBezTo>
                <a:cubicBezTo>
                  <a:pt x="5230672" y="6833572"/>
                  <a:pt x="5230583" y="6833303"/>
                  <a:pt x="5230524" y="6833004"/>
                </a:cubicBezTo>
                <a:cubicBezTo>
                  <a:pt x="5229715" y="6829353"/>
                  <a:pt x="5229236" y="6825612"/>
                  <a:pt x="5229236" y="6821722"/>
                </a:cubicBezTo>
                <a:cubicBezTo>
                  <a:pt x="5229236" y="6815199"/>
                  <a:pt x="5230493" y="6809005"/>
                  <a:pt x="5232677" y="6803230"/>
                </a:cubicBezTo>
                <a:lnTo>
                  <a:pt x="5112744" y="6733986"/>
                </a:lnTo>
                <a:cubicBezTo>
                  <a:pt x="5104575" y="6743622"/>
                  <a:pt x="5092366" y="6749756"/>
                  <a:pt x="5078751" y="6749756"/>
                </a:cubicBezTo>
                <a:cubicBezTo>
                  <a:pt x="5078661" y="6749756"/>
                  <a:pt x="5078601" y="6749756"/>
                  <a:pt x="5078511" y="6749756"/>
                </a:cubicBezTo>
                <a:cubicBezTo>
                  <a:pt x="5078421" y="6749756"/>
                  <a:pt x="5078362" y="6749756"/>
                  <a:pt x="5078272" y="6749756"/>
                </a:cubicBezTo>
                <a:cubicBezTo>
                  <a:pt x="5064657" y="6749756"/>
                  <a:pt x="5052478" y="6743622"/>
                  <a:pt x="5044279" y="6733986"/>
                </a:cubicBezTo>
                <a:close/>
                <a:moveTo>
                  <a:pt x="4229909" y="6733986"/>
                </a:moveTo>
                <a:lnTo>
                  <a:pt x="4109975" y="6803230"/>
                </a:lnTo>
                <a:cubicBezTo>
                  <a:pt x="4112160" y="6809005"/>
                  <a:pt x="4113416" y="6815199"/>
                  <a:pt x="4113416" y="6821722"/>
                </a:cubicBezTo>
                <a:cubicBezTo>
                  <a:pt x="4113416" y="6825612"/>
                  <a:pt x="4112938" y="6829353"/>
                  <a:pt x="4112130" y="6833004"/>
                </a:cubicBezTo>
                <a:cubicBezTo>
                  <a:pt x="4112070" y="6833303"/>
                  <a:pt x="4111980" y="6833572"/>
                  <a:pt x="4111920" y="6833841"/>
                </a:cubicBezTo>
                <a:cubicBezTo>
                  <a:pt x="4111681" y="6834829"/>
                  <a:pt x="4111442" y="6835786"/>
                  <a:pt x="4111172" y="6836714"/>
                </a:cubicBezTo>
                <a:cubicBezTo>
                  <a:pt x="4110783" y="6838090"/>
                  <a:pt x="4110334" y="6839467"/>
                  <a:pt x="4109826" y="6840814"/>
                </a:cubicBezTo>
                <a:lnTo>
                  <a:pt x="4116768" y="6844823"/>
                </a:lnTo>
                <a:lnTo>
                  <a:pt x="4128049" y="6851347"/>
                </a:lnTo>
                <a:lnTo>
                  <a:pt x="4128079" y="6851317"/>
                </a:lnTo>
                <a:cubicBezTo>
                  <a:pt x="4212434" y="6804456"/>
                  <a:pt x="4315880" y="6804456"/>
                  <a:pt x="4400234" y="6851317"/>
                </a:cubicBezTo>
                <a:lnTo>
                  <a:pt x="4418457" y="6840784"/>
                </a:lnTo>
                <a:cubicBezTo>
                  <a:pt x="4417948" y="6839437"/>
                  <a:pt x="4417500" y="6838090"/>
                  <a:pt x="4417111" y="6836684"/>
                </a:cubicBezTo>
                <a:cubicBezTo>
                  <a:pt x="4416812" y="6835756"/>
                  <a:pt x="4416603" y="6834799"/>
                  <a:pt x="4416362" y="6833841"/>
                </a:cubicBezTo>
                <a:cubicBezTo>
                  <a:pt x="4416303" y="6833572"/>
                  <a:pt x="4416214" y="6833303"/>
                  <a:pt x="4416153" y="6833004"/>
                </a:cubicBezTo>
                <a:cubicBezTo>
                  <a:pt x="4415345" y="6829353"/>
                  <a:pt x="4414866" y="6825612"/>
                  <a:pt x="4414866" y="6821722"/>
                </a:cubicBezTo>
                <a:cubicBezTo>
                  <a:pt x="4414866" y="6815199"/>
                  <a:pt x="4416123" y="6809005"/>
                  <a:pt x="4418309" y="6803230"/>
                </a:cubicBezTo>
                <a:lnTo>
                  <a:pt x="4298374" y="6733986"/>
                </a:lnTo>
                <a:cubicBezTo>
                  <a:pt x="4290205" y="6743622"/>
                  <a:pt x="4277996" y="6749756"/>
                  <a:pt x="4264381" y="6749756"/>
                </a:cubicBezTo>
                <a:cubicBezTo>
                  <a:pt x="4264291" y="6749756"/>
                  <a:pt x="4264231" y="6749756"/>
                  <a:pt x="4264142" y="6749756"/>
                </a:cubicBezTo>
                <a:cubicBezTo>
                  <a:pt x="4264052" y="6749756"/>
                  <a:pt x="4263992" y="6749756"/>
                  <a:pt x="4263902" y="6749756"/>
                </a:cubicBezTo>
                <a:cubicBezTo>
                  <a:pt x="4250287" y="6749756"/>
                  <a:pt x="4238108" y="6743622"/>
                  <a:pt x="4229909" y="6733986"/>
                </a:cubicBezTo>
                <a:close/>
                <a:moveTo>
                  <a:pt x="3415569" y="6733986"/>
                </a:moveTo>
                <a:lnTo>
                  <a:pt x="3295636" y="6803230"/>
                </a:lnTo>
                <a:cubicBezTo>
                  <a:pt x="3297820" y="6809005"/>
                  <a:pt x="3299077" y="6815199"/>
                  <a:pt x="3299077" y="6821722"/>
                </a:cubicBezTo>
                <a:cubicBezTo>
                  <a:pt x="3299077" y="6825612"/>
                  <a:pt x="3298598" y="6829353"/>
                  <a:pt x="3297790" y="6833004"/>
                </a:cubicBezTo>
                <a:cubicBezTo>
                  <a:pt x="3297730" y="6833303"/>
                  <a:pt x="3297640" y="6833572"/>
                  <a:pt x="3297581" y="6833841"/>
                </a:cubicBezTo>
                <a:cubicBezTo>
                  <a:pt x="3297341" y="6834829"/>
                  <a:pt x="3297102" y="6835786"/>
                  <a:pt x="3296833" y="6836714"/>
                </a:cubicBezTo>
                <a:cubicBezTo>
                  <a:pt x="3296443" y="6838090"/>
                  <a:pt x="3295995" y="6839467"/>
                  <a:pt x="3295486" y="6840814"/>
                </a:cubicBezTo>
                <a:lnTo>
                  <a:pt x="3302428" y="6844823"/>
                </a:lnTo>
                <a:lnTo>
                  <a:pt x="3313709" y="6851347"/>
                </a:lnTo>
                <a:lnTo>
                  <a:pt x="3313739" y="6851317"/>
                </a:lnTo>
                <a:cubicBezTo>
                  <a:pt x="3398094" y="6804456"/>
                  <a:pt x="3501539" y="6804456"/>
                  <a:pt x="3585894" y="6851317"/>
                </a:cubicBezTo>
                <a:lnTo>
                  <a:pt x="3604117" y="6840784"/>
                </a:lnTo>
                <a:cubicBezTo>
                  <a:pt x="3603609" y="6839437"/>
                  <a:pt x="3603160" y="6838090"/>
                  <a:pt x="3602771" y="6836684"/>
                </a:cubicBezTo>
                <a:cubicBezTo>
                  <a:pt x="3602471" y="6835756"/>
                  <a:pt x="3602262" y="6834799"/>
                  <a:pt x="3602023" y="6833841"/>
                </a:cubicBezTo>
                <a:cubicBezTo>
                  <a:pt x="3601963" y="6833572"/>
                  <a:pt x="3601873" y="6833303"/>
                  <a:pt x="3601813" y="6833004"/>
                </a:cubicBezTo>
                <a:cubicBezTo>
                  <a:pt x="3601005" y="6829353"/>
                  <a:pt x="3600527" y="6825612"/>
                  <a:pt x="3600527" y="6821722"/>
                </a:cubicBezTo>
                <a:cubicBezTo>
                  <a:pt x="3600527" y="6815199"/>
                  <a:pt x="3601783" y="6809005"/>
                  <a:pt x="3603968" y="6803230"/>
                </a:cubicBezTo>
                <a:lnTo>
                  <a:pt x="3484034" y="6733986"/>
                </a:lnTo>
                <a:cubicBezTo>
                  <a:pt x="3475865" y="6743622"/>
                  <a:pt x="3463656" y="6749756"/>
                  <a:pt x="3450041" y="6749756"/>
                </a:cubicBezTo>
                <a:cubicBezTo>
                  <a:pt x="3449951" y="6749756"/>
                  <a:pt x="3449891" y="6749756"/>
                  <a:pt x="3449802" y="6749756"/>
                </a:cubicBezTo>
                <a:cubicBezTo>
                  <a:pt x="3449712" y="6749756"/>
                  <a:pt x="3449652" y="6749756"/>
                  <a:pt x="3449562" y="6749756"/>
                </a:cubicBezTo>
                <a:cubicBezTo>
                  <a:pt x="3435947" y="6749756"/>
                  <a:pt x="3423768" y="6743622"/>
                  <a:pt x="3415569" y="6733986"/>
                </a:cubicBezTo>
                <a:close/>
                <a:moveTo>
                  <a:pt x="2194000" y="6733986"/>
                </a:moveTo>
                <a:lnTo>
                  <a:pt x="2074066" y="6803230"/>
                </a:lnTo>
                <a:cubicBezTo>
                  <a:pt x="2076250" y="6809005"/>
                  <a:pt x="2077507" y="6815199"/>
                  <a:pt x="2077507" y="6821722"/>
                </a:cubicBezTo>
                <a:cubicBezTo>
                  <a:pt x="2077507" y="6825612"/>
                  <a:pt x="2077028" y="6829353"/>
                  <a:pt x="2076220" y="6833004"/>
                </a:cubicBezTo>
                <a:cubicBezTo>
                  <a:pt x="2076161" y="6833303"/>
                  <a:pt x="2076071" y="6833572"/>
                  <a:pt x="2076011" y="6833841"/>
                </a:cubicBezTo>
                <a:cubicBezTo>
                  <a:pt x="2075772" y="6834829"/>
                  <a:pt x="2075532" y="6835786"/>
                  <a:pt x="2075263" y="6836714"/>
                </a:cubicBezTo>
                <a:cubicBezTo>
                  <a:pt x="2074874" y="6838090"/>
                  <a:pt x="2074425" y="6839467"/>
                  <a:pt x="2073916" y="6840814"/>
                </a:cubicBezTo>
                <a:lnTo>
                  <a:pt x="2080859" y="6844823"/>
                </a:lnTo>
                <a:lnTo>
                  <a:pt x="2092140" y="6851347"/>
                </a:lnTo>
                <a:lnTo>
                  <a:pt x="2092140" y="6851317"/>
                </a:lnTo>
                <a:cubicBezTo>
                  <a:pt x="2176494" y="6804456"/>
                  <a:pt x="2279940" y="6804456"/>
                  <a:pt x="2364294" y="6851317"/>
                </a:cubicBezTo>
                <a:lnTo>
                  <a:pt x="2382518" y="6840784"/>
                </a:lnTo>
                <a:cubicBezTo>
                  <a:pt x="2382009" y="6839437"/>
                  <a:pt x="2381560" y="6838090"/>
                  <a:pt x="2381171" y="6836684"/>
                </a:cubicBezTo>
                <a:cubicBezTo>
                  <a:pt x="2380902" y="6835756"/>
                  <a:pt x="2380693" y="6834799"/>
                  <a:pt x="2380453" y="6833841"/>
                </a:cubicBezTo>
                <a:cubicBezTo>
                  <a:pt x="2380393" y="6833572"/>
                  <a:pt x="2380304" y="6833303"/>
                  <a:pt x="2380244" y="6833004"/>
                </a:cubicBezTo>
                <a:cubicBezTo>
                  <a:pt x="2379436" y="6829353"/>
                  <a:pt x="2378957" y="6825612"/>
                  <a:pt x="2378957" y="6821722"/>
                </a:cubicBezTo>
                <a:cubicBezTo>
                  <a:pt x="2378957" y="6815199"/>
                  <a:pt x="2380214" y="6809005"/>
                  <a:pt x="2382398" y="6803230"/>
                </a:cubicBezTo>
                <a:lnTo>
                  <a:pt x="2262465" y="6733986"/>
                </a:lnTo>
                <a:cubicBezTo>
                  <a:pt x="2254295" y="6743622"/>
                  <a:pt x="2242087" y="6749756"/>
                  <a:pt x="2228472" y="6749756"/>
                </a:cubicBezTo>
                <a:cubicBezTo>
                  <a:pt x="2228382" y="6749756"/>
                  <a:pt x="2228322" y="6749756"/>
                  <a:pt x="2228232" y="6749756"/>
                </a:cubicBezTo>
                <a:cubicBezTo>
                  <a:pt x="2228142" y="6749756"/>
                  <a:pt x="2228083" y="6749756"/>
                  <a:pt x="2227993" y="6749756"/>
                </a:cubicBezTo>
                <a:cubicBezTo>
                  <a:pt x="2214378" y="6749756"/>
                  <a:pt x="2202199" y="6743622"/>
                  <a:pt x="2194000" y="6733986"/>
                </a:cubicBezTo>
                <a:close/>
                <a:moveTo>
                  <a:pt x="1379630" y="6733986"/>
                </a:moveTo>
                <a:lnTo>
                  <a:pt x="1259696" y="6803230"/>
                </a:lnTo>
                <a:cubicBezTo>
                  <a:pt x="1261881" y="6809005"/>
                  <a:pt x="1263137" y="6815199"/>
                  <a:pt x="1263137" y="6821722"/>
                </a:cubicBezTo>
                <a:cubicBezTo>
                  <a:pt x="1263137" y="6825612"/>
                  <a:pt x="1262659" y="6829353"/>
                  <a:pt x="1261851" y="6833004"/>
                </a:cubicBezTo>
                <a:cubicBezTo>
                  <a:pt x="1261791" y="6833303"/>
                  <a:pt x="1261701" y="6833572"/>
                  <a:pt x="1261641" y="6833841"/>
                </a:cubicBezTo>
                <a:cubicBezTo>
                  <a:pt x="1261402" y="6834829"/>
                  <a:pt x="1261162" y="6835786"/>
                  <a:pt x="1260893" y="6836714"/>
                </a:cubicBezTo>
                <a:cubicBezTo>
                  <a:pt x="1260504" y="6838090"/>
                  <a:pt x="1260055" y="6839467"/>
                  <a:pt x="1259547" y="6840814"/>
                </a:cubicBezTo>
                <a:lnTo>
                  <a:pt x="1266489" y="6844823"/>
                </a:lnTo>
                <a:lnTo>
                  <a:pt x="1277770" y="6851347"/>
                </a:lnTo>
                <a:lnTo>
                  <a:pt x="1277770" y="6851317"/>
                </a:lnTo>
                <a:cubicBezTo>
                  <a:pt x="1362125" y="6804456"/>
                  <a:pt x="1465570" y="6804456"/>
                  <a:pt x="1549925" y="6851317"/>
                </a:cubicBezTo>
                <a:lnTo>
                  <a:pt x="1568148" y="6840784"/>
                </a:lnTo>
                <a:cubicBezTo>
                  <a:pt x="1567640" y="6839437"/>
                  <a:pt x="1567191" y="6838090"/>
                  <a:pt x="1566802" y="6836684"/>
                </a:cubicBezTo>
                <a:cubicBezTo>
                  <a:pt x="1566532" y="6835756"/>
                  <a:pt x="1566323" y="6834799"/>
                  <a:pt x="1566083" y="6833841"/>
                </a:cubicBezTo>
                <a:cubicBezTo>
                  <a:pt x="1566024" y="6833572"/>
                  <a:pt x="1565934" y="6833303"/>
                  <a:pt x="1565874" y="6833004"/>
                </a:cubicBezTo>
                <a:cubicBezTo>
                  <a:pt x="1565066" y="6829353"/>
                  <a:pt x="1564587" y="6825612"/>
                  <a:pt x="1564587" y="6821722"/>
                </a:cubicBezTo>
                <a:cubicBezTo>
                  <a:pt x="1564587" y="6815199"/>
                  <a:pt x="1565844" y="6809005"/>
                  <a:pt x="1568029" y="6803230"/>
                </a:cubicBezTo>
                <a:lnTo>
                  <a:pt x="1448095" y="6733986"/>
                </a:lnTo>
                <a:cubicBezTo>
                  <a:pt x="1439926" y="6743622"/>
                  <a:pt x="1427717" y="6749756"/>
                  <a:pt x="1414102" y="6749756"/>
                </a:cubicBezTo>
                <a:cubicBezTo>
                  <a:pt x="1414012" y="6749756"/>
                  <a:pt x="1413952" y="6749756"/>
                  <a:pt x="1413862" y="6749756"/>
                </a:cubicBezTo>
                <a:cubicBezTo>
                  <a:pt x="1413773" y="6749756"/>
                  <a:pt x="1413713" y="6749756"/>
                  <a:pt x="1413623" y="6749756"/>
                </a:cubicBezTo>
                <a:cubicBezTo>
                  <a:pt x="1400008" y="6749756"/>
                  <a:pt x="1387829" y="6743622"/>
                  <a:pt x="1379630" y="6733986"/>
                </a:cubicBezTo>
                <a:close/>
                <a:moveTo>
                  <a:pt x="565260" y="6733986"/>
                </a:moveTo>
                <a:lnTo>
                  <a:pt x="445326" y="6803230"/>
                </a:lnTo>
                <a:cubicBezTo>
                  <a:pt x="447511" y="6809005"/>
                  <a:pt x="448768" y="6815199"/>
                  <a:pt x="448768" y="6821722"/>
                </a:cubicBezTo>
                <a:cubicBezTo>
                  <a:pt x="448768" y="6825612"/>
                  <a:pt x="448289" y="6829353"/>
                  <a:pt x="447481" y="6833004"/>
                </a:cubicBezTo>
                <a:cubicBezTo>
                  <a:pt x="447421" y="6833303"/>
                  <a:pt x="447331" y="6833572"/>
                  <a:pt x="447271" y="6833841"/>
                </a:cubicBezTo>
                <a:cubicBezTo>
                  <a:pt x="447032" y="6834829"/>
                  <a:pt x="446793" y="6835786"/>
                  <a:pt x="446523" y="6836714"/>
                </a:cubicBezTo>
                <a:cubicBezTo>
                  <a:pt x="446134" y="6838090"/>
                  <a:pt x="445686" y="6839467"/>
                  <a:pt x="445177" y="6840814"/>
                </a:cubicBezTo>
                <a:lnTo>
                  <a:pt x="452119" y="6844823"/>
                </a:lnTo>
                <a:lnTo>
                  <a:pt x="463400" y="6851347"/>
                </a:lnTo>
                <a:lnTo>
                  <a:pt x="463430" y="6851317"/>
                </a:lnTo>
                <a:cubicBezTo>
                  <a:pt x="547785" y="6804456"/>
                  <a:pt x="651230" y="6804456"/>
                  <a:pt x="735585" y="6851317"/>
                </a:cubicBezTo>
                <a:lnTo>
                  <a:pt x="753808" y="6840784"/>
                </a:lnTo>
                <a:cubicBezTo>
                  <a:pt x="753300" y="6839437"/>
                  <a:pt x="752851" y="6838090"/>
                  <a:pt x="752462" y="6836684"/>
                </a:cubicBezTo>
                <a:cubicBezTo>
                  <a:pt x="752163" y="6835756"/>
                  <a:pt x="751953" y="6834799"/>
                  <a:pt x="751714" y="6833841"/>
                </a:cubicBezTo>
                <a:cubicBezTo>
                  <a:pt x="751654" y="6833572"/>
                  <a:pt x="751564" y="6833303"/>
                  <a:pt x="751504" y="6833004"/>
                </a:cubicBezTo>
                <a:cubicBezTo>
                  <a:pt x="750696" y="6829353"/>
                  <a:pt x="750218" y="6825612"/>
                  <a:pt x="750218" y="6821722"/>
                </a:cubicBezTo>
                <a:cubicBezTo>
                  <a:pt x="750218" y="6815199"/>
                  <a:pt x="751474" y="6809005"/>
                  <a:pt x="753659" y="6803230"/>
                </a:cubicBezTo>
                <a:lnTo>
                  <a:pt x="633725" y="6733986"/>
                </a:lnTo>
                <a:cubicBezTo>
                  <a:pt x="625556" y="6743622"/>
                  <a:pt x="613347" y="6749756"/>
                  <a:pt x="599732" y="6749756"/>
                </a:cubicBezTo>
                <a:cubicBezTo>
                  <a:pt x="599642" y="6749756"/>
                  <a:pt x="599582" y="6749756"/>
                  <a:pt x="599493" y="6749756"/>
                </a:cubicBezTo>
                <a:cubicBezTo>
                  <a:pt x="599403" y="6749756"/>
                  <a:pt x="599343" y="6749756"/>
                  <a:pt x="599253" y="6749756"/>
                </a:cubicBezTo>
                <a:cubicBezTo>
                  <a:pt x="585638" y="6749756"/>
                  <a:pt x="573459" y="6743622"/>
                  <a:pt x="565260" y="6733986"/>
                </a:cubicBezTo>
                <a:close/>
                <a:moveTo>
                  <a:pt x="11924752" y="6523265"/>
                </a:moveTo>
                <a:lnTo>
                  <a:pt x="11839021" y="6572758"/>
                </a:lnTo>
                <a:cubicBezTo>
                  <a:pt x="11840697" y="6577427"/>
                  <a:pt x="11841655" y="6582484"/>
                  <a:pt x="11841655" y="6587750"/>
                </a:cubicBezTo>
                <a:cubicBezTo>
                  <a:pt x="11841655" y="6609654"/>
                  <a:pt x="11825855" y="6627847"/>
                  <a:pt x="11805028" y="6631618"/>
                </a:cubicBezTo>
                <a:lnTo>
                  <a:pt x="11805028" y="6730605"/>
                </a:lnTo>
                <a:cubicBezTo>
                  <a:pt x="11875528" y="6684702"/>
                  <a:pt x="11920234" y="6607290"/>
                  <a:pt x="11924752" y="6523265"/>
                </a:cubicBezTo>
                <a:close/>
                <a:moveTo>
                  <a:pt x="11669295" y="6523265"/>
                </a:moveTo>
                <a:cubicBezTo>
                  <a:pt x="11673813" y="6607260"/>
                  <a:pt x="11718519" y="6684672"/>
                  <a:pt x="11789019" y="6730605"/>
                </a:cubicBezTo>
                <a:lnTo>
                  <a:pt x="11789019" y="6631618"/>
                </a:lnTo>
                <a:cubicBezTo>
                  <a:pt x="11768192" y="6627847"/>
                  <a:pt x="11752392" y="6609654"/>
                  <a:pt x="11752392" y="6587750"/>
                </a:cubicBezTo>
                <a:cubicBezTo>
                  <a:pt x="11752392" y="6582484"/>
                  <a:pt x="11753350" y="6577457"/>
                  <a:pt x="11755025" y="6572758"/>
                </a:cubicBezTo>
                <a:close/>
                <a:moveTo>
                  <a:pt x="11517552" y="6523265"/>
                </a:moveTo>
                <a:lnTo>
                  <a:pt x="11431821" y="6572758"/>
                </a:lnTo>
                <a:cubicBezTo>
                  <a:pt x="11433497" y="6577427"/>
                  <a:pt x="11434455" y="6582484"/>
                  <a:pt x="11434455" y="6587750"/>
                </a:cubicBezTo>
                <a:cubicBezTo>
                  <a:pt x="11434455" y="6609654"/>
                  <a:pt x="11418655" y="6627847"/>
                  <a:pt x="11397828" y="6631618"/>
                </a:cubicBezTo>
                <a:lnTo>
                  <a:pt x="11397828" y="6730605"/>
                </a:lnTo>
                <a:cubicBezTo>
                  <a:pt x="11468328" y="6684702"/>
                  <a:pt x="11513034" y="6607290"/>
                  <a:pt x="11517552" y="6523265"/>
                </a:cubicBezTo>
                <a:close/>
                <a:moveTo>
                  <a:pt x="11262125" y="6523265"/>
                </a:moveTo>
                <a:cubicBezTo>
                  <a:pt x="11266643" y="6607260"/>
                  <a:pt x="11311349" y="6684672"/>
                  <a:pt x="11381849" y="6730605"/>
                </a:cubicBezTo>
                <a:lnTo>
                  <a:pt x="11381849" y="6631618"/>
                </a:lnTo>
                <a:cubicBezTo>
                  <a:pt x="11361022" y="6627847"/>
                  <a:pt x="11345222" y="6609654"/>
                  <a:pt x="11345222" y="6587750"/>
                </a:cubicBezTo>
                <a:cubicBezTo>
                  <a:pt x="11345222" y="6582484"/>
                  <a:pt x="11346180" y="6577457"/>
                  <a:pt x="11347856" y="6572758"/>
                </a:cubicBezTo>
                <a:close/>
                <a:moveTo>
                  <a:pt x="11110382" y="6523265"/>
                </a:moveTo>
                <a:lnTo>
                  <a:pt x="11024652" y="6572758"/>
                </a:lnTo>
                <a:cubicBezTo>
                  <a:pt x="11026327" y="6577427"/>
                  <a:pt x="11027285" y="6582484"/>
                  <a:pt x="11027285" y="6587750"/>
                </a:cubicBezTo>
                <a:cubicBezTo>
                  <a:pt x="11027285" y="6609654"/>
                  <a:pt x="11011485" y="6627847"/>
                  <a:pt x="10990658" y="6631618"/>
                </a:cubicBezTo>
                <a:lnTo>
                  <a:pt x="10990658" y="6730605"/>
                </a:lnTo>
                <a:cubicBezTo>
                  <a:pt x="11061158" y="6684702"/>
                  <a:pt x="11105864" y="6607290"/>
                  <a:pt x="11110382" y="6523265"/>
                </a:cubicBezTo>
                <a:close/>
                <a:moveTo>
                  <a:pt x="10854925" y="6523265"/>
                </a:moveTo>
                <a:cubicBezTo>
                  <a:pt x="10859444" y="6607260"/>
                  <a:pt x="10904149" y="6684672"/>
                  <a:pt x="10974649" y="6730605"/>
                </a:cubicBezTo>
                <a:lnTo>
                  <a:pt x="10974649" y="6631618"/>
                </a:lnTo>
                <a:cubicBezTo>
                  <a:pt x="10953822" y="6627847"/>
                  <a:pt x="10938022" y="6609654"/>
                  <a:pt x="10938022" y="6587750"/>
                </a:cubicBezTo>
                <a:cubicBezTo>
                  <a:pt x="10938022" y="6582484"/>
                  <a:pt x="10938980" y="6577457"/>
                  <a:pt x="10940656" y="6572758"/>
                </a:cubicBezTo>
                <a:close/>
                <a:moveTo>
                  <a:pt x="10703182" y="6523265"/>
                </a:moveTo>
                <a:lnTo>
                  <a:pt x="10617452" y="6572758"/>
                </a:lnTo>
                <a:cubicBezTo>
                  <a:pt x="10619127" y="6577427"/>
                  <a:pt x="10620085" y="6582484"/>
                  <a:pt x="10620085" y="6587750"/>
                </a:cubicBezTo>
                <a:cubicBezTo>
                  <a:pt x="10620085" y="6609654"/>
                  <a:pt x="10604286" y="6627847"/>
                  <a:pt x="10583458" y="6631618"/>
                </a:cubicBezTo>
                <a:lnTo>
                  <a:pt x="10583458" y="6730605"/>
                </a:lnTo>
                <a:cubicBezTo>
                  <a:pt x="10653958" y="6684702"/>
                  <a:pt x="10698664" y="6607290"/>
                  <a:pt x="10703182" y="6523265"/>
                </a:cubicBezTo>
                <a:close/>
                <a:moveTo>
                  <a:pt x="10447755" y="6523265"/>
                </a:moveTo>
                <a:cubicBezTo>
                  <a:pt x="10452274" y="6607260"/>
                  <a:pt x="10496979" y="6684672"/>
                  <a:pt x="10567479" y="6730605"/>
                </a:cubicBezTo>
                <a:lnTo>
                  <a:pt x="10567479" y="6631618"/>
                </a:lnTo>
                <a:cubicBezTo>
                  <a:pt x="10546653" y="6627847"/>
                  <a:pt x="10530853" y="6609654"/>
                  <a:pt x="10530853" y="6587750"/>
                </a:cubicBezTo>
                <a:cubicBezTo>
                  <a:pt x="10530853" y="6582484"/>
                  <a:pt x="10531810" y="6577457"/>
                  <a:pt x="10533486" y="6572758"/>
                </a:cubicBezTo>
                <a:close/>
                <a:moveTo>
                  <a:pt x="10296013" y="6523265"/>
                </a:moveTo>
                <a:lnTo>
                  <a:pt x="10210282" y="6572758"/>
                </a:lnTo>
                <a:cubicBezTo>
                  <a:pt x="10211957" y="6577427"/>
                  <a:pt x="10212915" y="6582484"/>
                  <a:pt x="10212915" y="6587750"/>
                </a:cubicBezTo>
                <a:cubicBezTo>
                  <a:pt x="10212915" y="6609654"/>
                  <a:pt x="10197115" y="6627847"/>
                  <a:pt x="10176289" y="6631618"/>
                </a:cubicBezTo>
                <a:lnTo>
                  <a:pt x="10176289" y="6730605"/>
                </a:lnTo>
                <a:cubicBezTo>
                  <a:pt x="10246788" y="6684702"/>
                  <a:pt x="10291494" y="6607290"/>
                  <a:pt x="10296013" y="6523265"/>
                </a:cubicBezTo>
                <a:close/>
                <a:moveTo>
                  <a:pt x="10040585" y="6523265"/>
                </a:moveTo>
                <a:cubicBezTo>
                  <a:pt x="10045104" y="6607260"/>
                  <a:pt x="10089809" y="6684672"/>
                  <a:pt x="10160309" y="6730605"/>
                </a:cubicBezTo>
                <a:lnTo>
                  <a:pt x="10160309" y="6631618"/>
                </a:lnTo>
                <a:cubicBezTo>
                  <a:pt x="10139483" y="6627847"/>
                  <a:pt x="10123683" y="6609654"/>
                  <a:pt x="10123683" y="6587750"/>
                </a:cubicBezTo>
                <a:cubicBezTo>
                  <a:pt x="10123683" y="6582484"/>
                  <a:pt x="10124641" y="6577457"/>
                  <a:pt x="10126317" y="6572758"/>
                </a:cubicBezTo>
                <a:close/>
                <a:moveTo>
                  <a:pt x="9888813" y="6523265"/>
                </a:moveTo>
                <a:lnTo>
                  <a:pt x="9803082" y="6572758"/>
                </a:lnTo>
                <a:cubicBezTo>
                  <a:pt x="9804757" y="6577427"/>
                  <a:pt x="9805715" y="6582484"/>
                  <a:pt x="9805715" y="6587750"/>
                </a:cubicBezTo>
                <a:cubicBezTo>
                  <a:pt x="9805715" y="6609654"/>
                  <a:pt x="9789915" y="6627847"/>
                  <a:pt x="9769089" y="6631618"/>
                </a:cubicBezTo>
                <a:lnTo>
                  <a:pt x="9769089" y="6730605"/>
                </a:lnTo>
                <a:cubicBezTo>
                  <a:pt x="9839589" y="6684702"/>
                  <a:pt x="9884294" y="6607290"/>
                  <a:pt x="9888813" y="6523265"/>
                </a:cubicBezTo>
                <a:close/>
                <a:moveTo>
                  <a:pt x="9633385" y="6523265"/>
                </a:moveTo>
                <a:cubicBezTo>
                  <a:pt x="9637904" y="6607260"/>
                  <a:pt x="9682610" y="6684672"/>
                  <a:pt x="9753109" y="6730605"/>
                </a:cubicBezTo>
                <a:lnTo>
                  <a:pt x="9753109" y="6631618"/>
                </a:lnTo>
                <a:cubicBezTo>
                  <a:pt x="9732283" y="6627847"/>
                  <a:pt x="9716483" y="6609654"/>
                  <a:pt x="9716483" y="6587750"/>
                </a:cubicBezTo>
                <a:cubicBezTo>
                  <a:pt x="9716483" y="6582484"/>
                  <a:pt x="9717441" y="6577457"/>
                  <a:pt x="9719117" y="6572758"/>
                </a:cubicBezTo>
                <a:close/>
                <a:moveTo>
                  <a:pt x="9481643" y="6523265"/>
                </a:moveTo>
                <a:lnTo>
                  <a:pt x="9395912" y="6572758"/>
                </a:lnTo>
                <a:cubicBezTo>
                  <a:pt x="9397588" y="6577427"/>
                  <a:pt x="9398545" y="6582484"/>
                  <a:pt x="9398545" y="6587750"/>
                </a:cubicBezTo>
                <a:cubicBezTo>
                  <a:pt x="9398545" y="6609654"/>
                  <a:pt x="9382745" y="6627847"/>
                  <a:pt x="9361919" y="6631618"/>
                </a:cubicBezTo>
                <a:lnTo>
                  <a:pt x="9361919" y="6730605"/>
                </a:lnTo>
                <a:cubicBezTo>
                  <a:pt x="9432419" y="6684702"/>
                  <a:pt x="9477124" y="6607290"/>
                  <a:pt x="9481643" y="6523265"/>
                </a:cubicBezTo>
                <a:close/>
                <a:moveTo>
                  <a:pt x="9226216" y="6523265"/>
                </a:moveTo>
                <a:cubicBezTo>
                  <a:pt x="9230734" y="6607260"/>
                  <a:pt x="9275440" y="6684672"/>
                  <a:pt x="9345940" y="6730605"/>
                </a:cubicBezTo>
                <a:lnTo>
                  <a:pt x="9345940" y="6631618"/>
                </a:lnTo>
                <a:cubicBezTo>
                  <a:pt x="9325113" y="6627847"/>
                  <a:pt x="9309314" y="6609654"/>
                  <a:pt x="9309314" y="6587750"/>
                </a:cubicBezTo>
                <a:cubicBezTo>
                  <a:pt x="9309314" y="6582484"/>
                  <a:pt x="9310271" y="6577457"/>
                  <a:pt x="9311946" y="6572758"/>
                </a:cubicBezTo>
                <a:close/>
                <a:moveTo>
                  <a:pt x="9074473" y="6523265"/>
                </a:moveTo>
                <a:lnTo>
                  <a:pt x="8988742" y="6572758"/>
                </a:lnTo>
                <a:cubicBezTo>
                  <a:pt x="8990418" y="6577427"/>
                  <a:pt x="8991376" y="6582484"/>
                  <a:pt x="8991376" y="6587750"/>
                </a:cubicBezTo>
                <a:cubicBezTo>
                  <a:pt x="8991376" y="6609654"/>
                  <a:pt x="8975576" y="6627847"/>
                  <a:pt x="8954749" y="6631618"/>
                </a:cubicBezTo>
                <a:lnTo>
                  <a:pt x="8954749" y="6730605"/>
                </a:lnTo>
                <a:cubicBezTo>
                  <a:pt x="9025249" y="6684702"/>
                  <a:pt x="9069955" y="6607290"/>
                  <a:pt x="9074473" y="6523265"/>
                </a:cubicBezTo>
                <a:close/>
                <a:moveTo>
                  <a:pt x="8819016" y="6523265"/>
                </a:moveTo>
                <a:cubicBezTo>
                  <a:pt x="8823534" y="6607260"/>
                  <a:pt x="8868240" y="6684672"/>
                  <a:pt x="8938740" y="6730605"/>
                </a:cubicBezTo>
                <a:lnTo>
                  <a:pt x="8938740" y="6631618"/>
                </a:lnTo>
                <a:cubicBezTo>
                  <a:pt x="8917913" y="6627847"/>
                  <a:pt x="8902113" y="6609654"/>
                  <a:pt x="8902113" y="6587750"/>
                </a:cubicBezTo>
                <a:cubicBezTo>
                  <a:pt x="8902113" y="6582484"/>
                  <a:pt x="8903071" y="6577457"/>
                  <a:pt x="8904746" y="6572758"/>
                </a:cubicBezTo>
                <a:close/>
                <a:moveTo>
                  <a:pt x="8667273" y="6523265"/>
                </a:moveTo>
                <a:lnTo>
                  <a:pt x="8581542" y="6572758"/>
                </a:lnTo>
                <a:cubicBezTo>
                  <a:pt x="8583218" y="6577427"/>
                  <a:pt x="8584176" y="6582484"/>
                  <a:pt x="8584176" y="6587750"/>
                </a:cubicBezTo>
                <a:cubicBezTo>
                  <a:pt x="8584176" y="6609654"/>
                  <a:pt x="8568376" y="6627847"/>
                  <a:pt x="8547549" y="6631618"/>
                </a:cubicBezTo>
                <a:lnTo>
                  <a:pt x="8547549" y="6730605"/>
                </a:lnTo>
                <a:cubicBezTo>
                  <a:pt x="8618049" y="6684702"/>
                  <a:pt x="8662755" y="6607290"/>
                  <a:pt x="8667273" y="6523265"/>
                </a:cubicBezTo>
                <a:close/>
                <a:moveTo>
                  <a:pt x="8411846" y="6523265"/>
                </a:moveTo>
                <a:cubicBezTo>
                  <a:pt x="8416364" y="6607260"/>
                  <a:pt x="8461070" y="6684672"/>
                  <a:pt x="8531570" y="6730605"/>
                </a:cubicBezTo>
                <a:lnTo>
                  <a:pt x="8531570" y="6631618"/>
                </a:lnTo>
                <a:cubicBezTo>
                  <a:pt x="8510743" y="6627847"/>
                  <a:pt x="8494943" y="6609654"/>
                  <a:pt x="8494943" y="6587750"/>
                </a:cubicBezTo>
                <a:cubicBezTo>
                  <a:pt x="8494943" y="6582484"/>
                  <a:pt x="8495901" y="6577457"/>
                  <a:pt x="8497577" y="6572758"/>
                </a:cubicBezTo>
                <a:close/>
                <a:moveTo>
                  <a:pt x="8260103" y="6523265"/>
                </a:moveTo>
                <a:lnTo>
                  <a:pt x="8174373" y="6572758"/>
                </a:lnTo>
                <a:cubicBezTo>
                  <a:pt x="8176049" y="6577427"/>
                  <a:pt x="8177006" y="6582484"/>
                  <a:pt x="8177006" y="6587750"/>
                </a:cubicBezTo>
                <a:cubicBezTo>
                  <a:pt x="8177006" y="6609654"/>
                  <a:pt x="8161206" y="6627847"/>
                  <a:pt x="8140379" y="6631618"/>
                </a:cubicBezTo>
                <a:lnTo>
                  <a:pt x="8140379" y="6730605"/>
                </a:lnTo>
                <a:cubicBezTo>
                  <a:pt x="8210879" y="6684702"/>
                  <a:pt x="8255585" y="6607290"/>
                  <a:pt x="8260103" y="6523265"/>
                </a:cubicBezTo>
                <a:close/>
                <a:moveTo>
                  <a:pt x="8004647" y="6523265"/>
                </a:moveTo>
                <a:cubicBezTo>
                  <a:pt x="8009165" y="6607260"/>
                  <a:pt x="8053871" y="6684672"/>
                  <a:pt x="8124370" y="6730605"/>
                </a:cubicBezTo>
                <a:lnTo>
                  <a:pt x="8124370" y="6631618"/>
                </a:lnTo>
                <a:cubicBezTo>
                  <a:pt x="8103543" y="6627847"/>
                  <a:pt x="8087744" y="6609654"/>
                  <a:pt x="8087744" y="6587750"/>
                </a:cubicBezTo>
                <a:cubicBezTo>
                  <a:pt x="8087744" y="6582484"/>
                  <a:pt x="8088701" y="6577457"/>
                  <a:pt x="8090377" y="6572758"/>
                </a:cubicBezTo>
                <a:close/>
                <a:moveTo>
                  <a:pt x="7852904" y="6523265"/>
                </a:moveTo>
                <a:lnTo>
                  <a:pt x="7767173" y="6572758"/>
                </a:lnTo>
                <a:cubicBezTo>
                  <a:pt x="7768849" y="6577427"/>
                  <a:pt x="7769807" y="6582484"/>
                  <a:pt x="7769807" y="6587750"/>
                </a:cubicBezTo>
                <a:cubicBezTo>
                  <a:pt x="7769807" y="6609654"/>
                  <a:pt x="7754007" y="6627847"/>
                  <a:pt x="7733180" y="6631618"/>
                </a:cubicBezTo>
                <a:lnTo>
                  <a:pt x="7733180" y="6730605"/>
                </a:lnTo>
                <a:cubicBezTo>
                  <a:pt x="7803679" y="6684702"/>
                  <a:pt x="7848386" y="6607290"/>
                  <a:pt x="7852904" y="6523265"/>
                </a:cubicBezTo>
                <a:close/>
                <a:moveTo>
                  <a:pt x="7597476" y="6523265"/>
                </a:moveTo>
                <a:cubicBezTo>
                  <a:pt x="7601995" y="6607260"/>
                  <a:pt x="7646701" y="6684672"/>
                  <a:pt x="7717201" y="6730605"/>
                </a:cubicBezTo>
                <a:lnTo>
                  <a:pt x="7717201" y="6631618"/>
                </a:lnTo>
                <a:cubicBezTo>
                  <a:pt x="7696374" y="6627847"/>
                  <a:pt x="7680574" y="6609654"/>
                  <a:pt x="7680574" y="6587750"/>
                </a:cubicBezTo>
                <a:cubicBezTo>
                  <a:pt x="7680574" y="6582484"/>
                  <a:pt x="7681532" y="6577457"/>
                  <a:pt x="7683207" y="6572758"/>
                </a:cubicBezTo>
                <a:close/>
                <a:moveTo>
                  <a:pt x="7445734" y="6523265"/>
                </a:moveTo>
                <a:lnTo>
                  <a:pt x="7360003" y="6572758"/>
                </a:lnTo>
                <a:cubicBezTo>
                  <a:pt x="7361679" y="6577427"/>
                  <a:pt x="7362636" y="6582484"/>
                  <a:pt x="7362636" y="6587750"/>
                </a:cubicBezTo>
                <a:cubicBezTo>
                  <a:pt x="7362636" y="6609654"/>
                  <a:pt x="7346837" y="6627847"/>
                  <a:pt x="7326010" y="6631618"/>
                </a:cubicBezTo>
                <a:lnTo>
                  <a:pt x="7326010" y="6730605"/>
                </a:lnTo>
                <a:cubicBezTo>
                  <a:pt x="7396510" y="6684702"/>
                  <a:pt x="7441216" y="6607290"/>
                  <a:pt x="7445734" y="6523265"/>
                </a:cubicBezTo>
                <a:close/>
                <a:moveTo>
                  <a:pt x="7190276" y="6523265"/>
                </a:moveTo>
                <a:cubicBezTo>
                  <a:pt x="7194795" y="6607260"/>
                  <a:pt x="7239501" y="6684672"/>
                  <a:pt x="7310001" y="6730605"/>
                </a:cubicBezTo>
                <a:lnTo>
                  <a:pt x="7310001" y="6631618"/>
                </a:lnTo>
                <a:cubicBezTo>
                  <a:pt x="7289174" y="6627847"/>
                  <a:pt x="7273374" y="6609654"/>
                  <a:pt x="7273374" y="6587750"/>
                </a:cubicBezTo>
                <a:cubicBezTo>
                  <a:pt x="7273374" y="6582484"/>
                  <a:pt x="7274332" y="6577457"/>
                  <a:pt x="7276008" y="6572758"/>
                </a:cubicBezTo>
                <a:close/>
                <a:moveTo>
                  <a:pt x="7038534" y="6523265"/>
                </a:moveTo>
                <a:lnTo>
                  <a:pt x="6952803" y="6572758"/>
                </a:lnTo>
                <a:cubicBezTo>
                  <a:pt x="6954479" y="6577427"/>
                  <a:pt x="6955436" y="6582484"/>
                  <a:pt x="6955436" y="6587750"/>
                </a:cubicBezTo>
                <a:cubicBezTo>
                  <a:pt x="6955436" y="6609654"/>
                  <a:pt x="6939637" y="6627847"/>
                  <a:pt x="6918810" y="6631618"/>
                </a:cubicBezTo>
                <a:lnTo>
                  <a:pt x="6918810" y="6730605"/>
                </a:lnTo>
                <a:cubicBezTo>
                  <a:pt x="6989310" y="6684702"/>
                  <a:pt x="7034016" y="6607290"/>
                  <a:pt x="7038534" y="6523265"/>
                </a:cubicBezTo>
                <a:close/>
                <a:moveTo>
                  <a:pt x="6783107" y="6523265"/>
                </a:moveTo>
                <a:cubicBezTo>
                  <a:pt x="6787625" y="6607260"/>
                  <a:pt x="6832331" y="6684672"/>
                  <a:pt x="6902831" y="6730605"/>
                </a:cubicBezTo>
                <a:lnTo>
                  <a:pt x="6902831" y="6631618"/>
                </a:lnTo>
                <a:cubicBezTo>
                  <a:pt x="6882004" y="6627847"/>
                  <a:pt x="6866204" y="6609654"/>
                  <a:pt x="6866204" y="6587750"/>
                </a:cubicBezTo>
                <a:cubicBezTo>
                  <a:pt x="6866204" y="6582484"/>
                  <a:pt x="6867162" y="6577457"/>
                  <a:pt x="6868838" y="6572758"/>
                </a:cubicBezTo>
                <a:close/>
                <a:moveTo>
                  <a:pt x="6631364" y="6523265"/>
                </a:moveTo>
                <a:lnTo>
                  <a:pt x="6545633" y="6572758"/>
                </a:lnTo>
                <a:cubicBezTo>
                  <a:pt x="6547309" y="6577427"/>
                  <a:pt x="6548266" y="6582484"/>
                  <a:pt x="6548266" y="6587750"/>
                </a:cubicBezTo>
                <a:cubicBezTo>
                  <a:pt x="6548266" y="6609654"/>
                  <a:pt x="6532467" y="6627847"/>
                  <a:pt x="6511640" y="6631618"/>
                </a:cubicBezTo>
                <a:lnTo>
                  <a:pt x="6511640" y="6730605"/>
                </a:lnTo>
                <a:cubicBezTo>
                  <a:pt x="6582140" y="6684702"/>
                  <a:pt x="6626846" y="6607290"/>
                  <a:pt x="6631364" y="6523265"/>
                </a:cubicBezTo>
                <a:close/>
                <a:moveTo>
                  <a:pt x="6375937" y="6523265"/>
                </a:moveTo>
                <a:cubicBezTo>
                  <a:pt x="6380455" y="6607260"/>
                  <a:pt x="6425161" y="6684672"/>
                  <a:pt x="6495661" y="6730605"/>
                </a:cubicBezTo>
                <a:lnTo>
                  <a:pt x="6495661" y="6631618"/>
                </a:lnTo>
                <a:cubicBezTo>
                  <a:pt x="6474835" y="6627847"/>
                  <a:pt x="6459035" y="6609654"/>
                  <a:pt x="6459035" y="6587750"/>
                </a:cubicBezTo>
                <a:cubicBezTo>
                  <a:pt x="6459035" y="6582484"/>
                  <a:pt x="6459992" y="6577457"/>
                  <a:pt x="6461668" y="6572758"/>
                </a:cubicBezTo>
                <a:close/>
                <a:moveTo>
                  <a:pt x="6224165" y="6523265"/>
                </a:moveTo>
                <a:lnTo>
                  <a:pt x="6138433" y="6572758"/>
                </a:lnTo>
                <a:cubicBezTo>
                  <a:pt x="6140109" y="6577427"/>
                  <a:pt x="6141067" y="6582484"/>
                  <a:pt x="6141067" y="6587750"/>
                </a:cubicBezTo>
                <a:cubicBezTo>
                  <a:pt x="6141067" y="6609654"/>
                  <a:pt x="6125267" y="6627847"/>
                  <a:pt x="6104441" y="6631618"/>
                </a:cubicBezTo>
                <a:lnTo>
                  <a:pt x="6104441" y="6730605"/>
                </a:lnTo>
                <a:cubicBezTo>
                  <a:pt x="6174940" y="6684702"/>
                  <a:pt x="6219646" y="6607290"/>
                  <a:pt x="6224165" y="6523265"/>
                </a:cubicBezTo>
                <a:close/>
                <a:moveTo>
                  <a:pt x="5968737" y="6523265"/>
                </a:moveTo>
                <a:cubicBezTo>
                  <a:pt x="5973255" y="6607260"/>
                  <a:pt x="6017961" y="6684672"/>
                  <a:pt x="6088461" y="6730605"/>
                </a:cubicBezTo>
                <a:lnTo>
                  <a:pt x="6088461" y="6631618"/>
                </a:lnTo>
                <a:cubicBezTo>
                  <a:pt x="6067634" y="6627847"/>
                  <a:pt x="6051835" y="6609654"/>
                  <a:pt x="6051835" y="6587750"/>
                </a:cubicBezTo>
                <a:cubicBezTo>
                  <a:pt x="6051835" y="6582484"/>
                  <a:pt x="6052793" y="6577457"/>
                  <a:pt x="6054468" y="6572758"/>
                </a:cubicBezTo>
                <a:close/>
                <a:moveTo>
                  <a:pt x="5816995" y="6523265"/>
                </a:moveTo>
                <a:lnTo>
                  <a:pt x="5731264" y="6572758"/>
                </a:lnTo>
                <a:cubicBezTo>
                  <a:pt x="5732941" y="6577427"/>
                  <a:pt x="5733897" y="6582484"/>
                  <a:pt x="5733897" y="6587750"/>
                </a:cubicBezTo>
                <a:cubicBezTo>
                  <a:pt x="5733897" y="6609654"/>
                  <a:pt x="5718097" y="6627847"/>
                  <a:pt x="5697271" y="6631618"/>
                </a:cubicBezTo>
                <a:lnTo>
                  <a:pt x="5697271" y="6730605"/>
                </a:lnTo>
                <a:cubicBezTo>
                  <a:pt x="5767771" y="6684702"/>
                  <a:pt x="5812477" y="6607290"/>
                  <a:pt x="5816995" y="6523265"/>
                </a:cubicBezTo>
                <a:close/>
                <a:moveTo>
                  <a:pt x="5561568" y="6523265"/>
                </a:moveTo>
                <a:cubicBezTo>
                  <a:pt x="5566086" y="6607260"/>
                  <a:pt x="5610792" y="6684672"/>
                  <a:pt x="5681292" y="6730605"/>
                </a:cubicBezTo>
                <a:lnTo>
                  <a:pt x="5681292" y="6631618"/>
                </a:lnTo>
                <a:cubicBezTo>
                  <a:pt x="5660464" y="6627847"/>
                  <a:pt x="5644666" y="6609654"/>
                  <a:pt x="5644666" y="6587750"/>
                </a:cubicBezTo>
                <a:cubicBezTo>
                  <a:pt x="5644666" y="6582484"/>
                  <a:pt x="5645622" y="6577457"/>
                  <a:pt x="5647298" y="6572758"/>
                </a:cubicBezTo>
                <a:close/>
                <a:moveTo>
                  <a:pt x="5409826" y="6523265"/>
                </a:moveTo>
                <a:lnTo>
                  <a:pt x="5324094" y="6572758"/>
                </a:lnTo>
                <a:cubicBezTo>
                  <a:pt x="5325770" y="6577427"/>
                  <a:pt x="5326727" y="6582484"/>
                  <a:pt x="5326727" y="6587750"/>
                </a:cubicBezTo>
                <a:cubicBezTo>
                  <a:pt x="5326727" y="6609654"/>
                  <a:pt x="5310927" y="6627847"/>
                  <a:pt x="5290102" y="6631618"/>
                </a:cubicBezTo>
                <a:lnTo>
                  <a:pt x="5290102" y="6730605"/>
                </a:lnTo>
                <a:cubicBezTo>
                  <a:pt x="5360601" y="6684702"/>
                  <a:pt x="5405307" y="6607290"/>
                  <a:pt x="5409826" y="6523265"/>
                </a:cubicBezTo>
                <a:close/>
                <a:moveTo>
                  <a:pt x="5154367" y="6523265"/>
                </a:moveTo>
                <a:cubicBezTo>
                  <a:pt x="5158887" y="6607260"/>
                  <a:pt x="5203592" y="6684672"/>
                  <a:pt x="5274091" y="6730605"/>
                </a:cubicBezTo>
                <a:lnTo>
                  <a:pt x="5274091" y="6631618"/>
                </a:lnTo>
                <a:cubicBezTo>
                  <a:pt x="5253265" y="6627847"/>
                  <a:pt x="5237465" y="6609654"/>
                  <a:pt x="5237465" y="6587750"/>
                </a:cubicBezTo>
                <a:cubicBezTo>
                  <a:pt x="5237465" y="6582484"/>
                  <a:pt x="5238423" y="6577457"/>
                  <a:pt x="5240098" y="6572758"/>
                </a:cubicBezTo>
                <a:close/>
                <a:moveTo>
                  <a:pt x="5002625" y="6523265"/>
                </a:moveTo>
                <a:lnTo>
                  <a:pt x="4916894" y="6572758"/>
                </a:lnTo>
                <a:cubicBezTo>
                  <a:pt x="4918570" y="6577427"/>
                  <a:pt x="4919527" y="6582484"/>
                  <a:pt x="4919527" y="6587750"/>
                </a:cubicBezTo>
                <a:cubicBezTo>
                  <a:pt x="4919527" y="6609654"/>
                  <a:pt x="4903729" y="6627847"/>
                  <a:pt x="4882901" y="6631618"/>
                </a:cubicBezTo>
                <a:lnTo>
                  <a:pt x="4882901" y="6730605"/>
                </a:lnTo>
                <a:cubicBezTo>
                  <a:pt x="4953401" y="6684702"/>
                  <a:pt x="4998106" y="6607290"/>
                  <a:pt x="5002625" y="6523265"/>
                </a:cubicBezTo>
                <a:close/>
                <a:moveTo>
                  <a:pt x="4747197" y="6523265"/>
                </a:moveTo>
                <a:cubicBezTo>
                  <a:pt x="4751716" y="6607260"/>
                  <a:pt x="4796422" y="6684672"/>
                  <a:pt x="4866922" y="6730605"/>
                </a:cubicBezTo>
                <a:lnTo>
                  <a:pt x="4866922" y="6631618"/>
                </a:lnTo>
                <a:cubicBezTo>
                  <a:pt x="4846095" y="6627847"/>
                  <a:pt x="4830295" y="6609654"/>
                  <a:pt x="4830295" y="6587750"/>
                </a:cubicBezTo>
                <a:cubicBezTo>
                  <a:pt x="4830295" y="6582484"/>
                  <a:pt x="4831253" y="6577457"/>
                  <a:pt x="4832929" y="6572758"/>
                </a:cubicBezTo>
                <a:close/>
                <a:moveTo>
                  <a:pt x="4595455" y="6523265"/>
                </a:moveTo>
                <a:lnTo>
                  <a:pt x="4509725" y="6572758"/>
                </a:lnTo>
                <a:cubicBezTo>
                  <a:pt x="4511400" y="6577427"/>
                  <a:pt x="4512357" y="6582484"/>
                  <a:pt x="4512357" y="6587750"/>
                </a:cubicBezTo>
                <a:cubicBezTo>
                  <a:pt x="4512357" y="6609654"/>
                  <a:pt x="4496558" y="6627847"/>
                  <a:pt x="4475731" y="6631618"/>
                </a:cubicBezTo>
                <a:lnTo>
                  <a:pt x="4475731" y="6730605"/>
                </a:lnTo>
                <a:cubicBezTo>
                  <a:pt x="4546231" y="6684702"/>
                  <a:pt x="4590937" y="6607290"/>
                  <a:pt x="4595455" y="6523265"/>
                </a:cubicBezTo>
                <a:close/>
                <a:moveTo>
                  <a:pt x="4339998" y="6523265"/>
                </a:moveTo>
                <a:cubicBezTo>
                  <a:pt x="4344516" y="6607260"/>
                  <a:pt x="4389223" y="6684672"/>
                  <a:pt x="4459722" y="6730605"/>
                </a:cubicBezTo>
                <a:lnTo>
                  <a:pt x="4459722" y="6631618"/>
                </a:lnTo>
                <a:cubicBezTo>
                  <a:pt x="4438895" y="6627847"/>
                  <a:pt x="4423095" y="6609654"/>
                  <a:pt x="4423095" y="6587750"/>
                </a:cubicBezTo>
                <a:cubicBezTo>
                  <a:pt x="4423095" y="6582484"/>
                  <a:pt x="4424053" y="6577457"/>
                  <a:pt x="4425729" y="6572758"/>
                </a:cubicBezTo>
                <a:close/>
                <a:moveTo>
                  <a:pt x="4188255" y="6523265"/>
                </a:moveTo>
                <a:lnTo>
                  <a:pt x="4102524" y="6572758"/>
                </a:lnTo>
                <a:cubicBezTo>
                  <a:pt x="4104200" y="6577427"/>
                  <a:pt x="4105157" y="6582484"/>
                  <a:pt x="4105157" y="6587750"/>
                </a:cubicBezTo>
                <a:cubicBezTo>
                  <a:pt x="4105157" y="6609654"/>
                  <a:pt x="4089358" y="6627847"/>
                  <a:pt x="4068531" y="6631618"/>
                </a:cubicBezTo>
                <a:lnTo>
                  <a:pt x="4068531" y="6730605"/>
                </a:lnTo>
                <a:cubicBezTo>
                  <a:pt x="4139031" y="6684702"/>
                  <a:pt x="4183737" y="6607290"/>
                  <a:pt x="4188255" y="6523265"/>
                </a:cubicBezTo>
                <a:close/>
                <a:moveTo>
                  <a:pt x="3932828" y="6523265"/>
                </a:moveTo>
                <a:cubicBezTo>
                  <a:pt x="3937346" y="6607260"/>
                  <a:pt x="3982052" y="6684672"/>
                  <a:pt x="4052552" y="6730605"/>
                </a:cubicBezTo>
                <a:lnTo>
                  <a:pt x="4052552" y="6631618"/>
                </a:lnTo>
                <a:cubicBezTo>
                  <a:pt x="4031725" y="6627847"/>
                  <a:pt x="4015926" y="6609654"/>
                  <a:pt x="4015926" y="6587750"/>
                </a:cubicBezTo>
                <a:cubicBezTo>
                  <a:pt x="4015926" y="6582484"/>
                  <a:pt x="4016883" y="6577457"/>
                  <a:pt x="4018559" y="6572758"/>
                </a:cubicBezTo>
                <a:close/>
                <a:moveTo>
                  <a:pt x="3781085" y="6523265"/>
                </a:moveTo>
                <a:lnTo>
                  <a:pt x="3695354" y="6572758"/>
                </a:lnTo>
                <a:cubicBezTo>
                  <a:pt x="3697030" y="6577427"/>
                  <a:pt x="3697988" y="6582484"/>
                  <a:pt x="3697988" y="6587750"/>
                </a:cubicBezTo>
                <a:cubicBezTo>
                  <a:pt x="3697988" y="6609654"/>
                  <a:pt x="3682188" y="6627847"/>
                  <a:pt x="3661361" y="6631618"/>
                </a:cubicBezTo>
                <a:lnTo>
                  <a:pt x="3661361" y="6730605"/>
                </a:lnTo>
                <a:cubicBezTo>
                  <a:pt x="3731861" y="6684702"/>
                  <a:pt x="3776567" y="6607290"/>
                  <a:pt x="3781085" y="6523265"/>
                </a:cubicBezTo>
                <a:close/>
                <a:moveTo>
                  <a:pt x="3525658" y="6523265"/>
                </a:moveTo>
                <a:cubicBezTo>
                  <a:pt x="3530176" y="6607260"/>
                  <a:pt x="3574882" y="6684672"/>
                  <a:pt x="3645382" y="6730605"/>
                </a:cubicBezTo>
                <a:lnTo>
                  <a:pt x="3645382" y="6631618"/>
                </a:lnTo>
                <a:cubicBezTo>
                  <a:pt x="3624555" y="6627847"/>
                  <a:pt x="3608756" y="6609654"/>
                  <a:pt x="3608756" y="6587750"/>
                </a:cubicBezTo>
                <a:cubicBezTo>
                  <a:pt x="3608756" y="6582484"/>
                  <a:pt x="3609713" y="6577457"/>
                  <a:pt x="3611389" y="6572758"/>
                </a:cubicBezTo>
                <a:close/>
                <a:moveTo>
                  <a:pt x="3373886" y="6523265"/>
                </a:moveTo>
                <a:lnTo>
                  <a:pt x="3288155" y="6572758"/>
                </a:lnTo>
                <a:cubicBezTo>
                  <a:pt x="3289830" y="6577427"/>
                  <a:pt x="3290788" y="6582484"/>
                  <a:pt x="3290788" y="6587750"/>
                </a:cubicBezTo>
                <a:cubicBezTo>
                  <a:pt x="3290788" y="6609654"/>
                  <a:pt x="3274988" y="6627847"/>
                  <a:pt x="3254161" y="6631618"/>
                </a:cubicBezTo>
                <a:lnTo>
                  <a:pt x="3254161" y="6730605"/>
                </a:lnTo>
                <a:cubicBezTo>
                  <a:pt x="3324661" y="6684702"/>
                  <a:pt x="3369367" y="6607290"/>
                  <a:pt x="3373886" y="6523265"/>
                </a:cubicBezTo>
                <a:close/>
                <a:moveTo>
                  <a:pt x="3118458" y="6523265"/>
                </a:moveTo>
                <a:cubicBezTo>
                  <a:pt x="3122976" y="6607260"/>
                  <a:pt x="3167682" y="6684672"/>
                  <a:pt x="3238182" y="6730605"/>
                </a:cubicBezTo>
                <a:lnTo>
                  <a:pt x="3238182" y="6631618"/>
                </a:lnTo>
                <a:cubicBezTo>
                  <a:pt x="3217355" y="6627847"/>
                  <a:pt x="3201556" y="6609654"/>
                  <a:pt x="3201556" y="6587750"/>
                </a:cubicBezTo>
                <a:cubicBezTo>
                  <a:pt x="3201556" y="6582484"/>
                  <a:pt x="3202513" y="6577457"/>
                  <a:pt x="3204189" y="6572758"/>
                </a:cubicBezTo>
                <a:close/>
                <a:moveTo>
                  <a:pt x="2966716" y="6523265"/>
                </a:moveTo>
                <a:lnTo>
                  <a:pt x="2880985" y="6572758"/>
                </a:lnTo>
                <a:cubicBezTo>
                  <a:pt x="2882660" y="6577427"/>
                  <a:pt x="2883618" y="6582484"/>
                  <a:pt x="2883618" y="6587750"/>
                </a:cubicBezTo>
                <a:cubicBezTo>
                  <a:pt x="2883618" y="6609654"/>
                  <a:pt x="2867818" y="6627847"/>
                  <a:pt x="2846991" y="6631618"/>
                </a:cubicBezTo>
                <a:lnTo>
                  <a:pt x="2846991" y="6730605"/>
                </a:lnTo>
                <a:cubicBezTo>
                  <a:pt x="2917491" y="6684702"/>
                  <a:pt x="2962197" y="6607290"/>
                  <a:pt x="2966716" y="6523265"/>
                </a:cubicBezTo>
                <a:close/>
                <a:moveTo>
                  <a:pt x="2711288" y="6523265"/>
                </a:moveTo>
                <a:cubicBezTo>
                  <a:pt x="2715807" y="6607260"/>
                  <a:pt x="2760512" y="6684672"/>
                  <a:pt x="2831012" y="6730605"/>
                </a:cubicBezTo>
                <a:lnTo>
                  <a:pt x="2831012" y="6631618"/>
                </a:lnTo>
                <a:cubicBezTo>
                  <a:pt x="2810186" y="6627847"/>
                  <a:pt x="2794386" y="6609654"/>
                  <a:pt x="2794386" y="6587750"/>
                </a:cubicBezTo>
                <a:cubicBezTo>
                  <a:pt x="2794386" y="6582484"/>
                  <a:pt x="2795343" y="6577457"/>
                  <a:pt x="2797019" y="6572758"/>
                </a:cubicBezTo>
                <a:close/>
                <a:moveTo>
                  <a:pt x="2559516" y="6523265"/>
                </a:moveTo>
                <a:lnTo>
                  <a:pt x="2473785" y="6572758"/>
                </a:lnTo>
                <a:cubicBezTo>
                  <a:pt x="2475461" y="6577427"/>
                  <a:pt x="2476418" y="6582484"/>
                  <a:pt x="2476418" y="6587750"/>
                </a:cubicBezTo>
                <a:cubicBezTo>
                  <a:pt x="2476418" y="6609654"/>
                  <a:pt x="2460618" y="6627847"/>
                  <a:pt x="2439792" y="6631618"/>
                </a:cubicBezTo>
                <a:lnTo>
                  <a:pt x="2439792" y="6730605"/>
                </a:lnTo>
                <a:cubicBezTo>
                  <a:pt x="2510292" y="6684702"/>
                  <a:pt x="2554997" y="6607290"/>
                  <a:pt x="2559516" y="6523265"/>
                </a:cubicBezTo>
                <a:close/>
                <a:moveTo>
                  <a:pt x="2304088" y="6523265"/>
                </a:moveTo>
                <a:cubicBezTo>
                  <a:pt x="2308607" y="6607260"/>
                  <a:pt x="2353313" y="6684672"/>
                  <a:pt x="2423812" y="6730605"/>
                </a:cubicBezTo>
                <a:lnTo>
                  <a:pt x="2423812" y="6631618"/>
                </a:lnTo>
                <a:cubicBezTo>
                  <a:pt x="2402986" y="6627847"/>
                  <a:pt x="2387186" y="6609654"/>
                  <a:pt x="2387186" y="6587750"/>
                </a:cubicBezTo>
                <a:cubicBezTo>
                  <a:pt x="2387186" y="6582484"/>
                  <a:pt x="2388144" y="6577457"/>
                  <a:pt x="2389819" y="6572758"/>
                </a:cubicBezTo>
                <a:close/>
                <a:moveTo>
                  <a:pt x="2152346" y="6523265"/>
                </a:moveTo>
                <a:lnTo>
                  <a:pt x="2066615" y="6572758"/>
                </a:lnTo>
                <a:cubicBezTo>
                  <a:pt x="2068291" y="6577427"/>
                  <a:pt x="2069248" y="6582484"/>
                  <a:pt x="2069248" y="6587750"/>
                </a:cubicBezTo>
                <a:cubicBezTo>
                  <a:pt x="2069248" y="6609654"/>
                  <a:pt x="2053449" y="6627847"/>
                  <a:pt x="2032622" y="6631618"/>
                </a:cubicBezTo>
                <a:lnTo>
                  <a:pt x="2032622" y="6730605"/>
                </a:lnTo>
                <a:cubicBezTo>
                  <a:pt x="2103122" y="6684702"/>
                  <a:pt x="2147828" y="6607290"/>
                  <a:pt x="2152346" y="6523265"/>
                </a:cubicBezTo>
                <a:close/>
                <a:moveTo>
                  <a:pt x="1896918" y="6523265"/>
                </a:moveTo>
                <a:cubicBezTo>
                  <a:pt x="1901437" y="6607260"/>
                  <a:pt x="1946143" y="6684672"/>
                  <a:pt x="2016643" y="6730605"/>
                </a:cubicBezTo>
                <a:lnTo>
                  <a:pt x="2016643" y="6631618"/>
                </a:lnTo>
                <a:cubicBezTo>
                  <a:pt x="1995816" y="6627847"/>
                  <a:pt x="1980016" y="6609654"/>
                  <a:pt x="1980016" y="6587750"/>
                </a:cubicBezTo>
                <a:cubicBezTo>
                  <a:pt x="1980016" y="6582484"/>
                  <a:pt x="1980974" y="6577457"/>
                  <a:pt x="1982649" y="6572758"/>
                </a:cubicBezTo>
                <a:close/>
                <a:moveTo>
                  <a:pt x="1745176" y="6523265"/>
                </a:moveTo>
                <a:lnTo>
                  <a:pt x="1659445" y="6572758"/>
                </a:lnTo>
                <a:cubicBezTo>
                  <a:pt x="1661121" y="6577427"/>
                  <a:pt x="1662078" y="6582484"/>
                  <a:pt x="1662078" y="6587750"/>
                </a:cubicBezTo>
                <a:cubicBezTo>
                  <a:pt x="1662078" y="6609654"/>
                  <a:pt x="1646279" y="6627847"/>
                  <a:pt x="1625452" y="6631618"/>
                </a:cubicBezTo>
                <a:lnTo>
                  <a:pt x="1625452" y="6730605"/>
                </a:lnTo>
                <a:cubicBezTo>
                  <a:pt x="1695952" y="6684702"/>
                  <a:pt x="1740658" y="6607290"/>
                  <a:pt x="1745176" y="6523265"/>
                </a:cubicBezTo>
                <a:close/>
                <a:moveTo>
                  <a:pt x="1489719" y="6523265"/>
                </a:moveTo>
                <a:cubicBezTo>
                  <a:pt x="1494237" y="6607260"/>
                  <a:pt x="1538943" y="6684672"/>
                  <a:pt x="1609443" y="6730605"/>
                </a:cubicBezTo>
                <a:lnTo>
                  <a:pt x="1609443" y="6631618"/>
                </a:lnTo>
                <a:cubicBezTo>
                  <a:pt x="1588616" y="6627847"/>
                  <a:pt x="1572816" y="6609654"/>
                  <a:pt x="1572816" y="6587750"/>
                </a:cubicBezTo>
                <a:cubicBezTo>
                  <a:pt x="1572816" y="6582484"/>
                  <a:pt x="1573774" y="6577457"/>
                  <a:pt x="1575450" y="6572758"/>
                </a:cubicBezTo>
                <a:close/>
                <a:moveTo>
                  <a:pt x="1337976" y="6523265"/>
                </a:moveTo>
                <a:lnTo>
                  <a:pt x="1252245" y="6572758"/>
                </a:lnTo>
                <a:cubicBezTo>
                  <a:pt x="1253921" y="6577427"/>
                  <a:pt x="1254879" y="6582484"/>
                  <a:pt x="1254879" y="6587750"/>
                </a:cubicBezTo>
                <a:cubicBezTo>
                  <a:pt x="1254879" y="6609654"/>
                  <a:pt x="1239079" y="6627847"/>
                  <a:pt x="1218252" y="6631618"/>
                </a:cubicBezTo>
                <a:lnTo>
                  <a:pt x="1218252" y="6730605"/>
                </a:lnTo>
                <a:cubicBezTo>
                  <a:pt x="1288752" y="6684702"/>
                  <a:pt x="1333458" y="6607290"/>
                  <a:pt x="1337976" y="6523265"/>
                </a:cubicBezTo>
                <a:close/>
                <a:moveTo>
                  <a:pt x="1082549" y="6523265"/>
                </a:moveTo>
                <a:cubicBezTo>
                  <a:pt x="1087067" y="6607260"/>
                  <a:pt x="1131773" y="6684672"/>
                  <a:pt x="1202273" y="6730605"/>
                </a:cubicBezTo>
                <a:lnTo>
                  <a:pt x="1202273" y="6631618"/>
                </a:lnTo>
                <a:cubicBezTo>
                  <a:pt x="1181446" y="6627847"/>
                  <a:pt x="1165646" y="6609654"/>
                  <a:pt x="1165646" y="6587750"/>
                </a:cubicBezTo>
                <a:cubicBezTo>
                  <a:pt x="1165646" y="6582484"/>
                  <a:pt x="1166604" y="6577457"/>
                  <a:pt x="1168280" y="6572758"/>
                </a:cubicBezTo>
                <a:close/>
                <a:moveTo>
                  <a:pt x="930806" y="6523265"/>
                </a:moveTo>
                <a:lnTo>
                  <a:pt x="845075" y="6572758"/>
                </a:lnTo>
                <a:cubicBezTo>
                  <a:pt x="846751" y="6577427"/>
                  <a:pt x="847709" y="6582484"/>
                  <a:pt x="847709" y="6587750"/>
                </a:cubicBezTo>
                <a:cubicBezTo>
                  <a:pt x="847709" y="6609654"/>
                  <a:pt x="831909" y="6627847"/>
                  <a:pt x="811082" y="6631618"/>
                </a:cubicBezTo>
                <a:lnTo>
                  <a:pt x="811082" y="6730605"/>
                </a:lnTo>
                <a:cubicBezTo>
                  <a:pt x="881582" y="6684702"/>
                  <a:pt x="926288" y="6607290"/>
                  <a:pt x="930806" y="6523265"/>
                </a:cubicBezTo>
                <a:close/>
                <a:moveTo>
                  <a:pt x="675349" y="6523265"/>
                </a:moveTo>
                <a:cubicBezTo>
                  <a:pt x="679867" y="6607260"/>
                  <a:pt x="724573" y="6684672"/>
                  <a:pt x="795073" y="6730605"/>
                </a:cubicBezTo>
                <a:lnTo>
                  <a:pt x="795073" y="6631618"/>
                </a:lnTo>
                <a:cubicBezTo>
                  <a:pt x="774246" y="6627847"/>
                  <a:pt x="758447" y="6609654"/>
                  <a:pt x="758447" y="6587750"/>
                </a:cubicBezTo>
                <a:cubicBezTo>
                  <a:pt x="758447" y="6582484"/>
                  <a:pt x="759404" y="6577457"/>
                  <a:pt x="761080" y="6572758"/>
                </a:cubicBezTo>
                <a:close/>
                <a:moveTo>
                  <a:pt x="523607" y="6523265"/>
                </a:moveTo>
                <a:lnTo>
                  <a:pt x="437875" y="6572758"/>
                </a:lnTo>
                <a:cubicBezTo>
                  <a:pt x="439551" y="6577427"/>
                  <a:pt x="440509" y="6582484"/>
                  <a:pt x="440509" y="6587750"/>
                </a:cubicBezTo>
                <a:cubicBezTo>
                  <a:pt x="440509" y="6609654"/>
                  <a:pt x="424709" y="6627847"/>
                  <a:pt x="403882" y="6631618"/>
                </a:cubicBezTo>
                <a:lnTo>
                  <a:pt x="403882" y="6730605"/>
                </a:lnTo>
                <a:cubicBezTo>
                  <a:pt x="474382" y="6684702"/>
                  <a:pt x="519088" y="6607290"/>
                  <a:pt x="523607" y="6523265"/>
                </a:cubicBezTo>
                <a:close/>
                <a:moveTo>
                  <a:pt x="268179" y="6523265"/>
                </a:moveTo>
                <a:cubicBezTo>
                  <a:pt x="272697" y="6607260"/>
                  <a:pt x="317403" y="6684672"/>
                  <a:pt x="387903" y="6730605"/>
                </a:cubicBezTo>
                <a:lnTo>
                  <a:pt x="387903" y="6631618"/>
                </a:lnTo>
                <a:cubicBezTo>
                  <a:pt x="367076" y="6627847"/>
                  <a:pt x="351277" y="6609654"/>
                  <a:pt x="351277" y="6587750"/>
                </a:cubicBezTo>
                <a:cubicBezTo>
                  <a:pt x="351277" y="6582484"/>
                  <a:pt x="352234" y="6577457"/>
                  <a:pt x="353910" y="6572758"/>
                </a:cubicBezTo>
                <a:close/>
                <a:moveTo>
                  <a:pt x="11634942" y="6503456"/>
                </a:moveTo>
                <a:cubicBezTo>
                  <a:pt x="11626923" y="6513749"/>
                  <a:pt x="11615163" y="6520990"/>
                  <a:pt x="11601697" y="6523115"/>
                </a:cubicBezTo>
                <a:lnTo>
                  <a:pt x="11601697" y="6660554"/>
                </a:lnTo>
                <a:cubicBezTo>
                  <a:pt x="11617467" y="6663487"/>
                  <a:pt x="11630304" y="6674738"/>
                  <a:pt x="11635511" y="6689610"/>
                </a:cubicBezTo>
                <a:cubicBezTo>
                  <a:pt x="11635780" y="6690388"/>
                  <a:pt x="11636049" y="6691196"/>
                  <a:pt x="11636289" y="6692004"/>
                </a:cubicBezTo>
                <a:cubicBezTo>
                  <a:pt x="11637575" y="6696163"/>
                  <a:pt x="11638294" y="6700562"/>
                  <a:pt x="11638294" y="6705140"/>
                </a:cubicBezTo>
                <a:lnTo>
                  <a:pt x="11638294" y="6705230"/>
                </a:lnTo>
                <a:cubicBezTo>
                  <a:pt x="11638294" y="6710287"/>
                  <a:pt x="11637396" y="6715105"/>
                  <a:pt x="11635840" y="6719653"/>
                </a:cubicBezTo>
                <a:lnTo>
                  <a:pt x="11755773" y="6788896"/>
                </a:lnTo>
                <a:cubicBezTo>
                  <a:pt x="11763883" y="6778812"/>
                  <a:pt x="11775643" y="6771780"/>
                  <a:pt x="11789019" y="6769775"/>
                </a:cubicBezTo>
                <a:lnTo>
                  <a:pt x="11789019" y="6749547"/>
                </a:lnTo>
                <a:cubicBezTo>
                  <a:pt x="11706281" y="6699934"/>
                  <a:pt x="11654573" y="6610343"/>
                  <a:pt x="11652957" y="6513869"/>
                </a:cubicBezTo>
                <a:close/>
                <a:moveTo>
                  <a:pt x="11227772" y="6503456"/>
                </a:moveTo>
                <a:cubicBezTo>
                  <a:pt x="11219753" y="6513749"/>
                  <a:pt x="11207993" y="6520990"/>
                  <a:pt x="11194528" y="6523115"/>
                </a:cubicBezTo>
                <a:lnTo>
                  <a:pt x="11194528" y="6660554"/>
                </a:lnTo>
                <a:cubicBezTo>
                  <a:pt x="11210298" y="6663487"/>
                  <a:pt x="11223134" y="6674738"/>
                  <a:pt x="11228341" y="6689610"/>
                </a:cubicBezTo>
                <a:cubicBezTo>
                  <a:pt x="11228610" y="6690388"/>
                  <a:pt x="11228880" y="6691196"/>
                  <a:pt x="11229119" y="6692004"/>
                </a:cubicBezTo>
                <a:cubicBezTo>
                  <a:pt x="11230406" y="6696163"/>
                  <a:pt x="11231124" y="6700562"/>
                  <a:pt x="11231124" y="6705140"/>
                </a:cubicBezTo>
                <a:lnTo>
                  <a:pt x="11231124" y="6705230"/>
                </a:lnTo>
                <a:cubicBezTo>
                  <a:pt x="11231124" y="6710287"/>
                  <a:pt x="11230226" y="6715105"/>
                  <a:pt x="11228670" y="6719653"/>
                </a:cubicBezTo>
                <a:lnTo>
                  <a:pt x="11348604" y="6788896"/>
                </a:lnTo>
                <a:cubicBezTo>
                  <a:pt x="11356713" y="6778812"/>
                  <a:pt x="11368473" y="6771780"/>
                  <a:pt x="11381849" y="6769775"/>
                </a:cubicBezTo>
                <a:lnTo>
                  <a:pt x="11381849" y="6749547"/>
                </a:lnTo>
                <a:cubicBezTo>
                  <a:pt x="11299110" y="6699934"/>
                  <a:pt x="11247402" y="6610343"/>
                  <a:pt x="11245786" y="6513869"/>
                </a:cubicBezTo>
                <a:close/>
                <a:moveTo>
                  <a:pt x="10820572" y="6503456"/>
                </a:moveTo>
                <a:cubicBezTo>
                  <a:pt x="10812553" y="6513749"/>
                  <a:pt x="10800793" y="6520990"/>
                  <a:pt x="10787328" y="6523115"/>
                </a:cubicBezTo>
                <a:lnTo>
                  <a:pt x="10787328" y="6660554"/>
                </a:lnTo>
                <a:cubicBezTo>
                  <a:pt x="10803097" y="6663487"/>
                  <a:pt x="10815935" y="6674738"/>
                  <a:pt x="10821141" y="6689610"/>
                </a:cubicBezTo>
                <a:cubicBezTo>
                  <a:pt x="10821410" y="6690388"/>
                  <a:pt x="10821680" y="6691196"/>
                  <a:pt x="10821920" y="6692004"/>
                </a:cubicBezTo>
                <a:cubicBezTo>
                  <a:pt x="10823206" y="6696163"/>
                  <a:pt x="10823924" y="6700562"/>
                  <a:pt x="10823924" y="6705140"/>
                </a:cubicBezTo>
                <a:lnTo>
                  <a:pt x="10823924" y="6705230"/>
                </a:lnTo>
                <a:cubicBezTo>
                  <a:pt x="10823924" y="6710287"/>
                  <a:pt x="10823026" y="6715105"/>
                  <a:pt x="10821470" y="6719653"/>
                </a:cubicBezTo>
                <a:lnTo>
                  <a:pt x="10941404" y="6788896"/>
                </a:lnTo>
                <a:cubicBezTo>
                  <a:pt x="10949513" y="6778812"/>
                  <a:pt x="10961273" y="6771780"/>
                  <a:pt x="10974649" y="6769775"/>
                </a:cubicBezTo>
                <a:lnTo>
                  <a:pt x="10974649" y="6749547"/>
                </a:lnTo>
                <a:cubicBezTo>
                  <a:pt x="10891910" y="6699934"/>
                  <a:pt x="10840202" y="6610343"/>
                  <a:pt x="10838586" y="6513869"/>
                </a:cubicBezTo>
                <a:close/>
                <a:moveTo>
                  <a:pt x="10413403" y="6503456"/>
                </a:moveTo>
                <a:cubicBezTo>
                  <a:pt x="10405383" y="6513749"/>
                  <a:pt x="10393623" y="6520990"/>
                  <a:pt x="10380158" y="6523115"/>
                </a:cubicBezTo>
                <a:lnTo>
                  <a:pt x="10380158" y="6660554"/>
                </a:lnTo>
                <a:cubicBezTo>
                  <a:pt x="10395927" y="6663487"/>
                  <a:pt x="10408765" y="6674738"/>
                  <a:pt x="10413971" y="6689610"/>
                </a:cubicBezTo>
                <a:cubicBezTo>
                  <a:pt x="10414241" y="6690388"/>
                  <a:pt x="10414510" y="6691196"/>
                  <a:pt x="10414749" y="6692004"/>
                </a:cubicBezTo>
                <a:cubicBezTo>
                  <a:pt x="10416036" y="6696163"/>
                  <a:pt x="10416754" y="6700562"/>
                  <a:pt x="10416754" y="6705140"/>
                </a:cubicBezTo>
                <a:lnTo>
                  <a:pt x="10416754" y="6705230"/>
                </a:lnTo>
                <a:cubicBezTo>
                  <a:pt x="10416754" y="6710287"/>
                  <a:pt x="10415856" y="6715105"/>
                  <a:pt x="10414301" y="6719653"/>
                </a:cubicBezTo>
                <a:lnTo>
                  <a:pt x="10534234" y="6788896"/>
                </a:lnTo>
                <a:cubicBezTo>
                  <a:pt x="10542343" y="6778812"/>
                  <a:pt x="10554104" y="6771780"/>
                  <a:pt x="10567479" y="6769775"/>
                </a:cubicBezTo>
                <a:lnTo>
                  <a:pt x="10567479" y="6749547"/>
                </a:lnTo>
                <a:cubicBezTo>
                  <a:pt x="10484740" y="6699934"/>
                  <a:pt x="10433033" y="6610343"/>
                  <a:pt x="10431417" y="6513869"/>
                </a:cubicBezTo>
                <a:close/>
                <a:moveTo>
                  <a:pt x="10006203" y="6503456"/>
                </a:moveTo>
                <a:cubicBezTo>
                  <a:pt x="9998184" y="6513749"/>
                  <a:pt x="9986424" y="6520990"/>
                  <a:pt x="9972958" y="6523115"/>
                </a:cubicBezTo>
                <a:lnTo>
                  <a:pt x="9972958" y="6660554"/>
                </a:lnTo>
                <a:cubicBezTo>
                  <a:pt x="9988727" y="6663487"/>
                  <a:pt x="10001565" y="6674738"/>
                  <a:pt x="10006771" y="6689610"/>
                </a:cubicBezTo>
                <a:cubicBezTo>
                  <a:pt x="10007041" y="6690388"/>
                  <a:pt x="10007310" y="6691196"/>
                  <a:pt x="10007549" y="6692004"/>
                </a:cubicBezTo>
                <a:cubicBezTo>
                  <a:pt x="10008837" y="6696163"/>
                  <a:pt x="10009555" y="6700562"/>
                  <a:pt x="10009555" y="6705140"/>
                </a:cubicBezTo>
                <a:lnTo>
                  <a:pt x="10009555" y="6705230"/>
                </a:lnTo>
                <a:cubicBezTo>
                  <a:pt x="10009555" y="6710287"/>
                  <a:pt x="10008657" y="6715105"/>
                  <a:pt x="10007101" y="6719653"/>
                </a:cubicBezTo>
                <a:lnTo>
                  <a:pt x="10127035" y="6788896"/>
                </a:lnTo>
                <a:cubicBezTo>
                  <a:pt x="10135144" y="6778812"/>
                  <a:pt x="10146904" y="6771780"/>
                  <a:pt x="10160279" y="6769775"/>
                </a:cubicBezTo>
                <a:lnTo>
                  <a:pt x="10160279" y="6749547"/>
                </a:lnTo>
                <a:cubicBezTo>
                  <a:pt x="10077541" y="6699934"/>
                  <a:pt x="10025833" y="6610343"/>
                  <a:pt x="10024217" y="6513869"/>
                </a:cubicBezTo>
                <a:close/>
                <a:moveTo>
                  <a:pt x="9599033" y="6503456"/>
                </a:moveTo>
                <a:cubicBezTo>
                  <a:pt x="9591014" y="6513749"/>
                  <a:pt x="9579254" y="6520990"/>
                  <a:pt x="9565788" y="6523115"/>
                </a:cubicBezTo>
                <a:lnTo>
                  <a:pt x="9565788" y="6660554"/>
                </a:lnTo>
                <a:cubicBezTo>
                  <a:pt x="9581558" y="6663487"/>
                  <a:pt x="9594395" y="6674738"/>
                  <a:pt x="9599602" y="6689610"/>
                </a:cubicBezTo>
                <a:cubicBezTo>
                  <a:pt x="9599871" y="6690388"/>
                  <a:pt x="9600140" y="6691196"/>
                  <a:pt x="9600380" y="6692004"/>
                </a:cubicBezTo>
                <a:cubicBezTo>
                  <a:pt x="9601667" y="6696163"/>
                  <a:pt x="9602385" y="6700562"/>
                  <a:pt x="9602385" y="6705140"/>
                </a:cubicBezTo>
                <a:lnTo>
                  <a:pt x="9602385" y="6705230"/>
                </a:lnTo>
                <a:cubicBezTo>
                  <a:pt x="9602385" y="6710287"/>
                  <a:pt x="9601487" y="6715105"/>
                  <a:pt x="9599931" y="6719653"/>
                </a:cubicBezTo>
                <a:lnTo>
                  <a:pt x="9719865" y="6788896"/>
                </a:lnTo>
                <a:cubicBezTo>
                  <a:pt x="9727974" y="6778812"/>
                  <a:pt x="9739734" y="6771780"/>
                  <a:pt x="9753109" y="6769775"/>
                </a:cubicBezTo>
                <a:lnTo>
                  <a:pt x="9753109" y="6749547"/>
                </a:lnTo>
                <a:cubicBezTo>
                  <a:pt x="9670371" y="6699934"/>
                  <a:pt x="9618663" y="6610343"/>
                  <a:pt x="9617047" y="6513869"/>
                </a:cubicBezTo>
                <a:close/>
                <a:moveTo>
                  <a:pt x="9191864" y="6503456"/>
                </a:moveTo>
                <a:cubicBezTo>
                  <a:pt x="9183844" y="6513749"/>
                  <a:pt x="9172084" y="6520990"/>
                  <a:pt x="9158618" y="6523115"/>
                </a:cubicBezTo>
                <a:lnTo>
                  <a:pt x="9158618" y="6660554"/>
                </a:lnTo>
                <a:cubicBezTo>
                  <a:pt x="9174388" y="6663487"/>
                  <a:pt x="9187225" y="6674738"/>
                  <a:pt x="9192432" y="6689610"/>
                </a:cubicBezTo>
                <a:cubicBezTo>
                  <a:pt x="9192701" y="6690388"/>
                  <a:pt x="9192970" y="6691196"/>
                  <a:pt x="9193210" y="6692004"/>
                </a:cubicBezTo>
                <a:cubicBezTo>
                  <a:pt x="9194496" y="6696163"/>
                  <a:pt x="9195215" y="6700562"/>
                  <a:pt x="9195215" y="6705140"/>
                </a:cubicBezTo>
                <a:lnTo>
                  <a:pt x="9195215" y="6705230"/>
                </a:lnTo>
                <a:cubicBezTo>
                  <a:pt x="9195215" y="6710287"/>
                  <a:pt x="9194317" y="6715105"/>
                  <a:pt x="9192761" y="6719653"/>
                </a:cubicBezTo>
                <a:lnTo>
                  <a:pt x="9312695" y="6788896"/>
                </a:lnTo>
                <a:cubicBezTo>
                  <a:pt x="9320804" y="6778812"/>
                  <a:pt x="9332564" y="6771780"/>
                  <a:pt x="9345940" y="6769775"/>
                </a:cubicBezTo>
                <a:lnTo>
                  <a:pt x="9345940" y="6749547"/>
                </a:lnTo>
                <a:cubicBezTo>
                  <a:pt x="9263201" y="6699934"/>
                  <a:pt x="9211493" y="6610343"/>
                  <a:pt x="9209878" y="6513869"/>
                </a:cubicBezTo>
                <a:close/>
                <a:moveTo>
                  <a:pt x="8784664" y="6503456"/>
                </a:moveTo>
                <a:cubicBezTo>
                  <a:pt x="8776644" y="6513749"/>
                  <a:pt x="8764884" y="6520990"/>
                  <a:pt x="8751418" y="6523115"/>
                </a:cubicBezTo>
                <a:lnTo>
                  <a:pt x="8751418" y="6660554"/>
                </a:lnTo>
                <a:cubicBezTo>
                  <a:pt x="8767188" y="6663487"/>
                  <a:pt x="8780025" y="6674738"/>
                  <a:pt x="8785232" y="6689610"/>
                </a:cubicBezTo>
                <a:cubicBezTo>
                  <a:pt x="8785501" y="6690388"/>
                  <a:pt x="8785770" y="6691196"/>
                  <a:pt x="8786010" y="6692004"/>
                </a:cubicBezTo>
                <a:cubicBezTo>
                  <a:pt x="8787296" y="6696163"/>
                  <a:pt x="8788015" y="6700562"/>
                  <a:pt x="8788015" y="6705140"/>
                </a:cubicBezTo>
                <a:lnTo>
                  <a:pt x="8788015" y="6705230"/>
                </a:lnTo>
                <a:cubicBezTo>
                  <a:pt x="8788015" y="6710287"/>
                  <a:pt x="8787117" y="6715105"/>
                  <a:pt x="8785561" y="6719653"/>
                </a:cubicBezTo>
                <a:lnTo>
                  <a:pt x="8905494" y="6788896"/>
                </a:lnTo>
                <a:cubicBezTo>
                  <a:pt x="8913604" y="6778812"/>
                  <a:pt x="8925364" y="6771780"/>
                  <a:pt x="8938740" y="6769775"/>
                </a:cubicBezTo>
                <a:lnTo>
                  <a:pt x="8938740" y="6749547"/>
                </a:lnTo>
                <a:cubicBezTo>
                  <a:pt x="8856002" y="6699934"/>
                  <a:pt x="8804294" y="6610343"/>
                  <a:pt x="8802678" y="6513869"/>
                </a:cubicBezTo>
                <a:close/>
                <a:moveTo>
                  <a:pt x="7970294" y="6503456"/>
                </a:moveTo>
                <a:cubicBezTo>
                  <a:pt x="7962274" y="6513749"/>
                  <a:pt x="7950515" y="6520990"/>
                  <a:pt x="7937049" y="6523115"/>
                </a:cubicBezTo>
                <a:lnTo>
                  <a:pt x="7937049" y="6660554"/>
                </a:lnTo>
                <a:cubicBezTo>
                  <a:pt x="7952819" y="6663487"/>
                  <a:pt x="7965656" y="6674738"/>
                  <a:pt x="7970863" y="6689610"/>
                </a:cubicBezTo>
                <a:cubicBezTo>
                  <a:pt x="7971132" y="6690388"/>
                  <a:pt x="7971401" y="6691196"/>
                  <a:pt x="7971641" y="6692004"/>
                </a:cubicBezTo>
                <a:cubicBezTo>
                  <a:pt x="7972927" y="6696163"/>
                  <a:pt x="7973645" y="6700562"/>
                  <a:pt x="7973645" y="6705140"/>
                </a:cubicBezTo>
                <a:lnTo>
                  <a:pt x="7973645" y="6705230"/>
                </a:lnTo>
                <a:cubicBezTo>
                  <a:pt x="7973645" y="6710287"/>
                  <a:pt x="7972748" y="6715105"/>
                  <a:pt x="7971191" y="6719653"/>
                </a:cubicBezTo>
                <a:lnTo>
                  <a:pt x="8091125" y="6788896"/>
                </a:lnTo>
                <a:cubicBezTo>
                  <a:pt x="8099235" y="6778812"/>
                  <a:pt x="8110994" y="6771780"/>
                  <a:pt x="8124370" y="6769775"/>
                </a:cubicBezTo>
                <a:lnTo>
                  <a:pt x="8124370" y="6749547"/>
                </a:lnTo>
                <a:cubicBezTo>
                  <a:pt x="8041632" y="6699934"/>
                  <a:pt x="7989924" y="6610343"/>
                  <a:pt x="7988308" y="6513869"/>
                </a:cubicBezTo>
                <a:close/>
                <a:moveTo>
                  <a:pt x="7563124" y="6503456"/>
                </a:moveTo>
                <a:cubicBezTo>
                  <a:pt x="7555105" y="6513749"/>
                  <a:pt x="7543344" y="6520990"/>
                  <a:pt x="7529879" y="6523115"/>
                </a:cubicBezTo>
                <a:lnTo>
                  <a:pt x="7529879" y="6660554"/>
                </a:lnTo>
                <a:cubicBezTo>
                  <a:pt x="7545649" y="6663487"/>
                  <a:pt x="7558486" y="6674738"/>
                  <a:pt x="7563693" y="6689610"/>
                </a:cubicBezTo>
                <a:cubicBezTo>
                  <a:pt x="7563962" y="6690388"/>
                  <a:pt x="7564231" y="6691196"/>
                  <a:pt x="7564471" y="6692004"/>
                </a:cubicBezTo>
                <a:cubicBezTo>
                  <a:pt x="7565757" y="6696163"/>
                  <a:pt x="7566475" y="6700562"/>
                  <a:pt x="7566475" y="6705140"/>
                </a:cubicBezTo>
                <a:lnTo>
                  <a:pt x="7566475" y="6705230"/>
                </a:lnTo>
                <a:cubicBezTo>
                  <a:pt x="7566475" y="6710287"/>
                  <a:pt x="7565578" y="6715105"/>
                  <a:pt x="7564022" y="6719653"/>
                </a:cubicBezTo>
                <a:lnTo>
                  <a:pt x="7683955" y="6788896"/>
                </a:lnTo>
                <a:cubicBezTo>
                  <a:pt x="7692064" y="6778812"/>
                  <a:pt x="7703825" y="6771780"/>
                  <a:pt x="7717201" y="6769775"/>
                </a:cubicBezTo>
                <a:lnTo>
                  <a:pt x="7717201" y="6749547"/>
                </a:lnTo>
                <a:cubicBezTo>
                  <a:pt x="7634462" y="6699934"/>
                  <a:pt x="7582754" y="6610343"/>
                  <a:pt x="7581138" y="6513869"/>
                </a:cubicBezTo>
                <a:close/>
                <a:moveTo>
                  <a:pt x="7155924" y="6503456"/>
                </a:moveTo>
                <a:cubicBezTo>
                  <a:pt x="7147905" y="6513749"/>
                  <a:pt x="7136145" y="6520990"/>
                  <a:pt x="7122680" y="6523115"/>
                </a:cubicBezTo>
                <a:lnTo>
                  <a:pt x="7122680" y="6660554"/>
                </a:lnTo>
                <a:cubicBezTo>
                  <a:pt x="7138449" y="6663487"/>
                  <a:pt x="7151286" y="6674738"/>
                  <a:pt x="7156493" y="6689610"/>
                </a:cubicBezTo>
                <a:cubicBezTo>
                  <a:pt x="7156762" y="6690388"/>
                  <a:pt x="7157032" y="6691196"/>
                  <a:pt x="7157271" y="6692004"/>
                </a:cubicBezTo>
                <a:cubicBezTo>
                  <a:pt x="7158558" y="6696163"/>
                  <a:pt x="7159276" y="6700562"/>
                  <a:pt x="7159276" y="6705140"/>
                </a:cubicBezTo>
                <a:lnTo>
                  <a:pt x="7159276" y="6705230"/>
                </a:lnTo>
                <a:cubicBezTo>
                  <a:pt x="7159276" y="6710287"/>
                  <a:pt x="7158378" y="6715105"/>
                  <a:pt x="7156822" y="6719653"/>
                </a:cubicBezTo>
                <a:lnTo>
                  <a:pt x="7276756" y="6788896"/>
                </a:lnTo>
                <a:cubicBezTo>
                  <a:pt x="7284865" y="6778812"/>
                  <a:pt x="7296625" y="6771780"/>
                  <a:pt x="7310001" y="6769775"/>
                </a:cubicBezTo>
                <a:lnTo>
                  <a:pt x="7310001" y="6749547"/>
                </a:lnTo>
                <a:cubicBezTo>
                  <a:pt x="7227262" y="6699934"/>
                  <a:pt x="7175554" y="6610343"/>
                  <a:pt x="7173938" y="6513869"/>
                </a:cubicBezTo>
                <a:close/>
                <a:moveTo>
                  <a:pt x="6748754" y="6503456"/>
                </a:moveTo>
                <a:cubicBezTo>
                  <a:pt x="6740735" y="6513749"/>
                  <a:pt x="6728975" y="6520990"/>
                  <a:pt x="6715509" y="6523115"/>
                </a:cubicBezTo>
                <a:lnTo>
                  <a:pt x="6715509" y="6660554"/>
                </a:lnTo>
                <a:cubicBezTo>
                  <a:pt x="6731279" y="6663487"/>
                  <a:pt x="6744117" y="6674738"/>
                  <a:pt x="6749323" y="6689610"/>
                </a:cubicBezTo>
                <a:cubicBezTo>
                  <a:pt x="6749592" y="6690388"/>
                  <a:pt x="6749862" y="6691196"/>
                  <a:pt x="6750101" y="6692004"/>
                </a:cubicBezTo>
                <a:cubicBezTo>
                  <a:pt x="6751388" y="6696163"/>
                  <a:pt x="6752106" y="6700562"/>
                  <a:pt x="6752106" y="6705140"/>
                </a:cubicBezTo>
                <a:lnTo>
                  <a:pt x="6752106" y="6705230"/>
                </a:lnTo>
                <a:cubicBezTo>
                  <a:pt x="6752106" y="6710287"/>
                  <a:pt x="6751208" y="6715105"/>
                  <a:pt x="6749652" y="6719653"/>
                </a:cubicBezTo>
                <a:lnTo>
                  <a:pt x="6869586" y="6788896"/>
                </a:lnTo>
                <a:cubicBezTo>
                  <a:pt x="6877695" y="6778812"/>
                  <a:pt x="6889455" y="6771780"/>
                  <a:pt x="6902831" y="6769775"/>
                </a:cubicBezTo>
                <a:lnTo>
                  <a:pt x="6902831" y="6749547"/>
                </a:lnTo>
                <a:cubicBezTo>
                  <a:pt x="6820092" y="6699934"/>
                  <a:pt x="6768384" y="6610343"/>
                  <a:pt x="6766768" y="6513869"/>
                </a:cubicBezTo>
                <a:close/>
                <a:moveTo>
                  <a:pt x="6341555" y="6503456"/>
                </a:moveTo>
                <a:cubicBezTo>
                  <a:pt x="6333535" y="6513749"/>
                  <a:pt x="6321775" y="6520990"/>
                  <a:pt x="6308309" y="6523115"/>
                </a:cubicBezTo>
                <a:lnTo>
                  <a:pt x="6308309" y="6660554"/>
                </a:lnTo>
                <a:cubicBezTo>
                  <a:pt x="6324079" y="6663487"/>
                  <a:pt x="6336917" y="6674738"/>
                  <a:pt x="6342123" y="6689610"/>
                </a:cubicBezTo>
                <a:cubicBezTo>
                  <a:pt x="6342393" y="6690388"/>
                  <a:pt x="6342662" y="6691196"/>
                  <a:pt x="6342901" y="6692004"/>
                </a:cubicBezTo>
                <a:cubicBezTo>
                  <a:pt x="6344188" y="6696163"/>
                  <a:pt x="6344906" y="6700562"/>
                  <a:pt x="6344906" y="6705140"/>
                </a:cubicBezTo>
                <a:lnTo>
                  <a:pt x="6344906" y="6705230"/>
                </a:lnTo>
                <a:cubicBezTo>
                  <a:pt x="6344906" y="6710287"/>
                  <a:pt x="6344008" y="6715105"/>
                  <a:pt x="6342453" y="6719653"/>
                </a:cubicBezTo>
                <a:lnTo>
                  <a:pt x="6462386" y="6788896"/>
                </a:lnTo>
                <a:cubicBezTo>
                  <a:pt x="6470495" y="6778812"/>
                  <a:pt x="6482255" y="6771780"/>
                  <a:pt x="6495631" y="6769775"/>
                </a:cubicBezTo>
                <a:lnTo>
                  <a:pt x="6495631" y="6749547"/>
                </a:lnTo>
                <a:cubicBezTo>
                  <a:pt x="6412892" y="6699934"/>
                  <a:pt x="6361185" y="6610343"/>
                  <a:pt x="6359569" y="6513869"/>
                </a:cubicBezTo>
                <a:close/>
                <a:moveTo>
                  <a:pt x="5934385" y="6503456"/>
                </a:moveTo>
                <a:cubicBezTo>
                  <a:pt x="5926365" y="6513749"/>
                  <a:pt x="5914606" y="6520990"/>
                  <a:pt x="5901139" y="6523115"/>
                </a:cubicBezTo>
                <a:lnTo>
                  <a:pt x="5901139" y="6660554"/>
                </a:lnTo>
                <a:cubicBezTo>
                  <a:pt x="5916910" y="6663487"/>
                  <a:pt x="5929747" y="6674738"/>
                  <a:pt x="5934953" y="6689610"/>
                </a:cubicBezTo>
                <a:cubicBezTo>
                  <a:pt x="5935223" y="6690388"/>
                  <a:pt x="5935492" y="6691196"/>
                  <a:pt x="5935731" y="6692004"/>
                </a:cubicBezTo>
                <a:cubicBezTo>
                  <a:pt x="5937018" y="6696163"/>
                  <a:pt x="5937738" y="6700562"/>
                  <a:pt x="5937738" y="6705140"/>
                </a:cubicBezTo>
                <a:lnTo>
                  <a:pt x="5937738" y="6705230"/>
                </a:lnTo>
                <a:cubicBezTo>
                  <a:pt x="5937738" y="6710287"/>
                  <a:pt x="5936839" y="6715105"/>
                  <a:pt x="5935283" y="6719653"/>
                </a:cubicBezTo>
                <a:lnTo>
                  <a:pt x="6055216" y="6788896"/>
                </a:lnTo>
                <a:cubicBezTo>
                  <a:pt x="6063326" y="6778812"/>
                  <a:pt x="6075085" y="6771780"/>
                  <a:pt x="6088461" y="6769775"/>
                </a:cubicBezTo>
                <a:lnTo>
                  <a:pt x="6088461" y="6749547"/>
                </a:lnTo>
                <a:cubicBezTo>
                  <a:pt x="6005724" y="6699934"/>
                  <a:pt x="5954016" y="6610343"/>
                  <a:pt x="5952399" y="6513869"/>
                </a:cubicBezTo>
                <a:close/>
                <a:moveTo>
                  <a:pt x="5527215" y="6503456"/>
                </a:moveTo>
                <a:cubicBezTo>
                  <a:pt x="5519195" y="6513749"/>
                  <a:pt x="5507436" y="6520990"/>
                  <a:pt x="5493970" y="6523115"/>
                </a:cubicBezTo>
                <a:lnTo>
                  <a:pt x="5493970" y="6660554"/>
                </a:lnTo>
                <a:cubicBezTo>
                  <a:pt x="5509739" y="6663487"/>
                  <a:pt x="5522577" y="6674738"/>
                  <a:pt x="5527783" y="6689610"/>
                </a:cubicBezTo>
                <a:cubicBezTo>
                  <a:pt x="5528053" y="6690388"/>
                  <a:pt x="5528322" y="6691196"/>
                  <a:pt x="5528561" y="6692004"/>
                </a:cubicBezTo>
                <a:cubicBezTo>
                  <a:pt x="5529848" y="6696163"/>
                  <a:pt x="5530566" y="6700562"/>
                  <a:pt x="5530566" y="6705140"/>
                </a:cubicBezTo>
                <a:lnTo>
                  <a:pt x="5530566" y="6705230"/>
                </a:lnTo>
                <a:cubicBezTo>
                  <a:pt x="5530566" y="6710287"/>
                  <a:pt x="5529669" y="6715105"/>
                  <a:pt x="5528113" y="6719653"/>
                </a:cubicBezTo>
                <a:lnTo>
                  <a:pt x="5648046" y="6788896"/>
                </a:lnTo>
                <a:cubicBezTo>
                  <a:pt x="5656157" y="6778812"/>
                  <a:pt x="5667915" y="6771780"/>
                  <a:pt x="5681292" y="6769775"/>
                </a:cubicBezTo>
                <a:lnTo>
                  <a:pt x="5681292" y="6749547"/>
                </a:lnTo>
                <a:cubicBezTo>
                  <a:pt x="5598553" y="6699934"/>
                  <a:pt x="5546845" y="6610343"/>
                  <a:pt x="5545229" y="6513869"/>
                </a:cubicBezTo>
                <a:close/>
                <a:moveTo>
                  <a:pt x="5120016" y="6503456"/>
                </a:moveTo>
                <a:cubicBezTo>
                  <a:pt x="5111996" y="6513749"/>
                  <a:pt x="5100236" y="6520990"/>
                  <a:pt x="5086770" y="6523115"/>
                </a:cubicBezTo>
                <a:lnTo>
                  <a:pt x="5086770" y="6660554"/>
                </a:lnTo>
                <a:cubicBezTo>
                  <a:pt x="5102540" y="6663487"/>
                  <a:pt x="5115377" y="6674738"/>
                  <a:pt x="5120584" y="6689610"/>
                </a:cubicBezTo>
                <a:cubicBezTo>
                  <a:pt x="5120853" y="6690388"/>
                  <a:pt x="5121122" y="6691196"/>
                  <a:pt x="5121362" y="6692004"/>
                </a:cubicBezTo>
                <a:cubicBezTo>
                  <a:pt x="5122648" y="6696163"/>
                  <a:pt x="5123366" y="6700562"/>
                  <a:pt x="5123366" y="6705140"/>
                </a:cubicBezTo>
                <a:lnTo>
                  <a:pt x="5123366" y="6705230"/>
                </a:lnTo>
                <a:cubicBezTo>
                  <a:pt x="5123366" y="6710287"/>
                  <a:pt x="5122469" y="6715105"/>
                  <a:pt x="5120913" y="6719653"/>
                </a:cubicBezTo>
                <a:lnTo>
                  <a:pt x="5240846" y="6788896"/>
                </a:lnTo>
                <a:cubicBezTo>
                  <a:pt x="5248956" y="6778812"/>
                  <a:pt x="5260716" y="6771780"/>
                  <a:pt x="5274091" y="6769775"/>
                </a:cubicBezTo>
                <a:lnTo>
                  <a:pt x="5274091" y="6749547"/>
                </a:lnTo>
                <a:cubicBezTo>
                  <a:pt x="5191353" y="6699934"/>
                  <a:pt x="5139645" y="6610343"/>
                  <a:pt x="5138030" y="6513869"/>
                </a:cubicBezTo>
                <a:close/>
                <a:moveTo>
                  <a:pt x="4712845" y="6503456"/>
                </a:moveTo>
                <a:cubicBezTo>
                  <a:pt x="4704826" y="6513749"/>
                  <a:pt x="4693066" y="6520990"/>
                  <a:pt x="4679600" y="6523115"/>
                </a:cubicBezTo>
                <a:lnTo>
                  <a:pt x="4679600" y="6660554"/>
                </a:lnTo>
                <a:cubicBezTo>
                  <a:pt x="4695370" y="6663487"/>
                  <a:pt x="4708207" y="6674738"/>
                  <a:pt x="4713414" y="6689610"/>
                </a:cubicBezTo>
                <a:cubicBezTo>
                  <a:pt x="4713683" y="6690388"/>
                  <a:pt x="4713952" y="6691196"/>
                  <a:pt x="4714192" y="6692004"/>
                </a:cubicBezTo>
                <a:cubicBezTo>
                  <a:pt x="4715479" y="6696163"/>
                  <a:pt x="4716198" y="6700562"/>
                  <a:pt x="4716198" y="6705140"/>
                </a:cubicBezTo>
                <a:lnTo>
                  <a:pt x="4716198" y="6705230"/>
                </a:lnTo>
                <a:cubicBezTo>
                  <a:pt x="4716198" y="6710287"/>
                  <a:pt x="4715299" y="6715105"/>
                  <a:pt x="4713743" y="6719653"/>
                </a:cubicBezTo>
                <a:lnTo>
                  <a:pt x="4833677" y="6788896"/>
                </a:lnTo>
                <a:cubicBezTo>
                  <a:pt x="4841786" y="6778812"/>
                  <a:pt x="4853547" y="6771780"/>
                  <a:pt x="4866922" y="6769775"/>
                </a:cubicBezTo>
                <a:lnTo>
                  <a:pt x="4866922" y="6749547"/>
                </a:lnTo>
                <a:cubicBezTo>
                  <a:pt x="4784183" y="6699934"/>
                  <a:pt x="4732476" y="6610343"/>
                  <a:pt x="4730859" y="6513869"/>
                </a:cubicBezTo>
                <a:close/>
                <a:moveTo>
                  <a:pt x="4305645" y="6503456"/>
                </a:moveTo>
                <a:cubicBezTo>
                  <a:pt x="4297626" y="6513749"/>
                  <a:pt x="4285866" y="6520990"/>
                  <a:pt x="4272401" y="6523115"/>
                </a:cubicBezTo>
                <a:lnTo>
                  <a:pt x="4272401" y="6660554"/>
                </a:lnTo>
                <a:cubicBezTo>
                  <a:pt x="4288170" y="6663487"/>
                  <a:pt x="4301007" y="6674738"/>
                  <a:pt x="4306214" y="6689610"/>
                </a:cubicBezTo>
                <a:cubicBezTo>
                  <a:pt x="4306484" y="6690388"/>
                  <a:pt x="4306753" y="6691196"/>
                  <a:pt x="4306992" y="6692004"/>
                </a:cubicBezTo>
                <a:cubicBezTo>
                  <a:pt x="4308279" y="6696163"/>
                  <a:pt x="4308997" y="6700562"/>
                  <a:pt x="4308997" y="6705140"/>
                </a:cubicBezTo>
                <a:lnTo>
                  <a:pt x="4308997" y="6705230"/>
                </a:lnTo>
                <a:cubicBezTo>
                  <a:pt x="4308997" y="6710287"/>
                  <a:pt x="4308099" y="6715105"/>
                  <a:pt x="4306543" y="6719653"/>
                </a:cubicBezTo>
                <a:lnTo>
                  <a:pt x="4426477" y="6788896"/>
                </a:lnTo>
                <a:cubicBezTo>
                  <a:pt x="4434586" y="6778812"/>
                  <a:pt x="4446346" y="6771780"/>
                  <a:pt x="4459722" y="6769775"/>
                </a:cubicBezTo>
                <a:lnTo>
                  <a:pt x="4459722" y="6749547"/>
                </a:lnTo>
                <a:cubicBezTo>
                  <a:pt x="4376984" y="6699934"/>
                  <a:pt x="4325275" y="6610343"/>
                  <a:pt x="4323659" y="6513869"/>
                </a:cubicBezTo>
                <a:close/>
                <a:moveTo>
                  <a:pt x="3898475" y="6503456"/>
                </a:moveTo>
                <a:cubicBezTo>
                  <a:pt x="3890456" y="6513749"/>
                  <a:pt x="3878696" y="6520990"/>
                  <a:pt x="3865230" y="6523115"/>
                </a:cubicBezTo>
                <a:lnTo>
                  <a:pt x="3865230" y="6660554"/>
                </a:lnTo>
                <a:cubicBezTo>
                  <a:pt x="3881000" y="6663487"/>
                  <a:pt x="3893837" y="6674738"/>
                  <a:pt x="3899044" y="6689610"/>
                </a:cubicBezTo>
                <a:cubicBezTo>
                  <a:pt x="3899313" y="6690388"/>
                  <a:pt x="3899583" y="6691196"/>
                  <a:pt x="3899822" y="6692004"/>
                </a:cubicBezTo>
                <a:cubicBezTo>
                  <a:pt x="3901109" y="6696163"/>
                  <a:pt x="3901827" y="6700562"/>
                  <a:pt x="3901827" y="6705140"/>
                </a:cubicBezTo>
                <a:lnTo>
                  <a:pt x="3901827" y="6705230"/>
                </a:lnTo>
                <a:cubicBezTo>
                  <a:pt x="3901827" y="6710287"/>
                  <a:pt x="3900929" y="6715105"/>
                  <a:pt x="3899373" y="6719653"/>
                </a:cubicBezTo>
                <a:lnTo>
                  <a:pt x="4019307" y="6788896"/>
                </a:lnTo>
                <a:cubicBezTo>
                  <a:pt x="4027416" y="6778812"/>
                  <a:pt x="4039176" y="6771780"/>
                  <a:pt x="4052552" y="6769775"/>
                </a:cubicBezTo>
                <a:lnTo>
                  <a:pt x="4052552" y="6749547"/>
                </a:lnTo>
                <a:cubicBezTo>
                  <a:pt x="3969813" y="6699934"/>
                  <a:pt x="3918105" y="6610343"/>
                  <a:pt x="3916489" y="6513869"/>
                </a:cubicBezTo>
                <a:close/>
                <a:moveTo>
                  <a:pt x="3491276" y="6503456"/>
                </a:moveTo>
                <a:cubicBezTo>
                  <a:pt x="3483256" y="6513749"/>
                  <a:pt x="3471496" y="6520990"/>
                  <a:pt x="3458031" y="6523115"/>
                </a:cubicBezTo>
                <a:lnTo>
                  <a:pt x="3458031" y="6660554"/>
                </a:lnTo>
                <a:cubicBezTo>
                  <a:pt x="3473800" y="6663487"/>
                  <a:pt x="3486637" y="6674738"/>
                  <a:pt x="3491844" y="6689610"/>
                </a:cubicBezTo>
                <a:cubicBezTo>
                  <a:pt x="3492113" y="6690388"/>
                  <a:pt x="3492383" y="6691196"/>
                  <a:pt x="3492622" y="6692004"/>
                </a:cubicBezTo>
                <a:cubicBezTo>
                  <a:pt x="3493909" y="6696163"/>
                  <a:pt x="3494627" y="6700562"/>
                  <a:pt x="3494627" y="6705140"/>
                </a:cubicBezTo>
                <a:lnTo>
                  <a:pt x="3494627" y="6705230"/>
                </a:lnTo>
                <a:cubicBezTo>
                  <a:pt x="3494627" y="6710287"/>
                  <a:pt x="3493729" y="6715105"/>
                  <a:pt x="3492173" y="6719653"/>
                </a:cubicBezTo>
                <a:lnTo>
                  <a:pt x="3612107" y="6788896"/>
                </a:lnTo>
                <a:cubicBezTo>
                  <a:pt x="3620216" y="6778812"/>
                  <a:pt x="3631976" y="6771780"/>
                  <a:pt x="3645352" y="6769775"/>
                </a:cubicBezTo>
                <a:lnTo>
                  <a:pt x="3645352" y="6749547"/>
                </a:lnTo>
                <a:cubicBezTo>
                  <a:pt x="3562613" y="6699934"/>
                  <a:pt x="3510905" y="6610343"/>
                  <a:pt x="3509290" y="6513869"/>
                </a:cubicBezTo>
                <a:close/>
                <a:moveTo>
                  <a:pt x="3084106" y="6503456"/>
                </a:moveTo>
                <a:cubicBezTo>
                  <a:pt x="3076086" y="6513749"/>
                  <a:pt x="3064326" y="6520990"/>
                  <a:pt x="3050861" y="6523115"/>
                </a:cubicBezTo>
                <a:lnTo>
                  <a:pt x="3050861" y="6660554"/>
                </a:lnTo>
                <a:cubicBezTo>
                  <a:pt x="3066630" y="6663487"/>
                  <a:pt x="3079468" y="6674738"/>
                  <a:pt x="3084674" y="6689610"/>
                </a:cubicBezTo>
                <a:cubicBezTo>
                  <a:pt x="3084944" y="6690388"/>
                  <a:pt x="3085213" y="6691196"/>
                  <a:pt x="3085452" y="6692004"/>
                </a:cubicBezTo>
                <a:cubicBezTo>
                  <a:pt x="3086739" y="6696163"/>
                  <a:pt x="3087457" y="6700562"/>
                  <a:pt x="3087457" y="6705140"/>
                </a:cubicBezTo>
                <a:lnTo>
                  <a:pt x="3087457" y="6705230"/>
                </a:lnTo>
                <a:cubicBezTo>
                  <a:pt x="3087457" y="6710287"/>
                  <a:pt x="3086560" y="6715105"/>
                  <a:pt x="3085004" y="6719653"/>
                </a:cubicBezTo>
                <a:lnTo>
                  <a:pt x="3204937" y="6788896"/>
                </a:lnTo>
                <a:cubicBezTo>
                  <a:pt x="3213047" y="6778812"/>
                  <a:pt x="3224806" y="6771780"/>
                  <a:pt x="3238182" y="6769775"/>
                </a:cubicBezTo>
                <a:lnTo>
                  <a:pt x="3238182" y="6749547"/>
                </a:lnTo>
                <a:cubicBezTo>
                  <a:pt x="3155444" y="6699934"/>
                  <a:pt x="3103736" y="6610343"/>
                  <a:pt x="3102120" y="6513869"/>
                </a:cubicBezTo>
                <a:close/>
                <a:moveTo>
                  <a:pt x="2676906" y="6503456"/>
                </a:moveTo>
                <a:cubicBezTo>
                  <a:pt x="2668887" y="6513749"/>
                  <a:pt x="2657127" y="6520990"/>
                  <a:pt x="2643661" y="6523115"/>
                </a:cubicBezTo>
                <a:lnTo>
                  <a:pt x="2643661" y="6660554"/>
                </a:lnTo>
                <a:cubicBezTo>
                  <a:pt x="2659431" y="6663487"/>
                  <a:pt x="2672268" y="6674738"/>
                  <a:pt x="2677475" y="6689610"/>
                </a:cubicBezTo>
                <a:cubicBezTo>
                  <a:pt x="2677744" y="6690388"/>
                  <a:pt x="2678013" y="6691196"/>
                  <a:pt x="2678253" y="6692004"/>
                </a:cubicBezTo>
                <a:cubicBezTo>
                  <a:pt x="2679539" y="6696163"/>
                  <a:pt x="2680257" y="6700562"/>
                  <a:pt x="2680257" y="6705140"/>
                </a:cubicBezTo>
                <a:lnTo>
                  <a:pt x="2680257" y="6705230"/>
                </a:lnTo>
                <a:cubicBezTo>
                  <a:pt x="2680257" y="6710287"/>
                  <a:pt x="2679360" y="6715105"/>
                  <a:pt x="2677804" y="6719653"/>
                </a:cubicBezTo>
                <a:lnTo>
                  <a:pt x="2797737" y="6788896"/>
                </a:lnTo>
                <a:cubicBezTo>
                  <a:pt x="2805847" y="6778812"/>
                  <a:pt x="2817607" y="6771780"/>
                  <a:pt x="2830982" y="6769775"/>
                </a:cubicBezTo>
                <a:lnTo>
                  <a:pt x="2830982" y="6749547"/>
                </a:lnTo>
                <a:cubicBezTo>
                  <a:pt x="2748244" y="6699934"/>
                  <a:pt x="2696536" y="6610343"/>
                  <a:pt x="2694920" y="6513869"/>
                </a:cubicBezTo>
                <a:close/>
                <a:moveTo>
                  <a:pt x="2269736" y="6503456"/>
                </a:moveTo>
                <a:cubicBezTo>
                  <a:pt x="2261717" y="6513749"/>
                  <a:pt x="2249957" y="6520990"/>
                  <a:pt x="2236491" y="6523115"/>
                </a:cubicBezTo>
                <a:lnTo>
                  <a:pt x="2236491" y="6660554"/>
                </a:lnTo>
                <a:cubicBezTo>
                  <a:pt x="2252261" y="6663487"/>
                  <a:pt x="2265098" y="6674738"/>
                  <a:pt x="2270305" y="6689610"/>
                </a:cubicBezTo>
                <a:cubicBezTo>
                  <a:pt x="2270574" y="6690388"/>
                  <a:pt x="2270843" y="6691196"/>
                  <a:pt x="2271083" y="6692004"/>
                </a:cubicBezTo>
                <a:cubicBezTo>
                  <a:pt x="2272369" y="6696163"/>
                  <a:pt x="2273088" y="6700562"/>
                  <a:pt x="2273088" y="6705140"/>
                </a:cubicBezTo>
                <a:lnTo>
                  <a:pt x="2273088" y="6705230"/>
                </a:lnTo>
                <a:cubicBezTo>
                  <a:pt x="2273088" y="6710287"/>
                  <a:pt x="2272190" y="6715105"/>
                  <a:pt x="2270634" y="6719653"/>
                </a:cubicBezTo>
                <a:lnTo>
                  <a:pt x="2390567" y="6788896"/>
                </a:lnTo>
                <a:cubicBezTo>
                  <a:pt x="2398677" y="6778812"/>
                  <a:pt x="2410437" y="6771780"/>
                  <a:pt x="2423812" y="6769775"/>
                </a:cubicBezTo>
                <a:lnTo>
                  <a:pt x="2423812" y="6749547"/>
                </a:lnTo>
                <a:cubicBezTo>
                  <a:pt x="2341074" y="6699934"/>
                  <a:pt x="2289366" y="6610343"/>
                  <a:pt x="2287750" y="6513869"/>
                </a:cubicBezTo>
                <a:close/>
                <a:moveTo>
                  <a:pt x="1862566" y="6503456"/>
                </a:moveTo>
                <a:cubicBezTo>
                  <a:pt x="1854547" y="6513749"/>
                  <a:pt x="1842787" y="6520990"/>
                  <a:pt x="1829321" y="6523115"/>
                </a:cubicBezTo>
                <a:lnTo>
                  <a:pt x="1829321" y="6660554"/>
                </a:lnTo>
                <a:cubicBezTo>
                  <a:pt x="1845091" y="6663487"/>
                  <a:pt x="1857928" y="6674738"/>
                  <a:pt x="1863135" y="6689610"/>
                </a:cubicBezTo>
                <a:cubicBezTo>
                  <a:pt x="1863404" y="6690388"/>
                  <a:pt x="1863673" y="6691196"/>
                  <a:pt x="1863913" y="6692004"/>
                </a:cubicBezTo>
                <a:cubicBezTo>
                  <a:pt x="1865199" y="6696163"/>
                  <a:pt x="1865918" y="6700562"/>
                  <a:pt x="1865918" y="6705140"/>
                </a:cubicBezTo>
                <a:lnTo>
                  <a:pt x="1865918" y="6705230"/>
                </a:lnTo>
                <a:cubicBezTo>
                  <a:pt x="1865918" y="6710287"/>
                  <a:pt x="1865020" y="6715105"/>
                  <a:pt x="1863464" y="6719653"/>
                </a:cubicBezTo>
                <a:lnTo>
                  <a:pt x="1983398" y="6788896"/>
                </a:lnTo>
                <a:cubicBezTo>
                  <a:pt x="1991507" y="6778812"/>
                  <a:pt x="2003267" y="6771780"/>
                  <a:pt x="2016643" y="6769775"/>
                </a:cubicBezTo>
                <a:lnTo>
                  <a:pt x="2016643" y="6749547"/>
                </a:lnTo>
                <a:cubicBezTo>
                  <a:pt x="1933904" y="6699934"/>
                  <a:pt x="1882196" y="6610343"/>
                  <a:pt x="1880580" y="6513869"/>
                </a:cubicBezTo>
                <a:close/>
                <a:moveTo>
                  <a:pt x="1455366" y="6503456"/>
                </a:moveTo>
                <a:cubicBezTo>
                  <a:pt x="1447347" y="6513749"/>
                  <a:pt x="1435587" y="6520990"/>
                  <a:pt x="1422121" y="6523115"/>
                </a:cubicBezTo>
                <a:lnTo>
                  <a:pt x="1422121" y="6660554"/>
                </a:lnTo>
                <a:cubicBezTo>
                  <a:pt x="1437891" y="6663487"/>
                  <a:pt x="1450728" y="6674738"/>
                  <a:pt x="1455935" y="6689610"/>
                </a:cubicBezTo>
                <a:cubicBezTo>
                  <a:pt x="1456204" y="6690388"/>
                  <a:pt x="1456473" y="6691196"/>
                  <a:pt x="1456713" y="6692004"/>
                </a:cubicBezTo>
                <a:cubicBezTo>
                  <a:pt x="1458000" y="6696163"/>
                  <a:pt x="1458718" y="6700562"/>
                  <a:pt x="1458718" y="6705140"/>
                </a:cubicBezTo>
                <a:lnTo>
                  <a:pt x="1458718" y="6705230"/>
                </a:lnTo>
                <a:cubicBezTo>
                  <a:pt x="1458718" y="6710287"/>
                  <a:pt x="1457820" y="6715105"/>
                  <a:pt x="1456264" y="6719653"/>
                </a:cubicBezTo>
                <a:lnTo>
                  <a:pt x="1576198" y="6788896"/>
                </a:lnTo>
                <a:cubicBezTo>
                  <a:pt x="1584307" y="6778812"/>
                  <a:pt x="1596067" y="6771780"/>
                  <a:pt x="1609443" y="6769775"/>
                </a:cubicBezTo>
                <a:lnTo>
                  <a:pt x="1609443" y="6749547"/>
                </a:lnTo>
                <a:cubicBezTo>
                  <a:pt x="1526704" y="6699934"/>
                  <a:pt x="1474996" y="6610343"/>
                  <a:pt x="1473380" y="6513869"/>
                </a:cubicBezTo>
                <a:close/>
                <a:moveTo>
                  <a:pt x="640997" y="6503456"/>
                </a:moveTo>
                <a:cubicBezTo>
                  <a:pt x="632977" y="6513749"/>
                  <a:pt x="621217" y="6520990"/>
                  <a:pt x="607752" y="6523115"/>
                </a:cubicBezTo>
                <a:lnTo>
                  <a:pt x="607752" y="6660554"/>
                </a:lnTo>
                <a:cubicBezTo>
                  <a:pt x="623521" y="6663487"/>
                  <a:pt x="636358" y="6674738"/>
                  <a:pt x="641565" y="6689610"/>
                </a:cubicBezTo>
                <a:cubicBezTo>
                  <a:pt x="641834" y="6690388"/>
                  <a:pt x="642104" y="6691196"/>
                  <a:pt x="642343" y="6692004"/>
                </a:cubicBezTo>
                <a:cubicBezTo>
                  <a:pt x="643630" y="6696163"/>
                  <a:pt x="644348" y="6700562"/>
                  <a:pt x="644348" y="6705140"/>
                </a:cubicBezTo>
                <a:lnTo>
                  <a:pt x="644348" y="6705230"/>
                </a:lnTo>
                <a:cubicBezTo>
                  <a:pt x="644348" y="6710287"/>
                  <a:pt x="643450" y="6715105"/>
                  <a:pt x="641894" y="6719653"/>
                </a:cubicBezTo>
                <a:lnTo>
                  <a:pt x="761828" y="6788896"/>
                </a:lnTo>
                <a:cubicBezTo>
                  <a:pt x="769937" y="6778812"/>
                  <a:pt x="781697" y="6771780"/>
                  <a:pt x="795073" y="6769775"/>
                </a:cubicBezTo>
                <a:lnTo>
                  <a:pt x="795073" y="6749547"/>
                </a:lnTo>
                <a:cubicBezTo>
                  <a:pt x="712334" y="6699934"/>
                  <a:pt x="660626" y="6610343"/>
                  <a:pt x="659011" y="6513869"/>
                </a:cubicBezTo>
                <a:close/>
                <a:moveTo>
                  <a:pt x="233827" y="6503456"/>
                </a:moveTo>
                <a:cubicBezTo>
                  <a:pt x="225807" y="6513749"/>
                  <a:pt x="214047" y="6520990"/>
                  <a:pt x="200582" y="6523115"/>
                </a:cubicBezTo>
                <a:lnTo>
                  <a:pt x="200582" y="6660554"/>
                </a:lnTo>
                <a:cubicBezTo>
                  <a:pt x="216351" y="6663487"/>
                  <a:pt x="229189" y="6674738"/>
                  <a:pt x="234395" y="6689610"/>
                </a:cubicBezTo>
                <a:cubicBezTo>
                  <a:pt x="234665" y="6690388"/>
                  <a:pt x="234934" y="6691196"/>
                  <a:pt x="235173" y="6692004"/>
                </a:cubicBezTo>
                <a:cubicBezTo>
                  <a:pt x="236460" y="6696163"/>
                  <a:pt x="237178" y="6700562"/>
                  <a:pt x="237178" y="6705140"/>
                </a:cubicBezTo>
                <a:lnTo>
                  <a:pt x="237178" y="6705230"/>
                </a:lnTo>
                <a:cubicBezTo>
                  <a:pt x="237178" y="6710287"/>
                  <a:pt x="236280" y="6715105"/>
                  <a:pt x="234724" y="6719653"/>
                </a:cubicBezTo>
                <a:lnTo>
                  <a:pt x="354658" y="6788896"/>
                </a:lnTo>
                <a:cubicBezTo>
                  <a:pt x="362767" y="6778812"/>
                  <a:pt x="374527" y="6771780"/>
                  <a:pt x="387903" y="6769775"/>
                </a:cubicBezTo>
                <a:lnTo>
                  <a:pt x="387903" y="6749547"/>
                </a:lnTo>
                <a:cubicBezTo>
                  <a:pt x="305164" y="6699934"/>
                  <a:pt x="253457" y="6610343"/>
                  <a:pt x="251841" y="6513869"/>
                </a:cubicBezTo>
                <a:close/>
                <a:moveTo>
                  <a:pt x="8377493" y="6503426"/>
                </a:moveTo>
                <a:cubicBezTo>
                  <a:pt x="8369474" y="6513719"/>
                  <a:pt x="8357714" y="6520961"/>
                  <a:pt x="8344249" y="6523085"/>
                </a:cubicBezTo>
                <a:lnTo>
                  <a:pt x="8344249" y="6660524"/>
                </a:lnTo>
                <a:cubicBezTo>
                  <a:pt x="8360019" y="6663457"/>
                  <a:pt x="8372855" y="6674738"/>
                  <a:pt x="8378062" y="6689610"/>
                </a:cubicBezTo>
                <a:cubicBezTo>
                  <a:pt x="8378331" y="6690388"/>
                  <a:pt x="8378601" y="6691196"/>
                  <a:pt x="8378840" y="6692004"/>
                </a:cubicBezTo>
                <a:cubicBezTo>
                  <a:pt x="8380127" y="6696163"/>
                  <a:pt x="8380845" y="6700562"/>
                  <a:pt x="8380845" y="6705140"/>
                </a:cubicBezTo>
                <a:lnTo>
                  <a:pt x="8380845" y="6705200"/>
                </a:lnTo>
                <a:cubicBezTo>
                  <a:pt x="8380845" y="6710257"/>
                  <a:pt x="8379947" y="6715075"/>
                  <a:pt x="8378391" y="6719623"/>
                </a:cubicBezTo>
                <a:lnTo>
                  <a:pt x="8498325" y="6788866"/>
                </a:lnTo>
                <a:cubicBezTo>
                  <a:pt x="8506434" y="6778782"/>
                  <a:pt x="8518194" y="6771750"/>
                  <a:pt x="8531570" y="6769745"/>
                </a:cubicBezTo>
                <a:lnTo>
                  <a:pt x="8531570" y="6749517"/>
                </a:lnTo>
                <a:cubicBezTo>
                  <a:pt x="8448831" y="6699904"/>
                  <a:pt x="8397123" y="6610313"/>
                  <a:pt x="8395507" y="6513839"/>
                </a:cubicBezTo>
                <a:close/>
                <a:moveTo>
                  <a:pt x="1048196" y="6503426"/>
                </a:moveTo>
                <a:cubicBezTo>
                  <a:pt x="1040177" y="6513719"/>
                  <a:pt x="1028417" y="6520961"/>
                  <a:pt x="1014951" y="6523085"/>
                </a:cubicBezTo>
                <a:lnTo>
                  <a:pt x="1014951" y="6660524"/>
                </a:lnTo>
                <a:cubicBezTo>
                  <a:pt x="1030721" y="6663457"/>
                  <a:pt x="1043558" y="6674738"/>
                  <a:pt x="1048765" y="6689610"/>
                </a:cubicBezTo>
                <a:cubicBezTo>
                  <a:pt x="1049034" y="6690388"/>
                  <a:pt x="1049304" y="6691196"/>
                  <a:pt x="1049543" y="6692004"/>
                </a:cubicBezTo>
                <a:cubicBezTo>
                  <a:pt x="1050830" y="6696163"/>
                  <a:pt x="1051548" y="6700562"/>
                  <a:pt x="1051548" y="6705140"/>
                </a:cubicBezTo>
                <a:lnTo>
                  <a:pt x="1051548" y="6705200"/>
                </a:lnTo>
                <a:cubicBezTo>
                  <a:pt x="1051548" y="6710257"/>
                  <a:pt x="1050650" y="6715075"/>
                  <a:pt x="1049094" y="6719623"/>
                </a:cubicBezTo>
                <a:lnTo>
                  <a:pt x="1169028" y="6788866"/>
                </a:lnTo>
                <a:cubicBezTo>
                  <a:pt x="1177137" y="6778782"/>
                  <a:pt x="1188897" y="6771750"/>
                  <a:pt x="1202273" y="6769745"/>
                </a:cubicBezTo>
                <a:lnTo>
                  <a:pt x="1202273" y="6749517"/>
                </a:lnTo>
                <a:cubicBezTo>
                  <a:pt x="1119534" y="6699904"/>
                  <a:pt x="1067826" y="6610313"/>
                  <a:pt x="1066210" y="6513839"/>
                </a:cubicBezTo>
                <a:close/>
                <a:moveTo>
                  <a:pt x="11959135" y="6503396"/>
                </a:moveTo>
                <a:lnTo>
                  <a:pt x="11941121" y="6513809"/>
                </a:lnTo>
                <a:cubicBezTo>
                  <a:pt x="11939505" y="6610283"/>
                  <a:pt x="11887797" y="6699844"/>
                  <a:pt x="11805028" y="6749487"/>
                </a:cubicBezTo>
                <a:lnTo>
                  <a:pt x="11805028" y="6769715"/>
                </a:lnTo>
                <a:lnTo>
                  <a:pt x="11805057" y="6769626"/>
                </a:lnTo>
                <a:cubicBezTo>
                  <a:pt x="11818434" y="6771600"/>
                  <a:pt x="11830194" y="6778663"/>
                  <a:pt x="11838303" y="6788746"/>
                </a:cubicBezTo>
                <a:lnTo>
                  <a:pt x="11958237" y="6719504"/>
                </a:lnTo>
                <a:cubicBezTo>
                  <a:pt x="11956681" y="6714985"/>
                  <a:pt x="11955783" y="6710137"/>
                  <a:pt x="11955783" y="6705080"/>
                </a:cubicBezTo>
                <a:cubicBezTo>
                  <a:pt x="11955783" y="6700502"/>
                  <a:pt x="11956501" y="6696103"/>
                  <a:pt x="11957787" y="6691944"/>
                </a:cubicBezTo>
                <a:cubicBezTo>
                  <a:pt x="11958027" y="6691136"/>
                  <a:pt x="11958297" y="6690358"/>
                  <a:pt x="11958565" y="6689550"/>
                </a:cubicBezTo>
                <a:cubicBezTo>
                  <a:pt x="11963772" y="6674708"/>
                  <a:pt x="11976580" y="6663457"/>
                  <a:pt x="11992379" y="6660494"/>
                </a:cubicBezTo>
                <a:lnTo>
                  <a:pt x="11992379" y="6523055"/>
                </a:lnTo>
                <a:cubicBezTo>
                  <a:pt x="11978914" y="6520931"/>
                  <a:pt x="11967154" y="6513719"/>
                  <a:pt x="11959135" y="6503396"/>
                </a:cubicBezTo>
                <a:close/>
                <a:moveTo>
                  <a:pt x="11551935" y="6503396"/>
                </a:moveTo>
                <a:lnTo>
                  <a:pt x="11533921" y="6513809"/>
                </a:lnTo>
                <a:cubicBezTo>
                  <a:pt x="11532305" y="6610283"/>
                  <a:pt x="11480597" y="6699844"/>
                  <a:pt x="11397828" y="6749487"/>
                </a:cubicBezTo>
                <a:lnTo>
                  <a:pt x="11397828" y="6769715"/>
                </a:lnTo>
                <a:lnTo>
                  <a:pt x="11397858" y="6769626"/>
                </a:lnTo>
                <a:cubicBezTo>
                  <a:pt x="11411234" y="6771600"/>
                  <a:pt x="11422994" y="6778663"/>
                  <a:pt x="11431103" y="6788746"/>
                </a:cubicBezTo>
                <a:lnTo>
                  <a:pt x="11551037" y="6719504"/>
                </a:lnTo>
                <a:cubicBezTo>
                  <a:pt x="11549481" y="6714985"/>
                  <a:pt x="11548583" y="6710137"/>
                  <a:pt x="11548583" y="6705080"/>
                </a:cubicBezTo>
                <a:cubicBezTo>
                  <a:pt x="11548583" y="6700502"/>
                  <a:pt x="11549301" y="6696103"/>
                  <a:pt x="11550588" y="6691944"/>
                </a:cubicBezTo>
                <a:cubicBezTo>
                  <a:pt x="11550827" y="6691136"/>
                  <a:pt x="11551097" y="6690328"/>
                  <a:pt x="11551366" y="6689550"/>
                </a:cubicBezTo>
                <a:cubicBezTo>
                  <a:pt x="11556573" y="6674708"/>
                  <a:pt x="11569380" y="6663457"/>
                  <a:pt x="11585179" y="6660494"/>
                </a:cubicBezTo>
                <a:lnTo>
                  <a:pt x="11585179" y="6523055"/>
                </a:lnTo>
                <a:cubicBezTo>
                  <a:pt x="11571714" y="6520931"/>
                  <a:pt x="11559954" y="6513719"/>
                  <a:pt x="11551935" y="6503396"/>
                </a:cubicBezTo>
                <a:close/>
                <a:moveTo>
                  <a:pt x="11144764" y="6503396"/>
                </a:moveTo>
                <a:lnTo>
                  <a:pt x="11126750" y="6513809"/>
                </a:lnTo>
                <a:cubicBezTo>
                  <a:pt x="11125134" y="6610283"/>
                  <a:pt x="11073426" y="6699844"/>
                  <a:pt x="10990658" y="6749487"/>
                </a:cubicBezTo>
                <a:lnTo>
                  <a:pt x="10990658" y="6769715"/>
                </a:lnTo>
                <a:lnTo>
                  <a:pt x="10990688" y="6769626"/>
                </a:lnTo>
                <a:cubicBezTo>
                  <a:pt x="11004064" y="6771600"/>
                  <a:pt x="11015824" y="6778663"/>
                  <a:pt x="11023933" y="6788746"/>
                </a:cubicBezTo>
                <a:lnTo>
                  <a:pt x="11143867" y="6719504"/>
                </a:lnTo>
                <a:cubicBezTo>
                  <a:pt x="11142311" y="6714985"/>
                  <a:pt x="11141413" y="6710137"/>
                  <a:pt x="11141413" y="6705080"/>
                </a:cubicBezTo>
                <a:cubicBezTo>
                  <a:pt x="11141413" y="6700502"/>
                  <a:pt x="11142132" y="6696103"/>
                  <a:pt x="11143418" y="6691944"/>
                </a:cubicBezTo>
                <a:cubicBezTo>
                  <a:pt x="11143658" y="6691136"/>
                  <a:pt x="11143927" y="6690358"/>
                  <a:pt x="11144196" y="6689550"/>
                </a:cubicBezTo>
                <a:cubicBezTo>
                  <a:pt x="11149403" y="6674708"/>
                  <a:pt x="11162210" y="6663457"/>
                  <a:pt x="11178010" y="6660494"/>
                </a:cubicBezTo>
                <a:lnTo>
                  <a:pt x="11178010" y="6523055"/>
                </a:lnTo>
                <a:cubicBezTo>
                  <a:pt x="11164544" y="6520931"/>
                  <a:pt x="11152784" y="6513719"/>
                  <a:pt x="11144764" y="6503396"/>
                </a:cubicBezTo>
                <a:close/>
                <a:moveTo>
                  <a:pt x="10737564" y="6503396"/>
                </a:moveTo>
                <a:lnTo>
                  <a:pt x="10719551" y="6513809"/>
                </a:lnTo>
                <a:cubicBezTo>
                  <a:pt x="10717935" y="6610283"/>
                  <a:pt x="10666227" y="6699844"/>
                  <a:pt x="10583458" y="6749487"/>
                </a:cubicBezTo>
                <a:lnTo>
                  <a:pt x="10583458" y="6769715"/>
                </a:lnTo>
                <a:lnTo>
                  <a:pt x="10583488" y="6769626"/>
                </a:lnTo>
                <a:cubicBezTo>
                  <a:pt x="10596865" y="6771600"/>
                  <a:pt x="10608624" y="6778663"/>
                  <a:pt x="10616733" y="6788746"/>
                </a:cubicBezTo>
                <a:lnTo>
                  <a:pt x="10736667" y="6719504"/>
                </a:lnTo>
                <a:cubicBezTo>
                  <a:pt x="10735111" y="6714985"/>
                  <a:pt x="10734213" y="6710137"/>
                  <a:pt x="10734213" y="6705080"/>
                </a:cubicBezTo>
                <a:cubicBezTo>
                  <a:pt x="10734213" y="6700502"/>
                  <a:pt x="10734932" y="6696103"/>
                  <a:pt x="10736218" y="6691944"/>
                </a:cubicBezTo>
                <a:cubicBezTo>
                  <a:pt x="10736458" y="6691136"/>
                  <a:pt x="10736727" y="6690328"/>
                  <a:pt x="10736996" y="6689550"/>
                </a:cubicBezTo>
                <a:cubicBezTo>
                  <a:pt x="10742203" y="6674708"/>
                  <a:pt x="10755010" y="6663457"/>
                  <a:pt x="10770810" y="6660494"/>
                </a:cubicBezTo>
                <a:lnTo>
                  <a:pt x="10770810" y="6523055"/>
                </a:lnTo>
                <a:cubicBezTo>
                  <a:pt x="10757344" y="6520931"/>
                  <a:pt x="10745584" y="6513719"/>
                  <a:pt x="10737564" y="6503396"/>
                </a:cubicBezTo>
                <a:close/>
                <a:moveTo>
                  <a:pt x="10330395" y="6503396"/>
                </a:moveTo>
                <a:lnTo>
                  <a:pt x="10312381" y="6513809"/>
                </a:lnTo>
                <a:cubicBezTo>
                  <a:pt x="10310765" y="6610283"/>
                  <a:pt x="10259057" y="6699844"/>
                  <a:pt x="10176289" y="6749487"/>
                </a:cubicBezTo>
                <a:lnTo>
                  <a:pt x="10176289" y="6769715"/>
                </a:lnTo>
                <a:lnTo>
                  <a:pt x="10176319" y="6769656"/>
                </a:lnTo>
                <a:cubicBezTo>
                  <a:pt x="10189694" y="6771630"/>
                  <a:pt x="10201454" y="6778693"/>
                  <a:pt x="10209563" y="6788776"/>
                </a:cubicBezTo>
                <a:lnTo>
                  <a:pt x="10329497" y="6719534"/>
                </a:lnTo>
                <a:cubicBezTo>
                  <a:pt x="10327941" y="6715015"/>
                  <a:pt x="10327043" y="6710167"/>
                  <a:pt x="10327043" y="6705110"/>
                </a:cubicBezTo>
                <a:cubicBezTo>
                  <a:pt x="10327043" y="6700532"/>
                  <a:pt x="10327761" y="6696133"/>
                  <a:pt x="10329049" y="6691974"/>
                </a:cubicBezTo>
                <a:cubicBezTo>
                  <a:pt x="10329288" y="6691166"/>
                  <a:pt x="10329557" y="6690358"/>
                  <a:pt x="10329826" y="6689550"/>
                </a:cubicBezTo>
                <a:cubicBezTo>
                  <a:pt x="10335033" y="6674708"/>
                  <a:pt x="10347840" y="6663457"/>
                  <a:pt x="10363640" y="6660494"/>
                </a:cubicBezTo>
                <a:lnTo>
                  <a:pt x="10363640" y="6523055"/>
                </a:lnTo>
                <a:cubicBezTo>
                  <a:pt x="10350174" y="6520931"/>
                  <a:pt x="10338414" y="6513719"/>
                  <a:pt x="10330395" y="6503396"/>
                </a:cubicBezTo>
                <a:close/>
                <a:moveTo>
                  <a:pt x="9923195" y="6503396"/>
                </a:moveTo>
                <a:lnTo>
                  <a:pt x="9905181" y="6513809"/>
                </a:lnTo>
                <a:cubicBezTo>
                  <a:pt x="9903565" y="6610283"/>
                  <a:pt x="9851857" y="6699844"/>
                  <a:pt x="9769089" y="6749487"/>
                </a:cubicBezTo>
                <a:lnTo>
                  <a:pt x="9769089" y="6769715"/>
                </a:lnTo>
                <a:lnTo>
                  <a:pt x="9769119" y="6769656"/>
                </a:lnTo>
                <a:cubicBezTo>
                  <a:pt x="9782494" y="6771630"/>
                  <a:pt x="9794254" y="6778693"/>
                  <a:pt x="9802364" y="6788776"/>
                </a:cubicBezTo>
                <a:lnTo>
                  <a:pt x="9922297" y="6719534"/>
                </a:lnTo>
                <a:cubicBezTo>
                  <a:pt x="9920741" y="6715015"/>
                  <a:pt x="9919844" y="6710167"/>
                  <a:pt x="9919844" y="6705110"/>
                </a:cubicBezTo>
                <a:cubicBezTo>
                  <a:pt x="9919844" y="6700532"/>
                  <a:pt x="9920562" y="6696133"/>
                  <a:pt x="9921849" y="6691974"/>
                </a:cubicBezTo>
                <a:cubicBezTo>
                  <a:pt x="9922088" y="6691166"/>
                  <a:pt x="9922357" y="6690358"/>
                  <a:pt x="9922627" y="6689550"/>
                </a:cubicBezTo>
                <a:cubicBezTo>
                  <a:pt x="9927833" y="6674708"/>
                  <a:pt x="9940641" y="6663457"/>
                  <a:pt x="9956440" y="6660494"/>
                </a:cubicBezTo>
                <a:lnTo>
                  <a:pt x="9956440" y="6523055"/>
                </a:lnTo>
                <a:cubicBezTo>
                  <a:pt x="9942975" y="6520931"/>
                  <a:pt x="9931214" y="6513719"/>
                  <a:pt x="9923195" y="6503396"/>
                </a:cubicBezTo>
                <a:close/>
                <a:moveTo>
                  <a:pt x="9516025" y="6503396"/>
                </a:moveTo>
                <a:lnTo>
                  <a:pt x="9498011" y="6513809"/>
                </a:lnTo>
                <a:cubicBezTo>
                  <a:pt x="9496396" y="6610283"/>
                  <a:pt x="9444688" y="6699844"/>
                  <a:pt x="9361919" y="6749487"/>
                </a:cubicBezTo>
                <a:lnTo>
                  <a:pt x="9361919" y="6769715"/>
                </a:lnTo>
                <a:lnTo>
                  <a:pt x="9361949" y="6769626"/>
                </a:lnTo>
                <a:cubicBezTo>
                  <a:pt x="9375324" y="6771600"/>
                  <a:pt x="9387085" y="6778663"/>
                  <a:pt x="9395194" y="6788746"/>
                </a:cubicBezTo>
                <a:lnTo>
                  <a:pt x="9515128" y="6719504"/>
                </a:lnTo>
                <a:cubicBezTo>
                  <a:pt x="9513572" y="6714985"/>
                  <a:pt x="9512674" y="6710137"/>
                  <a:pt x="9512674" y="6705080"/>
                </a:cubicBezTo>
                <a:cubicBezTo>
                  <a:pt x="9512674" y="6700502"/>
                  <a:pt x="9513392" y="6696103"/>
                  <a:pt x="9514679" y="6691944"/>
                </a:cubicBezTo>
                <a:cubicBezTo>
                  <a:pt x="9514918" y="6691136"/>
                  <a:pt x="9515187" y="6690328"/>
                  <a:pt x="9515457" y="6689550"/>
                </a:cubicBezTo>
                <a:cubicBezTo>
                  <a:pt x="9520663" y="6674708"/>
                  <a:pt x="9533471" y="6663457"/>
                  <a:pt x="9549270" y="6660494"/>
                </a:cubicBezTo>
                <a:lnTo>
                  <a:pt x="9549270" y="6523055"/>
                </a:lnTo>
                <a:cubicBezTo>
                  <a:pt x="9535805" y="6520931"/>
                  <a:pt x="9524045" y="6513719"/>
                  <a:pt x="9516025" y="6503396"/>
                </a:cubicBezTo>
                <a:close/>
                <a:moveTo>
                  <a:pt x="9108856" y="6503396"/>
                </a:moveTo>
                <a:lnTo>
                  <a:pt x="9090842" y="6513809"/>
                </a:lnTo>
                <a:cubicBezTo>
                  <a:pt x="9089226" y="6610283"/>
                  <a:pt x="9037518" y="6699844"/>
                  <a:pt x="8954749" y="6749487"/>
                </a:cubicBezTo>
                <a:lnTo>
                  <a:pt x="8954749" y="6769715"/>
                </a:lnTo>
                <a:lnTo>
                  <a:pt x="8954779" y="6769626"/>
                </a:lnTo>
                <a:cubicBezTo>
                  <a:pt x="8968155" y="6771600"/>
                  <a:pt x="8979915" y="6778663"/>
                  <a:pt x="8988024" y="6788746"/>
                </a:cubicBezTo>
                <a:lnTo>
                  <a:pt x="9107958" y="6719504"/>
                </a:lnTo>
                <a:cubicBezTo>
                  <a:pt x="9106402" y="6714985"/>
                  <a:pt x="9105504" y="6710137"/>
                  <a:pt x="9105504" y="6705080"/>
                </a:cubicBezTo>
                <a:cubicBezTo>
                  <a:pt x="9105504" y="6700502"/>
                  <a:pt x="9106222" y="6696103"/>
                  <a:pt x="9107508" y="6691944"/>
                </a:cubicBezTo>
                <a:cubicBezTo>
                  <a:pt x="9107748" y="6691136"/>
                  <a:pt x="9108018" y="6690358"/>
                  <a:pt x="9108287" y="6689550"/>
                </a:cubicBezTo>
                <a:cubicBezTo>
                  <a:pt x="9113493" y="6674708"/>
                  <a:pt x="9126301" y="6663457"/>
                  <a:pt x="9142100" y="6660494"/>
                </a:cubicBezTo>
                <a:lnTo>
                  <a:pt x="9142100" y="6523055"/>
                </a:lnTo>
                <a:cubicBezTo>
                  <a:pt x="9128635" y="6520931"/>
                  <a:pt x="9116875" y="6513719"/>
                  <a:pt x="9108856" y="6503396"/>
                </a:cubicBezTo>
                <a:close/>
                <a:moveTo>
                  <a:pt x="8701656" y="6503396"/>
                </a:moveTo>
                <a:lnTo>
                  <a:pt x="8683642" y="6513809"/>
                </a:lnTo>
                <a:cubicBezTo>
                  <a:pt x="8682026" y="6610283"/>
                  <a:pt x="8630318" y="6699844"/>
                  <a:pt x="8547549" y="6749487"/>
                </a:cubicBezTo>
                <a:lnTo>
                  <a:pt x="8547549" y="6769715"/>
                </a:lnTo>
                <a:lnTo>
                  <a:pt x="8547579" y="6769626"/>
                </a:lnTo>
                <a:cubicBezTo>
                  <a:pt x="8560955" y="6771600"/>
                  <a:pt x="8572715" y="6778663"/>
                  <a:pt x="8580824" y="6788746"/>
                </a:cubicBezTo>
                <a:lnTo>
                  <a:pt x="8700758" y="6719504"/>
                </a:lnTo>
                <a:cubicBezTo>
                  <a:pt x="8699202" y="6714985"/>
                  <a:pt x="8698304" y="6710137"/>
                  <a:pt x="8698304" y="6705080"/>
                </a:cubicBezTo>
                <a:cubicBezTo>
                  <a:pt x="8698304" y="6700502"/>
                  <a:pt x="8699022" y="6696103"/>
                  <a:pt x="8700309" y="6691944"/>
                </a:cubicBezTo>
                <a:cubicBezTo>
                  <a:pt x="8700548" y="6691136"/>
                  <a:pt x="8700818" y="6690328"/>
                  <a:pt x="8701087" y="6689550"/>
                </a:cubicBezTo>
                <a:cubicBezTo>
                  <a:pt x="8706294" y="6674708"/>
                  <a:pt x="8719101" y="6663457"/>
                  <a:pt x="8734900" y="6660494"/>
                </a:cubicBezTo>
                <a:lnTo>
                  <a:pt x="8734900" y="6523055"/>
                </a:lnTo>
                <a:cubicBezTo>
                  <a:pt x="8721435" y="6520931"/>
                  <a:pt x="8709675" y="6513719"/>
                  <a:pt x="8701656" y="6503396"/>
                </a:cubicBezTo>
                <a:close/>
                <a:moveTo>
                  <a:pt x="8294485" y="6503396"/>
                </a:moveTo>
                <a:lnTo>
                  <a:pt x="8276471" y="6513809"/>
                </a:lnTo>
                <a:cubicBezTo>
                  <a:pt x="8274855" y="6610283"/>
                  <a:pt x="8223148" y="6699844"/>
                  <a:pt x="8140379" y="6749487"/>
                </a:cubicBezTo>
                <a:lnTo>
                  <a:pt x="8140379" y="6769715"/>
                </a:lnTo>
                <a:lnTo>
                  <a:pt x="8140409" y="6769626"/>
                </a:lnTo>
                <a:cubicBezTo>
                  <a:pt x="8153785" y="6771600"/>
                  <a:pt x="8165545" y="6778663"/>
                  <a:pt x="8173655" y="6788746"/>
                </a:cubicBezTo>
                <a:lnTo>
                  <a:pt x="8293588" y="6719504"/>
                </a:lnTo>
                <a:cubicBezTo>
                  <a:pt x="8292032" y="6714985"/>
                  <a:pt x="8291134" y="6710137"/>
                  <a:pt x="8291134" y="6705080"/>
                </a:cubicBezTo>
                <a:cubicBezTo>
                  <a:pt x="8291134" y="6700502"/>
                  <a:pt x="8291853" y="6696103"/>
                  <a:pt x="8293139" y="6691944"/>
                </a:cubicBezTo>
                <a:cubicBezTo>
                  <a:pt x="8293379" y="6691136"/>
                  <a:pt x="8293648" y="6690358"/>
                  <a:pt x="8293917" y="6689550"/>
                </a:cubicBezTo>
                <a:cubicBezTo>
                  <a:pt x="8299124" y="6674708"/>
                  <a:pt x="8311931" y="6663457"/>
                  <a:pt x="8327731" y="6660494"/>
                </a:cubicBezTo>
                <a:lnTo>
                  <a:pt x="8327731" y="6523055"/>
                </a:lnTo>
                <a:cubicBezTo>
                  <a:pt x="8314265" y="6520931"/>
                  <a:pt x="8302505" y="6513719"/>
                  <a:pt x="8294485" y="6503396"/>
                </a:cubicBezTo>
                <a:close/>
                <a:moveTo>
                  <a:pt x="7887286" y="6503396"/>
                </a:moveTo>
                <a:lnTo>
                  <a:pt x="7869272" y="6513809"/>
                </a:lnTo>
                <a:cubicBezTo>
                  <a:pt x="7867656" y="6610283"/>
                  <a:pt x="7815948" y="6699844"/>
                  <a:pt x="7733180" y="6749487"/>
                </a:cubicBezTo>
                <a:lnTo>
                  <a:pt x="7733180" y="6769715"/>
                </a:lnTo>
                <a:lnTo>
                  <a:pt x="7733209" y="6769626"/>
                </a:lnTo>
                <a:cubicBezTo>
                  <a:pt x="7746586" y="6771600"/>
                  <a:pt x="7758346" y="6778663"/>
                  <a:pt x="7766455" y="6788746"/>
                </a:cubicBezTo>
                <a:lnTo>
                  <a:pt x="7886389" y="6719504"/>
                </a:lnTo>
                <a:cubicBezTo>
                  <a:pt x="7884833" y="6714985"/>
                  <a:pt x="7883935" y="6710137"/>
                  <a:pt x="7883935" y="6705080"/>
                </a:cubicBezTo>
                <a:cubicBezTo>
                  <a:pt x="7883935" y="6700502"/>
                  <a:pt x="7884653" y="6696103"/>
                  <a:pt x="7885939" y="6691944"/>
                </a:cubicBezTo>
                <a:cubicBezTo>
                  <a:pt x="7886179" y="6691136"/>
                  <a:pt x="7886448" y="6690328"/>
                  <a:pt x="7886717" y="6689550"/>
                </a:cubicBezTo>
                <a:cubicBezTo>
                  <a:pt x="7891924" y="6674708"/>
                  <a:pt x="7904731" y="6663457"/>
                  <a:pt x="7920531" y="6660494"/>
                </a:cubicBezTo>
                <a:lnTo>
                  <a:pt x="7920531" y="6523055"/>
                </a:lnTo>
                <a:cubicBezTo>
                  <a:pt x="7907066" y="6520931"/>
                  <a:pt x="7895306" y="6513719"/>
                  <a:pt x="7887286" y="6503396"/>
                </a:cubicBezTo>
                <a:close/>
                <a:moveTo>
                  <a:pt x="7480116" y="6503396"/>
                </a:moveTo>
                <a:lnTo>
                  <a:pt x="7462102" y="6513809"/>
                </a:lnTo>
                <a:cubicBezTo>
                  <a:pt x="7460486" y="6610283"/>
                  <a:pt x="7408778" y="6699844"/>
                  <a:pt x="7326010" y="6749487"/>
                </a:cubicBezTo>
                <a:lnTo>
                  <a:pt x="7326010" y="6769715"/>
                </a:lnTo>
                <a:lnTo>
                  <a:pt x="7326040" y="6769626"/>
                </a:lnTo>
                <a:cubicBezTo>
                  <a:pt x="7339416" y="6771600"/>
                  <a:pt x="7351175" y="6778663"/>
                  <a:pt x="7359285" y="6788746"/>
                </a:cubicBezTo>
                <a:lnTo>
                  <a:pt x="7479219" y="6719504"/>
                </a:lnTo>
                <a:cubicBezTo>
                  <a:pt x="7477662" y="6714985"/>
                  <a:pt x="7476765" y="6710137"/>
                  <a:pt x="7476765" y="6705080"/>
                </a:cubicBezTo>
                <a:cubicBezTo>
                  <a:pt x="7476765" y="6700502"/>
                  <a:pt x="7477483" y="6696103"/>
                  <a:pt x="7478770" y="6691944"/>
                </a:cubicBezTo>
                <a:cubicBezTo>
                  <a:pt x="7479009" y="6691136"/>
                  <a:pt x="7479278" y="6690358"/>
                  <a:pt x="7479548" y="6689550"/>
                </a:cubicBezTo>
                <a:cubicBezTo>
                  <a:pt x="7484755" y="6674708"/>
                  <a:pt x="7497561" y="6663457"/>
                  <a:pt x="7513361" y="6660494"/>
                </a:cubicBezTo>
                <a:lnTo>
                  <a:pt x="7513361" y="6523055"/>
                </a:lnTo>
                <a:cubicBezTo>
                  <a:pt x="7499895" y="6520931"/>
                  <a:pt x="7488136" y="6513719"/>
                  <a:pt x="7480116" y="6503396"/>
                </a:cubicBezTo>
                <a:close/>
                <a:moveTo>
                  <a:pt x="7072916" y="6503396"/>
                </a:moveTo>
                <a:lnTo>
                  <a:pt x="7054902" y="6513809"/>
                </a:lnTo>
                <a:cubicBezTo>
                  <a:pt x="7053286" y="6610283"/>
                  <a:pt x="7001578" y="6699844"/>
                  <a:pt x="6918810" y="6749487"/>
                </a:cubicBezTo>
                <a:lnTo>
                  <a:pt x="6918810" y="6769715"/>
                </a:lnTo>
                <a:lnTo>
                  <a:pt x="6918840" y="6769626"/>
                </a:lnTo>
                <a:cubicBezTo>
                  <a:pt x="6932216" y="6771600"/>
                  <a:pt x="6943975" y="6778663"/>
                  <a:pt x="6952085" y="6788746"/>
                </a:cubicBezTo>
                <a:lnTo>
                  <a:pt x="7072018" y="6719504"/>
                </a:lnTo>
                <a:cubicBezTo>
                  <a:pt x="7070462" y="6714985"/>
                  <a:pt x="7069565" y="6710137"/>
                  <a:pt x="7069565" y="6705080"/>
                </a:cubicBezTo>
                <a:cubicBezTo>
                  <a:pt x="7069565" y="6700502"/>
                  <a:pt x="7070283" y="6696103"/>
                  <a:pt x="7071570" y="6691944"/>
                </a:cubicBezTo>
                <a:cubicBezTo>
                  <a:pt x="7071810" y="6691136"/>
                  <a:pt x="7072078" y="6690358"/>
                  <a:pt x="7072348" y="6689550"/>
                </a:cubicBezTo>
                <a:cubicBezTo>
                  <a:pt x="7077555" y="6674708"/>
                  <a:pt x="7090362" y="6663457"/>
                  <a:pt x="7106162" y="6660494"/>
                </a:cubicBezTo>
                <a:lnTo>
                  <a:pt x="7106162" y="6523055"/>
                </a:lnTo>
                <a:cubicBezTo>
                  <a:pt x="7092696" y="6520931"/>
                  <a:pt x="7080936" y="6513719"/>
                  <a:pt x="7072916" y="6503396"/>
                </a:cubicBezTo>
                <a:close/>
                <a:moveTo>
                  <a:pt x="6665746" y="6503396"/>
                </a:moveTo>
                <a:lnTo>
                  <a:pt x="6647732" y="6513809"/>
                </a:lnTo>
                <a:cubicBezTo>
                  <a:pt x="6646117" y="6610283"/>
                  <a:pt x="6594409" y="6699844"/>
                  <a:pt x="6511640" y="6749487"/>
                </a:cubicBezTo>
                <a:lnTo>
                  <a:pt x="6511640" y="6769715"/>
                </a:lnTo>
                <a:lnTo>
                  <a:pt x="6511670" y="6769626"/>
                </a:lnTo>
                <a:cubicBezTo>
                  <a:pt x="6525046" y="6771600"/>
                  <a:pt x="6536806" y="6778663"/>
                  <a:pt x="6544915" y="6788746"/>
                </a:cubicBezTo>
                <a:lnTo>
                  <a:pt x="6664849" y="6719504"/>
                </a:lnTo>
                <a:cubicBezTo>
                  <a:pt x="6663293" y="6714985"/>
                  <a:pt x="6662395" y="6710137"/>
                  <a:pt x="6662395" y="6705080"/>
                </a:cubicBezTo>
                <a:cubicBezTo>
                  <a:pt x="6662395" y="6700502"/>
                  <a:pt x="6663113" y="6696103"/>
                  <a:pt x="6664400" y="6691944"/>
                </a:cubicBezTo>
                <a:cubicBezTo>
                  <a:pt x="6664639" y="6691136"/>
                  <a:pt x="6664909" y="6690328"/>
                  <a:pt x="6665178" y="6689550"/>
                </a:cubicBezTo>
                <a:cubicBezTo>
                  <a:pt x="6670385" y="6674708"/>
                  <a:pt x="6683192" y="6663457"/>
                  <a:pt x="6698992" y="6660494"/>
                </a:cubicBezTo>
                <a:lnTo>
                  <a:pt x="6698992" y="6523055"/>
                </a:lnTo>
                <a:cubicBezTo>
                  <a:pt x="6685526" y="6520931"/>
                  <a:pt x="6673766" y="6513719"/>
                  <a:pt x="6665746" y="6503396"/>
                </a:cubicBezTo>
                <a:close/>
                <a:moveTo>
                  <a:pt x="6258547" y="6503396"/>
                </a:moveTo>
                <a:lnTo>
                  <a:pt x="6240533" y="6513809"/>
                </a:lnTo>
                <a:cubicBezTo>
                  <a:pt x="6238917" y="6610283"/>
                  <a:pt x="6187209" y="6699844"/>
                  <a:pt x="6104441" y="6749487"/>
                </a:cubicBezTo>
                <a:lnTo>
                  <a:pt x="6104441" y="6769715"/>
                </a:lnTo>
                <a:lnTo>
                  <a:pt x="6104471" y="6769626"/>
                </a:lnTo>
                <a:cubicBezTo>
                  <a:pt x="6117846" y="6771600"/>
                  <a:pt x="6129606" y="6778663"/>
                  <a:pt x="6137715" y="6788746"/>
                </a:cubicBezTo>
                <a:lnTo>
                  <a:pt x="6257649" y="6719504"/>
                </a:lnTo>
                <a:cubicBezTo>
                  <a:pt x="6256093" y="6714985"/>
                  <a:pt x="6255195" y="6710137"/>
                  <a:pt x="6255195" y="6705080"/>
                </a:cubicBezTo>
                <a:cubicBezTo>
                  <a:pt x="6255195" y="6700502"/>
                  <a:pt x="6255913" y="6696103"/>
                  <a:pt x="6257201" y="6691944"/>
                </a:cubicBezTo>
                <a:cubicBezTo>
                  <a:pt x="6257439" y="6691136"/>
                  <a:pt x="6257709" y="6690358"/>
                  <a:pt x="6257978" y="6689550"/>
                </a:cubicBezTo>
                <a:cubicBezTo>
                  <a:pt x="6263185" y="6674708"/>
                  <a:pt x="6275992" y="6663457"/>
                  <a:pt x="6291792" y="6660494"/>
                </a:cubicBezTo>
                <a:lnTo>
                  <a:pt x="6291792" y="6523055"/>
                </a:lnTo>
                <a:cubicBezTo>
                  <a:pt x="6278326" y="6520931"/>
                  <a:pt x="6266566" y="6513719"/>
                  <a:pt x="6258547" y="6503396"/>
                </a:cubicBezTo>
                <a:close/>
                <a:moveTo>
                  <a:pt x="5851377" y="6503396"/>
                </a:moveTo>
                <a:lnTo>
                  <a:pt x="5833364" y="6513809"/>
                </a:lnTo>
                <a:cubicBezTo>
                  <a:pt x="5831747" y="6610283"/>
                  <a:pt x="5780039" y="6699844"/>
                  <a:pt x="5697271" y="6749487"/>
                </a:cubicBezTo>
                <a:lnTo>
                  <a:pt x="5697271" y="6769715"/>
                </a:lnTo>
                <a:lnTo>
                  <a:pt x="5697300" y="6769626"/>
                </a:lnTo>
                <a:cubicBezTo>
                  <a:pt x="5710676" y="6771600"/>
                  <a:pt x="5722436" y="6778663"/>
                  <a:pt x="5730545" y="6788746"/>
                </a:cubicBezTo>
                <a:lnTo>
                  <a:pt x="5850479" y="6719504"/>
                </a:lnTo>
                <a:cubicBezTo>
                  <a:pt x="5848923" y="6714985"/>
                  <a:pt x="5848025" y="6710137"/>
                  <a:pt x="5848025" y="6705080"/>
                </a:cubicBezTo>
                <a:cubicBezTo>
                  <a:pt x="5848025" y="6700502"/>
                  <a:pt x="5848744" y="6696103"/>
                  <a:pt x="5850031" y="6691944"/>
                </a:cubicBezTo>
                <a:cubicBezTo>
                  <a:pt x="5850270" y="6691136"/>
                  <a:pt x="5850539" y="6690328"/>
                  <a:pt x="5850809" y="6689550"/>
                </a:cubicBezTo>
                <a:cubicBezTo>
                  <a:pt x="5856015" y="6674708"/>
                  <a:pt x="5868823" y="6663457"/>
                  <a:pt x="5884622" y="6660494"/>
                </a:cubicBezTo>
                <a:lnTo>
                  <a:pt x="5884622" y="6523055"/>
                </a:lnTo>
                <a:cubicBezTo>
                  <a:pt x="5871157" y="6520931"/>
                  <a:pt x="5859397" y="6513719"/>
                  <a:pt x="5851377" y="6503396"/>
                </a:cubicBezTo>
                <a:close/>
                <a:moveTo>
                  <a:pt x="5444207" y="6503396"/>
                </a:moveTo>
                <a:lnTo>
                  <a:pt x="5426193" y="6513809"/>
                </a:lnTo>
                <a:cubicBezTo>
                  <a:pt x="5424578" y="6610283"/>
                  <a:pt x="5372870" y="6699844"/>
                  <a:pt x="5290102" y="6749487"/>
                </a:cubicBezTo>
                <a:lnTo>
                  <a:pt x="5290102" y="6769715"/>
                </a:lnTo>
                <a:lnTo>
                  <a:pt x="5290131" y="6769626"/>
                </a:lnTo>
                <a:cubicBezTo>
                  <a:pt x="5303506" y="6771600"/>
                  <a:pt x="5315266" y="6778663"/>
                  <a:pt x="5323376" y="6788746"/>
                </a:cubicBezTo>
                <a:lnTo>
                  <a:pt x="5443309" y="6719504"/>
                </a:lnTo>
                <a:cubicBezTo>
                  <a:pt x="5441753" y="6714985"/>
                  <a:pt x="5440856" y="6710137"/>
                  <a:pt x="5440856" y="6705080"/>
                </a:cubicBezTo>
                <a:cubicBezTo>
                  <a:pt x="5440856" y="6700502"/>
                  <a:pt x="5441574" y="6696103"/>
                  <a:pt x="5442860" y="6691944"/>
                </a:cubicBezTo>
                <a:cubicBezTo>
                  <a:pt x="5443100" y="6691136"/>
                  <a:pt x="5443370" y="6690358"/>
                  <a:pt x="5443638" y="6689550"/>
                </a:cubicBezTo>
                <a:cubicBezTo>
                  <a:pt x="5448845" y="6674708"/>
                  <a:pt x="5461652" y="6663457"/>
                  <a:pt x="5477453" y="6660494"/>
                </a:cubicBezTo>
                <a:lnTo>
                  <a:pt x="5477453" y="6523055"/>
                </a:lnTo>
                <a:cubicBezTo>
                  <a:pt x="5463987" y="6520931"/>
                  <a:pt x="5452226" y="6513719"/>
                  <a:pt x="5444207" y="6503396"/>
                </a:cubicBezTo>
                <a:close/>
                <a:moveTo>
                  <a:pt x="5037007" y="6503396"/>
                </a:moveTo>
                <a:lnTo>
                  <a:pt x="5018993" y="6513809"/>
                </a:lnTo>
                <a:cubicBezTo>
                  <a:pt x="5017377" y="6610283"/>
                  <a:pt x="4965669" y="6699844"/>
                  <a:pt x="4882901" y="6749487"/>
                </a:cubicBezTo>
                <a:lnTo>
                  <a:pt x="4882901" y="6769715"/>
                </a:lnTo>
                <a:lnTo>
                  <a:pt x="4882931" y="6769626"/>
                </a:lnTo>
                <a:cubicBezTo>
                  <a:pt x="4896307" y="6771600"/>
                  <a:pt x="4908067" y="6778663"/>
                  <a:pt x="4916177" y="6788746"/>
                </a:cubicBezTo>
                <a:lnTo>
                  <a:pt x="5036110" y="6719504"/>
                </a:lnTo>
                <a:cubicBezTo>
                  <a:pt x="5034555" y="6714985"/>
                  <a:pt x="5033656" y="6710137"/>
                  <a:pt x="5033656" y="6705080"/>
                </a:cubicBezTo>
                <a:cubicBezTo>
                  <a:pt x="5033656" y="6700502"/>
                  <a:pt x="5034375" y="6696103"/>
                  <a:pt x="5035661" y="6691944"/>
                </a:cubicBezTo>
                <a:cubicBezTo>
                  <a:pt x="5035901" y="6691136"/>
                  <a:pt x="5036169" y="6690358"/>
                  <a:pt x="5036439" y="6689550"/>
                </a:cubicBezTo>
                <a:cubicBezTo>
                  <a:pt x="5041645" y="6674708"/>
                  <a:pt x="5054453" y="6663457"/>
                  <a:pt x="5070252" y="6660494"/>
                </a:cubicBezTo>
                <a:lnTo>
                  <a:pt x="5070252" y="6523055"/>
                </a:lnTo>
                <a:cubicBezTo>
                  <a:pt x="5056788" y="6520931"/>
                  <a:pt x="5045027" y="6513719"/>
                  <a:pt x="5037007" y="6503396"/>
                </a:cubicBezTo>
                <a:close/>
                <a:moveTo>
                  <a:pt x="4629838" y="6503396"/>
                </a:moveTo>
                <a:lnTo>
                  <a:pt x="4611824" y="6513809"/>
                </a:lnTo>
                <a:cubicBezTo>
                  <a:pt x="4610207" y="6610283"/>
                  <a:pt x="4558499" y="6699844"/>
                  <a:pt x="4475731" y="6749487"/>
                </a:cubicBezTo>
                <a:lnTo>
                  <a:pt x="4475731" y="6769715"/>
                </a:lnTo>
                <a:lnTo>
                  <a:pt x="4475761" y="6769626"/>
                </a:lnTo>
                <a:cubicBezTo>
                  <a:pt x="4489137" y="6771600"/>
                  <a:pt x="4500896" y="6778663"/>
                  <a:pt x="4509006" y="6788746"/>
                </a:cubicBezTo>
                <a:lnTo>
                  <a:pt x="4628940" y="6719504"/>
                </a:lnTo>
                <a:cubicBezTo>
                  <a:pt x="4627383" y="6714985"/>
                  <a:pt x="4626486" y="6710137"/>
                  <a:pt x="4626486" y="6705080"/>
                </a:cubicBezTo>
                <a:cubicBezTo>
                  <a:pt x="4626486" y="6700502"/>
                  <a:pt x="4627204" y="6696103"/>
                  <a:pt x="4628491" y="6691944"/>
                </a:cubicBezTo>
                <a:cubicBezTo>
                  <a:pt x="4628730" y="6691136"/>
                  <a:pt x="4628999" y="6690358"/>
                  <a:pt x="4629269" y="6689550"/>
                </a:cubicBezTo>
                <a:cubicBezTo>
                  <a:pt x="4634475" y="6674708"/>
                  <a:pt x="4647283" y="6663457"/>
                  <a:pt x="4663082" y="6660494"/>
                </a:cubicBezTo>
                <a:lnTo>
                  <a:pt x="4663082" y="6523055"/>
                </a:lnTo>
                <a:cubicBezTo>
                  <a:pt x="4649617" y="6520931"/>
                  <a:pt x="4637858" y="6513719"/>
                  <a:pt x="4629838" y="6503396"/>
                </a:cubicBezTo>
                <a:close/>
                <a:moveTo>
                  <a:pt x="4222637" y="6503396"/>
                </a:moveTo>
                <a:lnTo>
                  <a:pt x="4204624" y="6513809"/>
                </a:lnTo>
                <a:cubicBezTo>
                  <a:pt x="4203009" y="6610283"/>
                  <a:pt x="4151300" y="6699844"/>
                  <a:pt x="4068531" y="6749487"/>
                </a:cubicBezTo>
                <a:lnTo>
                  <a:pt x="4068531" y="6769715"/>
                </a:lnTo>
                <a:lnTo>
                  <a:pt x="4068561" y="6769626"/>
                </a:lnTo>
                <a:cubicBezTo>
                  <a:pt x="4081937" y="6771600"/>
                  <a:pt x="4093697" y="6778663"/>
                  <a:pt x="4101806" y="6788746"/>
                </a:cubicBezTo>
                <a:lnTo>
                  <a:pt x="4221740" y="6719504"/>
                </a:lnTo>
                <a:cubicBezTo>
                  <a:pt x="4220184" y="6714985"/>
                  <a:pt x="4219286" y="6710137"/>
                  <a:pt x="4219286" y="6705080"/>
                </a:cubicBezTo>
                <a:cubicBezTo>
                  <a:pt x="4219286" y="6700502"/>
                  <a:pt x="4220004" y="6696103"/>
                  <a:pt x="4221291" y="6691944"/>
                </a:cubicBezTo>
                <a:cubicBezTo>
                  <a:pt x="4221530" y="6691136"/>
                  <a:pt x="4221800" y="6690328"/>
                  <a:pt x="4222069" y="6689550"/>
                </a:cubicBezTo>
                <a:cubicBezTo>
                  <a:pt x="4227276" y="6674708"/>
                  <a:pt x="4240083" y="6663457"/>
                  <a:pt x="4255884" y="6660494"/>
                </a:cubicBezTo>
                <a:lnTo>
                  <a:pt x="4255884" y="6523055"/>
                </a:lnTo>
                <a:cubicBezTo>
                  <a:pt x="4242417" y="6520931"/>
                  <a:pt x="4230657" y="6513719"/>
                  <a:pt x="4222637" y="6503396"/>
                </a:cubicBezTo>
                <a:close/>
                <a:moveTo>
                  <a:pt x="3815467" y="6503396"/>
                </a:moveTo>
                <a:lnTo>
                  <a:pt x="3797453" y="6513809"/>
                </a:lnTo>
                <a:cubicBezTo>
                  <a:pt x="3795837" y="6610283"/>
                  <a:pt x="3744130" y="6699844"/>
                  <a:pt x="3661361" y="6749487"/>
                </a:cubicBezTo>
                <a:lnTo>
                  <a:pt x="3661361" y="6769715"/>
                </a:lnTo>
                <a:lnTo>
                  <a:pt x="3661391" y="6769626"/>
                </a:lnTo>
                <a:cubicBezTo>
                  <a:pt x="3674767" y="6771600"/>
                  <a:pt x="3686527" y="6778663"/>
                  <a:pt x="3694636" y="6788746"/>
                </a:cubicBezTo>
                <a:lnTo>
                  <a:pt x="3814570" y="6719504"/>
                </a:lnTo>
                <a:cubicBezTo>
                  <a:pt x="3813014" y="6714985"/>
                  <a:pt x="3812116" y="6710137"/>
                  <a:pt x="3812116" y="6705080"/>
                </a:cubicBezTo>
                <a:cubicBezTo>
                  <a:pt x="3812116" y="6700502"/>
                  <a:pt x="3812834" y="6696103"/>
                  <a:pt x="3814121" y="6691944"/>
                </a:cubicBezTo>
                <a:cubicBezTo>
                  <a:pt x="3814360" y="6691136"/>
                  <a:pt x="3814630" y="6690358"/>
                  <a:pt x="3814899" y="6689550"/>
                </a:cubicBezTo>
                <a:cubicBezTo>
                  <a:pt x="3820106" y="6674708"/>
                  <a:pt x="3832913" y="6663457"/>
                  <a:pt x="3848713" y="6660494"/>
                </a:cubicBezTo>
                <a:lnTo>
                  <a:pt x="3848713" y="6523055"/>
                </a:lnTo>
                <a:cubicBezTo>
                  <a:pt x="3835247" y="6520931"/>
                  <a:pt x="3823487" y="6513719"/>
                  <a:pt x="3815467" y="6503396"/>
                </a:cubicBezTo>
                <a:close/>
                <a:moveTo>
                  <a:pt x="3408268" y="6503396"/>
                </a:moveTo>
                <a:lnTo>
                  <a:pt x="3390254" y="6513809"/>
                </a:lnTo>
                <a:cubicBezTo>
                  <a:pt x="3388638" y="6610283"/>
                  <a:pt x="3336930" y="6699844"/>
                  <a:pt x="3254161" y="6749487"/>
                </a:cubicBezTo>
                <a:lnTo>
                  <a:pt x="3254161" y="6769715"/>
                </a:lnTo>
                <a:lnTo>
                  <a:pt x="3254191" y="6769626"/>
                </a:lnTo>
                <a:cubicBezTo>
                  <a:pt x="3267567" y="6771600"/>
                  <a:pt x="3279327" y="6778663"/>
                  <a:pt x="3287436" y="6788746"/>
                </a:cubicBezTo>
                <a:lnTo>
                  <a:pt x="3407370" y="6719504"/>
                </a:lnTo>
                <a:cubicBezTo>
                  <a:pt x="3405814" y="6714985"/>
                  <a:pt x="3404916" y="6710137"/>
                  <a:pt x="3404916" y="6705080"/>
                </a:cubicBezTo>
                <a:cubicBezTo>
                  <a:pt x="3404916" y="6700502"/>
                  <a:pt x="3405635" y="6696103"/>
                  <a:pt x="3406921" y="6691944"/>
                </a:cubicBezTo>
                <a:cubicBezTo>
                  <a:pt x="3407161" y="6691136"/>
                  <a:pt x="3407430" y="6690328"/>
                  <a:pt x="3407699" y="6689550"/>
                </a:cubicBezTo>
                <a:cubicBezTo>
                  <a:pt x="3412906" y="6674708"/>
                  <a:pt x="3425713" y="6663457"/>
                  <a:pt x="3441513" y="6660494"/>
                </a:cubicBezTo>
                <a:lnTo>
                  <a:pt x="3441513" y="6523055"/>
                </a:lnTo>
                <a:cubicBezTo>
                  <a:pt x="3428047" y="6520931"/>
                  <a:pt x="3416287" y="6513719"/>
                  <a:pt x="3408268" y="6503396"/>
                </a:cubicBezTo>
                <a:close/>
                <a:moveTo>
                  <a:pt x="3001098" y="6503396"/>
                </a:moveTo>
                <a:lnTo>
                  <a:pt x="2983084" y="6513809"/>
                </a:lnTo>
                <a:cubicBezTo>
                  <a:pt x="2981468" y="6610283"/>
                  <a:pt x="2929760" y="6699844"/>
                  <a:pt x="2846991" y="6749487"/>
                </a:cubicBezTo>
                <a:lnTo>
                  <a:pt x="2846991" y="6769715"/>
                </a:lnTo>
                <a:lnTo>
                  <a:pt x="2847021" y="6769626"/>
                </a:lnTo>
                <a:cubicBezTo>
                  <a:pt x="2860397" y="6771600"/>
                  <a:pt x="2872157" y="6778663"/>
                  <a:pt x="2880266" y="6788746"/>
                </a:cubicBezTo>
                <a:lnTo>
                  <a:pt x="3000200" y="6719504"/>
                </a:lnTo>
                <a:cubicBezTo>
                  <a:pt x="2998644" y="6714985"/>
                  <a:pt x="2997746" y="6710137"/>
                  <a:pt x="2997746" y="6705080"/>
                </a:cubicBezTo>
                <a:cubicBezTo>
                  <a:pt x="2997746" y="6700502"/>
                  <a:pt x="2998464" y="6696103"/>
                  <a:pt x="2999751" y="6691944"/>
                </a:cubicBezTo>
                <a:cubicBezTo>
                  <a:pt x="2999991" y="6691136"/>
                  <a:pt x="3000260" y="6690358"/>
                  <a:pt x="3000529" y="6689550"/>
                </a:cubicBezTo>
                <a:cubicBezTo>
                  <a:pt x="3005736" y="6674708"/>
                  <a:pt x="3018543" y="6663457"/>
                  <a:pt x="3034343" y="6660494"/>
                </a:cubicBezTo>
                <a:lnTo>
                  <a:pt x="3034343" y="6523055"/>
                </a:lnTo>
                <a:cubicBezTo>
                  <a:pt x="3020877" y="6520931"/>
                  <a:pt x="3009117" y="6513719"/>
                  <a:pt x="3001098" y="6503396"/>
                </a:cubicBezTo>
                <a:close/>
                <a:moveTo>
                  <a:pt x="2593898" y="6503396"/>
                </a:moveTo>
                <a:lnTo>
                  <a:pt x="2575884" y="6513809"/>
                </a:lnTo>
                <a:cubicBezTo>
                  <a:pt x="2574268" y="6610283"/>
                  <a:pt x="2522560" y="6699844"/>
                  <a:pt x="2439792" y="6749487"/>
                </a:cubicBezTo>
                <a:lnTo>
                  <a:pt x="2439792" y="6769715"/>
                </a:lnTo>
                <a:lnTo>
                  <a:pt x="2439822" y="6769626"/>
                </a:lnTo>
                <a:cubicBezTo>
                  <a:pt x="2453197" y="6771600"/>
                  <a:pt x="2464957" y="6778663"/>
                  <a:pt x="2473067" y="6788746"/>
                </a:cubicBezTo>
                <a:lnTo>
                  <a:pt x="2593000" y="6719504"/>
                </a:lnTo>
                <a:cubicBezTo>
                  <a:pt x="2591444" y="6714985"/>
                  <a:pt x="2590547" y="6710137"/>
                  <a:pt x="2590547" y="6705080"/>
                </a:cubicBezTo>
                <a:cubicBezTo>
                  <a:pt x="2590547" y="6700502"/>
                  <a:pt x="2591265" y="6696103"/>
                  <a:pt x="2592551" y="6691944"/>
                </a:cubicBezTo>
                <a:cubicBezTo>
                  <a:pt x="2592791" y="6691136"/>
                  <a:pt x="2593060" y="6690328"/>
                  <a:pt x="2593330" y="6689550"/>
                </a:cubicBezTo>
                <a:cubicBezTo>
                  <a:pt x="2598536" y="6674708"/>
                  <a:pt x="2611343" y="6663457"/>
                  <a:pt x="2627143" y="6660494"/>
                </a:cubicBezTo>
                <a:lnTo>
                  <a:pt x="2627143" y="6523055"/>
                </a:lnTo>
                <a:cubicBezTo>
                  <a:pt x="2613678" y="6520931"/>
                  <a:pt x="2601918" y="6513719"/>
                  <a:pt x="2593898" y="6503396"/>
                </a:cubicBezTo>
                <a:close/>
                <a:moveTo>
                  <a:pt x="2186728" y="6503396"/>
                </a:moveTo>
                <a:lnTo>
                  <a:pt x="2168714" y="6513809"/>
                </a:lnTo>
                <a:cubicBezTo>
                  <a:pt x="2167098" y="6610283"/>
                  <a:pt x="2115390" y="6699844"/>
                  <a:pt x="2032622" y="6749487"/>
                </a:cubicBezTo>
                <a:lnTo>
                  <a:pt x="2032622" y="6769715"/>
                </a:lnTo>
                <a:lnTo>
                  <a:pt x="2032652" y="6769626"/>
                </a:lnTo>
                <a:cubicBezTo>
                  <a:pt x="2046028" y="6771600"/>
                  <a:pt x="2057787" y="6778663"/>
                  <a:pt x="2065897" y="6788746"/>
                </a:cubicBezTo>
                <a:lnTo>
                  <a:pt x="2185831" y="6719504"/>
                </a:lnTo>
                <a:cubicBezTo>
                  <a:pt x="2184274" y="6714985"/>
                  <a:pt x="2183377" y="6710137"/>
                  <a:pt x="2183377" y="6705080"/>
                </a:cubicBezTo>
                <a:cubicBezTo>
                  <a:pt x="2183377" y="6700502"/>
                  <a:pt x="2184095" y="6696103"/>
                  <a:pt x="2185382" y="6691944"/>
                </a:cubicBezTo>
                <a:cubicBezTo>
                  <a:pt x="2185621" y="6691136"/>
                  <a:pt x="2185890" y="6690358"/>
                  <a:pt x="2186160" y="6689550"/>
                </a:cubicBezTo>
                <a:cubicBezTo>
                  <a:pt x="2191366" y="6674708"/>
                  <a:pt x="2204173" y="6663457"/>
                  <a:pt x="2219973" y="6660494"/>
                </a:cubicBezTo>
                <a:lnTo>
                  <a:pt x="2219973" y="6523055"/>
                </a:lnTo>
                <a:cubicBezTo>
                  <a:pt x="2206508" y="6520931"/>
                  <a:pt x="2194748" y="6513719"/>
                  <a:pt x="2186728" y="6503396"/>
                </a:cubicBezTo>
                <a:close/>
                <a:moveTo>
                  <a:pt x="1779558" y="6503396"/>
                </a:moveTo>
                <a:lnTo>
                  <a:pt x="1761544" y="6513809"/>
                </a:lnTo>
                <a:cubicBezTo>
                  <a:pt x="1759928" y="6610283"/>
                  <a:pt x="1708220" y="6699844"/>
                  <a:pt x="1625452" y="6749487"/>
                </a:cubicBezTo>
                <a:lnTo>
                  <a:pt x="1625452" y="6769715"/>
                </a:lnTo>
                <a:lnTo>
                  <a:pt x="1625482" y="6769626"/>
                </a:lnTo>
                <a:cubicBezTo>
                  <a:pt x="1638858" y="6771600"/>
                  <a:pt x="1650618" y="6778663"/>
                  <a:pt x="1658727" y="6788746"/>
                </a:cubicBezTo>
                <a:lnTo>
                  <a:pt x="1778661" y="6719504"/>
                </a:lnTo>
                <a:cubicBezTo>
                  <a:pt x="1777104" y="6714985"/>
                  <a:pt x="1776207" y="6710137"/>
                  <a:pt x="1776207" y="6705080"/>
                </a:cubicBezTo>
                <a:cubicBezTo>
                  <a:pt x="1776207" y="6700502"/>
                  <a:pt x="1776925" y="6696103"/>
                  <a:pt x="1778212" y="6691944"/>
                </a:cubicBezTo>
                <a:cubicBezTo>
                  <a:pt x="1778451" y="6691136"/>
                  <a:pt x="1778720" y="6690358"/>
                  <a:pt x="1778990" y="6689550"/>
                </a:cubicBezTo>
                <a:cubicBezTo>
                  <a:pt x="1784196" y="6674708"/>
                  <a:pt x="1797004" y="6663457"/>
                  <a:pt x="1812803" y="6660494"/>
                </a:cubicBezTo>
                <a:lnTo>
                  <a:pt x="1812803" y="6523055"/>
                </a:lnTo>
                <a:cubicBezTo>
                  <a:pt x="1799338" y="6520931"/>
                  <a:pt x="1787578" y="6513719"/>
                  <a:pt x="1779558" y="6503396"/>
                </a:cubicBezTo>
                <a:close/>
                <a:moveTo>
                  <a:pt x="1372358" y="6503396"/>
                </a:moveTo>
                <a:lnTo>
                  <a:pt x="1354344" y="6513809"/>
                </a:lnTo>
                <a:cubicBezTo>
                  <a:pt x="1352729" y="6610283"/>
                  <a:pt x="1301021" y="6699844"/>
                  <a:pt x="1218252" y="6749487"/>
                </a:cubicBezTo>
                <a:lnTo>
                  <a:pt x="1218252" y="6769715"/>
                </a:lnTo>
                <a:lnTo>
                  <a:pt x="1218282" y="6769626"/>
                </a:lnTo>
                <a:cubicBezTo>
                  <a:pt x="1231658" y="6771600"/>
                  <a:pt x="1243418" y="6778663"/>
                  <a:pt x="1251527" y="6788746"/>
                </a:cubicBezTo>
                <a:lnTo>
                  <a:pt x="1371461" y="6719504"/>
                </a:lnTo>
                <a:cubicBezTo>
                  <a:pt x="1369905" y="6714985"/>
                  <a:pt x="1369007" y="6710137"/>
                  <a:pt x="1369007" y="6705080"/>
                </a:cubicBezTo>
                <a:cubicBezTo>
                  <a:pt x="1369007" y="6700502"/>
                  <a:pt x="1369725" y="6696103"/>
                  <a:pt x="1371012" y="6691944"/>
                </a:cubicBezTo>
                <a:cubicBezTo>
                  <a:pt x="1371251" y="6691136"/>
                  <a:pt x="1371521" y="6690328"/>
                  <a:pt x="1371790" y="6689550"/>
                </a:cubicBezTo>
                <a:cubicBezTo>
                  <a:pt x="1376996" y="6674708"/>
                  <a:pt x="1389804" y="6663457"/>
                  <a:pt x="1405603" y="6660494"/>
                </a:cubicBezTo>
                <a:lnTo>
                  <a:pt x="1405603" y="6523055"/>
                </a:lnTo>
                <a:cubicBezTo>
                  <a:pt x="1392138" y="6520931"/>
                  <a:pt x="1380378" y="6513719"/>
                  <a:pt x="1372358" y="6503396"/>
                </a:cubicBezTo>
                <a:close/>
                <a:moveTo>
                  <a:pt x="965188" y="6503396"/>
                </a:moveTo>
                <a:lnTo>
                  <a:pt x="947175" y="6513809"/>
                </a:lnTo>
                <a:cubicBezTo>
                  <a:pt x="945559" y="6610283"/>
                  <a:pt x="893851" y="6699844"/>
                  <a:pt x="811082" y="6749487"/>
                </a:cubicBezTo>
                <a:lnTo>
                  <a:pt x="811082" y="6769715"/>
                </a:lnTo>
                <a:lnTo>
                  <a:pt x="811112" y="6769626"/>
                </a:lnTo>
                <a:cubicBezTo>
                  <a:pt x="824488" y="6771600"/>
                  <a:pt x="836248" y="6778663"/>
                  <a:pt x="844357" y="6788746"/>
                </a:cubicBezTo>
                <a:lnTo>
                  <a:pt x="964291" y="6719504"/>
                </a:lnTo>
                <a:cubicBezTo>
                  <a:pt x="962735" y="6714985"/>
                  <a:pt x="961837" y="6710137"/>
                  <a:pt x="961837" y="6705080"/>
                </a:cubicBezTo>
                <a:cubicBezTo>
                  <a:pt x="961837" y="6700502"/>
                  <a:pt x="962555" y="6696103"/>
                  <a:pt x="963842" y="6691944"/>
                </a:cubicBezTo>
                <a:cubicBezTo>
                  <a:pt x="964081" y="6691136"/>
                  <a:pt x="964351" y="6690358"/>
                  <a:pt x="964620" y="6689550"/>
                </a:cubicBezTo>
                <a:cubicBezTo>
                  <a:pt x="969827" y="6674708"/>
                  <a:pt x="982634" y="6663457"/>
                  <a:pt x="998434" y="6660494"/>
                </a:cubicBezTo>
                <a:lnTo>
                  <a:pt x="998434" y="6523055"/>
                </a:lnTo>
                <a:cubicBezTo>
                  <a:pt x="984968" y="6520931"/>
                  <a:pt x="973208" y="6513719"/>
                  <a:pt x="965188" y="6503396"/>
                </a:cubicBezTo>
                <a:close/>
                <a:moveTo>
                  <a:pt x="557989" y="6503396"/>
                </a:moveTo>
                <a:lnTo>
                  <a:pt x="539975" y="6513809"/>
                </a:lnTo>
                <a:cubicBezTo>
                  <a:pt x="538359" y="6610283"/>
                  <a:pt x="486651" y="6699844"/>
                  <a:pt x="403882" y="6749487"/>
                </a:cubicBezTo>
                <a:lnTo>
                  <a:pt x="403882" y="6769715"/>
                </a:lnTo>
                <a:lnTo>
                  <a:pt x="403912" y="6769626"/>
                </a:lnTo>
                <a:cubicBezTo>
                  <a:pt x="417288" y="6771600"/>
                  <a:pt x="429048" y="6778663"/>
                  <a:pt x="437157" y="6788746"/>
                </a:cubicBezTo>
                <a:lnTo>
                  <a:pt x="557091" y="6719504"/>
                </a:lnTo>
                <a:cubicBezTo>
                  <a:pt x="555535" y="6714985"/>
                  <a:pt x="554637" y="6710137"/>
                  <a:pt x="554637" y="6705080"/>
                </a:cubicBezTo>
                <a:cubicBezTo>
                  <a:pt x="554637" y="6700502"/>
                  <a:pt x="555355" y="6696103"/>
                  <a:pt x="556642" y="6691944"/>
                </a:cubicBezTo>
                <a:cubicBezTo>
                  <a:pt x="556882" y="6691136"/>
                  <a:pt x="557151" y="6690328"/>
                  <a:pt x="557420" y="6689550"/>
                </a:cubicBezTo>
                <a:cubicBezTo>
                  <a:pt x="562627" y="6674708"/>
                  <a:pt x="575434" y="6663457"/>
                  <a:pt x="591234" y="6660494"/>
                </a:cubicBezTo>
                <a:lnTo>
                  <a:pt x="591234" y="6523055"/>
                </a:lnTo>
                <a:cubicBezTo>
                  <a:pt x="577768" y="6520931"/>
                  <a:pt x="566008" y="6513719"/>
                  <a:pt x="557989" y="6503396"/>
                </a:cubicBezTo>
                <a:close/>
                <a:moveTo>
                  <a:pt x="11796994" y="6480811"/>
                </a:moveTo>
                <a:cubicBezTo>
                  <a:pt x="11755894" y="6480811"/>
                  <a:pt x="11714794" y="6490334"/>
                  <a:pt x="11677284" y="6509380"/>
                </a:cubicBezTo>
                <a:lnTo>
                  <a:pt x="11762998" y="6558865"/>
                </a:lnTo>
                <a:lnTo>
                  <a:pt x="11762986" y="6558874"/>
                </a:lnTo>
                <a:lnTo>
                  <a:pt x="11763015" y="6558874"/>
                </a:lnTo>
                <a:lnTo>
                  <a:pt x="11762998" y="6558865"/>
                </a:lnTo>
                <a:lnTo>
                  <a:pt x="11777940" y="6547376"/>
                </a:lnTo>
                <a:cubicBezTo>
                  <a:pt x="11783715" y="6544638"/>
                  <a:pt x="11790171" y="6543104"/>
                  <a:pt x="11796978" y="6543104"/>
                </a:cubicBezTo>
                <a:cubicBezTo>
                  <a:pt x="11810594" y="6543104"/>
                  <a:pt x="11822773" y="6549238"/>
                  <a:pt x="11830972" y="6558874"/>
                </a:cubicBezTo>
                <a:lnTo>
                  <a:pt x="11916702" y="6509380"/>
                </a:lnTo>
                <a:cubicBezTo>
                  <a:pt x="11879194" y="6490334"/>
                  <a:pt x="11838094" y="6480811"/>
                  <a:pt x="11796994" y="6480811"/>
                </a:cubicBezTo>
                <a:close/>
                <a:moveTo>
                  <a:pt x="11389824" y="6480811"/>
                </a:moveTo>
                <a:cubicBezTo>
                  <a:pt x="11348724" y="6480811"/>
                  <a:pt x="11307624" y="6490334"/>
                  <a:pt x="11270115" y="6509380"/>
                </a:cubicBezTo>
                <a:lnTo>
                  <a:pt x="11355828" y="6558864"/>
                </a:lnTo>
                <a:lnTo>
                  <a:pt x="11355815" y="6558874"/>
                </a:lnTo>
                <a:lnTo>
                  <a:pt x="11355845" y="6558874"/>
                </a:lnTo>
                <a:lnTo>
                  <a:pt x="11355828" y="6558864"/>
                </a:lnTo>
                <a:lnTo>
                  <a:pt x="11370770" y="6547376"/>
                </a:lnTo>
                <a:cubicBezTo>
                  <a:pt x="11376545" y="6544638"/>
                  <a:pt x="11383001" y="6543104"/>
                  <a:pt x="11389809" y="6543104"/>
                </a:cubicBezTo>
                <a:cubicBezTo>
                  <a:pt x="11403424" y="6543104"/>
                  <a:pt x="11415603" y="6549238"/>
                  <a:pt x="11423802" y="6558874"/>
                </a:cubicBezTo>
                <a:lnTo>
                  <a:pt x="11509533" y="6509380"/>
                </a:lnTo>
                <a:cubicBezTo>
                  <a:pt x="11472024" y="6490334"/>
                  <a:pt x="11430924" y="6480811"/>
                  <a:pt x="11389824" y="6480811"/>
                </a:cubicBezTo>
                <a:close/>
                <a:moveTo>
                  <a:pt x="10982654" y="6480811"/>
                </a:moveTo>
                <a:cubicBezTo>
                  <a:pt x="10941554" y="6480811"/>
                  <a:pt x="10900454" y="6490334"/>
                  <a:pt x="10862945" y="6509380"/>
                </a:cubicBezTo>
                <a:lnTo>
                  <a:pt x="10948658" y="6558864"/>
                </a:lnTo>
                <a:lnTo>
                  <a:pt x="10948645" y="6558874"/>
                </a:lnTo>
                <a:lnTo>
                  <a:pt x="10948675" y="6558874"/>
                </a:lnTo>
                <a:lnTo>
                  <a:pt x="10948658" y="6558864"/>
                </a:lnTo>
                <a:lnTo>
                  <a:pt x="10963599" y="6547376"/>
                </a:lnTo>
                <a:cubicBezTo>
                  <a:pt x="10969375" y="6544638"/>
                  <a:pt x="10975831" y="6543104"/>
                  <a:pt x="10982639" y="6543104"/>
                </a:cubicBezTo>
                <a:cubicBezTo>
                  <a:pt x="10996254" y="6543104"/>
                  <a:pt x="11008433" y="6549238"/>
                  <a:pt x="11016632" y="6558874"/>
                </a:cubicBezTo>
                <a:lnTo>
                  <a:pt x="11102363" y="6509380"/>
                </a:lnTo>
                <a:cubicBezTo>
                  <a:pt x="11064854" y="6490334"/>
                  <a:pt x="11023754" y="6480811"/>
                  <a:pt x="10982654" y="6480811"/>
                </a:cubicBezTo>
                <a:close/>
                <a:moveTo>
                  <a:pt x="10575454" y="6480811"/>
                </a:moveTo>
                <a:cubicBezTo>
                  <a:pt x="10534354" y="6480811"/>
                  <a:pt x="10493254" y="6490334"/>
                  <a:pt x="10455745" y="6509380"/>
                </a:cubicBezTo>
                <a:lnTo>
                  <a:pt x="10541459" y="6558864"/>
                </a:lnTo>
                <a:lnTo>
                  <a:pt x="10541446" y="6558874"/>
                </a:lnTo>
                <a:lnTo>
                  <a:pt x="10541476" y="6558874"/>
                </a:lnTo>
                <a:lnTo>
                  <a:pt x="10541459" y="6558864"/>
                </a:lnTo>
                <a:lnTo>
                  <a:pt x="10556400" y="6547376"/>
                </a:lnTo>
                <a:cubicBezTo>
                  <a:pt x="10562175" y="6544638"/>
                  <a:pt x="10568631" y="6543104"/>
                  <a:pt x="10575439" y="6543104"/>
                </a:cubicBezTo>
                <a:cubicBezTo>
                  <a:pt x="10589054" y="6543104"/>
                  <a:pt x="10601233" y="6549238"/>
                  <a:pt x="10609432" y="6558874"/>
                </a:cubicBezTo>
                <a:lnTo>
                  <a:pt x="10695163" y="6509380"/>
                </a:lnTo>
                <a:cubicBezTo>
                  <a:pt x="10657653" y="6490334"/>
                  <a:pt x="10616553" y="6480811"/>
                  <a:pt x="10575454" y="6480811"/>
                </a:cubicBezTo>
                <a:close/>
                <a:moveTo>
                  <a:pt x="10168284" y="6480811"/>
                </a:moveTo>
                <a:cubicBezTo>
                  <a:pt x="10127184" y="6480811"/>
                  <a:pt x="10086083" y="6490334"/>
                  <a:pt x="10048574" y="6509380"/>
                </a:cubicBezTo>
                <a:lnTo>
                  <a:pt x="10134289" y="6558864"/>
                </a:lnTo>
                <a:lnTo>
                  <a:pt x="10134276" y="6558874"/>
                </a:lnTo>
                <a:lnTo>
                  <a:pt x="10134306" y="6558874"/>
                </a:lnTo>
                <a:lnTo>
                  <a:pt x="10134289" y="6558864"/>
                </a:lnTo>
                <a:lnTo>
                  <a:pt x="10149230" y="6547376"/>
                </a:lnTo>
                <a:cubicBezTo>
                  <a:pt x="10155005" y="6544638"/>
                  <a:pt x="10161461" y="6543104"/>
                  <a:pt x="10168269" y="6543104"/>
                </a:cubicBezTo>
                <a:cubicBezTo>
                  <a:pt x="10181884" y="6543104"/>
                  <a:pt x="10194063" y="6549238"/>
                  <a:pt x="10202262" y="6558874"/>
                </a:cubicBezTo>
                <a:lnTo>
                  <a:pt x="10287993" y="6509380"/>
                </a:lnTo>
                <a:cubicBezTo>
                  <a:pt x="10250484" y="6490334"/>
                  <a:pt x="10209384" y="6480811"/>
                  <a:pt x="10168284" y="6480811"/>
                </a:cubicBezTo>
                <a:close/>
                <a:moveTo>
                  <a:pt x="9761084" y="6480811"/>
                </a:moveTo>
                <a:cubicBezTo>
                  <a:pt x="9719984" y="6480811"/>
                  <a:pt x="9678884" y="6490334"/>
                  <a:pt x="9641375" y="6509380"/>
                </a:cubicBezTo>
                <a:lnTo>
                  <a:pt x="9727089" y="6558864"/>
                </a:lnTo>
                <a:lnTo>
                  <a:pt x="9727076" y="6558874"/>
                </a:lnTo>
                <a:lnTo>
                  <a:pt x="9727106" y="6558874"/>
                </a:lnTo>
                <a:lnTo>
                  <a:pt x="9727089" y="6558864"/>
                </a:lnTo>
                <a:lnTo>
                  <a:pt x="9742030" y="6547376"/>
                </a:lnTo>
                <a:cubicBezTo>
                  <a:pt x="9747806" y="6544638"/>
                  <a:pt x="9754262" y="6543104"/>
                  <a:pt x="9761069" y="6543104"/>
                </a:cubicBezTo>
                <a:cubicBezTo>
                  <a:pt x="9774685" y="6543104"/>
                  <a:pt x="9786863" y="6549238"/>
                  <a:pt x="9795062" y="6558874"/>
                </a:cubicBezTo>
                <a:lnTo>
                  <a:pt x="9880794" y="6509380"/>
                </a:lnTo>
                <a:cubicBezTo>
                  <a:pt x="9843285" y="6490334"/>
                  <a:pt x="9802184" y="6480811"/>
                  <a:pt x="9761084" y="6480811"/>
                </a:cubicBezTo>
                <a:close/>
                <a:moveTo>
                  <a:pt x="9353915" y="6480811"/>
                </a:moveTo>
                <a:cubicBezTo>
                  <a:pt x="9312814" y="6480811"/>
                  <a:pt x="9271714" y="6490334"/>
                  <a:pt x="9234205" y="6509380"/>
                </a:cubicBezTo>
                <a:lnTo>
                  <a:pt x="9319919" y="6558864"/>
                </a:lnTo>
                <a:lnTo>
                  <a:pt x="9319906" y="6558874"/>
                </a:lnTo>
                <a:lnTo>
                  <a:pt x="9319936" y="6558874"/>
                </a:lnTo>
                <a:lnTo>
                  <a:pt x="9319919" y="6558864"/>
                </a:lnTo>
                <a:lnTo>
                  <a:pt x="9334861" y="6547376"/>
                </a:lnTo>
                <a:cubicBezTo>
                  <a:pt x="9340636" y="6544638"/>
                  <a:pt x="9347091" y="6543104"/>
                  <a:pt x="9353899" y="6543104"/>
                </a:cubicBezTo>
                <a:cubicBezTo>
                  <a:pt x="9367515" y="6543104"/>
                  <a:pt x="9379694" y="6549238"/>
                  <a:pt x="9387893" y="6558874"/>
                </a:cubicBezTo>
                <a:lnTo>
                  <a:pt x="9473624" y="6509380"/>
                </a:lnTo>
                <a:cubicBezTo>
                  <a:pt x="9436114" y="6490334"/>
                  <a:pt x="9395014" y="6480811"/>
                  <a:pt x="9353915" y="6480811"/>
                </a:cubicBezTo>
                <a:close/>
                <a:moveTo>
                  <a:pt x="8946715" y="6480811"/>
                </a:moveTo>
                <a:cubicBezTo>
                  <a:pt x="8905615" y="6480811"/>
                  <a:pt x="8864514" y="6490334"/>
                  <a:pt x="8827005" y="6509380"/>
                </a:cubicBezTo>
                <a:lnTo>
                  <a:pt x="8912719" y="6558865"/>
                </a:lnTo>
                <a:lnTo>
                  <a:pt x="8912707" y="6558874"/>
                </a:lnTo>
                <a:lnTo>
                  <a:pt x="8912736" y="6558874"/>
                </a:lnTo>
                <a:lnTo>
                  <a:pt x="8912719" y="6558865"/>
                </a:lnTo>
                <a:lnTo>
                  <a:pt x="8927661" y="6547376"/>
                </a:lnTo>
                <a:cubicBezTo>
                  <a:pt x="8933436" y="6544638"/>
                  <a:pt x="8939892" y="6543104"/>
                  <a:pt x="8946699" y="6543104"/>
                </a:cubicBezTo>
                <a:cubicBezTo>
                  <a:pt x="8960315" y="6543104"/>
                  <a:pt x="8972494" y="6549238"/>
                  <a:pt x="8980693" y="6558874"/>
                </a:cubicBezTo>
                <a:lnTo>
                  <a:pt x="9066423" y="6509380"/>
                </a:lnTo>
                <a:cubicBezTo>
                  <a:pt x="9028914" y="6490334"/>
                  <a:pt x="8987815" y="6480811"/>
                  <a:pt x="8946715" y="6480811"/>
                </a:cubicBezTo>
                <a:close/>
                <a:moveTo>
                  <a:pt x="8539545" y="6480811"/>
                </a:moveTo>
                <a:cubicBezTo>
                  <a:pt x="8498445" y="6480811"/>
                  <a:pt x="8457345" y="6490334"/>
                  <a:pt x="8419836" y="6509380"/>
                </a:cubicBezTo>
                <a:lnTo>
                  <a:pt x="8505549" y="6558864"/>
                </a:lnTo>
                <a:lnTo>
                  <a:pt x="8505536" y="6558874"/>
                </a:lnTo>
                <a:lnTo>
                  <a:pt x="8505566" y="6558874"/>
                </a:lnTo>
                <a:lnTo>
                  <a:pt x="8505549" y="6558864"/>
                </a:lnTo>
                <a:lnTo>
                  <a:pt x="8520491" y="6547376"/>
                </a:lnTo>
                <a:cubicBezTo>
                  <a:pt x="8526267" y="6544638"/>
                  <a:pt x="8532723" y="6543104"/>
                  <a:pt x="8539530" y="6543104"/>
                </a:cubicBezTo>
                <a:cubicBezTo>
                  <a:pt x="8553145" y="6543104"/>
                  <a:pt x="8565324" y="6549238"/>
                  <a:pt x="8573523" y="6558874"/>
                </a:cubicBezTo>
                <a:lnTo>
                  <a:pt x="8659254" y="6509380"/>
                </a:lnTo>
                <a:cubicBezTo>
                  <a:pt x="8621745" y="6490334"/>
                  <a:pt x="8580645" y="6480811"/>
                  <a:pt x="8539545" y="6480811"/>
                </a:cubicBezTo>
                <a:close/>
                <a:moveTo>
                  <a:pt x="8132345" y="6480811"/>
                </a:moveTo>
                <a:cubicBezTo>
                  <a:pt x="8091245" y="6480811"/>
                  <a:pt x="8050145" y="6490334"/>
                  <a:pt x="8012636" y="6509380"/>
                </a:cubicBezTo>
                <a:lnTo>
                  <a:pt x="8098350" y="6558864"/>
                </a:lnTo>
                <a:lnTo>
                  <a:pt x="8098337" y="6558874"/>
                </a:lnTo>
                <a:lnTo>
                  <a:pt x="8098367" y="6558874"/>
                </a:lnTo>
                <a:lnTo>
                  <a:pt x="8098350" y="6558864"/>
                </a:lnTo>
                <a:lnTo>
                  <a:pt x="8113292" y="6547376"/>
                </a:lnTo>
                <a:cubicBezTo>
                  <a:pt x="8119067" y="6544638"/>
                  <a:pt x="8125523" y="6543104"/>
                  <a:pt x="8132330" y="6543104"/>
                </a:cubicBezTo>
                <a:cubicBezTo>
                  <a:pt x="8145945" y="6543104"/>
                  <a:pt x="8158124" y="6549238"/>
                  <a:pt x="8166323" y="6558874"/>
                </a:cubicBezTo>
                <a:lnTo>
                  <a:pt x="8252054" y="6509380"/>
                </a:lnTo>
                <a:cubicBezTo>
                  <a:pt x="8214545" y="6490334"/>
                  <a:pt x="8173445" y="6480811"/>
                  <a:pt x="8132345" y="6480811"/>
                </a:cubicBezTo>
                <a:close/>
                <a:moveTo>
                  <a:pt x="7725175" y="6480811"/>
                </a:moveTo>
                <a:cubicBezTo>
                  <a:pt x="7684075" y="6480811"/>
                  <a:pt x="7642975" y="6490334"/>
                  <a:pt x="7605466" y="6509380"/>
                </a:cubicBezTo>
                <a:lnTo>
                  <a:pt x="7691180" y="6558864"/>
                </a:lnTo>
                <a:lnTo>
                  <a:pt x="7691167" y="6558874"/>
                </a:lnTo>
                <a:lnTo>
                  <a:pt x="7691197" y="6558874"/>
                </a:lnTo>
                <a:lnTo>
                  <a:pt x="7691180" y="6558864"/>
                </a:lnTo>
                <a:lnTo>
                  <a:pt x="7706121" y="6547376"/>
                </a:lnTo>
                <a:cubicBezTo>
                  <a:pt x="7711897" y="6544638"/>
                  <a:pt x="7718353" y="6543104"/>
                  <a:pt x="7725160" y="6543104"/>
                </a:cubicBezTo>
                <a:cubicBezTo>
                  <a:pt x="7738775" y="6543104"/>
                  <a:pt x="7750955" y="6549238"/>
                  <a:pt x="7759154" y="6558874"/>
                </a:cubicBezTo>
                <a:lnTo>
                  <a:pt x="7844884" y="6509380"/>
                </a:lnTo>
                <a:cubicBezTo>
                  <a:pt x="7807375" y="6490334"/>
                  <a:pt x="7766275" y="6480811"/>
                  <a:pt x="7725175" y="6480811"/>
                </a:cubicBezTo>
                <a:close/>
                <a:moveTo>
                  <a:pt x="7318005" y="6480811"/>
                </a:moveTo>
                <a:cubicBezTo>
                  <a:pt x="7276905" y="6480811"/>
                  <a:pt x="7235805" y="6490334"/>
                  <a:pt x="7198296" y="6509380"/>
                </a:cubicBezTo>
                <a:lnTo>
                  <a:pt x="7284010" y="6558864"/>
                </a:lnTo>
                <a:lnTo>
                  <a:pt x="7283997" y="6558874"/>
                </a:lnTo>
                <a:lnTo>
                  <a:pt x="7284027" y="6558874"/>
                </a:lnTo>
                <a:lnTo>
                  <a:pt x="7284010" y="6558864"/>
                </a:lnTo>
                <a:lnTo>
                  <a:pt x="7298952" y="6547376"/>
                </a:lnTo>
                <a:cubicBezTo>
                  <a:pt x="7304727" y="6544638"/>
                  <a:pt x="7311183" y="6543104"/>
                  <a:pt x="7317991" y="6543104"/>
                </a:cubicBezTo>
                <a:cubicBezTo>
                  <a:pt x="7331605" y="6543104"/>
                  <a:pt x="7343784" y="6549238"/>
                  <a:pt x="7351983" y="6558874"/>
                </a:cubicBezTo>
                <a:lnTo>
                  <a:pt x="7437714" y="6509380"/>
                </a:lnTo>
                <a:cubicBezTo>
                  <a:pt x="7400205" y="6490334"/>
                  <a:pt x="7359105" y="6480811"/>
                  <a:pt x="7318005" y="6480811"/>
                </a:cubicBezTo>
                <a:close/>
                <a:moveTo>
                  <a:pt x="6910806" y="6480811"/>
                </a:moveTo>
                <a:cubicBezTo>
                  <a:pt x="6869706" y="6480811"/>
                  <a:pt x="6828606" y="6490334"/>
                  <a:pt x="6791096" y="6509380"/>
                </a:cubicBezTo>
                <a:lnTo>
                  <a:pt x="6876810" y="6558864"/>
                </a:lnTo>
                <a:lnTo>
                  <a:pt x="6876797" y="6558874"/>
                </a:lnTo>
                <a:lnTo>
                  <a:pt x="6876827" y="6558874"/>
                </a:lnTo>
                <a:lnTo>
                  <a:pt x="6876810" y="6558864"/>
                </a:lnTo>
                <a:lnTo>
                  <a:pt x="6891752" y="6547376"/>
                </a:lnTo>
                <a:cubicBezTo>
                  <a:pt x="6897527" y="6544638"/>
                  <a:pt x="6903983" y="6543104"/>
                  <a:pt x="6910791" y="6543104"/>
                </a:cubicBezTo>
                <a:cubicBezTo>
                  <a:pt x="6924406" y="6543104"/>
                  <a:pt x="6936584" y="6549238"/>
                  <a:pt x="6944783" y="6558874"/>
                </a:cubicBezTo>
                <a:lnTo>
                  <a:pt x="7030515" y="6509380"/>
                </a:lnTo>
                <a:cubicBezTo>
                  <a:pt x="6993006" y="6490334"/>
                  <a:pt x="6951906" y="6480811"/>
                  <a:pt x="6910806" y="6480811"/>
                </a:cubicBezTo>
                <a:close/>
                <a:moveTo>
                  <a:pt x="6503636" y="6480811"/>
                </a:moveTo>
                <a:cubicBezTo>
                  <a:pt x="6462536" y="6480811"/>
                  <a:pt x="6421436" y="6490334"/>
                  <a:pt x="6383926" y="6509380"/>
                </a:cubicBezTo>
                <a:lnTo>
                  <a:pt x="6469641" y="6558864"/>
                </a:lnTo>
                <a:lnTo>
                  <a:pt x="6469628" y="6558874"/>
                </a:lnTo>
                <a:lnTo>
                  <a:pt x="6469658" y="6558874"/>
                </a:lnTo>
                <a:lnTo>
                  <a:pt x="6469641" y="6558864"/>
                </a:lnTo>
                <a:lnTo>
                  <a:pt x="6484582" y="6547376"/>
                </a:lnTo>
                <a:cubicBezTo>
                  <a:pt x="6490357" y="6544638"/>
                  <a:pt x="6496813" y="6543104"/>
                  <a:pt x="6503621" y="6543104"/>
                </a:cubicBezTo>
                <a:cubicBezTo>
                  <a:pt x="6517236" y="6543104"/>
                  <a:pt x="6529415" y="6549238"/>
                  <a:pt x="6537614" y="6558874"/>
                </a:cubicBezTo>
                <a:lnTo>
                  <a:pt x="6623345" y="6509380"/>
                </a:lnTo>
                <a:cubicBezTo>
                  <a:pt x="6585836" y="6490334"/>
                  <a:pt x="6544736" y="6480811"/>
                  <a:pt x="6503636" y="6480811"/>
                </a:cubicBezTo>
                <a:close/>
                <a:moveTo>
                  <a:pt x="6096436" y="6480811"/>
                </a:moveTo>
                <a:cubicBezTo>
                  <a:pt x="6055336" y="6480811"/>
                  <a:pt x="6014236" y="6490334"/>
                  <a:pt x="5976726" y="6509380"/>
                </a:cubicBezTo>
                <a:lnTo>
                  <a:pt x="6062441" y="6558864"/>
                </a:lnTo>
                <a:lnTo>
                  <a:pt x="6062428" y="6558874"/>
                </a:lnTo>
                <a:lnTo>
                  <a:pt x="6062459" y="6558874"/>
                </a:lnTo>
                <a:lnTo>
                  <a:pt x="6062441" y="6558864"/>
                </a:lnTo>
                <a:lnTo>
                  <a:pt x="6077383" y="6547376"/>
                </a:lnTo>
                <a:cubicBezTo>
                  <a:pt x="6083158" y="6544638"/>
                  <a:pt x="6089614" y="6543104"/>
                  <a:pt x="6096421" y="6543104"/>
                </a:cubicBezTo>
                <a:cubicBezTo>
                  <a:pt x="6110036" y="6543104"/>
                  <a:pt x="6122215" y="6549238"/>
                  <a:pt x="6130414" y="6558874"/>
                </a:cubicBezTo>
                <a:lnTo>
                  <a:pt x="6216145" y="6509380"/>
                </a:lnTo>
                <a:cubicBezTo>
                  <a:pt x="6178636" y="6490334"/>
                  <a:pt x="6137536" y="6480811"/>
                  <a:pt x="6096436" y="6480811"/>
                </a:cubicBezTo>
                <a:close/>
                <a:moveTo>
                  <a:pt x="5689266" y="6480811"/>
                </a:moveTo>
                <a:cubicBezTo>
                  <a:pt x="5648166" y="6480811"/>
                  <a:pt x="5607066" y="6490334"/>
                  <a:pt x="5569557" y="6509380"/>
                </a:cubicBezTo>
                <a:lnTo>
                  <a:pt x="5655271" y="6558864"/>
                </a:lnTo>
                <a:lnTo>
                  <a:pt x="5655258" y="6558874"/>
                </a:lnTo>
                <a:lnTo>
                  <a:pt x="5655288" y="6558874"/>
                </a:lnTo>
                <a:lnTo>
                  <a:pt x="5655271" y="6558864"/>
                </a:lnTo>
                <a:lnTo>
                  <a:pt x="5670213" y="6547376"/>
                </a:lnTo>
                <a:cubicBezTo>
                  <a:pt x="5675988" y="6544638"/>
                  <a:pt x="5682444" y="6543104"/>
                  <a:pt x="5689251" y="6543104"/>
                </a:cubicBezTo>
                <a:cubicBezTo>
                  <a:pt x="5702866" y="6543104"/>
                  <a:pt x="5715045" y="6549238"/>
                  <a:pt x="5723244" y="6558874"/>
                </a:cubicBezTo>
                <a:lnTo>
                  <a:pt x="5808975" y="6509380"/>
                </a:lnTo>
                <a:cubicBezTo>
                  <a:pt x="5771466" y="6490334"/>
                  <a:pt x="5730366" y="6480811"/>
                  <a:pt x="5689266" y="6480811"/>
                </a:cubicBezTo>
                <a:close/>
                <a:moveTo>
                  <a:pt x="5282067" y="6480811"/>
                </a:moveTo>
                <a:cubicBezTo>
                  <a:pt x="5240966" y="6480811"/>
                  <a:pt x="5199866" y="6490334"/>
                  <a:pt x="5162357" y="6509380"/>
                </a:cubicBezTo>
                <a:lnTo>
                  <a:pt x="5248071" y="6558864"/>
                </a:lnTo>
                <a:lnTo>
                  <a:pt x="5248058" y="6558874"/>
                </a:lnTo>
                <a:lnTo>
                  <a:pt x="5248088" y="6558874"/>
                </a:lnTo>
                <a:lnTo>
                  <a:pt x="5248071" y="6558864"/>
                </a:lnTo>
                <a:lnTo>
                  <a:pt x="5263013" y="6547376"/>
                </a:lnTo>
                <a:cubicBezTo>
                  <a:pt x="5268788" y="6544638"/>
                  <a:pt x="5275244" y="6543104"/>
                  <a:pt x="5282051" y="6543104"/>
                </a:cubicBezTo>
                <a:cubicBezTo>
                  <a:pt x="5295667" y="6543104"/>
                  <a:pt x="5307845" y="6549238"/>
                  <a:pt x="5316044" y="6558874"/>
                </a:cubicBezTo>
                <a:lnTo>
                  <a:pt x="5401775" y="6509380"/>
                </a:lnTo>
                <a:cubicBezTo>
                  <a:pt x="5364266" y="6490334"/>
                  <a:pt x="5323166" y="6480811"/>
                  <a:pt x="5282067" y="6480811"/>
                </a:cubicBezTo>
                <a:close/>
                <a:moveTo>
                  <a:pt x="4874897" y="6480811"/>
                </a:moveTo>
                <a:cubicBezTo>
                  <a:pt x="4833796" y="6480811"/>
                  <a:pt x="4792696" y="6490334"/>
                  <a:pt x="4755187" y="6509380"/>
                </a:cubicBezTo>
                <a:lnTo>
                  <a:pt x="4840901" y="6558864"/>
                </a:lnTo>
                <a:lnTo>
                  <a:pt x="4840888" y="6558874"/>
                </a:lnTo>
                <a:lnTo>
                  <a:pt x="4840919" y="6558874"/>
                </a:lnTo>
                <a:lnTo>
                  <a:pt x="4840901" y="6558864"/>
                </a:lnTo>
                <a:lnTo>
                  <a:pt x="4855843" y="6547376"/>
                </a:lnTo>
                <a:cubicBezTo>
                  <a:pt x="4861618" y="6544638"/>
                  <a:pt x="4868074" y="6543104"/>
                  <a:pt x="4874881" y="6543104"/>
                </a:cubicBezTo>
                <a:cubicBezTo>
                  <a:pt x="4888496" y="6543104"/>
                  <a:pt x="4900676" y="6549238"/>
                  <a:pt x="4908876" y="6558874"/>
                </a:cubicBezTo>
                <a:lnTo>
                  <a:pt x="4994606" y="6509380"/>
                </a:lnTo>
                <a:cubicBezTo>
                  <a:pt x="4957097" y="6490334"/>
                  <a:pt x="4915997" y="6480811"/>
                  <a:pt x="4874897" y="6480811"/>
                </a:cubicBezTo>
                <a:close/>
                <a:moveTo>
                  <a:pt x="4467697" y="6480811"/>
                </a:moveTo>
                <a:cubicBezTo>
                  <a:pt x="4426597" y="6480811"/>
                  <a:pt x="4385497" y="6490334"/>
                  <a:pt x="4347987" y="6509380"/>
                </a:cubicBezTo>
                <a:lnTo>
                  <a:pt x="4433701" y="6558864"/>
                </a:lnTo>
                <a:lnTo>
                  <a:pt x="4433689" y="6558874"/>
                </a:lnTo>
                <a:lnTo>
                  <a:pt x="4433718" y="6558874"/>
                </a:lnTo>
                <a:lnTo>
                  <a:pt x="4433701" y="6558864"/>
                </a:lnTo>
                <a:lnTo>
                  <a:pt x="4448643" y="6547376"/>
                </a:lnTo>
                <a:cubicBezTo>
                  <a:pt x="4454418" y="6544638"/>
                  <a:pt x="4460874" y="6543104"/>
                  <a:pt x="4467681" y="6543104"/>
                </a:cubicBezTo>
                <a:cubicBezTo>
                  <a:pt x="4481297" y="6543104"/>
                  <a:pt x="4493476" y="6549238"/>
                  <a:pt x="4501675" y="6558874"/>
                </a:cubicBezTo>
                <a:lnTo>
                  <a:pt x="4587406" y="6509380"/>
                </a:lnTo>
                <a:cubicBezTo>
                  <a:pt x="4549897" y="6490334"/>
                  <a:pt x="4508797" y="6480811"/>
                  <a:pt x="4467697" y="6480811"/>
                </a:cubicBezTo>
                <a:close/>
                <a:moveTo>
                  <a:pt x="4060527" y="6480811"/>
                </a:moveTo>
                <a:cubicBezTo>
                  <a:pt x="4019427" y="6480811"/>
                  <a:pt x="3978327" y="6490334"/>
                  <a:pt x="3940817" y="6509380"/>
                </a:cubicBezTo>
                <a:lnTo>
                  <a:pt x="4026532" y="6558864"/>
                </a:lnTo>
                <a:lnTo>
                  <a:pt x="4026519" y="6558874"/>
                </a:lnTo>
                <a:lnTo>
                  <a:pt x="4026549" y="6558874"/>
                </a:lnTo>
                <a:lnTo>
                  <a:pt x="4026532" y="6558864"/>
                </a:lnTo>
                <a:lnTo>
                  <a:pt x="4041473" y="6547376"/>
                </a:lnTo>
                <a:cubicBezTo>
                  <a:pt x="4047248" y="6544638"/>
                  <a:pt x="4053704" y="6543104"/>
                  <a:pt x="4060512" y="6543104"/>
                </a:cubicBezTo>
                <a:cubicBezTo>
                  <a:pt x="4074127" y="6543104"/>
                  <a:pt x="4086306" y="6549238"/>
                  <a:pt x="4094505" y="6558874"/>
                </a:cubicBezTo>
                <a:lnTo>
                  <a:pt x="4180236" y="6509380"/>
                </a:lnTo>
                <a:cubicBezTo>
                  <a:pt x="4142727" y="6490334"/>
                  <a:pt x="4101627" y="6480811"/>
                  <a:pt x="4060527" y="6480811"/>
                </a:cubicBezTo>
                <a:close/>
                <a:moveTo>
                  <a:pt x="3653357" y="6480811"/>
                </a:moveTo>
                <a:cubicBezTo>
                  <a:pt x="3612257" y="6480811"/>
                  <a:pt x="3571157" y="6490334"/>
                  <a:pt x="3533647" y="6509380"/>
                </a:cubicBezTo>
                <a:lnTo>
                  <a:pt x="3619361" y="6558864"/>
                </a:lnTo>
                <a:lnTo>
                  <a:pt x="3619348" y="6558874"/>
                </a:lnTo>
                <a:lnTo>
                  <a:pt x="3619378" y="6558874"/>
                </a:lnTo>
                <a:lnTo>
                  <a:pt x="3619361" y="6558864"/>
                </a:lnTo>
                <a:lnTo>
                  <a:pt x="3634303" y="6547376"/>
                </a:lnTo>
                <a:cubicBezTo>
                  <a:pt x="3640078" y="6544638"/>
                  <a:pt x="3646534" y="6543104"/>
                  <a:pt x="3653341" y="6543104"/>
                </a:cubicBezTo>
                <a:cubicBezTo>
                  <a:pt x="3666957" y="6543104"/>
                  <a:pt x="3679136" y="6549238"/>
                  <a:pt x="3687335" y="6558874"/>
                </a:cubicBezTo>
                <a:lnTo>
                  <a:pt x="3773066" y="6509380"/>
                </a:lnTo>
                <a:cubicBezTo>
                  <a:pt x="3735557" y="6490334"/>
                  <a:pt x="3694457" y="6480811"/>
                  <a:pt x="3653357" y="6480811"/>
                </a:cubicBezTo>
                <a:close/>
                <a:moveTo>
                  <a:pt x="3246157" y="6480811"/>
                </a:moveTo>
                <a:cubicBezTo>
                  <a:pt x="3205057" y="6480811"/>
                  <a:pt x="3163957" y="6490334"/>
                  <a:pt x="3126448" y="6509380"/>
                </a:cubicBezTo>
                <a:lnTo>
                  <a:pt x="3212162" y="6558864"/>
                </a:lnTo>
                <a:lnTo>
                  <a:pt x="3212149" y="6558874"/>
                </a:lnTo>
                <a:lnTo>
                  <a:pt x="3212179" y="6558874"/>
                </a:lnTo>
                <a:lnTo>
                  <a:pt x="3212162" y="6558864"/>
                </a:lnTo>
                <a:lnTo>
                  <a:pt x="3227103" y="6547376"/>
                </a:lnTo>
                <a:cubicBezTo>
                  <a:pt x="3232878" y="6544638"/>
                  <a:pt x="3239334" y="6543104"/>
                  <a:pt x="3246142" y="6543104"/>
                </a:cubicBezTo>
                <a:cubicBezTo>
                  <a:pt x="3259757" y="6543104"/>
                  <a:pt x="3271936" y="6549238"/>
                  <a:pt x="3280135" y="6558874"/>
                </a:cubicBezTo>
                <a:lnTo>
                  <a:pt x="3365866" y="6509380"/>
                </a:lnTo>
                <a:cubicBezTo>
                  <a:pt x="3328357" y="6490334"/>
                  <a:pt x="3287257" y="6480811"/>
                  <a:pt x="3246157" y="6480811"/>
                </a:cubicBezTo>
                <a:close/>
                <a:moveTo>
                  <a:pt x="2838987" y="6480811"/>
                </a:moveTo>
                <a:cubicBezTo>
                  <a:pt x="2797887" y="6480811"/>
                  <a:pt x="2756787" y="6490334"/>
                  <a:pt x="2719278" y="6509380"/>
                </a:cubicBezTo>
                <a:lnTo>
                  <a:pt x="2804992" y="6558864"/>
                </a:lnTo>
                <a:lnTo>
                  <a:pt x="2804979" y="6558874"/>
                </a:lnTo>
                <a:lnTo>
                  <a:pt x="2805009" y="6558874"/>
                </a:lnTo>
                <a:lnTo>
                  <a:pt x="2804992" y="6558864"/>
                </a:lnTo>
                <a:lnTo>
                  <a:pt x="2819934" y="6547376"/>
                </a:lnTo>
                <a:cubicBezTo>
                  <a:pt x="2825709" y="6544638"/>
                  <a:pt x="2832165" y="6543104"/>
                  <a:pt x="2838972" y="6543104"/>
                </a:cubicBezTo>
                <a:cubicBezTo>
                  <a:pt x="2852587" y="6543104"/>
                  <a:pt x="2864766" y="6549238"/>
                  <a:pt x="2872965" y="6558874"/>
                </a:cubicBezTo>
                <a:lnTo>
                  <a:pt x="2958696" y="6509380"/>
                </a:lnTo>
                <a:cubicBezTo>
                  <a:pt x="2921187" y="6490334"/>
                  <a:pt x="2880087" y="6480811"/>
                  <a:pt x="2838987" y="6480811"/>
                </a:cubicBezTo>
                <a:close/>
                <a:moveTo>
                  <a:pt x="2431787" y="6480811"/>
                </a:moveTo>
                <a:cubicBezTo>
                  <a:pt x="2390687" y="6480811"/>
                  <a:pt x="2349587" y="6490334"/>
                  <a:pt x="2312078" y="6509380"/>
                </a:cubicBezTo>
                <a:lnTo>
                  <a:pt x="2397792" y="6558864"/>
                </a:lnTo>
                <a:lnTo>
                  <a:pt x="2397779" y="6558874"/>
                </a:lnTo>
                <a:lnTo>
                  <a:pt x="2397809" y="6558874"/>
                </a:lnTo>
                <a:lnTo>
                  <a:pt x="2397792" y="6558864"/>
                </a:lnTo>
                <a:lnTo>
                  <a:pt x="2412734" y="6547376"/>
                </a:lnTo>
                <a:cubicBezTo>
                  <a:pt x="2418509" y="6544638"/>
                  <a:pt x="2424965" y="6543104"/>
                  <a:pt x="2431772" y="6543104"/>
                </a:cubicBezTo>
                <a:cubicBezTo>
                  <a:pt x="2445387" y="6543104"/>
                  <a:pt x="2457566" y="6549238"/>
                  <a:pt x="2465765" y="6558874"/>
                </a:cubicBezTo>
                <a:lnTo>
                  <a:pt x="2551496" y="6509380"/>
                </a:lnTo>
                <a:cubicBezTo>
                  <a:pt x="2513987" y="6490334"/>
                  <a:pt x="2472887" y="6480811"/>
                  <a:pt x="2431787" y="6480811"/>
                </a:cubicBezTo>
                <a:close/>
                <a:moveTo>
                  <a:pt x="2024617" y="6480811"/>
                </a:moveTo>
                <a:cubicBezTo>
                  <a:pt x="1983517" y="6480811"/>
                  <a:pt x="1942417" y="6490334"/>
                  <a:pt x="1904908" y="6509380"/>
                </a:cubicBezTo>
                <a:lnTo>
                  <a:pt x="1990622" y="6558864"/>
                </a:lnTo>
                <a:lnTo>
                  <a:pt x="1990609" y="6558874"/>
                </a:lnTo>
                <a:lnTo>
                  <a:pt x="1990639" y="6558874"/>
                </a:lnTo>
                <a:lnTo>
                  <a:pt x="1990622" y="6558864"/>
                </a:lnTo>
                <a:lnTo>
                  <a:pt x="2005563" y="6547376"/>
                </a:lnTo>
                <a:cubicBezTo>
                  <a:pt x="2011339" y="6544638"/>
                  <a:pt x="2017795" y="6543104"/>
                  <a:pt x="2024602" y="6543104"/>
                </a:cubicBezTo>
                <a:cubicBezTo>
                  <a:pt x="2038218" y="6543104"/>
                  <a:pt x="2050396" y="6549238"/>
                  <a:pt x="2058595" y="6558874"/>
                </a:cubicBezTo>
                <a:lnTo>
                  <a:pt x="2144326" y="6509380"/>
                </a:lnTo>
                <a:cubicBezTo>
                  <a:pt x="2106817" y="6490334"/>
                  <a:pt x="2065717" y="6480811"/>
                  <a:pt x="2024617" y="6480811"/>
                </a:cubicBezTo>
                <a:close/>
                <a:moveTo>
                  <a:pt x="1617418" y="6480811"/>
                </a:moveTo>
                <a:cubicBezTo>
                  <a:pt x="1576318" y="6480811"/>
                  <a:pt x="1535218" y="6490334"/>
                  <a:pt x="1497708" y="6509380"/>
                </a:cubicBezTo>
                <a:lnTo>
                  <a:pt x="1583422" y="6558864"/>
                </a:lnTo>
                <a:lnTo>
                  <a:pt x="1583409" y="6558874"/>
                </a:lnTo>
                <a:lnTo>
                  <a:pt x="1583439" y="6558874"/>
                </a:lnTo>
                <a:lnTo>
                  <a:pt x="1583422" y="6558864"/>
                </a:lnTo>
                <a:lnTo>
                  <a:pt x="1598363" y="6547376"/>
                </a:lnTo>
                <a:cubicBezTo>
                  <a:pt x="1604139" y="6544638"/>
                  <a:pt x="1610595" y="6543104"/>
                  <a:pt x="1617402" y="6543104"/>
                </a:cubicBezTo>
                <a:cubicBezTo>
                  <a:pt x="1631018" y="6543104"/>
                  <a:pt x="1643197" y="6549238"/>
                  <a:pt x="1651396" y="6558874"/>
                </a:cubicBezTo>
                <a:lnTo>
                  <a:pt x="1737127" y="6509380"/>
                </a:lnTo>
                <a:cubicBezTo>
                  <a:pt x="1699618" y="6490334"/>
                  <a:pt x="1658518" y="6480811"/>
                  <a:pt x="1617418" y="6480811"/>
                </a:cubicBezTo>
                <a:close/>
                <a:moveTo>
                  <a:pt x="1210248" y="6480811"/>
                </a:moveTo>
                <a:cubicBezTo>
                  <a:pt x="1169148" y="6480811"/>
                  <a:pt x="1128048" y="6490334"/>
                  <a:pt x="1090538" y="6509380"/>
                </a:cubicBezTo>
                <a:lnTo>
                  <a:pt x="1176252" y="6558864"/>
                </a:lnTo>
                <a:lnTo>
                  <a:pt x="1176239" y="6558874"/>
                </a:lnTo>
                <a:lnTo>
                  <a:pt x="1176269" y="6558874"/>
                </a:lnTo>
                <a:lnTo>
                  <a:pt x="1176252" y="6558864"/>
                </a:lnTo>
                <a:lnTo>
                  <a:pt x="1191194" y="6547376"/>
                </a:lnTo>
                <a:cubicBezTo>
                  <a:pt x="1196969" y="6544638"/>
                  <a:pt x="1203425" y="6543104"/>
                  <a:pt x="1210233" y="6543104"/>
                </a:cubicBezTo>
                <a:cubicBezTo>
                  <a:pt x="1223848" y="6543104"/>
                  <a:pt x="1236027" y="6549238"/>
                  <a:pt x="1244226" y="6558874"/>
                </a:cubicBezTo>
                <a:lnTo>
                  <a:pt x="1329957" y="6509380"/>
                </a:lnTo>
                <a:cubicBezTo>
                  <a:pt x="1292448" y="6490334"/>
                  <a:pt x="1251348" y="6480811"/>
                  <a:pt x="1210248" y="6480811"/>
                </a:cubicBezTo>
                <a:close/>
                <a:moveTo>
                  <a:pt x="803048" y="6480811"/>
                </a:moveTo>
                <a:cubicBezTo>
                  <a:pt x="761948" y="6480811"/>
                  <a:pt x="720848" y="6490334"/>
                  <a:pt x="683338" y="6509380"/>
                </a:cubicBezTo>
                <a:lnTo>
                  <a:pt x="769053" y="6558865"/>
                </a:lnTo>
                <a:lnTo>
                  <a:pt x="769040" y="6558874"/>
                </a:lnTo>
                <a:lnTo>
                  <a:pt x="769069" y="6558874"/>
                </a:lnTo>
                <a:lnTo>
                  <a:pt x="769053" y="6558865"/>
                </a:lnTo>
                <a:lnTo>
                  <a:pt x="783994" y="6547376"/>
                </a:lnTo>
                <a:cubicBezTo>
                  <a:pt x="789769" y="6544638"/>
                  <a:pt x="796225" y="6543104"/>
                  <a:pt x="803033" y="6543104"/>
                </a:cubicBezTo>
                <a:cubicBezTo>
                  <a:pt x="816648" y="6543104"/>
                  <a:pt x="828827" y="6549238"/>
                  <a:pt x="837026" y="6558874"/>
                </a:cubicBezTo>
                <a:lnTo>
                  <a:pt x="922757" y="6509380"/>
                </a:lnTo>
                <a:cubicBezTo>
                  <a:pt x="885248" y="6490334"/>
                  <a:pt x="844148" y="6480811"/>
                  <a:pt x="803048" y="6480811"/>
                </a:cubicBezTo>
                <a:close/>
                <a:moveTo>
                  <a:pt x="395878" y="6480811"/>
                </a:moveTo>
                <a:cubicBezTo>
                  <a:pt x="354778" y="6480811"/>
                  <a:pt x="313678" y="6490334"/>
                  <a:pt x="276169" y="6509380"/>
                </a:cubicBezTo>
                <a:lnTo>
                  <a:pt x="361883" y="6558864"/>
                </a:lnTo>
                <a:lnTo>
                  <a:pt x="361870" y="6558874"/>
                </a:lnTo>
                <a:lnTo>
                  <a:pt x="361900" y="6558874"/>
                </a:lnTo>
                <a:lnTo>
                  <a:pt x="361883" y="6558864"/>
                </a:lnTo>
                <a:lnTo>
                  <a:pt x="376825" y="6547376"/>
                </a:lnTo>
                <a:cubicBezTo>
                  <a:pt x="382600" y="6544638"/>
                  <a:pt x="389056" y="6543104"/>
                  <a:pt x="395863" y="6543104"/>
                </a:cubicBezTo>
                <a:cubicBezTo>
                  <a:pt x="409478" y="6543104"/>
                  <a:pt x="421657" y="6549238"/>
                  <a:pt x="429856" y="6558874"/>
                </a:cubicBezTo>
                <a:lnTo>
                  <a:pt x="515587" y="6509380"/>
                </a:lnTo>
                <a:cubicBezTo>
                  <a:pt x="478078" y="6490334"/>
                  <a:pt x="436978" y="6480811"/>
                  <a:pt x="395878" y="6480811"/>
                </a:cubicBezTo>
                <a:close/>
                <a:moveTo>
                  <a:pt x="12000608" y="6434542"/>
                </a:moveTo>
                <a:cubicBezTo>
                  <a:pt x="11984330" y="6434542"/>
                  <a:pt x="11970505" y="6445224"/>
                  <a:pt x="11965748" y="6459947"/>
                </a:cubicBezTo>
                <a:cubicBezTo>
                  <a:pt x="11964760" y="6463268"/>
                  <a:pt x="11964221" y="6466739"/>
                  <a:pt x="11964221" y="6470360"/>
                </a:cubicBezTo>
                <a:cubicBezTo>
                  <a:pt x="11964221" y="6490469"/>
                  <a:pt x="11980530" y="6506837"/>
                  <a:pt x="12000608" y="6506956"/>
                </a:cubicBezTo>
                <a:cubicBezTo>
                  <a:pt x="12020687" y="6506837"/>
                  <a:pt x="12036996" y="6490469"/>
                  <a:pt x="12036996" y="6470360"/>
                </a:cubicBezTo>
                <a:cubicBezTo>
                  <a:pt x="12036996" y="6466739"/>
                  <a:pt x="12036457" y="6463238"/>
                  <a:pt x="12035469" y="6459947"/>
                </a:cubicBezTo>
                <a:cubicBezTo>
                  <a:pt x="12030712" y="6445224"/>
                  <a:pt x="12016886" y="6434542"/>
                  <a:pt x="12000608" y="6434542"/>
                </a:cubicBezTo>
                <a:close/>
                <a:moveTo>
                  <a:pt x="11593438" y="6434542"/>
                </a:moveTo>
                <a:cubicBezTo>
                  <a:pt x="11577160" y="6434542"/>
                  <a:pt x="11563336" y="6445224"/>
                  <a:pt x="11558578" y="6459947"/>
                </a:cubicBezTo>
                <a:cubicBezTo>
                  <a:pt x="11557590" y="6463268"/>
                  <a:pt x="11557051" y="6466739"/>
                  <a:pt x="11557051" y="6470360"/>
                </a:cubicBezTo>
                <a:cubicBezTo>
                  <a:pt x="11557051" y="6490469"/>
                  <a:pt x="11573360" y="6506837"/>
                  <a:pt x="11593438" y="6506956"/>
                </a:cubicBezTo>
                <a:cubicBezTo>
                  <a:pt x="11613517" y="6506837"/>
                  <a:pt x="11629826" y="6490469"/>
                  <a:pt x="11629826" y="6470360"/>
                </a:cubicBezTo>
                <a:cubicBezTo>
                  <a:pt x="11629826" y="6466739"/>
                  <a:pt x="11629287" y="6463238"/>
                  <a:pt x="11628300" y="6459947"/>
                </a:cubicBezTo>
                <a:cubicBezTo>
                  <a:pt x="11623541" y="6445224"/>
                  <a:pt x="11609717" y="6434542"/>
                  <a:pt x="11593438" y="6434542"/>
                </a:cubicBezTo>
                <a:close/>
                <a:moveTo>
                  <a:pt x="11186239" y="6434542"/>
                </a:moveTo>
                <a:cubicBezTo>
                  <a:pt x="11169960" y="6434542"/>
                  <a:pt x="11156136" y="6445224"/>
                  <a:pt x="11151377" y="6459947"/>
                </a:cubicBezTo>
                <a:cubicBezTo>
                  <a:pt x="11150390" y="6463268"/>
                  <a:pt x="11149851" y="6466739"/>
                  <a:pt x="11149851" y="6470360"/>
                </a:cubicBezTo>
                <a:cubicBezTo>
                  <a:pt x="11149851" y="6490469"/>
                  <a:pt x="11166160" y="6506837"/>
                  <a:pt x="11186239" y="6506956"/>
                </a:cubicBezTo>
                <a:cubicBezTo>
                  <a:pt x="11206317" y="6506837"/>
                  <a:pt x="11222626" y="6490469"/>
                  <a:pt x="11222626" y="6470360"/>
                </a:cubicBezTo>
                <a:cubicBezTo>
                  <a:pt x="11222626" y="6466739"/>
                  <a:pt x="11222087" y="6463238"/>
                  <a:pt x="11221100" y="6459947"/>
                </a:cubicBezTo>
                <a:cubicBezTo>
                  <a:pt x="11216341" y="6445224"/>
                  <a:pt x="11202517" y="6434542"/>
                  <a:pt x="11186239" y="6434542"/>
                </a:cubicBezTo>
                <a:close/>
                <a:moveTo>
                  <a:pt x="10779069" y="6434542"/>
                </a:moveTo>
                <a:cubicBezTo>
                  <a:pt x="10762791" y="6434542"/>
                  <a:pt x="10748965" y="6445224"/>
                  <a:pt x="10744208" y="6459947"/>
                </a:cubicBezTo>
                <a:cubicBezTo>
                  <a:pt x="10743220" y="6463268"/>
                  <a:pt x="10742682" y="6466739"/>
                  <a:pt x="10742682" y="6470360"/>
                </a:cubicBezTo>
                <a:cubicBezTo>
                  <a:pt x="10742682" y="6490469"/>
                  <a:pt x="10758990" y="6506837"/>
                  <a:pt x="10779069" y="6506956"/>
                </a:cubicBezTo>
                <a:cubicBezTo>
                  <a:pt x="10799147" y="6506837"/>
                  <a:pt x="10815456" y="6490469"/>
                  <a:pt x="10815456" y="6470360"/>
                </a:cubicBezTo>
                <a:cubicBezTo>
                  <a:pt x="10815456" y="6466739"/>
                  <a:pt x="10814917" y="6463238"/>
                  <a:pt x="10813929" y="6459947"/>
                </a:cubicBezTo>
                <a:cubicBezTo>
                  <a:pt x="10809172" y="6445224"/>
                  <a:pt x="10795347" y="6434542"/>
                  <a:pt x="10779069" y="6434542"/>
                </a:cubicBezTo>
                <a:close/>
                <a:moveTo>
                  <a:pt x="10371899" y="6434542"/>
                </a:moveTo>
                <a:cubicBezTo>
                  <a:pt x="10355620" y="6434542"/>
                  <a:pt x="10341795" y="6445224"/>
                  <a:pt x="10337038" y="6459947"/>
                </a:cubicBezTo>
                <a:cubicBezTo>
                  <a:pt x="10336050" y="6463268"/>
                  <a:pt x="10335512" y="6466739"/>
                  <a:pt x="10335512" y="6470360"/>
                </a:cubicBezTo>
                <a:cubicBezTo>
                  <a:pt x="10335512" y="6490469"/>
                  <a:pt x="10351820" y="6506837"/>
                  <a:pt x="10371899" y="6506956"/>
                </a:cubicBezTo>
                <a:cubicBezTo>
                  <a:pt x="10391977" y="6506837"/>
                  <a:pt x="10408286" y="6490469"/>
                  <a:pt x="10408286" y="6470360"/>
                </a:cubicBezTo>
                <a:cubicBezTo>
                  <a:pt x="10408286" y="6466739"/>
                  <a:pt x="10407747" y="6463238"/>
                  <a:pt x="10406760" y="6459947"/>
                </a:cubicBezTo>
                <a:cubicBezTo>
                  <a:pt x="10402002" y="6445224"/>
                  <a:pt x="10388177" y="6434542"/>
                  <a:pt x="10371899" y="6434542"/>
                </a:cubicBezTo>
                <a:close/>
                <a:moveTo>
                  <a:pt x="9964699" y="6434542"/>
                </a:moveTo>
                <a:cubicBezTo>
                  <a:pt x="9948420" y="6434542"/>
                  <a:pt x="9934596" y="6445224"/>
                  <a:pt x="9929838" y="6459947"/>
                </a:cubicBezTo>
                <a:cubicBezTo>
                  <a:pt x="9928850" y="6463268"/>
                  <a:pt x="9928312" y="6466739"/>
                  <a:pt x="9928312" y="6470360"/>
                </a:cubicBezTo>
                <a:cubicBezTo>
                  <a:pt x="9928312" y="6490469"/>
                  <a:pt x="9944620" y="6506837"/>
                  <a:pt x="9964699" y="6506956"/>
                </a:cubicBezTo>
                <a:cubicBezTo>
                  <a:pt x="9984778" y="6506837"/>
                  <a:pt x="10001086" y="6490469"/>
                  <a:pt x="10001086" y="6470360"/>
                </a:cubicBezTo>
                <a:cubicBezTo>
                  <a:pt x="10001086" y="6466739"/>
                  <a:pt x="10000548" y="6463238"/>
                  <a:pt x="9999560" y="6459947"/>
                </a:cubicBezTo>
                <a:cubicBezTo>
                  <a:pt x="9994802" y="6445224"/>
                  <a:pt x="9980978" y="6434542"/>
                  <a:pt x="9964699" y="6434542"/>
                </a:cubicBezTo>
                <a:close/>
                <a:moveTo>
                  <a:pt x="9557529" y="6434542"/>
                </a:moveTo>
                <a:cubicBezTo>
                  <a:pt x="9541251" y="6434542"/>
                  <a:pt x="9527426" y="6445224"/>
                  <a:pt x="9522668" y="6459947"/>
                </a:cubicBezTo>
                <a:cubicBezTo>
                  <a:pt x="9521681" y="6463268"/>
                  <a:pt x="9521142" y="6466739"/>
                  <a:pt x="9521142" y="6470360"/>
                </a:cubicBezTo>
                <a:cubicBezTo>
                  <a:pt x="9521142" y="6490469"/>
                  <a:pt x="9537451" y="6506837"/>
                  <a:pt x="9557529" y="6506956"/>
                </a:cubicBezTo>
                <a:cubicBezTo>
                  <a:pt x="9577608" y="6506837"/>
                  <a:pt x="9593916" y="6490469"/>
                  <a:pt x="9593916" y="6470360"/>
                </a:cubicBezTo>
                <a:cubicBezTo>
                  <a:pt x="9593916" y="6466739"/>
                  <a:pt x="9593378" y="6463238"/>
                  <a:pt x="9592390" y="6459947"/>
                </a:cubicBezTo>
                <a:cubicBezTo>
                  <a:pt x="9587633" y="6445224"/>
                  <a:pt x="9573808" y="6434542"/>
                  <a:pt x="9557529" y="6434542"/>
                </a:cubicBezTo>
                <a:close/>
                <a:moveTo>
                  <a:pt x="9150329" y="6434542"/>
                </a:moveTo>
                <a:cubicBezTo>
                  <a:pt x="9134051" y="6434542"/>
                  <a:pt x="9120226" y="6445224"/>
                  <a:pt x="9115469" y="6459947"/>
                </a:cubicBezTo>
                <a:cubicBezTo>
                  <a:pt x="9114481" y="6463268"/>
                  <a:pt x="9113942" y="6466739"/>
                  <a:pt x="9113942" y="6470360"/>
                </a:cubicBezTo>
                <a:cubicBezTo>
                  <a:pt x="9113942" y="6490469"/>
                  <a:pt x="9130251" y="6506837"/>
                  <a:pt x="9150329" y="6506956"/>
                </a:cubicBezTo>
                <a:cubicBezTo>
                  <a:pt x="9170408" y="6506837"/>
                  <a:pt x="9186717" y="6490469"/>
                  <a:pt x="9186717" y="6470360"/>
                </a:cubicBezTo>
                <a:cubicBezTo>
                  <a:pt x="9186717" y="6466739"/>
                  <a:pt x="9186178" y="6463238"/>
                  <a:pt x="9185191" y="6459947"/>
                </a:cubicBezTo>
                <a:cubicBezTo>
                  <a:pt x="9180433" y="6445224"/>
                  <a:pt x="9166608" y="6434542"/>
                  <a:pt x="9150329" y="6434542"/>
                </a:cubicBezTo>
                <a:close/>
                <a:moveTo>
                  <a:pt x="8743159" y="6434542"/>
                </a:moveTo>
                <a:cubicBezTo>
                  <a:pt x="8726881" y="6434542"/>
                  <a:pt x="8713057" y="6445224"/>
                  <a:pt x="8708299" y="6459947"/>
                </a:cubicBezTo>
                <a:cubicBezTo>
                  <a:pt x="8707311" y="6463268"/>
                  <a:pt x="8706772" y="6466739"/>
                  <a:pt x="8706772" y="6470360"/>
                </a:cubicBezTo>
                <a:cubicBezTo>
                  <a:pt x="8706772" y="6490469"/>
                  <a:pt x="8723081" y="6506837"/>
                  <a:pt x="8743159" y="6506956"/>
                </a:cubicBezTo>
                <a:cubicBezTo>
                  <a:pt x="8763238" y="6506837"/>
                  <a:pt x="8779547" y="6490469"/>
                  <a:pt x="8779547" y="6470360"/>
                </a:cubicBezTo>
                <a:cubicBezTo>
                  <a:pt x="8779547" y="6466739"/>
                  <a:pt x="8779008" y="6463238"/>
                  <a:pt x="8778021" y="6459947"/>
                </a:cubicBezTo>
                <a:cubicBezTo>
                  <a:pt x="8773262" y="6445224"/>
                  <a:pt x="8759438" y="6434542"/>
                  <a:pt x="8743159" y="6434542"/>
                </a:cubicBezTo>
                <a:close/>
                <a:moveTo>
                  <a:pt x="8335960" y="6434542"/>
                </a:moveTo>
                <a:cubicBezTo>
                  <a:pt x="8319682" y="6434542"/>
                  <a:pt x="8305857" y="6445224"/>
                  <a:pt x="8301098" y="6459947"/>
                </a:cubicBezTo>
                <a:cubicBezTo>
                  <a:pt x="8300112" y="6463268"/>
                  <a:pt x="8299572" y="6466739"/>
                  <a:pt x="8299572" y="6470360"/>
                </a:cubicBezTo>
                <a:cubicBezTo>
                  <a:pt x="8299572" y="6490469"/>
                  <a:pt x="8315881" y="6506837"/>
                  <a:pt x="8335960" y="6506956"/>
                </a:cubicBezTo>
                <a:cubicBezTo>
                  <a:pt x="8356038" y="6506837"/>
                  <a:pt x="8372347" y="6490469"/>
                  <a:pt x="8372347" y="6470360"/>
                </a:cubicBezTo>
                <a:cubicBezTo>
                  <a:pt x="8372347" y="6466739"/>
                  <a:pt x="8371808" y="6463238"/>
                  <a:pt x="8370821" y="6459947"/>
                </a:cubicBezTo>
                <a:cubicBezTo>
                  <a:pt x="8366063" y="6445224"/>
                  <a:pt x="8352238" y="6434542"/>
                  <a:pt x="8335960" y="6434542"/>
                </a:cubicBezTo>
                <a:close/>
                <a:moveTo>
                  <a:pt x="7928790" y="6434542"/>
                </a:moveTo>
                <a:cubicBezTo>
                  <a:pt x="7912512" y="6434542"/>
                  <a:pt x="7898687" y="6445224"/>
                  <a:pt x="7893929" y="6459947"/>
                </a:cubicBezTo>
                <a:cubicBezTo>
                  <a:pt x="7892942" y="6463268"/>
                  <a:pt x="7892403" y="6466739"/>
                  <a:pt x="7892403" y="6470360"/>
                </a:cubicBezTo>
                <a:cubicBezTo>
                  <a:pt x="7892403" y="6490469"/>
                  <a:pt x="7908711" y="6506837"/>
                  <a:pt x="7928790" y="6506956"/>
                </a:cubicBezTo>
                <a:cubicBezTo>
                  <a:pt x="7948869" y="6506837"/>
                  <a:pt x="7965177" y="6490469"/>
                  <a:pt x="7965177" y="6470360"/>
                </a:cubicBezTo>
                <a:cubicBezTo>
                  <a:pt x="7965177" y="6466739"/>
                  <a:pt x="7964638" y="6463238"/>
                  <a:pt x="7963651" y="6459947"/>
                </a:cubicBezTo>
                <a:cubicBezTo>
                  <a:pt x="7958893" y="6445224"/>
                  <a:pt x="7945068" y="6434542"/>
                  <a:pt x="7928790" y="6434542"/>
                </a:cubicBezTo>
                <a:close/>
                <a:moveTo>
                  <a:pt x="7521590" y="6434542"/>
                </a:moveTo>
                <a:cubicBezTo>
                  <a:pt x="7505312" y="6434542"/>
                  <a:pt x="7491487" y="6445224"/>
                  <a:pt x="7486729" y="6459947"/>
                </a:cubicBezTo>
                <a:cubicBezTo>
                  <a:pt x="7485742" y="6463268"/>
                  <a:pt x="7485203" y="6466739"/>
                  <a:pt x="7485203" y="6470360"/>
                </a:cubicBezTo>
                <a:cubicBezTo>
                  <a:pt x="7485203" y="6490469"/>
                  <a:pt x="7501511" y="6506837"/>
                  <a:pt x="7521590" y="6506956"/>
                </a:cubicBezTo>
                <a:cubicBezTo>
                  <a:pt x="7541669" y="6506837"/>
                  <a:pt x="7557978" y="6490469"/>
                  <a:pt x="7557978" y="6470360"/>
                </a:cubicBezTo>
                <a:cubicBezTo>
                  <a:pt x="7557978" y="6466739"/>
                  <a:pt x="7557438" y="6463238"/>
                  <a:pt x="7556451" y="6459947"/>
                </a:cubicBezTo>
                <a:cubicBezTo>
                  <a:pt x="7551693" y="6445224"/>
                  <a:pt x="7537869" y="6434542"/>
                  <a:pt x="7521590" y="6434542"/>
                </a:cubicBezTo>
                <a:close/>
                <a:moveTo>
                  <a:pt x="7114421" y="6434542"/>
                </a:moveTo>
                <a:cubicBezTo>
                  <a:pt x="7098142" y="6434542"/>
                  <a:pt x="7084317" y="6445224"/>
                  <a:pt x="7079559" y="6459947"/>
                </a:cubicBezTo>
                <a:cubicBezTo>
                  <a:pt x="7078572" y="6463268"/>
                  <a:pt x="7078033" y="6466739"/>
                  <a:pt x="7078033" y="6470360"/>
                </a:cubicBezTo>
                <a:cubicBezTo>
                  <a:pt x="7078033" y="6490469"/>
                  <a:pt x="7094341" y="6506837"/>
                  <a:pt x="7114421" y="6506956"/>
                </a:cubicBezTo>
                <a:cubicBezTo>
                  <a:pt x="7134499" y="6506837"/>
                  <a:pt x="7150807" y="6490469"/>
                  <a:pt x="7150807" y="6470360"/>
                </a:cubicBezTo>
                <a:cubicBezTo>
                  <a:pt x="7150807" y="6466739"/>
                  <a:pt x="7150269" y="6463238"/>
                  <a:pt x="7149281" y="6459947"/>
                </a:cubicBezTo>
                <a:cubicBezTo>
                  <a:pt x="7144523" y="6445224"/>
                  <a:pt x="7130699" y="6434542"/>
                  <a:pt x="7114421" y="6434542"/>
                </a:cubicBezTo>
                <a:close/>
                <a:moveTo>
                  <a:pt x="6707251" y="6434542"/>
                </a:moveTo>
                <a:cubicBezTo>
                  <a:pt x="6690972" y="6434542"/>
                  <a:pt x="6677147" y="6445224"/>
                  <a:pt x="6672390" y="6459947"/>
                </a:cubicBezTo>
                <a:cubicBezTo>
                  <a:pt x="6671402" y="6463268"/>
                  <a:pt x="6670864" y="6466739"/>
                  <a:pt x="6670864" y="6470360"/>
                </a:cubicBezTo>
                <a:cubicBezTo>
                  <a:pt x="6670864" y="6490469"/>
                  <a:pt x="6687172" y="6506837"/>
                  <a:pt x="6707251" y="6506956"/>
                </a:cubicBezTo>
                <a:cubicBezTo>
                  <a:pt x="6727329" y="6506837"/>
                  <a:pt x="6743637" y="6490469"/>
                  <a:pt x="6743637" y="6470360"/>
                </a:cubicBezTo>
                <a:cubicBezTo>
                  <a:pt x="6743637" y="6466739"/>
                  <a:pt x="6743099" y="6463238"/>
                  <a:pt x="6742111" y="6459947"/>
                </a:cubicBezTo>
                <a:cubicBezTo>
                  <a:pt x="6737354" y="6445224"/>
                  <a:pt x="6723529" y="6434542"/>
                  <a:pt x="6707251" y="6434542"/>
                </a:cubicBezTo>
                <a:close/>
                <a:moveTo>
                  <a:pt x="6300051" y="6434542"/>
                </a:moveTo>
                <a:cubicBezTo>
                  <a:pt x="6283772" y="6434542"/>
                  <a:pt x="6269947" y="6445224"/>
                  <a:pt x="6265190" y="6459947"/>
                </a:cubicBezTo>
                <a:cubicBezTo>
                  <a:pt x="6264202" y="6463268"/>
                  <a:pt x="6263664" y="6466739"/>
                  <a:pt x="6263664" y="6470360"/>
                </a:cubicBezTo>
                <a:cubicBezTo>
                  <a:pt x="6263664" y="6490469"/>
                  <a:pt x="6279972" y="6506837"/>
                  <a:pt x="6300051" y="6506956"/>
                </a:cubicBezTo>
                <a:cubicBezTo>
                  <a:pt x="6320129" y="6506837"/>
                  <a:pt x="6336438" y="6490469"/>
                  <a:pt x="6336438" y="6470360"/>
                </a:cubicBezTo>
                <a:cubicBezTo>
                  <a:pt x="6336438" y="6466739"/>
                  <a:pt x="6335899" y="6463238"/>
                  <a:pt x="6334912" y="6459947"/>
                </a:cubicBezTo>
                <a:cubicBezTo>
                  <a:pt x="6330154" y="6445224"/>
                  <a:pt x="6316329" y="6434542"/>
                  <a:pt x="6300051" y="6434542"/>
                </a:cubicBezTo>
                <a:close/>
                <a:moveTo>
                  <a:pt x="5892881" y="6434542"/>
                </a:moveTo>
                <a:cubicBezTo>
                  <a:pt x="5876602" y="6434542"/>
                  <a:pt x="5862778" y="6445224"/>
                  <a:pt x="5858020" y="6459947"/>
                </a:cubicBezTo>
                <a:cubicBezTo>
                  <a:pt x="5857032" y="6463268"/>
                  <a:pt x="5856494" y="6466739"/>
                  <a:pt x="5856494" y="6470360"/>
                </a:cubicBezTo>
                <a:cubicBezTo>
                  <a:pt x="5856494" y="6490469"/>
                  <a:pt x="5872802" y="6506837"/>
                  <a:pt x="5892881" y="6506956"/>
                </a:cubicBezTo>
                <a:cubicBezTo>
                  <a:pt x="5912960" y="6506837"/>
                  <a:pt x="5929268" y="6490469"/>
                  <a:pt x="5929268" y="6470360"/>
                </a:cubicBezTo>
                <a:cubicBezTo>
                  <a:pt x="5929268" y="6466739"/>
                  <a:pt x="5928731" y="6463238"/>
                  <a:pt x="5927742" y="6459947"/>
                </a:cubicBezTo>
                <a:cubicBezTo>
                  <a:pt x="5922984" y="6445224"/>
                  <a:pt x="5909159" y="6434542"/>
                  <a:pt x="5892881" y="6434542"/>
                </a:cubicBezTo>
                <a:close/>
                <a:moveTo>
                  <a:pt x="5485682" y="6434542"/>
                </a:moveTo>
                <a:cubicBezTo>
                  <a:pt x="5469403" y="6434542"/>
                  <a:pt x="5455578" y="6445224"/>
                  <a:pt x="5450821" y="6459947"/>
                </a:cubicBezTo>
                <a:cubicBezTo>
                  <a:pt x="5449834" y="6463268"/>
                  <a:pt x="5449295" y="6466739"/>
                  <a:pt x="5449295" y="6470360"/>
                </a:cubicBezTo>
                <a:cubicBezTo>
                  <a:pt x="5449295" y="6490469"/>
                  <a:pt x="5465603" y="6506837"/>
                  <a:pt x="5485682" y="6506956"/>
                </a:cubicBezTo>
                <a:cubicBezTo>
                  <a:pt x="5505760" y="6506837"/>
                  <a:pt x="5522069" y="6490469"/>
                  <a:pt x="5522069" y="6470360"/>
                </a:cubicBezTo>
                <a:cubicBezTo>
                  <a:pt x="5522069" y="6466739"/>
                  <a:pt x="5521530" y="6463238"/>
                  <a:pt x="5520543" y="6459947"/>
                </a:cubicBezTo>
                <a:cubicBezTo>
                  <a:pt x="5515784" y="6445224"/>
                  <a:pt x="5501959" y="6434542"/>
                  <a:pt x="5485682" y="6434542"/>
                </a:cubicBezTo>
                <a:close/>
                <a:moveTo>
                  <a:pt x="5078511" y="6434542"/>
                </a:moveTo>
                <a:cubicBezTo>
                  <a:pt x="5062233" y="6434542"/>
                  <a:pt x="5048408" y="6445224"/>
                  <a:pt x="5043650" y="6459947"/>
                </a:cubicBezTo>
                <a:cubicBezTo>
                  <a:pt x="5042663" y="6463268"/>
                  <a:pt x="5042124" y="6466739"/>
                  <a:pt x="5042124" y="6470360"/>
                </a:cubicBezTo>
                <a:cubicBezTo>
                  <a:pt x="5042124" y="6490469"/>
                  <a:pt x="5058432" y="6506837"/>
                  <a:pt x="5078511" y="6506956"/>
                </a:cubicBezTo>
                <a:cubicBezTo>
                  <a:pt x="5098590" y="6506837"/>
                  <a:pt x="5114898" y="6490469"/>
                  <a:pt x="5114898" y="6470360"/>
                </a:cubicBezTo>
                <a:cubicBezTo>
                  <a:pt x="5114898" y="6466739"/>
                  <a:pt x="5114359" y="6463238"/>
                  <a:pt x="5113372" y="6459947"/>
                </a:cubicBezTo>
                <a:cubicBezTo>
                  <a:pt x="5108614" y="6445224"/>
                  <a:pt x="5094790" y="6434542"/>
                  <a:pt x="5078511" y="6434542"/>
                </a:cubicBezTo>
                <a:close/>
                <a:moveTo>
                  <a:pt x="4671311" y="6434542"/>
                </a:moveTo>
                <a:cubicBezTo>
                  <a:pt x="4655033" y="6434542"/>
                  <a:pt x="4641208" y="6445224"/>
                  <a:pt x="4636450" y="6459947"/>
                </a:cubicBezTo>
                <a:cubicBezTo>
                  <a:pt x="4635463" y="6463268"/>
                  <a:pt x="4634924" y="6466739"/>
                  <a:pt x="4634924" y="6470360"/>
                </a:cubicBezTo>
                <a:cubicBezTo>
                  <a:pt x="4634924" y="6490469"/>
                  <a:pt x="4651234" y="6506837"/>
                  <a:pt x="4671311" y="6506956"/>
                </a:cubicBezTo>
                <a:cubicBezTo>
                  <a:pt x="4691390" y="6506837"/>
                  <a:pt x="4707699" y="6490469"/>
                  <a:pt x="4707699" y="6470360"/>
                </a:cubicBezTo>
                <a:cubicBezTo>
                  <a:pt x="4707699" y="6466739"/>
                  <a:pt x="4707160" y="6463238"/>
                  <a:pt x="4706172" y="6459947"/>
                </a:cubicBezTo>
                <a:cubicBezTo>
                  <a:pt x="4701414" y="6445224"/>
                  <a:pt x="4687590" y="6434542"/>
                  <a:pt x="4671311" y="6434542"/>
                </a:cubicBezTo>
                <a:close/>
                <a:moveTo>
                  <a:pt x="4264142" y="6434542"/>
                </a:moveTo>
                <a:cubicBezTo>
                  <a:pt x="4247864" y="6434542"/>
                  <a:pt x="4234038" y="6445224"/>
                  <a:pt x="4229281" y="6459947"/>
                </a:cubicBezTo>
                <a:cubicBezTo>
                  <a:pt x="4228293" y="6463268"/>
                  <a:pt x="4227755" y="6466739"/>
                  <a:pt x="4227755" y="6470360"/>
                </a:cubicBezTo>
                <a:cubicBezTo>
                  <a:pt x="4227755" y="6490469"/>
                  <a:pt x="4244063" y="6506837"/>
                  <a:pt x="4264142" y="6506956"/>
                </a:cubicBezTo>
                <a:cubicBezTo>
                  <a:pt x="4284220" y="6506837"/>
                  <a:pt x="4300528" y="6490469"/>
                  <a:pt x="4300528" y="6470360"/>
                </a:cubicBezTo>
                <a:cubicBezTo>
                  <a:pt x="4300528" y="6466739"/>
                  <a:pt x="4299990" y="6463238"/>
                  <a:pt x="4299003" y="6459947"/>
                </a:cubicBezTo>
                <a:cubicBezTo>
                  <a:pt x="4294245" y="6445224"/>
                  <a:pt x="4280421" y="6434542"/>
                  <a:pt x="4264142" y="6434542"/>
                </a:cubicBezTo>
                <a:close/>
                <a:moveTo>
                  <a:pt x="3856942" y="6434542"/>
                </a:moveTo>
                <a:cubicBezTo>
                  <a:pt x="3840663" y="6434542"/>
                  <a:pt x="3826839" y="6445224"/>
                  <a:pt x="3822080" y="6459947"/>
                </a:cubicBezTo>
                <a:cubicBezTo>
                  <a:pt x="3821093" y="6463268"/>
                  <a:pt x="3820554" y="6466739"/>
                  <a:pt x="3820554" y="6470360"/>
                </a:cubicBezTo>
                <a:cubicBezTo>
                  <a:pt x="3820554" y="6490469"/>
                  <a:pt x="3836863" y="6506837"/>
                  <a:pt x="3856942" y="6506956"/>
                </a:cubicBezTo>
                <a:cubicBezTo>
                  <a:pt x="3877020" y="6506837"/>
                  <a:pt x="3893329" y="6490469"/>
                  <a:pt x="3893329" y="6470360"/>
                </a:cubicBezTo>
                <a:cubicBezTo>
                  <a:pt x="3893329" y="6466739"/>
                  <a:pt x="3892790" y="6463238"/>
                  <a:pt x="3891803" y="6459947"/>
                </a:cubicBezTo>
                <a:cubicBezTo>
                  <a:pt x="3887045" y="6445224"/>
                  <a:pt x="3873220" y="6434542"/>
                  <a:pt x="3856942" y="6434542"/>
                </a:cubicBezTo>
                <a:close/>
                <a:moveTo>
                  <a:pt x="3449772" y="6434542"/>
                </a:moveTo>
                <a:cubicBezTo>
                  <a:pt x="3433493" y="6434542"/>
                  <a:pt x="3419669" y="6445224"/>
                  <a:pt x="3414911" y="6459947"/>
                </a:cubicBezTo>
                <a:cubicBezTo>
                  <a:pt x="3413923" y="6463268"/>
                  <a:pt x="3413385" y="6466739"/>
                  <a:pt x="3413385" y="6470360"/>
                </a:cubicBezTo>
                <a:cubicBezTo>
                  <a:pt x="3413385" y="6490469"/>
                  <a:pt x="3429693" y="6506837"/>
                  <a:pt x="3449772" y="6506956"/>
                </a:cubicBezTo>
                <a:cubicBezTo>
                  <a:pt x="3469850" y="6506837"/>
                  <a:pt x="3486159" y="6490469"/>
                  <a:pt x="3486159" y="6470360"/>
                </a:cubicBezTo>
                <a:cubicBezTo>
                  <a:pt x="3486159" y="6466739"/>
                  <a:pt x="3485620" y="6463238"/>
                  <a:pt x="3484632" y="6459947"/>
                </a:cubicBezTo>
                <a:cubicBezTo>
                  <a:pt x="3479875" y="6445224"/>
                  <a:pt x="3466050" y="6434542"/>
                  <a:pt x="3449772" y="6434542"/>
                </a:cubicBezTo>
                <a:close/>
                <a:moveTo>
                  <a:pt x="3042602" y="6434542"/>
                </a:moveTo>
                <a:cubicBezTo>
                  <a:pt x="3026323" y="6434542"/>
                  <a:pt x="3012499" y="6445224"/>
                  <a:pt x="3007741" y="6459947"/>
                </a:cubicBezTo>
                <a:cubicBezTo>
                  <a:pt x="3006753" y="6463268"/>
                  <a:pt x="3006215" y="6466739"/>
                  <a:pt x="3006215" y="6470360"/>
                </a:cubicBezTo>
                <a:cubicBezTo>
                  <a:pt x="3006215" y="6490469"/>
                  <a:pt x="3022523" y="6506837"/>
                  <a:pt x="3042602" y="6506956"/>
                </a:cubicBezTo>
                <a:cubicBezTo>
                  <a:pt x="3062681" y="6506837"/>
                  <a:pt x="3078989" y="6490469"/>
                  <a:pt x="3078989" y="6470360"/>
                </a:cubicBezTo>
                <a:cubicBezTo>
                  <a:pt x="3078989" y="6466739"/>
                  <a:pt x="3078450" y="6463238"/>
                  <a:pt x="3077463" y="6459947"/>
                </a:cubicBezTo>
                <a:cubicBezTo>
                  <a:pt x="3072705" y="6445224"/>
                  <a:pt x="3058880" y="6434542"/>
                  <a:pt x="3042602" y="6434542"/>
                </a:cubicBezTo>
                <a:close/>
                <a:moveTo>
                  <a:pt x="2635402" y="6434542"/>
                </a:moveTo>
                <a:cubicBezTo>
                  <a:pt x="2619124" y="6434542"/>
                  <a:pt x="2605299" y="6445224"/>
                  <a:pt x="2600541" y="6459947"/>
                </a:cubicBezTo>
                <a:cubicBezTo>
                  <a:pt x="2599553" y="6463268"/>
                  <a:pt x="2599015" y="6466739"/>
                  <a:pt x="2599015" y="6470360"/>
                </a:cubicBezTo>
                <a:cubicBezTo>
                  <a:pt x="2599015" y="6490469"/>
                  <a:pt x="2615323" y="6506837"/>
                  <a:pt x="2635402" y="6506956"/>
                </a:cubicBezTo>
                <a:cubicBezTo>
                  <a:pt x="2655481" y="6506837"/>
                  <a:pt x="2671789" y="6490469"/>
                  <a:pt x="2671789" y="6470360"/>
                </a:cubicBezTo>
                <a:cubicBezTo>
                  <a:pt x="2671789" y="6466739"/>
                  <a:pt x="2671250" y="6463238"/>
                  <a:pt x="2670263" y="6459947"/>
                </a:cubicBezTo>
                <a:cubicBezTo>
                  <a:pt x="2665505" y="6445224"/>
                  <a:pt x="2651680" y="6434542"/>
                  <a:pt x="2635402" y="6434542"/>
                </a:cubicBezTo>
                <a:close/>
                <a:moveTo>
                  <a:pt x="2228232" y="6434542"/>
                </a:moveTo>
                <a:cubicBezTo>
                  <a:pt x="2211954" y="6434542"/>
                  <a:pt x="2198129" y="6445224"/>
                  <a:pt x="2193371" y="6459947"/>
                </a:cubicBezTo>
                <a:cubicBezTo>
                  <a:pt x="2192384" y="6463268"/>
                  <a:pt x="2191845" y="6466739"/>
                  <a:pt x="2191845" y="6470360"/>
                </a:cubicBezTo>
                <a:cubicBezTo>
                  <a:pt x="2191845" y="6490469"/>
                  <a:pt x="2208153" y="6506837"/>
                  <a:pt x="2228232" y="6506956"/>
                </a:cubicBezTo>
                <a:cubicBezTo>
                  <a:pt x="2248311" y="6506837"/>
                  <a:pt x="2264619" y="6490469"/>
                  <a:pt x="2264619" y="6470360"/>
                </a:cubicBezTo>
                <a:cubicBezTo>
                  <a:pt x="2264619" y="6466739"/>
                  <a:pt x="2264081" y="6463238"/>
                  <a:pt x="2263093" y="6459947"/>
                </a:cubicBezTo>
                <a:cubicBezTo>
                  <a:pt x="2258335" y="6445224"/>
                  <a:pt x="2244511" y="6434542"/>
                  <a:pt x="2228232" y="6434542"/>
                </a:cubicBezTo>
                <a:close/>
                <a:moveTo>
                  <a:pt x="1821032" y="6434542"/>
                </a:moveTo>
                <a:cubicBezTo>
                  <a:pt x="1804754" y="6434542"/>
                  <a:pt x="1790929" y="6445224"/>
                  <a:pt x="1786171" y="6459947"/>
                </a:cubicBezTo>
                <a:cubicBezTo>
                  <a:pt x="1785184" y="6463268"/>
                  <a:pt x="1784645" y="6466739"/>
                  <a:pt x="1784645" y="6470360"/>
                </a:cubicBezTo>
                <a:cubicBezTo>
                  <a:pt x="1784645" y="6490469"/>
                  <a:pt x="1800953" y="6506837"/>
                  <a:pt x="1821032" y="6506956"/>
                </a:cubicBezTo>
                <a:cubicBezTo>
                  <a:pt x="1841111" y="6506837"/>
                  <a:pt x="1857419" y="6490469"/>
                  <a:pt x="1857419" y="6470360"/>
                </a:cubicBezTo>
                <a:cubicBezTo>
                  <a:pt x="1857419" y="6466739"/>
                  <a:pt x="1856881" y="6463238"/>
                  <a:pt x="1855893" y="6459947"/>
                </a:cubicBezTo>
                <a:cubicBezTo>
                  <a:pt x="1851135" y="6445224"/>
                  <a:pt x="1837311" y="6434542"/>
                  <a:pt x="1821032" y="6434542"/>
                </a:cubicBezTo>
                <a:close/>
                <a:moveTo>
                  <a:pt x="1413862" y="6434542"/>
                </a:moveTo>
                <a:cubicBezTo>
                  <a:pt x="1397584" y="6434542"/>
                  <a:pt x="1383759" y="6445224"/>
                  <a:pt x="1379001" y="6459947"/>
                </a:cubicBezTo>
                <a:cubicBezTo>
                  <a:pt x="1378014" y="6463268"/>
                  <a:pt x="1377475" y="6466739"/>
                  <a:pt x="1377475" y="6470360"/>
                </a:cubicBezTo>
                <a:cubicBezTo>
                  <a:pt x="1377475" y="6490469"/>
                  <a:pt x="1393784" y="6506837"/>
                  <a:pt x="1413862" y="6506956"/>
                </a:cubicBezTo>
                <a:cubicBezTo>
                  <a:pt x="1433941" y="6506837"/>
                  <a:pt x="1450249" y="6490469"/>
                  <a:pt x="1450249" y="6470360"/>
                </a:cubicBezTo>
                <a:cubicBezTo>
                  <a:pt x="1450249" y="6466739"/>
                  <a:pt x="1449711" y="6463238"/>
                  <a:pt x="1448723" y="6459947"/>
                </a:cubicBezTo>
                <a:cubicBezTo>
                  <a:pt x="1443965" y="6445224"/>
                  <a:pt x="1430141" y="6434542"/>
                  <a:pt x="1413862" y="6434542"/>
                </a:cubicBezTo>
                <a:close/>
                <a:moveTo>
                  <a:pt x="1006663" y="6434542"/>
                </a:moveTo>
                <a:cubicBezTo>
                  <a:pt x="990384" y="6434542"/>
                  <a:pt x="976559" y="6445224"/>
                  <a:pt x="971802" y="6459947"/>
                </a:cubicBezTo>
                <a:cubicBezTo>
                  <a:pt x="970814" y="6463268"/>
                  <a:pt x="970275" y="6466739"/>
                  <a:pt x="970275" y="6470360"/>
                </a:cubicBezTo>
                <a:cubicBezTo>
                  <a:pt x="970275" y="6490469"/>
                  <a:pt x="986584" y="6506837"/>
                  <a:pt x="1006663" y="6506956"/>
                </a:cubicBezTo>
                <a:cubicBezTo>
                  <a:pt x="1026741" y="6506837"/>
                  <a:pt x="1043050" y="6490469"/>
                  <a:pt x="1043050" y="6470360"/>
                </a:cubicBezTo>
                <a:cubicBezTo>
                  <a:pt x="1043050" y="6466739"/>
                  <a:pt x="1042511" y="6463238"/>
                  <a:pt x="1041523" y="6459947"/>
                </a:cubicBezTo>
                <a:cubicBezTo>
                  <a:pt x="1036766" y="6445224"/>
                  <a:pt x="1022941" y="6434542"/>
                  <a:pt x="1006663" y="6434542"/>
                </a:cubicBezTo>
                <a:close/>
                <a:moveTo>
                  <a:pt x="599493" y="6434542"/>
                </a:moveTo>
                <a:cubicBezTo>
                  <a:pt x="583214" y="6434542"/>
                  <a:pt x="569390" y="6445224"/>
                  <a:pt x="564632" y="6459947"/>
                </a:cubicBezTo>
                <a:cubicBezTo>
                  <a:pt x="563644" y="6463268"/>
                  <a:pt x="563106" y="6466739"/>
                  <a:pt x="563106" y="6470360"/>
                </a:cubicBezTo>
                <a:cubicBezTo>
                  <a:pt x="563106" y="6490469"/>
                  <a:pt x="579414" y="6506837"/>
                  <a:pt x="599493" y="6506956"/>
                </a:cubicBezTo>
                <a:cubicBezTo>
                  <a:pt x="619571" y="6506837"/>
                  <a:pt x="635880" y="6490469"/>
                  <a:pt x="635880" y="6470360"/>
                </a:cubicBezTo>
                <a:cubicBezTo>
                  <a:pt x="635880" y="6466739"/>
                  <a:pt x="635341" y="6463238"/>
                  <a:pt x="634354" y="6459947"/>
                </a:cubicBezTo>
                <a:cubicBezTo>
                  <a:pt x="629596" y="6445224"/>
                  <a:pt x="615771" y="6434542"/>
                  <a:pt x="599493" y="6434542"/>
                </a:cubicBezTo>
                <a:close/>
                <a:moveTo>
                  <a:pt x="192323" y="6434542"/>
                </a:moveTo>
                <a:cubicBezTo>
                  <a:pt x="176044" y="6434542"/>
                  <a:pt x="162220" y="6445224"/>
                  <a:pt x="157462" y="6459947"/>
                </a:cubicBezTo>
                <a:cubicBezTo>
                  <a:pt x="156474" y="6463268"/>
                  <a:pt x="155936" y="6466739"/>
                  <a:pt x="155936" y="6470360"/>
                </a:cubicBezTo>
                <a:cubicBezTo>
                  <a:pt x="155936" y="6490469"/>
                  <a:pt x="172244" y="6506837"/>
                  <a:pt x="192323" y="6506956"/>
                </a:cubicBezTo>
                <a:cubicBezTo>
                  <a:pt x="212401" y="6506837"/>
                  <a:pt x="228710" y="6490469"/>
                  <a:pt x="228710" y="6470360"/>
                </a:cubicBezTo>
                <a:cubicBezTo>
                  <a:pt x="228710" y="6466739"/>
                  <a:pt x="228171" y="6463238"/>
                  <a:pt x="227184" y="6459947"/>
                </a:cubicBezTo>
                <a:cubicBezTo>
                  <a:pt x="222426" y="6445224"/>
                  <a:pt x="208601" y="6434542"/>
                  <a:pt x="192323" y="6434542"/>
                </a:cubicBezTo>
                <a:close/>
                <a:moveTo>
                  <a:pt x="11762806" y="6382624"/>
                </a:moveTo>
                <a:lnTo>
                  <a:pt x="11642872" y="6451867"/>
                </a:lnTo>
                <a:cubicBezTo>
                  <a:pt x="11645056" y="6457643"/>
                  <a:pt x="11646314" y="6463837"/>
                  <a:pt x="11646314" y="6470360"/>
                </a:cubicBezTo>
                <a:cubicBezTo>
                  <a:pt x="11646314" y="6474250"/>
                  <a:pt x="11645834" y="6477991"/>
                  <a:pt x="11645026" y="6481641"/>
                </a:cubicBezTo>
                <a:cubicBezTo>
                  <a:pt x="11644966" y="6481910"/>
                  <a:pt x="11644877" y="6482210"/>
                  <a:pt x="11644817" y="6482479"/>
                </a:cubicBezTo>
                <a:cubicBezTo>
                  <a:pt x="11644578" y="6483436"/>
                  <a:pt x="11644338" y="6484394"/>
                  <a:pt x="11644069" y="6485322"/>
                </a:cubicBezTo>
                <a:cubicBezTo>
                  <a:pt x="11643680" y="6486698"/>
                  <a:pt x="11643231" y="6488075"/>
                  <a:pt x="11642722" y="6489421"/>
                </a:cubicBezTo>
                <a:lnTo>
                  <a:pt x="11649665" y="6493431"/>
                </a:lnTo>
                <a:lnTo>
                  <a:pt x="11660946" y="6499954"/>
                </a:lnTo>
                <a:lnTo>
                  <a:pt x="11660946" y="6499984"/>
                </a:lnTo>
                <a:cubicBezTo>
                  <a:pt x="11745300" y="6453124"/>
                  <a:pt x="11848746" y="6453124"/>
                  <a:pt x="11933101" y="6499984"/>
                </a:cubicBezTo>
                <a:lnTo>
                  <a:pt x="11951324" y="6489451"/>
                </a:lnTo>
                <a:cubicBezTo>
                  <a:pt x="11950816" y="6488105"/>
                  <a:pt x="11950366" y="6486758"/>
                  <a:pt x="11949978" y="6485352"/>
                </a:cubicBezTo>
                <a:cubicBezTo>
                  <a:pt x="11949708" y="6484424"/>
                  <a:pt x="11949499" y="6483466"/>
                  <a:pt x="11949260" y="6482509"/>
                </a:cubicBezTo>
                <a:cubicBezTo>
                  <a:pt x="11949200" y="6482210"/>
                  <a:pt x="11949110" y="6481940"/>
                  <a:pt x="11949050" y="6481641"/>
                </a:cubicBezTo>
                <a:cubicBezTo>
                  <a:pt x="11948242" y="6477991"/>
                  <a:pt x="11947763" y="6474250"/>
                  <a:pt x="11947763" y="6470360"/>
                </a:cubicBezTo>
                <a:cubicBezTo>
                  <a:pt x="11947763" y="6463837"/>
                  <a:pt x="11949020" y="6457643"/>
                  <a:pt x="11951204" y="6451867"/>
                </a:cubicBezTo>
                <a:lnTo>
                  <a:pt x="11831271" y="6382624"/>
                </a:lnTo>
                <a:cubicBezTo>
                  <a:pt x="11823101" y="6392259"/>
                  <a:pt x="11810893" y="6398394"/>
                  <a:pt x="11797278" y="6398394"/>
                </a:cubicBezTo>
                <a:cubicBezTo>
                  <a:pt x="11797188" y="6398394"/>
                  <a:pt x="11797128" y="6398394"/>
                  <a:pt x="11797038" y="6398394"/>
                </a:cubicBezTo>
                <a:cubicBezTo>
                  <a:pt x="11796948" y="6398394"/>
                  <a:pt x="11796888" y="6398394"/>
                  <a:pt x="11796799" y="6398394"/>
                </a:cubicBezTo>
                <a:cubicBezTo>
                  <a:pt x="11783184" y="6398394"/>
                  <a:pt x="11771005" y="6392259"/>
                  <a:pt x="11762806" y="6382624"/>
                </a:cubicBezTo>
                <a:close/>
                <a:moveTo>
                  <a:pt x="10948436" y="6382624"/>
                </a:moveTo>
                <a:lnTo>
                  <a:pt x="10828503" y="6451867"/>
                </a:lnTo>
                <a:cubicBezTo>
                  <a:pt x="10830687" y="6457643"/>
                  <a:pt x="10831943" y="6463837"/>
                  <a:pt x="10831943" y="6470360"/>
                </a:cubicBezTo>
                <a:cubicBezTo>
                  <a:pt x="10831943" y="6474250"/>
                  <a:pt x="10831465" y="6477991"/>
                  <a:pt x="10830657" y="6481641"/>
                </a:cubicBezTo>
                <a:cubicBezTo>
                  <a:pt x="10830597" y="6481910"/>
                  <a:pt x="10830507" y="6482210"/>
                  <a:pt x="10830447" y="6482479"/>
                </a:cubicBezTo>
                <a:cubicBezTo>
                  <a:pt x="10830208" y="6483436"/>
                  <a:pt x="10829969" y="6484394"/>
                  <a:pt x="10829699" y="6485322"/>
                </a:cubicBezTo>
                <a:cubicBezTo>
                  <a:pt x="10829311" y="6486698"/>
                  <a:pt x="10828861" y="6488075"/>
                  <a:pt x="10828353" y="6489421"/>
                </a:cubicBezTo>
                <a:lnTo>
                  <a:pt x="10835295" y="6493431"/>
                </a:lnTo>
                <a:lnTo>
                  <a:pt x="10846576" y="6499954"/>
                </a:lnTo>
                <a:cubicBezTo>
                  <a:pt x="10930931" y="6453094"/>
                  <a:pt x="11034377" y="6453094"/>
                  <a:pt x="11118731" y="6499954"/>
                </a:cubicBezTo>
                <a:lnTo>
                  <a:pt x="11136955" y="6489421"/>
                </a:lnTo>
                <a:cubicBezTo>
                  <a:pt x="11136446" y="6488075"/>
                  <a:pt x="11135997" y="6486728"/>
                  <a:pt x="11135608" y="6485322"/>
                </a:cubicBezTo>
                <a:cubicBezTo>
                  <a:pt x="11135339" y="6484394"/>
                  <a:pt x="11135129" y="6483436"/>
                  <a:pt x="11134890" y="6482479"/>
                </a:cubicBezTo>
                <a:cubicBezTo>
                  <a:pt x="11134830" y="6482210"/>
                  <a:pt x="11134741" y="6481940"/>
                  <a:pt x="11134681" y="6481641"/>
                </a:cubicBezTo>
                <a:cubicBezTo>
                  <a:pt x="11133873" y="6477991"/>
                  <a:pt x="11133393" y="6474250"/>
                  <a:pt x="11133393" y="6470360"/>
                </a:cubicBezTo>
                <a:cubicBezTo>
                  <a:pt x="11133393" y="6463837"/>
                  <a:pt x="11134651" y="6457643"/>
                  <a:pt x="11136835" y="6451867"/>
                </a:cubicBezTo>
                <a:lnTo>
                  <a:pt x="11016901" y="6382624"/>
                </a:lnTo>
                <a:cubicBezTo>
                  <a:pt x="11008732" y="6392259"/>
                  <a:pt x="10996523" y="6398394"/>
                  <a:pt x="10982908" y="6398394"/>
                </a:cubicBezTo>
                <a:cubicBezTo>
                  <a:pt x="10982819" y="6398394"/>
                  <a:pt x="10982759" y="6398394"/>
                  <a:pt x="10982669" y="6398394"/>
                </a:cubicBezTo>
                <a:cubicBezTo>
                  <a:pt x="10982579" y="6398394"/>
                  <a:pt x="10982519" y="6398394"/>
                  <a:pt x="10982429" y="6398394"/>
                </a:cubicBezTo>
                <a:cubicBezTo>
                  <a:pt x="10968814" y="6398394"/>
                  <a:pt x="10956635" y="6392259"/>
                  <a:pt x="10948436" y="6382624"/>
                </a:cubicBezTo>
                <a:close/>
                <a:moveTo>
                  <a:pt x="10134036" y="6382624"/>
                </a:moveTo>
                <a:lnTo>
                  <a:pt x="10014103" y="6451867"/>
                </a:lnTo>
                <a:cubicBezTo>
                  <a:pt x="10016288" y="6457643"/>
                  <a:pt x="10017544" y="6463837"/>
                  <a:pt x="10017544" y="6470360"/>
                </a:cubicBezTo>
                <a:cubicBezTo>
                  <a:pt x="10017544" y="6474250"/>
                  <a:pt x="10017066" y="6477991"/>
                  <a:pt x="10016258" y="6481641"/>
                </a:cubicBezTo>
                <a:cubicBezTo>
                  <a:pt x="10016198" y="6481910"/>
                  <a:pt x="10016108" y="6482210"/>
                  <a:pt x="10016048" y="6482479"/>
                </a:cubicBezTo>
                <a:cubicBezTo>
                  <a:pt x="10015838" y="6483436"/>
                  <a:pt x="10015599" y="6484394"/>
                  <a:pt x="10015330" y="6485322"/>
                </a:cubicBezTo>
                <a:cubicBezTo>
                  <a:pt x="10014940" y="6486698"/>
                  <a:pt x="10014492" y="6488075"/>
                  <a:pt x="10013983" y="6489421"/>
                </a:cubicBezTo>
                <a:lnTo>
                  <a:pt x="10020925" y="6493431"/>
                </a:lnTo>
                <a:lnTo>
                  <a:pt x="10032194" y="6499947"/>
                </a:lnTo>
                <a:lnTo>
                  <a:pt x="10032176" y="6499954"/>
                </a:lnTo>
                <a:lnTo>
                  <a:pt x="10032206" y="6499954"/>
                </a:lnTo>
                <a:lnTo>
                  <a:pt x="10032194" y="6499947"/>
                </a:lnTo>
                <a:lnTo>
                  <a:pt x="10098425" y="6473596"/>
                </a:lnTo>
                <a:cubicBezTo>
                  <a:pt x="10167061" y="6456023"/>
                  <a:pt x="10241066" y="6464809"/>
                  <a:pt x="10304332" y="6499954"/>
                </a:cubicBezTo>
                <a:lnTo>
                  <a:pt x="10322555" y="6489421"/>
                </a:lnTo>
                <a:cubicBezTo>
                  <a:pt x="10322046" y="6488075"/>
                  <a:pt x="10321597" y="6486728"/>
                  <a:pt x="10321208" y="6485322"/>
                </a:cubicBezTo>
                <a:cubicBezTo>
                  <a:pt x="10320939" y="6484394"/>
                  <a:pt x="10320730" y="6483436"/>
                  <a:pt x="10320490" y="6482479"/>
                </a:cubicBezTo>
                <a:cubicBezTo>
                  <a:pt x="10320430" y="6482210"/>
                  <a:pt x="10320340" y="6481940"/>
                  <a:pt x="10320281" y="6481641"/>
                </a:cubicBezTo>
                <a:cubicBezTo>
                  <a:pt x="10319473" y="6477991"/>
                  <a:pt x="10318994" y="6474250"/>
                  <a:pt x="10318994" y="6470360"/>
                </a:cubicBezTo>
                <a:cubicBezTo>
                  <a:pt x="10318994" y="6463837"/>
                  <a:pt x="10320251" y="6457643"/>
                  <a:pt x="10322435" y="6451867"/>
                </a:cubicBezTo>
                <a:lnTo>
                  <a:pt x="10202502" y="6382624"/>
                </a:lnTo>
                <a:cubicBezTo>
                  <a:pt x="10194333" y="6392259"/>
                  <a:pt x="10182124" y="6398394"/>
                  <a:pt x="10168508" y="6398394"/>
                </a:cubicBezTo>
                <a:cubicBezTo>
                  <a:pt x="10168418" y="6398394"/>
                  <a:pt x="10168359" y="6398394"/>
                  <a:pt x="10168269" y="6398394"/>
                </a:cubicBezTo>
                <a:cubicBezTo>
                  <a:pt x="10168180" y="6398394"/>
                  <a:pt x="10168120" y="6398394"/>
                  <a:pt x="10168030" y="6398394"/>
                </a:cubicBezTo>
                <a:cubicBezTo>
                  <a:pt x="10154414" y="6398394"/>
                  <a:pt x="10142235" y="6392259"/>
                  <a:pt x="10134036" y="6382624"/>
                </a:cubicBezTo>
                <a:close/>
                <a:moveTo>
                  <a:pt x="9726896" y="6382624"/>
                </a:moveTo>
                <a:lnTo>
                  <a:pt x="9606963" y="6451867"/>
                </a:lnTo>
                <a:cubicBezTo>
                  <a:pt x="9609147" y="6457643"/>
                  <a:pt x="9610404" y="6463837"/>
                  <a:pt x="9610404" y="6470360"/>
                </a:cubicBezTo>
                <a:cubicBezTo>
                  <a:pt x="9610404" y="6474250"/>
                  <a:pt x="9609925" y="6477991"/>
                  <a:pt x="9609117" y="6481641"/>
                </a:cubicBezTo>
                <a:cubicBezTo>
                  <a:pt x="9609058" y="6481910"/>
                  <a:pt x="9608968" y="6482210"/>
                  <a:pt x="9608908" y="6482479"/>
                </a:cubicBezTo>
                <a:cubicBezTo>
                  <a:pt x="9608668" y="6483436"/>
                  <a:pt x="9608429" y="6484394"/>
                  <a:pt x="9608160" y="6485322"/>
                </a:cubicBezTo>
                <a:cubicBezTo>
                  <a:pt x="9607771" y="6486698"/>
                  <a:pt x="9607322" y="6488075"/>
                  <a:pt x="9606813" y="6489421"/>
                </a:cubicBezTo>
                <a:lnTo>
                  <a:pt x="9613756" y="6493431"/>
                </a:lnTo>
                <a:lnTo>
                  <a:pt x="9625037" y="6499954"/>
                </a:lnTo>
                <a:lnTo>
                  <a:pt x="9625067" y="6499954"/>
                </a:lnTo>
                <a:cubicBezTo>
                  <a:pt x="9709421" y="6453094"/>
                  <a:pt x="9812867" y="6453094"/>
                  <a:pt x="9897222" y="6499954"/>
                </a:cubicBezTo>
                <a:lnTo>
                  <a:pt x="9915445" y="6489421"/>
                </a:lnTo>
                <a:cubicBezTo>
                  <a:pt x="9914936" y="6488075"/>
                  <a:pt x="9914488" y="6486728"/>
                  <a:pt x="9914098" y="6485322"/>
                </a:cubicBezTo>
                <a:cubicBezTo>
                  <a:pt x="9913799" y="6484394"/>
                  <a:pt x="9913590" y="6483436"/>
                  <a:pt x="9913350" y="6482479"/>
                </a:cubicBezTo>
                <a:cubicBezTo>
                  <a:pt x="9913290" y="6482210"/>
                  <a:pt x="9913200" y="6481910"/>
                  <a:pt x="9913140" y="6481641"/>
                </a:cubicBezTo>
                <a:cubicBezTo>
                  <a:pt x="9912333" y="6477991"/>
                  <a:pt x="9911854" y="6474250"/>
                  <a:pt x="9911854" y="6470360"/>
                </a:cubicBezTo>
                <a:cubicBezTo>
                  <a:pt x="9911854" y="6463837"/>
                  <a:pt x="9913111" y="6457643"/>
                  <a:pt x="9915296" y="6451867"/>
                </a:cubicBezTo>
                <a:lnTo>
                  <a:pt x="9795362" y="6382624"/>
                </a:lnTo>
                <a:cubicBezTo>
                  <a:pt x="9787193" y="6392259"/>
                  <a:pt x="9774984" y="6398394"/>
                  <a:pt x="9761368" y="6398394"/>
                </a:cubicBezTo>
                <a:cubicBezTo>
                  <a:pt x="9761278" y="6398394"/>
                  <a:pt x="9761219" y="6398394"/>
                  <a:pt x="9761129" y="6398394"/>
                </a:cubicBezTo>
                <a:cubicBezTo>
                  <a:pt x="9761039" y="6398394"/>
                  <a:pt x="9760980" y="6398394"/>
                  <a:pt x="9760890" y="6398394"/>
                </a:cubicBezTo>
                <a:cubicBezTo>
                  <a:pt x="9747274" y="6398394"/>
                  <a:pt x="9735095" y="6392259"/>
                  <a:pt x="9726896" y="6382624"/>
                </a:cubicBezTo>
                <a:close/>
                <a:moveTo>
                  <a:pt x="8912527" y="6382624"/>
                </a:moveTo>
                <a:lnTo>
                  <a:pt x="8792593" y="6451867"/>
                </a:lnTo>
                <a:cubicBezTo>
                  <a:pt x="8794777" y="6457643"/>
                  <a:pt x="8796035" y="6463837"/>
                  <a:pt x="8796035" y="6470360"/>
                </a:cubicBezTo>
                <a:cubicBezTo>
                  <a:pt x="8796035" y="6474250"/>
                  <a:pt x="8795555" y="6477991"/>
                  <a:pt x="8794747" y="6481641"/>
                </a:cubicBezTo>
                <a:cubicBezTo>
                  <a:pt x="8794688" y="6481910"/>
                  <a:pt x="8794598" y="6482210"/>
                  <a:pt x="8794538" y="6482479"/>
                </a:cubicBezTo>
                <a:cubicBezTo>
                  <a:pt x="8794299" y="6483436"/>
                  <a:pt x="8794059" y="6484394"/>
                  <a:pt x="8793790" y="6485322"/>
                </a:cubicBezTo>
                <a:cubicBezTo>
                  <a:pt x="8793401" y="6486698"/>
                  <a:pt x="8792952" y="6488075"/>
                  <a:pt x="8792444" y="6489421"/>
                </a:cubicBezTo>
                <a:lnTo>
                  <a:pt x="8799386" y="6493431"/>
                </a:lnTo>
                <a:lnTo>
                  <a:pt x="8810667" y="6499954"/>
                </a:lnTo>
                <a:lnTo>
                  <a:pt x="8810697" y="6499954"/>
                </a:lnTo>
                <a:cubicBezTo>
                  <a:pt x="8895051" y="6453094"/>
                  <a:pt x="8998497" y="6453094"/>
                  <a:pt x="9082851" y="6499954"/>
                </a:cubicBezTo>
                <a:lnTo>
                  <a:pt x="9101075" y="6489421"/>
                </a:lnTo>
                <a:cubicBezTo>
                  <a:pt x="9100567" y="6488075"/>
                  <a:pt x="9100117" y="6486728"/>
                  <a:pt x="9099729" y="6485322"/>
                </a:cubicBezTo>
                <a:cubicBezTo>
                  <a:pt x="9099429" y="6484394"/>
                  <a:pt x="9099220" y="6483436"/>
                  <a:pt x="9098981" y="6482479"/>
                </a:cubicBezTo>
                <a:cubicBezTo>
                  <a:pt x="9098921" y="6482210"/>
                  <a:pt x="9098831" y="6481910"/>
                  <a:pt x="9098771" y="6481641"/>
                </a:cubicBezTo>
                <a:cubicBezTo>
                  <a:pt x="9097963" y="6477991"/>
                  <a:pt x="9097485" y="6474250"/>
                  <a:pt x="9097485" y="6470360"/>
                </a:cubicBezTo>
                <a:cubicBezTo>
                  <a:pt x="9097485" y="6463837"/>
                  <a:pt x="9098741" y="6457643"/>
                  <a:pt x="9100925" y="6451867"/>
                </a:cubicBezTo>
                <a:lnTo>
                  <a:pt x="8980992" y="6382624"/>
                </a:lnTo>
                <a:cubicBezTo>
                  <a:pt x="8972822" y="6392259"/>
                  <a:pt x="8960614" y="6398394"/>
                  <a:pt x="8946999" y="6398394"/>
                </a:cubicBezTo>
                <a:cubicBezTo>
                  <a:pt x="8946909" y="6398394"/>
                  <a:pt x="8946849" y="6398394"/>
                  <a:pt x="8946759" y="6398394"/>
                </a:cubicBezTo>
                <a:cubicBezTo>
                  <a:pt x="8946669" y="6398394"/>
                  <a:pt x="8946609" y="6398394"/>
                  <a:pt x="8946520" y="6398394"/>
                </a:cubicBezTo>
                <a:cubicBezTo>
                  <a:pt x="8932905" y="6398394"/>
                  <a:pt x="8920726" y="6392259"/>
                  <a:pt x="8912527" y="6382624"/>
                </a:cubicBezTo>
                <a:close/>
                <a:moveTo>
                  <a:pt x="8098158" y="6382624"/>
                </a:moveTo>
                <a:lnTo>
                  <a:pt x="7978224" y="6451867"/>
                </a:lnTo>
                <a:cubicBezTo>
                  <a:pt x="7980408" y="6457643"/>
                  <a:pt x="7981665" y="6463837"/>
                  <a:pt x="7981665" y="6470360"/>
                </a:cubicBezTo>
                <a:cubicBezTo>
                  <a:pt x="7981665" y="6474250"/>
                  <a:pt x="7981186" y="6477991"/>
                  <a:pt x="7980378" y="6481641"/>
                </a:cubicBezTo>
                <a:cubicBezTo>
                  <a:pt x="7980318" y="6481910"/>
                  <a:pt x="7980228" y="6482210"/>
                  <a:pt x="7980169" y="6482479"/>
                </a:cubicBezTo>
                <a:cubicBezTo>
                  <a:pt x="7979930" y="6483436"/>
                  <a:pt x="7979690" y="6484394"/>
                  <a:pt x="7979420" y="6485322"/>
                </a:cubicBezTo>
                <a:cubicBezTo>
                  <a:pt x="7979032" y="6486698"/>
                  <a:pt x="7978583" y="6488075"/>
                  <a:pt x="7978074" y="6489421"/>
                </a:cubicBezTo>
                <a:lnTo>
                  <a:pt x="7985017" y="6493431"/>
                </a:lnTo>
                <a:lnTo>
                  <a:pt x="7996298" y="6499954"/>
                </a:lnTo>
                <a:lnTo>
                  <a:pt x="7996298" y="6499984"/>
                </a:lnTo>
                <a:cubicBezTo>
                  <a:pt x="8080652" y="6453124"/>
                  <a:pt x="8184098" y="6453124"/>
                  <a:pt x="8268452" y="6499984"/>
                </a:cubicBezTo>
                <a:lnTo>
                  <a:pt x="8286676" y="6489451"/>
                </a:lnTo>
                <a:cubicBezTo>
                  <a:pt x="8286167" y="6488105"/>
                  <a:pt x="8285718" y="6486758"/>
                  <a:pt x="8285329" y="6485352"/>
                </a:cubicBezTo>
                <a:cubicBezTo>
                  <a:pt x="8285060" y="6484424"/>
                  <a:pt x="8284850" y="6483466"/>
                  <a:pt x="8284611" y="6482509"/>
                </a:cubicBezTo>
                <a:cubicBezTo>
                  <a:pt x="8284551" y="6482210"/>
                  <a:pt x="8284462" y="6481940"/>
                  <a:pt x="8284402" y="6481641"/>
                </a:cubicBezTo>
                <a:cubicBezTo>
                  <a:pt x="8283594" y="6477991"/>
                  <a:pt x="8283114" y="6474250"/>
                  <a:pt x="8283114" y="6470360"/>
                </a:cubicBezTo>
                <a:cubicBezTo>
                  <a:pt x="8283114" y="6463837"/>
                  <a:pt x="8284372" y="6457643"/>
                  <a:pt x="8286556" y="6451867"/>
                </a:cubicBezTo>
                <a:lnTo>
                  <a:pt x="8166622" y="6382624"/>
                </a:lnTo>
                <a:cubicBezTo>
                  <a:pt x="8158453" y="6392259"/>
                  <a:pt x="8146244" y="6398394"/>
                  <a:pt x="8132629" y="6398394"/>
                </a:cubicBezTo>
                <a:cubicBezTo>
                  <a:pt x="8132540" y="6398394"/>
                  <a:pt x="8132480" y="6398394"/>
                  <a:pt x="8132390" y="6398394"/>
                </a:cubicBezTo>
                <a:cubicBezTo>
                  <a:pt x="8132300" y="6398394"/>
                  <a:pt x="8132240" y="6398394"/>
                  <a:pt x="8132150" y="6398394"/>
                </a:cubicBezTo>
                <a:cubicBezTo>
                  <a:pt x="8118535" y="6398394"/>
                  <a:pt x="8106357" y="6392259"/>
                  <a:pt x="8098158" y="6382624"/>
                </a:cubicBezTo>
                <a:close/>
                <a:moveTo>
                  <a:pt x="7283788" y="6382624"/>
                </a:moveTo>
                <a:lnTo>
                  <a:pt x="7163854" y="6451867"/>
                </a:lnTo>
                <a:cubicBezTo>
                  <a:pt x="7166039" y="6457643"/>
                  <a:pt x="7167295" y="6463837"/>
                  <a:pt x="7167295" y="6470360"/>
                </a:cubicBezTo>
                <a:cubicBezTo>
                  <a:pt x="7167295" y="6474250"/>
                  <a:pt x="7166817" y="6477991"/>
                  <a:pt x="7166009" y="6481641"/>
                </a:cubicBezTo>
                <a:cubicBezTo>
                  <a:pt x="7165949" y="6481910"/>
                  <a:pt x="7165859" y="6482210"/>
                  <a:pt x="7165799" y="6482479"/>
                </a:cubicBezTo>
                <a:cubicBezTo>
                  <a:pt x="7165560" y="6483436"/>
                  <a:pt x="7165321" y="6484394"/>
                  <a:pt x="7165051" y="6485322"/>
                </a:cubicBezTo>
                <a:cubicBezTo>
                  <a:pt x="7164662" y="6486698"/>
                  <a:pt x="7164213" y="6488075"/>
                  <a:pt x="7163705" y="6489421"/>
                </a:cubicBezTo>
                <a:lnTo>
                  <a:pt x="7170646" y="6493431"/>
                </a:lnTo>
                <a:lnTo>
                  <a:pt x="7181928" y="6499954"/>
                </a:lnTo>
                <a:cubicBezTo>
                  <a:pt x="7266283" y="6453094"/>
                  <a:pt x="7369728" y="6453094"/>
                  <a:pt x="7454083" y="6499954"/>
                </a:cubicBezTo>
                <a:lnTo>
                  <a:pt x="7472306" y="6489421"/>
                </a:lnTo>
                <a:cubicBezTo>
                  <a:pt x="7471798" y="6488075"/>
                  <a:pt x="7471349" y="6486728"/>
                  <a:pt x="7470960" y="6485322"/>
                </a:cubicBezTo>
                <a:cubicBezTo>
                  <a:pt x="7470690" y="6484394"/>
                  <a:pt x="7470481" y="6483436"/>
                  <a:pt x="7470241" y="6482479"/>
                </a:cubicBezTo>
                <a:cubicBezTo>
                  <a:pt x="7470182" y="6482210"/>
                  <a:pt x="7470092" y="6481940"/>
                  <a:pt x="7470032" y="6481641"/>
                </a:cubicBezTo>
                <a:cubicBezTo>
                  <a:pt x="7469224" y="6477991"/>
                  <a:pt x="7468745" y="6474250"/>
                  <a:pt x="7468745" y="6470360"/>
                </a:cubicBezTo>
                <a:cubicBezTo>
                  <a:pt x="7468745" y="6463837"/>
                  <a:pt x="7470002" y="6457643"/>
                  <a:pt x="7472186" y="6451867"/>
                </a:cubicBezTo>
                <a:lnTo>
                  <a:pt x="7352253" y="6382624"/>
                </a:lnTo>
                <a:cubicBezTo>
                  <a:pt x="7344084" y="6392259"/>
                  <a:pt x="7331875" y="6398394"/>
                  <a:pt x="7318260" y="6398394"/>
                </a:cubicBezTo>
                <a:cubicBezTo>
                  <a:pt x="7318170" y="6398394"/>
                  <a:pt x="7318110" y="6398394"/>
                  <a:pt x="7318020" y="6398394"/>
                </a:cubicBezTo>
                <a:cubicBezTo>
                  <a:pt x="7317931" y="6398394"/>
                  <a:pt x="7317871" y="6398394"/>
                  <a:pt x="7317781" y="6398394"/>
                </a:cubicBezTo>
                <a:cubicBezTo>
                  <a:pt x="7304166" y="6398394"/>
                  <a:pt x="7291987" y="6392259"/>
                  <a:pt x="7283788" y="6382624"/>
                </a:cubicBezTo>
                <a:close/>
                <a:moveTo>
                  <a:pt x="6469388" y="6382624"/>
                </a:moveTo>
                <a:lnTo>
                  <a:pt x="6349454" y="6451867"/>
                </a:lnTo>
                <a:cubicBezTo>
                  <a:pt x="6351639" y="6457643"/>
                  <a:pt x="6352896" y="6463837"/>
                  <a:pt x="6352896" y="6470360"/>
                </a:cubicBezTo>
                <a:cubicBezTo>
                  <a:pt x="6352896" y="6474250"/>
                  <a:pt x="6352417" y="6477991"/>
                  <a:pt x="6351609" y="6481641"/>
                </a:cubicBezTo>
                <a:cubicBezTo>
                  <a:pt x="6351549" y="6481910"/>
                  <a:pt x="6351460" y="6482210"/>
                  <a:pt x="6351400" y="6482479"/>
                </a:cubicBezTo>
                <a:cubicBezTo>
                  <a:pt x="6351190" y="6483436"/>
                  <a:pt x="6350951" y="6484394"/>
                  <a:pt x="6350682" y="6485322"/>
                </a:cubicBezTo>
                <a:cubicBezTo>
                  <a:pt x="6350292" y="6486698"/>
                  <a:pt x="6349844" y="6488075"/>
                  <a:pt x="6349335" y="6489421"/>
                </a:cubicBezTo>
                <a:lnTo>
                  <a:pt x="6356277" y="6493431"/>
                </a:lnTo>
                <a:lnTo>
                  <a:pt x="6367546" y="6499947"/>
                </a:lnTo>
                <a:lnTo>
                  <a:pt x="6367528" y="6499954"/>
                </a:lnTo>
                <a:lnTo>
                  <a:pt x="6367558" y="6499954"/>
                </a:lnTo>
                <a:lnTo>
                  <a:pt x="6367546" y="6499947"/>
                </a:lnTo>
                <a:lnTo>
                  <a:pt x="6433778" y="6473596"/>
                </a:lnTo>
                <a:cubicBezTo>
                  <a:pt x="6502413" y="6456023"/>
                  <a:pt x="6576418" y="6464809"/>
                  <a:pt x="6639683" y="6499954"/>
                </a:cubicBezTo>
                <a:lnTo>
                  <a:pt x="6657907" y="6489421"/>
                </a:lnTo>
                <a:cubicBezTo>
                  <a:pt x="6657398" y="6488075"/>
                  <a:pt x="6656949" y="6486728"/>
                  <a:pt x="6656560" y="6485322"/>
                </a:cubicBezTo>
                <a:cubicBezTo>
                  <a:pt x="6656291" y="6484394"/>
                  <a:pt x="6656081" y="6483436"/>
                  <a:pt x="6655842" y="6482479"/>
                </a:cubicBezTo>
                <a:cubicBezTo>
                  <a:pt x="6655782" y="6482210"/>
                  <a:pt x="6655692" y="6481940"/>
                  <a:pt x="6655632" y="6481641"/>
                </a:cubicBezTo>
                <a:cubicBezTo>
                  <a:pt x="6654824" y="6477991"/>
                  <a:pt x="6654346" y="6474250"/>
                  <a:pt x="6654346" y="6470360"/>
                </a:cubicBezTo>
                <a:cubicBezTo>
                  <a:pt x="6654346" y="6463837"/>
                  <a:pt x="6655602" y="6457643"/>
                  <a:pt x="6657787" y="6451867"/>
                </a:cubicBezTo>
                <a:lnTo>
                  <a:pt x="6537853" y="6382624"/>
                </a:lnTo>
                <a:cubicBezTo>
                  <a:pt x="6529684" y="6392259"/>
                  <a:pt x="6517476" y="6398394"/>
                  <a:pt x="6503860" y="6398394"/>
                </a:cubicBezTo>
                <a:cubicBezTo>
                  <a:pt x="6503770" y="6398394"/>
                  <a:pt x="6503710" y="6398394"/>
                  <a:pt x="6503621" y="6398394"/>
                </a:cubicBezTo>
                <a:cubicBezTo>
                  <a:pt x="6503531" y="6398394"/>
                  <a:pt x="6503471" y="6398394"/>
                  <a:pt x="6503381" y="6398394"/>
                </a:cubicBezTo>
                <a:cubicBezTo>
                  <a:pt x="6489766" y="6398394"/>
                  <a:pt x="6477587" y="6392259"/>
                  <a:pt x="6469388" y="6382624"/>
                </a:cubicBezTo>
                <a:close/>
                <a:moveTo>
                  <a:pt x="6062248" y="6382624"/>
                </a:moveTo>
                <a:lnTo>
                  <a:pt x="5942314" y="6451867"/>
                </a:lnTo>
                <a:cubicBezTo>
                  <a:pt x="5944499" y="6457643"/>
                  <a:pt x="5945756" y="6463837"/>
                  <a:pt x="5945756" y="6470360"/>
                </a:cubicBezTo>
                <a:cubicBezTo>
                  <a:pt x="5945756" y="6474250"/>
                  <a:pt x="5945277" y="6477991"/>
                  <a:pt x="5944470" y="6481641"/>
                </a:cubicBezTo>
                <a:cubicBezTo>
                  <a:pt x="5944409" y="6481910"/>
                  <a:pt x="5944320" y="6482210"/>
                  <a:pt x="5944261" y="6482479"/>
                </a:cubicBezTo>
                <a:cubicBezTo>
                  <a:pt x="5944020" y="6483436"/>
                  <a:pt x="5943780" y="6484394"/>
                  <a:pt x="5943512" y="6485322"/>
                </a:cubicBezTo>
                <a:cubicBezTo>
                  <a:pt x="5943122" y="6486698"/>
                  <a:pt x="5942674" y="6488075"/>
                  <a:pt x="5942166" y="6489421"/>
                </a:cubicBezTo>
                <a:lnTo>
                  <a:pt x="5949107" y="6493431"/>
                </a:lnTo>
                <a:lnTo>
                  <a:pt x="5960389" y="6499954"/>
                </a:lnTo>
                <a:lnTo>
                  <a:pt x="5960418" y="6499954"/>
                </a:lnTo>
                <a:cubicBezTo>
                  <a:pt x="6044772" y="6453094"/>
                  <a:pt x="6148218" y="6453094"/>
                  <a:pt x="6232573" y="6499954"/>
                </a:cubicBezTo>
                <a:lnTo>
                  <a:pt x="6250796" y="6489421"/>
                </a:lnTo>
                <a:cubicBezTo>
                  <a:pt x="6250288" y="6488075"/>
                  <a:pt x="6249839" y="6486728"/>
                  <a:pt x="6249450" y="6485322"/>
                </a:cubicBezTo>
                <a:cubicBezTo>
                  <a:pt x="6249151" y="6484394"/>
                  <a:pt x="6248942" y="6483436"/>
                  <a:pt x="6248702" y="6482479"/>
                </a:cubicBezTo>
                <a:cubicBezTo>
                  <a:pt x="6248642" y="6482210"/>
                  <a:pt x="6248552" y="6481910"/>
                  <a:pt x="6248492" y="6481641"/>
                </a:cubicBezTo>
                <a:cubicBezTo>
                  <a:pt x="6247684" y="6477991"/>
                  <a:pt x="6247206" y="6474250"/>
                  <a:pt x="6247206" y="6470360"/>
                </a:cubicBezTo>
                <a:cubicBezTo>
                  <a:pt x="6247206" y="6463837"/>
                  <a:pt x="6248462" y="6457643"/>
                  <a:pt x="6250647" y="6451867"/>
                </a:cubicBezTo>
                <a:lnTo>
                  <a:pt x="6130714" y="6382624"/>
                </a:lnTo>
                <a:cubicBezTo>
                  <a:pt x="6122544" y="6392259"/>
                  <a:pt x="6110335" y="6398394"/>
                  <a:pt x="6096720" y="6398394"/>
                </a:cubicBezTo>
                <a:cubicBezTo>
                  <a:pt x="6096630" y="6398394"/>
                  <a:pt x="6096570" y="6398394"/>
                  <a:pt x="6096480" y="6398394"/>
                </a:cubicBezTo>
                <a:cubicBezTo>
                  <a:pt x="6096391" y="6398394"/>
                  <a:pt x="6096331" y="6398394"/>
                  <a:pt x="6096242" y="6398394"/>
                </a:cubicBezTo>
                <a:cubicBezTo>
                  <a:pt x="6082626" y="6398394"/>
                  <a:pt x="6070447" y="6392259"/>
                  <a:pt x="6062248" y="6382624"/>
                </a:cubicBezTo>
                <a:close/>
                <a:moveTo>
                  <a:pt x="4840679" y="6382624"/>
                </a:moveTo>
                <a:lnTo>
                  <a:pt x="4720745" y="6451867"/>
                </a:lnTo>
                <a:cubicBezTo>
                  <a:pt x="4722930" y="6457643"/>
                  <a:pt x="4724186" y="6463837"/>
                  <a:pt x="4724186" y="6470360"/>
                </a:cubicBezTo>
                <a:cubicBezTo>
                  <a:pt x="4724186" y="6474250"/>
                  <a:pt x="4723708" y="6477991"/>
                  <a:pt x="4722901" y="6481641"/>
                </a:cubicBezTo>
                <a:cubicBezTo>
                  <a:pt x="4722840" y="6481910"/>
                  <a:pt x="4722750" y="6482210"/>
                  <a:pt x="4722690" y="6482479"/>
                </a:cubicBezTo>
                <a:cubicBezTo>
                  <a:pt x="4722481" y="6483436"/>
                  <a:pt x="4722241" y="6484394"/>
                  <a:pt x="4721972" y="6485322"/>
                </a:cubicBezTo>
                <a:cubicBezTo>
                  <a:pt x="4721583" y="6486698"/>
                  <a:pt x="4721134" y="6488075"/>
                  <a:pt x="4720626" y="6489421"/>
                </a:cubicBezTo>
                <a:lnTo>
                  <a:pt x="4727567" y="6493431"/>
                </a:lnTo>
                <a:lnTo>
                  <a:pt x="4738837" y="6499947"/>
                </a:lnTo>
                <a:lnTo>
                  <a:pt x="4738820" y="6499954"/>
                </a:lnTo>
                <a:lnTo>
                  <a:pt x="4738849" y="6499954"/>
                </a:lnTo>
                <a:lnTo>
                  <a:pt x="4738837" y="6499947"/>
                </a:lnTo>
                <a:lnTo>
                  <a:pt x="4805068" y="6473596"/>
                </a:lnTo>
                <a:cubicBezTo>
                  <a:pt x="4873703" y="6456023"/>
                  <a:pt x="4947708" y="6464809"/>
                  <a:pt x="5010974" y="6499954"/>
                </a:cubicBezTo>
                <a:lnTo>
                  <a:pt x="5029198" y="6489421"/>
                </a:lnTo>
                <a:cubicBezTo>
                  <a:pt x="5028688" y="6488075"/>
                  <a:pt x="5028241" y="6486728"/>
                  <a:pt x="5027852" y="6485322"/>
                </a:cubicBezTo>
                <a:cubicBezTo>
                  <a:pt x="5027581" y="6484394"/>
                  <a:pt x="5027372" y="6483436"/>
                  <a:pt x="5027133" y="6482479"/>
                </a:cubicBezTo>
                <a:cubicBezTo>
                  <a:pt x="5027074" y="6482210"/>
                  <a:pt x="5026983" y="6481940"/>
                  <a:pt x="5026923" y="6481641"/>
                </a:cubicBezTo>
                <a:cubicBezTo>
                  <a:pt x="5026115" y="6477991"/>
                  <a:pt x="5025636" y="6474250"/>
                  <a:pt x="5025636" y="6470360"/>
                </a:cubicBezTo>
                <a:cubicBezTo>
                  <a:pt x="5025636" y="6463837"/>
                  <a:pt x="5026894" y="6457643"/>
                  <a:pt x="5029077" y="6451867"/>
                </a:cubicBezTo>
                <a:lnTo>
                  <a:pt x="4909144" y="6382624"/>
                </a:lnTo>
                <a:cubicBezTo>
                  <a:pt x="4900975" y="6392259"/>
                  <a:pt x="4888766" y="6398394"/>
                  <a:pt x="4875151" y="6398394"/>
                </a:cubicBezTo>
                <a:cubicBezTo>
                  <a:pt x="4875061" y="6398394"/>
                  <a:pt x="4875002" y="6398394"/>
                  <a:pt x="4874911" y="6398394"/>
                </a:cubicBezTo>
                <a:cubicBezTo>
                  <a:pt x="4874822" y="6398394"/>
                  <a:pt x="4874762" y="6398394"/>
                  <a:pt x="4874672" y="6398394"/>
                </a:cubicBezTo>
                <a:cubicBezTo>
                  <a:pt x="4861057" y="6398394"/>
                  <a:pt x="4848878" y="6392259"/>
                  <a:pt x="4840679" y="6382624"/>
                </a:cubicBezTo>
                <a:close/>
                <a:moveTo>
                  <a:pt x="4433509" y="6382624"/>
                </a:moveTo>
                <a:lnTo>
                  <a:pt x="4313576" y="6451867"/>
                </a:lnTo>
                <a:cubicBezTo>
                  <a:pt x="4315759" y="6457643"/>
                  <a:pt x="4317017" y="6463837"/>
                  <a:pt x="4317017" y="6470360"/>
                </a:cubicBezTo>
                <a:cubicBezTo>
                  <a:pt x="4317017" y="6474250"/>
                  <a:pt x="4316537" y="6477991"/>
                  <a:pt x="4315730" y="6481641"/>
                </a:cubicBezTo>
                <a:cubicBezTo>
                  <a:pt x="4315670" y="6481910"/>
                  <a:pt x="4315580" y="6482210"/>
                  <a:pt x="4315520" y="6482479"/>
                </a:cubicBezTo>
                <a:cubicBezTo>
                  <a:pt x="4315282" y="6483436"/>
                  <a:pt x="4315041" y="6484394"/>
                  <a:pt x="4314772" y="6485322"/>
                </a:cubicBezTo>
                <a:cubicBezTo>
                  <a:pt x="4314383" y="6486698"/>
                  <a:pt x="4313935" y="6488075"/>
                  <a:pt x="4313426" y="6489421"/>
                </a:cubicBezTo>
                <a:lnTo>
                  <a:pt x="4320368" y="6493431"/>
                </a:lnTo>
                <a:lnTo>
                  <a:pt x="4331649" y="6499954"/>
                </a:lnTo>
                <a:lnTo>
                  <a:pt x="4331679" y="6499954"/>
                </a:lnTo>
                <a:cubicBezTo>
                  <a:pt x="4416033" y="6453094"/>
                  <a:pt x="4519480" y="6453094"/>
                  <a:pt x="4603834" y="6499954"/>
                </a:cubicBezTo>
                <a:lnTo>
                  <a:pt x="4622057" y="6489421"/>
                </a:lnTo>
                <a:cubicBezTo>
                  <a:pt x="4621548" y="6488075"/>
                  <a:pt x="4621100" y="6486728"/>
                  <a:pt x="4620711" y="6485322"/>
                </a:cubicBezTo>
                <a:cubicBezTo>
                  <a:pt x="4620411" y="6484394"/>
                  <a:pt x="4620202" y="6483436"/>
                  <a:pt x="4619962" y="6482479"/>
                </a:cubicBezTo>
                <a:cubicBezTo>
                  <a:pt x="4619903" y="6482210"/>
                  <a:pt x="4619813" y="6481910"/>
                  <a:pt x="4619753" y="6481641"/>
                </a:cubicBezTo>
                <a:cubicBezTo>
                  <a:pt x="4618945" y="6477991"/>
                  <a:pt x="4618466" y="6474250"/>
                  <a:pt x="4618466" y="6470360"/>
                </a:cubicBezTo>
                <a:cubicBezTo>
                  <a:pt x="4618466" y="6463837"/>
                  <a:pt x="4619723" y="6457643"/>
                  <a:pt x="4621908" y="6451867"/>
                </a:cubicBezTo>
                <a:lnTo>
                  <a:pt x="4501974" y="6382624"/>
                </a:lnTo>
                <a:cubicBezTo>
                  <a:pt x="4493806" y="6392259"/>
                  <a:pt x="4481596" y="6398394"/>
                  <a:pt x="4467981" y="6398394"/>
                </a:cubicBezTo>
                <a:cubicBezTo>
                  <a:pt x="4467891" y="6398394"/>
                  <a:pt x="4467831" y="6398394"/>
                  <a:pt x="4467741" y="6398394"/>
                </a:cubicBezTo>
                <a:cubicBezTo>
                  <a:pt x="4467651" y="6398394"/>
                  <a:pt x="4467592" y="6398394"/>
                  <a:pt x="4467502" y="6398394"/>
                </a:cubicBezTo>
                <a:cubicBezTo>
                  <a:pt x="4453887" y="6398394"/>
                  <a:pt x="4441709" y="6392259"/>
                  <a:pt x="4433509" y="6382624"/>
                </a:cubicBezTo>
                <a:close/>
                <a:moveTo>
                  <a:pt x="3619139" y="6382624"/>
                </a:moveTo>
                <a:lnTo>
                  <a:pt x="3499205" y="6451867"/>
                </a:lnTo>
                <a:cubicBezTo>
                  <a:pt x="3501390" y="6457643"/>
                  <a:pt x="3502646" y="6463837"/>
                  <a:pt x="3502646" y="6470360"/>
                </a:cubicBezTo>
                <a:cubicBezTo>
                  <a:pt x="3502646" y="6474250"/>
                  <a:pt x="3502168" y="6477991"/>
                  <a:pt x="3501360" y="6481641"/>
                </a:cubicBezTo>
                <a:cubicBezTo>
                  <a:pt x="3501300" y="6481910"/>
                  <a:pt x="3501210" y="6482210"/>
                  <a:pt x="3501150" y="6482479"/>
                </a:cubicBezTo>
                <a:cubicBezTo>
                  <a:pt x="3500911" y="6483436"/>
                  <a:pt x="3500672" y="6484394"/>
                  <a:pt x="3500402" y="6485322"/>
                </a:cubicBezTo>
                <a:cubicBezTo>
                  <a:pt x="3500013" y="6486698"/>
                  <a:pt x="3499565" y="6488075"/>
                  <a:pt x="3499056" y="6489421"/>
                </a:cubicBezTo>
                <a:lnTo>
                  <a:pt x="3505998" y="6493431"/>
                </a:lnTo>
                <a:lnTo>
                  <a:pt x="3517279" y="6499954"/>
                </a:lnTo>
                <a:lnTo>
                  <a:pt x="3517309" y="6499954"/>
                </a:lnTo>
                <a:cubicBezTo>
                  <a:pt x="3601664" y="6453094"/>
                  <a:pt x="3705109" y="6453094"/>
                  <a:pt x="3789464" y="6499954"/>
                </a:cubicBezTo>
                <a:lnTo>
                  <a:pt x="3807687" y="6489421"/>
                </a:lnTo>
                <a:cubicBezTo>
                  <a:pt x="3807179" y="6488075"/>
                  <a:pt x="3806730" y="6486728"/>
                  <a:pt x="3806341" y="6485322"/>
                </a:cubicBezTo>
                <a:cubicBezTo>
                  <a:pt x="3806042" y="6484394"/>
                  <a:pt x="3805832" y="6483436"/>
                  <a:pt x="3805593" y="6482479"/>
                </a:cubicBezTo>
                <a:cubicBezTo>
                  <a:pt x="3805533" y="6482210"/>
                  <a:pt x="3805443" y="6481910"/>
                  <a:pt x="3805383" y="6481641"/>
                </a:cubicBezTo>
                <a:cubicBezTo>
                  <a:pt x="3804575" y="6477991"/>
                  <a:pt x="3804096" y="6474250"/>
                  <a:pt x="3804096" y="6470360"/>
                </a:cubicBezTo>
                <a:cubicBezTo>
                  <a:pt x="3804096" y="6463837"/>
                  <a:pt x="3805353" y="6457643"/>
                  <a:pt x="3807538" y="6451867"/>
                </a:cubicBezTo>
                <a:lnTo>
                  <a:pt x="3687604" y="6382624"/>
                </a:lnTo>
                <a:cubicBezTo>
                  <a:pt x="3679435" y="6392259"/>
                  <a:pt x="3667226" y="6398394"/>
                  <a:pt x="3653611" y="6398394"/>
                </a:cubicBezTo>
                <a:cubicBezTo>
                  <a:pt x="3653521" y="6398394"/>
                  <a:pt x="3653461" y="6398394"/>
                  <a:pt x="3653371" y="6398394"/>
                </a:cubicBezTo>
                <a:cubicBezTo>
                  <a:pt x="3653282" y="6398394"/>
                  <a:pt x="3653222" y="6398394"/>
                  <a:pt x="3653132" y="6398394"/>
                </a:cubicBezTo>
                <a:cubicBezTo>
                  <a:pt x="3639517" y="6398394"/>
                  <a:pt x="3627338" y="6392259"/>
                  <a:pt x="3619139" y="6382624"/>
                </a:cubicBezTo>
                <a:close/>
                <a:moveTo>
                  <a:pt x="2804769" y="6382624"/>
                </a:moveTo>
                <a:lnTo>
                  <a:pt x="2684836" y="6451867"/>
                </a:lnTo>
                <a:cubicBezTo>
                  <a:pt x="2687020" y="6457643"/>
                  <a:pt x="2688277" y="6463837"/>
                  <a:pt x="2688277" y="6470360"/>
                </a:cubicBezTo>
                <a:cubicBezTo>
                  <a:pt x="2688277" y="6474250"/>
                  <a:pt x="2687798" y="6477991"/>
                  <a:pt x="2686990" y="6481641"/>
                </a:cubicBezTo>
                <a:cubicBezTo>
                  <a:pt x="2686930" y="6481910"/>
                  <a:pt x="2686841" y="6482210"/>
                  <a:pt x="2686781" y="6482479"/>
                </a:cubicBezTo>
                <a:cubicBezTo>
                  <a:pt x="2686541" y="6483436"/>
                  <a:pt x="2686302" y="6484394"/>
                  <a:pt x="2686033" y="6485322"/>
                </a:cubicBezTo>
                <a:cubicBezTo>
                  <a:pt x="2685644" y="6486698"/>
                  <a:pt x="2685195" y="6488075"/>
                  <a:pt x="2684686" y="6489421"/>
                </a:cubicBezTo>
                <a:lnTo>
                  <a:pt x="2691628" y="6493431"/>
                </a:lnTo>
                <a:lnTo>
                  <a:pt x="2702910" y="6499954"/>
                </a:lnTo>
                <a:lnTo>
                  <a:pt x="2702910" y="6499984"/>
                </a:lnTo>
                <a:cubicBezTo>
                  <a:pt x="2787264" y="6453124"/>
                  <a:pt x="2890710" y="6453124"/>
                  <a:pt x="2975064" y="6499984"/>
                </a:cubicBezTo>
                <a:lnTo>
                  <a:pt x="2993288" y="6489451"/>
                </a:lnTo>
                <a:cubicBezTo>
                  <a:pt x="2992779" y="6488105"/>
                  <a:pt x="2992330" y="6486758"/>
                  <a:pt x="2991941" y="6485352"/>
                </a:cubicBezTo>
                <a:cubicBezTo>
                  <a:pt x="2991672" y="6484424"/>
                  <a:pt x="2991462" y="6483466"/>
                  <a:pt x="2991223" y="6482509"/>
                </a:cubicBezTo>
                <a:cubicBezTo>
                  <a:pt x="2991163" y="6482210"/>
                  <a:pt x="2991073" y="6481940"/>
                  <a:pt x="2991014" y="6481641"/>
                </a:cubicBezTo>
                <a:cubicBezTo>
                  <a:pt x="2990206" y="6477991"/>
                  <a:pt x="2989727" y="6474250"/>
                  <a:pt x="2989727" y="6470360"/>
                </a:cubicBezTo>
                <a:cubicBezTo>
                  <a:pt x="2989727" y="6463837"/>
                  <a:pt x="2990984" y="6457643"/>
                  <a:pt x="2993168" y="6451867"/>
                </a:cubicBezTo>
                <a:lnTo>
                  <a:pt x="2873234" y="6382624"/>
                </a:lnTo>
                <a:cubicBezTo>
                  <a:pt x="2865065" y="6392259"/>
                  <a:pt x="2852856" y="6398394"/>
                  <a:pt x="2839241" y="6398394"/>
                </a:cubicBezTo>
                <a:cubicBezTo>
                  <a:pt x="2839151" y="6398394"/>
                  <a:pt x="2839092" y="6398394"/>
                  <a:pt x="2839002" y="6398394"/>
                </a:cubicBezTo>
                <a:cubicBezTo>
                  <a:pt x="2838912" y="6398394"/>
                  <a:pt x="2838852" y="6398394"/>
                  <a:pt x="2838762" y="6398394"/>
                </a:cubicBezTo>
                <a:cubicBezTo>
                  <a:pt x="2825147" y="6398394"/>
                  <a:pt x="2812968" y="6392259"/>
                  <a:pt x="2804769" y="6382624"/>
                </a:cubicBezTo>
                <a:close/>
                <a:moveTo>
                  <a:pt x="1990430" y="6382624"/>
                </a:moveTo>
                <a:lnTo>
                  <a:pt x="1870496" y="6451867"/>
                </a:lnTo>
                <a:cubicBezTo>
                  <a:pt x="1872680" y="6457643"/>
                  <a:pt x="1873937" y="6463837"/>
                  <a:pt x="1873937" y="6470360"/>
                </a:cubicBezTo>
                <a:cubicBezTo>
                  <a:pt x="1873937" y="6474250"/>
                  <a:pt x="1873458" y="6477991"/>
                  <a:pt x="1872650" y="6481641"/>
                </a:cubicBezTo>
                <a:cubicBezTo>
                  <a:pt x="1872591" y="6481910"/>
                  <a:pt x="1872501" y="6482210"/>
                  <a:pt x="1872441" y="6482479"/>
                </a:cubicBezTo>
                <a:cubicBezTo>
                  <a:pt x="1872201" y="6483436"/>
                  <a:pt x="1871962" y="6484394"/>
                  <a:pt x="1871693" y="6485322"/>
                </a:cubicBezTo>
                <a:cubicBezTo>
                  <a:pt x="1871304" y="6486698"/>
                  <a:pt x="1870855" y="6488075"/>
                  <a:pt x="1870346" y="6489421"/>
                </a:cubicBezTo>
                <a:lnTo>
                  <a:pt x="1877289" y="6493431"/>
                </a:lnTo>
                <a:lnTo>
                  <a:pt x="1888570" y="6499954"/>
                </a:lnTo>
                <a:cubicBezTo>
                  <a:pt x="1972924" y="6453094"/>
                  <a:pt x="2076370" y="6453094"/>
                  <a:pt x="2160725" y="6499954"/>
                </a:cubicBezTo>
                <a:lnTo>
                  <a:pt x="2178948" y="6489421"/>
                </a:lnTo>
                <a:cubicBezTo>
                  <a:pt x="2178439" y="6488075"/>
                  <a:pt x="2177990" y="6486728"/>
                  <a:pt x="2177602" y="6485322"/>
                </a:cubicBezTo>
                <a:cubicBezTo>
                  <a:pt x="2177332" y="6484394"/>
                  <a:pt x="2177123" y="6483436"/>
                  <a:pt x="2176883" y="6482479"/>
                </a:cubicBezTo>
                <a:cubicBezTo>
                  <a:pt x="2176823" y="6482210"/>
                  <a:pt x="2176734" y="6481940"/>
                  <a:pt x="2176674" y="6481641"/>
                </a:cubicBezTo>
                <a:cubicBezTo>
                  <a:pt x="2175866" y="6477991"/>
                  <a:pt x="2175387" y="6474250"/>
                  <a:pt x="2175387" y="6470360"/>
                </a:cubicBezTo>
                <a:cubicBezTo>
                  <a:pt x="2175387" y="6463837"/>
                  <a:pt x="2176644" y="6457643"/>
                  <a:pt x="2178828" y="6451867"/>
                </a:cubicBezTo>
                <a:lnTo>
                  <a:pt x="2058895" y="6382624"/>
                </a:lnTo>
                <a:cubicBezTo>
                  <a:pt x="2050726" y="6392259"/>
                  <a:pt x="2038517" y="6398394"/>
                  <a:pt x="2024902" y="6398394"/>
                </a:cubicBezTo>
                <a:cubicBezTo>
                  <a:pt x="2024812" y="6398394"/>
                  <a:pt x="2024752" y="6398394"/>
                  <a:pt x="2024662" y="6398394"/>
                </a:cubicBezTo>
                <a:cubicBezTo>
                  <a:pt x="2024572" y="6398394"/>
                  <a:pt x="2024512" y="6398394"/>
                  <a:pt x="2024423" y="6398394"/>
                </a:cubicBezTo>
                <a:cubicBezTo>
                  <a:pt x="2010807" y="6398394"/>
                  <a:pt x="1998629" y="6392259"/>
                  <a:pt x="1990430" y="6382624"/>
                </a:cubicBezTo>
                <a:close/>
                <a:moveTo>
                  <a:pt x="1176030" y="6382624"/>
                </a:moveTo>
                <a:lnTo>
                  <a:pt x="1056096" y="6451867"/>
                </a:lnTo>
                <a:cubicBezTo>
                  <a:pt x="1058281" y="6457643"/>
                  <a:pt x="1059538" y="6463837"/>
                  <a:pt x="1059538" y="6470360"/>
                </a:cubicBezTo>
                <a:cubicBezTo>
                  <a:pt x="1059538" y="6474250"/>
                  <a:pt x="1059059" y="6477991"/>
                  <a:pt x="1058251" y="6481641"/>
                </a:cubicBezTo>
                <a:cubicBezTo>
                  <a:pt x="1058191" y="6481910"/>
                  <a:pt x="1058101" y="6482210"/>
                  <a:pt x="1058041" y="6482479"/>
                </a:cubicBezTo>
                <a:cubicBezTo>
                  <a:pt x="1057832" y="6483436"/>
                  <a:pt x="1057592" y="6484394"/>
                  <a:pt x="1057323" y="6485322"/>
                </a:cubicBezTo>
                <a:cubicBezTo>
                  <a:pt x="1056934" y="6486698"/>
                  <a:pt x="1056485" y="6488075"/>
                  <a:pt x="1055977" y="6489421"/>
                </a:cubicBezTo>
                <a:lnTo>
                  <a:pt x="1062919" y="6493431"/>
                </a:lnTo>
                <a:lnTo>
                  <a:pt x="1074188" y="6499947"/>
                </a:lnTo>
                <a:lnTo>
                  <a:pt x="1074170" y="6499954"/>
                </a:lnTo>
                <a:lnTo>
                  <a:pt x="1074200" y="6499954"/>
                </a:lnTo>
                <a:lnTo>
                  <a:pt x="1074188" y="6499947"/>
                </a:lnTo>
                <a:lnTo>
                  <a:pt x="1140419" y="6473596"/>
                </a:lnTo>
                <a:cubicBezTo>
                  <a:pt x="1209055" y="6456023"/>
                  <a:pt x="1283059" y="6464809"/>
                  <a:pt x="1346325" y="6499954"/>
                </a:cubicBezTo>
                <a:lnTo>
                  <a:pt x="1364548" y="6489421"/>
                </a:lnTo>
                <a:cubicBezTo>
                  <a:pt x="1364040" y="6488075"/>
                  <a:pt x="1363591" y="6486728"/>
                  <a:pt x="1363202" y="6485322"/>
                </a:cubicBezTo>
                <a:cubicBezTo>
                  <a:pt x="1362933" y="6484394"/>
                  <a:pt x="1362723" y="6483436"/>
                  <a:pt x="1362484" y="6482479"/>
                </a:cubicBezTo>
                <a:cubicBezTo>
                  <a:pt x="1362424" y="6482210"/>
                  <a:pt x="1362334" y="6481940"/>
                  <a:pt x="1362274" y="6481641"/>
                </a:cubicBezTo>
                <a:cubicBezTo>
                  <a:pt x="1361466" y="6477991"/>
                  <a:pt x="1360987" y="6474250"/>
                  <a:pt x="1360987" y="6470360"/>
                </a:cubicBezTo>
                <a:cubicBezTo>
                  <a:pt x="1360987" y="6463837"/>
                  <a:pt x="1362244" y="6457643"/>
                  <a:pt x="1364429" y="6451867"/>
                </a:cubicBezTo>
                <a:lnTo>
                  <a:pt x="1244495" y="6382624"/>
                </a:lnTo>
                <a:cubicBezTo>
                  <a:pt x="1236326" y="6392259"/>
                  <a:pt x="1224117" y="6398394"/>
                  <a:pt x="1210502" y="6398394"/>
                </a:cubicBezTo>
                <a:cubicBezTo>
                  <a:pt x="1210412" y="6398394"/>
                  <a:pt x="1210352" y="6398394"/>
                  <a:pt x="1210262" y="6398394"/>
                </a:cubicBezTo>
                <a:cubicBezTo>
                  <a:pt x="1210173" y="6398394"/>
                  <a:pt x="1210113" y="6398394"/>
                  <a:pt x="1210023" y="6398394"/>
                </a:cubicBezTo>
                <a:cubicBezTo>
                  <a:pt x="1196408" y="6398394"/>
                  <a:pt x="1184229" y="6392259"/>
                  <a:pt x="1176030" y="6382624"/>
                </a:cubicBezTo>
                <a:close/>
                <a:moveTo>
                  <a:pt x="768860" y="6382624"/>
                </a:moveTo>
                <a:lnTo>
                  <a:pt x="648926" y="6451867"/>
                </a:lnTo>
                <a:cubicBezTo>
                  <a:pt x="651111" y="6457643"/>
                  <a:pt x="652368" y="6463837"/>
                  <a:pt x="652368" y="6470360"/>
                </a:cubicBezTo>
                <a:cubicBezTo>
                  <a:pt x="652368" y="6474250"/>
                  <a:pt x="651889" y="6477991"/>
                  <a:pt x="651081" y="6481641"/>
                </a:cubicBezTo>
                <a:cubicBezTo>
                  <a:pt x="651021" y="6481910"/>
                  <a:pt x="650931" y="6482210"/>
                  <a:pt x="650871" y="6482479"/>
                </a:cubicBezTo>
                <a:cubicBezTo>
                  <a:pt x="650632" y="6483436"/>
                  <a:pt x="650393" y="6484394"/>
                  <a:pt x="650123" y="6485322"/>
                </a:cubicBezTo>
                <a:cubicBezTo>
                  <a:pt x="649734" y="6486698"/>
                  <a:pt x="649285" y="6488075"/>
                  <a:pt x="648777" y="6489421"/>
                </a:cubicBezTo>
                <a:lnTo>
                  <a:pt x="655719" y="6493431"/>
                </a:lnTo>
                <a:lnTo>
                  <a:pt x="667000" y="6499954"/>
                </a:lnTo>
                <a:lnTo>
                  <a:pt x="667030" y="6499954"/>
                </a:lnTo>
                <a:cubicBezTo>
                  <a:pt x="751385" y="6453094"/>
                  <a:pt x="854830" y="6453094"/>
                  <a:pt x="939185" y="6499954"/>
                </a:cubicBezTo>
                <a:lnTo>
                  <a:pt x="957408" y="6489421"/>
                </a:lnTo>
                <a:cubicBezTo>
                  <a:pt x="956900" y="6488075"/>
                  <a:pt x="956451" y="6486728"/>
                  <a:pt x="956062" y="6485322"/>
                </a:cubicBezTo>
                <a:cubicBezTo>
                  <a:pt x="955763" y="6484394"/>
                  <a:pt x="955553" y="6483436"/>
                  <a:pt x="955314" y="6482479"/>
                </a:cubicBezTo>
                <a:cubicBezTo>
                  <a:pt x="955254" y="6482210"/>
                  <a:pt x="955164" y="6481910"/>
                  <a:pt x="955104" y="6481641"/>
                </a:cubicBezTo>
                <a:cubicBezTo>
                  <a:pt x="954296" y="6477991"/>
                  <a:pt x="953818" y="6474250"/>
                  <a:pt x="953818" y="6470360"/>
                </a:cubicBezTo>
                <a:cubicBezTo>
                  <a:pt x="953818" y="6463837"/>
                  <a:pt x="955074" y="6457643"/>
                  <a:pt x="957259" y="6451867"/>
                </a:cubicBezTo>
                <a:lnTo>
                  <a:pt x="837325" y="6382624"/>
                </a:lnTo>
                <a:cubicBezTo>
                  <a:pt x="829156" y="6392259"/>
                  <a:pt x="816947" y="6398394"/>
                  <a:pt x="803332" y="6398394"/>
                </a:cubicBezTo>
                <a:cubicBezTo>
                  <a:pt x="803242" y="6398394"/>
                  <a:pt x="803182" y="6398394"/>
                  <a:pt x="803093" y="6398394"/>
                </a:cubicBezTo>
                <a:cubicBezTo>
                  <a:pt x="803003" y="6398394"/>
                  <a:pt x="802943" y="6398394"/>
                  <a:pt x="802853" y="6398394"/>
                </a:cubicBezTo>
                <a:cubicBezTo>
                  <a:pt x="789238" y="6398394"/>
                  <a:pt x="777059" y="6392259"/>
                  <a:pt x="768860" y="6382624"/>
                </a:cubicBezTo>
                <a:close/>
                <a:moveTo>
                  <a:pt x="11355636" y="6382594"/>
                </a:moveTo>
                <a:lnTo>
                  <a:pt x="11235703" y="6451838"/>
                </a:lnTo>
                <a:cubicBezTo>
                  <a:pt x="11237887" y="6457613"/>
                  <a:pt x="11239144" y="6463807"/>
                  <a:pt x="11239144" y="6470330"/>
                </a:cubicBezTo>
                <a:cubicBezTo>
                  <a:pt x="11239144" y="6474220"/>
                  <a:pt x="11238665" y="6477961"/>
                  <a:pt x="11237857" y="6481611"/>
                </a:cubicBezTo>
                <a:cubicBezTo>
                  <a:pt x="11237797" y="6481910"/>
                  <a:pt x="11237707" y="6482180"/>
                  <a:pt x="11237647" y="6482449"/>
                </a:cubicBezTo>
                <a:cubicBezTo>
                  <a:pt x="11237408" y="6483406"/>
                  <a:pt x="11237169" y="6484394"/>
                  <a:pt x="11236899" y="6485322"/>
                </a:cubicBezTo>
                <a:cubicBezTo>
                  <a:pt x="11236510" y="6486698"/>
                  <a:pt x="11236061" y="6488075"/>
                  <a:pt x="11235553" y="6489421"/>
                </a:cubicBezTo>
                <a:lnTo>
                  <a:pt x="11242495" y="6493431"/>
                </a:lnTo>
                <a:lnTo>
                  <a:pt x="11253776" y="6499954"/>
                </a:lnTo>
                <a:lnTo>
                  <a:pt x="11253806" y="6499924"/>
                </a:lnTo>
                <a:cubicBezTo>
                  <a:pt x="11338161" y="6453064"/>
                  <a:pt x="11441606" y="6453064"/>
                  <a:pt x="11525961" y="6499924"/>
                </a:cubicBezTo>
                <a:lnTo>
                  <a:pt x="11544184" y="6489391"/>
                </a:lnTo>
                <a:cubicBezTo>
                  <a:pt x="11543676" y="6488045"/>
                  <a:pt x="11543226" y="6486698"/>
                  <a:pt x="11542838" y="6485292"/>
                </a:cubicBezTo>
                <a:cubicBezTo>
                  <a:pt x="11542538" y="6484364"/>
                  <a:pt x="11542329" y="6483406"/>
                  <a:pt x="11542090" y="6482449"/>
                </a:cubicBezTo>
                <a:cubicBezTo>
                  <a:pt x="11542030" y="6482180"/>
                  <a:pt x="11541940" y="6481880"/>
                  <a:pt x="11541880" y="6481611"/>
                </a:cubicBezTo>
                <a:cubicBezTo>
                  <a:pt x="11541072" y="6477961"/>
                  <a:pt x="11540593" y="6474220"/>
                  <a:pt x="11540593" y="6470330"/>
                </a:cubicBezTo>
                <a:cubicBezTo>
                  <a:pt x="11540593" y="6463807"/>
                  <a:pt x="11541850" y="6457613"/>
                  <a:pt x="11544034" y="6451838"/>
                </a:cubicBezTo>
                <a:lnTo>
                  <a:pt x="11424101" y="6382594"/>
                </a:lnTo>
                <a:cubicBezTo>
                  <a:pt x="11415932" y="6392229"/>
                  <a:pt x="11403723" y="6398364"/>
                  <a:pt x="11390108" y="6398364"/>
                </a:cubicBezTo>
                <a:cubicBezTo>
                  <a:pt x="11390018" y="6398364"/>
                  <a:pt x="11389958" y="6398364"/>
                  <a:pt x="11389868" y="6398364"/>
                </a:cubicBezTo>
                <a:cubicBezTo>
                  <a:pt x="11389779" y="6398364"/>
                  <a:pt x="11389719" y="6398364"/>
                  <a:pt x="11389629" y="6398364"/>
                </a:cubicBezTo>
                <a:cubicBezTo>
                  <a:pt x="11376014" y="6398364"/>
                  <a:pt x="11363835" y="6392229"/>
                  <a:pt x="11355636" y="6382594"/>
                </a:cubicBezTo>
                <a:close/>
                <a:moveTo>
                  <a:pt x="10541266" y="6382594"/>
                </a:moveTo>
                <a:lnTo>
                  <a:pt x="10421332" y="6451838"/>
                </a:lnTo>
                <a:cubicBezTo>
                  <a:pt x="10423517" y="6457613"/>
                  <a:pt x="10424774" y="6463807"/>
                  <a:pt x="10424774" y="6470330"/>
                </a:cubicBezTo>
                <a:cubicBezTo>
                  <a:pt x="10424774" y="6474220"/>
                  <a:pt x="10424295" y="6477961"/>
                  <a:pt x="10423487" y="6481611"/>
                </a:cubicBezTo>
                <a:cubicBezTo>
                  <a:pt x="10423427" y="6481910"/>
                  <a:pt x="10423337" y="6482180"/>
                  <a:pt x="10423278" y="6482449"/>
                </a:cubicBezTo>
                <a:cubicBezTo>
                  <a:pt x="10423038" y="6483406"/>
                  <a:pt x="10422799" y="6484394"/>
                  <a:pt x="10422530" y="6485322"/>
                </a:cubicBezTo>
                <a:cubicBezTo>
                  <a:pt x="10422140" y="6486698"/>
                  <a:pt x="10421692" y="6488075"/>
                  <a:pt x="10421183" y="6489421"/>
                </a:cubicBezTo>
                <a:lnTo>
                  <a:pt x="10428125" y="6493431"/>
                </a:lnTo>
                <a:lnTo>
                  <a:pt x="10439406" y="6499954"/>
                </a:lnTo>
                <a:lnTo>
                  <a:pt x="10439436" y="6499924"/>
                </a:lnTo>
                <a:cubicBezTo>
                  <a:pt x="10523791" y="6453064"/>
                  <a:pt x="10627237" y="6453064"/>
                  <a:pt x="10711591" y="6499924"/>
                </a:cubicBezTo>
                <a:lnTo>
                  <a:pt x="10729815" y="6489391"/>
                </a:lnTo>
                <a:cubicBezTo>
                  <a:pt x="10729306" y="6488045"/>
                  <a:pt x="10728857" y="6486698"/>
                  <a:pt x="10728468" y="6485292"/>
                </a:cubicBezTo>
                <a:cubicBezTo>
                  <a:pt x="10728169" y="6484364"/>
                  <a:pt x="10727959" y="6483406"/>
                  <a:pt x="10727720" y="6482449"/>
                </a:cubicBezTo>
                <a:cubicBezTo>
                  <a:pt x="10727660" y="6482180"/>
                  <a:pt x="10727570" y="6481880"/>
                  <a:pt x="10727511" y="6481611"/>
                </a:cubicBezTo>
                <a:cubicBezTo>
                  <a:pt x="10726703" y="6477961"/>
                  <a:pt x="10726224" y="6474220"/>
                  <a:pt x="10726224" y="6470330"/>
                </a:cubicBezTo>
                <a:cubicBezTo>
                  <a:pt x="10726224" y="6463807"/>
                  <a:pt x="10727481" y="6457613"/>
                  <a:pt x="10729665" y="6451838"/>
                </a:cubicBezTo>
                <a:lnTo>
                  <a:pt x="10609731" y="6382594"/>
                </a:lnTo>
                <a:cubicBezTo>
                  <a:pt x="10601562" y="6392229"/>
                  <a:pt x="10589354" y="6398364"/>
                  <a:pt x="10575738" y="6398364"/>
                </a:cubicBezTo>
                <a:cubicBezTo>
                  <a:pt x="10575648" y="6398364"/>
                  <a:pt x="10575589" y="6398364"/>
                  <a:pt x="10575499" y="6398364"/>
                </a:cubicBezTo>
                <a:cubicBezTo>
                  <a:pt x="10575409" y="6398364"/>
                  <a:pt x="10575349" y="6398364"/>
                  <a:pt x="10575259" y="6398364"/>
                </a:cubicBezTo>
                <a:cubicBezTo>
                  <a:pt x="10561644" y="6398364"/>
                  <a:pt x="10549465" y="6392229"/>
                  <a:pt x="10541266" y="6382594"/>
                </a:cubicBezTo>
                <a:close/>
                <a:moveTo>
                  <a:pt x="9319697" y="6382594"/>
                </a:moveTo>
                <a:lnTo>
                  <a:pt x="9199763" y="6451838"/>
                </a:lnTo>
                <a:cubicBezTo>
                  <a:pt x="9201947" y="6457613"/>
                  <a:pt x="9203204" y="6463807"/>
                  <a:pt x="9203204" y="6470330"/>
                </a:cubicBezTo>
                <a:cubicBezTo>
                  <a:pt x="9203204" y="6474220"/>
                  <a:pt x="9202725" y="6477961"/>
                  <a:pt x="9201917" y="6481611"/>
                </a:cubicBezTo>
                <a:cubicBezTo>
                  <a:pt x="9201858" y="6481910"/>
                  <a:pt x="9201768" y="6482180"/>
                  <a:pt x="9201708" y="6482449"/>
                </a:cubicBezTo>
                <a:cubicBezTo>
                  <a:pt x="9201469" y="6483406"/>
                  <a:pt x="9201229" y="6484394"/>
                  <a:pt x="9200960" y="6485322"/>
                </a:cubicBezTo>
                <a:cubicBezTo>
                  <a:pt x="9200571" y="6486698"/>
                  <a:pt x="9200122" y="6488075"/>
                  <a:pt x="9199613" y="6489421"/>
                </a:cubicBezTo>
                <a:lnTo>
                  <a:pt x="9206556" y="6493431"/>
                </a:lnTo>
                <a:lnTo>
                  <a:pt x="9217837" y="6499954"/>
                </a:lnTo>
                <a:lnTo>
                  <a:pt x="9217837" y="6499924"/>
                </a:lnTo>
                <a:cubicBezTo>
                  <a:pt x="9302191" y="6453064"/>
                  <a:pt x="9405637" y="6453064"/>
                  <a:pt x="9489992" y="6499924"/>
                </a:cubicBezTo>
                <a:lnTo>
                  <a:pt x="9508215" y="6489391"/>
                </a:lnTo>
                <a:cubicBezTo>
                  <a:pt x="9507706" y="6488045"/>
                  <a:pt x="9507258" y="6486698"/>
                  <a:pt x="9506869" y="6485292"/>
                </a:cubicBezTo>
                <a:cubicBezTo>
                  <a:pt x="9506599" y="6484364"/>
                  <a:pt x="9506390" y="6483406"/>
                  <a:pt x="9506151" y="6482449"/>
                </a:cubicBezTo>
                <a:cubicBezTo>
                  <a:pt x="9506091" y="6482180"/>
                  <a:pt x="9506001" y="6481910"/>
                  <a:pt x="9505941" y="6481611"/>
                </a:cubicBezTo>
                <a:cubicBezTo>
                  <a:pt x="9505133" y="6477961"/>
                  <a:pt x="9504655" y="6474220"/>
                  <a:pt x="9504655" y="6470330"/>
                </a:cubicBezTo>
                <a:cubicBezTo>
                  <a:pt x="9504655" y="6463807"/>
                  <a:pt x="9505911" y="6457613"/>
                  <a:pt x="9508096" y="6451838"/>
                </a:cubicBezTo>
                <a:lnTo>
                  <a:pt x="9388162" y="6382594"/>
                </a:lnTo>
                <a:cubicBezTo>
                  <a:pt x="9379993" y="6392229"/>
                  <a:pt x="9367784" y="6398364"/>
                  <a:pt x="9354169" y="6398364"/>
                </a:cubicBezTo>
                <a:cubicBezTo>
                  <a:pt x="9354079" y="6398364"/>
                  <a:pt x="9354019" y="6398364"/>
                  <a:pt x="9353929" y="6398364"/>
                </a:cubicBezTo>
                <a:cubicBezTo>
                  <a:pt x="9353839" y="6398364"/>
                  <a:pt x="9353780" y="6398364"/>
                  <a:pt x="9353690" y="6398364"/>
                </a:cubicBezTo>
                <a:cubicBezTo>
                  <a:pt x="9340075" y="6398364"/>
                  <a:pt x="9327896" y="6392229"/>
                  <a:pt x="9319697" y="6382594"/>
                </a:cubicBezTo>
                <a:close/>
                <a:moveTo>
                  <a:pt x="8505357" y="6382594"/>
                </a:moveTo>
                <a:lnTo>
                  <a:pt x="8385424" y="6451838"/>
                </a:lnTo>
                <a:cubicBezTo>
                  <a:pt x="8387608" y="6457613"/>
                  <a:pt x="8388865" y="6463807"/>
                  <a:pt x="8388865" y="6470330"/>
                </a:cubicBezTo>
                <a:cubicBezTo>
                  <a:pt x="8388865" y="6474220"/>
                  <a:pt x="8388386" y="6477961"/>
                  <a:pt x="8387578" y="6481611"/>
                </a:cubicBezTo>
                <a:cubicBezTo>
                  <a:pt x="8387518" y="6481910"/>
                  <a:pt x="8387428" y="6482180"/>
                  <a:pt x="8387368" y="6482449"/>
                </a:cubicBezTo>
                <a:cubicBezTo>
                  <a:pt x="8387129" y="6483406"/>
                  <a:pt x="8386890" y="6484394"/>
                  <a:pt x="8386620" y="6485322"/>
                </a:cubicBezTo>
                <a:cubicBezTo>
                  <a:pt x="8386232" y="6486698"/>
                  <a:pt x="8385782" y="6488075"/>
                  <a:pt x="8385274" y="6489421"/>
                </a:cubicBezTo>
                <a:lnTo>
                  <a:pt x="8392216" y="6493431"/>
                </a:lnTo>
                <a:lnTo>
                  <a:pt x="8403497" y="6499954"/>
                </a:lnTo>
                <a:lnTo>
                  <a:pt x="8403497" y="6499924"/>
                </a:lnTo>
                <a:cubicBezTo>
                  <a:pt x="8487852" y="6453064"/>
                  <a:pt x="8591297" y="6453064"/>
                  <a:pt x="8675652" y="6499924"/>
                </a:cubicBezTo>
                <a:lnTo>
                  <a:pt x="8693875" y="6489391"/>
                </a:lnTo>
                <a:cubicBezTo>
                  <a:pt x="8693367" y="6488045"/>
                  <a:pt x="8692918" y="6486698"/>
                  <a:pt x="8692529" y="6485292"/>
                </a:cubicBezTo>
                <a:cubicBezTo>
                  <a:pt x="8692259" y="6484364"/>
                  <a:pt x="8692050" y="6483406"/>
                  <a:pt x="8691811" y="6482449"/>
                </a:cubicBezTo>
                <a:cubicBezTo>
                  <a:pt x="8691751" y="6482180"/>
                  <a:pt x="8691661" y="6481910"/>
                  <a:pt x="8691601" y="6481611"/>
                </a:cubicBezTo>
                <a:cubicBezTo>
                  <a:pt x="8690793" y="6477961"/>
                  <a:pt x="8690314" y="6474220"/>
                  <a:pt x="8690314" y="6470330"/>
                </a:cubicBezTo>
                <a:cubicBezTo>
                  <a:pt x="8690314" y="6463807"/>
                  <a:pt x="8691571" y="6457613"/>
                  <a:pt x="8693755" y="6451838"/>
                </a:cubicBezTo>
                <a:lnTo>
                  <a:pt x="8573822" y="6382594"/>
                </a:lnTo>
                <a:cubicBezTo>
                  <a:pt x="8565653" y="6392229"/>
                  <a:pt x="8553444" y="6398364"/>
                  <a:pt x="8539829" y="6398364"/>
                </a:cubicBezTo>
                <a:cubicBezTo>
                  <a:pt x="8539739" y="6398364"/>
                  <a:pt x="8539679" y="6398364"/>
                  <a:pt x="8539590" y="6398364"/>
                </a:cubicBezTo>
                <a:cubicBezTo>
                  <a:pt x="8539500" y="6398364"/>
                  <a:pt x="8539440" y="6398364"/>
                  <a:pt x="8539350" y="6398364"/>
                </a:cubicBezTo>
                <a:cubicBezTo>
                  <a:pt x="8525735" y="6398364"/>
                  <a:pt x="8513556" y="6392229"/>
                  <a:pt x="8505357" y="6382594"/>
                </a:cubicBezTo>
                <a:close/>
                <a:moveTo>
                  <a:pt x="7690988" y="6382594"/>
                </a:moveTo>
                <a:lnTo>
                  <a:pt x="7571054" y="6451838"/>
                </a:lnTo>
                <a:cubicBezTo>
                  <a:pt x="7573238" y="6457613"/>
                  <a:pt x="7574495" y="6463807"/>
                  <a:pt x="7574495" y="6470330"/>
                </a:cubicBezTo>
                <a:cubicBezTo>
                  <a:pt x="7574495" y="6474220"/>
                  <a:pt x="7574016" y="6477961"/>
                  <a:pt x="7573208" y="6481611"/>
                </a:cubicBezTo>
                <a:cubicBezTo>
                  <a:pt x="7573148" y="6481910"/>
                  <a:pt x="7573059" y="6482180"/>
                  <a:pt x="7572999" y="6482449"/>
                </a:cubicBezTo>
                <a:cubicBezTo>
                  <a:pt x="7572760" y="6483406"/>
                  <a:pt x="7572520" y="6484394"/>
                  <a:pt x="7572251" y="6485322"/>
                </a:cubicBezTo>
                <a:cubicBezTo>
                  <a:pt x="7571862" y="6486698"/>
                  <a:pt x="7571413" y="6488075"/>
                  <a:pt x="7570904" y="6489421"/>
                </a:cubicBezTo>
                <a:lnTo>
                  <a:pt x="7577846" y="6493431"/>
                </a:lnTo>
                <a:lnTo>
                  <a:pt x="7589128" y="6499954"/>
                </a:lnTo>
                <a:lnTo>
                  <a:pt x="7589158" y="6499924"/>
                </a:lnTo>
                <a:cubicBezTo>
                  <a:pt x="7673512" y="6453064"/>
                  <a:pt x="7776958" y="6453064"/>
                  <a:pt x="7861312" y="6499924"/>
                </a:cubicBezTo>
                <a:lnTo>
                  <a:pt x="7879536" y="6489391"/>
                </a:lnTo>
                <a:cubicBezTo>
                  <a:pt x="7879028" y="6488045"/>
                  <a:pt x="7878578" y="6486698"/>
                  <a:pt x="7878190" y="6485292"/>
                </a:cubicBezTo>
                <a:cubicBezTo>
                  <a:pt x="7877890" y="6484364"/>
                  <a:pt x="7877680" y="6483406"/>
                  <a:pt x="7877441" y="6482449"/>
                </a:cubicBezTo>
                <a:cubicBezTo>
                  <a:pt x="7877382" y="6482180"/>
                  <a:pt x="7877292" y="6481880"/>
                  <a:pt x="7877232" y="6481611"/>
                </a:cubicBezTo>
                <a:cubicBezTo>
                  <a:pt x="7876424" y="6477961"/>
                  <a:pt x="7875945" y="6474220"/>
                  <a:pt x="7875945" y="6470330"/>
                </a:cubicBezTo>
                <a:cubicBezTo>
                  <a:pt x="7875945" y="6463807"/>
                  <a:pt x="7877202" y="6457613"/>
                  <a:pt x="7879386" y="6451838"/>
                </a:cubicBezTo>
                <a:lnTo>
                  <a:pt x="7759452" y="6382594"/>
                </a:lnTo>
                <a:cubicBezTo>
                  <a:pt x="7751283" y="6392229"/>
                  <a:pt x="7739075" y="6398364"/>
                  <a:pt x="7725460" y="6398364"/>
                </a:cubicBezTo>
                <a:cubicBezTo>
                  <a:pt x="7725370" y="6398364"/>
                  <a:pt x="7725310" y="6398364"/>
                  <a:pt x="7725220" y="6398364"/>
                </a:cubicBezTo>
                <a:cubicBezTo>
                  <a:pt x="7725130" y="6398364"/>
                  <a:pt x="7725070" y="6398364"/>
                  <a:pt x="7724980" y="6398364"/>
                </a:cubicBezTo>
                <a:cubicBezTo>
                  <a:pt x="7711366" y="6398364"/>
                  <a:pt x="7699187" y="6392229"/>
                  <a:pt x="7690988" y="6382594"/>
                </a:cubicBezTo>
                <a:close/>
                <a:moveTo>
                  <a:pt x="6876618" y="6382594"/>
                </a:moveTo>
                <a:lnTo>
                  <a:pt x="6756684" y="6451838"/>
                </a:lnTo>
                <a:cubicBezTo>
                  <a:pt x="6758869" y="6457613"/>
                  <a:pt x="6760125" y="6463807"/>
                  <a:pt x="6760125" y="6470330"/>
                </a:cubicBezTo>
                <a:cubicBezTo>
                  <a:pt x="6760125" y="6474220"/>
                  <a:pt x="6759647" y="6477961"/>
                  <a:pt x="6758839" y="6481611"/>
                </a:cubicBezTo>
                <a:cubicBezTo>
                  <a:pt x="6758779" y="6481910"/>
                  <a:pt x="6758689" y="6482180"/>
                  <a:pt x="6758629" y="6482449"/>
                </a:cubicBezTo>
                <a:cubicBezTo>
                  <a:pt x="6758390" y="6483406"/>
                  <a:pt x="6758151" y="6484394"/>
                  <a:pt x="6757881" y="6485322"/>
                </a:cubicBezTo>
                <a:cubicBezTo>
                  <a:pt x="6757492" y="6486698"/>
                  <a:pt x="6757043" y="6488075"/>
                  <a:pt x="6756535" y="6489421"/>
                </a:cubicBezTo>
                <a:lnTo>
                  <a:pt x="6763477" y="6493431"/>
                </a:lnTo>
                <a:lnTo>
                  <a:pt x="6774758" y="6499954"/>
                </a:lnTo>
                <a:lnTo>
                  <a:pt x="6774788" y="6499924"/>
                </a:lnTo>
                <a:cubicBezTo>
                  <a:pt x="6859143" y="6453064"/>
                  <a:pt x="6962589" y="6453064"/>
                  <a:pt x="7046943" y="6499924"/>
                </a:cubicBezTo>
                <a:lnTo>
                  <a:pt x="7065166" y="6489391"/>
                </a:lnTo>
                <a:cubicBezTo>
                  <a:pt x="7064657" y="6488045"/>
                  <a:pt x="7064209" y="6486698"/>
                  <a:pt x="7063819" y="6485292"/>
                </a:cubicBezTo>
                <a:cubicBezTo>
                  <a:pt x="7063521" y="6484364"/>
                  <a:pt x="7063311" y="6483406"/>
                  <a:pt x="7063071" y="6482449"/>
                </a:cubicBezTo>
                <a:cubicBezTo>
                  <a:pt x="7063011" y="6482180"/>
                  <a:pt x="7062922" y="6481880"/>
                  <a:pt x="7062862" y="6481611"/>
                </a:cubicBezTo>
                <a:cubicBezTo>
                  <a:pt x="7062054" y="6477961"/>
                  <a:pt x="7061575" y="6474220"/>
                  <a:pt x="7061575" y="6470330"/>
                </a:cubicBezTo>
                <a:cubicBezTo>
                  <a:pt x="7061575" y="6463807"/>
                  <a:pt x="7062832" y="6457613"/>
                  <a:pt x="7065017" y="6451838"/>
                </a:cubicBezTo>
                <a:lnTo>
                  <a:pt x="6945083" y="6382594"/>
                </a:lnTo>
                <a:cubicBezTo>
                  <a:pt x="6936914" y="6392229"/>
                  <a:pt x="6924705" y="6398364"/>
                  <a:pt x="6911089" y="6398364"/>
                </a:cubicBezTo>
                <a:cubicBezTo>
                  <a:pt x="6911000" y="6398364"/>
                  <a:pt x="6910940" y="6398364"/>
                  <a:pt x="6910851" y="6398364"/>
                </a:cubicBezTo>
                <a:cubicBezTo>
                  <a:pt x="6910761" y="6398364"/>
                  <a:pt x="6910701" y="6398364"/>
                  <a:pt x="6910611" y="6398364"/>
                </a:cubicBezTo>
                <a:cubicBezTo>
                  <a:pt x="6896996" y="6398364"/>
                  <a:pt x="6884817" y="6392229"/>
                  <a:pt x="6876618" y="6382594"/>
                </a:cubicBezTo>
                <a:close/>
                <a:moveTo>
                  <a:pt x="5655049" y="6382594"/>
                </a:moveTo>
                <a:lnTo>
                  <a:pt x="5535115" y="6451838"/>
                </a:lnTo>
                <a:cubicBezTo>
                  <a:pt x="5537299" y="6457613"/>
                  <a:pt x="5538557" y="6463807"/>
                  <a:pt x="5538557" y="6470330"/>
                </a:cubicBezTo>
                <a:cubicBezTo>
                  <a:pt x="5538557" y="6474220"/>
                  <a:pt x="5538077" y="6477961"/>
                  <a:pt x="5537269" y="6481611"/>
                </a:cubicBezTo>
                <a:cubicBezTo>
                  <a:pt x="5537209" y="6481910"/>
                  <a:pt x="5537120" y="6482180"/>
                  <a:pt x="5537060" y="6482449"/>
                </a:cubicBezTo>
                <a:cubicBezTo>
                  <a:pt x="5536820" y="6483406"/>
                  <a:pt x="5536581" y="6484394"/>
                  <a:pt x="5536312" y="6485322"/>
                </a:cubicBezTo>
                <a:cubicBezTo>
                  <a:pt x="5535923" y="6486698"/>
                  <a:pt x="5535475" y="6488075"/>
                  <a:pt x="5534965" y="6489421"/>
                </a:cubicBezTo>
                <a:lnTo>
                  <a:pt x="5541907" y="6493431"/>
                </a:lnTo>
                <a:lnTo>
                  <a:pt x="5553189" y="6499954"/>
                </a:lnTo>
                <a:lnTo>
                  <a:pt x="5553189" y="6499924"/>
                </a:lnTo>
                <a:cubicBezTo>
                  <a:pt x="5637543" y="6453064"/>
                  <a:pt x="5740989" y="6453064"/>
                  <a:pt x="5825344" y="6499924"/>
                </a:cubicBezTo>
                <a:lnTo>
                  <a:pt x="5843567" y="6489391"/>
                </a:lnTo>
                <a:cubicBezTo>
                  <a:pt x="5843058" y="6488045"/>
                  <a:pt x="5842609" y="6486698"/>
                  <a:pt x="5842220" y="6485292"/>
                </a:cubicBezTo>
                <a:cubicBezTo>
                  <a:pt x="5841951" y="6484364"/>
                  <a:pt x="5841742" y="6483406"/>
                  <a:pt x="5841502" y="6482449"/>
                </a:cubicBezTo>
                <a:cubicBezTo>
                  <a:pt x="5841442" y="6482180"/>
                  <a:pt x="5841353" y="6481910"/>
                  <a:pt x="5841293" y="6481611"/>
                </a:cubicBezTo>
                <a:cubicBezTo>
                  <a:pt x="5840485" y="6477961"/>
                  <a:pt x="5840006" y="6474220"/>
                  <a:pt x="5840006" y="6470330"/>
                </a:cubicBezTo>
                <a:cubicBezTo>
                  <a:pt x="5840006" y="6463807"/>
                  <a:pt x="5841263" y="6457613"/>
                  <a:pt x="5843447" y="6451838"/>
                </a:cubicBezTo>
                <a:lnTo>
                  <a:pt x="5723514" y="6382594"/>
                </a:lnTo>
                <a:cubicBezTo>
                  <a:pt x="5715344" y="6392229"/>
                  <a:pt x="5703136" y="6398364"/>
                  <a:pt x="5689521" y="6398364"/>
                </a:cubicBezTo>
                <a:cubicBezTo>
                  <a:pt x="5689431" y="6398364"/>
                  <a:pt x="5689371" y="6398364"/>
                  <a:pt x="5689281" y="6398364"/>
                </a:cubicBezTo>
                <a:cubicBezTo>
                  <a:pt x="5689191" y="6398364"/>
                  <a:pt x="5689132" y="6398364"/>
                  <a:pt x="5689042" y="6398364"/>
                </a:cubicBezTo>
                <a:cubicBezTo>
                  <a:pt x="5675426" y="6398364"/>
                  <a:pt x="5663247" y="6392229"/>
                  <a:pt x="5655049" y="6382594"/>
                </a:cubicBezTo>
                <a:close/>
                <a:moveTo>
                  <a:pt x="5247878" y="6382594"/>
                </a:moveTo>
                <a:lnTo>
                  <a:pt x="5127945" y="6451838"/>
                </a:lnTo>
                <a:cubicBezTo>
                  <a:pt x="5130129" y="6457613"/>
                  <a:pt x="5131386" y="6463807"/>
                  <a:pt x="5131386" y="6470330"/>
                </a:cubicBezTo>
                <a:cubicBezTo>
                  <a:pt x="5131386" y="6474220"/>
                  <a:pt x="5130907" y="6477961"/>
                  <a:pt x="5130099" y="6481611"/>
                </a:cubicBezTo>
                <a:cubicBezTo>
                  <a:pt x="5130039" y="6481910"/>
                  <a:pt x="5129951" y="6482180"/>
                  <a:pt x="5129890" y="6482449"/>
                </a:cubicBezTo>
                <a:cubicBezTo>
                  <a:pt x="5129651" y="6483406"/>
                  <a:pt x="5129412" y="6484394"/>
                  <a:pt x="5129142" y="6485322"/>
                </a:cubicBezTo>
                <a:cubicBezTo>
                  <a:pt x="5128753" y="6486698"/>
                  <a:pt x="5128304" y="6488075"/>
                  <a:pt x="5127795" y="6489421"/>
                </a:cubicBezTo>
                <a:lnTo>
                  <a:pt x="5134739" y="6493431"/>
                </a:lnTo>
                <a:lnTo>
                  <a:pt x="5146019" y="6499954"/>
                </a:lnTo>
                <a:lnTo>
                  <a:pt x="5146050" y="6499924"/>
                </a:lnTo>
                <a:cubicBezTo>
                  <a:pt x="5230403" y="6453064"/>
                  <a:pt x="5333849" y="6453064"/>
                  <a:pt x="5418203" y="6499924"/>
                </a:cubicBezTo>
                <a:lnTo>
                  <a:pt x="5436427" y="6489391"/>
                </a:lnTo>
                <a:cubicBezTo>
                  <a:pt x="5435918" y="6488045"/>
                  <a:pt x="5435469" y="6486698"/>
                  <a:pt x="5435080" y="6485292"/>
                </a:cubicBezTo>
                <a:cubicBezTo>
                  <a:pt x="5434781" y="6484364"/>
                  <a:pt x="5434572" y="6483406"/>
                  <a:pt x="5434332" y="6482449"/>
                </a:cubicBezTo>
                <a:cubicBezTo>
                  <a:pt x="5434272" y="6482180"/>
                  <a:pt x="5434183" y="6481880"/>
                  <a:pt x="5434123" y="6481611"/>
                </a:cubicBezTo>
                <a:cubicBezTo>
                  <a:pt x="5433315" y="6477961"/>
                  <a:pt x="5432836" y="6474220"/>
                  <a:pt x="5432836" y="6470330"/>
                </a:cubicBezTo>
                <a:cubicBezTo>
                  <a:pt x="5432836" y="6463807"/>
                  <a:pt x="5434093" y="6457613"/>
                  <a:pt x="5436278" y="6451838"/>
                </a:cubicBezTo>
                <a:lnTo>
                  <a:pt x="5316343" y="6382594"/>
                </a:lnTo>
                <a:cubicBezTo>
                  <a:pt x="5308174" y="6392229"/>
                  <a:pt x="5295966" y="6398364"/>
                  <a:pt x="5282350" y="6398364"/>
                </a:cubicBezTo>
                <a:cubicBezTo>
                  <a:pt x="5282261" y="6398364"/>
                  <a:pt x="5282201" y="6398364"/>
                  <a:pt x="5282111" y="6398364"/>
                </a:cubicBezTo>
                <a:cubicBezTo>
                  <a:pt x="5282021" y="6398364"/>
                  <a:pt x="5281961" y="6398364"/>
                  <a:pt x="5281872" y="6398364"/>
                </a:cubicBezTo>
                <a:cubicBezTo>
                  <a:pt x="5268256" y="6398364"/>
                  <a:pt x="5256078" y="6392229"/>
                  <a:pt x="5247878" y="6382594"/>
                </a:cubicBezTo>
                <a:close/>
                <a:moveTo>
                  <a:pt x="4026339" y="6382594"/>
                </a:moveTo>
                <a:lnTo>
                  <a:pt x="3906405" y="6451838"/>
                </a:lnTo>
                <a:cubicBezTo>
                  <a:pt x="3908590" y="6457613"/>
                  <a:pt x="3909847" y="6463807"/>
                  <a:pt x="3909847" y="6470330"/>
                </a:cubicBezTo>
                <a:cubicBezTo>
                  <a:pt x="3909847" y="6474220"/>
                  <a:pt x="3909368" y="6477961"/>
                  <a:pt x="3908560" y="6481611"/>
                </a:cubicBezTo>
                <a:cubicBezTo>
                  <a:pt x="3908500" y="6481910"/>
                  <a:pt x="3908410" y="6482180"/>
                  <a:pt x="3908350" y="6482449"/>
                </a:cubicBezTo>
                <a:cubicBezTo>
                  <a:pt x="3908111" y="6483406"/>
                  <a:pt x="3907871" y="6484394"/>
                  <a:pt x="3907602" y="6485322"/>
                </a:cubicBezTo>
                <a:cubicBezTo>
                  <a:pt x="3907213" y="6486698"/>
                  <a:pt x="3906764" y="6488075"/>
                  <a:pt x="3906255" y="6489421"/>
                </a:cubicBezTo>
                <a:lnTo>
                  <a:pt x="3913198" y="6493431"/>
                </a:lnTo>
                <a:lnTo>
                  <a:pt x="3924479" y="6499954"/>
                </a:lnTo>
                <a:lnTo>
                  <a:pt x="3924479" y="6499924"/>
                </a:lnTo>
                <a:cubicBezTo>
                  <a:pt x="4008834" y="6453064"/>
                  <a:pt x="4112279" y="6453064"/>
                  <a:pt x="4196634" y="6499924"/>
                </a:cubicBezTo>
                <a:lnTo>
                  <a:pt x="4214857" y="6489391"/>
                </a:lnTo>
                <a:cubicBezTo>
                  <a:pt x="4214349" y="6488045"/>
                  <a:pt x="4213900" y="6486698"/>
                  <a:pt x="4213511" y="6485292"/>
                </a:cubicBezTo>
                <a:cubicBezTo>
                  <a:pt x="4213242" y="6484364"/>
                  <a:pt x="4213032" y="6483406"/>
                  <a:pt x="4212793" y="6482449"/>
                </a:cubicBezTo>
                <a:cubicBezTo>
                  <a:pt x="4212733" y="6482180"/>
                  <a:pt x="4212643" y="6481910"/>
                  <a:pt x="4212583" y="6481611"/>
                </a:cubicBezTo>
                <a:cubicBezTo>
                  <a:pt x="4211775" y="6477961"/>
                  <a:pt x="4211297" y="6474220"/>
                  <a:pt x="4211297" y="6470330"/>
                </a:cubicBezTo>
                <a:cubicBezTo>
                  <a:pt x="4211297" y="6463807"/>
                  <a:pt x="4212553" y="6457613"/>
                  <a:pt x="4214738" y="6451838"/>
                </a:cubicBezTo>
                <a:lnTo>
                  <a:pt x="4094804" y="6382594"/>
                </a:lnTo>
                <a:cubicBezTo>
                  <a:pt x="4086635" y="6392229"/>
                  <a:pt x="4074426" y="6398364"/>
                  <a:pt x="4060811" y="6398364"/>
                </a:cubicBezTo>
                <a:cubicBezTo>
                  <a:pt x="4060721" y="6398364"/>
                  <a:pt x="4060661" y="6398364"/>
                  <a:pt x="4060572" y="6398364"/>
                </a:cubicBezTo>
                <a:cubicBezTo>
                  <a:pt x="4060482" y="6398364"/>
                  <a:pt x="4060422" y="6398364"/>
                  <a:pt x="4060332" y="6398364"/>
                </a:cubicBezTo>
                <a:cubicBezTo>
                  <a:pt x="4046717" y="6398364"/>
                  <a:pt x="4034538" y="6392229"/>
                  <a:pt x="4026339" y="6382594"/>
                </a:cubicBezTo>
                <a:close/>
                <a:moveTo>
                  <a:pt x="3211969" y="6382594"/>
                </a:moveTo>
                <a:lnTo>
                  <a:pt x="3092035" y="6451838"/>
                </a:lnTo>
                <a:cubicBezTo>
                  <a:pt x="3094220" y="6457613"/>
                  <a:pt x="3095477" y="6463807"/>
                  <a:pt x="3095477" y="6470330"/>
                </a:cubicBezTo>
                <a:cubicBezTo>
                  <a:pt x="3095477" y="6474220"/>
                  <a:pt x="3094998" y="6477961"/>
                  <a:pt x="3094190" y="6481611"/>
                </a:cubicBezTo>
                <a:cubicBezTo>
                  <a:pt x="3094130" y="6481910"/>
                  <a:pt x="3094040" y="6482180"/>
                  <a:pt x="3093981" y="6482449"/>
                </a:cubicBezTo>
                <a:cubicBezTo>
                  <a:pt x="3093741" y="6483406"/>
                  <a:pt x="3093502" y="6484394"/>
                  <a:pt x="3093233" y="6485322"/>
                </a:cubicBezTo>
                <a:cubicBezTo>
                  <a:pt x="3092843" y="6486698"/>
                  <a:pt x="3092395" y="6488075"/>
                  <a:pt x="3091886" y="6489421"/>
                </a:cubicBezTo>
                <a:lnTo>
                  <a:pt x="3098828" y="6493431"/>
                </a:lnTo>
                <a:lnTo>
                  <a:pt x="3110109" y="6499954"/>
                </a:lnTo>
                <a:lnTo>
                  <a:pt x="3110109" y="6499924"/>
                </a:lnTo>
                <a:cubicBezTo>
                  <a:pt x="3194464" y="6453064"/>
                  <a:pt x="3297910" y="6453064"/>
                  <a:pt x="3382264" y="6499924"/>
                </a:cubicBezTo>
                <a:lnTo>
                  <a:pt x="3400487" y="6489391"/>
                </a:lnTo>
                <a:cubicBezTo>
                  <a:pt x="3399979" y="6488045"/>
                  <a:pt x="3399530" y="6486698"/>
                  <a:pt x="3399141" y="6485292"/>
                </a:cubicBezTo>
                <a:cubicBezTo>
                  <a:pt x="3398872" y="6484364"/>
                  <a:pt x="3398662" y="6483406"/>
                  <a:pt x="3398423" y="6482449"/>
                </a:cubicBezTo>
                <a:cubicBezTo>
                  <a:pt x="3398363" y="6482180"/>
                  <a:pt x="3398273" y="6481910"/>
                  <a:pt x="3398213" y="6481611"/>
                </a:cubicBezTo>
                <a:cubicBezTo>
                  <a:pt x="3397406" y="6477961"/>
                  <a:pt x="3396927" y="6474220"/>
                  <a:pt x="3396927" y="6470330"/>
                </a:cubicBezTo>
                <a:cubicBezTo>
                  <a:pt x="3396927" y="6463807"/>
                  <a:pt x="3398184" y="6457613"/>
                  <a:pt x="3400368" y="6451838"/>
                </a:cubicBezTo>
                <a:lnTo>
                  <a:pt x="3280434" y="6382594"/>
                </a:lnTo>
                <a:cubicBezTo>
                  <a:pt x="3272265" y="6392229"/>
                  <a:pt x="3260056" y="6398364"/>
                  <a:pt x="3246441" y="6398364"/>
                </a:cubicBezTo>
                <a:cubicBezTo>
                  <a:pt x="3246351" y="6398364"/>
                  <a:pt x="3246292" y="6398364"/>
                  <a:pt x="3246202" y="6398364"/>
                </a:cubicBezTo>
                <a:cubicBezTo>
                  <a:pt x="3246112" y="6398364"/>
                  <a:pt x="3246052" y="6398364"/>
                  <a:pt x="3245962" y="6398364"/>
                </a:cubicBezTo>
                <a:cubicBezTo>
                  <a:pt x="3232347" y="6398364"/>
                  <a:pt x="3220168" y="6392229"/>
                  <a:pt x="3211969" y="6382594"/>
                </a:cubicBezTo>
                <a:close/>
                <a:moveTo>
                  <a:pt x="2397599" y="6382594"/>
                </a:moveTo>
                <a:lnTo>
                  <a:pt x="2277666" y="6451838"/>
                </a:lnTo>
                <a:cubicBezTo>
                  <a:pt x="2279850" y="6457613"/>
                  <a:pt x="2281107" y="6463807"/>
                  <a:pt x="2281107" y="6470330"/>
                </a:cubicBezTo>
                <a:cubicBezTo>
                  <a:pt x="2281107" y="6474220"/>
                  <a:pt x="2280628" y="6477961"/>
                  <a:pt x="2279820" y="6481611"/>
                </a:cubicBezTo>
                <a:cubicBezTo>
                  <a:pt x="2279760" y="6481910"/>
                  <a:pt x="2279671" y="6482180"/>
                  <a:pt x="2279611" y="6482449"/>
                </a:cubicBezTo>
                <a:cubicBezTo>
                  <a:pt x="2279371" y="6483406"/>
                  <a:pt x="2279132" y="6484394"/>
                  <a:pt x="2278863" y="6485322"/>
                </a:cubicBezTo>
                <a:cubicBezTo>
                  <a:pt x="2278474" y="6486698"/>
                  <a:pt x="2278025" y="6488075"/>
                  <a:pt x="2277516" y="6489421"/>
                </a:cubicBezTo>
                <a:lnTo>
                  <a:pt x="2284458" y="6493431"/>
                </a:lnTo>
                <a:lnTo>
                  <a:pt x="2295740" y="6499954"/>
                </a:lnTo>
                <a:lnTo>
                  <a:pt x="2295770" y="6499924"/>
                </a:lnTo>
                <a:cubicBezTo>
                  <a:pt x="2380124" y="6453064"/>
                  <a:pt x="2483570" y="6453064"/>
                  <a:pt x="2567924" y="6499924"/>
                </a:cubicBezTo>
                <a:lnTo>
                  <a:pt x="2586148" y="6489391"/>
                </a:lnTo>
                <a:cubicBezTo>
                  <a:pt x="2585639" y="6488045"/>
                  <a:pt x="2585190" y="6486698"/>
                  <a:pt x="2584801" y="6485292"/>
                </a:cubicBezTo>
                <a:cubicBezTo>
                  <a:pt x="2584502" y="6484364"/>
                  <a:pt x="2584293" y="6483406"/>
                  <a:pt x="2584053" y="6482449"/>
                </a:cubicBezTo>
                <a:cubicBezTo>
                  <a:pt x="2583993" y="6482180"/>
                  <a:pt x="2583904" y="6481880"/>
                  <a:pt x="2583844" y="6481611"/>
                </a:cubicBezTo>
                <a:cubicBezTo>
                  <a:pt x="2583036" y="6477961"/>
                  <a:pt x="2582557" y="6474220"/>
                  <a:pt x="2582557" y="6470330"/>
                </a:cubicBezTo>
                <a:cubicBezTo>
                  <a:pt x="2582557" y="6463807"/>
                  <a:pt x="2583814" y="6457613"/>
                  <a:pt x="2585998" y="6451838"/>
                </a:cubicBezTo>
                <a:lnTo>
                  <a:pt x="2466065" y="6382594"/>
                </a:lnTo>
                <a:cubicBezTo>
                  <a:pt x="2457895" y="6392229"/>
                  <a:pt x="2445687" y="6398364"/>
                  <a:pt x="2432071" y="6398364"/>
                </a:cubicBezTo>
                <a:cubicBezTo>
                  <a:pt x="2431982" y="6398364"/>
                  <a:pt x="2431922" y="6398364"/>
                  <a:pt x="2431832" y="6398364"/>
                </a:cubicBezTo>
                <a:cubicBezTo>
                  <a:pt x="2431742" y="6398364"/>
                  <a:pt x="2431682" y="6398364"/>
                  <a:pt x="2431593" y="6398364"/>
                </a:cubicBezTo>
                <a:cubicBezTo>
                  <a:pt x="2417977" y="6398364"/>
                  <a:pt x="2405798" y="6392229"/>
                  <a:pt x="2397599" y="6382594"/>
                </a:cubicBezTo>
                <a:close/>
                <a:moveTo>
                  <a:pt x="1583230" y="6382594"/>
                </a:moveTo>
                <a:lnTo>
                  <a:pt x="1463296" y="6451838"/>
                </a:lnTo>
                <a:cubicBezTo>
                  <a:pt x="1465480" y="6457613"/>
                  <a:pt x="1466737" y="6463807"/>
                  <a:pt x="1466737" y="6470330"/>
                </a:cubicBezTo>
                <a:cubicBezTo>
                  <a:pt x="1466737" y="6474220"/>
                  <a:pt x="1466259" y="6477961"/>
                  <a:pt x="1465451" y="6481611"/>
                </a:cubicBezTo>
                <a:cubicBezTo>
                  <a:pt x="1465391" y="6481910"/>
                  <a:pt x="1465301" y="6482180"/>
                  <a:pt x="1465241" y="6482449"/>
                </a:cubicBezTo>
                <a:cubicBezTo>
                  <a:pt x="1465002" y="6483406"/>
                  <a:pt x="1464762" y="6484394"/>
                  <a:pt x="1464493" y="6485322"/>
                </a:cubicBezTo>
                <a:cubicBezTo>
                  <a:pt x="1464104" y="6486698"/>
                  <a:pt x="1463655" y="6488075"/>
                  <a:pt x="1463147" y="6489421"/>
                </a:cubicBezTo>
                <a:lnTo>
                  <a:pt x="1470089" y="6493431"/>
                </a:lnTo>
                <a:lnTo>
                  <a:pt x="1481370" y="6499954"/>
                </a:lnTo>
                <a:lnTo>
                  <a:pt x="1481400" y="6499924"/>
                </a:lnTo>
                <a:cubicBezTo>
                  <a:pt x="1565754" y="6453064"/>
                  <a:pt x="1669200" y="6453064"/>
                  <a:pt x="1753555" y="6499924"/>
                </a:cubicBezTo>
                <a:lnTo>
                  <a:pt x="1771778" y="6489391"/>
                </a:lnTo>
                <a:cubicBezTo>
                  <a:pt x="1771269" y="6488045"/>
                  <a:pt x="1770821" y="6486698"/>
                  <a:pt x="1770432" y="6485292"/>
                </a:cubicBezTo>
                <a:cubicBezTo>
                  <a:pt x="1770132" y="6484364"/>
                  <a:pt x="1769923" y="6483406"/>
                  <a:pt x="1769683" y="6482449"/>
                </a:cubicBezTo>
                <a:cubicBezTo>
                  <a:pt x="1769624" y="6482180"/>
                  <a:pt x="1769534" y="6481880"/>
                  <a:pt x="1769474" y="6481611"/>
                </a:cubicBezTo>
                <a:cubicBezTo>
                  <a:pt x="1768666" y="6477961"/>
                  <a:pt x="1768187" y="6474220"/>
                  <a:pt x="1768187" y="6470330"/>
                </a:cubicBezTo>
                <a:cubicBezTo>
                  <a:pt x="1768187" y="6463807"/>
                  <a:pt x="1769444" y="6457613"/>
                  <a:pt x="1771628" y="6451838"/>
                </a:cubicBezTo>
                <a:lnTo>
                  <a:pt x="1651695" y="6382594"/>
                </a:lnTo>
                <a:cubicBezTo>
                  <a:pt x="1643526" y="6392229"/>
                  <a:pt x="1631317" y="6398364"/>
                  <a:pt x="1617702" y="6398364"/>
                </a:cubicBezTo>
                <a:cubicBezTo>
                  <a:pt x="1617612" y="6398364"/>
                  <a:pt x="1617552" y="6398364"/>
                  <a:pt x="1617462" y="6398364"/>
                </a:cubicBezTo>
                <a:cubicBezTo>
                  <a:pt x="1617372" y="6398364"/>
                  <a:pt x="1617313" y="6398364"/>
                  <a:pt x="1617223" y="6398364"/>
                </a:cubicBezTo>
                <a:cubicBezTo>
                  <a:pt x="1603608" y="6398364"/>
                  <a:pt x="1591429" y="6392229"/>
                  <a:pt x="1583230" y="6382594"/>
                </a:cubicBezTo>
                <a:close/>
                <a:moveTo>
                  <a:pt x="361690" y="6382594"/>
                </a:moveTo>
                <a:lnTo>
                  <a:pt x="241756" y="6451838"/>
                </a:lnTo>
                <a:cubicBezTo>
                  <a:pt x="243941" y="6457613"/>
                  <a:pt x="245198" y="6463807"/>
                  <a:pt x="245198" y="6470330"/>
                </a:cubicBezTo>
                <a:cubicBezTo>
                  <a:pt x="245198" y="6474220"/>
                  <a:pt x="244719" y="6477961"/>
                  <a:pt x="243911" y="6481611"/>
                </a:cubicBezTo>
                <a:cubicBezTo>
                  <a:pt x="243851" y="6481910"/>
                  <a:pt x="243761" y="6482180"/>
                  <a:pt x="243702" y="6482449"/>
                </a:cubicBezTo>
                <a:cubicBezTo>
                  <a:pt x="243462" y="6483406"/>
                  <a:pt x="243223" y="6484394"/>
                  <a:pt x="242953" y="6485322"/>
                </a:cubicBezTo>
                <a:cubicBezTo>
                  <a:pt x="242564" y="6486698"/>
                  <a:pt x="242116" y="6488075"/>
                  <a:pt x="241607" y="6489421"/>
                </a:cubicBezTo>
                <a:lnTo>
                  <a:pt x="248549" y="6493431"/>
                </a:lnTo>
                <a:lnTo>
                  <a:pt x="259830" y="6499954"/>
                </a:lnTo>
                <a:lnTo>
                  <a:pt x="259830" y="6499924"/>
                </a:lnTo>
                <a:cubicBezTo>
                  <a:pt x="344185" y="6453064"/>
                  <a:pt x="447631" y="6453064"/>
                  <a:pt x="531985" y="6499924"/>
                </a:cubicBezTo>
                <a:lnTo>
                  <a:pt x="550209" y="6489391"/>
                </a:lnTo>
                <a:cubicBezTo>
                  <a:pt x="549700" y="6488045"/>
                  <a:pt x="549251" y="6486698"/>
                  <a:pt x="548862" y="6485292"/>
                </a:cubicBezTo>
                <a:cubicBezTo>
                  <a:pt x="548593" y="6484364"/>
                  <a:pt x="548383" y="6483406"/>
                  <a:pt x="548144" y="6482449"/>
                </a:cubicBezTo>
                <a:cubicBezTo>
                  <a:pt x="548084" y="6482180"/>
                  <a:pt x="547994" y="6481910"/>
                  <a:pt x="547934" y="6481611"/>
                </a:cubicBezTo>
                <a:cubicBezTo>
                  <a:pt x="547126" y="6477961"/>
                  <a:pt x="546648" y="6474220"/>
                  <a:pt x="546648" y="6470330"/>
                </a:cubicBezTo>
                <a:cubicBezTo>
                  <a:pt x="546648" y="6463807"/>
                  <a:pt x="547904" y="6457613"/>
                  <a:pt x="550089" y="6451838"/>
                </a:cubicBezTo>
                <a:lnTo>
                  <a:pt x="430155" y="6382594"/>
                </a:lnTo>
                <a:cubicBezTo>
                  <a:pt x="421986" y="6392229"/>
                  <a:pt x="409777" y="6398364"/>
                  <a:pt x="396162" y="6398364"/>
                </a:cubicBezTo>
                <a:cubicBezTo>
                  <a:pt x="396072" y="6398364"/>
                  <a:pt x="396012" y="6398364"/>
                  <a:pt x="395923" y="6398364"/>
                </a:cubicBezTo>
                <a:cubicBezTo>
                  <a:pt x="395833" y="6398364"/>
                  <a:pt x="395773" y="6398364"/>
                  <a:pt x="395683" y="6398364"/>
                </a:cubicBezTo>
                <a:cubicBezTo>
                  <a:pt x="382068" y="6398364"/>
                  <a:pt x="369889" y="6392229"/>
                  <a:pt x="361690" y="6382594"/>
                </a:cubicBezTo>
                <a:close/>
                <a:moveTo>
                  <a:pt x="12000579" y="6191741"/>
                </a:moveTo>
                <a:lnTo>
                  <a:pt x="12000608" y="6191741"/>
                </a:lnTo>
                <a:lnTo>
                  <a:pt x="12000594" y="6191745"/>
                </a:lnTo>
                <a:close/>
                <a:moveTo>
                  <a:pt x="12128323" y="6171873"/>
                </a:moveTo>
                <a:lnTo>
                  <a:pt x="12042590" y="6221366"/>
                </a:lnTo>
                <a:cubicBezTo>
                  <a:pt x="12044266" y="6226034"/>
                  <a:pt x="12045225" y="6231091"/>
                  <a:pt x="12045225" y="6236358"/>
                </a:cubicBezTo>
                <a:cubicBezTo>
                  <a:pt x="12045225" y="6258261"/>
                  <a:pt x="12029424" y="6276455"/>
                  <a:pt x="12008598" y="6280226"/>
                </a:cubicBezTo>
                <a:lnTo>
                  <a:pt x="12008598" y="6379213"/>
                </a:lnTo>
                <a:cubicBezTo>
                  <a:pt x="12079098" y="6333310"/>
                  <a:pt x="12123803" y="6255898"/>
                  <a:pt x="12128323" y="6171873"/>
                </a:cubicBezTo>
                <a:close/>
                <a:moveTo>
                  <a:pt x="11872895" y="6171873"/>
                </a:moveTo>
                <a:cubicBezTo>
                  <a:pt x="11877413" y="6255868"/>
                  <a:pt x="11922119" y="6333280"/>
                  <a:pt x="11992619" y="6379213"/>
                </a:cubicBezTo>
                <a:lnTo>
                  <a:pt x="11992619" y="6280226"/>
                </a:lnTo>
                <a:cubicBezTo>
                  <a:pt x="11971792" y="6276455"/>
                  <a:pt x="11955992" y="6258261"/>
                  <a:pt x="11955992" y="6236358"/>
                </a:cubicBezTo>
                <a:cubicBezTo>
                  <a:pt x="11955992" y="6231091"/>
                  <a:pt x="11956950" y="6226064"/>
                  <a:pt x="11958625" y="6221366"/>
                </a:cubicBezTo>
                <a:close/>
                <a:moveTo>
                  <a:pt x="11721152" y="6171873"/>
                </a:moveTo>
                <a:lnTo>
                  <a:pt x="11635421" y="6221366"/>
                </a:lnTo>
                <a:cubicBezTo>
                  <a:pt x="11637097" y="6226034"/>
                  <a:pt x="11638055" y="6231091"/>
                  <a:pt x="11638055" y="6236358"/>
                </a:cubicBezTo>
                <a:cubicBezTo>
                  <a:pt x="11638055" y="6258261"/>
                  <a:pt x="11622255" y="6276455"/>
                  <a:pt x="11601428" y="6280226"/>
                </a:cubicBezTo>
                <a:lnTo>
                  <a:pt x="11601428" y="6379213"/>
                </a:lnTo>
                <a:cubicBezTo>
                  <a:pt x="11671928" y="6333310"/>
                  <a:pt x="11716634" y="6255898"/>
                  <a:pt x="11721152" y="6171873"/>
                </a:cubicBezTo>
                <a:close/>
                <a:moveTo>
                  <a:pt x="11465725" y="6171873"/>
                </a:moveTo>
                <a:cubicBezTo>
                  <a:pt x="11470243" y="6255868"/>
                  <a:pt x="11514949" y="6333280"/>
                  <a:pt x="11585449" y="6379213"/>
                </a:cubicBezTo>
                <a:lnTo>
                  <a:pt x="11585449" y="6280226"/>
                </a:lnTo>
                <a:cubicBezTo>
                  <a:pt x="11564622" y="6276455"/>
                  <a:pt x="11548822" y="6258261"/>
                  <a:pt x="11548822" y="6236358"/>
                </a:cubicBezTo>
                <a:cubicBezTo>
                  <a:pt x="11548822" y="6231091"/>
                  <a:pt x="11549780" y="6226064"/>
                  <a:pt x="11551455" y="6221366"/>
                </a:cubicBezTo>
                <a:close/>
                <a:moveTo>
                  <a:pt x="11313982" y="6171873"/>
                </a:moveTo>
                <a:lnTo>
                  <a:pt x="11228252" y="6221366"/>
                </a:lnTo>
                <a:cubicBezTo>
                  <a:pt x="11229927" y="6226034"/>
                  <a:pt x="11230885" y="6231091"/>
                  <a:pt x="11230885" y="6236358"/>
                </a:cubicBezTo>
                <a:cubicBezTo>
                  <a:pt x="11230885" y="6258261"/>
                  <a:pt x="11215085" y="6276455"/>
                  <a:pt x="11194258" y="6280226"/>
                </a:cubicBezTo>
                <a:lnTo>
                  <a:pt x="11194258" y="6379213"/>
                </a:lnTo>
                <a:cubicBezTo>
                  <a:pt x="11264758" y="6333310"/>
                  <a:pt x="11309464" y="6255898"/>
                  <a:pt x="11313982" y="6171873"/>
                </a:cubicBezTo>
                <a:close/>
                <a:moveTo>
                  <a:pt x="11058525" y="6171873"/>
                </a:moveTo>
                <a:cubicBezTo>
                  <a:pt x="11063043" y="6255868"/>
                  <a:pt x="11107749" y="6333280"/>
                  <a:pt x="11178249" y="6379213"/>
                </a:cubicBezTo>
                <a:lnTo>
                  <a:pt x="11178249" y="6280226"/>
                </a:lnTo>
                <a:cubicBezTo>
                  <a:pt x="11157422" y="6276455"/>
                  <a:pt x="11141622" y="6258261"/>
                  <a:pt x="11141622" y="6236358"/>
                </a:cubicBezTo>
                <a:cubicBezTo>
                  <a:pt x="11141622" y="6231091"/>
                  <a:pt x="11142580" y="6226064"/>
                  <a:pt x="11144256" y="6221366"/>
                </a:cubicBezTo>
                <a:close/>
                <a:moveTo>
                  <a:pt x="10906782" y="6171873"/>
                </a:moveTo>
                <a:lnTo>
                  <a:pt x="10821052" y="6221366"/>
                </a:lnTo>
                <a:cubicBezTo>
                  <a:pt x="10822728" y="6226034"/>
                  <a:pt x="10823685" y="6231091"/>
                  <a:pt x="10823685" y="6236358"/>
                </a:cubicBezTo>
                <a:cubicBezTo>
                  <a:pt x="10823685" y="6258261"/>
                  <a:pt x="10807885" y="6276455"/>
                  <a:pt x="10787058" y="6280226"/>
                </a:cubicBezTo>
                <a:lnTo>
                  <a:pt x="10787058" y="6379213"/>
                </a:lnTo>
                <a:cubicBezTo>
                  <a:pt x="10857558" y="6333310"/>
                  <a:pt x="10902264" y="6255898"/>
                  <a:pt x="10906782" y="6171873"/>
                </a:cubicBezTo>
                <a:close/>
                <a:moveTo>
                  <a:pt x="10651355" y="6171873"/>
                </a:moveTo>
                <a:cubicBezTo>
                  <a:pt x="10655874" y="6255868"/>
                  <a:pt x="10700579" y="6333280"/>
                  <a:pt x="10771079" y="6379213"/>
                </a:cubicBezTo>
                <a:lnTo>
                  <a:pt x="10771079" y="6280226"/>
                </a:lnTo>
                <a:cubicBezTo>
                  <a:pt x="10750252" y="6276455"/>
                  <a:pt x="10734453" y="6258261"/>
                  <a:pt x="10734453" y="6236358"/>
                </a:cubicBezTo>
                <a:cubicBezTo>
                  <a:pt x="10734453" y="6231091"/>
                  <a:pt x="10735410" y="6226064"/>
                  <a:pt x="10737086" y="6221366"/>
                </a:cubicBezTo>
                <a:close/>
                <a:moveTo>
                  <a:pt x="10499613" y="6171873"/>
                </a:moveTo>
                <a:lnTo>
                  <a:pt x="10413882" y="6221366"/>
                </a:lnTo>
                <a:cubicBezTo>
                  <a:pt x="10415557" y="6226034"/>
                  <a:pt x="10416515" y="6231091"/>
                  <a:pt x="10416515" y="6236358"/>
                </a:cubicBezTo>
                <a:cubicBezTo>
                  <a:pt x="10416515" y="6258261"/>
                  <a:pt x="10400715" y="6276455"/>
                  <a:pt x="10379889" y="6280226"/>
                </a:cubicBezTo>
                <a:lnTo>
                  <a:pt x="10379889" y="6379213"/>
                </a:lnTo>
                <a:cubicBezTo>
                  <a:pt x="10450388" y="6333310"/>
                  <a:pt x="10495094" y="6255898"/>
                  <a:pt x="10499613" y="6171873"/>
                </a:cubicBezTo>
                <a:close/>
                <a:moveTo>
                  <a:pt x="10244155" y="6171873"/>
                </a:moveTo>
                <a:cubicBezTo>
                  <a:pt x="10248674" y="6255868"/>
                  <a:pt x="10293379" y="6333280"/>
                  <a:pt x="10363879" y="6379213"/>
                </a:cubicBezTo>
                <a:lnTo>
                  <a:pt x="10363879" y="6280226"/>
                </a:lnTo>
                <a:cubicBezTo>
                  <a:pt x="10343053" y="6276455"/>
                  <a:pt x="10327253" y="6258261"/>
                  <a:pt x="10327253" y="6236358"/>
                </a:cubicBezTo>
                <a:cubicBezTo>
                  <a:pt x="10327253" y="6231091"/>
                  <a:pt x="10328211" y="6226064"/>
                  <a:pt x="10329886" y="6221366"/>
                </a:cubicBezTo>
                <a:close/>
                <a:moveTo>
                  <a:pt x="10092413" y="6171873"/>
                </a:moveTo>
                <a:lnTo>
                  <a:pt x="10006681" y="6221366"/>
                </a:lnTo>
                <a:cubicBezTo>
                  <a:pt x="10008357" y="6226034"/>
                  <a:pt x="10009315" y="6231091"/>
                  <a:pt x="10009315" y="6236358"/>
                </a:cubicBezTo>
                <a:cubicBezTo>
                  <a:pt x="10009315" y="6258261"/>
                  <a:pt x="9993515" y="6276455"/>
                  <a:pt x="9972689" y="6280226"/>
                </a:cubicBezTo>
                <a:lnTo>
                  <a:pt x="9972689" y="6379213"/>
                </a:lnTo>
                <a:cubicBezTo>
                  <a:pt x="10043189" y="6333310"/>
                  <a:pt x="10087894" y="6255898"/>
                  <a:pt x="10092413" y="6171873"/>
                </a:cubicBezTo>
                <a:close/>
                <a:moveTo>
                  <a:pt x="9836985" y="6171873"/>
                </a:moveTo>
                <a:cubicBezTo>
                  <a:pt x="9841504" y="6255868"/>
                  <a:pt x="9886209" y="6333280"/>
                  <a:pt x="9956709" y="6379213"/>
                </a:cubicBezTo>
                <a:lnTo>
                  <a:pt x="9956709" y="6280226"/>
                </a:lnTo>
                <a:cubicBezTo>
                  <a:pt x="9935883" y="6276455"/>
                  <a:pt x="9920083" y="6258261"/>
                  <a:pt x="9920083" y="6236358"/>
                </a:cubicBezTo>
                <a:cubicBezTo>
                  <a:pt x="9920083" y="6231091"/>
                  <a:pt x="9921041" y="6226064"/>
                  <a:pt x="9922717" y="6221366"/>
                </a:cubicBezTo>
                <a:close/>
                <a:moveTo>
                  <a:pt x="9685243" y="6171873"/>
                </a:moveTo>
                <a:lnTo>
                  <a:pt x="9599512" y="6221366"/>
                </a:lnTo>
                <a:cubicBezTo>
                  <a:pt x="9601187" y="6226034"/>
                  <a:pt x="9602145" y="6231091"/>
                  <a:pt x="9602145" y="6236358"/>
                </a:cubicBezTo>
                <a:cubicBezTo>
                  <a:pt x="9602145" y="6258261"/>
                  <a:pt x="9586345" y="6276455"/>
                  <a:pt x="9565519" y="6280226"/>
                </a:cubicBezTo>
                <a:lnTo>
                  <a:pt x="9565519" y="6379213"/>
                </a:lnTo>
                <a:cubicBezTo>
                  <a:pt x="9636019" y="6333310"/>
                  <a:pt x="9680724" y="6255898"/>
                  <a:pt x="9685243" y="6171873"/>
                </a:cubicBezTo>
                <a:close/>
                <a:moveTo>
                  <a:pt x="9429786" y="6171873"/>
                </a:moveTo>
                <a:cubicBezTo>
                  <a:pt x="9434304" y="6255868"/>
                  <a:pt x="9479010" y="6333280"/>
                  <a:pt x="9549510" y="6379213"/>
                </a:cubicBezTo>
                <a:lnTo>
                  <a:pt x="9549510" y="6280226"/>
                </a:lnTo>
                <a:cubicBezTo>
                  <a:pt x="9528683" y="6276455"/>
                  <a:pt x="9512884" y="6258261"/>
                  <a:pt x="9512884" y="6236358"/>
                </a:cubicBezTo>
                <a:cubicBezTo>
                  <a:pt x="9512884" y="6231091"/>
                  <a:pt x="9513841" y="6226064"/>
                  <a:pt x="9515517" y="6221366"/>
                </a:cubicBezTo>
                <a:close/>
                <a:moveTo>
                  <a:pt x="9278043" y="6171873"/>
                </a:moveTo>
                <a:lnTo>
                  <a:pt x="9192312" y="6221366"/>
                </a:lnTo>
                <a:cubicBezTo>
                  <a:pt x="9193988" y="6226034"/>
                  <a:pt x="9194946" y="6231091"/>
                  <a:pt x="9194946" y="6236358"/>
                </a:cubicBezTo>
                <a:cubicBezTo>
                  <a:pt x="9194946" y="6258261"/>
                  <a:pt x="9179146" y="6276455"/>
                  <a:pt x="9158319" y="6280226"/>
                </a:cubicBezTo>
                <a:lnTo>
                  <a:pt x="9158319" y="6379213"/>
                </a:lnTo>
                <a:cubicBezTo>
                  <a:pt x="9228819" y="6333310"/>
                  <a:pt x="9273524" y="6255898"/>
                  <a:pt x="9278043" y="6171873"/>
                </a:cubicBezTo>
                <a:close/>
                <a:moveTo>
                  <a:pt x="9022616" y="6171873"/>
                </a:moveTo>
                <a:cubicBezTo>
                  <a:pt x="9027134" y="6255868"/>
                  <a:pt x="9071840" y="6333280"/>
                  <a:pt x="9142340" y="6379213"/>
                </a:cubicBezTo>
                <a:lnTo>
                  <a:pt x="9142340" y="6280226"/>
                </a:lnTo>
                <a:cubicBezTo>
                  <a:pt x="9121513" y="6276455"/>
                  <a:pt x="9105713" y="6258261"/>
                  <a:pt x="9105713" y="6236358"/>
                </a:cubicBezTo>
                <a:cubicBezTo>
                  <a:pt x="9105713" y="6231091"/>
                  <a:pt x="9106671" y="6226064"/>
                  <a:pt x="9108346" y="6221366"/>
                </a:cubicBezTo>
                <a:close/>
                <a:moveTo>
                  <a:pt x="8870873" y="6171873"/>
                </a:moveTo>
                <a:lnTo>
                  <a:pt x="8785142" y="6221366"/>
                </a:lnTo>
                <a:cubicBezTo>
                  <a:pt x="8786818" y="6226034"/>
                  <a:pt x="8787776" y="6231091"/>
                  <a:pt x="8787776" y="6236358"/>
                </a:cubicBezTo>
                <a:cubicBezTo>
                  <a:pt x="8787776" y="6258261"/>
                  <a:pt x="8771976" y="6276455"/>
                  <a:pt x="8751149" y="6280226"/>
                </a:cubicBezTo>
                <a:lnTo>
                  <a:pt x="8751149" y="6379213"/>
                </a:lnTo>
                <a:cubicBezTo>
                  <a:pt x="8821649" y="6333310"/>
                  <a:pt x="8866355" y="6255898"/>
                  <a:pt x="8870873" y="6171873"/>
                </a:cubicBezTo>
                <a:close/>
                <a:moveTo>
                  <a:pt x="8615446" y="6171873"/>
                </a:moveTo>
                <a:cubicBezTo>
                  <a:pt x="8619964" y="6255868"/>
                  <a:pt x="8664670" y="6333280"/>
                  <a:pt x="8735170" y="6379213"/>
                </a:cubicBezTo>
                <a:lnTo>
                  <a:pt x="8735170" y="6280226"/>
                </a:lnTo>
                <a:cubicBezTo>
                  <a:pt x="8714343" y="6276455"/>
                  <a:pt x="8698543" y="6258261"/>
                  <a:pt x="8698543" y="6236358"/>
                </a:cubicBezTo>
                <a:cubicBezTo>
                  <a:pt x="8698543" y="6231091"/>
                  <a:pt x="8699501" y="6226064"/>
                  <a:pt x="8701177" y="6221366"/>
                </a:cubicBezTo>
                <a:close/>
                <a:moveTo>
                  <a:pt x="8463673" y="6171873"/>
                </a:moveTo>
                <a:lnTo>
                  <a:pt x="8377943" y="6221366"/>
                </a:lnTo>
                <a:cubicBezTo>
                  <a:pt x="8379618" y="6226034"/>
                  <a:pt x="8380576" y="6231091"/>
                  <a:pt x="8380576" y="6236358"/>
                </a:cubicBezTo>
                <a:cubicBezTo>
                  <a:pt x="8380576" y="6258261"/>
                  <a:pt x="8364776" y="6276455"/>
                  <a:pt x="8343949" y="6280226"/>
                </a:cubicBezTo>
                <a:lnTo>
                  <a:pt x="8343949" y="6379213"/>
                </a:lnTo>
                <a:cubicBezTo>
                  <a:pt x="8414449" y="6333310"/>
                  <a:pt x="8459155" y="6255898"/>
                  <a:pt x="8463673" y="6171873"/>
                </a:cubicBezTo>
                <a:close/>
                <a:moveTo>
                  <a:pt x="8208246" y="6171873"/>
                </a:moveTo>
                <a:cubicBezTo>
                  <a:pt x="8212764" y="6255868"/>
                  <a:pt x="8257470" y="6333280"/>
                  <a:pt x="8327970" y="6379213"/>
                </a:cubicBezTo>
                <a:lnTo>
                  <a:pt x="8327970" y="6280226"/>
                </a:lnTo>
                <a:cubicBezTo>
                  <a:pt x="8307143" y="6276455"/>
                  <a:pt x="8291343" y="6258261"/>
                  <a:pt x="8291343" y="6236358"/>
                </a:cubicBezTo>
                <a:cubicBezTo>
                  <a:pt x="8291343" y="6231091"/>
                  <a:pt x="8292301" y="6226064"/>
                  <a:pt x="8293977" y="6221366"/>
                </a:cubicBezTo>
                <a:close/>
                <a:moveTo>
                  <a:pt x="8056504" y="6171873"/>
                </a:moveTo>
                <a:lnTo>
                  <a:pt x="7970773" y="6221366"/>
                </a:lnTo>
                <a:cubicBezTo>
                  <a:pt x="7972449" y="6226034"/>
                  <a:pt x="7973406" y="6231091"/>
                  <a:pt x="7973406" y="6236358"/>
                </a:cubicBezTo>
                <a:cubicBezTo>
                  <a:pt x="7973406" y="6258261"/>
                  <a:pt x="7957607" y="6276455"/>
                  <a:pt x="7936779" y="6280226"/>
                </a:cubicBezTo>
                <a:lnTo>
                  <a:pt x="7936779" y="6379213"/>
                </a:lnTo>
                <a:cubicBezTo>
                  <a:pt x="8007279" y="6333310"/>
                  <a:pt x="8051985" y="6255898"/>
                  <a:pt x="8056504" y="6171873"/>
                </a:cubicBezTo>
                <a:close/>
                <a:moveTo>
                  <a:pt x="7801076" y="6171873"/>
                </a:moveTo>
                <a:cubicBezTo>
                  <a:pt x="7805595" y="6255868"/>
                  <a:pt x="7850301" y="6333280"/>
                  <a:pt x="7920801" y="6379213"/>
                </a:cubicBezTo>
                <a:lnTo>
                  <a:pt x="7920801" y="6280226"/>
                </a:lnTo>
                <a:cubicBezTo>
                  <a:pt x="7899974" y="6276455"/>
                  <a:pt x="7884174" y="6258261"/>
                  <a:pt x="7884174" y="6236358"/>
                </a:cubicBezTo>
                <a:cubicBezTo>
                  <a:pt x="7884174" y="6231091"/>
                  <a:pt x="7885131" y="6226064"/>
                  <a:pt x="7886807" y="6221366"/>
                </a:cubicBezTo>
                <a:close/>
                <a:moveTo>
                  <a:pt x="7649334" y="6171873"/>
                </a:moveTo>
                <a:lnTo>
                  <a:pt x="7563603" y="6221366"/>
                </a:lnTo>
                <a:cubicBezTo>
                  <a:pt x="7565279" y="6226034"/>
                  <a:pt x="7566236" y="6231091"/>
                  <a:pt x="7566236" y="6236358"/>
                </a:cubicBezTo>
                <a:cubicBezTo>
                  <a:pt x="7566236" y="6258261"/>
                  <a:pt x="7550437" y="6276455"/>
                  <a:pt x="7529610" y="6280226"/>
                </a:cubicBezTo>
                <a:lnTo>
                  <a:pt x="7529610" y="6379213"/>
                </a:lnTo>
                <a:cubicBezTo>
                  <a:pt x="7600109" y="6333310"/>
                  <a:pt x="7644816" y="6255898"/>
                  <a:pt x="7649334" y="6171873"/>
                </a:cubicBezTo>
                <a:close/>
                <a:moveTo>
                  <a:pt x="7393876" y="6171873"/>
                </a:moveTo>
                <a:cubicBezTo>
                  <a:pt x="7398395" y="6255868"/>
                  <a:pt x="7443101" y="6333280"/>
                  <a:pt x="7513601" y="6379213"/>
                </a:cubicBezTo>
                <a:lnTo>
                  <a:pt x="7513601" y="6280226"/>
                </a:lnTo>
                <a:cubicBezTo>
                  <a:pt x="7492774" y="6276455"/>
                  <a:pt x="7476974" y="6258261"/>
                  <a:pt x="7476974" y="6236358"/>
                </a:cubicBezTo>
                <a:cubicBezTo>
                  <a:pt x="7476974" y="6231091"/>
                  <a:pt x="7477932" y="6226064"/>
                  <a:pt x="7479607" y="6221366"/>
                </a:cubicBezTo>
                <a:close/>
                <a:moveTo>
                  <a:pt x="7242134" y="6171873"/>
                </a:moveTo>
                <a:lnTo>
                  <a:pt x="7156403" y="6221366"/>
                </a:lnTo>
                <a:cubicBezTo>
                  <a:pt x="7158079" y="6226034"/>
                  <a:pt x="7159036" y="6231091"/>
                  <a:pt x="7159036" y="6236358"/>
                </a:cubicBezTo>
                <a:cubicBezTo>
                  <a:pt x="7159036" y="6258261"/>
                  <a:pt x="7143237" y="6276455"/>
                  <a:pt x="7122410" y="6280226"/>
                </a:cubicBezTo>
                <a:lnTo>
                  <a:pt x="7122410" y="6379213"/>
                </a:lnTo>
                <a:cubicBezTo>
                  <a:pt x="7192910" y="6333310"/>
                  <a:pt x="7237616" y="6255898"/>
                  <a:pt x="7242134" y="6171873"/>
                </a:cubicBezTo>
                <a:close/>
                <a:moveTo>
                  <a:pt x="6986706" y="6171873"/>
                </a:moveTo>
                <a:cubicBezTo>
                  <a:pt x="6991225" y="6255868"/>
                  <a:pt x="7035931" y="6333280"/>
                  <a:pt x="7106431" y="6379213"/>
                </a:cubicBezTo>
                <a:lnTo>
                  <a:pt x="7106431" y="6280226"/>
                </a:lnTo>
                <a:cubicBezTo>
                  <a:pt x="7085604" y="6276455"/>
                  <a:pt x="7069804" y="6258261"/>
                  <a:pt x="7069804" y="6236358"/>
                </a:cubicBezTo>
                <a:cubicBezTo>
                  <a:pt x="7069804" y="6231091"/>
                  <a:pt x="7070762" y="6226064"/>
                  <a:pt x="7072438" y="6221366"/>
                </a:cubicBezTo>
                <a:close/>
                <a:moveTo>
                  <a:pt x="6834964" y="6171873"/>
                </a:moveTo>
                <a:lnTo>
                  <a:pt x="6749233" y="6221366"/>
                </a:lnTo>
                <a:cubicBezTo>
                  <a:pt x="6750909" y="6226034"/>
                  <a:pt x="6751866" y="6231091"/>
                  <a:pt x="6751866" y="6236358"/>
                </a:cubicBezTo>
                <a:cubicBezTo>
                  <a:pt x="6751866" y="6258261"/>
                  <a:pt x="6736067" y="6276455"/>
                  <a:pt x="6715240" y="6280226"/>
                </a:cubicBezTo>
                <a:lnTo>
                  <a:pt x="6715240" y="6379213"/>
                </a:lnTo>
                <a:cubicBezTo>
                  <a:pt x="6785740" y="6333310"/>
                  <a:pt x="6830446" y="6255898"/>
                  <a:pt x="6834964" y="6171873"/>
                </a:cubicBezTo>
                <a:close/>
                <a:moveTo>
                  <a:pt x="6579507" y="6171873"/>
                </a:moveTo>
                <a:cubicBezTo>
                  <a:pt x="6584026" y="6255868"/>
                  <a:pt x="6628731" y="6333280"/>
                  <a:pt x="6699231" y="6379213"/>
                </a:cubicBezTo>
                <a:lnTo>
                  <a:pt x="6699231" y="6280226"/>
                </a:lnTo>
                <a:cubicBezTo>
                  <a:pt x="6678404" y="6276455"/>
                  <a:pt x="6662605" y="6258261"/>
                  <a:pt x="6662605" y="6236358"/>
                </a:cubicBezTo>
                <a:cubicBezTo>
                  <a:pt x="6662605" y="6231091"/>
                  <a:pt x="6663562" y="6226064"/>
                  <a:pt x="6665238" y="6221366"/>
                </a:cubicBezTo>
                <a:close/>
                <a:moveTo>
                  <a:pt x="6427765" y="6171873"/>
                </a:moveTo>
                <a:lnTo>
                  <a:pt x="6342033" y="6221366"/>
                </a:lnTo>
                <a:cubicBezTo>
                  <a:pt x="6343709" y="6226034"/>
                  <a:pt x="6344667" y="6231091"/>
                  <a:pt x="6344667" y="6236358"/>
                </a:cubicBezTo>
                <a:cubicBezTo>
                  <a:pt x="6344667" y="6258261"/>
                  <a:pt x="6328867" y="6276455"/>
                  <a:pt x="6308041" y="6280226"/>
                </a:cubicBezTo>
                <a:lnTo>
                  <a:pt x="6308041" y="6379213"/>
                </a:lnTo>
                <a:cubicBezTo>
                  <a:pt x="6378540" y="6333310"/>
                  <a:pt x="6423246" y="6255898"/>
                  <a:pt x="6427765" y="6171873"/>
                </a:cubicBezTo>
                <a:close/>
                <a:moveTo>
                  <a:pt x="6172337" y="6171873"/>
                </a:moveTo>
                <a:cubicBezTo>
                  <a:pt x="6176855" y="6255868"/>
                  <a:pt x="6221561" y="6333280"/>
                  <a:pt x="6292061" y="6379213"/>
                </a:cubicBezTo>
                <a:lnTo>
                  <a:pt x="6292061" y="6280226"/>
                </a:lnTo>
                <a:cubicBezTo>
                  <a:pt x="6271234" y="6276455"/>
                  <a:pt x="6255435" y="6258261"/>
                  <a:pt x="6255435" y="6236358"/>
                </a:cubicBezTo>
                <a:cubicBezTo>
                  <a:pt x="6255435" y="6231091"/>
                  <a:pt x="6256393" y="6226064"/>
                  <a:pt x="6258068" y="6221366"/>
                </a:cubicBezTo>
                <a:close/>
                <a:moveTo>
                  <a:pt x="6020595" y="6171873"/>
                </a:moveTo>
                <a:lnTo>
                  <a:pt x="5934863" y="6221366"/>
                </a:lnTo>
                <a:cubicBezTo>
                  <a:pt x="5936539" y="6226034"/>
                  <a:pt x="5937497" y="6231091"/>
                  <a:pt x="5937497" y="6236358"/>
                </a:cubicBezTo>
                <a:cubicBezTo>
                  <a:pt x="5937497" y="6258261"/>
                  <a:pt x="5921697" y="6276455"/>
                  <a:pt x="5900871" y="6280226"/>
                </a:cubicBezTo>
                <a:lnTo>
                  <a:pt x="5900871" y="6379213"/>
                </a:lnTo>
                <a:cubicBezTo>
                  <a:pt x="5971371" y="6333310"/>
                  <a:pt x="6016076" y="6255898"/>
                  <a:pt x="6020595" y="6171873"/>
                </a:cubicBezTo>
                <a:close/>
                <a:moveTo>
                  <a:pt x="5765137" y="6171873"/>
                </a:moveTo>
                <a:cubicBezTo>
                  <a:pt x="5769655" y="6255868"/>
                  <a:pt x="5814361" y="6333280"/>
                  <a:pt x="5884861" y="6379213"/>
                </a:cubicBezTo>
                <a:lnTo>
                  <a:pt x="5884861" y="6280226"/>
                </a:lnTo>
                <a:cubicBezTo>
                  <a:pt x="5864035" y="6276455"/>
                  <a:pt x="5848235" y="6258261"/>
                  <a:pt x="5848235" y="6236358"/>
                </a:cubicBezTo>
                <a:cubicBezTo>
                  <a:pt x="5848235" y="6231091"/>
                  <a:pt x="5849192" y="6226064"/>
                  <a:pt x="5850868" y="6221366"/>
                </a:cubicBezTo>
                <a:close/>
                <a:moveTo>
                  <a:pt x="5613395" y="6171873"/>
                </a:moveTo>
                <a:lnTo>
                  <a:pt x="5527664" y="6221366"/>
                </a:lnTo>
                <a:cubicBezTo>
                  <a:pt x="5529341" y="6226034"/>
                  <a:pt x="5530297" y="6231091"/>
                  <a:pt x="5530297" y="6236358"/>
                </a:cubicBezTo>
                <a:cubicBezTo>
                  <a:pt x="5530297" y="6258261"/>
                  <a:pt x="5514498" y="6276455"/>
                  <a:pt x="5493670" y="6280226"/>
                </a:cubicBezTo>
                <a:lnTo>
                  <a:pt x="5493670" y="6379213"/>
                </a:lnTo>
                <a:cubicBezTo>
                  <a:pt x="5564171" y="6333310"/>
                  <a:pt x="5608877" y="6255898"/>
                  <a:pt x="5613395" y="6171873"/>
                </a:cubicBezTo>
                <a:close/>
                <a:moveTo>
                  <a:pt x="5357967" y="6171873"/>
                </a:moveTo>
                <a:cubicBezTo>
                  <a:pt x="5362487" y="6255868"/>
                  <a:pt x="5407192" y="6333280"/>
                  <a:pt x="5477691" y="6379213"/>
                </a:cubicBezTo>
                <a:lnTo>
                  <a:pt x="5477691" y="6280226"/>
                </a:lnTo>
                <a:cubicBezTo>
                  <a:pt x="5456865" y="6276455"/>
                  <a:pt x="5441066" y="6258261"/>
                  <a:pt x="5441066" y="6236358"/>
                </a:cubicBezTo>
                <a:cubicBezTo>
                  <a:pt x="5441066" y="6231091"/>
                  <a:pt x="5442023" y="6226064"/>
                  <a:pt x="5443698" y="6221366"/>
                </a:cubicBezTo>
                <a:close/>
                <a:moveTo>
                  <a:pt x="5206225" y="6171873"/>
                </a:moveTo>
                <a:lnTo>
                  <a:pt x="5120494" y="6221366"/>
                </a:lnTo>
                <a:cubicBezTo>
                  <a:pt x="5122170" y="6226034"/>
                  <a:pt x="5123127" y="6231091"/>
                  <a:pt x="5123127" y="6236358"/>
                </a:cubicBezTo>
                <a:cubicBezTo>
                  <a:pt x="5123127" y="6258261"/>
                  <a:pt x="5107327" y="6276455"/>
                  <a:pt x="5086501" y="6280226"/>
                </a:cubicBezTo>
                <a:lnTo>
                  <a:pt x="5086501" y="6379213"/>
                </a:lnTo>
                <a:cubicBezTo>
                  <a:pt x="5157001" y="6333310"/>
                  <a:pt x="5201706" y="6255898"/>
                  <a:pt x="5206225" y="6171873"/>
                </a:cubicBezTo>
                <a:close/>
                <a:moveTo>
                  <a:pt x="4950798" y="6171873"/>
                </a:moveTo>
                <a:cubicBezTo>
                  <a:pt x="4955316" y="6255868"/>
                  <a:pt x="5000022" y="6333280"/>
                  <a:pt x="5070522" y="6379213"/>
                </a:cubicBezTo>
                <a:lnTo>
                  <a:pt x="5070522" y="6280226"/>
                </a:lnTo>
                <a:cubicBezTo>
                  <a:pt x="5049696" y="6276455"/>
                  <a:pt x="5033895" y="6258261"/>
                  <a:pt x="5033895" y="6236358"/>
                </a:cubicBezTo>
                <a:cubicBezTo>
                  <a:pt x="5033895" y="6231091"/>
                  <a:pt x="5034853" y="6226064"/>
                  <a:pt x="5036528" y="6221366"/>
                </a:cubicBezTo>
                <a:close/>
                <a:moveTo>
                  <a:pt x="4799025" y="6171873"/>
                </a:moveTo>
                <a:lnTo>
                  <a:pt x="4713294" y="6221366"/>
                </a:lnTo>
                <a:cubicBezTo>
                  <a:pt x="4714970" y="6226034"/>
                  <a:pt x="4715928" y="6231091"/>
                  <a:pt x="4715928" y="6236358"/>
                </a:cubicBezTo>
                <a:cubicBezTo>
                  <a:pt x="4715928" y="6258261"/>
                  <a:pt x="4700128" y="6276455"/>
                  <a:pt x="4679301" y="6280226"/>
                </a:cubicBezTo>
                <a:lnTo>
                  <a:pt x="4679301" y="6379213"/>
                </a:lnTo>
                <a:cubicBezTo>
                  <a:pt x="4749801" y="6333310"/>
                  <a:pt x="4794507" y="6255898"/>
                  <a:pt x="4799025" y="6171873"/>
                </a:cubicBezTo>
                <a:close/>
                <a:moveTo>
                  <a:pt x="4543597" y="6171873"/>
                </a:moveTo>
                <a:cubicBezTo>
                  <a:pt x="4548116" y="6255868"/>
                  <a:pt x="4592823" y="6333280"/>
                  <a:pt x="4663323" y="6379213"/>
                </a:cubicBezTo>
                <a:lnTo>
                  <a:pt x="4663323" y="6280226"/>
                </a:lnTo>
                <a:cubicBezTo>
                  <a:pt x="4642495" y="6276455"/>
                  <a:pt x="4626695" y="6258261"/>
                  <a:pt x="4626695" y="6236358"/>
                </a:cubicBezTo>
                <a:cubicBezTo>
                  <a:pt x="4626695" y="6231091"/>
                  <a:pt x="4627653" y="6226064"/>
                  <a:pt x="4629329" y="6221366"/>
                </a:cubicBezTo>
                <a:close/>
                <a:moveTo>
                  <a:pt x="4391855" y="6171873"/>
                </a:moveTo>
                <a:lnTo>
                  <a:pt x="4306124" y="6221366"/>
                </a:lnTo>
                <a:cubicBezTo>
                  <a:pt x="4307801" y="6226034"/>
                  <a:pt x="4308757" y="6231091"/>
                  <a:pt x="4308757" y="6236358"/>
                </a:cubicBezTo>
                <a:cubicBezTo>
                  <a:pt x="4308757" y="6258261"/>
                  <a:pt x="4292958" y="6276455"/>
                  <a:pt x="4272131" y="6280226"/>
                </a:cubicBezTo>
                <a:lnTo>
                  <a:pt x="4272131" y="6379213"/>
                </a:lnTo>
                <a:cubicBezTo>
                  <a:pt x="4342631" y="6333310"/>
                  <a:pt x="4387337" y="6255898"/>
                  <a:pt x="4391855" y="6171873"/>
                </a:cubicBezTo>
                <a:close/>
                <a:moveTo>
                  <a:pt x="4136428" y="6171873"/>
                </a:moveTo>
                <a:cubicBezTo>
                  <a:pt x="4140946" y="6255868"/>
                  <a:pt x="4185652" y="6333280"/>
                  <a:pt x="4256152" y="6379213"/>
                </a:cubicBezTo>
                <a:lnTo>
                  <a:pt x="4256152" y="6280226"/>
                </a:lnTo>
                <a:cubicBezTo>
                  <a:pt x="4235325" y="6276455"/>
                  <a:pt x="4219526" y="6258261"/>
                  <a:pt x="4219526" y="6236358"/>
                </a:cubicBezTo>
                <a:cubicBezTo>
                  <a:pt x="4219526" y="6231091"/>
                  <a:pt x="4220483" y="6226064"/>
                  <a:pt x="4222160" y="6221366"/>
                </a:cubicBezTo>
                <a:close/>
                <a:moveTo>
                  <a:pt x="3984685" y="6171873"/>
                </a:moveTo>
                <a:lnTo>
                  <a:pt x="3898954" y="6221366"/>
                </a:lnTo>
                <a:cubicBezTo>
                  <a:pt x="3900630" y="6226034"/>
                  <a:pt x="3901588" y="6231091"/>
                  <a:pt x="3901588" y="6236358"/>
                </a:cubicBezTo>
                <a:cubicBezTo>
                  <a:pt x="3901588" y="6258261"/>
                  <a:pt x="3885788" y="6276455"/>
                  <a:pt x="3864961" y="6280226"/>
                </a:cubicBezTo>
                <a:lnTo>
                  <a:pt x="3864961" y="6379213"/>
                </a:lnTo>
                <a:cubicBezTo>
                  <a:pt x="3935461" y="6333310"/>
                  <a:pt x="3980167" y="6255898"/>
                  <a:pt x="3984685" y="6171873"/>
                </a:cubicBezTo>
                <a:close/>
                <a:moveTo>
                  <a:pt x="3729228" y="6171873"/>
                </a:moveTo>
                <a:cubicBezTo>
                  <a:pt x="3733746" y="6255868"/>
                  <a:pt x="3778452" y="6333280"/>
                  <a:pt x="3848952" y="6379213"/>
                </a:cubicBezTo>
                <a:lnTo>
                  <a:pt x="3848952" y="6280226"/>
                </a:lnTo>
                <a:cubicBezTo>
                  <a:pt x="3828125" y="6276455"/>
                  <a:pt x="3812325" y="6258261"/>
                  <a:pt x="3812325" y="6236358"/>
                </a:cubicBezTo>
                <a:cubicBezTo>
                  <a:pt x="3812325" y="6231091"/>
                  <a:pt x="3813283" y="6226064"/>
                  <a:pt x="3814959" y="6221366"/>
                </a:cubicBezTo>
                <a:close/>
                <a:moveTo>
                  <a:pt x="3577485" y="6171873"/>
                </a:moveTo>
                <a:lnTo>
                  <a:pt x="3491754" y="6221366"/>
                </a:lnTo>
                <a:cubicBezTo>
                  <a:pt x="3493430" y="6226034"/>
                  <a:pt x="3494388" y="6231091"/>
                  <a:pt x="3494388" y="6236358"/>
                </a:cubicBezTo>
                <a:cubicBezTo>
                  <a:pt x="3494388" y="6258261"/>
                  <a:pt x="3478588" y="6276455"/>
                  <a:pt x="3457761" y="6280226"/>
                </a:cubicBezTo>
                <a:lnTo>
                  <a:pt x="3457761" y="6379213"/>
                </a:lnTo>
                <a:cubicBezTo>
                  <a:pt x="3528261" y="6333310"/>
                  <a:pt x="3572967" y="6255898"/>
                  <a:pt x="3577485" y="6171873"/>
                </a:cubicBezTo>
                <a:close/>
                <a:moveTo>
                  <a:pt x="3322058" y="6171873"/>
                </a:moveTo>
                <a:cubicBezTo>
                  <a:pt x="3326576" y="6255868"/>
                  <a:pt x="3371282" y="6333280"/>
                  <a:pt x="3441782" y="6379213"/>
                </a:cubicBezTo>
                <a:lnTo>
                  <a:pt x="3441782" y="6280226"/>
                </a:lnTo>
                <a:cubicBezTo>
                  <a:pt x="3420955" y="6276455"/>
                  <a:pt x="3405156" y="6258261"/>
                  <a:pt x="3405156" y="6236358"/>
                </a:cubicBezTo>
                <a:cubicBezTo>
                  <a:pt x="3405156" y="6231091"/>
                  <a:pt x="3406113" y="6226064"/>
                  <a:pt x="3407789" y="6221366"/>
                </a:cubicBezTo>
                <a:close/>
                <a:moveTo>
                  <a:pt x="3170316" y="6171873"/>
                </a:moveTo>
                <a:lnTo>
                  <a:pt x="3084585" y="6221366"/>
                </a:lnTo>
                <a:cubicBezTo>
                  <a:pt x="3086260" y="6226034"/>
                  <a:pt x="3087218" y="6231091"/>
                  <a:pt x="3087218" y="6236358"/>
                </a:cubicBezTo>
                <a:cubicBezTo>
                  <a:pt x="3087218" y="6258261"/>
                  <a:pt x="3071418" y="6276455"/>
                  <a:pt x="3050591" y="6280226"/>
                </a:cubicBezTo>
                <a:lnTo>
                  <a:pt x="3050591" y="6379213"/>
                </a:lnTo>
                <a:cubicBezTo>
                  <a:pt x="3121091" y="6333310"/>
                  <a:pt x="3165797" y="6255898"/>
                  <a:pt x="3170316" y="6171873"/>
                </a:cubicBezTo>
                <a:close/>
                <a:moveTo>
                  <a:pt x="2914858" y="6171873"/>
                </a:moveTo>
                <a:cubicBezTo>
                  <a:pt x="2919377" y="6255868"/>
                  <a:pt x="2964082" y="6333280"/>
                  <a:pt x="3034582" y="6379213"/>
                </a:cubicBezTo>
                <a:lnTo>
                  <a:pt x="3034582" y="6280226"/>
                </a:lnTo>
                <a:cubicBezTo>
                  <a:pt x="3013755" y="6276455"/>
                  <a:pt x="2997956" y="6258261"/>
                  <a:pt x="2997956" y="6236358"/>
                </a:cubicBezTo>
                <a:cubicBezTo>
                  <a:pt x="2997956" y="6231091"/>
                  <a:pt x="2998913" y="6226064"/>
                  <a:pt x="3000589" y="6221366"/>
                </a:cubicBezTo>
                <a:close/>
                <a:moveTo>
                  <a:pt x="2763116" y="6171873"/>
                </a:moveTo>
                <a:lnTo>
                  <a:pt x="2677385" y="6221366"/>
                </a:lnTo>
                <a:cubicBezTo>
                  <a:pt x="2679060" y="6226034"/>
                  <a:pt x="2680018" y="6231091"/>
                  <a:pt x="2680018" y="6236358"/>
                </a:cubicBezTo>
                <a:cubicBezTo>
                  <a:pt x="2680018" y="6258261"/>
                  <a:pt x="2664218" y="6276455"/>
                  <a:pt x="2643392" y="6280226"/>
                </a:cubicBezTo>
                <a:lnTo>
                  <a:pt x="2643392" y="6379213"/>
                </a:lnTo>
                <a:cubicBezTo>
                  <a:pt x="2713891" y="6333310"/>
                  <a:pt x="2758597" y="6255898"/>
                  <a:pt x="2763116" y="6171873"/>
                </a:cubicBezTo>
                <a:close/>
                <a:moveTo>
                  <a:pt x="2507688" y="6171873"/>
                </a:moveTo>
                <a:cubicBezTo>
                  <a:pt x="2512207" y="6255868"/>
                  <a:pt x="2556912" y="6333280"/>
                  <a:pt x="2627412" y="6379213"/>
                </a:cubicBezTo>
                <a:lnTo>
                  <a:pt x="2627412" y="6280226"/>
                </a:lnTo>
                <a:cubicBezTo>
                  <a:pt x="2606586" y="6276455"/>
                  <a:pt x="2590786" y="6258261"/>
                  <a:pt x="2590786" y="6236358"/>
                </a:cubicBezTo>
                <a:cubicBezTo>
                  <a:pt x="2590786" y="6231091"/>
                  <a:pt x="2591743" y="6226064"/>
                  <a:pt x="2593419" y="6221366"/>
                </a:cubicBezTo>
                <a:close/>
                <a:moveTo>
                  <a:pt x="2355946" y="6171873"/>
                </a:moveTo>
                <a:lnTo>
                  <a:pt x="2270215" y="6221366"/>
                </a:lnTo>
                <a:cubicBezTo>
                  <a:pt x="2271891" y="6226034"/>
                  <a:pt x="2272848" y="6231091"/>
                  <a:pt x="2272848" y="6236358"/>
                </a:cubicBezTo>
                <a:cubicBezTo>
                  <a:pt x="2272848" y="6258261"/>
                  <a:pt x="2257049" y="6276455"/>
                  <a:pt x="2236222" y="6280226"/>
                </a:cubicBezTo>
                <a:lnTo>
                  <a:pt x="2236222" y="6379213"/>
                </a:lnTo>
                <a:cubicBezTo>
                  <a:pt x="2306722" y="6333310"/>
                  <a:pt x="2351427" y="6255898"/>
                  <a:pt x="2355946" y="6171873"/>
                </a:cubicBezTo>
                <a:close/>
                <a:moveTo>
                  <a:pt x="2100488" y="6171873"/>
                </a:moveTo>
                <a:cubicBezTo>
                  <a:pt x="2105007" y="6255868"/>
                  <a:pt x="2149713" y="6333280"/>
                  <a:pt x="2220213" y="6379213"/>
                </a:cubicBezTo>
                <a:lnTo>
                  <a:pt x="2220213" y="6280226"/>
                </a:lnTo>
                <a:cubicBezTo>
                  <a:pt x="2199386" y="6276455"/>
                  <a:pt x="2183586" y="6258261"/>
                  <a:pt x="2183586" y="6236358"/>
                </a:cubicBezTo>
                <a:cubicBezTo>
                  <a:pt x="2183586" y="6231091"/>
                  <a:pt x="2184544" y="6226064"/>
                  <a:pt x="2186219" y="6221366"/>
                </a:cubicBezTo>
                <a:close/>
                <a:moveTo>
                  <a:pt x="1948746" y="6171873"/>
                </a:moveTo>
                <a:lnTo>
                  <a:pt x="1863015" y="6221366"/>
                </a:lnTo>
                <a:cubicBezTo>
                  <a:pt x="1864691" y="6226034"/>
                  <a:pt x="1865648" y="6231091"/>
                  <a:pt x="1865648" y="6236358"/>
                </a:cubicBezTo>
                <a:cubicBezTo>
                  <a:pt x="1865648" y="6258261"/>
                  <a:pt x="1849849" y="6276455"/>
                  <a:pt x="1829022" y="6280226"/>
                </a:cubicBezTo>
                <a:lnTo>
                  <a:pt x="1829022" y="6379213"/>
                </a:lnTo>
                <a:cubicBezTo>
                  <a:pt x="1899522" y="6333310"/>
                  <a:pt x="1944228" y="6255898"/>
                  <a:pt x="1948746" y="6171873"/>
                </a:cubicBezTo>
                <a:close/>
                <a:moveTo>
                  <a:pt x="1693318" y="6171873"/>
                </a:moveTo>
                <a:cubicBezTo>
                  <a:pt x="1697837" y="6255868"/>
                  <a:pt x="1742543" y="6333280"/>
                  <a:pt x="1813043" y="6379213"/>
                </a:cubicBezTo>
                <a:lnTo>
                  <a:pt x="1813043" y="6280226"/>
                </a:lnTo>
                <a:cubicBezTo>
                  <a:pt x="1792216" y="6276455"/>
                  <a:pt x="1776416" y="6258261"/>
                  <a:pt x="1776416" y="6236358"/>
                </a:cubicBezTo>
                <a:cubicBezTo>
                  <a:pt x="1776416" y="6231091"/>
                  <a:pt x="1777374" y="6226064"/>
                  <a:pt x="1779050" y="6221366"/>
                </a:cubicBezTo>
                <a:close/>
                <a:moveTo>
                  <a:pt x="1541576" y="6171873"/>
                </a:moveTo>
                <a:lnTo>
                  <a:pt x="1455845" y="6221366"/>
                </a:lnTo>
                <a:cubicBezTo>
                  <a:pt x="1457521" y="6226034"/>
                  <a:pt x="1458478" y="6231091"/>
                  <a:pt x="1458478" y="6236358"/>
                </a:cubicBezTo>
                <a:cubicBezTo>
                  <a:pt x="1458478" y="6258261"/>
                  <a:pt x="1442679" y="6276455"/>
                  <a:pt x="1421852" y="6280226"/>
                </a:cubicBezTo>
                <a:lnTo>
                  <a:pt x="1421852" y="6379213"/>
                </a:lnTo>
                <a:cubicBezTo>
                  <a:pt x="1492352" y="6333310"/>
                  <a:pt x="1537058" y="6255898"/>
                  <a:pt x="1541576" y="6171873"/>
                </a:cubicBezTo>
                <a:close/>
                <a:moveTo>
                  <a:pt x="1286149" y="6171873"/>
                </a:moveTo>
                <a:cubicBezTo>
                  <a:pt x="1290667" y="6255868"/>
                  <a:pt x="1335373" y="6333280"/>
                  <a:pt x="1405873" y="6379213"/>
                </a:cubicBezTo>
                <a:lnTo>
                  <a:pt x="1405873" y="6280226"/>
                </a:lnTo>
                <a:cubicBezTo>
                  <a:pt x="1385046" y="6276455"/>
                  <a:pt x="1369246" y="6258261"/>
                  <a:pt x="1369246" y="6236358"/>
                </a:cubicBezTo>
                <a:cubicBezTo>
                  <a:pt x="1369246" y="6231091"/>
                  <a:pt x="1370204" y="6226064"/>
                  <a:pt x="1371880" y="6221366"/>
                </a:cubicBezTo>
                <a:close/>
                <a:moveTo>
                  <a:pt x="1134376" y="6171873"/>
                </a:moveTo>
                <a:lnTo>
                  <a:pt x="1048645" y="6221366"/>
                </a:lnTo>
                <a:cubicBezTo>
                  <a:pt x="1050321" y="6226034"/>
                  <a:pt x="1051279" y="6231091"/>
                  <a:pt x="1051279" y="6236358"/>
                </a:cubicBezTo>
                <a:cubicBezTo>
                  <a:pt x="1051279" y="6258261"/>
                  <a:pt x="1035479" y="6276455"/>
                  <a:pt x="1014652" y="6280226"/>
                </a:cubicBezTo>
                <a:lnTo>
                  <a:pt x="1014652" y="6379213"/>
                </a:lnTo>
                <a:cubicBezTo>
                  <a:pt x="1085152" y="6333310"/>
                  <a:pt x="1129858" y="6255898"/>
                  <a:pt x="1134376" y="6171873"/>
                </a:cubicBezTo>
                <a:close/>
                <a:moveTo>
                  <a:pt x="878949" y="6171873"/>
                </a:moveTo>
                <a:cubicBezTo>
                  <a:pt x="883467" y="6255868"/>
                  <a:pt x="928173" y="6333280"/>
                  <a:pt x="998673" y="6379213"/>
                </a:cubicBezTo>
                <a:lnTo>
                  <a:pt x="998673" y="6280226"/>
                </a:lnTo>
                <a:cubicBezTo>
                  <a:pt x="977846" y="6276455"/>
                  <a:pt x="962047" y="6258261"/>
                  <a:pt x="962047" y="6236358"/>
                </a:cubicBezTo>
                <a:cubicBezTo>
                  <a:pt x="962047" y="6231091"/>
                  <a:pt x="963004" y="6226064"/>
                  <a:pt x="964680" y="6221366"/>
                </a:cubicBezTo>
                <a:close/>
                <a:moveTo>
                  <a:pt x="727206" y="6171873"/>
                </a:moveTo>
                <a:lnTo>
                  <a:pt x="641475" y="6221366"/>
                </a:lnTo>
                <a:cubicBezTo>
                  <a:pt x="643151" y="6226034"/>
                  <a:pt x="644109" y="6231091"/>
                  <a:pt x="644109" y="6236358"/>
                </a:cubicBezTo>
                <a:cubicBezTo>
                  <a:pt x="644109" y="6258261"/>
                  <a:pt x="628309" y="6276455"/>
                  <a:pt x="607482" y="6280226"/>
                </a:cubicBezTo>
                <a:lnTo>
                  <a:pt x="607482" y="6379213"/>
                </a:lnTo>
                <a:cubicBezTo>
                  <a:pt x="677982" y="6333310"/>
                  <a:pt x="722688" y="6255898"/>
                  <a:pt x="727206" y="6171873"/>
                </a:cubicBezTo>
                <a:close/>
                <a:moveTo>
                  <a:pt x="471779" y="6171873"/>
                </a:moveTo>
                <a:cubicBezTo>
                  <a:pt x="476297" y="6255868"/>
                  <a:pt x="521003" y="6333280"/>
                  <a:pt x="591503" y="6379213"/>
                </a:cubicBezTo>
                <a:lnTo>
                  <a:pt x="591503" y="6280226"/>
                </a:lnTo>
                <a:cubicBezTo>
                  <a:pt x="570676" y="6276455"/>
                  <a:pt x="554877" y="6258261"/>
                  <a:pt x="554877" y="6236358"/>
                </a:cubicBezTo>
                <a:cubicBezTo>
                  <a:pt x="554877" y="6231091"/>
                  <a:pt x="555834" y="6226064"/>
                  <a:pt x="557510" y="6221366"/>
                </a:cubicBezTo>
                <a:close/>
                <a:moveTo>
                  <a:pt x="320037" y="6171873"/>
                </a:moveTo>
                <a:lnTo>
                  <a:pt x="234306" y="6221366"/>
                </a:lnTo>
                <a:cubicBezTo>
                  <a:pt x="235981" y="6226034"/>
                  <a:pt x="236939" y="6231091"/>
                  <a:pt x="236939" y="6236358"/>
                </a:cubicBezTo>
                <a:cubicBezTo>
                  <a:pt x="236939" y="6258261"/>
                  <a:pt x="221139" y="6276455"/>
                  <a:pt x="200312" y="6280226"/>
                </a:cubicBezTo>
                <a:lnTo>
                  <a:pt x="200312" y="6379213"/>
                </a:lnTo>
                <a:cubicBezTo>
                  <a:pt x="270812" y="6333310"/>
                  <a:pt x="315518" y="6255898"/>
                  <a:pt x="320037" y="6171873"/>
                </a:cubicBezTo>
                <a:close/>
                <a:moveTo>
                  <a:pt x="64609" y="6171843"/>
                </a:moveTo>
                <a:cubicBezTo>
                  <a:pt x="69127" y="6255838"/>
                  <a:pt x="113833" y="6333250"/>
                  <a:pt x="184333" y="6379183"/>
                </a:cubicBezTo>
                <a:lnTo>
                  <a:pt x="184333" y="6280196"/>
                </a:lnTo>
                <a:cubicBezTo>
                  <a:pt x="163506" y="6276425"/>
                  <a:pt x="147707" y="6258231"/>
                  <a:pt x="147707" y="6236328"/>
                </a:cubicBezTo>
                <a:cubicBezTo>
                  <a:pt x="147707" y="6231061"/>
                  <a:pt x="148664" y="6226034"/>
                  <a:pt x="150340" y="6221336"/>
                </a:cubicBezTo>
                <a:close/>
                <a:moveTo>
                  <a:pt x="11838543" y="6152093"/>
                </a:moveTo>
                <a:cubicBezTo>
                  <a:pt x="11830522" y="6162387"/>
                  <a:pt x="11818763" y="6169628"/>
                  <a:pt x="11805297" y="6171753"/>
                </a:cubicBezTo>
                <a:lnTo>
                  <a:pt x="11805297" y="6309191"/>
                </a:lnTo>
                <a:cubicBezTo>
                  <a:pt x="11821067" y="6312124"/>
                  <a:pt x="11833904" y="6323375"/>
                  <a:pt x="11839111" y="6338247"/>
                </a:cubicBezTo>
                <a:cubicBezTo>
                  <a:pt x="11839380" y="6339025"/>
                  <a:pt x="11839649" y="6339833"/>
                  <a:pt x="11839889" y="6340641"/>
                </a:cubicBezTo>
                <a:cubicBezTo>
                  <a:pt x="11841175" y="6344801"/>
                  <a:pt x="11841894" y="6349200"/>
                  <a:pt x="11841894" y="6353778"/>
                </a:cubicBezTo>
                <a:cubicBezTo>
                  <a:pt x="11841894" y="6358835"/>
                  <a:pt x="11840996" y="6363652"/>
                  <a:pt x="11839440" y="6368201"/>
                </a:cubicBezTo>
                <a:lnTo>
                  <a:pt x="11959373" y="6437444"/>
                </a:lnTo>
                <a:cubicBezTo>
                  <a:pt x="11967483" y="6427360"/>
                  <a:pt x="11979243" y="6420328"/>
                  <a:pt x="11992619" y="6418323"/>
                </a:cubicBezTo>
                <a:lnTo>
                  <a:pt x="11992619" y="6398184"/>
                </a:lnTo>
                <a:cubicBezTo>
                  <a:pt x="11909880" y="6348571"/>
                  <a:pt x="11858172" y="6258980"/>
                  <a:pt x="11856557" y="6162506"/>
                </a:cubicBezTo>
                <a:close/>
                <a:moveTo>
                  <a:pt x="11431342" y="6152063"/>
                </a:moveTo>
                <a:cubicBezTo>
                  <a:pt x="11423323" y="6162357"/>
                  <a:pt x="11411563" y="6169598"/>
                  <a:pt x="11398097" y="6171723"/>
                </a:cubicBezTo>
                <a:lnTo>
                  <a:pt x="11398097" y="6309161"/>
                </a:lnTo>
                <a:cubicBezTo>
                  <a:pt x="11413867" y="6312094"/>
                  <a:pt x="11426704" y="6323345"/>
                  <a:pt x="11431911" y="6338217"/>
                </a:cubicBezTo>
                <a:cubicBezTo>
                  <a:pt x="11432180" y="6338995"/>
                  <a:pt x="11432450" y="6339803"/>
                  <a:pt x="11432689" y="6340611"/>
                </a:cubicBezTo>
                <a:cubicBezTo>
                  <a:pt x="11433976" y="6344771"/>
                  <a:pt x="11434694" y="6349170"/>
                  <a:pt x="11434694" y="6353748"/>
                </a:cubicBezTo>
                <a:lnTo>
                  <a:pt x="11434694" y="6353838"/>
                </a:lnTo>
                <a:cubicBezTo>
                  <a:pt x="11434694" y="6358895"/>
                  <a:pt x="11433796" y="6363712"/>
                  <a:pt x="11432240" y="6368260"/>
                </a:cubicBezTo>
                <a:lnTo>
                  <a:pt x="11552174" y="6437504"/>
                </a:lnTo>
                <a:cubicBezTo>
                  <a:pt x="11560283" y="6427419"/>
                  <a:pt x="11572043" y="6420388"/>
                  <a:pt x="11585419" y="6418382"/>
                </a:cubicBezTo>
                <a:lnTo>
                  <a:pt x="11585419" y="6398154"/>
                </a:lnTo>
                <a:cubicBezTo>
                  <a:pt x="11502680" y="6348541"/>
                  <a:pt x="11450972" y="6258950"/>
                  <a:pt x="11449357" y="6162476"/>
                </a:cubicBezTo>
                <a:close/>
                <a:moveTo>
                  <a:pt x="11024172" y="6152063"/>
                </a:moveTo>
                <a:cubicBezTo>
                  <a:pt x="11016153" y="6162357"/>
                  <a:pt x="11004393" y="6169598"/>
                  <a:pt x="10990928" y="6171723"/>
                </a:cubicBezTo>
                <a:lnTo>
                  <a:pt x="10990928" y="6309161"/>
                </a:lnTo>
                <a:cubicBezTo>
                  <a:pt x="11006697" y="6312094"/>
                  <a:pt x="11019535" y="6323345"/>
                  <a:pt x="11024741" y="6338217"/>
                </a:cubicBezTo>
                <a:cubicBezTo>
                  <a:pt x="11025010" y="6338995"/>
                  <a:pt x="11025280" y="6339803"/>
                  <a:pt x="11025520" y="6340611"/>
                </a:cubicBezTo>
                <a:cubicBezTo>
                  <a:pt x="11026806" y="6344771"/>
                  <a:pt x="11027524" y="6349170"/>
                  <a:pt x="11027524" y="6353748"/>
                </a:cubicBezTo>
                <a:lnTo>
                  <a:pt x="11027524" y="6353838"/>
                </a:lnTo>
                <a:cubicBezTo>
                  <a:pt x="11027524" y="6358895"/>
                  <a:pt x="11026626" y="6363712"/>
                  <a:pt x="11025070" y="6368260"/>
                </a:cubicBezTo>
                <a:lnTo>
                  <a:pt x="11145004" y="6437504"/>
                </a:lnTo>
                <a:cubicBezTo>
                  <a:pt x="11153113" y="6427419"/>
                  <a:pt x="11164873" y="6420388"/>
                  <a:pt x="11178249" y="6418382"/>
                </a:cubicBezTo>
                <a:lnTo>
                  <a:pt x="11178249" y="6398154"/>
                </a:lnTo>
                <a:cubicBezTo>
                  <a:pt x="11095510" y="6348541"/>
                  <a:pt x="11043802" y="6258950"/>
                  <a:pt x="11042186" y="6162476"/>
                </a:cubicBezTo>
                <a:close/>
                <a:moveTo>
                  <a:pt x="10617003" y="6152063"/>
                </a:moveTo>
                <a:cubicBezTo>
                  <a:pt x="10608983" y="6162357"/>
                  <a:pt x="10597223" y="6169598"/>
                  <a:pt x="10583758" y="6171723"/>
                </a:cubicBezTo>
                <a:lnTo>
                  <a:pt x="10583758" y="6309161"/>
                </a:lnTo>
                <a:cubicBezTo>
                  <a:pt x="10599527" y="6312094"/>
                  <a:pt x="10612365" y="6323345"/>
                  <a:pt x="10617571" y="6338217"/>
                </a:cubicBezTo>
                <a:cubicBezTo>
                  <a:pt x="10617840" y="6338995"/>
                  <a:pt x="10618110" y="6339803"/>
                  <a:pt x="10618349" y="6340611"/>
                </a:cubicBezTo>
                <a:cubicBezTo>
                  <a:pt x="10619636" y="6344771"/>
                  <a:pt x="10620354" y="6349170"/>
                  <a:pt x="10620354" y="6353748"/>
                </a:cubicBezTo>
                <a:lnTo>
                  <a:pt x="10620354" y="6353838"/>
                </a:lnTo>
                <a:cubicBezTo>
                  <a:pt x="10620354" y="6358895"/>
                  <a:pt x="10619456" y="6363712"/>
                  <a:pt x="10617900" y="6368260"/>
                </a:cubicBezTo>
                <a:lnTo>
                  <a:pt x="10737834" y="6437504"/>
                </a:lnTo>
                <a:cubicBezTo>
                  <a:pt x="10745943" y="6427419"/>
                  <a:pt x="10757704" y="6420388"/>
                  <a:pt x="10771079" y="6418382"/>
                </a:cubicBezTo>
                <a:lnTo>
                  <a:pt x="10771079" y="6398154"/>
                </a:lnTo>
                <a:cubicBezTo>
                  <a:pt x="10688340" y="6348541"/>
                  <a:pt x="10636632" y="6258950"/>
                  <a:pt x="10635017" y="6162476"/>
                </a:cubicBezTo>
                <a:close/>
                <a:moveTo>
                  <a:pt x="9802633" y="6152063"/>
                </a:moveTo>
                <a:cubicBezTo>
                  <a:pt x="9794614" y="6162357"/>
                  <a:pt x="9782854" y="6169598"/>
                  <a:pt x="9769388" y="6171723"/>
                </a:cubicBezTo>
                <a:lnTo>
                  <a:pt x="9769388" y="6309161"/>
                </a:lnTo>
                <a:cubicBezTo>
                  <a:pt x="9785158" y="6312094"/>
                  <a:pt x="9797995" y="6323345"/>
                  <a:pt x="9803201" y="6338217"/>
                </a:cubicBezTo>
                <a:cubicBezTo>
                  <a:pt x="9803471" y="6338995"/>
                  <a:pt x="9803740" y="6339803"/>
                  <a:pt x="9803979" y="6340611"/>
                </a:cubicBezTo>
                <a:cubicBezTo>
                  <a:pt x="9805267" y="6344771"/>
                  <a:pt x="9805985" y="6349170"/>
                  <a:pt x="9805985" y="6353748"/>
                </a:cubicBezTo>
                <a:lnTo>
                  <a:pt x="9805985" y="6353838"/>
                </a:lnTo>
                <a:cubicBezTo>
                  <a:pt x="9805985" y="6358895"/>
                  <a:pt x="9805087" y="6363712"/>
                  <a:pt x="9803531" y="6368260"/>
                </a:cubicBezTo>
                <a:lnTo>
                  <a:pt x="9923465" y="6437504"/>
                </a:lnTo>
                <a:cubicBezTo>
                  <a:pt x="9931574" y="6427419"/>
                  <a:pt x="9943334" y="6420388"/>
                  <a:pt x="9956709" y="6418382"/>
                </a:cubicBezTo>
                <a:lnTo>
                  <a:pt x="9956709" y="6398154"/>
                </a:lnTo>
                <a:cubicBezTo>
                  <a:pt x="9873971" y="6348541"/>
                  <a:pt x="9822263" y="6258950"/>
                  <a:pt x="9820647" y="6162476"/>
                </a:cubicBezTo>
                <a:close/>
                <a:moveTo>
                  <a:pt x="9395434" y="6152063"/>
                </a:moveTo>
                <a:cubicBezTo>
                  <a:pt x="9387414" y="6162357"/>
                  <a:pt x="9375654" y="6169598"/>
                  <a:pt x="9362188" y="6171723"/>
                </a:cubicBezTo>
                <a:lnTo>
                  <a:pt x="9362188" y="6309161"/>
                </a:lnTo>
                <a:cubicBezTo>
                  <a:pt x="9377958" y="6312094"/>
                  <a:pt x="9390795" y="6323345"/>
                  <a:pt x="9396002" y="6338217"/>
                </a:cubicBezTo>
                <a:cubicBezTo>
                  <a:pt x="9396271" y="6338995"/>
                  <a:pt x="9396540" y="6339803"/>
                  <a:pt x="9396780" y="6340611"/>
                </a:cubicBezTo>
                <a:cubicBezTo>
                  <a:pt x="9398067" y="6344771"/>
                  <a:pt x="9398785" y="6349170"/>
                  <a:pt x="9398785" y="6353748"/>
                </a:cubicBezTo>
                <a:lnTo>
                  <a:pt x="9398785" y="6353838"/>
                </a:lnTo>
                <a:cubicBezTo>
                  <a:pt x="9398785" y="6358895"/>
                  <a:pt x="9397887" y="6363712"/>
                  <a:pt x="9396331" y="6368260"/>
                </a:cubicBezTo>
                <a:lnTo>
                  <a:pt x="9516265" y="6437504"/>
                </a:lnTo>
                <a:cubicBezTo>
                  <a:pt x="9524374" y="6427419"/>
                  <a:pt x="9536134" y="6420388"/>
                  <a:pt x="9549510" y="6418382"/>
                </a:cubicBezTo>
                <a:lnTo>
                  <a:pt x="9549510" y="6398154"/>
                </a:lnTo>
                <a:cubicBezTo>
                  <a:pt x="9466771" y="6348541"/>
                  <a:pt x="9415063" y="6258950"/>
                  <a:pt x="9413447" y="6162476"/>
                </a:cubicBezTo>
                <a:close/>
                <a:moveTo>
                  <a:pt x="8988264" y="6152063"/>
                </a:moveTo>
                <a:cubicBezTo>
                  <a:pt x="8980244" y="6162357"/>
                  <a:pt x="8968484" y="6169598"/>
                  <a:pt x="8955018" y="6171723"/>
                </a:cubicBezTo>
                <a:lnTo>
                  <a:pt x="8955018" y="6309161"/>
                </a:lnTo>
                <a:cubicBezTo>
                  <a:pt x="8970788" y="6312094"/>
                  <a:pt x="8983625" y="6323345"/>
                  <a:pt x="8988832" y="6338217"/>
                </a:cubicBezTo>
                <a:cubicBezTo>
                  <a:pt x="8989101" y="6338995"/>
                  <a:pt x="8989370" y="6339803"/>
                  <a:pt x="8989610" y="6340611"/>
                </a:cubicBezTo>
                <a:cubicBezTo>
                  <a:pt x="8990896" y="6344771"/>
                  <a:pt x="8991615" y="6349170"/>
                  <a:pt x="8991615" y="6353748"/>
                </a:cubicBezTo>
                <a:lnTo>
                  <a:pt x="8991615" y="6353838"/>
                </a:lnTo>
                <a:cubicBezTo>
                  <a:pt x="8991615" y="6358895"/>
                  <a:pt x="8990717" y="6363712"/>
                  <a:pt x="8989161" y="6368260"/>
                </a:cubicBezTo>
                <a:lnTo>
                  <a:pt x="9109095" y="6437504"/>
                </a:lnTo>
                <a:cubicBezTo>
                  <a:pt x="9117204" y="6427419"/>
                  <a:pt x="9128964" y="6420388"/>
                  <a:pt x="9142340" y="6418382"/>
                </a:cubicBezTo>
                <a:lnTo>
                  <a:pt x="9142340" y="6398154"/>
                </a:lnTo>
                <a:cubicBezTo>
                  <a:pt x="9059601" y="6348541"/>
                  <a:pt x="9007894" y="6258950"/>
                  <a:pt x="9006278" y="6162476"/>
                </a:cubicBezTo>
                <a:close/>
                <a:moveTo>
                  <a:pt x="8581063" y="6152063"/>
                </a:moveTo>
                <a:cubicBezTo>
                  <a:pt x="8573044" y="6162357"/>
                  <a:pt x="8561284" y="6169598"/>
                  <a:pt x="8547819" y="6171723"/>
                </a:cubicBezTo>
                <a:lnTo>
                  <a:pt x="8547819" y="6309161"/>
                </a:lnTo>
                <a:cubicBezTo>
                  <a:pt x="8563588" y="6312094"/>
                  <a:pt x="8576425" y="6323345"/>
                  <a:pt x="8581632" y="6338217"/>
                </a:cubicBezTo>
                <a:cubicBezTo>
                  <a:pt x="8581901" y="6338995"/>
                  <a:pt x="8582171" y="6339803"/>
                  <a:pt x="8582410" y="6340611"/>
                </a:cubicBezTo>
                <a:cubicBezTo>
                  <a:pt x="8583697" y="6344771"/>
                  <a:pt x="8584415" y="6349170"/>
                  <a:pt x="8584415" y="6353748"/>
                </a:cubicBezTo>
                <a:lnTo>
                  <a:pt x="8584415" y="6353838"/>
                </a:lnTo>
                <a:cubicBezTo>
                  <a:pt x="8584415" y="6358895"/>
                  <a:pt x="8583517" y="6363712"/>
                  <a:pt x="8581961" y="6368260"/>
                </a:cubicBezTo>
                <a:lnTo>
                  <a:pt x="8701895" y="6437504"/>
                </a:lnTo>
                <a:cubicBezTo>
                  <a:pt x="8710004" y="6427419"/>
                  <a:pt x="8721764" y="6420388"/>
                  <a:pt x="8735140" y="6418382"/>
                </a:cubicBezTo>
                <a:lnTo>
                  <a:pt x="8735140" y="6398154"/>
                </a:lnTo>
                <a:cubicBezTo>
                  <a:pt x="8652402" y="6348541"/>
                  <a:pt x="8600694" y="6258950"/>
                  <a:pt x="8599078" y="6162476"/>
                </a:cubicBezTo>
                <a:close/>
                <a:moveTo>
                  <a:pt x="8173893" y="6152063"/>
                </a:moveTo>
                <a:cubicBezTo>
                  <a:pt x="8165874" y="6162357"/>
                  <a:pt x="8154114" y="6169598"/>
                  <a:pt x="8140649" y="6171723"/>
                </a:cubicBezTo>
                <a:lnTo>
                  <a:pt x="8140649" y="6309161"/>
                </a:lnTo>
                <a:cubicBezTo>
                  <a:pt x="8156419" y="6312094"/>
                  <a:pt x="8169256" y="6323345"/>
                  <a:pt x="8174463" y="6338217"/>
                </a:cubicBezTo>
                <a:cubicBezTo>
                  <a:pt x="8174731" y="6338995"/>
                  <a:pt x="8175001" y="6339803"/>
                  <a:pt x="8175241" y="6340611"/>
                </a:cubicBezTo>
                <a:cubicBezTo>
                  <a:pt x="8176527" y="6344771"/>
                  <a:pt x="8177245" y="6349170"/>
                  <a:pt x="8177245" y="6353748"/>
                </a:cubicBezTo>
                <a:lnTo>
                  <a:pt x="8177245" y="6353838"/>
                </a:lnTo>
                <a:cubicBezTo>
                  <a:pt x="8177245" y="6358895"/>
                  <a:pt x="8176347" y="6363712"/>
                  <a:pt x="8174791" y="6368260"/>
                </a:cubicBezTo>
                <a:lnTo>
                  <a:pt x="8294725" y="6437504"/>
                </a:lnTo>
                <a:cubicBezTo>
                  <a:pt x="8302834" y="6427419"/>
                  <a:pt x="8314594" y="6420388"/>
                  <a:pt x="8327970" y="6418382"/>
                </a:cubicBezTo>
                <a:lnTo>
                  <a:pt x="8327970" y="6398154"/>
                </a:lnTo>
                <a:cubicBezTo>
                  <a:pt x="8245231" y="6348541"/>
                  <a:pt x="8193523" y="6258950"/>
                  <a:pt x="8191907" y="6162476"/>
                </a:cubicBezTo>
                <a:close/>
                <a:moveTo>
                  <a:pt x="7766694" y="6152063"/>
                </a:moveTo>
                <a:cubicBezTo>
                  <a:pt x="7758674" y="6162357"/>
                  <a:pt x="7746915" y="6169598"/>
                  <a:pt x="7733449" y="6171723"/>
                </a:cubicBezTo>
                <a:lnTo>
                  <a:pt x="7733449" y="6309161"/>
                </a:lnTo>
                <a:cubicBezTo>
                  <a:pt x="7749219" y="6312094"/>
                  <a:pt x="7762056" y="6323345"/>
                  <a:pt x="7767263" y="6338217"/>
                </a:cubicBezTo>
                <a:cubicBezTo>
                  <a:pt x="7767532" y="6338995"/>
                  <a:pt x="7767801" y="6339803"/>
                  <a:pt x="7768041" y="6340611"/>
                </a:cubicBezTo>
                <a:cubicBezTo>
                  <a:pt x="7769327" y="6344771"/>
                  <a:pt x="7770045" y="6349170"/>
                  <a:pt x="7770045" y="6353748"/>
                </a:cubicBezTo>
                <a:lnTo>
                  <a:pt x="7770045" y="6353838"/>
                </a:lnTo>
                <a:cubicBezTo>
                  <a:pt x="7770045" y="6358895"/>
                  <a:pt x="7769148" y="6363712"/>
                  <a:pt x="7767592" y="6368260"/>
                </a:cubicBezTo>
                <a:lnTo>
                  <a:pt x="7887525" y="6437504"/>
                </a:lnTo>
                <a:cubicBezTo>
                  <a:pt x="7895634" y="6427419"/>
                  <a:pt x="7907395" y="6420388"/>
                  <a:pt x="7920771" y="6418382"/>
                </a:cubicBezTo>
                <a:lnTo>
                  <a:pt x="7920771" y="6398154"/>
                </a:lnTo>
                <a:cubicBezTo>
                  <a:pt x="7838032" y="6348541"/>
                  <a:pt x="7786324" y="6258950"/>
                  <a:pt x="7784708" y="6162476"/>
                </a:cubicBezTo>
                <a:close/>
                <a:moveTo>
                  <a:pt x="7359524" y="6152063"/>
                </a:moveTo>
                <a:cubicBezTo>
                  <a:pt x="7351505" y="6162357"/>
                  <a:pt x="7339744" y="6169598"/>
                  <a:pt x="7326279" y="6171723"/>
                </a:cubicBezTo>
                <a:lnTo>
                  <a:pt x="7326279" y="6309161"/>
                </a:lnTo>
                <a:cubicBezTo>
                  <a:pt x="7342049" y="6312094"/>
                  <a:pt x="7354886" y="6323345"/>
                  <a:pt x="7360093" y="6338217"/>
                </a:cubicBezTo>
                <a:cubicBezTo>
                  <a:pt x="7360362" y="6338995"/>
                  <a:pt x="7360632" y="6339803"/>
                  <a:pt x="7360871" y="6340611"/>
                </a:cubicBezTo>
                <a:cubicBezTo>
                  <a:pt x="7362157" y="6344771"/>
                  <a:pt x="7362876" y="6349170"/>
                  <a:pt x="7362876" y="6353748"/>
                </a:cubicBezTo>
                <a:lnTo>
                  <a:pt x="7362876" y="6353838"/>
                </a:lnTo>
                <a:cubicBezTo>
                  <a:pt x="7362876" y="6358895"/>
                  <a:pt x="7361978" y="6363712"/>
                  <a:pt x="7360422" y="6368260"/>
                </a:cubicBezTo>
                <a:lnTo>
                  <a:pt x="7480355" y="6437504"/>
                </a:lnTo>
                <a:cubicBezTo>
                  <a:pt x="7488465" y="6427419"/>
                  <a:pt x="7500225" y="6420388"/>
                  <a:pt x="7513601" y="6418382"/>
                </a:cubicBezTo>
                <a:lnTo>
                  <a:pt x="7513601" y="6398154"/>
                </a:lnTo>
                <a:cubicBezTo>
                  <a:pt x="7430862" y="6348541"/>
                  <a:pt x="7379154" y="6258950"/>
                  <a:pt x="7377538" y="6162476"/>
                </a:cubicBezTo>
                <a:close/>
                <a:moveTo>
                  <a:pt x="6952354" y="6152063"/>
                </a:moveTo>
                <a:cubicBezTo>
                  <a:pt x="6944335" y="6162357"/>
                  <a:pt x="6932575" y="6169598"/>
                  <a:pt x="6919110" y="6171723"/>
                </a:cubicBezTo>
                <a:lnTo>
                  <a:pt x="6919110" y="6309161"/>
                </a:lnTo>
                <a:cubicBezTo>
                  <a:pt x="6934879" y="6312094"/>
                  <a:pt x="6947716" y="6323345"/>
                  <a:pt x="6952923" y="6338217"/>
                </a:cubicBezTo>
                <a:cubicBezTo>
                  <a:pt x="6953192" y="6338995"/>
                  <a:pt x="6953462" y="6339803"/>
                  <a:pt x="6953701" y="6340611"/>
                </a:cubicBezTo>
                <a:cubicBezTo>
                  <a:pt x="6954988" y="6344771"/>
                  <a:pt x="6955706" y="6349170"/>
                  <a:pt x="6955706" y="6353748"/>
                </a:cubicBezTo>
                <a:lnTo>
                  <a:pt x="6955706" y="6353838"/>
                </a:lnTo>
                <a:cubicBezTo>
                  <a:pt x="6955706" y="6358895"/>
                  <a:pt x="6954808" y="6363712"/>
                  <a:pt x="6953252" y="6368260"/>
                </a:cubicBezTo>
                <a:lnTo>
                  <a:pt x="7073186" y="6437504"/>
                </a:lnTo>
                <a:cubicBezTo>
                  <a:pt x="7081295" y="6427419"/>
                  <a:pt x="7093055" y="6420388"/>
                  <a:pt x="7106431" y="6418382"/>
                </a:cubicBezTo>
                <a:lnTo>
                  <a:pt x="7106431" y="6398154"/>
                </a:lnTo>
                <a:cubicBezTo>
                  <a:pt x="7023692" y="6348541"/>
                  <a:pt x="6971984" y="6258950"/>
                  <a:pt x="6970368" y="6162476"/>
                </a:cubicBezTo>
                <a:close/>
                <a:moveTo>
                  <a:pt x="6545155" y="6152063"/>
                </a:moveTo>
                <a:cubicBezTo>
                  <a:pt x="6537135" y="6162357"/>
                  <a:pt x="6525375" y="6169598"/>
                  <a:pt x="6511909" y="6171723"/>
                </a:cubicBezTo>
                <a:lnTo>
                  <a:pt x="6511909" y="6309161"/>
                </a:lnTo>
                <a:cubicBezTo>
                  <a:pt x="6527679" y="6312094"/>
                  <a:pt x="6540517" y="6323345"/>
                  <a:pt x="6545723" y="6338217"/>
                </a:cubicBezTo>
                <a:cubicBezTo>
                  <a:pt x="6545992" y="6338995"/>
                  <a:pt x="6546262" y="6339803"/>
                  <a:pt x="6546501" y="6340611"/>
                </a:cubicBezTo>
                <a:cubicBezTo>
                  <a:pt x="6547788" y="6344771"/>
                  <a:pt x="6548506" y="6349170"/>
                  <a:pt x="6548506" y="6353748"/>
                </a:cubicBezTo>
                <a:lnTo>
                  <a:pt x="6548506" y="6353838"/>
                </a:lnTo>
                <a:cubicBezTo>
                  <a:pt x="6548506" y="6358895"/>
                  <a:pt x="6547608" y="6363712"/>
                  <a:pt x="6546052" y="6368260"/>
                </a:cubicBezTo>
                <a:lnTo>
                  <a:pt x="6665986" y="6437504"/>
                </a:lnTo>
                <a:cubicBezTo>
                  <a:pt x="6674095" y="6427419"/>
                  <a:pt x="6685856" y="6420388"/>
                  <a:pt x="6699231" y="6418382"/>
                </a:cubicBezTo>
                <a:lnTo>
                  <a:pt x="6699231" y="6398154"/>
                </a:lnTo>
                <a:cubicBezTo>
                  <a:pt x="6616492" y="6348541"/>
                  <a:pt x="6564784" y="6258950"/>
                  <a:pt x="6563169" y="6162476"/>
                </a:cubicBezTo>
                <a:close/>
                <a:moveTo>
                  <a:pt x="6137985" y="6152063"/>
                </a:moveTo>
                <a:cubicBezTo>
                  <a:pt x="6129965" y="6162357"/>
                  <a:pt x="6118205" y="6169598"/>
                  <a:pt x="6104739" y="6171723"/>
                </a:cubicBezTo>
                <a:lnTo>
                  <a:pt x="6104739" y="6309161"/>
                </a:lnTo>
                <a:cubicBezTo>
                  <a:pt x="6120509" y="6312094"/>
                  <a:pt x="6133346" y="6323345"/>
                  <a:pt x="6138553" y="6338217"/>
                </a:cubicBezTo>
                <a:cubicBezTo>
                  <a:pt x="6138823" y="6338995"/>
                  <a:pt x="6139092" y="6339803"/>
                  <a:pt x="6139331" y="6340611"/>
                </a:cubicBezTo>
                <a:cubicBezTo>
                  <a:pt x="6140618" y="6344771"/>
                  <a:pt x="6141336" y="6349170"/>
                  <a:pt x="6141336" y="6353748"/>
                </a:cubicBezTo>
                <a:lnTo>
                  <a:pt x="6141336" y="6353838"/>
                </a:lnTo>
                <a:cubicBezTo>
                  <a:pt x="6141336" y="6358895"/>
                  <a:pt x="6140439" y="6363712"/>
                  <a:pt x="6138883" y="6368260"/>
                </a:cubicBezTo>
                <a:lnTo>
                  <a:pt x="6258816" y="6437504"/>
                </a:lnTo>
                <a:cubicBezTo>
                  <a:pt x="6266926" y="6427419"/>
                  <a:pt x="6278685" y="6420388"/>
                  <a:pt x="6292061" y="6418382"/>
                </a:cubicBezTo>
                <a:lnTo>
                  <a:pt x="6292061" y="6398154"/>
                </a:lnTo>
                <a:cubicBezTo>
                  <a:pt x="6209323" y="6348541"/>
                  <a:pt x="6157615" y="6258950"/>
                  <a:pt x="6155999" y="6162476"/>
                </a:cubicBezTo>
                <a:close/>
                <a:moveTo>
                  <a:pt x="5730785" y="6152063"/>
                </a:moveTo>
                <a:cubicBezTo>
                  <a:pt x="5722765" y="6162357"/>
                  <a:pt x="5711005" y="6169598"/>
                  <a:pt x="5697541" y="6171723"/>
                </a:cubicBezTo>
                <a:lnTo>
                  <a:pt x="5697541" y="6309161"/>
                </a:lnTo>
                <a:cubicBezTo>
                  <a:pt x="5713309" y="6312094"/>
                  <a:pt x="5726147" y="6323345"/>
                  <a:pt x="5731353" y="6338217"/>
                </a:cubicBezTo>
                <a:cubicBezTo>
                  <a:pt x="5731624" y="6338995"/>
                  <a:pt x="5731892" y="6339803"/>
                  <a:pt x="5732132" y="6340611"/>
                </a:cubicBezTo>
                <a:cubicBezTo>
                  <a:pt x="5733418" y="6344771"/>
                  <a:pt x="5734137" y="6349170"/>
                  <a:pt x="5734137" y="6353748"/>
                </a:cubicBezTo>
                <a:lnTo>
                  <a:pt x="5734137" y="6353838"/>
                </a:lnTo>
                <a:cubicBezTo>
                  <a:pt x="5734137" y="6358895"/>
                  <a:pt x="5733239" y="6363712"/>
                  <a:pt x="5731683" y="6368260"/>
                </a:cubicBezTo>
                <a:lnTo>
                  <a:pt x="5851616" y="6437504"/>
                </a:lnTo>
                <a:cubicBezTo>
                  <a:pt x="5859726" y="6427419"/>
                  <a:pt x="5871485" y="6420388"/>
                  <a:pt x="5884861" y="6418382"/>
                </a:cubicBezTo>
                <a:lnTo>
                  <a:pt x="5884861" y="6398154"/>
                </a:lnTo>
                <a:cubicBezTo>
                  <a:pt x="5802124" y="6348541"/>
                  <a:pt x="5750416" y="6258950"/>
                  <a:pt x="5748799" y="6162476"/>
                </a:cubicBezTo>
                <a:close/>
                <a:moveTo>
                  <a:pt x="5323616" y="6152063"/>
                </a:moveTo>
                <a:cubicBezTo>
                  <a:pt x="5315596" y="6162357"/>
                  <a:pt x="5303836" y="6169598"/>
                  <a:pt x="5290370" y="6171723"/>
                </a:cubicBezTo>
                <a:lnTo>
                  <a:pt x="5290370" y="6309161"/>
                </a:lnTo>
                <a:cubicBezTo>
                  <a:pt x="5306140" y="6312094"/>
                  <a:pt x="5318977" y="6323345"/>
                  <a:pt x="5324183" y="6338217"/>
                </a:cubicBezTo>
                <a:cubicBezTo>
                  <a:pt x="5324453" y="6338995"/>
                  <a:pt x="5324722" y="6339803"/>
                  <a:pt x="5324961" y="6340611"/>
                </a:cubicBezTo>
                <a:cubicBezTo>
                  <a:pt x="5326248" y="6344771"/>
                  <a:pt x="5326966" y="6349170"/>
                  <a:pt x="5326966" y="6353748"/>
                </a:cubicBezTo>
                <a:lnTo>
                  <a:pt x="5326966" y="6353838"/>
                </a:lnTo>
                <a:cubicBezTo>
                  <a:pt x="5326966" y="6358895"/>
                  <a:pt x="5326069" y="6363712"/>
                  <a:pt x="5324513" y="6368260"/>
                </a:cubicBezTo>
                <a:lnTo>
                  <a:pt x="5444446" y="6437504"/>
                </a:lnTo>
                <a:cubicBezTo>
                  <a:pt x="5452556" y="6427419"/>
                  <a:pt x="5464316" y="6420388"/>
                  <a:pt x="5477691" y="6418382"/>
                </a:cubicBezTo>
                <a:lnTo>
                  <a:pt x="5477691" y="6398154"/>
                </a:lnTo>
                <a:cubicBezTo>
                  <a:pt x="5394953" y="6348541"/>
                  <a:pt x="5343245" y="6258950"/>
                  <a:pt x="5341630" y="6162476"/>
                </a:cubicBezTo>
                <a:close/>
                <a:moveTo>
                  <a:pt x="4916415" y="6152063"/>
                </a:moveTo>
                <a:cubicBezTo>
                  <a:pt x="4908396" y="6162357"/>
                  <a:pt x="4896637" y="6169598"/>
                  <a:pt x="4883170" y="6171723"/>
                </a:cubicBezTo>
                <a:lnTo>
                  <a:pt x="4883170" y="6309161"/>
                </a:lnTo>
                <a:cubicBezTo>
                  <a:pt x="4898941" y="6312094"/>
                  <a:pt x="4911778" y="6323345"/>
                  <a:pt x="4916984" y="6338217"/>
                </a:cubicBezTo>
                <a:cubicBezTo>
                  <a:pt x="4917253" y="6338995"/>
                  <a:pt x="4917523" y="6339803"/>
                  <a:pt x="4917762" y="6340611"/>
                </a:cubicBezTo>
                <a:cubicBezTo>
                  <a:pt x="4919050" y="6344771"/>
                  <a:pt x="4919767" y="6349170"/>
                  <a:pt x="4919767" y="6353748"/>
                </a:cubicBezTo>
                <a:lnTo>
                  <a:pt x="4919767" y="6353838"/>
                </a:lnTo>
                <a:cubicBezTo>
                  <a:pt x="4919767" y="6358895"/>
                  <a:pt x="4918870" y="6363712"/>
                  <a:pt x="4917313" y="6368260"/>
                </a:cubicBezTo>
                <a:lnTo>
                  <a:pt x="5037247" y="6437504"/>
                </a:lnTo>
                <a:cubicBezTo>
                  <a:pt x="5045356" y="6427419"/>
                  <a:pt x="5057116" y="6420388"/>
                  <a:pt x="5070492" y="6418382"/>
                </a:cubicBezTo>
                <a:lnTo>
                  <a:pt x="5070492" y="6398154"/>
                </a:lnTo>
                <a:cubicBezTo>
                  <a:pt x="4987753" y="6348541"/>
                  <a:pt x="4936045" y="6258950"/>
                  <a:pt x="4934429" y="6162476"/>
                </a:cubicBezTo>
                <a:close/>
                <a:moveTo>
                  <a:pt x="4509245" y="6152063"/>
                </a:moveTo>
                <a:cubicBezTo>
                  <a:pt x="4501226" y="6162357"/>
                  <a:pt x="4489466" y="6169598"/>
                  <a:pt x="4476001" y="6171723"/>
                </a:cubicBezTo>
                <a:lnTo>
                  <a:pt x="4476001" y="6309161"/>
                </a:lnTo>
                <a:cubicBezTo>
                  <a:pt x="4491770" y="6312094"/>
                  <a:pt x="4504607" y="6323345"/>
                  <a:pt x="4509814" y="6338217"/>
                </a:cubicBezTo>
                <a:cubicBezTo>
                  <a:pt x="4510084" y="6338995"/>
                  <a:pt x="4510352" y="6339803"/>
                  <a:pt x="4510592" y="6340611"/>
                </a:cubicBezTo>
                <a:cubicBezTo>
                  <a:pt x="4511879" y="6344771"/>
                  <a:pt x="4512597" y="6349170"/>
                  <a:pt x="4512597" y="6353748"/>
                </a:cubicBezTo>
                <a:lnTo>
                  <a:pt x="4512597" y="6353838"/>
                </a:lnTo>
                <a:cubicBezTo>
                  <a:pt x="4512597" y="6358895"/>
                  <a:pt x="4511699" y="6363712"/>
                  <a:pt x="4510143" y="6368260"/>
                </a:cubicBezTo>
                <a:lnTo>
                  <a:pt x="4630077" y="6437504"/>
                </a:lnTo>
                <a:cubicBezTo>
                  <a:pt x="4638186" y="6427419"/>
                  <a:pt x="4649946" y="6420388"/>
                  <a:pt x="4663323" y="6418382"/>
                </a:cubicBezTo>
                <a:lnTo>
                  <a:pt x="4663323" y="6398154"/>
                </a:lnTo>
                <a:cubicBezTo>
                  <a:pt x="4580584" y="6348541"/>
                  <a:pt x="4528876" y="6258950"/>
                  <a:pt x="4527259" y="6162476"/>
                </a:cubicBezTo>
                <a:close/>
                <a:moveTo>
                  <a:pt x="4102046" y="6152063"/>
                </a:moveTo>
                <a:cubicBezTo>
                  <a:pt x="4094026" y="6162357"/>
                  <a:pt x="4082266" y="6169598"/>
                  <a:pt x="4068801" y="6171723"/>
                </a:cubicBezTo>
                <a:lnTo>
                  <a:pt x="4068801" y="6309161"/>
                </a:lnTo>
                <a:cubicBezTo>
                  <a:pt x="4084570" y="6312094"/>
                  <a:pt x="4097407" y="6323345"/>
                  <a:pt x="4102614" y="6338217"/>
                </a:cubicBezTo>
                <a:cubicBezTo>
                  <a:pt x="4102884" y="6338995"/>
                  <a:pt x="4103153" y="6339803"/>
                  <a:pt x="4103392" y="6340611"/>
                </a:cubicBezTo>
                <a:cubicBezTo>
                  <a:pt x="4104679" y="6344771"/>
                  <a:pt x="4105397" y="6349170"/>
                  <a:pt x="4105397" y="6353748"/>
                </a:cubicBezTo>
                <a:lnTo>
                  <a:pt x="4105397" y="6353838"/>
                </a:lnTo>
                <a:cubicBezTo>
                  <a:pt x="4105397" y="6358895"/>
                  <a:pt x="4104499" y="6363712"/>
                  <a:pt x="4102943" y="6368260"/>
                </a:cubicBezTo>
                <a:lnTo>
                  <a:pt x="4222877" y="6437504"/>
                </a:lnTo>
                <a:cubicBezTo>
                  <a:pt x="4230987" y="6427419"/>
                  <a:pt x="4242746" y="6420388"/>
                  <a:pt x="4256122" y="6418382"/>
                </a:cubicBezTo>
                <a:lnTo>
                  <a:pt x="4256122" y="6398154"/>
                </a:lnTo>
                <a:cubicBezTo>
                  <a:pt x="4173383" y="6348541"/>
                  <a:pt x="4121675" y="6258950"/>
                  <a:pt x="4120060" y="6162476"/>
                </a:cubicBezTo>
                <a:close/>
                <a:moveTo>
                  <a:pt x="3694875" y="6152063"/>
                </a:moveTo>
                <a:cubicBezTo>
                  <a:pt x="3686856" y="6162357"/>
                  <a:pt x="3675096" y="6169598"/>
                  <a:pt x="3661630" y="6171723"/>
                </a:cubicBezTo>
                <a:lnTo>
                  <a:pt x="3661630" y="6309161"/>
                </a:lnTo>
                <a:cubicBezTo>
                  <a:pt x="3677400" y="6312094"/>
                  <a:pt x="3690237" y="6323345"/>
                  <a:pt x="3695444" y="6338217"/>
                </a:cubicBezTo>
                <a:cubicBezTo>
                  <a:pt x="3695713" y="6338995"/>
                  <a:pt x="3695983" y="6339803"/>
                  <a:pt x="3696222" y="6340611"/>
                </a:cubicBezTo>
                <a:cubicBezTo>
                  <a:pt x="3697509" y="6344771"/>
                  <a:pt x="3698227" y="6349170"/>
                  <a:pt x="3698227" y="6353748"/>
                </a:cubicBezTo>
                <a:lnTo>
                  <a:pt x="3698227" y="6353838"/>
                </a:lnTo>
                <a:cubicBezTo>
                  <a:pt x="3698227" y="6358895"/>
                  <a:pt x="3697329" y="6363712"/>
                  <a:pt x="3695773" y="6368260"/>
                </a:cubicBezTo>
                <a:lnTo>
                  <a:pt x="3815707" y="6437504"/>
                </a:lnTo>
                <a:cubicBezTo>
                  <a:pt x="3823816" y="6427419"/>
                  <a:pt x="3835576" y="6420388"/>
                  <a:pt x="3848952" y="6418382"/>
                </a:cubicBezTo>
                <a:lnTo>
                  <a:pt x="3848952" y="6398154"/>
                </a:lnTo>
                <a:cubicBezTo>
                  <a:pt x="3766213" y="6348541"/>
                  <a:pt x="3714505" y="6258950"/>
                  <a:pt x="3712889" y="6162476"/>
                </a:cubicBezTo>
                <a:close/>
                <a:moveTo>
                  <a:pt x="3287706" y="6152063"/>
                </a:moveTo>
                <a:cubicBezTo>
                  <a:pt x="3279686" y="6162357"/>
                  <a:pt x="3267926" y="6169598"/>
                  <a:pt x="3254461" y="6171723"/>
                </a:cubicBezTo>
                <a:lnTo>
                  <a:pt x="3254461" y="6309161"/>
                </a:lnTo>
                <a:cubicBezTo>
                  <a:pt x="3270230" y="6312094"/>
                  <a:pt x="3283067" y="6323345"/>
                  <a:pt x="3288274" y="6338217"/>
                </a:cubicBezTo>
                <a:cubicBezTo>
                  <a:pt x="3288544" y="6338995"/>
                  <a:pt x="3288813" y="6339803"/>
                  <a:pt x="3289052" y="6340611"/>
                </a:cubicBezTo>
                <a:cubicBezTo>
                  <a:pt x="3290339" y="6344771"/>
                  <a:pt x="3291057" y="6349170"/>
                  <a:pt x="3291057" y="6353748"/>
                </a:cubicBezTo>
                <a:lnTo>
                  <a:pt x="3291057" y="6353838"/>
                </a:lnTo>
                <a:cubicBezTo>
                  <a:pt x="3291057" y="6358895"/>
                  <a:pt x="3290159" y="6363712"/>
                  <a:pt x="3288604" y="6368260"/>
                </a:cubicBezTo>
                <a:lnTo>
                  <a:pt x="3408537" y="6437504"/>
                </a:lnTo>
                <a:cubicBezTo>
                  <a:pt x="3416646" y="6427419"/>
                  <a:pt x="3428406" y="6420388"/>
                  <a:pt x="3441782" y="6418382"/>
                </a:cubicBezTo>
                <a:lnTo>
                  <a:pt x="3441782" y="6398154"/>
                </a:lnTo>
                <a:cubicBezTo>
                  <a:pt x="3359043" y="6348541"/>
                  <a:pt x="3307335" y="6258950"/>
                  <a:pt x="3305720" y="6162476"/>
                </a:cubicBezTo>
                <a:close/>
                <a:moveTo>
                  <a:pt x="2880506" y="6152063"/>
                </a:moveTo>
                <a:cubicBezTo>
                  <a:pt x="2872486" y="6162357"/>
                  <a:pt x="2860726" y="6169598"/>
                  <a:pt x="2847261" y="6171723"/>
                </a:cubicBezTo>
                <a:lnTo>
                  <a:pt x="2847261" y="6309161"/>
                </a:lnTo>
                <a:cubicBezTo>
                  <a:pt x="2863030" y="6312094"/>
                  <a:pt x="2875868" y="6323345"/>
                  <a:pt x="2881074" y="6338217"/>
                </a:cubicBezTo>
                <a:cubicBezTo>
                  <a:pt x="2881344" y="6338995"/>
                  <a:pt x="2881613" y="6339803"/>
                  <a:pt x="2881852" y="6340611"/>
                </a:cubicBezTo>
                <a:cubicBezTo>
                  <a:pt x="2883139" y="6344771"/>
                  <a:pt x="2883857" y="6349170"/>
                  <a:pt x="2883857" y="6353748"/>
                </a:cubicBezTo>
                <a:lnTo>
                  <a:pt x="2883857" y="6353838"/>
                </a:lnTo>
                <a:cubicBezTo>
                  <a:pt x="2883857" y="6358895"/>
                  <a:pt x="2882960" y="6363712"/>
                  <a:pt x="2881404" y="6368260"/>
                </a:cubicBezTo>
                <a:lnTo>
                  <a:pt x="3001337" y="6437504"/>
                </a:lnTo>
                <a:cubicBezTo>
                  <a:pt x="3009447" y="6427419"/>
                  <a:pt x="3021206" y="6420388"/>
                  <a:pt x="3034582" y="6418382"/>
                </a:cubicBezTo>
                <a:lnTo>
                  <a:pt x="3034582" y="6398154"/>
                </a:lnTo>
                <a:cubicBezTo>
                  <a:pt x="2951844" y="6348541"/>
                  <a:pt x="2900136" y="6258950"/>
                  <a:pt x="2898520" y="6162476"/>
                </a:cubicBezTo>
                <a:close/>
                <a:moveTo>
                  <a:pt x="2473336" y="6152063"/>
                </a:moveTo>
                <a:cubicBezTo>
                  <a:pt x="2465316" y="6162357"/>
                  <a:pt x="2453557" y="6169598"/>
                  <a:pt x="2440091" y="6171723"/>
                </a:cubicBezTo>
                <a:lnTo>
                  <a:pt x="2440091" y="6309161"/>
                </a:lnTo>
                <a:cubicBezTo>
                  <a:pt x="2455861" y="6312094"/>
                  <a:pt x="2468698" y="6323345"/>
                  <a:pt x="2473904" y="6338217"/>
                </a:cubicBezTo>
                <a:cubicBezTo>
                  <a:pt x="2474174" y="6338995"/>
                  <a:pt x="2474443" y="6339803"/>
                  <a:pt x="2474683" y="6340611"/>
                </a:cubicBezTo>
                <a:cubicBezTo>
                  <a:pt x="2475969" y="6344771"/>
                  <a:pt x="2476687" y="6349170"/>
                  <a:pt x="2476687" y="6353748"/>
                </a:cubicBezTo>
                <a:lnTo>
                  <a:pt x="2476687" y="6353838"/>
                </a:lnTo>
                <a:cubicBezTo>
                  <a:pt x="2476687" y="6358895"/>
                  <a:pt x="2475790" y="6363712"/>
                  <a:pt x="2474234" y="6368260"/>
                </a:cubicBezTo>
                <a:lnTo>
                  <a:pt x="2594167" y="6437504"/>
                </a:lnTo>
                <a:cubicBezTo>
                  <a:pt x="2602277" y="6427419"/>
                  <a:pt x="2614037" y="6420388"/>
                  <a:pt x="2627412" y="6418382"/>
                </a:cubicBezTo>
                <a:lnTo>
                  <a:pt x="2627412" y="6398154"/>
                </a:lnTo>
                <a:cubicBezTo>
                  <a:pt x="2544674" y="6348541"/>
                  <a:pt x="2492966" y="6258950"/>
                  <a:pt x="2491350" y="6162476"/>
                </a:cubicBezTo>
                <a:close/>
                <a:moveTo>
                  <a:pt x="2066136" y="6152063"/>
                </a:moveTo>
                <a:cubicBezTo>
                  <a:pt x="2058117" y="6162357"/>
                  <a:pt x="2046357" y="6169598"/>
                  <a:pt x="2032891" y="6171723"/>
                </a:cubicBezTo>
                <a:lnTo>
                  <a:pt x="2032891" y="6309161"/>
                </a:lnTo>
                <a:cubicBezTo>
                  <a:pt x="2048661" y="6312094"/>
                  <a:pt x="2061498" y="6323345"/>
                  <a:pt x="2066705" y="6338217"/>
                </a:cubicBezTo>
                <a:cubicBezTo>
                  <a:pt x="2066974" y="6338995"/>
                  <a:pt x="2067243" y="6339803"/>
                  <a:pt x="2067483" y="6340611"/>
                </a:cubicBezTo>
                <a:cubicBezTo>
                  <a:pt x="2068769" y="6344771"/>
                  <a:pt x="2069488" y="6349170"/>
                  <a:pt x="2069488" y="6353748"/>
                </a:cubicBezTo>
                <a:lnTo>
                  <a:pt x="2069488" y="6353838"/>
                </a:lnTo>
                <a:cubicBezTo>
                  <a:pt x="2069488" y="6358895"/>
                  <a:pt x="2068590" y="6363712"/>
                  <a:pt x="2067034" y="6368260"/>
                </a:cubicBezTo>
                <a:lnTo>
                  <a:pt x="2186967" y="6437504"/>
                </a:lnTo>
                <a:cubicBezTo>
                  <a:pt x="2195077" y="6427419"/>
                  <a:pt x="2206837" y="6420388"/>
                  <a:pt x="2220213" y="6418382"/>
                </a:cubicBezTo>
                <a:lnTo>
                  <a:pt x="2220213" y="6398154"/>
                </a:lnTo>
                <a:cubicBezTo>
                  <a:pt x="2137474" y="6348541"/>
                  <a:pt x="2085766" y="6258950"/>
                  <a:pt x="2084150" y="6162476"/>
                </a:cubicBezTo>
                <a:close/>
                <a:moveTo>
                  <a:pt x="1658966" y="6152063"/>
                </a:moveTo>
                <a:cubicBezTo>
                  <a:pt x="1650947" y="6162357"/>
                  <a:pt x="1639187" y="6169598"/>
                  <a:pt x="1625721" y="6171723"/>
                </a:cubicBezTo>
                <a:lnTo>
                  <a:pt x="1625721" y="6309161"/>
                </a:lnTo>
                <a:cubicBezTo>
                  <a:pt x="1641491" y="6312094"/>
                  <a:pt x="1654328" y="6323345"/>
                  <a:pt x="1659535" y="6338217"/>
                </a:cubicBezTo>
                <a:cubicBezTo>
                  <a:pt x="1659804" y="6338995"/>
                  <a:pt x="1660073" y="6339803"/>
                  <a:pt x="1660313" y="6340611"/>
                </a:cubicBezTo>
                <a:cubicBezTo>
                  <a:pt x="1661600" y="6344771"/>
                  <a:pt x="1662318" y="6349170"/>
                  <a:pt x="1662318" y="6353748"/>
                </a:cubicBezTo>
                <a:lnTo>
                  <a:pt x="1662318" y="6353838"/>
                </a:lnTo>
                <a:cubicBezTo>
                  <a:pt x="1662318" y="6358895"/>
                  <a:pt x="1661420" y="6363712"/>
                  <a:pt x="1659864" y="6368260"/>
                </a:cubicBezTo>
                <a:lnTo>
                  <a:pt x="1779798" y="6437504"/>
                </a:lnTo>
                <a:cubicBezTo>
                  <a:pt x="1787907" y="6427419"/>
                  <a:pt x="1799667" y="6420388"/>
                  <a:pt x="1813043" y="6418382"/>
                </a:cubicBezTo>
                <a:lnTo>
                  <a:pt x="1813043" y="6398154"/>
                </a:lnTo>
                <a:cubicBezTo>
                  <a:pt x="1730304" y="6348541"/>
                  <a:pt x="1678596" y="6258950"/>
                  <a:pt x="1676980" y="6162476"/>
                </a:cubicBezTo>
                <a:close/>
                <a:moveTo>
                  <a:pt x="1251766" y="6152063"/>
                </a:moveTo>
                <a:cubicBezTo>
                  <a:pt x="1243747" y="6162357"/>
                  <a:pt x="1231987" y="6169598"/>
                  <a:pt x="1218521" y="6171723"/>
                </a:cubicBezTo>
                <a:lnTo>
                  <a:pt x="1218521" y="6309161"/>
                </a:lnTo>
                <a:cubicBezTo>
                  <a:pt x="1234291" y="6312094"/>
                  <a:pt x="1247128" y="6323345"/>
                  <a:pt x="1252335" y="6338217"/>
                </a:cubicBezTo>
                <a:cubicBezTo>
                  <a:pt x="1252604" y="6338995"/>
                  <a:pt x="1252874" y="6339803"/>
                  <a:pt x="1253113" y="6340611"/>
                </a:cubicBezTo>
                <a:cubicBezTo>
                  <a:pt x="1254400" y="6344771"/>
                  <a:pt x="1255118" y="6349170"/>
                  <a:pt x="1255118" y="6353748"/>
                </a:cubicBezTo>
                <a:lnTo>
                  <a:pt x="1255118" y="6353838"/>
                </a:lnTo>
                <a:cubicBezTo>
                  <a:pt x="1255118" y="6358895"/>
                  <a:pt x="1254220" y="6363712"/>
                  <a:pt x="1252664" y="6368260"/>
                </a:cubicBezTo>
                <a:lnTo>
                  <a:pt x="1372598" y="6437504"/>
                </a:lnTo>
                <a:cubicBezTo>
                  <a:pt x="1380707" y="6427419"/>
                  <a:pt x="1392467" y="6420388"/>
                  <a:pt x="1405843" y="6418382"/>
                </a:cubicBezTo>
                <a:lnTo>
                  <a:pt x="1405843" y="6398154"/>
                </a:lnTo>
                <a:cubicBezTo>
                  <a:pt x="1323104" y="6348541"/>
                  <a:pt x="1271396" y="6258950"/>
                  <a:pt x="1269780" y="6162476"/>
                </a:cubicBezTo>
                <a:close/>
                <a:moveTo>
                  <a:pt x="844597" y="6152063"/>
                </a:moveTo>
                <a:cubicBezTo>
                  <a:pt x="836577" y="6162357"/>
                  <a:pt x="824817" y="6169598"/>
                  <a:pt x="811352" y="6171723"/>
                </a:cubicBezTo>
                <a:lnTo>
                  <a:pt x="811352" y="6309161"/>
                </a:lnTo>
                <a:cubicBezTo>
                  <a:pt x="827121" y="6312094"/>
                  <a:pt x="839958" y="6323345"/>
                  <a:pt x="845165" y="6338217"/>
                </a:cubicBezTo>
                <a:cubicBezTo>
                  <a:pt x="845434" y="6338995"/>
                  <a:pt x="845704" y="6339803"/>
                  <a:pt x="845943" y="6340611"/>
                </a:cubicBezTo>
                <a:cubicBezTo>
                  <a:pt x="847230" y="6344771"/>
                  <a:pt x="847948" y="6349170"/>
                  <a:pt x="847948" y="6353748"/>
                </a:cubicBezTo>
                <a:lnTo>
                  <a:pt x="847948" y="6353838"/>
                </a:lnTo>
                <a:cubicBezTo>
                  <a:pt x="847948" y="6358895"/>
                  <a:pt x="847050" y="6363712"/>
                  <a:pt x="845494" y="6368260"/>
                </a:cubicBezTo>
                <a:lnTo>
                  <a:pt x="965428" y="6437504"/>
                </a:lnTo>
                <a:cubicBezTo>
                  <a:pt x="973537" y="6427419"/>
                  <a:pt x="985297" y="6420388"/>
                  <a:pt x="998673" y="6418382"/>
                </a:cubicBezTo>
                <a:lnTo>
                  <a:pt x="998673" y="6398154"/>
                </a:lnTo>
                <a:cubicBezTo>
                  <a:pt x="915934" y="6348541"/>
                  <a:pt x="864226" y="6258950"/>
                  <a:pt x="862610" y="6162476"/>
                </a:cubicBezTo>
                <a:close/>
                <a:moveTo>
                  <a:pt x="437397" y="6152063"/>
                </a:moveTo>
                <a:cubicBezTo>
                  <a:pt x="429377" y="6162357"/>
                  <a:pt x="417617" y="6169598"/>
                  <a:pt x="404152" y="6171723"/>
                </a:cubicBezTo>
                <a:lnTo>
                  <a:pt x="404152" y="6309161"/>
                </a:lnTo>
                <a:cubicBezTo>
                  <a:pt x="419921" y="6312094"/>
                  <a:pt x="432759" y="6323345"/>
                  <a:pt x="437965" y="6338217"/>
                </a:cubicBezTo>
                <a:cubicBezTo>
                  <a:pt x="438235" y="6338995"/>
                  <a:pt x="438504" y="6339803"/>
                  <a:pt x="438743" y="6340611"/>
                </a:cubicBezTo>
                <a:cubicBezTo>
                  <a:pt x="440030" y="6344771"/>
                  <a:pt x="440748" y="6349170"/>
                  <a:pt x="440748" y="6353748"/>
                </a:cubicBezTo>
                <a:lnTo>
                  <a:pt x="440748" y="6353838"/>
                </a:lnTo>
                <a:cubicBezTo>
                  <a:pt x="440748" y="6358895"/>
                  <a:pt x="439850" y="6363712"/>
                  <a:pt x="438294" y="6368260"/>
                </a:cubicBezTo>
                <a:lnTo>
                  <a:pt x="558228" y="6437504"/>
                </a:lnTo>
                <a:cubicBezTo>
                  <a:pt x="566337" y="6427419"/>
                  <a:pt x="578097" y="6420388"/>
                  <a:pt x="591473" y="6418382"/>
                </a:cubicBezTo>
                <a:lnTo>
                  <a:pt x="591473" y="6398154"/>
                </a:lnTo>
                <a:cubicBezTo>
                  <a:pt x="508735" y="6348541"/>
                  <a:pt x="457027" y="6258950"/>
                  <a:pt x="455411" y="6162476"/>
                </a:cubicBezTo>
                <a:close/>
                <a:moveTo>
                  <a:pt x="10209803" y="6152033"/>
                </a:moveTo>
                <a:cubicBezTo>
                  <a:pt x="10201784" y="6162327"/>
                  <a:pt x="10190023" y="6169568"/>
                  <a:pt x="10176558" y="6171693"/>
                </a:cubicBezTo>
                <a:lnTo>
                  <a:pt x="10176558" y="6309132"/>
                </a:lnTo>
                <a:cubicBezTo>
                  <a:pt x="10192327" y="6312064"/>
                  <a:pt x="10205165" y="6323345"/>
                  <a:pt x="10210371" y="6338217"/>
                </a:cubicBezTo>
                <a:cubicBezTo>
                  <a:pt x="10210641" y="6338995"/>
                  <a:pt x="10210910" y="6339803"/>
                  <a:pt x="10211149" y="6340611"/>
                </a:cubicBezTo>
                <a:cubicBezTo>
                  <a:pt x="10212436" y="6344771"/>
                  <a:pt x="10213154" y="6349170"/>
                  <a:pt x="10213154" y="6353748"/>
                </a:cubicBezTo>
                <a:lnTo>
                  <a:pt x="10213154" y="6353808"/>
                </a:lnTo>
                <a:cubicBezTo>
                  <a:pt x="10213154" y="6358865"/>
                  <a:pt x="10212257" y="6363682"/>
                  <a:pt x="10210701" y="6368231"/>
                </a:cubicBezTo>
                <a:lnTo>
                  <a:pt x="10330634" y="6437474"/>
                </a:lnTo>
                <a:cubicBezTo>
                  <a:pt x="10338744" y="6427389"/>
                  <a:pt x="10350504" y="6420358"/>
                  <a:pt x="10363879" y="6418353"/>
                </a:cubicBezTo>
                <a:lnTo>
                  <a:pt x="10363879" y="6398124"/>
                </a:lnTo>
                <a:cubicBezTo>
                  <a:pt x="10281141" y="6348511"/>
                  <a:pt x="10229433" y="6258920"/>
                  <a:pt x="10227817" y="6162446"/>
                </a:cubicBezTo>
                <a:close/>
                <a:moveTo>
                  <a:pt x="11755535" y="6152003"/>
                </a:moveTo>
                <a:lnTo>
                  <a:pt x="11737521" y="6162416"/>
                </a:lnTo>
                <a:cubicBezTo>
                  <a:pt x="11735905" y="6258890"/>
                  <a:pt x="11684197" y="6348451"/>
                  <a:pt x="11601428" y="6398094"/>
                </a:cubicBezTo>
                <a:lnTo>
                  <a:pt x="11601428" y="6418323"/>
                </a:lnTo>
                <a:lnTo>
                  <a:pt x="11601458" y="6418233"/>
                </a:lnTo>
                <a:cubicBezTo>
                  <a:pt x="11614834" y="6420208"/>
                  <a:pt x="11626594" y="6427270"/>
                  <a:pt x="11634703" y="6437354"/>
                </a:cubicBezTo>
                <a:lnTo>
                  <a:pt x="11754637" y="6368111"/>
                </a:lnTo>
                <a:cubicBezTo>
                  <a:pt x="11753081" y="6363593"/>
                  <a:pt x="11752183" y="6358745"/>
                  <a:pt x="11752183" y="6353688"/>
                </a:cubicBezTo>
                <a:cubicBezTo>
                  <a:pt x="11752183" y="6349110"/>
                  <a:pt x="11752901" y="6344711"/>
                  <a:pt x="11754187" y="6340551"/>
                </a:cubicBezTo>
                <a:cubicBezTo>
                  <a:pt x="11754427" y="6339743"/>
                  <a:pt x="11754697" y="6338965"/>
                  <a:pt x="11754965" y="6338158"/>
                </a:cubicBezTo>
                <a:cubicBezTo>
                  <a:pt x="11760172" y="6323315"/>
                  <a:pt x="11772980" y="6312064"/>
                  <a:pt x="11788779" y="6309102"/>
                </a:cubicBezTo>
                <a:lnTo>
                  <a:pt x="11788779" y="6171663"/>
                </a:lnTo>
                <a:cubicBezTo>
                  <a:pt x="11775314" y="6169538"/>
                  <a:pt x="11763554" y="6162327"/>
                  <a:pt x="11755535" y="6152003"/>
                </a:cubicBezTo>
                <a:close/>
                <a:moveTo>
                  <a:pt x="11348364" y="6152003"/>
                </a:moveTo>
                <a:lnTo>
                  <a:pt x="11330350" y="6162416"/>
                </a:lnTo>
                <a:cubicBezTo>
                  <a:pt x="11328734" y="6258890"/>
                  <a:pt x="11277026" y="6348451"/>
                  <a:pt x="11194258" y="6398094"/>
                </a:cubicBezTo>
                <a:lnTo>
                  <a:pt x="11194258" y="6418323"/>
                </a:lnTo>
                <a:lnTo>
                  <a:pt x="11194288" y="6418233"/>
                </a:lnTo>
                <a:cubicBezTo>
                  <a:pt x="11207664" y="6420208"/>
                  <a:pt x="11219424" y="6427270"/>
                  <a:pt x="11227533" y="6437354"/>
                </a:cubicBezTo>
                <a:lnTo>
                  <a:pt x="11347467" y="6368111"/>
                </a:lnTo>
                <a:cubicBezTo>
                  <a:pt x="11345911" y="6363593"/>
                  <a:pt x="11345013" y="6358745"/>
                  <a:pt x="11345013" y="6353688"/>
                </a:cubicBezTo>
                <a:cubicBezTo>
                  <a:pt x="11345013" y="6349110"/>
                  <a:pt x="11345731" y="6344711"/>
                  <a:pt x="11347018" y="6340551"/>
                </a:cubicBezTo>
                <a:cubicBezTo>
                  <a:pt x="11347257" y="6339743"/>
                  <a:pt x="11347527" y="6338936"/>
                  <a:pt x="11347796" y="6338158"/>
                </a:cubicBezTo>
                <a:cubicBezTo>
                  <a:pt x="11353003" y="6323315"/>
                  <a:pt x="11365810" y="6312064"/>
                  <a:pt x="11381610" y="6309102"/>
                </a:cubicBezTo>
                <a:lnTo>
                  <a:pt x="11381610" y="6171663"/>
                </a:lnTo>
                <a:cubicBezTo>
                  <a:pt x="11368144" y="6169538"/>
                  <a:pt x="11356384" y="6162327"/>
                  <a:pt x="11348364" y="6152003"/>
                </a:cubicBezTo>
                <a:close/>
                <a:moveTo>
                  <a:pt x="10941164" y="6152003"/>
                </a:moveTo>
                <a:lnTo>
                  <a:pt x="10923150" y="6162416"/>
                </a:lnTo>
                <a:cubicBezTo>
                  <a:pt x="10921535" y="6258890"/>
                  <a:pt x="10869827" y="6348451"/>
                  <a:pt x="10787058" y="6398094"/>
                </a:cubicBezTo>
                <a:lnTo>
                  <a:pt x="10787058" y="6418323"/>
                </a:lnTo>
                <a:lnTo>
                  <a:pt x="10787088" y="6418233"/>
                </a:lnTo>
                <a:cubicBezTo>
                  <a:pt x="10800464" y="6420208"/>
                  <a:pt x="10812224" y="6427270"/>
                  <a:pt x="10820333" y="6437354"/>
                </a:cubicBezTo>
                <a:lnTo>
                  <a:pt x="10940267" y="6368111"/>
                </a:lnTo>
                <a:cubicBezTo>
                  <a:pt x="10938711" y="6363593"/>
                  <a:pt x="10937813" y="6358745"/>
                  <a:pt x="10937813" y="6353688"/>
                </a:cubicBezTo>
                <a:cubicBezTo>
                  <a:pt x="10937813" y="6349110"/>
                  <a:pt x="10938532" y="6344711"/>
                  <a:pt x="10939818" y="6340551"/>
                </a:cubicBezTo>
                <a:cubicBezTo>
                  <a:pt x="10940058" y="6339743"/>
                  <a:pt x="10940327" y="6338965"/>
                  <a:pt x="10940596" y="6338158"/>
                </a:cubicBezTo>
                <a:cubicBezTo>
                  <a:pt x="10945803" y="6323315"/>
                  <a:pt x="10958610" y="6312064"/>
                  <a:pt x="10974410" y="6309102"/>
                </a:cubicBezTo>
                <a:lnTo>
                  <a:pt x="10974410" y="6171663"/>
                </a:lnTo>
                <a:cubicBezTo>
                  <a:pt x="10960944" y="6169538"/>
                  <a:pt x="10949184" y="6162327"/>
                  <a:pt x="10941164" y="6152003"/>
                </a:cubicBezTo>
                <a:close/>
                <a:moveTo>
                  <a:pt x="10533995" y="6152003"/>
                </a:moveTo>
                <a:lnTo>
                  <a:pt x="10515981" y="6162416"/>
                </a:lnTo>
                <a:cubicBezTo>
                  <a:pt x="10514365" y="6258890"/>
                  <a:pt x="10462657" y="6348451"/>
                  <a:pt x="10379889" y="6398094"/>
                </a:cubicBezTo>
                <a:lnTo>
                  <a:pt x="10379889" y="6418323"/>
                </a:lnTo>
                <a:lnTo>
                  <a:pt x="10379919" y="6418233"/>
                </a:lnTo>
                <a:cubicBezTo>
                  <a:pt x="10393294" y="6420208"/>
                  <a:pt x="10405054" y="6427270"/>
                  <a:pt x="10413163" y="6437354"/>
                </a:cubicBezTo>
                <a:lnTo>
                  <a:pt x="10533097" y="6368111"/>
                </a:lnTo>
                <a:cubicBezTo>
                  <a:pt x="10531541" y="6363593"/>
                  <a:pt x="10530643" y="6358745"/>
                  <a:pt x="10530643" y="6353688"/>
                </a:cubicBezTo>
                <a:cubicBezTo>
                  <a:pt x="10530643" y="6349110"/>
                  <a:pt x="10531361" y="6344711"/>
                  <a:pt x="10532648" y="6340551"/>
                </a:cubicBezTo>
                <a:cubicBezTo>
                  <a:pt x="10532888" y="6339743"/>
                  <a:pt x="10533157" y="6338936"/>
                  <a:pt x="10533426" y="6338158"/>
                </a:cubicBezTo>
                <a:cubicBezTo>
                  <a:pt x="10538633" y="6323315"/>
                  <a:pt x="10551440" y="6312064"/>
                  <a:pt x="10567240" y="6309102"/>
                </a:cubicBezTo>
                <a:lnTo>
                  <a:pt x="10567240" y="6171663"/>
                </a:lnTo>
                <a:cubicBezTo>
                  <a:pt x="10553774" y="6169538"/>
                  <a:pt x="10542014" y="6162327"/>
                  <a:pt x="10533995" y="6152003"/>
                </a:cubicBezTo>
                <a:close/>
                <a:moveTo>
                  <a:pt x="10126795" y="6152003"/>
                </a:moveTo>
                <a:lnTo>
                  <a:pt x="10108781" y="6162416"/>
                </a:lnTo>
                <a:cubicBezTo>
                  <a:pt x="10107165" y="6258890"/>
                  <a:pt x="10055457" y="6348451"/>
                  <a:pt x="9972689" y="6398094"/>
                </a:cubicBezTo>
                <a:lnTo>
                  <a:pt x="9972689" y="6418323"/>
                </a:lnTo>
                <a:lnTo>
                  <a:pt x="9972719" y="6418233"/>
                </a:lnTo>
                <a:cubicBezTo>
                  <a:pt x="9986094" y="6420208"/>
                  <a:pt x="9997854" y="6427270"/>
                  <a:pt x="10005963" y="6437354"/>
                </a:cubicBezTo>
                <a:lnTo>
                  <a:pt x="10125897" y="6368111"/>
                </a:lnTo>
                <a:cubicBezTo>
                  <a:pt x="10124341" y="6363593"/>
                  <a:pt x="10123443" y="6358745"/>
                  <a:pt x="10123443" y="6353688"/>
                </a:cubicBezTo>
                <a:cubicBezTo>
                  <a:pt x="10123443" y="6349110"/>
                  <a:pt x="10124161" y="6344711"/>
                  <a:pt x="10125449" y="6340551"/>
                </a:cubicBezTo>
                <a:cubicBezTo>
                  <a:pt x="10125688" y="6339743"/>
                  <a:pt x="10125957" y="6338965"/>
                  <a:pt x="10126227" y="6338158"/>
                </a:cubicBezTo>
                <a:cubicBezTo>
                  <a:pt x="10131433" y="6323315"/>
                  <a:pt x="10144241" y="6312064"/>
                  <a:pt x="10160040" y="6309102"/>
                </a:cubicBezTo>
                <a:lnTo>
                  <a:pt x="10160040" y="6171663"/>
                </a:lnTo>
                <a:cubicBezTo>
                  <a:pt x="10146574" y="6169538"/>
                  <a:pt x="10134814" y="6162327"/>
                  <a:pt x="10126795" y="6152003"/>
                </a:cubicBezTo>
                <a:close/>
                <a:moveTo>
                  <a:pt x="9719625" y="6152003"/>
                </a:moveTo>
                <a:lnTo>
                  <a:pt x="9701611" y="6162416"/>
                </a:lnTo>
                <a:cubicBezTo>
                  <a:pt x="9699995" y="6258890"/>
                  <a:pt x="9648288" y="6348451"/>
                  <a:pt x="9565519" y="6398094"/>
                </a:cubicBezTo>
                <a:lnTo>
                  <a:pt x="9565519" y="6418323"/>
                </a:lnTo>
                <a:lnTo>
                  <a:pt x="9565549" y="6418233"/>
                </a:lnTo>
                <a:cubicBezTo>
                  <a:pt x="9578924" y="6420208"/>
                  <a:pt x="9590685" y="6427270"/>
                  <a:pt x="9598794" y="6437354"/>
                </a:cubicBezTo>
                <a:lnTo>
                  <a:pt x="9718727" y="6368111"/>
                </a:lnTo>
                <a:cubicBezTo>
                  <a:pt x="9717171" y="6363593"/>
                  <a:pt x="9716274" y="6358745"/>
                  <a:pt x="9716274" y="6353688"/>
                </a:cubicBezTo>
                <a:cubicBezTo>
                  <a:pt x="9716274" y="6349110"/>
                  <a:pt x="9716992" y="6344711"/>
                  <a:pt x="9718279" y="6340551"/>
                </a:cubicBezTo>
                <a:cubicBezTo>
                  <a:pt x="9718518" y="6339743"/>
                  <a:pt x="9718787" y="6338936"/>
                  <a:pt x="9719057" y="6338158"/>
                </a:cubicBezTo>
                <a:cubicBezTo>
                  <a:pt x="9724263" y="6323315"/>
                  <a:pt x="9737071" y="6312064"/>
                  <a:pt x="9752870" y="6309102"/>
                </a:cubicBezTo>
                <a:lnTo>
                  <a:pt x="9752870" y="6171663"/>
                </a:lnTo>
                <a:cubicBezTo>
                  <a:pt x="9739405" y="6169538"/>
                  <a:pt x="9727644" y="6162327"/>
                  <a:pt x="9719625" y="6152003"/>
                </a:cubicBezTo>
                <a:close/>
                <a:moveTo>
                  <a:pt x="9312425" y="6152003"/>
                </a:moveTo>
                <a:lnTo>
                  <a:pt x="9294412" y="6162416"/>
                </a:lnTo>
                <a:cubicBezTo>
                  <a:pt x="9292796" y="6258890"/>
                  <a:pt x="9241088" y="6348451"/>
                  <a:pt x="9158319" y="6398094"/>
                </a:cubicBezTo>
                <a:lnTo>
                  <a:pt x="9158319" y="6418323"/>
                </a:lnTo>
                <a:lnTo>
                  <a:pt x="9158349" y="6418233"/>
                </a:lnTo>
                <a:cubicBezTo>
                  <a:pt x="9171725" y="6420208"/>
                  <a:pt x="9183485" y="6427270"/>
                  <a:pt x="9191594" y="6437354"/>
                </a:cubicBezTo>
                <a:lnTo>
                  <a:pt x="9311528" y="6368111"/>
                </a:lnTo>
                <a:cubicBezTo>
                  <a:pt x="9309972" y="6363593"/>
                  <a:pt x="9309074" y="6358745"/>
                  <a:pt x="9309074" y="6353688"/>
                </a:cubicBezTo>
                <a:cubicBezTo>
                  <a:pt x="9309074" y="6349110"/>
                  <a:pt x="9309792" y="6344711"/>
                  <a:pt x="9311079" y="6340551"/>
                </a:cubicBezTo>
                <a:cubicBezTo>
                  <a:pt x="9311318" y="6339743"/>
                  <a:pt x="9311588" y="6338965"/>
                  <a:pt x="9311857" y="6338158"/>
                </a:cubicBezTo>
                <a:cubicBezTo>
                  <a:pt x="9317063" y="6323315"/>
                  <a:pt x="9329871" y="6312064"/>
                  <a:pt x="9345670" y="6309102"/>
                </a:cubicBezTo>
                <a:lnTo>
                  <a:pt x="9345670" y="6171663"/>
                </a:lnTo>
                <a:cubicBezTo>
                  <a:pt x="9332205" y="6169538"/>
                  <a:pt x="9320445" y="6162327"/>
                  <a:pt x="9312425" y="6152003"/>
                </a:cubicBezTo>
                <a:close/>
                <a:moveTo>
                  <a:pt x="8905256" y="6152003"/>
                </a:moveTo>
                <a:lnTo>
                  <a:pt x="8887242" y="6162416"/>
                </a:lnTo>
                <a:cubicBezTo>
                  <a:pt x="8885626" y="6258890"/>
                  <a:pt x="8833918" y="6348451"/>
                  <a:pt x="8751149" y="6398094"/>
                </a:cubicBezTo>
                <a:lnTo>
                  <a:pt x="8751149" y="6418323"/>
                </a:lnTo>
                <a:lnTo>
                  <a:pt x="8751179" y="6418233"/>
                </a:lnTo>
                <a:cubicBezTo>
                  <a:pt x="8764555" y="6420208"/>
                  <a:pt x="8776315" y="6427270"/>
                  <a:pt x="8784424" y="6437354"/>
                </a:cubicBezTo>
                <a:lnTo>
                  <a:pt x="8904358" y="6368111"/>
                </a:lnTo>
                <a:cubicBezTo>
                  <a:pt x="8902802" y="6363593"/>
                  <a:pt x="8901904" y="6358745"/>
                  <a:pt x="8901904" y="6353688"/>
                </a:cubicBezTo>
                <a:cubicBezTo>
                  <a:pt x="8901904" y="6349110"/>
                  <a:pt x="8902622" y="6344711"/>
                  <a:pt x="8903909" y="6340551"/>
                </a:cubicBezTo>
                <a:cubicBezTo>
                  <a:pt x="8904148" y="6339743"/>
                  <a:pt x="8904418" y="6338936"/>
                  <a:pt x="8904687" y="6338158"/>
                </a:cubicBezTo>
                <a:cubicBezTo>
                  <a:pt x="8909894" y="6323315"/>
                  <a:pt x="8922701" y="6312064"/>
                  <a:pt x="8938500" y="6309102"/>
                </a:cubicBezTo>
                <a:lnTo>
                  <a:pt x="8938500" y="6171663"/>
                </a:lnTo>
                <a:cubicBezTo>
                  <a:pt x="8925035" y="6169538"/>
                  <a:pt x="8913275" y="6162327"/>
                  <a:pt x="8905256" y="6152003"/>
                </a:cubicBezTo>
                <a:close/>
                <a:moveTo>
                  <a:pt x="8498056" y="6152003"/>
                </a:moveTo>
                <a:lnTo>
                  <a:pt x="8480042" y="6162416"/>
                </a:lnTo>
                <a:cubicBezTo>
                  <a:pt x="8478426" y="6258890"/>
                  <a:pt x="8426718" y="6348451"/>
                  <a:pt x="8343949" y="6398094"/>
                </a:cubicBezTo>
                <a:lnTo>
                  <a:pt x="8343949" y="6418323"/>
                </a:lnTo>
                <a:lnTo>
                  <a:pt x="8343979" y="6418263"/>
                </a:lnTo>
                <a:cubicBezTo>
                  <a:pt x="8357355" y="6420238"/>
                  <a:pt x="8369115" y="6427300"/>
                  <a:pt x="8377225" y="6437384"/>
                </a:cubicBezTo>
                <a:lnTo>
                  <a:pt x="8497158" y="6368141"/>
                </a:lnTo>
                <a:cubicBezTo>
                  <a:pt x="8495602" y="6363623"/>
                  <a:pt x="8494705" y="6358775"/>
                  <a:pt x="8494705" y="6353718"/>
                </a:cubicBezTo>
                <a:cubicBezTo>
                  <a:pt x="8494705" y="6349140"/>
                  <a:pt x="8495423" y="6344741"/>
                  <a:pt x="8496709" y="6340581"/>
                </a:cubicBezTo>
                <a:cubicBezTo>
                  <a:pt x="8496949" y="6339773"/>
                  <a:pt x="8497218" y="6338965"/>
                  <a:pt x="8497487" y="6338158"/>
                </a:cubicBezTo>
                <a:cubicBezTo>
                  <a:pt x="8502694" y="6323315"/>
                  <a:pt x="8515501" y="6312064"/>
                  <a:pt x="8531301" y="6309102"/>
                </a:cubicBezTo>
                <a:lnTo>
                  <a:pt x="8531301" y="6171663"/>
                </a:lnTo>
                <a:cubicBezTo>
                  <a:pt x="8517835" y="6169538"/>
                  <a:pt x="8506075" y="6162327"/>
                  <a:pt x="8498056" y="6152003"/>
                </a:cubicBezTo>
                <a:close/>
                <a:moveTo>
                  <a:pt x="8090886" y="6152003"/>
                </a:moveTo>
                <a:lnTo>
                  <a:pt x="8072872" y="6162416"/>
                </a:lnTo>
                <a:cubicBezTo>
                  <a:pt x="8071256" y="6258890"/>
                  <a:pt x="8019548" y="6348451"/>
                  <a:pt x="7936779" y="6398094"/>
                </a:cubicBezTo>
                <a:lnTo>
                  <a:pt x="7936779" y="6418323"/>
                </a:lnTo>
                <a:lnTo>
                  <a:pt x="7936809" y="6418233"/>
                </a:lnTo>
                <a:cubicBezTo>
                  <a:pt x="7950185" y="6420208"/>
                  <a:pt x="7961946" y="6427270"/>
                  <a:pt x="7970055" y="6437354"/>
                </a:cubicBezTo>
                <a:lnTo>
                  <a:pt x="8089989" y="6368111"/>
                </a:lnTo>
                <a:cubicBezTo>
                  <a:pt x="8088433" y="6363593"/>
                  <a:pt x="8087535" y="6358745"/>
                  <a:pt x="8087535" y="6353688"/>
                </a:cubicBezTo>
                <a:cubicBezTo>
                  <a:pt x="8087535" y="6349110"/>
                  <a:pt x="8088253" y="6344711"/>
                  <a:pt x="8089539" y="6340551"/>
                </a:cubicBezTo>
                <a:cubicBezTo>
                  <a:pt x="8089779" y="6339743"/>
                  <a:pt x="8090048" y="6338965"/>
                  <a:pt x="8090317" y="6338158"/>
                </a:cubicBezTo>
                <a:cubicBezTo>
                  <a:pt x="8095524" y="6323315"/>
                  <a:pt x="8108331" y="6312064"/>
                  <a:pt x="8124131" y="6309102"/>
                </a:cubicBezTo>
                <a:lnTo>
                  <a:pt x="8124131" y="6171663"/>
                </a:lnTo>
                <a:cubicBezTo>
                  <a:pt x="8110666" y="6169538"/>
                  <a:pt x="8098906" y="6162327"/>
                  <a:pt x="8090886" y="6152003"/>
                </a:cubicBezTo>
                <a:close/>
                <a:moveTo>
                  <a:pt x="7683716" y="6152003"/>
                </a:moveTo>
                <a:lnTo>
                  <a:pt x="7665702" y="6162416"/>
                </a:lnTo>
                <a:cubicBezTo>
                  <a:pt x="7664086" y="6258890"/>
                  <a:pt x="7612378" y="6348451"/>
                  <a:pt x="7529610" y="6398094"/>
                </a:cubicBezTo>
                <a:lnTo>
                  <a:pt x="7529610" y="6418323"/>
                </a:lnTo>
                <a:lnTo>
                  <a:pt x="7529640" y="6418233"/>
                </a:lnTo>
                <a:cubicBezTo>
                  <a:pt x="7543016" y="6420208"/>
                  <a:pt x="7554775" y="6427270"/>
                  <a:pt x="7562885" y="6437354"/>
                </a:cubicBezTo>
                <a:lnTo>
                  <a:pt x="7682819" y="6368111"/>
                </a:lnTo>
                <a:cubicBezTo>
                  <a:pt x="7681262" y="6363593"/>
                  <a:pt x="7680365" y="6358745"/>
                  <a:pt x="7680365" y="6353688"/>
                </a:cubicBezTo>
                <a:cubicBezTo>
                  <a:pt x="7680365" y="6349110"/>
                  <a:pt x="7681083" y="6344711"/>
                  <a:pt x="7682369" y="6340551"/>
                </a:cubicBezTo>
                <a:cubicBezTo>
                  <a:pt x="7682609" y="6339743"/>
                  <a:pt x="7682878" y="6338936"/>
                  <a:pt x="7683147" y="6338158"/>
                </a:cubicBezTo>
                <a:cubicBezTo>
                  <a:pt x="7688354" y="6323315"/>
                  <a:pt x="7701161" y="6312064"/>
                  <a:pt x="7716961" y="6309102"/>
                </a:cubicBezTo>
                <a:lnTo>
                  <a:pt x="7716961" y="6171663"/>
                </a:lnTo>
                <a:cubicBezTo>
                  <a:pt x="7703495" y="6169538"/>
                  <a:pt x="7691736" y="6162327"/>
                  <a:pt x="7683716" y="6152003"/>
                </a:cubicBezTo>
                <a:close/>
                <a:moveTo>
                  <a:pt x="7276516" y="6152003"/>
                </a:moveTo>
                <a:lnTo>
                  <a:pt x="7258502" y="6162416"/>
                </a:lnTo>
                <a:cubicBezTo>
                  <a:pt x="7256886" y="6258890"/>
                  <a:pt x="7205178" y="6348451"/>
                  <a:pt x="7122410" y="6398094"/>
                </a:cubicBezTo>
                <a:lnTo>
                  <a:pt x="7122410" y="6418323"/>
                </a:lnTo>
                <a:lnTo>
                  <a:pt x="7122440" y="6418233"/>
                </a:lnTo>
                <a:cubicBezTo>
                  <a:pt x="7135816" y="6420208"/>
                  <a:pt x="7147575" y="6427270"/>
                  <a:pt x="7155685" y="6437354"/>
                </a:cubicBezTo>
                <a:lnTo>
                  <a:pt x="7275618" y="6368111"/>
                </a:lnTo>
                <a:cubicBezTo>
                  <a:pt x="7274062" y="6363593"/>
                  <a:pt x="7273165" y="6358745"/>
                  <a:pt x="7273165" y="6353688"/>
                </a:cubicBezTo>
                <a:cubicBezTo>
                  <a:pt x="7273165" y="6349110"/>
                  <a:pt x="7273883" y="6344711"/>
                  <a:pt x="7275170" y="6340551"/>
                </a:cubicBezTo>
                <a:cubicBezTo>
                  <a:pt x="7275409" y="6339743"/>
                  <a:pt x="7275678" y="6338965"/>
                  <a:pt x="7275948" y="6338158"/>
                </a:cubicBezTo>
                <a:cubicBezTo>
                  <a:pt x="7281155" y="6323315"/>
                  <a:pt x="7293962" y="6312064"/>
                  <a:pt x="7309762" y="6309102"/>
                </a:cubicBezTo>
                <a:lnTo>
                  <a:pt x="7309762" y="6171663"/>
                </a:lnTo>
                <a:cubicBezTo>
                  <a:pt x="7296296" y="6169538"/>
                  <a:pt x="7284536" y="6162327"/>
                  <a:pt x="7276516" y="6152003"/>
                </a:cubicBezTo>
                <a:close/>
                <a:moveTo>
                  <a:pt x="6869346" y="6152003"/>
                </a:moveTo>
                <a:lnTo>
                  <a:pt x="6851332" y="6162416"/>
                </a:lnTo>
                <a:cubicBezTo>
                  <a:pt x="6849716" y="6258890"/>
                  <a:pt x="6798009" y="6348451"/>
                  <a:pt x="6715240" y="6398094"/>
                </a:cubicBezTo>
                <a:lnTo>
                  <a:pt x="6715240" y="6418323"/>
                </a:lnTo>
                <a:lnTo>
                  <a:pt x="6715270" y="6418233"/>
                </a:lnTo>
                <a:cubicBezTo>
                  <a:pt x="6728646" y="6420208"/>
                  <a:pt x="6740406" y="6427270"/>
                  <a:pt x="6748515" y="6437354"/>
                </a:cubicBezTo>
                <a:lnTo>
                  <a:pt x="6868448" y="6368111"/>
                </a:lnTo>
                <a:cubicBezTo>
                  <a:pt x="6866893" y="6363593"/>
                  <a:pt x="6865995" y="6358745"/>
                  <a:pt x="6865995" y="6353688"/>
                </a:cubicBezTo>
                <a:cubicBezTo>
                  <a:pt x="6865995" y="6349110"/>
                  <a:pt x="6866713" y="6344711"/>
                  <a:pt x="6868000" y="6340551"/>
                </a:cubicBezTo>
                <a:cubicBezTo>
                  <a:pt x="6868239" y="6339743"/>
                  <a:pt x="6868508" y="6338936"/>
                  <a:pt x="6868778" y="6338158"/>
                </a:cubicBezTo>
                <a:cubicBezTo>
                  <a:pt x="6873985" y="6323315"/>
                  <a:pt x="6886792" y="6312064"/>
                  <a:pt x="6902592" y="6309102"/>
                </a:cubicBezTo>
                <a:lnTo>
                  <a:pt x="6902592" y="6171663"/>
                </a:lnTo>
                <a:cubicBezTo>
                  <a:pt x="6889126" y="6169538"/>
                  <a:pt x="6877366" y="6162327"/>
                  <a:pt x="6869346" y="6152003"/>
                </a:cubicBezTo>
                <a:close/>
                <a:moveTo>
                  <a:pt x="6462147" y="6152003"/>
                </a:moveTo>
                <a:lnTo>
                  <a:pt x="6444133" y="6162416"/>
                </a:lnTo>
                <a:cubicBezTo>
                  <a:pt x="6442517" y="6258890"/>
                  <a:pt x="6390809" y="6348451"/>
                  <a:pt x="6308041" y="6398094"/>
                </a:cubicBezTo>
                <a:lnTo>
                  <a:pt x="6308041" y="6418323"/>
                </a:lnTo>
                <a:lnTo>
                  <a:pt x="6308071" y="6418233"/>
                </a:lnTo>
                <a:cubicBezTo>
                  <a:pt x="6321446" y="6420208"/>
                  <a:pt x="6333206" y="6427270"/>
                  <a:pt x="6341315" y="6437354"/>
                </a:cubicBezTo>
                <a:lnTo>
                  <a:pt x="6461249" y="6368111"/>
                </a:lnTo>
                <a:cubicBezTo>
                  <a:pt x="6459693" y="6363593"/>
                  <a:pt x="6458795" y="6358745"/>
                  <a:pt x="6458795" y="6353688"/>
                </a:cubicBezTo>
                <a:cubicBezTo>
                  <a:pt x="6458795" y="6349110"/>
                  <a:pt x="6459513" y="6344711"/>
                  <a:pt x="6460800" y="6340551"/>
                </a:cubicBezTo>
                <a:cubicBezTo>
                  <a:pt x="6461039" y="6339743"/>
                  <a:pt x="6461309" y="6338965"/>
                  <a:pt x="6461578" y="6338158"/>
                </a:cubicBezTo>
                <a:cubicBezTo>
                  <a:pt x="6466785" y="6323315"/>
                  <a:pt x="6479592" y="6312064"/>
                  <a:pt x="6495392" y="6309102"/>
                </a:cubicBezTo>
                <a:lnTo>
                  <a:pt x="6495392" y="6171663"/>
                </a:lnTo>
                <a:cubicBezTo>
                  <a:pt x="6481926" y="6169538"/>
                  <a:pt x="6470166" y="6162327"/>
                  <a:pt x="6462147" y="6152003"/>
                </a:cubicBezTo>
                <a:close/>
                <a:moveTo>
                  <a:pt x="6054978" y="6152003"/>
                </a:moveTo>
                <a:lnTo>
                  <a:pt x="6036964" y="6162416"/>
                </a:lnTo>
                <a:cubicBezTo>
                  <a:pt x="6035347" y="6258890"/>
                  <a:pt x="5983639" y="6348451"/>
                  <a:pt x="5900871" y="6398094"/>
                </a:cubicBezTo>
                <a:lnTo>
                  <a:pt x="5900871" y="6418323"/>
                </a:lnTo>
                <a:lnTo>
                  <a:pt x="5900900" y="6418233"/>
                </a:lnTo>
                <a:cubicBezTo>
                  <a:pt x="5914276" y="6420208"/>
                  <a:pt x="5926036" y="6427270"/>
                  <a:pt x="5934146" y="6437354"/>
                </a:cubicBezTo>
                <a:lnTo>
                  <a:pt x="6054079" y="6368111"/>
                </a:lnTo>
                <a:cubicBezTo>
                  <a:pt x="6052523" y="6363593"/>
                  <a:pt x="6051625" y="6358745"/>
                  <a:pt x="6051625" y="6353688"/>
                </a:cubicBezTo>
                <a:cubicBezTo>
                  <a:pt x="6051625" y="6349110"/>
                  <a:pt x="6052344" y="6344711"/>
                  <a:pt x="6053630" y="6340551"/>
                </a:cubicBezTo>
                <a:cubicBezTo>
                  <a:pt x="6053870" y="6339743"/>
                  <a:pt x="6054139" y="6338936"/>
                  <a:pt x="6054408" y="6338158"/>
                </a:cubicBezTo>
                <a:cubicBezTo>
                  <a:pt x="6059615" y="6323315"/>
                  <a:pt x="6072423" y="6312064"/>
                  <a:pt x="6088222" y="6309102"/>
                </a:cubicBezTo>
                <a:lnTo>
                  <a:pt x="6088222" y="6171663"/>
                </a:lnTo>
                <a:cubicBezTo>
                  <a:pt x="6074756" y="6169538"/>
                  <a:pt x="6062996" y="6162327"/>
                  <a:pt x="6054978" y="6152003"/>
                </a:cubicBezTo>
                <a:close/>
                <a:moveTo>
                  <a:pt x="5647777" y="6152003"/>
                </a:moveTo>
                <a:lnTo>
                  <a:pt x="5629763" y="6162416"/>
                </a:lnTo>
                <a:cubicBezTo>
                  <a:pt x="5628147" y="6258890"/>
                  <a:pt x="5576439" y="6348451"/>
                  <a:pt x="5493670" y="6398094"/>
                </a:cubicBezTo>
                <a:lnTo>
                  <a:pt x="5493670" y="6418323"/>
                </a:lnTo>
                <a:lnTo>
                  <a:pt x="5493700" y="6418233"/>
                </a:lnTo>
                <a:cubicBezTo>
                  <a:pt x="5507076" y="6420208"/>
                  <a:pt x="5518837" y="6427270"/>
                  <a:pt x="5526945" y="6437354"/>
                </a:cubicBezTo>
                <a:lnTo>
                  <a:pt x="5646879" y="6368111"/>
                </a:lnTo>
                <a:cubicBezTo>
                  <a:pt x="5645323" y="6363593"/>
                  <a:pt x="5644425" y="6358745"/>
                  <a:pt x="5644425" y="6353688"/>
                </a:cubicBezTo>
                <a:cubicBezTo>
                  <a:pt x="5644425" y="6349110"/>
                  <a:pt x="5645144" y="6344711"/>
                  <a:pt x="5646431" y="6340551"/>
                </a:cubicBezTo>
                <a:cubicBezTo>
                  <a:pt x="5646670" y="6339743"/>
                  <a:pt x="5646939" y="6338965"/>
                  <a:pt x="5647208" y="6338158"/>
                </a:cubicBezTo>
                <a:cubicBezTo>
                  <a:pt x="5652415" y="6323315"/>
                  <a:pt x="5665222" y="6312064"/>
                  <a:pt x="5681022" y="6309102"/>
                </a:cubicBezTo>
                <a:lnTo>
                  <a:pt x="5681022" y="6171663"/>
                </a:lnTo>
                <a:cubicBezTo>
                  <a:pt x="5667556" y="6169538"/>
                  <a:pt x="5655797" y="6162327"/>
                  <a:pt x="5647777" y="6152003"/>
                </a:cubicBezTo>
                <a:close/>
                <a:moveTo>
                  <a:pt x="5240607" y="6152003"/>
                </a:moveTo>
                <a:lnTo>
                  <a:pt x="5222593" y="6162416"/>
                </a:lnTo>
                <a:cubicBezTo>
                  <a:pt x="5220978" y="6258890"/>
                  <a:pt x="5169269" y="6348451"/>
                  <a:pt x="5086501" y="6398094"/>
                </a:cubicBezTo>
                <a:lnTo>
                  <a:pt x="5086501" y="6418323"/>
                </a:lnTo>
                <a:lnTo>
                  <a:pt x="5086531" y="6418233"/>
                </a:lnTo>
                <a:cubicBezTo>
                  <a:pt x="5099907" y="6420208"/>
                  <a:pt x="5111667" y="6427270"/>
                  <a:pt x="5119776" y="6437354"/>
                </a:cubicBezTo>
                <a:lnTo>
                  <a:pt x="5239709" y="6368111"/>
                </a:lnTo>
                <a:cubicBezTo>
                  <a:pt x="5238153" y="6363593"/>
                  <a:pt x="5237256" y="6358745"/>
                  <a:pt x="5237256" y="6353688"/>
                </a:cubicBezTo>
                <a:cubicBezTo>
                  <a:pt x="5237256" y="6349110"/>
                  <a:pt x="5237974" y="6344711"/>
                  <a:pt x="5239260" y="6340551"/>
                </a:cubicBezTo>
                <a:cubicBezTo>
                  <a:pt x="5239500" y="6339743"/>
                  <a:pt x="5239769" y="6338965"/>
                  <a:pt x="5240038" y="6338158"/>
                </a:cubicBezTo>
                <a:cubicBezTo>
                  <a:pt x="5245245" y="6323315"/>
                  <a:pt x="5258052" y="6312064"/>
                  <a:pt x="5273852" y="6309102"/>
                </a:cubicBezTo>
                <a:lnTo>
                  <a:pt x="5273852" y="6171663"/>
                </a:lnTo>
                <a:cubicBezTo>
                  <a:pt x="5260388" y="6169538"/>
                  <a:pt x="5248626" y="6162327"/>
                  <a:pt x="5240607" y="6152003"/>
                </a:cubicBezTo>
                <a:close/>
                <a:moveTo>
                  <a:pt x="4833407" y="6152003"/>
                </a:moveTo>
                <a:lnTo>
                  <a:pt x="4815393" y="6162416"/>
                </a:lnTo>
                <a:cubicBezTo>
                  <a:pt x="4813777" y="6258890"/>
                  <a:pt x="4762069" y="6348451"/>
                  <a:pt x="4679301" y="6398094"/>
                </a:cubicBezTo>
                <a:lnTo>
                  <a:pt x="4679301" y="6418323"/>
                </a:lnTo>
                <a:lnTo>
                  <a:pt x="4679331" y="6418233"/>
                </a:lnTo>
                <a:cubicBezTo>
                  <a:pt x="4692707" y="6420208"/>
                  <a:pt x="4704467" y="6427270"/>
                  <a:pt x="4712577" y="6437354"/>
                </a:cubicBezTo>
                <a:lnTo>
                  <a:pt x="4832510" y="6368111"/>
                </a:lnTo>
                <a:cubicBezTo>
                  <a:pt x="4830954" y="6363593"/>
                  <a:pt x="4830056" y="6358745"/>
                  <a:pt x="4830056" y="6353688"/>
                </a:cubicBezTo>
                <a:cubicBezTo>
                  <a:pt x="4830056" y="6349110"/>
                  <a:pt x="4830774" y="6344711"/>
                  <a:pt x="4832061" y="6340551"/>
                </a:cubicBezTo>
                <a:cubicBezTo>
                  <a:pt x="4832301" y="6339743"/>
                  <a:pt x="4832569" y="6338965"/>
                  <a:pt x="4832840" y="6338158"/>
                </a:cubicBezTo>
                <a:cubicBezTo>
                  <a:pt x="4838046" y="6323315"/>
                  <a:pt x="4850854" y="6312064"/>
                  <a:pt x="4866652" y="6309102"/>
                </a:cubicBezTo>
                <a:lnTo>
                  <a:pt x="4866652" y="6171663"/>
                </a:lnTo>
                <a:cubicBezTo>
                  <a:pt x="4853187" y="6169538"/>
                  <a:pt x="4841427" y="6162327"/>
                  <a:pt x="4833407" y="6152003"/>
                </a:cubicBezTo>
                <a:close/>
                <a:moveTo>
                  <a:pt x="4426237" y="6152003"/>
                </a:moveTo>
                <a:lnTo>
                  <a:pt x="4408223" y="6162416"/>
                </a:lnTo>
                <a:cubicBezTo>
                  <a:pt x="4406609" y="6258890"/>
                  <a:pt x="4354901" y="6348451"/>
                  <a:pt x="4272131" y="6398094"/>
                </a:cubicBezTo>
                <a:lnTo>
                  <a:pt x="4272131" y="6418323"/>
                </a:lnTo>
                <a:lnTo>
                  <a:pt x="4272162" y="6418233"/>
                </a:lnTo>
                <a:cubicBezTo>
                  <a:pt x="4285537" y="6420208"/>
                  <a:pt x="4297297" y="6427270"/>
                  <a:pt x="4305406" y="6437354"/>
                </a:cubicBezTo>
                <a:lnTo>
                  <a:pt x="4425340" y="6368111"/>
                </a:lnTo>
                <a:cubicBezTo>
                  <a:pt x="4423784" y="6363593"/>
                  <a:pt x="4422886" y="6358745"/>
                  <a:pt x="4422886" y="6353688"/>
                </a:cubicBezTo>
                <a:cubicBezTo>
                  <a:pt x="4422886" y="6349110"/>
                  <a:pt x="4423604" y="6344711"/>
                  <a:pt x="4424891" y="6340551"/>
                </a:cubicBezTo>
                <a:cubicBezTo>
                  <a:pt x="4425130" y="6339743"/>
                  <a:pt x="4425399" y="6338936"/>
                  <a:pt x="4425669" y="6338158"/>
                </a:cubicBezTo>
                <a:cubicBezTo>
                  <a:pt x="4430876" y="6323315"/>
                  <a:pt x="4443683" y="6312064"/>
                  <a:pt x="4459482" y="6309102"/>
                </a:cubicBezTo>
                <a:lnTo>
                  <a:pt x="4459482" y="6171663"/>
                </a:lnTo>
                <a:cubicBezTo>
                  <a:pt x="4446017" y="6169538"/>
                  <a:pt x="4434257" y="6162327"/>
                  <a:pt x="4426237" y="6152003"/>
                </a:cubicBezTo>
                <a:close/>
                <a:moveTo>
                  <a:pt x="4019068" y="6152003"/>
                </a:moveTo>
                <a:lnTo>
                  <a:pt x="4001054" y="6162416"/>
                </a:lnTo>
                <a:cubicBezTo>
                  <a:pt x="3999438" y="6258890"/>
                  <a:pt x="3947730" y="6348451"/>
                  <a:pt x="3864961" y="6398094"/>
                </a:cubicBezTo>
                <a:lnTo>
                  <a:pt x="3864961" y="6418323"/>
                </a:lnTo>
                <a:lnTo>
                  <a:pt x="3864991" y="6418233"/>
                </a:lnTo>
                <a:cubicBezTo>
                  <a:pt x="3878367" y="6420208"/>
                  <a:pt x="3890127" y="6427270"/>
                  <a:pt x="3898236" y="6437354"/>
                </a:cubicBezTo>
                <a:lnTo>
                  <a:pt x="4018170" y="6368111"/>
                </a:lnTo>
                <a:cubicBezTo>
                  <a:pt x="4016614" y="6363593"/>
                  <a:pt x="4015716" y="6358745"/>
                  <a:pt x="4015716" y="6353688"/>
                </a:cubicBezTo>
                <a:cubicBezTo>
                  <a:pt x="4015716" y="6349110"/>
                  <a:pt x="4016434" y="6344711"/>
                  <a:pt x="4017721" y="6340551"/>
                </a:cubicBezTo>
                <a:cubicBezTo>
                  <a:pt x="4017960" y="6339743"/>
                  <a:pt x="4018230" y="6338965"/>
                  <a:pt x="4018499" y="6338158"/>
                </a:cubicBezTo>
                <a:cubicBezTo>
                  <a:pt x="4023706" y="6323315"/>
                  <a:pt x="4036513" y="6312064"/>
                  <a:pt x="4052313" y="6309102"/>
                </a:cubicBezTo>
                <a:lnTo>
                  <a:pt x="4052313" y="6171663"/>
                </a:lnTo>
                <a:cubicBezTo>
                  <a:pt x="4038847" y="6169538"/>
                  <a:pt x="4027087" y="6162327"/>
                  <a:pt x="4019068" y="6152003"/>
                </a:cubicBezTo>
                <a:close/>
                <a:moveTo>
                  <a:pt x="3611867" y="6152003"/>
                </a:moveTo>
                <a:lnTo>
                  <a:pt x="3593853" y="6162416"/>
                </a:lnTo>
                <a:cubicBezTo>
                  <a:pt x="3592238" y="6258890"/>
                  <a:pt x="3540530" y="6348451"/>
                  <a:pt x="3457761" y="6398094"/>
                </a:cubicBezTo>
                <a:lnTo>
                  <a:pt x="3457761" y="6418323"/>
                </a:lnTo>
                <a:lnTo>
                  <a:pt x="3457791" y="6418233"/>
                </a:lnTo>
                <a:cubicBezTo>
                  <a:pt x="3471167" y="6420208"/>
                  <a:pt x="3482927" y="6427270"/>
                  <a:pt x="3491036" y="6437354"/>
                </a:cubicBezTo>
                <a:lnTo>
                  <a:pt x="3610970" y="6368111"/>
                </a:lnTo>
                <a:cubicBezTo>
                  <a:pt x="3609414" y="6363593"/>
                  <a:pt x="3608516" y="6358745"/>
                  <a:pt x="3608516" y="6353688"/>
                </a:cubicBezTo>
                <a:cubicBezTo>
                  <a:pt x="3608516" y="6349110"/>
                  <a:pt x="3609234" y="6344711"/>
                  <a:pt x="3610521" y="6340551"/>
                </a:cubicBezTo>
                <a:cubicBezTo>
                  <a:pt x="3610760" y="6339743"/>
                  <a:pt x="3611030" y="6338965"/>
                  <a:pt x="3611299" y="6338158"/>
                </a:cubicBezTo>
                <a:cubicBezTo>
                  <a:pt x="3616506" y="6323315"/>
                  <a:pt x="3629313" y="6312064"/>
                  <a:pt x="3645113" y="6309102"/>
                </a:cubicBezTo>
                <a:lnTo>
                  <a:pt x="3645113" y="6171663"/>
                </a:lnTo>
                <a:cubicBezTo>
                  <a:pt x="3631647" y="6169538"/>
                  <a:pt x="3619887" y="6162327"/>
                  <a:pt x="3611867" y="6152003"/>
                </a:cubicBezTo>
                <a:close/>
                <a:moveTo>
                  <a:pt x="3204698" y="6152003"/>
                </a:moveTo>
                <a:lnTo>
                  <a:pt x="3186684" y="6162416"/>
                </a:lnTo>
                <a:cubicBezTo>
                  <a:pt x="3185068" y="6258890"/>
                  <a:pt x="3133360" y="6348451"/>
                  <a:pt x="3050591" y="6398094"/>
                </a:cubicBezTo>
                <a:lnTo>
                  <a:pt x="3050591" y="6418323"/>
                </a:lnTo>
                <a:lnTo>
                  <a:pt x="3050621" y="6418233"/>
                </a:lnTo>
                <a:cubicBezTo>
                  <a:pt x="3063997" y="6420208"/>
                  <a:pt x="3075757" y="6427270"/>
                  <a:pt x="3083866" y="6437354"/>
                </a:cubicBezTo>
                <a:lnTo>
                  <a:pt x="3203800" y="6368111"/>
                </a:lnTo>
                <a:cubicBezTo>
                  <a:pt x="3202244" y="6363593"/>
                  <a:pt x="3201346" y="6358745"/>
                  <a:pt x="3201346" y="6353688"/>
                </a:cubicBezTo>
                <a:cubicBezTo>
                  <a:pt x="3201346" y="6349110"/>
                  <a:pt x="3202064" y="6344711"/>
                  <a:pt x="3203351" y="6340551"/>
                </a:cubicBezTo>
                <a:cubicBezTo>
                  <a:pt x="3203591" y="6339743"/>
                  <a:pt x="3203860" y="6338936"/>
                  <a:pt x="3204129" y="6338158"/>
                </a:cubicBezTo>
                <a:cubicBezTo>
                  <a:pt x="3209336" y="6323315"/>
                  <a:pt x="3222143" y="6312064"/>
                  <a:pt x="3237943" y="6309102"/>
                </a:cubicBezTo>
                <a:lnTo>
                  <a:pt x="3237943" y="6171663"/>
                </a:lnTo>
                <a:cubicBezTo>
                  <a:pt x="3224477" y="6169538"/>
                  <a:pt x="3212717" y="6162327"/>
                  <a:pt x="3204698" y="6152003"/>
                </a:cubicBezTo>
                <a:close/>
                <a:moveTo>
                  <a:pt x="2797498" y="6152003"/>
                </a:moveTo>
                <a:lnTo>
                  <a:pt x="2779484" y="6162416"/>
                </a:lnTo>
                <a:cubicBezTo>
                  <a:pt x="2777868" y="6258890"/>
                  <a:pt x="2726160" y="6348451"/>
                  <a:pt x="2643392" y="6398094"/>
                </a:cubicBezTo>
                <a:lnTo>
                  <a:pt x="2643392" y="6418323"/>
                </a:lnTo>
                <a:lnTo>
                  <a:pt x="2643422" y="6418233"/>
                </a:lnTo>
                <a:cubicBezTo>
                  <a:pt x="2656797" y="6420208"/>
                  <a:pt x="2668557" y="6427270"/>
                  <a:pt x="2676667" y="6437354"/>
                </a:cubicBezTo>
                <a:lnTo>
                  <a:pt x="2796600" y="6368111"/>
                </a:lnTo>
                <a:cubicBezTo>
                  <a:pt x="2795044" y="6363593"/>
                  <a:pt x="2794146" y="6358745"/>
                  <a:pt x="2794146" y="6353688"/>
                </a:cubicBezTo>
                <a:cubicBezTo>
                  <a:pt x="2794146" y="6349110"/>
                  <a:pt x="2794865" y="6344711"/>
                  <a:pt x="2796151" y="6340551"/>
                </a:cubicBezTo>
                <a:cubicBezTo>
                  <a:pt x="2796391" y="6339743"/>
                  <a:pt x="2796660" y="6338965"/>
                  <a:pt x="2796929" y="6338158"/>
                </a:cubicBezTo>
                <a:cubicBezTo>
                  <a:pt x="2802136" y="6323315"/>
                  <a:pt x="2814943" y="6312064"/>
                  <a:pt x="2830743" y="6309102"/>
                </a:cubicBezTo>
                <a:lnTo>
                  <a:pt x="2830743" y="6171663"/>
                </a:lnTo>
                <a:cubicBezTo>
                  <a:pt x="2817278" y="6169538"/>
                  <a:pt x="2805517" y="6162327"/>
                  <a:pt x="2797498" y="6152003"/>
                </a:cubicBezTo>
                <a:close/>
                <a:moveTo>
                  <a:pt x="2390328" y="6152003"/>
                </a:moveTo>
                <a:lnTo>
                  <a:pt x="2372314" y="6162416"/>
                </a:lnTo>
                <a:cubicBezTo>
                  <a:pt x="2370698" y="6258890"/>
                  <a:pt x="2318990" y="6348451"/>
                  <a:pt x="2236222" y="6398094"/>
                </a:cubicBezTo>
                <a:lnTo>
                  <a:pt x="2236222" y="6418323"/>
                </a:lnTo>
                <a:lnTo>
                  <a:pt x="2236252" y="6418233"/>
                </a:lnTo>
                <a:cubicBezTo>
                  <a:pt x="2249627" y="6420208"/>
                  <a:pt x="2261387" y="6427270"/>
                  <a:pt x="2269497" y="6437354"/>
                </a:cubicBezTo>
                <a:lnTo>
                  <a:pt x="2389430" y="6368111"/>
                </a:lnTo>
                <a:cubicBezTo>
                  <a:pt x="2387874" y="6363593"/>
                  <a:pt x="2386977" y="6358745"/>
                  <a:pt x="2386977" y="6353688"/>
                </a:cubicBezTo>
                <a:cubicBezTo>
                  <a:pt x="2386977" y="6349110"/>
                  <a:pt x="2387695" y="6344711"/>
                  <a:pt x="2388981" y="6340551"/>
                </a:cubicBezTo>
                <a:cubicBezTo>
                  <a:pt x="2389221" y="6339743"/>
                  <a:pt x="2389490" y="6338936"/>
                  <a:pt x="2389759" y="6338158"/>
                </a:cubicBezTo>
                <a:cubicBezTo>
                  <a:pt x="2394966" y="6323315"/>
                  <a:pt x="2407773" y="6312064"/>
                  <a:pt x="2423573" y="6309102"/>
                </a:cubicBezTo>
                <a:lnTo>
                  <a:pt x="2423573" y="6171663"/>
                </a:lnTo>
                <a:cubicBezTo>
                  <a:pt x="2410107" y="6169538"/>
                  <a:pt x="2398347" y="6162327"/>
                  <a:pt x="2390328" y="6152003"/>
                </a:cubicBezTo>
                <a:close/>
                <a:moveTo>
                  <a:pt x="1983128" y="6152003"/>
                </a:moveTo>
                <a:lnTo>
                  <a:pt x="1965114" y="6162416"/>
                </a:lnTo>
                <a:cubicBezTo>
                  <a:pt x="1963498" y="6258890"/>
                  <a:pt x="1911790" y="6348451"/>
                  <a:pt x="1829022" y="6398094"/>
                </a:cubicBezTo>
                <a:lnTo>
                  <a:pt x="1829022" y="6418323"/>
                </a:lnTo>
                <a:lnTo>
                  <a:pt x="1829052" y="6418233"/>
                </a:lnTo>
                <a:cubicBezTo>
                  <a:pt x="1842428" y="6420208"/>
                  <a:pt x="1854188" y="6427270"/>
                  <a:pt x="1862297" y="6437354"/>
                </a:cubicBezTo>
                <a:lnTo>
                  <a:pt x="1982230" y="6368111"/>
                </a:lnTo>
                <a:cubicBezTo>
                  <a:pt x="1980674" y="6363593"/>
                  <a:pt x="1979777" y="6358745"/>
                  <a:pt x="1979777" y="6353688"/>
                </a:cubicBezTo>
                <a:cubicBezTo>
                  <a:pt x="1979777" y="6349110"/>
                  <a:pt x="1980495" y="6344711"/>
                  <a:pt x="1981782" y="6340551"/>
                </a:cubicBezTo>
                <a:cubicBezTo>
                  <a:pt x="1982021" y="6339743"/>
                  <a:pt x="1982290" y="6338965"/>
                  <a:pt x="1982560" y="6338158"/>
                </a:cubicBezTo>
                <a:cubicBezTo>
                  <a:pt x="1987766" y="6323315"/>
                  <a:pt x="2000574" y="6312064"/>
                  <a:pt x="2016373" y="6309102"/>
                </a:cubicBezTo>
                <a:lnTo>
                  <a:pt x="2016373" y="6171663"/>
                </a:lnTo>
                <a:cubicBezTo>
                  <a:pt x="2002908" y="6169538"/>
                  <a:pt x="1991148" y="6162327"/>
                  <a:pt x="1983128" y="6152003"/>
                </a:cubicBezTo>
                <a:close/>
                <a:moveTo>
                  <a:pt x="1575958" y="6152003"/>
                </a:moveTo>
                <a:lnTo>
                  <a:pt x="1557944" y="6162416"/>
                </a:lnTo>
                <a:cubicBezTo>
                  <a:pt x="1556328" y="6258890"/>
                  <a:pt x="1504621" y="6348451"/>
                  <a:pt x="1421852" y="6398094"/>
                </a:cubicBezTo>
                <a:lnTo>
                  <a:pt x="1421852" y="6418323"/>
                </a:lnTo>
                <a:lnTo>
                  <a:pt x="1421882" y="6418233"/>
                </a:lnTo>
                <a:cubicBezTo>
                  <a:pt x="1435258" y="6420208"/>
                  <a:pt x="1447018" y="6427270"/>
                  <a:pt x="1455127" y="6437354"/>
                </a:cubicBezTo>
                <a:lnTo>
                  <a:pt x="1575061" y="6368111"/>
                </a:lnTo>
                <a:cubicBezTo>
                  <a:pt x="1573505" y="6363593"/>
                  <a:pt x="1572607" y="6358745"/>
                  <a:pt x="1572607" y="6353688"/>
                </a:cubicBezTo>
                <a:cubicBezTo>
                  <a:pt x="1572607" y="6349110"/>
                  <a:pt x="1573325" y="6344711"/>
                  <a:pt x="1574612" y="6340551"/>
                </a:cubicBezTo>
                <a:cubicBezTo>
                  <a:pt x="1574851" y="6339743"/>
                  <a:pt x="1575120" y="6338936"/>
                  <a:pt x="1575390" y="6338158"/>
                </a:cubicBezTo>
                <a:cubicBezTo>
                  <a:pt x="1580596" y="6323315"/>
                  <a:pt x="1593404" y="6312064"/>
                  <a:pt x="1609203" y="6309102"/>
                </a:cubicBezTo>
                <a:lnTo>
                  <a:pt x="1609203" y="6171663"/>
                </a:lnTo>
                <a:cubicBezTo>
                  <a:pt x="1595738" y="6169538"/>
                  <a:pt x="1583978" y="6162327"/>
                  <a:pt x="1575958" y="6152003"/>
                </a:cubicBezTo>
                <a:close/>
                <a:moveTo>
                  <a:pt x="1168759" y="6152003"/>
                </a:moveTo>
                <a:lnTo>
                  <a:pt x="1150744" y="6162416"/>
                </a:lnTo>
                <a:cubicBezTo>
                  <a:pt x="1149129" y="6258890"/>
                  <a:pt x="1097421" y="6348451"/>
                  <a:pt x="1014652" y="6398094"/>
                </a:cubicBezTo>
                <a:lnTo>
                  <a:pt x="1014652" y="6418323"/>
                </a:lnTo>
                <a:lnTo>
                  <a:pt x="1014682" y="6418263"/>
                </a:lnTo>
                <a:cubicBezTo>
                  <a:pt x="1028058" y="6420238"/>
                  <a:pt x="1039818" y="6427300"/>
                  <a:pt x="1047927" y="6437384"/>
                </a:cubicBezTo>
                <a:lnTo>
                  <a:pt x="1167861" y="6368141"/>
                </a:lnTo>
                <a:cubicBezTo>
                  <a:pt x="1166305" y="6363623"/>
                  <a:pt x="1165407" y="6358775"/>
                  <a:pt x="1165407" y="6353718"/>
                </a:cubicBezTo>
                <a:cubicBezTo>
                  <a:pt x="1165407" y="6349140"/>
                  <a:pt x="1166125" y="6344741"/>
                  <a:pt x="1167412" y="6340581"/>
                </a:cubicBezTo>
                <a:cubicBezTo>
                  <a:pt x="1167651" y="6339773"/>
                  <a:pt x="1167921" y="6338965"/>
                  <a:pt x="1168190" y="6338158"/>
                </a:cubicBezTo>
                <a:cubicBezTo>
                  <a:pt x="1173397" y="6323315"/>
                  <a:pt x="1186204" y="6312064"/>
                  <a:pt x="1202004" y="6309102"/>
                </a:cubicBezTo>
                <a:lnTo>
                  <a:pt x="1202004" y="6171663"/>
                </a:lnTo>
                <a:cubicBezTo>
                  <a:pt x="1188538" y="6169538"/>
                  <a:pt x="1176778" y="6162327"/>
                  <a:pt x="1168759" y="6152003"/>
                </a:cubicBezTo>
                <a:close/>
                <a:moveTo>
                  <a:pt x="761589" y="6152003"/>
                </a:moveTo>
                <a:lnTo>
                  <a:pt x="743575" y="6162416"/>
                </a:lnTo>
                <a:cubicBezTo>
                  <a:pt x="741959" y="6258890"/>
                  <a:pt x="690251" y="6348451"/>
                  <a:pt x="607482" y="6398094"/>
                </a:cubicBezTo>
                <a:lnTo>
                  <a:pt x="607482" y="6418323"/>
                </a:lnTo>
                <a:lnTo>
                  <a:pt x="607512" y="6418233"/>
                </a:lnTo>
                <a:cubicBezTo>
                  <a:pt x="620888" y="6420208"/>
                  <a:pt x="632648" y="6427270"/>
                  <a:pt x="640757" y="6437354"/>
                </a:cubicBezTo>
                <a:lnTo>
                  <a:pt x="760691" y="6368111"/>
                </a:lnTo>
                <a:cubicBezTo>
                  <a:pt x="759135" y="6363593"/>
                  <a:pt x="758237" y="6358745"/>
                  <a:pt x="758237" y="6353688"/>
                </a:cubicBezTo>
                <a:cubicBezTo>
                  <a:pt x="758237" y="6349110"/>
                  <a:pt x="758955" y="6344711"/>
                  <a:pt x="760242" y="6340551"/>
                </a:cubicBezTo>
                <a:cubicBezTo>
                  <a:pt x="760481" y="6339743"/>
                  <a:pt x="760751" y="6338936"/>
                  <a:pt x="761020" y="6338158"/>
                </a:cubicBezTo>
                <a:cubicBezTo>
                  <a:pt x="766227" y="6323315"/>
                  <a:pt x="779034" y="6312064"/>
                  <a:pt x="794834" y="6309102"/>
                </a:cubicBezTo>
                <a:lnTo>
                  <a:pt x="794834" y="6171663"/>
                </a:lnTo>
                <a:cubicBezTo>
                  <a:pt x="781368" y="6169538"/>
                  <a:pt x="769608" y="6162327"/>
                  <a:pt x="761589" y="6152003"/>
                </a:cubicBezTo>
                <a:close/>
                <a:moveTo>
                  <a:pt x="354449" y="6151914"/>
                </a:moveTo>
                <a:lnTo>
                  <a:pt x="336435" y="6162327"/>
                </a:lnTo>
                <a:cubicBezTo>
                  <a:pt x="334819" y="6258801"/>
                  <a:pt x="283111" y="6348362"/>
                  <a:pt x="200342" y="6398005"/>
                </a:cubicBezTo>
                <a:lnTo>
                  <a:pt x="200342" y="6418233"/>
                </a:lnTo>
                <a:cubicBezTo>
                  <a:pt x="213718" y="6420208"/>
                  <a:pt x="225478" y="6427270"/>
                  <a:pt x="233587" y="6437354"/>
                </a:cubicBezTo>
                <a:lnTo>
                  <a:pt x="353521" y="6368111"/>
                </a:lnTo>
                <a:cubicBezTo>
                  <a:pt x="351965" y="6363593"/>
                  <a:pt x="351067" y="6358745"/>
                  <a:pt x="351067" y="6353688"/>
                </a:cubicBezTo>
                <a:cubicBezTo>
                  <a:pt x="351067" y="6349110"/>
                  <a:pt x="351785" y="6344711"/>
                  <a:pt x="353072" y="6340551"/>
                </a:cubicBezTo>
                <a:cubicBezTo>
                  <a:pt x="353312" y="6339743"/>
                  <a:pt x="353581" y="6338965"/>
                  <a:pt x="353850" y="6338158"/>
                </a:cubicBezTo>
                <a:cubicBezTo>
                  <a:pt x="359057" y="6323315"/>
                  <a:pt x="371864" y="6312064"/>
                  <a:pt x="387664" y="6309102"/>
                </a:cubicBezTo>
                <a:lnTo>
                  <a:pt x="387664" y="6171663"/>
                </a:lnTo>
                <a:lnTo>
                  <a:pt x="387694" y="6171573"/>
                </a:lnTo>
                <a:cubicBezTo>
                  <a:pt x="374228" y="6169449"/>
                  <a:pt x="362468" y="6162237"/>
                  <a:pt x="354449" y="6151914"/>
                </a:cubicBezTo>
                <a:close/>
                <a:moveTo>
                  <a:pt x="12000594" y="6129449"/>
                </a:moveTo>
                <a:cubicBezTo>
                  <a:pt x="11959494" y="6129448"/>
                  <a:pt x="11918394" y="6138972"/>
                  <a:pt x="11880884" y="6158018"/>
                </a:cubicBezTo>
                <a:lnTo>
                  <a:pt x="11966615" y="6207511"/>
                </a:lnTo>
                <a:cubicBezTo>
                  <a:pt x="11970700" y="6202694"/>
                  <a:pt x="11975794" y="6198751"/>
                  <a:pt x="11981570" y="6196013"/>
                </a:cubicBezTo>
                <a:lnTo>
                  <a:pt x="12000594" y="6191745"/>
                </a:lnTo>
                <a:lnTo>
                  <a:pt x="12019606" y="6196013"/>
                </a:lnTo>
                <a:cubicBezTo>
                  <a:pt x="12025377" y="6198751"/>
                  <a:pt x="12030472" y="6202694"/>
                  <a:pt x="12034572" y="6207511"/>
                </a:cubicBezTo>
                <a:lnTo>
                  <a:pt x="12120302" y="6158018"/>
                </a:lnTo>
                <a:cubicBezTo>
                  <a:pt x="12082793" y="6138972"/>
                  <a:pt x="12041694" y="6129448"/>
                  <a:pt x="12000594" y="6129449"/>
                </a:cubicBezTo>
                <a:close/>
                <a:moveTo>
                  <a:pt x="11593424" y="6129419"/>
                </a:moveTo>
                <a:cubicBezTo>
                  <a:pt x="11552324" y="6129418"/>
                  <a:pt x="11511223" y="6138942"/>
                  <a:pt x="11473714" y="6157988"/>
                </a:cubicBezTo>
                <a:lnTo>
                  <a:pt x="11559428" y="6207471"/>
                </a:lnTo>
                <a:lnTo>
                  <a:pt x="11559415" y="6207481"/>
                </a:lnTo>
                <a:lnTo>
                  <a:pt x="11559445" y="6207481"/>
                </a:lnTo>
                <a:lnTo>
                  <a:pt x="11559428" y="6207471"/>
                </a:lnTo>
                <a:lnTo>
                  <a:pt x="11574370" y="6195983"/>
                </a:lnTo>
                <a:cubicBezTo>
                  <a:pt x="11580145" y="6193245"/>
                  <a:pt x="11586601" y="6191711"/>
                  <a:pt x="11593408" y="6191711"/>
                </a:cubicBezTo>
                <a:cubicBezTo>
                  <a:pt x="11607024" y="6191711"/>
                  <a:pt x="11619203" y="6197846"/>
                  <a:pt x="11627402" y="6207481"/>
                </a:cubicBezTo>
                <a:lnTo>
                  <a:pt x="11713132" y="6157988"/>
                </a:lnTo>
                <a:cubicBezTo>
                  <a:pt x="11675624" y="6138942"/>
                  <a:pt x="11634524" y="6129418"/>
                  <a:pt x="11593424" y="6129419"/>
                </a:cubicBezTo>
                <a:close/>
                <a:moveTo>
                  <a:pt x="11186224" y="6129419"/>
                </a:moveTo>
                <a:cubicBezTo>
                  <a:pt x="11145124" y="6129418"/>
                  <a:pt x="11104024" y="6138942"/>
                  <a:pt x="11066515" y="6157988"/>
                </a:cubicBezTo>
                <a:lnTo>
                  <a:pt x="11152228" y="6207471"/>
                </a:lnTo>
                <a:lnTo>
                  <a:pt x="11152215" y="6207481"/>
                </a:lnTo>
                <a:lnTo>
                  <a:pt x="11152245" y="6207481"/>
                </a:lnTo>
                <a:lnTo>
                  <a:pt x="11152228" y="6207471"/>
                </a:lnTo>
                <a:lnTo>
                  <a:pt x="11167170" y="6195983"/>
                </a:lnTo>
                <a:cubicBezTo>
                  <a:pt x="11172945" y="6193245"/>
                  <a:pt x="11179402" y="6191711"/>
                  <a:pt x="11186209" y="6191711"/>
                </a:cubicBezTo>
                <a:cubicBezTo>
                  <a:pt x="11199824" y="6191711"/>
                  <a:pt x="11212003" y="6197846"/>
                  <a:pt x="11220202" y="6207481"/>
                </a:cubicBezTo>
                <a:lnTo>
                  <a:pt x="11305933" y="6157988"/>
                </a:lnTo>
                <a:cubicBezTo>
                  <a:pt x="11268424" y="6138942"/>
                  <a:pt x="11227324" y="6129418"/>
                  <a:pt x="11186224" y="6129419"/>
                </a:cubicBezTo>
                <a:close/>
                <a:moveTo>
                  <a:pt x="10779054" y="6129419"/>
                </a:moveTo>
                <a:cubicBezTo>
                  <a:pt x="10737954" y="6129418"/>
                  <a:pt x="10696854" y="6138942"/>
                  <a:pt x="10659345" y="6157988"/>
                </a:cubicBezTo>
                <a:lnTo>
                  <a:pt x="10745058" y="6207471"/>
                </a:lnTo>
                <a:lnTo>
                  <a:pt x="10745045" y="6207481"/>
                </a:lnTo>
                <a:lnTo>
                  <a:pt x="10745075" y="6207481"/>
                </a:lnTo>
                <a:lnTo>
                  <a:pt x="10745058" y="6207471"/>
                </a:lnTo>
                <a:lnTo>
                  <a:pt x="10760000" y="6195983"/>
                </a:lnTo>
                <a:cubicBezTo>
                  <a:pt x="10765775" y="6193245"/>
                  <a:pt x="10772231" y="6191711"/>
                  <a:pt x="10779039" y="6191711"/>
                </a:cubicBezTo>
                <a:cubicBezTo>
                  <a:pt x="10792654" y="6191711"/>
                  <a:pt x="10804833" y="6197846"/>
                  <a:pt x="10813032" y="6207481"/>
                </a:cubicBezTo>
                <a:lnTo>
                  <a:pt x="10898763" y="6157988"/>
                </a:lnTo>
                <a:cubicBezTo>
                  <a:pt x="10861253" y="6138942"/>
                  <a:pt x="10820154" y="6129418"/>
                  <a:pt x="10779054" y="6129419"/>
                </a:cubicBezTo>
                <a:close/>
                <a:moveTo>
                  <a:pt x="10371854" y="6129419"/>
                </a:moveTo>
                <a:cubicBezTo>
                  <a:pt x="10330754" y="6129418"/>
                  <a:pt x="10289654" y="6138942"/>
                  <a:pt x="10252145" y="6157988"/>
                </a:cubicBezTo>
                <a:lnTo>
                  <a:pt x="10337859" y="6207471"/>
                </a:lnTo>
                <a:lnTo>
                  <a:pt x="10337846" y="6207481"/>
                </a:lnTo>
                <a:lnTo>
                  <a:pt x="10337876" y="6207481"/>
                </a:lnTo>
                <a:lnTo>
                  <a:pt x="10337859" y="6207471"/>
                </a:lnTo>
                <a:lnTo>
                  <a:pt x="10352800" y="6195983"/>
                </a:lnTo>
                <a:cubicBezTo>
                  <a:pt x="10358575" y="6193245"/>
                  <a:pt x="10365031" y="6191711"/>
                  <a:pt x="10371839" y="6191711"/>
                </a:cubicBezTo>
                <a:cubicBezTo>
                  <a:pt x="10385454" y="6191711"/>
                  <a:pt x="10397633" y="6197846"/>
                  <a:pt x="10405832" y="6207481"/>
                </a:cubicBezTo>
                <a:lnTo>
                  <a:pt x="10491563" y="6157988"/>
                </a:lnTo>
                <a:cubicBezTo>
                  <a:pt x="10454054" y="6138942"/>
                  <a:pt x="10412954" y="6129418"/>
                  <a:pt x="10371854" y="6129419"/>
                </a:cubicBezTo>
                <a:close/>
                <a:moveTo>
                  <a:pt x="9964684" y="6129419"/>
                </a:moveTo>
                <a:cubicBezTo>
                  <a:pt x="9923584" y="6129418"/>
                  <a:pt x="9882484" y="6138942"/>
                  <a:pt x="9844975" y="6157988"/>
                </a:cubicBezTo>
                <a:lnTo>
                  <a:pt x="9930689" y="6207471"/>
                </a:lnTo>
                <a:lnTo>
                  <a:pt x="9930676" y="6207481"/>
                </a:lnTo>
                <a:lnTo>
                  <a:pt x="9930706" y="6207481"/>
                </a:lnTo>
                <a:lnTo>
                  <a:pt x="9930689" y="6207471"/>
                </a:lnTo>
                <a:lnTo>
                  <a:pt x="9945630" y="6195983"/>
                </a:lnTo>
                <a:cubicBezTo>
                  <a:pt x="9951406" y="6193245"/>
                  <a:pt x="9957862" y="6191711"/>
                  <a:pt x="9964669" y="6191711"/>
                </a:cubicBezTo>
                <a:cubicBezTo>
                  <a:pt x="9978284" y="6191711"/>
                  <a:pt x="9990463" y="6197846"/>
                  <a:pt x="9998662" y="6207481"/>
                </a:cubicBezTo>
                <a:lnTo>
                  <a:pt x="10084394" y="6157988"/>
                </a:lnTo>
                <a:cubicBezTo>
                  <a:pt x="10046885" y="6138942"/>
                  <a:pt x="10005784" y="6129418"/>
                  <a:pt x="9964684" y="6129419"/>
                </a:cubicBezTo>
                <a:close/>
                <a:moveTo>
                  <a:pt x="9557515" y="6129419"/>
                </a:moveTo>
                <a:cubicBezTo>
                  <a:pt x="9516414" y="6129418"/>
                  <a:pt x="9475314" y="6138942"/>
                  <a:pt x="9437805" y="6157988"/>
                </a:cubicBezTo>
                <a:lnTo>
                  <a:pt x="9523519" y="6207471"/>
                </a:lnTo>
                <a:lnTo>
                  <a:pt x="9523506" y="6207481"/>
                </a:lnTo>
                <a:lnTo>
                  <a:pt x="9523536" y="6207481"/>
                </a:lnTo>
                <a:lnTo>
                  <a:pt x="9523519" y="6207471"/>
                </a:lnTo>
                <a:lnTo>
                  <a:pt x="9538460" y="6195983"/>
                </a:lnTo>
                <a:cubicBezTo>
                  <a:pt x="9544236" y="6193245"/>
                  <a:pt x="9550692" y="6191711"/>
                  <a:pt x="9557499" y="6191711"/>
                </a:cubicBezTo>
                <a:cubicBezTo>
                  <a:pt x="9571115" y="6191711"/>
                  <a:pt x="9583293" y="6197846"/>
                  <a:pt x="9591492" y="6207481"/>
                </a:cubicBezTo>
                <a:lnTo>
                  <a:pt x="9677224" y="6157988"/>
                </a:lnTo>
                <a:cubicBezTo>
                  <a:pt x="9639714" y="6138942"/>
                  <a:pt x="9598614" y="6129418"/>
                  <a:pt x="9557515" y="6129419"/>
                </a:cubicBezTo>
                <a:close/>
                <a:moveTo>
                  <a:pt x="9150314" y="6129419"/>
                </a:moveTo>
                <a:cubicBezTo>
                  <a:pt x="9109214" y="6129418"/>
                  <a:pt x="9068114" y="6138942"/>
                  <a:pt x="9030605" y="6157988"/>
                </a:cubicBezTo>
                <a:lnTo>
                  <a:pt x="9116320" y="6207471"/>
                </a:lnTo>
                <a:lnTo>
                  <a:pt x="9116307" y="6207481"/>
                </a:lnTo>
                <a:lnTo>
                  <a:pt x="9116337" y="6207481"/>
                </a:lnTo>
                <a:lnTo>
                  <a:pt x="9116320" y="6207471"/>
                </a:lnTo>
                <a:lnTo>
                  <a:pt x="9131261" y="6195983"/>
                </a:lnTo>
                <a:cubicBezTo>
                  <a:pt x="9137036" y="6193245"/>
                  <a:pt x="9143491" y="6191711"/>
                  <a:pt x="9150299" y="6191711"/>
                </a:cubicBezTo>
                <a:cubicBezTo>
                  <a:pt x="9163915" y="6191711"/>
                  <a:pt x="9176094" y="6197846"/>
                  <a:pt x="9184293" y="6207481"/>
                </a:cubicBezTo>
                <a:lnTo>
                  <a:pt x="9270023" y="6157988"/>
                </a:lnTo>
                <a:cubicBezTo>
                  <a:pt x="9232514" y="6138942"/>
                  <a:pt x="9191414" y="6129418"/>
                  <a:pt x="9150314" y="6129419"/>
                </a:cubicBezTo>
                <a:close/>
                <a:moveTo>
                  <a:pt x="8743145" y="6129419"/>
                </a:moveTo>
                <a:cubicBezTo>
                  <a:pt x="8702045" y="6129418"/>
                  <a:pt x="8660945" y="6138942"/>
                  <a:pt x="8623435" y="6157988"/>
                </a:cubicBezTo>
                <a:lnTo>
                  <a:pt x="8709149" y="6207471"/>
                </a:lnTo>
                <a:lnTo>
                  <a:pt x="8709136" y="6207481"/>
                </a:lnTo>
                <a:lnTo>
                  <a:pt x="8709166" y="6207481"/>
                </a:lnTo>
                <a:lnTo>
                  <a:pt x="8709149" y="6207471"/>
                </a:lnTo>
                <a:lnTo>
                  <a:pt x="8724091" y="6195983"/>
                </a:lnTo>
                <a:cubicBezTo>
                  <a:pt x="8729866" y="6193245"/>
                  <a:pt x="8736322" y="6191711"/>
                  <a:pt x="8743129" y="6191711"/>
                </a:cubicBezTo>
                <a:cubicBezTo>
                  <a:pt x="8756745" y="6191711"/>
                  <a:pt x="8768924" y="6197846"/>
                  <a:pt x="8777123" y="6207481"/>
                </a:cubicBezTo>
                <a:lnTo>
                  <a:pt x="8862853" y="6157988"/>
                </a:lnTo>
                <a:cubicBezTo>
                  <a:pt x="8825344" y="6138942"/>
                  <a:pt x="8784245" y="6129418"/>
                  <a:pt x="8743145" y="6129419"/>
                </a:cubicBezTo>
                <a:close/>
                <a:moveTo>
                  <a:pt x="8335945" y="6129419"/>
                </a:moveTo>
                <a:cubicBezTo>
                  <a:pt x="8294845" y="6129418"/>
                  <a:pt x="8253745" y="6138942"/>
                  <a:pt x="8216236" y="6157988"/>
                </a:cubicBezTo>
                <a:lnTo>
                  <a:pt x="8301949" y="6207471"/>
                </a:lnTo>
                <a:lnTo>
                  <a:pt x="8301936" y="6207481"/>
                </a:lnTo>
                <a:lnTo>
                  <a:pt x="8301966" y="6207481"/>
                </a:lnTo>
                <a:lnTo>
                  <a:pt x="8301949" y="6207471"/>
                </a:lnTo>
                <a:lnTo>
                  <a:pt x="8316891" y="6195983"/>
                </a:lnTo>
                <a:cubicBezTo>
                  <a:pt x="8322667" y="6193245"/>
                  <a:pt x="8329123" y="6191711"/>
                  <a:pt x="8335930" y="6191711"/>
                </a:cubicBezTo>
                <a:cubicBezTo>
                  <a:pt x="8349545" y="6191711"/>
                  <a:pt x="8361724" y="6197846"/>
                  <a:pt x="8369923" y="6207481"/>
                </a:cubicBezTo>
                <a:lnTo>
                  <a:pt x="8455654" y="6157988"/>
                </a:lnTo>
                <a:cubicBezTo>
                  <a:pt x="8418145" y="6138942"/>
                  <a:pt x="8377045" y="6129418"/>
                  <a:pt x="8335945" y="6129419"/>
                </a:cubicBezTo>
                <a:close/>
                <a:moveTo>
                  <a:pt x="7928775" y="6129419"/>
                </a:moveTo>
                <a:cubicBezTo>
                  <a:pt x="7887675" y="6129418"/>
                  <a:pt x="7846575" y="6138942"/>
                  <a:pt x="7809066" y="6157988"/>
                </a:cubicBezTo>
                <a:lnTo>
                  <a:pt x="7894780" y="6207471"/>
                </a:lnTo>
                <a:lnTo>
                  <a:pt x="7894767" y="6207481"/>
                </a:lnTo>
                <a:lnTo>
                  <a:pt x="7894797" y="6207481"/>
                </a:lnTo>
                <a:lnTo>
                  <a:pt x="7894780" y="6207471"/>
                </a:lnTo>
                <a:lnTo>
                  <a:pt x="7909721" y="6195983"/>
                </a:lnTo>
                <a:cubicBezTo>
                  <a:pt x="7915497" y="6193245"/>
                  <a:pt x="7921953" y="6191711"/>
                  <a:pt x="7928760" y="6191711"/>
                </a:cubicBezTo>
                <a:cubicBezTo>
                  <a:pt x="7942375" y="6191711"/>
                  <a:pt x="7954555" y="6197846"/>
                  <a:pt x="7962754" y="6207481"/>
                </a:cubicBezTo>
                <a:lnTo>
                  <a:pt x="8048484" y="6157988"/>
                </a:lnTo>
                <a:cubicBezTo>
                  <a:pt x="8010975" y="6138942"/>
                  <a:pt x="7969875" y="6129418"/>
                  <a:pt x="7928775" y="6129419"/>
                </a:cubicBezTo>
                <a:close/>
                <a:moveTo>
                  <a:pt x="7521575" y="6129419"/>
                </a:moveTo>
                <a:cubicBezTo>
                  <a:pt x="7480475" y="6129418"/>
                  <a:pt x="7439375" y="6138942"/>
                  <a:pt x="7401866" y="6157988"/>
                </a:cubicBezTo>
                <a:lnTo>
                  <a:pt x="7487580" y="6207471"/>
                </a:lnTo>
                <a:lnTo>
                  <a:pt x="7487567" y="6207481"/>
                </a:lnTo>
                <a:lnTo>
                  <a:pt x="7487597" y="6207481"/>
                </a:lnTo>
                <a:lnTo>
                  <a:pt x="7487580" y="6207471"/>
                </a:lnTo>
                <a:lnTo>
                  <a:pt x="7502522" y="6195983"/>
                </a:lnTo>
                <a:cubicBezTo>
                  <a:pt x="7508297" y="6193245"/>
                  <a:pt x="7514753" y="6191711"/>
                  <a:pt x="7521560" y="6191711"/>
                </a:cubicBezTo>
                <a:cubicBezTo>
                  <a:pt x="7535175" y="6191711"/>
                  <a:pt x="7547355" y="6197846"/>
                  <a:pt x="7555554" y="6207481"/>
                </a:cubicBezTo>
                <a:lnTo>
                  <a:pt x="7641284" y="6157988"/>
                </a:lnTo>
                <a:cubicBezTo>
                  <a:pt x="7603775" y="6138942"/>
                  <a:pt x="7562675" y="6129418"/>
                  <a:pt x="7521575" y="6129419"/>
                </a:cubicBezTo>
                <a:close/>
                <a:moveTo>
                  <a:pt x="7114405" y="6129419"/>
                </a:moveTo>
                <a:cubicBezTo>
                  <a:pt x="7073305" y="6129418"/>
                  <a:pt x="7032205" y="6138942"/>
                  <a:pt x="6994696" y="6157988"/>
                </a:cubicBezTo>
                <a:lnTo>
                  <a:pt x="7080410" y="6207471"/>
                </a:lnTo>
                <a:lnTo>
                  <a:pt x="7080397" y="6207481"/>
                </a:lnTo>
                <a:lnTo>
                  <a:pt x="7080427" y="6207481"/>
                </a:lnTo>
                <a:lnTo>
                  <a:pt x="7080410" y="6207471"/>
                </a:lnTo>
                <a:lnTo>
                  <a:pt x="7095352" y="6195983"/>
                </a:lnTo>
                <a:cubicBezTo>
                  <a:pt x="7101127" y="6193245"/>
                  <a:pt x="7107583" y="6191711"/>
                  <a:pt x="7114391" y="6191711"/>
                </a:cubicBezTo>
                <a:cubicBezTo>
                  <a:pt x="7128005" y="6191711"/>
                  <a:pt x="7140184" y="6197846"/>
                  <a:pt x="7148383" y="6207481"/>
                </a:cubicBezTo>
                <a:lnTo>
                  <a:pt x="7234115" y="6157988"/>
                </a:lnTo>
                <a:cubicBezTo>
                  <a:pt x="7196606" y="6138942"/>
                  <a:pt x="7155505" y="6129418"/>
                  <a:pt x="7114405" y="6129419"/>
                </a:cubicBezTo>
                <a:close/>
                <a:moveTo>
                  <a:pt x="6707206" y="6129419"/>
                </a:moveTo>
                <a:cubicBezTo>
                  <a:pt x="6666106" y="6129418"/>
                  <a:pt x="6625006" y="6138942"/>
                  <a:pt x="6587496" y="6157988"/>
                </a:cubicBezTo>
                <a:lnTo>
                  <a:pt x="6673210" y="6207471"/>
                </a:lnTo>
                <a:lnTo>
                  <a:pt x="6673197" y="6207481"/>
                </a:lnTo>
                <a:lnTo>
                  <a:pt x="6673227" y="6207481"/>
                </a:lnTo>
                <a:lnTo>
                  <a:pt x="6673210" y="6207471"/>
                </a:lnTo>
                <a:lnTo>
                  <a:pt x="6688152" y="6195983"/>
                </a:lnTo>
                <a:cubicBezTo>
                  <a:pt x="6693927" y="6193245"/>
                  <a:pt x="6700383" y="6191711"/>
                  <a:pt x="6707191" y="6191711"/>
                </a:cubicBezTo>
                <a:cubicBezTo>
                  <a:pt x="6720806" y="6191711"/>
                  <a:pt x="6732985" y="6197846"/>
                  <a:pt x="6741184" y="6207481"/>
                </a:cubicBezTo>
                <a:lnTo>
                  <a:pt x="6826915" y="6157988"/>
                </a:lnTo>
                <a:cubicBezTo>
                  <a:pt x="6789406" y="6138942"/>
                  <a:pt x="6748306" y="6129418"/>
                  <a:pt x="6707206" y="6129419"/>
                </a:cubicBezTo>
                <a:close/>
                <a:moveTo>
                  <a:pt x="6300036" y="6129419"/>
                </a:moveTo>
                <a:cubicBezTo>
                  <a:pt x="6258936" y="6129418"/>
                  <a:pt x="6217836" y="6138942"/>
                  <a:pt x="6180326" y="6157988"/>
                </a:cubicBezTo>
                <a:lnTo>
                  <a:pt x="6266041" y="6207471"/>
                </a:lnTo>
                <a:lnTo>
                  <a:pt x="6266028" y="6207481"/>
                </a:lnTo>
                <a:lnTo>
                  <a:pt x="6266058" y="6207481"/>
                </a:lnTo>
                <a:lnTo>
                  <a:pt x="6266041" y="6207471"/>
                </a:lnTo>
                <a:lnTo>
                  <a:pt x="6280982" y="6195983"/>
                </a:lnTo>
                <a:cubicBezTo>
                  <a:pt x="6286757" y="6193245"/>
                  <a:pt x="6293213" y="6191711"/>
                  <a:pt x="6300021" y="6191711"/>
                </a:cubicBezTo>
                <a:cubicBezTo>
                  <a:pt x="6313636" y="6191711"/>
                  <a:pt x="6325815" y="6197846"/>
                  <a:pt x="6334014" y="6207481"/>
                </a:cubicBezTo>
                <a:lnTo>
                  <a:pt x="6419745" y="6157988"/>
                </a:lnTo>
                <a:cubicBezTo>
                  <a:pt x="6382236" y="6138942"/>
                  <a:pt x="6341136" y="6129418"/>
                  <a:pt x="6300036" y="6129419"/>
                </a:cubicBezTo>
                <a:close/>
                <a:moveTo>
                  <a:pt x="5892866" y="6129419"/>
                </a:moveTo>
                <a:cubicBezTo>
                  <a:pt x="5851766" y="6129418"/>
                  <a:pt x="5810666" y="6138942"/>
                  <a:pt x="5773157" y="6157988"/>
                </a:cubicBezTo>
                <a:lnTo>
                  <a:pt x="5858871" y="6207471"/>
                </a:lnTo>
                <a:lnTo>
                  <a:pt x="5858858" y="6207481"/>
                </a:lnTo>
                <a:lnTo>
                  <a:pt x="5858888" y="6207481"/>
                </a:lnTo>
                <a:lnTo>
                  <a:pt x="5858871" y="6207471"/>
                </a:lnTo>
                <a:lnTo>
                  <a:pt x="5873813" y="6195983"/>
                </a:lnTo>
                <a:cubicBezTo>
                  <a:pt x="5879588" y="6193245"/>
                  <a:pt x="5886044" y="6191711"/>
                  <a:pt x="5892851" y="6191711"/>
                </a:cubicBezTo>
                <a:cubicBezTo>
                  <a:pt x="5906466" y="6191711"/>
                  <a:pt x="5918645" y="6197846"/>
                  <a:pt x="5926845" y="6207481"/>
                </a:cubicBezTo>
                <a:lnTo>
                  <a:pt x="6012575" y="6157988"/>
                </a:lnTo>
                <a:cubicBezTo>
                  <a:pt x="5975066" y="6138942"/>
                  <a:pt x="5933966" y="6129418"/>
                  <a:pt x="5892866" y="6129419"/>
                </a:cubicBezTo>
                <a:close/>
                <a:moveTo>
                  <a:pt x="5485667" y="6129419"/>
                </a:moveTo>
                <a:cubicBezTo>
                  <a:pt x="5444566" y="6129418"/>
                  <a:pt x="5403466" y="6138942"/>
                  <a:pt x="5365958" y="6157988"/>
                </a:cubicBezTo>
                <a:lnTo>
                  <a:pt x="5451671" y="6207471"/>
                </a:lnTo>
                <a:lnTo>
                  <a:pt x="5451658" y="6207481"/>
                </a:lnTo>
                <a:lnTo>
                  <a:pt x="5451688" y="6207481"/>
                </a:lnTo>
                <a:lnTo>
                  <a:pt x="5451671" y="6207471"/>
                </a:lnTo>
                <a:lnTo>
                  <a:pt x="5466613" y="6195983"/>
                </a:lnTo>
                <a:cubicBezTo>
                  <a:pt x="5472388" y="6193245"/>
                  <a:pt x="5478844" y="6191711"/>
                  <a:pt x="5485651" y="6191711"/>
                </a:cubicBezTo>
                <a:cubicBezTo>
                  <a:pt x="5499266" y="6191711"/>
                  <a:pt x="5511445" y="6197846"/>
                  <a:pt x="5519644" y="6207481"/>
                </a:cubicBezTo>
                <a:lnTo>
                  <a:pt x="5605375" y="6157988"/>
                </a:lnTo>
                <a:cubicBezTo>
                  <a:pt x="5567866" y="6138942"/>
                  <a:pt x="5526766" y="6129418"/>
                  <a:pt x="5485667" y="6129419"/>
                </a:cubicBezTo>
                <a:close/>
                <a:moveTo>
                  <a:pt x="5078496" y="6129419"/>
                </a:moveTo>
                <a:cubicBezTo>
                  <a:pt x="5037396" y="6129418"/>
                  <a:pt x="4996296" y="6138942"/>
                  <a:pt x="4958787" y="6157988"/>
                </a:cubicBezTo>
                <a:lnTo>
                  <a:pt x="5044501" y="6207471"/>
                </a:lnTo>
                <a:lnTo>
                  <a:pt x="5044488" y="6207481"/>
                </a:lnTo>
                <a:lnTo>
                  <a:pt x="5044519" y="6207481"/>
                </a:lnTo>
                <a:lnTo>
                  <a:pt x="5044501" y="6207471"/>
                </a:lnTo>
                <a:lnTo>
                  <a:pt x="5059443" y="6195983"/>
                </a:lnTo>
                <a:cubicBezTo>
                  <a:pt x="5065218" y="6193245"/>
                  <a:pt x="5071674" y="6191711"/>
                  <a:pt x="5078481" y="6191711"/>
                </a:cubicBezTo>
                <a:cubicBezTo>
                  <a:pt x="5092096" y="6191711"/>
                  <a:pt x="5104275" y="6197846"/>
                  <a:pt x="5112474" y="6207481"/>
                </a:cubicBezTo>
                <a:lnTo>
                  <a:pt x="5198205" y="6157988"/>
                </a:lnTo>
                <a:cubicBezTo>
                  <a:pt x="5160696" y="6138942"/>
                  <a:pt x="5119596" y="6129418"/>
                  <a:pt x="5078496" y="6129419"/>
                </a:cubicBezTo>
                <a:close/>
                <a:moveTo>
                  <a:pt x="4671297" y="6129419"/>
                </a:moveTo>
                <a:cubicBezTo>
                  <a:pt x="4630196" y="6129418"/>
                  <a:pt x="4589096" y="6138942"/>
                  <a:pt x="4551587" y="6157988"/>
                </a:cubicBezTo>
                <a:lnTo>
                  <a:pt x="4637301" y="6207471"/>
                </a:lnTo>
                <a:lnTo>
                  <a:pt x="4637289" y="6207481"/>
                </a:lnTo>
                <a:lnTo>
                  <a:pt x="4637318" y="6207481"/>
                </a:lnTo>
                <a:lnTo>
                  <a:pt x="4637301" y="6207471"/>
                </a:lnTo>
                <a:lnTo>
                  <a:pt x="4652243" y="6195983"/>
                </a:lnTo>
                <a:cubicBezTo>
                  <a:pt x="4658018" y="6193245"/>
                  <a:pt x="4664474" y="6191711"/>
                  <a:pt x="4671281" y="6191711"/>
                </a:cubicBezTo>
                <a:cubicBezTo>
                  <a:pt x="4684897" y="6191711"/>
                  <a:pt x="4697076" y="6197846"/>
                  <a:pt x="4705276" y="6207481"/>
                </a:cubicBezTo>
                <a:lnTo>
                  <a:pt x="4791006" y="6157988"/>
                </a:lnTo>
                <a:cubicBezTo>
                  <a:pt x="4753497" y="6138942"/>
                  <a:pt x="4712397" y="6129418"/>
                  <a:pt x="4671297" y="6129419"/>
                </a:cubicBezTo>
                <a:close/>
                <a:moveTo>
                  <a:pt x="4264127" y="6129419"/>
                </a:moveTo>
                <a:cubicBezTo>
                  <a:pt x="4223027" y="6129418"/>
                  <a:pt x="4181927" y="6138942"/>
                  <a:pt x="4144417" y="6157988"/>
                </a:cubicBezTo>
                <a:lnTo>
                  <a:pt x="4230131" y="6207471"/>
                </a:lnTo>
                <a:lnTo>
                  <a:pt x="4230118" y="6207481"/>
                </a:lnTo>
                <a:lnTo>
                  <a:pt x="4230148" y="6207481"/>
                </a:lnTo>
                <a:lnTo>
                  <a:pt x="4230131" y="6207471"/>
                </a:lnTo>
                <a:lnTo>
                  <a:pt x="4245073" y="6195983"/>
                </a:lnTo>
                <a:cubicBezTo>
                  <a:pt x="4250848" y="6193245"/>
                  <a:pt x="4257304" y="6191711"/>
                  <a:pt x="4264113" y="6191711"/>
                </a:cubicBezTo>
                <a:cubicBezTo>
                  <a:pt x="4277728" y="6191711"/>
                  <a:pt x="4289906" y="6197846"/>
                  <a:pt x="4298105" y="6207481"/>
                </a:cubicBezTo>
                <a:lnTo>
                  <a:pt x="4383837" y="6157988"/>
                </a:lnTo>
                <a:cubicBezTo>
                  <a:pt x="4346327" y="6138942"/>
                  <a:pt x="4305227" y="6129418"/>
                  <a:pt x="4264127" y="6129419"/>
                </a:cubicBezTo>
                <a:close/>
                <a:moveTo>
                  <a:pt x="3856927" y="6129419"/>
                </a:moveTo>
                <a:cubicBezTo>
                  <a:pt x="3815827" y="6129418"/>
                  <a:pt x="3774727" y="6138942"/>
                  <a:pt x="3737217" y="6157988"/>
                </a:cubicBezTo>
                <a:lnTo>
                  <a:pt x="3822931" y="6207471"/>
                </a:lnTo>
                <a:lnTo>
                  <a:pt x="3822918" y="6207481"/>
                </a:lnTo>
                <a:lnTo>
                  <a:pt x="3822948" y="6207481"/>
                </a:lnTo>
                <a:lnTo>
                  <a:pt x="3822931" y="6207471"/>
                </a:lnTo>
                <a:lnTo>
                  <a:pt x="3837873" y="6195983"/>
                </a:lnTo>
                <a:cubicBezTo>
                  <a:pt x="3843649" y="6193245"/>
                  <a:pt x="3850105" y="6191711"/>
                  <a:pt x="3856912" y="6191711"/>
                </a:cubicBezTo>
                <a:cubicBezTo>
                  <a:pt x="3870527" y="6191711"/>
                  <a:pt x="3882706" y="6197846"/>
                  <a:pt x="3890905" y="6207481"/>
                </a:cubicBezTo>
                <a:lnTo>
                  <a:pt x="3976636" y="6157988"/>
                </a:lnTo>
                <a:cubicBezTo>
                  <a:pt x="3939127" y="6138942"/>
                  <a:pt x="3898027" y="6129418"/>
                  <a:pt x="3856927" y="6129419"/>
                </a:cubicBezTo>
                <a:close/>
                <a:moveTo>
                  <a:pt x="3449757" y="6129419"/>
                </a:moveTo>
                <a:cubicBezTo>
                  <a:pt x="3408657" y="6129418"/>
                  <a:pt x="3367557" y="6138942"/>
                  <a:pt x="3330048" y="6157988"/>
                </a:cubicBezTo>
                <a:lnTo>
                  <a:pt x="3415762" y="6207471"/>
                </a:lnTo>
                <a:lnTo>
                  <a:pt x="3415749" y="6207481"/>
                </a:lnTo>
                <a:lnTo>
                  <a:pt x="3415779" y="6207481"/>
                </a:lnTo>
                <a:lnTo>
                  <a:pt x="3415762" y="6207471"/>
                </a:lnTo>
                <a:lnTo>
                  <a:pt x="3430703" y="6195983"/>
                </a:lnTo>
                <a:cubicBezTo>
                  <a:pt x="3436478" y="6193245"/>
                  <a:pt x="3442934" y="6191711"/>
                  <a:pt x="3449742" y="6191711"/>
                </a:cubicBezTo>
                <a:cubicBezTo>
                  <a:pt x="3463357" y="6191711"/>
                  <a:pt x="3475536" y="6197846"/>
                  <a:pt x="3483735" y="6207481"/>
                </a:cubicBezTo>
                <a:lnTo>
                  <a:pt x="3569466" y="6157988"/>
                </a:lnTo>
                <a:cubicBezTo>
                  <a:pt x="3531957" y="6138942"/>
                  <a:pt x="3490857" y="6129418"/>
                  <a:pt x="3449757" y="6129419"/>
                </a:cubicBezTo>
                <a:close/>
                <a:moveTo>
                  <a:pt x="3042557" y="6129419"/>
                </a:moveTo>
                <a:cubicBezTo>
                  <a:pt x="3001457" y="6129418"/>
                  <a:pt x="2960357" y="6138942"/>
                  <a:pt x="2922848" y="6157988"/>
                </a:cubicBezTo>
                <a:lnTo>
                  <a:pt x="3008562" y="6207471"/>
                </a:lnTo>
                <a:lnTo>
                  <a:pt x="3008549" y="6207481"/>
                </a:lnTo>
                <a:lnTo>
                  <a:pt x="3008579" y="6207481"/>
                </a:lnTo>
                <a:lnTo>
                  <a:pt x="3008562" y="6207471"/>
                </a:lnTo>
                <a:lnTo>
                  <a:pt x="3023504" y="6195983"/>
                </a:lnTo>
                <a:cubicBezTo>
                  <a:pt x="3029279" y="6193245"/>
                  <a:pt x="3035735" y="6191711"/>
                  <a:pt x="3042542" y="6191711"/>
                </a:cubicBezTo>
                <a:cubicBezTo>
                  <a:pt x="3056157" y="6191711"/>
                  <a:pt x="3068336" y="6197846"/>
                  <a:pt x="3076535" y="6207481"/>
                </a:cubicBezTo>
                <a:lnTo>
                  <a:pt x="3162266" y="6157988"/>
                </a:lnTo>
                <a:cubicBezTo>
                  <a:pt x="3124757" y="6138942"/>
                  <a:pt x="3083657" y="6129418"/>
                  <a:pt x="3042557" y="6129419"/>
                </a:cubicBezTo>
                <a:close/>
                <a:moveTo>
                  <a:pt x="2635387" y="6129419"/>
                </a:moveTo>
                <a:cubicBezTo>
                  <a:pt x="2594287" y="6129418"/>
                  <a:pt x="2553187" y="6138942"/>
                  <a:pt x="2515678" y="6157988"/>
                </a:cubicBezTo>
                <a:lnTo>
                  <a:pt x="2601392" y="6207471"/>
                </a:lnTo>
                <a:lnTo>
                  <a:pt x="2601379" y="6207481"/>
                </a:lnTo>
                <a:lnTo>
                  <a:pt x="2601409" y="6207481"/>
                </a:lnTo>
                <a:lnTo>
                  <a:pt x="2601392" y="6207471"/>
                </a:lnTo>
                <a:lnTo>
                  <a:pt x="2616334" y="6195983"/>
                </a:lnTo>
                <a:cubicBezTo>
                  <a:pt x="2622109" y="6193245"/>
                  <a:pt x="2628565" y="6191711"/>
                  <a:pt x="2635372" y="6191711"/>
                </a:cubicBezTo>
                <a:cubicBezTo>
                  <a:pt x="2648987" y="6191711"/>
                  <a:pt x="2661166" y="6197846"/>
                  <a:pt x="2669365" y="6207481"/>
                </a:cubicBezTo>
                <a:lnTo>
                  <a:pt x="2755096" y="6157988"/>
                </a:lnTo>
                <a:cubicBezTo>
                  <a:pt x="2717587" y="6138942"/>
                  <a:pt x="2676487" y="6129418"/>
                  <a:pt x="2635387" y="6129419"/>
                </a:cubicBezTo>
                <a:close/>
                <a:moveTo>
                  <a:pt x="2228217" y="6129419"/>
                </a:moveTo>
                <a:cubicBezTo>
                  <a:pt x="2187117" y="6129418"/>
                  <a:pt x="2146017" y="6138942"/>
                  <a:pt x="2108508" y="6157988"/>
                </a:cubicBezTo>
                <a:lnTo>
                  <a:pt x="2194222" y="6207471"/>
                </a:lnTo>
                <a:lnTo>
                  <a:pt x="2194209" y="6207481"/>
                </a:lnTo>
                <a:lnTo>
                  <a:pt x="2194239" y="6207481"/>
                </a:lnTo>
                <a:lnTo>
                  <a:pt x="2194222" y="6207471"/>
                </a:lnTo>
                <a:lnTo>
                  <a:pt x="2209164" y="6195983"/>
                </a:lnTo>
                <a:cubicBezTo>
                  <a:pt x="2214939" y="6193245"/>
                  <a:pt x="2221395" y="6191711"/>
                  <a:pt x="2228202" y="6191711"/>
                </a:cubicBezTo>
                <a:cubicBezTo>
                  <a:pt x="2241817" y="6191711"/>
                  <a:pt x="2253996" y="6197846"/>
                  <a:pt x="2262195" y="6207481"/>
                </a:cubicBezTo>
                <a:lnTo>
                  <a:pt x="2347926" y="6157988"/>
                </a:lnTo>
                <a:cubicBezTo>
                  <a:pt x="2310417" y="6138942"/>
                  <a:pt x="2269317" y="6129418"/>
                  <a:pt x="2228217" y="6129419"/>
                </a:cubicBezTo>
                <a:close/>
                <a:moveTo>
                  <a:pt x="1821017" y="6129419"/>
                </a:moveTo>
                <a:cubicBezTo>
                  <a:pt x="1779917" y="6129418"/>
                  <a:pt x="1738817" y="6138942"/>
                  <a:pt x="1701308" y="6157988"/>
                </a:cubicBezTo>
                <a:lnTo>
                  <a:pt x="1787022" y="6207471"/>
                </a:lnTo>
                <a:lnTo>
                  <a:pt x="1787009" y="6207481"/>
                </a:lnTo>
                <a:lnTo>
                  <a:pt x="1787039" y="6207481"/>
                </a:lnTo>
                <a:lnTo>
                  <a:pt x="1787022" y="6207471"/>
                </a:lnTo>
                <a:lnTo>
                  <a:pt x="1801963" y="6195983"/>
                </a:lnTo>
                <a:cubicBezTo>
                  <a:pt x="1807739" y="6193245"/>
                  <a:pt x="1814195" y="6191711"/>
                  <a:pt x="1821002" y="6191711"/>
                </a:cubicBezTo>
                <a:cubicBezTo>
                  <a:pt x="1834618" y="6191711"/>
                  <a:pt x="1846796" y="6197846"/>
                  <a:pt x="1854995" y="6207481"/>
                </a:cubicBezTo>
                <a:lnTo>
                  <a:pt x="1940727" y="6157988"/>
                </a:lnTo>
                <a:cubicBezTo>
                  <a:pt x="1903218" y="6138942"/>
                  <a:pt x="1862118" y="6129418"/>
                  <a:pt x="1821017" y="6129419"/>
                </a:cubicBezTo>
                <a:close/>
                <a:moveTo>
                  <a:pt x="1413848" y="6129419"/>
                </a:moveTo>
                <a:cubicBezTo>
                  <a:pt x="1372748" y="6129418"/>
                  <a:pt x="1331648" y="6138942"/>
                  <a:pt x="1294138" y="6157988"/>
                </a:cubicBezTo>
                <a:lnTo>
                  <a:pt x="1379852" y="6207471"/>
                </a:lnTo>
                <a:lnTo>
                  <a:pt x="1379839" y="6207481"/>
                </a:lnTo>
                <a:lnTo>
                  <a:pt x="1379869" y="6207481"/>
                </a:lnTo>
                <a:lnTo>
                  <a:pt x="1379852" y="6207471"/>
                </a:lnTo>
                <a:lnTo>
                  <a:pt x="1394794" y="6195983"/>
                </a:lnTo>
                <a:cubicBezTo>
                  <a:pt x="1400569" y="6193245"/>
                  <a:pt x="1407025" y="6191711"/>
                  <a:pt x="1413832" y="6191711"/>
                </a:cubicBezTo>
                <a:cubicBezTo>
                  <a:pt x="1427448" y="6191711"/>
                  <a:pt x="1439626" y="6197846"/>
                  <a:pt x="1447826" y="6207481"/>
                </a:cubicBezTo>
                <a:lnTo>
                  <a:pt x="1533557" y="6157988"/>
                </a:lnTo>
                <a:cubicBezTo>
                  <a:pt x="1496048" y="6138942"/>
                  <a:pt x="1454948" y="6129418"/>
                  <a:pt x="1413848" y="6129419"/>
                </a:cubicBezTo>
                <a:close/>
                <a:moveTo>
                  <a:pt x="1006648" y="6129419"/>
                </a:moveTo>
                <a:cubicBezTo>
                  <a:pt x="965548" y="6129418"/>
                  <a:pt x="924448" y="6138942"/>
                  <a:pt x="886938" y="6157988"/>
                </a:cubicBezTo>
                <a:lnTo>
                  <a:pt x="972652" y="6207471"/>
                </a:lnTo>
                <a:lnTo>
                  <a:pt x="972639" y="6207481"/>
                </a:lnTo>
                <a:lnTo>
                  <a:pt x="972669" y="6207481"/>
                </a:lnTo>
                <a:lnTo>
                  <a:pt x="972652" y="6207471"/>
                </a:lnTo>
                <a:lnTo>
                  <a:pt x="987594" y="6195983"/>
                </a:lnTo>
                <a:cubicBezTo>
                  <a:pt x="993369" y="6193245"/>
                  <a:pt x="999825" y="6191711"/>
                  <a:pt x="1006633" y="6191711"/>
                </a:cubicBezTo>
                <a:cubicBezTo>
                  <a:pt x="1020248" y="6191711"/>
                  <a:pt x="1032427" y="6197846"/>
                  <a:pt x="1040626" y="6207481"/>
                </a:cubicBezTo>
                <a:lnTo>
                  <a:pt x="1126357" y="6157988"/>
                </a:lnTo>
                <a:cubicBezTo>
                  <a:pt x="1088848" y="6138942"/>
                  <a:pt x="1047748" y="6129418"/>
                  <a:pt x="1006648" y="6129419"/>
                </a:cubicBezTo>
                <a:close/>
                <a:moveTo>
                  <a:pt x="599478" y="6129419"/>
                </a:moveTo>
                <a:cubicBezTo>
                  <a:pt x="558378" y="6129418"/>
                  <a:pt x="517278" y="6138942"/>
                  <a:pt x="479768" y="6157988"/>
                </a:cubicBezTo>
                <a:lnTo>
                  <a:pt x="565483" y="6207471"/>
                </a:lnTo>
                <a:lnTo>
                  <a:pt x="565470" y="6207481"/>
                </a:lnTo>
                <a:lnTo>
                  <a:pt x="565500" y="6207481"/>
                </a:lnTo>
                <a:lnTo>
                  <a:pt x="565483" y="6207471"/>
                </a:lnTo>
                <a:lnTo>
                  <a:pt x="580424" y="6195983"/>
                </a:lnTo>
                <a:cubicBezTo>
                  <a:pt x="586199" y="6193245"/>
                  <a:pt x="592655" y="6191711"/>
                  <a:pt x="599463" y="6191711"/>
                </a:cubicBezTo>
                <a:cubicBezTo>
                  <a:pt x="613078" y="6191711"/>
                  <a:pt x="625257" y="6197846"/>
                  <a:pt x="633456" y="6207481"/>
                </a:cubicBezTo>
                <a:lnTo>
                  <a:pt x="719187" y="6157988"/>
                </a:lnTo>
                <a:cubicBezTo>
                  <a:pt x="681678" y="6138942"/>
                  <a:pt x="640578" y="6129418"/>
                  <a:pt x="599478" y="6129419"/>
                </a:cubicBezTo>
                <a:close/>
                <a:moveTo>
                  <a:pt x="192308" y="6129419"/>
                </a:moveTo>
                <a:cubicBezTo>
                  <a:pt x="151208" y="6129418"/>
                  <a:pt x="110108" y="6138942"/>
                  <a:pt x="72599" y="6157988"/>
                </a:cubicBezTo>
                <a:lnTo>
                  <a:pt x="158330" y="6207481"/>
                </a:lnTo>
                <a:cubicBezTo>
                  <a:pt x="166499" y="6197846"/>
                  <a:pt x="178708" y="6191711"/>
                  <a:pt x="192323" y="6191711"/>
                </a:cubicBezTo>
                <a:cubicBezTo>
                  <a:pt x="199131" y="6191711"/>
                  <a:pt x="205579" y="6193245"/>
                  <a:pt x="211351" y="6195983"/>
                </a:cubicBezTo>
                <a:lnTo>
                  <a:pt x="226303" y="6207471"/>
                </a:lnTo>
                <a:lnTo>
                  <a:pt x="226286" y="6207481"/>
                </a:lnTo>
                <a:lnTo>
                  <a:pt x="226316" y="6207481"/>
                </a:lnTo>
                <a:lnTo>
                  <a:pt x="226303" y="6207471"/>
                </a:lnTo>
                <a:lnTo>
                  <a:pt x="312017" y="6157988"/>
                </a:lnTo>
                <a:cubicBezTo>
                  <a:pt x="274508" y="6138942"/>
                  <a:pt x="233408" y="6129418"/>
                  <a:pt x="192308" y="6129419"/>
                </a:cubicBezTo>
                <a:close/>
                <a:moveTo>
                  <a:pt x="11797038" y="6083149"/>
                </a:moveTo>
                <a:cubicBezTo>
                  <a:pt x="11780760" y="6083149"/>
                  <a:pt x="11766935" y="6093832"/>
                  <a:pt x="11762178" y="6108554"/>
                </a:cubicBezTo>
                <a:cubicBezTo>
                  <a:pt x="11761190" y="6111846"/>
                  <a:pt x="11760651" y="6115317"/>
                  <a:pt x="11760651" y="6118938"/>
                </a:cubicBezTo>
                <a:cubicBezTo>
                  <a:pt x="11760651" y="6139076"/>
                  <a:pt x="11776960" y="6155444"/>
                  <a:pt x="11797038" y="6155564"/>
                </a:cubicBezTo>
                <a:lnTo>
                  <a:pt x="11797038" y="6155594"/>
                </a:lnTo>
                <a:cubicBezTo>
                  <a:pt x="11817117" y="6155444"/>
                  <a:pt x="11833426" y="6139076"/>
                  <a:pt x="11833426" y="6118968"/>
                </a:cubicBezTo>
                <a:cubicBezTo>
                  <a:pt x="11833426" y="6115346"/>
                  <a:pt x="11832887" y="6111846"/>
                  <a:pt x="11831900" y="6108554"/>
                </a:cubicBezTo>
                <a:cubicBezTo>
                  <a:pt x="11827141" y="6093832"/>
                  <a:pt x="11813316" y="6083149"/>
                  <a:pt x="11797038" y="6083149"/>
                </a:cubicBezTo>
                <a:close/>
                <a:moveTo>
                  <a:pt x="10982669" y="6083149"/>
                </a:moveTo>
                <a:cubicBezTo>
                  <a:pt x="10966391" y="6083149"/>
                  <a:pt x="10952566" y="6093832"/>
                  <a:pt x="10947807" y="6108554"/>
                </a:cubicBezTo>
                <a:cubicBezTo>
                  <a:pt x="10946820" y="6111846"/>
                  <a:pt x="10946281" y="6115317"/>
                  <a:pt x="10946281" y="6118938"/>
                </a:cubicBezTo>
                <a:cubicBezTo>
                  <a:pt x="10946281" y="6139076"/>
                  <a:pt x="10962590" y="6155444"/>
                  <a:pt x="10982669" y="6155564"/>
                </a:cubicBezTo>
                <a:lnTo>
                  <a:pt x="10982669" y="6155594"/>
                </a:lnTo>
                <a:cubicBezTo>
                  <a:pt x="11002747" y="6155444"/>
                  <a:pt x="11019056" y="6139076"/>
                  <a:pt x="11019056" y="6118968"/>
                </a:cubicBezTo>
                <a:cubicBezTo>
                  <a:pt x="11019056" y="6115346"/>
                  <a:pt x="11018517" y="6111846"/>
                  <a:pt x="11017529" y="6108554"/>
                </a:cubicBezTo>
                <a:cubicBezTo>
                  <a:pt x="11012772" y="6093832"/>
                  <a:pt x="10998947" y="6083149"/>
                  <a:pt x="10982669" y="6083149"/>
                </a:cubicBezTo>
                <a:close/>
                <a:moveTo>
                  <a:pt x="10575469" y="6083149"/>
                </a:moveTo>
                <a:cubicBezTo>
                  <a:pt x="10559191" y="6083149"/>
                  <a:pt x="10545365" y="6093832"/>
                  <a:pt x="10540608" y="6108554"/>
                </a:cubicBezTo>
                <a:cubicBezTo>
                  <a:pt x="10539620" y="6111846"/>
                  <a:pt x="10539082" y="6115317"/>
                  <a:pt x="10539082" y="6118938"/>
                </a:cubicBezTo>
                <a:cubicBezTo>
                  <a:pt x="10539082" y="6139076"/>
                  <a:pt x="10555390" y="6155444"/>
                  <a:pt x="10575469" y="6155564"/>
                </a:cubicBezTo>
                <a:cubicBezTo>
                  <a:pt x="10595547" y="6155415"/>
                  <a:pt x="10611856" y="6139046"/>
                  <a:pt x="10611856" y="6118938"/>
                </a:cubicBezTo>
                <a:cubicBezTo>
                  <a:pt x="10611856" y="6115346"/>
                  <a:pt x="10611317" y="6111846"/>
                  <a:pt x="10610330" y="6108554"/>
                </a:cubicBezTo>
                <a:cubicBezTo>
                  <a:pt x="10605572" y="6093832"/>
                  <a:pt x="10591747" y="6083149"/>
                  <a:pt x="10575469" y="6083149"/>
                </a:cubicBezTo>
                <a:close/>
                <a:moveTo>
                  <a:pt x="9761099" y="6083149"/>
                </a:moveTo>
                <a:cubicBezTo>
                  <a:pt x="9744820" y="6083149"/>
                  <a:pt x="9730996" y="6093832"/>
                  <a:pt x="9726238" y="6108554"/>
                </a:cubicBezTo>
                <a:cubicBezTo>
                  <a:pt x="9725251" y="6111846"/>
                  <a:pt x="9724712" y="6115317"/>
                  <a:pt x="9724712" y="6118938"/>
                </a:cubicBezTo>
                <a:cubicBezTo>
                  <a:pt x="9724712" y="6139076"/>
                  <a:pt x="9741021" y="6155444"/>
                  <a:pt x="9761099" y="6155564"/>
                </a:cubicBezTo>
                <a:lnTo>
                  <a:pt x="9761099" y="6155594"/>
                </a:lnTo>
                <a:cubicBezTo>
                  <a:pt x="9781178" y="6155444"/>
                  <a:pt x="9797486" y="6139076"/>
                  <a:pt x="9797486" y="6118968"/>
                </a:cubicBezTo>
                <a:cubicBezTo>
                  <a:pt x="9797486" y="6115346"/>
                  <a:pt x="9796948" y="6111846"/>
                  <a:pt x="9795960" y="6108554"/>
                </a:cubicBezTo>
                <a:cubicBezTo>
                  <a:pt x="9791202" y="6093832"/>
                  <a:pt x="9777378" y="6083149"/>
                  <a:pt x="9761099" y="6083149"/>
                </a:cubicBezTo>
                <a:close/>
                <a:moveTo>
                  <a:pt x="8946729" y="6083149"/>
                </a:moveTo>
                <a:cubicBezTo>
                  <a:pt x="8930451" y="6083149"/>
                  <a:pt x="8916627" y="6093832"/>
                  <a:pt x="8911869" y="6108554"/>
                </a:cubicBezTo>
                <a:cubicBezTo>
                  <a:pt x="8910881" y="6111846"/>
                  <a:pt x="8910342" y="6115317"/>
                  <a:pt x="8910342" y="6118938"/>
                </a:cubicBezTo>
                <a:cubicBezTo>
                  <a:pt x="8910342" y="6139076"/>
                  <a:pt x="8926651" y="6155444"/>
                  <a:pt x="8946729" y="6155564"/>
                </a:cubicBezTo>
                <a:lnTo>
                  <a:pt x="8946729" y="6155594"/>
                </a:lnTo>
                <a:cubicBezTo>
                  <a:pt x="8966808" y="6155444"/>
                  <a:pt x="8983117" y="6139076"/>
                  <a:pt x="8983117" y="6118968"/>
                </a:cubicBezTo>
                <a:cubicBezTo>
                  <a:pt x="8983117" y="6115346"/>
                  <a:pt x="8982578" y="6111846"/>
                  <a:pt x="8981591" y="6108554"/>
                </a:cubicBezTo>
                <a:cubicBezTo>
                  <a:pt x="8976833" y="6093832"/>
                  <a:pt x="8963008" y="6083149"/>
                  <a:pt x="8946729" y="6083149"/>
                </a:cubicBezTo>
                <a:close/>
                <a:moveTo>
                  <a:pt x="8132390" y="6083149"/>
                </a:moveTo>
                <a:cubicBezTo>
                  <a:pt x="8116112" y="6083149"/>
                  <a:pt x="8102287" y="6093832"/>
                  <a:pt x="8097529" y="6108554"/>
                </a:cubicBezTo>
                <a:cubicBezTo>
                  <a:pt x="8096542" y="6111846"/>
                  <a:pt x="8096003" y="6115317"/>
                  <a:pt x="8096003" y="6118938"/>
                </a:cubicBezTo>
                <a:cubicBezTo>
                  <a:pt x="8096003" y="6139076"/>
                  <a:pt x="8112311" y="6155444"/>
                  <a:pt x="8132390" y="6155564"/>
                </a:cubicBezTo>
                <a:lnTo>
                  <a:pt x="8132390" y="6155594"/>
                </a:lnTo>
                <a:cubicBezTo>
                  <a:pt x="8152468" y="6155444"/>
                  <a:pt x="8168777" y="6139076"/>
                  <a:pt x="8168777" y="6118968"/>
                </a:cubicBezTo>
                <a:cubicBezTo>
                  <a:pt x="8168777" y="6115346"/>
                  <a:pt x="8168238" y="6111846"/>
                  <a:pt x="8167250" y="6108554"/>
                </a:cubicBezTo>
                <a:cubicBezTo>
                  <a:pt x="8162493" y="6093832"/>
                  <a:pt x="8148668" y="6083149"/>
                  <a:pt x="8132390" y="6083149"/>
                </a:cubicBezTo>
                <a:close/>
                <a:moveTo>
                  <a:pt x="7318020" y="6083149"/>
                </a:moveTo>
                <a:cubicBezTo>
                  <a:pt x="7301742" y="6083149"/>
                  <a:pt x="7287917" y="6093832"/>
                  <a:pt x="7283159" y="6108554"/>
                </a:cubicBezTo>
                <a:cubicBezTo>
                  <a:pt x="7282172" y="6111846"/>
                  <a:pt x="7281633" y="6115317"/>
                  <a:pt x="7281633" y="6118938"/>
                </a:cubicBezTo>
                <a:cubicBezTo>
                  <a:pt x="7281633" y="6139076"/>
                  <a:pt x="7297941" y="6155444"/>
                  <a:pt x="7318020" y="6155564"/>
                </a:cubicBezTo>
                <a:cubicBezTo>
                  <a:pt x="7338099" y="6155415"/>
                  <a:pt x="7354407" y="6139046"/>
                  <a:pt x="7354407" y="6118938"/>
                </a:cubicBezTo>
                <a:cubicBezTo>
                  <a:pt x="7354407" y="6115346"/>
                  <a:pt x="7353869" y="6111846"/>
                  <a:pt x="7352881" y="6108554"/>
                </a:cubicBezTo>
                <a:cubicBezTo>
                  <a:pt x="7348123" y="6093832"/>
                  <a:pt x="7334299" y="6083149"/>
                  <a:pt x="7318020" y="6083149"/>
                </a:cubicBezTo>
                <a:close/>
                <a:moveTo>
                  <a:pt x="6910821" y="6083149"/>
                </a:moveTo>
                <a:cubicBezTo>
                  <a:pt x="6894542" y="6083149"/>
                  <a:pt x="6880717" y="6093832"/>
                  <a:pt x="6875959" y="6108554"/>
                </a:cubicBezTo>
                <a:cubicBezTo>
                  <a:pt x="6874972" y="6111846"/>
                  <a:pt x="6874433" y="6115317"/>
                  <a:pt x="6874433" y="6118938"/>
                </a:cubicBezTo>
                <a:cubicBezTo>
                  <a:pt x="6874433" y="6139076"/>
                  <a:pt x="6890742" y="6155444"/>
                  <a:pt x="6910821" y="6155564"/>
                </a:cubicBezTo>
                <a:lnTo>
                  <a:pt x="6910821" y="6155594"/>
                </a:lnTo>
                <a:cubicBezTo>
                  <a:pt x="6930899" y="6155444"/>
                  <a:pt x="6947207" y="6139076"/>
                  <a:pt x="6947207" y="6118968"/>
                </a:cubicBezTo>
                <a:cubicBezTo>
                  <a:pt x="6947207" y="6115346"/>
                  <a:pt x="6946669" y="6111846"/>
                  <a:pt x="6945681" y="6108554"/>
                </a:cubicBezTo>
                <a:cubicBezTo>
                  <a:pt x="6940924" y="6093832"/>
                  <a:pt x="6927099" y="6083149"/>
                  <a:pt x="6910821" y="6083149"/>
                </a:cubicBezTo>
                <a:close/>
                <a:moveTo>
                  <a:pt x="6096451" y="6083149"/>
                </a:moveTo>
                <a:cubicBezTo>
                  <a:pt x="6080172" y="6083149"/>
                  <a:pt x="6066348" y="6093832"/>
                  <a:pt x="6061590" y="6108554"/>
                </a:cubicBezTo>
                <a:cubicBezTo>
                  <a:pt x="6060602" y="6111846"/>
                  <a:pt x="6060064" y="6115317"/>
                  <a:pt x="6060064" y="6118938"/>
                </a:cubicBezTo>
                <a:cubicBezTo>
                  <a:pt x="6060064" y="6139076"/>
                  <a:pt x="6076372" y="6155444"/>
                  <a:pt x="6096451" y="6155564"/>
                </a:cubicBezTo>
                <a:lnTo>
                  <a:pt x="6096451" y="6155594"/>
                </a:lnTo>
                <a:cubicBezTo>
                  <a:pt x="6116530" y="6155444"/>
                  <a:pt x="6132838" y="6139076"/>
                  <a:pt x="6132838" y="6118968"/>
                </a:cubicBezTo>
                <a:cubicBezTo>
                  <a:pt x="6132838" y="6115346"/>
                  <a:pt x="6132299" y="6111846"/>
                  <a:pt x="6131312" y="6108554"/>
                </a:cubicBezTo>
                <a:cubicBezTo>
                  <a:pt x="6126554" y="6093832"/>
                  <a:pt x="6112729" y="6083149"/>
                  <a:pt x="6096451" y="6083149"/>
                </a:cubicBezTo>
                <a:close/>
                <a:moveTo>
                  <a:pt x="5282082" y="6083149"/>
                </a:moveTo>
                <a:cubicBezTo>
                  <a:pt x="5265803" y="6083149"/>
                  <a:pt x="5251979" y="6093832"/>
                  <a:pt x="5247221" y="6108554"/>
                </a:cubicBezTo>
                <a:cubicBezTo>
                  <a:pt x="5246234" y="6111846"/>
                  <a:pt x="5245694" y="6115317"/>
                  <a:pt x="5245694" y="6118938"/>
                </a:cubicBezTo>
                <a:cubicBezTo>
                  <a:pt x="5245694" y="6139076"/>
                  <a:pt x="5262003" y="6155444"/>
                  <a:pt x="5282082" y="6155564"/>
                </a:cubicBezTo>
                <a:lnTo>
                  <a:pt x="5282082" y="6155594"/>
                </a:lnTo>
                <a:cubicBezTo>
                  <a:pt x="5302161" y="6155444"/>
                  <a:pt x="5318469" y="6139076"/>
                  <a:pt x="5318469" y="6118968"/>
                </a:cubicBezTo>
                <a:cubicBezTo>
                  <a:pt x="5318469" y="6115346"/>
                  <a:pt x="5317929" y="6111846"/>
                  <a:pt x="5316943" y="6108554"/>
                </a:cubicBezTo>
                <a:cubicBezTo>
                  <a:pt x="5312184" y="6093832"/>
                  <a:pt x="5298360" y="6083149"/>
                  <a:pt x="5282082" y="6083149"/>
                </a:cubicBezTo>
                <a:close/>
                <a:moveTo>
                  <a:pt x="4467741" y="6083149"/>
                </a:moveTo>
                <a:cubicBezTo>
                  <a:pt x="4451464" y="6083149"/>
                  <a:pt x="4437638" y="6093832"/>
                  <a:pt x="4432880" y="6108554"/>
                </a:cubicBezTo>
                <a:cubicBezTo>
                  <a:pt x="4431893" y="6111846"/>
                  <a:pt x="4431354" y="6115317"/>
                  <a:pt x="4431354" y="6118938"/>
                </a:cubicBezTo>
                <a:cubicBezTo>
                  <a:pt x="4431354" y="6139076"/>
                  <a:pt x="4447663" y="6155444"/>
                  <a:pt x="4467741" y="6155564"/>
                </a:cubicBezTo>
                <a:lnTo>
                  <a:pt x="4467741" y="6155594"/>
                </a:lnTo>
                <a:cubicBezTo>
                  <a:pt x="4487820" y="6155444"/>
                  <a:pt x="4504128" y="6139076"/>
                  <a:pt x="4504128" y="6118968"/>
                </a:cubicBezTo>
                <a:cubicBezTo>
                  <a:pt x="4504128" y="6115346"/>
                  <a:pt x="4503590" y="6111846"/>
                  <a:pt x="4502602" y="6108554"/>
                </a:cubicBezTo>
                <a:cubicBezTo>
                  <a:pt x="4497845" y="6093832"/>
                  <a:pt x="4484021" y="6083149"/>
                  <a:pt x="4467741" y="6083149"/>
                </a:cubicBezTo>
                <a:close/>
                <a:moveTo>
                  <a:pt x="3653371" y="6083149"/>
                </a:moveTo>
                <a:cubicBezTo>
                  <a:pt x="3637093" y="6083149"/>
                  <a:pt x="3623269" y="6093832"/>
                  <a:pt x="3618511" y="6108554"/>
                </a:cubicBezTo>
                <a:cubicBezTo>
                  <a:pt x="3617523" y="6111846"/>
                  <a:pt x="3616985" y="6115317"/>
                  <a:pt x="3616985" y="6118938"/>
                </a:cubicBezTo>
                <a:cubicBezTo>
                  <a:pt x="3616985" y="6139076"/>
                  <a:pt x="3633293" y="6155444"/>
                  <a:pt x="3653371" y="6155564"/>
                </a:cubicBezTo>
                <a:lnTo>
                  <a:pt x="3653371" y="6155594"/>
                </a:lnTo>
                <a:cubicBezTo>
                  <a:pt x="3673450" y="6155444"/>
                  <a:pt x="3689759" y="6139076"/>
                  <a:pt x="3689759" y="6118968"/>
                </a:cubicBezTo>
                <a:cubicBezTo>
                  <a:pt x="3689759" y="6115346"/>
                  <a:pt x="3689220" y="6111846"/>
                  <a:pt x="3688232" y="6108554"/>
                </a:cubicBezTo>
                <a:cubicBezTo>
                  <a:pt x="3683475" y="6093832"/>
                  <a:pt x="3669650" y="6083149"/>
                  <a:pt x="3653371" y="6083149"/>
                </a:cubicBezTo>
                <a:close/>
                <a:moveTo>
                  <a:pt x="2839002" y="6083149"/>
                </a:moveTo>
                <a:cubicBezTo>
                  <a:pt x="2822723" y="6083149"/>
                  <a:pt x="2808899" y="6093832"/>
                  <a:pt x="2804141" y="6108554"/>
                </a:cubicBezTo>
                <a:cubicBezTo>
                  <a:pt x="2803153" y="6111846"/>
                  <a:pt x="2802615" y="6115317"/>
                  <a:pt x="2802615" y="6118938"/>
                </a:cubicBezTo>
                <a:cubicBezTo>
                  <a:pt x="2802615" y="6139076"/>
                  <a:pt x="2818923" y="6155444"/>
                  <a:pt x="2839002" y="6155564"/>
                </a:cubicBezTo>
                <a:lnTo>
                  <a:pt x="2839002" y="6155594"/>
                </a:lnTo>
                <a:cubicBezTo>
                  <a:pt x="2859081" y="6155444"/>
                  <a:pt x="2875389" y="6139076"/>
                  <a:pt x="2875389" y="6118968"/>
                </a:cubicBezTo>
                <a:cubicBezTo>
                  <a:pt x="2875389" y="6115346"/>
                  <a:pt x="2874850" y="6111846"/>
                  <a:pt x="2873863" y="6108554"/>
                </a:cubicBezTo>
                <a:cubicBezTo>
                  <a:pt x="2869105" y="6093832"/>
                  <a:pt x="2855280" y="6083149"/>
                  <a:pt x="2839002" y="6083149"/>
                </a:cubicBezTo>
                <a:close/>
                <a:moveTo>
                  <a:pt x="2431802" y="6083149"/>
                </a:moveTo>
                <a:cubicBezTo>
                  <a:pt x="2415524" y="6083149"/>
                  <a:pt x="2401699" y="6093832"/>
                  <a:pt x="2396941" y="6108554"/>
                </a:cubicBezTo>
                <a:cubicBezTo>
                  <a:pt x="2395954" y="6111846"/>
                  <a:pt x="2395415" y="6115317"/>
                  <a:pt x="2395415" y="6118938"/>
                </a:cubicBezTo>
                <a:cubicBezTo>
                  <a:pt x="2395415" y="6139076"/>
                  <a:pt x="2411723" y="6155444"/>
                  <a:pt x="2431802" y="6155564"/>
                </a:cubicBezTo>
                <a:cubicBezTo>
                  <a:pt x="2451881" y="6155415"/>
                  <a:pt x="2468189" y="6139046"/>
                  <a:pt x="2468189" y="6118938"/>
                </a:cubicBezTo>
                <a:cubicBezTo>
                  <a:pt x="2468189" y="6115346"/>
                  <a:pt x="2467651" y="6111846"/>
                  <a:pt x="2466663" y="6108554"/>
                </a:cubicBezTo>
                <a:cubicBezTo>
                  <a:pt x="2461905" y="6093832"/>
                  <a:pt x="2448080" y="6083149"/>
                  <a:pt x="2431802" y="6083149"/>
                </a:cubicBezTo>
                <a:close/>
                <a:moveTo>
                  <a:pt x="1617432" y="6083149"/>
                </a:moveTo>
                <a:cubicBezTo>
                  <a:pt x="1601154" y="6083149"/>
                  <a:pt x="1587329" y="6093832"/>
                  <a:pt x="1582571" y="6108554"/>
                </a:cubicBezTo>
                <a:cubicBezTo>
                  <a:pt x="1581584" y="6111846"/>
                  <a:pt x="1581045" y="6115317"/>
                  <a:pt x="1581045" y="6118938"/>
                </a:cubicBezTo>
                <a:cubicBezTo>
                  <a:pt x="1581045" y="6139076"/>
                  <a:pt x="1597354" y="6155444"/>
                  <a:pt x="1617432" y="6155564"/>
                </a:cubicBezTo>
                <a:lnTo>
                  <a:pt x="1617432" y="6155594"/>
                </a:lnTo>
                <a:cubicBezTo>
                  <a:pt x="1637511" y="6155444"/>
                  <a:pt x="1653819" y="6139076"/>
                  <a:pt x="1653819" y="6118968"/>
                </a:cubicBezTo>
                <a:cubicBezTo>
                  <a:pt x="1653819" y="6115346"/>
                  <a:pt x="1653281" y="6111846"/>
                  <a:pt x="1652293" y="6108554"/>
                </a:cubicBezTo>
                <a:cubicBezTo>
                  <a:pt x="1647535" y="6093832"/>
                  <a:pt x="1633711" y="6083149"/>
                  <a:pt x="1617432" y="6083149"/>
                </a:cubicBezTo>
                <a:close/>
                <a:moveTo>
                  <a:pt x="803093" y="6083149"/>
                </a:moveTo>
                <a:cubicBezTo>
                  <a:pt x="786814" y="6083149"/>
                  <a:pt x="772989" y="6093832"/>
                  <a:pt x="768232" y="6108554"/>
                </a:cubicBezTo>
                <a:cubicBezTo>
                  <a:pt x="767244" y="6111846"/>
                  <a:pt x="766705" y="6115317"/>
                  <a:pt x="766705" y="6118938"/>
                </a:cubicBezTo>
                <a:cubicBezTo>
                  <a:pt x="766705" y="6139076"/>
                  <a:pt x="783014" y="6155444"/>
                  <a:pt x="803093" y="6155564"/>
                </a:cubicBezTo>
                <a:lnTo>
                  <a:pt x="803093" y="6155594"/>
                </a:lnTo>
                <a:cubicBezTo>
                  <a:pt x="823171" y="6155444"/>
                  <a:pt x="839480" y="6139076"/>
                  <a:pt x="839480" y="6118968"/>
                </a:cubicBezTo>
                <a:cubicBezTo>
                  <a:pt x="839480" y="6115346"/>
                  <a:pt x="838941" y="6111846"/>
                  <a:pt x="837954" y="6108554"/>
                </a:cubicBezTo>
                <a:cubicBezTo>
                  <a:pt x="833196" y="6093832"/>
                  <a:pt x="819371" y="6083149"/>
                  <a:pt x="803093" y="6083149"/>
                </a:cubicBezTo>
                <a:close/>
                <a:moveTo>
                  <a:pt x="395893" y="6083149"/>
                </a:moveTo>
                <a:cubicBezTo>
                  <a:pt x="379614" y="6083149"/>
                  <a:pt x="365790" y="6093832"/>
                  <a:pt x="361032" y="6108554"/>
                </a:cubicBezTo>
                <a:lnTo>
                  <a:pt x="361032" y="6108525"/>
                </a:lnTo>
                <a:cubicBezTo>
                  <a:pt x="360044" y="6111846"/>
                  <a:pt x="359506" y="6115317"/>
                  <a:pt x="359506" y="6118938"/>
                </a:cubicBezTo>
                <a:cubicBezTo>
                  <a:pt x="359506" y="6139076"/>
                  <a:pt x="375814" y="6155444"/>
                  <a:pt x="395893" y="6155564"/>
                </a:cubicBezTo>
                <a:cubicBezTo>
                  <a:pt x="415971" y="6155415"/>
                  <a:pt x="432280" y="6139046"/>
                  <a:pt x="432280" y="6118938"/>
                </a:cubicBezTo>
                <a:cubicBezTo>
                  <a:pt x="432280" y="6115346"/>
                  <a:pt x="431741" y="6111846"/>
                  <a:pt x="430754" y="6108554"/>
                </a:cubicBezTo>
                <a:cubicBezTo>
                  <a:pt x="425996" y="6093832"/>
                  <a:pt x="412171" y="6083149"/>
                  <a:pt x="395893" y="6083149"/>
                </a:cubicBezTo>
                <a:close/>
                <a:moveTo>
                  <a:pt x="11389839" y="6083119"/>
                </a:moveTo>
                <a:cubicBezTo>
                  <a:pt x="11373560" y="6083119"/>
                  <a:pt x="11359736" y="6093802"/>
                  <a:pt x="11354977" y="6108525"/>
                </a:cubicBezTo>
                <a:cubicBezTo>
                  <a:pt x="11353990" y="6111846"/>
                  <a:pt x="11353451" y="6115317"/>
                  <a:pt x="11353451" y="6118938"/>
                </a:cubicBezTo>
                <a:cubicBezTo>
                  <a:pt x="11353451" y="6139076"/>
                  <a:pt x="11369760" y="6155444"/>
                  <a:pt x="11389839" y="6155564"/>
                </a:cubicBezTo>
                <a:lnTo>
                  <a:pt x="11389839" y="6155534"/>
                </a:lnTo>
                <a:cubicBezTo>
                  <a:pt x="11409917" y="6155385"/>
                  <a:pt x="11426226" y="6139016"/>
                  <a:pt x="11426226" y="6118908"/>
                </a:cubicBezTo>
                <a:cubicBezTo>
                  <a:pt x="11426226" y="6115317"/>
                  <a:pt x="11425687" y="6111816"/>
                  <a:pt x="11424700" y="6108525"/>
                </a:cubicBezTo>
                <a:cubicBezTo>
                  <a:pt x="11419941" y="6093802"/>
                  <a:pt x="11406117" y="6083119"/>
                  <a:pt x="11389839" y="6083119"/>
                </a:cubicBezTo>
                <a:close/>
                <a:moveTo>
                  <a:pt x="10168299" y="6083119"/>
                </a:moveTo>
                <a:cubicBezTo>
                  <a:pt x="10152020" y="6083119"/>
                  <a:pt x="10138196" y="6093802"/>
                  <a:pt x="10133438" y="6108525"/>
                </a:cubicBezTo>
                <a:cubicBezTo>
                  <a:pt x="10132450" y="6111846"/>
                  <a:pt x="10131912" y="6115317"/>
                  <a:pt x="10131912" y="6118938"/>
                </a:cubicBezTo>
                <a:cubicBezTo>
                  <a:pt x="10131912" y="6139076"/>
                  <a:pt x="10148220" y="6155444"/>
                  <a:pt x="10168299" y="6155564"/>
                </a:cubicBezTo>
                <a:lnTo>
                  <a:pt x="10168299" y="6155534"/>
                </a:lnTo>
                <a:cubicBezTo>
                  <a:pt x="10188378" y="6155385"/>
                  <a:pt x="10204686" y="6139016"/>
                  <a:pt x="10204686" y="6118908"/>
                </a:cubicBezTo>
                <a:cubicBezTo>
                  <a:pt x="10204686" y="6115317"/>
                  <a:pt x="10204147" y="6111816"/>
                  <a:pt x="10203160" y="6108525"/>
                </a:cubicBezTo>
                <a:cubicBezTo>
                  <a:pt x="10198402" y="6093802"/>
                  <a:pt x="10184578" y="6083119"/>
                  <a:pt x="10168299" y="6083119"/>
                </a:cubicBezTo>
                <a:close/>
                <a:moveTo>
                  <a:pt x="9353929" y="6083119"/>
                </a:moveTo>
                <a:cubicBezTo>
                  <a:pt x="9337651" y="6083119"/>
                  <a:pt x="9323826" y="6093802"/>
                  <a:pt x="9319069" y="6108525"/>
                </a:cubicBezTo>
                <a:cubicBezTo>
                  <a:pt x="9318081" y="6111846"/>
                  <a:pt x="9317542" y="6115317"/>
                  <a:pt x="9317542" y="6118938"/>
                </a:cubicBezTo>
                <a:cubicBezTo>
                  <a:pt x="9317542" y="6139076"/>
                  <a:pt x="9333851" y="6155444"/>
                  <a:pt x="9353929" y="6155564"/>
                </a:cubicBezTo>
                <a:lnTo>
                  <a:pt x="9353929" y="6155534"/>
                </a:lnTo>
                <a:cubicBezTo>
                  <a:pt x="9374008" y="6155385"/>
                  <a:pt x="9390316" y="6139016"/>
                  <a:pt x="9390316" y="6118908"/>
                </a:cubicBezTo>
                <a:cubicBezTo>
                  <a:pt x="9390316" y="6115317"/>
                  <a:pt x="9389778" y="6111816"/>
                  <a:pt x="9388790" y="6108525"/>
                </a:cubicBezTo>
                <a:cubicBezTo>
                  <a:pt x="9384033" y="6093802"/>
                  <a:pt x="9370208" y="6083119"/>
                  <a:pt x="9353929" y="6083119"/>
                </a:cubicBezTo>
                <a:close/>
                <a:moveTo>
                  <a:pt x="8539560" y="6083119"/>
                </a:moveTo>
                <a:cubicBezTo>
                  <a:pt x="8523281" y="6083119"/>
                  <a:pt x="8509457" y="6093802"/>
                  <a:pt x="8504699" y="6108525"/>
                </a:cubicBezTo>
                <a:cubicBezTo>
                  <a:pt x="8503712" y="6111846"/>
                  <a:pt x="8503172" y="6115317"/>
                  <a:pt x="8503172" y="6118938"/>
                </a:cubicBezTo>
                <a:cubicBezTo>
                  <a:pt x="8503172" y="6139076"/>
                  <a:pt x="8519481" y="6155444"/>
                  <a:pt x="8539560" y="6155564"/>
                </a:cubicBezTo>
                <a:lnTo>
                  <a:pt x="8539560" y="6155534"/>
                </a:lnTo>
                <a:cubicBezTo>
                  <a:pt x="8559638" y="6155385"/>
                  <a:pt x="8575947" y="6139016"/>
                  <a:pt x="8575947" y="6118908"/>
                </a:cubicBezTo>
                <a:cubicBezTo>
                  <a:pt x="8575947" y="6115317"/>
                  <a:pt x="8575408" y="6111816"/>
                  <a:pt x="8574421" y="6108525"/>
                </a:cubicBezTo>
                <a:cubicBezTo>
                  <a:pt x="8569662" y="6093802"/>
                  <a:pt x="8555838" y="6083119"/>
                  <a:pt x="8539560" y="6083119"/>
                </a:cubicBezTo>
                <a:close/>
                <a:moveTo>
                  <a:pt x="7725190" y="6083119"/>
                </a:moveTo>
                <a:cubicBezTo>
                  <a:pt x="7708912" y="6083119"/>
                  <a:pt x="7695087" y="6093802"/>
                  <a:pt x="7690329" y="6108525"/>
                </a:cubicBezTo>
                <a:cubicBezTo>
                  <a:pt x="7689342" y="6111846"/>
                  <a:pt x="7688803" y="6115317"/>
                  <a:pt x="7688803" y="6118938"/>
                </a:cubicBezTo>
                <a:cubicBezTo>
                  <a:pt x="7688803" y="6139076"/>
                  <a:pt x="7705111" y="6155444"/>
                  <a:pt x="7725190" y="6155564"/>
                </a:cubicBezTo>
                <a:lnTo>
                  <a:pt x="7725190" y="6155534"/>
                </a:lnTo>
                <a:cubicBezTo>
                  <a:pt x="7745269" y="6155385"/>
                  <a:pt x="7761578" y="6139016"/>
                  <a:pt x="7761578" y="6118908"/>
                </a:cubicBezTo>
                <a:cubicBezTo>
                  <a:pt x="7761578" y="6115317"/>
                  <a:pt x="7761038" y="6111816"/>
                  <a:pt x="7760051" y="6108525"/>
                </a:cubicBezTo>
                <a:cubicBezTo>
                  <a:pt x="7755293" y="6093802"/>
                  <a:pt x="7741468" y="6083119"/>
                  <a:pt x="7725190" y="6083119"/>
                </a:cubicBezTo>
                <a:close/>
                <a:moveTo>
                  <a:pt x="6503651" y="6083119"/>
                </a:moveTo>
                <a:cubicBezTo>
                  <a:pt x="6487372" y="6083119"/>
                  <a:pt x="6473547" y="6093802"/>
                  <a:pt x="6468790" y="6108525"/>
                </a:cubicBezTo>
                <a:cubicBezTo>
                  <a:pt x="6467802" y="6111846"/>
                  <a:pt x="6467264" y="6115317"/>
                  <a:pt x="6467264" y="6118938"/>
                </a:cubicBezTo>
                <a:cubicBezTo>
                  <a:pt x="6467264" y="6139076"/>
                  <a:pt x="6483572" y="6155444"/>
                  <a:pt x="6503651" y="6155564"/>
                </a:cubicBezTo>
                <a:lnTo>
                  <a:pt x="6503651" y="6155534"/>
                </a:lnTo>
                <a:cubicBezTo>
                  <a:pt x="6523729" y="6155385"/>
                  <a:pt x="6540037" y="6139016"/>
                  <a:pt x="6540037" y="6118908"/>
                </a:cubicBezTo>
                <a:cubicBezTo>
                  <a:pt x="6540037" y="6115317"/>
                  <a:pt x="6539499" y="6111816"/>
                  <a:pt x="6538511" y="6108525"/>
                </a:cubicBezTo>
                <a:cubicBezTo>
                  <a:pt x="6533754" y="6093802"/>
                  <a:pt x="6519929" y="6083119"/>
                  <a:pt x="6503651" y="6083119"/>
                </a:cubicBezTo>
                <a:close/>
                <a:moveTo>
                  <a:pt x="5689281" y="6083119"/>
                </a:moveTo>
                <a:cubicBezTo>
                  <a:pt x="5673004" y="6083119"/>
                  <a:pt x="5659178" y="6093802"/>
                  <a:pt x="5654420" y="6108525"/>
                </a:cubicBezTo>
                <a:cubicBezTo>
                  <a:pt x="5653432" y="6111846"/>
                  <a:pt x="5652895" y="6115317"/>
                  <a:pt x="5652895" y="6118938"/>
                </a:cubicBezTo>
                <a:cubicBezTo>
                  <a:pt x="5652895" y="6139076"/>
                  <a:pt x="5669203" y="6155444"/>
                  <a:pt x="5689281" y="6155564"/>
                </a:cubicBezTo>
                <a:lnTo>
                  <a:pt x="5689281" y="6155534"/>
                </a:lnTo>
                <a:cubicBezTo>
                  <a:pt x="5709360" y="6155385"/>
                  <a:pt x="5725668" y="6139016"/>
                  <a:pt x="5725668" y="6118908"/>
                </a:cubicBezTo>
                <a:cubicBezTo>
                  <a:pt x="5725668" y="6115317"/>
                  <a:pt x="5725130" y="6111816"/>
                  <a:pt x="5724142" y="6108525"/>
                </a:cubicBezTo>
                <a:cubicBezTo>
                  <a:pt x="5719385" y="6093802"/>
                  <a:pt x="5705559" y="6083119"/>
                  <a:pt x="5689281" y="6083119"/>
                </a:cubicBezTo>
                <a:close/>
                <a:moveTo>
                  <a:pt x="4874911" y="6083119"/>
                </a:moveTo>
                <a:cubicBezTo>
                  <a:pt x="4858633" y="6083119"/>
                  <a:pt x="4844808" y="6093802"/>
                  <a:pt x="4840050" y="6108525"/>
                </a:cubicBezTo>
                <a:cubicBezTo>
                  <a:pt x="4839063" y="6111846"/>
                  <a:pt x="4838524" y="6115317"/>
                  <a:pt x="4838524" y="6118938"/>
                </a:cubicBezTo>
                <a:cubicBezTo>
                  <a:pt x="4838524" y="6139076"/>
                  <a:pt x="4854832" y="6155444"/>
                  <a:pt x="4874911" y="6155564"/>
                </a:cubicBezTo>
                <a:lnTo>
                  <a:pt x="4874911" y="6155534"/>
                </a:lnTo>
                <a:cubicBezTo>
                  <a:pt x="4894990" y="6155385"/>
                  <a:pt x="4911298" y="6139016"/>
                  <a:pt x="4911298" y="6118908"/>
                </a:cubicBezTo>
                <a:cubicBezTo>
                  <a:pt x="4911298" y="6115317"/>
                  <a:pt x="4910760" y="6111816"/>
                  <a:pt x="4909772" y="6108525"/>
                </a:cubicBezTo>
                <a:cubicBezTo>
                  <a:pt x="4905014" y="6093802"/>
                  <a:pt x="4891190" y="6083119"/>
                  <a:pt x="4874911" y="6083119"/>
                </a:cubicBezTo>
                <a:close/>
                <a:moveTo>
                  <a:pt x="4060542" y="6083119"/>
                </a:moveTo>
                <a:cubicBezTo>
                  <a:pt x="4044263" y="6083119"/>
                  <a:pt x="4030438" y="6093802"/>
                  <a:pt x="4025681" y="6108525"/>
                </a:cubicBezTo>
                <a:cubicBezTo>
                  <a:pt x="4024693" y="6111846"/>
                  <a:pt x="4024154" y="6115317"/>
                  <a:pt x="4024154" y="6118938"/>
                </a:cubicBezTo>
                <a:cubicBezTo>
                  <a:pt x="4024154" y="6139076"/>
                  <a:pt x="4040463" y="6155444"/>
                  <a:pt x="4060542" y="6155564"/>
                </a:cubicBezTo>
                <a:lnTo>
                  <a:pt x="4060542" y="6155534"/>
                </a:lnTo>
                <a:cubicBezTo>
                  <a:pt x="4080620" y="6155385"/>
                  <a:pt x="4096928" y="6139016"/>
                  <a:pt x="4096928" y="6118908"/>
                </a:cubicBezTo>
                <a:cubicBezTo>
                  <a:pt x="4096928" y="6115317"/>
                  <a:pt x="4096390" y="6111816"/>
                  <a:pt x="4095403" y="6108525"/>
                </a:cubicBezTo>
                <a:cubicBezTo>
                  <a:pt x="4090645" y="6093802"/>
                  <a:pt x="4076820" y="6083119"/>
                  <a:pt x="4060542" y="6083119"/>
                </a:cubicBezTo>
                <a:close/>
                <a:moveTo>
                  <a:pt x="3246172" y="6083119"/>
                </a:moveTo>
                <a:cubicBezTo>
                  <a:pt x="3229893" y="6083119"/>
                  <a:pt x="3216068" y="6093802"/>
                  <a:pt x="3211311" y="6108525"/>
                </a:cubicBezTo>
                <a:cubicBezTo>
                  <a:pt x="3210323" y="6111846"/>
                  <a:pt x="3209785" y="6115317"/>
                  <a:pt x="3209785" y="6118938"/>
                </a:cubicBezTo>
                <a:cubicBezTo>
                  <a:pt x="3209785" y="6139076"/>
                  <a:pt x="3226093" y="6155444"/>
                  <a:pt x="3246172" y="6155564"/>
                </a:cubicBezTo>
                <a:lnTo>
                  <a:pt x="3246172" y="6155534"/>
                </a:lnTo>
                <a:cubicBezTo>
                  <a:pt x="3266250" y="6155385"/>
                  <a:pt x="3282559" y="6139016"/>
                  <a:pt x="3282559" y="6118908"/>
                </a:cubicBezTo>
                <a:cubicBezTo>
                  <a:pt x="3282559" y="6115317"/>
                  <a:pt x="3282020" y="6111816"/>
                  <a:pt x="3281033" y="6108525"/>
                </a:cubicBezTo>
                <a:cubicBezTo>
                  <a:pt x="3276275" y="6093802"/>
                  <a:pt x="3262450" y="6083119"/>
                  <a:pt x="3246172" y="6083119"/>
                </a:cubicBezTo>
                <a:close/>
                <a:moveTo>
                  <a:pt x="2024632" y="6083119"/>
                </a:moveTo>
                <a:cubicBezTo>
                  <a:pt x="2008354" y="6083119"/>
                  <a:pt x="1994529" y="6093802"/>
                  <a:pt x="1989771" y="6108525"/>
                </a:cubicBezTo>
                <a:cubicBezTo>
                  <a:pt x="1988784" y="6111846"/>
                  <a:pt x="1988245" y="6115317"/>
                  <a:pt x="1988245" y="6118938"/>
                </a:cubicBezTo>
                <a:cubicBezTo>
                  <a:pt x="1988245" y="6139076"/>
                  <a:pt x="2004554" y="6155444"/>
                  <a:pt x="2024632" y="6155564"/>
                </a:cubicBezTo>
                <a:lnTo>
                  <a:pt x="2024632" y="6155534"/>
                </a:lnTo>
                <a:cubicBezTo>
                  <a:pt x="2044711" y="6155385"/>
                  <a:pt x="2061019" y="6139016"/>
                  <a:pt x="2061019" y="6118908"/>
                </a:cubicBezTo>
                <a:cubicBezTo>
                  <a:pt x="2061019" y="6115317"/>
                  <a:pt x="2060481" y="6111816"/>
                  <a:pt x="2059493" y="6108525"/>
                </a:cubicBezTo>
                <a:cubicBezTo>
                  <a:pt x="2054735" y="6093802"/>
                  <a:pt x="2040911" y="6083119"/>
                  <a:pt x="2024632" y="6083119"/>
                </a:cubicBezTo>
                <a:close/>
                <a:moveTo>
                  <a:pt x="1210262" y="6083119"/>
                </a:moveTo>
                <a:cubicBezTo>
                  <a:pt x="1193984" y="6083119"/>
                  <a:pt x="1180159" y="6093802"/>
                  <a:pt x="1175401" y="6108525"/>
                </a:cubicBezTo>
                <a:cubicBezTo>
                  <a:pt x="1174414" y="6111846"/>
                  <a:pt x="1173875" y="6115317"/>
                  <a:pt x="1173875" y="6118938"/>
                </a:cubicBezTo>
                <a:cubicBezTo>
                  <a:pt x="1173875" y="6139076"/>
                  <a:pt x="1190184" y="6155444"/>
                  <a:pt x="1210262" y="6155564"/>
                </a:cubicBezTo>
                <a:lnTo>
                  <a:pt x="1210262" y="6155534"/>
                </a:lnTo>
                <a:cubicBezTo>
                  <a:pt x="1230341" y="6155385"/>
                  <a:pt x="1246650" y="6139016"/>
                  <a:pt x="1246650" y="6118908"/>
                </a:cubicBezTo>
                <a:cubicBezTo>
                  <a:pt x="1246650" y="6115317"/>
                  <a:pt x="1246111" y="6111816"/>
                  <a:pt x="1245123" y="6108525"/>
                </a:cubicBezTo>
                <a:cubicBezTo>
                  <a:pt x="1240366" y="6093802"/>
                  <a:pt x="1226541" y="6083119"/>
                  <a:pt x="1210262" y="6083119"/>
                </a:cubicBezTo>
                <a:close/>
                <a:moveTo>
                  <a:pt x="11966376" y="6031232"/>
                </a:moveTo>
                <a:lnTo>
                  <a:pt x="11846442" y="6100475"/>
                </a:lnTo>
                <a:cubicBezTo>
                  <a:pt x="11848626" y="6106250"/>
                  <a:pt x="11849884" y="6112444"/>
                  <a:pt x="11849884" y="6118968"/>
                </a:cubicBezTo>
                <a:cubicBezTo>
                  <a:pt x="11849884" y="6122857"/>
                  <a:pt x="11849404" y="6126598"/>
                  <a:pt x="11848596" y="6130248"/>
                </a:cubicBezTo>
                <a:cubicBezTo>
                  <a:pt x="11848537" y="6130518"/>
                  <a:pt x="11848447" y="6130817"/>
                  <a:pt x="11848387" y="6131086"/>
                </a:cubicBezTo>
                <a:cubicBezTo>
                  <a:pt x="11848178" y="6132044"/>
                  <a:pt x="11847938" y="6133002"/>
                  <a:pt x="11847669" y="6133930"/>
                </a:cubicBezTo>
                <a:cubicBezTo>
                  <a:pt x="11847280" y="6135306"/>
                  <a:pt x="11846831" y="6136682"/>
                  <a:pt x="11846322" y="6138029"/>
                </a:cubicBezTo>
                <a:lnTo>
                  <a:pt x="11853265" y="6142039"/>
                </a:lnTo>
                <a:lnTo>
                  <a:pt x="11864534" y="6148555"/>
                </a:lnTo>
                <a:lnTo>
                  <a:pt x="11864516" y="6148562"/>
                </a:lnTo>
                <a:lnTo>
                  <a:pt x="11864546" y="6148562"/>
                </a:lnTo>
                <a:lnTo>
                  <a:pt x="11864534" y="6148555"/>
                </a:lnTo>
                <a:lnTo>
                  <a:pt x="11930765" y="6122204"/>
                </a:lnTo>
                <a:cubicBezTo>
                  <a:pt x="11999400" y="6104631"/>
                  <a:pt x="12073405" y="6113417"/>
                  <a:pt x="12136671" y="6148562"/>
                </a:cubicBezTo>
                <a:lnTo>
                  <a:pt x="12154894" y="6138029"/>
                </a:lnTo>
                <a:cubicBezTo>
                  <a:pt x="12154386" y="6136682"/>
                  <a:pt x="12153937" y="6135336"/>
                  <a:pt x="12153547" y="6133930"/>
                </a:cubicBezTo>
                <a:cubicBezTo>
                  <a:pt x="12153278" y="6133002"/>
                  <a:pt x="12153069" y="6132044"/>
                  <a:pt x="12152830" y="6131086"/>
                </a:cubicBezTo>
                <a:cubicBezTo>
                  <a:pt x="12152770" y="6130817"/>
                  <a:pt x="12152679" y="6130548"/>
                  <a:pt x="12152619" y="6130248"/>
                </a:cubicBezTo>
                <a:cubicBezTo>
                  <a:pt x="12151811" y="6126598"/>
                  <a:pt x="12151334" y="6122857"/>
                  <a:pt x="12151334" y="6118968"/>
                </a:cubicBezTo>
                <a:cubicBezTo>
                  <a:pt x="12151334" y="6112444"/>
                  <a:pt x="12152590" y="6106250"/>
                  <a:pt x="12154774" y="6100475"/>
                </a:cubicBezTo>
                <a:lnTo>
                  <a:pt x="12034841" y="6031232"/>
                </a:lnTo>
                <a:cubicBezTo>
                  <a:pt x="12026672" y="6040867"/>
                  <a:pt x="12014462" y="6047002"/>
                  <a:pt x="12000848" y="6047002"/>
                </a:cubicBezTo>
                <a:cubicBezTo>
                  <a:pt x="12000757" y="6047002"/>
                  <a:pt x="12000697" y="6047002"/>
                  <a:pt x="12000608" y="6047002"/>
                </a:cubicBezTo>
                <a:cubicBezTo>
                  <a:pt x="12000519" y="6047002"/>
                  <a:pt x="12000459" y="6047002"/>
                  <a:pt x="12000369" y="6047002"/>
                </a:cubicBezTo>
                <a:cubicBezTo>
                  <a:pt x="11986754" y="6047002"/>
                  <a:pt x="11974575" y="6040867"/>
                  <a:pt x="11966376" y="6031232"/>
                </a:cubicBezTo>
                <a:close/>
                <a:moveTo>
                  <a:pt x="11559206" y="6031232"/>
                </a:moveTo>
                <a:lnTo>
                  <a:pt x="11439272" y="6100475"/>
                </a:lnTo>
                <a:cubicBezTo>
                  <a:pt x="11441457" y="6106250"/>
                  <a:pt x="11442714" y="6112444"/>
                  <a:pt x="11442714" y="6118968"/>
                </a:cubicBezTo>
                <a:cubicBezTo>
                  <a:pt x="11442714" y="6122857"/>
                  <a:pt x="11442234" y="6126598"/>
                  <a:pt x="11441427" y="6130248"/>
                </a:cubicBezTo>
                <a:cubicBezTo>
                  <a:pt x="11441367" y="6130518"/>
                  <a:pt x="11441277" y="6130817"/>
                  <a:pt x="11441217" y="6131086"/>
                </a:cubicBezTo>
                <a:cubicBezTo>
                  <a:pt x="11440978" y="6132044"/>
                  <a:pt x="11440738" y="6133002"/>
                  <a:pt x="11440469" y="6133930"/>
                </a:cubicBezTo>
                <a:cubicBezTo>
                  <a:pt x="11440080" y="6135306"/>
                  <a:pt x="11439631" y="6136682"/>
                  <a:pt x="11439123" y="6138029"/>
                </a:cubicBezTo>
                <a:lnTo>
                  <a:pt x="11446065" y="6142039"/>
                </a:lnTo>
                <a:lnTo>
                  <a:pt x="11457346" y="6148562"/>
                </a:lnTo>
                <a:lnTo>
                  <a:pt x="11457376" y="6148562"/>
                </a:lnTo>
                <a:cubicBezTo>
                  <a:pt x="11541730" y="6101702"/>
                  <a:pt x="11645176" y="6101702"/>
                  <a:pt x="11729530" y="6148562"/>
                </a:cubicBezTo>
                <a:lnTo>
                  <a:pt x="11747754" y="6138029"/>
                </a:lnTo>
                <a:cubicBezTo>
                  <a:pt x="11747246" y="6136682"/>
                  <a:pt x="11746796" y="6135336"/>
                  <a:pt x="11746408" y="6133930"/>
                </a:cubicBezTo>
                <a:cubicBezTo>
                  <a:pt x="11746108" y="6133002"/>
                  <a:pt x="11745899" y="6132044"/>
                  <a:pt x="11745660" y="6131086"/>
                </a:cubicBezTo>
                <a:cubicBezTo>
                  <a:pt x="11745600" y="6130817"/>
                  <a:pt x="11745510" y="6130518"/>
                  <a:pt x="11745450" y="6130248"/>
                </a:cubicBezTo>
                <a:cubicBezTo>
                  <a:pt x="11744642" y="6126598"/>
                  <a:pt x="11744163" y="6122857"/>
                  <a:pt x="11744163" y="6118968"/>
                </a:cubicBezTo>
                <a:cubicBezTo>
                  <a:pt x="11744163" y="6112444"/>
                  <a:pt x="11745420" y="6106250"/>
                  <a:pt x="11747604" y="6100475"/>
                </a:cubicBezTo>
                <a:lnTo>
                  <a:pt x="11627671" y="6031232"/>
                </a:lnTo>
                <a:cubicBezTo>
                  <a:pt x="11619502" y="6040867"/>
                  <a:pt x="11607293" y="6047002"/>
                  <a:pt x="11593678" y="6047002"/>
                </a:cubicBezTo>
                <a:cubicBezTo>
                  <a:pt x="11593588" y="6047002"/>
                  <a:pt x="11593528" y="6047002"/>
                  <a:pt x="11593438" y="6047002"/>
                </a:cubicBezTo>
                <a:cubicBezTo>
                  <a:pt x="11593348" y="6047002"/>
                  <a:pt x="11593289" y="6047002"/>
                  <a:pt x="11593199" y="6047002"/>
                </a:cubicBezTo>
                <a:cubicBezTo>
                  <a:pt x="11579584" y="6047002"/>
                  <a:pt x="11567405" y="6040867"/>
                  <a:pt x="11559206" y="6031232"/>
                </a:cubicBezTo>
                <a:close/>
                <a:moveTo>
                  <a:pt x="10744866" y="6031232"/>
                </a:moveTo>
                <a:lnTo>
                  <a:pt x="10624932" y="6100475"/>
                </a:lnTo>
                <a:cubicBezTo>
                  <a:pt x="10627117" y="6106250"/>
                  <a:pt x="10628373" y="6112444"/>
                  <a:pt x="10628373" y="6118968"/>
                </a:cubicBezTo>
                <a:cubicBezTo>
                  <a:pt x="10628373" y="6122857"/>
                  <a:pt x="10627895" y="6126598"/>
                  <a:pt x="10627087" y="6130248"/>
                </a:cubicBezTo>
                <a:cubicBezTo>
                  <a:pt x="10627027" y="6130518"/>
                  <a:pt x="10626937" y="6130817"/>
                  <a:pt x="10626877" y="6131086"/>
                </a:cubicBezTo>
                <a:cubicBezTo>
                  <a:pt x="10626638" y="6132044"/>
                  <a:pt x="10626399" y="6133002"/>
                  <a:pt x="10626129" y="6133930"/>
                </a:cubicBezTo>
                <a:cubicBezTo>
                  <a:pt x="10625740" y="6135306"/>
                  <a:pt x="10625292" y="6136682"/>
                  <a:pt x="10624783" y="6138029"/>
                </a:cubicBezTo>
                <a:lnTo>
                  <a:pt x="10631725" y="6142039"/>
                </a:lnTo>
                <a:lnTo>
                  <a:pt x="10643006" y="6148562"/>
                </a:lnTo>
                <a:lnTo>
                  <a:pt x="10643036" y="6148562"/>
                </a:lnTo>
                <a:cubicBezTo>
                  <a:pt x="10727391" y="6101702"/>
                  <a:pt x="10830837" y="6101702"/>
                  <a:pt x="10915191" y="6148562"/>
                </a:cubicBezTo>
                <a:lnTo>
                  <a:pt x="10933415" y="6138029"/>
                </a:lnTo>
                <a:cubicBezTo>
                  <a:pt x="10932906" y="6136682"/>
                  <a:pt x="10932457" y="6135336"/>
                  <a:pt x="10932068" y="6133930"/>
                </a:cubicBezTo>
                <a:cubicBezTo>
                  <a:pt x="10931769" y="6133002"/>
                  <a:pt x="10931559" y="6132044"/>
                  <a:pt x="10931319" y="6131086"/>
                </a:cubicBezTo>
                <a:cubicBezTo>
                  <a:pt x="10931260" y="6130817"/>
                  <a:pt x="10931170" y="6130518"/>
                  <a:pt x="10931111" y="6130248"/>
                </a:cubicBezTo>
                <a:cubicBezTo>
                  <a:pt x="10930303" y="6126598"/>
                  <a:pt x="10929823" y="6122857"/>
                  <a:pt x="10929823" y="6118968"/>
                </a:cubicBezTo>
                <a:cubicBezTo>
                  <a:pt x="10929823" y="6112444"/>
                  <a:pt x="10931081" y="6106250"/>
                  <a:pt x="10933265" y="6100475"/>
                </a:cubicBezTo>
                <a:lnTo>
                  <a:pt x="10813331" y="6031232"/>
                </a:lnTo>
                <a:cubicBezTo>
                  <a:pt x="10805162" y="6040867"/>
                  <a:pt x="10792953" y="6047002"/>
                  <a:pt x="10779338" y="6047002"/>
                </a:cubicBezTo>
                <a:cubicBezTo>
                  <a:pt x="10779248" y="6047002"/>
                  <a:pt x="10779189" y="6047002"/>
                  <a:pt x="10779099" y="6047002"/>
                </a:cubicBezTo>
                <a:cubicBezTo>
                  <a:pt x="10779009" y="6047002"/>
                  <a:pt x="10778949" y="6047002"/>
                  <a:pt x="10778859" y="6047002"/>
                </a:cubicBezTo>
                <a:cubicBezTo>
                  <a:pt x="10765244" y="6047002"/>
                  <a:pt x="10753065" y="6040867"/>
                  <a:pt x="10744866" y="6031232"/>
                </a:cubicBezTo>
                <a:close/>
                <a:moveTo>
                  <a:pt x="9930496" y="6031232"/>
                </a:moveTo>
                <a:lnTo>
                  <a:pt x="9810563" y="6100475"/>
                </a:lnTo>
                <a:cubicBezTo>
                  <a:pt x="9812747" y="6106250"/>
                  <a:pt x="9814004" y="6112444"/>
                  <a:pt x="9814004" y="6118968"/>
                </a:cubicBezTo>
                <a:cubicBezTo>
                  <a:pt x="9814004" y="6122857"/>
                  <a:pt x="9813525" y="6126598"/>
                  <a:pt x="9812718" y="6130248"/>
                </a:cubicBezTo>
                <a:cubicBezTo>
                  <a:pt x="9812658" y="6130518"/>
                  <a:pt x="9812568" y="6130817"/>
                  <a:pt x="9812508" y="6131086"/>
                </a:cubicBezTo>
                <a:cubicBezTo>
                  <a:pt x="9812268" y="6132044"/>
                  <a:pt x="9812029" y="6133002"/>
                  <a:pt x="9811760" y="6133930"/>
                </a:cubicBezTo>
                <a:cubicBezTo>
                  <a:pt x="9811371" y="6135306"/>
                  <a:pt x="9810922" y="6136682"/>
                  <a:pt x="9810413" y="6138029"/>
                </a:cubicBezTo>
                <a:lnTo>
                  <a:pt x="9817356" y="6142039"/>
                </a:lnTo>
                <a:lnTo>
                  <a:pt x="9828636" y="6148562"/>
                </a:lnTo>
                <a:lnTo>
                  <a:pt x="9828636" y="6148592"/>
                </a:lnTo>
                <a:cubicBezTo>
                  <a:pt x="9912991" y="6101732"/>
                  <a:pt x="10016437" y="6101732"/>
                  <a:pt x="10100792" y="6148592"/>
                </a:cubicBezTo>
                <a:lnTo>
                  <a:pt x="10119015" y="6138059"/>
                </a:lnTo>
                <a:cubicBezTo>
                  <a:pt x="10118506" y="6136712"/>
                  <a:pt x="10118058" y="6135366"/>
                  <a:pt x="10117668" y="6133960"/>
                </a:cubicBezTo>
                <a:cubicBezTo>
                  <a:pt x="10117399" y="6133032"/>
                  <a:pt x="10117190" y="6132074"/>
                  <a:pt x="10116950" y="6131116"/>
                </a:cubicBezTo>
                <a:cubicBezTo>
                  <a:pt x="10116890" y="6130817"/>
                  <a:pt x="10116800" y="6130548"/>
                  <a:pt x="10116740" y="6130248"/>
                </a:cubicBezTo>
                <a:cubicBezTo>
                  <a:pt x="10115932" y="6126598"/>
                  <a:pt x="10115454" y="6122857"/>
                  <a:pt x="10115454" y="6118968"/>
                </a:cubicBezTo>
                <a:cubicBezTo>
                  <a:pt x="10115454" y="6112444"/>
                  <a:pt x="10116710" y="6106250"/>
                  <a:pt x="10118895" y="6100475"/>
                </a:cubicBezTo>
                <a:lnTo>
                  <a:pt x="9998962" y="6031232"/>
                </a:lnTo>
                <a:cubicBezTo>
                  <a:pt x="9990793" y="6040867"/>
                  <a:pt x="9978584" y="6047002"/>
                  <a:pt x="9964968" y="6047002"/>
                </a:cubicBezTo>
                <a:cubicBezTo>
                  <a:pt x="9964878" y="6047002"/>
                  <a:pt x="9964818" y="6047002"/>
                  <a:pt x="9964729" y="6047002"/>
                </a:cubicBezTo>
                <a:cubicBezTo>
                  <a:pt x="9964639" y="6047002"/>
                  <a:pt x="9964580" y="6047002"/>
                  <a:pt x="9964490" y="6047002"/>
                </a:cubicBezTo>
                <a:cubicBezTo>
                  <a:pt x="9950874" y="6047002"/>
                  <a:pt x="9938695" y="6040867"/>
                  <a:pt x="9930496" y="6031232"/>
                </a:cubicBezTo>
                <a:close/>
                <a:moveTo>
                  <a:pt x="9116127" y="6031232"/>
                </a:moveTo>
                <a:lnTo>
                  <a:pt x="8996193" y="6100475"/>
                </a:lnTo>
                <a:cubicBezTo>
                  <a:pt x="8998377" y="6106250"/>
                  <a:pt x="8999635" y="6112444"/>
                  <a:pt x="8999635" y="6118968"/>
                </a:cubicBezTo>
                <a:cubicBezTo>
                  <a:pt x="8999635" y="6122857"/>
                  <a:pt x="8999155" y="6126598"/>
                  <a:pt x="8998347" y="6130248"/>
                </a:cubicBezTo>
                <a:cubicBezTo>
                  <a:pt x="8998287" y="6130518"/>
                  <a:pt x="8998198" y="6130817"/>
                  <a:pt x="8998138" y="6131086"/>
                </a:cubicBezTo>
                <a:cubicBezTo>
                  <a:pt x="8997899" y="6132044"/>
                  <a:pt x="8997659" y="6133002"/>
                  <a:pt x="8997390" y="6133930"/>
                </a:cubicBezTo>
                <a:cubicBezTo>
                  <a:pt x="8997001" y="6135306"/>
                  <a:pt x="8996552" y="6136682"/>
                  <a:pt x="8996043" y="6138029"/>
                </a:cubicBezTo>
                <a:lnTo>
                  <a:pt x="9002986" y="6142039"/>
                </a:lnTo>
                <a:lnTo>
                  <a:pt x="9014267" y="6148562"/>
                </a:lnTo>
                <a:cubicBezTo>
                  <a:pt x="9098621" y="6101702"/>
                  <a:pt x="9202067" y="6101702"/>
                  <a:pt x="9286422" y="6148562"/>
                </a:cubicBezTo>
                <a:lnTo>
                  <a:pt x="9304645" y="6138029"/>
                </a:lnTo>
                <a:cubicBezTo>
                  <a:pt x="9304137" y="6136682"/>
                  <a:pt x="9303688" y="6135336"/>
                  <a:pt x="9303299" y="6133930"/>
                </a:cubicBezTo>
                <a:cubicBezTo>
                  <a:pt x="9303029" y="6133002"/>
                  <a:pt x="9302820" y="6132044"/>
                  <a:pt x="9302581" y="6131086"/>
                </a:cubicBezTo>
                <a:cubicBezTo>
                  <a:pt x="9302521" y="6130817"/>
                  <a:pt x="9302431" y="6130548"/>
                  <a:pt x="9302371" y="6130248"/>
                </a:cubicBezTo>
                <a:cubicBezTo>
                  <a:pt x="9301563" y="6126598"/>
                  <a:pt x="9301085" y="6122857"/>
                  <a:pt x="9301085" y="6118968"/>
                </a:cubicBezTo>
                <a:cubicBezTo>
                  <a:pt x="9301085" y="6112444"/>
                  <a:pt x="9302341" y="6106250"/>
                  <a:pt x="9304525" y="6100475"/>
                </a:cubicBezTo>
                <a:lnTo>
                  <a:pt x="9184592" y="6031232"/>
                </a:lnTo>
                <a:cubicBezTo>
                  <a:pt x="9176423" y="6040867"/>
                  <a:pt x="9164214" y="6047002"/>
                  <a:pt x="9150599" y="6047002"/>
                </a:cubicBezTo>
                <a:cubicBezTo>
                  <a:pt x="9150509" y="6047002"/>
                  <a:pt x="9150449" y="6047002"/>
                  <a:pt x="9150359" y="6047002"/>
                </a:cubicBezTo>
                <a:cubicBezTo>
                  <a:pt x="9150269" y="6047002"/>
                  <a:pt x="9150209" y="6047002"/>
                  <a:pt x="9150120" y="6047002"/>
                </a:cubicBezTo>
                <a:cubicBezTo>
                  <a:pt x="9136505" y="6047002"/>
                  <a:pt x="9124326" y="6040867"/>
                  <a:pt x="9116127" y="6031232"/>
                </a:cubicBezTo>
                <a:close/>
                <a:moveTo>
                  <a:pt x="8301727" y="6031232"/>
                </a:moveTo>
                <a:lnTo>
                  <a:pt x="8181794" y="6100475"/>
                </a:lnTo>
                <a:cubicBezTo>
                  <a:pt x="8183978" y="6106250"/>
                  <a:pt x="8185235" y="6112444"/>
                  <a:pt x="8185235" y="6118968"/>
                </a:cubicBezTo>
                <a:cubicBezTo>
                  <a:pt x="8185235" y="6122857"/>
                  <a:pt x="8184756" y="6126598"/>
                  <a:pt x="8183948" y="6130248"/>
                </a:cubicBezTo>
                <a:cubicBezTo>
                  <a:pt x="8183888" y="6130518"/>
                  <a:pt x="8183798" y="6130817"/>
                  <a:pt x="8183738" y="6131086"/>
                </a:cubicBezTo>
                <a:cubicBezTo>
                  <a:pt x="8183529" y="6132044"/>
                  <a:pt x="8183290" y="6133002"/>
                  <a:pt x="8183020" y="6133930"/>
                </a:cubicBezTo>
                <a:cubicBezTo>
                  <a:pt x="8182632" y="6135306"/>
                  <a:pt x="8182182" y="6136682"/>
                  <a:pt x="8181674" y="6138029"/>
                </a:cubicBezTo>
                <a:lnTo>
                  <a:pt x="8188616" y="6142039"/>
                </a:lnTo>
                <a:lnTo>
                  <a:pt x="8199886" y="6148555"/>
                </a:lnTo>
                <a:lnTo>
                  <a:pt x="8199868" y="6148562"/>
                </a:lnTo>
                <a:lnTo>
                  <a:pt x="8199898" y="6148562"/>
                </a:lnTo>
                <a:lnTo>
                  <a:pt x="8199886" y="6148555"/>
                </a:lnTo>
                <a:lnTo>
                  <a:pt x="8266117" y="6122204"/>
                </a:lnTo>
                <a:cubicBezTo>
                  <a:pt x="8334752" y="6104631"/>
                  <a:pt x="8408756" y="6113417"/>
                  <a:pt x="8472022" y="6148562"/>
                </a:cubicBezTo>
                <a:lnTo>
                  <a:pt x="8490246" y="6138029"/>
                </a:lnTo>
                <a:cubicBezTo>
                  <a:pt x="8489737" y="6136682"/>
                  <a:pt x="8489288" y="6135336"/>
                  <a:pt x="8488899" y="6133930"/>
                </a:cubicBezTo>
                <a:cubicBezTo>
                  <a:pt x="8488630" y="6133002"/>
                  <a:pt x="8488420" y="6132044"/>
                  <a:pt x="8488181" y="6131086"/>
                </a:cubicBezTo>
                <a:cubicBezTo>
                  <a:pt x="8488121" y="6130817"/>
                  <a:pt x="8488031" y="6130548"/>
                  <a:pt x="8487972" y="6130248"/>
                </a:cubicBezTo>
                <a:cubicBezTo>
                  <a:pt x="8487164" y="6126598"/>
                  <a:pt x="8486684" y="6122857"/>
                  <a:pt x="8486684" y="6118968"/>
                </a:cubicBezTo>
                <a:cubicBezTo>
                  <a:pt x="8486684" y="6112444"/>
                  <a:pt x="8487942" y="6106250"/>
                  <a:pt x="8490126" y="6100475"/>
                </a:cubicBezTo>
                <a:lnTo>
                  <a:pt x="8370192" y="6031232"/>
                </a:lnTo>
                <a:cubicBezTo>
                  <a:pt x="8362023" y="6040867"/>
                  <a:pt x="8349814" y="6047002"/>
                  <a:pt x="8336199" y="6047002"/>
                </a:cubicBezTo>
                <a:cubicBezTo>
                  <a:pt x="8336110" y="6047002"/>
                  <a:pt x="8336050" y="6047002"/>
                  <a:pt x="8335960" y="6047002"/>
                </a:cubicBezTo>
                <a:cubicBezTo>
                  <a:pt x="8335870" y="6047002"/>
                  <a:pt x="8335810" y="6047002"/>
                  <a:pt x="8335720" y="6047002"/>
                </a:cubicBezTo>
                <a:cubicBezTo>
                  <a:pt x="8322105" y="6047002"/>
                  <a:pt x="8309927" y="6040867"/>
                  <a:pt x="8301727" y="6031232"/>
                </a:cubicBezTo>
                <a:close/>
                <a:moveTo>
                  <a:pt x="7894558" y="6031232"/>
                </a:moveTo>
                <a:lnTo>
                  <a:pt x="7774624" y="6100475"/>
                </a:lnTo>
                <a:cubicBezTo>
                  <a:pt x="7776808" y="6106250"/>
                  <a:pt x="7778065" y="6112444"/>
                  <a:pt x="7778065" y="6118968"/>
                </a:cubicBezTo>
                <a:cubicBezTo>
                  <a:pt x="7778065" y="6122857"/>
                  <a:pt x="7777586" y="6126598"/>
                  <a:pt x="7776778" y="6130248"/>
                </a:cubicBezTo>
                <a:cubicBezTo>
                  <a:pt x="7776718" y="6130518"/>
                  <a:pt x="7776628" y="6130817"/>
                  <a:pt x="7776569" y="6131086"/>
                </a:cubicBezTo>
                <a:cubicBezTo>
                  <a:pt x="7776330" y="6132044"/>
                  <a:pt x="7776090" y="6133002"/>
                  <a:pt x="7775821" y="6133930"/>
                </a:cubicBezTo>
                <a:cubicBezTo>
                  <a:pt x="7775432" y="6135306"/>
                  <a:pt x="7774983" y="6136682"/>
                  <a:pt x="7774474" y="6138029"/>
                </a:cubicBezTo>
                <a:lnTo>
                  <a:pt x="7781417" y="6142039"/>
                </a:lnTo>
                <a:lnTo>
                  <a:pt x="7792698" y="6148562"/>
                </a:lnTo>
                <a:lnTo>
                  <a:pt x="7792728" y="6148562"/>
                </a:lnTo>
                <a:cubicBezTo>
                  <a:pt x="7877082" y="6101702"/>
                  <a:pt x="7980528" y="6101702"/>
                  <a:pt x="8064882" y="6148562"/>
                </a:cubicBezTo>
                <a:lnTo>
                  <a:pt x="8083106" y="6138029"/>
                </a:lnTo>
                <a:cubicBezTo>
                  <a:pt x="8082597" y="6136682"/>
                  <a:pt x="8082148" y="6135336"/>
                  <a:pt x="8081760" y="6133930"/>
                </a:cubicBezTo>
                <a:cubicBezTo>
                  <a:pt x="8081460" y="6133002"/>
                  <a:pt x="8081250" y="6132044"/>
                  <a:pt x="8081012" y="6131086"/>
                </a:cubicBezTo>
                <a:cubicBezTo>
                  <a:pt x="8080952" y="6130817"/>
                  <a:pt x="8080862" y="6130518"/>
                  <a:pt x="8080802" y="6130248"/>
                </a:cubicBezTo>
                <a:cubicBezTo>
                  <a:pt x="8079994" y="6126598"/>
                  <a:pt x="8079515" y="6122857"/>
                  <a:pt x="8079515" y="6118968"/>
                </a:cubicBezTo>
                <a:cubicBezTo>
                  <a:pt x="8079515" y="6112444"/>
                  <a:pt x="8080772" y="6106250"/>
                  <a:pt x="8082956" y="6100475"/>
                </a:cubicBezTo>
                <a:lnTo>
                  <a:pt x="7963022" y="6031232"/>
                </a:lnTo>
                <a:cubicBezTo>
                  <a:pt x="7954853" y="6040867"/>
                  <a:pt x="7942645" y="6047002"/>
                  <a:pt x="7929030" y="6047002"/>
                </a:cubicBezTo>
                <a:cubicBezTo>
                  <a:pt x="7928940" y="6047002"/>
                  <a:pt x="7928880" y="6047002"/>
                  <a:pt x="7928790" y="6047002"/>
                </a:cubicBezTo>
                <a:cubicBezTo>
                  <a:pt x="7928700" y="6047002"/>
                  <a:pt x="7928640" y="6047002"/>
                  <a:pt x="7928550" y="6047002"/>
                </a:cubicBezTo>
                <a:cubicBezTo>
                  <a:pt x="7914936" y="6047002"/>
                  <a:pt x="7902757" y="6040867"/>
                  <a:pt x="7894558" y="6031232"/>
                </a:cubicBezTo>
                <a:close/>
                <a:moveTo>
                  <a:pt x="7080217" y="6031232"/>
                </a:moveTo>
                <a:lnTo>
                  <a:pt x="6960284" y="6100475"/>
                </a:lnTo>
                <a:cubicBezTo>
                  <a:pt x="6962469" y="6106250"/>
                  <a:pt x="6963725" y="6112444"/>
                  <a:pt x="6963725" y="6118968"/>
                </a:cubicBezTo>
                <a:cubicBezTo>
                  <a:pt x="6963725" y="6122857"/>
                  <a:pt x="6963247" y="6126598"/>
                  <a:pt x="6962439" y="6130248"/>
                </a:cubicBezTo>
                <a:cubicBezTo>
                  <a:pt x="6962379" y="6130518"/>
                  <a:pt x="6962289" y="6130817"/>
                  <a:pt x="6962229" y="6131086"/>
                </a:cubicBezTo>
                <a:cubicBezTo>
                  <a:pt x="6961989" y="6132044"/>
                  <a:pt x="6961751" y="6133002"/>
                  <a:pt x="6961481" y="6133930"/>
                </a:cubicBezTo>
                <a:cubicBezTo>
                  <a:pt x="6961092" y="6135306"/>
                  <a:pt x="6960643" y="6136682"/>
                  <a:pt x="6960135" y="6138029"/>
                </a:cubicBezTo>
                <a:lnTo>
                  <a:pt x="6967077" y="6142039"/>
                </a:lnTo>
                <a:lnTo>
                  <a:pt x="6978358" y="6148562"/>
                </a:lnTo>
                <a:lnTo>
                  <a:pt x="6978388" y="6148562"/>
                </a:lnTo>
                <a:cubicBezTo>
                  <a:pt x="7062743" y="6101702"/>
                  <a:pt x="7166188" y="6101702"/>
                  <a:pt x="7250543" y="6148562"/>
                </a:cubicBezTo>
                <a:lnTo>
                  <a:pt x="7268766" y="6138029"/>
                </a:lnTo>
                <a:cubicBezTo>
                  <a:pt x="7268257" y="6136682"/>
                  <a:pt x="7267809" y="6135336"/>
                  <a:pt x="7267419" y="6133930"/>
                </a:cubicBezTo>
                <a:cubicBezTo>
                  <a:pt x="7267121" y="6133002"/>
                  <a:pt x="7266911" y="6132044"/>
                  <a:pt x="7266671" y="6131086"/>
                </a:cubicBezTo>
                <a:cubicBezTo>
                  <a:pt x="7266611" y="6130817"/>
                  <a:pt x="7266522" y="6130518"/>
                  <a:pt x="7266462" y="6130248"/>
                </a:cubicBezTo>
                <a:cubicBezTo>
                  <a:pt x="7265654" y="6126598"/>
                  <a:pt x="7265175" y="6122857"/>
                  <a:pt x="7265175" y="6118968"/>
                </a:cubicBezTo>
                <a:cubicBezTo>
                  <a:pt x="7265175" y="6112444"/>
                  <a:pt x="7266432" y="6106250"/>
                  <a:pt x="7268617" y="6100475"/>
                </a:cubicBezTo>
                <a:lnTo>
                  <a:pt x="7148683" y="6031232"/>
                </a:lnTo>
                <a:cubicBezTo>
                  <a:pt x="7140514" y="6040867"/>
                  <a:pt x="7128305" y="6047002"/>
                  <a:pt x="7114689" y="6047002"/>
                </a:cubicBezTo>
                <a:cubicBezTo>
                  <a:pt x="7114600" y="6047002"/>
                  <a:pt x="7114540" y="6047002"/>
                  <a:pt x="7114451" y="6047002"/>
                </a:cubicBezTo>
                <a:cubicBezTo>
                  <a:pt x="7114361" y="6047002"/>
                  <a:pt x="7114301" y="6047002"/>
                  <a:pt x="7114211" y="6047002"/>
                </a:cubicBezTo>
                <a:cubicBezTo>
                  <a:pt x="7100596" y="6047002"/>
                  <a:pt x="7088417" y="6040867"/>
                  <a:pt x="7080217" y="6031232"/>
                </a:cubicBezTo>
                <a:close/>
                <a:moveTo>
                  <a:pt x="6265848" y="6031232"/>
                </a:moveTo>
                <a:lnTo>
                  <a:pt x="6145914" y="6100475"/>
                </a:lnTo>
                <a:cubicBezTo>
                  <a:pt x="6148099" y="6106250"/>
                  <a:pt x="6149356" y="6112444"/>
                  <a:pt x="6149356" y="6118968"/>
                </a:cubicBezTo>
                <a:cubicBezTo>
                  <a:pt x="6149356" y="6122857"/>
                  <a:pt x="6148877" y="6126598"/>
                  <a:pt x="6148069" y="6130248"/>
                </a:cubicBezTo>
                <a:cubicBezTo>
                  <a:pt x="6148009" y="6130518"/>
                  <a:pt x="6147920" y="6130817"/>
                  <a:pt x="6147860" y="6131086"/>
                </a:cubicBezTo>
                <a:cubicBezTo>
                  <a:pt x="6147620" y="6132044"/>
                  <a:pt x="6147380" y="6133002"/>
                  <a:pt x="6147112" y="6133930"/>
                </a:cubicBezTo>
                <a:cubicBezTo>
                  <a:pt x="6146722" y="6135306"/>
                  <a:pt x="6146274" y="6136682"/>
                  <a:pt x="6145764" y="6138029"/>
                </a:cubicBezTo>
                <a:lnTo>
                  <a:pt x="6152707" y="6142039"/>
                </a:lnTo>
                <a:lnTo>
                  <a:pt x="6163988" y="6148562"/>
                </a:lnTo>
                <a:lnTo>
                  <a:pt x="6163988" y="6148592"/>
                </a:lnTo>
                <a:cubicBezTo>
                  <a:pt x="6248343" y="6101732"/>
                  <a:pt x="6351788" y="6101732"/>
                  <a:pt x="6436143" y="6148592"/>
                </a:cubicBezTo>
                <a:lnTo>
                  <a:pt x="6454367" y="6138059"/>
                </a:lnTo>
                <a:cubicBezTo>
                  <a:pt x="6453858" y="6136712"/>
                  <a:pt x="6453409" y="6135366"/>
                  <a:pt x="6453020" y="6133960"/>
                </a:cubicBezTo>
                <a:cubicBezTo>
                  <a:pt x="6452751" y="6133032"/>
                  <a:pt x="6452541" y="6132074"/>
                  <a:pt x="6452302" y="6131116"/>
                </a:cubicBezTo>
                <a:cubicBezTo>
                  <a:pt x="6452242" y="6130817"/>
                  <a:pt x="6452152" y="6130548"/>
                  <a:pt x="6452092" y="6130248"/>
                </a:cubicBezTo>
                <a:cubicBezTo>
                  <a:pt x="6451284" y="6126598"/>
                  <a:pt x="6450806" y="6122857"/>
                  <a:pt x="6450806" y="6118968"/>
                </a:cubicBezTo>
                <a:cubicBezTo>
                  <a:pt x="6450806" y="6112444"/>
                  <a:pt x="6452062" y="6106250"/>
                  <a:pt x="6454247" y="6100475"/>
                </a:cubicBezTo>
                <a:lnTo>
                  <a:pt x="6334313" y="6031232"/>
                </a:lnTo>
                <a:cubicBezTo>
                  <a:pt x="6326144" y="6040867"/>
                  <a:pt x="6313935" y="6047002"/>
                  <a:pt x="6300320" y="6047002"/>
                </a:cubicBezTo>
                <a:cubicBezTo>
                  <a:pt x="6300230" y="6047002"/>
                  <a:pt x="6300170" y="6047002"/>
                  <a:pt x="6300080" y="6047002"/>
                </a:cubicBezTo>
                <a:cubicBezTo>
                  <a:pt x="6299991" y="6047002"/>
                  <a:pt x="6299931" y="6047002"/>
                  <a:pt x="6299842" y="6047002"/>
                </a:cubicBezTo>
                <a:cubicBezTo>
                  <a:pt x="6286226" y="6047002"/>
                  <a:pt x="6274047" y="6040867"/>
                  <a:pt x="6265848" y="6031232"/>
                </a:cubicBezTo>
                <a:close/>
                <a:moveTo>
                  <a:pt x="5451478" y="6031232"/>
                </a:moveTo>
                <a:lnTo>
                  <a:pt x="5331545" y="6100475"/>
                </a:lnTo>
                <a:cubicBezTo>
                  <a:pt x="5333729" y="6106250"/>
                  <a:pt x="5334986" y="6112444"/>
                  <a:pt x="5334986" y="6118968"/>
                </a:cubicBezTo>
                <a:cubicBezTo>
                  <a:pt x="5334986" y="6122857"/>
                  <a:pt x="5334507" y="6126598"/>
                  <a:pt x="5333699" y="6130248"/>
                </a:cubicBezTo>
                <a:cubicBezTo>
                  <a:pt x="5333639" y="6130518"/>
                  <a:pt x="5333549" y="6130817"/>
                  <a:pt x="5333490" y="6131086"/>
                </a:cubicBezTo>
                <a:cubicBezTo>
                  <a:pt x="5333250" y="6132044"/>
                  <a:pt x="5333012" y="6133002"/>
                  <a:pt x="5332742" y="6133930"/>
                </a:cubicBezTo>
                <a:cubicBezTo>
                  <a:pt x="5332353" y="6135306"/>
                  <a:pt x="5331904" y="6136682"/>
                  <a:pt x="5331395" y="6138029"/>
                </a:cubicBezTo>
                <a:lnTo>
                  <a:pt x="5338339" y="6142039"/>
                </a:lnTo>
                <a:lnTo>
                  <a:pt x="5349618" y="6148562"/>
                </a:lnTo>
                <a:cubicBezTo>
                  <a:pt x="5433974" y="6101702"/>
                  <a:pt x="5537419" y="6101702"/>
                  <a:pt x="5621773" y="6148562"/>
                </a:cubicBezTo>
                <a:lnTo>
                  <a:pt x="5639997" y="6138029"/>
                </a:lnTo>
                <a:cubicBezTo>
                  <a:pt x="5639488" y="6136682"/>
                  <a:pt x="5639039" y="6135336"/>
                  <a:pt x="5638650" y="6133930"/>
                </a:cubicBezTo>
                <a:cubicBezTo>
                  <a:pt x="5638381" y="6133002"/>
                  <a:pt x="5638171" y="6132044"/>
                  <a:pt x="5637932" y="6131086"/>
                </a:cubicBezTo>
                <a:cubicBezTo>
                  <a:pt x="5637872" y="6130817"/>
                  <a:pt x="5637782" y="6130548"/>
                  <a:pt x="5637723" y="6130248"/>
                </a:cubicBezTo>
                <a:cubicBezTo>
                  <a:pt x="5636915" y="6126598"/>
                  <a:pt x="5636437" y="6122857"/>
                  <a:pt x="5636437" y="6118968"/>
                </a:cubicBezTo>
                <a:cubicBezTo>
                  <a:pt x="5636437" y="6112444"/>
                  <a:pt x="5637693" y="6106250"/>
                  <a:pt x="5639877" y="6100475"/>
                </a:cubicBezTo>
                <a:lnTo>
                  <a:pt x="5519943" y="6031232"/>
                </a:lnTo>
                <a:cubicBezTo>
                  <a:pt x="5511774" y="6040867"/>
                  <a:pt x="5499566" y="6047002"/>
                  <a:pt x="5485950" y="6047002"/>
                </a:cubicBezTo>
                <a:cubicBezTo>
                  <a:pt x="5485860" y="6047002"/>
                  <a:pt x="5485801" y="6047002"/>
                  <a:pt x="5485711" y="6047002"/>
                </a:cubicBezTo>
                <a:cubicBezTo>
                  <a:pt x="5485621" y="6047002"/>
                  <a:pt x="5485561" y="6047002"/>
                  <a:pt x="5485471" y="6047002"/>
                </a:cubicBezTo>
                <a:cubicBezTo>
                  <a:pt x="5471856" y="6047002"/>
                  <a:pt x="5459677" y="6040867"/>
                  <a:pt x="5451478" y="6031232"/>
                </a:cubicBezTo>
                <a:close/>
                <a:moveTo>
                  <a:pt x="4637109" y="6031232"/>
                </a:moveTo>
                <a:lnTo>
                  <a:pt x="4517176" y="6100475"/>
                </a:lnTo>
                <a:cubicBezTo>
                  <a:pt x="4519359" y="6106250"/>
                  <a:pt x="4520616" y="6112444"/>
                  <a:pt x="4520616" y="6118968"/>
                </a:cubicBezTo>
                <a:cubicBezTo>
                  <a:pt x="4520616" y="6122857"/>
                  <a:pt x="4520138" y="6126598"/>
                  <a:pt x="4519330" y="6130248"/>
                </a:cubicBezTo>
                <a:cubicBezTo>
                  <a:pt x="4519271" y="6130518"/>
                  <a:pt x="4519180" y="6130817"/>
                  <a:pt x="4519120" y="6131086"/>
                </a:cubicBezTo>
                <a:cubicBezTo>
                  <a:pt x="4518882" y="6132044"/>
                  <a:pt x="4518641" y="6133002"/>
                  <a:pt x="4518372" y="6133930"/>
                </a:cubicBezTo>
                <a:cubicBezTo>
                  <a:pt x="4517983" y="6135306"/>
                  <a:pt x="4517534" y="6136682"/>
                  <a:pt x="4517026" y="6138029"/>
                </a:cubicBezTo>
                <a:lnTo>
                  <a:pt x="4523968" y="6142039"/>
                </a:lnTo>
                <a:lnTo>
                  <a:pt x="4535249" y="6148562"/>
                </a:lnTo>
                <a:lnTo>
                  <a:pt x="4535249" y="6148592"/>
                </a:lnTo>
                <a:cubicBezTo>
                  <a:pt x="4619603" y="6101732"/>
                  <a:pt x="4723049" y="6101732"/>
                  <a:pt x="4807404" y="6148592"/>
                </a:cubicBezTo>
                <a:lnTo>
                  <a:pt x="4825627" y="6138059"/>
                </a:lnTo>
                <a:cubicBezTo>
                  <a:pt x="4825119" y="6136712"/>
                  <a:pt x="4824670" y="6135366"/>
                  <a:pt x="4824281" y="6133960"/>
                </a:cubicBezTo>
                <a:cubicBezTo>
                  <a:pt x="4824011" y="6133032"/>
                  <a:pt x="4823802" y="6132074"/>
                  <a:pt x="4823562" y="6131116"/>
                </a:cubicBezTo>
                <a:cubicBezTo>
                  <a:pt x="4823503" y="6130817"/>
                  <a:pt x="4823413" y="6130548"/>
                  <a:pt x="4823353" y="6130248"/>
                </a:cubicBezTo>
                <a:cubicBezTo>
                  <a:pt x="4822545" y="6126598"/>
                  <a:pt x="4822066" y="6122857"/>
                  <a:pt x="4822066" y="6118968"/>
                </a:cubicBezTo>
                <a:cubicBezTo>
                  <a:pt x="4822066" y="6112444"/>
                  <a:pt x="4823323" y="6106250"/>
                  <a:pt x="4825508" y="6100475"/>
                </a:cubicBezTo>
                <a:lnTo>
                  <a:pt x="4705574" y="6031232"/>
                </a:lnTo>
                <a:cubicBezTo>
                  <a:pt x="4697406" y="6040867"/>
                  <a:pt x="4685196" y="6047002"/>
                  <a:pt x="4671581" y="6047002"/>
                </a:cubicBezTo>
                <a:cubicBezTo>
                  <a:pt x="4671491" y="6047002"/>
                  <a:pt x="4671431" y="6047002"/>
                  <a:pt x="4671341" y="6047002"/>
                </a:cubicBezTo>
                <a:cubicBezTo>
                  <a:pt x="4671251" y="6047002"/>
                  <a:pt x="4671192" y="6047002"/>
                  <a:pt x="4671102" y="6047002"/>
                </a:cubicBezTo>
                <a:cubicBezTo>
                  <a:pt x="4657487" y="6047002"/>
                  <a:pt x="4645309" y="6040867"/>
                  <a:pt x="4637109" y="6031232"/>
                </a:cubicBezTo>
                <a:close/>
                <a:moveTo>
                  <a:pt x="3822739" y="6031232"/>
                </a:moveTo>
                <a:lnTo>
                  <a:pt x="3702805" y="6100475"/>
                </a:lnTo>
                <a:cubicBezTo>
                  <a:pt x="3704990" y="6106250"/>
                  <a:pt x="3706247" y="6112444"/>
                  <a:pt x="3706247" y="6118968"/>
                </a:cubicBezTo>
                <a:cubicBezTo>
                  <a:pt x="3706247" y="6122857"/>
                  <a:pt x="3705768" y="6126598"/>
                  <a:pt x="3704960" y="6130248"/>
                </a:cubicBezTo>
                <a:cubicBezTo>
                  <a:pt x="3704900" y="6130518"/>
                  <a:pt x="3704810" y="6130817"/>
                  <a:pt x="3704750" y="6131086"/>
                </a:cubicBezTo>
                <a:cubicBezTo>
                  <a:pt x="3704511" y="6132044"/>
                  <a:pt x="3704271" y="6133002"/>
                  <a:pt x="3704002" y="6133930"/>
                </a:cubicBezTo>
                <a:cubicBezTo>
                  <a:pt x="3703613" y="6135306"/>
                  <a:pt x="3703164" y="6136682"/>
                  <a:pt x="3702656" y="6138029"/>
                </a:cubicBezTo>
                <a:lnTo>
                  <a:pt x="3709598" y="6142039"/>
                </a:lnTo>
                <a:lnTo>
                  <a:pt x="3720879" y="6148562"/>
                </a:lnTo>
                <a:cubicBezTo>
                  <a:pt x="3805234" y="6101702"/>
                  <a:pt x="3908679" y="6101702"/>
                  <a:pt x="3993034" y="6148562"/>
                </a:cubicBezTo>
                <a:lnTo>
                  <a:pt x="4011258" y="6138029"/>
                </a:lnTo>
                <a:cubicBezTo>
                  <a:pt x="4010749" y="6136682"/>
                  <a:pt x="4010300" y="6135336"/>
                  <a:pt x="4009911" y="6133930"/>
                </a:cubicBezTo>
                <a:cubicBezTo>
                  <a:pt x="4009642" y="6133002"/>
                  <a:pt x="4009432" y="6132044"/>
                  <a:pt x="4009193" y="6131086"/>
                </a:cubicBezTo>
                <a:cubicBezTo>
                  <a:pt x="4009133" y="6130817"/>
                  <a:pt x="4009043" y="6130548"/>
                  <a:pt x="4008983" y="6130248"/>
                </a:cubicBezTo>
                <a:cubicBezTo>
                  <a:pt x="4008175" y="6126598"/>
                  <a:pt x="4007697" y="6122857"/>
                  <a:pt x="4007697" y="6118968"/>
                </a:cubicBezTo>
                <a:cubicBezTo>
                  <a:pt x="4007697" y="6112444"/>
                  <a:pt x="4008953" y="6106250"/>
                  <a:pt x="4011138" y="6100475"/>
                </a:cubicBezTo>
                <a:lnTo>
                  <a:pt x="3891204" y="6031232"/>
                </a:lnTo>
                <a:cubicBezTo>
                  <a:pt x="3883035" y="6040867"/>
                  <a:pt x="3870826" y="6047002"/>
                  <a:pt x="3857211" y="6047002"/>
                </a:cubicBezTo>
                <a:cubicBezTo>
                  <a:pt x="3857121" y="6047002"/>
                  <a:pt x="3857061" y="6047002"/>
                  <a:pt x="3856971" y="6047002"/>
                </a:cubicBezTo>
                <a:cubicBezTo>
                  <a:pt x="3856882" y="6047002"/>
                  <a:pt x="3856822" y="6047002"/>
                  <a:pt x="3856732" y="6047002"/>
                </a:cubicBezTo>
                <a:cubicBezTo>
                  <a:pt x="3843117" y="6047002"/>
                  <a:pt x="3830938" y="6040867"/>
                  <a:pt x="3822739" y="6031232"/>
                </a:cubicBezTo>
                <a:close/>
                <a:moveTo>
                  <a:pt x="3008339" y="6031232"/>
                </a:moveTo>
                <a:lnTo>
                  <a:pt x="2888406" y="6100475"/>
                </a:lnTo>
                <a:cubicBezTo>
                  <a:pt x="2890590" y="6106250"/>
                  <a:pt x="2891847" y="6112444"/>
                  <a:pt x="2891847" y="6118968"/>
                </a:cubicBezTo>
                <a:cubicBezTo>
                  <a:pt x="2891847" y="6122857"/>
                  <a:pt x="2891368" y="6126598"/>
                  <a:pt x="2890560" y="6130248"/>
                </a:cubicBezTo>
                <a:cubicBezTo>
                  <a:pt x="2890500" y="6130518"/>
                  <a:pt x="2890411" y="6130817"/>
                  <a:pt x="2890351" y="6131086"/>
                </a:cubicBezTo>
                <a:cubicBezTo>
                  <a:pt x="2890141" y="6132044"/>
                  <a:pt x="2889902" y="6133002"/>
                  <a:pt x="2889632" y="6133930"/>
                </a:cubicBezTo>
                <a:cubicBezTo>
                  <a:pt x="2889243" y="6135306"/>
                  <a:pt x="2888795" y="6136682"/>
                  <a:pt x="2888286" y="6138029"/>
                </a:cubicBezTo>
                <a:lnTo>
                  <a:pt x="2895228" y="6142039"/>
                </a:lnTo>
                <a:lnTo>
                  <a:pt x="2906497" y="6148555"/>
                </a:lnTo>
                <a:lnTo>
                  <a:pt x="2906479" y="6148562"/>
                </a:lnTo>
                <a:lnTo>
                  <a:pt x="2906509" y="6148562"/>
                </a:lnTo>
                <a:lnTo>
                  <a:pt x="2906497" y="6148555"/>
                </a:lnTo>
                <a:lnTo>
                  <a:pt x="2972728" y="6122204"/>
                </a:lnTo>
                <a:cubicBezTo>
                  <a:pt x="3041364" y="6104631"/>
                  <a:pt x="3115369" y="6113417"/>
                  <a:pt x="3178634" y="6148562"/>
                </a:cubicBezTo>
                <a:lnTo>
                  <a:pt x="3196858" y="6138029"/>
                </a:lnTo>
                <a:cubicBezTo>
                  <a:pt x="3196349" y="6136682"/>
                  <a:pt x="3195900" y="6135336"/>
                  <a:pt x="3195511" y="6133930"/>
                </a:cubicBezTo>
                <a:cubicBezTo>
                  <a:pt x="3195242" y="6133002"/>
                  <a:pt x="3195033" y="6132044"/>
                  <a:pt x="3194793" y="6131086"/>
                </a:cubicBezTo>
                <a:cubicBezTo>
                  <a:pt x="3194733" y="6130817"/>
                  <a:pt x="3194643" y="6130548"/>
                  <a:pt x="3194584" y="6130248"/>
                </a:cubicBezTo>
                <a:cubicBezTo>
                  <a:pt x="3193776" y="6126598"/>
                  <a:pt x="3193297" y="6122857"/>
                  <a:pt x="3193297" y="6118968"/>
                </a:cubicBezTo>
                <a:cubicBezTo>
                  <a:pt x="3193297" y="6112444"/>
                  <a:pt x="3194554" y="6106250"/>
                  <a:pt x="3196738" y="6100475"/>
                </a:cubicBezTo>
                <a:lnTo>
                  <a:pt x="3076804" y="6031232"/>
                </a:lnTo>
                <a:cubicBezTo>
                  <a:pt x="3068635" y="6040867"/>
                  <a:pt x="3056426" y="6047002"/>
                  <a:pt x="3042811" y="6047002"/>
                </a:cubicBezTo>
                <a:cubicBezTo>
                  <a:pt x="3042722" y="6047002"/>
                  <a:pt x="3042662" y="6047002"/>
                  <a:pt x="3042572" y="6047002"/>
                </a:cubicBezTo>
                <a:cubicBezTo>
                  <a:pt x="3042482" y="6047002"/>
                  <a:pt x="3042422" y="6047002"/>
                  <a:pt x="3042332" y="6047002"/>
                </a:cubicBezTo>
                <a:cubicBezTo>
                  <a:pt x="3028717" y="6047002"/>
                  <a:pt x="3016538" y="6040867"/>
                  <a:pt x="3008339" y="6031232"/>
                </a:cubicBezTo>
                <a:close/>
                <a:moveTo>
                  <a:pt x="2601199" y="6031232"/>
                </a:moveTo>
                <a:lnTo>
                  <a:pt x="2481266" y="6100475"/>
                </a:lnTo>
                <a:cubicBezTo>
                  <a:pt x="2483450" y="6106250"/>
                  <a:pt x="2484707" y="6112444"/>
                  <a:pt x="2484707" y="6118968"/>
                </a:cubicBezTo>
                <a:cubicBezTo>
                  <a:pt x="2484707" y="6122857"/>
                  <a:pt x="2484228" y="6126598"/>
                  <a:pt x="2483420" y="6130248"/>
                </a:cubicBezTo>
                <a:cubicBezTo>
                  <a:pt x="2483360" y="6130518"/>
                  <a:pt x="2483271" y="6130817"/>
                  <a:pt x="2483211" y="6131086"/>
                </a:cubicBezTo>
                <a:cubicBezTo>
                  <a:pt x="2482971" y="6132044"/>
                  <a:pt x="2482732" y="6133002"/>
                  <a:pt x="2482463" y="6133930"/>
                </a:cubicBezTo>
                <a:cubicBezTo>
                  <a:pt x="2482074" y="6135306"/>
                  <a:pt x="2481625" y="6136682"/>
                  <a:pt x="2481116" y="6138029"/>
                </a:cubicBezTo>
                <a:lnTo>
                  <a:pt x="2488058" y="6142039"/>
                </a:lnTo>
                <a:lnTo>
                  <a:pt x="2499340" y="6148562"/>
                </a:lnTo>
                <a:lnTo>
                  <a:pt x="2499369" y="6148562"/>
                </a:lnTo>
                <a:cubicBezTo>
                  <a:pt x="2583724" y="6101702"/>
                  <a:pt x="2687170" y="6101702"/>
                  <a:pt x="2771524" y="6148562"/>
                </a:cubicBezTo>
                <a:lnTo>
                  <a:pt x="2789748" y="6138029"/>
                </a:lnTo>
                <a:cubicBezTo>
                  <a:pt x="2789239" y="6136682"/>
                  <a:pt x="2788790" y="6135336"/>
                  <a:pt x="2788401" y="6133930"/>
                </a:cubicBezTo>
                <a:cubicBezTo>
                  <a:pt x="2788102" y="6133002"/>
                  <a:pt x="2787892" y="6132044"/>
                  <a:pt x="2787653" y="6131086"/>
                </a:cubicBezTo>
                <a:cubicBezTo>
                  <a:pt x="2787593" y="6130817"/>
                  <a:pt x="2787503" y="6130518"/>
                  <a:pt x="2787444" y="6130248"/>
                </a:cubicBezTo>
                <a:cubicBezTo>
                  <a:pt x="2786636" y="6126598"/>
                  <a:pt x="2786157" y="6122857"/>
                  <a:pt x="2786157" y="6118968"/>
                </a:cubicBezTo>
                <a:cubicBezTo>
                  <a:pt x="2786157" y="6112444"/>
                  <a:pt x="2787414" y="6106250"/>
                  <a:pt x="2789598" y="6100475"/>
                </a:cubicBezTo>
                <a:lnTo>
                  <a:pt x="2669664" y="6031232"/>
                </a:lnTo>
                <a:cubicBezTo>
                  <a:pt x="2661495" y="6040867"/>
                  <a:pt x="2649286" y="6047002"/>
                  <a:pt x="2635671" y="6047002"/>
                </a:cubicBezTo>
                <a:cubicBezTo>
                  <a:pt x="2635582" y="6047002"/>
                  <a:pt x="2635522" y="6047002"/>
                  <a:pt x="2635432" y="6047002"/>
                </a:cubicBezTo>
                <a:cubicBezTo>
                  <a:pt x="2635342" y="6047002"/>
                  <a:pt x="2635282" y="6047002"/>
                  <a:pt x="2635193" y="6047002"/>
                </a:cubicBezTo>
                <a:cubicBezTo>
                  <a:pt x="2621577" y="6047002"/>
                  <a:pt x="2609398" y="6040867"/>
                  <a:pt x="2601199" y="6031232"/>
                </a:cubicBezTo>
                <a:close/>
                <a:moveTo>
                  <a:pt x="1786830" y="6031232"/>
                </a:moveTo>
                <a:lnTo>
                  <a:pt x="1666896" y="6100475"/>
                </a:lnTo>
                <a:cubicBezTo>
                  <a:pt x="1669080" y="6106250"/>
                  <a:pt x="1670337" y="6112444"/>
                  <a:pt x="1670337" y="6118968"/>
                </a:cubicBezTo>
                <a:cubicBezTo>
                  <a:pt x="1670337" y="6122857"/>
                  <a:pt x="1669858" y="6126598"/>
                  <a:pt x="1669051" y="6130248"/>
                </a:cubicBezTo>
                <a:cubicBezTo>
                  <a:pt x="1668991" y="6130518"/>
                  <a:pt x="1668901" y="6130817"/>
                  <a:pt x="1668841" y="6131086"/>
                </a:cubicBezTo>
                <a:cubicBezTo>
                  <a:pt x="1668602" y="6132044"/>
                  <a:pt x="1668362" y="6133002"/>
                  <a:pt x="1668093" y="6133930"/>
                </a:cubicBezTo>
                <a:cubicBezTo>
                  <a:pt x="1667704" y="6135306"/>
                  <a:pt x="1667255" y="6136682"/>
                  <a:pt x="1666746" y="6138029"/>
                </a:cubicBezTo>
                <a:lnTo>
                  <a:pt x="1673689" y="6142039"/>
                </a:lnTo>
                <a:lnTo>
                  <a:pt x="1684970" y="6148562"/>
                </a:lnTo>
                <a:lnTo>
                  <a:pt x="1685000" y="6148562"/>
                </a:lnTo>
                <a:cubicBezTo>
                  <a:pt x="1769354" y="6101702"/>
                  <a:pt x="1872800" y="6101702"/>
                  <a:pt x="1957155" y="6148562"/>
                </a:cubicBezTo>
                <a:lnTo>
                  <a:pt x="1975378" y="6138029"/>
                </a:lnTo>
                <a:cubicBezTo>
                  <a:pt x="1974869" y="6136682"/>
                  <a:pt x="1974420" y="6135336"/>
                  <a:pt x="1974031" y="6133930"/>
                </a:cubicBezTo>
                <a:cubicBezTo>
                  <a:pt x="1973732" y="6133002"/>
                  <a:pt x="1973523" y="6132044"/>
                  <a:pt x="1973283" y="6131086"/>
                </a:cubicBezTo>
                <a:cubicBezTo>
                  <a:pt x="1973223" y="6130817"/>
                  <a:pt x="1973134" y="6130518"/>
                  <a:pt x="1973074" y="6130248"/>
                </a:cubicBezTo>
                <a:cubicBezTo>
                  <a:pt x="1972266" y="6126598"/>
                  <a:pt x="1971787" y="6122857"/>
                  <a:pt x="1971787" y="6118968"/>
                </a:cubicBezTo>
                <a:cubicBezTo>
                  <a:pt x="1971787" y="6112444"/>
                  <a:pt x="1973044" y="6106250"/>
                  <a:pt x="1975228" y="6100475"/>
                </a:cubicBezTo>
                <a:lnTo>
                  <a:pt x="1855295" y="6031232"/>
                </a:lnTo>
                <a:cubicBezTo>
                  <a:pt x="1847126" y="6040867"/>
                  <a:pt x="1834917" y="6047002"/>
                  <a:pt x="1821302" y="6047002"/>
                </a:cubicBezTo>
                <a:cubicBezTo>
                  <a:pt x="1821212" y="6047002"/>
                  <a:pt x="1821152" y="6047002"/>
                  <a:pt x="1821062" y="6047002"/>
                </a:cubicBezTo>
                <a:cubicBezTo>
                  <a:pt x="1820972" y="6047002"/>
                  <a:pt x="1820913" y="6047002"/>
                  <a:pt x="1820823" y="6047002"/>
                </a:cubicBezTo>
                <a:cubicBezTo>
                  <a:pt x="1807208" y="6047002"/>
                  <a:pt x="1795029" y="6040867"/>
                  <a:pt x="1786830" y="6031232"/>
                </a:cubicBezTo>
                <a:close/>
                <a:moveTo>
                  <a:pt x="972460" y="6031232"/>
                </a:moveTo>
                <a:lnTo>
                  <a:pt x="852526" y="6100475"/>
                </a:lnTo>
                <a:cubicBezTo>
                  <a:pt x="854711" y="6106250"/>
                  <a:pt x="855967" y="6112444"/>
                  <a:pt x="855967" y="6118968"/>
                </a:cubicBezTo>
                <a:cubicBezTo>
                  <a:pt x="855967" y="6122857"/>
                  <a:pt x="855489" y="6126598"/>
                  <a:pt x="854681" y="6130248"/>
                </a:cubicBezTo>
                <a:cubicBezTo>
                  <a:pt x="854621" y="6130518"/>
                  <a:pt x="854531" y="6130817"/>
                  <a:pt x="854471" y="6131086"/>
                </a:cubicBezTo>
                <a:cubicBezTo>
                  <a:pt x="854232" y="6132044"/>
                  <a:pt x="853993" y="6133002"/>
                  <a:pt x="853723" y="6133930"/>
                </a:cubicBezTo>
                <a:cubicBezTo>
                  <a:pt x="853334" y="6135306"/>
                  <a:pt x="852885" y="6136682"/>
                  <a:pt x="852377" y="6138029"/>
                </a:cubicBezTo>
                <a:lnTo>
                  <a:pt x="859319" y="6142039"/>
                </a:lnTo>
                <a:lnTo>
                  <a:pt x="870600" y="6148562"/>
                </a:lnTo>
                <a:lnTo>
                  <a:pt x="870600" y="6148592"/>
                </a:lnTo>
                <a:cubicBezTo>
                  <a:pt x="954955" y="6101732"/>
                  <a:pt x="1058400" y="6101732"/>
                  <a:pt x="1142755" y="6148592"/>
                </a:cubicBezTo>
                <a:lnTo>
                  <a:pt x="1160978" y="6138059"/>
                </a:lnTo>
                <a:cubicBezTo>
                  <a:pt x="1160470" y="6136712"/>
                  <a:pt x="1160021" y="6135366"/>
                  <a:pt x="1159632" y="6133960"/>
                </a:cubicBezTo>
                <a:cubicBezTo>
                  <a:pt x="1159362" y="6133032"/>
                  <a:pt x="1159153" y="6132074"/>
                  <a:pt x="1158914" y="6131116"/>
                </a:cubicBezTo>
                <a:cubicBezTo>
                  <a:pt x="1158854" y="6130817"/>
                  <a:pt x="1158764" y="6130548"/>
                  <a:pt x="1158704" y="6130248"/>
                </a:cubicBezTo>
                <a:cubicBezTo>
                  <a:pt x="1157896" y="6126598"/>
                  <a:pt x="1157417" y="6122857"/>
                  <a:pt x="1157417" y="6118968"/>
                </a:cubicBezTo>
                <a:cubicBezTo>
                  <a:pt x="1157417" y="6112444"/>
                  <a:pt x="1158674" y="6106250"/>
                  <a:pt x="1160859" y="6100475"/>
                </a:cubicBezTo>
                <a:lnTo>
                  <a:pt x="1040925" y="6031232"/>
                </a:lnTo>
                <a:cubicBezTo>
                  <a:pt x="1032756" y="6040867"/>
                  <a:pt x="1020547" y="6047002"/>
                  <a:pt x="1006932" y="6047002"/>
                </a:cubicBezTo>
                <a:cubicBezTo>
                  <a:pt x="1006842" y="6047002"/>
                  <a:pt x="1006782" y="6047002"/>
                  <a:pt x="1006693" y="6047002"/>
                </a:cubicBezTo>
                <a:cubicBezTo>
                  <a:pt x="1006603" y="6047002"/>
                  <a:pt x="1006543" y="6047002"/>
                  <a:pt x="1006453" y="6047002"/>
                </a:cubicBezTo>
                <a:cubicBezTo>
                  <a:pt x="992838" y="6047002"/>
                  <a:pt x="980659" y="6040867"/>
                  <a:pt x="972460" y="6031232"/>
                </a:cubicBezTo>
                <a:close/>
                <a:moveTo>
                  <a:pt x="158060" y="6031232"/>
                </a:moveTo>
                <a:lnTo>
                  <a:pt x="38127" y="6100475"/>
                </a:lnTo>
                <a:cubicBezTo>
                  <a:pt x="40311" y="6106250"/>
                  <a:pt x="41568" y="6112444"/>
                  <a:pt x="41568" y="6118968"/>
                </a:cubicBezTo>
                <a:cubicBezTo>
                  <a:pt x="41568" y="6122857"/>
                  <a:pt x="41089" y="6126598"/>
                  <a:pt x="40281" y="6130248"/>
                </a:cubicBezTo>
                <a:cubicBezTo>
                  <a:pt x="40221" y="6130518"/>
                  <a:pt x="40132" y="6130817"/>
                  <a:pt x="40072" y="6131086"/>
                </a:cubicBezTo>
                <a:cubicBezTo>
                  <a:pt x="39832" y="6132044"/>
                  <a:pt x="39593" y="6133002"/>
                  <a:pt x="39324" y="6133930"/>
                </a:cubicBezTo>
                <a:cubicBezTo>
                  <a:pt x="38935" y="6135306"/>
                  <a:pt x="38486" y="6136682"/>
                  <a:pt x="37977" y="6138029"/>
                </a:cubicBezTo>
                <a:lnTo>
                  <a:pt x="44919" y="6142039"/>
                </a:lnTo>
                <a:lnTo>
                  <a:pt x="56200" y="6148562"/>
                </a:lnTo>
                <a:cubicBezTo>
                  <a:pt x="140555" y="6101702"/>
                  <a:pt x="244001" y="6101702"/>
                  <a:pt x="328355" y="6148562"/>
                </a:cubicBezTo>
                <a:lnTo>
                  <a:pt x="346579" y="6138029"/>
                </a:lnTo>
                <a:cubicBezTo>
                  <a:pt x="346070" y="6136682"/>
                  <a:pt x="345621" y="6135336"/>
                  <a:pt x="345232" y="6133930"/>
                </a:cubicBezTo>
                <a:cubicBezTo>
                  <a:pt x="344963" y="6133002"/>
                  <a:pt x="344753" y="6132044"/>
                  <a:pt x="344514" y="6131086"/>
                </a:cubicBezTo>
                <a:cubicBezTo>
                  <a:pt x="344454" y="6130817"/>
                  <a:pt x="344364" y="6130548"/>
                  <a:pt x="344305" y="6130248"/>
                </a:cubicBezTo>
                <a:cubicBezTo>
                  <a:pt x="343497" y="6126598"/>
                  <a:pt x="343018" y="6122857"/>
                  <a:pt x="343018" y="6118968"/>
                </a:cubicBezTo>
                <a:cubicBezTo>
                  <a:pt x="343018" y="6112444"/>
                  <a:pt x="344275" y="6106250"/>
                  <a:pt x="346459" y="6100475"/>
                </a:cubicBezTo>
                <a:lnTo>
                  <a:pt x="226525" y="6031232"/>
                </a:lnTo>
                <a:cubicBezTo>
                  <a:pt x="218356" y="6040867"/>
                  <a:pt x="206147" y="6047002"/>
                  <a:pt x="192532" y="6047002"/>
                </a:cubicBezTo>
                <a:cubicBezTo>
                  <a:pt x="192442" y="6047002"/>
                  <a:pt x="192383" y="6047002"/>
                  <a:pt x="192293" y="6047002"/>
                </a:cubicBezTo>
                <a:cubicBezTo>
                  <a:pt x="192203" y="6047002"/>
                  <a:pt x="192143" y="6047002"/>
                  <a:pt x="192053" y="6047002"/>
                </a:cubicBezTo>
                <a:cubicBezTo>
                  <a:pt x="178438" y="6047002"/>
                  <a:pt x="166259" y="6040867"/>
                  <a:pt x="158060" y="6031232"/>
                </a:cubicBezTo>
                <a:close/>
                <a:moveTo>
                  <a:pt x="11152036" y="6031202"/>
                </a:moveTo>
                <a:lnTo>
                  <a:pt x="11032103" y="6100445"/>
                </a:lnTo>
                <a:cubicBezTo>
                  <a:pt x="11034287" y="6106220"/>
                  <a:pt x="11035543" y="6112414"/>
                  <a:pt x="11035543" y="6118938"/>
                </a:cubicBezTo>
                <a:cubicBezTo>
                  <a:pt x="11035543" y="6122827"/>
                  <a:pt x="11035065" y="6126568"/>
                  <a:pt x="11034257" y="6130219"/>
                </a:cubicBezTo>
                <a:cubicBezTo>
                  <a:pt x="11034197" y="6130518"/>
                  <a:pt x="11034107" y="6130788"/>
                  <a:pt x="11034047" y="6131056"/>
                </a:cubicBezTo>
                <a:cubicBezTo>
                  <a:pt x="11033808" y="6132044"/>
                  <a:pt x="11033569" y="6133002"/>
                  <a:pt x="11033299" y="6133930"/>
                </a:cubicBezTo>
                <a:cubicBezTo>
                  <a:pt x="11032911" y="6135306"/>
                  <a:pt x="11032461" y="6136682"/>
                  <a:pt x="11031953" y="6138029"/>
                </a:cubicBezTo>
                <a:lnTo>
                  <a:pt x="11038895" y="6142039"/>
                </a:lnTo>
                <a:lnTo>
                  <a:pt x="11050177" y="6148562"/>
                </a:lnTo>
                <a:lnTo>
                  <a:pt x="11050177" y="6148532"/>
                </a:lnTo>
                <a:cubicBezTo>
                  <a:pt x="11134531" y="6101672"/>
                  <a:pt x="11237977" y="6101672"/>
                  <a:pt x="11322331" y="6148532"/>
                </a:cubicBezTo>
                <a:lnTo>
                  <a:pt x="11340554" y="6137999"/>
                </a:lnTo>
                <a:cubicBezTo>
                  <a:pt x="11340046" y="6136652"/>
                  <a:pt x="11339597" y="6135306"/>
                  <a:pt x="11339208" y="6133900"/>
                </a:cubicBezTo>
                <a:cubicBezTo>
                  <a:pt x="11338939" y="6132972"/>
                  <a:pt x="11338729" y="6132014"/>
                  <a:pt x="11338490" y="6131056"/>
                </a:cubicBezTo>
                <a:cubicBezTo>
                  <a:pt x="11338430" y="6130788"/>
                  <a:pt x="11338340" y="6130518"/>
                  <a:pt x="11338280" y="6130219"/>
                </a:cubicBezTo>
                <a:cubicBezTo>
                  <a:pt x="11337473" y="6126568"/>
                  <a:pt x="11336993" y="6122827"/>
                  <a:pt x="11336993" y="6118938"/>
                </a:cubicBezTo>
                <a:cubicBezTo>
                  <a:pt x="11336993" y="6112414"/>
                  <a:pt x="11338250" y="6106220"/>
                  <a:pt x="11340435" y="6100445"/>
                </a:cubicBezTo>
                <a:lnTo>
                  <a:pt x="11220501" y="6031202"/>
                </a:lnTo>
                <a:cubicBezTo>
                  <a:pt x="11212332" y="6040837"/>
                  <a:pt x="11200123" y="6046972"/>
                  <a:pt x="11186508" y="6046972"/>
                </a:cubicBezTo>
                <a:cubicBezTo>
                  <a:pt x="11186418" y="6046972"/>
                  <a:pt x="11186359" y="6046972"/>
                  <a:pt x="11186269" y="6046972"/>
                </a:cubicBezTo>
                <a:cubicBezTo>
                  <a:pt x="11186179" y="6046972"/>
                  <a:pt x="11186119" y="6046972"/>
                  <a:pt x="11186029" y="6046972"/>
                </a:cubicBezTo>
                <a:cubicBezTo>
                  <a:pt x="11172414" y="6046972"/>
                  <a:pt x="11160235" y="6040837"/>
                  <a:pt x="11152036" y="6031202"/>
                </a:cubicBezTo>
                <a:close/>
                <a:moveTo>
                  <a:pt x="10337666" y="6031202"/>
                </a:moveTo>
                <a:lnTo>
                  <a:pt x="10217732" y="6100445"/>
                </a:lnTo>
                <a:cubicBezTo>
                  <a:pt x="10219917" y="6106220"/>
                  <a:pt x="10221174" y="6112414"/>
                  <a:pt x="10221174" y="6118938"/>
                </a:cubicBezTo>
                <a:cubicBezTo>
                  <a:pt x="10221174" y="6122827"/>
                  <a:pt x="10220695" y="6126568"/>
                  <a:pt x="10219887" y="6130219"/>
                </a:cubicBezTo>
                <a:cubicBezTo>
                  <a:pt x="10219828" y="6130518"/>
                  <a:pt x="10219738" y="6130788"/>
                  <a:pt x="10219678" y="6131056"/>
                </a:cubicBezTo>
                <a:cubicBezTo>
                  <a:pt x="10219438" y="6132044"/>
                  <a:pt x="10219199" y="6133002"/>
                  <a:pt x="10218930" y="6133930"/>
                </a:cubicBezTo>
                <a:cubicBezTo>
                  <a:pt x="10218540" y="6135306"/>
                  <a:pt x="10218092" y="6136682"/>
                  <a:pt x="10217583" y="6138029"/>
                </a:cubicBezTo>
                <a:lnTo>
                  <a:pt x="10224525" y="6142039"/>
                </a:lnTo>
                <a:lnTo>
                  <a:pt x="10235806" y="6148562"/>
                </a:lnTo>
                <a:lnTo>
                  <a:pt x="10235806" y="6148532"/>
                </a:lnTo>
                <a:cubicBezTo>
                  <a:pt x="10320161" y="6101672"/>
                  <a:pt x="10423607" y="6101672"/>
                  <a:pt x="10507961" y="6148532"/>
                </a:cubicBezTo>
                <a:lnTo>
                  <a:pt x="10526185" y="6137999"/>
                </a:lnTo>
                <a:cubicBezTo>
                  <a:pt x="10525676" y="6136652"/>
                  <a:pt x="10525227" y="6135306"/>
                  <a:pt x="10524838" y="6133900"/>
                </a:cubicBezTo>
                <a:cubicBezTo>
                  <a:pt x="10524569" y="6132972"/>
                  <a:pt x="10524359" y="6132014"/>
                  <a:pt x="10524120" y="6131056"/>
                </a:cubicBezTo>
                <a:cubicBezTo>
                  <a:pt x="10524060" y="6130788"/>
                  <a:pt x="10523970" y="6130518"/>
                  <a:pt x="10523911" y="6130219"/>
                </a:cubicBezTo>
                <a:cubicBezTo>
                  <a:pt x="10523103" y="6126568"/>
                  <a:pt x="10522624" y="6122827"/>
                  <a:pt x="10522624" y="6118938"/>
                </a:cubicBezTo>
                <a:cubicBezTo>
                  <a:pt x="10522624" y="6112414"/>
                  <a:pt x="10523881" y="6106220"/>
                  <a:pt x="10526065" y="6100445"/>
                </a:cubicBezTo>
                <a:lnTo>
                  <a:pt x="10406131" y="6031202"/>
                </a:lnTo>
                <a:cubicBezTo>
                  <a:pt x="10397962" y="6040837"/>
                  <a:pt x="10385754" y="6046972"/>
                  <a:pt x="10372138" y="6046972"/>
                </a:cubicBezTo>
                <a:cubicBezTo>
                  <a:pt x="10372048" y="6046972"/>
                  <a:pt x="10371989" y="6046972"/>
                  <a:pt x="10371899" y="6046972"/>
                </a:cubicBezTo>
                <a:cubicBezTo>
                  <a:pt x="10371809" y="6046972"/>
                  <a:pt x="10371749" y="6046972"/>
                  <a:pt x="10371660" y="6046972"/>
                </a:cubicBezTo>
                <a:cubicBezTo>
                  <a:pt x="10358044" y="6046972"/>
                  <a:pt x="10345865" y="6040837"/>
                  <a:pt x="10337666" y="6031202"/>
                </a:cubicBezTo>
                <a:close/>
                <a:moveTo>
                  <a:pt x="9523297" y="6031202"/>
                </a:moveTo>
                <a:lnTo>
                  <a:pt x="9403363" y="6100445"/>
                </a:lnTo>
                <a:cubicBezTo>
                  <a:pt x="9405547" y="6106220"/>
                  <a:pt x="9406804" y="6112414"/>
                  <a:pt x="9406804" y="6118938"/>
                </a:cubicBezTo>
                <a:cubicBezTo>
                  <a:pt x="9406804" y="6122827"/>
                  <a:pt x="9406325" y="6126568"/>
                  <a:pt x="9405517" y="6130219"/>
                </a:cubicBezTo>
                <a:cubicBezTo>
                  <a:pt x="9405458" y="6130518"/>
                  <a:pt x="9405368" y="6130788"/>
                  <a:pt x="9405308" y="6131056"/>
                </a:cubicBezTo>
                <a:cubicBezTo>
                  <a:pt x="9405069" y="6132044"/>
                  <a:pt x="9404829" y="6133002"/>
                  <a:pt x="9404560" y="6133930"/>
                </a:cubicBezTo>
                <a:cubicBezTo>
                  <a:pt x="9404171" y="6135306"/>
                  <a:pt x="9403722" y="6136682"/>
                  <a:pt x="9403213" y="6138029"/>
                </a:cubicBezTo>
                <a:lnTo>
                  <a:pt x="9410156" y="6142039"/>
                </a:lnTo>
                <a:lnTo>
                  <a:pt x="9421437" y="6148562"/>
                </a:lnTo>
                <a:lnTo>
                  <a:pt x="9421467" y="6148532"/>
                </a:lnTo>
                <a:cubicBezTo>
                  <a:pt x="9505821" y="6101672"/>
                  <a:pt x="9609267" y="6101672"/>
                  <a:pt x="9693622" y="6148532"/>
                </a:cubicBezTo>
                <a:lnTo>
                  <a:pt x="9711845" y="6137999"/>
                </a:lnTo>
                <a:cubicBezTo>
                  <a:pt x="9711336" y="6136652"/>
                  <a:pt x="9710888" y="6135306"/>
                  <a:pt x="9710498" y="6133900"/>
                </a:cubicBezTo>
                <a:cubicBezTo>
                  <a:pt x="9710199" y="6132972"/>
                  <a:pt x="9709990" y="6132014"/>
                  <a:pt x="9709750" y="6131056"/>
                </a:cubicBezTo>
                <a:cubicBezTo>
                  <a:pt x="9709690" y="6130788"/>
                  <a:pt x="9709601" y="6130488"/>
                  <a:pt x="9709541" y="6130219"/>
                </a:cubicBezTo>
                <a:cubicBezTo>
                  <a:pt x="9708733" y="6126568"/>
                  <a:pt x="9708254" y="6122827"/>
                  <a:pt x="9708254" y="6118938"/>
                </a:cubicBezTo>
                <a:cubicBezTo>
                  <a:pt x="9708254" y="6112414"/>
                  <a:pt x="9709511" y="6106220"/>
                  <a:pt x="9711696" y="6100445"/>
                </a:cubicBezTo>
                <a:lnTo>
                  <a:pt x="9591762" y="6031202"/>
                </a:lnTo>
                <a:cubicBezTo>
                  <a:pt x="9583593" y="6040837"/>
                  <a:pt x="9571384" y="6046972"/>
                  <a:pt x="9557769" y="6046972"/>
                </a:cubicBezTo>
                <a:cubicBezTo>
                  <a:pt x="9557679" y="6046972"/>
                  <a:pt x="9557619" y="6046972"/>
                  <a:pt x="9557529" y="6046972"/>
                </a:cubicBezTo>
                <a:cubicBezTo>
                  <a:pt x="9557439" y="6046972"/>
                  <a:pt x="9557380" y="6046972"/>
                  <a:pt x="9557290" y="6046972"/>
                </a:cubicBezTo>
                <a:cubicBezTo>
                  <a:pt x="9543674" y="6046972"/>
                  <a:pt x="9531496" y="6040837"/>
                  <a:pt x="9523297" y="6031202"/>
                </a:cubicBezTo>
                <a:close/>
                <a:moveTo>
                  <a:pt x="8708927" y="6031202"/>
                </a:moveTo>
                <a:lnTo>
                  <a:pt x="8588994" y="6100445"/>
                </a:lnTo>
                <a:cubicBezTo>
                  <a:pt x="8591178" y="6106220"/>
                  <a:pt x="8592435" y="6112414"/>
                  <a:pt x="8592435" y="6118938"/>
                </a:cubicBezTo>
                <a:cubicBezTo>
                  <a:pt x="8592435" y="6122827"/>
                  <a:pt x="8591956" y="6126568"/>
                  <a:pt x="8591148" y="6130219"/>
                </a:cubicBezTo>
                <a:cubicBezTo>
                  <a:pt x="8591088" y="6130518"/>
                  <a:pt x="8590998" y="6130788"/>
                  <a:pt x="8590938" y="6131056"/>
                </a:cubicBezTo>
                <a:cubicBezTo>
                  <a:pt x="8590699" y="6132044"/>
                  <a:pt x="8590460" y="6133002"/>
                  <a:pt x="8590190" y="6133930"/>
                </a:cubicBezTo>
                <a:cubicBezTo>
                  <a:pt x="8589801" y="6135306"/>
                  <a:pt x="8589352" y="6136682"/>
                  <a:pt x="8588844" y="6138029"/>
                </a:cubicBezTo>
                <a:lnTo>
                  <a:pt x="8595786" y="6142039"/>
                </a:lnTo>
                <a:lnTo>
                  <a:pt x="8607067" y="6148562"/>
                </a:lnTo>
                <a:lnTo>
                  <a:pt x="8607097" y="6148532"/>
                </a:lnTo>
                <a:cubicBezTo>
                  <a:pt x="8691452" y="6101672"/>
                  <a:pt x="8794897" y="6101672"/>
                  <a:pt x="8879252" y="6148532"/>
                </a:cubicBezTo>
                <a:lnTo>
                  <a:pt x="8897475" y="6137999"/>
                </a:lnTo>
                <a:cubicBezTo>
                  <a:pt x="8896967" y="6136652"/>
                  <a:pt x="8896517" y="6135306"/>
                  <a:pt x="8896129" y="6133900"/>
                </a:cubicBezTo>
                <a:cubicBezTo>
                  <a:pt x="8895829" y="6132972"/>
                  <a:pt x="8895620" y="6132014"/>
                  <a:pt x="8895381" y="6131056"/>
                </a:cubicBezTo>
                <a:cubicBezTo>
                  <a:pt x="8895321" y="6130788"/>
                  <a:pt x="8895231" y="6130488"/>
                  <a:pt x="8895171" y="6130219"/>
                </a:cubicBezTo>
                <a:cubicBezTo>
                  <a:pt x="8894363" y="6126568"/>
                  <a:pt x="8893884" y="6122827"/>
                  <a:pt x="8893884" y="6118938"/>
                </a:cubicBezTo>
                <a:cubicBezTo>
                  <a:pt x="8893884" y="6112414"/>
                  <a:pt x="8895141" y="6106220"/>
                  <a:pt x="8897325" y="6100445"/>
                </a:cubicBezTo>
                <a:lnTo>
                  <a:pt x="8777392" y="6031202"/>
                </a:lnTo>
                <a:cubicBezTo>
                  <a:pt x="8769223" y="6040837"/>
                  <a:pt x="8757014" y="6046972"/>
                  <a:pt x="8743399" y="6046972"/>
                </a:cubicBezTo>
                <a:cubicBezTo>
                  <a:pt x="8743309" y="6046972"/>
                  <a:pt x="8743249" y="6046972"/>
                  <a:pt x="8743159" y="6046972"/>
                </a:cubicBezTo>
                <a:cubicBezTo>
                  <a:pt x="8743070" y="6046972"/>
                  <a:pt x="8743010" y="6046972"/>
                  <a:pt x="8742920" y="6046972"/>
                </a:cubicBezTo>
                <a:cubicBezTo>
                  <a:pt x="8729305" y="6046972"/>
                  <a:pt x="8717126" y="6040837"/>
                  <a:pt x="8708927" y="6031202"/>
                </a:cubicBezTo>
                <a:close/>
                <a:moveTo>
                  <a:pt x="7487388" y="6031202"/>
                </a:moveTo>
                <a:lnTo>
                  <a:pt x="7367454" y="6100445"/>
                </a:lnTo>
                <a:cubicBezTo>
                  <a:pt x="7369638" y="6106220"/>
                  <a:pt x="7370895" y="6112414"/>
                  <a:pt x="7370895" y="6118938"/>
                </a:cubicBezTo>
                <a:cubicBezTo>
                  <a:pt x="7370895" y="6122827"/>
                  <a:pt x="7370416" y="6126568"/>
                  <a:pt x="7369609" y="6130219"/>
                </a:cubicBezTo>
                <a:cubicBezTo>
                  <a:pt x="7369549" y="6130518"/>
                  <a:pt x="7369459" y="6130788"/>
                  <a:pt x="7369399" y="6131056"/>
                </a:cubicBezTo>
                <a:cubicBezTo>
                  <a:pt x="7369160" y="6132044"/>
                  <a:pt x="7368920" y="6133002"/>
                  <a:pt x="7368651" y="6133930"/>
                </a:cubicBezTo>
                <a:cubicBezTo>
                  <a:pt x="7368262" y="6135306"/>
                  <a:pt x="7367813" y="6136682"/>
                  <a:pt x="7367305" y="6138029"/>
                </a:cubicBezTo>
                <a:lnTo>
                  <a:pt x="7374246" y="6142039"/>
                </a:lnTo>
                <a:lnTo>
                  <a:pt x="7385528" y="6148562"/>
                </a:lnTo>
                <a:lnTo>
                  <a:pt x="7385528" y="6148532"/>
                </a:lnTo>
                <a:cubicBezTo>
                  <a:pt x="7469882" y="6101672"/>
                  <a:pt x="7573328" y="6101672"/>
                  <a:pt x="7657682" y="6148532"/>
                </a:cubicBezTo>
                <a:lnTo>
                  <a:pt x="7675906" y="6137999"/>
                </a:lnTo>
                <a:cubicBezTo>
                  <a:pt x="7675398" y="6136652"/>
                  <a:pt x="7674948" y="6135306"/>
                  <a:pt x="7674560" y="6133900"/>
                </a:cubicBezTo>
                <a:cubicBezTo>
                  <a:pt x="7674290" y="6132972"/>
                  <a:pt x="7674081" y="6132014"/>
                  <a:pt x="7673841" y="6131056"/>
                </a:cubicBezTo>
                <a:cubicBezTo>
                  <a:pt x="7673782" y="6130788"/>
                  <a:pt x="7673692" y="6130518"/>
                  <a:pt x="7673632" y="6130219"/>
                </a:cubicBezTo>
                <a:cubicBezTo>
                  <a:pt x="7672824" y="6126568"/>
                  <a:pt x="7672345" y="6122827"/>
                  <a:pt x="7672345" y="6118938"/>
                </a:cubicBezTo>
                <a:cubicBezTo>
                  <a:pt x="7672345" y="6112414"/>
                  <a:pt x="7673602" y="6106220"/>
                  <a:pt x="7675786" y="6100445"/>
                </a:cubicBezTo>
                <a:lnTo>
                  <a:pt x="7555853" y="6031202"/>
                </a:lnTo>
                <a:cubicBezTo>
                  <a:pt x="7547683" y="6040837"/>
                  <a:pt x="7535475" y="6046972"/>
                  <a:pt x="7521860" y="6046972"/>
                </a:cubicBezTo>
                <a:cubicBezTo>
                  <a:pt x="7521770" y="6046972"/>
                  <a:pt x="7521710" y="6046972"/>
                  <a:pt x="7521620" y="6046972"/>
                </a:cubicBezTo>
                <a:cubicBezTo>
                  <a:pt x="7521530" y="6046972"/>
                  <a:pt x="7521471" y="6046972"/>
                  <a:pt x="7521381" y="6046972"/>
                </a:cubicBezTo>
                <a:cubicBezTo>
                  <a:pt x="7507766" y="6046972"/>
                  <a:pt x="7495587" y="6040837"/>
                  <a:pt x="7487388" y="6031202"/>
                </a:cubicBezTo>
                <a:close/>
                <a:moveTo>
                  <a:pt x="6673018" y="6031202"/>
                </a:moveTo>
                <a:lnTo>
                  <a:pt x="6553084" y="6100445"/>
                </a:lnTo>
                <a:cubicBezTo>
                  <a:pt x="6555269" y="6106220"/>
                  <a:pt x="6556525" y="6112414"/>
                  <a:pt x="6556525" y="6118938"/>
                </a:cubicBezTo>
                <a:cubicBezTo>
                  <a:pt x="6556525" y="6122827"/>
                  <a:pt x="6556047" y="6126568"/>
                  <a:pt x="6555239" y="6130219"/>
                </a:cubicBezTo>
                <a:cubicBezTo>
                  <a:pt x="6555179" y="6130518"/>
                  <a:pt x="6555089" y="6130788"/>
                  <a:pt x="6555029" y="6131056"/>
                </a:cubicBezTo>
                <a:cubicBezTo>
                  <a:pt x="6554790" y="6132044"/>
                  <a:pt x="6554551" y="6133002"/>
                  <a:pt x="6554281" y="6133930"/>
                </a:cubicBezTo>
                <a:cubicBezTo>
                  <a:pt x="6553892" y="6135306"/>
                  <a:pt x="6553444" y="6136682"/>
                  <a:pt x="6552935" y="6138029"/>
                </a:cubicBezTo>
                <a:lnTo>
                  <a:pt x="6559877" y="6142039"/>
                </a:lnTo>
                <a:lnTo>
                  <a:pt x="6571158" y="6148562"/>
                </a:lnTo>
                <a:lnTo>
                  <a:pt x="6571158" y="6148532"/>
                </a:lnTo>
                <a:cubicBezTo>
                  <a:pt x="6655513" y="6101672"/>
                  <a:pt x="6758959" y="6101672"/>
                  <a:pt x="6843313" y="6148532"/>
                </a:cubicBezTo>
                <a:lnTo>
                  <a:pt x="6861537" y="6137999"/>
                </a:lnTo>
                <a:cubicBezTo>
                  <a:pt x="6861027" y="6136652"/>
                  <a:pt x="6860579" y="6135306"/>
                  <a:pt x="6860189" y="6133900"/>
                </a:cubicBezTo>
                <a:cubicBezTo>
                  <a:pt x="6859921" y="6132972"/>
                  <a:pt x="6859711" y="6132014"/>
                  <a:pt x="6859471" y="6131056"/>
                </a:cubicBezTo>
                <a:cubicBezTo>
                  <a:pt x="6859412" y="6130788"/>
                  <a:pt x="6859322" y="6130518"/>
                  <a:pt x="6859262" y="6130219"/>
                </a:cubicBezTo>
                <a:cubicBezTo>
                  <a:pt x="6858454" y="6126568"/>
                  <a:pt x="6857975" y="6122827"/>
                  <a:pt x="6857975" y="6118938"/>
                </a:cubicBezTo>
                <a:cubicBezTo>
                  <a:pt x="6857975" y="6112414"/>
                  <a:pt x="6859232" y="6106220"/>
                  <a:pt x="6861417" y="6100445"/>
                </a:cubicBezTo>
                <a:lnTo>
                  <a:pt x="6741483" y="6031202"/>
                </a:lnTo>
                <a:cubicBezTo>
                  <a:pt x="6733314" y="6040837"/>
                  <a:pt x="6721105" y="6046972"/>
                  <a:pt x="6707490" y="6046972"/>
                </a:cubicBezTo>
                <a:cubicBezTo>
                  <a:pt x="6707400" y="6046972"/>
                  <a:pt x="6707340" y="6046972"/>
                  <a:pt x="6707251" y="6046972"/>
                </a:cubicBezTo>
                <a:cubicBezTo>
                  <a:pt x="6707161" y="6046972"/>
                  <a:pt x="6707101" y="6046972"/>
                  <a:pt x="6707011" y="6046972"/>
                </a:cubicBezTo>
                <a:cubicBezTo>
                  <a:pt x="6693396" y="6046972"/>
                  <a:pt x="6681217" y="6040837"/>
                  <a:pt x="6673018" y="6031202"/>
                </a:cubicBezTo>
                <a:close/>
                <a:moveTo>
                  <a:pt x="5858649" y="6031202"/>
                </a:moveTo>
                <a:lnTo>
                  <a:pt x="5738716" y="6100445"/>
                </a:lnTo>
                <a:cubicBezTo>
                  <a:pt x="5740899" y="6106220"/>
                  <a:pt x="5742157" y="6112414"/>
                  <a:pt x="5742157" y="6118938"/>
                </a:cubicBezTo>
                <a:cubicBezTo>
                  <a:pt x="5742157" y="6122827"/>
                  <a:pt x="5741677" y="6126568"/>
                  <a:pt x="5740869" y="6130219"/>
                </a:cubicBezTo>
                <a:cubicBezTo>
                  <a:pt x="5740809" y="6130518"/>
                  <a:pt x="5740720" y="6130788"/>
                  <a:pt x="5740660" y="6131056"/>
                </a:cubicBezTo>
                <a:cubicBezTo>
                  <a:pt x="5740420" y="6132044"/>
                  <a:pt x="5740181" y="6133002"/>
                  <a:pt x="5739912" y="6133930"/>
                </a:cubicBezTo>
                <a:cubicBezTo>
                  <a:pt x="5739523" y="6135306"/>
                  <a:pt x="5739074" y="6136682"/>
                  <a:pt x="5738565" y="6138029"/>
                </a:cubicBezTo>
                <a:lnTo>
                  <a:pt x="5745507" y="6142039"/>
                </a:lnTo>
                <a:lnTo>
                  <a:pt x="5756789" y="6148562"/>
                </a:lnTo>
                <a:lnTo>
                  <a:pt x="5756818" y="6148532"/>
                </a:lnTo>
                <a:cubicBezTo>
                  <a:pt x="5841173" y="6101672"/>
                  <a:pt x="5944618" y="6101672"/>
                  <a:pt x="6028973" y="6148532"/>
                </a:cubicBezTo>
                <a:lnTo>
                  <a:pt x="6047196" y="6137999"/>
                </a:lnTo>
                <a:cubicBezTo>
                  <a:pt x="6046688" y="6136652"/>
                  <a:pt x="6046239" y="6135306"/>
                  <a:pt x="6045850" y="6133900"/>
                </a:cubicBezTo>
                <a:cubicBezTo>
                  <a:pt x="6045551" y="6132972"/>
                  <a:pt x="6045342" y="6132014"/>
                  <a:pt x="6045102" y="6131056"/>
                </a:cubicBezTo>
                <a:cubicBezTo>
                  <a:pt x="6045043" y="6130788"/>
                  <a:pt x="6044952" y="6130488"/>
                  <a:pt x="6044892" y="6130219"/>
                </a:cubicBezTo>
                <a:cubicBezTo>
                  <a:pt x="6044084" y="6126568"/>
                  <a:pt x="6043606" y="6122827"/>
                  <a:pt x="6043606" y="6118938"/>
                </a:cubicBezTo>
                <a:cubicBezTo>
                  <a:pt x="6043606" y="6112414"/>
                  <a:pt x="6044863" y="6106220"/>
                  <a:pt x="6047047" y="6100445"/>
                </a:cubicBezTo>
                <a:lnTo>
                  <a:pt x="5927114" y="6031202"/>
                </a:lnTo>
                <a:cubicBezTo>
                  <a:pt x="5918944" y="6040837"/>
                  <a:pt x="5906736" y="6046972"/>
                  <a:pt x="5893121" y="6046972"/>
                </a:cubicBezTo>
                <a:cubicBezTo>
                  <a:pt x="5893030" y="6046972"/>
                  <a:pt x="5892971" y="6046972"/>
                  <a:pt x="5892881" y="6046972"/>
                </a:cubicBezTo>
                <a:cubicBezTo>
                  <a:pt x="5892791" y="6046972"/>
                  <a:pt x="5892731" y="6046972"/>
                  <a:pt x="5892642" y="6046972"/>
                </a:cubicBezTo>
                <a:cubicBezTo>
                  <a:pt x="5879026" y="6046972"/>
                  <a:pt x="5866847" y="6040837"/>
                  <a:pt x="5858649" y="6031202"/>
                </a:cubicBezTo>
                <a:close/>
                <a:moveTo>
                  <a:pt x="5044279" y="6031202"/>
                </a:moveTo>
                <a:lnTo>
                  <a:pt x="4924345" y="6100445"/>
                </a:lnTo>
                <a:cubicBezTo>
                  <a:pt x="4926530" y="6106220"/>
                  <a:pt x="4927786" y="6112414"/>
                  <a:pt x="4927786" y="6118938"/>
                </a:cubicBezTo>
                <a:cubicBezTo>
                  <a:pt x="4927786" y="6122827"/>
                  <a:pt x="4927308" y="6126568"/>
                  <a:pt x="4926501" y="6130219"/>
                </a:cubicBezTo>
                <a:cubicBezTo>
                  <a:pt x="4926440" y="6130518"/>
                  <a:pt x="4926351" y="6130788"/>
                  <a:pt x="4926290" y="6131056"/>
                </a:cubicBezTo>
                <a:cubicBezTo>
                  <a:pt x="4926051" y="6132044"/>
                  <a:pt x="4925811" y="6133002"/>
                  <a:pt x="4925542" y="6133930"/>
                </a:cubicBezTo>
                <a:cubicBezTo>
                  <a:pt x="4925153" y="6135306"/>
                  <a:pt x="4924704" y="6136682"/>
                  <a:pt x="4924195" y="6138029"/>
                </a:cubicBezTo>
                <a:lnTo>
                  <a:pt x="4931138" y="6142039"/>
                </a:lnTo>
                <a:lnTo>
                  <a:pt x="4942420" y="6148562"/>
                </a:lnTo>
                <a:lnTo>
                  <a:pt x="4942449" y="6148532"/>
                </a:lnTo>
                <a:cubicBezTo>
                  <a:pt x="5026803" y="6101672"/>
                  <a:pt x="5130249" y="6101672"/>
                  <a:pt x="5214603" y="6148532"/>
                </a:cubicBezTo>
                <a:lnTo>
                  <a:pt x="5232828" y="6137999"/>
                </a:lnTo>
                <a:cubicBezTo>
                  <a:pt x="5232318" y="6136652"/>
                  <a:pt x="5231869" y="6135306"/>
                  <a:pt x="5231480" y="6133900"/>
                </a:cubicBezTo>
                <a:cubicBezTo>
                  <a:pt x="5231181" y="6132972"/>
                  <a:pt x="5230972" y="6132014"/>
                  <a:pt x="5230733" y="6131056"/>
                </a:cubicBezTo>
                <a:cubicBezTo>
                  <a:pt x="5230672" y="6130788"/>
                  <a:pt x="5230583" y="6130488"/>
                  <a:pt x="5230524" y="6130219"/>
                </a:cubicBezTo>
                <a:cubicBezTo>
                  <a:pt x="5229715" y="6126568"/>
                  <a:pt x="5229236" y="6122827"/>
                  <a:pt x="5229236" y="6118938"/>
                </a:cubicBezTo>
                <a:cubicBezTo>
                  <a:pt x="5229236" y="6112414"/>
                  <a:pt x="5230493" y="6106220"/>
                  <a:pt x="5232677" y="6100445"/>
                </a:cubicBezTo>
                <a:lnTo>
                  <a:pt x="5112744" y="6031202"/>
                </a:lnTo>
                <a:cubicBezTo>
                  <a:pt x="5104575" y="6040837"/>
                  <a:pt x="5092366" y="6046972"/>
                  <a:pt x="5078751" y="6046972"/>
                </a:cubicBezTo>
                <a:cubicBezTo>
                  <a:pt x="5078661" y="6046972"/>
                  <a:pt x="5078601" y="6046972"/>
                  <a:pt x="5078511" y="6046972"/>
                </a:cubicBezTo>
                <a:cubicBezTo>
                  <a:pt x="5078421" y="6046972"/>
                  <a:pt x="5078362" y="6046972"/>
                  <a:pt x="5078272" y="6046972"/>
                </a:cubicBezTo>
                <a:cubicBezTo>
                  <a:pt x="5064657" y="6046972"/>
                  <a:pt x="5052478" y="6040837"/>
                  <a:pt x="5044279" y="6031202"/>
                </a:cubicBezTo>
                <a:close/>
                <a:moveTo>
                  <a:pt x="4229909" y="6031202"/>
                </a:moveTo>
                <a:lnTo>
                  <a:pt x="4109975" y="6100445"/>
                </a:lnTo>
                <a:cubicBezTo>
                  <a:pt x="4112160" y="6106220"/>
                  <a:pt x="4113416" y="6112414"/>
                  <a:pt x="4113416" y="6118938"/>
                </a:cubicBezTo>
                <a:cubicBezTo>
                  <a:pt x="4113416" y="6122827"/>
                  <a:pt x="4112938" y="6126568"/>
                  <a:pt x="4112130" y="6130219"/>
                </a:cubicBezTo>
                <a:cubicBezTo>
                  <a:pt x="4112070" y="6130518"/>
                  <a:pt x="4111980" y="6130788"/>
                  <a:pt x="4111920" y="6131056"/>
                </a:cubicBezTo>
                <a:cubicBezTo>
                  <a:pt x="4111681" y="6132044"/>
                  <a:pt x="4111442" y="6133002"/>
                  <a:pt x="4111172" y="6133930"/>
                </a:cubicBezTo>
                <a:cubicBezTo>
                  <a:pt x="4110783" y="6135306"/>
                  <a:pt x="4110334" y="6136682"/>
                  <a:pt x="4109826" y="6138029"/>
                </a:cubicBezTo>
                <a:lnTo>
                  <a:pt x="4116768" y="6142039"/>
                </a:lnTo>
                <a:lnTo>
                  <a:pt x="4128049" y="6148562"/>
                </a:lnTo>
                <a:lnTo>
                  <a:pt x="4128079" y="6148532"/>
                </a:lnTo>
                <a:cubicBezTo>
                  <a:pt x="4212434" y="6101672"/>
                  <a:pt x="4315880" y="6101672"/>
                  <a:pt x="4400234" y="6148532"/>
                </a:cubicBezTo>
                <a:lnTo>
                  <a:pt x="4418457" y="6137999"/>
                </a:lnTo>
                <a:cubicBezTo>
                  <a:pt x="4417948" y="6136652"/>
                  <a:pt x="4417500" y="6135306"/>
                  <a:pt x="4417111" y="6133900"/>
                </a:cubicBezTo>
                <a:cubicBezTo>
                  <a:pt x="4416812" y="6132972"/>
                  <a:pt x="4416603" y="6132014"/>
                  <a:pt x="4416362" y="6131056"/>
                </a:cubicBezTo>
                <a:cubicBezTo>
                  <a:pt x="4416303" y="6130788"/>
                  <a:pt x="4416214" y="6130488"/>
                  <a:pt x="4416153" y="6130219"/>
                </a:cubicBezTo>
                <a:cubicBezTo>
                  <a:pt x="4415345" y="6126568"/>
                  <a:pt x="4414866" y="6122827"/>
                  <a:pt x="4414866" y="6118938"/>
                </a:cubicBezTo>
                <a:cubicBezTo>
                  <a:pt x="4414866" y="6112414"/>
                  <a:pt x="4416123" y="6106220"/>
                  <a:pt x="4418309" y="6100445"/>
                </a:cubicBezTo>
                <a:lnTo>
                  <a:pt x="4298374" y="6031202"/>
                </a:lnTo>
                <a:cubicBezTo>
                  <a:pt x="4290205" y="6040837"/>
                  <a:pt x="4277996" y="6046972"/>
                  <a:pt x="4264381" y="6046972"/>
                </a:cubicBezTo>
                <a:cubicBezTo>
                  <a:pt x="4264291" y="6046972"/>
                  <a:pt x="4264231" y="6046972"/>
                  <a:pt x="4264142" y="6046972"/>
                </a:cubicBezTo>
                <a:cubicBezTo>
                  <a:pt x="4264052" y="6046972"/>
                  <a:pt x="4263992" y="6046972"/>
                  <a:pt x="4263902" y="6046972"/>
                </a:cubicBezTo>
                <a:cubicBezTo>
                  <a:pt x="4250287" y="6046972"/>
                  <a:pt x="4238108" y="6040837"/>
                  <a:pt x="4229909" y="6031202"/>
                </a:cubicBezTo>
                <a:close/>
                <a:moveTo>
                  <a:pt x="3415569" y="6031202"/>
                </a:moveTo>
                <a:lnTo>
                  <a:pt x="3295636" y="6100445"/>
                </a:lnTo>
                <a:cubicBezTo>
                  <a:pt x="3297820" y="6106220"/>
                  <a:pt x="3299077" y="6112414"/>
                  <a:pt x="3299077" y="6118938"/>
                </a:cubicBezTo>
                <a:cubicBezTo>
                  <a:pt x="3299077" y="6122827"/>
                  <a:pt x="3298598" y="6126568"/>
                  <a:pt x="3297790" y="6130219"/>
                </a:cubicBezTo>
                <a:cubicBezTo>
                  <a:pt x="3297730" y="6130518"/>
                  <a:pt x="3297640" y="6130788"/>
                  <a:pt x="3297581" y="6131056"/>
                </a:cubicBezTo>
                <a:cubicBezTo>
                  <a:pt x="3297341" y="6132044"/>
                  <a:pt x="3297102" y="6133002"/>
                  <a:pt x="3296833" y="6133930"/>
                </a:cubicBezTo>
                <a:cubicBezTo>
                  <a:pt x="3296443" y="6135306"/>
                  <a:pt x="3295995" y="6136682"/>
                  <a:pt x="3295486" y="6138029"/>
                </a:cubicBezTo>
                <a:lnTo>
                  <a:pt x="3302428" y="6142039"/>
                </a:lnTo>
                <a:lnTo>
                  <a:pt x="3313709" y="6148562"/>
                </a:lnTo>
                <a:lnTo>
                  <a:pt x="3313739" y="6148532"/>
                </a:lnTo>
                <a:cubicBezTo>
                  <a:pt x="3398094" y="6101672"/>
                  <a:pt x="3501539" y="6101672"/>
                  <a:pt x="3585894" y="6148532"/>
                </a:cubicBezTo>
                <a:lnTo>
                  <a:pt x="3604117" y="6137999"/>
                </a:lnTo>
                <a:cubicBezTo>
                  <a:pt x="3603609" y="6136652"/>
                  <a:pt x="3603160" y="6135306"/>
                  <a:pt x="3602771" y="6133900"/>
                </a:cubicBezTo>
                <a:cubicBezTo>
                  <a:pt x="3602471" y="6132972"/>
                  <a:pt x="3602262" y="6132014"/>
                  <a:pt x="3602023" y="6131056"/>
                </a:cubicBezTo>
                <a:cubicBezTo>
                  <a:pt x="3601963" y="6130788"/>
                  <a:pt x="3601873" y="6130488"/>
                  <a:pt x="3601813" y="6130219"/>
                </a:cubicBezTo>
                <a:cubicBezTo>
                  <a:pt x="3601005" y="6126568"/>
                  <a:pt x="3600527" y="6122827"/>
                  <a:pt x="3600527" y="6118938"/>
                </a:cubicBezTo>
                <a:cubicBezTo>
                  <a:pt x="3600527" y="6112414"/>
                  <a:pt x="3601783" y="6106220"/>
                  <a:pt x="3603968" y="6100445"/>
                </a:cubicBezTo>
                <a:lnTo>
                  <a:pt x="3484034" y="6031202"/>
                </a:lnTo>
                <a:cubicBezTo>
                  <a:pt x="3475865" y="6040837"/>
                  <a:pt x="3463656" y="6046972"/>
                  <a:pt x="3450041" y="6046972"/>
                </a:cubicBezTo>
                <a:cubicBezTo>
                  <a:pt x="3449951" y="6046972"/>
                  <a:pt x="3449891" y="6046972"/>
                  <a:pt x="3449802" y="6046972"/>
                </a:cubicBezTo>
                <a:cubicBezTo>
                  <a:pt x="3449712" y="6046972"/>
                  <a:pt x="3449652" y="6046972"/>
                  <a:pt x="3449562" y="6046972"/>
                </a:cubicBezTo>
                <a:cubicBezTo>
                  <a:pt x="3435947" y="6046972"/>
                  <a:pt x="3423768" y="6040837"/>
                  <a:pt x="3415569" y="6031202"/>
                </a:cubicBezTo>
                <a:close/>
                <a:moveTo>
                  <a:pt x="2194000" y="6031202"/>
                </a:moveTo>
                <a:lnTo>
                  <a:pt x="2074066" y="6100445"/>
                </a:lnTo>
                <a:cubicBezTo>
                  <a:pt x="2076250" y="6106220"/>
                  <a:pt x="2077507" y="6112414"/>
                  <a:pt x="2077507" y="6118938"/>
                </a:cubicBezTo>
                <a:cubicBezTo>
                  <a:pt x="2077507" y="6122827"/>
                  <a:pt x="2077028" y="6126568"/>
                  <a:pt x="2076220" y="6130219"/>
                </a:cubicBezTo>
                <a:cubicBezTo>
                  <a:pt x="2076161" y="6130518"/>
                  <a:pt x="2076071" y="6130788"/>
                  <a:pt x="2076011" y="6131056"/>
                </a:cubicBezTo>
                <a:cubicBezTo>
                  <a:pt x="2075772" y="6132044"/>
                  <a:pt x="2075532" y="6133002"/>
                  <a:pt x="2075263" y="6133930"/>
                </a:cubicBezTo>
                <a:cubicBezTo>
                  <a:pt x="2074874" y="6135306"/>
                  <a:pt x="2074425" y="6136682"/>
                  <a:pt x="2073916" y="6138029"/>
                </a:cubicBezTo>
                <a:lnTo>
                  <a:pt x="2080859" y="6142039"/>
                </a:lnTo>
                <a:lnTo>
                  <a:pt x="2092140" y="6148562"/>
                </a:lnTo>
                <a:lnTo>
                  <a:pt x="2092140" y="6148532"/>
                </a:lnTo>
                <a:cubicBezTo>
                  <a:pt x="2176494" y="6101672"/>
                  <a:pt x="2279940" y="6101672"/>
                  <a:pt x="2364294" y="6148532"/>
                </a:cubicBezTo>
                <a:lnTo>
                  <a:pt x="2382518" y="6137999"/>
                </a:lnTo>
                <a:cubicBezTo>
                  <a:pt x="2382009" y="6136652"/>
                  <a:pt x="2381560" y="6135306"/>
                  <a:pt x="2381171" y="6133900"/>
                </a:cubicBezTo>
                <a:cubicBezTo>
                  <a:pt x="2380902" y="6132972"/>
                  <a:pt x="2380693" y="6132014"/>
                  <a:pt x="2380453" y="6131056"/>
                </a:cubicBezTo>
                <a:cubicBezTo>
                  <a:pt x="2380393" y="6130788"/>
                  <a:pt x="2380304" y="6130518"/>
                  <a:pt x="2380244" y="6130219"/>
                </a:cubicBezTo>
                <a:cubicBezTo>
                  <a:pt x="2379436" y="6126568"/>
                  <a:pt x="2378957" y="6122827"/>
                  <a:pt x="2378957" y="6118938"/>
                </a:cubicBezTo>
                <a:cubicBezTo>
                  <a:pt x="2378957" y="6112414"/>
                  <a:pt x="2380214" y="6106220"/>
                  <a:pt x="2382398" y="6100445"/>
                </a:cubicBezTo>
                <a:lnTo>
                  <a:pt x="2262465" y="6031202"/>
                </a:lnTo>
                <a:cubicBezTo>
                  <a:pt x="2254295" y="6040837"/>
                  <a:pt x="2242087" y="6046972"/>
                  <a:pt x="2228472" y="6046972"/>
                </a:cubicBezTo>
                <a:cubicBezTo>
                  <a:pt x="2228382" y="6046972"/>
                  <a:pt x="2228322" y="6046972"/>
                  <a:pt x="2228232" y="6046972"/>
                </a:cubicBezTo>
                <a:cubicBezTo>
                  <a:pt x="2228142" y="6046972"/>
                  <a:pt x="2228083" y="6046972"/>
                  <a:pt x="2227993" y="6046972"/>
                </a:cubicBezTo>
                <a:cubicBezTo>
                  <a:pt x="2214378" y="6046972"/>
                  <a:pt x="2202199" y="6040837"/>
                  <a:pt x="2194000" y="6031202"/>
                </a:cubicBezTo>
                <a:close/>
                <a:moveTo>
                  <a:pt x="1379630" y="6031202"/>
                </a:moveTo>
                <a:lnTo>
                  <a:pt x="1259696" y="6100445"/>
                </a:lnTo>
                <a:cubicBezTo>
                  <a:pt x="1261881" y="6106220"/>
                  <a:pt x="1263137" y="6112414"/>
                  <a:pt x="1263137" y="6118938"/>
                </a:cubicBezTo>
                <a:cubicBezTo>
                  <a:pt x="1263137" y="6122827"/>
                  <a:pt x="1262659" y="6126568"/>
                  <a:pt x="1261851" y="6130219"/>
                </a:cubicBezTo>
                <a:cubicBezTo>
                  <a:pt x="1261791" y="6130518"/>
                  <a:pt x="1261701" y="6130788"/>
                  <a:pt x="1261641" y="6131056"/>
                </a:cubicBezTo>
                <a:cubicBezTo>
                  <a:pt x="1261402" y="6132044"/>
                  <a:pt x="1261162" y="6133002"/>
                  <a:pt x="1260893" y="6133930"/>
                </a:cubicBezTo>
                <a:cubicBezTo>
                  <a:pt x="1260504" y="6135306"/>
                  <a:pt x="1260055" y="6136682"/>
                  <a:pt x="1259547" y="6138029"/>
                </a:cubicBezTo>
                <a:lnTo>
                  <a:pt x="1266489" y="6142039"/>
                </a:lnTo>
                <a:lnTo>
                  <a:pt x="1277770" y="6148562"/>
                </a:lnTo>
                <a:lnTo>
                  <a:pt x="1277770" y="6148532"/>
                </a:lnTo>
                <a:cubicBezTo>
                  <a:pt x="1362125" y="6101672"/>
                  <a:pt x="1465570" y="6101672"/>
                  <a:pt x="1549925" y="6148532"/>
                </a:cubicBezTo>
                <a:lnTo>
                  <a:pt x="1568148" y="6137999"/>
                </a:lnTo>
                <a:cubicBezTo>
                  <a:pt x="1567640" y="6136652"/>
                  <a:pt x="1567191" y="6135306"/>
                  <a:pt x="1566802" y="6133900"/>
                </a:cubicBezTo>
                <a:cubicBezTo>
                  <a:pt x="1566532" y="6132972"/>
                  <a:pt x="1566323" y="6132014"/>
                  <a:pt x="1566083" y="6131056"/>
                </a:cubicBezTo>
                <a:cubicBezTo>
                  <a:pt x="1566024" y="6130788"/>
                  <a:pt x="1565934" y="6130518"/>
                  <a:pt x="1565874" y="6130219"/>
                </a:cubicBezTo>
                <a:cubicBezTo>
                  <a:pt x="1565066" y="6126568"/>
                  <a:pt x="1564587" y="6122827"/>
                  <a:pt x="1564587" y="6118938"/>
                </a:cubicBezTo>
                <a:cubicBezTo>
                  <a:pt x="1564587" y="6112414"/>
                  <a:pt x="1565844" y="6106220"/>
                  <a:pt x="1568029" y="6100445"/>
                </a:cubicBezTo>
                <a:lnTo>
                  <a:pt x="1448095" y="6031202"/>
                </a:lnTo>
                <a:cubicBezTo>
                  <a:pt x="1439926" y="6040837"/>
                  <a:pt x="1427717" y="6046972"/>
                  <a:pt x="1414102" y="6046972"/>
                </a:cubicBezTo>
                <a:cubicBezTo>
                  <a:pt x="1414012" y="6046972"/>
                  <a:pt x="1413952" y="6046972"/>
                  <a:pt x="1413862" y="6046972"/>
                </a:cubicBezTo>
                <a:cubicBezTo>
                  <a:pt x="1413773" y="6046972"/>
                  <a:pt x="1413713" y="6046972"/>
                  <a:pt x="1413623" y="6046972"/>
                </a:cubicBezTo>
                <a:cubicBezTo>
                  <a:pt x="1400008" y="6046972"/>
                  <a:pt x="1387829" y="6040837"/>
                  <a:pt x="1379630" y="6031202"/>
                </a:cubicBezTo>
                <a:close/>
                <a:moveTo>
                  <a:pt x="565260" y="6031202"/>
                </a:moveTo>
                <a:lnTo>
                  <a:pt x="445326" y="6100445"/>
                </a:lnTo>
                <a:cubicBezTo>
                  <a:pt x="447511" y="6106220"/>
                  <a:pt x="448768" y="6112414"/>
                  <a:pt x="448768" y="6118938"/>
                </a:cubicBezTo>
                <a:cubicBezTo>
                  <a:pt x="448768" y="6122827"/>
                  <a:pt x="448289" y="6126568"/>
                  <a:pt x="447481" y="6130219"/>
                </a:cubicBezTo>
                <a:cubicBezTo>
                  <a:pt x="447421" y="6130518"/>
                  <a:pt x="447331" y="6130788"/>
                  <a:pt x="447271" y="6131056"/>
                </a:cubicBezTo>
                <a:cubicBezTo>
                  <a:pt x="447032" y="6132044"/>
                  <a:pt x="446793" y="6133002"/>
                  <a:pt x="446523" y="6133930"/>
                </a:cubicBezTo>
                <a:cubicBezTo>
                  <a:pt x="446134" y="6135306"/>
                  <a:pt x="445686" y="6136682"/>
                  <a:pt x="445177" y="6138029"/>
                </a:cubicBezTo>
                <a:lnTo>
                  <a:pt x="452119" y="6142039"/>
                </a:lnTo>
                <a:lnTo>
                  <a:pt x="463400" y="6148562"/>
                </a:lnTo>
                <a:lnTo>
                  <a:pt x="463430" y="6148532"/>
                </a:lnTo>
                <a:cubicBezTo>
                  <a:pt x="547785" y="6101672"/>
                  <a:pt x="651230" y="6101672"/>
                  <a:pt x="735585" y="6148532"/>
                </a:cubicBezTo>
                <a:lnTo>
                  <a:pt x="753808" y="6137999"/>
                </a:lnTo>
                <a:cubicBezTo>
                  <a:pt x="753300" y="6136652"/>
                  <a:pt x="752851" y="6135306"/>
                  <a:pt x="752462" y="6133900"/>
                </a:cubicBezTo>
                <a:cubicBezTo>
                  <a:pt x="752163" y="6132972"/>
                  <a:pt x="751953" y="6132014"/>
                  <a:pt x="751714" y="6131056"/>
                </a:cubicBezTo>
                <a:cubicBezTo>
                  <a:pt x="751654" y="6130788"/>
                  <a:pt x="751564" y="6130488"/>
                  <a:pt x="751504" y="6130219"/>
                </a:cubicBezTo>
                <a:cubicBezTo>
                  <a:pt x="750696" y="6126568"/>
                  <a:pt x="750218" y="6122827"/>
                  <a:pt x="750218" y="6118938"/>
                </a:cubicBezTo>
                <a:cubicBezTo>
                  <a:pt x="750218" y="6112414"/>
                  <a:pt x="751474" y="6106220"/>
                  <a:pt x="753659" y="6100445"/>
                </a:cubicBezTo>
                <a:lnTo>
                  <a:pt x="633725" y="6031202"/>
                </a:lnTo>
                <a:cubicBezTo>
                  <a:pt x="625556" y="6040837"/>
                  <a:pt x="613347" y="6046972"/>
                  <a:pt x="599732" y="6046972"/>
                </a:cubicBezTo>
                <a:cubicBezTo>
                  <a:pt x="599642" y="6046972"/>
                  <a:pt x="599582" y="6046972"/>
                  <a:pt x="599493" y="6046972"/>
                </a:cubicBezTo>
                <a:cubicBezTo>
                  <a:pt x="599403" y="6046972"/>
                  <a:pt x="599343" y="6046972"/>
                  <a:pt x="599253" y="6046972"/>
                </a:cubicBezTo>
                <a:cubicBezTo>
                  <a:pt x="585638" y="6046972"/>
                  <a:pt x="573459" y="6040837"/>
                  <a:pt x="565260" y="6031202"/>
                </a:cubicBezTo>
                <a:close/>
                <a:moveTo>
                  <a:pt x="11797008" y="5840349"/>
                </a:moveTo>
                <a:lnTo>
                  <a:pt x="11797038" y="5840349"/>
                </a:lnTo>
                <a:lnTo>
                  <a:pt x="11797023" y="5840353"/>
                </a:lnTo>
                <a:close/>
                <a:moveTo>
                  <a:pt x="11924752" y="5820480"/>
                </a:moveTo>
                <a:lnTo>
                  <a:pt x="11839021" y="5869973"/>
                </a:lnTo>
                <a:cubicBezTo>
                  <a:pt x="11840697" y="5874642"/>
                  <a:pt x="11841655" y="5879698"/>
                  <a:pt x="11841655" y="5884965"/>
                </a:cubicBezTo>
                <a:cubicBezTo>
                  <a:pt x="11841655" y="5906869"/>
                  <a:pt x="11825855" y="5925063"/>
                  <a:pt x="11805028" y="5928833"/>
                </a:cubicBezTo>
                <a:lnTo>
                  <a:pt x="11805028" y="6027820"/>
                </a:lnTo>
                <a:cubicBezTo>
                  <a:pt x="11875528" y="5981918"/>
                  <a:pt x="11920234" y="5904505"/>
                  <a:pt x="11924752" y="5820480"/>
                </a:cubicBezTo>
                <a:close/>
                <a:moveTo>
                  <a:pt x="11669295" y="5820480"/>
                </a:moveTo>
                <a:cubicBezTo>
                  <a:pt x="11673813" y="5904475"/>
                  <a:pt x="11718519" y="5981888"/>
                  <a:pt x="11789019" y="6027820"/>
                </a:cubicBezTo>
                <a:lnTo>
                  <a:pt x="11789019" y="5928833"/>
                </a:lnTo>
                <a:cubicBezTo>
                  <a:pt x="11768192" y="5925063"/>
                  <a:pt x="11752392" y="5906869"/>
                  <a:pt x="11752392" y="5884965"/>
                </a:cubicBezTo>
                <a:cubicBezTo>
                  <a:pt x="11752392" y="5879698"/>
                  <a:pt x="11753350" y="5874671"/>
                  <a:pt x="11755025" y="5869973"/>
                </a:cubicBezTo>
                <a:close/>
                <a:moveTo>
                  <a:pt x="11517552" y="5820480"/>
                </a:moveTo>
                <a:lnTo>
                  <a:pt x="11431821" y="5869973"/>
                </a:lnTo>
                <a:cubicBezTo>
                  <a:pt x="11433497" y="5874642"/>
                  <a:pt x="11434455" y="5879698"/>
                  <a:pt x="11434455" y="5884965"/>
                </a:cubicBezTo>
                <a:cubicBezTo>
                  <a:pt x="11434455" y="5906869"/>
                  <a:pt x="11418655" y="5925063"/>
                  <a:pt x="11397828" y="5928833"/>
                </a:cubicBezTo>
                <a:lnTo>
                  <a:pt x="11397828" y="6027820"/>
                </a:lnTo>
                <a:cubicBezTo>
                  <a:pt x="11468328" y="5981918"/>
                  <a:pt x="11513034" y="5904505"/>
                  <a:pt x="11517552" y="5820480"/>
                </a:cubicBezTo>
                <a:close/>
                <a:moveTo>
                  <a:pt x="11262125" y="5820480"/>
                </a:moveTo>
                <a:cubicBezTo>
                  <a:pt x="11266643" y="5904475"/>
                  <a:pt x="11311349" y="5981888"/>
                  <a:pt x="11381849" y="6027820"/>
                </a:cubicBezTo>
                <a:lnTo>
                  <a:pt x="11381849" y="5928833"/>
                </a:lnTo>
                <a:cubicBezTo>
                  <a:pt x="11361022" y="5925063"/>
                  <a:pt x="11345222" y="5906869"/>
                  <a:pt x="11345222" y="5884965"/>
                </a:cubicBezTo>
                <a:cubicBezTo>
                  <a:pt x="11345222" y="5879698"/>
                  <a:pt x="11346180" y="5874671"/>
                  <a:pt x="11347856" y="5869973"/>
                </a:cubicBezTo>
                <a:close/>
                <a:moveTo>
                  <a:pt x="11110382" y="5820480"/>
                </a:moveTo>
                <a:lnTo>
                  <a:pt x="11024652" y="5869973"/>
                </a:lnTo>
                <a:cubicBezTo>
                  <a:pt x="11026327" y="5874642"/>
                  <a:pt x="11027285" y="5879698"/>
                  <a:pt x="11027285" y="5884965"/>
                </a:cubicBezTo>
                <a:cubicBezTo>
                  <a:pt x="11027285" y="5906869"/>
                  <a:pt x="11011485" y="5925063"/>
                  <a:pt x="10990658" y="5928833"/>
                </a:cubicBezTo>
                <a:lnTo>
                  <a:pt x="10990658" y="6027820"/>
                </a:lnTo>
                <a:cubicBezTo>
                  <a:pt x="11061158" y="5981918"/>
                  <a:pt x="11105864" y="5904505"/>
                  <a:pt x="11110382" y="5820480"/>
                </a:cubicBezTo>
                <a:close/>
                <a:moveTo>
                  <a:pt x="10854925" y="5820480"/>
                </a:moveTo>
                <a:cubicBezTo>
                  <a:pt x="10859444" y="5904475"/>
                  <a:pt x="10904149" y="5981888"/>
                  <a:pt x="10974649" y="6027820"/>
                </a:cubicBezTo>
                <a:lnTo>
                  <a:pt x="10974649" y="5928833"/>
                </a:lnTo>
                <a:cubicBezTo>
                  <a:pt x="10953822" y="5925063"/>
                  <a:pt x="10938022" y="5906869"/>
                  <a:pt x="10938022" y="5884965"/>
                </a:cubicBezTo>
                <a:cubicBezTo>
                  <a:pt x="10938022" y="5879698"/>
                  <a:pt x="10938980" y="5874671"/>
                  <a:pt x="10940656" y="5869973"/>
                </a:cubicBezTo>
                <a:close/>
                <a:moveTo>
                  <a:pt x="10703182" y="5820480"/>
                </a:moveTo>
                <a:lnTo>
                  <a:pt x="10617452" y="5869973"/>
                </a:lnTo>
                <a:cubicBezTo>
                  <a:pt x="10619127" y="5874642"/>
                  <a:pt x="10620085" y="5879698"/>
                  <a:pt x="10620085" y="5884965"/>
                </a:cubicBezTo>
                <a:cubicBezTo>
                  <a:pt x="10620085" y="5906869"/>
                  <a:pt x="10604286" y="5925063"/>
                  <a:pt x="10583458" y="5928833"/>
                </a:cubicBezTo>
                <a:lnTo>
                  <a:pt x="10583458" y="6027820"/>
                </a:lnTo>
                <a:cubicBezTo>
                  <a:pt x="10653958" y="5981918"/>
                  <a:pt x="10698664" y="5904505"/>
                  <a:pt x="10703182" y="5820480"/>
                </a:cubicBezTo>
                <a:close/>
                <a:moveTo>
                  <a:pt x="10447755" y="5820480"/>
                </a:moveTo>
                <a:cubicBezTo>
                  <a:pt x="10452274" y="5904475"/>
                  <a:pt x="10496979" y="5981888"/>
                  <a:pt x="10567479" y="6027820"/>
                </a:cubicBezTo>
                <a:lnTo>
                  <a:pt x="10567479" y="5928833"/>
                </a:lnTo>
                <a:cubicBezTo>
                  <a:pt x="10546653" y="5925063"/>
                  <a:pt x="10530853" y="5906869"/>
                  <a:pt x="10530853" y="5884965"/>
                </a:cubicBezTo>
                <a:cubicBezTo>
                  <a:pt x="10530853" y="5879698"/>
                  <a:pt x="10531810" y="5874671"/>
                  <a:pt x="10533486" y="5869973"/>
                </a:cubicBezTo>
                <a:close/>
                <a:moveTo>
                  <a:pt x="10296013" y="5820480"/>
                </a:moveTo>
                <a:lnTo>
                  <a:pt x="10210282" y="5869973"/>
                </a:lnTo>
                <a:cubicBezTo>
                  <a:pt x="10211957" y="5874642"/>
                  <a:pt x="10212915" y="5879698"/>
                  <a:pt x="10212915" y="5884965"/>
                </a:cubicBezTo>
                <a:cubicBezTo>
                  <a:pt x="10212915" y="5906869"/>
                  <a:pt x="10197115" y="5925063"/>
                  <a:pt x="10176289" y="5928833"/>
                </a:cubicBezTo>
                <a:lnTo>
                  <a:pt x="10176289" y="6027820"/>
                </a:lnTo>
                <a:cubicBezTo>
                  <a:pt x="10246788" y="5981918"/>
                  <a:pt x="10291494" y="5904505"/>
                  <a:pt x="10296013" y="5820480"/>
                </a:cubicBezTo>
                <a:close/>
                <a:moveTo>
                  <a:pt x="10040585" y="5820480"/>
                </a:moveTo>
                <a:cubicBezTo>
                  <a:pt x="10045104" y="5904475"/>
                  <a:pt x="10089809" y="5981888"/>
                  <a:pt x="10160309" y="6027820"/>
                </a:cubicBezTo>
                <a:lnTo>
                  <a:pt x="10160309" y="5928833"/>
                </a:lnTo>
                <a:cubicBezTo>
                  <a:pt x="10139483" y="5925063"/>
                  <a:pt x="10123683" y="5906869"/>
                  <a:pt x="10123683" y="5884965"/>
                </a:cubicBezTo>
                <a:cubicBezTo>
                  <a:pt x="10123683" y="5879698"/>
                  <a:pt x="10124641" y="5874671"/>
                  <a:pt x="10126317" y="5869973"/>
                </a:cubicBezTo>
                <a:close/>
                <a:moveTo>
                  <a:pt x="9888813" y="5820480"/>
                </a:moveTo>
                <a:lnTo>
                  <a:pt x="9803082" y="5869973"/>
                </a:lnTo>
                <a:cubicBezTo>
                  <a:pt x="9804757" y="5874642"/>
                  <a:pt x="9805715" y="5879698"/>
                  <a:pt x="9805715" y="5884965"/>
                </a:cubicBezTo>
                <a:cubicBezTo>
                  <a:pt x="9805715" y="5906869"/>
                  <a:pt x="9789915" y="5925063"/>
                  <a:pt x="9769089" y="5928833"/>
                </a:cubicBezTo>
                <a:lnTo>
                  <a:pt x="9769089" y="6027820"/>
                </a:lnTo>
                <a:cubicBezTo>
                  <a:pt x="9839589" y="5981918"/>
                  <a:pt x="9884294" y="5904505"/>
                  <a:pt x="9888813" y="5820480"/>
                </a:cubicBezTo>
                <a:close/>
                <a:moveTo>
                  <a:pt x="9633385" y="5820480"/>
                </a:moveTo>
                <a:cubicBezTo>
                  <a:pt x="9637904" y="5904475"/>
                  <a:pt x="9682610" y="5981888"/>
                  <a:pt x="9753109" y="6027820"/>
                </a:cubicBezTo>
                <a:lnTo>
                  <a:pt x="9753109" y="5928833"/>
                </a:lnTo>
                <a:cubicBezTo>
                  <a:pt x="9732283" y="5925063"/>
                  <a:pt x="9716483" y="5906869"/>
                  <a:pt x="9716483" y="5884965"/>
                </a:cubicBezTo>
                <a:cubicBezTo>
                  <a:pt x="9716483" y="5879698"/>
                  <a:pt x="9717441" y="5874671"/>
                  <a:pt x="9719117" y="5869973"/>
                </a:cubicBezTo>
                <a:close/>
                <a:moveTo>
                  <a:pt x="9481643" y="5820480"/>
                </a:moveTo>
                <a:lnTo>
                  <a:pt x="9395912" y="5869973"/>
                </a:lnTo>
                <a:cubicBezTo>
                  <a:pt x="9397588" y="5874642"/>
                  <a:pt x="9398545" y="5879698"/>
                  <a:pt x="9398545" y="5884965"/>
                </a:cubicBezTo>
                <a:cubicBezTo>
                  <a:pt x="9398545" y="5906869"/>
                  <a:pt x="9382745" y="5925063"/>
                  <a:pt x="9361919" y="5928833"/>
                </a:cubicBezTo>
                <a:lnTo>
                  <a:pt x="9361919" y="6027820"/>
                </a:lnTo>
                <a:cubicBezTo>
                  <a:pt x="9432419" y="5981918"/>
                  <a:pt x="9477124" y="5904505"/>
                  <a:pt x="9481643" y="5820480"/>
                </a:cubicBezTo>
                <a:close/>
                <a:moveTo>
                  <a:pt x="9226216" y="5820480"/>
                </a:moveTo>
                <a:cubicBezTo>
                  <a:pt x="9230734" y="5904475"/>
                  <a:pt x="9275440" y="5981888"/>
                  <a:pt x="9345940" y="6027820"/>
                </a:cubicBezTo>
                <a:lnTo>
                  <a:pt x="9345940" y="5928833"/>
                </a:lnTo>
                <a:cubicBezTo>
                  <a:pt x="9325113" y="5925063"/>
                  <a:pt x="9309314" y="5906869"/>
                  <a:pt x="9309314" y="5884965"/>
                </a:cubicBezTo>
                <a:cubicBezTo>
                  <a:pt x="9309314" y="5879698"/>
                  <a:pt x="9310271" y="5874671"/>
                  <a:pt x="9311946" y="5869973"/>
                </a:cubicBezTo>
                <a:close/>
                <a:moveTo>
                  <a:pt x="9074473" y="5820480"/>
                </a:moveTo>
                <a:lnTo>
                  <a:pt x="8988742" y="5869973"/>
                </a:lnTo>
                <a:cubicBezTo>
                  <a:pt x="8990418" y="5874642"/>
                  <a:pt x="8991376" y="5879698"/>
                  <a:pt x="8991376" y="5884965"/>
                </a:cubicBezTo>
                <a:cubicBezTo>
                  <a:pt x="8991376" y="5906869"/>
                  <a:pt x="8975576" y="5925063"/>
                  <a:pt x="8954749" y="5928833"/>
                </a:cubicBezTo>
                <a:lnTo>
                  <a:pt x="8954749" y="6027820"/>
                </a:lnTo>
                <a:cubicBezTo>
                  <a:pt x="9025249" y="5981918"/>
                  <a:pt x="9069955" y="5904505"/>
                  <a:pt x="9074473" y="5820480"/>
                </a:cubicBezTo>
                <a:close/>
                <a:moveTo>
                  <a:pt x="8819016" y="5820480"/>
                </a:moveTo>
                <a:cubicBezTo>
                  <a:pt x="8823534" y="5904475"/>
                  <a:pt x="8868240" y="5981888"/>
                  <a:pt x="8938740" y="6027820"/>
                </a:cubicBezTo>
                <a:lnTo>
                  <a:pt x="8938740" y="5928833"/>
                </a:lnTo>
                <a:cubicBezTo>
                  <a:pt x="8917913" y="5925063"/>
                  <a:pt x="8902113" y="5906869"/>
                  <a:pt x="8902113" y="5884965"/>
                </a:cubicBezTo>
                <a:cubicBezTo>
                  <a:pt x="8902113" y="5879698"/>
                  <a:pt x="8903071" y="5874671"/>
                  <a:pt x="8904746" y="5869973"/>
                </a:cubicBezTo>
                <a:close/>
                <a:moveTo>
                  <a:pt x="8667273" y="5820480"/>
                </a:moveTo>
                <a:lnTo>
                  <a:pt x="8581542" y="5869973"/>
                </a:lnTo>
                <a:cubicBezTo>
                  <a:pt x="8583218" y="5874642"/>
                  <a:pt x="8584176" y="5879698"/>
                  <a:pt x="8584176" y="5884965"/>
                </a:cubicBezTo>
                <a:cubicBezTo>
                  <a:pt x="8584176" y="5906869"/>
                  <a:pt x="8568376" y="5925063"/>
                  <a:pt x="8547549" y="5928833"/>
                </a:cubicBezTo>
                <a:lnTo>
                  <a:pt x="8547549" y="6027820"/>
                </a:lnTo>
                <a:cubicBezTo>
                  <a:pt x="8618049" y="5981918"/>
                  <a:pt x="8662755" y="5904505"/>
                  <a:pt x="8667273" y="5820480"/>
                </a:cubicBezTo>
                <a:close/>
                <a:moveTo>
                  <a:pt x="8411846" y="5820480"/>
                </a:moveTo>
                <a:cubicBezTo>
                  <a:pt x="8416364" y="5904475"/>
                  <a:pt x="8461070" y="5981888"/>
                  <a:pt x="8531570" y="6027820"/>
                </a:cubicBezTo>
                <a:lnTo>
                  <a:pt x="8531570" y="5928833"/>
                </a:lnTo>
                <a:cubicBezTo>
                  <a:pt x="8510743" y="5925063"/>
                  <a:pt x="8494943" y="5906869"/>
                  <a:pt x="8494943" y="5884965"/>
                </a:cubicBezTo>
                <a:cubicBezTo>
                  <a:pt x="8494943" y="5879698"/>
                  <a:pt x="8495901" y="5874671"/>
                  <a:pt x="8497577" y="5869973"/>
                </a:cubicBezTo>
                <a:close/>
                <a:moveTo>
                  <a:pt x="8260103" y="5820480"/>
                </a:moveTo>
                <a:lnTo>
                  <a:pt x="8174373" y="5869973"/>
                </a:lnTo>
                <a:cubicBezTo>
                  <a:pt x="8176049" y="5874642"/>
                  <a:pt x="8177006" y="5879698"/>
                  <a:pt x="8177006" y="5884965"/>
                </a:cubicBezTo>
                <a:cubicBezTo>
                  <a:pt x="8177006" y="5906869"/>
                  <a:pt x="8161206" y="5925063"/>
                  <a:pt x="8140379" y="5928833"/>
                </a:cubicBezTo>
                <a:lnTo>
                  <a:pt x="8140379" y="6027820"/>
                </a:lnTo>
                <a:cubicBezTo>
                  <a:pt x="8210879" y="5981918"/>
                  <a:pt x="8255585" y="5904505"/>
                  <a:pt x="8260103" y="5820480"/>
                </a:cubicBezTo>
                <a:close/>
                <a:moveTo>
                  <a:pt x="8004647" y="5820480"/>
                </a:moveTo>
                <a:cubicBezTo>
                  <a:pt x="8009165" y="5904475"/>
                  <a:pt x="8053871" y="5981888"/>
                  <a:pt x="8124370" y="6027820"/>
                </a:cubicBezTo>
                <a:lnTo>
                  <a:pt x="8124370" y="5928833"/>
                </a:lnTo>
                <a:cubicBezTo>
                  <a:pt x="8103543" y="5925063"/>
                  <a:pt x="8087744" y="5906869"/>
                  <a:pt x="8087744" y="5884965"/>
                </a:cubicBezTo>
                <a:cubicBezTo>
                  <a:pt x="8087744" y="5879698"/>
                  <a:pt x="8088701" y="5874671"/>
                  <a:pt x="8090377" y="5869973"/>
                </a:cubicBezTo>
                <a:close/>
                <a:moveTo>
                  <a:pt x="7852904" y="5820480"/>
                </a:moveTo>
                <a:lnTo>
                  <a:pt x="7767173" y="5869973"/>
                </a:lnTo>
                <a:cubicBezTo>
                  <a:pt x="7768849" y="5874642"/>
                  <a:pt x="7769807" y="5879698"/>
                  <a:pt x="7769807" y="5884965"/>
                </a:cubicBezTo>
                <a:cubicBezTo>
                  <a:pt x="7769807" y="5906869"/>
                  <a:pt x="7754007" y="5925063"/>
                  <a:pt x="7733180" y="5928833"/>
                </a:cubicBezTo>
                <a:lnTo>
                  <a:pt x="7733180" y="6027820"/>
                </a:lnTo>
                <a:cubicBezTo>
                  <a:pt x="7803679" y="5981918"/>
                  <a:pt x="7848386" y="5904505"/>
                  <a:pt x="7852904" y="5820480"/>
                </a:cubicBezTo>
                <a:close/>
                <a:moveTo>
                  <a:pt x="7597476" y="5820480"/>
                </a:moveTo>
                <a:cubicBezTo>
                  <a:pt x="7601995" y="5904475"/>
                  <a:pt x="7646701" y="5981888"/>
                  <a:pt x="7717201" y="6027820"/>
                </a:cubicBezTo>
                <a:lnTo>
                  <a:pt x="7717201" y="5928833"/>
                </a:lnTo>
                <a:cubicBezTo>
                  <a:pt x="7696374" y="5925063"/>
                  <a:pt x="7680574" y="5906869"/>
                  <a:pt x="7680574" y="5884965"/>
                </a:cubicBezTo>
                <a:cubicBezTo>
                  <a:pt x="7680574" y="5879698"/>
                  <a:pt x="7681532" y="5874671"/>
                  <a:pt x="7683207" y="5869973"/>
                </a:cubicBezTo>
                <a:close/>
                <a:moveTo>
                  <a:pt x="7445734" y="5820480"/>
                </a:moveTo>
                <a:lnTo>
                  <a:pt x="7360003" y="5869973"/>
                </a:lnTo>
                <a:cubicBezTo>
                  <a:pt x="7361679" y="5874642"/>
                  <a:pt x="7362636" y="5879698"/>
                  <a:pt x="7362636" y="5884965"/>
                </a:cubicBezTo>
                <a:cubicBezTo>
                  <a:pt x="7362636" y="5906869"/>
                  <a:pt x="7346837" y="5925063"/>
                  <a:pt x="7326010" y="5928833"/>
                </a:cubicBezTo>
                <a:lnTo>
                  <a:pt x="7326010" y="6027820"/>
                </a:lnTo>
                <a:cubicBezTo>
                  <a:pt x="7396510" y="5981918"/>
                  <a:pt x="7441216" y="5904505"/>
                  <a:pt x="7445734" y="5820480"/>
                </a:cubicBezTo>
                <a:close/>
                <a:moveTo>
                  <a:pt x="7190276" y="5820480"/>
                </a:moveTo>
                <a:cubicBezTo>
                  <a:pt x="7194795" y="5904475"/>
                  <a:pt x="7239501" y="5981888"/>
                  <a:pt x="7310001" y="6027820"/>
                </a:cubicBezTo>
                <a:lnTo>
                  <a:pt x="7310001" y="5928833"/>
                </a:lnTo>
                <a:cubicBezTo>
                  <a:pt x="7289174" y="5925063"/>
                  <a:pt x="7273374" y="5906869"/>
                  <a:pt x="7273374" y="5884965"/>
                </a:cubicBezTo>
                <a:cubicBezTo>
                  <a:pt x="7273374" y="5879698"/>
                  <a:pt x="7274332" y="5874671"/>
                  <a:pt x="7276008" y="5869973"/>
                </a:cubicBezTo>
                <a:close/>
                <a:moveTo>
                  <a:pt x="7038534" y="5820480"/>
                </a:moveTo>
                <a:lnTo>
                  <a:pt x="6952803" y="5869973"/>
                </a:lnTo>
                <a:cubicBezTo>
                  <a:pt x="6954479" y="5874642"/>
                  <a:pt x="6955436" y="5879698"/>
                  <a:pt x="6955436" y="5884965"/>
                </a:cubicBezTo>
                <a:cubicBezTo>
                  <a:pt x="6955436" y="5906869"/>
                  <a:pt x="6939637" y="5925063"/>
                  <a:pt x="6918810" y="5928833"/>
                </a:cubicBezTo>
                <a:lnTo>
                  <a:pt x="6918810" y="6027820"/>
                </a:lnTo>
                <a:cubicBezTo>
                  <a:pt x="6989310" y="5981918"/>
                  <a:pt x="7034016" y="5904505"/>
                  <a:pt x="7038534" y="5820480"/>
                </a:cubicBezTo>
                <a:close/>
                <a:moveTo>
                  <a:pt x="6783107" y="5820480"/>
                </a:moveTo>
                <a:cubicBezTo>
                  <a:pt x="6787625" y="5904475"/>
                  <a:pt x="6832331" y="5981888"/>
                  <a:pt x="6902831" y="6027820"/>
                </a:cubicBezTo>
                <a:lnTo>
                  <a:pt x="6902831" y="5928833"/>
                </a:lnTo>
                <a:cubicBezTo>
                  <a:pt x="6882004" y="5925063"/>
                  <a:pt x="6866204" y="5906869"/>
                  <a:pt x="6866204" y="5884965"/>
                </a:cubicBezTo>
                <a:cubicBezTo>
                  <a:pt x="6866204" y="5879698"/>
                  <a:pt x="6867162" y="5874671"/>
                  <a:pt x="6868838" y="5869973"/>
                </a:cubicBezTo>
                <a:close/>
                <a:moveTo>
                  <a:pt x="6631364" y="5820480"/>
                </a:moveTo>
                <a:lnTo>
                  <a:pt x="6545633" y="5869973"/>
                </a:lnTo>
                <a:cubicBezTo>
                  <a:pt x="6547309" y="5874642"/>
                  <a:pt x="6548266" y="5879698"/>
                  <a:pt x="6548266" y="5884965"/>
                </a:cubicBezTo>
                <a:cubicBezTo>
                  <a:pt x="6548266" y="5906869"/>
                  <a:pt x="6532467" y="5925063"/>
                  <a:pt x="6511640" y="5928833"/>
                </a:cubicBezTo>
                <a:lnTo>
                  <a:pt x="6511640" y="6027820"/>
                </a:lnTo>
                <a:cubicBezTo>
                  <a:pt x="6582140" y="5981918"/>
                  <a:pt x="6626846" y="5904505"/>
                  <a:pt x="6631364" y="5820480"/>
                </a:cubicBezTo>
                <a:close/>
                <a:moveTo>
                  <a:pt x="6375937" y="5820480"/>
                </a:moveTo>
                <a:cubicBezTo>
                  <a:pt x="6380455" y="5904475"/>
                  <a:pt x="6425161" y="5981888"/>
                  <a:pt x="6495661" y="6027820"/>
                </a:cubicBezTo>
                <a:lnTo>
                  <a:pt x="6495661" y="5928833"/>
                </a:lnTo>
                <a:cubicBezTo>
                  <a:pt x="6474835" y="5925063"/>
                  <a:pt x="6459035" y="5906869"/>
                  <a:pt x="6459035" y="5884965"/>
                </a:cubicBezTo>
                <a:cubicBezTo>
                  <a:pt x="6459035" y="5879698"/>
                  <a:pt x="6459992" y="5874671"/>
                  <a:pt x="6461668" y="5869973"/>
                </a:cubicBezTo>
                <a:close/>
                <a:moveTo>
                  <a:pt x="6224165" y="5820480"/>
                </a:moveTo>
                <a:lnTo>
                  <a:pt x="6138433" y="5869973"/>
                </a:lnTo>
                <a:cubicBezTo>
                  <a:pt x="6140109" y="5874642"/>
                  <a:pt x="6141067" y="5879698"/>
                  <a:pt x="6141067" y="5884965"/>
                </a:cubicBezTo>
                <a:cubicBezTo>
                  <a:pt x="6141067" y="5906869"/>
                  <a:pt x="6125267" y="5925063"/>
                  <a:pt x="6104441" y="5928833"/>
                </a:cubicBezTo>
                <a:lnTo>
                  <a:pt x="6104441" y="6027820"/>
                </a:lnTo>
                <a:cubicBezTo>
                  <a:pt x="6174940" y="5981918"/>
                  <a:pt x="6219646" y="5904505"/>
                  <a:pt x="6224165" y="5820480"/>
                </a:cubicBezTo>
                <a:close/>
                <a:moveTo>
                  <a:pt x="5968737" y="5820480"/>
                </a:moveTo>
                <a:cubicBezTo>
                  <a:pt x="5973255" y="5904475"/>
                  <a:pt x="6017961" y="5981888"/>
                  <a:pt x="6088461" y="6027820"/>
                </a:cubicBezTo>
                <a:lnTo>
                  <a:pt x="6088461" y="5928833"/>
                </a:lnTo>
                <a:cubicBezTo>
                  <a:pt x="6067634" y="5925063"/>
                  <a:pt x="6051835" y="5906869"/>
                  <a:pt x="6051835" y="5884965"/>
                </a:cubicBezTo>
                <a:cubicBezTo>
                  <a:pt x="6051835" y="5879698"/>
                  <a:pt x="6052793" y="5874671"/>
                  <a:pt x="6054468" y="5869973"/>
                </a:cubicBezTo>
                <a:close/>
                <a:moveTo>
                  <a:pt x="5816995" y="5820480"/>
                </a:moveTo>
                <a:lnTo>
                  <a:pt x="5731264" y="5869973"/>
                </a:lnTo>
                <a:cubicBezTo>
                  <a:pt x="5732941" y="5874642"/>
                  <a:pt x="5733897" y="5879698"/>
                  <a:pt x="5733897" y="5884965"/>
                </a:cubicBezTo>
                <a:cubicBezTo>
                  <a:pt x="5733897" y="5906869"/>
                  <a:pt x="5718097" y="5925063"/>
                  <a:pt x="5697271" y="5928833"/>
                </a:cubicBezTo>
                <a:lnTo>
                  <a:pt x="5697271" y="6027820"/>
                </a:lnTo>
                <a:cubicBezTo>
                  <a:pt x="5767771" y="5981918"/>
                  <a:pt x="5812477" y="5904505"/>
                  <a:pt x="5816995" y="5820480"/>
                </a:cubicBezTo>
                <a:close/>
                <a:moveTo>
                  <a:pt x="5561568" y="5820480"/>
                </a:moveTo>
                <a:cubicBezTo>
                  <a:pt x="5566086" y="5904475"/>
                  <a:pt x="5610792" y="5981888"/>
                  <a:pt x="5681292" y="6027820"/>
                </a:cubicBezTo>
                <a:lnTo>
                  <a:pt x="5681292" y="5928833"/>
                </a:lnTo>
                <a:cubicBezTo>
                  <a:pt x="5660464" y="5925063"/>
                  <a:pt x="5644666" y="5906869"/>
                  <a:pt x="5644666" y="5884965"/>
                </a:cubicBezTo>
                <a:cubicBezTo>
                  <a:pt x="5644666" y="5879698"/>
                  <a:pt x="5645622" y="5874671"/>
                  <a:pt x="5647298" y="5869973"/>
                </a:cubicBezTo>
                <a:close/>
                <a:moveTo>
                  <a:pt x="5409826" y="5820480"/>
                </a:moveTo>
                <a:lnTo>
                  <a:pt x="5324094" y="5869973"/>
                </a:lnTo>
                <a:cubicBezTo>
                  <a:pt x="5325770" y="5874642"/>
                  <a:pt x="5326727" y="5879698"/>
                  <a:pt x="5326727" y="5884965"/>
                </a:cubicBezTo>
                <a:cubicBezTo>
                  <a:pt x="5326727" y="5906869"/>
                  <a:pt x="5310927" y="5925063"/>
                  <a:pt x="5290102" y="5928833"/>
                </a:cubicBezTo>
                <a:lnTo>
                  <a:pt x="5290102" y="6027820"/>
                </a:lnTo>
                <a:cubicBezTo>
                  <a:pt x="5360601" y="5981918"/>
                  <a:pt x="5405307" y="5904505"/>
                  <a:pt x="5409826" y="5820480"/>
                </a:cubicBezTo>
                <a:close/>
                <a:moveTo>
                  <a:pt x="5154367" y="5820480"/>
                </a:moveTo>
                <a:cubicBezTo>
                  <a:pt x="5158887" y="5904475"/>
                  <a:pt x="5203592" y="5981888"/>
                  <a:pt x="5274091" y="6027820"/>
                </a:cubicBezTo>
                <a:lnTo>
                  <a:pt x="5274091" y="5928833"/>
                </a:lnTo>
                <a:cubicBezTo>
                  <a:pt x="5253265" y="5925063"/>
                  <a:pt x="5237465" y="5906869"/>
                  <a:pt x="5237465" y="5884965"/>
                </a:cubicBezTo>
                <a:cubicBezTo>
                  <a:pt x="5237465" y="5879698"/>
                  <a:pt x="5238423" y="5874671"/>
                  <a:pt x="5240098" y="5869973"/>
                </a:cubicBezTo>
                <a:close/>
                <a:moveTo>
                  <a:pt x="5002625" y="5820480"/>
                </a:moveTo>
                <a:lnTo>
                  <a:pt x="4916894" y="5869973"/>
                </a:lnTo>
                <a:cubicBezTo>
                  <a:pt x="4918570" y="5874642"/>
                  <a:pt x="4919527" y="5879698"/>
                  <a:pt x="4919527" y="5884965"/>
                </a:cubicBezTo>
                <a:cubicBezTo>
                  <a:pt x="4919527" y="5906869"/>
                  <a:pt x="4903729" y="5925063"/>
                  <a:pt x="4882901" y="5928833"/>
                </a:cubicBezTo>
                <a:lnTo>
                  <a:pt x="4882901" y="6027820"/>
                </a:lnTo>
                <a:cubicBezTo>
                  <a:pt x="4953401" y="5981918"/>
                  <a:pt x="4998106" y="5904505"/>
                  <a:pt x="5002625" y="5820480"/>
                </a:cubicBezTo>
                <a:close/>
                <a:moveTo>
                  <a:pt x="4747197" y="5820480"/>
                </a:moveTo>
                <a:cubicBezTo>
                  <a:pt x="4751716" y="5904475"/>
                  <a:pt x="4796422" y="5981888"/>
                  <a:pt x="4866922" y="6027820"/>
                </a:cubicBezTo>
                <a:lnTo>
                  <a:pt x="4866922" y="5928833"/>
                </a:lnTo>
                <a:cubicBezTo>
                  <a:pt x="4846095" y="5925063"/>
                  <a:pt x="4830295" y="5906869"/>
                  <a:pt x="4830295" y="5884965"/>
                </a:cubicBezTo>
                <a:cubicBezTo>
                  <a:pt x="4830295" y="5879698"/>
                  <a:pt x="4831253" y="5874671"/>
                  <a:pt x="4832929" y="5869973"/>
                </a:cubicBezTo>
                <a:close/>
                <a:moveTo>
                  <a:pt x="4595455" y="5820480"/>
                </a:moveTo>
                <a:lnTo>
                  <a:pt x="4509725" y="5869973"/>
                </a:lnTo>
                <a:cubicBezTo>
                  <a:pt x="4511400" y="5874642"/>
                  <a:pt x="4512357" y="5879698"/>
                  <a:pt x="4512357" y="5884965"/>
                </a:cubicBezTo>
                <a:cubicBezTo>
                  <a:pt x="4512357" y="5906869"/>
                  <a:pt x="4496558" y="5925063"/>
                  <a:pt x="4475731" y="5928833"/>
                </a:cubicBezTo>
                <a:lnTo>
                  <a:pt x="4475731" y="6027820"/>
                </a:lnTo>
                <a:cubicBezTo>
                  <a:pt x="4546231" y="5981918"/>
                  <a:pt x="4590937" y="5904505"/>
                  <a:pt x="4595455" y="5820480"/>
                </a:cubicBezTo>
                <a:close/>
                <a:moveTo>
                  <a:pt x="4339998" y="5820480"/>
                </a:moveTo>
                <a:cubicBezTo>
                  <a:pt x="4344516" y="5904475"/>
                  <a:pt x="4389223" y="5981888"/>
                  <a:pt x="4459722" y="6027820"/>
                </a:cubicBezTo>
                <a:lnTo>
                  <a:pt x="4459722" y="5928833"/>
                </a:lnTo>
                <a:cubicBezTo>
                  <a:pt x="4438895" y="5925063"/>
                  <a:pt x="4423095" y="5906869"/>
                  <a:pt x="4423095" y="5884965"/>
                </a:cubicBezTo>
                <a:cubicBezTo>
                  <a:pt x="4423095" y="5879698"/>
                  <a:pt x="4424053" y="5874671"/>
                  <a:pt x="4425729" y="5869973"/>
                </a:cubicBezTo>
                <a:close/>
                <a:moveTo>
                  <a:pt x="4188255" y="5820480"/>
                </a:moveTo>
                <a:lnTo>
                  <a:pt x="4102524" y="5869973"/>
                </a:lnTo>
                <a:cubicBezTo>
                  <a:pt x="4104200" y="5874642"/>
                  <a:pt x="4105157" y="5879698"/>
                  <a:pt x="4105157" y="5884965"/>
                </a:cubicBezTo>
                <a:cubicBezTo>
                  <a:pt x="4105157" y="5906869"/>
                  <a:pt x="4089358" y="5925063"/>
                  <a:pt x="4068531" y="5928833"/>
                </a:cubicBezTo>
                <a:lnTo>
                  <a:pt x="4068531" y="6027820"/>
                </a:lnTo>
                <a:cubicBezTo>
                  <a:pt x="4139031" y="5981918"/>
                  <a:pt x="4183737" y="5904505"/>
                  <a:pt x="4188255" y="5820480"/>
                </a:cubicBezTo>
                <a:close/>
                <a:moveTo>
                  <a:pt x="3932828" y="5820480"/>
                </a:moveTo>
                <a:cubicBezTo>
                  <a:pt x="3937346" y="5904475"/>
                  <a:pt x="3982052" y="5981888"/>
                  <a:pt x="4052552" y="6027820"/>
                </a:cubicBezTo>
                <a:lnTo>
                  <a:pt x="4052552" y="5928833"/>
                </a:lnTo>
                <a:cubicBezTo>
                  <a:pt x="4031725" y="5925063"/>
                  <a:pt x="4015926" y="5906869"/>
                  <a:pt x="4015926" y="5884965"/>
                </a:cubicBezTo>
                <a:cubicBezTo>
                  <a:pt x="4015926" y="5879698"/>
                  <a:pt x="4016883" y="5874671"/>
                  <a:pt x="4018559" y="5869973"/>
                </a:cubicBezTo>
                <a:close/>
                <a:moveTo>
                  <a:pt x="3781085" y="5820480"/>
                </a:moveTo>
                <a:lnTo>
                  <a:pt x="3695354" y="5869973"/>
                </a:lnTo>
                <a:cubicBezTo>
                  <a:pt x="3697030" y="5874642"/>
                  <a:pt x="3697988" y="5879698"/>
                  <a:pt x="3697988" y="5884965"/>
                </a:cubicBezTo>
                <a:cubicBezTo>
                  <a:pt x="3697988" y="5906869"/>
                  <a:pt x="3682188" y="5925063"/>
                  <a:pt x="3661361" y="5928833"/>
                </a:cubicBezTo>
                <a:lnTo>
                  <a:pt x="3661361" y="6027820"/>
                </a:lnTo>
                <a:cubicBezTo>
                  <a:pt x="3731861" y="5981918"/>
                  <a:pt x="3776567" y="5904505"/>
                  <a:pt x="3781085" y="5820480"/>
                </a:cubicBezTo>
                <a:close/>
                <a:moveTo>
                  <a:pt x="3525658" y="5820480"/>
                </a:moveTo>
                <a:cubicBezTo>
                  <a:pt x="3530176" y="5904475"/>
                  <a:pt x="3574882" y="5981888"/>
                  <a:pt x="3645382" y="6027820"/>
                </a:cubicBezTo>
                <a:lnTo>
                  <a:pt x="3645382" y="5928833"/>
                </a:lnTo>
                <a:cubicBezTo>
                  <a:pt x="3624555" y="5925063"/>
                  <a:pt x="3608756" y="5906869"/>
                  <a:pt x="3608756" y="5884965"/>
                </a:cubicBezTo>
                <a:cubicBezTo>
                  <a:pt x="3608756" y="5879698"/>
                  <a:pt x="3609713" y="5874671"/>
                  <a:pt x="3611389" y="5869973"/>
                </a:cubicBezTo>
                <a:close/>
                <a:moveTo>
                  <a:pt x="3373886" y="5820480"/>
                </a:moveTo>
                <a:lnTo>
                  <a:pt x="3288155" y="5869973"/>
                </a:lnTo>
                <a:cubicBezTo>
                  <a:pt x="3289830" y="5874642"/>
                  <a:pt x="3290788" y="5879698"/>
                  <a:pt x="3290788" y="5884965"/>
                </a:cubicBezTo>
                <a:cubicBezTo>
                  <a:pt x="3290788" y="5906869"/>
                  <a:pt x="3274988" y="5925063"/>
                  <a:pt x="3254161" y="5928833"/>
                </a:cubicBezTo>
                <a:lnTo>
                  <a:pt x="3254161" y="6027820"/>
                </a:lnTo>
                <a:cubicBezTo>
                  <a:pt x="3324661" y="5981918"/>
                  <a:pt x="3369367" y="5904505"/>
                  <a:pt x="3373886" y="5820480"/>
                </a:cubicBezTo>
                <a:close/>
                <a:moveTo>
                  <a:pt x="3118458" y="5820480"/>
                </a:moveTo>
                <a:cubicBezTo>
                  <a:pt x="3122976" y="5904475"/>
                  <a:pt x="3167682" y="5981888"/>
                  <a:pt x="3238182" y="6027820"/>
                </a:cubicBezTo>
                <a:lnTo>
                  <a:pt x="3238182" y="5928833"/>
                </a:lnTo>
                <a:cubicBezTo>
                  <a:pt x="3217355" y="5925063"/>
                  <a:pt x="3201556" y="5906869"/>
                  <a:pt x="3201556" y="5884965"/>
                </a:cubicBezTo>
                <a:cubicBezTo>
                  <a:pt x="3201556" y="5879698"/>
                  <a:pt x="3202513" y="5874671"/>
                  <a:pt x="3204189" y="5869973"/>
                </a:cubicBezTo>
                <a:close/>
                <a:moveTo>
                  <a:pt x="2966716" y="5820480"/>
                </a:moveTo>
                <a:lnTo>
                  <a:pt x="2880985" y="5869973"/>
                </a:lnTo>
                <a:cubicBezTo>
                  <a:pt x="2882660" y="5874642"/>
                  <a:pt x="2883618" y="5879698"/>
                  <a:pt x="2883618" y="5884965"/>
                </a:cubicBezTo>
                <a:cubicBezTo>
                  <a:pt x="2883618" y="5906869"/>
                  <a:pt x="2867818" y="5925063"/>
                  <a:pt x="2846991" y="5928833"/>
                </a:cubicBezTo>
                <a:lnTo>
                  <a:pt x="2846991" y="6027820"/>
                </a:lnTo>
                <a:cubicBezTo>
                  <a:pt x="2917491" y="5981918"/>
                  <a:pt x="2962197" y="5904505"/>
                  <a:pt x="2966716" y="5820480"/>
                </a:cubicBezTo>
                <a:close/>
                <a:moveTo>
                  <a:pt x="2711288" y="5820480"/>
                </a:moveTo>
                <a:cubicBezTo>
                  <a:pt x="2715807" y="5904475"/>
                  <a:pt x="2760512" y="5981888"/>
                  <a:pt x="2831012" y="6027820"/>
                </a:cubicBezTo>
                <a:lnTo>
                  <a:pt x="2831012" y="5928833"/>
                </a:lnTo>
                <a:cubicBezTo>
                  <a:pt x="2810186" y="5925063"/>
                  <a:pt x="2794386" y="5906869"/>
                  <a:pt x="2794386" y="5884965"/>
                </a:cubicBezTo>
                <a:cubicBezTo>
                  <a:pt x="2794386" y="5879698"/>
                  <a:pt x="2795343" y="5874671"/>
                  <a:pt x="2797019" y="5869973"/>
                </a:cubicBezTo>
                <a:close/>
                <a:moveTo>
                  <a:pt x="2559516" y="5820480"/>
                </a:moveTo>
                <a:lnTo>
                  <a:pt x="2473785" y="5869973"/>
                </a:lnTo>
                <a:cubicBezTo>
                  <a:pt x="2475461" y="5874642"/>
                  <a:pt x="2476418" y="5879698"/>
                  <a:pt x="2476418" y="5884965"/>
                </a:cubicBezTo>
                <a:cubicBezTo>
                  <a:pt x="2476418" y="5906869"/>
                  <a:pt x="2460618" y="5925063"/>
                  <a:pt x="2439792" y="5928833"/>
                </a:cubicBezTo>
                <a:lnTo>
                  <a:pt x="2439792" y="6027820"/>
                </a:lnTo>
                <a:cubicBezTo>
                  <a:pt x="2510292" y="5981918"/>
                  <a:pt x="2554997" y="5904505"/>
                  <a:pt x="2559516" y="5820480"/>
                </a:cubicBezTo>
                <a:close/>
                <a:moveTo>
                  <a:pt x="2304088" y="5820480"/>
                </a:moveTo>
                <a:cubicBezTo>
                  <a:pt x="2308607" y="5904475"/>
                  <a:pt x="2353313" y="5981888"/>
                  <a:pt x="2423812" y="6027820"/>
                </a:cubicBezTo>
                <a:lnTo>
                  <a:pt x="2423812" y="5928833"/>
                </a:lnTo>
                <a:cubicBezTo>
                  <a:pt x="2402986" y="5925063"/>
                  <a:pt x="2387186" y="5906869"/>
                  <a:pt x="2387186" y="5884965"/>
                </a:cubicBezTo>
                <a:cubicBezTo>
                  <a:pt x="2387186" y="5879698"/>
                  <a:pt x="2388144" y="5874671"/>
                  <a:pt x="2389819" y="5869973"/>
                </a:cubicBezTo>
                <a:close/>
                <a:moveTo>
                  <a:pt x="2152346" y="5820480"/>
                </a:moveTo>
                <a:lnTo>
                  <a:pt x="2066615" y="5869973"/>
                </a:lnTo>
                <a:cubicBezTo>
                  <a:pt x="2068291" y="5874642"/>
                  <a:pt x="2069248" y="5879698"/>
                  <a:pt x="2069248" y="5884965"/>
                </a:cubicBezTo>
                <a:cubicBezTo>
                  <a:pt x="2069248" y="5906869"/>
                  <a:pt x="2053449" y="5925063"/>
                  <a:pt x="2032622" y="5928833"/>
                </a:cubicBezTo>
                <a:lnTo>
                  <a:pt x="2032622" y="6027820"/>
                </a:lnTo>
                <a:cubicBezTo>
                  <a:pt x="2103122" y="5981918"/>
                  <a:pt x="2147828" y="5904505"/>
                  <a:pt x="2152346" y="5820480"/>
                </a:cubicBezTo>
                <a:close/>
                <a:moveTo>
                  <a:pt x="1896918" y="5820480"/>
                </a:moveTo>
                <a:cubicBezTo>
                  <a:pt x="1901437" y="5904475"/>
                  <a:pt x="1946143" y="5981888"/>
                  <a:pt x="2016643" y="6027820"/>
                </a:cubicBezTo>
                <a:lnTo>
                  <a:pt x="2016643" y="5928833"/>
                </a:lnTo>
                <a:cubicBezTo>
                  <a:pt x="1995816" y="5925063"/>
                  <a:pt x="1980016" y="5906869"/>
                  <a:pt x="1980016" y="5884965"/>
                </a:cubicBezTo>
                <a:cubicBezTo>
                  <a:pt x="1980016" y="5879698"/>
                  <a:pt x="1980974" y="5874671"/>
                  <a:pt x="1982649" y="5869973"/>
                </a:cubicBezTo>
                <a:close/>
                <a:moveTo>
                  <a:pt x="1745176" y="5820480"/>
                </a:moveTo>
                <a:lnTo>
                  <a:pt x="1659445" y="5869973"/>
                </a:lnTo>
                <a:cubicBezTo>
                  <a:pt x="1661121" y="5874642"/>
                  <a:pt x="1662078" y="5879698"/>
                  <a:pt x="1662078" y="5884965"/>
                </a:cubicBezTo>
                <a:cubicBezTo>
                  <a:pt x="1662078" y="5906869"/>
                  <a:pt x="1646279" y="5925063"/>
                  <a:pt x="1625452" y="5928833"/>
                </a:cubicBezTo>
                <a:lnTo>
                  <a:pt x="1625452" y="6027820"/>
                </a:lnTo>
                <a:cubicBezTo>
                  <a:pt x="1695952" y="5981918"/>
                  <a:pt x="1740658" y="5904505"/>
                  <a:pt x="1745176" y="5820480"/>
                </a:cubicBezTo>
                <a:close/>
                <a:moveTo>
                  <a:pt x="1489719" y="5820480"/>
                </a:moveTo>
                <a:cubicBezTo>
                  <a:pt x="1494237" y="5904475"/>
                  <a:pt x="1538943" y="5981888"/>
                  <a:pt x="1609443" y="6027820"/>
                </a:cubicBezTo>
                <a:lnTo>
                  <a:pt x="1609443" y="5928833"/>
                </a:lnTo>
                <a:cubicBezTo>
                  <a:pt x="1588616" y="5925063"/>
                  <a:pt x="1572816" y="5906869"/>
                  <a:pt x="1572816" y="5884965"/>
                </a:cubicBezTo>
                <a:cubicBezTo>
                  <a:pt x="1572816" y="5879698"/>
                  <a:pt x="1573774" y="5874671"/>
                  <a:pt x="1575450" y="5869973"/>
                </a:cubicBezTo>
                <a:close/>
                <a:moveTo>
                  <a:pt x="1337976" y="5820480"/>
                </a:moveTo>
                <a:lnTo>
                  <a:pt x="1252245" y="5869973"/>
                </a:lnTo>
                <a:cubicBezTo>
                  <a:pt x="1253921" y="5874642"/>
                  <a:pt x="1254879" y="5879698"/>
                  <a:pt x="1254879" y="5884965"/>
                </a:cubicBezTo>
                <a:cubicBezTo>
                  <a:pt x="1254879" y="5906869"/>
                  <a:pt x="1239079" y="5925063"/>
                  <a:pt x="1218252" y="5928833"/>
                </a:cubicBezTo>
                <a:lnTo>
                  <a:pt x="1218252" y="6027820"/>
                </a:lnTo>
                <a:cubicBezTo>
                  <a:pt x="1288752" y="5981918"/>
                  <a:pt x="1333458" y="5904505"/>
                  <a:pt x="1337976" y="5820480"/>
                </a:cubicBezTo>
                <a:close/>
                <a:moveTo>
                  <a:pt x="1082549" y="5820480"/>
                </a:moveTo>
                <a:cubicBezTo>
                  <a:pt x="1087067" y="5904475"/>
                  <a:pt x="1131773" y="5981888"/>
                  <a:pt x="1202273" y="6027820"/>
                </a:cubicBezTo>
                <a:lnTo>
                  <a:pt x="1202273" y="5928833"/>
                </a:lnTo>
                <a:cubicBezTo>
                  <a:pt x="1181446" y="5925063"/>
                  <a:pt x="1165646" y="5906869"/>
                  <a:pt x="1165646" y="5884965"/>
                </a:cubicBezTo>
                <a:cubicBezTo>
                  <a:pt x="1165646" y="5879698"/>
                  <a:pt x="1166604" y="5874671"/>
                  <a:pt x="1168280" y="5869973"/>
                </a:cubicBezTo>
                <a:close/>
                <a:moveTo>
                  <a:pt x="930806" y="5820480"/>
                </a:moveTo>
                <a:lnTo>
                  <a:pt x="845075" y="5869973"/>
                </a:lnTo>
                <a:cubicBezTo>
                  <a:pt x="846751" y="5874642"/>
                  <a:pt x="847709" y="5879698"/>
                  <a:pt x="847709" y="5884965"/>
                </a:cubicBezTo>
                <a:cubicBezTo>
                  <a:pt x="847709" y="5906869"/>
                  <a:pt x="831909" y="5925063"/>
                  <a:pt x="811082" y="5928833"/>
                </a:cubicBezTo>
                <a:lnTo>
                  <a:pt x="811082" y="6027820"/>
                </a:lnTo>
                <a:cubicBezTo>
                  <a:pt x="881582" y="5981918"/>
                  <a:pt x="926288" y="5904505"/>
                  <a:pt x="930806" y="5820480"/>
                </a:cubicBezTo>
                <a:close/>
                <a:moveTo>
                  <a:pt x="675349" y="5820480"/>
                </a:moveTo>
                <a:cubicBezTo>
                  <a:pt x="679867" y="5904475"/>
                  <a:pt x="724573" y="5981888"/>
                  <a:pt x="795073" y="6027820"/>
                </a:cubicBezTo>
                <a:lnTo>
                  <a:pt x="795073" y="5928833"/>
                </a:lnTo>
                <a:cubicBezTo>
                  <a:pt x="774246" y="5925063"/>
                  <a:pt x="758447" y="5906869"/>
                  <a:pt x="758447" y="5884965"/>
                </a:cubicBezTo>
                <a:cubicBezTo>
                  <a:pt x="758447" y="5879698"/>
                  <a:pt x="759404" y="5874671"/>
                  <a:pt x="761080" y="5869973"/>
                </a:cubicBezTo>
                <a:close/>
                <a:moveTo>
                  <a:pt x="523607" y="5820480"/>
                </a:moveTo>
                <a:lnTo>
                  <a:pt x="437875" y="5869973"/>
                </a:lnTo>
                <a:cubicBezTo>
                  <a:pt x="439551" y="5874642"/>
                  <a:pt x="440509" y="5879698"/>
                  <a:pt x="440509" y="5884965"/>
                </a:cubicBezTo>
                <a:cubicBezTo>
                  <a:pt x="440509" y="5906869"/>
                  <a:pt x="424709" y="5925063"/>
                  <a:pt x="403882" y="5928833"/>
                </a:cubicBezTo>
                <a:lnTo>
                  <a:pt x="403882" y="6027820"/>
                </a:lnTo>
                <a:cubicBezTo>
                  <a:pt x="474382" y="5981918"/>
                  <a:pt x="519088" y="5904505"/>
                  <a:pt x="523607" y="5820480"/>
                </a:cubicBezTo>
                <a:close/>
                <a:moveTo>
                  <a:pt x="268179" y="5820480"/>
                </a:moveTo>
                <a:cubicBezTo>
                  <a:pt x="272697" y="5904475"/>
                  <a:pt x="317403" y="5981888"/>
                  <a:pt x="387903" y="6027820"/>
                </a:cubicBezTo>
                <a:lnTo>
                  <a:pt x="387903" y="5928833"/>
                </a:lnTo>
                <a:cubicBezTo>
                  <a:pt x="367076" y="5925063"/>
                  <a:pt x="351277" y="5906869"/>
                  <a:pt x="351277" y="5884965"/>
                </a:cubicBezTo>
                <a:cubicBezTo>
                  <a:pt x="351277" y="5879698"/>
                  <a:pt x="352234" y="5874671"/>
                  <a:pt x="353910" y="5869973"/>
                </a:cubicBezTo>
                <a:close/>
                <a:moveTo>
                  <a:pt x="11634942" y="5800671"/>
                </a:moveTo>
                <a:cubicBezTo>
                  <a:pt x="11626923" y="5810964"/>
                  <a:pt x="11615163" y="5818206"/>
                  <a:pt x="11601697" y="5820331"/>
                </a:cubicBezTo>
                <a:lnTo>
                  <a:pt x="11601697" y="5957769"/>
                </a:lnTo>
                <a:cubicBezTo>
                  <a:pt x="11617467" y="5960702"/>
                  <a:pt x="11630304" y="5971953"/>
                  <a:pt x="11635511" y="5986825"/>
                </a:cubicBezTo>
                <a:cubicBezTo>
                  <a:pt x="11635511" y="5986855"/>
                  <a:pt x="11635511" y="5986855"/>
                  <a:pt x="11635511" y="5986855"/>
                </a:cubicBezTo>
                <a:cubicBezTo>
                  <a:pt x="11635780" y="5987633"/>
                  <a:pt x="11636049" y="5988441"/>
                  <a:pt x="11636289" y="5989249"/>
                </a:cubicBezTo>
                <a:cubicBezTo>
                  <a:pt x="11637575" y="5993408"/>
                  <a:pt x="11638294" y="5997807"/>
                  <a:pt x="11638294" y="6002385"/>
                </a:cubicBezTo>
                <a:cubicBezTo>
                  <a:pt x="11638294" y="6007443"/>
                  <a:pt x="11637396" y="6012260"/>
                  <a:pt x="11635840" y="6016808"/>
                </a:cubicBezTo>
                <a:lnTo>
                  <a:pt x="11755773" y="6086052"/>
                </a:lnTo>
                <a:cubicBezTo>
                  <a:pt x="11763883" y="6075967"/>
                  <a:pt x="11775643" y="6068935"/>
                  <a:pt x="11789019" y="6066930"/>
                </a:cubicBezTo>
                <a:lnTo>
                  <a:pt x="11789019" y="6046762"/>
                </a:lnTo>
                <a:cubicBezTo>
                  <a:pt x="11706281" y="5997148"/>
                  <a:pt x="11654573" y="5907557"/>
                  <a:pt x="11652957" y="5811084"/>
                </a:cubicBezTo>
                <a:close/>
                <a:moveTo>
                  <a:pt x="11227772" y="5800671"/>
                </a:moveTo>
                <a:cubicBezTo>
                  <a:pt x="11219753" y="5810964"/>
                  <a:pt x="11207993" y="5818206"/>
                  <a:pt x="11194528" y="5820331"/>
                </a:cubicBezTo>
                <a:lnTo>
                  <a:pt x="11194528" y="5957769"/>
                </a:lnTo>
                <a:cubicBezTo>
                  <a:pt x="11210298" y="5960702"/>
                  <a:pt x="11223134" y="5971953"/>
                  <a:pt x="11228341" y="5986825"/>
                </a:cubicBezTo>
                <a:cubicBezTo>
                  <a:pt x="11228610" y="5987603"/>
                  <a:pt x="11228880" y="5988411"/>
                  <a:pt x="11229119" y="5989219"/>
                </a:cubicBezTo>
                <a:cubicBezTo>
                  <a:pt x="11230406" y="5993378"/>
                  <a:pt x="11231124" y="5997777"/>
                  <a:pt x="11231124" y="6002355"/>
                </a:cubicBezTo>
                <a:lnTo>
                  <a:pt x="11231124" y="6002445"/>
                </a:lnTo>
                <a:cubicBezTo>
                  <a:pt x="11231124" y="6007503"/>
                  <a:pt x="11230226" y="6012320"/>
                  <a:pt x="11228670" y="6016868"/>
                </a:cubicBezTo>
                <a:lnTo>
                  <a:pt x="11348604" y="6086111"/>
                </a:lnTo>
                <a:cubicBezTo>
                  <a:pt x="11356713" y="6076027"/>
                  <a:pt x="11368473" y="6068995"/>
                  <a:pt x="11381849" y="6066990"/>
                </a:cubicBezTo>
                <a:lnTo>
                  <a:pt x="11381849" y="6046762"/>
                </a:lnTo>
                <a:cubicBezTo>
                  <a:pt x="11299110" y="5997148"/>
                  <a:pt x="11247402" y="5907557"/>
                  <a:pt x="11245786" y="5811084"/>
                </a:cubicBezTo>
                <a:close/>
                <a:moveTo>
                  <a:pt x="10820572" y="5800671"/>
                </a:moveTo>
                <a:cubicBezTo>
                  <a:pt x="10812553" y="5810964"/>
                  <a:pt x="10800793" y="5818206"/>
                  <a:pt x="10787328" y="5820331"/>
                </a:cubicBezTo>
                <a:lnTo>
                  <a:pt x="10787328" y="5957769"/>
                </a:lnTo>
                <a:cubicBezTo>
                  <a:pt x="10803097" y="5960702"/>
                  <a:pt x="10815935" y="5971953"/>
                  <a:pt x="10821141" y="5986825"/>
                </a:cubicBezTo>
                <a:cubicBezTo>
                  <a:pt x="10821410" y="5987603"/>
                  <a:pt x="10821680" y="5988411"/>
                  <a:pt x="10821920" y="5989219"/>
                </a:cubicBezTo>
                <a:cubicBezTo>
                  <a:pt x="10823206" y="5993378"/>
                  <a:pt x="10823924" y="5997777"/>
                  <a:pt x="10823924" y="6002355"/>
                </a:cubicBezTo>
                <a:lnTo>
                  <a:pt x="10823924" y="6002445"/>
                </a:lnTo>
                <a:cubicBezTo>
                  <a:pt x="10823924" y="6007503"/>
                  <a:pt x="10823026" y="6012320"/>
                  <a:pt x="10821470" y="6016868"/>
                </a:cubicBezTo>
                <a:lnTo>
                  <a:pt x="10941404" y="6086111"/>
                </a:lnTo>
                <a:cubicBezTo>
                  <a:pt x="10949513" y="6076027"/>
                  <a:pt x="10961273" y="6068995"/>
                  <a:pt x="10974649" y="6066990"/>
                </a:cubicBezTo>
                <a:lnTo>
                  <a:pt x="10974649" y="6046762"/>
                </a:lnTo>
                <a:cubicBezTo>
                  <a:pt x="10891910" y="5997148"/>
                  <a:pt x="10840202" y="5907557"/>
                  <a:pt x="10838586" y="5811084"/>
                </a:cubicBezTo>
                <a:close/>
                <a:moveTo>
                  <a:pt x="10006203" y="5800671"/>
                </a:moveTo>
                <a:cubicBezTo>
                  <a:pt x="9998184" y="5810964"/>
                  <a:pt x="9986424" y="5818206"/>
                  <a:pt x="9972958" y="5820331"/>
                </a:cubicBezTo>
                <a:lnTo>
                  <a:pt x="9972958" y="5957769"/>
                </a:lnTo>
                <a:cubicBezTo>
                  <a:pt x="9988727" y="5960702"/>
                  <a:pt x="10001565" y="5971953"/>
                  <a:pt x="10006771" y="5986825"/>
                </a:cubicBezTo>
                <a:cubicBezTo>
                  <a:pt x="10007041" y="5987603"/>
                  <a:pt x="10007310" y="5988411"/>
                  <a:pt x="10007549" y="5989219"/>
                </a:cubicBezTo>
                <a:cubicBezTo>
                  <a:pt x="10008837" y="5993378"/>
                  <a:pt x="10009555" y="5997777"/>
                  <a:pt x="10009555" y="6002355"/>
                </a:cubicBezTo>
                <a:lnTo>
                  <a:pt x="10009555" y="6002445"/>
                </a:lnTo>
                <a:cubicBezTo>
                  <a:pt x="10009555" y="6007503"/>
                  <a:pt x="10008657" y="6012320"/>
                  <a:pt x="10007101" y="6016868"/>
                </a:cubicBezTo>
                <a:lnTo>
                  <a:pt x="10127035" y="6086111"/>
                </a:lnTo>
                <a:cubicBezTo>
                  <a:pt x="10135144" y="6076027"/>
                  <a:pt x="10146904" y="6068995"/>
                  <a:pt x="10160279" y="6066990"/>
                </a:cubicBezTo>
                <a:lnTo>
                  <a:pt x="10160279" y="6046762"/>
                </a:lnTo>
                <a:cubicBezTo>
                  <a:pt x="10077541" y="5997148"/>
                  <a:pt x="10025833" y="5907557"/>
                  <a:pt x="10024217" y="5811084"/>
                </a:cubicBezTo>
                <a:close/>
                <a:moveTo>
                  <a:pt x="9191864" y="5800671"/>
                </a:moveTo>
                <a:cubicBezTo>
                  <a:pt x="9183844" y="5810964"/>
                  <a:pt x="9172084" y="5818206"/>
                  <a:pt x="9158618" y="5820331"/>
                </a:cubicBezTo>
                <a:lnTo>
                  <a:pt x="9158618" y="5957769"/>
                </a:lnTo>
                <a:cubicBezTo>
                  <a:pt x="9174388" y="5960702"/>
                  <a:pt x="9187225" y="5971953"/>
                  <a:pt x="9192432" y="5986825"/>
                </a:cubicBezTo>
                <a:cubicBezTo>
                  <a:pt x="9192701" y="5987603"/>
                  <a:pt x="9192970" y="5988411"/>
                  <a:pt x="9193210" y="5989219"/>
                </a:cubicBezTo>
                <a:cubicBezTo>
                  <a:pt x="9194496" y="5993378"/>
                  <a:pt x="9195215" y="5997777"/>
                  <a:pt x="9195215" y="6002355"/>
                </a:cubicBezTo>
                <a:lnTo>
                  <a:pt x="9195215" y="6002445"/>
                </a:lnTo>
                <a:cubicBezTo>
                  <a:pt x="9195215" y="6007503"/>
                  <a:pt x="9194317" y="6012320"/>
                  <a:pt x="9192761" y="6016868"/>
                </a:cubicBezTo>
                <a:lnTo>
                  <a:pt x="9312695" y="6086111"/>
                </a:lnTo>
                <a:cubicBezTo>
                  <a:pt x="9320804" y="6076027"/>
                  <a:pt x="9332564" y="6068995"/>
                  <a:pt x="9345940" y="6066990"/>
                </a:cubicBezTo>
                <a:lnTo>
                  <a:pt x="9345940" y="6046762"/>
                </a:lnTo>
                <a:cubicBezTo>
                  <a:pt x="9263201" y="5997148"/>
                  <a:pt x="9211493" y="5907557"/>
                  <a:pt x="9209878" y="5811084"/>
                </a:cubicBezTo>
                <a:close/>
                <a:moveTo>
                  <a:pt x="8377493" y="5800671"/>
                </a:moveTo>
                <a:cubicBezTo>
                  <a:pt x="8369474" y="5810964"/>
                  <a:pt x="8357714" y="5818206"/>
                  <a:pt x="8344249" y="5820331"/>
                </a:cubicBezTo>
                <a:lnTo>
                  <a:pt x="8344249" y="5957769"/>
                </a:lnTo>
                <a:cubicBezTo>
                  <a:pt x="8360019" y="5960702"/>
                  <a:pt x="8372855" y="5971953"/>
                  <a:pt x="8378062" y="5986825"/>
                </a:cubicBezTo>
                <a:cubicBezTo>
                  <a:pt x="8378331" y="5987603"/>
                  <a:pt x="8378601" y="5988411"/>
                  <a:pt x="8378840" y="5989219"/>
                </a:cubicBezTo>
                <a:cubicBezTo>
                  <a:pt x="8380127" y="5993378"/>
                  <a:pt x="8380845" y="5997777"/>
                  <a:pt x="8380845" y="6002355"/>
                </a:cubicBezTo>
                <a:lnTo>
                  <a:pt x="8380845" y="6002445"/>
                </a:lnTo>
                <a:cubicBezTo>
                  <a:pt x="8380845" y="6007503"/>
                  <a:pt x="8379947" y="6012320"/>
                  <a:pt x="8378391" y="6016868"/>
                </a:cubicBezTo>
                <a:lnTo>
                  <a:pt x="8498325" y="6086111"/>
                </a:lnTo>
                <a:cubicBezTo>
                  <a:pt x="8506434" y="6076027"/>
                  <a:pt x="8518194" y="6068995"/>
                  <a:pt x="8531570" y="6066990"/>
                </a:cubicBezTo>
                <a:lnTo>
                  <a:pt x="8531570" y="6046762"/>
                </a:lnTo>
                <a:cubicBezTo>
                  <a:pt x="8448831" y="5997148"/>
                  <a:pt x="8397123" y="5907557"/>
                  <a:pt x="8395507" y="5811084"/>
                </a:cubicBezTo>
                <a:close/>
                <a:moveTo>
                  <a:pt x="7563124" y="5800671"/>
                </a:moveTo>
                <a:cubicBezTo>
                  <a:pt x="7555105" y="5810964"/>
                  <a:pt x="7543344" y="5818206"/>
                  <a:pt x="7529879" y="5820331"/>
                </a:cubicBezTo>
                <a:lnTo>
                  <a:pt x="7529879" y="5957769"/>
                </a:lnTo>
                <a:cubicBezTo>
                  <a:pt x="7545649" y="5960702"/>
                  <a:pt x="7558486" y="5971953"/>
                  <a:pt x="7563693" y="5986825"/>
                </a:cubicBezTo>
                <a:cubicBezTo>
                  <a:pt x="7563962" y="5987603"/>
                  <a:pt x="7564231" y="5988411"/>
                  <a:pt x="7564471" y="5989219"/>
                </a:cubicBezTo>
                <a:cubicBezTo>
                  <a:pt x="7565757" y="5993378"/>
                  <a:pt x="7566475" y="5997777"/>
                  <a:pt x="7566475" y="6002355"/>
                </a:cubicBezTo>
                <a:lnTo>
                  <a:pt x="7566475" y="6002445"/>
                </a:lnTo>
                <a:cubicBezTo>
                  <a:pt x="7566475" y="6007503"/>
                  <a:pt x="7565578" y="6012320"/>
                  <a:pt x="7564022" y="6016868"/>
                </a:cubicBezTo>
                <a:lnTo>
                  <a:pt x="7683955" y="6086111"/>
                </a:lnTo>
                <a:cubicBezTo>
                  <a:pt x="7692064" y="6076027"/>
                  <a:pt x="7703825" y="6068995"/>
                  <a:pt x="7717201" y="6066990"/>
                </a:cubicBezTo>
                <a:lnTo>
                  <a:pt x="7717201" y="6046762"/>
                </a:lnTo>
                <a:cubicBezTo>
                  <a:pt x="7634462" y="5997148"/>
                  <a:pt x="7582754" y="5907557"/>
                  <a:pt x="7581138" y="5811084"/>
                </a:cubicBezTo>
                <a:close/>
                <a:moveTo>
                  <a:pt x="7155924" y="5800671"/>
                </a:moveTo>
                <a:cubicBezTo>
                  <a:pt x="7147905" y="5810964"/>
                  <a:pt x="7136145" y="5818206"/>
                  <a:pt x="7122680" y="5820331"/>
                </a:cubicBezTo>
                <a:lnTo>
                  <a:pt x="7122680" y="5957769"/>
                </a:lnTo>
                <a:cubicBezTo>
                  <a:pt x="7138449" y="5960702"/>
                  <a:pt x="7151286" y="5971953"/>
                  <a:pt x="7156493" y="5986825"/>
                </a:cubicBezTo>
                <a:cubicBezTo>
                  <a:pt x="7156762" y="5987603"/>
                  <a:pt x="7157032" y="5988411"/>
                  <a:pt x="7157271" y="5989219"/>
                </a:cubicBezTo>
                <a:cubicBezTo>
                  <a:pt x="7158558" y="5993378"/>
                  <a:pt x="7159276" y="5997777"/>
                  <a:pt x="7159276" y="6002355"/>
                </a:cubicBezTo>
                <a:lnTo>
                  <a:pt x="7159276" y="6002445"/>
                </a:lnTo>
                <a:cubicBezTo>
                  <a:pt x="7159276" y="6007503"/>
                  <a:pt x="7158378" y="6012320"/>
                  <a:pt x="7156822" y="6016868"/>
                </a:cubicBezTo>
                <a:lnTo>
                  <a:pt x="7276756" y="6086111"/>
                </a:lnTo>
                <a:cubicBezTo>
                  <a:pt x="7284865" y="6076027"/>
                  <a:pt x="7296625" y="6068995"/>
                  <a:pt x="7310001" y="6066990"/>
                </a:cubicBezTo>
                <a:lnTo>
                  <a:pt x="7310001" y="6046762"/>
                </a:lnTo>
                <a:cubicBezTo>
                  <a:pt x="7227262" y="5997148"/>
                  <a:pt x="7175554" y="5907557"/>
                  <a:pt x="7173938" y="5811084"/>
                </a:cubicBezTo>
                <a:close/>
                <a:moveTo>
                  <a:pt x="6341555" y="5800671"/>
                </a:moveTo>
                <a:cubicBezTo>
                  <a:pt x="6333535" y="5810964"/>
                  <a:pt x="6321775" y="5818206"/>
                  <a:pt x="6308309" y="5820331"/>
                </a:cubicBezTo>
                <a:lnTo>
                  <a:pt x="6308309" y="5957769"/>
                </a:lnTo>
                <a:cubicBezTo>
                  <a:pt x="6324079" y="5960702"/>
                  <a:pt x="6336917" y="5971953"/>
                  <a:pt x="6342123" y="5986825"/>
                </a:cubicBezTo>
                <a:cubicBezTo>
                  <a:pt x="6342393" y="5987603"/>
                  <a:pt x="6342662" y="5988411"/>
                  <a:pt x="6342901" y="5989219"/>
                </a:cubicBezTo>
                <a:cubicBezTo>
                  <a:pt x="6344188" y="5993378"/>
                  <a:pt x="6344906" y="5997777"/>
                  <a:pt x="6344906" y="6002355"/>
                </a:cubicBezTo>
                <a:lnTo>
                  <a:pt x="6344906" y="6002445"/>
                </a:lnTo>
                <a:cubicBezTo>
                  <a:pt x="6344906" y="6007503"/>
                  <a:pt x="6344008" y="6012320"/>
                  <a:pt x="6342453" y="6016868"/>
                </a:cubicBezTo>
                <a:lnTo>
                  <a:pt x="6462386" y="6086111"/>
                </a:lnTo>
                <a:cubicBezTo>
                  <a:pt x="6470495" y="6076027"/>
                  <a:pt x="6482255" y="6068995"/>
                  <a:pt x="6495631" y="6066990"/>
                </a:cubicBezTo>
                <a:lnTo>
                  <a:pt x="6495631" y="6046762"/>
                </a:lnTo>
                <a:cubicBezTo>
                  <a:pt x="6412892" y="5997148"/>
                  <a:pt x="6361185" y="5907557"/>
                  <a:pt x="6359569" y="5811084"/>
                </a:cubicBezTo>
                <a:close/>
                <a:moveTo>
                  <a:pt x="5527215" y="5800671"/>
                </a:moveTo>
                <a:cubicBezTo>
                  <a:pt x="5519195" y="5810964"/>
                  <a:pt x="5507436" y="5818206"/>
                  <a:pt x="5493970" y="5820331"/>
                </a:cubicBezTo>
                <a:lnTo>
                  <a:pt x="5493970" y="5957769"/>
                </a:lnTo>
                <a:cubicBezTo>
                  <a:pt x="5509739" y="5960702"/>
                  <a:pt x="5522577" y="5971953"/>
                  <a:pt x="5527783" y="5986825"/>
                </a:cubicBezTo>
                <a:cubicBezTo>
                  <a:pt x="5528053" y="5987603"/>
                  <a:pt x="5528322" y="5988411"/>
                  <a:pt x="5528561" y="5989219"/>
                </a:cubicBezTo>
                <a:cubicBezTo>
                  <a:pt x="5529848" y="5993378"/>
                  <a:pt x="5530566" y="5997777"/>
                  <a:pt x="5530566" y="6002355"/>
                </a:cubicBezTo>
                <a:lnTo>
                  <a:pt x="5530566" y="6002445"/>
                </a:lnTo>
                <a:cubicBezTo>
                  <a:pt x="5530566" y="6007503"/>
                  <a:pt x="5529669" y="6012320"/>
                  <a:pt x="5528113" y="6016868"/>
                </a:cubicBezTo>
                <a:lnTo>
                  <a:pt x="5648046" y="6086111"/>
                </a:lnTo>
                <a:cubicBezTo>
                  <a:pt x="5656157" y="6076027"/>
                  <a:pt x="5667915" y="6068995"/>
                  <a:pt x="5681292" y="6066990"/>
                </a:cubicBezTo>
                <a:lnTo>
                  <a:pt x="5681292" y="6046762"/>
                </a:lnTo>
                <a:cubicBezTo>
                  <a:pt x="5598553" y="5997148"/>
                  <a:pt x="5546845" y="5907557"/>
                  <a:pt x="5545229" y="5811084"/>
                </a:cubicBezTo>
                <a:close/>
                <a:moveTo>
                  <a:pt x="4712845" y="5800671"/>
                </a:moveTo>
                <a:cubicBezTo>
                  <a:pt x="4704826" y="5810964"/>
                  <a:pt x="4693066" y="5818206"/>
                  <a:pt x="4679600" y="5820331"/>
                </a:cubicBezTo>
                <a:lnTo>
                  <a:pt x="4679600" y="5957769"/>
                </a:lnTo>
                <a:cubicBezTo>
                  <a:pt x="4695370" y="5960702"/>
                  <a:pt x="4708207" y="5971953"/>
                  <a:pt x="4713414" y="5986825"/>
                </a:cubicBezTo>
                <a:cubicBezTo>
                  <a:pt x="4713683" y="5987603"/>
                  <a:pt x="4713952" y="5988411"/>
                  <a:pt x="4714192" y="5989219"/>
                </a:cubicBezTo>
                <a:cubicBezTo>
                  <a:pt x="4715479" y="5993378"/>
                  <a:pt x="4716198" y="5997777"/>
                  <a:pt x="4716198" y="6002355"/>
                </a:cubicBezTo>
                <a:lnTo>
                  <a:pt x="4716198" y="6002445"/>
                </a:lnTo>
                <a:cubicBezTo>
                  <a:pt x="4716198" y="6007503"/>
                  <a:pt x="4715299" y="6012320"/>
                  <a:pt x="4713743" y="6016868"/>
                </a:cubicBezTo>
                <a:lnTo>
                  <a:pt x="4833677" y="6086111"/>
                </a:lnTo>
                <a:cubicBezTo>
                  <a:pt x="4841786" y="6076027"/>
                  <a:pt x="4853547" y="6068995"/>
                  <a:pt x="4866922" y="6066990"/>
                </a:cubicBezTo>
                <a:lnTo>
                  <a:pt x="4866922" y="6046762"/>
                </a:lnTo>
                <a:cubicBezTo>
                  <a:pt x="4784183" y="5997148"/>
                  <a:pt x="4732476" y="5907557"/>
                  <a:pt x="4730859" y="5811084"/>
                </a:cubicBezTo>
                <a:close/>
                <a:moveTo>
                  <a:pt x="3898475" y="5800671"/>
                </a:moveTo>
                <a:cubicBezTo>
                  <a:pt x="3890456" y="5810964"/>
                  <a:pt x="3878696" y="5818206"/>
                  <a:pt x="3865230" y="5820331"/>
                </a:cubicBezTo>
                <a:lnTo>
                  <a:pt x="3865230" y="5957769"/>
                </a:lnTo>
                <a:cubicBezTo>
                  <a:pt x="3881000" y="5960702"/>
                  <a:pt x="3893837" y="5971953"/>
                  <a:pt x="3899044" y="5986825"/>
                </a:cubicBezTo>
                <a:cubicBezTo>
                  <a:pt x="3899313" y="5987603"/>
                  <a:pt x="3899583" y="5988411"/>
                  <a:pt x="3899822" y="5989219"/>
                </a:cubicBezTo>
                <a:cubicBezTo>
                  <a:pt x="3901109" y="5993378"/>
                  <a:pt x="3901827" y="5997777"/>
                  <a:pt x="3901827" y="6002355"/>
                </a:cubicBezTo>
                <a:lnTo>
                  <a:pt x="3901827" y="6002445"/>
                </a:lnTo>
                <a:cubicBezTo>
                  <a:pt x="3901827" y="6007503"/>
                  <a:pt x="3900929" y="6012320"/>
                  <a:pt x="3899373" y="6016868"/>
                </a:cubicBezTo>
                <a:lnTo>
                  <a:pt x="4019307" y="6086111"/>
                </a:lnTo>
                <a:cubicBezTo>
                  <a:pt x="4027416" y="6076027"/>
                  <a:pt x="4039176" y="6068995"/>
                  <a:pt x="4052552" y="6066990"/>
                </a:cubicBezTo>
                <a:lnTo>
                  <a:pt x="4052552" y="6046762"/>
                </a:lnTo>
                <a:cubicBezTo>
                  <a:pt x="3969813" y="5997148"/>
                  <a:pt x="3918105" y="5907557"/>
                  <a:pt x="3916489" y="5811084"/>
                </a:cubicBezTo>
                <a:close/>
                <a:moveTo>
                  <a:pt x="3084106" y="5800671"/>
                </a:moveTo>
                <a:cubicBezTo>
                  <a:pt x="3076086" y="5810964"/>
                  <a:pt x="3064326" y="5818206"/>
                  <a:pt x="3050861" y="5820331"/>
                </a:cubicBezTo>
                <a:lnTo>
                  <a:pt x="3050861" y="5957769"/>
                </a:lnTo>
                <a:cubicBezTo>
                  <a:pt x="3066630" y="5960702"/>
                  <a:pt x="3079468" y="5971953"/>
                  <a:pt x="3084674" y="5986825"/>
                </a:cubicBezTo>
                <a:cubicBezTo>
                  <a:pt x="3084944" y="5987603"/>
                  <a:pt x="3085213" y="5988411"/>
                  <a:pt x="3085452" y="5989219"/>
                </a:cubicBezTo>
                <a:cubicBezTo>
                  <a:pt x="3086739" y="5993378"/>
                  <a:pt x="3087457" y="5997777"/>
                  <a:pt x="3087457" y="6002355"/>
                </a:cubicBezTo>
                <a:lnTo>
                  <a:pt x="3087457" y="6002445"/>
                </a:lnTo>
                <a:cubicBezTo>
                  <a:pt x="3087457" y="6007503"/>
                  <a:pt x="3086560" y="6012320"/>
                  <a:pt x="3085004" y="6016868"/>
                </a:cubicBezTo>
                <a:lnTo>
                  <a:pt x="3204937" y="6086111"/>
                </a:lnTo>
                <a:cubicBezTo>
                  <a:pt x="3213047" y="6076027"/>
                  <a:pt x="3224806" y="6068995"/>
                  <a:pt x="3238182" y="6066990"/>
                </a:cubicBezTo>
                <a:lnTo>
                  <a:pt x="3238182" y="6046762"/>
                </a:lnTo>
                <a:cubicBezTo>
                  <a:pt x="3155444" y="5997148"/>
                  <a:pt x="3103736" y="5907557"/>
                  <a:pt x="3102120" y="5811084"/>
                </a:cubicBezTo>
                <a:close/>
                <a:moveTo>
                  <a:pt x="2676906" y="5800671"/>
                </a:moveTo>
                <a:cubicBezTo>
                  <a:pt x="2668887" y="5810964"/>
                  <a:pt x="2657127" y="5818206"/>
                  <a:pt x="2643661" y="5820331"/>
                </a:cubicBezTo>
                <a:lnTo>
                  <a:pt x="2643661" y="5957769"/>
                </a:lnTo>
                <a:cubicBezTo>
                  <a:pt x="2659431" y="5960702"/>
                  <a:pt x="2672268" y="5971953"/>
                  <a:pt x="2677475" y="5986825"/>
                </a:cubicBezTo>
                <a:cubicBezTo>
                  <a:pt x="2677744" y="5987603"/>
                  <a:pt x="2678013" y="5988411"/>
                  <a:pt x="2678253" y="5989219"/>
                </a:cubicBezTo>
                <a:cubicBezTo>
                  <a:pt x="2679539" y="5993378"/>
                  <a:pt x="2680257" y="5997777"/>
                  <a:pt x="2680257" y="6002355"/>
                </a:cubicBezTo>
                <a:lnTo>
                  <a:pt x="2680257" y="6002445"/>
                </a:lnTo>
                <a:cubicBezTo>
                  <a:pt x="2680257" y="6007503"/>
                  <a:pt x="2679360" y="6012320"/>
                  <a:pt x="2677804" y="6016868"/>
                </a:cubicBezTo>
                <a:lnTo>
                  <a:pt x="2797737" y="6086111"/>
                </a:lnTo>
                <a:cubicBezTo>
                  <a:pt x="2805847" y="6076027"/>
                  <a:pt x="2817607" y="6068995"/>
                  <a:pt x="2830982" y="6066990"/>
                </a:cubicBezTo>
                <a:lnTo>
                  <a:pt x="2830982" y="6046762"/>
                </a:lnTo>
                <a:cubicBezTo>
                  <a:pt x="2748244" y="5997148"/>
                  <a:pt x="2696536" y="5907557"/>
                  <a:pt x="2694920" y="5811084"/>
                </a:cubicBezTo>
                <a:close/>
                <a:moveTo>
                  <a:pt x="1862566" y="5800671"/>
                </a:moveTo>
                <a:cubicBezTo>
                  <a:pt x="1854547" y="5810964"/>
                  <a:pt x="1842787" y="5818206"/>
                  <a:pt x="1829321" y="5820331"/>
                </a:cubicBezTo>
                <a:lnTo>
                  <a:pt x="1829321" y="5957769"/>
                </a:lnTo>
                <a:cubicBezTo>
                  <a:pt x="1845091" y="5960702"/>
                  <a:pt x="1857928" y="5971953"/>
                  <a:pt x="1863135" y="5986825"/>
                </a:cubicBezTo>
                <a:cubicBezTo>
                  <a:pt x="1863404" y="5987603"/>
                  <a:pt x="1863673" y="5988411"/>
                  <a:pt x="1863913" y="5989219"/>
                </a:cubicBezTo>
                <a:cubicBezTo>
                  <a:pt x="1865199" y="5993378"/>
                  <a:pt x="1865918" y="5997777"/>
                  <a:pt x="1865918" y="6002355"/>
                </a:cubicBezTo>
                <a:lnTo>
                  <a:pt x="1865918" y="6002445"/>
                </a:lnTo>
                <a:cubicBezTo>
                  <a:pt x="1865918" y="6007503"/>
                  <a:pt x="1865020" y="6012320"/>
                  <a:pt x="1863464" y="6016868"/>
                </a:cubicBezTo>
                <a:lnTo>
                  <a:pt x="1983398" y="6086111"/>
                </a:lnTo>
                <a:cubicBezTo>
                  <a:pt x="1991507" y="6076027"/>
                  <a:pt x="2003267" y="6068995"/>
                  <a:pt x="2016643" y="6066990"/>
                </a:cubicBezTo>
                <a:lnTo>
                  <a:pt x="2016643" y="6046762"/>
                </a:lnTo>
                <a:cubicBezTo>
                  <a:pt x="1933904" y="5997148"/>
                  <a:pt x="1882196" y="5907557"/>
                  <a:pt x="1880580" y="5811084"/>
                </a:cubicBezTo>
                <a:close/>
                <a:moveTo>
                  <a:pt x="1048196" y="5800671"/>
                </a:moveTo>
                <a:cubicBezTo>
                  <a:pt x="1040177" y="5810964"/>
                  <a:pt x="1028417" y="5818206"/>
                  <a:pt x="1014951" y="5820331"/>
                </a:cubicBezTo>
                <a:lnTo>
                  <a:pt x="1014951" y="5957769"/>
                </a:lnTo>
                <a:cubicBezTo>
                  <a:pt x="1030721" y="5960702"/>
                  <a:pt x="1043558" y="5971953"/>
                  <a:pt x="1048765" y="5986825"/>
                </a:cubicBezTo>
                <a:cubicBezTo>
                  <a:pt x="1049034" y="5987603"/>
                  <a:pt x="1049304" y="5988411"/>
                  <a:pt x="1049543" y="5989219"/>
                </a:cubicBezTo>
                <a:cubicBezTo>
                  <a:pt x="1050830" y="5993378"/>
                  <a:pt x="1051548" y="5997777"/>
                  <a:pt x="1051548" y="6002355"/>
                </a:cubicBezTo>
                <a:lnTo>
                  <a:pt x="1051548" y="6002445"/>
                </a:lnTo>
                <a:cubicBezTo>
                  <a:pt x="1051548" y="6007503"/>
                  <a:pt x="1050650" y="6012320"/>
                  <a:pt x="1049094" y="6016868"/>
                </a:cubicBezTo>
                <a:lnTo>
                  <a:pt x="1169028" y="6086111"/>
                </a:lnTo>
                <a:cubicBezTo>
                  <a:pt x="1177137" y="6076027"/>
                  <a:pt x="1188897" y="6068995"/>
                  <a:pt x="1202273" y="6066990"/>
                </a:cubicBezTo>
                <a:lnTo>
                  <a:pt x="1202273" y="6046762"/>
                </a:lnTo>
                <a:cubicBezTo>
                  <a:pt x="1119534" y="5997148"/>
                  <a:pt x="1067826" y="5907557"/>
                  <a:pt x="1066210" y="5811084"/>
                </a:cubicBezTo>
                <a:close/>
                <a:moveTo>
                  <a:pt x="233827" y="5800671"/>
                </a:moveTo>
                <a:cubicBezTo>
                  <a:pt x="225807" y="5810964"/>
                  <a:pt x="214047" y="5818206"/>
                  <a:pt x="200582" y="5820331"/>
                </a:cubicBezTo>
                <a:lnTo>
                  <a:pt x="200582" y="5957769"/>
                </a:lnTo>
                <a:cubicBezTo>
                  <a:pt x="216351" y="5960702"/>
                  <a:pt x="229189" y="5971953"/>
                  <a:pt x="234395" y="5986825"/>
                </a:cubicBezTo>
                <a:cubicBezTo>
                  <a:pt x="234665" y="5987603"/>
                  <a:pt x="234934" y="5988411"/>
                  <a:pt x="235173" y="5989219"/>
                </a:cubicBezTo>
                <a:cubicBezTo>
                  <a:pt x="236460" y="5993378"/>
                  <a:pt x="237178" y="5997777"/>
                  <a:pt x="237178" y="6002355"/>
                </a:cubicBezTo>
                <a:lnTo>
                  <a:pt x="237178" y="6002445"/>
                </a:lnTo>
                <a:cubicBezTo>
                  <a:pt x="237178" y="6007503"/>
                  <a:pt x="236280" y="6012320"/>
                  <a:pt x="234724" y="6016868"/>
                </a:cubicBezTo>
                <a:lnTo>
                  <a:pt x="354658" y="6086111"/>
                </a:lnTo>
                <a:cubicBezTo>
                  <a:pt x="362767" y="6076027"/>
                  <a:pt x="374527" y="6068995"/>
                  <a:pt x="387903" y="6066990"/>
                </a:cubicBezTo>
                <a:lnTo>
                  <a:pt x="387903" y="6046762"/>
                </a:lnTo>
                <a:cubicBezTo>
                  <a:pt x="305164" y="5997148"/>
                  <a:pt x="253457" y="5907557"/>
                  <a:pt x="251841" y="5811084"/>
                </a:cubicBezTo>
                <a:close/>
                <a:moveTo>
                  <a:pt x="10413403" y="5800641"/>
                </a:moveTo>
                <a:cubicBezTo>
                  <a:pt x="10405383" y="5810934"/>
                  <a:pt x="10393623" y="5818176"/>
                  <a:pt x="10380158" y="5820301"/>
                </a:cubicBezTo>
                <a:lnTo>
                  <a:pt x="10380158" y="5957739"/>
                </a:lnTo>
                <a:cubicBezTo>
                  <a:pt x="10395927" y="5960672"/>
                  <a:pt x="10408765" y="5971923"/>
                  <a:pt x="10413971" y="5986795"/>
                </a:cubicBezTo>
                <a:cubicBezTo>
                  <a:pt x="10413971" y="5986825"/>
                  <a:pt x="10413971" y="5986825"/>
                  <a:pt x="10413971" y="5986825"/>
                </a:cubicBezTo>
                <a:cubicBezTo>
                  <a:pt x="10414241" y="5987603"/>
                  <a:pt x="10414510" y="5988411"/>
                  <a:pt x="10414749" y="5989219"/>
                </a:cubicBezTo>
                <a:cubicBezTo>
                  <a:pt x="10416036" y="5993378"/>
                  <a:pt x="10416754" y="5997777"/>
                  <a:pt x="10416754" y="6002355"/>
                </a:cubicBezTo>
                <a:lnTo>
                  <a:pt x="10416754" y="6002415"/>
                </a:lnTo>
                <a:cubicBezTo>
                  <a:pt x="10416754" y="6007473"/>
                  <a:pt x="10415856" y="6012290"/>
                  <a:pt x="10414301" y="6016838"/>
                </a:cubicBezTo>
                <a:lnTo>
                  <a:pt x="10534234" y="6086082"/>
                </a:lnTo>
                <a:cubicBezTo>
                  <a:pt x="10542343" y="6075997"/>
                  <a:pt x="10554104" y="6068965"/>
                  <a:pt x="10567479" y="6066960"/>
                </a:cubicBezTo>
                <a:lnTo>
                  <a:pt x="10567479" y="6046732"/>
                </a:lnTo>
                <a:cubicBezTo>
                  <a:pt x="10484740" y="5997118"/>
                  <a:pt x="10433033" y="5907527"/>
                  <a:pt x="10431417" y="5811054"/>
                </a:cubicBezTo>
                <a:close/>
                <a:moveTo>
                  <a:pt x="9599033" y="5800641"/>
                </a:moveTo>
                <a:cubicBezTo>
                  <a:pt x="9591014" y="5810934"/>
                  <a:pt x="9579254" y="5818176"/>
                  <a:pt x="9565788" y="5820301"/>
                </a:cubicBezTo>
                <a:lnTo>
                  <a:pt x="9565788" y="5957739"/>
                </a:lnTo>
                <a:cubicBezTo>
                  <a:pt x="9581558" y="5960672"/>
                  <a:pt x="9594395" y="5971923"/>
                  <a:pt x="9599602" y="5986795"/>
                </a:cubicBezTo>
                <a:cubicBezTo>
                  <a:pt x="9599602" y="5986825"/>
                  <a:pt x="9599602" y="5986825"/>
                  <a:pt x="9599602" y="5986825"/>
                </a:cubicBezTo>
                <a:cubicBezTo>
                  <a:pt x="9599871" y="5987603"/>
                  <a:pt x="9600140" y="5988411"/>
                  <a:pt x="9600380" y="5989219"/>
                </a:cubicBezTo>
                <a:cubicBezTo>
                  <a:pt x="9601667" y="5993378"/>
                  <a:pt x="9602385" y="5997777"/>
                  <a:pt x="9602385" y="6002355"/>
                </a:cubicBezTo>
                <a:lnTo>
                  <a:pt x="9602385" y="6002415"/>
                </a:lnTo>
                <a:cubicBezTo>
                  <a:pt x="9602385" y="6007473"/>
                  <a:pt x="9601487" y="6012290"/>
                  <a:pt x="9599931" y="6016838"/>
                </a:cubicBezTo>
                <a:lnTo>
                  <a:pt x="9719865" y="6086082"/>
                </a:lnTo>
                <a:cubicBezTo>
                  <a:pt x="9727974" y="6075997"/>
                  <a:pt x="9739734" y="6068965"/>
                  <a:pt x="9753109" y="6066960"/>
                </a:cubicBezTo>
                <a:lnTo>
                  <a:pt x="9753109" y="6046732"/>
                </a:lnTo>
                <a:cubicBezTo>
                  <a:pt x="9670371" y="5997118"/>
                  <a:pt x="9618663" y="5907527"/>
                  <a:pt x="9617047" y="5811054"/>
                </a:cubicBezTo>
                <a:close/>
                <a:moveTo>
                  <a:pt x="8784664" y="5800641"/>
                </a:moveTo>
                <a:cubicBezTo>
                  <a:pt x="8776644" y="5810934"/>
                  <a:pt x="8764884" y="5818176"/>
                  <a:pt x="8751418" y="5820301"/>
                </a:cubicBezTo>
                <a:lnTo>
                  <a:pt x="8751418" y="5957739"/>
                </a:lnTo>
                <a:cubicBezTo>
                  <a:pt x="8767188" y="5960672"/>
                  <a:pt x="8780025" y="5971923"/>
                  <a:pt x="8785232" y="5986795"/>
                </a:cubicBezTo>
                <a:cubicBezTo>
                  <a:pt x="8785232" y="5986825"/>
                  <a:pt x="8785232" y="5986825"/>
                  <a:pt x="8785232" y="5986825"/>
                </a:cubicBezTo>
                <a:cubicBezTo>
                  <a:pt x="8785501" y="5987603"/>
                  <a:pt x="8785770" y="5988411"/>
                  <a:pt x="8786010" y="5989219"/>
                </a:cubicBezTo>
                <a:cubicBezTo>
                  <a:pt x="8787296" y="5993378"/>
                  <a:pt x="8788015" y="5997777"/>
                  <a:pt x="8788015" y="6002355"/>
                </a:cubicBezTo>
                <a:lnTo>
                  <a:pt x="8788015" y="6002415"/>
                </a:lnTo>
                <a:cubicBezTo>
                  <a:pt x="8788015" y="6007473"/>
                  <a:pt x="8787117" y="6012290"/>
                  <a:pt x="8785561" y="6016838"/>
                </a:cubicBezTo>
                <a:lnTo>
                  <a:pt x="8905494" y="6086082"/>
                </a:lnTo>
                <a:cubicBezTo>
                  <a:pt x="8913604" y="6075997"/>
                  <a:pt x="8925364" y="6068965"/>
                  <a:pt x="8938740" y="6066960"/>
                </a:cubicBezTo>
                <a:lnTo>
                  <a:pt x="8938740" y="6046732"/>
                </a:lnTo>
                <a:cubicBezTo>
                  <a:pt x="8856002" y="5997118"/>
                  <a:pt x="8804294" y="5907527"/>
                  <a:pt x="8802678" y="5811054"/>
                </a:cubicBezTo>
                <a:close/>
                <a:moveTo>
                  <a:pt x="7970294" y="5800641"/>
                </a:moveTo>
                <a:cubicBezTo>
                  <a:pt x="7962274" y="5810934"/>
                  <a:pt x="7950515" y="5818176"/>
                  <a:pt x="7937049" y="5820301"/>
                </a:cubicBezTo>
                <a:lnTo>
                  <a:pt x="7937049" y="5957739"/>
                </a:lnTo>
                <a:cubicBezTo>
                  <a:pt x="7952819" y="5960672"/>
                  <a:pt x="7965656" y="5971923"/>
                  <a:pt x="7970863" y="5986795"/>
                </a:cubicBezTo>
                <a:cubicBezTo>
                  <a:pt x="7970863" y="5986825"/>
                  <a:pt x="7970863" y="5986825"/>
                  <a:pt x="7970863" y="5986825"/>
                </a:cubicBezTo>
                <a:cubicBezTo>
                  <a:pt x="7971132" y="5987603"/>
                  <a:pt x="7971401" y="5988411"/>
                  <a:pt x="7971641" y="5989219"/>
                </a:cubicBezTo>
                <a:cubicBezTo>
                  <a:pt x="7972927" y="5993378"/>
                  <a:pt x="7973645" y="5997777"/>
                  <a:pt x="7973645" y="6002355"/>
                </a:cubicBezTo>
                <a:lnTo>
                  <a:pt x="7973645" y="6002415"/>
                </a:lnTo>
                <a:cubicBezTo>
                  <a:pt x="7973645" y="6007473"/>
                  <a:pt x="7972748" y="6012290"/>
                  <a:pt x="7971191" y="6016838"/>
                </a:cubicBezTo>
                <a:lnTo>
                  <a:pt x="8091125" y="6086082"/>
                </a:lnTo>
                <a:cubicBezTo>
                  <a:pt x="8099235" y="6075997"/>
                  <a:pt x="8110994" y="6068965"/>
                  <a:pt x="8124370" y="6066960"/>
                </a:cubicBezTo>
                <a:lnTo>
                  <a:pt x="8124370" y="6046732"/>
                </a:lnTo>
                <a:cubicBezTo>
                  <a:pt x="8041632" y="5997118"/>
                  <a:pt x="7989924" y="5907527"/>
                  <a:pt x="7988308" y="5811054"/>
                </a:cubicBezTo>
                <a:close/>
                <a:moveTo>
                  <a:pt x="6748754" y="5800641"/>
                </a:moveTo>
                <a:cubicBezTo>
                  <a:pt x="6740735" y="5810934"/>
                  <a:pt x="6728975" y="5818176"/>
                  <a:pt x="6715509" y="5820301"/>
                </a:cubicBezTo>
                <a:lnTo>
                  <a:pt x="6715509" y="5957739"/>
                </a:lnTo>
                <a:cubicBezTo>
                  <a:pt x="6731279" y="5960672"/>
                  <a:pt x="6744117" y="5971923"/>
                  <a:pt x="6749323" y="5986795"/>
                </a:cubicBezTo>
                <a:cubicBezTo>
                  <a:pt x="6749323" y="5986825"/>
                  <a:pt x="6749323" y="5986825"/>
                  <a:pt x="6749323" y="5986825"/>
                </a:cubicBezTo>
                <a:cubicBezTo>
                  <a:pt x="6749592" y="5987603"/>
                  <a:pt x="6749862" y="5988411"/>
                  <a:pt x="6750101" y="5989219"/>
                </a:cubicBezTo>
                <a:cubicBezTo>
                  <a:pt x="6751388" y="5993378"/>
                  <a:pt x="6752106" y="5997777"/>
                  <a:pt x="6752106" y="6002355"/>
                </a:cubicBezTo>
                <a:lnTo>
                  <a:pt x="6752106" y="6002415"/>
                </a:lnTo>
                <a:cubicBezTo>
                  <a:pt x="6752106" y="6007473"/>
                  <a:pt x="6751208" y="6012290"/>
                  <a:pt x="6749652" y="6016838"/>
                </a:cubicBezTo>
                <a:lnTo>
                  <a:pt x="6869586" y="6086082"/>
                </a:lnTo>
                <a:cubicBezTo>
                  <a:pt x="6877695" y="6075997"/>
                  <a:pt x="6889455" y="6068965"/>
                  <a:pt x="6902831" y="6066960"/>
                </a:cubicBezTo>
                <a:lnTo>
                  <a:pt x="6902831" y="6046732"/>
                </a:lnTo>
                <a:cubicBezTo>
                  <a:pt x="6820092" y="5997118"/>
                  <a:pt x="6768384" y="5907527"/>
                  <a:pt x="6766768" y="5811054"/>
                </a:cubicBezTo>
                <a:close/>
                <a:moveTo>
                  <a:pt x="5934385" y="5800641"/>
                </a:moveTo>
                <a:cubicBezTo>
                  <a:pt x="5926365" y="5810934"/>
                  <a:pt x="5914606" y="5818176"/>
                  <a:pt x="5901139" y="5820301"/>
                </a:cubicBezTo>
                <a:lnTo>
                  <a:pt x="5901139" y="5957739"/>
                </a:lnTo>
                <a:cubicBezTo>
                  <a:pt x="5916910" y="5960672"/>
                  <a:pt x="5929747" y="5971923"/>
                  <a:pt x="5934953" y="5986795"/>
                </a:cubicBezTo>
                <a:cubicBezTo>
                  <a:pt x="5934953" y="5986825"/>
                  <a:pt x="5934953" y="5986825"/>
                  <a:pt x="5934953" y="5986825"/>
                </a:cubicBezTo>
                <a:cubicBezTo>
                  <a:pt x="5935223" y="5987603"/>
                  <a:pt x="5935492" y="5988411"/>
                  <a:pt x="5935731" y="5989219"/>
                </a:cubicBezTo>
                <a:cubicBezTo>
                  <a:pt x="5937018" y="5993378"/>
                  <a:pt x="5937738" y="5997777"/>
                  <a:pt x="5937738" y="6002355"/>
                </a:cubicBezTo>
                <a:lnTo>
                  <a:pt x="5937738" y="6002415"/>
                </a:lnTo>
                <a:cubicBezTo>
                  <a:pt x="5937738" y="6007473"/>
                  <a:pt x="5936839" y="6012290"/>
                  <a:pt x="5935283" y="6016838"/>
                </a:cubicBezTo>
                <a:lnTo>
                  <a:pt x="6055216" y="6086082"/>
                </a:lnTo>
                <a:cubicBezTo>
                  <a:pt x="6063326" y="6075997"/>
                  <a:pt x="6075085" y="6068965"/>
                  <a:pt x="6088461" y="6066960"/>
                </a:cubicBezTo>
                <a:lnTo>
                  <a:pt x="6088461" y="6046732"/>
                </a:lnTo>
                <a:cubicBezTo>
                  <a:pt x="6005724" y="5997118"/>
                  <a:pt x="5954016" y="5907527"/>
                  <a:pt x="5952399" y="5811054"/>
                </a:cubicBezTo>
                <a:close/>
                <a:moveTo>
                  <a:pt x="5120016" y="5800641"/>
                </a:moveTo>
                <a:cubicBezTo>
                  <a:pt x="5111996" y="5810934"/>
                  <a:pt x="5100236" y="5818176"/>
                  <a:pt x="5086770" y="5820301"/>
                </a:cubicBezTo>
                <a:lnTo>
                  <a:pt x="5086770" y="5957739"/>
                </a:lnTo>
                <a:cubicBezTo>
                  <a:pt x="5102540" y="5960672"/>
                  <a:pt x="5115377" y="5971923"/>
                  <a:pt x="5120584" y="5986795"/>
                </a:cubicBezTo>
                <a:cubicBezTo>
                  <a:pt x="5120584" y="5986825"/>
                  <a:pt x="5120584" y="5986825"/>
                  <a:pt x="5120584" y="5986825"/>
                </a:cubicBezTo>
                <a:cubicBezTo>
                  <a:pt x="5120853" y="5987603"/>
                  <a:pt x="5121122" y="5988411"/>
                  <a:pt x="5121362" y="5989219"/>
                </a:cubicBezTo>
                <a:cubicBezTo>
                  <a:pt x="5122648" y="5993378"/>
                  <a:pt x="5123366" y="5997777"/>
                  <a:pt x="5123366" y="6002355"/>
                </a:cubicBezTo>
                <a:lnTo>
                  <a:pt x="5123366" y="6002415"/>
                </a:lnTo>
                <a:cubicBezTo>
                  <a:pt x="5123366" y="6007473"/>
                  <a:pt x="5122469" y="6012290"/>
                  <a:pt x="5120913" y="6016838"/>
                </a:cubicBezTo>
                <a:lnTo>
                  <a:pt x="5240846" y="6086082"/>
                </a:lnTo>
                <a:cubicBezTo>
                  <a:pt x="5248956" y="6075997"/>
                  <a:pt x="5260716" y="6068965"/>
                  <a:pt x="5274091" y="6066960"/>
                </a:cubicBezTo>
                <a:lnTo>
                  <a:pt x="5274091" y="6046732"/>
                </a:lnTo>
                <a:cubicBezTo>
                  <a:pt x="5191353" y="5997118"/>
                  <a:pt x="5139645" y="5907527"/>
                  <a:pt x="5138030" y="5811054"/>
                </a:cubicBezTo>
                <a:close/>
                <a:moveTo>
                  <a:pt x="4305645" y="5800641"/>
                </a:moveTo>
                <a:cubicBezTo>
                  <a:pt x="4297626" y="5810934"/>
                  <a:pt x="4285866" y="5818176"/>
                  <a:pt x="4272401" y="5820301"/>
                </a:cubicBezTo>
                <a:lnTo>
                  <a:pt x="4272401" y="5957739"/>
                </a:lnTo>
                <a:cubicBezTo>
                  <a:pt x="4288170" y="5960672"/>
                  <a:pt x="4301007" y="5971923"/>
                  <a:pt x="4306214" y="5986795"/>
                </a:cubicBezTo>
                <a:cubicBezTo>
                  <a:pt x="4306214" y="5986825"/>
                  <a:pt x="4306214" y="5986825"/>
                  <a:pt x="4306214" y="5986825"/>
                </a:cubicBezTo>
                <a:cubicBezTo>
                  <a:pt x="4306484" y="5987603"/>
                  <a:pt x="4306753" y="5988411"/>
                  <a:pt x="4306992" y="5989219"/>
                </a:cubicBezTo>
                <a:cubicBezTo>
                  <a:pt x="4308279" y="5993378"/>
                  <a:pt x="4308997" y="5997777"/>
                  <a:pt x="4308997" y="6002355"/>
                </a:cubicBezTo>
                <a:lnTo>
                  <a:pt x="4308997" y="6002415"/>
                </a:lnTo>
                <a:cubicBezTo>
                  <a:pt x="4308997" y="6007473"/>
                  <a:pt x="4308099" y="6012290"/>
                  <a:pt x="4306543" y="6016838"/>
                </a:cubicBezTo>
                <a:lnTo>
                  <a:pt x="4426477" y="6086082"/>
                </a:lnTo>
                <a:cubicBezTo>
                  <a:pt x="4434586" y="6075997"/>
                  <a:pt x="4446346" y="6068965"/>
                  <a:pt x="4459722" y="6066960"/>
                </a:cubicBezTo>
                <a:lnTo>
                  <a:pt x="4459722" y="6046732"/>
                </a:lnTo>
                <a:cubicBezTo>
                  <a:pt x="4376984" y="5997118"/>
                  <a:pt x="4325275" y="5907527"/>
                  <a:pt x="4323659" y="5811054"/>
                </a:cubicBezTo>
                <a:close/>
                <a:moveTo>
                  <a:pt x="3491276" y="5800641"/>
                </a:moveTo>
                <a:cubicBezTo>
                  <a:pt x="3483256" y="5810934"/>
                  <a:pt x="3471496" y="5818176"/>
                  <a:pt x="3458031" y="5820301"/>
                </a:cubicBezTo>
                <a:lnTo>
                  <a:pt x="3458031" y="5957739"/>
                </a:lnTo>
                <a:cubicBezTo>
                  <a:pt x="3473800" y="5960672"/>
                  <a:pt x="3486637" y="5971923"/>
                  <a:pt x="3491844" y="5986795"/>
                </a:cubicBezTo>
                <a:cubicBezTo>
                  <a:pt x="3491844" y="5986825"/>
                  <a:pt x="3491844" y="5986825"/>
                  <a:pt x="3491844" y="5986825"/>
                </a:cubicBezTo>
                <a:cubicBezTo>
                  <a:pt x="3492113" y="5987603"/>
                  <a:pt x="3492383" y="5988411"/>
                  <a:pt x="3492622" y="5989219"/>
                </a:cubicBezTo>
                <a:cubicBezTo>
                  <a:pt x="3493909" y="5993378"/>
                  <a:pt x="3494627" y="5997777"/>
                  <a:pt x="3494627" y="6002355"/>
                </a:cubicBezTo>
                <a:lnTo>
                  <a:pt x="3494627" y="6002415"/>
                </a:lnTo>
                <a:cubicBezTo>
                  <a:pt x="3494627" y="6007473"/>
                  <a:pt x="3493729" y="6012290"/>
                  <a:pt x="3492173" y="6016838"/>
                </a:cubicBezTo>
                <a:lnTo>
                  <a:pt x="3612107" y="6086082"/>
                </a:lnTo>
                <a:cubicBezTo>
                  <a:pt x="3620216" y="6075997"/>
                  <a:pt x="3631976" y="6068965"/>
                  <a:pt x="3645352" y="6066960"/>
                </a:cubicBezTo>
                <a:lnTo>
                  <a:pt x="3645352" y="6046732"/>
                </a:lnTo>
                <a:cubicBezTo>
                  <a:pt x="3562613" y="5997118"/>
                  <a:pt x="3510905" y="5907527"/>
                  <a:pt x="3509290" y="5811054"/>
                </a:cubicBezTo>
                <a:close/>
                <a:moveTo>
                  <a:pt x="2269736" y="5800641"/>
                </a:moveTo>
                <a:cubicBezTo>
                  <a:pt x="2261717" y="5810934"/>
                  <a:pt x="2249957" y="5818176"/>
                  <a:pt x="2236491" y="5820301"/>
                </a:cubicBezTo>
                <a:lnTo>
                  <a:pt x="2236491" y="5957739"/>
                </a:lnTo>
                <a:cubicBezTo>
                  <a:pt x="2252261" y="5960672"/>
                  <a:pt x="2265098" y="5971923"/>
                  <a:pt x="2270305" y="5986795"/>
                </a:cubicBezTo>
                <a:cubicBezTo>
                  <a:pt x="2270305" y="5986825"/>
                  <a:pt x="2270305" y="5986825"/>
                  <a:pt x="2270305" y="5986825"/>
                </a:cubicBezTo>
                <a:cubicBezTo>
                  <a:pt x="2270574" y="5987603"/>
                  <a:pt x="2270843" y="5988411"/>
                  <a:pt x="2271083" y="5989219"/>
                </a:cubicBezTo>
                <a:cubicBezTo>
                  <a:pt x="2272369" y="5993378"/>
                  <a:pt x="2273088" y="5997777"/>
                  <a:pt x="2273088" y="6002355"/>
                </a:cubicBezTo>
                <a:lnTo>
                  <a:pt x="2273088" y="6002415"/>
                </a:lnTo>
                <a:cubicBezTo>
                  <a:pt x="2273088" y="6007473"/>
                  <a:pt x="2272190" y="6012290"/>
                  <a:pt x="2270634" y="6016838"/>
                </a:cubicBezTo>
                <a:lnTo>
                  <a:pt x="2390567" y="6086082"/>
                </a:lnTo>
                <a:cubicBezTo>
                  <a:pt x="2398677" y="6075997"/>
                  <a:pt x="2410437" y="6068965"/>
                  <a:pt x="2423812" y="6066960"/>
                </a:cubicBezTo>
                <a:lnTo>
                  <a:pt x="2423812" y="6046732"/>
                </a:lnTo>
                <a:cubicBezTo>
                  <a:pt x="2341074" y="5997118"/>
                  <a:pt x="2289366" y="5907527"/>
                  <a:pt x="2287750" y="5811054"/>
                </a:cubicBezTo>
                <a:close/>
                <a:moveTo>
                  <a:pt x="1455366" y="5800641"/>
                </a:moveTo>
                <a:cubicBezTo>
                  <a:pt x="1447347" y="5810934"/>
                  <a:pt x="1435587" y="5818176"/>
                  <a:pt x="1422121" y="5820301"/>
                </a:cubicBezTo>
                <a:lnTo>
                  <a:pt x="1422121" y="5957739"/>
                </a:lnTo>
                <a:cubicBezTo>
                  <a:pt x="1437891" y="5960672"/>
                  <a:pt x="1450728" y="5971923"/>
                  <a:pt x="1455935" y="5986795"/>
                </a:cubicBezTo>
                <a:cubicBezTo>
                  <a:pt x="1455935" y="5986825"/>
                  <a:pt x="1455935" y="5986825"/>
                  <a:pt x="1455935" y="5986825"/>
                </a:cubicBezTo>
                <a:cubicBezTo>
                  <a:pt x="1456204" y="5987603"/>
                  <a:pt x="1456473" y="5988411"/>
                  <a:pt x="1456713" y="5989219"/>
                </a:cubicBezTo>
                <a:cubicBezTo>
                  <a:pt x="1458000" y="5993378"/>
                  <a:pt x="1458718" y="5997777"/>
                  <a:pt x="1458718" y="6002355"/>
                </a:cubicBezTo>
                <a:lnTo>
                  <a:pt x="1458718" y="6002415"/>
                </a:lnTo>
                <a:cubicBezTo>
                  <a:pt x="1458718" y="6007473"/>
                  <a:pt x="1457820" y="6012290"/>
                  <a:pt x="1456264" y="6016838"/>
                </a:cubicBezTo>
                <a:lnTo>
                  <a:pt x="1576198" y="6086082"/>
                </a:lnTo>
                <a:cubicBezTo>
                  <a:pt x="1584307" y="6075997"/>
                  <a:pt x="1596067" y="6068965"/>
                  <a:pt x="1609443" y="6066960"/>
                </a:cubicBezTo>
                <a:lnTo>
                  <a:pt x="1609443" y="6046732"/>
                </a:lnTo>
                <a:cubicBezTo>
                  <a:pt x="1526704" y="5997118"/>
                  <a:pt x="1474996" y="5907527"/>
                  <a:pt x="1473380" y="5811054"/>
                </a:cubicBezTo>
                <a:close/>
                <a:moveTo>
                  <a:pt x="640997" y="5800641"/>
                </a:moveTo>
                <a:cubicBezTo>
                  <a:pt x="632977" y="5810934"/>
                  <a:pt x="621217" y="5818176"/>
                  <a:pt x="607752" y="5820301"/>
                </a:cubicBezTo>
                <a:lnTo>
                  <a:pt x="607752" y="5957739"/>
                </a:lnTo>
                <a:cubicBezTo>
                  <a:pt x="623521" y="5960672"/>
                  <a:pt x="636358" y="5971923"/>
                  <a:pt x="641565" y="5986795"/>
                </a:cubicBezTo>
                <a:cubicBezTo>
                  <a:pt x="641565" y="5986825"/>
                  <a:pt x="641565" y="5986825"/>
                  <a:pt x="641565" y="5986825"/>
                </a:cubicBezTo>
                <a:cubicBezTo>
                  <a:pt x="641834" y="5987603"/>
                  <a:pt x="642104" y="5988411"/>
                  <a:pt x="642343" y="5989219"/>
                </a:cubicBezTo>
                <a:cubicBezTo>
                  <a:pt x="643630" y="5993378"/>
                  <a:pt x="644348" y="5997777"/>
                  <a:pt x="644348" y="6002355"/>
                </a:cubicBezTo>
                <a:lnTo>
                  <a:pt x="644348" y="6002415"/>
                </a:lnTo>
                <a:cubicBezTo>
                  <a:pt x="644348" y="6007473"/>
                  <a:pt x="643450" y="6012290"/>
                  <a:pt x="641894" y="6016838"/>
                </a:cubicBezTo>
                <a:lnTo>
                  <a:pt x="761828" y="6086082"/>
                </a:lnTo>
                <a:cubicBezTo>
                  <a:pt x="769937" y="6075997"/>
                  <a:pt x="781697" y="6068965"/>
                  <a:pt x="795073" y="6066960"/>
                </a:cubicBezTo>
                <a:lnTo>
                  <a:pt x="795073" y="6046732"/>
                </a:lnTo>
                <a:cubicBezTo>
                  <a:pt x="712334" y="5997118"/>
                  <a:pt x="660626" y="5907527"/>
                  <a:pt x="659011" y="5811054"/>
                </a:cubicBezTo>
                <a:close/>
                <a:moveTo>
                  <a:pt x="11959135" y="5800611"/>
                </a:moveTo>
                <a:lnTo>
                  <a:pt x="11941121" y="5811024"/>
                </a:lnTo>
                <a:cubicBezTo>
                  <a:pt x="11939505" y="5907498"/>
                  <a:pt x="11887797" y="5997059"/>
                  <a:pt x="11805028" y="6046702"/>
                </a:cubicBezTo>
                <a:lnTo>
                  <a:pt x="11805028" y="6066930"/>
                </a:lnTo>
                <a:cubicBezTo>
                  <a:pt x="11818404" y="6068905"/>
                  <a:pt x="11830164" y="6075967"/>
                  <a:pt x="11838273" y="6086052"/>
                </a:cubicBezTo>
                <a:lnTo>
                  <a:pt x="11838303" y="6085962"/>
                </a:lnTo>
                <a:lnTo>
                  <a:pt x="11958237" y="6016719"/>
                </a:lnTo>
                <a:cubicBezTo>
                  <a:pt x="11956681" y="6012200"/>
                  <a:pt x="11955783" y="6007353"/>
                  <a:pt x="11955783" y="6002296"/>
                </a:cubicBezTo>
                <a:cubicBezTo>
                  <a:pt x="11955783" y="5997718"/>
                  <a:pt x="11956501" y="5993319"/>
                  <a:pt x="11957787" y="5989159"/>
                </a:cubicBezTo>
                <a:cubicBezTo>
                  <a:pt x="11958027" y="5988351"/>
                  <a:pt x="11958297" y="5987573"/>
                  <a:pt x="11958565" y="5986765"/>
                </a:cubicBezTo>
                <a:cubicBezTo>
                  <a:pt x="11963772" y="5971923"/>
                  <a:pt x="11976580" y="5960672"/>
                  <a:pt x="11992379" y="5957709"/>
                </a:cubicBezTo>
                <a:lnTo>
                  <a:pt x="11992379" y="5820271"/>
                </a:lnTo>
                <a:cubicBezTo>
                  <a:pt x="11978914" y="5818146"/>
                  <a:pt x="11967154" y="5810934"/>
                  <a:pt x="11959135" y="5800611"/>
                </a:cubicBezTo>
                <a:close/>
                <a:moveTo>
                  <a:pt x="11551935" y="5800611"/>
                </a:moveTo>
                <a:lnTo>
                  <a:pt x="11533921" y="5811024"/>
                </a:lnTo>
                <a:cubicBezTo>
                  <a:pt x="11532305" y="5907498"/>
                  <a:pt x="11480597" y="5997059"/>
                  <a:pt x="11397828" y="6046702"/>
                </a:cubicBezTo>
                <a:lnTo>
                  <a:pt x="11397828" y="6066930"/>
                </a:lnTo>
                <a:lnTo>
                  <a:pt x="11397858" y="6066870"/>
                </a:lnTo>
                <a:cubicBezTo>
                  <a:pt x="11411234" y="6068846"/>
                  <a:pt x="11422994" y="6075907"/>
                  <a:pt x="11431103" y="6085992"/>
                </a:cubicBezTo>
                <a:lnTo>
                  <a:pt x="11551037" y="6016748"/>
                </a:lnTo>
                <a:cubicBezTo>
                  <a:pt x="11549481" y="6012230"/>
                  <a:pt x="11548583" y="6007383"/>
                  <a:pt x="11548583" y="6002325"/>
                </a:cubicBezTo>
                <a:cubicBezTo>
                  <a:pt x="11548583" y="5997747"/>
                  <a:pt x="11549301" y="5993348"/>
                  <a:pt x="11550588" y="5989189"/>
                </a:cubicBezTo>
                <a:cubicBezTo>
                  <a:pt x="11550827" y="5988381"/>
                  <a:pt x="11551097" y="5987573"/>
                  <a:pt x="11551366" y="5986795"/>
                </a:cubicBezTo>
                <a:cubicBezTo>
                  <a:pt x="11551366" y="5986765"/>
                  <a:pt x="11551366" y="5986765"/>
                  <a:pt x="11551366" y="5986765"/>
                </a:cubicBezTo>
                <a:cubicBezTo>
                  <a:pt x="11556573" y="5971923"/>
                  <a:pt x="11569380" y="5960672"/>
                  <a:pt x="11585179" y="5957709"/>
                </a:cubicBezTo>
                <a:lnTo>
                  <a:pt x="11585179" y="5820271"/>
                </a:lnTo>
                <a:cubicBezTo>
                  <a:pt x="11571714" y="5818146"/>
                  <a:pt x="11559954" y="5810934"/>
                  <a:pt x="11551935" y="5800611"/>
                </a:cubicBezTo>
                <a:close/>
                <a:moveTo>
                  <a:pt x="11144764" y="5800611"/>
                </a:moveTo>
                <a:lnTo>
                  <a:pt x="11126750" y="5811024"/>
                </a:lnTo>
                <a:cubicBezTo>
                  <a:pt x="11125134" y="5907498"/>
                  <a:pt x="11073426" y="5997059"/>
                  <a:pt x="10990658" y="6046702"/>
                </a:cubicBezTo>
                <a:lnTo>
                  <a:pt x="10990658" y="6066930"/>
                </a:lnTo>
                <a:lnTo>
                  <a:pt x="10990688" y="6066841"/>
                </a:lnTo>
                <a:cubicBezTo>
                  <a:pt x="11004064" y="6068816"/>
                  <a:pt x="11015824" y="6075877"/>
                  <a:pt x="11023933" y="6085962"/>
                </a:cubicBezTo>
                <a:lnTo>
                  <a:pt x="11143867" y="6016719"/>
                </a:lnTo>
                <a:cubicBezTo>
                  <a:pt x="11142311" y="6012200"/>
                  <a:pt x="11141413" y="6007353"/>
                  <a:pt x="11141413" y="6002296"/>
                </a:cubicBezTo>
                <a:cubicBezTo>
                  <a:pt x="11141413" y="5997718"/>
                  <a:pt x="11142132" y="5993319"/>
                  <a:pt x="11143418" y="5989159"/>
                </a:cubicBezTo>
                <a:cubicBezTo>
                  <a:pt x="11143658" y="5988351"/>
                  <a:pt x="11143927" y="5987573"/>
                  <a:pt x="11144196" y="5986765"/>
                </a:cubicBezTo>
                <a:cubicBezTo>
                  <a:pt x="11149403" y="5971923"/>
                  <a:pt x="11162210" y="5960672"/>
                  <a:pt x="11178010" y="5957709"/>
                </a:cubicBezTo>
                <a:lnTo>
                  <a:pt x="11178010" y="5820271"/>
                </a:lnTo>
                <a:cubicBezTo>
                  <a:pt x="11164544" y="5818146"/>
                  <a:pt x="11152784" y="5810934"/>
                  <a:pt x="11144764" y="5800611"/>
                </a:cubicBezTo>
                <a:close/>
                <a:moveTo>
                  <a:pt x="10737564" y="5800611"/>
                </a:moveTo>
                <a:lnTo>
                  <a:pt x="10719551" y="5811024"/>
                </a:lnTo>
                <a:cubicBezTo>
                  <a:pt x="10717935" y="5907498"/>
                  <a:pt x="10666227" y="5997059"/>
                  <a:pt x="10583458" y="6046702"/>
                </a:cubicBezTo>
                <a:lnTo>
                  <a:pt x="10583458" y="6066930"/>
                </a:lnTo>
                <a:lnTo>
                  <a:pt x="10583488" y="6066870"/>
                </a:lnTo>
                <a:cubicBezTo>
                  <a:pt x="10596865" y="6068846"/>
                  <a:pt x="10608624" y="6075907"/>
                  <a:pt x="10616733" y="6085992"/>
                </a:cubicBezTo>
                <a:lnTo>
                  <a:pt x="10736667" y="6016748"/>
                </a:lnTo>
                <a:cubicBezTo>
                  <a:pt x="10735111" y="6012230"/>
                  <a:pt x="10734213" y="6007383"/>
                  <a:pt x="10734213" y="6002325"/>
                </a:cubicBezTo>
                <a:cubicBezTo>
                  <a:pt x="10734213" y="5997747"/>
                  <a:pt x="10734932" y="5993348"/>
                  <a:pt x="10736218" y="5989189"/>
                </a:cubicBezTo>
                <a:cubicBezTo>
                  <a:pt x="10736458" y="5988381"/>
                  <a:pt x="10736727" y="5987573"/>
                  <a:pt x="10736996" y="5986795"/>
                </a:cubicBezTo>
                <a:cubicBezTo>
                  <a:pt x="10736996" y="5986765"/>
                  <a:pt x="10736996" y="5986765"/>
                  <a:pt x="10736996" y="5986765"/>
                </a:cubicBezTo>
                <a:cubicBezTo>
                  <a:pt x="10742203" y="5971923"/>
                  <a:pt x="10755010" y="5960672"/>
                  <a:pt x="10770810" y="5957709"/>
                </a:cubicBezTo>
                <a:lnTo>
                  <a:pt x="10770810" y="5820271"/>
                </a:lnTo>
                <a:cubicBezTo>
                  <a:pt x="10757344" y="5818146"/>
                  <a:pt x="10745584" y="5810934"/>
                  <a:pt x="10737564" y="5800611"/>
                </a:cubicBezTo>
                <a:close/>
                <a:moveTo>
                  <a:pt x="10330395" y="5800611"/>
                </a:moveTo>
                <a:lnTo>
                  <a:pt x="10312381" y="5811024"/>
                </a:lnTo>
                <a:cubicBezTo>
                  <a:pt x="10310765" y="5907498"/>
                  <a:pt x="10259057" y="5997059"/>
                  <a:pt x="10176289" y="6046702"/>
                </a:cubicBezTo>
                <a:lnTo>
                  <a:pt x="10176289" y="6066930"/>
                </a:lnTo>
                <a:lnTo>
                  <a:pt x="10176319" y="6066841"/>
                </a:lnTo>
                <a:cubicBezTo>
                  <a:pt x="10189694" y="6068816"/>
                  <a:pt x="10201454" y="6075877"/>
                  <a:pt x="10209563" y="6085962"/>
                </a:cubicBezTo>
                <a:lnTo>
                  <a:pt x="10329497" y="6016719"/>
                </a:lnTo>
                <a:cubicBezTo>
                  <a:pt x="10327941" y="6012200"/>
                  <a:pt x="10327043" y="6007353"/>
                  <a:pt x="10327043" y="6002296"/>
                </a:cubicBezTo>
                <a:cubicBezTo>
                  <a:pt x="10327043" y="5997718"/>
                  <a:pt x="10327761" y="5993319"/>
                  <a:pt x="10329049" y="5989159"/>
                </a:cubicBezTo>
                <a:cubicBezTo>
                  <a:pt x="10329288" y="5988351"/>
                  <a:pt x="10329557" y="5987573"/>
                  <a:pt x="10329826" y="5986765"/>
                </a:cubicBezTo>
                <a:cubicBezTo>
                  <a:pt x="10335033" y="5971923"/>
                  <a:pt x="10347840" y="5960672"/>
                  <a:pt x="10363640" y="5957709"/>
                </a:cubicBezTo>
                <a:lnTo>
                  <a:pt x="10363640" y="5820271"/>
                </a:lnTo>
                <a:cubicBezTo>
                  <a:pt x="10350174" y="5818146"/>
                  <a:pt x="10338414" y="5810934"/>
                  <a:pt x="10330395" y="5800611"/>
                </a:cubicBezTo>
                <a:close/>
                <a:moveTo>
                  <a:pt x="9923195" y="5800611"/>
                </a:moveTo>
                <a:lnTo>
                  <a:pt x="9905181" y="5811024"/>
                </a:lnTo>
                <a:cubicBezTo>
                  <a:pt x="9903565" y="5907498"/>
                  <a:pt x="9851857" y="5997059"/>
                  <a:pt x="9769089" y="6046702"/>
                </a:cubicBezTo>
                <a:lnTo>
                  <a:pt x="9769089" y="6066930"/>
                </a:lnTo>
                <a:lnTo>
                  <a:pt x="9769119" y="6066841"/>
                </a:lnTo>
                <a:cubicBezTo>
                  <a:pt x="9782494" y="6068816"/>
                  <a:pt x="9794254" y="6075877"/>
                  <a:pt x="9802364" y="6085962"/>
                </a:cubicBezTo>
                <a:lnTo>
                  <a:pt x="9922297" y="6016719"/>
                </a:lnTo>
                <a:cubicBezTo>
                  <a:pt x="9920741" y="6012200"/>
                  <a:pt x="9919844" y="6007353"/>
                  <a:pt x="9919844" y="6002296"/>
                </a:cubicBezTo>
                <a:cubicBezTo>
                  <a:pt x="9919844" y="5997718"/>
                  <a:pt x="9920562" y="5993319"/>
                  <a:pt x="9921849" y="5989159"/>
                </a:cubicBezTo>
                <a:cubicBezTo>
                  <a:pt x="9922088" y="5988351"/>
                  <a:pt x="9922357" y="5987573"/>
                  <a:pt x="9922627" y="5986765"/>
                </a:cubicBezTo>
                <a:cubicBezTo>
                  <a:pt x="9927833" y="5971923"/>
                  <a:pt x="9940641" y="5960672"/>
                  <a:pt x="9956440" y="5957709"/>
                </a:cubicBezTo>
                <a:lnTo>
                  <a:pt x="9956440" y="5820271"/>
                </a:lnTo>
                <a:cubicBezTo>
                  <a:pt x="9942975" y="5818146"/>
                  <a:pt x="9931214" y="5810934"/>
                  <a:pt x="9923195" y="5800611"/>
                </a:cubicBezTo>
                <a:close/>
                <a:moveTo>
                  <a:pt x="9516025" y="5800611"/>
                </a:moveTo>
                <a:lnTo>
                  <a:pt x="9498011" y="5811024"/>
                </a:lnTo>
                <a:cubicBezTo>
                  <a:pt x="9496396" y="5907498"/>
                  <a:pt x="9444688" y="5997059"/>
                  <a:pt x="9361919" y="6046702"/>
                </a:cubicBezTo>
                <a:lnTo>
                  <a:pt x="9361919" y="6066930"/>
                </a:lnTo>
                <a:lnTo>
                  <a:pt x="9361949" y="6066870"/>
                </a:lnTo>
                <a:cubicBezTo>
                  <a:pt x="9375324" y="6068846"/>
                  <a:pt x="9387085" y="6075907"/>
                  <a:pt x="9395194" y="6085992"/>
                </a:cubicBezTo>
                <a:lnTo>
                  <a:pt x="9515128" y="6016748"/>
                </a:lnTo>
                <a:cubicBezTo>
                  <a:pt x="9513572" y="6012230"/>
                  <a:pt x="9512674" y="6007383"/>
                  <a:pt x="9512674" y="6002325"/>
                </a:cubicBezTo>
                <a:cubicBezTo>
                  <a:pt x="9512674" y="5997747"/>
                  <a:pt x="9513392" y="5993348"/>
                  <a:pt x="9514679" y="5989189"/>
                </a:cubicBezTo>
                <a:cubicBezTo>
                  <a:pt x="9514918" y="5988381"/>
                  <a:pt x="9515187" y="5987573"/>
                  <a:pt x="9515457" y="5986795"/>
                </a:cubicBezTo>
                <a:cubicBezTo>
                  <a:pt x="9515457" y="5986765"/>
                  <a:pt x="9515457" y="5986765"/>
                  <a:pt x="9515457" y="5986765"/>
                </a:cubicBezTo>
                <a:cubicBezTo>
                  <a:pt x="9520663" y="5971923"/>
                  <a:pt x="9533471" y="5960672"/>
                  <a:pt x="9549270" y="5957709"/>
                </a:cubicBezTo>
                <a:lnTo>
                  <a:pt x="9549270" y="5820271"/>
                </a:lnTo>
                <a:cubicBezTo>
                  <a:pt x="9535805" y="5818146"/>
                  <a:pt x="9524045" y="5810934"/>
                  <a:pt x="9516025" y="5800611"/>
                </a:cubicBezTo>
                <a:close/>
                <a:moveTo>
                  <a:pt x="9108856" y="5800611"/>
                </a:moveTo>
                <a:lnTo>
                  <a:pt x="9090842" y="5811024"/>
                </a:lnTo>
                <a:cubicBezTo>
                  <a:pt x="9089226" y="5907498"/>
                  <a:pt x="9037518" y="5997059"/>
                  <a:pt x="8954749" y="6046702"/>
                </a:cubicBezTo>
                <a:lnTo>
                  <a:pt x="8954749" y="6066930"/>
                </a:lnTo>
                <a:lnTo>
                  <a:pt x="8954779" y="6066841"/>
                </a:lnTo>
                <a:cubicBezTo>
                  <a:pt x="8968155" y="6068816"/>
                  <a:pt x="8979915" y="6075877"/>
                  <a:pt x="8988024" y="6085962"/>
                </a:cubicBezTo>
                <a:lnTo>
                  <a:pt x="9107958" y="6016719"/>
                </a:lnTo>
                <a:cubicBezTo>
                  <a:pt x="9106402" y="6012200"/>
                  <a:pt x="9105504" y="6007353"/>
                  <a:pt x="9105504" y="6002296"/>
                </a:cubicBezTo>
                <a:cubicBezTo>
                  <a:pt x="9105504" y="5997718"/>
                  <a:pt x="9106222" y="5993319"/>
                  <a:pt x="9107508" y="5989159"/>
                </a:cubicBezTo>
                <a:cubicBezTo>
                  <a:pt x="9107748" y="5988351"/>
                  <a:pt x="9108018" y="5987573"/>
                  <a:pt x="9108287" y="5986765"/>
                </a:cubicBezTo>
                <a:cubicBezTo>
                  <a:pt x="9113493" y="5971923"/>
                  <a:pt x="9126301" y="5960672"/>
                  <a:pt x="9142100" y="5957709"/>
                </a:cubicBezTo>
                <a:lnTo>
                  <a:pt x="9142100" y="5820271"/>
                </a:lnTo>
                <a:cubicBezTo>
                  <a:pt x="9128635" y="5818146"/>
                  <a:pt x="9116875" y="5810934"/>
                  <a:pt x="9108856" y="5800611"/>
                </a:cubicBezTo>
                <a:close/>
                <a:moveTo>
                  <a:pt x="8701656" y="5800611"/>
                </a:moveTo>
                <a:lnTo>
                  <a:pt x="8683642" y="5811024"/>
                </a:lnTo>
                <a:cubicBezTo>
                  <a:pt x="8682026" y="5907498"/>
                  <a:pt x="8630318" y="5997059"/>
                  <a:pt x="8547549" y="6046702"/>
                </a:cubicBezTo>
                <a:lnTo>
                  <a:pt x="8547549" y="6066930"/>
                </a:lnTo>
                <a:lnTo>
                  <a:pt x="8547579" y="6066870"/>
                </a:lnTo>
                <a:cubicBezTo>
                  <a:pt x="8560955" y="6068846"/>
                  <a:pt x="8572715" y="6075907"/>
                  <a:pt x="8580824" y="6085992"/>
                </a:cubicBezTo>
                <a:lnTo>
                  <a:pt x="8700758" y="6016748"/>
                </a:lnTo>
                <a:cubicBezTo>
                  <a:pt x="8699202" y="6012230"/>
                  <a:pt x="8698304" y="6007383"/>
                  <a:pt x="8698304" y="6002325"/>
                </a:cubicBezTo>
                <a:cubicBezTo>
                  <a:pt x="8698304" y="5997747"/>
                  <a:pt x="8699022" y="5993348"/>
                  <a:pt x="8700309" y="5989189"/>
                </a:cubicBezTo>
                <a:cubicBezTo>
                  <a:pt x="8700548" y="5988381"/>
                  <a:pt x="8700818" y="5987573"/>
                  <a:pt x="8701087" y="5986795"/>
                </a:cubicBezTo>
                <a:cubicBezTo>
                  <a:pt x="8701087" y="5986765"/>
                  <a:pt x="8701087" y="5986765"/>
                  <a:pt x="8701087" y="5986765"/>
                </a:cubicBezTo>
                <a:cubicBezTo>
                  <a:pt x="8706294" y="5971923"/>
                  <a:pt x="8719101" y="5960672"/>
                  <a:pt x="8734900" y="5957709"/>
                </a:cubicBezTo>
                <a:lnTo>
                  <a:pt x="8734900" y="5820271"/>
                </a:lnTo>
                <a:cubicBezTo>
                  <a:pt x="8721435" y="5818146"/>
                  <a:pt x="8709675" y="5810934"/>
                  <a:pt x="8701656" y="5800611"/>
                </a:cubicBezTo>
                <a:close/>
                <a:moveTo>
                  <a:pt x="8294485" y="5800611"/>
                </a:moveTo>
                <a:lnTo>
                  <a:pt x="8276471" y="5811024"/>
                </a:lnTo>
                <a:cubicBezTo>
                  <a:pt x="8274855" y="5907498"/>
                  <a:pt x="8223148" y="5997059"/>
                  <a:pt x="8140379" y="6046702"/>
                </a:cubicBezTo>
                <a:lnTo>
                  <a:pt x="8140379" y="6066930"/>
                </a:lnTo>
                <a:lnTo>
                  <a:pt x="8140409" y="6066841"/>
                </a:lnTo>
                <a:cubicBezTo>
                  <a:pt x="8153785" y="6068816"/>
                  <a:pt x="8165545" y="6075877"/>
                  <a:pt x="8173655" y="6085962"/>
                </a:cubicBezTo>
                <a:lnTo>
                  <a:pt x="8293588" y="6016719"/>
                </a:lnTo>
                <a:cubicBezTo>
                  <a:pt x="8292032" y="6012200"/>
                  <a:pt x="8291134" y="6007353"/>
                  <a:pt x="8291134" y="6002296"/>
                </a:cubicBezTo>
                <a:cubicBezTo>
                  <a:pt x="8291134" y="5997718"/>
                  <a:pt x="8291853" y="5993319"/>
                  <a:pt x="8293139" y="5989159"/>
                </a:cubicBezTo>
                <a:cubicBezTo>
                  <a:pt x="8293379" y="5988351"/>
                  <a:pt x="8293648" y="5987573"/>
                  <a:pt x="8293917" y="5986765"/>
                </a:cubicBezTo>
                <a:cubicBezTo>
                  <a:pt x="8299124" y="5971923"/>
                  <a:pt x="8311931" y="5960672"/>
                  <a:pt x="8327731" y="5957709"/>
                </a:cubicBezTo>
                <a:lnTo>
                  <a:pt x="8327731" y="5820271"/>
                </a:lnTo>
                <a:cubicBezTo>
                  <a:pt x="8314265" y="5818146"/>
                  <a:pt x="8302505" y="5810934"/>
                  <a:pt x="8294485" y="5800611"/>
                </a:cubicBezTo>
                <a:close/>
                <a:moveTo>
                  <a:pt x="7887286" y="5800611"/>
                </a:moveTo>
                <a:lnTo>
                  <a:pt x="7869272" y="5811024"/>
                </a:lnTo>
                <a:cubicBezTo>
                  <a:pt x="7867656" y="5907498"/>
                  <a:pt x="7815948" y="5997059"/>
                  <a:pt x="7733180" y="6046702"/>
                </a:cubicBezTo>
                <a:lnTo>
                  <a:pt x="7733180" y="6066930"/>
                </a:lnTo>
                <a:lnTo>
                  <a:pt x="7733209" y="6066870"/>
                </a:lnTo>
                <a:cubicBezTo>
                  <a:pt x="7746586" y="6068846"/>
                  <a:pt x="7758346" y="6075907"/>
                  <a:pt x="7766455" y="6085992"/>
                </a:cubicBezTo>
                <a:lnTo>
                  <a:pt x="7886389" y="6016748"/>
                </a:lnTo>
                <a:cubicBezTo>
                  <a:pt x="7884833" y="6012230"/>
                  <a:pt x="7883935" y="6007383"/>
                  <a:pt x="7883935" y="6002325"/>
                </a:cubicBezTo>
                <a:cubicBezTo>
                  <a:pt x="7883935" y="5997747"/>
                  <a:pt x="7884653" y="5993348"/>
                  <a:pt x="7885939" y="5989189"/>
                </a:cubicBezTo>
                <a:cubicBezTo>
                  <a:pt x="7886179" y="5988381"/>
                  <a:pt x="7886448" y="5987573"/>
                  <a:pt x="7886717" y="5986795"/>
                </a:cubicBezTo>
                <a:cubicBezTo>
                  <a:pt x="7886717" y="5986765"/>
                  <a:pt x="7886717" y="5986765"/>
                  <a:pt x="7886717" y="5986765"/>
                </a:cubicBezTo>
                <a:cubicBezTo>
                  <a:pt x="7891924" y="5971923"/>
                  <a:pt x="7904731" y="5960672"/>
                  <a:pt x="7920531" y="5957709"/>
                </a:cubicBezTo>
                <a:lnTo>
                  <a:pt x="7920531" y="5820271"/>
                </a:lnTo>
                <a:cubicBezTo>
                  <a:pt x="7907066" y="5818146"/>
                  <a:pt x="7895306" y="5810934"/>
                  <a:pt x="7887286" y="5800611"/>
                </a:cubicBezTo>
                <a:close/>
                <a:moveTo>
                  <a:pt x="7480116" y="5800611"/>
                </a:moveTo>
                <a:lnTo>
                  <a:pt x="7462102" y="5811024"/>
                </a:lnTo>
                <a:cubicBezTo>
                  <a:pt x="7460486" y="5907498"/>
                  <a:pt x="7408778" y="5997059"/>
                  <a:pt x="7326010" y="6046702"/>
                </a:cubicBezTo>
                <a:lnTo>
                  <a:pt x="7326010" y="6066930"/>
                </a:lnTo>
                <a:lnTo>
                  <a:pt x="7326040" y="6066841"/>
                </a:lnTo>
                <a:cubicBezTo>
                  <a:pt x="7339416" y="6068816"/>
                  <a:pt x="7351175" y="6075877"/>
                  <a:pt x="7359285" y="6085962"/>
                </a:cubicBezTo>
                <a:lnTo>
                  <a:pt x="7479219" y="6016719"/>
                </a:lnTo>
                <a:cubicBezTo>
                  <a:pt x="7477662" y="6012200"/>
                  <a:pt x="7476765" y="6007353"/>
                  <a:pt x="7476765" y="6002296"/>
                </a:cubicBezTo>
                <a:cubicBezTo>
                  <a:pt x="7476765" y="5997718"/>
                  <a:pt x="7477483" y="5993319"/>
                  <a:pt x="7478770" y="5989159"/>
                </a:cubicBezTo>
                <a:cubicBezTo>
                  <a:pt x="7479009" y="5988351"/>
                  <a:pt x="7479278" y="5987573"/>
                  <a:pt x="7479548" y="5986765"/>
                </a:cubicBezTo>
                <a:cubicBezTo>
                  <a:pt x="7484755" y="5971923"/>
                  <a:pt x="7497561" y="5960672"/>
                  <a:pt x="7513361" y="5957709"/>
                </a:cubicBezTo>
                <a:lnTo>
                  <a:pt x="7513361" y="5820271"/>
                </a:lnTo>
                <a:cubicBezTo>
                  <a:pt x="7499895" y="5818146"/>
                  <a:pt x="7488136" y="5810934"/>
                  <a:pt x="7480116" y="5800611"/>
                </a:cubicBezTo>
                <a:close/>
                <a:moveTo>
                  <a:pt x="7072916" y="5800611"/>
                </a:moveTo>
                <a:lnTo>
                  <a:pt x="7054902" y="5811024"/>
                </a:lnTo>
                <a:cubicBezTo>
                  <a:pt x="7053286" y="5907498"/>
                  <a:pt x="7001578" y="5997059"/>
                  <a:pt x="6918810" y="6046702"/>
                </a:cubicBezTo>
                <a:lnTo>
                  <a:pt x="6918810" y="6066930"/>
                </a:lnTo>
                <a:lnTo>
                  <a:pt x="6918840" y="6066841"/>
                </a:lnTo>
                <a:cubicBezTo>
                  <a:pt x="6932216" y="6068816"/>
                  <a:pt x="6943975" y="6075877"/>
                  <a:pt x="6952085" y="6085962"/>
                </a:cubicBezTo>
                <a:lnTo>
                  <a:pt x="7072018" y="6016719"/>
                </a:lnTo>
                <a:cubicBezTo>
                  <a:pt x="7070462" y="6012200"/>
                  <a:pt x="7069565" y="6007353"/>
                  <a:pt x="7069565" y="6002296"/>
                </a:cubicBezTo>
                <a:cubicBezTo>
                  <a:pt x="7069565" y="5997718"/>
                  <a:pt x="7070283" y="5993319"/>
                  <a:pt x="7071570" y="5989159"/>
                </a:cubicBezTo>
                <a:cubicBezTo>
                  <a:pt x="7071810" y="5988351"/>
                  <a:pt x="7072078" y="5987573"/>
                  <a:pt x="7072348" y="5986765"/>
                </a:cubicBezTo>
                <a:cubicBezTo>
                  <a:pt x="7077555" y="5971923"/>
                  <a:pt x="7090362" y="5960672"/>
                  <a:pt x="7106162" y="5957709"/>
                </a:cubicBezTo>
                <a:lnTo>
                  <a:pt x="7106162" y="5820271"/>
                </a:lnTo>
                <a:cubicBezTo>
                  <a:pt x="7092696" y="5818146"/>
                  <a:pt x="7080936" y="5810934"/>
                  <a:pt x="7072916" y="5800611"/>
                </a:cubicBezTo>
                <a:close/>
                <a:moveTo>
                  <a:pt x="6665746" y="5800611"/>
                </a:moveTo>
                <a:lnTo>
                  <a:pt x="6647732" y="5811024"/>
                </a:lnTo>
                <a:cubicBezTo>
                  <a:pt x="6646117" y="5907498"/>
                  <a:pt x="6594409" y="5997059"/>
                  <a:pt x="6511640" y="6046702"/>
                </a:cubicBezTo>
                <a:lnTo>
                  <a:pt x="6511640" y="6066930"/>
                </a:lnTo>
                <a:lnTo>
                  <a:pt x="6511670" y="6066870"/>
                </a:lnTo>
                <a:cubicBezTo>
                  <a:pt x="6525046" y="6068846"/>
                  <a:pt x="6536806" y="6075907"/>
                  <a:pt x="6544915" y="6085992"/>
                </a:cubicBezTo>
                <a:lnTo>
                  <a:pt x="6664849" y="6016748"/>
                </a:lnTo>
                <a:cubicBezTo>
                  <a:pt x="6663293" y="6012230"/>
                  <a:pt x="6662395" y="6007383"/>
                  <a:pt x="6662395" y="6002325"/>
                </a:cubicBezTo>
                <a:cubicBezTo>
                  <a:pt x="6662395" y="5997747"/>
                  <a:pt x="6663113" y="5993348"/>
                  <a:pt x="6664400" y="5989189"/>
                </a:cubicBezTo>
                <a:cubicBezTo>
                  <a:pt x="6664639" y="5988381"/>
                  <a:pt x="6664909" y="5987573"/>
                  <a:pt x="6665178" y="5986795"/>
                </a:cubicBezTo>
                <a:cubicBezTo>
                  <a:pt x="6665178" y="5986765"/>
                  <a:pt x="6665178" y="5986765"/>
                  <a:pt x="6665178" y="5986765"/>
                </a:cubicBezTo>
                <a:cubicBezTo>
                  <a:pt x="6670385" y="5971923"/>
                  <a:pt x="6683192" y="5960672"/>
                  <a:pt x="6698992" y="5957709"/>
                </a:cubicBezTo>
                <a:lnTo>
                  <a:pt x="6698992" y="5820271"/>
                </a:lnTo>
                <a:cubicBezTo>
                  <a:pt x="6685526" y="5818146"/>
                  <a:pt x="6673766" y="5810934"/>
                  <a:pt x="6665746" y="5800611"/>
                </a:cubicBezTo>
                <a:close/>
                <a:moveTo>
                  <a:pt x="6258547" y="5800611"/>
                </a:moveTo>
                <a:lnTo>
                  <a:pt x="6240533" y="5811024"/>
                </a:lnTo>
                <a:cubicBezTo>
                  <a:pt x="6238917" y="5907498"/>
                  <a:pt x="6187209" y="5997059"/>
                  <a:pt x="6104441" y="6046702"/>
                </a:cubicBezTo>
                <a:lnTo>
                  <a:pt x="6104441" y="6066930"/>
                </a:lnTo>
                <a:lnTo>
                  <a:pt x="6104471" y="6066841"/>
                </a:lnTo>
                <a:cubicBezTo>
                  <a:pt x="6117846" y="6068816"/>
                  <a:pt x="6129606" y="6075877"/>
                  <a:pt x="6137715" y="6085962"/>
                </a:cubicBezTo>
                <a:lnTo>
                  <a:pt x="6257649" y="6016719"/>
                </a:lnTo>
                <a:cubicBezTo>
                  <a:pt x="6256093" y="6012200"/>
                  <a:pt x="6255195" y="6007353"/>
                  <a:pt x="6255195" y="6002296"/>
                </a:cubicBezTo>
                <a:cubicBezTo>
                  <a:pt x="6255195" y="5997718"/>
                  <a:pt x="6255913" y="5993319"/>
                  <a:pt x="6257201" y="5989159"/>
                </a:cubicBezTo>
                <a:cubicBezTo>
                  <a:pt x="6257439" y="5988351"/>
                  <a:pt x="6257709" y="5987573"/>
                  <a:pt x="6257978" y="5986765"/>
                </a:cubicBezTo>
                <a:cubicBezTo>
                  <a:pt x="6263185" y="5971923"/>
                  <a:pt x="6275992" y="5960672"/>
                  <a:pt x="6291792" y="5957709"/>
                </a:cubicBezTo>
                <a:lnTo>
                  <a:pt x="6291792" y="5820271"/>
                </a:lnTo>
                <a:cubicBezTo>
                  <a:pt x="6278326" y="5818146"/>
                  <a:pt x="6266566" y="5810934"/>
                  <a:pt x="6258547" y="5800611"/>
                </a:cubicBezTo>
                <a:close/>
                <a:moveTo>
                  <a:pt x="5851377" y="5800611"/>
                </a:moveTo>
                <a:lnTo>
                  <a:pt x="5833364" y="5811024"/>
                </a:lnTo>
                <a:cubicBezTo>
                  <a:pt x="5831747" y="5907498"/>
                  <a:pt x="5780039" y="5997059"/>
                  <a:pt x="5697271" y="6046702"/>
                </a:cubicBezTo>
                <a:lnTo>
                  <a:pt x="5697271" y="6066930"/>
                </a:lnTo>
                <a:lnTo>
                  <a:pt x="5697300" y="6066870"/>
                </a:lnTo>
                <a:cubicBezTo>
                  <a:pt x="5710676" y="6068846"/>
                  <a:pt x="5722436" y="6075907"/>
                  <a:pt x="5730545" y="6085992"/>
                </a:cubicBezTo>
                <a:lnTo>
                  <a:pt x="5850479" y="6016748"/>
                </a:lnTo>
                <a:cubicBezTo>
                  <a:pt x="5848923" y="6012230"/>
                  <a:pt x="5848025" y="6007383"/>
                  <a:pt x="5848025" y="6002325"/>
                </a:cubicBezTo>
                <a:cubicBezTo>
                  <a:pt x="5848025" y="5997747"/>
                  <a:pt x="5848744" y="5993348"/>
                  <a:pt x="5850031" y="5989189"/>
                </a:cubicBezTo>
                <a:cubicBezTo>
                  <a:pt x="5850270" y="5988381"/>
                  <a:pt x="5850539" y="5987573"/>
                  <a:pt x="5850809" y="5986795"/>
                </a:cubicBezTo>
                <a:cubicBezTo>
                  <a:pt x="5850809" y="5986765"/>
                  <a:pt x="5850809" y="5986765"/>
                  <a:pt x="5850809" y="5986765"/>
                </a:cubicBezTo>
                <a:cubicBezTo>
                  <a:pt x="5856015" y="5971923"/>
                  <a:pt x="5868823" y="5960672"/>
                  <a:pt x="5884622" y="5957709"/>
                </a:cubicBezTo>
                <a:lnTo>
                  <a:pt x="5884622" y="5820271"/>
                </a:lnTo>
                <a:cubicBezTo>
                  <a:pt x="5871157" y="5818146"/>
                  <a:pt x="5859397" y="5810934"/>
                  <a:pt x="5851377" y="5800611"/>
                </a:cubicBezTo>
                <a:close/>
                <a:moveTo>
                  <a:pt x="5444207" y="5800611"/>
                </a:moveTo>
                <a:lnTo>
                  <a:pt x="5426193" y="5811024"/>
                </a:lnTo>
                <a:cubicBezTo>
                  <a:pt x="5424578" y="5907498"/>
                  <a:pt x="5372870" y="5997059"/>
                  <a:pt x="5290102" y="6046702"/>
                </a:cubicBezTo>
                <a:lnTo>
                  <a:pt x="5290102" y="6066930"/>
                </a:lnTo>
                <a:lnTo>
                  <a:pt x="5290131" y="6066841"/>
                </a:lnTo>
                <a:cubicBezTo>
                  <a:pt x="5303506" y="6068816"/>
                  <a:pt x="5315266" y="6075877"/>
                  <a:pt x="5323376" y="6085962"/>
                </a:cubicBezTo>
                <a:lnTo>
                  <a:pt x="5443309" y="6016719"/>
                </a:lnTo>
                <a:cubicBezTo>
                  <a:pt x="5441753" y="6012200"/>
                  <a:pt x="5440856" y="6007353"/>
                  <a:pt x="5440856" y="6002296"/>
                </a:cubicBezTo>
                <a:cubicBezTo>
                  <a:pt x="5440856" y="5997718"/>
                  <a:pt x="5441574" y="5993319"/>
                  <a:pt x="5442860" y="5989159"/>
                </a:cubicBezTo>
                <a:cubicBezTo>
                  <a:pt x="5443100" y="5988351"/>
                  <a:pt x="5443370" y="5987573"/>
                  <a:pt x="5443638" y="5986765"/>
                </a:cubicBezTo>
                <a:cubicBezTo>
                  <a:pt x="5448845" y="5971923"/>
                  <a:pt x="5461652" y="5960672"/>
                  <a:pt x="5477453" y="5957709"/>
                </a:cubicBezTo>
                <a:lnTo>
                  <a:pt x="5477453" y="5820271"/>
                </a:lnTo>
                <a:cubicBezTo>
                  <a:pt x="5463987" y="5818146"/>
                  <a:pt x="5452226" y="5810934"/>
                  <a:pt x="5444207" y="5800611"/>
                </a:cubicBezTo>
                <a:close/>
                <a:moveTo>
                  <a:pt x="5037007" y="5800611"/>
                </a:moveTo>
                <a:lnTo>
                  <a:pt x="5018993" y="5811024"/>
                </a:lnTo>
                <a:cubicBezTo>
                  <a:pt x="5017377" y="5907498"/>
                  <a:pt x="4965669" y="5997059"/>
                  <a:pt x="4882901" y="6046702"/>
                </a:cubicBezTo>
                <a:lnTo>
                  <a:pt x="4882901" y="6066930"/>
                </a:lnTo>
                <a:lnTo>
                  <a:pt x="4882931" y="6066841"/>
                </a:lnTo>
                <a:cubicBezTo>
                  <a:pt x="4896307" y="6068816"/>
                  <a:pt x="4908067" y="6075877"/>
                  <a:pt x="4916177" y="6085962"/>
                </a:cubicBezTo>
                <a:lnTo>
                  <a:pt x="5036110" y="6016719"/>
                </a:lnTo>
                <a:cubicBezTo>
                  <a:pt x="5034555" y="6012200"/>
                  <a:pt x="5033656" y="6007353"/>
                  <a:pt x="5033656" y="6002296"/>
                </a:cubicBezTo>
                <a:cubicBezTo>
                  <a:pt x="5033656" y="5997718"/>
                  <a:pt x="5034375" y="5993319"/>
                  <a:pt x="5035661" y="5989159"/>
                </a:cubicBezTo>
                <a:cubicBezTo>
                  <a:pt x="5035901" y="5988351"/>
                  <a:pt x="5036169" y="5987573"/>
                  <a:pt x="5036439" y="5986765"/>
                </a:cubicBezTo>
                <a:cubicBezTo>
                  <a:pt x="5041645" y="5971923"/>
                  <a:pt x="5054453" y="5960672"/>
                  <a:pt x="5070252" y="5957709"/>
                </a:cubicBezTo>
                <a:lnTo>
                  <a:pt x="5070252" y="5820271"/>
                </a:lnTo>
                <a:cubicBezTo>
                  <a:pt x="5056788" y="5818146"/>
                  <a:pt x="5045027" y="5810934"/>
                  <a:pt x="5037007" y="5800611"/>
                </a:cubicBezTo>
                <a:close/>
                <a:moveTo>
                  <a:pt x="4629838" y="5800611"/>
                </a:moveTo>
                <a:lnTo>
                  <a:pt x="4611824" y="5811024"/>
                </a:lnTo>
                <a:cubicBezTo>
                  <a:pt x="4610207" y="5907498"/>
                  <a:pt x="4558499" y="5997059"/>
                  <a:pt x="4475731" y="6046702"/>
                </a:cubicBezTo>
                <a:lnTo>
                  <a:pt x="4475731" y="6066930"/>
                </a:lnTo>
                <a:lnTo>
                  <a:pt x="4475761" y="6066841"/>
                </a:lnTo>
                <a:cubicBezTo>
                  <a:pt x="4489137" y="6068816"/>
                  <a:pt x="4500896" y="6075877"/>
                  <a:pt x="4509006" y="6085962"/>
                </a:cubicBezTo>
                <a:lnTo>
                  <a:pt x="4628940" y="6016719"/>
                </a:lnTo>
                <a:cubicBezTo>
                  <a:pt x="4627383" y="6012200"/>
                  <a:pt x="4626486" y="6007353"/>
                  <a:pt x="4626486" y="6002296"/>
                </a:cubicBezTo>
                <a:cubicBezTo>
                  <a:pt x="4626486" y="5997718"/>
                  <a:pt x="4627204" y="5993319"/>
                  <a:pt x="4628491" y="5989159"/>
                </a:cubicBezTo>
                <a:cubicBezTo>
                  <a:pt x="4628730" y="5988351"/>
                  <a:pt x="4628999" y="5987573"/>
                  <a:pt x="4629269" y="5986765"/>
                </a:cubicBezTo>
                <a:cubicBezTo>
                  <a:pt x="4634475" y="5971923"/>
                  <a:pt x="4647283" y="5960672"/>
                  <a:pt x="4663082" y="5957709"/>
                </a:cubicBezTo>
                <a:lnTo>
                  <a:pt x="4663082" y="5820271"/>
                </a:lnTo>
                <a:cubicBezTo>
                  <a:pt x="4649617" y="5818146"/>
                  <a:pt x="4637858" y="5810934"/>
                  <a:pt x="4629838" y="5800611"/>
                </a:cubicBezTo>
                <a:close/>
                <a:moveTo>
                  <a:pt x="4222637" y="5800611"/>
                </a:moveTo>
                <a:lnTo>
                  <a:pt x="4204624" y="5811024"/>
                </a:lnTo>
                <a:cubicBezTo>
                  <a:pt x="4203009" y="5907498"/>
                  <a:pt x="4151300" y="5997059"/>
                  <a:pt x="4068531" y="6046702"/>
                </a:cubicBezTo>
                <a:lnTo>
                  <a:pt x="4068531" y="6066930"/>
                </a:lnTo>
                <a:lnTo>
                  <a:pt x="4068561" y="6066870"/>
                </a:lnTo>
                <a:cubicBezTo>
                  <a:pt x="4081937" y="6068846"/>
                  <a:pt x="4093697" y="6075907"/>
                  <a:pt x="4101806" y="6085992"/>
                </a:cubicBezTo>
                <a:lnTo>
                  <a:pt x="4221740" y="6016748"/>
                </a:lnTo>
                <a:cubicBezTo>
                  <a:pt x="4220184" y="6012230"/>
                  <a:pt x="4219286" y="6007383"/>
                  <a:pt x="4219286" y="6002325"/>
                </a:cubicBezTo>
                <a:cubicBezTo>
                  <a:pt x="4219286" y="5997747"/>
                  <a:pt x="4220004" y="5993348"/>
                  <a:pt x="4221291" y="5989189"/>
                </a:cubicBezTo>
                <a:cubicBezTo>
                  <a:pt x="4221530" y="5988381"/>
                  <a:pt x="4221800" y="5987573"/>
                  <a:pt x="4222069" y="5986795"/>
                </a:cubicBezTo>
                <a:cubicBezTo>
                  <a:pt x="4222069" y="5986765"/>
                  <a:pt x="4222069" y="5986765"/>
                  <a:pt x="4222069" y="5986765"/>
                </a:cubicBezTo>
                <a:cubicBezTo>
                  <a:pt x="4227276" y="5971923"/>
                  <a:pt x="4240083" y="5960672"/>
                  <a:pt x="4255884" y="5957709"/>
                </a:cubicBezTo>
                <a:lnTo>
                  <a:pt x="4255884" y="5820271"/>
                </a:lnTo>
                <a:cubicBezTo>
                  <a:pt x="4242417" y="5818146"/>
                  <a:pt x="4230657" y="5810934"/>
                  <a:pt x="4222637" y="5800611"/>
                </a:cubicBezTo>
                <a:close/>
                <a:moveTo>
                  <a:pt x="3815467" y="5800611"/>
                </a:moveTo>
                <a:lnTo>
                  <a:pt x="3797453" y="5811024"/>
                </a:lnTo>
                <a:cubicBezTo>
                  <a:pt x="3795837" y="5907498"/>
                  <a:pt x="3744130" y="5997059"/>
                  <a:pt x="3661361" y="6046702"/>
                </a:cubicBezTo>
                <a:lnTo>
                  <a:pt x="3661361" y="6066930"/>
                </a:lnTo>
                <a:lnTo>
                  <a:pt x="3661391" y="6066841"/>
                </a:lnTo>
                <a:cubicBezTo>
                  <a:pt x="3674767" y="6068816"/>
                  <a:pt x="3686527" y="6075877"/>
                  <a:pt x="3694636" y="6085962"/>
                </a:cubicBezTo>
                <a:lnTo>
                  <a:pt x="3814570" y="6016719"/>
                </a:lnTo>
                <a:cubicBezTo>
                  <a:pt x="3813014" y="6012200"/>
                  <a:pt x="3812116" y="6007353"/>
                  <a:pt x="3812116" y="6002296"/>
                </a:cubicBezTo>
                <a:cubicBezTo>
                  <a:pt x="3812116" y="5997718"/>
                  <a:pt x="3812834" y="5993319"/>
                  <a:pt x="3814121" y="5989159"/>
                </a:cubicBezTo>
                <a:cubicBezTo>
                  <a:pt x="3814360" y="5988351"/>
                  <a:pt x="3814630" y="5987573"/>
                  <a:pt x="3814899" y="5986765"/>
                </a:cubicBezTo>
                <a:cubicBezTo>
                  <a:pt x="3820106" y="5971923"/>
                  <a:pt x="3832913" y="5960672"/>
                  <a:pt x="3848713" y="5957709"/>
                </a:cubicBezTo>
                <a:lnTo>
                  <a:pt x="3848713" y="5820271"/>
                </a:lnTo>
                <a:cubicBezTo>
                  <a:pt x="3835247" y="5818146"/>
                  <a:pt x="3823487" y="5810934"/>
                  <a:pt x="3815467" y="5800611"/>
                </a:cubicBezTo>
                <a:close/>
                <a:moveTo>
                  <a:pt x="3408268" y="5800611"/>
                </a:moveTo>
                <a:lnTo>
                  <a:pt x="3390254" y="5811024"/>
                </a:lnTo>
                <a:cubicBezTo>
                  <a:pt x="3388638" y="5907498"/>
                  <a:pt x="3336930" y="5997059"/>
                  <a:pt x="3254161" y="6046702"/>
                </a:cubicBezTo>
                <a:lnTo>
                  <a:pt x="3254161" y="6066930"/>
                </a:lnTo>
                <a:lnTo>
                  <a:pt x="3254191" y="6066870"/>
                </a:lnTo>
                <a:cubicBezTo>
                  <a:pt x="3267567" y="6068846"/>
                  <a:pt x="3279327" y="6075907"/>
                  <a:pt x="3287436" y="6085992"/>
                </a:cubicBezTo>
                <a:lnTo>
                  <a:pt x="3407370" y="6016748"/>
                </a:lnTo>
                <a:cubicBezTo>
                  <a:pt x="3405814" y="6012230"/>
                  <a:pt x="3404916" y="6007383"/>
                  <a:pt x="3404916" y="6002325"/>
                </a:cubicBezTo>
                <a:cubicBezTo>
                  <a:pt x="3404916" y="5997747"/>
                  <a:pt x="3405635" y="5993348"/>
                  <a:pt x="3406921" y="5989189"/>
                </a:cubicBezTo>
                <a:cubicBezTo>
                  <a:pt x="3407161" y="5988381"/>
                  <a:pt x="3407430" y="5987573"/>
                  <a:pt x="3407699" y="5986795"/>
                </a:cubicBezTo>
                <a:cubicBezTo>
                  <a:pt x="3407699" y="5986765"/>
                  <a:pt x="3407699" y="5986765"/>
                  <a:pt x="3407699" y="5986765"/>
                </a:cubicBezTo>
                <a:cubicBezTo>
                  <a:pt x="3412906" y="5971923"/>
                  <a:pt x="3425713" y="5960672"/>
                  <a:pt x="3441513" y="5957709"/>
                </a:cubicBezTo>
                <a:lnTo>
                  <a:pt x="3441513" y="5820271"/>
                </a:lnTo>
                <a:cubicBezTo>
                  <a:pt x="3428047" y="5818146"/>
                  <a:pt x="3416287" y="5810934"/>
                  <a:pt x="3408268" y="5800611"/>
                </a:cubicBezTo>
                <a:close/>
                <a:moveTo>
                  <a:pt x="3001098" y="5800611"/>
                </a:moveTo>
                <a:lnTo>
                  <a:pt x="2983084" y="5811024"/>
                </a:lnTo>
                <a:cubicBezTo>
                  <a:pt x="2981468" y="5907498"/>
                  <a:pt x="2929760" y="5997059"/>
                  <a:pt x="2846991" y="6046702"/>
                </a:cubicBezTo>
                <a:lnTo>
                  <a:pt x="2846991" y="6066930"/>
                </a:lnTo>
                <a:lnTo>
                  <a:pt x="2847021" y="6066841"/>
                </a:lnTo>
                <a:cubicBezTo>
                  <a:pt x="2860397" y="6068816"/>
                  <a:pt x="2872157" y="6075877"/>
                  <a:pt x="2880266" y="6085962"/>
                </a:cubicBezTo>
                <a:lnTo>
                  <a:pt x="3000200" y="6016719"/>
                </a:lnTo>
                <a:cubicBezTo>
                  <a:pt x="2998644" y="6012200"/>
                  <a:pt x="2997746" y="6007353"/>
                  <a:pt x="2997746" y="6002296"/>
                </a:cubicBezTo>
                <a:cubicBezTo>
                  <a:pt x="2997746" y="5997718"/>
                  <a:pt x="2998464" y="5993319"/>
                  <a:pt x="2999751" y="5989159"/>
                </a:cubicBezTo>
                <a:cubicBezTo>
                  <a:pt x="2999991" y="5988351"/>
                  <a:pt x="3000260" y="5987573"/>
                  <a:pt x="3000529" y="5986765"/>
                </a:cubicBezTo>
                <a:cubicBezTo>
                  <a:pt x="3005736" y="5971923"/>
                  <a:pt x="3018543" y="5960672"/>
                  <a:pt x="3034343" y="5957709"/>
                </a:cubicBezTo>
                <a:lnTo>
                  <a:pt x="3034343" y="5820271"/>
                </a:lnTo>
                <a:cubicBezTo>
                  <a:pt x="3020877" y="5818146"/>
                  <a:pt x="3009117" y="5810934"/>
                  <a:pt x="3001098" y="5800611"/>
                </a:cubicBezTo>
                <a:close/>
                <a:moveTo>
                  <a:pt x="2593898" y="5800611"/>
                </a:moveTo>
                <a:lnTo>
                  <a:pt x="2575884" y="5811024"/>
                </a:lnTo>
                <a:cubicBezTo>
                  <a:pt x="2574268" y="5907498"/>
                  <a:pt x="2522560" y="5997059"/>
                  <a:pt x="2439792" y="6046702"/>
                </a:cubicBezTo>
                <a:lnTo>
                  <a:pt x="2439792" y="6066930"/>
                </a:lnTo>
                <a:lnTo>
                  <a:pt x="2439822" y="6066870"/>
                </a:lnTo>
                <a:cubicBezTo>
                  <a:pt x="2453197" y="6068846"/>
                  <a:pt x="2464957" y="6075907"/>
                  <a:pt x="2473067" y="6085992"/>
                </a:cubicBezTo>
                <a:lnTo>
                  <a:pt x="2593000" y="6016748"/>
                </a:lnTo>
                <a:cubicBezTo>
                  <a:pt x="2591444" y="6012230"/>
                  <a:pt x="2590547" y="6007383"/>
                  <a:pt x="2590547" y="6002325"/>
                </a:cubicBezTo>
                <a:cubicBezTo>
                  <a:pt x="2590547" y="5997747"/>
                  <a:pt x="2591265" y="5993348"/>
                  <a:pt x="2592551" y="5989189"/>
                </a:cubicBezTo>
                <a:cubicBezTo>
                  <a:pt x="2592791" y="5988381"/>
                  <a:pt x="2593060" y="5987573"/>
                  <a:pt x="2593330" y="5986795"/>
                </a:cubicBezTo>
                <a:cubicBezTo>
                  <a:pt x="2593330" y="5986765"/>
                  <a:pt x="2593330" y="5986765"/>
                  <a:pt x="2593330" y="5986765"/>
                </a:cubicBezTo>
                <a:cubicBezTo>
                  <a:pt x="2598536" y="5971923"/>
                  <a:pt x="2611343" y="5960672"/>
                  <a:pt x="2627143" y="5957709"/>
                </a:cubicBezTo>
                <a:lnTo>
                  <a:pt x="2627143" y="5820271"/>
                </a:lnTo>
                <a:cubicBezTo>
                  <a:pt x="2613678" y="5818146"/>
                  <a:pt x="2601918" y="5810934"/>
                  <a:pt x="2593898" y="5800611"/>
                </a:cubicBezTo>
                <a:close/>
                <a:moveTo>
                  <a:pt x="2186728" y="5800611"/>
                </a:moveTo>
                <a:lnTo>
                  <a:pt x="2168714" y="5811024"/>
                </a:lnTo>
                <a:cubicBezTo>
                  <a:pt x="2167098" y="5907498"/>
                  <a:pt x="2115390" y="5997059"/>
                  <a:pt x="2032622" y="6046702"/>
                </a:cubicBezTo>
                <a:lnTo>
                  <a:pt x="2032622" y="6066930"/>
                </a:lnTo>
                <a:lnTo>
                  <a:pt x="2032652" y="6066841"/>
                </a:lnTo>
                <a:cubicBezTo>
                  <a:pt x="2046028" y="6068816"/>
                  <a:pt x="2057787" y="6075877"/>
                  <a:pt x="2065897" y="6085962"/>
                </a:cubicBezTo>
                <a:lnTo>
                  <a:pt x="2185831" y="6016719"/>
                </a:lnTo>
                <a:cubicBezTo>
                  <a:pt x="2184274" y="6012200"/>
                  <a:pt x="2183377" y="6007353"/>
                  <a:pt x="2183377" y="6002296"/>
                </a:cubicBezTo>
                <a:cubicBezTo>
                  <a:pt x="2183377" y="5997718"/>
                  <a:pt x="2184095" y="5993319"/>
                  <a:pt x="2185382" y="5989159"/>
                </a:cubicBezTo>
                <a:cubicBezTo>
                  <a:pt x="2185621" y="5988351"/>
                  <a:pt x="2185890" y="5987573"/>
                  <a:pt x="2186160" y="5986765"/>
                </a:cubicBezTo>
                <a:cubicBezTo>
                  <a:pt x="2191366" y="5971923"/>
                  <a:pt x="2204173" y="5960672"/>
                  <a:pt x="2219973" y="5957709"/>
                </a:cubicBezTo>
                <a:lnTo>
                  <a:pt x="2219973" y="5820271"/>
                </a:lnTo>
                <a:cubicBezTo>
                  <a:pt x="2206508" y="5818146"/>
                  <a:pt x="2194748" y="5810934"/>
                  <a:pt x="2186728" y="5800611"/>
                </a:cubicBezTo>
                <a:close/>
                <a:moveTo>
                  <a:pt x="1779558" y="5800611"/>
                </a:moveTo>
                <a:lnTo>
                  <a:pt x="1761544" y="5811024"/>
                </a:lnTo>
                <a:cubicBezTo>
                  <a:pt x="1759928" y="5907498"/>
                  <a:pt x="1708220" y="5997059"/>
                  <a:pt x="1625452" y="6046702"/>
                </a:cubicBezTo>
                <a:lnTo>
                  <a:pt x="1625452" y="6066930"/>
                </a:lnTo>
                <a:lnTo>
                  <a:pt x="1625482" y="6066841"/>
                </a:lnTo>
                <a:cubicBezTo>
                  <a:pt x="1638858" y="6068816"/>
                  <a:pt x="1650618" y="6075877"/>
                  <a:pt x="1658727" y="6085962"/>
                </a:cubicBezTo>
                <a:lnTo>
                  <a:pt x="1778661" y="6016719"/>
                </a:lnTo>
                <a:cubicBezTo>
                  <a:pt x="1777104" y="6012200"/>
                  <a:pt x="1776207" y="6007353"/>
                  <a:pt x="1776207" y="6002296"/>
                </a:cubicBezTo>
                <a:cubicBezTo>
                  <a:pt x="1776207" y="5997718"/>
                  <a:pt x="1776925" y="5993319"/>
                  <a:pt x="1778212" y="5989159"/>
                </a:cubicBezTo>
                <a:cubicBezTo>
                  <a:pt x="1778451" y="5988351"/>
                  <a:pt x="1778720" y="5987573"/>
                  <a:pt x="1778990" y="5986765"/>
                </a:cubicBezTo>
                <a:cubicBezTo>
                  <a:pt x="1784196" y="5971923"/>
                  <a:pt x="1797004" y="5960672"/>
                  <a:pt x="1812803" y="5957709"/>
                </a:cubicBezTo>
                <a:lnTo>
                  <a:pt x="1812803" y="5820271"/>
                </a:lnTo>
                <a:cubicBezTo>
                  <a:pt x="1799338" y="5818146"/>
                  <a:pt x="1787578" y="5810934"/>
                  <a:pt x="1779558" y="5800611"/>
                </a:cubicBezTo>
                <a:close/>
                <a:moveTo>
                  <a:pt x="1372358" y="5800611"/>
                </a:moveTo>
                <a:lnTo>
                  <a:pt x="1354344" y="5811024"/>
                </a:lnTo>
                <a:cubicBezTo>
                  <a:pt x="1352729" y="5907498"/>
                  <a:pt x="1301021" y="5997059"/>
                  <a:pt x="1218252" y="6046702"/>
                </a:cubicBezTo>
                <a:lnTo>
                  <a:pt x="1218252" y="6066930"/>
                </a:lnTo>
                <a:lnTo>
                  <a:pt x="1218282" y="6066870"/>
                </a:lnTo>
                <a:cubicBezTo>
                  <a:pt x="1231658" y="6068846"/>
                  <a:pt x="1243418" y="6075907"/>
                  <a:pt x="1251527" y="6085992"/>
                </a:cubicBezTo>
                <a:lnTo>
                  <a:pt x="1371461" y="6016748"/>
                </a:lnTo>
                <a:cubicBezTo>
                  <a:pt x="1369905" y="6012230"/>
                  <a:pt x="1369007" y="6007383"/>
                  <a:pt x="1369007" y="6002325"/>
                </a:cubicBezTo>
                <a:cubicBezTo>
                  <a:pt x="1369007" y="5997747"/>
                  <a:pt x="1369725" y="5993348"/>
                  <a:pt x="1371012" y="5989189"/>
                </a:cubicBezTo>
                <a:cubicBezTo>
                  <a:pt x="1371251" y="5988381"/>
                  <a:pt x="1371521" y="5987573"/>
                  <a:pt x="1371790" y="5986795"/>
                </a:cubicBezTo>
                <a:cubicBezTo>
                  <a:pt x="1371790" y="5986765"/>
                  <a:pt x="1371790" y="5986765"/>
                  <a:pt x="1371790" y="5986765"/>
                </a:cubicBezTo>
                <a:cubicBezTo>
                  <a:pt x="1376996" y="5971923"/>
                  <a:pt x="1389804" y="5960672"/>
                  <a:pt x="1405603" y="5957709"/>
                </a:cubicBezTo>
                <a:lnTo>
                  <a:pt x="1405603" y="5820271"/>
                </a:lnTo>
                <a:cubicBezTo>
                  <a:pt x="1392138" y="5818146"/>
                  <a:pt x="1380378" y="5810934"/>
                  <a:pt x="1372358" y="5800611"/>
                </a:cubicBezTo>
                <a:close/>
                <a:moveTo>
                  <a:pt x="965188" y="5800611"/>
                </a:moveTo>
                <a:lnTo>
                  <a:pt x="947175" y="5811024"/>
                </a:lnTo>
                <a:cubicBezTo>
                  <a:pt x="945559" y="5907498"/>
                  <a:pt x="893851" y="5997059"/>
                  <a:pt x="811082" y="6046702"/>
                </a:cubicBezTo>
                <a:lnTo>
                  <a:pt x="811082" y="6066930"/>
                </a:lnTo>
                <a:lnTo>
                  <a:pt x="811112" y="6066841"/>
                </a:lnTo>
                <a:cubicBezTo>
                  <a:pt x="824488" y="6068816"/>
                  <a:pt x="836248" y="6075877"/>
                  <a:pt x="844357" y="6085962"/>
                </a:cubicBezTo>
                <a:lnTo>
                  <a:pt x="964291" y="6016719"/>
                </a:lnTo>
                <a:cubicBezTo>
                  <a:pt x="962735" y="6012200"/>
                  <a:pt x="961837" y="6007353"/>
                  <a:pt x="961837" y="6002296"/>
                </a:cubicBezTo>
                <a:cubicBezTo>
                  <a:pt x="961837" y="5997718"/>
                  <a:pt x="962555" y="5993319"/>
                  <a:pt x="963842" y="5989159"/>
                </a:cubicBezTo>
                <a:cubicBezTo>
                  <a:pt x="964081" y="5988351"/>
                  <a:pt x="964351" y="5987573"/>
                  <a:pt x="964620" y="5986765"/>
                </a:cubicBezTo>
                <a:cubicBezTo>
                  <a:pt x="969827" y="5971923"/>
                  <a:pt x="982634" y="5960672"/>
                  <a:pt x="998434" y="5957709"/>
                </a:cubicBezTo>
                <a:lnTo>
                  <a:pt x="998434" y="5820271"/>
                </a:lnTo>
                <a:cubicBezTo>
                  <a:pt x="984968" y="5818146"/>
                  <a:pt x="973208" y="5810934"/>
                  <a:pt x="965188" y="5800611"/>
                </a:cubicBezTo>
                <a:close/>
                <a:moveTo>
                  <a:pt x="558048" y="5800551"/>
                </a:moveTo>
                <a:lnTo>
                  <a:pt x="540035" y="5810964"/>
                </a:lnTo>
                <a:cubicBezTo>
                  <a:pt x="538419" y="5907438"/>
                  <a:pt x="486711" y="5996999"/>
                  <a:pt x="403942" y="6046642"/>
                </a:cubicBezTo>
                <a:lnTo>
                  <a:pt x="403942" y="6066870"/>
                </a:lnTo>
                <a:cubicBezTo>
                  <a:pt x="417318" y="6068846"/>
                  <a:pt x="429078" y="6075907"/>
                  <a:pt x="437187" y="6085992"/>
                </a:cubicBezTo>
                <a:lnTo>
                  <a:pt x="557121" y="6016748"/>
                </a:lnTo>
                <a:cubicBezTo>
                  <a:pt x="555565" y="6012230"/>
                  <a:pt x="554667" y="6007383"/>
                  <a:pt x="554667" y="6002325"/>
                </a:cubicBezTo>
                <a:cubicBezTo>
                  <a:pt x="554667" y="5997747"/>
                  <a:pt x="555385" y="5993348"/>
                  <a:pt x="556672" y="5989189"/>
                </a:cubicBezTo>
                <a:cubicBezTo>
                  <a:pt x="556911" y="5988381"/>
                  <a:pt x="557181" y="5987573"/>
                  <a:pt x="557450" y="5986795"/>
                </a:cubicBezTo>
                <a:cubicBezTo>
                  <a:pt x="557450" y="5986765"/>
                  <a:pt x="557450" y="5986765"/>
                  <a:pt x="557450" y="5986765"/>
                </a:cubicBezTo>
                <a:cubicBezTo>
                  <a:pt x="562657" y="5971923"/>
                  <a:pt x="575464" y="5960672"/>
                  <a:pt x="591264" y="5957709"/>
                </a:cubicBezTo>
                <a:lnTo>
                  <a:pt x="591264" y="5820271"/>
                </a:lnTo>
                <a:lnTo>
                  <a:pt x="591294" y="5820211"/>
                </a:lnTo>
                <a:cubicBezTo>
                  <a:pt x="577828" y="5818086"/>
                  <a:pt x="566068" y="5810874"/>
                  <a:pt x="558048" y="5800551"/>
                </a:cubicBezTo>
                <a:close/>
                <a:moveTo>
                  <a:pt x="11797023" y="5778056"/>
                </a:moveTo>
                <a:cubicBezTo>
                  <a:pt x="11755923" y="5778056"/>
                  <a:pt x="11714823" y="5787579"/>
                  <a:pt x="11677314" y="5806625"/>
                </a:cubicBezTo>
                <a:lnTo>
                  <a:pt x="11763045" y="5856119"/>
                </a:lnTo>
                <a:cubicBezTo>
                  <a:pt x="11767129" y="5851302"/>
                  <a:pt x="11772224" y="5847359"/>
                  <a:pt x="11777999" y="5844621"/>
                </a:cubicBezTo>
                <a:lnTo>
                  <a:pt x="11797023" y="5840353"/>
                </a:lnTo>
                <a:lnTo>
                  <a:pt x="11816036" y="5844621"/>
                </a:lnTo>
                <a:cubicBezTo>
                  <a:pt x="11821808" y="5847359"/>
                  <a:pt x="11826903" y="5851302"/>
                  <a:pt x="11831002" y="5856119"/>
                </a:cubicBezTo>
                <a:lnTo>
                  <a:pt x="11916732" y="5806625"/>
                </a:lnTo>
                <a:cubicBezTo>
                  <a:pt x="11879223" y="5787579"/>
                  <a:pt x="11838123" y="5778056"/>
                  <a:pt x="11797023" y="5778056"/>
                </a:cubicBezTo>
                <a:close/>
                <a:moveTo>
                  <a:pt x="11389824" y="5778056"/>
                </a:moveTo>
                <a:cubicBezTo>
                  <a:pt x="11348724" y="5778056"/>
                  <a:pt x="11307624" y="5787579"/>
                  <a:pt x="11270115" y="5806625"/>
                </a:cubicBezTo>
                <a:lnTo>
                  <a:pt x="11355828" y="5856109"/>
                </a:lnTo>
                <a:lnTo>
                  <a:pt x="11355815" y="5856119"/>
                </a:lnTo>
                <a:lnTo>
                  <a:pt x="11355845" y="5856119"/>
                </a:lnTo>
                <a:lnTo>
                  <a:pt x="11355828" y="5856109"/>
                </a:lnTo>
                <a:lnTo>
                  <a:pt x="11370770" y="5844621"/>
                </a:lnTo>
                <a:cubicBezTo>
                  <a:pt x="11376545" y="5841883"/>
                  <a:pt x="11383001" y="5840349"/>
                  <a:pt x="11389809" y="5840349"/>
                </a:cubicBezTo>
                <a:cubicBezTo>
                  <a:pt x="11403424" y="5840349"/>
                  <a:pt x="11415603" y="5846484"/>
                  <a:pt x="11423802" y="5856119"/>
                </a:cubicBezTo>
                <a:lnTo>
                  <a:pt x="11509533" y="5806625"/>
                </a:lnTo>
                <a:cubicBezTo>
                  <a:pt x="11472024" y="5787579"/>
                  <a:pt x="11430924" y="5778056"/>
                  <a:pt x="11389824" y="5778056"/>
                </a:cubicBezTo>
                <a:close/>
                <a:moveTo>
                  <a:pt x="10982654" y="5778056"/>
                </a:moveTo>
                <a:cubicBezTo>
                  <a:pt x="10941554" y="5778056"/>
                  <a:pt x="10900454" y="5787579"/>
                  <a:pt x="10862945" y="5806625"/>
                </a:cubicBezTo>
                <a:lnTo>
                  <a:pt x="10948658" y="5856109"/>
                </a:lnTo>
                <a:lnTo>
                  <a:pt x="10948645" y="5856119"/>
                </a:lnTo>
                <a:lnTo>
                  <a:pt x="10948675" y="5856119"/>
                </a:lnTo>
                <a:lnTo>
                  <a:pt x="10948658" y="5856109"/>
                </a:lnTo>
                <a:lnTo>
                  <a:pt x="10963599" y="5844621"/>
                </a:lnTo>
                <a:cubicBezTo>
                  <a:pt x="10969375" y="5841883"/>
                  <a:pt x="10975831" y="5840349"/>
                  <a:pt x="10982639" y="5840349"/>
                </a:cubicBezTo>
                <a:cubicBezTo>
                  <a:pt x="10996254" y="5840349"/>
                  <a:pt x="11008433" y="5846484"/>
                  <a:pt x="11016632" y="5856119"/>
                </a:cubicBezTo>
                <a:lnTo>
                  <a:pt x="11102363" y="5806625"/>
                </a:lnTo>
                <a:cubicBezTo>
                  <a:pt x="11064854" y="5787579"/>
                  <a:pt x="11023754" y="5778056"/>
                  <a:pt x="10982654" y="5778056"/>
                </a:cubicBezTo>
                <a:close/>
                <a:moveTo>
                  <a:pt x="10575454" y="5778056"/>
                </a:moveTo>
                <a:cubicBezTo>
                  <a:pt x="10534354" y="5778056"/>
                  <a:pt x="10493254" y="5787579"/>
                  <a:pt x="10455745" y="5806625"/>
                </a:cubicBezTo>
                <a:lnTo>
                  <a:pt x="10541459" y="5856109"/>
                </a:lnTo>
                <a:lnTo>
                  <a:pt x="10541446" y="5856119"/>
                </a:lnTo>
                <a:lnTo>
                  <a:pt x="10541476" y="5856119"/>
                </a:lnTo>
                <a:lnTo>
                  <a:pt x="10541459" y="5856109"/>
                </a:lnTo>
                <a:lnTo>
                  <a:pt x="10556400" y="5844621"/>
                </a:lnTo>
                <a:cubicBezTo>
                  <a:pt x="10562175" y="5841883"/>
                  <a:pt x="10568631" y="5840349"/>
                  <a:pt x="10575439" y="5840349"/>
                </a:cubicBezTo>
                <a:cubicBezTo>
                  <a:pt x="10589054" y="5840349"/>
                  <a:pt x="10601233" y="5846484"/>
                  <a:pt x="10609432" y="5856119"/>
                </a:cubicBezTo>
                <a:lnTo>
                  <a:pt x="10695163" y="5806625"/>
                </a:lnTo>
                <a:cubicBezTo>
                  <a:pt x="10657653" y="5787579"/>
                  <a:pt x="10616553" y="5778056"/>
                  <a:pt x="10575454" y="5778056"/>
                </a:cubicBezTo>
                <a:close/>
                <a:moveTo>
                  <a:pt x="10168284" y="5778056"/>
                </a:moveTo>
                <a:cubicBezTo>
                  <a:pt x="10127184" y="5778056"/>
                  <a:pt x="10086083" y="5787579"/>
                  <a:pt x="10048574" y="5806625"/>
                </a:cubicBezTo>
                <a:lnTo>
                  <a:pt x="10134289" y="5856109"/>
                </a:lnTo>
                <a:lnTo>
                  <a:pt x="10134276" y="5856119"/>
                </a:lnTo>
                <a:lnTo>
                  <a:pt x="10134306" y="5856119"/>
                </a:lnTo>
                <a:lnTo>
                  <a:pt x="10134289" y="5856109"/>
                </a:lnTo>
                <a:lnTo>
                  <a:pt x="10149230" y="5844621"/>
                </a:lnTo>
                <a:cubicBezTo>
                  <a:pt x="10155005" y="5841883"/>
                  <a:pt x="10161461" y="5840349"/>
                  <a:pt x="10168269" y="5840349"/>
                </a:cubicBezTo>
                <a:cubicBezTo>
                  <a:pt x="10181884" y="5840349"/>
                  <a:pt x="10194063" y="5846484"/>
                  <a:pt x="10202262" y="5856119"/>
                </a:cubicBezTo>
                <a:lnTo>
                  <a:pt x="10287993" y="5806625"/>
                </a:lnTo>
                <a:cubicBezTo>
                  <a:pt x="10250484" y="5787579"/>
                  <a:pt x="10209384" y="5778056"/>
                  <a:pt x="10168284" y="5778056"/>
                </a:cubicBezTo>
                <a:close/>
                <a:moveTo>
                  <a:pt x="9761084" y="5778056"/>
                </a:moveTo>
                <a:cubicBezTo>
                  <a:pt x="9719984" y="5778056"/>
                  <a:pt x="9678884" y="5787579"/>
                  <a:pt x="9641375" y="5806625"/>
                </a:cubicBezTo>
                <a:lnTo>
                  <a:pt x="9727089" y="5856109"/>
                </a:lnTo>
                <a:lnTo>
                  <a:pt x="9727076" y="5856119"/>
                </a:lnTo>
                <a:lnTo>
                  <a:pt x="9727106" y="5856119"/>
                </a:lnTo>
                <a:lnTo>
                  <a:pt x="9727089" y="5856109"/>
                </a:lnTo>
                <a:lnTo>
                  <a:pt x="9742030" y="5844621"/>
                </a:lnTo>
                <a:cubicBezTo>
                  <a:pt x="9747806" y="5841883"/>
                  <a:pt x="9754262" y="5840349"/>
                  <a:pt x="9761069" y="5840349"/>
                </a:cubicBezTo>
                <a:cubicBezTo>
                  <a:pt x="9774685" y="5840349"/>
                  <a:pt x="9786863" y="5846484"/>
                  <a:pt x="9795062" y="5856119"/>
                </a:cubicBezTo>
                <a:lnTo>
                  <a:pt x="9880794" y="5806625"/>
                </a:lnTo>
                <a:cubicBezTo>
                  <a:pt x="9843285" y="5787579"/>
                  <a:pt x="9802184" y="5778056"/>
                  <a:pt x="9761084" y="5778056"/>
                </a:cubicBezTo>
                <a:close/>
                <a:moveTo>
                  <a:pt x="9353915" y="5778056"/>
                </a:moveTo>
                <a:cubicBezTo>
                  <a:pt x="9312814" y="5778056"/>
                  <a:pt x="9271714" y="5787579"/>
                  <a:pt x="9234205" y="5806625"/>
                </a:cubicBezTo>
                <a:lnTo>
                  <a:pt x="9319919" y="5856109"/>
                </a:lnTo>
                <a:lnTo>
                  <a:pt x="9319906" y="5856119"/>
                </a:lnTo>
                <a:lnTo>
                  <a:pt x="9319936" y="5856119"/>
                </a:lnTo>
                <a:lnTo>
                  <a:pt x="9319919" y="5856109"/>
                </a:lnTo>
                <a:lnTo>
                  <a:pt x="9334861" y="5844621"/>
                </a:lnTo>
                <a:cubicBezTo>
                  <a:pt x="9340636" y="5841883"/>
                  <a:pt x="9347091" y="5840349"/>
                  <a:pt x="9353899" y="5840349"/>
                </a:cubicBezTo>
                <a:cubicBezTo>
                  <a:pt x="9367515" y="5840349"/>
                  <a:pt x="9379694" y="5846484"/>
                  <a:pt x="9387893" y="5856119"/>
                </a:cubicBezTo>
                <a:lnTo>
                  <a:pt x="9473624" y="5806625"/>
                </a:lnTo>
                <a:cubicBezTo>
                  <a:pt x="9436114" y="5787579"/>
                  <a:pt x="9395014" y="5778056"/>
                  <a:pt x="9353915" y="5778056"/>
                </a:cubicBezTo>
                <a:close/>
                <a:moveTo>
                  <a:pt x="8946715" y="5778056"/>
                </a:moveTo>
                <a:cubicBezTo>
                  <a:pt x="8905615" y="5778056"/>
                  <a:pt x="8864514" y="5787579"/>
                  <a:pt x="8827005" y="5806625"/>
                </a:cubicBezTo>
                <a:lnTo>
                  <a:pt x="8912719" y="5856110"/>
                </a:lnTo>
                <a:lnTo>
                  <a:pt x="8912707" y="5856119"/>
                </a:lnTo>
                <a:lnTo>
                  <a:pt x="8912736" y="5856119"/>
                </a:lnTo>
                <a:lnTo>
                  <a:pt x="8912719" y="5856110"/>
                </a:lnTo>
                <a:lnTo>
                  <a:pt x="8927661" y="5844621"/>
                </a:lnTo>
                <a:cubicBezTo>
                  <a:pt x="8933436" y="5841883"/>
                  <a:pt x="8939892" y="5840349"/>
                  <a:pt x="8946699" y="5840349"/>
                </a:cubicBezTo>
                <a:cubicBezTo>
                  <a:pt x="8960315" y="5840349"/>
                  <a:pt x="8972494" y="5846484"/>
                  <a:pt x="8980693" y="5856119"/>
                </a:cubicBezTo>
                <a:lnTo>
                  <a:pt x="9066423" y="5806625"/>
                </a:lnTo>
                <a:cubicBezTo>
                  <a:pt x="9028914" y="5787579"/>
                  <a:pt x="8987815" y="5778056"/>
                  <a:pt x="8946715" y="5778056"/>
                </a:cubicBezTo>
                <a:close/>
                <a:moveTo>
                  <a:pt x="8539545" y="5778056"/>
                </a:moveTo>
                <a:cubicBezTo>
                  <a:pt x="8498445" y="5778056"/>
                  <a:pt x="8457345" y="5787579"/>
                  <a:pt x="8419836" y="5806625"/>
                </a:cubicBezTo>
                <a:lnTo>
                  <a:pt x="8505549" y="5856109"/>
                </a:lnTo>
                <a:lnTo>
                  <a:pt x="8505536" y="5856119"/>
                </a:lnTo>
                <a:lnTo>
                  <a:pt x="8505566" y="5856119"/>
                </a:lnTo>
                <a:lnTo>
                  <a:pt x="8505549" y="5856109"/>
                </a:lnTo>
                <a:lnTo>
                  <a:pt x="8520491" y="5844621"/>
                </a:lnTo>
                <a:cubicBezTo>
                  <a:pt x="8526267" y="5841883"/>
                  <a:pt x="8532723" y="5840349"/>
                  <a:pt x="8539530" y="5840349"/>
                </a:cubicBezTo>
                <a:cubicBezTo>
                  <a:pt x="8553145" y="5840349"/>
                  <a:pt x="8565324" y="5846484"/>
                  <a:pt x="8573523" y="5856119"/>
                </a:cubicBezTo>
                <a:lnTo>
                  <a:pt x="8659254" y="5806625"/>
                </a:lnTo>
                <a:cubicBezTo>
                  <a:pt x="8621745" y="5787579"/>
                  <a:pt x="8580645" y="5778056"/>
                  <a:pt x="8539545" y="5778056"/>
                </a:cubicBezTo>
                <a:close/>
                <a:moveTo>
                  <a:pt x="8132345" y="5778056"/>
                </a:moveTo>
                <a:cubicBezTo>
                  <a:pt x="8091245" y="5778056"/>
                  <a:pt x="8050145" y="5787579"/>
                  <a:pt x="8012636" y="5806625"/>
                </a:cubicBezTo>
                <a:lnTo>
                  <a:pt x="8098350" y="5856109"/>
                </a:lnTo>
                <a:lnTo>
                  <a:pt x="8098337" y="5856119"/>
                </a:lnTo>
                <a:lnTo>
                  <a:pt x="8098367" y="5856119"/>
                </a:lnTo>
                <a:lnTo>
                  <a:pt x="8098350" y="5856109"/>
                </a:lnTo>
                <a:lnTo>
                  <a:pt x="8113292" y="5844621"/>
                </a:lnTo>
                <a:cubicBezTo>
                  <a:pt x="8119067" y="5841883"/>
                  <a:pt x="8125523" y="5840349"/>
                  <a:pt x="8132330" y="5840349"/>
                </a:cubicBezTo>
                <a:cubicBezTo>
                  <a:pt x="8145945" y="5840349"/>
                  <a:pt x="8158124" y="5846484"/>
                  <a:pt x="8166323" y="5856119"/>
                </a:cubicBezTo>
                <a:lnTo>
                  <a:pt x="8252054" y="5806625"/>
                </a:lnTo>
                <a:cubicBezTo>
                  <a:pt x="8214545" y="5787579"/>
                  <a:pt x="8173445" y="5778056"/>
                  <a:pt x="8132345" y="5778056"/>
                </a:cubicBezTo>
                <a:close/>
                <a:moveTo>
                  <a:pt x="7725175" y="5778056"/>
                </a:moveTo>
                <a:cubicBezTo>
                  <a:pt x="7684075" y="5778056"/>
                  <a:pt x="7642975" y="5787579"/>
                  <a:pt x="7605466" y="5806625"/>
                </a:cubicBezTo>
                <a:lnTo>
                  <a:pt x="7691180" y="5856109"/>
                </a:lnTo>
                <a:lnTo>
                  <a:pt x="7691167" y="5856119"/>
                </a:lnTo>
                <a:lnTo>
                  <a:pt x="7691197" y="5856119"/>
                </a:lnTo>
                <a:lnTo>
                  <a:pt x="7691180" y="5856109"/>
                </a:lnTo>
                <a:lnTo>
                  <a:pt x="7706121" y="5844621"/>
                </a:lnTo>
                <a:cubicBezTo>
                  <a:pt x="7711897" y="5841883"/>
                  <a:pt x="7718353" y="5840349"/>
                  <a:pt x="7725160" y="5840349"/>
                </a:cubicBezTo>
                <a:cubicBezTo>
                  <a:pt x="7738775" y="5840349"/>
                  <a:pt x="7750955" y="5846484"/>
                  <a:pt x="7759154" y="5856119"/>
                </a:cubicBezTo>
                <a:lnTo>
                  <a:pt x="7844884" y="5806625"/>
                </a:lnTo>
                <a:cubicBezTo>
                  <a:pt x="7807375" y="5787579"/>
                  <a:pt x="7766275" y="5778056"/>
                  <a:pt x="7725175" y="5778056"/>
                </a:cubicBezTo>
                <a:close/>
                <a:moveTo>
                  <a:pt x="7318005" y="5778056"/>
                </a:moveTo>
                <a:cubicBezTo>
                  <a:pt x="7276905" y="5778056"/>
                  <a:pt x="7235805" y="5787579"/>
                  <a:pt x="7198296" y="5806625"/>
                </a:cubicBezTo>
                <a:lnTo>
                  <a:pt x="7284010" y="5856109"/>
                </a:lnTo>
                <a:lnTo>
                  <a:pt x="7283997" y="5856119"/>
                </a:lnTo>
                <a:lnTo>
                  <a:pt x="7284027" y="5856119"/>
                </a:lnTo>
                <a:lnTo>
                  <a:pt x="7284010" y="5856109"/>
                </a:lnTo>
                <a:lnTo>
                  <a:pt x="7298952" y="5844621"/>
                </a:lnTo>
                <a:cubicBezTo>
                  <a:pt x="7304727" y="5841883"/>
                  <a:pt x="7311183" y="5840349"/>
                  <a:pt x="7317991" y="5840349"/>
                </a:cubicBezTo>
                <a:cubicBezTo>
                  <a:pt x="7331605" y="5840349"/>
                  <a:pt x="7343784" y="5846484"/>
                  <a:pt x="7351983" y="5856119"/>
                </a:cubicBezTo>
                <a:lnTo>
                  <a:pt x="7437714" y="5806625"/>
                </a:lnTo>
                <a:cubicBezTo>
                  <a:pt x="7400205" y="5787579"/>
                  <a:pt x="7359105" y="5778056"/>
                  <a:pt x="7318005" y="5778056"/>
                </a:cubicBezTo>
                <a:close/>
                <a:moveTo>
                  <a:pt x="6910806" y="5778056"/>
                </a:moveTo>
                <a:cubicBezTo>
                  <a:pt x="6869706" y="5778056"/>
                  <a:pt x="6828606" y="5787579"/>
                  <a:pt x="6791096" y="5806625"/>
                </a:cubicBezTo>
                <a:lnTo>
                  <a:pt x="6876810" y="5856109"/>
                </a:lnTo>
                <a:lnTo>
                  <a:pt x="6876797" y="5856119"/>
                </a:lnTo>
                <a:lnTo>
                  <a:pt x="6876827" y="5856119"/>
                </a:lnTo>
                <a:lnTo>
                  <a:pt x="6876810" y="5856109"/>
                </a:lnTo>
                <a:lnTo>
                  <a:pt x="6891752" y="5844621"/>
                </a:lnTo>
                <a:cubicBezTo>
                  <a:pt x="6897527" y="5841883"/>
                  <a:pt x="6903983" y="5840349"/>
                  <a:pt x="6910791" y="5840349"/>
                </a:cubicBezTo>
                <a:cubicBezTo>
                  <a:pt x="6924406" y="5840349"/>
                  <a:pt x="6936584" y="5846484"/>
                  <a:pt x="6944783" y="5856119"/>
                </a:cubicBezTo>
                <a:lnTo>
                  <a:pt x="7030515" y="5806625"/>
                </a:lnTo>
                <a:cubicBezTo>
                  <a:pt x="6993006" y="5787579"/>
                  <a:pt x="6951906" y="5778056"/>
                  <a:pt x="6910806" y="5778056"/>
                </a:cubicBezTo>
                <a:close/>
                <a:moveTo>
                  <a:pt x="6503636" y="5778056"/>
                </a:moveTo>
                <a:cubicBezTo>
                  <a:pt x="6462536" y="5778056"/>
                  <a:pt x="6421436" y="5787579"/>
                  <a:pt x="6383926" y="5806625"/>
                </a:cubicBezTo>
                <a:lnTo>
                  <a:pt x="6469641" y="5856109"/>
                </a:lnTo>
                <a:lnTo>
                  <a:pt x="6469628" y="5856119"/>
                </a:lnTo>
                <a:lnTo>
                  <a:pt x="6469658" y="5856119"/>
                </a:lnTo>
                <a:lnTo>
                  <a:pt x="6469641" y="5856109"/>
                </a:lnTo>
                <a:lnTo>
                  <a:pt x="6484582" y="5844621"/>
                </a:lnTo>
                <a:cubicBezTo>
                  <a:pt x="6490357" y="5841883"/>
                  <a:pt x="6496813" y="5840349"/>
                  <a:pt x="6503621" y="5840349"/>
                </a:cubicBezTo>
                <a:cubicBezTo>
                  <a:pt x="6517236" y="5840349"/>
                  <a:pt x="6529415" y="5846484"/>
                  <a:pt x="6537614" y="5856119"/>
                </a:cubicBezTo>
                <a:lnTo>
                  <a:pt x="6623345" y="5806625"/>
                </a:lnTo>
                <a:cubicBezTo>
                  <a:pt x="6585836" y="5787579"/>
                  <a:pt x="6544736" y="5778056"/>
                  <a:pt x="6503636" y="5778056"/>
                </a:cubicBezTo>
                <a:close/>
                <a:moveTo>
                  <a:pt x="6096436" y="5778056"/>
                </a:moveTo>
                <a:cubicBezTo>
                  <a:pt x="6055336" y="5778056"/>
                  <a:pt x="6014236" y="5787579"/>
                  <a:pt x="5976726" y="5806625"/>
                </a:cubicBezTo>
                <a:lnTo>
                  <a:pt x="6062441" y="5856109"/>
                </a:lnTo>
                <a:lnTo>
                  <a:pt x="6062428" y="5856119"/>
                </a:lnTo>
                <a:lnTo>
                  <a:pt x="6062459" y="5856119"/>
                </a:lnTo>
                <a:lnTo>
                  <a:pt x="6062441" y="5856109"/>
                </a:lnTo>
                <a:lnTo>
                  <a:pt x="6077383" y="5844621"/>
                </a:lnTo>
                <a:cubicBezTo>
                  <a:pt x="6083158" y="5841883"/>
                  <a:pt x="6089614" y="5840349"/>
                  <a:pt x="6096421" y="5840349"/>
                </a:cubicBezTo>
                <a:cubicBezTo>
                  <a:pt x="6110036" y="5840349"/>
                  <a:pt x="6122215" y="5846484"/>
                  <a:pt x="6130414" y="5856119"/>
                </a:cubicBezTo>
                <a:lnTo>
                  <a:pt x="6216145" y="5806625"/>
                </a:lnTo>
                <a:cubicBezTo>
                  <a:pt x="6178636" y="5787579"/>
                  <a:pt x="6137536" y="5778056"/>
                  <a:pt x="6096436" y="5778056"/>
                </a:cubicBezTo>
                <a:close/>
                <a:moveTo>
                  <a:pt x="5689266" y="5778056"/>
                </a:moveTo>
                <a:cubicBezTo>
                  <a:pt x="5648166" y="5778056"/>
                  <a:pt x="5607066" y="5787579"/>
                  <a:pt x="5569557" y="5806625"/>
                </a:cubicBezTo>
                <a:lnTo>
                  <a:pt x="5655271" y="5856109"/>
                </a:lnTo>
                <a:lnTo>
                  <a:pt x="5655258" y="5856119"/>
                </a:lnTo>
                <a:lnTo>
                  <a:pt x="5655288" y="5856119"/>
                </a:lnTo>
                <a:lnTo>
                  <a:pt x="5655271" y="5856109"/>
                </a:lnTo>
                <a:lnTo>
                  <a:pt x="5670213" y="5844621"/>
                </a:lnTo>
                <a:cubicBezTo>
                  <a:pt x="5675988" y="5841883"/>
                  <a:pt x="5682444" y="5840349"/>
                  <a:pt x="5689251" y="5840349"/>
                </a:cubicBezTo>
                <a:cubicBezTo>
                  <a:pt x="5702866" y="5840349"/>
                  <a:pt x="5715045" y="5846484"/>
                  <a:pt x="5723244" y="5856119"/>
                </a:cubicBezTo>
                <a:lnTo>
                  <a:pt x="5808975" y="5806625"/>
                </a:lnTo>
                <a:cubicBezTo>
                  <a:pt x="5771466" y="5787579"/>
                  <a:pt x="5730366" y="5778056"/>
                  <a:pt x="5689266" y="5778056"/>
                </a:cubicBezTo>
                <a:close/>
                <a:moveTo>
                  <a:pt x="5282067" y="5778056"/>
                </a:moveTo>
                <a:cubicBezTo>
                  <a:pt x="5240966" y="5778056"/>
                  <a:pt x="5199866" y="5787579"/>
                  <a:pt x="5162357" y="5806625"/>
                </a:cubicBezTo>
                <a:lnTo>
                  <a:pt x="5248071" y="5856109"/>
                </a:lnTo>
                <a:lnTo>
                  <a:pt x="5248058" y="5856119"/>
                </a:lnTo>
                <a:lnTo>
                  <a:pt x="5248088" y="5856119"/>
                </a:lnTo>
                <a:lnTo>
                  <a:pt x="5248071" y="5856109"/>
                </a:lnTo>
                <a:lnTo>
                  <a:pt x="5263013" y="5844621"/>
                </a:lnTo>
                <a:cubicBezTo>
                  <a:pt x="5268788" y="5841883"/>
                  <a:pt x="5275244" y="5840349"/>
                  <a:pt x="5282051" y="5840349"/>
                </a:cubicBezTo>
                <a:cubicBezTo>
                  <a:pt x="5295667" y="5840349"/>
                  <a:pt x="5307845" y="5846484"/>
                  <a:pt x="5316044" y="5856119"/>
                </a:cubicBezTo>
                <a:lnTo>
                  <a:pt x="5401775" y="5806625"/>
                </a:lnTo>
                <a:cubicBezTo>
                  <a:pt x="5364266" y="5787579"/>
                  <a:pt x="5323166" y="5778056"/>
                  <a:pt x="5282067" y="5778056"/>
                </a:cubicBezTo>
                <a:close/>
                <a:moveTo>
                  <a:pt x="4874897" y="5778056"/>
                </a:moveTo>
                <a:cubicBezTo>
                  <a:pt x="4833796" y="5778056"/>
                  <a:pt x="4792696" y="5787579"/>
                  <a:pt x="4755187" y="5806625"/>
                </a:cubicBezTo>
                <a:lnTo>
                  <a:pt x="4840901" y="5856109"/>
                </a:lnTo>
                <a:lnTo>
                  <a:pt x="4840888" y="5856119"/>
                </a:lnTo>
                <a:lnTo>
                  <a:pt x="4840919" y="5856119"/>
                </a:lnTo>
                <a:lnTo>
                  <a:pt x="4840901" y="5856109"/>
                </a:lnTo>
                <a:lnTo>
                  <a:pt x="4855843" y="5844621"/>
                </a:lnTo>
                <a:cubicBezTo>
                  <a:pt x="4861618" y="5841883"/>
                  <a:pt x="4868074" y="5840349"/>
                  <a:pt x="4874881" y="5840349"/>
                </a:cubicBezTo>
                <a:cubicBezTo>
                  <a:pt x="4888496" y="5840349"/>
                  <a:pt x="4900676" y="5846484"/>
                  <a:pt x="4908876" y="5856119"/>
                </a:cubicBezTo>
                <a:lnTo>
                  <a:pt x="4994606" y="5806625"/>
                </a:lnTo>
                <a:cubicBezTo>
                  <a:pt x="4957097" y="5787579"/>
                  <a:pt x="4915997" y="5778056"/>
                  <a:pt x="4874897" y="5778056"/>
                </a:cubicBezTo>
                <a:close/>
                <a:moveTo>
                  <a:pt x="4467697" y="5778056"/>
                </a:moveTo>
                <a:cubicBezTo>
                  <a:pt x="4426597" y="5778056"/>
                  <a:pt x="4385497" y="5787579"/>
                  <a:pt x="4347987" y="5806625"/>
                </a:cubicBezTo>
                <a:lnTo>
                  <a:pt x="4433701" y="5856109"/>
                </a:lnTo>
                <a:lnTo>
                  <a:pt x="4433689" y="5856119"/>
                </a:lnTo>
                <a:lnTo>
                  <a:pt x="4433718" y="5856119"/>
                </a:lnTo>
                <a:lnTo>
                  <a:pt x="4433701" y="5856109"/>
                </a:lnTo>
                <a:lnTo>
                  <a:pt x="4448643" y="5844621"/>
                </a:lnTo>
                <a:cubicBezTo>
                  <a:pt x="4454418" y="5841883"/>
                  <a:pt x="4460874" y="5840349"/>
                  <a:pt x="4467681" y="5840349"/>
                </a:cubicBezTo>
                <a:cubicBezTo>
                  <a:pt x="4481297" y="5840349"/>
                  <a:pt x="4493476" y="5846484"/>
                  <a:pt x="4501675" y="5856119"/>
                </a:cubicBezTo>
                <a:lnTo>
                  <a:pt x="4587406" y="5806625"/>
                </a:lnTo>
                <a:cubicBezTo>
                  <a:pt x="4549897" y="5787579"/>
                  <a:pt x="4508797" y="5778056"/>
                  <a:pt x="4467697" y="5778056"/>
                </a:cubicBezTo>
                <a:close/>
                <a:moveTo>
                  <a:pt x="4060527" y="5778056"/>
                </a:moveTo>
                <a:cubicBezTo>
                  <a:pt x="4019427" y="5778056"/>
                  <a:pt x="3978327" y="5787579"/>
                  <a:pt x="3940817" y="5806625"/>
                </a:cubicBezTo>
                <a:lnTo>
                  <a:pt x="4026532" y="5856109"/>
                </a:lnTo>
                <a:lnTo>
                  <a:pt x="4026519" y="5856119"/>
                </a:lnTo>
                <a:lnTo>
                  <a:pt x="4026549" y="5856119"/>
                </a:lnTo>
                <a:lnTo>
                  <a:pt x="4026532" y="5856109"/>
                </a:lnTo>
                <a:lnTo>
                  <a:pt x="4041473" y="5844621"/>
                </a:lnTo>
                <a:cubicBezTo>
                  <a:pt x="4047248" y="5841883"/>
                  <a:pt x="4053704" y="5840349"/>
                  <a:pt x="4060512" y="5840349"/>
                </a:cubicBezTo>
                <a:cubicBezTo>
                  <a:pt x="4074127" y="5840349"/>
                  <a:pt x="4086306" y="5846484"/>
                  <a:pt x="4094505" y="5856119"/>
                </a:cubicBezTo>
                <a:lnTo>
                  <a:pt x="4180236" y="5806625"/>
                </a:lnTo>
                <a:cubicBezTo>
                  <a:pt x="4142727" y="5787579"/>
                  <a:pt x="4101627" y="5778056"/>
                  <a:pt x="4060527" y="5778056"/>
                </a:cubicBezTo>
                <a:close/>
                <a:moveTo>
                  <a:pt x="3653357" y="5778056"/>
                </a:moveTo>
                <a:cubicBezTo>
                  <a:pt x="3612257" y="5778056"/>
                  <a:pt x="3571157" y="5787579"/>
                  <a:pt x="3533647" y="5806625"/>
                </a:cubicBezTo>
                <a:lnTo>
                  <a:pt x="3619361" y="5856109"/>
                </a:lnTo>
                <a:lnTo>
                  <a:pt x="3619348" y="5856119"/>
                </a:lnTo>
                <a:lnTo>
                  <a:pt x="3619378" y="5856119"/>
                </a:lnTo>
                <a:lnTo>
                  <a:pt x="3619361" y="5856109"/>
                </a:lnTo>
                <a:lnTo>
                  <a:pt x="3634303" y="5844621"/>
                </a:lnTo>
                <a:cubicBezTo>
                  <a:pt x="3640078" y="5841883"/>
                  <a:pt x="3646534" y="5840349"/>
                  <a:pt x="3653341" y="5840349"/>
                </a:cubicBezTo>
                <a:cubicBezTo>
                  <a:pt x="3666957" y="5840349"/>
                  <a:pt x="3679136" y="5846484"/>
                  <a:pt x="3687335" y="5856119"/>
                </a:cubicBezTo>
                <a:lnTo>
                  <a:pt x="3773066" y="5806625"/>
                </a:lnTo>
                <a:cubicBezTo>
                  <a:pt x="3735557" y="5787579"/>
                  <a:pt x="3694457" y="5778056"/>
                  <a:pt x="3653357" y="5778056"/>
                </a:cubicBezTo>
                <a:close/>
                <a:moveTo>
                  <a:pt x="3246157" y="5778056"/>
                </a:moveTo>
                <a:cubicBezTo>
                  <a:pt x="3205057" y="5778056"/>
                  <a:pt x="3163957" y="5787579"/>
                  <a:pt x="3126448" y="5806625"/>
                </a:cubicBezTo>
                <a:lnTo>
                  <a:pt x="3212162" y="5856109"/>
                </a:lnTo>
                <a:lnTo>
                  <a:pt x="3212149" y="5856119"/>
                </a:lnTo>
                <a:lnTo>
                  <a:pt x="3212179" y="5856119"/>
                </a:lnTo>
                <a:lnTo>
                  <a:pt x="3212162" y="5856109"/>
                </a:lnTo>
                <a:lnTo>
                  <a:pt x="3227103" y="5844621"/>
                </a:lnTo>
                <a:cubicBezTo>
                  <a:pt x="3232878" y="5841883"/>
                  <a:pt x="3239334" y="5840349"/>
                  <a:pt x="3246142" y="5840349"/>
                </a:cubicBezTo>
                <a:cubicBezTo>
                  <a:pt x="3259757" y="5840349"/>
                  <a:pt x="3271936" y="5846484"/>
                  <a:pt x="3280135" y="5856119"/>
                </a:cubicBezTo>
                <a:lnTo>
                  <a:pt x="3365866" y="5806625"/>
                </a:lnTo>
                <a:cubicBezTo>
                  <a:pt x="3328357" y="5787579"/>
                  <a:pt x="3287257" y="5778056"/>
                  <a:pt x="3246157" y="5778056"/>
                </a:cubicBezTo>
                <a:close/>
                <a:moveTo>
                  <a:pt x="2838987" y="5778056"/>
                </a:moveTo>
                <a:cubicBezTo>
                  <a:pt x="2797887" y="5778056"/>
                  <a:pt x="2756787" y="5787579"/>
                  <a:pt x="2719278" y="5806625"/>
                </a:cubicBezTo>
                <a:lnTo>
                  <a:pt x="2804992" y="5856109"/>
                </a:lnTo>
                <a:lnTo>
                  <a:pt x="2804979" y="5856119"/>
                </a:lnTo>
                <a:lnTo>
                  <a:pt x="2805009" y="5856119"/>
                </a:lnTo>
                <a:lnTo>
                  <a:pt x="2804992" y="5856109"/>
                </a:lnTo>
                <a:lnTo>
                  <a:pt x="2819934" y="5844621"/>
                </a:lnTo>
                <a:cubicBezTo>
                  <a:pt x="2825709" y="5841883"/>
                  <a:pt x="2832165" y="5840349"/>
                  <a:pt x="2838972" y="5840349"/>
                </a:cubicBezTo>
                <a:cubicBezTo>
                  <a:pt x="2852587" y="5840349"/>
                  <a:pt x="2864766" y="5846484"/>
                  <a:pt x="2872965" y="5856119"/>
                </a:cubicBezTo>
                <a:lnTo>
                  <a:pt x="2958696" y="5806625"/>
                </a:lnTo>
                <a:cubicBezTo>
                  <a:pt x="2921187" y="5787579"/>
                  <a:pt x="2880087" y="5778056"/>
                  <a:pt x="2838987" y="5778056"/>
                </a:cubicBezTo>
                <a:close/>
                <a:moveTo>
                  <a:pt x="2431787" y="5778056"/>
                </a:moveTo>
                <a:cubicBezTo>
                  <a:pt x="2390687" y="5778056"/>
                  <a:pt x="2349587" y="5787579"/>
                  <a:pt x="2312078" y="5806625"/>
                </a:cubicBezTo>
                <a:lnTo>
                  <a:pt x="2397792" y="5856109"/>
                </a:lnTo>
                <a:lnTo>
                  <a:pt x="2397779" y="5856119"/>
                </a:lnTo>
                <a:lnTo>
                  <a:pt x="2397809" y="5856119"/>
                </a:lnTo>
                <a:lnTo>
                  <a:pt x="2397792" y="5856109"/>
                </a:lnTo>
                <a:lnTo>
                  <a:pt x="2412734" y="5844621"/>
                </a:lnTo>
                <a:cubicBezTo>
                  <a:pt x="2418509" y="5841883"/>
                  <a:pt x="2424965" y="5840349"/>
                  <a:pt x="2431772" y="5840349"/>
                </a:cubicBezTo>
                <a:cubicBezTo>
                  <a:pt x="2445387" y="5840349"/>
                  <a:pt x="2457566" y="5846484"/>
                  <a:pt x="2465765" y="5856119"/>
                </a:cubicBezTo>
                <a:lnTo>
                  <a:pt x="2551496" y="5806625"/>
                </a:lnTo>
                <a:cubicBezTo>
                  <a:pt x="2513987" y="5787579"/>
                  <a:pt x="2472887" y="5778056"/>
                  <a:pt x="2431787" y="5778056"/>
                </a:cubicBezTo>
                <a:close/>
                <a:moveTo>
                  <a:pt x="2024617" y="5778056"/>
                </a:moveTo>
                <a:cubicBezTo>
                  <a:pt x="1983517" y="5778056"/>
                  <a:pt x="1942417" y="5787579"/>
                  <a:pt x="1904908" y="5806625"/>
                </a:cubicBezTo>
                <a:lnTo>
                  <a:pt x="1990622" y="5856109"/>
                </a:lnTo>
                <a:lnTo>
                  <a:pt x="1990609" y="5856119"/>
                </a:lnTo>
                <a:lnTo>
                  <a:pt x="1990639" y="5856119"/>
                </a:lnTo>
                <a:lnTo>
                  <a:pt x="1990622" y="5856109"/>
                </a:lnTo>
                <a:lnTo>
                  <a:pt x="2005563" y="5844621"/>
                </a:lnTo>
                <a:cubicBezTo>
                  <a:pt x="2011339" y="5841883"/>
                  <a:pt x="2017795" y="5840349"/>
                  <a:pt x="2024602" y="5840349"/>
                </a:cubicBezTo>
                <a:cubicBezTo>
                  <a:pt x="2038218" y="5840349"/>
                  <a:pt x="2050396" y="5846484"/>
                  <a:pt x="2058595" y="5856119"/>
                </a:cubicBezTo>
                <a:lnTo>
                  <a:pt x="2144326" y="5806625"/>
                </a:lnTo>
                <a:cubicBezTo>
                  <a:pt x="2106817" y="5787579"/>
                  <a:pt x="2065717" y="5778056"/>
                  <a:pt x="2024617" y="5778056"/>
                </a:cubicBezTo>
                <a:close/>
                <a:moveTo>
                  <a:pt x="1617418" y="5778056"/>
                </a:moveTo>
                <a:cubicBezTo>
                  <a:pt x="1576318" y="5778056"/>
                  <a:pt x="1535218" y="5787579"/>
                  <a:pt x="1497708" y="5806625"/>
                </a:cubicBezTo>
                <a:lnTo>
                  <a:pt x="1583422" y="5856109"/>
                </a:lnTo>
                <a:lnTo>
                  <a:pt x="1583409" y="5856119"/>
                </a:lnTo>
                <a:lnTo>
                  <a:pt x="1583439" y="5856119"/>
                </a:lnTo>
                <a:lnTo>
                  <a:pt x="1583422" y="5856109"/>
                </a:lnTo>
                <a:lnTo>
                  <a:pt x="1598363" y="5844621"/>
                </a:lnTo>
                <a:cubicBezTo>
                  <a:pt x="1604139" y="5841883"/>
                  <a:pt x="1610595" y="5840349"/>
                  <a:pt x="1617402" y="5840349"/>
                </a:cubicBezTo>
                <a:cubicBezTo>
                  <a:pt x="1631018" y="5840349"/>
                  <a:pt x="1643197" y="5846484"/>
                  <a:pt x="1651396" y="5856119"/>
                </a:cubicBezTo>
                <a:lnTo>
                  <a:pt x="1737127" y="5806625"/>
                </a:lnTo>
                <a:cubicBezTo>
                  <a:pt x="1699618" y="5787579"/>
                  <a:pt x="1658518" y="5778056"/>
                  <a:pt x="1617418" y="5778056"/>
                </a:cubicBezTo>
                <a:close/>
                <a:moveTo>
                  <a:pt x="1210248" y="5778056"/>
                </a:moveTo>
                <a:cubicBezTo>
                  <a:pt x="1169148" y="5778056"/>
                  <a:pt x="1128048" y="5787579"/>
                  <a:pt x="1090538" y="5806625"/>
                </a:cubicBezTo>
                <a:lnTo>
                  <a:pt x="1176252" y="5856109"/>
                </a:lnTo>
                <a:lnTo>
                  <a:pt x="1176239" y="5856119"/>
                </a:lnTo>
                <a:lnTo>
                  <a:pt x="1176269" y="5856119"/>
                </a:lnTo>
                <a:lnTo>
                  <a:pt x="1176252" y="5856109"/>
                </a:lnTo>
                <a:lnTo>
                  <a:pt x="1191194" y="5844621"/>
                </a:lnTo>
                <a:cubicBezTo>
                  <a:pt x="1196969" y="5841883"/>
                  <a:pt x="1203425" y="5840349"/>
                  <a:pt x="1210233" y="5840349"/>
                </a:cubicBezTo>
                <a:cubicBezTo>
                  <a:pt x="1223848" y="5840349"/>
                  <a:pt x="1236027" y="5846484"/>
                  <a:pt x="1244226" y="5856119"/>
                </a:cubicBezTo>
                <a:lnTo>
                  <a:pt x="1329957" y="5806625"/>
                </a:lnTo>
                <a:cubicBezTo>
                  <a:pt x="1292448" y="5787579"/>
                  <a:pt x="1251348" y="5778056"/>
                  <a:pt x="1210248" y="5778056"/>
                </a:cubicBezTo>
                <a:close/>
                <a:moveTo>
                  <a:pt x="803048" y="5778056"/>
                </a:moveTo>
                <a:cubicBezTo>
                  <a:pt x="761948" y="5778056"/>
                  <a:pt x="720848" y="5787579"/>
                  <a:pt x="683338" y="5806625"/>
                </a:cubicBezTo>
                <a:lnTo>
                  <a:pt x="769053" y="5856110"/>
                </a:lnTo>
                <a:lnTo>
                  <a:pt x="769040" y="5856119"/>
                </a:lnTo>
                <a:lnTo>
                  <a:pt x="769069" y="5856119"/>
                </a:lnTo>
                <a:lnTo>
                  <a:pt x="769053" y="5856110"/>
                </a:lnTo>
                <a:lnTo>
                  <a:pt x="783994" y="5844621"/>
                </a:lnTo>
                <a:cubicBezTo>
                  <a:pt x="789769" y="5841883"/>
                  <a:pt x="796225" y="5840349"/>
                  <a:pt x="803033" y="5840349"/>
                </a:cubicBezTo>
                <a:cubicBezTo>
                  <a:pt x="816648" y="5840349"/>
                  <a:pt x="828827" y="5846484"/>
                  <a:pt x="837026" y="5856119"/>
                </a:cubicBezTo>
                <a:lnTo>
                  <a:pt x="922757" y="5806625"/>
                </a:lnTo>
                <a:cubicBezTo>
                  <a:pt x="885248" y="5787579"/>
                  <a:pt x="844148" y="5778056"/>
                  <a:pt x="803048" y="5778056"/>
                </a:cubicBezTo>
                <a:close/>
                <a:moveTo>
                  <a:pt x="395878" y="5778056"/>
                </a:moveTo>
                <a:cubicBezTo>
                  <a:pt x="354778" y="5778056"/>
                  <a:pt x="313678" y="5787579"/>
                  <a:pt x="276169" y="5806625"/>
                </a:cubicBezTo>
                <a:lnTo>
                  <a:pt x="361900" y="5856119"/>
                </a:lnTo>
                <a:cubicBezTo>
                  <a:pt x="370069" y="5846484"/>
                  <a:pt x="382278" y="5840349"/>
                  <a:pt x="395893" y="5840349"/>
                </a:cubicBezTo>
                <a:cubicBezTo>
                  <a:pt x="402701" y="5840349"/>
                  <a:pt x="409149" y="5841883"/>
                  <a:pt x="414921" y="5844621"/>
                </a:cubicBezTo>
                <a:lnTo>
                  <a:pt x="429873" y="5856109"/>
                </a:lnTo>
                <a:lnTo>
                  <a:pt x="429856" y="5856119"/>
                </a:lnTo>
                <a:lnTo>
                  <a:pt x="429886" y="5856119"/>
                </a:lnTo>
                <a:lnTo>
                  <a:pt x="429873" y="5856109"/>
                </a:lnTo>
                <a:lnTo>
                  <a:pt x="515587" y="5806625"/>
                </a:lnTo>
                <a:cubicBezTo>
                  <a:pt x="478078" y="5787579"/>
                  <a:pt x="436978" y="5778056"/>
                  <a:pt x="395878" y="5778056"/>
                </a:cubicBezTo>
                <a:close/>
                <a:moveTo>
                  <a:pt x="11947763" y="5767575"/>
                </a:moveTo>
                <a:lnTo>
                  <a:pt x="11947765" y="5767594"/>
                </a:lnTo>
                <a:lnTo>
                  <a:pt x="11947763" y="5767605"/>
                </a:lnTo>
                <a:close/>
                <a:moveTo>
                  <a:pt x="599493" y="5731757"/>
                </a:moveTo>
                <a:cubicBezTo>
                  <a:pt x="583214" y="5731757"/>
                  <a:pt x="569390" y="5742439"/>
                  <a:pt x="564632" y="5757162"/>
                </a:cubicBezTo>
                <a:cubicBezTo>
                  <a:pt x="563644" y="5760483"/>
                  <a:pt x="563106" y="5763954"/>
                  <a:pt x="563106" y="5767575"/>
                </a:cubicBezTo>
                <a:cubicBezTo>
                  <a:pt x="563106" y="5787713"/>
                  <a:pt x="579414" y="5804082"/>
                  <a:pt x="599493" y="5804201"/>
                </a:cubicBezTo>
                <a:cubicBezTo>
                  <a:pt x="619571" y="5804052"/>
                  <a:pt x="635880" y="5787683"/>
                  <a:pt x="635880" y="5767575"/>
                </a:cubicBezTo>
                <a:cubicBezTo>
                  <a:pt x="635880" y="5763954"/>
                  <a:pt x="635341" y="5760453"/>
                  <a:pt x="634354" y="5757162"/>
                </a:cubicBezTo>
                <a:cubicBezTo>
                  <a:pt x="629596" y="5742439"/>
                  <a:pt x="615771" y="5731757"/>
                  <a:pt x="599493" y="5731757"/>
                </a:cubicBezTo>
                <a:close/>
                <a:moveTo>
                  <a:pt x="192323" y="5731757"/>
                </a:moveTo>
                <a:cubicBezTo>
                  <a:pt x="176044" y="5731757"/>
                  <a:pt x="162220" y="5742439"/>
                  <a:pt x="157462" y="5757162"/>
                </a:cubicBezTo>
                <a:cubicBezTo>
                  <a:pt x="156474" y="5760483"/>
                  <a:pt x="155936" y="5763954"/>
                  <a:pt x="155936" y="5767575"/>
                </a:cubicBezTo>
                <a:cubicBezTo>
                  <a:pt x="155936" y="5787713"/>
                  <a:pt x="172244" y="5804082"/>
                  <a:pt x="192323" y="5804201"/>
                </a:cubicBezTo>
                <a:cubicBezTo>
                  <a:pt x="212401" y="5804052"/>
                  <a:pt x="228710" y="5787683"/>
                  <a:pt x="228710" y="5767575"/>
                </a:cubicBezTo>
                <a:cubicBezTo>
                  <a:pt x="228710" y="5763954"/>
                  <a:pt x="228171" y="5760453"/>
                  <a:pt x="227184" y="5757162"/>
                </a:cubicBezTo>
                <a:cubicBezTo>
                  <a:pt x="222426" y="5742439"/>
                  <a:pt x="208601" y="5731757"/>
                  <a:pt x="192323" y="5731757"/>
                </a:cubicBezTo>
                <a:close/>
                <a:moveTo>
                  <a:pt x="12000608" y="5731727"/>
                </a:moveTo>
                <a:cubicBezTo>
                  <a:pt x="11984330" y="5731727"/>
                  <a:pt x="11970505" y="5742409"/>
                  <a:pt x="11965748" y="5757132"/>
                </a:cubicBezTo>
                <a:cubicBezTo>
                  <a:pt x="11964760" y="5760453"/>
                  <a:pt x="11964221" y="5763924"/>
                  <a:pt x="11964221" y="5767545"/>
                </a:cubicBezTo>
                <a:cubicBezTo>
                  <a:pt x="11964221" y="5787683"/>
                  <a:pt x="11980530" y="5804052"/>
                  <a:pt x="12000608" y="5804171"/>
                </a:cubicBezTo>
                <a:cubicBezTo>
                  <a:pt x="12020687" y="5804022"/>
                  <a:pt x="12036996" y="5787654"/>
                  <a:pt x="12036996" y="5767545"/>
                </a:cubicBezTo>
                <a:cubicBezTo>
                  <a:pt x="12036996" y="5763924"/>
                  <a:pt x="12036457" y="5760424"/>
                  <a:pt x="12035469" y="5757132"/>
                </a:cubicBezTo>
                <a:cubicBezTo>
                  <a:pt x="12030712" y="5742409"/>
                  <a:pt x="12016886" y="5731727"/>
                  <a:pt x="12000608" y="5731727"/>
                </a:cubicBezTo>
                <a:close/>
                <a:moveTo>
                  <a:pt x="11593438" y="5731727"/>
                </a:moveTo>
                <a:cubicBezTo>
                  <a:pt x="11577160" y="5731727"/>
                  <a:pt x="11563336" y="5742409"/>
                  <a:pt x="11558578" y="5757132"/>
                </a:cubicBezTo>
                <a:cubicBezTo>
                  <a:pt x="11557590" y="5760453"/>
                  <a:pt x="11557051" y="5763924"/>
                  <a:pt x="11557051" y="5767545"/>
                </a:cubicBezTo>
                <a:cubicBezTo>
                  <a:pt x="11557051" y="5787683"/>
                  <a:pt x="11573360" y="5804052"/>
                  <a:pt x="11593438" y="5804171"/>
                </a:cubicBezTo>
                <a:cubicBezTo>
                  <a:pt x="11613517" y="5804022"/>
                  <a:pt x="11629826" y="5787654"/>
                  <a:pt x="11629826" y="5767545"/>
                </a:cubicBezTo>
                <a:cubicBezTo>
                  <a:pt x="11629826" y="5763924"/>
                  <a:pt x="11629287" y="5760424"/>
                  <a:pt x="11628300" y="5757132"/>
                </a:cubicBezTo>
                <a:cubicBezTo>
                  <a:pt x="11623541" y="5742409"/>
                  <a:pt x="11609717" y="5731727"/>
                  <a:pt x="11593438" y="5731727"/>
                </a:cubicBezTo>
                <a:close/>
                <a:moveTo>
                  <a:pt x="11186239" y="5731727"/>
                </a:moveTo>
                <a:cubicBezTo>
                  <a:pt x="11169960" y="5731727"/>
                  <a:pt x="11156136" y="5742409"/>
                  <a:pt x="11151377" y="5757132"/>
                </a:cubicBezTo>
                <a:cubicBezTo>
                  <a:pt x="11150390" y="5760453"/>
                  <a:pt x="11149851" y="5763924"/>
                  <a:pt x="11149851" y="5767545"/>
                </a:cubicBezTo>
                <a:cubicBezTo>
                  <a:pt x="11149851" y="5787683"/>
                  <a:pt x="11166160" y="5804052"/>
                  <a:pt x="11186239" y="5804171"/>
                </a:cubicBezTo>
                <a:cubicBezTo>
                  <a:pt x="11206317" y="5804022"/>
                  <a:pt x="11222626" y="5787654"/>
                  <a:pt x="11222626" y="5767545"/>
                </a:cubicBezTo>
                <a:cubicBezTo>
                  <a:pt x="11222626" y="5763924"/>
                  <a:pt x="11222087" y="5760424"/>
                  <a:pt x="11221100" y="5757132"/>
                </a:cubicBezTo>
                <a:cubicBezTo>
                  <a:pt x="11216341" y="5742409"/>
                  <a:pt x="11202517" y="5731727"/>
                  <a:pt x="11186239" y="5731727"/>
                </a:cubicBezTo>
                <a:close/>
                <a:moveTo>
                  <a:pt x="10779069" y="5731727"/>
                </a:moveTo>
                <a:cubicBezTo>
                  <a:pt x="10762791" y="5731727"/>
                  <a:pt x="10748965" y="5742409"/>
                  <a:pt x="10744208" y="5757132"/>
                </a:cubicBezTo>
                <a:cubicBezTo>
                  <a:pt x="10743220" y="5760453"/>
                  <a:pt x="10742682" y="5763924"/>
                  <a:pt x="10742682" y="5767545"/>
                </a:cubicBezTo>
                <a:cubicBezTo>
                  <a:pt x="10742682" y="5787683"/>
                  <a:pt x="10758990" y="5804052"/>
                  <a:pt x="10779069" y="5804171"/>
                </a:cubicBezTo>
                <a:cubicBezTo>
                  <a:pt x="10799147" y="5804022"/>
                  <a:pt x="10815456" y="5787654"/>
                  <a:pt x="10815456" y="5767545"/>
                </a:cubicBezTo>
                <a:cubicBezTo>
                  <a:pt x="10815456" y="5763924"/>
                  <a:pt x="10814917" y="5760424"/>
                  <a:pt x="10813929" y="5757132"/>
                </a:cubicBezTo>
                <a:cubicBezTo>
                  <a:pt x="10809172" y="5742409"/>
                  <a:pt x="10795347" y="5731727"/>
                  <a:pt x="10779069" y="5731727"/>
                </a:cubicBezTo>
                <a:close/>
                <a:moveTo>
                  <a:pt x="10371899" y="5731727"/>
                </a:moveTo>
                <a:cubicBezTo>
                  <a:pt x="10355620" y="5731727"/>
                  <a:pt x="10341795" y="5742409"/>
                  <a:pt x="10337038" y="5757132"/>
                </a:cubicBezTo>
                <a:cubicBezTo>
                  <a:pt x="10336050" y="5760453"/>
                  <a:pt x="10335512" y="5763924"/>
                  <a:pt x="10335512" y="5767545"/>
                </a:cubicBezTo>
                <a:cubicBezTo>
                  <a:pt x="10335512" y="5787683"/>
                  <a:pt x="10351820" y="5804052"/>
                  <a:pt x="10371899" y="5804171"/>
                </a:cubicBezTo>
                <a:cubicBezTo>
                  <a:pt x="10391977" y="5804022"/>
                  <a:pt x="10408286" y="5787654"/>
                  <a:pt x="10408286" y="5767545"/>
                </a:cubicBezTo>
                <a:cubicBezTo>
                  <a:pt x="10408286" y="5763924"/>
                  <a:pt x="10407747" y="5760424"/>
                  <a:pt x="10406760" y="5757132"/>
                </a:cubicBezTo>
                <a:cubicBezTo>
                  <a:pt x="10402002" y="5742409"/>
                  <a:pt x="10388177" y="5731727"/>
                  <a:pt x="10371899" y="5731727"/>
                </a:cubicBezTo>
                <a:close/>
                <a:moveTo>
                  <a:pt x="9964699" y="5731727"/>
                </a:moveTo>
                <a:cubicBezTo>
                  <a:pt x="9948420" y="5731727"/>
                  <a:pt x="9934596" y="5742409"/>
                  <a:pt x="9929838" y="5757132"/>
                </a:cubicBezTo>
                <a:cubicBezTo>
                  <a:pt x="9928850" y="5760453"/>
                  <a:pt x="9928312" y="5763924"/>
                  <a:pt x="9928312" y="5767545"/>
                </a:cubicBezTo>
                <a:cubicBezTo>
                  <a:pt x="9928312" y="5787683"/>
                  <a:pt x="9944620" y="5804052"/>
                  <a:pt x="9964699" y="5804171"/>
                </a:cubicBezTo>
                <a:cubicBezTo>
                  <a:pt x="9984778" y="5804022"/>
                  <a:pt x="10001086" y="5787654"/>
                  <a:pt x="10001086" y="5767545"/>
                </a:cubicBezTo>
                <a:cubicBezTo>
                  <a:pt x="10001086" y="5763924"/>
                  <a:pt x="10000548" y="5760424"/>
                  <a:pt x="9999560" y="5757132"/>
                </a:cubicBezTo>
                <a:cubicBezTo>
                  <a:pt x="9994802" y="5742409"/>
                  <a:pt x="9980978" y="5731727"/>
                  <a:pt x="9964699" y="5731727"/>
                </a:cubicBezTo>
                <a:close/>
                <a:moveTo>
                  <a:pt x="9557529" y="5731727"/>
                </a:moveTo>
                <a:cubicBezTo>
                  <a:pt x="9541251" y="5731727"/>
                  <a:pt x="9527426" y="5742409"/>
                  <a:pt x="9522668" y="5757132"/>
                </a:cubicBezTo>
                <a:cubicBezTo>
                  <a:pt x="9521681" y="5760453"/>
                  <a:pt x="9521142" y="5763924"/>
                  <a:pt x="9521142" y="5767545"/>
                </a:cubicBezTo>
                <a:cubicBezTo>
                  <a:pt x="9521142" y="5787683"/>
                  <a:pt x="9537451" y="5804052"/>
                  <a:pt x="9557529" y="5804171"/>
                </a:cubicBezTo>
                <a:cubicBezTo>
                  <a:pt x="9577608" y="5804022"/>
                  <a:pt x="9593916" y="5787654"/>
                  <a:pt x="9593916" y="5767545"/>
                </a:cubicBezTo>
                <a:cubicBezTo>
                  <a:pt x="9593916" y="5763924"/>
                  <a:pt x="9593378" y="5760424"/>
                  <a:pt x="9592390" y="5757132"/>
                </a:cubicBezTo>
                <a:cubicBezTo>
                  <a:pt x="9587633" y="5742409"/>
                  <a:pt x="9573808" y="5731727"/>
                  <a:pt x="9557529" y="5731727"/>
                </a:cubicBezTo>
                <a:close/>
                <a:moveTo>
                  <a:pt x="9150329" y="5731727"/>
                </a:moveTo>
                <a:cubicBezTo>
                  <a:pt x="9134051" y="5731727"/>
                  <a:pt x="9120226" y="5742409"/>
                  <a:pt x="9115469" y="5757132"/>
                </a:cubicBezTo>
                <a:cubicBezTo>
                  <a:pt x="9114481" y="5760453"/>
                  <a:pt x="9113942" y="5763924"/>
                  <a:pt x="9113942" y="5767545"/>
                </a:cubicBezTo>
                <a:cubicBezTo>
                  <a:pt x="9113942" y="5787683"/>
                  <a:pt x="9130251" y="5804052"/>
                  <a:pt x="9150329" y="5804171"/>
                </a:cubicBezTo>
                <a:cubicBezTo>
                  <a:pt x="9170408" y="5804022"/>
                  <a:pt x="9186717" y="5787654"/>
                  <a:pt x="9186717" y="5767545"/>
                </a:cubicBezTo>
                <a:cubicBezTo>
                  <a:pt x="9186717" y="5763924"/>
                  <a:pt x="9186178" y="5760424"/>
                  <a:pt x="9185191" y="5757132"/>
                </a:cubicBezTo>
                <a:cubicBezTo>
                  <a:pt x="9180433" y="5742409"/>
                  <a:pt x="9166608" y="5731727"/>
                  <a:pt x="9150329" y="5731727"/>
                </a:cubicBezTo>
                <a:close/>
                <a:moveTo>
                  <a:pt x="8743159" y="5731727"/>
                </a:moveTo>
                <a:cubicBezTo>
                  <a:pt x="8726881" y="5731727"/>
                  <a:pt x="8713057" y="5742409"/>
                  <a:pt x="8708299" y="5757132"/>
                </a:cubicBezTo>
                <a:cubicBezTo>
                  <a:pt x="8707311" y="5760453"/>
                  <a:pt x="8706772" y="5763924"/>
                  <a:pt x="8706772" y="5767545"/>
                </a:cubicBezTo>
                <a:cubicBezTo>
                  <a:pt x="8706772" y="5787683"/>
                  <a:pt x="8723081" y="5804052"/>
                  <a:pt x="8743159" y="5804171"/>
                </a:cubicBezTo>
                <a:cubicBezTo>
                  <a:pt x="8763238" y="5804022"/>
                  <a:pt x="8779547" y="5787654"/>
                  <a:pt x="8779547" y="5767545"/>
                </a:cubicBezTo>
                <a:cubicBezTo>
                  <a:pt x="8779547" y="5763924"/>
                  <a:pt x="8779008" y="5760424"/>
                  <a:pt x="8778021" y="5757132"/>
                </a:cubicBezTo>
                <a:cubicBezTo>
                  <a:pt x="8773262" y="5742409"/>
                  <a:pt x="8759438" y="5731727"/>
                  <a:pt x="8743159" y="5731727"/>
                </a:cubicBezTo>
                <a:close/>
                <a:moveTo>
                  <a:pt x="8335960" y="5731727"/>
                </a:moveTo>
                <a:cubicBezTo>
                  <a:pt x="8319682" y="5731727"/>
                  <a:pt x="8305857" y="5742409"/>
                  <a:pt x="8301098" y="5757132"/>
                </a:cubicBezTo>
                <a:cubicBezTo>
                  <a:pt x="8300112" y="5760453"/>
                  <a:pt x="8299572" y="5763924"/>
                  <a:pt x="8299572" y="5767545"/>
                </a:cubicBezTo>
                <a:cubicBezTo>
                  <a:pt x="8299572" y="5787683"/>
                  <a:pt x="8315881" y="5804052"/>
                  <a:pt x="8335960" y="5804171"/>
                </a:cubicBezTo>
                <a:cubicBezTo>
                  <a:pt x="8356038" y="5804022"/>
                  <a:pt x="8372347" y="5787654"/>
                  <a:pt x="8372347" y="5767545"/>
                </a:cubicBezTo>
                <a:cubicBezTo>
                  <a:pt x="8372347" y="5763924"/>
                  <a:pt x="8371808" y="5760424"/>
                  <a:pt x="8370821" y="5757132"/>
                </a:cubicBezTo>
                <a:cubicBezTo>
                  <a:pt x="8366063" y="5742409"/>
                  <a:pt x="8352238" y="5731727"/>
                  <a:pt x="8335960" y="5731727"/>
                </a:cubicBezTo>
                <a:close/>
                <a:moveTo>
                  <a:pt x="7928790" y="5731727"/>
                </a:moveTo>
                <a:cubicBezTo>
                  <a:pt x="7912512" y="5731727"/>
                  <a:pt x="7898687" y="5742409"/>
                  <a:pt x="7893929" y="5757132"/>
                </a:cubicBezTo>
                <a:cubicBezTo>
                  <a:pt x="7892942" y="5760453"/>
                  <a:pt x="7892403" y="5763924"/>
                  <a:pt x="7892403" y="5767545"/>
                </a:cubicBezTo>
                <a:cubicBezTo>
                  <a:pt x="7892403" y="5787683"/>
                  <a:pt x="7908711" y="5804052"/>
                  <a:pt x="7928790" y="5804171"/>
                </a:cubicBezTo>
                <a:cubicBezTo>
                  <a:pt x="7948869" y="5804022"/>
                  <a:pt x="7965177" y="5787654"/>
                  <a:pt x="7965177" y="5767545"/>
                </a:cubicBezTo>
                <a:cubicBezTo>
                  <a:pt x="7965177" y="5763924"/>
                  <a:pt x="7964638" y="5760424"/>
                  <a:pt x="7963651" y="5757132"/>
                </a:cubicBezTo>
                <a:cubicBezTo>
                  <a:pt x="7958893" y="5742409"/>
                  <a:pt x="7945068" y="5731727"/>
                  <a:pt x="7928790" y="5731727"/>
                </a:cubicBezTo>
                <a:close/>
                <a:moveTo>
                  <a:pt x="7521590" y="5731727"/>
                </a:moveTo>
                <a:cubicBezTo>
                  <a:pt x="7505312" y="5731727"/>
                  <a:pt x="7491487" y="5742409"/>
                  <a:pt x="7486729" y="5757132"/>
                </a:cubicBezTo>
                <a:cubicBezTo>
                  <a:pt x="7485742" y="5760453"/>
                  <a:pt x="7485203" y="5763924"/>
                  <a:pt x="7485203" y="5767545"/>
                </a:cubicBezTo>
                <a:cubicBezTo>
                  <a:pt x="7485203" y="5787683"/>
                  <a:pt x="7501511" y="5804052"/>
                  <a:pt x="7521590" y="5804171"/>
                </a:cubicBezTo>
                <a:cubicBezTo>
                  <a:pt x="7541669" y="5804022"/>
                  <a:pt x="7557978" y="5787654"/>
                  <a:pt x="7557978" y="5767545"/>
                </a:cubicBezTo>
                <a:cubicBezTo>
                  <a:pt x="7557978" y="5763924"/>
                  <a:pt x="7557438" y="5760424"/>
                  <a:pt x="7556451" y="5757132"/>
                </a:cubicBezTo>
                <a:cubicBezTo>
                  <a:pt x="7551693" y="5742409"/>
                  <a:pt x="7537869" y="5731727"/>
                  <a:pt x="7521590" y="5731727"/>
                </a:cubicBezTo>
                <a:close/>
                <a:moveTo>
                  <a:pt x="7114421" y="5731727"/>
                </a:moveTo>
                <a:cubicBezTo>
                  <a:pt x="7098142" y="5731727"/>
                  <a:pt x="7084317" y="5742409"/>
                  <a:pt x="7079559" y="5757132"/>
                </a:cubicBezTo>
                <a:cubicBezTo>
                  <a:pt x="7078572" y="5760453"/>
                  <a:pt x="7078033" y="5763924"/>
                  <a:pt x="7078033" y="5767545"/>
                </a:cubicBezTo>
                <a:cubicBezTo>
                  <a:pt x="7078033" y="5787683"/>
                  <a:pt x="7094341" y="5804052"/>
                  <a:pt x="7114421" y="5804171"/>
                </a:cubicBezTo>
                <a:cubicBezTo>
                  <a:pt x="7134499" y="5804022"/>
                  <a:pt x="7150807" y="5787654"/>
                  <a:pt x="7150807" y="5767545"/>
                </a:cubicBezTo>
                <a:cubicBezTo>
                  <a:pt x="7150807" y="5763924"/>
                  <a:pt x="7150269" y="5760424"/>
                  <a:pt x="7149281" y="5757132"/>
                </a:cubicBezTo>
                <a:cubicBezTo>
                  <a:pt x="7144523" y="5742409"/>
                  <a:pt x="7130699" y="5731727"/>
                  <a:pt x="7114421" y="5731727"/>
                </a:cubicBezTo>
                <a:close/>
                <a:moveTo>
                  <a:pt x="6707251" y="5731727"/>
                </a:moveTo>
                <a:cubicBezTo>
                  <a:pt x="6690972" y="5731727"/>
                  <a:pt x="6677147" y="5742409"/>
                  <a:pt x="6672390" y="5757132"/>
                </a:cubicBezTo>
                <a:cubicBezTo>
                  <a:pt x="6671402" y="5760453"/>
                  <a:pt x="6670864" y="5763924"/>
                  <a:pt x="6670864" y="5767545"/>
                </a:cubicBezTo>
                <a:cubicBezTo>
                  <a:pt x="6670864" y="5787683"/>
                  <a:pt x="6687172" y="5804052"/>
                  <a:pt x="6707251" y="5804171"/>
                </a:cubicBezTo>
                <a:cubicBezTo>
                  <a:pt x="6727329" y="5804022"/>
                  <a:pt x="6743637" y="5787654"/>
                  <a:pt x="6743637" y="5767545"/>
                </a:cubicBezTo>
                <a:cubicBezTo>
                  <a:pt x="6743637" y="5763924"/>
                  <a:pt x="6743099" y="5760424"/>
                  <a:pt x="6742111" y="5757132"/>
                </a:cubicBezTo>
                <a:cubicBezTo>
                  <a:pt x="6737354" y="5742409"/>
                  <a:pt x="6723529" y="5731727"/>
                  <a:pt x="6707251" y="5731727"/>
                </a:cubicBezTo>
                <a:close/>
                <a:moveTo>
                  <a:pt x="6300051" y="5731727"/>
                </a:moveTo>
                <a:cubicBezTo>
                  <a:pt x="6283772" y="5731727"/>
                  <a:pt x="6269947" y="5742409"/>
                  <a:pt x="6265190" y="5757132"/>
                </a:cubicBezTo>
                <a:cubicBezTo>
                  <a:pt x="6264202" y="5760453"/>
                  <a:pt x="6263664" y="5763924"/>
                  <a:pt x="6263664" y="5767545"/>
                </a:cubicBezTo>
                <a:cubicBezTo>
                  <a:pt x="6263664" y="5787683"/>
                  <a:pt x="6279972" y="5804052"/>
                  <a:pt x="6300051" y="5804171"/>
                </a:cubicBezTo>
                <a:cubicBezTo>
                  <a:pt x="6320129" y="5804022"/>
                  <a:pt x="6336438" y="5787654"/>
                  <a:pt x="6336438" y="5767545"/>
                </a:cubicBezTo>
                <a:cubicBezTo>
                  <a:pt x="6336438" y="5763924"/>
                  <a:pt x="6335899" y="5760424"/>
                  <a:pt x="6334912" y="5757132"/>
                </a:cubicBezTo>
                <a:cubicBezTo>
                  <a:pt x="6330154" y="5742409"/>
                  <a:pt x="6316329" y="5731727"/>
                  <a:pt x="6300051" y="5731727"/>
                </a:cubicBezTo>
                <a:close/>
                <a:moveTo>
                  <a:pt x="5892881" y="5731727"/>
                </a:moveTo>
                <a:cubicBezTo>
                  <a:pt x="5876602" y="5731727"/>
                  <a:pt x="5862778" y="5742409"/>
                  <a:pt x="5858020" y="5757132"/>
                </a:cubicBezTo>
                <a:cubicBezTo>
                  <a:pt x="5857032" y="5760453"/>
                  <a:pt x="5856494" y="5763924"/>
                  <a:pt x="5856494" y="5767545"/>
                </a:cubicBezTo>
                <a:cubicBezTo>
                  <a:pt x="5856494" y="5787683"/>
                  <a:pt x="5872802" y="5804052"/>
                  <a:pt x="5892881" y="5804171"/>
                </a:cubicBezTo>
                <a:cubicBezTo>
                  <a:pt x="5912960" y="5804022"/>
                  <a:pt x="5929268" y="5787654"/>
                  <a:pt x="5929268" y="5767545"/>
                </a:cubicBezTo>
                <a:cubicBezTo>
                  <a:pt x="5929268" y="5763924"/>
                  <a:pt x="5928731" y="5760424"/>
                  <a:pt x="5927742" y="5757132"/>
                </a:cubicBezTo>
                <a:cubicBezTo>
                  <a:pt x="5922984" y="5742409"/>
                  <a:pt x="5909159" y="5731727"/>
                  <a:pt x="5892881" y="5731727"/>
                </a:cubicBezTo>
                <a:close/>
                <a:moveTo>
                  <a:pt x="5485682" y="5731727"/>
                </a:moveTo>
                <a:cubicBezTo>
                  <a:pt x="5469403" y="5731727"/>
                  <a:pt x="5455578" y="5742409"/>
                  <a:pt x="5450821" y="5757132"/>
                </a:cubicBezTo>
                <a:cubicBezTo>
                  <a:pt x="5449834" y="5760453"/>
                  <a:pt x="5449295" y="5763924"/>
                  <a:pt x="5449295" y="5767545"/>
                </a:cubicBezTo>
                <a:cubicBezTo>
                  <a:pt x="5449295" y="5787683"/>
                  <a:pt x="5465603" y="5804052"/>
                  <a:pt x="5485682" y="5804171"/>
                </a:cubicBezTo>
                <a:cubicBezTo>
                  <a:pt x="5505760" y="5804022"/>
                  <a:pt x="5522069" y="5787654"/>
                  <a:pt x="5522069" y="5767545"/>
                </a:cubicBezTo>
                <a:cubicBezTo>
                  <a:pt x="5522069" y="5763924"/>
                  <a:pt x="5521530" y="5760424"/>
                  <a:pt x="5520543" y="5757132"/>
                </a:cubicBezTo>
                <a:cubicBezTo>
                  <a:pt x="5515784" y="5742409"/>
                  <a:pt x="5501959" y="5731727"/>
                  <a:pt x="5485682" y="5731727"/>
                </a:cubicBezTo>
                <a:close/>
                <a:moveTo>
                  <a:pt x="5078511" y="5731727"/>
                </a:moveTo>
                <a:cubicBezTo>
                  <a:pt x="5062233" y="5731727"/>
                  <a:pt x="5048408" y="5742409"/>
                  <a:pt x="5043650" y="5757132"/>
                </a:cubicBezTo>
                <a:cubicBezTo>
                  <a:pt x="5042663" y="5760453"/>
                  <a:pt x="5042124" y="5763924"/>
                  <a:pt x="5042124" y="5767545"/>
                </a:cubicBezTo>
                <a:cubicBezTo>
                  <a:pt x="5042124" y="5787683"/>
                  <a:pt x="5058432" y="5804052"/>
                  <a:pt x="5078511" y="5804171"/>
                </a:cubicBezTo>
                <a:cubicBezTo>
                  <a:pt x="5098590" y="5804022"/>
                  <a:pt x="5114898" y="5787654"/>
                  <a:pt x="5114898" y="5767545"/>
                </a:cubicBezTo>
                <a:cubicBezTo>
                  <a:pt x="5114898" y="5763924"/>
                  <a:pt x="5114359" y="5760424"/>
                  <a:pt x="5113372" y="5757132"/>
                </a:cubicBezTo>
                <a:cubicBezTo>
                  <a:pt x="5108614" y="5742409"/>
                  <a:pt x="5094790" y="5731727"/>
                  <a:pt x="5078511" y="5731727"/>
                </a:cubicBezTo>
                <a:close/>
                <a:moveTo>
                  <a:pt x="4671311" y="5731727"/>
                </a:moveTo>
                <a:cubicBezTo>
                  <a:pt x="4655033" y="5731727"/>
                  <a:pt x="4641208" y="5742409"/>
                  <a:pt x="4636450" y="5757132"/>
                </a:cubicBezTo>
                <a:cubicBezTo>
                  <a:pt x="4635463" y="5760453"/>
                  <a:pt x="4634924" y="5763924"/>
                  <a:pt x="4634924" y="5767545"/>
                </a:cubicBezTo>
                <a:cubicBezTo>
                  <a:pt x="4634924" y="5787683"/>
                  <a:pt x="4651234" y="5804052"/>
                  <a:pt x="4671311" y="5804171"/>
                </a:cubicBezTo>
                <a:cubicBezTo>
                  <a:pt x="4691390" y="5804022"/>
                  <a:pt x="4707699" y="5787654"/>
                  <a:pt x="4707699" y="5767545"/>
                </a:cubicBezTo>
                <a:cubicBezTo>
                  <a:pt x="4707699" y="5763924"/>
                  <a:pt x="4707160" y="5760424"/>
                  <a:pt x="4706172" y="5757132"/>
                </a:cubicBezTo>
                <a:cubicBezTo>
                  <a:pt x="4701414" y="5742409"/>
                  <a:pt x="4687590" y="5731727"/>
                  <a:pt x="4671311" y="5731727"/>
                </a:cubicBezTo>
                <a:close/>
                <a:moveTo>
                  <a:pt x="4264142" y="5731727"/>
                </a:moveTo>
                <a:cubicBezTo>
                  <a:pt x="4247864" y="5731727"/>
                  <a:pt x="4234038" y="5742409"/>
                  <a:pt x="4229281" y="5757132"/>
                </a:cubicBezTo>
                <a:cubicBezTo>
                  <a:pt x="4228293" y="5760453"/>
                  <a:pt x="4227755" y="5763924"/>
                  <a:pt x="4227755" y="5767545"/>
                </a:cubicBezTo>
                <a:cubicBezTo>
                  <a:pt x="4227755" y="5787683"/>
                  <a:pt x="4244063" y="5804052"/>
                  <a:pt x="4264142" y="5804171"/>
                </a:cubicBezTo>
                <a:cubicBezTo>
                  <a:pt x="4284220" y="5804022"/>
                  <a:pt x="4300528" y="5787654"/>
                  <a:pt x="4300528" y="5767545"/>
                </a:cubicBezTo>
                <a:cubicBezTo>
                  <a:pt x="4300528" y="5763924"/>
                  <a:pt x="4299990" y="5760424"/>
                  <a:pt x="4299003" y="5757132"/>
                </a:cubicBezTo>
                <a:cubicBezTo>
                  <a:pt x="4294245" y="5742409"/>
                  <a:pt x="4280421" y="5731727"/>
                  <a:pt x="4264142" y="5731727"/>
                </a:cubicBezTo>
                <a:close/>
                <a:moveTo>
                  <a:pt x="3856942" y="5731727"/>
                </a:moveTo>
                <a:cubicBezTo>
                  <a:pt x="3840663" y="5731727"/>
                  <a:pt x="3826839" y="5742409"/>
                  <a:pt x="3822080" y="5757132"/>
                </a:cubicBezTo>
                <a:cubicBezTo>
                  <a:pt x="3821093" y="5760453"/>
                  <a:pt x="3820554" y="5763924"/>
                  <a:pt x="3820554" y="5767545"/>
                </a:cubicBezTo>
                <a:cubicBezTo>
                  <a:pt x="3820554" y="5787683"/>
                  <a:pt x="3836863" y="5804052"/>
                  <a:pt x="3856942" y="5804171"/>
                </a:cubicBezTo>
                <a:cubicBezTo>
                  <a:pt x="3877020" y="5804022"/>
                  <a:pt x="3893329" y="5787654"/>
                  <a:pt x="3893329" y="5767545"/>
                </a:cubicBezTo>
                <a:cubicBezTo>
                  <a:pt x="3893329" y="5763924"/>
                  <a:pt x="3892790" y="5760424"/>
                  <a:pt x="3891803" y="5757132"/>
                </a:cubicBezTo>
                <a:cubicBezTo>
                  <a:pt x="3887045" y="5742409"/>
                  <a:pt x="3873220" y="5731727"/>
                  <a:pt x="3856942" y="5731727"/>
                </a:cubicBezTo>
                <a:close/>
                <a:moveTo>
                  <a:pt x="3449772" y="5731727"/>
                </a:moveTo>
                <a:cubicBezTo>
                  <a:pt x="3433493" y="5731727"/>
                  <a:pt x="3419669" y="5742409"/>
                  <a:pt x="3414911" y="5757132"/>
                </a:cubicBezTo>
                <a:cubicBezTo>
                  <a:pt x="3413923" y="5760453"/>
                  <a:pt x="3413385" y="5763924"/>
                  <a:pt x="3413385" y="5767545"/>
                </a:cubicBezTo>
                <a:cubicBezTo>
                  <a:pt x="3413385" y="5787683"/>
                  <a:pt x="3429693" y="5804052"/>
                  <a:pt x="3449772" y="5804171"/>
                </a:cubicBezTo>
                <a:cubicBezTo>
                  <a:pt x="3469850" y="5804022"/>
                  <a:pt x="3486159" y="5787654"/>
                  <a:pt x="3486159" y="5767545"/>
                </a:cubicBezTo>
                <a:cubicBezTo>
                  <a:pt x="3486159" y="5763924"/>
                  <a:pt x="3485620" y="5760424"/>
                  <a:pt x="3484632" y="5757132"/>
                </a:cubicBezTo>
                <a:cubicBezTo>
                  <a:pt x="3479875" y="5742409"/>
                  <a:pt x="3466050" y="5731727"/>
                  <a:pt x="3449772" y="5731727"/>
                </a:cubicBezTo>
                <a:close/>
                <a:moveTo>
                  <a:pt x="3042602" y="5731727"/>
                </a:moveTo>
                <a:cubicBezTo>
                  <a:pt x="3026323" y="5731727"/>
                  <a:pt x="3012499" y="5742409"/>
                  <a:pt x="3007741" y="5757132"/>
                </a:cubicBezTo>
                <a:cubicBezTo>
                  <a:pt x="3006753" y="5760453"/>
                  <a:pt x="3006215" y="5763924"/>
                  <a:pt x="3006215" y="5767545"/>
                </a:cubicBezTo>
                <a:cubicBezTo>
                  <a:pt x="3006215" y="5787683"/>
                  <a:pt x="3022523" y="5804052"/>
                  <a:pt x="3042602" y="5804171"/>
                </a:cubicBezTo>
                <a:cubicBezTo>
                  <a:pt x="3062681" y="5804022"/>
                  <a:pt x="3078989" y="5787654"/>
                  <a:pt x="3078989" y="5767545"/>
                </a:cubicBezTo>
                <a:cubicBezTo>
                  <a:pt x="3078989" y="5763924"/>
                  <a:pt x="3078450" y="5760424"/>
                  <a:pt x="3077463" y="5757132"/>
                </a:cubicBezTo>
                <a:cubicBezTo>
                  <a:pt x="3072705" y="5742409"/>
                  <a:pt x="3058880" y="5731727"/>
                  <a:pt x="3042602" y="5731727"/>
                </a:cubicBezTo>
                <a:close/>
                <a:moveTo>
                  <a:pt x="2635402" y="5731727"/>
                </a:moveTo>
                <a:cubicBezTo>
                  <a:pt x="2619124" y="5731727"/>
                  <a:pt x="2605299" y="5742409"/>
                  <a:pt x="2600541" y="5757132"/>
                </a:cubicBezTo>
                <a:cubicBezTo>
                  <a:pt x="2599553" y="5760453"/>
                  <a:pt x="2599015" y="5763924"/>
                  <a:pt x="2599015" y="5767545"/>
                </a:cubicBezTo>
                <a:cubicBezTo>
                  <a:pt x="2599015" y="5787683"/>
                  <a:pt x="2615323" y="5804052"/>
                  <a:pt x="2635402" y="5804171"/>
                </a:cubicBezTo>
                <a:cubicBezTo>
                  <a:pt x="2655481" y="5804022"/>
                  <a:pt x="2671789" y="5787654"/>
                  <a:pt x="2671789" y="5767545"/>
                </a:cubicBezTo>
                <a:cubicBezTo>
                  <a:pt x="2671789" y="5763924"/>
                  <a:pt x="2671250" y="5760424"/>
                  <a:pt x="2670263" y="5757132"/>
                </a:cubicBezTo>
                <a:cubicBezTo>
                  <a:pt x="2665505" y="5742409"/>
                  <a:pt x="2651680" y="5731727"/>
                  <a:pt x="2635402" y="5731727"/>
                </a:cubicBezTo>
                <a:close/>
                <a:moveTo>
                  <a:pt x="2228232" y="5731727"/>
                </a:moveTo>
                <a:cubicBezTo>
                  <a:pt x="2211954" y="5731727"/>
                  <a:pt x="2198129" y="5742409"/>
                  <a:pt x="2193371" y="5757132"/>
                </a:cubicBezTo>
                <a:cubicBezTo>
                  <a:pt x="2192384" y="5760453"/>
                  <a:pt x="2191845" y="5763924"/>
                  <a:pt x="2191845" y="5767545"/>
                </a:cubicBezTo>
                <a:cubicBezTo>
                  <a:pt x="2191845" y="5787683"/>
                  <a:pt x="2208153" y="5804052"/>
                  <a:pt x="2228232" y="5804171"/>
                </a:cubicBezTo>
                <a:cubicBezTo>
                  <a:pt x="2248311" y="5804022"/>
                  <a:pt x="2264619" y="5787654"/>
                  <a:pt x="2264619" y="5767545"/>
                </a:cubicBezTo>
                <a:cubicBezTo>
                  <a:pt x="2264619" y="5763924"/>
                  <a:pt x="2264081" y="5760424"/>
                  <a:pt x="2263093" y="5757132"/>
                </a:cubicBezTo>
                <a:cubicBezTo>
                  <a:pt x="2258335" y="5742409"/>
                  <a:pt x="2244511" y="5731727"/>
                  <a:pt x="2228232" y="5731727"/>
                </a:cubicBezTo>
                <a:close/>
                <a:moveTo>
                  <a:pt x="1821032" y="5731727"/>
                </a:moveTo>
                <a:cubicBezTo>
                  <a:pt x="1804754" y="5731727"/>
                  <a:pt x="1790929" y="5742409"/>
                  <a:pt x="1786171" y="5757132"/>
                </a:cubicBezTo>
                <a:cubicBezTo>
                  <a:pt x="1785184" y="5760453"/>
                  <a:pt x="1784645" y="5763924"/>
                  <a:pt x="1784645" y="5767545"/>
                </a:cubicBezTo>
                <a:cubicBezTo>
                  <a:pt x="1784645" y="5787683"/>
                  <a:pt x="1800953" y="5804052"/>
                  <a:pt x="1821032" y="5804171"/>
                </a:cubicBezTo>
                <a:cubicBezTo>
                  <a:pt x="1841111" y="5804022"/>
                  <a:pt x="1857419" y="5787654"/>
                  <a:pt x="1857419" y="5767545"/>
                </a:cubicBezTo>
                <a:cubicBezTo>
                  <a:pt x="1857419" y="5763924"/>
                  <a:pt x="1856881" y="5760424"/>
                  <a:pt x="1855893" y="5757132"/>
                </a:cubicBezTo>
                <a:cubicBezTo>
                  <a:pt x="1851135" y="5742409"/>
                  <a:pt x="1837311" y="5731727"/>
                  <a:pt x="1821032" y="5731727"/>
                </a:cubicBezTo>
                <a:close/>
                <a:moveTo>
                  <a:pt x="1413862" y="5731727"/>
                </a:moveTo>
                <a:cubicBezTo>
                  <a:pt x="1397584" y="5731727"/>
                  <a:pt x="1383759" y="5742409"/>
                  <a:pt x="1379001" y="5757132"/>
                </a:cubicBezTo>
                <a:cubicBezTo>
                  <a:pt x="1378014" y="5760453"/>
                  <a:pt x="1377475" y="5763924"/>
                  <a:pt x="1377475" y="5767545"/>
                </a:cubicBezTo>
                <a:cubicBezTo>
                  <a:pt x="1377475" y="5787683"/>
                  <a:pt x="1393784" y="5804052"/>
                  <a:pt x="1413862" y="5804171"/>
                </a:cubicBezTo>
                <a:cubicBezTo>
                  <a:pt x="1433941" y="5804022"/>
                  <a:pt x="1450249" y="5787654"/>
                  <a:pt x="1450249" y="5767545"/>
                </a:cubicBezTo>
                <a:cubicBezTo>
                  <a:pt x="1450249" y="5763924"/>
                  <a:pt x="1449711" y="5760424"/>
                  <a:pt x="1448723" y="5757132"/>
                </a:cubicBezTo>
                <a:cubicBezTo>
                  <a:pt x="1443965" y="5742409"/>
                  <a:pt x="1430141" y="5731727"/>
                  <a:pt x="1413862" y="5731727"/>
                </a:cubicBezTo>
                <a:close/>
                <a:moveTo>
                  <a:pt x="1006663" y="5731727"/>
                </a:moveTo>
                <a:cubicBezTo>
                  <a:pt x="990384" y="5731727"/>
                  <a:pt x="976559" y="5742409"/>
                  <a:pt x="971802" y="5757132"/>
                </a:cubicBezTo>
                <a:cubicBezTo>
                  <a:pt x="970814" y="5760453"/>
                  <a:pt x="970275" y="5763924"/>
                  <a:pt x="970275" y="5767545"/>
                </a:cubicBezTo>
                <a:cubicBezTo>
                  <a:pt x="970275" y="5787683"/>
                  <a:pt x="986584" y="5804052"/>
                  <a:pt x="1006663" y="5804171"/>
                </a:cubicBezTo>
                <a:cubicBezTo>
                  <a:pt x="1026741" y="5804022"/>
                  <a:pt x="1043050" y="5787654"/>
                  <a:pt x="1043050" y="5767545"/>
                </a:cubicBezTo>
                <a:cubicBezTo>
                  <a:pt x="1043050" y="5763924"/>
                  <a:pt x="1042511" y="5760424"/>
                  <a:pt x="1041523" y="5757132"/>
                </a:cubicBezTo>
                <a:cubicBezTo>
                  <a:pt x="1036766" y="5742409"/>
                  <a:pt x="1022941" y="5731727"/>
                  <a:pt x="1006663" y="5731727"/>
                </a:cubicBezTo>
                <a:close/>
                <a:moveTo>
                  <a:pt x="11762806" y="5679869"/>
                </a:moveTo>
                <a:lnTo>
                  <a:pt x="11642872" y="5749112"/>
                </a:lnTo>
                <a:cubicBezTo>
                  <a:pt x="11645056" y="5754887"/>
                  <a:pt x="11646314" y="5761082"/>
                  <a:pt x="11646314" y="5767605"/>
                </a:cubicBezTo>
                <a:cubicBezTo>
                  <a:pt x="11646314" y="5771495"/>
                  <a:pt x="11645834" y="5775236"/>
                  <a:pt x="11645026" y="5778886"/>
                </a:cubicBezTo>
                <a:cubicBezTo>
                  <a:pt x="11644966" y="5779156"/>
                  <a:pt x="11644877" y="5779455"/>
                  <a:pt x="11644817" y="5779724"/>
                </a:cubicBezTo>
                <a:cubicBezTo>
                  <a:pt x="11644578" y="5780682"/>
                  <a:pt x="11644338" y="5781639"/>
                  <a:pt x="11644069" y="5782567"/>
                </a:cubicBezTo>
                <a:cubicBezTo>
                  <a:pt x="11643680" y="5783943"/>
                  <a:pt x="11643231" y="5785320"/>
                  <a:pt x="11642722" y="5786667"/>
                </a:cubicBezTo>
                <a:lnTo>
                  <a:pt x="11649665" y="5790676"/>
                </a:lnTo>
                <a:lnTo>
                  <a:pt x="11660946" y="5797200"/>
                </a:lnTo>
                <a:cubicBezTo>
                  <a:pt x="11745300" y="5750339"/>
                  <a:pt x="11848746" y="5750339"/>
                  <a:pt x="11933101" y="5797200"/>
                </a:cubicBezTo>
                <a:lnTo>
                  <a:pt x="11951324" y="5786667"/>
                </a:lnTo>
                <a:cubicBezTo>
                  <a:pt x="11950816" y="5785320"/>
                  <a:pt x="11950366" y="5783973"/>
                  <a:pt x="11949978" y="5782567"/>
                </a:cubicBezTo>
                <a:cubicBezTo>
                  <a:pt x="11949708" y="5781639"/>
                  <a:pt x="11949499" y="5780682"/>
                  <a:pt x="11949260" y="5779724"/>
                </a:cubicBezTo>
                <a:cubicBezTo>
                  <a:pt x="11949200" y="5779425"/>
                  <a:pt x="11949110" y="5779156"/>
                  <a:pt x="11949050" y="5778856"/>
                </a:cubicBezTo>
                <a:lnTo>
                  <a:pt x="11947765" y="5767594"/>
                </a:lnTo>
                <a:lnTo>
                  <a:pt x="11951204" y="5749112"/>
                </a:lnTo>
                <a:lnTo>
                  <a:pt x="11831271" y="5679869"/>
                </a:lnTo>
                <a:cubicBezTo>
                  <a:pt x="11823101" y="5689504"/>
                  <a:pt x="11810893" y="5695639"/>
                  <a:pt x="11797278" y="5695639"/>
                </a:cubicBezTo>
                <a:cubicBezTo>
                  <a:pt x="11797188" y="5695639"/>
                  <a:pt x="11797128" y="5695639"/>
                  <a:pt x="11797038" y="5695639"/>
                </a:cubicBezTo>
                <a:cubicBezTo>
                  <a:pt x="11796948" y="5695639"/>
                  <a:pt x="11796888" y="5695639"/>
                  <a:pt x="11796799" y="5695639"/>
                </a:cubicBezTo>
                <a:cubicBezTo>
                  <a:pt x="11783184" y="5695639"/>
                  <a:pt x="11771005" y="5689504"/>
                  <a:pt x="11762806" y="5679869"/>
                </a:cubicBezTo>
                <a:close/>
                <a:moveTo>
                  <a:pt x="10948436" y="5679839"/>
                </a:moveTo>
                <a:lnTo>
                  <a:pt x="10828503" y="5749082"/>
                </a:lnTo>
                <a:cubicBezTo>
                  <a:pt x="10830687" y="5754858"/>
                  <a:pt x="10831943" y="5761052"/>
                  <a:pt x="10831943" y="5767575"/>
                </a:cubicBezTo>
                <a:cubicBezTo>
                  <a:pt x="10831943" y="5771465"/>
                  <a:pt x="10831465" y="5775206"/>
                  <a:pt x="10830657" y="5778856"/>
                </a:cubicBezTo>
                <a:cubicBezTo>
                  <a:pt x="10830597" y="5779126"/>
                  <a:pt x="10830507" y="5779425"/>
                  <a:pt x="10830447" y="5779694"/>
                </a:cubicBezTo>
                <a:cubicBezTo>
                  <a:pt x="10830208" y="5780652"/>
                  <a:pt x="10829969" y="5781610"/>
                  <a:pt x="10829699" y="5782537"/>
                </a:cubicBezTo>
                <a:cubicBezTo>
                  <a:pt x="10829311" y="5783913"/>
                  <a:pt x="10828861" y="5785290"/>
                  <a:pt x="10828353" y="5786637"/>
                </a:cubicBezTo>
                <a:lnTo>
                  <a:pt x="10835295" y="5790646"/>
                </a:lnTo>
                <a:lnTo>
                  <a:pt x="10846576" y="5797170"/>
                </a:lnTo>
                <a:cubicBezTo>
                  <a:pt x="10930931" y="5750309"/>
                  <a:pt x="11034377" y="5750309"/>
                  <a:pt x="11118731" y="5797170"/>
                </a:cubicBezTo>
                <a:lnTo>
                  <a:pt x="11136955" y="5786637"/>
                </a:lnTo>
                <a:cubicBezTo>
                  <a:pt x="11136446" y="5785290"/>
                  <a:pt x="11135997" y="5783943"/>
                  <a:pt x="11135608" y="5782537"/>
                </a:cubicBezTo>
                <a:cubicBezTo>
                  <a:pt x="11135339" y="5781610"/>
                  <a:pt x="11135129" y="5780652"/>
                  <a:pt x="11134890" y="5779694"/>
                </a:cubicBezTo>
                <a:cubicBezTo>
                  <a:pt x="11134830" y="5779425"/>
                  <a:pt x="11134741" y="5779156"/>
                  <a:pt x="11134681" y="5778856"/>
                </a:cubicBezTo>
                <a:cubicBezTo>
                  <a:pt x="11133873" y="5775206"/>
                  <a:pt x="11133393" y="5771465"/>
                  <a:pt x="11133393" y="5767575"/>
                </a:cubicBezTo>
                <a:cubicBezTo>
                  <a:pt x="11133393" y="5761052"/>
                  <a:pt x="11134651" y="5754858"/>
                  <a:pt x="11136835" y="5749082"/>
                </a:cubicBezTo>
                <a:lnTo>
                  <a:pt x="11016901" y="5679839"/>
                </a:lnTo>
                <a:cubicBezTo>
                  <a:pt x="11008732" y="5689475"/>
                  <a:pt x="10996523" y="5695609"/>
                  <a:pt x="10982908" y="5695609"/>
                </a:cubicBezTo>
                <a:cubicBezTo>
                  <a:pt x="10982819" y="5695609"/>
                  <a:pt x="10982759" y="5695609"/>
                  <a:pt x="10982669" y="5695609"/>
                </a:cubicBezTo>
                <a:cubicBezTo>
                  <a:pt x="10982579" y="5695609"/>
                  <a:pt x="10982519" y="5695609"/>
                  <a:pt x="10982429" y="5695609"/>
                </a:cubicBezTo>
                <a:cubicBezTo>
                  <a:pt x="10968814" y="5695609"/>
                  <a:pt x="10956635" y="5689475"/>
                  <a:pt x="10948436" y="5679839"/>
                </a:cubicBezTo>
                <a:close/>
                <a:moveTo>
                  <a:pt x="10134036" y="5679839"/>
                </a:moveTo>
                <a:lnTo>
                  <a:pt x="10014103" y="5749082"/>
                </a:lnTo>
                <a:cubicBezTo>
                  <a:pt x="10016288" y="5754858"/>
                  <a:pt x="10017544" y="5761052"/>
                  <a:pt x="10017544" y="5767575"/>
                </a:cubicBezTo>
                <a:cubicBezTo>
                  <a:pt x="10017544" y="5771465"/>
                  <a:pt x="10017066" y="5775206"/>
                  <a:pt x="10016258" y="5778856"/>
                </a:cubicBezTo>
                <a:cubicBezTo>
                  <a:pt x="10016198" y="5779126"/>
                  <a:pt x="10016108" y="5779395"/>
                  <a:pt x="10016048" y="5779694"/>
                </a:cubicBezTo>
                <a:cubicBezTo>
                  <a:pt x="10015838" y="5780652"/>
                  <a:pt x="10015599" y="5781610"/>
                  <a:pt x="10015330" y="5782537"/>
                </a:cubicBezTo>
                <a:cubicBezTo>
                  <a:pt x="10014940" y="5783913"/>
                  <a:pt x="10014492" y="5785290"/>
                  <a:pt x="10013983" y="5786637"/>
                </a:cubicBezTo>
                <a:lnTo>
                  <a:pt x="10020925" y="5790646"/>
                </a:lnTo>
                <a:lnTo>
                  <a:pt x="10032194" y="5797163"/>
                </a:lnTo>
                <a:lnTo>
                  <a:pt x="10032176" y="5797170"/>
                </a:lnTo>
                <a:lnTo>
                  <a:pt x="10032206" y="5797170"/>
                </a:lnTo>
                <a:lnTo>
                  <a:pt x="10032194" y="5797163"/>
                </a:lnTo>
                <a:lnTo>
                  <a:pt x="10098425" y="5770811"/>
                </a:lnTo>
                <a:cubicBezTo>
                  <a:pt x="10167061" y="5753238"/>
                  <a:pt x="10241066" y="5762024"/>
                  <a:pt x="10304332" y="5797170"/>
                </a:cubicBezTo>
                <a:lnTo>
                  <a:pt x="10322555" y="5786637"/>
                </a:lnTo>
                <a:cubicBezTo>
                  <a:pt x="10322046" y="5785290"/>
                  <a:pt x="10321597" y="5783943"/>
                  <a:pt x="10321208" y="5782537"/>
                </a:cubicBezTo>
                <a:cubicBezTo>
                  <a:pt x="10320939" y="5781610"/>
                  <a:pt x="10320730" y="5780652"/>
                  <a:pt x="10320490" y="5779694"/>
                </a:cubicBezTo>
                <a:cubicBezTo>
                  <a:pt x="10320430" y="5779425"/>
                  <a:pt x="10320340" y="5779156"/>
                  <a:pt x="10320281" y="5778856"/>
                </a:cubicBezTo>
                <a:cubicBezTo>
                  <a:pt x="10319473" y="5775206"/>
                  <a:pt x="10318994" y="5771465"/>
                  <a:pt x="10318994" y="5767575"/>
                </a:cubicBezTo>
                <a:cubicBezTo>
                  <a:pt x="10318994" y="5761052"/>
                  <a:pt x="10320251" y="5754858"/>
                  <a:pt x="10322435" y="5749082"/>
                </a:cubicBezTo>
                <a:lnTo>
                  <a:pt x="10202502" y="5679839"/>
                </a:lnTo>
                <a:cubicBezTo>
                  <a:pt x="10194333" y="5689475"/>
                  <a:pt x="10182124" y="5695609"/>
                  <a:pt x="10168508" y="5695609"/>
                </a:cubicBezTo>
                <a:cubicBezTo>
                  <a:pt x="10168418" y="5695609"/>
                  <a:pt x="10168359" y="5695609"/>
                  <a:pt x="10168269" y="5695609"/>
                </a:cubicBezTo>
                <a:cubicBezTo>
                  <a:pt x="10168180" y="5695609"/>
                  <a:pt x="10168120" y="5695609"/>
                  <a:pt x="10168030" y="5695609"/>
                </a:cubicBezTo>
                <a:cubicBezTo>
                  <a:pt x="10154414" y="5695609"/>
                  <a:pt x="10142235" y="5689475"/>
                  <a:pt x="10134036" y="5679839"/>
                </a:cubicBezTo>
                <a:close/>
                <a:moveTo>
                  <a:pt x="9726896" y="5679839"/>
                </a:moveTo>
                <a:lnTo>
                  <a:pt x="9606963" y="5749082"/>
                </a:lnTo>
                <a:cubicBezTo>
                  <a:pt x="9609147" y="5754858"/>
                  <a:pt x="9610404" y="5761052"/>
                  <a:pt x="9610404" y="5767575"/>
                </a:cubicBezTo>
                <a:cubicBezTo>
                  <a:pt x="9610404" y="5771465"/>
                  <a:pt x="9609925" y="5775206"/>
                  <a:pt x="9609117" y="5778856"/>
                </a:cubicBezTo>
                <a:cubicBezTo>
                  <a:pt x="9609058" y="5779126"/>
                  <a:pt x="9608968" y="5779425"/>
                  <a:pt x="9608908" y="5779694"/>
                </a:cubicBezTo>
                <a:cubicBezTo>
                  <a:pt x="9608668" y="5780652"/>
                  <a:pt x="9608429" y="5781610"/>
                  <a:pt x="9608160" y="5782537"/>
                </a:cubicBezTo>
                <a:cubicBezTo>
                  <a:pt x="9607771" y="5783913"/>
                  <a:pt x="9607322" y="5785290"/>
                  <a:pt x="9606813" y="5786637"/>
                </a:cubicBezTo>
                <a:lnTo>
                  <a:pt x="9613756" y="5790646"/>
                </a:lnTo>
                <a:lnTo>
                  <a:pt x="9625037" y="5797170"/>
                </a:lnTo>
                <a:lnTo>
                  <a:pt x="9625067" y="5797170"/>
                </a:lnTo>
                <a:cubicBezTo>
                  <a:pt x="9709421" y="5750309"/>
                  <a:pt x="9812867" y="5750309"/>
                  <a:pt x="9897222" y="5797170"/>
                </a:cubicBezTo>
                <a:lnTo>
                  <a:pt x="9915445" y="5786637"/>
                </a:lnTo>
                <a:cubicBezTo>
                  <a:pt x="9914936" y="5785290"/>
                  <a:pt x="9914488" y="5783943"/>
                  <a:pt x="9914098" y="5782537"/>
                </a:cubicBezTo>
                <a:cubicBezTo>
                  <a:pt x="9913799" y="5781610"/>
                  <a:pt x="9913590" y="5780652"/>
                  <a:pt x="9913350" y="5779694"/>
                </a:cubicBezTo>
                <a:cubicBezTo>
                  <a:pt x="9913290" y="5779425"/>
                  <a:pt x="9913200" y="5779156"/>
                  <a:pt x="9913140" y="5778856"/>
                </a:cubicBezTo>
                <a:cubicBezTo>
                  <a:pt x="9912333" y="5775206"/>
                  <a:pt x="9911854" y="5771465"/>
                  <a:pt x="9911854" y="5767575"/>
                </a:cubicBezTo>
                <a:cubicBezTo>
                  <a:pt x="9911854" y="5761052"/>
                  <a:pt x="9913111" y="5754858"/>
                  <a:pt x="9915296" y="5749082"/>
                </a:cubicBezTo>
                <a:lnTo>
                  <a:pt x="9795362" y="5679839"/>
                </a:lnTo>
                <a:cubicBezTo>
                  <a:pt x="9787193" y="5689475"/>
                  <a:pt x="9774984" y="5695609"/>
                  <a:pt x="9761368" y="5695609"/>
                </a:cubicBezTo>
                <a:cubicBezTo>
                  <a:pt x="9761278" y="5695609"/>
                  <a:pt x="9761219" y="5695609"/>
                  <a:pt x="9761129" y="5695609"/>
                </a:cubicBezTo>
                <a:cubicBezTo>
                  <a:pt x="9761039" y="5695609"/>
                  <a:pt x="9760980" y="5695609"/>
                  <a:pt x="9760890" y="5695609"/>
                </a:cubicBezTo>
                <a:cubicBezTo>
                  <a:pt x="9747274" y="5695609"/>
                  <a:pt x="9735095" y="5689475"/>
                  <a:pt x="9726896" y="5679839"/>
                </a:cubicBezTo>
                <a:close/>
                <a:moveTo>
                  <a:pt x="8912527" y="5679839"/>
                </a:moveTo>
                <a:lnTo>
                  <a:pt x="8792593" y="5749082"/>
                </a:lnTo>
                <a:cubicBezTo>
                  <a:pt x="8794777" y="5754858"/>
                  <a:pt x="8796035" y="5761052"/>
                  <a:pt x="8796035" y="5767575"/>
                </a:cubicBezTo>
                <a:cubicBezTo>
                  <a:pt x="8796035" y="5771465"/>
                  <a:pt x="8795555" y="5775206"/>
                  <a:pt x="8794747" y="5778856"/>
                </a:cubicBezTo>
                <a:cubicBezTo>
                  <a:pt x="8794688" y="5779126"/>
                  <a:pt x="8794598" y="5779425"/>
                  <a:pt x="8794538" y="5779694"/>
                </a:cubicBezTo>
                <a:cubicBezTo>
                  <a:pt x="8794299" y="5780652"/>
                  <a:pt x="8794059" y="5781610"/>
                  <a:pt x="8793790" y="5782537"/>
                </a:cubicBezTo>
                <a:cubicBezTo>
                  <a:pt x="8793401" y="5783913"/>
                  <a:pt x="8792952" y="5785290"/>
                  <a:pt x="8792444" y="5786637"/>
                </a:cubicBezTo>
                <a:lnTo>
                  <a:pt x="8799386" y="5790646"/>
                </a:lnTo>
                <a:lnTo>
                  <a:pt x="8810667" y="5797170"/>
                </a:lnTo>
                <a:lnTo>
                  <a:pt x="8810697" y="5797170"/>
                </a:lnTo>
                <a:cubicBezTo>
                  <a:pt x="8895051" y="5750309"/>
                  <a:pt x="8998497" y="5750309"/>
                  <a:pt x="9082851" y="5797170"/>
                </a:cubicBezTo>
                <a:lnTo>
                  <a:pt x="9101075" y="5786637"/>
                </a:lnTo>
                <a:cubicBezTo>
                  <a:pt x="9100567" y="5785290"/>
                  <a:pt x="9100117" y="5783943"/>
                  <a:pt x="9099729" y="5782537"/>
                </a:cubicBezTo>
                <a:cubicBezTo>
                  <a:pt x="9099429" y="5781610"/>
                  <a:pt x="9099220" y="5780652"/>
                  <a:pt x="9098981" y="5779694"/>
                </a:cubicBezTo>
                <a:cubicBezTo>
                  <a:pt x="9098921" y="5779425"/>
                  <a:pt x="9098831" y="5779156"/>
                  <a:pt x="9098771" y="5778856"/>
                </a:cubicBezTo>
                <a:cubicBezTo>
                  <a:pt x="9097963" y="5775206"/>
                  <a:pt x="9097485" y="5771465"/>
                  <a:pt x="9097485" y="5767575"/>
                </a:cubicBezTo>
                <a:cubicBezTo>
                  <a:pt x="9097485" y="5761052"/>
                  <a:pt x="9098741" y="5754858"/>
                  <a:pt x="9100925" y="5749082"/>
                </a:cubicBezTo>
                <a:lnTo>
                  <a:pt x="8980992" y="5679839"/>
                </a:lnTo>
                <a:cubicBezTo>
                  <a:pt x="8972822" y="5689475"/>
                  <a:pt x="8960614" y="5695609"/>
                  <a:pt x="8946999" y="5695609"/>
                </a:cubicBezTo>
                <a:cubicBezTo>
                  <a:pt x="8946909" y="5695609"/>
                  <a:pt x="8946849" y="5695609"/>
                  <a:pt x="8946759" y="5695609"/>
                </a:cubicBezTo>
                <a:cubicBezTo>
                  <a:pt x="8946669" y="5695609"/>
                  <a:pt x="8946609" y="5695609"/>
                  <a:pt x="8946520" y="5695609"/>
                </a:cubicBezTo>
                <a:cubicBezTo>
                  <a:pt x="8932905" y="5695609"/>
                  <a:pt x="8920726" y="5689475"/>
                  <a:pt x="8912527" y="5679839"/>
                </a:cubicBezTo>
                <a:close/>
                <a:moveTo>
                  <a:pt x="8098158" y="5679839"/>
                </a:moveTo>
                <a:lnTo>
                  <a:pt x="7978224" y="5749082"/>
                </a:lnTo>
                <a:cubicBezTo>
                  <a:pt x="7980408" y="5754858"/>
                  <a:pt x="7981665" y="5761052"/>
                  <a:pt x="7981665" y="5767575"/>
                </a:cubicBezTo>
                <a:cubicBezTo>
                  <a:pt x="7981665" y="5771465"/>
                  <a:pt x="7981186" y="5775206"/>
                  <a:pt x="7980378" y="5778856"/>
                </a:cubicBezTo>
                <a:cubicBezTo>
                  <a:pt x="7980318" y="5779126"/>
                  <a:pt x="7980228" y="5779425"/>
                  <a:pt x="7980169" y="5779694"/>
                </a:cubicBezTo>
                <a:cubicBezTo>
                  <a:pt x="7979930" y="5780652"/>
                  <a:pt x="7979690" y="5781610"/>
                  <a:pt x="7979420" y="5782537"/>
                </a:cubicBezTo>
                <a:cubicBezTo>
                  <a:pt x="7979032" y="5783913"/>
                  <a:pt x="7978583" y="5785290"/>
                  <a:pt x="7978074" y="5786637"/>
                </a:cubicBezTo>
                <a:lnTo>
                  <a:pt x="7985017" y="5790646"/>
                </a:lnTo>
                <a:lnTo>
                  <a:pt x="7996298" y="5797170"/>
                </a:lnTo>
                <a:lnTo>
                  <a:pt x="7996298" y="5797200"/>
                </a:lnTo>
                <a:cubicBezTo>
                  <a:pt x="8080652" y="5750339"/>
                  <a:pt x="8184098" y="5750339"/>
                  <a:pt x="8268452" y="5797200"/>
                </a:cubicBezTo>
                <a:lnTo>
                  <a:pt x="8286676" y="5786667"/>
                </a:lnTo>
                <a:cubicBezTo>
                  <a:pt x="8286167" y="5785320"/>
                  <a:pt x="8285718" y="5783973"/>
                  <a:pt x="8285329" y="5782567"/>
                </a:cubicBezTo>
                <a:cubicBezTo>
                  <a:pt x="8285060" y="5781639"/>
                  <a:pt x="8284850" y="5780682"/>
                  <a:pt x="8284611" y="5779724"/>
                </a:cubicBezTo>
                <a:cubicBezTo>
                  <a:pt x="8284551" y="5779425"/>
                  <a:pt x="8284462" y="5779156"/>
                  <a:pt x="8284402" y="5778856"/>
                </a:cubicBezTo>
                <a:cubicBezTo>
                  <a:pt x="8283594" y="5775206"/>
                  <a:pt x="8283114" y="5771465"/>
                  <a:pt x="8283114" y="5767575"/>
                </a:cubicBezTo>
                <a:cubicBezTo>
                  <a:pt x="8283114" y="5761052"/>
                  <a:pt x="8284372" y="5754858"/>
                  <a:pt x="8286556" y="5749082"/>
                </a:cubicBezTo>
                <a:lnTo>
                  <a:pt x="8166622" y="5679839"/>
                </a:lnTo>
                <a:cubicBezTo>
                  <a:pt x="8158453" y="5689475"/>
                  <a:pt x="8146244" y="5695609"/>
                  <a:pt x="8132629" y="5695609"/>
                </a:cubicBezTo>
                <a:cubicBezTo>
                  <a:pt x="8132540" y="5695609"/>
                  <a:pt x="8132480" y="5695609"/>
                  <a:pt x="8132390" y="5695609"/>
                </a:cubicBezTo>
                <a:cubicBezTo>
                  <a:pt x="8132300" y="5695609"/>
                  <a:pt x="8132240" y="5695609"/>
                  <a:pt x="8132150" y="5695609"/>
                </a:cubicBezTo>
                <a:cubicBezTo>
                  <a:pt x="8118535" y="5695609"/>
                  <a:pt x="8106357" y="5689475"/>
                  <a:pt x="8098158" y="5679839"/>
                </a:cubicBezTo>
                <a:close/>
                <a:moveTo>
                  <a:pt x="7283788" y="5679839"/>
                </a:moveTo>
                <a:lnTo>
                  <a:pt x="7163854" y="5749082"/>
                </a:lnTo>
                <a:cubicBezTo>
                  <a:pt x="7166039" y="5754858"/>
                  <a:pt x="7167295" y="5761052"/>
                  <a:pt x="7167295" y="5767575"/>
                </a:cubicBezTo>
                <a:cubicBezTo>
                  <a:pt x="7167295" y="5771465"/>
                  <a:pt x="7166817" y="5775206"/>
                  <a:pt x="7166009" y="5778856"/>
                </a:cubicBezTo>
                <a:cubicBezTo>
                  <a:pt x="7165949" y="5779126"/>
                  <a:pt x="7165859" y="5779425"/>
                  <a:pt x="7165799" y="5779694"/>
                </a:cubicBezTo>
                <a:cubicBezTo>
                  <a:pt x="7165560" y="5780652"/>
                  <a:pt x="7165321" y="5781610"/>
                  <a:pt x="7165051" y="5782537"/>
                </a:cubicBezTo>
                <a:cubicBezTo>
                  <a:pt x="7164662" y="5783913"/>
                  <a:pt x="7164213" y="5785290"/>
                  <a:pt x="7163705" y="5786637"/>
                </a:cubicBezTo>
                <a:lnTo>
                  <a:pt x="7170646" y="5790646"/>
                </a:lnTo>
                <a:lnTo>
                  <a:pt x="7181928" y="5797170"/>
                </a:lnTo>
                <a:cubicBezTo>
                  <a:pt x="7266283" y="5750309"/>
                  <a:pt x="7369728" y="5750309"/>
                  <a:pt x="7454083" y="5797170"/>
                </a:cubicBezTo>
                <a:lnTo>
                  <a:pt x="7472306" y="5786637"/>
                </a:lnTo>
                <a:cubicBezTo>
                  <a:pt x="7471798" y="5785290"/>
                  <a:pt x="7471349" y="5783943"/>
                  <a:pt x="7470960" y="5782537"/>
                </a:cubicBezTo>
                <a:cubicBezTo>
                  <a:pt x="7470690" y="5781610"/>
                  <a:pt x="7470481" y="5780652"/>
                  <a:pt x="7470241" y="5779694"/>
                </a:cubicBezTo>
                <a:cubicBezTo>
                  <a:pt x="7470182" y="5779425"/>
                  <a:pt x="7470092" y="5779156"/>
                  <a:pt x="7470032" y="5778856"/>
                </a:cubicBezTo>
                <a:cubicBezTo>
                  <a:pt x="7469224" y="5775206"/>
                  <a:pt x="7468745" y="5771465"/>
                  <a:pt x="7468745" y="5767575"/>
                </a:cubicBezTo>
                <a:cubicBezTo>
                  <a:pt x="7468745" y="5761052"/>
                  <a:pt x="7470002" y="5754858"/>
                  <a:pt x="7472186" y="5749082"/>
                </a:cubicBezTo>
                <a:lnTo>
                  <a:pt x="7352253" y="5679839"/>
                </a:lnTo>
                <a:cubicBezTo>
                  <a:pt x="7344084" y="5689475"/>
                  <a:pt x="7331875" y="5695609"/>
                  <a:pt x="7318260" y="5695609"/>
                </a:cubicBezTo>
                <a:cubicBezTo>
                  <a:pt x="7318170" y="5695609"/>
                  <a:pt x="7318110" y="5695609"/>
                  <a:pt x="7318020" y="5695609"/>
                </a:cubicBezTo>
                <a:cubicBezTo>
                  <a:pt x="7317931" y="5695609"/>
                  <a:pt x="7317871" y="5695609"/>
                  <a:pt x="7317781" y="5695609"/>
                </a:cubicBezTo>
                <a:cubicBezTo>
                  <a:pt x="7304166" y="5695609"/>
                  <a:pt x="7291987" y="5689475"/>
                  <a:pt x="7283788" y="5679839"/>
                </a:cubicBezTo>
                <a:close/>
                <a:moveTo>
                  <a:pt x="6469388" y="5679839"/>
                </a:moveTo>
                <a:lnTo>
                  <a:pt x="6349454" y="5749082"/>
                </a:lnTo>
                <a:cubicBezTo>
                  <a:pt x="6351639" y="5754858"/>
                  <a:pt x="6352896" y="5761052"/>
                  <a:pt x="6352896" y="5767575"/>
                </a:cubicBezTo>
                <a:cubicBezTo>
                  <a:pt x="6352896" y="5771465"/>
                  <a:pt x="6352417" y="5775206"/>
                  <a:pt x="6351609" y="5778856"/>
                </a:cubicBezTo>
                <a:cubicBezTo>
                  <a:pt x="6351549" y="5779126"/>
                  <a:pt x="6351460" y="5779395"/>
                  <a:pt x="6351400" y="5779694"/>
                </a:cubicBezTo>
                <a:cubicBezTo>
                  <a:pt x="6351190" y="5780652"/>
                  <a:pt x="6350951" y="5781610"/>
                  <a:pt x="6350682" y="5782537"/>
                </a:cubicBezTo>
                <a:cubicBezTo>
                  <a:pt x="6350292" y="5783913"/>
                  <a:pt x="6349844" y="5785290"/>
                  <a:pt x="6349335" y="5786637"/>
                </a:cubicBezTo>
                <a:lnTo>
                  <a:pt x="6356277" y="5790646"/>
                </a:lnTo>
                <a:lnTo>
                  <a:pt x="6367546" y="5797163"/>
                </a:lnTo>
                <a:lnTo>
                  <a:pt x="6367528" y="5797170"/>
                </a:lnTo>
                <a:lnTo>
                  <a:pt x="6367558" y="5797170"/>
                </a:lnTo>
                <a:lnTo>
                  <a:pt x="6367546" y="5797163"/>
                </a:lnTo>
                <a:lnTo>
                  <a:pt x="6433778" y="5770811"/>
                </a:lnTo>
                <a:cubicBezTo>
                  <a:pt x="6502413" y="5753238"/>
                  <a:pt x="6576418" y="5762024"/>
                  <a:pt x="6639683" y="5797170"/>
                </a:cubicBezTo>
                <a:lnTo>
                  <a:pt x="6657907" y="5786637"/>
                </a:lnTo>
                <a:cubicBezTo>
                  <a:pt x="6657398" y="5785290"/>
                  <a:pt x="6656949" y="5783943"/>
                  <a:pt x="6656560" y="5782537"/>
                </a:cubicBezTo>
                <a:cubicBezTo>
                  <a:pt x="6656291" y="5781610"/>
                  <a:pt x="6656081" y="5780652"/>
                  <a:pt x="6655842" y="5779694"/>
                </a:cubicBezTo>
                <a:cubicBezTo>
                  <a:pt x="6655782" y="5779425"/>
                  <a:pt x="6655692" y="5779156"/>
                  <a:pt x="6655632" y="5778856"/>
                </a:cubicBezTo>
                <a:cubicBezTo>
                  <a:pt x="6654824" y="5775206"/>
                  <a:pt x="6654346" y="5771465"/>
                  <a:pt x="6654346" y="5767575"/>
                </a:cubicBezTo>
                <a:cubicBezTo>
                  <a:pt x="6654346" y="5761052"/>
                  <a:pt x="6655602" y="5754858"/>
                  <a:pt x="6657787" y="5749082"/>
                </a:cubicBezTo>
                <a:lnTo>
                  <a:pt x="6537853" y="5679839"/>
                </a:lnTo>
                <a:cubicBezTo>
                  <a:pt x="6529684" y="5689475"/>
                  <a:pt x="6517476" y="5695609"/>
                  <a:pt x="6503860" y="5695609"/>
                </a:cubicBezTo>
                <a:cubicBezTo>
                  <a:pt x="6503770" y="5695609"/>
                  <a:pt x="6503710" y="5695609"/>
                  <a:pt x="6503621" y="5695609"/>
                </a:cubicBezTo>
                <a:cubicBezTo>
                  <a:pt x="6503531" y="5695609"/>
                  <a:pt x="6503471" y="5695609"/>
                  <a:pt x="6503381" y="5695609"/>
                </a:cubicBezTo>
                <a:cubicBezTo>
                  <a:pt x="6489766" y="5695609"/>
                  <a:pt x="6477587" y="5689475"/>
                  <a:pt x="6469388" y="5679839"/>
                </a:cubicBezTo>
                <a:close/>
                <a:moveTo>
                  <a:pt x="6062248" y="5679839"/>
                </a:moveTo>
                <a:lnTo>
                  <a:pt x="5942314" y="5749082"/>
                </a:lnTo>
                <a:cubicBezTo>
                  <a:pt x="5944499" y="5754858"/>
                  <a:pt x="5945756" y="5761052"/>
                  <a:pt x="5945756" y="5767575"/>
                </a:cubicBezTo>
                <a:cubicBezTo>
                  <a:pt x="5945756" y="5771465"/>
                  <a:pt x="5945277" y="5775206"/>
                  <a:pt x="5944470" y="5778856"/>
                </a:cubicBezTo>
                <a:cubicBezTo>
                  <a:pt x="5944409" y="5779126"/>
                  <a:pt x="5944320" y="5779425"/>
                  <a:pt x="5944261" y="5779694"/>
                </a:cubicBezTo>
                <a:cubicBezTo>
                  <a:pt x="5944020" y="5780652"/>
                  <a:pt x="5943780" y="5781610"/>
                  <a:pt x="5943512" y="5782537"/>
                </a:cubicBezTo>
                <a:cubicBezTo>
                  <a:pt x="5943122" y="5783913"/>
                  <a:pt x="5942674" y="5785290"/>
                  <a:pt x="5942166" y="5786637"/>
                </a:cubicBezTo>
                <a:lnTo>
                  <a:pt x="5949107" y="5790646"/>
                </a:lnTo>
                <a:lnTo>
                  <a:pt x="5960389" y="5797170"/>
                </a:lnTo>
                <a:lnTo>
                  <a:pt x="5960418" y="5797170"/>
                </a:lnTo>
                <a:cubicBezTo>
                  <a:pt x="6044772" y="5750309"/>
                  <a:pt x="6148218" y="5750309"/>
                  <a:pt x="6232573" y="5797170"/>
                </a:cubicBezTo>
                <a:lnTo>
                  <a:pt x="6250796" y="5786637"/>
                </a:lnTo>
                <a:cubicBezTo>
                  <a:pt x="6250288" y="5785290"/>
                  <a:pt x="6249839" y="5783943"/>
                  <a:pt x="6249450" y="5782537"/>
                </a:cubicBezTo>
                <a:cubicBezTo>
                  <a:pt x="6249151" y="5781610"/>
                  <a:pt x="6248942" y="5780652"/>
                  <a:pt x="6248702" y="5779694"/>
                </a:cubicBezTo>
                <a:cubicBezTo>
                  <a:pt x="6248642" y="5779425"/>
                  <a:pt x="6248552" y="5779156"/>
                  <a:pt x="6248492" y="5778856"/>
                </a:cubicBezTo>
                <a:cubicBezTo>
                  <a:pt x="6247684" y="5775206"/>
                  <a:pt x="6247206" y="5771465"/>
                  <a:pt x="6247206" y="5767575"/>
                </a:cubicBezTo>
                <a:cubicBezTo>
                  <a:pt x="6247206" y="5761052"/>
                  <a:pt x="6248462" y="5754858"/>
                  <a:pt x="6250647" y="5749082"/>
                </a:cubicBezTo>
                <a:lnTo>
                  <a:pt x="6130714" y="5679839"/>
                </a:lnTo>
                <a:cubicBezTo>
                  <a:pt x="6122544" y="5689475"/>
                  <a:pt x="6110335" y="5695609"/>
                  <a:pt x="6096720" y="5695609"/>
                </a:cubicBezTo>
                <a:cubicBezTo>
                  <a:pt x="6096630" y="5695609"/>
                  <a:pt x="6096570" y="5695609"/>
                  <a:pt x="6096480" y="5695609"/>
                </a:cubicBezTo>
                <a:cubicBezTo>
                  <a:pt x="6096391" y="5695609"/>
                  <a:pt x="6096331" y="5695609"/>
                  <a:pt x="6096242" y="5695609"/>
                </a:cubicBezTo>
                <a:cubicBezTo>
                  <a:pt x="6082626" y="5695609"/>
                  <a:pt x="6070447" y="5689475"/>
                  <a:pt x="6062248" y="5679839"/>
                </a:cubicBezTo>
                <a:close/>
                <a:moveTo>
                  <a:pt x="4840679" y="5679839"/>
                </a:moveTo>
                <a:lnTo>
                  <a:pt x="4720745" y="5749082"/>
                </a:lnTo>
                <a:cubicBezTo>
                  <a:pt x="4722930" y="5754858"/>
                  <a:pt x="4724186" y="5761052"/>
                  <a:pt x="4724186" y="5767575"/>
                </a:cubicBezTo>
                <a:cubicBezTo>
                  <a:pt x="4724186" y="5771465"/>
                  <a:pt x="4723708" y="5775206"/>
                  <a:pt x="4722901" y="5778856"/>
                </a:cubicBezTo>
                <a:cubicBezTo>
                  <a:pt x="4722840" y="5779126"/>
                  <a:pt x="4722750" y="5779395"/>
                  <a:pt x="4722690" y="5779694"/>
                </a:cubicBezTo>
                <a:cubicBezTo>
                  <a:pt x="4722481" y="5780652"/>
                  <a:pt x="4722241" y="5781610"/>
                  <a:pt x="4721972" y="5782537"/>
                </a:cubicBezTo>
                <a:cubicBezTo>
                  <a:pt x="4721583" y="5783913"/>
                  <a:pt x="4721134" y="5785290"/>
                  <a:pt x="4720626" y="5786637"/>
                </a:cubicBezTo>
                <a:lnTo>
                  <a:pt x="4727567" y="5790646"/>
                </a:lnTo>
                <a:lnTo>
                  <a:pt x="4738837" y="5797163"/>
                </a:lnTo>
                <a:lnTo>
                  <a:pt x="4738820" y="5797170"/>
                </a:lnTo>
                <a:lnTo>
                  <a:pt x="4738849" y="5797170"/>
                </a:lnTo>
                <a:lnTo>
                  <a:pt x="4738837" y="5797163"/>
                </a:lnTo>
                <a:lnTo>
                  <a:pt x="4805068" y="5770811"/>
                </a:lnTo>
                <a:cubicBezTo>
                  <a:pt x="4873703" y="5753238"/>
                  <a:pt x="4947708" y="5762024"/>
                  <a:pt x="5010974" y="5797170"/>
                </a:cubicBezTo>
                <a:lnTo>
                  <a:pt x="5029198" y="5786637"/>
                </a:lnTo>
                <a:cubicBezTo>
                  <a:pt x="5028688" y="5785290"/>
                  <a:pt x="5028241" y="5783943"/>
                  <a:pt x="5027852" y="5782537"/>
                </a:cubicBezTo>
                <a:cubicBezTo>
                  <a:pt x="5027581" y="5781610"/>
                  <a:pt x="5027372" y="5780652"/>
                  <a:pt x="5027133" y="5779694"/>
                </a:cubicBezTo>
                <a:cubicBezTo>
                  <a:pt x="5027074" y="5779425"/>
                  <a:pt x="5026983" y="5779156"/>
                  <a:pt x="5026923" y="5778856"/>
                </a:cubicBezTo>
                <a:cubicBezTo>
                  <a:pt x="5026115" y="5775206"/>
                  <a:pt x="5025636" y="5771465"/>
                  <a:pt x="5025636" y="5767575"/>
                </a:cubicBezTo>
                <a:cubicBezTo>
                  <a:pt x="5025636" y="5761052"/>
                  <a:pt x="5026894" y="5754858"/>
                  <a:pt x="5029077" y="5749082"/>
                </a:cubicBezTo>
                <a:lnTo>
                  <a:pt x="4909144" y="5679839"/>
                </a:lnTo>
                <a:cubicBezTo>
                  <a:pt x="4900975" y="5689475"/>
                  <a:pt x="4888766" y="5695609"/>
                  <a:pt x="4875151" y="5695609"/>
                </a:cubicBezTo>
                <a:cubicBezTo>
                  <a:pt x="4875061" y="5695609"/>
                  <a:pt x="4875002" y="5695609"/>
                  <a:pt x="4874911" y="5695609"/>
                </a:cubicBezTo>
                <a:cubicBezTo>
                  <a:pt x="4874822" y="5695609"/>
                  <a:pt x="4874762" y="5695609"/>
                  <a:pt x="4874672" y="5695609"/>
                </a:cubicBezTo>
                <a:cubicBezTo>
                  <a:pt x="4861057" y="5695609"/>
                  <a:pt x="4848878" y="5689475"/>
                  <a:pt x="4840679" y="5679839"/>
                </a:cubicBezTo>
                <a:close/>
                <a:moveTo>
                  <a:pt x="4433509" y="5679839"/>
                </a:moveTo>
                <a:lnTo>
                  <a:pt x="4313576" y="5749082"/>
                </a:lnTo>
                <a:cubicBezTo>
                  <a:pt x="4315759" y="5754858"/>
                  <a:pt x="4317017" y="5761052"/>
                  <a:pt x="4317017" y="5767575"/>
                </a:cubicBezTo>
                <a:cubicBezTo>
                  <a:pt x="4317017" y="5771465"/>
                  <a:pt x="4316537" y="5775206"/>
                  <a:pt x="4315730" y="5778856"/>
                </a:cubicBezTo>
                <a:cubicBezTo>
                  <a:pt x="4315670" y="5779126"/>
                  <a:pt x="4315580" y="5779425"/>
                  <a:pt x="4315520" y="5779694"/>
                </a:cubicBezTo>
                <a:cubicBezTo>
                  <a:pt x="4315282" y="5780652"/>
                  <a:pt x="4315041" y="5781610"/>
                  <a:pt x="4314772" y="5782537"/>
                </a:cubicBezTo>
                <a:cubicBezTo>
                  <a:pt x="4314383" y="5783913"/>
                  <a:pt x="4313935" y="5785290"/>
                  <a:pt x="4313426" y="5786637"/>
                </a:cubicBezTo>
                <a:lnTo>
                  <a:pt x="4320368" y="5790646"/>
                </a:lnTo>
                <a:lnTo>
                  <a:pt x="4331649" y="5797170"/>
                </a:lnTo>
                <a:lnTo>
                  <a:pt x="4331679" y="5797170"/>
                </a:lnTo>
                <a:cubicBezTo>
                  <a:pt x="4416033" y="5750309"/>
                  <a:pt x="4519480" y="5750309"/>
                  <a:pt x="4603834" y="5797170"/>
                </a:cubicBezTo>
                <a:lnTo>
                  <a:pt x="4622057" y="5786637"/>
                </a:lnTo>
                <a:cubicBezTo>
                  <a:pt x="4621548" y="5785290"/>
                  <a:pt x="4621100" y="5783943"/>
                  <a:pt x="4620711" y="5782537"/>
                </a:cubicBezTo>
                <a:cubicBezTo>
                  <a:pt x="4620411" y="5781610"/>
                  <a:pt x="4620202" y="5780652"/>
                  <a:pt x="4619962" y="5779694"/>
                </a:cubicBezTo>
                <a:cubicBezTo>
                  <a:pt x="4619903" y="5779425"/>
                  <a:pt x="4619813" y="5779156"/>
                  <a:pt x="4619753" y="5778856"/>
                </a:cubicBezTo>
                <a:cubicBezTo>
                  <a:pt x="4618945" y="5775206"/>
                  <a:pt x="4618466" y="5771465"/>
                  <a:pt x="4618466" y="5767575"/>
                </a:cubicBezTo>
                <a:cubicBezTo>
                  <a:pt x="4618466" y="5761052"/>
                  <a:pt x="4619723" y="5754858"/>
                  <a:pt x="4621908" y="5749082"/>
                </a:cubicBezTo>
                <a:lnTo>
                  <a:pt x="4501974" y="5679839"/>
                </a:lnTo>
                <a:cubicBezTo>
                  <a:pt x="4493806" y="5689475"/>
                  <a:pt x="4481596" y="5695609"/>
                  <a:pt x="4467981" y="5695609"/>
                </a:cubicBezTo>
                <a:cubicBezTo>
                  <a:pt x="4467891" y="5695609"/>
                  <a:pt x="4467831" y="5695609"/>
                  <a:pt x="4467741" y="5695609"/>
                </a:cubicBezTo>
                <a:cubicBezTo>
                  <a:pt x="4467651" y="5695609"/>
                  <a:pt x="4467592" y="5695609"/>
                  <a:pt x="4467502" y="5695609"/>
                </a:cubicBezTo>
                <a:cubicBezTo>
                  <a:pt x="4453887" y="5695609"/>
                  <a:pt x="4441709" y="5689475"/>
                  <a:pt x="4433509" y="5679839"/>
                </a:cubicBezTo>
                <a:close/>
                <a:moveTo>
                  <a:pt x="3619139" y="5679839"/>
                </a:moveTo>
                <a:lnTo>
                  <a:pt x="3499205" y="5749082"/>
                </a:lnTo>
                <a:cubicBezTo>
                  <a:pt x="3501390" y="5754858"/>
                  <a:pt x="3502646" y="5761052"/>
                  <a:pt x="3502646" y="5767575"/>
                </a:cubicBezTo>
                <a:cubicBezTo>
                  <a:pt x="3502646" y="5771465"/>
                  <a:pt x="3502168" y="5775206"/>
                  <a:pt x="3501360" y="5778856"/>
                </a:cubicBezTo>
                <a:cubicBezTo>
                  <a:pt x="3501300" y="5779126"/>
                  <a:pt x="3501210" y="5779425"/>
                  <a:pt x="3501150" y="5779694"/>
                </a:cubicBezTo>
                <a:cubicBezTo>
                  <a:pt x="3500911" y="5780652"/>
                  <a:pt x="3500672" y="5781610"/>
                  <a:pt x="3500402" y="5782537"/>
                </a:cubicBezTo>
                <a:cubicBezTo>
                  <a:pt x="3500013" y="5783913"/>
                  <a:pt x="3499565" y="5785290"/>
                  <a:pt x="3499056" y="5786637"/>
                </a:cubicBezTo>
                <a:lnTo>
                  <a:pt x="3505998" y="5790646"/>
                </a:lnTo>
                <a:lnTo>
                  <a:pt x="3517279" y="5797170"/>
                </a:lnTo>
                <a:lnTo>
                  <a:pt x="3517309" y="5797170"/>
                </a:lnTo>
                <a:cubicBezTo>
                  <a:pt x="3601664" y="5750309"/>
                  <a:pt x="3705109" y="5750309"/>
                  <a:pt x="3789464" y="5797170"/>
                </a:cubicBezTo>
                <a:lnTo>
                  <a:pt x="3807687" y="5786637"/>
                </a:lnTo>
                <a:cubicBezTo>
                  <a:pt x="3807179" y="5785290"/>
                  <a:pt x="3806730" y="5783943"/>
                  <a:pt x="3806341" y="5782537"/>
                </a:cubicBezTo>
                <a:cubicBezTo>
                  <a:pt x="3806042" y="5781610"/>
                  <a:pt x="3805832" y="5780652"/>
                  <a:pt x="3805593" y="5779694"/>
                </a:cubicBezTo>
                <a:cubicBezTo>
                  <a:pt x="3805533" y="5779425"/>
                  <a:pt x="3805443" y="5779156"/>
                  <a:pt x="3805383" y="5778856"/>
                </a:cubicBezTo>
                <a:cubicBezTo>
                  <a:pt x="3804575" y="5775206"/>
                  <a:pt x="3804096" y="5771465"/>
                  <a:pt x="3804096" y="5767575"/>
                </a:cubicBezTo>
                <a:cubicBezTo>
                  <a:pt x="3804096" y="5761052"/>
                  <a:pt x="3805353" y="5754858"/>
                  <a:pt x="3807538" y="5749082"/>
                </a:cubicBezTo>
                <a:lnTo>
                  <a:pt x="3687604" y="5679839"/>
                </a:lnTo>
                <a:cubicBezTo>
                  <a:pt x="3679435" y="5689475"/>
                  <a:pt x="3667226" y="5695609"/>
                  <a:pt x="3653611" y="5695609"/>
                </a:cubicBezTo>
                <a:cubicBezTo>
                  <a:pt x="3653521" y="5695609"/>
                  <a:pt x="3653461" y="5695609"/>
                  <a:pt x="3653371" y="5695609"/>
                </a:cubicBezTo>
                <a:cubicBezTo>
                  <a:pt x="3653282" y="5695609"/>
                  <a:pt x="3653222" y="5695609"/>
                  <a:pt x="3653132" y="5695609"/>
                </a:cubicBezTo>
                <a:cubicBezTo>
                  <a:pt x="3639517" y="5695609"/>
                  <a:pt x="3627338" y="5689475"/>
                  <a:pt x="3619139" y="5679839"/>
                </a:cubicBezTo>
                <a:close/>
                <a:moveTo>
                  <a:pt x="2804769" y="5679839"/>
                </a:moveTo>
                <a:lnTo>
                  <a:pt x="2684836" y="5749082"/>
                </a:lnTo>
                <a:cubicBezTo>
                  <a:pt x="2687020" y="5754858"/>
                  <a:pt x="2688277" y="5761052"/>
                  <a:pt x="2688277" y="5767575"/>
                </a:cubicBezTo>
                <a:cubicBezTo>
                  <a:pt x="2688277" y="5771465"/>
                  <a:pt x="2687798" y="5775206"/>
                  <a:pt x="2686990" y="5778856"/>
                </a:cubicBezTo>
                <a:cubicBezTo>
                  <a:pt x="2686930" y="5779126"/>
                  <a:pt x="2686841" y="5779425"/>
                  <a:pt x="2686781" y="5779694"/>
                </a:cubicBezTo>
                <a:cubicBezTo>
                  <a:pt x="2686541" y="5780652"/>
                  <a:pt x="2686302" y="5781610"/>
                  <a:pt x="2686033" y="5782537"/>
                </a:cubicBezTo>
                <a:cubicBezTo>
                  <a:pt x="2685644" y="5783913"/>
                  <a:pt x="2685195" y="5785290"/>
                  <a:pt x="2684686" y="5786637"/>
                </a:cubicBezTo>
                <a:lnTo>
                  <a:pt x="2691628" y="5790646"/>
                </a:lnTo>
                <a:lnTo>
                  <a:pt x="2702910" y="5797170"/>
                </a:lnTo>
                <a:lnTo>
                  <a:pt x="2702910" y="5797200"/>
                </a:lnTo>
                <a:cubicBezTo>
                  <a:pt x="2787264" y="5750339"/>
                  <a:pt x="2890710" y="5750339"/>
                  <a:pt x="2975064" y="5797200"/>
                </a:cubicBezTo>
                <a:lnTo>
                  <a:pt x="2993288" y="5786667"/>
                </a:lnTo>
                <a:cubicBezTo>
                  <a:pt x="2992779" y="5785320"/>
                  <a:pt x="2992330" y="5783973"/>
                  <a:pt x="2991941" y="5782567"/>
                </a:cubicBezTo>
                <a:cubicBezTo>
                  <a:pt x="2991672" y="5781639"/>
                  <a:pt x="2991462" y="5780682"/>
                  <a:pt x="2991223" y="5779724"/>
                </a:cubicBezTo>
                <a:cubicBezTo>
                  <a:pt x="2991163" y="5779425"/>
                  <a:pt x="2991073" y="5779156"/>
                  <a:pt x="2991014" y="5778856"/>
                </a:cubicBezTo>
                <a:cubicBezTo>
                  <a:pt x="2990206" y="5775206"/>
                  <a:pt x="2989727" y="5771465"/>
                  <a:pt x="2989727" y="5767575"/>
                </a:cubicBezTo>
                <a:cubicBezTo>
                  <a:pt x="2989727" y="5761052"/>
                  <a:pt x="2990984" y="5754858"/>
                  <a:pt x="2993168" y="5749082"/>
                </a:cubicBezTo>
                <a:lnTo>
                  <a:pt x="2873234" y="5679839"/>
                </a:lnTo>
                <a:cubicBezTo>
                  <a:pt x="2865065" y="5689475"/>
                  <a:pt x="2852856" y="5695609"/>
                  <a:pt x="2839241" y="5695609"/>
                </a:cubicBezTo>
                <a:cubicBezTo>
                  <a:pt x="2839151" y="5695609"/>
                  <a:pt x="2839092" y="5695609"/>
                  <a:pt x="2839002" y="5695609"/>
                </a:cubicBezTo>
                <a:cubicBezTo>
                  <a:pt x="2838912" y="5695609"/>
                  <a:pt x="2838852" y="5695609"/>
                  <a:pt x="2838762" y="5695609"/>
                </a:cubicBezTo>
                <a:cubicBezTo>
                  <a:pt x="2825147" y="5695609"/>
                  <a:pt x="2812968" y="5689475"/>
                  <a:pt x="2804769" y="5679839"/>
                </a:cubicBezTo>
                <a:close/>
                <a:moveTo>
                  <a:pt x="1990430" y="5679839"/>
                </a:moveTo>
                <a:lnTo>
                  <a:pt x="1870496" y="5749082"/>
                </a:lnTo>
                <a:cubicBezTo>
                  <a:pt x="1872680" y="5754858"/>
                  <a:pt x="1873937" y="5761052"/>
                  <a:pt x="1873937" y="5767575"/>
                </a:cubicBezTo>
                <a:cubicBezTo>
                  <a:pt x="1873937" y="5771465"/>
                  <a:pt x="1873458" y="5775206"/>
                  <a:pt x="1872650" y="5778856"/>
                </a:cubicBezTo>
                <a:cubicBezTo>
                  <a:pt x="1872591" y="5779126"/>
                  <a:pt x="1872501" y="5779425"/>
                  <a:pt x="1872441" y="5779694"/>
                </a:cubicBezTo>
                <a:cubicBezTo>
                  <a:pt x="1872201" y="5780652"/>
                  <a:pt x="1871962" y="5781610"/>
                  <a:pt x="1871693" y="5782537"/>
                </a:cubicBezTo>
                <a:cubicBezTo>
                  <a:pt x="1871304" y="5783913"/>
                  <a:pt x="1870855" y="5785290"/>
                  <a:pt x="1870346" y="5786637"/>
                </a:cubicBezTo>
                <a:lnTo>
                  <a:pt x="1877289" y="5790646"/>
                </a:lnTo>
                <a:lnTo>
                  <a:pt x="1888570" y="5797170"/>
                </a:lnTo>
                <a:cubicBezTo>
                  <a:pt x="1972924" y="5750309"/>
                  <a:pt x="2076370" y="5750309"/>
                  <a:pt x="2160725" y="5797170"/>
                </a:cubicBezTo>
                <a:lnTo>
                  <a:pt x="2178948" y="5786637"/>
                </a:lnTo>
                <a:cubicBezTo>
                  <a:pt x="2178439" y="5785290"/>
                  <a:pt x="2177990" y="5783943"/>
                  <a:pt x="2177602" y="5782537"/>
                </a:cubicBezTo>
                <a:cubicBezTo>
                  <a:pt x="2177332" y="5781610"/>
                  <a:pt x="2177123" y="5780652"/>
                  <a:pt x="2176883" y="5779694"/>
                </a:cubicBezTo>
                <a:cubicBezTo>
                  <a:pt x="2176823" y="5779425"/>
                  <a:pt x="2176734" y="5779156"/>
                  <a:pt x="2176674" y="5778856"/>
                </a:cubicBezTo>
                <a:cubicBezTo>
                  <a:pt x="2175866" y="5775206"/>
                  <a:pt x="2175387" y="5771465"/>
                  <a:pt x="2175387" y="5767575"/>
                </a:cubicBezTo>
                <a:cubicBezTo>
                  <a:pt x="2175387" y="5761052"/>
                  <a:pt x="2176644" y="5754858"/>
                  <a:pt x="2178828" y="5749082"/>
                </a:cubicBezTo>
                <a:lnTo>
                  <a:pt x="2058895" y="5679839"/>
                </a:lnTo>
                <a:cubicBezTo>
                  <a:pt x="2050726" y="5689475"/>
                  <a:pt x="2038517" y="5695609"/>
                  <a:pt x="2024902" y="5695609"/>
                </a:cubicBezTo>
                <a:cubicBezTo>
                  <a:pt x="2024812" y="5695609"/>
                  <a:pt x="2024752" y="5695609"/>
                  <a:pt x="2024662" y="5695609"/>
                </a:cubicBezTo>
                <a:cubicBezTo>
                  <a:pt x="2024572" y="5695609"/>
                  <a:pt x="2024512" y="5695609"/>
                  <a:pt x="2024423" y="5695609"/>
                </a:cubicBezTo>
                <a:cubicBezTo>
                  <a:pt x="2010807" y="5695609"/>
                  <a:pt x="1998629" y="5689475"/>
                  <a:pt x="1990430" y="5679839"/>
                </a:cubicBezTo>
                <a:close/>
                <a:moveTo>
                  <a:pt x="1176030" y="5679839"/>
                </a:moveTo>
                <a:lnTo>
                  <a:pt x="1056096" y="5749082"/>
                </a:lnTo>
                <a:cubicBezTo>
                  <a:pt x="1058281" y="5754858"/>
                  <a:pt x="1059538" y="5761052"/>
                  <a:pt x="1059538" y="5767575"/>
                </a:cubicBezTo>
                <a:cubicBezTo>
                  <a:pt x="1059538" y="5771465"/>
                  <a:pt x="1059059" y="5775206"/>
                  <a:pt x="1058251" y="5778856"/>
                </a:cubicBezTo>
                <a:cubicBezTo>
                  <a:pt x="1058191" y="5779126"/>
                  <a:pt x="1058101" y="5779395"/>
                  <a:pt x="1058041" y="5779694"/>
                </a:cubicBezTo>
                <a:cubicBezTo>
                  <a:pt x="1057832" y="5780652"/>
                  <a:pt x="1057592" y="5781610"/>
                  <a:pt x="1057323" y="5782537"/>
                </a:cubicBezTo>
                <a:cubicBezTo>
                  <a:pt x="1056934" y="5783913"/>
                  <a:pt x="1056485" y="5785290"/>
                  <a:pt x="1055977" y="5786637"/>
                </a:cubicBezTo>
                <a:lnTo>
                  <a:pt x="1062919" y="5790646"/>
                </a:lnTo>
                <a:lnTo>
                  <a:pt x="1074188" y="5797163"/>
                </a:lnTo>
                <a:lnTo>
                  <a:pt x="1074170" y="5797170"/>
                </a:lnTo>
                <a:lnTo>
                  <a:pt x="1074200" y="5797170"/>
                </a:lnTo>
                <a:lnTo>
                  <a:pt x="1074188" y="5797163"/>
                </a:lnTo>
                <a:lnTo>
                  <a:pt x="1140419" y="5770811"/>
                </a:lnTo>
                <a:cubicBezTo>
                  <a:pt x="1209055" y="5753238"/>
                  <a:pt x="1283059" y="5762024"/>
                  <a:pt x="1346325" y="5797170"/>
                </a:cubicBezTo>
                <a:lnTo>
                  <a:pt x="1364548" y="5786637"/>
                </a:lnTo>
                <a:cubicBezTo>
                  <a:pt x="1364040" y="5785290"/>
                  <a:pt x="1363591" y="5783943"/>
                  <a:pt x="1363202" y="5782537"/>
                </a:cubicBezTo>
                <a:cubicBezTo>
                  <a:pt x="1362933" y="5781610"/>
                  <a:pt x="1362723" y="5780652"/>
                  <a:pt x="1362484" y="5779694"/>
                </a:cubicBezTo>
                <a:cubicBezTo>
                  <a:pt x="1362424" y="5779425"/>
                  <a:pt x="1362334" y="5779156"/>
                  <a:pt x="1362274" y="5778856"/>
                </a:cubicBezTo>
                <a:cubicBezTo>
                  <a:pt x="1361466" y="5775206"/>
                  <a:pt x="1360987" y="5771465"/>
                  <a:pt x="1360987" y="5767575"/>
                </a:cubicBezTo>
                <a:cubicBezTo>
                  <a:pt x="1360987" y="5761052"/>
                  <a:pt x="1362244" y="5754858"/>
                  <a:pt x="1364429" y="5749082"/>
                </a:cubicBezTo>
                <a:lnTo>
                  <a:pt x="1244495" y="5679839"/>
                </a:lnTo>
                <a:cubicBezTo>
                  <a:pt x="1236326" y="5689475"/>
                  <a:pt x="1224117" y="5695609"/>
                  <a:pt x="1210502" y="5695609"/>
                </a:cubicBezTo>
                <a:cubicBezTo>
                  <a:pt x="1210412" y="5695609"/>
                  <a:pt x="1210352" y="5695609"/>
                  <a:pt x="1210262" y="5695609"/>
                </a:cubicBezTo>
                <a:cubicBezTo>
                  <a:pt x="1210173" y="5695609"/>
                  <a:pt x="1210113" y="5695609"/>
                  <a:pt x="1210023" y="5695609"/>
                </a:cubicBezTo>
                <a:cubicBezTo>
                  <a:pt x="1196408" y="5695609"/>
                  <a:pt x="1184229" y="5689475"/>
                  <a:pt x="1176030" y="5679839"/>
                </a:cubicBezTo>
                <a:close/>
                <a:moveTo>
                  <a:pt x="768860" y="5679839"/>
                </a:moveTo>
                <a:lnTo>
                  <a:pt x="648926" y="5749082"/>
                </a:lnTo>
                <a:cubicBezTo>
                  <a:pt x="651111" y="5754858"/>
                  <a:pt x="652368" y="5761052"/>
                  <a:pt x="652368" y="5767575"/>
                </a:cubicBezTo>
                <a:cubicBezTo>
                  <a:pt x="652368" y="5771465"/>
                  <a:pt x="651889" y="5775206"/>
                  <a:pt x="651081" y="5778856"/>
                </a:cubicBezTo>
                <a:cubicBezTo>
                  <a:pt x="651021" y="5779126"/>
                  <a:pt x="650931" y="5779425"/>
                  <a:pt x="650871" y="5779694"/>
                </a:cubicBezTo>
                <a:cubicBezTo>
                  <a:pt x="650632" y="5780652"/>
                  <a:pt x="650393" y="5781610"/>
                  <a:pt x="650123" y="5782537"/>
                </a:cubicBezTo>
                <a:cubicBezTo>
                  <a:pt x="649734" y="5783913"/>
                  <a:pt x="649285" y="5785290"/>
                  <a:pt x="648777" y="5786637"/>
                </a:cubicBezTo>
                <a:lnTo>
                  <a:pt x="655719" y="5790646"/>
                </a:lnTo>
                <a:lnTo>
                  <a:pt x="667000" y="5797170"/>
                </a:lnTo>
                <a:lnTo>
                  <a:pt x="667030" y="5797170"/>
                </a:lnTo>
                <a:cubicBezTo>
                  <a:pt x="751385" y="5750309"/>
                  <a:pt x="854830" y="5750309"/>
                  <a:pt x="939185" y="5797170"/>
                </a:cubicBezTo>
                <a:lnTo>
                  <a:pt x="957408" y="5786637"/>
                </a:lnTo>
                <a:cubicBezTo>
                  <a:pt x="956900" y="5785290"/>
                  <a:pt x="956451" y="5783943"/>
                  <a:pt x="956062" y="5782537"/>
                </a:cubicBezTo>
                <a:cubicBezTo>
                  <a:pt x="955763" y="5781610"/>
                  <a:pt x="955553" y="5780652"/>
                  <a:pt x="955314" y="5779694"/>
                </a:cubicBezTo>
                <a:cubicBezTo>
                  <a:pt x="955254" y="5779425"/>
                  <a:pt x="955164" y="5779156"/>
                  <a:pt x="955104" y="5778856"/>
                </a:cubicBezTo>
                <a:cubicBezTo>
                  <a:pt x="954296" y="5775206"/>
                  <a:pt x="953818" y="5771465"/>
                  <a:pt x="953818" y="5767575"/>
                </a:cubicBezTo>
                <a:cubicBezTo>
                  <a:pt x="953818" y="5761052"/>
                  <a:pt x="955074" y="5754858"/>
                  <a:pt x="957259" y="5749082"/>
                </a:cubicBezTo>
                <a:lnTo>
                  <a:pt x="837325" y="5679839"/>
                </a:lnTo>
                <a:cubicBezTo>
                  <a:pt x="829156" y="5689475"/>
                  <a:pt x="816947" y="5695609"/>
                  <a:pt x="803332" y="5695609"/>
                </a:cubicBezTo>
                <a:cubicBezTo>
                  <a:pt x="803242" y="5695609"/>
                  <a:pt x="803182" y="5695609"/>
                  <a:pt x="803093" y="5695609"/>
                </a:cubicBezTo>
                <a:cubicBezTo>
                  <a:pt x="803003" y="5695609"/>
                  <a:pt x="802943" y="5695609"/>
                  <a:pt x="802853" y="5695609"/>
                </a:cubicBezTo>
                <a:cubicBezTo>
                  <a:pt x="789238" y="5695609"/>
                  <a:pt x="777059" y="5689475"/>
                  <a:pt x="768860" y="5679839"/>
                </a:cubicBezTo>
                <a:close/>
                <a:moveTo>
                  <a:pt x="11355636" y="5679809"/>
                </a:moveTo>
                <a:lnTo>
                  <a:pt x="11235703" y="5749052"/>
                </a:lnTo>
                <a:cubicBezTo>
                  <a:pt x="11237887" y="5754828"/>
                  <a:pt x="11239144" y="5761022"/>
                  <a:pt x="11239144" y="5767545"/>
                </a:cubicBezTo>
                <a:cubicBezTo>
                  <a:pt x="11239144" y="5771435"/>
                  <a:pt x="11238665" y="5775176"/>
                  <a:pt x="11237857" y="5778826"/>
                </a:cubicBezTo>
                <a:cubicBezTo>
                  <a:pt x="11237797" y="5779126"/>
                  <a:pt x="11237707" y="5779395"/>
                  <a:pt x="11237647" y="5779664"/>
                </a:cubicBezTo>
                <a:cubicBezTo>
                  <a:pt x="11237408" y="5780652"/>
                  <a:pt x="11237169" y="5781610"/>
                  <a:pt x="11236899" y="5782537"/>
                </a:cubicBezTo>
                <a:cubicBezTo>
                  <a:pt x="11236510" y="5783913"/>
                  <a:pt x="11236061" y="5785290"/>
                  <a:pt x="11235553" y="5786637"/>
                </a:cubicBezTo>
                <a:lnTo>
                  <a:pt x="11242495" y="5790646"/>
                </a:lnTo>
                <a:lnTo>
                  <a:pt x="11253776" y="5797170"/>
                </a:lnTo>
                <a:lnTo>
                  <a:pt x="11253806" y="5797140"/>
                </a:lnTo>
                <a:cubicBezTo>
                  <a:pt x="11338161" y="5750279"/>
                  <a:pt x="11441606" y="5750279"/>
                  <a:pt x="11525961" y="5797140"/>
                </a:cubicBezTo>
                <a:lnTo>
                  <a:pt x="11544184" y="5786607"/>
                </a:lnTo>
                <a:cubicBezTo>
                  <a:pt x="11543676" y="5785260"/>
                  <a:pt x="11543226" y="5783913"/>
                  <a:pt x="11542838" y="5782507"/>
                </a:cubicBezTo>
                <a:cubicBezTo>
                  <a:pt x="11542538" y="5781580"/>
                  <a:pt x="11542329" y="5780622"/>
                  <a:pt x="11542090" y="5779664"/>
                </a:cubicBezTo>
                <a:cubicBezTo>
                  <a:pt x="11542030" y="5779395"/>
                  <a:pt x="11541940" y="5779126"/>
                  <a:pt x="11541880" y="5778826"/>
                </a:cubicBezTo>
                <a:cubicBezTo>
                  <a:pt x="11541072" y="5775176"/>
                  <a:pt x="11540593" y="5771435"/>
                  <a:pt x="11540593" y="5767545"/>
                </a:cubicBezTo>
                <a:cubicBezTo>
                  <a:pt x="11540593" y="5761022"/>
                  <a:pt x="11541850" y="5754828"/>
                  <a:pt x="11544034" y="5749052"/>
                </a:cubicBezTo>
                <a:lnTo>
                  <a:pt x="11424101" y="5679809"/>
                </a:lnTo>
                <a:cubicBezTo>
                  <a:pt x="11415932" y="5689445"/>
                  <a:pt x="11403723" y="5695579"/>
                  <a:pt x="11390108" y="5695579"/>
                </a:cubicBezTo>
                <a:cubicBezTo>
                  <a:pt x="11390018" y="5695579"/>
                  <a:pt x="11389958" y="5695579"/>
                  <a:pt x="11389868" y="5695579"/>
                </a:cubicBezTo>
                <a:cubicBezTo>
                  <a:pt x="11389779" y="5695579"/>
                  <a:pt x="11389719" y="5695579"/>
                  <a:pt x="11389629" y="5695579"/>
                </a:cubicBezTo>
                <a:cubicBezTo>
                  <a:pt x="11376014" y="5695579"/>
                  <a:pt x="11363835" y="5689445"/>
                  <a:pt x="11355636" y="5679809"/>
                </a:cubicBezTo>
                <a:close/>
                <a:moveTo>
                  <a:pt x="10541266" y="5679809"/>
                </a:moveTo>
                <a:lnTo>
                  <a:pt x="10421332" y="5749052"/>
                </a:lnTo>
                <a:cubicBezTo>
                  <a:pt x="10423517" y="5754828"/>
                  <a:pt x="10424774" y="5761022"/>
                  <a:pt x="10424774" y="5767545"/>
                </a:cubicBezTo>
                <a:cubicBezTo>
                  <a:pt x="10424774" y="5771435"/>
                  <a:pt x="10424295" y="5775176"/>
                  <a:pt x="10423487" y="5778826"/>
                </a:cubicBezTo>
                <a:cubicBezTo>
                  <a:pt x="10423427" y="5779126"/>
                  <a:pt x="10423337" y="5779395"/>
                  <a:pt x="10423278" y="5779664"/>
                </a:cubicBezTo>
                <a:cubicBezTo>
                  <a:pt x="10423038" y="5780652"/>
                  <a:pt x="10422799" y="5781610"/>
                  <a:pt x="10422530" y="5782537"/>
                </a:cubicBezTo>
                <a:cubicBezTo>
                  <a:pt x="10422140" y="5783913"/>
                  <a:pt x="10421692" y="5785290"/>
                  <a:pt x="10421183" y="5786637"/>
                </a:cubicBezTo>
                <a:lnTo>
                  <a:pt x="10428125" y="5790646"/>
                </a:lnTo>
                <a:lnTo>
                  <a:pt x="10439406" y="5797170"/>
                </a:lnTo>
                <a:lnTo>
                  <a:pt x="10439436" y="5797140"/>
                </a:lnTo>
                <a:cubicBezTo>
                  <a:pt x="10523791" y="5750279"/>
                  <a:pt x="10627237" y="5750279"/>
                  <a:pt x="10711591" y="5797140"/>
                </a:cubicBezTo>
                <a:lnTo>
                  <a:pt x="10729815" y="5786607"/>
                </a:lnTo>
                <a:cubicBezTo>
                  <a:pt x="10729306" y="5785260"/>
                  <a:pt x="10728857" y="5783913"/>
                  <a:pt x="10728468" y="5782507"/>
                </a:cubicBezTo>
                <a:cubicBezTo>
                  <a:pt x="10728169" y="5781580"/>
                  <a:pt x="10727959" y="5780622"/>
                  <a:pt x="10727720" y="5779664"/>
                </a:cubicBezTo>
                <a:cubicBezTo>
                  <a:pt x="10727660" y="5779395"/>
                  <a:pt x="10727570" y="5779126"/>
                  <a:pt x="10727511" y="5778826"/>
                </a:cubicBezTo>
                <a:cubicBezTo>
                  <a:pt x="10726703" y="5775176"/>
                  <a:pt x="10726224" y="5771435"/>
                  <a:pt x="10726224" y="5767545"/>
                </a:cubicBezTo>
                <a:cubicBezTo>
                  <a:pt x="10726224" y="5761022"/>
                  <a:pt x="10727481" y="5754828"/>
                  <a:pt x="10729665" y="5749052"/>
                </a:cubicBezTo>
                <a:lnTo>
                  <a:pt x="10609731" y="5679809"/>
                </a:lnTo>
                <a:cubicBezTo>
                  <a:pt x="10601562" y="5689445"/>
                  <a:pt x="10589354" y="5695579"/>
                  <a:pt x="10575738" y="5695579"/>
                </a:cubicBezTo>
                <a:cubicBezTo>
                  <a:pt x="10575648" y="5695579"/>
                  <a:pt x="10575589" y="5695579"/>
                  <a:pt x="10575499" y="5695579"/>
                </a:cubicBezTo>
                <a:cubicBezTo>
                  <a:pt x="10575409" y="5695579"/>
                  <a:pt x="10575349" y="5695579"/>
                  <a:pt x="10575259" y="5695579"/>
                </a:cubicBezTo>
                <a:cubicBezTo>
                  <a:pt x="10561644" y="5695579"/>
                  <a:pt x="10549465" y="5689445"/>
                  <a:pt x="10541266" y="5679809"/>
                </a:cubicBezTo>
                <a:close/>
                <a:moveTo>
                  <a:pt x="9319697" y="5679809"/>
                </a:moveTo>
                <a:lnTo>
                  <a:pt x="9199763" y="5749052"/>
                </a:lnTo>
                <a:cubicBezTo>
                  <a:pt x="9201947" y="5754828"/>
                  <a:pt x="9203204" y="5761022"/>
                  <a:pt x="9203204" y="5767545"/>
                </a:cubicBezTo>
                <a:cubicBezTo>
                  <a:pt x="9203204" y="5771435"/>
                  <a:pt x="9202725" y="5775176"/>
                  <a:pt x="9201917" y="5778826"/>
                </a:cubicBezTo>
                <a:cubicBezTo>
                  <a:pt x="9201858" y="5779126"/>
                  <a:pt x="9201768" y="5779395"/>
                  <a:pt x="9201708" y="5779664"/>
                </a:cubicBezTo>
                <a:cubicBezTo>
                  <a:pt x="9201469" y="5780652"/>
                  <a:pt x="9201229" y="5781610"/>
                  <a:pt x="9200960" y="5782537"/>
                </a:cubicBezTo>
                <a:cubicBezTo>
                  <a:pt x="9200571" y="5783913"/>
                  <a:pt x="9200122" y="5785290"/>
                  <a:pt x="9199613" y="5786637"/>
                </a:cubicBezTo>
                <a:lnTo>
                  <a:pt x="9206556" y="5790646"/>
                </a:lnTo>
                <a:lnTo>
                  <a:pt x="9217837" y="5797170"/>
                </a:lnTo>
                <a:lnTo>
                  <a:pt x="9217837" y="5797140"/>
                </a:lnTo>
                <a:cubicBezTo>
                  <a:pt x="9302191" y="5750279"/>
                  <a:pt x="9405637" y="5750279"/>
                  <a:pt x="9489992" y="5797140"/>
                </a:cubicBezTo>
                <a:lnTo>
                  <a:pt x="9508215" y="5786607"/>
                </a:lnTo>
                <a:cubicBezTo>
                  <a:pt x="9507706" y="5785260"/>
                  <a:pt x="9507258" y="5783913"/>
                  <a:pt x="9506869" y="5782507"/>
                </a:cubicBezTo>
                <a:cubicBezTo>
                  <a:pt x="9506599" y="5781580"/>
                  <a:pt x="9506390" y="5780622"/>
                  <a:pt x="9506151" y="5779664"/>
                </a:cubicBezTo>
                <a:cubicBezTo>
                  <a:pt x="9506091" y="5779395"/>
                  <a:pt x="9506001" y="5779126"/>
                  <a:pt x="9505941" y="5778826"/>
                </a:cubicBezTo>
                <a:cubicBezTo>
                  <a:pt x="9505133" y="5775176"/>
                  <a:pt x="9504655" y="5771435"/>
                  <a:pt x="9504655" y="5767545"/>
                </a:cubicBezTo>
                <a:cubicBezTo>
                  <a:pt x="9504655" y="5761022"/>
                  <a:pt x="9505911" y="5754828"/>
                  <a:pt x="9508096" y="5749052"/>
                </a:cubicBezTo>
                <a:lnTo>
                  <a:pt x="9388162" y="5679809"/>
                </a:lnTo>
                <a:cubicBezTo>
                  <a:pt x="9379993" y="5689445"/>
                  <a:pt x="9367784" y="5695579"/>
                  <a:pt x="9354169" y="5695579"/>
                </a:cubicBezTo>
                <a:cubicBezTo>
                  <a:pt x="9354079" y="5695579"/>
                  <a:pt x="9354019" y="5695579"/>
                  <a:pt x="9353929" y="5695579"/>
                </a:cubicBezTo>
                <a:cubicBezTo>
                  <a:pt x="9353839" y="5695579"/>
                  <a:pt x="9353780" y="5695579"/>
                  <a:pt x="9353690" y="5695579"/>
                </a:cubicBezTo>
                <a:cubicBezTo>
                  <a:pt x="9340075" y="5695579"/>
                  <a:pt x="9327896" y="5689445"/>
                  <a:pt x="9319697" y="5679809"/>
                </a:cubicBezTo>
                <a:close/>
                <a:moveTo>
                  <a:pt x="8505357" y="5679809"/>
                </a:moveTo>
                <a:lnTo>
                  <a:pt x="8385424" y="5749052"/>
                </a:lnTo>
                <a:cubicBezTo>
                  <a:pt x="8387608" y="5754828"/>
                  <a:pt x="8388865" y="5761022"/>
                  <a:pt x="8388865" y="5767545"/>
                </a:cubicBezTo>
                <a:cubicBezTo>
                  <a:pt x="8388865" y="5771435"/>
                  <a:pt x="8388386" y="5775176"/>
                  <a:pt x="8387578" y="5778826"/>
                </a:cubicBezTo>
                <a:cubicBezTo>
                  <a:pt x="8387518" y="5779126"/>
                  <a:pt x="8387428" y="5779395"/>
                  <a:pt x="8387368" y="5779664"/>
                </a:cubicBezTo>
                <a:cubicBezTo>
                  <a:pt x="8387129" y="5780652"/>
                  <a:pt x="8386890" y="5781610"/>
                  <a:pt x="8386620" y="5782537"/>
                </a:cubicBezTo>
                <a:cubicBezTo>
                  <a:pt x="8386232" y="5783913"/>
                  <a:pt x="8385782" y="5785290"/>
                  <a:pt x="8385274" y="5786637"/>
                </a:cubicBezTo>
                <a:lnTo>
                  <a:pt x="8392216" y="5790646"/>
                </a:lnTo>
                <a:lnTo>
                  <a:pt x="8403497" y="5797170"/>
                </a:lnTo>
                <a:lnTo>
                  <a:pt x="8403497" y="5797140"/>
                </a:lnTo>
                <a:cubicBezTo>
                  <a:pt x="8487852" y="5750279"/>
                  <a:pt x="8591297" y="5750279"/>
                  <a:pt x="8675652" y="5797140"/>
                </a:cubicBezTo>
                <a:lnTo>
                  <a:pt x="8693875" y="5786607"/>
                </a:lnTo>
                <a:cubicBezTo>
                  <a:pt x="8693367" y="5785260"/>
                  <a:pt x="8692918" y="5783913"/>
                  <a:pt x="8692529" y="5782507"/>
                </a:cubicBezTo>
                <a:cubicBezTo>
                  <a:pt x="8692259" y="5781580"/>
                  <a:pt x="8692050" y="5780622"/>
                  <a:pt x="8691811" y="5779664"/>
                </a:cubicBezTo>
                <a:cubicBezTo>
                  <a:pt x="8691751" y="5779395"/>
                  <a:pt x="8691661" y="5779126"/>
                  <a:pt x="8691601" y="5778826"/>
                </a:cubicBezTo>
                <a:cubicBezTo>
                  <a:pt x="8690793" y="5775176"/>
                  <a:pt x="8690314" y="5771435"/>
                  <a:pt x="8690314" y="5767545"/>
                </a:cubicBezTo>
                <a:cubicBezTo>
                  <a:pt x="8690314" y="5761022"/>
                  <a:pt x="8691571" y="5754828"/>
                  <a:pt x="8693755" y="5749052"/>
                </a:cubicBezTo>
                <a:lnTo>
                  <a:pt x="8573822" y="5679809"/>
                </a:lnTo>
                <a:cubicBezTo>
                  <a:pt x="8565653" y="5689445"/>
                  <a:pt x="8553444" y="5695579"/>
                  <a:pt x="8539829" y="5695579"/>
                </a:cubicBezTo>
                <a:cubicBezTo>
                  <a:pt x="8539739" y="5695579"/>
                  <a:pt x="8539679" y="5695579"/>
                  <a:pt x="8539590" y="5695579"/>
                </a:cubicBezTo>
                <a:cubicBezTo>
                  <a:pt x="8539500" y="5695579"/>
                  <a:pt x="8539440" y="5695579"/>
                  <a:pt x="8539350" y="5695579"/>
                </a:cubicBezTo>
                <a:cubicBezTo>
                  <a:pt x="8525735" y="5695579"/>
                  <a:pt x="8513556" y="5689445"/>
                  <a:pt x="8505357" y="5679809"/>
                </a:cubicBezTo>
                <a:close/>
                <a:moveTo>
                  <a:pt x="7690988" y="5679809"/>
                </a:moveTo>
                <a:lnTo>
                  <a:pt x="7571054" y="5749052"/>
                </a:lnTo>
                <a:cubicBezTo>
                  <a:pt x="7573238" y="5754828"/>
                  <a:pt x="7574495" y="5761022"/>
                  <a:pt x="7574495" y="5767545"/>
                </a:cubicBezTo>
                <a:cubicBezTo>
                  <a:pt x="7574495" y="5771435"/>
                  <a:pt x="7574016" y="5775176"/>
                  <a:pt x="7573208" y="5778826"/>
                </a:cubicBezTo>
                <a:cubicBezTo>
                  <a:pt x="7573148" y="5779126"/>
                  <a:pt x="7573059" y="5779395"/>
                  <a:pt x="7572999" y="5779664"/>
                </a:cubicBezTo>
                <a:cubicBezTo>
                  <a:pt x="7572760" y="5780652"/>
                  <a:pt x="7572520" y="5781610"/>
                  <a:pt x="7572251" y="5782537"/>
                </a:cubicBezTo>
                <a:cubicBezTo>
                  <a:pt x="7571862" y="5783913"/>
                  <a:pt x="7571413" y="5785290"/>
                  <a:pt x="7570904" y="5786637"/>
                </a:cubicBezTo>
                <a:lnTo>
                  <a:pt x="7577846" y="5790646"/>
                </a:lnTo>
                <a:lnTo>
                  <a:pt x="7589128" y="5797170"/>
                </a:lnTo>
                <a:lnTo>
                  <a:pt x="7589158" y="5797140"/>
                </a:lnTo>
                <a:cubicBezTo>
                  <a:pt x="7673512" y="5750279"/>
                  <a:pt x="7776958" y="5750279"/>
                  <a:pt x="7861312" y="5797140"/>
                </a:cubicBezTo>
                <a:lnTo>
                  <a:pt x="7879536" y="5786607"/>
                </a:lnTo>
                <a:cubicBezTo>
                  <a:pt x="7879028" y="5785260"/>
                  <a:pt x="7878578" y="5783913"/>
                  <a:pt x="7878190" y="5782507"/>
                </a:cubicBezTo>
                <a:cubicBezTo>
                  <a:pt x="7877890" y="5781580"/>
                  <a:pt x="7877680" y="5780622"/>
                  <a:pt x="7877441" y="5779664"/>
                </a:cubicBezTo>
                <a:cubicBezTo>
                  <a:pt x="7877382" y="5779395"/>
                  <a:pt x="7877292" y="5779126"/>
                  <a:pt x="7877232" y="5778826"/>
                </a:cubicBezTo>
                <a:cubicBezTo>
                  <a:pt x="7876424" y="5775176"/>
                  <a:pt x="7875945" y="5771435"/>
                  <a:pt x="7875945" y="5767545"/>
                </a:cubicBezTo>
                <a:cubicBezTo>
                  <a:pt x="7875945" y="5761022"/>
                  <a:pt x="7877202" y="5754828"/>
                  <a:pt x="7879386" y="5749052"/>
                </a:cubicBezTo>
                <a:lnTo>
                  <a:pt x="7759452" y="5679809"/>
                </a:lnTo>
                <a:cubicBezTo>
                  <a:pt x="7751283" y="5689445"/>
                  <a:pt x="7739075" y="5695579"/>
                  <a:pt x="7725460" y="5695579"/>
                </a:cubicBezTo>
                <a:cubicBezTo>
                  <a:pt x="7725370" y="5695579"/>
                  <a:pt x="7725310" y="5695579"/>
                  <a:pt x="7725220" y="5695579"/>
                </a:cubicBezTo>
                <a:cubicBezTo>
                  <a:pt x="7725130" y="5695579"/>
                  <a:pt x="7725070" y="5695579"/>
                  <a:pt x="7724980" y="5695579"/>
                </a:cubicBezTo>
                <a:cubicBezTo>
                  <a:pt x="7711366" y="5695579"/>
                  <a:pt x="7699187" y="5689445"/>
                  <a:pt x="7690988" y="5679809"/>
                </a:cubicBezTo>
                <a:close/>
                <a:moveTo>
                  <a:pt x="6876618" y="5679809"/>
                </a:moveTo>
                <a:lnTo>
                  <a:pt x="6756684" y="5749052"/>
                </a:lnTo>
                <a:cubicBezTo>
                  <a:pt x="6758869" y="5754828"/>
                  <a:pt x="6760125" y="5761022"/>
                  <a:pt x="6760125" y="5767545"/>
                </a:cubicBezTo>
                <a:cubicBezTo>
                  <a:pt x="6760125" y="5771435"/>
                  <a:pt x="6759647" y="5775176"/>
                  <a:pt x="6758839" y="5778826"/>
                </a:cubicBezTo>
                <a:cubicBezTo>
                  <a:pt x="6758779" y="5779126"/>
                  <a:pt x="6758689" y="5779395"/>
                  <a:pt x="6758629" y="5779664"/>
                </a:cubicBezTo>
                <a:cubicBezTo>
                  <a:pt x="6758390" y="5780652"/>
                  <a:pt x="6758151" y="5781610"/>
                  <a:pt x="6757881" y="5782537"/>
                </a:cubicBezTo>
                <a:cubicBezTo>
                  <a:pt x="6757492" y="5783913"/>
                  <a:pt x="6757043" y="5785290"/>
                  <a:pt x="6756535" y="5786637"/>
                </a:cubicBezTo>
                <a:lnTo>
                  <a:pt x="6763477" y="5790646"/>
                </a:lnTo>
                <a:lnTo>
                  <a:pt x="6774758" y="5797170"/>
                </a:lnTo>
                <a:lnTo>
                  <a:pt x="6774788" y="5797140"/>
                </a:lnTo>
                <a:cubicBezTo>
                  <a:pt x="6859143" y="5750279"/>
                  <a:pt x="6962589" y="5750279"/>
                  <a:pt x="7046943" y="5797140"/>
                </a:cubicBezTo>
                <a:lnTo>
                  <a:pt x="7065166" y="5786607"/>
                </a:lnTo>
                <a:cubicBezTo>
                  <a:pt x="7064657" y="5785260"/>
                  <a:pt x="7064209" y="5783913"/>
                  <a:pt x="7063819" y="5782507"/>
                </a:cubicBezTo>
                <a:cubicBezTo>
                  <a:pt x="7063521" y="5781580"/>
                  <a:pt x="7063311" y="5780622"/>
                  <a:pt x="7063071" y="5779664"/>
                </a:cubicBezTo>
                <a:cubicBezTo>
                  <a:pt x="7063011" y="5779395"/>
                  <a:pt x="7062922" y="5779126"/>
                  <a:pt x="7062862" y="5778826"/>
                </a:cubicBezTo>
                <a:cubicBezTo>
                  <a:pt x="7062054" y="5775176"/>
                  <a:pt x="7061575" y="5771435"/>
                  <a:pt x="7061575" y="5767545"/>
                </a:cubicBezTo>
                <a:cubicBezTo>
                  <a:pt x="7061575" y="5761022"/>
                  <a:pt x="7062832" y="5754828"/>
                  <a:pt x="7065017" y="5749052"/>
                </a:cubicBezTo>
                <a:lnTo>
                  <a:pt x="6945083" y="5679809"/>
                </a:lnTo>
                <a:cubicBezTo>
                  <a:pt x="6936914" y="5689445"/>
                  <a:pt x="6924705" y="5695579"/>
                  <a:pt x="6911089" y="5695579"/>
                </a:cubicBezTo>
                <a:cubicBezTo>
                  <a:pt x="6911000" y="5695579"/>
                  <a:pt x="6910940" y="5695579"/>
                  <a:pt x="6910851" y="5695579"/>
                </a:cubicBezTo>
                <a:cubicBezTo>
                  <a:pt x="6910761" y="5695579"/>
                  <a:pt x="6910701" y="5695579"/>
                  <a:pt x="6910611" y="5695579"/>
                </a:cubicBezTo>
                <a:cubicBezTo>
                  <a:pt x="6896996" y="5695579"/>
                  <a:pt x="6884817" y="5689445"/>
                  <a:pt x="6876618" y="5679809"/>
                </a:cubicBezTo>
                <a:close/>
                <a:moveTo>
                  <a:pt x="5655049" y="5679809"/>
                </a:moveTo>
                <a:lnTo>
                  <a:pt x="5535115" y="5749052"/>
                </a:lnTo>
                <a:cubicBezTo>
                  <a:pt x="5537299" y="5754828"/>
                  <a:pt x="5538557" y="5761022"/>
                  <a:pt x="5538557" y="5767545"/>
                </a:cubicBezTo>
                <a:cubicBezTo>
                  <a:pt x="5538557" y="5771435"/>
                  <a:pt x="5538077" y="5775176"/>
                  <a:pt x="5537269" y="5778826"/>
                </a:cubicBezTo>
                <a:cubicBezTo>
                  <a:pt x="5537209" y="5779126"/>
                  <a:pt x="5537120" y="5779395"/>
                  <a:pt x="5537060" y="5779664"/>
                </a:cubicBezTo>
                <a:cubicBezTo>
                  <a:pt x="5536820" y="5780652"/>
                  <a:pt x="5536581" y="5781610"/>
                  <a:pt x="5536312" y="5782537"/>
                </a:cubicBezTo>
                <a:cubicBezTo>
                  <a:pt x="5535923" y="5783913"/>
                  <a:pt x="5535475" y="5785290"/>
                  <a:pt x="5534965" y="5786637"/>
                </a:cubicBezTo>
                <a:lnTo>
                  <a:pt x="5541907" y="5790646"/>
                </a:lnTo>
                <a:lnTo>
                  <a:pt x="5553189" y="5797170"/>
                </a:lnTo>
                <a:lnTo>
                  <a:pt x="5553189" y="5797140"/>
                </a:lnTo>
                <a:cubicBezTo>
                  <a:pt x="5637543" y="5750279"/>
                  <a:pt x="5740989" y="5750279"/>
                  <a:pt x="5825344" y="5797140"/>
                </a:cubicBezTo>
                <a:lnTo>
                  <a:pt x="5843567" y="5786607"/>
                </a:lnTo>
                <a:cubicBezTo>
                  <a:pt x="5843058" y="5785260"/>
                  <a:pt x="5842609" y="5783913"/>
                  <a:pt x="5842220" y="5782507"/>
                </a:cubicBezTo>
                <a:cubicBezTo>
                  <a:pt x="5841951" y="5781580"/>
                  <a:pt x="5841742" y="5780622"/>
                  <a:pt x="5841502" y="5779664"/>
                </a:cubicBezTo>
                <a:cubicBezTo>
                  <a:pt x="5841442" y="5779395"/>
                  <a:pt x="5841353" y="5779126"/>
                  <a:pt x="5841293" y="5778826"/>
                </a:cubicBezTo>
                <a:cubicBezTo>
                  <a:pt x="5840485" y="5775176"/>
                  <a:pt x="5840006" y="5771435"/>
                  <a:pt x="5840006" y="5767545"/>
                </a:cubicBezTo>
                <a:cubicBezTo>
                  <a:pt x="5840006" y="5761022"/>
                  <a:pt x="5841263" y="5754828"/>
                  <a:pt x="5843447" y="5749052"/>
                </a:cubicBezTo>
                <a:lnTo>
                  <a:pt x="5723514" y="5679809"/>
                </a:lnTo>
                <a:cubicBezTo>
                  <a:pt x="5715344" y="5689445"/>
                  <a:pt x="5703136" y="5695579"/>
                  <a:pt x="5689521" y="5695579"/>
                </a:cubicBezTo>
                <a:cubicBezTo>
                  <a:pt x="5689431" y="5695579"/>
                  <a:pt x="5689371" y="5695579"/>
                  <a:pt x="5689281" y="5695579"/>
                </a:cubicBezTo>
                <a:cubicBezTo>
                  <a:pt x="5689191" y="5695579"/>
                  <a:pt x="5689132" y="5695579"/>
                  <a:pt x="5689042" y="5695579"/>
                </a:cubicBezTo>
                <a:cubicBezTo>
                  <a:pt x="5675426" y="5695579"/>
                  <a:pt x="5663247" y="5689445"/>
                  <a:pt x="5655049" y="5679809"/>
                </a:cubicBezTo>
                <a:close/>
                <a:moveTo>
                  <a:pt x="5247878" y="5679809"/>
                </a:moveTo>
                <a:lnTo>
                  <a:pt x="5127945" y="5749052"/>
                </a:lnTo>
                <a:cubicBezTo>
                  <a:pt x="5130129" y="5754828"/>
                  <a:pt x="5131386" y="5761022"/>
                  <a:pt x="5131386" y="5767545"/>
                </a:cubicBezTo>
                <a:cubicBezTo>
                  <a:pt x="5131386" y="5771435"/>
                  <a:pt x="5130907" y="5775176"/>
                  <a:pt x="5130099" y="5778826"/>
                </a:cubicBezTo>
                <a:cubicBezTo>
                  <a:pt x="5130039" y="5779126"/>
                  <a:pt x="5129951" y="5779395"/>
                  <a:pt x="5129890" y="5779664"/>
                </a:cubicBezTo>
                <a:cubicBezTo>
                  <a:pt x="5129651" y="5780652"/>
                  <a:pt x="5129412" y="5781610"/>
                  <a:pt x="5129142" y="5782537"/>
                </a:cubicBezTo>
                <a:cubicBezTo>
                  <a:pt x="5128753" y="5783913"/>
                  <a:pt x="5128304" y="5785290"/>
                  <a:pt x="5127795" y="5786637"/>
                </a:cubicBezTo>
                <a:lnTo>
                  <a:pt x="5134739" y="5790646"/>
                </a:lnTo>
                <a:lnTo>
                  <a:pt x="5146019" y="5797170"/>
                </a:lnTo>
                <a:lnTo>
                  <a:pt x="5146050" y="5797140"/>
                </a:lnTo>
                <a:cubicBezTo>
                  <a:pt x="5230403" y="5750279"/>
                  <a:pt x="5333849" y="5750279"/>
                  <a:pt x="5418203" y="5797140"/>
                </a:cubicBezTo>
                <a:lnTo>
                  <a:pt x="5436427" y="5786607"/>
                </a:lnTo>
                <a:cubicBezTo>
                  <a:pt x="5435918" y="5785260"/>
                  <a:pt x="5435469" y="5783913"/>
                  <a:pt x="5435080" y="5782507"/>
                </a:cubicBezTo>
                <a:cubicBezTo>
                  <a:pt x="5434781" y="5781580"/>
                  <a:pt x="5434572" y="5780622"/>
                  <a:pt x="5434332" y="5779664"/>
                </a:cubicBezTo>
                <a:cubicBezTo>
                  <a:pt x="5434272" y="5779395"/>
                  <a:pt x="5434183" y="5779126"/>
                  <a:pt x="5434123" y="5778826"/>
                </a:cubicBezTo>
                <a:cubicBezTo>
                  <a:pt x="5433315" y="5775176"/>
                  <a:pt x="5432836" y="5771435"/>
                  <a:pt x="5432836" y="5767545"/>
                </a:cubicBezTo>
                <a:cubicBezTo>
                  <a:pt x="5432836" y="5761022"/>
                  <a:pt x="5434093" y="5754828"/>
                  <a:pt x="5436278" y="5749052"/>
                </a:cubicBezTo>
                <a:lnTo>
                  <a:pt x="5316343" y="5679809"/>
                </a:lnTo>
                <a:cubicBezTo>
                  <a:pt x="5308174" y="5689445"/>
                  <a:pt x="5295966" y="5695579"/>
                  <a:pt x="5282350" y="5695579"/>
                </a:cubicBezTo>
                <a:cubicBezTo>
                  <a:pt x="5282261" y="5695579"/>
                  <a:pt x="5282201" y="5695579"/>
                  <a:pt x="5282111" y="5695579"/>
                </a:cubicBezTo>
                <a:cubicBezTo>
                  <a:pt x="5282021" y="5695579"/>
                  <a:pt x="5281961" y="5695579"/>
                  <a:pt x="5281872" y="5695579"/>
                </a:cubicBezTo>
                <a:cubicBezTo>
                  <a:pt x="5268256" y="5695579"/>
                  <a:pt x="5256078" y="5689445"/>
                  <a:pt x="5247878" y="5679809"/>
                </a:cubicBezTo>
                <a:close/>
                <a:moveTo>
                  <a:pt x="4026339" y="5679809"/>
                </a:moveTo>
                <a:lnTo>
                  <a:pt x="3906405" y="5749052"/>
                </a:lnTo>
                <a:cubicBezTo>
                  <a:pt x="3908590" y="5754828"/>
                  <a:pt x="3909847" y="5761022"/>
                  <a:pt x="3909847" y="5767545"/>
                </a:cubicBezTo>
                <a:cubicBezTo>
                  <a:pt x="3909847" y="5771435"/>
                  <a:pt x="3909368" y="5775176"/>
                  <a:pt x="3908560" y="5778826"/>
                </a:cubicBezTo>
                <a:cubicBezTo>
                  <a:pt x="3908500" y="5779126"/>
                  <a:pt x="3908410" y="5779395"/>
                  <a:pt x="3908350" y="5779664"/>
                </a:cubicBezTo>
                <a:cubicBezTo>
                  <a:pt x="3908111" y="5780652"/>
                  <a:pt x="3907871" y="5781610"/>
                  <a:pt x="3907602" y="5782537"/>
                </a:cubicBezTo>
                <a:cubicBezTo>
                  <a:pt x="3907213" y="5783913"/>
                  <a:pt x="3906764" y="5785290"/>
                  <a:pt x="3906255" y="5786637"/>
                </a:cubicBezTo>
                <a:lnTo>
                  <a:pt x="3913198" y="5790646"/>
                </a:lnTo>
                <a:lnTo>
                  <a:pt x="3924479" y="5797170"/>
                </a:lnTo>
                <a:lnTo>
                  <a:pt x="3924479" y="5797140"/>
                </a:lnTo>
                <a:cubicBezTo>
                  <a:pt x="4008834" y="5750279"/>
                  <a:pt x="4112279" y="5750279"/>
                  <a:pt x="4196634" y="5797140"/>
                </a:cubicBezTo>
                <a:lnTo>
                  <a:pt x="4214857" y="5786607"/>
                </a:lnTo>
                <a:cubicBezTo>
                  <a:pt x="4214349" y="5785260"/>
                  <a:pt x="4213900" y="5783913"/>
                  <a:pt x="4213511" y="5782507"/>
                </a:cubicBezTo>
                <a:cubicBezTo>
                  <a:pt x="4213242" y="5781580"/>
                  <a:pt x="4213032" y="5780622"/>
                  <a:pt x="4212793" y="5779664"/>
                </a:cubicBezTo>
                <a:cubicBezTo>
                  <a:pt x="4212733" y="5779395"/>
                  <a:pt x="4212643" y="5779126"/>
                  <a:pt x="4212583" y="5778826"/>
                </a:cubicBezTo>
                <a:cubicBezTo>
                  <a:pt x="4211775" y="5775176"/>
                  <a:pt x="4211297" y="5771435"/>
                  <a:pt x="4211297" y="5767545"/>
                </a:cubicBezTo>
                <a:cubicBezTo>
                  <a:pt x="4211297" y="5761022"/>
                  <a:pt x="4212553" y="5754828"/>
                  <a:pt x="4214738" y="5749052"/>
                </a:cubicBezTo>
                <a:lnTo>
                  <a:pt x="4094804" y="5679809"/>
                </a:lnTo>
                <a:cubicBezTo>
                  <a:pt x="4086635" y="5689445"/>
                  <a:pt x="4074426" y="5695579"/>
                  <a:pt x="4060811" y="5695579"/>
                </a:cubicBezTo>
                <a:cubicBezTo>
                  <a:pt x="4060721" y="5695579"/>
                  <a:pt x="4060661" y="5695579"/>
                  <a:pt x="4060572" y="5695579"/>
                </a:cubicBezTo>
                <a:cubicBezTo>
                  <a:pt x="4060482" y="5695579"/>
                  <a:pt x="4060422" y="5695579"/>
                  <a:pt x="4060332" y="5695579"/>
                </a:cubicBezTo>
                <a:cubicBezTo>
                  <a:pt x="4046717" y="5695579"/>
                  <a:pt x="4034538" y="5689445"/>
                  <a:pt x="4026339" y="5679809"/>
                </a:cubicBezTo>
                <a:close/>
                <a:moveTo>
                  <a:pt x="3211969" y="5679809"/>
                </a:moveTo>
                <a:lnTo>
                  <a:pt x="3092035" y="5749052"/>
                </a:lnTo>
                <a:cubicBezTo>
                  <a:pt x="3094220" y="5754828"/>
                  <a:pt x="3095477" y="5761022"/>
                  <a:pt x="3095477" y="5767545"/>
                </a:cubicBezTo>
                <a:cubicBezTo>
                  <a:pt x="3095477" y="5771435"/>
                  <a:pt x="3094998" y="5775176"/>
                  <a:pt x="3094190" y="5778826"/>
                </a:cubicBezTo>
                <a:cubicBezTo>
                  <a:pt x="3094130" y="5779126"/>
                  <a:pt x="3094040" y="5779395"/>
                  <a:pt x="3093981" y="5779664"/>
                </a:cubicBezTo>
                <a:cubicBezTo>
                  <a:pt x="3093741" y="5780652"/>
                  <a:pt x="3093502" y="5781610"/>
                  <a:pt x="3093233" y="5782537"/>
                </a:cubicBezTo>
                <a:cubicBezTo>
                  <a:pt x="3092843" y="5783913"/>
                  <a:pt x="3092395" y="5785290"/>
                  <a:pt x="3091886" y="5786637"/>
                </a:cubicBezTo>
                <a:lnTo>
                  <a:pt x="3098828" y="5790646"/>
                </a:lnTo>
                <a:lnTo>
                  <a:pt x="3110109" y="5797170"/>
                </a:lnTo>
                <a:lnTo>
                  <a:pt x="3110109" y="5797140"/>
                </a:lnTo>
                <a:cubicBezTo>
                  <a:pt x="3194464" y="5750279"/>
                  <a:pt x="3297910" y="5750279"/>
                  <a:pt x="3382264" y="5797140"/>
                </a:cubicBezTo>
                <a:lnTo>
                  <a:pt x="3400487" y="5786607"/>
                </a:lnTo>
                <a:cubicBezTo>
                  <a:pt x="3399979" y="5785260"/>
                  <a:pt x="3399530" y="5783913"/>
                  <a:pt x="3399141" y="5782507"/>
                </a:cubicBezTo>
                <a:cubicBezTo>
                  <a:pt x="3398872" y="5781580"/>
                  <a:pt x="3398662" y="5780622"/>
                  <a:pt x="3398423" y="5779664"/>
                </a:cubicBezTo>
                <a:cubicBezTo>
                  <a:pt x="3398363" y="5779395"/>
                  <a:pt x="3398273" y="5779126"/>
                  <a:pt x="3398213" y="5778826"/>
                </a:cubicBezTo>
                <a:cubicBezTo>
                  <a:pt x="3397406" y="5775176"/>
                  <a:pt x="3396927" y="5771435"/>
                  <a:pt x="3396927" y="5767545"/>
                </a:cubicBezTo>
                <a:cubicBezTo>
                  <a:pt x="3396927" y="5761022"/>
                  <a:pt x="3398184" y="5754828"/>
                  <a:pt x="3400368" y="5749052"/>
                </a:cubicBezTo>
                <a:lnTo>
                  <a:pt x="3280434" y="5679809"/>
                </a:lnTo>
                <a:cubicBezTo>
                  <a:pt x="3272265" y="5689445"/>
                  <a:pt x="3260056" y="5695579"/>
                  <a:pt x="3246441" y="5695579"/>
                </a:cubicBezTo>
                <a:cubicBezTo>
                  <a:pt x="3246351" y="5695579"/>
                  <a:pt x="3246292" y="5695579"/>
                  <a:pt x="3246202" y="5695579"/>
                </a:cubicBezTo>
                <a:cubicBezTo>
                  <a:pt x="3246112" y="5695579"/>
                  <a:pt x="3246052" y="5695579"/>
                  <a:pt x="3245962" y="5695579"/>
                </a:cubicBezTo>
                <a:cubicBezTo>
                  <a:pt x="3232347" y="5695579"/>
                  <a:pt x="3220168" y="5689445"/>
                  <a:pt x="3211969" y="5679809"/>
                </a:cubicBezTo>
                <a:close/>
                <a:moveTo>
                  <a:pt x="2397599" y="5679809"/>
                </a:moveTo>
                <a:lnTo>
                  <a:pt x="2277666" y="5749052"/>
                </a:lnTo>
                <a:cubicBezTo>
                  <a:pt x="2279850" y="5754828"/>
                  <a:pt x="2281107" y="5761022"/>
                  <a:pt x="2281107" y="5767545"/>
                </a:cubicBezTo>
                <a:cubicBezTo>
                  <a:pt x="2281107" y="5771435"/>
                  <a:pt x="2280628" y="5775176"/>
                  <a:pt x="2279820" y="5778826"/>
                </a:cubicBezTo>
                <a:cubicBezTo>
                  <a:pt x="2279760" y="5779126"/>
                  <a:pt x="2279671" y="5779395"/>
                  <a:pt x="2279611" y="5779664"/>
                </a:cubicBezTo>
                <a:cubicBezTo>
                  <a:pt x="2279371" y="5780652"/>
                  <a:pt x="2279132" y="5781610"/>
                  <a:pt x="2278863" y="5782537"/>
                </a:cubicBezTo>
                <a:cubicBezTo>
                  <a:pt x="2278474" y="5783913"/>
                  <a:pt x="2278025" y="5785290"/>
                  <a:pt x="2277516" y="5786637"/>
                </a:cubicBezTo>
                <a:lnTo>
                  <a:pt x="2284458" y="5790646"/>
                </a:lnTo>
                <a:lnTo>
                  <a:pt x="2295740" y="5797170"/>
                </a:lnTo>
                <a:lnTo>
                  <a:pt x="2295770" y="5797140"/>
                </a:lnTo>
                <a:cubicBezTo>
                  <a:pt x="2380124" y="5750279"/>
                  <a:pt x="2483570" y="5750279"/>
                  <a:pt x="2567924" y="5797140"/>
                </a:cubicBezTo>
                <a:lnTo>
                  <a:pt x="2586148" y="5786607"/>
                </a:lnTo>
                <a:cubicBezTo>
                  <a:pt x="2585639" y="5785260"/>
                  <a:pt x="2585190" y="5783913"/>
                  <a:pt x="2584801" y="5782507"/>
                </a:cubicBezTo>
                <a:cubicBezTo>
                  <a:pt x="2584502" y="5781580"/>
                  <a:pt x="2584293" y="5780622"/>
                  <a:pt x="2584053" y="5779664"/>
                </a:cubicBezTo>
                <a:cubicBezTo>
                  <a:pt x="2583993" y="5779395"/>
                  <a:pt x="2583904" y="5779126"/>
                  <a:pt x="2583844" y="5778826"/>
                </a:cubicBezTo>
                <a:cubicBezTo>
                  <a:pt x="2583036" y="5775176"/>
                  <a:pt x="2582557" y="5771435"/>
                  <a:pt x="2582557" y="5767545"/>
                </a:cubicBezTo>
                <a:cubicBezTo>
                  <a:pt x="2582557" y="5761022"/>
                  <a:pt x="2583814" y="5754828"/>
                  <a:pt x="2585998" y="5749052"/>
                </a:cubicBezTo>
                <a:lnTo>
                  <a:pt x="2466065" y="5679809"/>
                </a:lnTo>
                <a:cubicBezTo>
                  <a:pt x="2457895" y="5689445"/>
                  <a:pt x="2445687" y="5695579"/>
                  <a:pt x="2432071" y="5695579"/>
                </a:cubicBezTo>
                <a:cubicBezTo>
                  <a:pt x="2431982" y="5695579"/>
                  <a:pt x="2431922" y="5695579"/>
                  <a:pt x="2431832" y="5695579"/>
                </a:cubicBezTo>
                <a:cubicBezTo>
                  <a:pt x="2431742" y="5695579"/>
                  <a:pt x="2431682" y="5695579"/>
                  <a:pt x="2431593" y="5695579"/>
                </a:cubicBezTo>
                <a:cubicBezTo>
                  <a:pt x="2417977" y="5695579"/>
                  <a:pt x="2405798" y="5689445"/>
                  <a:pt x="2397599" y="5679809"/>
                </a:cubicBezTo>
                <a:close/>
                <a:moveTo>
                  <a:pt x="1583230" y="5679809"/>
                </a:moveTo>
                <a:lnTo>
                  <a:pt x="1463296" y="5749052"/>
                </a:lnTo>
                <a:cubicBezTo>
                  <a:pt x="1465480" y="5754828"/>
                  <a:pt x="1466737" y="5761022"/>
                  <a:pt x="1466737" y="5767545"/>
                </a:cubicBezTo>
                <a:cubicBezTo>
                  <a:pt x="1466737" y="5771435"/>
                  <a:pt x="1466259" y="5775176"/>
                  <a:pt x="1465451" y="5778826"/>
                </a:cubicBezTo>
                <a:cubicBezTo>
                  <a:pt x="1465391" y="5779126"/>
                  <a:pt x="1465301" y="5779395"/>
                  <a:pt x="1465241" y="5779664"/>
                </a:cubicBezTo>
                <a:cubicBezTo>
                  <a:pt x="1465002" y="5780652"/>
                  <a:pt x="1464762" y="5781610"/>
                  <a:pt x="1464493" y="5782537"/>
                </a:cubicBezTo>
                <a:cubicBezTo>
                  <a:pt x="1464104" y="5783913"/>
                  <a:pt x="1463655" y="5785290"/>
                  <a:pt x="1463147" y="5786637"/>
                </a:cubicBezTo>
                <a:lnTo>
                  <a:pt x="1470089" y="5790646"/>
                </a:lnTo>
                <a:lnTo>
                  <a:pt x="1481370" y="5797170"/>
                </a:lnTo>
                <a:lnTo>
                  <a:pt x="1481400" y="5797140"/>
                </a:lnTo>
                <a:cubicBezTo>
                  <a:pt x="1565754" y="5750279"/>
                  <a:pt x="1669200" y="5750279"/>
                  <a:pt x="1753555" y="5797140"/>
                </a:cubicBezTo>
                <a:lnTo>
                  <a:pt x="1771778" y="5786607"/>
                </a:lnTo>
                <a:cubicBezTo>
                  <a:pt x="1771269" y="5785260"/>
                  <a:pt x="1770821" y="5783913"/>
                  <a:pt x="1770432" y="5782507"/>
                </a:cubicBezTo>
                <a:cubicBezTo>
                  <a:pt x="1770132" y="5781580"/>
                  <a:pt x="1769923" y="5780622"/>
                  <a:pt x="1769683" y="5779664"/>
                </a:cubicBezTo>
                <a:cubicBezTo>
                  <a:pt x="1769624" y="5779395"/>
                  <a:pt x="1769534" y="5779126"/>
                  <a:pt x="1769474" y="5778826"/>
                </a:cubicBezTo>
                <a:cubicBezTo>
                  <a:pt x="1768666" y="5775176"/>
                  <a:pt x="1768187" y="5771435"/>
                  <a:pt x="1768187" y="5767545"/>
                </a:cubicBezTo>
                <a:cubicBezTo>
                  <a:pt x="1768187" y="5761022"/>
                  <a:pt x="1769444" y="5754828"/>
                  <a:pt x="1771628" y="5749052"/>
                </a:cubicBezTo>
                <a:lnTo>
                  <a:pt x="1651695" y="5679809"/>
                </a:lnTo>
                <a:cubicBezTo>
                  <a:pt x="1643526" y="5689445"/>
                  <a:pt x="1631317" y="5695579"/>
                  <a:pt x="1617702" y="5695579"/>
                </a:cubicBezTo>
                <a:cubicBezTo>
                  <a:pt x="1617612" y="5695579"/>
                  <a:pt x="1617552" y="5695579"/>
                  <a:pt x="1617462" y="5695579"/>
                </a:cubicBezTo>
                <a:cubicBezTo>
                  <a:pt x="1617372" y="5695579"/>
                  <a:pt x="1617313" y="5695579"/>
                  <a:pt x="1617223" y="5695579"/>
                </a:cubicBezTo>
                <a:cubicBezTo>
                  <a:pt x="1603608" y="5695579"/>
                  <a:pt x="1591429" y="5689445"/>
                  <a:pt x="1583230" y="5679809"/>
                </a:cubicBezTo>
                <a:close/>
                <a:moveTo>
                  <a:pt x="361660" y="5679809"/>
                </a:moveTo>
                <a:lnTo>
                  <a:pt x="241727" y="5749052"/>
                </a:lnTo>
                <a:cubicBezTo>
                  <a:pt x="243911" y="5754828"/>
                  <a:pt x="245168" y="5761022"/>
                  <a:pt x="245168" y="5767545"/>
                </a:cubicBezTo>
                <a:cubicBezTo>
                  <a:pt x="245168" y="5771435"/>
                  <a:pt x="244689" y="5775176"/>
                  <a:pt x="243881" y="5778826"/>
                </a:cubicBezTo>
                <a:cubicBezTo>
                  <a:pt x="243821" y="5779126"/>
                  <a:pt x="243731" y="5779395"/>
                  <a:pt x="243672" y="5779664"/>
                </a:cubicBezTo>
                <a:cubicBezTo>
                  <a:pt x="243432" y="5780652"/>
                  <a:pt x="243193" y="5781610"/>
                  <a:pt x="242924" y="5782537"/>
                </a:cubicBezTo>
                <a:lnTo>
                  <a:pt x="242924" y="5782507"/>
                </a:lnTo>
                <a:cubicBezTo>
                  <a:pt x="242534" y="5783883"/>
                  <a:pt x="242086" y="5785260"/>
                  <a:pt x="241577" y="5786607"/>
                </a:cubicBezTo>
                <a:lnTo>
                  <a:pt x="248519" y="5790616"/>
                </a:lnTo>
                <a:lnTo>
                  <a:pt x="259800" y="5797140"/>
                </a:lnTo>
                <a:cubicBezTo>
                  <a:pt x="344155" y="5750279"/>
                  <a:pt x="447601" y="5750279"/>
                  <a:pt x="531955" y="5797140"/>
                </a:cubicBezTo>
                <a:lnTo>
                  <a:pt x="550179" y="5786607"/>
                </a:lnTo>
                <a:cubicBezTo>
                  <a:pt x="549670" y="5785260"/>
                  <a:pt x="549221" y="5783913"/>
                  <a:pt x="548832" y="5782507"/>
                </a:cubicBezTo>
                <a:cubicBezTo>
                  <a:pt x="548563" y="5781580"/>
                  <a:pt x="548353" y="5780622"/>
                  <a:pt x="548114" y="5779664"/>
                </a:cubicBezTo>
                <a:cubicBezTo>
                  <a:pt x="548054" y="5779395"/>
                  <a:pt x="547964" y="5779126"/>
                  <a:pt x="547904" y="5778826"/>
                </a:cubicBezTo>
                <a:cubicBezTo>
                  <a:pt x="547097" y="5775176"/>
                  <a:pt x="546618" y="5771435"/>
                  <a:pt x="546618" y="5767545"/>
                </a:cubicBezTo>
                <a:cubicBezTo>
                  <a:pt x="546618" y="5761022"/>
                  <a:pt x="547874" y="5754828"/>
                  <a:pt x="550059" y="5749052"/>
                </a:cubicBezTo>
                <a:lnTo>
                  <a:pt x="430125" y="5679809"/>
                </a:lnTo>
                <a:cubicBezTo>
                  <a:pt x="421956" y="5689445"/>
                  <a:pt x="409747" y="5695579"/>
                  <a:pt x="396132" y="5695579"/>
                </a:cubicBezTo>
                <a:cubicBezTo>
                  <a:pt x="396042" y="5695579"/>
                  <a:pt x="395983" y="5695579"/>
                  <a:pt x="395893" y="5695579"/>
                </a:cubicBezTo>
                <a:cubicBezTo>
                  <a:pt x="395803" y="5695579"/>
                  <a:pt x="395743" y="5695579"/>
                  <a:pt x="395653" y="5695579"/>
                </a:cubicBezTo>
                <a:cubicBezTo>
                  <a:pt x="382038" y="5695579"/>
                  <a:pt x="369859" y="5689445"/>
                  <a:pt x="361660" y="5679809"/>
                </a:cubicBezTo>
                <a:close/>
                <a:moveTo>
                  <a:pt x="12000579" y="5488957"/>
                </a:moveTo>
                <a:lnTo>
                  <a:pt x="12000608" y="5488957"/>
                </a:lnTo>
                <a:lnTo>
                  <a:pt x="12000594" y="5488961"/>
                </a:lnTo>
                <a:close/>
                <a:moveTo>
                  <a:pt x="11593408" y="5488957"/>
                </a:moveTo>
                <a:lnTo>
                  <a:pt x="11593438" y="5488957"/>
                </a:lnTo>
                <a:lnTo>
                  <a:pt x="11593423" y="5488961"/>
                </a:lnTo>
                <a:close/>
                <a:moveTo>
                  <a:pt x="12128323" y="5469088"/>
                </a:moveTo>
                <a:lnTo>
                  <a:pt x="12042590" y="5518581"/>
                </a:lnTo>
                <a:cubicBezTo>
                  <a:pt x="12044266" y="5523249"/>
                  <a:pt x="12045225" y="5528306"/>
                  <a:pt x="12045225" y="5533573"/>
                </a:cubicBezTo>
                <a:cubicBezTo>
                  <a:pt x="12045225" y="5555477"/>
                  <a:pt x="12029424" y="5573670"/>
                  <a:pt x="12008598" y="5577441"/>
                </a:cubicBezTo>
                <a:lnTo>
                  <a:pt x="12008598" y="5676428"/>
                </a:lnTo>
                <a:cubicBezTo>
                  <a:pt x="12079098" y="5630525"/>
                  <a:pt x="12123803" y="5553113"/>
                  <a:pt x="12128323" y="5469088"/>
                </a:cubicBezTo>
                <a:close/>
                <a:moveTo>
                  <a:pt x="11872895" y="5469088"/>
                </a:moveTo>
                <a:cubicBezTo>
                  <a:pt x="11877413" y="5553083"/>
                  <a:pt x="11922119" y="5630495"/>
                  <a:pt x="11992619" y="5676428"/>
                </a:cubicBezTo>
                <a:lnTo>
                  <a:pt x="11992619" y="5577441"/>
                </a:lnTo>
                <a:cubicBezTo>
                  <a:pt x="11971792" y="5573670"/>
                  <a:pt x="11955992" y="5555477"/>
                  <a:pt x="11955992" y="5533573"/>
                </a:cubicBezTo>
                <a:cubicBezTo>
                  <a:pt x="11955992" y="5528306"/>
                  <a:pt x="11956950" y="5523279"/>
                  <a:pt x="11958625" y="5518581"/>
                </a:cubicBezTo>
                <a:close/>
                <a:moveTo>
                  <a:pt x="11721152" y="5469088"/>
                </a:moveTo>
                <a:lnTo>
                  <a:pt x="11635421" y="5518581"/>
                </a:lnTo>
                <a:cubicBezTo>
                  <a:pt x="11637097" y="5523249"/>
                  <a:pt x="11638055" y="5528306"/>
                  <a:pt x="11638055" y="5533573"/>
                </a:cubicBezTo>
                <a:cubicBezTo>
                  <a:pt x="11638055" y="5555477"/>
                  <a:pt x="11622255" y="5573670"/>
                  <a:pt x="11601428" y="5577441"/>
                </a:cubicBezTo>
                <a:lnTo>
                  <a:pt x="11601428" y="5676428"/>
                </a:lnTo>
                <a:cubicBezTo>
                  <a:pt x="11671928" y="5630525"/>
                  <a:pt x="11716634" y="5553113"/>
                  <a:pt x="11721152" y="5469088"/>
                </a:cubicBezTo>
                <a:close/>
                <a:moveTo>
                  <a:pt x="11465725" y="5469088"/>
                </a:moveTo>
                <a:cubicBezTo>
                  <a:pt x="11470243" y="5553083"/>
                  <a:pt x="11514949" y="5630495"/>
                  <a:pt x="11585449" y="5676428"/>
                </a:cubicBezTo>
                <a:lnTo>
                  <a:pt x="11585449" y="5577441"/>
                </a:lnTo>
                <a:cubicBezTo>
                  <a:pt x="11564622" y="5573670"/>
                  <a:pt x="11548822" y="5555477"/>
                  <a:pt x="11548822" y="5533573"/>
                </a:cubicBezTo>
                <a:cubicBezTo>
                  <a:pt x="11548822" y="5528306"/>
                  <a:pt x="11549780" y="5523279"/>
                  <a:pt x="11551455" y="5518581"/>
                </a:cubicBezTo>
                <a:close/>
                <a:moveTo>
                  <a:pt x="11313982" y="5469088"/>
                </a:moveTo>
                <a:lnTo>
                  <a:pt x="11228252" y="5518581"/>
                </a:lnTo>
                <a:cubicBezTo>
                  <a:pt x="11229927" y="5523249"/>
                  <a:pt x="11230885" y="5528306"/>
                  <a:pt x="11230885" y="5533573"/>
                </a:cubicBezTo>
                <a:cubicBezTo>
                  <a:pt x="11230885" y="5555477"/>
                  <a:pt x="11215085" y="5573670"/>
                  <a:pt x="11194258" y="5577441"/>
                </a:cubicBezTo>
                <a:lnTo>
                  <a:pt x="11194258" y="5676428"/>
                </a:lnTo>
                <a:cubicBezTo>
                  <a:pt x="11264758" y="5630525"/>
                  <a:pt x="11309464" y="5553113"/>
                  <a:pt x="11313982" y="5469088"/>
                </a:cubicBezTo>
                <a:close/>
                <a:moveTo>
                  <a:pt x="11058525" y="5469088"/>
                </a:moveTo>
                <a:cubicBezTo>
                  <a:pt x="11063043" y="5553083"/>
                  <a:pt x="11107749" y="5630495"/>
                  <a:pt x="11178249" y="5676428"/>
                </a:cubicBezTo>
                <a:lnTo>
                  <a:pt x="11178249" y="5577441"/>
                </a:lnTo>
                <a:cubicBezTo>
                  <a:pt x="11157422" y="5573670"/>
                  <a:pt x="11141622" y="5555477"/>
                  <a:pt x="11141622" y="5533573"/>
                </a:cubicBezTo>
                <a:cubicBezTo>
                  <a:pt x="11141622" y="5528306"/>
                  <a:pt x="11142580" y="5523279"/>
                  <a:pt x="11144256" y="5518581"/>
                </a:cubicBezTo>
                <a:close/>
                <a:moveTo>
                  <a:pt x="10906782" y="5469088"/>
                </a:moveTo>
                <a:lnTo>
                  <a:pt x="10821052" y="5518581"/>
                </a:lnTo>
                <a:cubicBezTo>
                  <a:pt x="10822728" y="5523249"/>
                  <a:pt x="10823685" y="5528306"/>
                  <a:pt x="10823685" y="5533573"/>
                </a:cubicBezTo>
                <a:cubicBezTo>
                  <a:pt x="10823685" y="5555477"/>
                  <a:pt x="10807885" y="5573670"/>
                  <a:pt x="10787058" y="5577441"/>
                </a:cubicBezTo>
                <a:lnTo>
                  <a:pt x="10787058" y="5676428"/>
                </a:lnTo>
                <a:cubicBezTo>
                  <a:pt x="10857558" y="5630525"/>
                  <a:pt x="10902264" y="5553113"/>
                  <a:pt x="10906782" y="5469088"/>
                </a:cubicBezTo>
                <a:close/>
                <a:moveTo>
                  <a:pt x="10651355" y="5469088"/>
                </a:moveTo>
                <a:cubicBezTo>
                  <a:pt x="10655874" y="5553083"/>
                  <a:pt x="10700579" y="5630495"/>
                  <a:pt x="10771079" y="5676428"/>
                </a:cubicBezTo>
                <a:lnTo>
                  <a:pt x="10771079" y="5577441"/>
                </a:lnTo>
                <a:cubicBezTo>
                  <a:pt x="10750252" y="5573670"/>
                  <a:pt x="10734453" y="5555477"/>
                  <a:pt x="10734453" y="5533573"/>
                </a:cubicBezTo>
                <a:cubicBezTo>
                  <a:pt x="10734453" y="5528306"/>
                  <a:pt x="10735410" y="5523279"/>
                  <a:pt x="10737086" y="5518581"/>
                </a:cubicBezTo>
                <a:close/>
                <a:moveTo>
                  <a:pt x="10499613" y="5469088"/>
                </a:moveTo>
                <a:lnTo>
                  <a:pt x="10413882" y="5518581"/>
                </a:lnTo>
                <a:cubicBezTo>
                  <a:pt x="10415557" y="5523249"/>
                  <a:pt x="10416515" y="5528306"/>
                  <a:pt x="10416515" y="5533573"/>
                </a:cubicBezTo>
                <a:cubicBezTo>
                  <a:pt x="10416515" y="5555477"/>
                  <a:pt x="10400715" y="5573670"/>
                  <a:pt x="10379889" y="5577441"/>
                </a:cubicBezTo>
                <a:lnTo>
                  <a:pt x="10379889" y="5676428"/>
                </a:lnTo>
                <a:cubicBezTo>
                  <a:pt x="10450388" y="5630525"/>
                  <a:pt x="10495094" y="5553113"/>
                  <a:pt x="10499613" y="5469088"/>
                </a:cubicBezTo>
                <a:close/>
                <a:moveTo>
                  <a:pt x="10244155" y="5469088"/>
                </a:moveTo>
                <a:cubicBezTo>
                  <a:pt x="10248674" y="5553083"/>
                  <a:pt x="10293379" y="5630495"/>
                  <a:pt x="10363879" y="5676428"/>
                </a:cubicBezTo>
                <a:lnTo>
                  <a:pt x="10363879" y="5577441"/>
                </a:lnTo>
                <a:cubicBezTo>
                  <a:pt x="10343053" y="5573670"/>
                  <a:pt x="10327253" y="5555477"/>
                  <a:pt x="10327253" y="5533573"/>
                </a:cubicBezTo>
                <a:cubicBezTo>
                  <a:pt x="10327253" y="5528306"/>
                  <a:pt x="10328211" y="5523279"/>
                  <a:pt x="10329886" y="5518581"/>
                </a:cubicBezTo>
                <a:close/>
                <a:moveTo>
                  <a:pt x="10092413" y="5469088"/>
                </a:moveTo>
                <a:lnTo>
                  <a:pt x="10006681" y="5518581"/>
                </a:lnTo>
                <a:cubicBezTo>
                  <a:pt x="10008357" y="5523249"/>
                  <a:pt x="10009315" y="5528306"/>
                  <a:pt x="10009315" y="5533573"/>
                </a:cubicBezTo>
                <a:cubicBezTo>
                  <a:pt x="10009315" y="5555477"/>
                  <a:pt x="9993515" y="5573670"/>
                  <a:pt x="9972689" y="5577441"/>
                </a:cubicBezTo>
                <a:lnTo>
                  <a:pt x="9972689" y="5676428"/>
                </a:lnTo>
                <a:cubicBezTo>
                  <a:pt x="10043189" y="5630525"/>
                  <a:pt x="10087894" y="5553113"/>
                  <a:pt x="10092413" y="5469088"/>
                </a:cubicBezTo>
                <a:close/>
                <a:moveTo>
                  <a:pt x="9836985" y="5469088"/>
                </a:moveTo>
                <a:cubicBezTo>
                  <a:pt x="9841504" y="5553083"/>
                  <a:pt x="9886209" y="5630495"/>
                  <a:pt x="9956709" y="5676428"/>
                </a:cubicBezTo>
                <a:lnTo>
                  <a:pt x="9956709" y="5577441"/>
                </a:lnTo>
                <a:cubicBezTo>
                  <a:pt x="9935883" y="5573670"/>
                  <a:pt x="9920083" y="5555477"/>
                  <a:pt x="9920083" y="5533573"/>
                </a:cubicBezTo>
                <a:cubicBezTo>
                  <a:pt x="9920083" y="5528306"/>
                  <a:pt x="9921041" y="5523279"/>
                  <a:pt x="9922717" y="5518581"/>
                </a:cubicBezTo>
                <a:close/>
                <a:moveTo>
                  <a:pt x="9685243" y="5469088"/>
                </a:moveTo>
                <a:lnTo>
                  <a:pt x="9599512" y="5518581"/>
                </a:lnTo>
                <a:cubicBezTo>
                  <a:pt x="9601187" y="5523249"/>
                  <a:pt x="9602145" y="5528306"/>
                  <a:pt x="9602145" y="5533573"/>
                </a:cubicBezTo>
                <a:cubicBezTo>
                  <a:pt x="9602145" y="5555477"/>
                  <a:pt x="9586345" y="5573670"/>
                  <a:pt x="9565519" y="5577441"/>
                </a:cubicBezTo>
                <a:lnTo>
                  <a:pt x="9565519" y="5676428"/>
                </a:lnTo>
                <a:cubicBezTo>
                  <a:pt x="9636019" y="5630525"/>
                  <a:pt x="9680724" y="5553113"/>
                  <a:pt x="9685243" y="5469088"/>
                </a:cubicBezTo>
                <a:close/>
                <a:moveTo>
                  <a:pt x="9429786" y="5469088"/>
                </a:moveTo>
                <a:cubicBezTo>
                  <a:pt x="9434304" y="5553083"/>
                  <a:pt x="9479010" y="5630495"/>
                  <a:pt x="9549510" y="5676428"/>
                </a:cubicBezTo>
                <a:lnTo>
                  <a:pt x="9549510" y="5577441"/>
                </a:lnTo>
                <a:cubicBezTo>
                  <a:pt x="9528683" y="5573670"/>
                  <a:pt x="9512884" y="5555477"/>
                  <a:pt x="9512884" y="5533573"/>
                </a:cubicBezTo>
                <a:cubicBezTo>
                  <a:pt x="9512884" y="5528306"/>
                  <a:pt x="9513841" y="5523279"/>
                  <a:pt x="9515517" y="5518581"/>
                </a:cubicBezTo>
                <a:close/>
                <a:moveTo>
                  <a:pt x="9278043" y="5469088"/>
                </a:moveTo>
                <a:lnTo>
                  <a:pt x="9192312" y="5518581"/>
                </a:lnTo>
                <a:cubicBezTo>
                  <a:pt x="9193988" y="5523249"/>
                  <a:pt x="9194946" y="5528306"/>
                  <a:pt x="9194946" y="5533573"/>
                </a:cubicBezTo>
                <a:cubicBezTo>
                  <a:pt x="9194946" y="5555477"/>
                  <a:pt x="9179146" y="5573670"/>
                  <a:pt x="9158319" y="5577441"/>
                </a:cubicBezTo>
                <a:lnTo>
                  <a:pt x="9158319" y="5676428"/>
                </a:lnTo>
                <a:cubicBezTo>
                  <a:pt x="9228819" y="5630525"/>
                  <a:pt x="9273524" y="5553113"/>
                  <a:pt x="9278043" y="5469088"/>
                </a:cubicBezTo>
                <a:close/>
                <a:moveTo>
                  <a:pt x="9022616" y="5469088"/>
                </a:moveTo>
                <a:cubicBezTo>
                  <a:pt x="9027134" y="5553083"/>
                  <a:pt x="9071840" y="5630495"/>
                  <a:pt x="9142340" y="5676428"/>
                </a:cubicBezTo>
                <a:lnTo>
                  <a:pt x="9142340" y="5577441"/>
                </a:lnTo>
                <a:cubicBezTo>
                  <a:pt x="9121513" y="5573670"/>
                  <a:pt x="9105713" y="5555477"/>
                  <a:pt x="9105713" y="5533573"/>
                </a:cubicBezTo>
                <a:cubicBezTo>
                  <a:pt x="9105713" y="5528306"/>
                  <a:pt x="9106671" y="5523279"/>
                  <a:pt x="9108346" y="5518581"/>
                </a:cubicBezTo>
                <a:close/>
                <a:moveTo>
                  <a:pt x="8870873" y="5469088"/>
                </a:moveTo>
                <a:lnTo>
                  <a:pt x="8785142" y="5518581"/>
                </a:lnTo>
                <a:cubicBezTo>
                  <a:pt x="8786818" y="5523249"/>
                  <a:pt x="8787776" y="5528306"/>
                  <a:pt x="8787776" y="5533573"/>
                </a:cubicBezTo>
                <a:cubicBezTo>
                  <a:pt x="8787776" y="5555477"/>
                  <a:pt x="8771976" y="5573670"/>
                  <a:pt x="8751149" y="5577441"/>
                </a:cubicBezTo>
                <a:lnTo>
                  <a:pt x="8751149" y="5676428"/>
                </a:lnTo>
                <a:cubicBezTo>
                  <a:pt x="8821649" y="5630525"/>
                  <a:pt x="8866355" y="5553113"/>
                  <a:pt x="8870873" y="5469088"/>
                </a:cubicBezTo>
                <a:close/>
                <a:moveTo>
                  <a:pt x="8615446" y="5469088"/>
                </a:moveTo>
                <a:cubicBezTo>
                  <a:pt x="8619964" y="5553083"/>
                  <a:pt x="8664670" y="5630495"/>
                  <a:pt x="8735170" y="5676428"/>
                </a:cubicBezTo>
                <a:lnTo>
                  <a:pt x="8735170" y="5577441"/>
                </a:lnTo>
                <a:cubicBezTo>
                  <a:pt x="8714343" y="5573670"/>
                  <a:pt x="8698543" y="5555477"/>
                  <a:pt x="8698543" y="5533573"/>
                </a:cubicBezTo>
                <a:cubicBezTo>
                  <a:pt x="8698543" y="5528306"/>
                  <a:pt x="8699501" y="5523279"/>
                  <a:pt x="8701177" y="5518581"/>
                </a:cubicBezTo>
                <a:close/>
                <a:moveTo>
                  <a:pt x="8463673" y="5469088"/>
                </a:moveTo>
                <a:lnTo>
                  <a:pt x="8377943" y="5518581"/>
                </a:lnTo>
                <a:cubicBezTo>
                  <a:pt x="8379618" y="5523249"/>
                  <a:pt x="8380576" y="5528306"/>
                  <a:pt x="8380576" y="5533573"/>
                </a:cubicBezTo>
                <a:cubicBezTo>
                  <a:pt x="8380576" y="5555477"/>
                  <a:pt x="8364776" y="5573670"/>
                  <a:pt x="8343949" y="5577441"/>
                </a:cubicBezTo>
                <a:lnTo>
                  <a:pt x="8343949" y="5676428"/>
                </a:lnTo>
                <a:cubicBezTo>
                  <a:pt x="8414449" y="5630525"/>
                  <a:pt x="8459155" y="5553113"/>
                  <a:pt x="8463673" y="5469088"/>
                </a:cubicBezTo>
                <a:close/>
                <a:moveTo>
                  <a:pt x="8208246" y="5469088"/>
                </a:moveTo>
                <a:cubicBezTo>
                  <a:pt x="8212764" y="5553083"/>
                  <a:pt x="8257470" y="5630495"/>
                  <a:pt x="8327970" y="5676428"/>
                </a:cubicBezTo>
                <a:lnTo>
                  <a:pt x="8327970" y="5577441"/>
                </a:lnTo>
                <a:cubicBezTo>
                  <a:pt x="8307143" y="5573670"/>
                  <a:pt x="8291343" y="5555477"/>
                  <a:pt x="8291343" y="5533573"/>
                </a:cubicBezTo>
                <a:cubicBezTo>
                  <a:pt x="8291343" y="5528306"/>
                  <a:pt x="8292301" y="5523279"/>
                  <a:pt x="8293977" y="5518581"/>
                </a:cubicBezTo>
                <a:close/>
                <a:moveTo>
                  <a:pt x="8056504" y="5469088"/>
                </a:moveTo>
                <a:lnTo>
                  <a:pt x="7970773" y="5518581"/>
                </a:lnTo>
                <a:cubicBezTo>
                  <a:pt x="7972449" y="5523249"/>
                  <a:pt x="7973406" y="5528306"/>
                  <a:pt x="7973406" y="5533573"/>
                </a:cubicBezTo>
                <a:cubicBezTo>
                  <a:pt x="7973406" y="5555477"/>
                  <a:pt x="7957607" y="5573670"/>
                  <a:pt x="7936779" y="5577441"/>
                </a:cubicBezTo>
                <a:lnTo>
                  <a:pt x="7936779" y="5676428"/>
                </a:lnTo>
                <a:cubicBezTo>
                  <a:pt x="8007279" y="5630525"/>
                  <a:pt x="8051985" y="5553113"/>
                  <a:pt x="8056504" y="5469088"/>
                </a:cubicBezTo>
                <a:close/>
                <a:moveTo>
                  <a:pt x="7801076" y="5469088"/>
                </a:moveTo>
                <a:cubicBezTo>
                  <a:pt x="7805595" y="5553083"/>
                  <a:pt x="7850301" y="5630495"/>
                  <a:pt x="7920801" y="5676428"/>
                </a:cubicBezTo>
                <a:lnTo>
                  <a:pt x="7920801" y="5577441"/>
                </a:lnTo>
                <a:cubicBezTo>
                  <a:pt x="7899974" y="5573670"/>
                  <a:pt x="7884174" y="5555477"/>
                  <a:pt x="7884174" y="5533573"/>
                </a:cubicBezTo>
                <a:cubicBezTo>
                  <a:pt x="7884174" y="5528306"/>
                  <a:pt x="7885131" y="5523279"/>
                  <a:pt x="7886807" y="5518581"/>
                </a:cubicBezTo>
                <a:close/>
                <a:moveTo>
                  <a:pt x="7649334" y="5469088"/>
                </a:moveTo>
                <a:lnTo>
                  <a:pt x="7563603" y="5518581"/>
                </a:lnTo>
                <a:cubicBezTo>
                  <a:pt x="7565279" y="5523249"/>
                  <a:pt x="7566236" y="5528306"/>
                  <a:pt x="7566236" y="5533573"/>
                </a:cubicBezTo>
                <a:cubicBezTo>
                  <a:pt x="7566236" y="5555477"/>
                  <a:pt x="7550437" y="5573670"/>
                  <a:pt x="7529610" y="5577441"/>
                </a:cubicBezTo>
                <a:lnTo>
                  <a:pt x="7529610" y="5676428"/>
                </a:lnTo>
                <a:cubicBezTo>
                  <a:pt x="7600109" y="5630525"/>
                  <a:pt x="7644816" y="5553113"/>
                  <a:pt x="7649334" y="5469088"/>
                </a:cubicBezTo>
                <a:close/>
                <a:moveTo>
                  <a:pt x="7393876" y="5469088"/>
                </a:moveTo>
                <a:cubicBezTo>
                  <a:pt x="7398395" y="5553083"/>
                  <a:pt x="7443101" y="5630495"/>
                  <a:pt x="7513601" y="5676428"/>
                </a:cubicBezTo>
                <a:lnTo>
                  <a:pt x="7513601" y="5577441"/>
                </a:lnTo>
                <a:cubicBezTo>
                  <a:pt x="7492774" y="5573670"/>
                  <a:pt x="7476974" y="5555477"/>
                  <a:pt x="7476974" y="5533573"/>
                </a:cubicBezTo>
                <a:cubicBezTo>
                  <a:pt x="7476974" y="5528306"/>
                  <a:pt x="7477932" y="5523279"/>
                  <a:pt x="7479607" y="5518581"/>
                </a:cubicBezTo>
                <a:close/>
                <a:moveTo>
                  <a:pt x="7242134" y="5469088"/>
                </a:moveTo>
                <a:lnTo>
                  <a:pt x="7156403" y="5518581"/>
                </a:lnTo>
                <a:cubicBezTo>
                  <a:pt x="7158079" y="5523249"/>
                  <a:pt x="7159036" y="5528306"/>
                  <a:pt x="7159036" y="5533573"/>
                </a:cubicBezTo>
                <a:cubicBezTo>
                  <a:pt x="7159036" y="5555477"/>
                  <a:pt x="7143237" y="5573670"/>
                  <a:pt x="7122410" y="5577441"/>
                </a:cubicBezTo>
                <a:lnTo>
                  <a:pt x="7122410" y="5676428"/>
                </a:lnTo>
                <a:cubicBezTo>
                  <a:pt x="7192910" y="5630525"/>
                  <a:pt x="7237616" y="5553113"/>
                  <a:pt x="7242134" y="5469088"/>
                </a:cubicBezTo>
                <a:close/>
                <a:moveTo>
                  <a:pt x="6986706" y="5469088"/>
                </a:moveTo>
                <a:cubicBezTo>
                  <a:pt x="6991225" y="5553083"/>
                  <a:pt x="7035931" y="5630495"/>
                  <a:pt x="7106431" y="5676428"/>
                </a:cubicBezTo>
                <a:lnTo>
                  <a:pt x="7106431" y="5577441"/>
                </a:lnTo>
                <a:cubicBezTo>
                  <a:pt x="7085604" y="5573670"/>
                  <a:pt x="7069804" y="5555477"/>
                  <a:pt x="7069804" y="5533573"/>
                </a:cubicBezTo>
                <a:cubicBezTo>
                  <a:pt x="7069804" y="5528306"/>
                  <a:pt x="7070762" y="5523279"/>
                  <a:pt x="7072438" y="5518581"/>
                </a:cubicBezTo>
                <a:close/>
                <a:moveTo>
                  <a:pt x="6834964" y="5469088"/>
                </a:moveTo>
                <a:lnTo>
                  <a:pt x="6749233" y="5518581"/>
                </a:lnTo>
                <a:cubicBezTo>
                  <a:pt x="6750909" y="5523249"/>
                  <a:pt x="6751866" y="5528306"/>
                  <a:pt x="6751866" y="5533573"/>
                </a:cubicBezTo>
                <a:cubicBezTo>
                  <a:pt x="6751866" y="5555477"/>
                  <a:pt x="6736067" y="5573670"/>
                  <a:pt x="6715240" y="5577441"/>
                </a:cubicBezTo>
                <a:lnTo>
                  <a:pt x="6715240" y="5676428"/>
                </a:lnTo>
                <a:cubicBezTo>
                  <a:pt x="6785740" y="5630525"/>
                  <a:pt x="6830446" y="5553113"/>
                  <a:pt x="6834964" y="5469088"/>
                </a:cubicBezTo>
                <a:close/>
                <a:moveTo>
                  <a:pt x="6579507" y="5469088"/>
                </a:moveTo>
                <a:cubicBezTo>
                  <a:pt x="6584026" y="5553083"/>
                  <a:pt x="6628731" y="5630495"/>
                  <a:pt x="6699231" y="5676428"/>
                </a:cubicBezTo>
                <a:lnTo>
                  <a:pt x="6699231" y="5577441"/>
                </a:lnTo>
                <a:cubicBezTo>
                  <a:pt x="6678404" y="5573670"/>
                  <a:pt x="6662605" y="5555477"/>
                  <a:pt x="6662605" y="5533573"/>
                </a:cubicBezTo>
                <a:cubicBezTo>
                  <a:pt x="6662605" y="5528306"/>
                  <a:pt x="6663562" y="5523279"/>
                  <a:pt x="6665238" y="5518581"/>
                </a:cubicBezTo>
                <a:close/>
                <a:moveTo>
                  <a:pt x="6427765" y="5469088"/>
                </a:moveTo>
                <a:lnTo>
                  <a:pt x="6342033" y="5518581"/>
                </a:lnTo>
                <a:cubicBezTo>
                  <a:pt x="6343709" y="5523249"/>
                  <a:pt x="6344667" y="5528306"/>
                  <a:pt x="6344667" y="5533573"/>
                </a:cubicBezTo>
                <a:cubicBezTo>
                  <a:pt x="6344667" y="5555477"/>
                  <a:pt x="6328867" y="5573670"/>
                  <a:pt x="6308041" y="5577441"/>
                </a:cubicBezTo>
                <a:lnTo>
                  <a:pt x="6308041" y="5676428"/>
                </a:lnTo>
                <a:cubicBezTo>
                  <a:pt x="6378540" y="5630525"/>
                  <a:pt x="6423246" y="5553113"/>
                  <a:pt x="6427765" y="5469088"/>
                </a:cubicBezTo>
                <a:close/>
                <a:moveTo>
                  <a:pt x="6172337" y="5469088"/>
                </a:moveTo>
                <a:cubicBezTo>
                  <a:pt x="6176855" y="5553083"/>
                  <a:pt x="6221561" y="5630495"/>
                  <a:pt x="6292061" y="5676428"/>
                </a:cubicBezTo>
                <a:lnTo>
                  <a:pt x="6292061" y="5577441"/>
                </a:lnTo>
                <a:cubicBezTo>
                  <a:pt x="6271234" y="5573670"/>
                  <a:pt x="6255435" y="5555477"/>
                  <a:pt x="6255435" y="5533573"/>
                </a:cubicBezTo>
                <a:cubicBezTo>
                  <a:pt x="6255435" y="5528306"/>
                  <a:pt x="6256393" y="5523279"/>
                  <a:pt x="6258068" y="5518581"/>
                </a:cubicBezTo>
                <a:close/>
                <a:moveTo>
                  <a:pt x="6020595" y="5469088"/>
                </a:moveTo>
                <a:lnTo>
                  <a:pt x="5934863" y="5518581"/>
                </a:lnTo>
                <a:cubicBezTo>
                  <a:pt x="5936539" y="5523249"/>
                  <a:pt x="5937497" y="5528306"/>
                  <a:pt x="5937497" y="5533573"/>
                </a:cubicBezTo>
                <a:cubicBezTo>
                  <a:pt x="5937497" y="5555477"/>
                  <a:pt x="5921697" y="5573670"/>
                  <a:pt x="5900871" y="5577441"/>
                </a:cubicBezTo>
                <a:lnTo>
                  <a:pt x="5900871" y="5676428"/>
                </a:lnTo>
                <a:cubicBezTo>
                  <a:pt x="5971371" y="5630525"/>
                  <a:pt x="6016076" y="5553113"/>
                  <a:pt x="6020595" y="5469088"/>
                </a:cubicBezTo>
                <a:close/>
                <a:moveTo>
                  <a:pt x="5765137" y="5469088"/>
                </a:moveTo>
                <a:cubicBezTo>
                  <a:pt x="5769655" y="5553083"/>
                  <a:pt x="5814361" y="5630495"/>
                  <a:pt x="5884861" y="5676428"/>
                </a:cubicBezTo>
                <a:lnTo>
                  <a:pt x="5884861" y="5577441"/>
                </a:lnTo>
                <a:cubicBezTo>
                  <a:pt x="5864035" y="5573670"/>
                  <a:pt x="5848235" y="5555477"/>
                  <a:pt x="5848235" y="5533573"/>
                </a:cubicBezTo>
                <a:cubicBezTo>
                  <a:pt x="5848235" y="5528306"/>
                  <a:pt x="5849192" y="5523279"/>
                  <a:pt x="5850868" y="5518581"/>
                </a:cubicBezTo>
                <a:close/>
                <a:moveTo>
                  <a:pt x="5613395" y="5469088"/>
                </a:moveTo>
                <a:lnTo>
                  <a:pt x="5527664" y="5518581"/>
                </a:lnTo>
                <a:cubicBezTo>
                  <a:pt x="5529341" y="5523249"/>
                  <a:pt x="5530297" y="5528306"/>
                  <a:pt x="5530297" y="5533573"/>
                </a:cubicBezTo>
                <a:cubicBezTo>
                  <a:pt x="5530297" y="5555477"/>
                  <a:pt x="5514498" y="5573670"/>
                  <a:pt x="5493670" y="5577441"/>
                </a:cubicBezTo>
                <a:lnTo>
                  <a:pt x="5493670" y="5676428"/>
                </a:lnTo>
                <a:cubicBezTo>
                  <a:pt x="5564171" y="5630525"/>
                  <a:pt x="5608877" y="5553113"/>
                  <a:pt x="5613395" y="5469088"/>
                </a:cubicBezTo>
                <a:close/>
                <a:moveTo>
                  <a:pt x="5357967" y="5469088"/>
                </a:moveTo>
                <a:cubicBezTo>
                  <a:pt x="5362487" y="5553083"/>
                  <a:pt x="5407192" y="5630495"/>
                  <a:pt x="5477691" y="5676428"/>
                </a:cubicBezTo>
                <a:lnTo>
                  <a:pt x="5477691" y="5577441"/>
                </a:lnTo>
                <a:cubicBezTo>
                  <a:pt x="5456865" y="5573670"/>
                  <a:pt x="5441066" y="5555477"/>
                  <a:pt x="5441066" y="5533573"/>
                </a:cubicBezTo>
                <a:cubicBezTo>
                  <a:pt x="5441066" y="5528306"/>
                  <a:pt x="5442023" y="5523279"/>
                  <a:pt x="5443698" y="5518581"/>
                </a:cubicBezTo>
                <a:close/>
                <a:moveTo>
                  <a:pt x="5206225" y="5469088"/>
                </a:moveTo>
                <a:lnTo>
                  <a:pt x="5120494" y="5518581"/>
                </a:lnTo>
                <a:cubicBezTo>
                  <a:pt x="5122170" y="5523249"/>
                  <a:pt x="5123127" y="5528306"/>
                  <a:pt x="5123127" y="5533573"/>
                </a:cubicBezTo>
                <a:cubicBezTo>
                  <a:pt x="5123127" y="5555477"/>
                  <a:pt x="5107327" y="5573670"/>
                  <a:pt x="5086501" y="5577441"/>
                </a:cubicBezTo>
                <a:lnTo>
                  <a:pt x="5086501" y="5676428"/>
                </a:lnTo>
                <a:cubicBezTo>
                  <a:pt x="5157001" y="5630525"/>
                  <a:pt x="5201706" y="5553113"/>
                  <a:pt x="5206225" y="5469088"/>
                </a:cubicBezTo>
                <a:close/>
                <a:moveTo>
                  <a:pt x="4950798" y="5469088"/>
                </a:moveTo>
                <a:cubicBezTo>
                  <a:pt x="4955316" y="5553083"/>
                  <a:pt x="5000022" y="5630495"/>
                  <a:pt x="5070522" y="5676428"/>
                </a:cubicBezTo>
                <a:lnTo>
                  <a:pt x="5070522" y="5577441"/>
                </a:lnTo>
                <a:cubicBezTo>
                  <a:pt x="5049696" y="5573670"/>
                  <a:pt x="5033895" y="5555477"/>
                  <a:pt x="5033895" y="5533573"/>
                </a:cubicBezTo>
                <a:cubicBezTo>
                  <a:pt x="5033895" y="5528306"/>
                  <a:pt x="5034853" y="5523279"/>
                  <a:pt x="5036528" y="5518581"/>
                </a:cubicBezTo>
                <a:close/>
                <a:moveTo>
                  <a:pt x="4799025" y="5469088"/>
                </a:moveTo>
                <a:lnTo>
                  <a:pt x="4713294" y="5518581"/>
                </a:lnTo>
                <a:cubicBezTo>
                  <a:pt x="4714970" y="5523249"/>
                  <a:pt x="4715928" y="5528306"/>
                  <a:pt x="4715928" y="5533573"/>
                </a:cubicBezTo>
                <a:cubicBezTo>
                  <a:pt x="4715928" y="5555477"/>
                  <a:pt x="4700128" y="5573670"/>
                  <a:pt x="4679301" y="5577441"/>
                </a:cubicBezTo>
                <a:lnTo>
                  <a:pt x="4679301" y="5676428"/>
                </a:lnTo>
                <a:cubicBezTo>
                  <a:pt x="4749801" y="5630525"/>
                  <a:pt x="4794507" y="5553113"/>
                  <a:pt x="4799025" y="5469088"/>
                </a:cubicBezTo>
                <a:close/>
                <a:moveTo>
                  <a:pt x="4543597" y="5469088"/>
                </a:moveTo>
                <a:cubicBezTo>
                  <a:pt x="4548116" y="5553083"/>
                  <a:pt x="4592823" y="5630495"/>
                  <a:pt x="4663323" y="5676428"/>
                </a:cubicBezTo>
                <a:lnTo>
                  <a:pt x="4663323" y="5577441"/>
                </a:lnTo>
                <a:cubicBezTo>
                  <a:pt x="4642495" y="5573670"/>
                  <a:pt x="4626695" y="5555477"/>
                  <a:pt x="4626695" y="5533573"/>
                </a:cubicBezTo>
                <a:cubicBezTo>
                  <a:pt x="4626695" y="5528306"/>
                  <a:pt x="4627653" y="5523279"/>
                  <a:pt x="4629329" y="5518581"/>
                </a:cubicBezTo>
                <a:close/>
                <a:moveTo>
                  <a:pt x="4391855" y="5469088"/>
                </a:moveTo>
                <a:lnTo>
                  <a:pt x="4306124" y="5518581"/>
                </a:lnTo>
                <a:cubicBezTo>
                  <a:pt x="4307801" y="5523249"/>
                  <a:pt x="4308757" y="5528306"/>
                  <a:pt x="4308757" y="5533573"/>
                </a:cubicBezTo>
                <a:cubicBezTo>
                  <a:pt x="4308757" y="5555477"/>
                  <a:pt x="4292958" y="5573670"/>
                  <a:pt x="4272131" y="5577441"/>
                </a:cubicBezTo>
                <a:lnTo>
                  <a:pt x="4272131" y="5676428"/>
                </a:lnTo>
                <a:cubicBezTo>
                  <a:pt x="4342631" y="5630525"/>
                  <a:pt x="4387337" y="5553113"/>
                  <a:pt x="4391855" y="5469088"/>
                </a:cubicBezTo>
                <a:close/>
                <a:moveTo>
                  <a:pt x="4136428" y="5469088"/>
                </a:moveTo>
                <a:cubicBezTo>
                  <a:pt x="4140946" y="5553083"/>
                  <a:pt x="4185652" y="5630495"/>
                  <a:pt x="4256152" y="5676428"/>
                </a:cubicBezTo>
                <a:lnTo>
                  <a:pt x="4256152" y="5577441"/>
                </a:lnTo>
                <a:cubicBezTo>
                  <a:pt x="4235325" y="5573670"/>
                  <a:pt x="4219526" y="5555477"/>
                  <a:pt x="4219526" y="5533573"/>
                </a:cubicBezTo>
                <a:cubicBezTo>
                  <a:pt x="4219526" y="5528306"/>
                  <a:pt x="4220483" y="5523279"/>
                  <a:pt x="4222160" y="5518581"/>
                </a:cubicBezTo>
                <a:close/>
                <a:moveTo>
                  <a:pt x="3984685" y="5469088"/>
                </a:moveTo>
                <a:lnTo>
                  <a:pt x="3898954" y="5518581"/>
                </a:lnTo>
                <a:cubicBezTo>
                  <a:pt x="3900630" y="5523249"/>
                  <a:pt x="3901588" y="5528306"/>
                  <a:pt x="3901588" y="5533573"/>
                </a:cubicBezTo>
                <a:cubicBezTo>
                  <a:pt x="3901588" y="5555477"/>
                  <a:pt x="3885788" y="5573670"/>
                  <a:pt x="3864961" y="5577441"/>
                </a:cubicBezTo>
                <a:lnTo>
                  <a:pt x="3864961" y="5676428"/>
                </a:lnTo>
                <a:cubicBezTo>
                  <a:pt x="3935461" y="5630525"/>
                  <a:pt x="3980167" y="5553113"/>
                  <a:pt x="3984685" y="5469088"/>
                </a:cubicBezTo>
                <a:close/>
                <a:moveTo>
                  <a:pt x="3729228" y="5469088"/>
                </a:moveTo>
                <a:cubicBezTo>
                  <a:pt x="3733746" y="5553083"/>
                  <a:pt x="3778452" y="5630495"/>
                  <a:pt x="3848952" y="5676428"/>
                </a:cubicBezTo>
                <a:lnTo>
                  <a:pt x="3848952" y="5577441"/>
                </a:lnTo>
                <a:cubicBezTo>
                  <a:pt x="3828125" y="5573670"/>
                  <a:pt x="3812325" y="5555477"/>
                  <a:pt x="3812325" y="5533573"/>
                </a:cubicBezTo>
                <a:cubicBezTo>
                  <a:pt x="3812325" y="5528306"/>
                  <a:pt x="3813283" y="5523279"/>
                  <a:pt x="3814959" y="5518581"/>
                </a:cubicBezTo>
                <a:close/>
                <a:moveTo>
                  <a:pt x="3577485" y="5469088"/>
                </a:moveTo>
                <a:lnTo>
                  <a:pt x="3491754" y="5518581"/>
                </a:lnTo>
                <a:cubicBezTo>
                  <a:pt x="3493430" y="5523249"/>
                  <a:pt x="3494388" y="5528306"/>
                  <a:pt x="3494388" y="5533573"/>
                </a:cubicBezTo>
                <a:cubicBezTo>
                  <a:pt x="3494388" y="5555477"/>
                  <a:pt x="3478588" y="5573670"/>
                  <a:pt x="3457761" y="5577441"/>
                </a:cubicBezTo>
                <a:lnTo>
                  <a:pt x="3457761" y="5676428"/>
                </a:lnTo>
                <a:cubicBezTo>
                  <a:pt x="3528261" y="5630525"/>
                  <a:pt x="3572967" y="5553113"/>
                  <a:pt x="3577485" y="5469088"/>
                </a:cubicBezTo>
                <a:close/>
                <a:moveTo>
                  <a:pt x="3322058" y="5469088"/>
                </a:moveTo>
                <a:cubicBezTo>
                  <a:pt x="3326576" y="5553083"/>
                  <a:pt x="3371282" y="5630495"/>
                  <a:pt x="3441782" y="5676428"/>
                </a:cubicBezTo>
                <a:lnTo>
                  <a:pt x="3441782" y="5577441"/>
                </a:lnTo>
                <a:cubicBezTo>
                  <a:pt x="3420955" y="5573670"/>
                  <a:pt x="3405156" y="5555477"/>
                  <a:pt x="3405156" y="5533573"/>
                </a:cubicBezTo>
                <a:cubicBezTo>
                  <a:pt x="3405156" y="5528306"/>
                  <a:pt x="3406113" y="5523279"/>
                  <a:pt x="3407789" y="5518581"/>
                </a:cubicBezTo>
                <a:close/>
                <a:moveTo>
                  <a:pt x="3170316" y="5469088"/>
                </a:moveTo>
                <a:lnTo>
                  <a:pt x="3084585" y="5518581"/>
                </a:lnTo>
                <a:cubicBezTo>
                  <a:pt x="3086260" y="5523249"/>
                  <a:pt x="3087218" y="5528306"/>
                  <a:pt x="3087218" y="5533573"/>
                </a:cubicBezTo>
                <a:cubicBezTo>
                  <a:pt x="3087218" y="5555477"/>
                  <a:pt x="3071418" y="5573670"/>
                  <a:pt x="3050591" y="5577441"/>
                </a:cubicBezTo>
                <a:lnTo>
                  <a:pt x="3050591" y="5676428"/>
                </a:lnTo>
                <a:cubicBezTo>
                  <a:pt x="3121091" y="5630525"/>
                  <a:pt x="3165797" y="5553113"/>
                  <a:pt x="3170316" y="5469088"/>
                </a:cubicBezTo>
                <a:close/>
                <a:moveTo>
                  <a:pt x="2914858" y="5469088"/>
                </a:moveTo>
                <a:cubicBezTo>
                  <a:pt x="2919377" y="5553083"/>
                  <a:pt x="2964082" y="5630495"/>
                  <a:pt x="3034582" y="5676428"/>
                </a:cubicBezTo>
                <a:lnTo>
                  <a:pt x="3034582" y="5577441"/>
                </a:lnTo>
                <a:cubicBezTo>
                  <a:pt x="3013755" y="5573670"/>
                  <a:pt x="2997956" y="5555477"/>
                  <a:pt x="2997956" y="5533573"/>
                </a:cubicBezTo>
                <a:cubicBezTo>
                  <a:pt x="2997956" y="5528306"/>
                  <a:pt x="2998913" y="5523279"/>
                  <a:pt x="3000589" y="5518581"/>
                </a:cubicBezTo>
                <a:close/>
                <a:moveTo>
                  <a:pt x="2763116" y="5469088"/>
                </a:moveTo>
                <a:lnTo>
                  <a:pt x="2677385" y="5518581"/>
                </a:lnTo>
                <a:cubicBezTo>
                  <a:pt x="2679060" y="5523249"/>
                  <a:pt x="2680018" y="5528306"/>
                  <a:pt x="2680018" y="5533573"/>
                </a:cubicBezTo>
                <a:cubicBezTo>
                  <a:pt x="2680018" y="5555477"/>
                  <a:pt x="2664218" y="5573670"/>
                  <a:pt x="2643392" y="5577441"/>
                </a:cubicBezTo>
                <a:lnTo>
                  <a:pt x="2643392" y="5676428"/>
                </a:lnTo>
                <a:cubicBezTo>
                  <a:pt x="2713891" y="5630525"/>
                  <a:pt x="2758597" y="5553113"/>
                  <a:pt x="2763116" y="5469088"/>
                </a:cubicBezTo>
                <a:close/>
                <a:moveTo>
                  <a:pt x="2507688" y="5469088"/>
                </a:moveTo>
                <a:cubicBezTo>
                  <a:pt x="2512207" y="5553083"/>
                  <a:pt x="2556912" y="5630495"/>
                  <a:pt x="2627412" y="5676428"/>
                </a:cubicBezTo>
                <a:lnTo>
                  <a:pt x="2627412" y="5577441"/>
                </a:lnTo>
                <a:cubicBezTo>
                  <a:pt x="2606586" y="5573670"/>
                  <a:pt x="2590786" y="5555477"/>
                  <a:pt x="2590786" y="5533573"/>
                </a:cubicBezTo>
                <a:cubicBezTo>
                  <a:pt x="2590786" y="5528306"/>
                  <a:pt x="2591743" y="5523279"/>
                  <a:pt x="2593419" y="5518581"/>
                </a:cubicBezTo>
                <a:close/>
                <a:moveTo>
                  <a:pt x="2355946" y="5469088"/>
                </a:moveTo>
                <a:lnTo>
                  <a:pt x="2270215" y="5518581"/>
                </a:lnTo>
                <a:cubicBezTo>
                  <a:pt x="2271891" y="5523249"/>
                  <a:pt x="2272848" y="5528306"/>
                  <a:pt x="2272848" y="5533573"/>
                </a:cubicBezTo>
                <a:cubicBezTo>
                  <a:pt x="2272848" y="5555477"/>
                  <a:pt x="2257049" y="5573670"/>
                  <a:pt x="2236222" y="5577441"/>
                </a:cubicBezTo>
                <a:lnTo>
                  <a:pt x="2236222" y="5676428"/>
                </a:lnTo>
                <a:cubicBezTo>
                  <a:pt x="2306722" y="5630525"/>
                  <a:pt x="2351427" y="5553113"/>
                  <a:pt x="2355946" y="5469088"/>
                </a:cubicBezTo>
                <a:close/>
                <a:moveTo>
                  <a:pt x="2100488" y="5469088"/>
                </a:moveTo>
                <a:cubicBezTo>
                  <a:pt x="2105007" y="5553083"/>
                  <a:pt x="2149713" y="5630495"/>
                  <a:pt x="2220213" y="5676428"/>
                </a:cubicBezTo>
                <a:lnTo>
                  <a:pt x="2220213" y="5577441"/>
                </a:lnTo>
                <a:cubicBezTo>
                  <a:pt x="2199386" y="5573670"/>
                  <a:pt x="2183586" y="5555477"/>
                  <a:pt x="2183586" y="5533573"/>
                </a:cubicBezTo>
                <a:cubicBezTo>
                  <a:pt x="2183586" y="5528306"/>
                  <a:pt x="2184544" y="5523279"/>
                  <a:pt x="2186219" y="5518581"/>
                </a:cubicBezTo>
                <a:close/>
                <a:moveTo>
                  <a:pt x="1948746" y="5469088"/>
                </a:moveTo>
                <a:lnTo>
                  <a:pt x="1863015" y="5518581"/>
                </a:lnTo>
                <a:cubicBezTo>
                  <a:pt x="1864691" y="5523249"/>
                  <a:pt x="1865648" y="5528306"/>
                  <a:pt x="1865648" y="5533573"/>
                </a:cubicBezTo>
                <a:cubicBezTo>
                  <a:pt x="1865648" y="5555477"/>
                  <a:pt x="1849849" y="5573670"/>
                  <a:pt x="1829022" y="5577441"/>
                </a:cubicBezTo>
                <a:lnTo>
                  <a:pt x="1829022" y="5676428"/>
                </a:lnTo>
                <a:cubicBezTo>
                  <a:pt x="1899522" y="5630525"/>
                  <a:pt x="1944228" y="5553113"/>
                  <a:pt x="1948746" y="5469088"/>
                </a:cubicBezTo>
                <a:close/>
                <a:moveTo>
                  <a:pt x="1693318" y="5469088"/>
                </a:moveTo>
                <a:cubicBezTo>
                  <a:pt x="1697837" y="5553083"/>
                  <a:pt x="1742543" y="5630495"/>
                  <a:pt x="1813043" y="5676428"/>
                </a:cubicBezTo>
                <a:lnTo>
                  <a:pt x="1813043" y="5577441"/>
                </a:lnTo>
                <a:cubicBezTo>
                  <a:pt x="1792216" y="5573670"/>
                  <a:pt x="1776416" y="5555477"/>
                  <a:pt x="1776416" y="5533573"/>
                </a:cubicBezTo>
                <a:cubicBezTo>
                  <a:pt x="1776416" y="5528306"/>
                  <a:pt x="1777374" y="5523279"/>
                  <a:pt x="1779050" y="5518581"/>
                </a:cubicBezTo>
                <a:close/>
                <a:moveTo>
                  <a:pt x="1541576" y="5469088"/>
                </a:moveTo>
                <a:lnTo>
                  <a:pt x="1455845" y="5518581"/>
                </a:lnTo>
                <a:cubicBezTo>
                  <a:pt x="1457521" y="5523249"/>
                  <a:pt x="1458478" y="5528306"/>
                  <a:pt x="1458478" y="5533573"/>
                </a:cubicBezTo>
                <a:cubicBezTo>
                  <a:pt x="1458478" y="5555477"/>
                  <a:pt x="1442679" y="5573670"/>
                  <a:pt x="1421852" y="5577441"/>
                </a:cubicBezTo>
                <a:lnTo>
                  <a:pt x="1421852" y="5676428"/>
                </a:lnTo>
                <a:cubicBezTo>
                  <a:pt x="1492352" y="5630525"/>
                  <a:pt x="1537058" y="5553113"/>
                  <a:pt x="1541576" y="5469088"/>
                </a:cubicBezTo>
                <a:close/>
                <a:moveTo>
                  <a:pt x="1286149" y="5469088"/>
                </a:moveTo>
                <a:cubicBezTo>
                  <a:pt x="1290667" y="5553083"/>
                  <a:pt x="1335373" y="5630495"/>
                  <a:pt x="1405873" y="5676428"/>
                </a:cubicBezTo>
                <a:lnTo>
                  <a:pt x="1405873" y="5577441"/>
                </a:lnTo>
                <a:cubicBezTo>
                  <a:pt x="1385046" y="5573670"/>
                  <a:pt x="1369246" y="5555477"/>
                  <a:pt x="1369246" y="5533573"/>
                </a:cubicBezTo>
                <a:cubicBezTo>
                  <a:pt x="1369246" y="5528306"/>
                  <a:pt x="1370204" y="5523279"/>
                  <a:pt x="1371880" y="5518581"/>
                </a:cubicBezTo>
                <a:close/>
                <a:moveTo>
                  <a:pt x="1134376" y="5469088"/>
                </a:moveTo>
                <a:lnTo>
                  <a:pt x="1048645" y="5518581"/>
                </a:lnTo>
                <a:cubicBezTo>
                  <a:pt x="1050321" y="5523249"/>
                  <a:pt x="1051279" y="5528306"/>
                  <a:pt x="1051279" y="5533573"/>
                </a:cubicBezTo>
                <a:cubicBezTo>
                  <a:pt x="1051279" y="5555477"/>
                  <a:pt x="1035479" y="5573670"/>
                  <a:pt x="1014652" y="5577441"/>
                </a:cubicBezTo>
                <a:lnTo>
                  <a:pt x="1014652" y="5676428"/>
                </a:lnTo>
                <a:cubicBezTo>
                  <a:pt x="1085152" y="5630525"/>
                  <a:pt x="1129858" y="5553113"/>
                  <a:pt x="1134376" y="5469088"/>
                </a:cubicBezTo>
                <a:close/>
                <a:moveTo>
                  <a:pt x="878949" y="5469088"/>
                </a:moveTo>
                <a:cubicBezTo>
                  <a:pt x="883467" y="5553083"/>
                  <a:pt x="928173" y="5630495"/>
                  <a:pt x="998673" y="5676428"/>
                </a:cubicBezTo>
                <a:lnTo>
                  <a:pt x="998673" y="5577441"/>
                </a:lnTo>
                <a:cubicBezTo>
                  <a:pt x="977846" y="5573670"/>
                  <a:pt x="962047" y="5555477"/>
                  <a:pt x="962047" y="5533573"/>
                </a:cubicBezTo>
                <a:cubicBezTo>
                  <a:pt x="962047" y="5528306"/>
                  <a:pt x="963004" y="5523279"/>
                  <a:pt x="964680" y="5518581"/>
                </a:cubicBezTo>
                <a:close/>
                <a:moveTo>
                  <a:pt x="727206" y="5469088"/>
                </a:moveTo>
                <a:lnTo>
                  <a:pt x="641475" y="5518581"/>
                </a:lnTo>
                <a:cubicBezTo>
                  <a:pt x="643151" y="5523249"/>
                  <a:pt x="644109" y="5528306"/>
                  <a:pt x="644109" y="5533573"/>
                </a:cubicBezTo>
                <a:cubicBezTo>
                  <a:pt x="644109" y="5555477"/>
                  <a:pt x="628309" y="5573670"/>
                  <a:pt x="607482" y="5577441"/>
                </a:cubicBezTo>
                <a:lnTo>
                  <a:pt x="607482" y="5676428"/>
                </a:lnTo>
                <a:cubicBezTo>
                  <a:pt x="677982" y="5630525"/>
                  <a:pt x="722688" y="5553113"/>
                  <a:pt x="727206" y="5469088"/>
                </a:cubicBezTo>
                <a:close/>
                <a:moveTo>
                  <a:pt x="471779" y="5469088"/>
                </a:moveTo>
                <a:cubicBezTo>
                  <a:pt x="476297" y="5553083"/>
                  <a:pt x="521003" y="5630495"/>
                  <a:pt x="591503" y="5676428"/>
                </a:cubicBezTo>
                <a:lnTo>
                  <a:pt x="591503" y="5577441"/>
                </a:lnTo>
                <a:cubicBezTo>
                  <a:pt x="570676" y="5573670"/>
                  <a:pt x="554877" y="5555477"/>
                  <a:pt x="554877" y="5533573"/>
                </a:cubicBezTo>
                <a:cubicBezTo>
                  <a:pt x="554877" y="5528306"/>
                  <a:pt x="555834" y="5523279"/>
                  <a:pt x="557510" y="5518581"/>
                </a:cubicBezTo>
                <a:close/>
                <a:moveTo>
                  <a:pt x="320037" y="5469088"/>
                </a:moveTo>
                <a:lnTo>
                  <a:pt x="234306" y="5518581"/>
                </a:lnTo>
                <a:cubicBezTo>
                  <a:pt x="235981" y="5523249"/>
                  <a:pt x="236939" y="5528306"/>
                  <a:pt x="236939" y="5533573"/>
                </a:cubicBezTo>
                <a:cubicBezTo>
                  <a:pt x="236939" y="5555477"/>
                  <a:pt x="221139" y="5573670"/>
                  <a:pt x="200312" y="5577441"/>
                </a:cubicBezTo>
                <a:lnTo>
                  <a:pt x="200312" y="5676428"/>
                </a:lnTo>
                <a:cubicBezTo>
                  <a:pt x="270812" y="5630525"/>
                  <a:pt x="315518" y="5553113"/>
                  <a:pt x="320037" y="5469088"/>
                </a:cubicBezTo>
                <a:close/>
                <a:moveTo>
                  <a:pt x="64609" y="5469088"/>
                </a:moveTo>
                <a:cubicBezTo>
                  <a:pt x="69127" y="5553083"/>
                  <a:pt x="113833" y="5630495"/>
                  <a:pt x="184333" y="5676428"/>
                </a:cubicBezTo>
                <a:lnTo>
                  <a:pt x="184333" y="5577441"/>
                </a:lnTo>
                <a:cubicBezTo>
                  <a:pt x="163506" y="5573670"/>
                  <a:pt x="147707" y="5555477"/>
                  <a:pt x="147707" y="5533573"/>
                </a:cubicBezTo>
                <a:cubicBezTo>
                  <a:pt x="147707" y="5528306"/>
                  <a:pt x="148664" y="5523279"/>
                  <a:pt x="150340" y="5518581"/>
                </a:cubicBezTo>
                <a:close/>
                <a:moveTo>
                  <a:pt x="11838543" y="5449308"/>
                </a:moveTo>
                <a:cubicBezTo>
                  <a:pt x="11830522" y="5459602"/>
                  <a:pt x="11818763" y="5466844"/>
                  <a:pt x="11805297" y="5468968"/>
                </a:cubicBezTo>
                <a:lnTo>
                  <a:pt x="11805297" y="5606407"/>
                </a:lnTo>
                <a:cubicBezTo>
                  <a:pt x="11821067" y="5609339"/>
                  <a:pt x="11833904" y="5620591"/>
                  <a:pt x="11839111" y="5635463"/>
                </a:cubicBezTo>
                <a:cubicBezTo>
                  <a:pt x="11839380" y="5636241"/>
                  <a:pt x="11839649" y="5637049"/>
                  <a:pt x="11839889" y="5637856"/>
                </a:cubicBezTo>
                <a:cubicBezTo>
                  <a:pt x="11841175" y="5642016"/>
                  <a:pt x="11841894" y="5646414"/>
                  <a:pt x="11841894" y="5650993"/>
                </a:cubicBezTo>
                <a:cubicBezTo>
                  <a:pt x="11841894" y="5656050"/>
                  <a:pt x="11840996" y="5660868"/>
                  <a:pt x="11839440" y="5665416"/>
                </a:cubicBezTo>
                <a:lnTo>
                  <a:pt x="11959373" y="5734659"/>
                </a:lnTo>
                <a:cubicBezTo>
                  <a:pt x="11967483" y="5724575"/>
                  <a:pt x="11979243" y="5717543"/>
                  <a:pt x="11992619" y="5715538"/>
                </a:cubicBezTo>
                <a:lnTo>
                  <a:pt x="11992619" y="5695400"/>
                </a:lnTo>
                <a:cubicBezTo>
                  <a:pt x="11909880" y="5645786"/>
                  <a:pt x="11858172" y="5556195"/>
                  <a:pt x="11856557" y="5459722"/>
                </a:cubicBezTo>
                <a:close/>
                <a:moveTo>
                  <a:pt x="11431372" y="5449308"/>
                </a:moveTo>
                <a:cubicBezTo>
                  <a:pt x="11423353" y="5459602"/>
                  <a:pt x="11411593" y="5466844"/>
                  <a:pt x="11398127" y="5468968"/>
                </a:cubicBezTo>
                <a:lnTo>
                  <a:pt x="11398127" y="5606407"/>
                </a:lnTo>
                <a:cubicBezTo>
                  <a:pt x="11413897" y="5609339"/>
                  <a:pt x="11426734" y="5620591"/>
                  <a:pt x="11431941" y="5635463"/>
                </a:cubicBezTo>
                <a:cubicBezTo>
                  <a:pt x="11432210" y="5636241"/>
                  <a:pt x="11432480" y="5637049"/>
                  <a:pt x="11432719" y="5637856"/>
                </a:cubicBezTo>
                <a:cubicBezTo>
                  <a:pt x="11434005" y="5642016"/>
                  <a:pt x="11434724" y="5646414"/>
                  <a:pt x="11434724" y="5650993"/>
                </a:cubicBezTo>
                <a:cubicBezTo>
                  <a:pt x="11434724" y="5656050"/>
                  <a:pt x="11433826" y="5660868"/>
                  <a:pt x="11432270" y="5665416"/>
                </a:cubicBezTo>
                <a:lnTo>
                  <a:pt x="11552203" y="5734659"/>
                </a:lnTo>
                <a:cubicBezTo>
                  <a:pt x="11560313" y="5724575"/>
                  <a:pt x="11572073" y="5717543"/>
                  <a:pt x="11585449" y="5715538"/>
                </a:cubicBezTo>
                <a:lnTo>
                  <a:pt x="11585449" y="5695400"/>
                </a:lnTo>
                <a:cubicBezTo>
                  <a:pt x="11502710" y="5645786"/>
                  <a:pt x="11451002" y="5556195"/>
                  <a:pt x="11449386" y="5459722"/>
                </a:cubicBezTo>
                <a:close/>
                <a:moveTo>
                  <a:pt x="11024172" y="5449308"/>
                </a:moveTo>
                <a:cubicBezTo>
                  <a:pt x="11016153" y="5459602"/>
                  <a:pt x="11004393" y="5466844"/>
                  <a:pt x="10990928" y="5468968"/>
                </a:cubicBezTo>
                <a:lnTo>
                  <a:pt x="10990928" y="5606407"/>
                </a:lnTo>
                <a:cubicBezTo>
                  <a:pt x="11006697" y="5609339"/>
                  <a:pt x="11019535" y="5620591"/>
                  <a:pt x="11024741" y="5635463"/>
                </a:cubicBezTo>
                <a:cubicBezTo>
                  <a:pt x="11025010" y="5636241"/>
                  <a:pt x="11025280" y="5637049"/>
                  <a:pt x="11025520" y="5637856"/>
                </a:cubicBezTo>
                <a:cubicBezTo>
                  <a:pt x="11026806" y="5642016"/>
                  <a:pt x="11027524" y="5646414"/>
                  <a:pt x="11027524" y="5650993"/>
                </a:cubicBezTo>
                <a:lnTo>
                  <a:pt x="11027524" y="5651083"/>
                </a:lnTo>
                <a:cubicBezTo>
                  <a:pt x="11027524" y="5656140"/>
                  <a:pt x="11026626" y="5660958"/>
                  <a:pt x="11025070" y="5665506"/>
                </a:cubicBezTo>
                <a:lnTo>
                  <a:pt x="11145004" y="5734749"/>
                </a:lnTo>
                <a:cubicBezTo>
                  <a:pt x="11153113" y="5724665"/>
                  <a:pt x="11164873" y="5717633"/>
                  <a:pt x="11178249" y="5715628"/>
                </a:cubicBezTo>
                <a:lnTo>
                  <a:pt x="11178249" y="5695400"/>
                </a:lnTo>
                <a:cubicBezTo>
                  <a:pt x="11095510" y="5645786"/>
                  <a:pt x="11043802" y="5556195"/>
                  <a:pt x="11042186" y="5459722"/>
                </a:cubicBezTo>
                <a:close/>
                <a:moveTo>
                  <a:pt x="10617003" y="5449308"/>
                </a:moveTo>
                <a:cubicBezTo>
                  <a:pt x="10608983" y="5459602"/>
                  <a:pt x="10597223" y="5466844"/>
                  <a:pt x="10583758" y="5468968"/>
                </a:cubicBezTo>
                <a:lnTo>
                  <a:pt x="10583758" y="5606407"/>
                </a:lnTo>
                <a:cubicBezTo>
                  <a:pt x="10599527" y="5609339"/>
                  <a:pt x="10612365" y="5620591"/>
                  <a:pt x="10617571" y="5635463"/>
                </a:cubicBezTo>
                <a:cubicBezTo>
                  <a:pt x="10617840" y="5636241"/>
                  <a:pt x="10618110" y="5637049"/>
                  <a:pt x="10618349" y="5637856"/>
                </a:cubicBezTo>
                <a:cubicBezTo>
                  <a:pt x="10619636" y="5642016"/>
                  <a:pt x="10620354" y="5646414"/>
                  <a:pt x="10620354" y="5650993"/>
                </a:cubicBezTo>
                <a:lnTo>
                  <a:pt x="10620354" y="5651083"/>
                </a:lnTo>
                <a:cubicBezTo>
                  <a:pt x="10620354" y="5656140"/>
                  <a:pt x="10619456" y="5660958"/>
                  <a:pt x="10617900" y="5665506"/>
                </a:cubicBezTo>
                <a:lnTo>
                  <a:pt x="10737834" y="5734749"/>
                </a:lnTo>
                <a:cubicBezTo>
                  <a:pt x="10745943" y="5724665"/>
                  <a:pt x="10757704" y="5717633"/>
                  <a:pt x="10771079" y="5715628"/>
                </a:cubicBezTo>
                <a:lnTo>
                  <a:pt x="10771079" y="5695400"/>
                </a:lnTo>
                <a:cubicBezTo>
                  <a:pt x="10688340" y="5645786"/>
                  <a:pt x="10636632" y="5556195"/>
                  <a:pt x="10635017" y="5459722"/>
                </a:cubicBezTo>
                <a:close/>
                <a:moveTo>
                  <a:pt x="9802633" y="5449308"/>
                </a:moveTo>
                <a:cubicBezTo>
                  <a:pt x="9794614" y="5459602"/>
                  <a:pt x="9782854" y="5466844"/>
                  <a:pt x="9769388" y="5468968"/>
                </a:cubicBezTo>
                <a:lnTo>
                  <a:pt x="9769388" y="5606407"/>
                </a:lnTo>
                <a:cubicBezTo>
                  <a:pt x="9785158" y="5609339"/>
                  <a:pt x="9797995" y="5620591"/>
                  <a:pt x="9803201" y="5635463"/>
                </a:cubicBezTo>
                <a:cubicBezTo>
                  <a:pt x="9803471" y="5636241"/>
                  <a:pt x="9803740" y="5637049"/>
                  <a:pt x="9803979" y="5637856"/>
                </a:cubicBezTo>
                <a:cubicBezTo>
                  <a:pt x="9805267" y="5642016"/>
                  <a:pt x="9805985" y="5646414"/>
                  <a:pt x="9805985" y="5650993"/>
                </a:cubicBezTo>
                <a:lnTo>
                  <a:pt x="9805985" y="5651083"/>
                </a:lnTo>
                <a:cubicBezTo>
                  <a:pt x="9805985" y="5656140"/>
                  <a:pt x="9805087" y="5660958"/>
                  <a:pt x="9803531" y="5665506"/>
                </a:cubicBezTo>
                <a:lnTo>
                  <a:pt x="9923465" y="5734749"/>
                </a:lnTo>
                <a:cubicBezTo>
                  <a:pt x="9931574" y="5724665"/>
                  <a:pt x="9943334" y="5717633"/>
                  <a:pt x="9956709" y="5715628"/>
                </a:cubicBezTo>
                <a:lnTo>
                  <a:pt x="9956709" y="5695400"/>
                </a:lnTo>
                <a:cubicBezTo>
                  <a:pt x="9873971" y="5645786"/>
                  <a:pt x="9822263" y="5556195"/>
                  <a:pt x="9820647" y="5459722"/>
                </a:cubicBezTo>
                <a:close/>
                <a:moveTo>
                  <a:pt x="9395434" y="5449308"/>
                </a:moveTo>
                <a:cubicBezTo>
                  <a:pt x="9387414" y="5459602"/>
                  <a:pt x="9375654" y="5466844"/>
                  <a:pt x="9362188" y="5468968"/>
                </a:cubicBezTo>
                <a:lnTo>
                  <a:pt x="9362188" y="5606407"/>
                </a:lnTo>
                <a:cubicBezTo>
                  <a:pt x="9377958" y="5609339"/>
                  <a:pt x="9390795" y="5620591"/>
                  <a:pt x="9396002" y="5635463"/>
                </a:cubicBezTo>
                <a:cubicBezTo>
                  <a:pt x="9396271" y="5636241"/>
                  <a:pt x="9396540" y="5637049"/>
                  <a:pt x="9396780" y="5637856"/>
                </a:cubicBezTo>
                <a:cubicBezTo>
                  <a:pt x="9398067" y="5642016"/>
                  <a:pt x="9398785" y="5646414"/>
                  <a:pt x="9398785" y="5650993"/>
                </a:cubicBezTo>
                <a:lnTo>
                  <a:pt x="9398785" y="5651083"/>
                </a:lnTo>
                <a:cubicBezTo>
                  <a:pt x="9398785" y="5656140"/>
                  <a:pt x="9397887" y="5660958"/>
                  <a:pt x="9396331" y="5665506"/>
                </a:cubicBezTo>
                <a:lnTo>
                  <a:pt x="9516265" y="5734749"/>
                </a:lnTo>
                <a:cubicBezTo>
                  <a:pt x="9524374" y="5724665"/>
                  <a:pt x="9536134" y="5717633"/>
                  <a:pt x="9549510" y="5715628"/>
                </a:cubicBezTo>
                <a:lnTo>
                  <a:pt x="9549510" y="5695400"/>
                </a:lnTo>
                <a:cubicBezTo>
                  <a:pt x="9466771" y="5645786"/>
                  <a:pt x="9415063" y="5556195"/>
                  <a:pt x="9413447" y="5459722"/>
                </a:cubicBezTo>
                <a:close/>
                <a:moveTo>
                  <a:pt x="8988264" y="5449308"/>
                </a:moveTo>
                <a:cubicBezTo>
                  <a:pt x="8980244" y="5459602"/>
                  <a:pt x="8968484" y="5466844"/>
                  <a:pt x="8955018" y="5468968"/>
                </a:cubicBezTo>
                <a:lnTo>
                  <a:pt x="8955018" y="5606407"/>
                </a:lnTo>
                <a:cubicBezTo>
                  <a:pt x="8970788" y="5609339"/>
                  <a:pt x="8983625" y="5620591"/>
                  <a:pt x="8988832" y="5635463"/>
                </a:cubicBezTo>
                <a:cubicBezTo>
                  <a:pt x="8989101" y="5636241"/>
                  <a:pt x="8989370" y="5637049"/>
                  <a:pt x="8989610" y="5637856"/>
                </a:cubicBezTo>
                <a:cubicBezTo>
                  <a:pt x="8990896" y="5642016"/>
                  <a:pt x="8991615" y="5646414"/>
                  <a:pt x="8991615" y="5650993"/>
                </a:cubicBezTo>
                <a:lnTo>
                  <a:pt x="8991615" y="5651083"/>
                </a:lnTo>
                <a:cubicBezTo>
                  <a:pt x="8991615" y="5656140"/>
                  <a:pt x="8990717" y="5660958"/>
                  <a:pt x="8989161" y="5665506"/>
                </a:cubicBezTo>
                <a:lnTo>
                  <a:pt x="9109095" y="5734749"/>
                </a:lnTo>
                <a:cubicBezTo>
                  <a:pt x="9117204" y="5724665"/>
                  <a:pt x="9128964" y="5717633"/>
                  <a:pt x="9142340" y="5715628"/>
                </a:cubicBezTo>
                <a:lnTo>
                  <a:pt x="9142340" y="5695400"/>
                </a:lnTo>
                <a:cubicBezTo>
                  <a:pt x="9059601" y="5645786"/>
                  <a:pt x="9007894" y="5556195"/>
                  <a:pt x="9006278" y="5459722"/>
                </a:cubicBezTo>
                <a:close/>
                <a:moveTo>
                  <a:pt x="8581063" y="5449308"/>
                </a:moveTo>
                <a:cubicBezTo>
                  <a:pt x="8573044" y="5459602"/>
                  <a:pt x="8561284" y="5466844"/>
                  <a:pt x="8547819" y="5468968"/>
                </a:cubicBezTo>
                <a:lnTo>
                  <a:pt x="8547819" y="5606407"/>
                </a:lnTo>
                <a:cubicBezTo>
                  <a:pt x="8563588" y="5609339"/>
                  <a:pt x="8576425" y="5620591"/>
                  <a:pt x="8581632" y="5635463"/>
                </a:cubicBezTo>
                <a:cubicBezTo>
                  <a:pt x="8581901" y="5636241"/>
                  <a:pt x="8582171" y="5637049"/>
                  <a:pt x="8582410" y="5637856"/>
                </a:cubicBezTo>
                <a:cubicBezTo>
                  <a:pt x="8583697" y="5642016"/>
                  <a:pt x="8584415" y="5646414"/>
                  <a:pt x="8584415" y="5650993"/>
                </a:cubicBezTo>
                <a:lnTo>
                  <a:pt x="8584415" y="5651083"/>
                </a:lnTo>
                <a:cubicBezTo>
                  <a:pt x="8584415" y="5656140"/>
                  <a:pt x="8583517" y="5660958"/>
                  <a:pt x="8581961" y="5665506"/>
                </a:cubicBezTo>
                <a:lnTo>
                  <a:pt x="8701895" y="5734749"/>
                </a:lnTo>
                <a:cubicBezTo>
                  <a:pt x="8710004" y="5724665"/>
                  <a:pt x="8721764" y="5717633"/>
                  <a:pt x="8735140" y="5715628"/>
                </a:cubicBezTo>
                <a:lnTo>
                  <a:pt x="8735140" y="5695400"/>
                </a:lnTo>
                <a:cubicBezTo>
                  <a:pt x="8652402" y="5645786"/>
                  <a:pt x="8600694" y="5556195"/>
                  <a:pt x="8599078" y="5459722"/>
                </a:cubicBezTo>
                <a:close/>
                <a:moveTo>
                  <a:pt x="8173893" y="5449308"/>
                </a:moveTo>
                <a:cubicBezTo>
                  <a:pt x="8165874" y="5459602"/>
                  <a:pt x="8154114" y="5466844"/>
                  <a:pt x="8140649" y="5468968"/>
                </a:cubicBezTo>
                <a:lnTo>
                  <a:pt x="8140649" y="5606407"/>
                </a:lnTo>
                <a:cubicBezTo>
                  <a:pt x="8156419" y="5609339"/>
                  <a:pt x="8169256" y="5620591"/>
                  <a:pt x="8174463" y="5635463"/>
                </a:cubicBezTo>
                <a:cubicBezTo>
                  <a:pt x="8174731" y="5636241"/>
                  <a:pt x="8175001" y="5637049"/>
                  <a:pt x="8175241" y="5637856"/>
                </a:cubicBezTo>
                <a:cubicBezTo>
                  <a:pt x="8176527" y="5642016"/>
                  <a:pt x="8177245" y="5646414"/>
                  <a:pt x="8177245" y="5650993"/>
                </a:cubicBezTo>
                <a:lnTo>
                  <a:pt x="8177245" y="5651083"/>
                </a:lnTo>
                <a:cubicBezTo>
                  <a:pt x="8177245" y="5656140"/>
                  <a:pt x="8176347" y="5660958"/>
                  <a:pt x="8174791" y="5665506"/>
                </a:cubicBezTo>
                <a:lnTo>
                  <a:pt x="8294725" y="5734749"/>
                </a:lnTo>
                <a:cubicBezTo>
                  <a:pt x="8302834" y="5724665"/>
                  <a:pt x="8314594" y="5717633"/>
                  <a:pt x="8327970" y="5715628"/>
                </a:cubicBezTo>
                <a:lnTo>
                  <a:pt x="8327970" y="5695400"/>
                </a:lnTo>
                <a:cubicBezTo>
                  <a:pt x="8245231" y="5645786"/>
                  <a:pt x="8193523" y="5556195"/>
                  <a:pt x="8191907" y="5459722"/>
                </a:cubicBezTo>
                <a:close/>
                <a:moveTo>
                  <a:pt x="7766694" y="5449308"/>
                </a:moveTo>
                <a:cubicBezTo>
                  <a:pt x="7758674" y="5459602"/>
                  <a:pt x="7746915" y="5466844"/>
                  <a:pt x="7733449" y="5468968"/>
                </a:cubicBezTo>
                <a:lnTo>
                  <a:pt x="7733449" y="5606407"/>
                </a:lnTo>
                <a:cubicBezTo>
                  <a:pt x="7749219" y="5609339"/>
                  <a:pt x="7762056" y="5620591"/>
                  <a:pt x="7767263" y="5635463"/>
                </a:cubicBezTo>
                <a:cubicBezTo>
                  <a:pt x="7767532" y="5636241"/>
                  <a:pt x="7767801" y="5637049"/>
                  <a:pt x="7768041" y="5637856"/>
                </a:cubicBezTo>
                <a:cubicBezTo>
                  <a:pt x="7769327" y="5642016"/>
                  <a:pt x="7770045" y="5646414"/>
                  <a:pt x="7770045" y="5650993"/>
                </a:cubicBezTo>
                <a:lnTo>
                  <a:pt x="7770045" y="5651083"/>
                </a:lnTo>
                <a:cubicBezTo>
                  <a:pt x="7770045" y="5656140"/>
                  <a:pt x="7769148" y="5660958"/>
                  <a:pt x="7767592" y="5665506"/>
                </a:cubicBezTo>
                <a:lnTo>
                  <a:pt x="7887525" y="5734749"/>
                </a:lnTo>
                <a:cubicBezTo>
                  <a:pt x="7895634" y="5724665"/>
                  <a:pt x="7907395" y="5717633"/>
                  <a:pt x="7920771" y="5715628"/>
                </a:cubicBezTo>
                <a:lnTo>
                  <a:pt x="7920771" y="5695400"/>
                </a:lnTo>
                <a:cubicBezTo>
                  <a:pt x="7838032" y="5645786"/>
                  <a:pt x="7786324" y="5556195"/>
                  <a:pt x="7784708" y="5459722"/>
                </a:cubicBezTo>
                <a:close/>
                <a:moveTo>
                  <a:pt x="7359524" y="5449308"/>
                </a:moveTo>
                <a:cubicBezTo>
                  <a:pt x="7351505" y="5459602"/>
                  <a:pt x="7339744" y="5466844"/>
                  <a:pt x="7326279" y="5468968"/>
                </a:cubicBezTo>
                <a:lnTo>
                  <a:pt x="7326279" y="5606407"/>
                </a:lnTo>
                <a:cubicBezTo>
                  <a:pt x="7342049" y="5609339"/>
                  <a:pt x="7354886" y="5620591"/>
                  <a:pt x="7360093" y="5635463"/>
                </a:cubicBezTo>
                <a:cubicBezTo>
                  <a:pt x="7360362" y="5636241"/>
                  <a:pt x="7360632" y="5637049"/>
                  <a:pt x="7360871" y="5637856"/>
                </a:cubicBezTo>
                <a:cubicBezTo>
                  <a:pt x="7362157" y="5642016"/>
                  <a:pt x="7362876" y="5646414"/>
                  <a:pt x="7362876" y="5650993"/>
                </a:cubicBezTo>
                <a:lnTo>
                  <a:pt x="7362876" y="5651083"/>
                </a:lnTo>
                <a:cubicBezTo>
                  <a:pt x="7362876" y="5656140"/>
                  <a:pt x="7361978" y="5660958"/>
                  <a:pt x="7360422" y="5665506"/>
                </a:cubicBezTo>
                <a:lnTo>
                  <a:pt x="7480355" y="5734749"/>
                </a:lnTo>
                <a:cubicBezTo>
                  <a:pt x="7488465" y="5724665"/>
                  <a:pt x="7500225" y="5717633"/>
                  <a:pt x="7513601" y="5715628"/>
                </a:cubicBezTo>
                <a:lnTo>
                  <a:pt x="7513601" y="5695400"/>
                </a:lnTo>
                <a:cubicBezTo>
                  <a:pt x="7430862" y="5645786"/>
                  <a:pt x="7379154" y="5556195"/>
                  <a:pt x="7377538" y="5459722"/>
                </a:cubicBezTo>
                <a:close/>
                <a:moveTo>
                  <a:pt x="6952354" y="5449308"/>
                </a:moveTo>
                <a:cubicBezTo>
                  <a:pt x="6944335" y="5459602"/>
                  <a:pt x="6932575" y="5466844"/>
                  <a:pt x="6919110" y="5468968"/>
                </a:cubicBezTo>
                <a:lnTo>
                  <a:pt x="6919110" y="5606407"/>
                </a:lnTo>
                <a:cubicBezTo>
                  <a:pt x="6934879" y="5609339"/>
                  <a:pt x="6947716" y="5620591"/>
                  <a:pt x="6952923" y="5635463"/>
                </a:cubicBezTo>
                <a:cubicBezTo>
                  <a:pt x="6953192" y="5636241"/>
                  <a:pt x="6953462" y="5637049"/>
                  <a:pt x="6953701" y="5637856"/>
                </a:cubicBezTo>
                <a:cubicBezTo>
                  <a:pt x="6954988" y="5642016"/>
                  <a:pt x="6955706" y="5646414"/>
                  <a:pt x="6955706" y="5650993"/>
                </a:cubicBezTo>
                <a:lnTo>
                  <a:pt x="6955706" y="5651083"/>
                </a:lnTo>
                <a:cubicBezTo>
                  <a:pt x="6955706" y="5656140"/>
                  <a:pt x="6954808" y="5660958"/>
                  <a:pt x="6953252" y="5665506"/>
                </a:cubicBezTo>
                <a:lnTo>
                  <a:pt x="7073186" y="5734749"/>
                </a:lnTo>
                <a:cubicBezTo>
                  <a:pt x="7081295" y="5724665"/>
                  <a:pt x="7093055" y="5717633"/>
                  <a:pt x="7106431" y="5715628"/>
                </a:cubicBezTo>
                <a:lnTo>
                  <a:pt x="7106431" y="5695400"/>
                </a:lnTo>
                <a:cubicBezTo>
                  <a:pt x="7023692" y="5645786"/>
                  <a:pt x="6971984" y="5556195"/>
                  <a:pt x="6970368" y="5459722"/>
                </a:cubicBezTo>
                <a:close/>
                <a:moveTo>
                  <a:pt x="6545155" y="5449308"/>
                </a:moveTo>
                <a:cubicBezTo>
                  <a:pt x="6537135" y="5459602"/>
                  <a:pt x="6525375" y="5466844"/>
                  <a:pt x="6511909" y="5468968"/>
                </a:cubicBezTo>
                <a:lnTo>
                  <a:pt x="6511909" y="5606407"/>
                </a:lnTo>
                <a:cubicBezTo>
                  <a:pt x="6527679" y="5609339"/>
                  <a:pt x="6540517" y="5620591"/>
                  <a:pt x="6545723" y="5635463"/>
                </a:cubicBezTo>
                <a:cubicBezTo>
                  <a:pt x="6545992" y="5636241"/>
                  <a:pt x="6546262" y="5637049"/>
                  <a:pt x="6546501" y="5637856"/>
                </a:cubicBezTo>
                <a:cubicBezTo>
                  <a:pt x="6547788" y="5642016"/>
                  <a:pt x="6548506" y="5646414"/>
                  <a:pt x="6548506" y="5650993"/>
                </a:cubicBezTo>
                <a:lnTo>
                  <a:pt x="6548506" y="5651083"/>
                </a:lnTo>
                <a:cubicBezTo>
                  <a:pt x="6548506" y="5656140"/>
                  <a:pt x="6547608" y="5660958"/>
                  <a:pt x="6546052" y="5665506"/>
                </a:cubicBezTo>
                <a:lnTo>
                  <a:pt x="6665986" y="5734749"/>
                </a:lnTo>
                <a:cubicBezTo>
                  <a:pt x="6674095" y="5724665"/>
                  <a:pt x="6685856" y="5717633"/>
                  <a:pt x="6699231" y="5715628"/>
                </a:cubicBezTo>
                <a:lnTo>
                  <a:pt x="6699231" y="5695400"/>
                </a:lnTo>
                <a:cubicBezTo>
                  <a:pt x="6616492" y="5645786"/>
                  <a:pt x="6564784" y="5556195"/>
                  <a:pt x="6563169" y="5459722"/>
                </a:cubicBezTo>
                <a:close/>
                <a:moveTo>
                  <a:pt x="6137985" y="5449308"/>
                </a:moveTo>
                <a:cubicBezTo>
                  <a:pt x="6129965" y="5459602"/>
                  <a:pt x="6118205" y="5466844"/>
                  <a:pt x="6104739" y="5468968"/>
                </a:cubicBezTo>
                <a:lnTo>
                  <a:pt x="6104739" y="5606407"/>
                </a:lnTo>
                <a:cubicBezTo>
                  <a:pt x="6120509" y="5609339"/>
                  <a:pt x="6133346" y="5620591"/>
                  <a:pt x="6138553" y="5635463"/>
                </a:cubicBezTo>
                <a:cubicBezTo>
                  <a:pt x="6138823" y="5636241"/>
                  <a:pt x="6139092" y="5637049"/>
                  <a:pt x="6139331" y="5637856"/>
                </a:cubicBezTo>
                <a:cubicBezTo>
                  <a:pt x="6140618" y="5642016"/>
                  <a:pt x="6141336" y="5646414"/>
                  <a:pt x="6141336" y="5650993"/>
                </a:cubicBezTo>
                <a:lnTo>
                  <a:pt x="6141336" y="5651083"/>
                </a:lnTo>
                <a:cubicBezTo>
                  <a:pt x="6141336" y="5656140"/>
                  <a:pt x="6140439" y="5660958"/>
                  <a:pt x="6138883" y="5665506"/>
                </a:cubicBezTo>
                <a:lnTo>
                  <a:pt x="6258816" y="5734749"/>
                </a:lnTo>
                <a:cubicBezTo>
                  <a:pt x="6266926" y="5724665"/>
                  <a:pt x="6278685" y="5717633"/>
                  <a:pt x="6292061" y="5715628"/>
                </a:cubicBezTo>
                <a:lnTo>
                  <a:pt x="6292061" y="5695400"/>
                </a:lnTo>
                <a:cubicBezTo>
                  <a:pt x="6209323" y="5645786"/>
                  <a:pt x="6157615" y="5556195"/>
                  <a:pt x="6155999" y="5459722"/>
                </a:cubicBezTo>
                <a:close/>
                <a:moveTo>
                  <a:pt x="5730785" y="5449308"/>
                </a:moveTo>
                <a:cubicBezTo>
                  <a:pt x="5722765" y="5459602"/>
                  <a:pt x="5711005" y="5466844"/>
                  <a:pt x="5697541" y="5468968"/>
                </a:cubicBezTo>
                <a:lnTo>
                  <a:pt x="5697541" y="5606407"/>
                </a:lnTo>
                <a:cubicBezTo>
                  <a:pt x="5713309" y="5609339"/>
                  <a:pt x="5726147" y="5620591"/>
                  <a:pt x="5731353" y="5635463"/>
                </a:cubicBezTo>
                <a:cubicBezTo>
                  <a:pt x="5731624" y="5636241"/>
                  <a:pt x="5731892" y="5637049"/>
                  <a:pt x="5732132" y="5637856"/>
                </a:cubicBezTo>
                <a:cubicBezTo>
                  <a:pt x="5733418" y="5642016"/>
                  <a:pt x="5734137" y="5646414"/>
                  <a:pt x="5734137" y="5650993"/>
                </a:cubicBezTo>
                <a:lnTo>
                  <a:pt x="5734137" y="5651083"/>
                </a:lnTo>
                <a:cubicBezTo>
                  <a:pt x="5734137" y="5656140"/>
                  <a:pt x="5733239" y="5660958"/>
                  <a:pt x="5731683" y="5665506"/>
                </a:cubicBezTo>
                <a:lnTo>
                  <a:pt x="5851616" y="5734749"/>
                </a:lnTo>
                <a:cubicBezTo>
                  <a:pt x="5859726" y="5724665"/>
                  <a:pt x="5871485" y="5717633"/>
                  <a:pt x="5884861" y="5715628"/>
                </a:cubicBezTo>
                <a:lnTo>
                  <a:pt x="5884861" y="5695400"/>
                </a:lnTo>
                <a:cubicBezTo>
                  <a:pt x="5802124" y="5645786"/>
                  <a:pt x="5750416" y="5556195"/>
                  <a:pt x="5748799" y="5459722"/>
                </a:cubicBezTo>
                <a:close/>
                <a:moveTo>
                  <a:pt x="5323616" y="5449308"/>
                </a:moveTo>
                <a:cubicBezTo>
                  <a:pt x="5315596" y="5459602"/>
                  <a:pt x="5303836" y="5466844"/>
                  <a:pt x="5290370" y="5468968"/>
                </a:cubicBezTo>
                <a:lnTo>
                  <a:pt x="5290370" y="5606407"/>
                </a:lnTo>
                <a:cubicBezTo>
                  <a:pt x="5306140" y="5609339"/>
                  <a:pt x="5318977" y="5620591"/>
                  <a:pt x="5324183" y="5635463"/>
                </a:cubicBezTo>
                <a:cubicBezTo>
                  <a:pt x="5324453" y="5636241"/>
                  <a:pt x="5324722" y="5637049"/>
                  <a:pt x="5324961" y="5637856"/>
                </a:cubicBezTo>
                <a:cubicBezTo>
                  <a:pt x="5326248" y="5642016"/>
                  <a:pt x="5326966" y="5646414"/>
                  <a:pt x="5326966" y="5650993"/>
                </a:cubicBezTo>
                <a:lnTo>
                  <a:pt x="5326966" y="5651083"/>
                </a:lnTo>
                <a:cubicBezTo>
                  <a:pt x="5326966" y="5656140"/>
                  <a:pt x="5326069" y="5660958"/>
                  <a:pt x="5324513" y="5665506"/>
                </a:cubicBezTo>
                <a:lnTo>
                  <a:pt x="5444446" y="5734749"/>
                </a:lnTo>
                <a:cubicBezTo>
                  <a:pt x="5452556" y="5724665"/>
                  <a:pt x="5464316" y="5717633"/>
                  <a:pt x="5477691" y="5715628"/>
                </a:cubicBezTo>
                <a:lnTo>
                  <a:pt x="5477691" y="5695400"/>
                </a:lnTo>
                <a:cubicBezTo>
                  <a:pt x="5394953" y="5645786"/>
                  <a:pt x="5343245" y="5556195"/>
                  <a:pt x="5341630" y="5459722"/>
                </a:cubicBezTo>
                <a:close/>
                <a:moveTo>
                  <a:pt x="4916415" y="5449308"/>
                </a:moveTo>
                <a:cubicBezTo>
                  <a:pt x="4908396" y="5459602"/>
                  <a:pt x="4896637" y="5466844"/>
                  <a:pt x="4883170" y="5468968"/>
                </a:cubicBezTo>
                <a:lnTo>
                  <a:pt x="4883170" y="5606407"/>
                </a:lnTo>
                <a:cubicBezTo>
                  <a:pt x="4898941" y="5609339"/>
                  <a:pt x="4911778" y="5620591"/>
                  <a:pt x="4916984" y="5635463"/>
                </a:cubicBezTo>
                <a:cubicBezTo>
                  <a:pt x="4917253" y="5636241"/>
                  <a:pt x="4917523" y="5637049"/>
                  <a:pt x="4917762" y="5637856"/>
                </a:cubicBezTo>
                <a:cubicBezTo>
                  <a:pt x="4919050" y="5642016"/>
                  <a:pt x="4919767" y="5646414"/>
                  <a:pt x="4919767" y="5650993"/>
                </a:cubicBezTo>
                <a:lnTo>
                  <a:pt x="4919767" y="5651083"/>
                </a:lnTo>
                <a:cubicBezTo>
                  <a:pt x="4919767" y="5656140"/>
                  <a:pt x="4918870" y="5660958"/>
                  <a:pt x="4917313" y="5665506"/>
                </a:cubicBezTo>
                <a:lnTo>
                  <a:pt x="5037247" y="5734749"/>
                </a:lnTo>
                <a:cubicBezTo>
                  <a:pt x="5045356" y="5724665"/>
                  <a:pt x="5057116" y="5717633"/>
                  <a:pt x="5070492" y="5715628"/>
                </a:cubicBezTo>
                <a:lnTo>
                  <a:pt x="5070492" y="5695400"/>
                </a:lnTo>
                <a:cubicBezTo>
                  <a:pt x="4987753" y="5645786"/>
                  <a:pt x="4936045" y="5556195"/>
                  <a:pt x="4934429" y="5459722"/>
                </a:cubicBezTo>
                <a:close/>
                <a:moveTo>
                  <a:pt x="4509245" y="5449308"/>
                </a:moveTo>
                <a:cubicBezTo>
                  <a:pt x="4501226" y="5459602"/>
                  <a:pt x="4489466" y="5466844"/>
                  <a:pt x="4476001" y="5468968"/>
                </a:cubicBezTo>
                <a:lnTo>
                  <a:pt x="4476001" y="5606407"/>
                </a:lnTo>
                <a:cubicBezTo>
                  <a:pt x="4491770" y="5609339"/>
                  <a:pt x="4504607" y="5620591"/>
                  <a:pt x="4509814" y="5635463"/>
                </a:cubicBezTo>
                <a:cubicBezTo>
                  <a:pt x="4510084" y="5636241"/>
                  <a:pt x="4510352" y="5637049"/>
                  <a:pt x="4510592" y="5637856"/>
                </a:cubicBezTo>
                <a:cubicBezTo>
                  <a:pt x="4511879" y="5642016"/>
                  <a:pt x="4512597" y="5646414"/>
                  <a:pt x="4512597" y="5650993"/>
                </a:cubicBezTo>
                <a:lnTo>
                  <a:pt x="4512597" y="5651083"/>
                </a:lnTo>
                <a:cubicBezTo>
                  <a:pt x="4512597" y="5656140"/>
                  <a:pt x="4511699" y="5660958"/>
                  <a:pt x="4510143" y="5665506"/>
                </a:cubicBezTo>
                <a:lnTo>
                  <a:pt x="4630077" y="5734749"/>
                </a:lnTo>
                <a:cubicBezTo>
                  <a:pt x="4638186" y="5724665"/>
                  <a:pt x="4649946" y="5717633"/>
                  <a:pt x="4663323" y="5715628"/>
                </a:cubicBezTo>
                <a:lnTo>
                  <a:pt x="4663323" y="5695400"/>
                </a:lnTo>
                <a:cubicBezTo>
                  <a:pt x="4580584" y="5645786"/>
                  <a:pt x="4528876" y="5556195"/>
                  <a:pt x="4527259" y="5459722"/>
                </a:cubicBezTo>
                <a:close/>
                <a:moveTo>
                  <a:pt x="4102046" y="5449308"/>
                </a:moveTo>
                <a:cubicBezTo>
                  <a:pt x="4094026" y="5459602"/>
                  <a:pt x="4082266" y="5466844"/>
                  <a:pt x="4068801" y="5468968"/>
                </a:cubicBezTo>
                <a:lnTo>
                  <a:pt x="4068801" y="5606407"/>
                </a:lnTo>
                <a:cubicBezTo>
                  <a:pt x="4084570" y="5609339"/>
                  <a:pt x="4097407" y="5620591"/>
                  <a:pt x="4102614" y="5635463"/>
                </a:cubicBezTo>
                <a:cubicBezTo>
                  <a:pt x="4102884" y="5636241"/>
                  <a:pt x="4103153" y="5637049"/>
                  <a:pt x="4103392" y="5637856"/>
                </a:cubicBezTo>
                <a:cubicBezTo>
                  <a:pt x="4104679" y="5642016"/>
                  <a:pt x="4105397" y="5646414"/>
                  <a:pt x="4105397" y="5650993"/>
                </a:cubicBezTo>
                <a:lnTo>
                  <a:pt x="4105397" y="5651083"/>
                </a:lnTo>
                <a:cubicBezTo>
                  <a:pt x="4105397" y="5656140"/>
                  <a:pt x="4104499" y="5660958"/>
                  <a:pt x="4102943" y="5665506"/>
                </a:cubicBezTo>
                <a:lnTo>
                  <a:pt x="4222877" y="5734749"/>
                </a:lnTo>
                <a:cubicBezTo>
                  <a:pt x="4230987" y="5724665"/>
                  <a:pt x="4242746" y="5717633"/>
                  <a:pt x="4256122" y="5715628"/>
                </a:cubicBezTo>
                <a:lnTo>
                  <a:pt x="4256122" y="5695400"/>
                </a:lnTo>
                <a:cubicBezTo>
                  <a:pt x="4173383" y="5645786"/>
                  <a:pt x="4121675" y="5556195"/>
                  <a:pt x="4120060" y="5459722"/>
                </a:cubicBezTo>
                <a:close/>
                <a:moveTo>
                  <a:pt x="3694875" y="5449308"/>
                </a:moveTo>
                <a:cubicBezTo>
                  <a:pt x="3686856" y="5459602"/>
                  <a:pt x="3675096" y="5466844"/>
                  <a:pt x="3661630" y="5468968"/>
                </a:cubicBezTo>
                <a:lnTo>
                  <a:pt x="3661630" y="5606407"/>
                </a:lnTo>
                <a:cubicBezTo>
                  <a:pt x="3677400" y="5609339"/>
                  <a:pt x="3690237" y="5620591"/>
                  <a:pt x="3695444" y="5635463"/>
                </a:cubicBezTo>
                <a:cubicBezTo>
                  <a:pt x="3695713" y="5636241"/>
                  <a:pt x="3695983" y="5637049"/>
                  <a:pt x="3696222" y="5637856"/>
                </a:cubicBezTo>
                <a:cubicBezTo>
                  <a:pt x="3697509" y="5642016"/>
                  <a:pt x="3698227" y="5646414"/>
                  <a:pt x="3698227" y="5650993"/>
                </a:cubicBezTo>
                <a:lnTo>
                  <a:pt x="3698227" y="5651083"/>
                </a:lnTo>
                <a:cubicBezTo>
                  <a:pt x="3698227" y="5656140"/>
                  <a:pt x="3697329" y="5660958"/>
                  <a:pt x="3695773" y="5665506"/>
                </a:cubicBezTo>
                <a:lnTo>
                  <a:pt x="3815707" y="5734749"/>
                </a:lnTo>
                <a:cubicBezTo>
                  <a:pt x="3823816" y="5724665"/>
                  <a:pt x="3835576" y="5717633"/>
                  <a:pt x="3848952" y="5715628"/>
                </a:cubicBezTo>
                <a:lnTo>
                  <a:pt x="3848952" y="5695400"/>
                </a:lnTo>
                <a:cubicBezTo>
                  <a:pt x="3766213" y="5645786"/>
                  <a:pt x="3714505" y="5556195"/>
                  <a:pt x="3712889" y="5459722"/>
                </a:cubicBezTo>
                <a:close/>
                <a:moveTo>
                  <a:pt x="3287706" y="5449308"/>
                </a:moveTo>
                <a:cubicBezTo>
                  <a:pt x="3279686" y="5459602"/>
                  <a:pt x="3267926" y="5466844"/>
                  <a:pt x="3254461" y="5468968"/>
                </a:cubicBezTo>
                <a:lnTo>
                  <a:pt x="3254461" y="5606407"/>
                </a:lnTo>
                <a:cubicBezTo>
                  <a:pt x="3270230" y="5609339"/>
                  <a:pt x="3283067" y="5620591"/>
                  <a:pt x="3288274" y="5635463"/>
                </a:cubicBezTo>
                <a:cubicBezTo>
                  <a:pt x="3288544" y="5636241"/>
                  <a:pt x="3288813" y="5637049"/>
                  <a:pt x="3289052" y="5637856"/>
                </a:cubicBezTo>
                <a:cubicBezTo>
                  <a:pt x="3290339" y="5642016"/>
                  <a:pt x="3291057" y="5646414"/>
                  <a:pt x="3291057" y="5650993"/>
                </a:cubicBezTo>
                <a:lnTo>
                  <a:pt x="3291057" y="5651083"/>
                </a:lnTo>
                <a:cubicBezTo>
                  <a:pt x="3291057" y="5656140"/>
                  <a:pt x="3290159" y="5660958"/>
                  <a:pt x="3288604" y="5665506"/>
                </a:cubicBezTo>
                <a:lnTo>
                  <a:pt x="3408537" y="5734749"/>
                </a:lnTo>
                <a:cubicBezTo>
                  <a:pt x="3416646" y="5724665"/>
                  <a:pt x="3428406" y="5717633"/>
                  <a:pt x="3441782" y="5715628"/>
                </a:cubicBezTo>
                <a:lnTo>
                  <a:pt x="3441782" y="5695400"/>
                </a:lnTo>
                <a:cubicBezTo>
                  <a:pt x="3359043" y="5645786"/>
                  <a:pt x="3307335" y="5556195"/>
                  <a:pt x="3305720" y="5459722"/>
                </a:cubicBezTo>
                <a:close/>
                <a:moveTo>
                  <a:pt x="2880506" y="5449308"/>
                </a:moveTo>
                <a:cubicBezTo>
                  <a:pt x="2872486" y="5459602"/>
                  <a:pt x="2860726" y="5466844"/>
                  <a:pt x="2847261" y="5468968"/>
                </a:cubicBezTo>
                <a:lnTo>
                  <a:pt x="2847261" y="5606407"/>
                </a:lnTo>
                <a:cubicBezTo>
                  <a:pt x="2863030" y="5609339"/>
                  <a:pt x="2875868" y="5620591"/>
                  <a:pt x="2881074" y="5635463"/>
                </a:cubicBezTo>
                <a:cubicBezTo>
                  <a:pt x="2881344" y="5636241"/>
                  <a:pt x="2881613" y="5637049"/>
                  <a:pt x="2881852" y="5637856"/>
                </a:cubicBezTo>
                <a:cubicBezTo>
                  <a:pt x="2883139" y="5642016"/>
                  <a:pt x="2883857" y="5646414"/>
                  <a:pt x="2883857" y="5650993"/>
                </a:cubicBezTo>
                <a:lnTo>
                  <a:pt x="2883857" y="5651083"/>
                </a:lnTo>
                <a:cubicBezTo>
                  <a:pt x="2883857" y="5656140"/>
                  <a:pt x="2882960" y="5660958"/>
                  <a:pt x="2881404" y="5665506"/>
                </a:cubicBezTo>
                <a:lnTo>
                  <a:pt x="3001337" y="5734749"/>
                </a:lnTo>
                <a:cubicBezTo>
                  <a:pt x="3009447" y="5724665"/>
                  <a:pt x="3021206" y="5717633"/>
                  <a:pt x="3034582" y="5715628"/>
                </a:cubicBezTo>
                <a:lnTo>
                  <a:pt x="3034582" y="5695400"/>
                </a:lnTo>
                <a:cubicBezTo>
                  <a:pt x="2951844" y="5645786"/>
                  <a:pt x="2900136" y="5556195"/>
                  <a:pt x="2898520" y="5459722"/>
                </a:cubicBezTo>
                <a:close/>
                <a:moveTo>
                  <a:pt x="2473336" y="5449308"/>
                </a:moveTo>
                <a:cubicBezTo>
                  <a:pt x="2465316" y="5459602"/>
                  <a:pt x="2453557" y="5466844"/>
                  <a:pt x="2440091" y="5468968"/>
                </a:cubicBezTo>
                <a:lnTo>
                  <a:pt x="2440091" y="5606407"/>
                </a:lnTo>
                <a:cubicBezTo>
                  <a:pt x="2455861" y="5609339"/>
                  <a:pt x="2468698" y="5620591"/>
                  <a:pt x="2473904" y="5635463"/>
                </a:cubicBezTo>
                <a:cubicBezTo>
                  <a:pt x="2474174" y="5636241"/>
                  <a:pt x="2474443" y="5637049"/>
                  <a:pt x="2474683" y="5637856"/>
                </a:cubicBezTo>
                <a:cubicBezTo>
                  <a:pt x="2475969" y="5642016"/>
                  <a:pt x="2476687" y="5646414"/>
                  <a:pt x="2476687" y="5650993"/>
                </a:cubicBezTo>
                <a:lnTo>
                  <a:pt x="2476687" y="5651083"/>
                </a:lnTo>
                <a:cubicBezTo>
                  <a:pt x="2476687" y="5656140"/>
                  <a:pt x="2475790" y="5660958"/>
                  <a:pt x="2474234" y="5665506"/>
                </a:cubicBezTo>
                <a:lnTo>
                  <a:pt x="2594167" y="5734749"/>
                </a:lnTo>
                <a:cubicBezTo>
                  <a:pt x="2602277" y="5724665"/>
                  <a:pt x="2614037" y="5717633"/>
                  <a:pt x="2627412" y="5715628"/>
                </a:cubicBezTo>
                <a:lnTo>
                  <a:pt x="2627412" y="5695400"/>
                </a:lnTo>
                <a:cubicBezTo>
                  <a:pt x="2544674" y="5645786"/>
                  <a:pt x="2492966" y="5556195"/>
                  <a:pt x="2491350" y="5459722"/>
                </a:cubicBezTo>
                <a:close/>
                <a:moveTo>
                  <a:pt x="2066136" y="5449308"/>
                </a:moveTo>
                <a:cubicBezTo>
                  <a:pt x="2058117" y="5459602"/>
                  <a:pt x="2046357" y="5466844"/>
                  <a:pt x="2032891" y="5468968"/>
                </a:cubicBezTo>
                <a:lnTo>
                  <a:pt x="2032891" y="5606407"/>
                </a:lnTo>
                <a:cubicBezTo>
                  <a:pt x="2048661" y="5609339"/>
                  <a:pt x="2061498" y="5620591"/>
                  <a:pt x="2066705" y="5635463"/>
                </a:cubicBezTo>
                <a:cubicBezTo>
                  <a:pt x="2066974" y="5636241"/>
                  <a:pt x="2067243" y="5637049"/>
                  <a:pt x="2067483" y="5637856"/>
                </a:cubicBezTo>
                <a:cubicBezTo>
                  <a:pt x="2068769" y="5642016"/>
                  <a:pt x="2069488" y="5646414"/>
                  <a:pt x="2069488" y="5650993"/>
                </a:cubicBezTo>
                <a:lnTo>
                  <a:pt x="2069488" y="5651083"/>
                </a:lnTo>
                <a:cubicBezTo>
                  <a:pt x="2069488" y="5656140"/>
                  <a:pt x="2068590" y="5660958"/>
                  <a:pt x="2067034" y="5665506"/>
                </a:cubicBezTo>
                <a:lnTo>
                  <a:pt x="2186967" y="5734749"/>
                </a:lnTo>
                <a:cubicBezTo>
                  <a:pt x="2195077" y="5724665"/>
                  <a:pt x="2206837" y="5717633"/>
                  <a:pt x="2220213" y="5715628"/>
                </a:cubicBezTo>
                <a:lnTo>
                  <a:pt x="2220213" y="5695400"/>
                </a:lnTo>
                <a:cubicBezTo>
                  <a:pt x="2137474" y="5645786"/>
                  <a:pt x="2085766" y="5556195"/>
                  <a:pt x="2084150" y="5459722"/>
                </a:cubicBezTo>
                <a:close/>
                <a:moveTo>
                  <a:pt x="1658966" y="5449308"/>
                </a:moveTo>
                <a:cubicBezTo>
                  <a:pt x="1650947" y="5459602"/>
                  <a:pt x="1639187" y="5466844"/>
                  <a:pt x="1625721" y="5468968"/>
                </a:cubicBezTo>
                <a:lnTo>
                  <a:pt x="1625721" y="5606407"/>
                </a:lnTo>
                <a:cubicBezTo>
                  <a:pt x="1641491" y="5609339"/>
                  <a:pt x="1654328" y="5620591"/>
                  <a:pt x="1659535" y="5635463"/>
                </a:cubicBezTo>
                <a:cubicBezTo>
                  <a:pt x="1659804" y="5636241"/>
                  <a:pt x="1660073" y="5637049"/>
                  <a:pt x="1660313" y="5637856"/>
                </a:cubicBezTo>
                <a:cubicBezTo>
                  <a:pt x="1661600" y="5642016"/>
                  <a:pt x="1662318" y="5646414"/>
                  <a:pt x="1662318" y="5650993"/>
                </a:cubicBezTo>
                <a:lnTo>
                  <a:pt x="1662318" y="5651083"/>
                </a:lnTo>
                <a:cubicBezTo>
                  <a:pt x="1662318" y="5656140"/>
                  <a:pt x="1661420" y="5660958"/>
                  <a:pt x="1659864" y="5665506"/>
                </a:cubicBezTo>
                <a:lnTo>
                  <a:pt x="1779798" y="5734749"/>
                </a:lnTo>
                <a:cubicBezTo>
                  <a:pt x="1787907" y="5724665"/>
                  <a:pt x="1799667" y="5717633"/>
                  <a:pt x="1813043" y="5715628"/>
                </a:cubicBezTo>
                <a:lnTo>
                  <a:pt x="1813043" y="5695400"/>
                </a:lnTo>
                <a:cubicBezTo>
                  <a:pt x="1730304" y="5645786"/>
                  <a:pt x="1678596" y="5556195"/>
                  <a:pt x="1676980" y="5459722"/>
                </a:cubicBezTo>
                <a:close/>
                <a:moveTo>
                  <a:pt x="1251766" y="5449308"/>
                </a:moveTo>
                <a:cubicBezTo>
                  <a:pt x="1243747" y="5459602"/>
                  <a:pt x="1231987" y="5466844"/>
                  <a:pt x="1218521" y="5468968"/>
                </a:cubicBezTo>
                <a:lnTo>
                  <a:pt x="1218521" y="5606407"/>
                </a:lnTo>
                <a:cubicBezTo>
                  <a:pt x="1234291" y="5609339"/>
                  <a:pt x="1247128" y="5620591"/>
                  <a:pt x="1252335" y="5635463"/>
                </a:cubicBezTo>
                <a:cubicBezTo>
                  <a:pt x="1252604" y="5636241"/>
                  <a:pt x="1252874" y="5637049"/>
                  <a:pt x="1253113" y="5637856"/>
                </a:cubicBezTo>
                <a:cubicBezTo>
                  <a:pt x="1254400" y="5642016"/>
                  <a:pt x="1255118" y="5646414"/>
                  <a:pt x="1255118" y="5650993"/>
                </a:cubicBezTo>
                <a:lnTo>
                  <a:pt x="1255118" y="5651083"/>
                </a:lnTo>
                <a:cubicBezTo>
                  <a:pt x="1255118" y="5656140"/>
                  <a:pt x="1254220" y="5660958"/>
                  <a:pt x="1252664" y="5665506"/>
                </a:cubicBezTo>
                <a:lnTo>
                  <a:pt x="1372598" y="5734749"/>
                </a:lnTo>
                <a:cubicBezTo>
                  <a:pt x="1380707" y="5724665"/>
                  <a:pt x="1392467" y="5717633"/>
                  <a:pt x="1405843" y="5715628"/>
                </a:cubicBezTo>
                <a:lnTo>
                  <a:pt x="1405843" y="5695400"/>
                </a:lnTo>
                <a:cubicBezTo>
                  <a:pt x="1323104" y="5645786"/>
                  <a:pt x="1271396" y="5556195"/>
                  <a:pt x="1269780" y="5459722"/>
                </a:cubicBezTo>
                <a:close/>
                <a:moveTo>
                  <a:pt x="844597" y="5449308"/>
                </a:moveTo>
                <a:cubicBezTo>
                  <a:pt x="836577" y="5459602"/>
                  <a:pt x="824817" y="5466844"/>
                  <a:pt x="811352" y="5468968"/>
                </a:cubicBezTo>
                <a:lnTo>
                  <a:pt x="811352" y="5606407"/>
                </a:lnTo>
                <a:cubicBezTo>
                  <a:pt x="827121" y="5609339"/>
                  <a:pt x="839958" y="5620591"/>
                  <a:pt x="845165" y="5635463"/>
                </a:cubicBezTo>
                <a:cubicBezTo>
                  <a:pt x="845434" y="5636241"/>
                  <a:pt x="845704" y="5637049"/>
                  <a:pt x="845943" y="5637856"/>
                </a:cubicBezTo>
                <a:cubicBezTo>
                  <a:pt x="847230" y="5642016"/>
                  <a:pt x="847948" y="5646414"/>
                  <a:pt x="847948" y="5650993"/>
                </a:cubicBezTo>
                <a:lnTo>
                  <a:pt x="847948" y="5651083"/>
                </a:lnTo>
                <a:cubicBezTo>
                  <a:pt x="847948" y="5656140"/>
                  <a:pt x="847050" y="5660958"/>
                  <a:pt x="845494" y="5665506"/>
                </a:cubicBezTo>
                <a:lnTo>
                  <a:pt x="965428" y="5734749"/>
                </a:lnTo>
                <a:cubicBezTo>
                  <a:pt x="973537" y="5724665"/>
                  <a:pt x="985297" y="5717633"/>
                  <a:pt x="998673" y="5715628"/>
                </a:cubicBezTo>
                <a:lnTo>
                  <a:pt x="998673" y="5695400"/>
                </a:lnTo>
                <a:cubicBezTo>
                  <a:pt x="915934" y="5645786"/>
                  <a:pt x="864226" y="5556195"/>
                  <a:pt x="862610" y="5459722"/>
                </a:cubicBezTo>
                <a:close/>
                <a:moveTo>
                  <a:pt x="437397" y="5449308"/>
                </a:moveTo>
                <a:cubicBezTo>
                  <a:pt x="429377" y="5459602"/>
                  <a:pt x="417617" y="5466844"/>
                  <a:pt x="404152" y="5468968"/>
                </a:cubicBezTo>
                <a:lnTo>
                  <a:pt x="404152" y="5606407"/>
                </a:lnTo>
                <a:cubicBezTo>
                  <a:pt x="419921" y="5609339"/>
                  <a:pt x="432759" y="5620591"/>
                  <a:pt x="437965" y="5635463"/>
                </a:cubicBezTo>
                <a:cubicBezTo>
                  <a:pt x="438235" y="5636241"/>
                  <a:pt x="438504" y="5637049"/>
                  <a:pt x="438743" y="5637856"/>
                </a:cubicBezTo>
                <a:cubicBezTo>
                  <a:pt x="440030" y="5642016"/>
                  <a:pt x="440748" y="5646414"/>
                  <a:pt x="440748" y="5650993"/>
                </a:cubicBezTo>
                <a:lnTo>
                  <a:pt x="440748" y="5651083"/>
                </a:lnTo>
                <a:cubicBezTo>
                  <a:pt x="440748" y="5656140"/>
                  <a:pt x="439850" y="5660958"/>
                  <a:pt x="438294" y="5665506"/>
                </a:cubicBezTo>
                <a:lnTo>
                  <a:pt x="558228" y="5734749"/>
                </a:lnTo>
                <a:cubicBezTo>
                  <a:pt x="566337" y="5724665"/>
                  <a:pt x="578097" y="5717633"/>
                  <a:pt x="591473" y="5715628"/>
                </a:cubicBezTo>
                <a:lnTo>
                  <a:pt x="591473" y="5695400"/>
                </a:lnTo>
                <a:cubicBezTo>
                  <a:pt x="508735" y="5645786"/>
                  <a:pt x="457027" y="5556195"/>
                  <a:pt x="455411" y="5459722"/>
                </a:cubicBezTo>
                <a:close/>
                <a:moveTo>
                  <a:pt x="10209803" y="5449278"/>
                </a:moveTo>
                <a:cubicBezTo>
                  <a:pt x="10201784" y="5459572"/>
                  <a:pt x="10190023" y="5466814"/>
                  <a:pt x="10176558" y="5468938"/>
                </a:cubicBezTo>
                <a:lnTo>
                  <a:pt x="10176558" y="5606377"/>
                </a:lnTo>
                <a:cubicBezTo>
                  <a:pt x="10192327" y="5609310"/>
                  <a:pt x="10205165" y="5620591"/>
                  <a:pt x="10210371" y="5635463"/>
                </a:cubicBezTo>
                <a:cubicBezTo>
                  <a:pt x="10210641" y="5636241"/>
                  <a:pt x="10210910" y="5637049"/>
                  <a:pt x="10211149" y="5637856"/>
                </a:cubicBezTo>
                <a:cubicBezTo>
                  <a:pt x="10212436" y="5642016"/>
                  <a:pt x="10213154" y="5646414"/>
                  <a:pt x="10213154" y="5650993"/>
                </a:cubicBezTo>
                <a:lnTo>
                  <a:pt x="10213154" y="5651053"/>
                </a:lnTo>
                <a:cubicBezTo>
                  <a:pt x="10213154" y="5656110"/>
                  <a:pt x="10212257" y="5660928"/>
                  <a:pt x="10210701" y="5665476"/>
                </a:cubicBezTo>
                <a:lnTo>
                  <a:pt x="10330634" y="5734719"/>
                </a:lnTo>
                <a:cubicBezTo>
                  <a:pt x="10338744" y="5724635"/>
                  <a:pt x="10350504" y="5717603"/>
                  <a:pt x="10363879" y="5715598"/>
                </a:cubicBezTo>
                <a:lnTo>
                  <a:pt x="10363879" y="5695370"/>
                </a:lnTo>
                <a:cubicBezTo>
                  <a:pt x="10281141" y="5645756"/>
                  <a:pt x="10229433" y="5556165"/>
                  <a:pt x="10227817" y="5459692"/>
                </a:cubicBezTo>
                <a:close/>
                <a:moveTo>
                  <a:pt x="11348364" y="5449218"/>
                </a:moveTo>
                <a:lnTo>
                  <a:pt x="11330350" y="5459632"/>
                </a:lnTo>
                <a:cubicBezTo>
                  <a:pt x="11328734" y="5556105"/>
                  <a:pt x="11277026" y="5645666"/>
                  <a:pt x="11194258" y="5695310"/>
                </a:cubicBezTo>
                <a:lnTo>
                  <a:pt x="11194258" y="5715538"/>
                </a:lnTo>
                <a:lnTo>
                  <a:pt x="11194288" y="5715448"/>
                </a:lnTo>
                <a:cubicBezTo>
                  <a:pt x="11207664" y="5717423"/>
                  <a:pt x="11219424" y="5724485"/>
                  <a:pt x="11227533" y="5734570"/>
                </a:cubicBezTo>
                <a:lnTo>
                  <a:pt x="11347467" y="5665326"/>
                </a:lnTo>
                <a:cubicBezTo>
                  <a:pt x="11345911" y="5660808"/>
                  <a:pt x="11345013" y="5655960"/>
                  <a:pt x="11345013" y="5650903"/>
                </a:cubicBezTo>
                <a:cubicBezTo>
                  <a:pt x="11345013" y="5646325"/>
                  <a:pt x="11345731" y="5641926"/>
                  <a:pt x="11347018" y="5637767"/>
                </a:cubicBezTo>
                <a:cubicBezTo>
                  <a:pt x="11347257" y="5636959"/>
                  <a:pt x="11347527" y="5636151"/>
                  <a:pt x="11347796" y="5635373"/>
                </a:cubicBezTo>
                <a:cubicBezTo>
                  <a:pt x="11353003" y="5620531"/>
                  <a:pt x="11365810" y="5609280"/>
                  <a:pt x="11381610" y="5606317"/>
                </a:cubicBezTo>
                <a:lnTo>
                  <a:pt x="11381610" y="5468878"/>
                </a:lnTo>
                <a:cubicBezTo>
                  <a:pt x="11368144" y="5466754"/>
                  <a:pt x="11356384" y="5459542"/>
                  <a:pt x="11348364" y="5449218"/>
                </a:cubicBezTo>
                <a:close/>
                <a:moveTo>
                  <a:pt x="10941164" y="5449218"/>
                </a:moveTo>
                <a:lnTo>
                  <a:pt x="10923150" y="5459632"/>
                </a:lnTo>
                <a:cubicBezTo>
                  <a:pt x="10921535" y="5556105"/>
                  <a:pt x="10869827" y="5645666"/>
                  <a:pt x="10787058" y="5695310"/>
                </a:cubicBezTo>
                <a:lnTo>
                  <a:pt x="10787058" y="5715538"/>
                </a:lnTo>
                <a:lnTo>
                  <a:pt x="10787088" y="5715448"/>
                </a:lnTo>
                <a:cubicBezTo>
                  <a:pt x="10800464" y="5717423"/>
                  <a:pt x="10812224" y="5724485"/>
                  <a:pt x="10820333" y="5734570"/>
                </a:cubicBezTo>
                <a:lnTo>
                  <a:pt x="10940267" y="5665326"/>
                </a:lnTo>
                <a:cubicBezTo>
                  <a:pt x="10938711" y="5660808"/>
                  <a:pt x="10937813" y="5655960"/>
                  <a:pt x="10937813" y="5650903"/>
                </a:cubicBezTo>
                <a:cubicBezTo>
                  <a:pt x="10937813" y="5646325"/>
                  <a:pt x="10938532" y="5641926"/>
                  <a:pt x="10939818" y="5637767"/>
                </a:cubicBezTo>
                <a:cubicBezTo>
                  <a:pt x="10940058" y="5636959"/>
                  <a:pt x="10940327" y="5636181"/>
                  <a:pt x="10940596" y="5635373"/>
                </a:cubicBezTo>
                <a:cubicBezTo>
                  <a:pt x="10945803" y="5620531"/>
                  <a:pt x="10958610" y="5609280"/>
                  <a:pt x="10974410" y="5606317"/>
                </a:cubicBezTo>
                <a:lnTo>
                  <a:pt x="10974410" y="5468878"/>
                </a:lnTo>
                <a:cubicBezTo>
                  <a:pt x="10960944" y="5466754"/>
                  <a:pt x="10949184" y="5459542"/>
                  <a:pt x="10941164" y="5449218"/>
                </a:cubicBezTo>
                <a:close/>
                <a:moveTo>
                  <a:pt x="10533995" y="5449218"/>
                </a:moveTo>
                <a:lnTo>
                  <a:pt x="10515981" y="5459632"/>
                </a:lnTo>
                <a:cubicBezTo>
                  <a:pt x="10514365" y="5556105"/>
                  <a:pt x="10462657" y="5645666"/>
                  <a:pt x="10379889" y="5695310"/>
                </a:cubicBezTo>
                <a:lnTo>
                  <a:pt x="10379889" y="5715538"/>
                </a:lnTo>
                <a:lnTo>
                  <a:pt x="10379919" y="5715448"/>
                </a:lnTo>
                <a:cubicBezTo>
                  <a:pt x="10393294" y="5717423"/>
                  <a:pt x="10405054" y="5724485"/>
                  <a:pt x="10413163" y="5734570"/>
                </a:cubicBezTo>
                <a:lnTo>
                  <a:pt x="10533097" y="5665326"/>
                </a:lnTo>
                <a:cubicBezTo>
                  <a:pt x="10531541" y="5660808"/>
                  <a:pt x="10530643" y="5655960"/>
                  <a:pt x="10530643" y="5650903"/>
                </a:cubicBezTo>
                <a:cubicBezTo>
                  <a:pt x="10530643" y="5646325"/>
                  <a:pt x="10531361" y="5641926"/>
                  <a:pt x="10532648" y="5637767"/>
                </a:cubicBezTo>
                <a:cubicBezTo>
                  <a:pt x="10532888" y="5636959"/>
                  <a:pt x="10533157" y="5636151"/>
                  <a:pt x="10533426" y="5635373"/>
                </a:cubicBezTo>
                <a:cubicBezTo>
                  <a:pt x="10538633" y="5620531"/>
                  <a:pt x="10551440" y="5609280"/>
                  <a:pt x="10567240" y="5606317"/>
                </a:cubicBezTo>
                <a:lnTo>
                  <a:pt x="10567240" y="5468878"/>
                </a:lnTo>
                <a:cubicBezTo>
                  <a:pt x="10553774" y="5466754"/>
                  <a:pt x="10542014" y="5459542"/>
                  <a:pt x="10533995" y="5449218"/>
                </a:cubicBezTo>
                <a:close/>
                <a:moveTo>
                  <a:pt x="10126795" y="5449218"/>
                </a:moveTo>
                <a:lnTo>
                  <a:pt x="10108781" y="5459632"/>
                </a:lnTo>
                <a:cubicBezTo>
                  <a:pt x="10107165" y="5556105"/>
                  <a:pt x="10055457" y="5645666"/>
                  <a:pt x="9972689" y="5695310"/>
                </a:cubicBezTo>
                <a:lnTo>
                  <a:pt x="9972689" y="5715538"/>
                </a:lnTo>
                <a:lnTo>
                  <a:pt x="9972719" y="5715448"/>
                </a:lnTo>
                <a:cubicBezTo>
                  <a:pt x="9986094" y="5717423"/>
                  <a:pt x="9997854" y="5724485"/>
                  <a:pt x="10005963" y="5734570"/>
                </a:cubicBezTo>
                <a:lnTo>
                  <a:pt x="10125897" y="5665326"/>
                </a:lnTo>
                <a:cubicBezTo>
                  <a:pt x="10124341" y="5660808"/>
                  <a:pt x="10123443" y="5655960"/>
                  <a:pt x="10123443" y="5650903"/>
                </a:cubicBezTo>
                <a:cubicBezTo>
                  <a:pt x="10123443" y="5646325"/>
                  <a:pt x="10124161" y="5641926"/>
                  <a:pt x="10125449" y="5637767"/>
                </a:cubicBezTo>
                <a:cubicBezTo>
                  <a:pt x="10125688" y="5636959"/>
                  <a:pt x="10125957" y="5636181"/>
                  <a:pt x="10126227" y="5635373"/>
                </a:cubicBezTo>
                <a:cubicBezTo>
                  <a:pt x="10131433" y="5620531"/>
                  <a:pt x="10144241" y="5609280"/>
                  <a:pt x="10160040" y="5606317"/>
                </a:cubicBezTo>
                <a:lnTo>
                  <a:pt x="10160040" y="5468878"/>
                </a:lnTo>
                <a:cubicBezTo>
                  <a:pt x="10146574" y="5466754"/>
                  <a:pt x="10134814" y="5459542"/>
                  <a:pt x="10126795" y="5449218"/>
                </a:cubicBezTo>
                <a:close/>
                <a:moveTo>
                  <a:pt x="9719625" y="5449218"/>
                </a:moveTo>
                <a:lnTo>
                  <a:pt x="9701611" y="5459632"/>
                </a:lnTo>
                <a:cubicBezTo>
                  <a:pt x="9699995" y="5556105"/>
                  <a:pt x="9648288" y="5645666"/>
                  <a:pt x="9565519" y="5695310"/>
                </a:cubicBezTo>
                <a:lnTo>
                  <a:pt x="9565519" y="5715538"/>
                </a:lnTo>
                <a:lnTo>
                  <a:pt x="9565549" y="5715448"/>
                </a:lnTo>
                <a:cubicBezTo>
                  <a:pt x="9578924" y="5717423"/>
                  <a:pt x="9590685" y="5724485"/>
                  <a:pt x="9598794" y="5734570"/>
                </a:cubicBezTo>
                <a:lnTo>
                  <a:pt x="9718727" y="5665326"/>
                </a:lnTo>
                <a:cubicBezTo>
                  <a:pt x="9717171" y="5660808"/>
                  <a:pt x="9716274" y="5655960"/>
                  <a:pt x="9716274" y="5650903"/>
                </a:cubicBezTo>
                <a:cubicBezTo>
                  <a:pt x="9716274" y="5646325"/>
                  <a:pt x="9716992" y="5641926"/>
                  <a:pt x="9718279" y="5637767"/>
                </a:cubicBezTo>
                <a:cubicBezTo>
                  <a:pt x="9718518" y="5636959"/>
                  <a:pt x="9718787" y="5636151"/>
                  <a:pt x="9719057" y="5635373"/>
                </a:cubicBezTo>
                <a:cubicBezTo>
                  <a:pt x="9724263" y="5620531"/>
                  <a:pt x="9737071" y="5609280"/>
                  <a:pt x="9752870" y="5606317"/>
                </a:cubicBezTo>
                <a:lnTo>
                  <a:pt x="9752870" y="5468878"/>
                </a:lnTo>
                <a:cubicBezTo>
                  <a:pt x="9739405" y="5466754"/>
                  <a:pt x="9727644" y="5459542"/>
                  <a:pt x="9719625" y="5449218"/>
                </a:cubicBezTo>
                <a:close/>
                <a:moveTo>
                  <a:pt x="9312425" y="5449218"/>
                </a:moveTo>
                <a:lnTo>
                  <a:pt x="9294412" y="5459632"/>
                </a:lnTo>
                <a:cubicBezTo>
                  <a:pt x="9292796" y="5556105"/>
                  <a:pt x="9241088" y="5645666"/>
                  <a:pt x="9158319" y="5695310"/>
                </a:cubicBezTo>
                <a:lnTo>
                  <a:pt x="9158319" y="5715538"/>
                </a:lnTo>
                <a:lnTo>
                  <a:pt x="9158349" y="5715448"/>
                </a:lnTo>
                <a:cubicBezTo>
                  <a:pt x="9171725" y="5717423"/>
                  <a:pt x="9183485" y="5724485"/>
                  <a:pt x="9191594" y="5734570"/>
                </a:cubicBezTo>
                <a:lnTo>
                  <a:pt x="9311528" y="5665326"/>
                </a:lnTo>
                <a:cubicBezTo>
                  <a:pt x="9309972" y="5660808"/>
                  <a:pt x="9309074" y="5655960"/>
                  <a:pt x="9309074" y="5650903"/>
                </a:cubicBezTo>
                <a:cubicBezTo>
                  <a:pt x="9309074" y="5646325"/>
                  <a:pt x="9309792" y="5641926"/>
                  <a:pt x="9311079" y="5637767"/>
                </a:cubicBezTo>
                <a:cubicBezTo>
                  <a:pt x="9311318" y="5636959"/>
                  <a:pt x="9311588" y="5636181"/>
                  <a:pt x="9311857" y="5635373"/>
                </a:cubicBezTo>
                <a:cubicBezTo>
                  <a:pt x="9317063" y="5620531"/>
                  <a:pt x="9329871" y="5609280"/>
                  <a:pt x="9345670" y="5606317"/>
                </a:cubicBezTo>
                <a:lnTo>
                  <a:pt x="9345670" y="5468878"/>
                </a:lnTo>
                <a:cubicBezTo>
                  <a:pt x="9332205" y="5466754"/>
                  <a:pt x="9320445" y="5459542"/>
                  <a:pt x="9312425" y="5449218"/>
                </a:cubicBezTo>
                <a:close/>
                <a:moveTo>
                  <a:pt x="8905256" y="5449218"/>
                </a:moveTo>
                <a:lnTo>
                  <a:pt x="8887242" y="5459632"/>
                </a:lnTo>
                <a:cubicBezTo>
                  <a:pt x="8885626" y="5556105"/>
                  <a:pt x="8833918" y="5645666"/>
                  <a:pt x="8751149" y="5695310"/>
                </a:cubicBezTo>
                <a:lnTo>
                  <a:pt x="8751149" y="5715538"/>
                </a:lnTo>
                <a:lnTo>
                  <a:pt x="8751179" y="5715448"/>
                </a:lnTo>
                <a:cubicBezTo>
                  <a:pt x="8764555" y="5717423"/>
                  <a:pt x="8776315" y="5724485"/>
                  <a:pt x="8784424" y="5734570"/>
                </a:cubicBezTo>
                <a:lnTo>
                  <a:pt x="8904358" y="5665326"/>
                </a:lnTo>
                <a:cubicBezTo>
                  <a:pt x="8902802" y="5660808"/>
                  <a:pt x="8901904" y="5655960"/>
                  <a:pt x="8901904" y="5650903"/>
                </a:cubicBezTo>
                <a:cubicBezTo>
                  <a:pt x="8901904" y="5646325"/>
                  <a:pt x="8902622" y="5641926"/>
                  <a:pt x="8903909" y="5637767"/>
                </a:cubicBezTo>
                <a:cubicBezTo>
                  <a:pt x="8904148" y="5636959"/>
                  <a:pt x="8904418" y="5636151"/>
                  <a:pt x="8904687" y="5635373"/>
                </a:cubicBezTo>
                <a:cubicBezTo>
                  <a:pt x="8909894" y="5620531"/>
                  <a:pt x="8922701" y="5609280"/>
                  <a:pt x="8938500" y="5606317"/>
                </a:cubicBezTo>
                <a:lnTo>
                  <a:pt x="8938500" y="5468878"/>
                </a:lnTo>
                <a:cubicBezTo>
                  <a:pt x="8925035" y="5466754"/>
                  <a:pt x="8913275" y="5459542"/>
                  <a:pt x="8905256" y="5449218"/>
                </a:cubicBezTo>
                <a:close/>
                <a:moveTo>
                  <a:pt x="8498056" y="5449218"/>
                </a:moveTo>
                <a:lnTo>
                  <a:pt x="8480042" y="5459632"/>
                </a:lnTo>
                <a:cubicBezTo>
                  <a:pt x="8478426" y="5556105"/>
                  <a:pt x="8426718" y="5645666"/>
                  <a:pt x="8343949" y="5695310"/>
                </a:cubicBezTo>
                <a:lnTo>
                  <a:pt x="8343949" y="5715538"/>
                </a:lnTo>
                <a:lnTo>
                  <a:pt x="8343979" y="5715478"/>
                </a:lnTo>
                <a:cubicBezTo>
                  <a:pt x="8357355" y="5717453"/>
                  <a:pt x="8369115" y="5724515"/>
                  <a:pt x="8377225" y="5734599"/>
                </a:cubicBezTo>
                <a:lnTo>
                  <a:pt x="8497158" y="5665356"/>
                </a:lnTo>
                <a:cubicBezTo>
                  <a:pt x="8495602" y="5660838"/>
                  <a:pt x="8494705" y="5655990"/>
                  <a:pt x="8494705" y="5650933"/>
                </a:cubicBezTo>
                <a:cubicBezTo>
                  <a:pt x="8494705" y="5646355"/>
                  <a:pt x="8495423" y="5641956"/>
                  <a:pt x="8496709" y="5637797"/>
                </a:cubicBezTo>
                <a:cubicBezTo>
                  <a:pt x="8496949" y="5636989"/>
                  <a:pt x="8497218" y="5636181"/>
                  <a:pt x="8497487" y="5635373"/>
                </a:cubicBezTo>
                <a:cubicBezTo>
                  <a:pt x="8502694" y="5620531"/>
                  <a:pt x="8515501" y="5609280"/>
                  <a:pt x="8531301" y="5606317"/>
                </a:cubicBezTo>
                <a:lnTo>
                  <a:pt x="8531301" y="5468878"/>
                </a:lnTo>
                <a:cubicBezTo>
                  <a:pt x="8517835" y="5466754"/>
                  <a:pt x="8506075" y="5459542"/>
                  <a:pt x="8498056" y="5449218"/>
                </a:cubicBezTo>
                <a:close/>
                <a:moveTo>
                  <a:pt x="8090886" y="5449218"/>
                </a:moveTo>
                <a:lnTo>
                  <a:pt x="8072872" y="5459632"/>
                </a:lnTo>
                <a:cubicBezTo>
                  <a:pt x="8071256" y="5556105"/>
                  <a:pt x="8019548" y="5645666"/>
                  <a:pt x="7936779" y="5695310"/>
                </a:cubicBezTo>
                <a:lnTo>
                  <a:pt x="7936779" y="5715538"/>
                </a:lnTo>
                <a:lnTo>
                  <a:pt x="7936809" y="5715448"/>
                </a:lnTo>
                <a:cubicBezTo>
                  <a:pt x="7950185" y="5717423"/>
                  <a:pt x="7961946" y="5724485"/>
                  <a:pt x="7970055" y="5734570"/>
                </a:cubicBezTo>
                <a:lnTo>
                  <a:pt x="8089989" y="5665326"/>
                </a:lnTo>
                <a:cubicBezTo>
                  <a:pt x="8088433" y="5660808"/>
                  <a:pt x="8087535" y="5655960"/>
                  <a:pt x="8087535" y="5650903"/>
                </a:cubicBezTo>
                <a:cubicBezTo>
                  <a:pt x="8087535" y="5646325"/>
                  <a:pt x="8088253" y="5641926"/>
                  <a:pt x="8089539" y="5637767"/>
                </a:cubicBezTo>
                <a:cubicBezTo>
                  <a:pt x="8089779" y="5636959"/>
                  <a:pt x="8090048" y="5636181"/>
                  <a:pt x="8090317" y="5635373"/>
                </a:cubicBezTo>
                <a:cubicBezTo>
                  <a:pt x="8095524" y="5620531"/>
                  <a:pt x="8108331" y="5609280"/>
                  <a:pt x="8124131" y="5606317"/>
                </a:cubicBezTo>
                <a:lnTo>
                  <a:pt x="8124131" y="5468878"/>
                </a:lnTo>
                <a:cubicBezTo>
                  <a:pt x="8110666" y="5466754"/>
                  <a:pt x="8098906" y="5459542"/>
                  <a:pt x="8090886" y="5449218"/>
                </a:cubicBezTo>
                <a:close/>
                <a:moveTo>
                  <a:pt x="7683716" y="5449218"/>
                </a:moveTo>
                <a:lnTo>
                  <a:pt x="7665702" y="5459632"/>
                </a:lnTo>
                <a:cubicBezTo>
                  <a:pt x="7664086" y="5556105"/>
                  <a:pt x="7612378" y="5645666"/>
                  <a:pt x="7529610" y="5695310"/>
                </a:cubicBezTo>
                <a:lnTo>
                  <a:pt x="7529610" y="5715538"/>
                </a:lnTo>
                <a:lnTo>
                  <a:pt x="7529640" y="5715448"/>
                </a:lnTo>
                <a:cubicBezTo>
                  <a:pt x="7543016" y="5717423"/>
                  <a:pt x="7554775" y="5724485"/>
                  <a:pt x="7562885" y="5734570"/>
                </a:cubicBezTo>
                <a:lnTo>
                  <a:pt x="7682819" y="5665326"/>
                </a:lnTo>
                <a:cubicBezTo>
                  <a:pt x="7681262" y="5660808"/>
                  <a:pt x="7680365" y="5655960"/>
                  <a:pt x="7680365" y="5650903"/>
                </a:cubicBezTo>
                <a:cubicBezTo>
                  <a:pt x="7680365" y="5646325"/>
                  <a:pt x="7681083" y="5641926"/>
                  <a:pt x="7682369" y="5637767"/>
                </a:cubicBezTo>
                <a:cubicBezTo>
                  <a:pt x="7682609" y="5636959"/>
                  <a:pt x="7682878" y="5636151"/>
                  <a:pt x="7683147" y="5635373"/>
                </a:cubicBezTo>
                <a:cubicBezTo>
                  <a:pt x="7688354" y="5620531"/>
                  <a:pt x="7701161" y="5609280"/>
                  <a:pt x="7716961" y="5606317"/>
                </a:cubicBezTo>
                <a:lnTo>
                  <a:pt x="7716961" y="5468878"/>
                </a:lnTo>
                <a:cubicBezTo>
                  <a:pt x="7703495" y="5466754"/>
                  <a:pt x="7691736" y="5459542"/>
                  <a:pt x="7683716" y="5449218"/>
                </a:cubicBezTo>
                <a:close/>
                <a:moveTo>
                  <a:pt x="7276516" y="5449218"/>
                </a:moveTo>
                <a:lnTo>
                  <a:pt x="7258502" y="5459632"/>
                </a:lnTo>
                <a:cubicBezTo>
                  <a:pt x="7256886" y="5556105"/>
                  <a:pt x="7205178" y="5645666"/>
                  <a:pt x="7122410" y="5695310"/>
                </a:cubicBezTo>
                <a:lnTo>
                  <a:pt x="7122410" y="5715538"/>
                </a:lnTo>
                <a:lnTo>
                  <a:pt x="7122440" y="5715448"/>
                </a:lnTo>
                <a:cubicBezTo>
                  <a:pt x="7135816" y="5717423"/>
                  <a:pt x="7147575" y="5724485"/>
                  <a:pt x="7155685" y="5734570"/>
                </a:cubicBezTo>
                <a:lnTo>
                  <a:pt x="7275618" y="5665326"/>
                </a:lnTo>
                <a:cubicBezTo>
                  <a:pt x="7274062" y="5660808"/>
                  <a:pt x="7273165" y="5655960"/>
                  <a:pt x="7273165" y="5650903"/>
                </a:cubicBezTo>
                <a:cubicBezTo>
                  <a:pt x="7273165" y="5646325"/>
                  <a:pt x="7273883" y="5641926"/>
                  <a:pt x="7275170" y="5637767"/>
                </a:cubicBezTo>
                <a:cubicBezTo>
                  <a:pt x="7275409" y="5636959"/>
                  <a:pt x="7275678" y="5636181"/>
                  <a:pt x="7275948" y="5635373"/>
                </a:cubicBezTo>
                <a:cubicBezTo>
                  <a:pt x="7281155" y="5620531"/>
                  <a:pt x="7293962" y="5609280"/>
                  <a:pt x="7309762" y="5606317"/>
                </a:cubicBezTo>
                <a:lnTo>
                  <a:pt x="7309762" y="5468878"/>
                </a:lnTo>
                <a:cubicBezTo>
                  <a:pt x="7296296" y="5466754"/>
                  <a:pt x="7284536" y="5459542"/>
                  <a:pt x="7276516" y="5449218"/>
                </a:cubicBezTo>
                <a:close/>
                <a:moveTo>
                  <a:pt x="6869346" y="5449218"/>
                </a:moveTo>
                <a:lnTo>
                  <a:pt x="6851332" y="5459632"/>
                </a:lnTo>
                <a:cubicBezTo>
                  <a:pt x="6849716" y="5556105"/>
                  <a:pt x="6798009" y="5645666"/>
                  <a:pt x="6715240" y="5695310"/>
                </a:cubicBezTo>
                <a:lnTo>
                  <a:pt x="6715240" y="5715538"/>
                </a:lnTo>
                <a:lnTo>
                  <a:pt x="6715270" y="5715448"/>
                </a:lnTo>
                <a:cubicBezTo>
                  <a:pt x="6728646" y="5717423"/>
                  <a:pt x="6740406" y="5724485"/>
                  <a:pt x="6748515" y="5734570"/>
                </a:cubicBezTo>
                <a:lnTo>
                  <a:pt x="6868448" y="5665326"/>
                </a:lnTo>
                <a:cubicBezTo>
                  <a:pt x="6866893" y="5660808"/>
                  <a:pt x="6865995" y="5655960"/>
                  <a:pt x="6865995" y="5650903"/>
                </a:cubicBezTo>
                <a:cubicBezTo>
                  <a:pt x="6865995" y="5646325"/>
                  <a:pt x="6866713" y="5641926"/>
                  <a:pt x="6868000" y="5637767"/>
                </a:cubicBezTo>
                <a:cubicBezTo>
                  <a:pt x="6868239" y="5636959"/>
                  <a:pt x="6868508" y="5636151"/>
                  <a:pt x="6868778" y="5635373"/>
                </a:cubicBezTo>
                <a:cubicBezTo>
                  <a:pt x="6873985" y="5620531"/>
                  <a:pt x="6886792" y="5609280"/>
                  <a:pt x="6902592" y="5606317"/>
                </a:cubicBezTo>
                <a:lnTo>
                  <a:pt x="6902592" y="5468878"/>
                </a:lnTo>
                <a:cubicBezTo>
                  <a:pt x="6889126" y="5466754"/>
                  <a:pt x="6877366" y="5459542"/>
                  <a:pt x="6869346" y="5449218"/>
                </a:cubicBezTo>
                <a:close/>
                <a:moveTo>
                  <a:pt x="6462147" y="5449218"/>
                </a:moveTo>
                <a:lnTo>
                  <a:pt x="6444133" y="5459632"/>
                </a:lnTo>
                <a:cubicBezTo>
                  <a:pt x="6442517" y="5556105"/>
                  <a:pt x="6390809" y="5645666"/>
                  <a:pt x="6308041" y="5695310"/>
                </a:cubicBezTo>
                <a:lnTo>
                  <a:pt x="6308041" y="5715538"/>
                </a:lnTo>
                <a:lnTo>
                  <a:pt x="6308071" y="5715448"/>
                </a:lnTo>
                <a:cubicBezTo>
                  <a:pt x="6321446" y="5717423"/>
                  <a:pt x="6333206" y="5724485"/>
                  <a:pt x="6341315" y="5734570"/>
                </a:cubicBezTo>
                <a:lnTo>
                  <a:pt x="6461249" y="5665326"/>
                </a:lnTo>
                <a:cubicBezTo>
                  <a:pt x="6459693" y="5660808"/>
                  <a:pt x="6458795" y="5655960"/>
                  <a:pt x="6458795" y="5650903"/>
                </a:cubicBezTo>
                <a:cubicBezTo>
                  <a:pt x="6458795" y="5646325"/>
                  <a:pt x="6459513" y="5641926"/>
                  <a:pt x="6460800" y="5637767"/>
                </a:cubicBezTo>
                <a:cubicBezTo>
                  <a:pt x="6461039" y="5636959"/>
                  <a:pt x="6461309" y="5636181"/>
                  <a:pt x="6461578" y="5635373"/>
                </a:cubicBezTo>
                <a:cubicBezTo>
                  <a:pt x="6466785" y="5620531"/>
                  <a:pt x="6479592" y="5609280"/>
                  <a:pt x="6495392" y="5606317"/>
                </a:cubicBezTo>
                <a:lnTo>
                  <a:pt x="6495392" y="5468878"/>
                </a:lnTo>
                <a:cubicBezTo>
                  <a:pt x="6481926" y="5466754"/>
                  <a:pt x="6470166" y="5459542"/>
                  <a:pt x="6462147" y="5449218"/>
                </a:cubicBezTo>
                <a:close/>
                <a:moveTo>
                  <a:pt x="6054978" y="5449218"/>
                </a:moveTo>
                <a:lnTo>
                  <a:pt x="6036964" y="5459632"/>
                </a:lnTo>
                <a:cubicBezTo>
                  <a:pt x="6035347" y="5556105"/>
                  <a:pt x="5983639" y="5645666"/>
                  <a:pt x="5900871" y="5695310"/>
                </a:cubicBezTo>
                <a:lnTo>
                  <a:pt x="5900871" y="5715538"/>
                </a:lnTo>
                <a:lnTo>
                  <a:pt x="5900900" y="5715448"/>
                </a:lnTo>
                <a:cubicBezTo>
                  <a:pt x="5914276" y="5717423"/>
                  <a:pt x="5926036" y="5724485"/>
                  <a:pt x="5934146" y="5734570"/>
                </a:cubicBezTo>
                <a:lnTo>
                  <a:pt x="6054079" y="5665326"/>
                </a:lnTo>
                <a:cubicBezTo>
                  <a:pt x="6052523" y="5660808"/>
                  <a:pt x="6051625" y="5655960"/>
                  <a:pt x="6051625" y="5650903"/>
                </a:cubicBezTo>
                <a:cubicBezTo>
                  <a:pt x="6051625" y="5646325"/>
                  <a:pt x="6052344" y="5641926"/>
                  <a:pt x="6053630" y="5637767"/>
                </a:cubicBezTo>
                <a:cubicBezTo>
                  <a:pt x="6053870" y="5636959"/>
                  <a:pt x="6054139" y="5636151"/>
                  <a:pt x="6054408" y="5635373"/>
                </a:cubicBezTo>
                <a:cubicBezTo>
                  <a:pt x="6059615" y="5620531"/>
                  <a:pt x="6072423" y="5609280"/>
                  <a:pt x="6088222" y="5606317"/>
                </a:cubicBezTo>
                <a:lnTo>
                  <a:pt x="6088222" y="5468878"/>
                </a:lnTo>
                <a:cubicBezTo>
                  <a:pt x="6074756" y="5466754"/>
                  <a:pt x="6062996" y="5459542"/>
                  <a:pt x="6054978" y="5449218"/>
                </a:cubicBezTo>
                <a:close/>
                <a:moveTo>
                  <a:pt x="5647777" y="5449218"/>
                </a:moveTo>
                <a:lnTo>
                  <a:pt x="5629763" y="5459632"/>
                </a:lnTo>
                <a:cubicBezTo>
                  <a:pt x="5628147" y="5556105"/>
                  <a:pt x="5576439" y="5645666"/>
                  <a:pt x="5493670" y="5695310"/>
                </a:cubicBezTo>
                <a:lnTo>
                  <a:pt x="5493670" y="5715538"/>
                </a:lnTo>
                <a:lnTo>
                  <a:pt x="5493700" y="5715448"/>
                </a:lnTo>
                <a:cubicBezTo>
                  <a:pt x="5507076" y="5717423"/>
                  <a:pt x="5518837" y="5724485"/>
                  <a:pt x="5526945" y="5734570"/>
                </a:cubicBezTo>
                <a:lnTo>
                  <a:pt x="5646879" y="5665326"/>
                </a:lnTo>
                <a:cubicBezTo>
                  <a:pt x="5645323" y="5660808"/>
                  <a:pt x="5644425" y="5655960"/>
                  <a:pt x="5644425" y="5650903"/>
                </a:cubicBezTo>
                <a:cubicBezTo>
                  <a:pt x="5644425" y="5646325"/>
                  <a:pt x="5645144" y="5641926"/>
                  <a:pt x="5646431" y="5637767"/>
                </a:cubicBezTo>
                <a:cubicBezTo>
                  <a:pt x="5646670" y="5636959"/>
                  <a:pt x="5646939" y="5636181"/>
                  <a:pt x="5647208" y="5635373"/>
                </a:cubicBezTo>
                <a:cubicBezTo>
                  <a:pt x="5652415" y="5620531"/>
                  <a:pt x="5665222" y="5609280"/>
                  <a:pt x="5681022" y="5606317"/>
                </a:cubicBezTo>
                <a:lnTo>
                  <a:pt x="5681022" y="5468878"/>
                </a:lnTo>
                <a:cubicBezTo>
                  <a:pt x="5667556" y="5466754"/>
                  <a:pt x="5655797" y="5459542"/>
                  <a:pt x="5647777" y="5449218"/>
                </a:cubicBezTo>
                <a:close/>
                <a:moveTo>
                  <a:pt x="5240607" y="5449218"/>
                </a:moveTo>
                <a:lnTo>
                  <a:pt x="5222593" y="5459632"/>
                </a:lnTo>
                <a:cubicBezTo>
                  <a:pt x="5220978" y="5556105"/>
                  <a:pt x="5169269" y="5645666"/>
                  <a:pt x="5086501" y="5695310"/>
                </a:cubicBezTo>
                <a:lnTo>
                  <a:pt x="5086501" y="5715538"/>
                </a:lnTo>
                <a:lnTo>
                  <a:pt x="5086531" y="5715448"/>
                </a:lnTo>
                <a:cubicBezTo>
                  <a:pt x="5099907" y="5717423"/>
                  <a:pt x="5111667" y="5724485"/>
                  <a:pt x="5119776" y="5734570"/>
                </a:cubicBezTo>
                <a:lnTo>
                  <a:pt x="5239709" y="5665326"/>
                </a:lnTo>
                <a:cubicBezTo>
                  <a:pt x="5238153" y="5660808"/>
                  <a:pt x="5237256" y="5655960"/>
                  <a:pt x="5237256" y="5650903"/>
                </a:cubicBezTo>
                <a:cubicBezTo>
                  <a:pt x="5237256" y="5646325"/>
                  <a:pt x="5237974" y="5641926"/>
                  <a:pt x="5239260" y="5637767"/>
                </a:cubicBezTo>
                <a:cubicBezTo>
                  <a:pt x="5239500" y="5636959"/>
                  <a:pt x="5239769" y="5636181"/>
                  <a:pt x="5240038" y="5635373"/>
                </a:cubicBezTo>
                <a:cubicBezTo>
                  <a:pt x="5245245" y="5620531"/>
                  <a:pt x="5258052" y="5609280"/>
                  <a:pt x="5273852" y="5606317"/>
                </a:cubicBezTo>
                <a:lnTo>
                  <a:pt x="5273852" y="5468878"/>
                </a:lnTo>
                <a:cubicBezTo>
                  <a:pt x="5260388" y="5466754"/>
                  <a:pt x="5248626" y="5459542"/>
                  <a:pt x="5240607" y="5449218"/>
                </a:cubicBezTo>
                <a:close/>
                <a:moveTo>
                  <a:pt x="4833407" y="5449218"/>
                </a:moveTo>
                <a:lnTo>
                  <a:pt x="4815393" y="5459632"/>
                </a:lnTo>
                <a:cubicBezTo>
                  <a:pt x="4813777" y="5556105"/>
                  <a:pt x="4762069" y="5645666"/>
                  <a:pt x="4679301" y="5695310"/>
                </a:cubicBezTo>
                <a:lnTo>
                  <a:pt x="4679301" y="5715538"/>
                </a:lnTo>
                <a:lnTo>
                  <a:pt x="4679331" y="5715448"/>
                </a:lnTo>
                <a:cubicBezTo>
                  <a:pt x="4692707" y="5717423"/>
                  <a:pt x="4704467" y="5724485"/>
                  <a:pt x="4712577" y="5734570"/>
                </a:cubicBezTo>
                <a:lnTo>
                  <a:pt x="4832510" y="5665326"/>
                </a:lnTo>
                <a:cubicBezTo>
                  <a:pt x="4830954" y="5660808"/>
                  <a:pt x="4830056" y="5655960"/>
                  <a:pt x="4830056" y="5650903"/>
                </a:cubicBezTo>
                <a:cubicBezTo>
                  <a:pt x="4830056" y="5646325"/>
                  <a:pt x="4830774" y="5641926"/>
                  <a:pt x="4832061" y="5637767"/>
                </a:cubicBezTo>
                <a:cubicBezTo>
                  <a:pt x="4832301" y="5636959"/>
                  <a:pt x="4832569" y="5636181"/>
                  <a:pt x="4832840" y="5635373"/>
                </a:cubicBezTo>
                <a:cubicBezTo>
                  <a:pt x="4838046" y="5620531"/>
                  <a:pt x="4850854" y="5609280"/>
                  <a:pt x="4866652" y="5606317"/>
                </a:cubicBezTo>
                <a:lnTo>
                  <a:pt x="4866652" y="5468878"/>
                </a:lnTo>
                <a:cubicBezTo>
                  <a:pt x="4853187" y="5466754"/>
                  <a:pt x="4841427" y="5459542"/>
                  <a:pt x="4833407" y="5449218"/>
                </a:cubicBezTo>
                <a:close/>
                <a:moveTo>
                  <a:pt x="4426237" y="5449218"/>
                </a:moveTo>
                <a:lnTo>
                  <a:pt x="4408223" y="5459632"/>
                </a:lnTo>
                <a:cubicBezTo>
                  <a:pt x="4406609" y="5556105"/>
                  <a:pt x="4354901" y="5645666"/>
                  <a:pt x="4272131" y="5695310"/>
                </a:cubicBezTo>
                <a:lnTo>
                  <a:pt x="4272131" y="5715538"/>
                </a:lnTo>
                <a:lnTo>
                  <a:pt x="4272162" y="5715448"/>
                </a:lnTo>
                <a:cubicBezTo>
                  <a:pt x="4285537" y="5717423"/>
                  <a:pt x="4297297" y="5724485"/>
                  <a:pt x="4305406" y="5734570"/>
                </a:cubicBezTo>
                <a:lnTo>
                  <a:pt x="4425340" y="5665326"/>
                </a:lnTo>
                <a:cubicBezTo>
                  <a:pt x="4423784" y="5660808"/>
                  <a:pt x="4422886" y="5655960"/>
                  <a:pt x="4422886" y="5650903"/>
                </a:cubicBezTo>
                <a:cubicBezTo>
                  <a:pt x="4422886" y="5646325"/>
                  <a:pt x="4423604" y="5641926"/>
                  <a:pt x="4424891" y="5637767"/>
                </a:cubicBezTo>
                <a:cubicBezTo>
                  <a:pt x="4425130" y="5636959"/>
                  <a:pt x="4425399" y="5636151"/>
                  <a:pt x="4425669" y="5635373"/>
                </a:cubicBezTo>
                <a:cubicBezTo>
                  <a:pt x="4430876" y="5620531"/>
                  <a:pt x="4443683" y="5609280"/>
                  <a:pt x="4459482" y="5606317"/>
                </a:cubicBezTo>
                <a:lnTo>
                  <a:pt x="4459482" y="5468878"/>
                </a:lnTo>
                <a:cubicBezTo>
                  <a:pt x="4446017" y="5466754"/>
                  <a:pt x="4434257" y="5459542"/>
                  <a:pt x="4426237" y="5449218"/>
                </a:cubicBezTo>
                <a:close/>
                <a:moveTo>
                  <a:pt x="4019068" y="5449218"/>
                </a:moveTo>
                <a:lnTo>
                  <a:pt x="4001054" y="5459632"/>
                </a:lnTo>
                <a:cubicBezTo>
                  <a:pt x="3999438" y="5556105"/>
                  <a:pt x="3947730" y="5645666"/>
                  <a:pt x="3864961" y="5695310"/>
                </a:cubicBezTo>
                <a:lnTo>
                  <a:pt x="3864961" y="5715538"/>
                </a:lnTo>
                <a:lnTo>
                  <a:pt x="3864991" y="5715448"/>
                </a:lnTo>
                <a:cubicBezTo>
                  <a:pt x="3878367" y="5717423"/>
                  <a:pt x="3890127" y="5724485"/>
                  <a:pt x="3898236" y="5734570"/>
                </a:cubicBezTo>
                <a:lnTo>
                  <a:pt x="4018170" y="5665326"/>
                </a:lnTo>
                <a:cubicBezTo>
                  <a:pt x="4016614" y="5660808"/>
                  <a:pt x="4015716" y="5655960"/>
                  <a:pt x="4015716" y="5650903"/>
                </a:cubicBezTo>
                <a:cubicBezTo>
                  <a:pt x="4015716" y="5646325"/>
                  <a:pt x="4016434" y="5641926"/>
                  <a:pt x="4017721" y="5637767"/>
                </a:cubicBezTo>
                <a:cubicBezTo>
                  <a:pt x="4017960" y="5636959"/>
                  <a:pt x="4018230" y="5636181"/>
                  <a:pt x="4018499" y="5635373"/>
                </a:cubicBezTo>
                <a:cubicBezTo>
                  <a:pt x="4023706" y="5620531"/>
                  <a:pt x="4036513" y="5609280"/>
                  <a:pt x="4052313" y="5606317"/>
                </a:cubicBezTo>
                <a:lnTo>
                  <a:pt x="4052313" y="5468878"/>
                </a:lnTo>
                <a:cubicBezTo>
                  <a:pt x="4038847" y="5466754"/>
                  <a:pt x="4027087" y="5459542"/>
                  <a:pt x="4019068" y="5449218"/>
                </a:cubicBezTo>
                <a:close/>
                <a:moveTo>
                  <a:pt x="3611867" y="5449218"/>
                </a:moveTo>
                <a:lnTo>
                  <a:pt x="3593853" y="5459632"/>
                </a:lnTo>
                <a:cubicBezTo>
                  <a:pt x="3592238" y="5556105"/>
                  <a:pt x="3540530" y="5645666"/>
                  <a:pt x="3457761" y="5695310"/>
                </a:cubicBezTo>
                <a:lnTo>
                  <a:pt x="3457761" y="5715538"/>
                </a:lnTo>
                <a:lnTo>
                  <a:pt x="3457791" y="5715448"/>
                </a:lnTo>
                <a:cubicBezTo>
                  <a:pt x="3471167" y="5717423"/>
                  <a:pt x="3482927" y="5724485"/>
                  <a:pt x="3491036" y="5734570"/>
                </a:cubicBezTo>
                <a:lnTo>
                  <a:pt x="3610970" y="5665326"/>
                </a:lnTo>
                <a:cubicBezTo>
                  <a:pt x="3609414" y="5660808"/>
                  <a:pt x="3608516" y="5655960"/>
                  <a:pt x="3608516" y="5650903"/>
                </a:cubicBezTo>
                <a:cubicBezTo>
                  <a:pt x="3608516" y="5646325"/>
                  <a:pt x="3609234" y="5641926"/>
                  <a:pt x="3610521" y="5637767"/>
                </a:cubicBezTo>
                <a:cubicBezTo>
                  <a:pt x="3610760" y="5636959"/>
                  <a:pt x="3611030" y="5636181"/>
                  <a:pt x="3611299" y="5635373"/>
                </a:cubicBezTo>
                <a:cubicBezTo>
                  <a:pt x="3616506" y="5620531"/>
                  <a:pt x="3629313" y="5609280"/>
                  <a:pt x="3645113" y="5606317"/>
                </a:cubicBezTo>
                <a:lnTo>
                  <a:pt x="3645113" y="5468878"/>
                </a:lnTo>
                <a:cubicBezTo>
                  <a:pt x="3631647" y="5466754"/>
                  <a:pt x="3619887" y="5459542"/>
                  <a:pt x="3611867" y="5449218"/>
                </a:cubicBezTo>
                <a:close/>
                <a:moveTo>
                  <a:pt x="3204698" y="5449218"/>
                </a:moveTo>
                <a:lnTo>
                  <a:pt x="3186684" y="5459632"/>
                </a:lnTo>
                <a:cubicBezTo>
                  <a:pt x="3185068" y="5556105"/>
                  <a:pt x="3133360" y="5645666"/>
                  <a:pt x="3050591" y="5695310"/>
                </a:cubicBezTo>
                <a:lnTo>
                  <a:pt x="3050591" y="5715538"/>
                </a:lnTo>
                <a:lnTo>
                  <a:pt x="3050621" y="5715448"/>
                </a:lnTo>
                <a:cubicBezTo>
                  <a:pt x="3063997" y="5717423"/>
                  <a:pt x="3075757" y="5724485"/>
                  <a:pt x="3083866" y="5734570"/>
                </a:cubicBezTo>
                <a:lnTo>
                  <a:pt x="3203800" y="5665326"/>
                </a:lnTo>
                <a:cubicBezTo>
                  <a:pt x="3202244" y="5660808"/>
                  <a:pt x="3201346" y="5655960"/>
                  <a:pt x="3201346" y="5650903"/>
                </a:cubicBezTo>
                <a:cubicBezTo>
                  <a:pt x="3201346" y="5646325"/>
                  <a:pt x="3202064" y="5641926"/>
                  <a:pt x="3203351" y="5637767"/>
                </a:cubicBezTo>
                <a:cubicBezTo>
                  <a:pt x="3203591" y="5636959"/>
                  <a:pt x="3203860" y="5636151"/>
                  <a:pt x="3204129" y="5635373"/>
                </a:cubicBezTo>
                <a:cubicBezTo>
                  <a:pt x="3209336" y="5620531"/>
                  <a:pt x="3222143" y="5609280"/>
                  <a:pt x="3237943" y="5606317"/>
                </a:cubicBezTo>
                <a:lnTo>
                  <a:pt x="3237943" y="5468878"/>
                </a:lnTo>
                <a:cubicBezTo>
                  <a:pt x="3224477" y="5466754"/>
                  <a:pt x="3212717" y="5459542"/>
                  <a:pt x="3204698" y="5449218"/>
                </a:cubicBezTo>
                <a:close/>
                <a:moveTo>
                  <a:pt x="2797498" y="5449218"/>
                </a:moveTo>
                <a:lnTo>
                  <a:pt x="2779484" y="5459632"/>
                </a:lnTo>
                <a:cubicBezTo>
                  <a:pt x="2777868" y="5556105"/>
                  <a:pt x="2726160" y="5645666"/>
                  <a:pt x="2643392" y="5695310"/>
                </a:cubicBezTo>
                <a:lnTo>
                  <a:pt x="2643392" y="5715538"/>
                </a:lnTo>
                <a:lnTo>
                  <a:pt x="2643422" y="5715448"/>
                </a:lnTo>
                <a:cubicBezTo>
                  <a:pt x="2656797" y="5717423"/>
                  <a:pt x="2668557" y="5724485"/>
                  <a:pt x="2676667" y="5734570"/>
                </a:cubicBezTo>
                <a:lnTo>
                  <a:pt x="2796600" y="5665326"/>
                </a:lnTo>
                <a:cubicBezTo>
                  <a:pt x="2795044" y="5660808"/>
                  <a:pt x="2794146" y="5655960"/>
                  <a:pt x="2794146" y="5650903"/>
                </a:cubicBezTo>
                <a:cubicBezTo>
                  <a:pt x="2794146" y="5646325"/>
                  <a:pt x="2794865" y="5641926"/>
                  <a:pt x="2796151" y="5637767"/>
                </a:cubicBezTo>
                <a:cubicBezTo>
                  <a:pt x="2796391" y="5636959"/>
                  <a:pt x="2796660" y="5636181"/>
                  <a:pt x="2796929" y="5635373"/>
                </a:cubicBezTo>
                <a:cubicBezTo>
                  <a:pt x="2802136" y="5620531"/>
                  <a:pt x="2814943" y="5609280"/>
                  <a:pt x="2830743" y="5606317"/>
                </a:cubicBezTo>
                <a:lnTo>
                  <a:pt x="2830743" y="5468878"/>
                </a:lnTo>
                <a:cubicBezTo>
                  <a:pt x="2817278" y="5466754"/>
                  <a:pt x="2805517" y="5459542"/>
                  <a:pt x="2797498" y="5449218"/>
                </a:cubicBezTo>
                <a:close/>
                <a:moveTo>
                  <a:pt x="2390328" y="5449218"/>
                </a:moveTo>
                <a:lnTo>
                  <a:pt x="2372314" y="5459632"/>
                </a:lnTo>
                <a:cubicBezTo>
                  <a:pt x="2370698" y="5556105"/>
                  <a:pt x="2318990" y="5645666"/>
                  <a:pt x="2236222" y="5695310"/>
                </a:cubicBezTo>
                <a:lnTo>
                  <a:pt x="2236222" y="5715538"/>
                </a:lnTo>
                <a:lnTo>
                  <a:pt x="2236252" y="5715448"/>
                </a:lnTo>
                <a:cubicBezTo>
                  <a:pt x="2249627" y="5717423"/>
                  <a:pt x="2261387" y="5724485"/>
                  <a:pt x="2269497" y="5734570"/>
                </a:cubicBezTo>
                <a:lnTo>
                  <a:pt x="2389430" y="5665326"/>
                </a:lnTo>
                <a:cubicBezTo>
                  <a:pt x="2387874" y="5660808"/>
                  <a:pt x="2386977" y="5655960"/>
                  <a:pt x="2386977" y="5650903"/>
                </a:cubicBezTo>
                <a:cubicBezTo>
                  <a:pt x="2386977" y="5646325"/>
                  <a:pt x="2387695" y="5641926"/>
                  <a:pt x="2388981" y="5637767"/>
                </a:cubicBezTo>
                <a:cubicBezTo>
                  <a:pt x="2389221" y="5636959"/>
                  <a:pt x="2389490" y="5636151"/>
                  <a:pt x="2389759" y="5635373"/>
                </a:cubicBezTo>
                <a:cubicBezTo>
                  <a:pt x="2394966" y="5620531"/>
                  <a:pt x="2407773" y="5609280"/>
                  <a:pt x="2423573" y="5606317"/>
                </a:cubicBezTo>
                <a:lnTo>
                  <a:pt x="2423573" y="5468878"/>
                </a:lnTo>
                <a:cubicBezTo>
                  <a:pt x="2410107" y="5466754"/>
                  <a:pt x="2398347" y="5459542"/>
                  <a:pt x="2390328" y="5449218"/>
                </a:cubicBezTo>
                <a:close/>
                <a:moveTo>
                  <a:pt x="1983128" y="5449218"/>
                </a:moveTo>
                <a:lnTo>
                  <a:pt x="1965114" y="5459632"/>
                </a:lnTo>
                <a:cubicBezTo>
                  <a:pt x="1963498" y="5556105"/>
                  <a:pt x="1911790" y="5645666"/>
                  <a:pt x="1829022" y="5695310"/>
                </a:cubicBezTo>
                <a:lnTo>
                  <a:pt x="1829022" y="5715538"/>
                </a:lnTo>
                <a:lnTo>
                  <a:pt x="1829052" y="5715448"/>
                </a:lnTo>
                <a:cubicBezTo>
                  <a:pt x="1842428" y="5717423"/>
                  <a:pt x="1854188" y="5724485"/>
                  <a:pt x="1862297" y="5734570"/>
                </a:cubicBezTo>
                <a:lnTo>
                  <a:pt x="1982230" y="5665326"/>
                </a:lnTo>
                <a:cubicBezTo>
                  <a:pt x="1980674" y="5660808"/>
                  <a:pt x="1979777" y="5655960"/>
                  <a:pt x="1979777" y="5650903"/>
                </a:cubicBezTo>
                <a:cubicBezTo>
                  <a:pt x="1979777" y="5646325"/>
                  <a:pt x="1980495" y="5641926"/>
                  <a:pt x="1981782" y="5637767"/>
                </a:cubicBezTo>
                <a:cubicBezTo>
                  <a:pt x="1982021" y="5636959"/>
                  <a:pt x="1982290" y="5636181"/>
                  <a:pt x="1982560" y="5635373"/>
                </a:cubicBezTo>
                <a:cubicBezTo>
                  <a:pt x="1987766" y="5620531"/>
                  <a:pt x="2000574" y="5609280"/>
                  <a:pt x="2016373" y="5606317"/>
                </a:cubicBezTo>
                <a:lnTo>
                  <a:pt x="2016373" y="5468878"/>
                </a:lnTo>
                <a:cubicBezTo>
                  <a:pt x="2002908" y="5466754"/>
                  <a:pt x="1991148" y="5459542"/>
                  <a:pt x="1983128" y="5449218"/>
                </a:cubicBezTo>
                <a:close/>
                <a:moveTo>
                  <a:pt x="1575958" y="5449218"/>
                </a:moveTo>
                <a:lnTo>
                  <a:pt x="1557944" y="5459632"/>
                </a:lnTo>
                <a:cubicBezTo>
                  <a:pt x="1556328" y="5556105"/>
                  <a:pt x="1504621" y="5645666"/>
                  <a:pt x="1421852" y="5695310"/>
                </a:cubicBezTo>
                <a:lnTo>
                  <a:pt x="1421852" y="5715538"/>
                </a:lnTo>
                <a:lnTo>
                  <a:pt x="1421882" y="5715448"/>
                </a:lnTo>
                <a:cubicBezTo>
                  <a:pt x="1435258" y="5717423"/>
                  <a:pt x="1447018" y="5724485"/>
                  <a:pt x="1455127" y="5734570"/>
                </a:cubicBezTo>
                <a:lnTo>
                  <a:pt x="1575061" y="5665326"/>
                </a:lnTo>
                <a:cubicBezTo>
                  <a:pt x="1573505" y="5660808"/>
                  <a:pt x="1572607" y="5655960"/>
                  <a:pt x="1572607" y="5650903"/>
                </a:cubicBezTo>
                <a:cubicBezTo>
                  <a:pt x="1572607" y="5646325"/>
                  <a:pt x="1573325" y="5641926"/>
                  <a:pt x="1574612" y="5637767"/>
                </a:cubicBezTo>
                <a:cubicBezTo>
                  <a:pt x="1574851" y="5636959"/>
                  <a:pt x="1575120" y="5636151"/>
                  <a:pt x="1575390" y="5635373"/>
                </a:cubicBezTo>
                <a:cubicBezTo>
                  <a:pt x="1580596" y="5620531"/>
                  <a:pt x="1593404" y="5609280"/>
                  <a:pt x="1609203" y="5606317"/>
                </a:cubicBezTo>
                <a:lnTo>
                  <a:pt x="1609203" y="5468878"/>
                </a:lnTo>
                <a:cubicBezTo>
                  <a:pt x="1595738" y="5466754"/>
                  <a:pt x="1583978" y="5459542"/>
                  <a:pt x="1575958" y="5449218"/>
                </a:cubicBezTo>
                <a:close/>
                <a:moveTo>
                  <a:pt x="1168759" y="5449218"/>
                </a:moveTo>
                <a:lnTo>
                  <a:pt x="1150744" y="5459632"/>
                </a:lnTo>
                <a:cubicBezTo>
                  <a:pt x="1149129" y="5556105"/>
                  <a:pt x="1097421" y="5645666"/>
                  <a:pt x="1014652" y="5695310"/>
                </a:cubicBezTo>
                <a:lnTo>
                  <a:pt x="1014652" y="5715538"/>
                </a:lnTo>
                <a:lnTo>
                  <a:pt x="1014682" y="5715478"/>
                </a:lnTo>
                <a:cubicBezTo>
                  <a:pt x="1028058" y="5717453"/>
                  <a:pt x="1039818" y="5724515"/>
                  <a:pt x="1047927" y="5734599"/>
                </a:cubicBezTo>
                <a:lnTo>
                  <a:pt x="1167861" y="5665356"/>
                </a:lnTo>
                <a:cubicBezTo>
                  <a:pt x="1166305" y="5660838"/>
                  <a:pt x="1165407" y="5655990"/>
                  <a:pt x="1165407" y="5650933"/>
                </a:cubicBezTo>
                <a:cubicBezTo>
                  <a:pt x="1165407" y="5646355"/>
                  <a:pt x="1166125" y="5641956"/>
                  <a:pt x="1167412" y="5637797"/>
                </a:cubicBezTo>
                <a:cubicBezTo>
                  <a:pt x="1167651" y="5636989"/>
                  <a:pt x="1167921" y="5636181"/>
                  <a:pt x="1168190" y="5635373"/>
                </a:cubicBezTo>
                <a:cubicBezTo>
                  <a:pt x="1173397" y="5620531"/>
                  <a:pt x="1186204" y="5609280"/>
                  <a:pt x="1202004" y="5606317"/>
                </a:cubicBezTo>
                <a:lnTo>
                  <a:pt x="1202004" y="5468878"/>
                </a:lnTo>
                <a:cubicBezTo>
                  <a:pt x="1188538" y="5466754"/>
                  <a:pt x="1176778" y="5459542"/>
                  <a:pt x="1168759" y="5449218"/>
                </a:cubicBezTo>
                <a:close/>
                <a:moveTo>
                  <a:pt x="11755565" y="5449159"/>
                </a:moveTo>
                <a:lnTo>
                  <a:pt x="11737550" y="5459572"/>
                </a:lnTo>
                <a:cubicBezTo>
                  <a:pt x="11735934" y="5556045"/>
                  <a:pt x="11684227" y="5645607"/>
                  <a:pt x="11601458" y="5695250"/>
                </a:cubicBezTo>
                <a:lnTo>
                  <a:pt x="11601458" y="5715478"/>
                </a:lnTo>
                <a:cubicBezTo>
                  <a:pt x="11614834" y="5717453"/>
                  <a:pt x="11626594" y="5724515"/>
                  <a:pt x="11634703" y="5734599"/>
                </a:cubicBezTo>
                <a:lnTo>
                  <a:pt x="11754637" y="5665356"/>
                </a:lnTo>
                <a:cubicBezTo>
                  <a:pt x="11753081" y="5660838"/>
                  <a:pt x="11752183" y="5655990"/>
                  <a:pt x="11752183" y="5650933"/>
                </a:cubicBezTo>
                <a:cubicBezTo>
                  <a:pt x="11752183" y="5646355"/>
                  <a:pt x="11752901" y="5641956"/>
                  <a:pt x="11754187" y="5637797"/>
                </a:cubicBezTo>
                <a:cubicBezTo>
                  <a:pt x="11754427" y="5636989"/>
                  <a:pt x="11754697" y="5636211"/>
                  <a:pt x="11754965" y="5635403"/>
                </a:cubicBezTo>
                <a:lnTo>
                  <a:pt x="11754995" y="5635313"/>
                </a:lnTo>
                <a:cubicBezTo>
                  <a:pt x="11760202" y="5620471"/>
                  <a:pt x="11773009" y="5609220"/>
                  <a:pt x="11788809" y="5606257"/>
                </a:cubicBezTo>
                <a:lnTo>
                  <a:pt x="11788809" y="5468818"/>
                </a:lnTo>
                <a:cubicBezTo>
                  <a:pt x="11775344" y="5466694"/>
                  <a:pt x="11763584" y="5459482"/>
                  <a:pt x="11755565" y="5449159"/>
                </a:cubicBezTo>
                <a:close/>
                <a:moveTo>
                  <a:pt x="761618" y="5449159"/>
                </a:moveTo>
                <a:lnTo>
                  <a:pt x="743604" y="5459572"/>
                </a:lnTo>
                <a:cubicBezTo>
                  <a:pt x="741989" y="5556045"/>
                  <a:pt x="690281" y="5645607"/>
                  <a:pt x="607512" y="5695250"/>
                </a:cubicBezTo>
                <a:lnTo>
                  <a:pt x="607512" y="5715478"/>
                </a:lnTo>
                <a:cubicBezTo>
                  <a:pt x="620888" y="5717453"/>
                  <a:pt x="632648" y="5724515"/>
                  <a:pt x="640757" y="5734599"/>
                </a:cubicBezTo>
                <a:lnTo>
                  <a:pt x="760691" y="5665356"/>
                </a:lnTo>
                <a:cubicBezTo>
                  <a:pt x="759135" y="5660838"/>
                  <a:pt x="758237" y="5655990"/>
                  <a:pt x="758237" y="5650933"/>
                </a:cubicBezTo>
                <a:cubicBezTo>
                  <a:pt x="758237" y="5646355"/>
                  <a:pt x="758955" y="5641956"/>
                  <a:pt x="760242" y="5637797"/>
                </a:cubicBezTo>
                <a:cubicBezTo>
                  <a:pt x="760481" y="5636989"/>
                  <a:pt x="760751" y="5636181"/>
                  <a:pt x="761020" y="5635403"/>
                </a:cubicBezTo>
                <a:cubicBezTo>
                  <a:pt x="766227" y="5620561"/>
                  <a:pt x="779034" y="5609310"/>
                  <a:pt x="794834" y="5606347"/>
                </a:cubicBezTo>
                <a:lnTo>
                  <a:pt x="794834" y="5468908"/>
                </a:lnTo>
                <a:lnTo>
                  <a:pt x="794864" y="5468818"/>
                </a:lnTo>
                <a:cubicBezTo>
                  <a:pt x="781398" y="5466694"/>
                  <a:pt x="769638" y="5459482"/>
                  <a:pt x="761618" y="5449159"/>
                </a:cubicBezTo>
                <a:close/>
                <a:moveTo>
                  <a:pt x="354449" y="5449159"/>
                </a:moveTo>
                <a:lnTo>
                  <a:pt x="336435" y="5459572"/>
                </a:lnTo>
                <a:cubicBezTo>
                  <a:pt x="334819" y="5556045"/>
                  <a:pt x="283111" y="5645607"/>
                  <a:pt x="200342" y="5695250"/>
                </a:cubicBezTo>
                <a:lnTo>
                  <a:pt x="200342" y="5715478"/>
                </a:lnTo>
                <a:cubicBezTo>
                  <a:pt x="213718" y="5717453"/>
                  <a:pt x="225478" y="5724515"/>
                  <a:pt x="233587" y="5734599"/>
                </a:cubicBezTo>
                <a:lnTo>
                  <a:pt x="353521" y="5665356"/>
                </a:lnTo>
                <a:cubicBezTo>
                  <a:pt x="351965" y="5660838"/>
                  <a:pt x="351067" y="5655990"/>
                  <a:pt x="351067" y="5650933"/>
                </a:cubicBezTo>
                <a:cubicBezTo>
                  <a:pt x="351067" y="5646355"/>
                  <a:pt x="351785" y="5641956"/>
                  <a:pt x="353072" y="5637797"/>
                </a:cubicBezTo>
                <a:cubicBezTo>
                  <a:pt x="353312" y="5636989"/>
                  <a:pt x="353581" y="5636211"/>
                  <a:pt x="353850" y="5635403"/>
                </a:cubicBezTo>
                <a:cubicBezTo>
                  <a:pt x="359057" y="5620561"/>
                  <a:pt x="371864" y="5609310"/>
                  <a:pt x="387664" y="5606347"/>
                </a:cubicBezTo>
                <a:lnTo>
                  <a:pt x="387664" y="5468908"/>
                </a:lnTo>
                <a:lnTo>
                  <a:pt x="387694" y="5468818"/>
                </a:lnTo>
                <a:cubicBezTo>
                  <a:pt x="374228" y="5466694"/>
                  <a:pt x="362468" y="5459482"/>
                  <a:pt x="354449" y="5449159"/>
                </a:cubicBezTo>
                <a:close/>
                <a:moveTo>
                  <a:pt x="12000594" y="5426664"/>
                </a:moveTo>
                <a:cubicBezTo>
                  <a:pt x="11959494" y="5426663"/>
                  <a:pt x="11918394" y="5436187"/>
                  <a:pt x="11880884" y="5455233"/>
                </a:cubicBezTo>
                <a:lnTo>
                  <a:pt x="11966615" y="5504726"/>
                </a:lnTo>
                <a:cubicBezTo>
                  <a:pt x="11970700" y="5499909"/>
                  <a:pt x="11975794" y="5495967"/>
                  <a:pt x="11981570" y="5493229"/>
                </a:cubicBezTo>
                <a:lnTo>
                  <a:pt x="12000594" y="5488961"/>
                </a:lnTo>
                <a:lnTo>
                  <a:pt x="12019606" y="5493229"/>
                </a:lnTo>
                <a:cubicBezTo>
                  <a:pt x="12025377" y="5495967"/>
                  <a:pt x="12030472" y="5499909"/>
                  <a:pt x="12034572" y="5504726"/>
                </a:cubicBezTo>
                <a:lnTo>
                  <a:pt x="12120302" y="5455233"/>
                </a:lnTo>
                <a:cubicBezTo>
                  <a:pt x="12082793" y="5436187"/>
                  <a:pt x="12041694" y="5426663"/>
                  <a:pt x="12000594" y="5426664"/>
                </a:cubicBezTo>
                <a:close/>
                <a:moveTo>
                  <a:pt x="11593424" y="5426664"/>
                </a:moveTo>
                <a:cubicBezTo>
                  <a:pt x="11552324" y="5426663"/>
                  <a:pt x="11511223" y="5436187"/>
                  <a:pt x="11473714" y="5455233"/>
                </a:cubicBezTo>
                <a:lnTo>
                  <a:pt x="11559445" y="5504726"/>
                </a:lnTo>
                <a:cubicBezTo>
                  <a:pt x="11563529" y="5499909"/>
                  <a:pt x="11568624" y="5495967"/>
                  <a:pt x="11574400" y="5493229"/>
                </a:cubicBezTo>
                <a:lnTo>
                  <a:pt x="11593423" y="5488961"/>
                </a:lnTo>
                <a:lnTo>
                  <a:pt x="11612436" y="5493229"/>
                </a:lnTo>
                <a:cubicBezTo>
                  <a:pt x="11618208" y="5495967"/>
                  <a:pt x="11623303" y="5499909"/>
                  <a:pt x="11627402" y="5504726"/>
                </a:cubicBezTo>
                <a:lnTo>
                  <a:pt x="11713132" y="5455233"/>
                </a:lnTo>
                <a:cubicBezTo>
                  <a:pt x="11675624" y="5436187"/>
                  <a:pt x="11634524" y="5426663"/>
                  <a:pt x="11593424" y="5426664"/>
                </a:cubicBezTo>
                <a:close/>
                <a:moveTo>
                  <a:pt x="11186224" y="5426664"/>
                </a:moveTo>
                <a:cubicBezTo>
                  <a:pt x="11145124" y="5426663"/>
                  <a:pt x="11104024" y="5436187"/>
                  <a:pt x="11066515" y="5455233"/>
                </a:cubicBezTo>
                <a:lnTo>
                  <a:pt x="11152228" y="5504716"/>
                </a:lnTo>
                <a:lnTo>
                  <a:pt x="11152215" y="5504726"/>
                </a:lnTo>
                <a:lnTo>
                  <a:pt x="11152245" y="5504726"/>
                </a:lnTo>
                <a:lnTo>
                  <a:pt x="11152228" y="5504716"/>
                </a:lnTo>
                <a:lnTo>
                  <a:pt x="11167170" y="5493229"/>
                </a:lnTo>
                <a:cubicBezTo>
                  <a:pt x="11172945" y="5490491"/>
                  <a:pt x="11179402" y="5488957"/>
                  <a:pt x="11186209" y="5488957"/>
                </a:cubicBezTo>
                <a:cubicBezTo>
                  <a:pt x="11199824" y="5488957"/>
                  <a:pt x="11212003" y="5495091"/>
                  <a:pt x="11220202" y="5504726"/>
                </a:cubicBezTo>
                <a:lnTo>
                  <a:pt x="11305933" y="5455233"/>
                </a:lnTo>
                <a:cubicBezTo>
                  <a:pt x="11268424" y="5436187"/>
                  <a:pt x="11227324" y="5426663"/>
                  <a:pt x="11186224" y="5426664"/>
                </a:cubicBezTo>
                <a:close/>
                <a:moveTo>
                  <a:pt x="10779054" y="5426664"/>
                </a:moveTo>
                <a:cubicBezTo>
                  <a:pt x="10737954" y="5426663"/>
                  <a:pt x="10696854" y="5436187"/>
                  <a:pt x="10659345" y="5455233"/>
                </a:cubicBezTo>
                <a:lnTo>
                  <a:pt x="10745058" y="5504716"/>
                </a:lnTo>
                <a:lnTo>
                  <a:pt x="10745045" y="5504726"/>
                </a:lnTo>
                <a:lnTo>
                  <a:pt x="10745075" y="5504726"/>
                </a:lnTo>
                <a:lnTo>
                  <a:pt x="10745058" y="5504716"/>
                </a:lnTo>
                <a:lnTo>
                  <a:pt x="10760000" y="5493229"/>
                </a:lnTo>
                <a:cubicBezTo>
                  <a:pt x="10765775" y="5490491"/>
                  <a:pt x="10772231" y="5488957"/>
                  <a:pt x="10779039" y="5488957"/>
                </a:cubicBezTo>
                <a:cubicBezTo>
                  <a:pt x="10792654" y="5488957"/>
                  <a:pt x="10804833" y="5495091"/>
                  <a:pt x="10813032" y="5504726"/>
                </a:cubicBezTo>
                <a:lnTo>
                  <a:pt x="10898763" y="5455233"/>
                </a:lnTo>
                <a:cubicBezTo>
                  <a:pt x="10861253" y="5436187"/>
                  <a:pt x="10820154" y="5426663"/>
                  <a:pt x="10779054" y="5426664"/>
                </a:cubicBezTo>
                <a:close/>
                <a:moveTo>
                  <a:pt x="10371854" y="5426664"/>
                </a:moveTo>
                <a:cubicBezTo>
                  <a:pt x="10330754" y="5426663"/>
                  <a:pt x="10289654" y="5436187"/>
                  <a:pt x="10252145" y="5455233"/>
                </a:cubicBezTo>
                <a:lnTo>
                  <a:pt x="10337859" y="5504716"/>
                </a:lnTo>
                <a:lnTo>
                  <a:pt x="10337846" y="5504726"/>
                </a:lnTo>
                <a:lnTo>
                  <a:pt x="10337876" y="5504726"/>
                </a:lnTo>
                <a:lnTo>
                  <a:pt x="10337859" y="5504716"/>
                </a:lnTo>
                <a:lnTo>
                  <a:pt x="10352800" y="5493229"/>
                </a:lnTo>
                <a:cubicBezTo>
                  <a:pt x="10358575" y="5490491"/>
                  <a:pt x="10365031" y="5488957"/>
                  <a:pt x="10371839" y="5488957"/>
                </a:cubicBezTo>
                <a:cubicBezTo>
                  <a:pt x="10385454" y="5488957"/>
                  <a:pt x="10397633" y="5495091"/>
                  <a:pt x="10405832" y="5504726"/>
                </a:cubicBezTo>
                <a:lnTo>
                  <a:pt x="10491563" y="5455233"/>
                </a:lnTo>
                <a:cubicBezTo>
                  <a:pt x="10454054" y="5436187"/>
                  <a:pt x="10412954" y="5426663"/>
                  <a:pt x="10371854" y="5426664"/>
                </a:cubicBezTo>
                <a:close/>
                <a:moveTo>
                  <a:pt x="9964684" y="5426664"/>
                </a:moveTo>
                <a:cubicBezTo>
                  <a:pt x="9923584" y="5426663"/>
                  <a:pt x="9882484" y="5436187"/>
                  <a:pt x="9844975" y="5455233"/>
                </a:cubicBezTo>
                <a:lnTo>
                  <a:pt x="9930689" y="5504716"/>
                </a:lnTo>
                <a:lnTo>
                  <a:pt x="9930676" y="5504726"/>
                </a:lnTo>
                <a:lnTo>
                  <a:pt x="9930706" y="5504726"/>
                </a:lnTo>
                <a:lnTo>
                  <a:pt x="9930689" y="5504716"/>
                </a:lnTo>
                <a:lnTo>
                  <a:pt x="9945630" y="5493229"/>
                </a:lnTo>
                <a:cubicBezTo>
                  <a:pt x="9951406" y="5490491"/>
                  <a:pt x="9957862" y="5488957"/>
                  <a:pt x="9964669" y="5488957"/>
                </a:cubicBezTo>
                <a:cubicBezTo>
                  <a:pt x="9978284" y="5488957"/>
                  <a:pt x="9990463" y="5495091"/>
                  <a:pt x="9998662" y="5504726"/>
                </a:cubicBezTo>
                <a:lnTo>
                  <a:pt x="10084394" y="5455233"/>
                </a:lnTo>
                <a:cubicBezTo>
                  <a:pt x="10046885" y="5436187"/>
                  <a:pt x="10005784" y="5426663"/>
                  <a:pt x="9964684" y="5426664"/>
                </a:cubicBezTo>
                <a:close/>
                <a:moveTo>
                  <a:pt x="9557515" y="5426664"/>
                </a:moveTo>
                <a:cubicBezTo>
                  <a:pt x="9516414" y="5426663"/>
                  <a:pt x="9475314" y="5436187"/>
                  <a:pt x="9437805" y="5455233"/>
                </a:cubicBezTo>
                <a:lnTo>
                  <a:pt x="9523519" y="5504716"/>
                </a:lnTo>
                <a:lnTo>
                  <a:pt x="9523506" y="5504726"/>
                </a:lnTo>
                <a:lnTo>
                  <a:pt x="9523536" y="5504726"/>
                </a:lnTo>
                <a:lnTo>
                  <a:pt x="9523519" y="5504716"/>
                </a:lnTo>
                <a:lnTo>
                  <a:pt x="9538460" y="5493229"/>
                </a:lnTo>
                <a:cubicBezTo>
                  <a:pt x="9544236" y="5490491"/>
                  <a:pt x="9550692" y="5488957"/>
                  <a:pt x="9557499" y="5488957"/>
                </a:cubicBezTo>
                <a:cubicBezTo>
                  <a:pt x="9571115" y="5488957"/>
                  <a:pt x="9583293" y="5495091"/>
                  <a:pt x="9591492" y="5504726"/>
                </a:cubicBezTo>
                <a:lnTo>
                  <a:pt x="9677224" y="5455233"/>
                </a:lnTo>
                <a:cubicBezTo>
                  <a:pt x="9639714" y="5436187"/>
                  <a:pt x="9598614" y="5426663"/>
                  <a:pt x="9557515" y="5426664"/>
                </a:cubicBezTo>
                <a:close/>
                <a:moveTo>
                  <a:pt x="9150314" y="5426664"/>
                </a:moveTo>
                <a:cubicBezTo>
                  <a:pt x="9109214" y="5426663"/>
                  <a:pt x="9068114" y="5436187"/>
                  <a:pt x="9030605" y="5455233"/>
                </a:cubicBezTo>
                <a:lnTo>
                  <a:pt x="9116320" y="5504716"/>
                </a:lnTo>
                <a:lnTo>
                  <a:pt x="9116307" y="5504726"/>
                </a:lnTo>
                <a:lnTo>
                  <a:pt x="9116337" y="5504726"/>
                </a:lnTo>
                <a:lnTo>
                  <a:pt x="9116320" y="5504716"/>
                </a:lnTo>
                <a:lnTo>
                  <a:pt x="9131261" y="5493229"/>
                </a:lnTo>
                <a:cubicBezTo>
                  <a:pt x="9137036" y="5490491"/>
                  <a:pt x="9143491" y="5488957"/>
                  <a:pt x="9150299" y="5488957"/>
                </a:cubicBezTo>
                <a:cubicBezTo>
                  <a:pt x="9163915" y="5488957"/>
                  <a:pt x="9176094" y="5495091"/>
                  <a:pt x="9184293" y="5504726"/>
                </a:cubicBezTo>
                <a:lnTo>
                  <a:pt x="9270023" y="5455233"/>
                </a:lnTo>
                <a:cubicBezTo>
                  <a:pt x="9232514" y="5436187"/>
                  <a:pt x="9191414" y="5426663"/>
                  <a:pt x="9150314" y="5426664"/>
                </a:cubicBezTo>
                <a:close/>
                <a:moveTo>
                  <a:pt x="8743145" y="5426664"/>
                </a:moveTo>
                <a:cubicBezTo>
                  <a:pt x="8702045" y="5426663"/>
                  <a:pt x="8660945" y="5436187"/>
                  <a:pt x="8623435" y="5455233"/>
                </a:cubicBezTo>
                <a:lnTo>
                  <a:pt x="8709149" y="5504716"/>
                </a:lnTo>
                <a:lnTo>
                  <a:pt x="8709136" y="5504726"/>
                </a:lnTo>
                <a:lnTo>
                  <a:pt x="8709166" y="5504726"/>
                </a:lnTo>
                <a:lnTo>
                  <a:pt x="8709149" y="5504716"/>
                </a:lnTo>
                <a:lnTo>
                  <a:pt x="8724091" y="5493229"/>
                </a:lnTo>
                <a:cubicBezTo>
                  <a:pt x="8729866" y="5490491"/>
                  <a:pt x="8736322" y="5488957"/>
                  <a:pt x="8743129" y="5488957"/>
                </a:cubicBezTo>
                <a:cubicBezTo>
                  <a:pt x="8756745" y="5488957"/>
                  <a:pt x="8768924" y="5495091"/>
                  <a:pt x="8777123" y="5504726"/>
                </a:cubicBezTo>
                <a:lnTo>
                  <a:pt x="8862853" y="5455233"/>
                </a:lnTo>
                <a:cubicBezTo>
                  <a:pt x="8825344" y="5436187"/>
                  <a:pt x="8784245" y="5426663"/>
                  <a:pt x="8743145" y="5426664"/>
                </a:cubicBezTo>
                <a:close/>
                <a:moveTo>
                  <a:pt x="8335945" y="5426664"/>
                </a:moveTo>
                <a:cubicBezTo>
                  <a:pt x="8294845" y="5426663"/>
                  <a:pt x="8253745" y="5436187"/>
                  <a:pt x="8216236" y="5455233"/>
                </a:cubicBezTo>
                <a:lnTo>
                  <a:pt x="8301949" y="5504716"/>
                </a:lnTo>
                <a:lnTo>
                  <a:pt x="8301936" y="5504726"/>
                </a:lnTo>
                <a:lnTo>
                  <a:pt x="8301966" y="5504726"/>
                </a:lnTo>
                <a:lnTo>
                  <a:pt x="8301949" y="5504716"/>
                </a:lnTo>
                <a:lnTo>
                  <a:pt x="8316891" y="5493229"/>
                </a:lnTo>
                <a:cubicBezTo>
                  <a:pt x="8322667" y="5490491"/>
                  <a:pt x="8329123" y="5488957"/>
                  <a:pt x="8335930" y="5488957"/>
                </a:cubicBezTo>
                <a:cubicBezTo>
                  <a:pt x="8349545" y="5488957"/>
                  <a:pt x="8361724" y="5495091"/>
                  <a:pt x="8369923" y="5504726"/>
                </a:cubicBezTo>
                <a:lnTo>
                  <a:pt x="8455654" y="5455233"/>
                </a:lnTo>
                <a:cubicBezTo>
                  <a:pt x="8418145" y="5436187"/>
                  <a:pt x="8377045" y="5426663"/>
                  <a:pt x="8335945" y="5426664"/>
                </a:cubicBezTo>
                <a:close/>
                <a:moveTo>
                  <a:pt x="7928775" y="5426664"/>
                </a:moveTo>
                <a:cubicBezTo>
                  <a:pt x="7887675" y="5426663"/>
                  <a:pt x="7846575" y="5436187"/>
                  <a:pt x="7809066" y="5455233"/>
                </a:cubicBezTo>
                <a:lnTo>
                  <a:pt x="7894780" y="5504716"/>
                </a:lnTo>
                <a:lnTo>
                  <a:pt x="7894767" y="5504726"/>
                </a:lnTo>
                <a:lnTo>
                  <a:pt x="7894797" y="5504726"/>
                </a:lnTo>
                <a:lnTo>
                  <a:pt x="7894780" y="5504716"/>
                </a:lnTo>
                <a:lnTo>
                  <a:pt x="7909721" y="5493229"/>
                </a:lnTo>
                <a:cubicBezTo>
                  <a:pt x="7915497" y="5490491"/>
                  <a:pt x="7921953" y="5488957"/>
                  <a:pt x="7928760" y="5488957"/>
                </a:cubicBezTo>
                <a:cubicBezTo>
                  <a:pt x="7942375" y="5488957"/>
                  <a:pt x="7954555" y="5495091"/>
                  <a:pt x="7962754" y="5504726"/>
                </a:cubicBezTo>
                <a:lnTo>
                  <a:pt x="8048484" y="5455233"/>
                </a:lnTo>
                <a:cubicBezTo>
                  <a:pt x="8010975" y="5436187"/>
                  <a:pt x="7969875" y="5426663"/>
                  <a:pt x="7928775" y="5426664"/>
                </a:cubicBezTo>
                <a:close/>
                <a:moveTo>
                  <a:pt x="7521575" y="5426664"/>
                </a:moveTo>
                <a:cubicBezTo>
                  <a:pt x="7480475" y="5426663"/>
                  <a:pt x="7439375" y="5436187"/>
                  <a:pt x="7401866" y="5455233"/>
                </a:cubicBezTo>
                <a:lnTo>
                  <a:pt x="7487580" y="5504716"/>
                </a:lnTo>
                <a:lnTo>
                  <a:pt x="7487567" y="5504726"/>
                </a:lnTo>
                <a:lnTo>
                  <a:pt x="7487597" y="5504726"/>
                </a:lnTo>
                <a:lnTo>
                  <a:pt x="7487580" y="5504716"/>
                </a:lnTo>
                <a:lnTo>
                  <a:pt x="7502522" y="5493229"/>
                </a:lnTo>
                <a:cubicBezTo>
                  <a:pt x="7508297" y="5490491"/>
                  <a:pt x="7514753" y="5488957"/>
                  <a:pt x="7521560" y="5488957"/>
                </a:cubicBezTo>
                <a:cubicBezTo>
                  <a:pt x="7535175" y="5488957"/>
                  <a:pt x="7547355" y="5495091"/>
                  <a:pt x="7555554" y="5504726"/>
                </a:cubicBezTo>
                <a:lnTo>
                  <a:pt x="7641284" y="5455233"/>
                </a:lnTo>
                <a:cubicBezTo>
                  <a:pt x="7603775" y="5436187"/>
                  <a:pt x="7562675" y="5426663"/>
                  <a:pt x="7521575" y="5426664"/>
                </a:cubicBezTo>
                <a:close/>
                <a:moveTo>
                  <a:pt x="7114405" y="5426664"/>
                </a:moveTo>
                <a:cubicBezTo>
                  <a:pt x="7073305" y="5426663"/>
                  <a:pt x="7032205" y="5436187"/>
                  <a:pt x="6994696" y="5455233"/>
                </a:cubicBezTo>
                <a:lnTo>
                  <a:pt x="7080410" y="5504716"/>
                </a:lnTo>
                <a:lnTo>
                  <a:pt x="7080397" y="5504726"/>
                </a:lnTo>
                <a:lnTo>
                  <a:pt x="7080427" y="5504726"/>
                </a:lnTo>
                <a:lnTo>
                  <a:pt x="7080410" y="5504716"/>
                </a:lnTo>
                <a:lnTo>
                  <a:pt x="7095352" y="5493229"/>
                </a:lnTo>
                <a:cubicBezTo>
                  <a:pt x="7101127" y="5490491"/>
                  <a:pt x="7107583" y="5488957"/>
                  <a:pt x="7114391" y="5488957"/>
                </a:cubicBezTo>
                <a:cubicBezTo>
                  <a:pt x="7128005" y="5488957"/>
                  <a:pt x="7140184" y="5495091"/>
                  <a:pt x="7148383" y="5504726"/>
                </a:cubicBezTo>
                <a:lnTo>
                  <a:pt x="7234115" y="5455233"/>
                </a:lnTo>
                <a:cubicBezTo>
                  <a:pt x="7196606" y="5436187"/>
                  <a:pt x="7155505" y="5426663"/>
                  <a:pt x="7114405" y="5426664"/>
                </a:cubicBezTo>
                <a:close/>
                <a:moveTo>
                  <a:pt x="6707206" y="5426664"/>
                </a:moveTo>
                <a:cubicBezTo>
                  <a:pt x="6666106" y="5426663"/>
                  <a:pt x="6625006" y="5436187"/>
                  <a:pt x="6587496" y="5455233"/>
                </a:cubicBezTo>
                <a:lnTo>
                  <a:pt x="6673210" y="5504716"/>
                </a:lnTo>
                <a:lnTo>
                  <a:pt x="6673197" y="5504726"/>
                </a:lnTo>
                <a:lnTo>
                  <a:pt x="6673227" y="5504726"/>
                </a:lnTo>
                <a:lnTo>
                  <a:pt x="6673210" y="5504716"/>
                </a:lnTo>
                <a:lnTo>
                  <a:pt x="6688152" y="5493229"/>
                </a:lnTo>
                <a:cubicBezTo>
                  <a:pt x="6693927" y="5490491"/>
                  <a:pt x="6700383" y="5488957"/>
                  <a:pt x="6707191" y="5488957"/>
                </a:cubicBezTo>
                <a:cubicBezTo>
                  <a:pt x="6720806" y="5488957"/>
                  <a:pt x="6732985" y="5495091"/>
                  <a:pt x="6741184" y="5504726"/>
                </a:cubicBezTo>
                <a:lnTo>
                  <a:pt x="6826915" y="5455233"/>
                </a:lnTo>
                <a:cubicBezTo>
                  <a:pt x="6789406" y="5436187"/>
                  <a:pt x="6748306" y="5426663"/>
                  <a:pt x="6707206" y="5426664"/>
                </a:cubicBezTo>
                <a:close/>
                <a:moveTo>
                  <a:pt x="6300036" y="5426664"/>
                </a:moveTo>
                <a:cubicBezTo>
                  <a:pt x="6258936" y="5426663"/>
                  <a:pt x="6217836" y="5436187"/>
                  <a:pt x="6180326" y="5455233"/>
                </a:cubicBezTo>
                <a:lnTo>
                  <a:pt x="6266041" y="5504716"/>
                </a:lnTo>
                <a:lnTo>
                  <a:pt x="6266028" y="5504726"/>
                </a:lnTo>
                <a:lnTo>
                  <a:pt x="6266058" y="5504726"/>
                </a:lnTo>
                <a:lnTo>
                  <a:pt x="6266041" y="5504716"/>
                </a:lnTo>
                <a:lnTo>
                  <a:pt x="6280982" y="5493229"/>
                </a:lnTo>
                <a:cubicBezTo>
                  <a:pt x="6286757" y="5490491"/>
                  <a:pt x="6293213" y="5488957"/>
                  <a:pt x="6300021" y="5488957"/>
                </a:cubicBezTo>
                <a:cubicBezTo>
                  <a:pt x="6313636" y="5488957"/>
                  <a:pt x="6325815" y="5495091"/>
                  <a:pt x="6334014" y="5504726"/>
                </a:cubicBezTo>
                <a:lnTo>
                  <a:pt x="6419745" y="5455233"/>
                </a:lnTo>
                <a:cubicBezTo>
                  <a:pt x="6382236" y="5436187"/>
                  <a:pt x="6341136" y="5426663"/>
                  <a:pt x="6300036" y="5426664"/>
                </a:cubicBezTo>
                <a:close/>
                <a:moveTo>
                  <a:pt x="5892866" y="5426664"/>
                </a:moveTo>
                <a:cubicBezTo>
                  <a:pt x="5851766" y="5426663"/>
                  <a:pt x="5810666" y="5436187"/>
                  <a:pt x="5773157" y="5455233"/>
                </a:cubicBezTo>
                <a:lnTo>
                  <a:pt x="5858871" y="5504716"/>
                </a:lnTo>
                <a:lnTo>
                  <a:pt x="5858858" y="5504726"/>
                </a:lnTo>
                <a:lnTo>
                  <a:pt x="5858888" y="5504726"/>
                </a:lnTo>
                <a:lnTo>
                  <a:pt x="5858871" y="5504716"/>
                </a:lnTo>
                <a:lnTo>
                  <a:pt x="5873813" y="5493229"/>
                </a:lnTo>
                <a:cubicBezTo>
                  <a:pt x="5879588" y="5490491"/>
                  <a:pt x="5886044" y="5488957"/>
                  <a:pt x="5892851" y="5488957"/>
                </a:cubicBezTo>
                <a:cubicBezTo>
                  <a:pt x="5906466" y="5488957"/>
                  <a:pt x="5918645" y="5495091"/>
                  <a:pt x="5926845" y="5504726"/>
                </a:cubicBezTo>
                <a:lnTo>
                  <a:pt x="6012575" y="5455233"/>
                </a:lnTo>
                <a:cubicBezTo>
                  <a:pt x="5975066" y="5436187"/>
                  <a:pt x="5933966" y="5426663"/>
                  <a:pt x="5892866" y="5426664"/>
                </a:cubicBezTo>
                <a:close/>
                <a:moveTo>
                  <a:pt x="5485667" y="5426664"/>
                </a:moveTo>
                <a:cubicBezTo>
                  <a:pt x="5444566" y="5426663"/>
                  <a:pt x="5403466" y="5436187"/>
                  <a:pt x="5365958" y="5455233"/>
                </a:cubicBezTo>
                <a:lnTo>
                  <a:pt x="5451671" y="5504716"/>
                </a:lnTo>
                <a:lnTo>
                  <a:pt x="5451658" y="5504726"/>
                </a:lnTo>
                <a:lnTo>
                  <a:pt x="5451688" y="5504726"/>
                </a:lnTo>
                <a:lnTo>
                  <a:pt x="5451671" y="5504716"/>
                </a:lnTo>
                <a:lnTo>
                  <a:pt x="5466613" y="5493229"/>
                </a:lnTo>
                <a:cubicBezTo>
                  <a:pt x="5472388" y="5490491"/>
                  <a:pt x="5478844" y="5488957"/>
                  <a:pt x="5485651" y="5488957"/>
                </a:cubicBezTo>
                <a:cubicBezTo>
                  <a:pt x="5499266" y="5488957"/>
                  <a:pt x="5511445" y="5495091"/>
                  <a:pt x="5519644" y="5504726"/>
                </a:cubicBezTo>
                <a:lnTo>
                  <a:pt x="5605375" y="5455233"/>
                </a:lnTo>
                <a:cubicBezTo>
                  <a:pt x="5567866" y="5436187"/>
                  <a:pt x="5526766" y="5426663"/>
                  <a:pt x="5485667" y="5426664"/>
                </a:cubicBezTo>
                <a:close/>
                <a:moveTo>
                  <a:pt x="5078496" y="5426664"/>
                </a:moveTo>
                <a:cubicBezTo>
                  <a:pt x="5037396" y="5426663"/>
                  <a:pt x="4996296" y="5436187"/>
                  <a:pt x="4958787" y="5455233"/>
                </a:cubicBezTo>
                <a:lnTo>
                  <a:pt x="5044501" y="5504716"/>
                </a:lnTo>
                <a:lnTo>
                  <a:pt x="5044488" y="5504726"/>
                </a:lnTo>
                <a:lnTo>
                  <a:pt x="5044519" y="5504726"/>
                </a:lnTo>
                <a:lnTo>
                  <a:pt x="5044501" y="5504716"/>
                </a:lnTo>
                <a:lnTo>
                  <a:pt x="5059443" y="5493229"/>
                </a:lnTo>
                <a:cubicBezTo>
                  <a:pt x="5065218" y="5490491"/>
                  <a:pt x="5071674" y="5488957"/>
                  <a:pt x="5078481" y="5488957"/>
                </a:cubicBezTo>
                <a:cubicBezTo>
                  <a:pt x="5092096" y="5488957"/>
                  <a:pt x="5104275" y="5495091"/>
                  <a:pt x="5112474" y="5504726"/>
                </a:cubicBezTo>
                <a:lnTo>
                  <a:pt x="5198205" y="5455233"/>
                </a:lnTo>
                <a:cubicBezTo>
                  <a:pt x="5160696" y="5436187"/>
                  <a:pt x="5119596" y="5426663"/>
                  <a:pt x="5078496" y="5426664"/>
                </a:cubicBezTo>
                <a:close/>
                <a:moveTo>
                  <a:pt x="4671297" y="5426664"/>
                </a:moveTo>
                <a:cubicBezTo>
                  <a:pt x="4630196" y="5426663"/>
                  <a:pt x="4589096" y="5436187"/>
                  <a:pt x="4551587" y="5455233"/>
                </a:cubicBezTo>
                <a:lnTo>
                  <a:pt x="4637301" y="5504716"/>
                </a:lnTo>
                <a:lnTo>
                  <a:pt x="4637289" y="5504726"/>
                </a:lnTo>
                <a:lnTo>
                  <a:pt x="4637318" y="5504726"/>
                </a:lnTo>
                <a:lnTo>
                  <a:pt x="4637301" y="5504716"/>
                </a:lnTo>
                <a:lnTo>
                  <a:pt x="4652243" y="5493229"/>
                </a:lnTo>
                <a:cubicBezTo>
                  <a:pt x="4658018" y="5490491"/>
                  <a:pt x="4664474" y="5488957"/>
                  <a:pt x="4671281" y="5488957"/>
                </a:cubicBezTo>
                <a:cubicBezTo>
                  <a:pt x="4684897" y="5488957"/>
                  <a:pt x="4697076" y="5495091"/>
                  <a:pt x="4705276" y="5504726"/>
                </a:cubicBezTo>
                <a:lnTo>
                  <a:pt x="4791006" y="5455233"/>
                </a:lnTo>
                <a:cubicBezTo>
                  <a:pt x="4753497" y="5436187"/>
                  <a:pt x="4712397" y="5426663"/>
                  <a:pt x="4671297" y="5426664"/>
                </a:cubicBezTo>
                <a:close/>
                <a:moveTo>
                  <a:pt x="4264127" y="5426664"/>
                </a:moveTo>
                <a:cubicBezTo>
                  <a:pt x="4223027" y="5426663"/>
                  <a:pt x="4181927" y="5436187"/>
                  <a:pt x="4144417" y="5455233"/>
                </a:cubicBezTo>
                <a:lnTo>
                  <a:pt x="4230131" y="5504716"/>
                </a:lnTo>
                <a:lnTo>
                  <a:pt x="4230118" y="5504726"/>
                </a:lnTo>
                <a:lnTo>
                  <a:pt x="4230148" y="5504726"/>
                </a:lnTo>
                <a:lnTo>
                  <a:pt x="4230131" y="5504716"/>
                </a:lnTo>
                <a:lnTo>
                  <a:pt x="4245073" y="5493229"/>
                </a:lnTo>
                <a:cubicBezTo>
                  <a:pt x="4250848" y="5490491"/>
                  <a:pt x="4257304" y="5488957"/>
                  <a:pt x="4264113" y="5488957"/>
                </a:cubicBezTo>
                <a:cubicBezTo>
                  <a:pt x="4277728" y="5488957"/>
                  <a:pt x="4289906" y="5495091"/>
                  <a:pt x="4298105" y="5504726"/>
                </a:cubicBezTo>
                <a:lnTo>
                  <a:pt x="4383837" y="5455233"/>
                </a:lnTo>
                <a:cubicBezTo>
                  <a:pt x="4346327" y="5436187"/>
                  <a:pt x="4305227" y="5426663"/>
                  <a:pt x="4264127" y="5426664"/>
                </a:cubicBezTo>
                <a:close/>
                <a:moveTo>
                  <a:pt x="3856927" y="5426664"/>
                </a:moveTo>
                <a:cubicBezTo>
                  <a:pt x="3815827" y="5426663"/>
                  <a:pt x="3774727" y="5436187"/>
                  <a:pt x="3737217" y="5455233"/>
                </a:cubicBezTo>
                <a:lnTo>
                  <a:pt x="3822931" y="5504716"/>
                </a:lnTo>
                <a:lnTo>
                  <a:pt x="3822918" y="5504726"/>
                </a:lnTo>
                <a:lnTo>
                  <a:pt x="3822948" y="5504726"/>
                </a:lnTo>
                <a:lnTo>
                  <a:pt x="3822931" y="5504716"/>
                </a:lnTo>
                <a:lnTo>
                  <a:pt x="3837873" y="5493229"/>
                </a:lnTo>
                <a:cubicBezTo>
                  <a:pt x="3843649" y="5490491"/>
                  <a:pt x="3850105" y="5488957"/>
                  <a:pt x="3856912" y="5488957"/>
                </a:cubicBezTo>
                <a:cubicBezTo>
                  <a:pt x="3870527" y="5488957"/>
                  <a:pt x="3882706" y="5495091"/>
                  <a:pt x="3890905" y="5504726"/>
                </a:cubicBezTo>
                <a:lnTo>
                  <a:pt x="3976636" y="5455233"/>
                </a:lnTo>
                <a:cubicBezTo>
                  <a:pt x="3939127" y="5436187"/>
                  <a:pt x="3898027" y="5426663"/>
                  <a:pt x="3856927" y="5426664"/>
                </a:cubicBezTo>
                <a:close/>
                <a:moveTo>
                  <a:pt x="3449757" y="5426664"/>
                </a:moveTo>
                <a:cubicBezTo>
                  <a:pt x="3408657" y="5426663"/>
                  <a:pt x="3367557" y="5436187"/>
                  <a:pt x="3330048" y="5455233"/>
                </a:cubicBezTo>
                <a:lnTo>
                  <a:pt x="3415762" y="5504716"/>
                </a:lnTo>
                <a:lnTo>
                  <a:pt x="3415749" y="5504726"/>
                </a:lnTo>
                <a:lnTo>
                  <a:pt x="3415779" y="5504726"/>
                </a:lnTo>
                <a:lnTo>
                  <a:pt x="3415762" y="5504716"/>
                </a:lnTo>
                <a:lnTo>
                  <a:pt x="3430703" y="5493229"/>
                </a:lnTo>
                <a:cubicBezTo>
                  <a:pt x="3436478" y="5490491"/>
                  <a:pt x="3442934" y="5488957"/>
                  <a:pt x="3449742" y="5488957"/>
                </a:cubicBezTo>
                <a:cubicBezTo>
                  <a:pt x="3463357" y="5488957"/>
                  <a:pt x="3475536" y="5495091"/>
                  <a:pt x="3483735" y="5504726"/>
                </a:cubicBezTo>
                <a:lnTo>
                  <a:pt x="3569466" y="5455233"/>
                </a:lnTo>
                <a:cubicBezTo>
                  <a:pt x="3531957" y="5436187"/>
                  <a:pt x="3490857" y="5426663"/>
                  <a:pt x="3449757" y="5426664"/>
                </a:cubicBezTo>
                <a:close/>
                <a:moveTo>
                  <a:pt x="3042557" y="5426664"/>
                </a:moveTo>
                <a:cubicBezTo>
                  <a:pt x="3001457" y="5426663"/>
                  <a:pt x="2960357" y="5436187"/>
                  <a:pt x="2922848" y="5455233"/>
                </a:cubicBezTo>
                <a:lnTo>
                  <a:pt x="3008562" y="5504716"/>
                </a:lnTo>
                <a:lnTo>
                  <a:pt x="3008549" y="5504726"/>
                </a:lnTo>
                <a:lnTo>
                  <a:pt x="3008579" y="5504726"/>
                </a:lnTo>
                <a:lnTo>
                  <a:pt x="3008562" y="5504716"/>
                </a:lnTo>
                <a:lnTo>
                  <a:pt x="3023504" y="5493229"/>
                </a:lnTo>
                <a:cubicBezTo>
                  <a:pt x="3029279" y="5490491"/>
                  <a:pt x="3035735" y="5488957"/>
                  <a:pt x="3042542" y="5488957"/>
                </a:cubicBezTo>
                <a:cubicBezTo>
                  <a:pt x="3056157" y="5488957"/>
                  <a:pt x="3068336" y="5495091"/>
                  <a:pt x="3076535" y="5504726"/>
                </a:cubicBezTo>
                <a:lnTo>
                  <a:pt x="3162266" y="5455233"/>
                </a:lnTo>
                <a:cubicBezTo>
                  <a:pt x="3124757" y="5436187"/>
                  <a:pt x="3083657" y="5426663"/>
                  <a:pt x="3042557" y="5426664"/>
                </a:cubicBezTo>
                <a:close/>
                <a:moveTo>
                  <a:pt x="2635387" y="5426664"/>
                </a:moveTo>
                <a:cubicBezTo>
                  <a:pt x="2594287" y="5426663"/>
                  <a:pt x="2553187" y="5436187"/>
                  <a:pt x="2515678" y="5455233"/>
                </a:cubicBezTo>
                <a:lnTo>
                  <a:pt x="2601392" y="5504716"/>
                </a:lnTo>
                <a:lnTo>
                  <a:pt x="2601379" y="5504726"/>
                </a:lnTo>
                <a:lnTo>
                  <a:pt x="2601409" y="5504726"/>
                </a:lnTo>
                <a:lnTo>
                  <a:pt x="2601392" y="5504716"/>
                </a:lnTo>
                <a:lnTo>
                  <a:pt x="2616334" y="5493229"/>
                </a:lnTo>
                <a:cubicBezTo>
                  <a:pt x="2622109" y="5490491"/>
                  <a:pt x="2628565" y="5488957"/>
                  <a:pt x="2635372" y="5488957"/>
                </a:cubicBezTo>
                <a:cubicBezTo>
                  <a:pt x="2648987" y="5488957"/>
                  <a:pt x="2661166" y="5495091"/>
                  <a:pt x="2669365" y="5504726"/>
                </a:cubicBezTo>
                <a:lnTo>
                  <a:pt x="2755096" y="5455233"/>
                </a:lnTo>
                <a:cubicBezTo>
                  <a:pt x="2717587" y="5436187"/>
                  <a:pt x="2676487" y="5426663"/>
                  <a:pt x="2635387" y="5426664"/>
                </a:cubicBezTo>
                <a:close/>
                <a:moveTo>
                  <a:pt x="2228217" y="5426664"/>
                </a:moveTo>
                <a:cubicBezTo>
                  <a:pt x="2187117" y="5426663"/>
                  <a:pt x="2146017" y="5436187"/>
                  <a:pt x="2108508" y="5455233"/>
                </a:cubicBezTo>
                <a:lnTo>
                  <a:pt x="2194222" y="5504716"/>
                </a:lnTo>
                <a:lnTo>
                  <a:pt x="2194209" y="5504726"/>
                </a:lnTo>
                <a:lnTo>
                  <a:pt x="2194239" y="5504726"/>
                </a:lnTo>
                <a:lnTo>
                  <a:pt x="2194222" y="5504716"/>
                </a:lnTo>
                <a:lnTo>
                  <a:pt x="2209164" y="5493229"/>
                </a:lnTo>
                <a:cubicBezTo>
                  <a:pt x="2214939" y="5490491"/>
                  <a:pt x="2221395" y="5488957"/>
                  <a:pt x="2228202" y="5488957"/>
                </a:cubicBezTo>
                <a:cubicBezTo>
                  <a:pt x="2241817" y="5488957"/>
                  <a:pt x="2253996" y="5495091"/>
                  <a:pt x="2262195" y="5504726"/>
                </a:cubicBezTo>
                <a:lnTo>
                  <a:pt x="2347926" y="5455233"/>
                </a:lnTo>
                <a:cubicBezTo>
                  <a:pt x="2310417" y="5436187"/>
                  <a:pt x="2269317" y="5426663"/>
                  <a:pt x="2228217" y="5426664"/>
                </a:cubicBezTo>
                <a:close/>
                <a:moveTo>
                  <a:pt x="1821017" y="5426664"/>
                </a:moveTo>
                <a:cubicBezTo>
                  <a:pt x="1779917" y="5426663"/>
                  <a:pt x="1738817" y="5436187"/>
                  <a:pt x="1701308" y="5455233"/>
                </a:cubicBezTo>
                <a:lnTo>
                  <a:pt x="1787022" y="5504716"/>
                </a:lnTo>
                <a:lnTo>
                  <a:pt x="1787009" y="5504726"/>
                </a:lnTo>
                <a:lnTo>
                  <a:pt x="1787039" y="5504726"/>
                </a:lnTo>
                <a:lnTo>
                  <a:pt x="1787022" y="5504716"/>
                </a:lnTo>
                <a:lnTo>
                  <a:pt x="1801963" y="5493229"/>
                </a:lnTo>
                <a:cubicBezTo>
                  <a:pt x="1807739" y="5490491"/>
                  <a:pt x="1814195" y="5488957"/>
                  <a:pt x="1821002" y="5488957"/>
                </a:cubicBezTo>
                <a:cubicBezTo>
                  <a:pt x="1834618" y="5488957"/>
                  <a:pt x="1846796" y="5495091"/>
                  <a:pt x="1854995" y="5504726"/>
                </a:cubicBezTo>
                <a:lnTo>
                  <a:pt x="1940727" y="5455233"/>
                </a:lnTo>
                <a:cubicBezTo>
                  <a:pt x="1903218" y="5436187"/>
                  <a:pt x="1862118" y="5426663"/>
                  <a:pt x="1821017" y="5426664"/>
                </a:cubicBezTo>
                <a:close/>
                <a:moveTo>
                  <a:pt x="1413848" y="5426664"/>
                </a:moveTo>
                <a:cubicBezTo>
                  <a:pt x="1372748" y="5426663"/>
                  <a:pt x="1331648" y="5436187"/>
                  <a:pt x="1294138" y="5455233"/>
                </a:cubicBezTo>
                <a:lnTo>
                  <a:pt x="1379852" y="5504716"/>
                </a:lnTo>
                <a:lnTo>
                  <a:pt x="1379839" y="5504726"/>
                </a:lnTo>
                <a:lnTo>
                  <a:pt x="1379869" y="5504726"/>
                </a:lnTo>
                <a:lnTo>
                  <a:pt x="1379852" y="5504716"/>
                </a:lnTo>
                <a:lnTo>
                  <a:pt x="1394794" y="5493229"/>
                </a:lnTo>
                <a:cubicBezTo>
                  <a:pt x="1400569" y="5490491"/>
                  <a:pt x="1407025" y="5488957"/>
                  <a:pt x="1413832" y="5488957"/>
                </a:cubicBezTo>
                <a:cubicBezTo>
                  <a:pt x="1427448" y="5488957"/>
                  <a:pt x="1439626" y="5495091"/>
                  <a:pt x="1447826" y="5504726"/>
                </a:cubicBezTo>
                <a:lnTo>
                  <a:pt x="1533557" y="5455233"/>
                </a:lnTo>
                <a:cubicBezTo>
                  <a:pt x="1496048" y="5436187"/>
                  <a:pt x="1454948" y="5426663"/>
                  <a:pt x="1413848" y="5426664"/>
                </a:cubicBezTo>
                <a:close/>
                <a:moveTo>
                  <a:pt x="1006648" y="5426664"/>
                </a:moveTo>
                <a:cubicBezTo>
                  <a:pt x="965548" y="5426663"/>
                  <a:pt x="924448" y="5436187"/>
                  <a:pt x="886938" y="5455233"/>
                </a:cubicBezTo>
                <a:lnTo>
                  <a:pt x="972652" y="5504716"/>
                </a:lnTo>
                <a:lnTo>
                  <a:pt x="972639" y="5504726"/>
                </a:lnTo>
                <a:lnTo>
                  <a:pt x="972669" y="5504726"/>
                </a:lnTo>
                <a:lnTo>
                  <a:pt x="972652" y="5504716"/>
                </a:lnTo>
                <a:lnTo>
                  <a:pt x="987594" y="5493229"/>
                </a:lnTo>
                <a:cubicBezTo>
                  <a:pt x="993369" y="5490491"/>
                  <a:pt x="999825" y="5488957"/>
                  <a:pt x="1006633" y="5488957"/>
                </a:cubicBezTo>
                <a:cubicBezTo>
                  <a:pt x="1020248" y="5488957"/>
                  <a:pt x="1032427" y="5495091"/>
                  <a:pt x="1040626" y="5504726"/>
                </a:cubicBezTo>
                <a:lnTo>
                  <a:pt x="1126357" y="5455233"/>
                </a:lnTo>
                <a:cubicBezTo>
                  <a:pt x="1088848" y="5436187"/>
                  <a:pt x="1047748" y="5426663"/>
                  <a:pt x="1006648" y="5426664"/>
                </a:cubicBezTo>
                <a:close/>
                <a:moveTo>
                  <a:pt x="599478" y="5426664"/>
                </a:moveTo>
                <a:cubicBezTo>
                  <a:pt x="558378" y="5426663"/>
                  <a:pt x="517278" y="5436187"/>
                  <a:pt x="479768" y="5455233"/>
                </a:cubicBezTo>
                <a:lnTo>
                  <a:pt x="565500" y="5504726"/>
                </a:lnTo>
                <a:cubicBezTo>
                  <a:pt x="573669" y="5495091"/>
                  <a:pt x="585877" y="5488957"/>
                  <a:pt x="599493" y="5488957"/>
                </a:cubicBezTo>
                <a:cubicBezTo>
                  <a:pt x="606301" y="5488957"/>
                  <a:pt x="612749" y="5490491"/>
                  <a:pt x="618521" y="5493229"/>
                </a:cubicBezTo>
                <a:lnTo>
                  <a:pt x="633473" y="5504716"/>
                </a:lnTo>
                <a:lnTo>
                  <a:pt x="633456" y="5504726"/>
                </a:lnTo>
                <a:lnTo>
                  <a:pt x="633486" y="5504726"/>
                </a:lnTo>
                <a:lnTo>
                  <a:pt x="633473" y="5504716"/>
                </a:lnTo>
                <a:lnTo>
                  <a:pt x="719187" y="5455233"/>
                </a:lnTo>
                <a:cubicBezTo>
                  <a:pt x="681678" y="5436187"/>
                  <a:pt x="640578" y="5426663"/>
                  <a:pt x="599478" y="5426664"/>
                </a:cubicBezTo>
                <a:close/>
                <a:moveTo>
                  <a:pt x="192308" y="5426664"/>
                </a:moveTo>
                <a:cubicBezTo>
                  <a:pt x="151208" y="5426663"/>
                  <a:pt x="110108" y="5436187"/>
                  <a:pt x="72599" y="5455233"/>
                </a:cubicBezTo>
                <a:lnTo>
                  <a:pt x="158330" y="5504726"/>
                </a:lnTo>
                <a:cubicBezTo>
                  <a:pt x="166499" y="5495091"/>
                  <a:pt x="178708" y="5488957"/>
                  <a:pt x="192323" y="5488957"/>
                </a:cubicBezTo>
                <a:cubicBezTo>
                  <a:pt x="199131" y="5488957"/>
                  <a:pt x="205579" y="5490491"/>
                  <a:pt x="211351" y="5493229"/>
                </a:cubicBezTo>
                <a:lnTo>
                  <a:pt x="226303" y="5504716"/>
                </a:lnTo>
                <a:lnTo>
                  <a:pt x="226286" y="5504726"/>
                </a:lnTo>
                <a:lnTo>
                  <a:pt x="226316" y="5504726"/>
                </a:lnTo>
                <a:lnTo>
                  <a:pt x="226303" y="5504716"/>
                </a:lnTo>
                <a:lnTo>
                  <a:pt x="312017" y="5455233"/>
                </a:lnTo>
                <a:cubicBezTo>
                  <a:pt x="274508" y="5436187"/>
                  <a:pt x="233408" y="5426663"/>
                  <a:pt x="192308" y="5426664"/>
                </a:cubicBezTo>
                <a:close/>
                <a:moveTo>
                  <a:pt x="11797038" y="5380394"/>
                </a:moveTo>
                <a:cubicBezTo>
                  <a:pt x="11780760" y="5380394"/>
                  <a:pt x="11766935" y="5391077"/>
                  <a:pt x="11762178" y="5405799"/>
                </a:cubicBezTo>
                <a:cubicBezTo>
                  <a:pt x="11761190" y="5409091"/>
                  <a:pt x="11760651" y="5412562"/>
                  <a:pt x="11760651" y="5416183"/>
                </a:cubicBezTo>
                <a:cubicBezTo>
                  <a:pt x="11760651" y="5436291"/>
                  <a:pt x="11776960" y="5452659"/>
                  <a:pt x="11797038" y="5452779"/>
                </a:cubicBezTo>
                <a:lnTo>
                  <a:pt x="11797038" y="5452809"/>
                </a:lnTo>
                <a:cubicBezTo>
                  <a:pt x="11817117" y="5452689"/>
                  <a:pt x="11833426" y="5436321"/>
                  <a:pt x="11833426" y="5416213"/>
                </a:cubicBezTo>
                <a:cubicBezTo>
                  <a:pt x="11833426" y="5412592"/>
                  <a:pt x="11832887" y="5409091"/>
                  <a:pt x="11831900" y="5405799"/>
                </a:cubicBezTo>
                <a:cubicBezTo>
                  <a:pt x="11827141" y="5391077"/>
                  <a:pt x="11813316" y="5380394"/>
                  <a:pt x="11797038" y="5380394"/>
                </a:cubicBezTo>
                <a:close/>
                <a:moveTo>
                  <a:pt x="10982669" y="5380394"/>
                </a:moveTo>
                <a:cubicBezTo>
                  <a:pt x="10966391" y="5380394"/>
                  <a:pt x="10952566" y="5391077"/>
                  <a:pt x="10947807" y="5405799"/>
                </a:cubicBezTo>
                <a:cubicBezTo>
                  <a:pt x="10946820" y="5409091"/>
                  <a:pt x="10946281" y="5412562"/>
                  <a:pt x="10946281" y="5416183"/>
                </a:cubicBezTo>
                <a:cubicBezTo>
                  <a:pt x="10946281" y="5436291"/>
                  <a:pt x="10962590" y="5452659"/>
                  <a:pt x="10982669" y="5452779"/>
                </a:cubicBezTo>
                <a:lnTo>
                  <a:pt x="10982669" y="5452809"/>
                </a:lnTo>
                <a:cubicBezTo>
                  <a:pt x="11002747" y="5452689"/>
                  <a:pt x="11019056" y="5436321"/>
                  <a:pt x="11019056" y="5416213"/>
                </a:cubicBezTo>
                <a:cubicBezTo>
                  <a:pt x="11019056" y="5412592"/>
                  <a:pt x="11018517" y="5409091"/>
                  <a:pt x="11017529" y="5405799"/>
                </a:cubicBezTo>
                <a:cubicBezTo>
                  <a:pt x="11012772" y="5391077"/>
                  <a:pt x="10998947" y="5380394"/>
                  <a:pt x="10982669" y="5380394"/>
                </a:cubicBezTo>
                <a:close/>
                <a:moveTo>
                  <a:pt x="10575469" y="5380394"/>
                </a:moveTo>
                <a:cubicBezTo>
                  <a:pt x="10559191" y="5380394"/>
                  <a:pt x="10545365" y="5391077"/>
                  <a:pt x="10540608" y="5405799"/>
                </a:cubicBezTo>
                <a:cubicBezTo>
                  <a:pt x="10539620" y="5409091"/>
                  <a:pt x="10539082" y="5412562"/>
                  <a:pt x="10539082" y="5416183"/>
                </a:cubicBezTo>
                <a:cubicBezTo>
                  <a:pt x="10539082" y="5436291"/>
                  <a:pt x="10555390" y="5452659"/>
                  <a:pt x="10575469" y="5452779"/>
                </a:cubicBezTo>
                <a:cubicBezTo>
                  <a:pt x="10595547" y="5452659"/>
                  <a:pt x="10611856" y="5436291"/>
                  <a:pt x="10611856" y="5416183"/>
                </a:cubicBezTo>
                <a:cubicBezTo>
                  <a:pt x="10611856" y="5412592"/>
                  <a:pt x="10611317" y="5409091"/>
                  <a:pt x="10610330" y="5405799"/>
                </a:cubicBezTo>
                <a:cubicBezTo>
                  <a:pt x="10605572" y="5391077"/>
                  <a:pt x="10591747" y="5380394"/>
                  <a:pt x="10575469" y="5380394"/>
                </a:cubicBezTo>
                <a:close/>
                <a:moveTo>
                  <a:pt x="9761099" y="5380394"/>
                </a:moveTo>
                <a:cubicBezTo>
                  <a:pt x="9744820" y="5380394"/>
                  <a:pt x="9730996" y="5391077"/>
                  <a:pt x="9726238" y="5405799"/>
                </a:cubicBezTo>
                <a:cubicBezTo>
                  <a:pt x="9725251" y="5409091"/>
                  <a:pt x="9724712" y="5412562"/>
                  <a:pt x="9724712" y="5416183"/>
                </a:cubicBezTo>
                <a:cubicBezTo>
                  <a:pt x="9724712" y="5436291"/>
                  <a:pt x="9741021" y="5452659"/>
                  <a:pt x="9761099" y="5452779"/>
                </a:cubicBezTo>
                <a:lnTo>
                  <a:pt x="9761099" y="5452809"/>
                </a:lnTo>
                <a:cubicBezTo>
                  <a:pt x="9781178" y="5452689"/>
                  <a:pt x="9797486" y="5436321"/>
                  <a:pt x="9797486" y="5416213"/>
                </a:cubicBezTo>
                <a:cubicBezTo>
                  <a:pt x="9797486" y="5412592"/>
                  <a:pt x="9796948" y="5409091"/>
                  <a:pt x="9795960" y="5405799"/>
                </a:cubicBezTo>
                <a:cubicBezTo>
                  <a:pt x="9791202" y="5391077"/>
                  <a:pt x="9777378" y="5380394"/>
                  <a:pt x="9761099" y="5380394"/>
                </a:cubicBezTo>
                <a:close/>
                <a:moveTo>
                  <a:pt x="8946729" y="5380394"/>
                </a:moveTo>
                <a:cubicBezTo>
                  <a:pt x="8930451" y="5380394"/>
                  <a:pt x="8916627" y="5391077"/>
                  <a:pt x="8911869" y="5405799"/>
                </a:cubicBezTo>
                <a:cubicBezTo>
                  <a:pt x="8910881" y="5409091"/>
                  <a:pt x="8910342" y="5412562"/>
                  <a:pt x="8910342" y="5416183"/>
                </a:cubicBezTo>
                <a:cubicBezTo>
                  <a:pt x="8910342" y="5436291"/>
                  <a:pt x="8926651" y="5452659"/>
                  <a:pt x="8946729" y="5452779"/>
                </a:cubicBezTo>
                <a:lnTo>
                  <a:pt x="8946729" y="5452809"/>
                </a:lnTo>
                <a:cubicBezTo>
                  <a:pt x="8966808" y="5452689"/>
                  <a:pt x="8983117" y="5436321"/>
                  <a:pt x="8983117" y="5416213"/>
                </a:cubicBezTo>
                <a:cubicBezTo>
                  <a:pt x="8983117" y="5412592"/>
                  <a:pt x="8982578" y="5409091"/>
                  <a:pt x="8981591" y="5405799"/>
                </a:cubicBezTo>
                <a:cubicBezTo>
                  <a:pt x="8976833" y="5391077"/>
                  <a:pt x="8963008" y="5380394"/>
                  <a:pt x="8946729" y="5380394"/>
                </a:cubicBezTo>
                <a:close/>
                <a:moveTo>
                  <a:pt x="8132390" y="5380394"/>
                </a:moveTo>
                <a:cubicBezTo>
                  <a:pt x="8116112" y="5380394"/>
                  <a:pt x="8102287" y="5391077"/>
                  <a:pt x="8097529" y="5405799"/>
                </a:cubicBezTo>
                <a:cubicBezTo>
                  <a:pt x="8096542" y="5409091"/>
                  <a:pt x="8096003" y="5412562"/>
                  <a:pt x="8096003" y="5416183"/>
                </a:cubicBezTo>
                <a:cubicBezTo>
                  <a:pt x="8096003" y="5436291"/>
                  <a:pt x="8112311" y="5452659"/>
                  <a:pt x="8132390" y="5452779"/>
                </a:cubicBezTo>
                <a:lnTo>
                  <a:pt x="8132390" y="5452809"/>
                </a:lnTo>
                <a:cubicBezTo>
                  <a:pt x="8152468" y="5452689"/>
                  <a:pt x="8168777" y="5436321"/>
                  <a:pt x="8168777" y="5416213"/>
                </a:cubicBezTo>
                <a:cubicBezTo>
                  <a:pt x="8168777" y="5412592"/>
                  <a:pt x="8168238" y="5409091"/>
                  <a:pt x="8167250" y="5405799"/>
                </a:cubicBezTo>
                <a:cubicBezTo>
                  <a:pt x="8162493" y="5391077"/>
                  <a:pt x="8148668" y="5380394"/>
                  <a:pt x="8132390" y="5380394"/>
                </a:cubicBezTo>
                <a:close/>
                <a:moveTo>
                  <a:pt x="7318020" y="5380394"/>
                </a:moveTo>
                <a:cubicBezTo>
                  <a:pt x="7301742" y="5380394"/>
                  <a:pt x="7287917" y="5391077"/>
                  <a:pt x="7283159" y="5405799"/>
                </a:cubicBezTo>
                <a:cubicBezTo>
                  <a:pt x="7282172" y="5409091"/>
                  <a:pt x="7281633" y="5412562"/>
                  <a:pt x="7281633" y="5416183"/>
                </a:cubicBezTo>
                <a:cubicBezTo>
                  <a:pt x="7281633" y="5436291"/>
                  <a:pt x="7297941" y="5452659"/>
                  <a:pt x="7318020" y="5452779"/>
                </a:cubicBezTo>
                <a:cubicBezTo>
                  <a:pt x="7338099" y="5452659"/>
                  <a:pt x="7354407" y="5436291"/>
                  <a:pt x="7354407" y="5416183"/>
                </a:cubicBezTo>
                <a:cubicBezTo>
                  <a:pt x="7354407" y="5412592"/>
                  <a:pt x="7353869" y="5409091"/>
                  <a:pt x="7352881" y="5405799"/>
                </a:cubicBezTo>
                <a:cubicBezTo>
                  <a:pt x="7348123" y="5391077"/>
                  <a:pt x="7334299" y="5380394"/>
                  <a:pt x="7318020" y="5380394"/>
                </a:cubicBezTo>
                <a:close/>
                <a:moveTo>
                  <a:pt x="6910821" y="5380394"/>
                </a:moveTo>
                <a:cubicBezTo>
                  <a:pt x="6894542" y="5380394"/>
                  <a:pt x="6880717" y="5391077"/>
                  <a:pt x="6875959" y="5405799"/>
                </a:cubicBezTo>
                <a:cubicBezTo>
                  <a:pt x="6874972" y="5409091"/>
                  <a:pt x="6874433" y="5412562"/>
                  <a:pt x="6874433" y="5416183"/>
                </a:cubicBezTo>
                <a:cubicBezTo>
                  <a:pt x="6874433" y="5436291"/>
                  <a:pt x="6890742" y="5452659"/>
                  <a:pt x="6910821" y="5452779"/>
                </a:cubicBezTo>
                <a:lnTo>
                  <a:pt x="6910821" y="5452809"/>
                </a:lnTo>
                <a:cubicBezTo>
                  <a:pt x="6930899" y="5452689"/>
                  <a:pt x="6947207" y="5436321"/>
                  <a:pt x="6947207" y="5416213"/>
                </a:cubicBezTo>
                <a:cubicBezTo>
                  <a:pt x="6947207" y="5412592"/>
                  <a:pt x="6946669" y="5409091"/>
                  <a:pt x="6945681" y="5405799"/>
                </a:cubicBezTo>
                <a:cubicBezTo>
                  <a:pt x="6940924" y="5391077"/>
                  <a:pt x="6927099" y="5380394"/>
                  <a:pt x="6910821" y="5380394"/>
                </a:cubicBezTo>
                <a:close/>
                <a:moveTo>
                  <a:pt x="6096451" y="5380394"/>
                </a:moveTo>
                <a:cubicBezTo>
                  <a:pt x="6080172" y="5380394"/>
                  <a:pt x="6066348" y="5391077"/>
                  <a:pt x="6061590" y="5405799"/>
                </a:cubicBezTo>
                <a:cubicBezTo>
                  <a:pt x="6060602" y="5409091"/>
                  <a:pt x="6060064" y="5412562"/>
                  <a:pt x="6060064" y="5416183"/>
                </a:cubicBezTo>
                <a:cubicBezTo>
                  <a:pt x="6060064" y="5436291"/>
                  <a:pt x="6076372" y="5452659"/>
                  <a:pt x="6096451" y="5452779"/>
                </a:cubicBezTo>
                <a:lnTo>
                  <a:pt x="6096451" y="5452809"/>
                </a:lnTo>
                <a:cubicBezTo>
                  <a:pt x="6116530" y="5452689"/>
                  <a:pt x="6132838" y="5436321"/>
                  <a:pt x="6132838" y="5416213"/>
                </a:cubicBezTo>
                <a:cubicBezTo>
                  <a:pt x="6132838" y="5412592"/>
                  <a:pt x="6132299" y="5409091"/>
                  <a:pt x="6131312" y="5405799"/>
                </a:cubicBezTo>
                <a:cubicBezTo>
                  <a:pt x="6126554" y="5391077"/>
                  <a:pt x="6112729" y="5380394"/>
                  <a:pt x="6096451" y="5380394"/>
                </a:cubicBezTo>
                <a:close/>
                <a:moveTo>
                  <a:pt x="5282082" y="5380394"/>
                </a:moveTo>
                <a:cubicBezTo>
                  <a:pt x="5265803" y="5380394"/>
                  <a:pt x="5251979" y="5391077"/>
                  <a:pt x="5247221" y="5405799"/>
                </a:cubicBezTo>
                <a:cubicBezTo>
                  <a:pt x="5246234" y="5409091"/>
                  <a:pt x="5245694" y="5412562"/>
                  <a:pt x="5245694" y="5416183"/>
                </a:cubicBezTo>
                <a:cubicBezTo>
                  <a:pt x="5245694" y="5436291"/>
                  <a:pt x="5262003" y="5452659"/>
                  <a:pt x="5282082" y="5452779"/>
                </a:cubicBezTo>
                <a:lnTo>
                  <a:pt x="5282082" y="5452809"/>
                </a:lnTo>
                <a:cubicBezTo>
                  <a:pt x="5302161" y="5452689"/>
                  <a:pt x="5318469" y="5436321"/>
                  <a:pt x="5318469" y="5416213"/>
                </a:cubicBezTo>
                <a:cubicBezTo>
                  <a:pt x="5318469" y="5412592"/>
                  <a:pt x="5317929" y="5409091"/>
                  <a:pt x="5316943" y="5405799"/>
                </a:cubicBezTo>
                <a:cubicBezTo>
                  <a:pt x="5312184" y="5391077"/>
                  <a:pt x="5298360" y="5380394"/>
                  <a:pt x="5282082" y="5380394"/>
                </a:cubicBezTo>
                <a:close/>
                <a:moveTo>
                  <a:pt x="4467741" y="5380394"/>
                </a:moveTo>
                <a:cubicBezTo>
                  <a:pt x="4451464" y="5380394"/>
                  <a:pt x="4437638" y="5391077"/>
                  <a:pt x="4432880" y="5405799"/>
                </a:cubicBezTo>
                <a:cubicBezTo>
                  <a:pt x="4431893" y="5409091"/>
                  <a:pt x="4431354" y="5412562"/>
                  <a:pt x="4431354" y="5416183"/>
                </a:cubicBezTo>
                <a:cubicBezTo>
                  <a:pt x="4431354" y="5436291"/>
                  <a:pt x="4447663" y="5452659"/>
                  <a:pt x="4467741" y="5452779"/>
                </a:cubicBezTo>
                <a:lnTo>
                  <a:pt x="4467741" y="5452809"/>
                </a:lnTo>
                <a:cubicBezTo>
                  <a:pt x="4487820" y="5452689"/>
                  <a:pt x="4504128" y="5436321"/>
                  <a:pt x="4504128" y="5416213"/>
                </a:cubicBezTo>
                <a:cubicBezTo>
                  <a:pt x="4504128" y="5412592"/>
                  <a:pt x="4503590" y="5409091"/>
                  <a:pt x="4502602" y="5405799"/>
                </a:cubicBezTo>
                <a:cubicBezTo>
                  <a:pt x="4497845" y="5391077"/>
                  <a:pt x="4484021" y="5380394"/>
                  <a:pt x="4467741" y="5380394"/>
                </a:cubicBezTo>
                <a:close/>
                <a:moveTo>
                  <a:pt x="3653371" y="5380394"/>
                </a:moveTo>
                <a:cubicBezTo>
                  <a:pt x="3637093" y="5380394"/>
                  <a:pt x="3623269" y="5391077"/>
                  <a:pt x="3618511" y="5405799"/>
                </a:cubicBezTo>
                <a:cubicBezTo>
                  <a:pt x="3617523" y="5409091"/>
                  <a:pt x="3616985" y="5412562"/>
                  <a:pt x="3616985" y="5416183"/>
                </a:cubicBezTo>
                <a:cubicBezTo>
                  <a:pt x="3616985" y="5436291"/>
                  <a:pt x="3633293" y="5452659"/>
                  <a:pt x="3653371" y="5452779"/>
                </a:cubicBezTo>
                <a:lnTo>
                  <a:pt x="3653371" y="5452809"/>
                </a:lnTo>
                <a:cubicBezTo>
                  <a:pt x="3673450" y="5452689"/>
                  <a:pt x="3689759" y="5436321"/>
                  <a:pt x="3689759" y="5416213"/>
                </a:cubicBezTo>
                <a:cubicBezTo>
                  <a:pt x="3689759" y="5412592"/>
                  <a:pt x="3689220" y="5409091"/>
                  <a:pt x="3688232" y="5405799"/>
                </a:cubicBezTo>
                <a:cubicBezTo>
                  <a:pt x="3683475" y="5391077"/>
                  <a:pt x="3669650" y="5380394"/>
                  <a:pt x="3653371" y="5380394"/>
                </a:cubicBezTo>
                <a:close/>
                <a:moveTo>
                  <a:pt x="2839002" y="5380394"/>
                </a:moveTo>
                <a:cubicBezTo>
                  <a:pt x="2822723" y="5380394"/>
                  <a:pt x="2808899" y="5391077"/>
                  <a:pt x="2804141" y="5405799"/>
                </a:cubicBezTo>
                <a:cubicBezTo>
                  <a:pt x="2803153" y="5409091"/>
                  <a:pt x="2802615" y="5412562"/>
                  <a:pt x="2802615" y="5416183"/>
                </a:cubicBezTo>
                <a:cubicBezTo>
                  <a:pt x="2802615" y="5436291"/>
                  <a:pt x="2818923" y="5452659"/>
                  <a:pt x="2839002" y="5452779"/>
                </a:cubicBezTo>
                <a:lnTo>
                  <a:pt x="2839002" y="5452809"/>
                </a:lnTo>
                <a:cubicBezTo>
                  <a:pt x="2859081" y="5452689"/>
                  <a:pt x="2875389" y="5436321"/>
                  <a:pt x="2875389" y="5416213"/>
                </a:cubicBezTo>
                <a:cubicBezTo>
                  <a:pt x="2875389" y="5412592"/>
                  <a:pt x="2874850" y="5409091"/>
                  <a:pt x="2873863" y="5405799"/>
                </a:cubicBezTo>
                <a:cubicBezTo>
                  <a:pt x="2869105" y="5391077"/>
                  <a:pt x="2855280" y="5380394"/>
                  <a:pt x="2839002" y="5380394"/>
                </a:cubicBezTo>
                <a:close/>
                <a:moveTo>
                  <a:pt x="2431802" y="5380394"/>
                </a:moveTo>
                <a:cubicBezTo>
                  <a:pt x="2415524" y="5380394"/>
                  <a:pt x="2401699" y="5391077"/>
                  <a:pt x="2396941" y="5405799"/>
                </a:cubicBezTo>
                <a:cubicBezTo>
                  <a:pt x="2395954" y="5409091"/>
                  <a:pt x="2395415" y="5412562"/>
                  <a:pt x="2395415" y="5416183"/>
                </a:cubicBezTo>
                <a:cubicBezTo>
                  <a:pt x="2395415" y="5436291"/>
                  <a:pt x="2411723" y="5452659"/>
                  <a:pt x="2431802" y="5452779"/>
                </a:cubicBezTo>
                <a:cubicBezTo>
                  <a:pt x="2451881" y="5452659"/>
                  <a:pt x="2468189" y="5436291"/>
                  <a:pt x="2468189" y="5416183"/>
                </a:cubicBezTo>
                <a:cubicBezTo>
                  <a:pt x="2468189" y="5412592"/>
                  <a:pt x="2467651" y="5409091"/>
                  <a:pt x="2466663" y="5405799"/>
                </a:cubicBezTo>
                <a:cubicBezTo>
                  <a:pt x="2461905" y="5391077"/>
                  <a:pt x="2448080" y="5380394"/>
                  <a:pt x="2431802" y="5380394"/>
                </a:cubicBezTo>
                <a:close/>
                <a:moveTo>
                  <a:pt x="1617432" y="5380394"/>
                </a:moveTo>
                <a:cubicBezTo>
                  <a:pt x="1601154" y="5380394"/>
                  <a:pt x="1587329" y="5391077"/>
                  <a:pt x="1582571" y="5405799"/>
                </a:cubicBezTo>
                <a:cubicBezTo>
                  <a:pt x="1581584" y="5409091"/>
                  <a:pt x="1581045" y="5412562"/>
                  <a:pt x="1581045" y="5416183"/>
                </a:cubicBezTo>
                <a:cubicBezTo>
                  <a:pt x="1581045" y="5436291"/>
                  <a:pt x="1597354" y="5452659"/>
                  <a:pt x="1617432" y="5452779"/>
                </a:cubicBezTo>
                <a:lnTo>
                  <a:pt x="1617432" y="5452809"/>
                </a:lnTo>
                <a:cubicBezTo>
                  <a:pt x="1637511" y="5452689"/>
                  <a:pt x="1653819" y="5436321"/>
                  <a:pt x="1653819" y="5416213"/>
                </a:cubicBezTo>
                <a:cubicBezTo>
                  <a:pt x="1653819" y="5412592"/>
                  <a:pt x="1653281" y="5409091"/>
                  <a:pt x="1652293" y="5405799"/>
                </a:cubicBezTo>
                <a:cubicBezTo>
                  <a:pt x="1647535" y="5391077"/>
                  <a:pt x="1633711" y="5380394"/>
                  <a:pt x="1617432" y="5380394"/>
                </a:cubicBezTo>
                <a:close/>
                <a:moveTo>
                  <a:pt x="11389839" y="5380364"/>
                </a:moveTo>
                <a:cubicBezTo>
                  <a:pt x="11373560" y="5380364"/>
                  <a:pt x="11359736" y="5391047"/>
                  <a:pt x="11354977" y="5405769"/>
                </a:cubicBezTo>
                <a:cubicBezTo>
                  <a:pt x="11353990" y="5409091"/>
                  <a:pt x="11353451" y="5412562"/>
                  <a:pt x="11353451" y="5416183"/>
                </a:cubicBezTo>
                <a:cubicBezTo>
                  <a:pt x="11353451" y="5436291"/>
                  <a:pt x="11369760" y="5452659"/>
                  <a:pt x="11389839" y="5452779"/>
                </a:cubicBezTo>
                <a:lnTo>
                  <a:pt x="11389839" y="5452749"/>
                </a:lnTo>
                <a:cubicBezTo>
                  <a:pt x="11409917" y="5452630"/>
                  <a:pt x="11426226" y="5436261"/>
                  <a:pt x="11426226" y="5416153"/>
                </a:cubicBezTo>
                <a:cubicBezTo>
                  <a:pt x="11426226" y="5412562"/>
                  <a:pt x="11425687" y="5409061"/>
                  <a:pt x="11424700" y="5405769"/>
                </a:cubicBezTo>
                <a:cubicBezTo>
                  <a:pt x="11419941" y="5391047"/>
                  <a:pt x="11406117" y="5380364"/>
                  <a:pt x="11389839" y="5380364"/>
                </a:cubicBezTo>
                <a:close/>
                <a:moveTo>
                  <a:pt x="10168299" y="5380364"/>
                </a:moveTo>
                <a:cubicBezTo>
                  <a:pt x="10152020" y="5380364"/>
                  <a:pt x="10138196" y="5391047"/>
                  <a:pt x="10133438" y="5405769"/>
                </a:cubicBezTo>
                <a:cubicBezTo>
                  <a:pt x="10132450" y="5409091"/>
                  <a:pt x="10131912" y="5412562"/>
                  <a:pt x="10131912" y="5416183"/>
                </a:cubicBezTo>
                <a:cubicBezTo>
                  <a:pt x="10131912" y="5436291"/>
                  <a:pt x="10148220" y="5452659"/>
                  <a:pt x="10168299" y="5452779"/>
                </a:cubicBezTo>
                <a:lnTo>
                  <a:pt x="10168299" y="5452749"/>
                </a:lnTo>
                <a:cubicBezTo>
                  <a:pt x="10188378" y="5452630"/>
                  <a:pt x="10204686" y="5436261"/>
                  <a:pt x="10204686" y="5416153"/>
                </a:cubicBezTo>
                <a:cubicBezTo>
                  <a:pt x="10204686" y="5412562"/>
                  <a:pt x="10204147" y="5409061"/>
                  <a:pt x="10203160" y="5405769"/>
                </a:cubicBezTo>
                <a:cubicBezTo>
                  <a:pt x="10198402" y="5391047"/>
                  <a:pt x="10184578" y="5380364"/>
                  <a:pt x="10168299" y="5380364"/>
                </a:cubicBezTo>
                <a:close/>
                <a:moveTo>
                  <a:pt x="9353929" y="5380364"/>
                </a:moveTo>
                <a:cubicBezTo>
                  <a:pt x="9337651" y="5380364"/>
                  <a:pt x="9323826" y="5391047"/>
                  <a:pt x="9319069" y="5405769"/>
                </a:cubicBezTo>
                <a:cubicBezTo>
                  <a:pt x="9318081" y="5409091"/>
                  <a:pt x="9317542" y="5412562"/>
                  <a:pt x="9317542" y="5416183"/>
                </a:cubicBezTo>
                <a:cubicBezTo>
                  <a:pt x="9317542" y="5436291"/>
                  <a:pt x="9333851" y="5452659"/>
                  <a:pt x="9353929" y="5452779"/>
                </a:cubicBezTo>
                <a:lnTo>
                  <a:pt x="9353929" y="5452749"/>
                </a:lnTo>
                <a:cubicBezTo>
                  <a:pt x="9374008" y="5452630"/>
                  <a:pt x="9390316" y="5436261"/>
                  <a:pt x="9390316" y="5416153"/>
                </a:cubicBezTo>
                <a:cubicBezTo>
                  <a:pt x="9390316" y="5412562"/>
                  <a:pt x="9389778" y="5409061"/>
                  <a:pt x="9388790" y="5405769"/>
                </a:cubicBezTo>
                <a:cubicBezTo>
                  <a:pt x="9384033" y="5391047"/>
                  <a:pt x="9370208" y="5380364"/>
                  <a:pt x="9353929" y="5380364"/>
                </a:cubicBezTo>
                <a:close/>
                <a:moveTo>
                  <a:pt x="8539560" y="5380364"/>
                </a:moveTo>
                <a:cubicBezTo>
                  <a:pt x="8523281" y="5380364"/>
                  <a:pt x="8509457" y="5391047"/>
                  <a:pt x="8504699" y="5405769"/>
                </a:cubicBezTo>
                <a:cubicBezTo>
                  <a:pt x="8503712" y="5409091"/>
                  <a:pt x="8503172" y="5412562"/>
                  <a:pt x="8503172" y="5416183"/>
                </a:cubicBezTo>
                <a:cubicBezTo>
                  <a:pt x="8503172" y="5436291"/>
                  <a:pt x="8519481" y="5452659"/>
                  <a:pt x="8539560" y="5452779"/>
                </a:cubicBezTo>
                <a:lnTo>
                  <a:pt x="8539560" y="5452749"/>
                </a:lnTo>
                <a:cubicBezTo>
                  <a:pt x="8559638" y="5452630"/>
                  <a:pt x="8575947" y="5436261"/>
                  <a:pt x="8575947" y="5416153"/>
                </a:cubicBezTo>
                <a:cubicBezTo>
                  <a:pt x="8575947" y="5412562"/>
                  <a:pt x="8575408" y="5409061"/>
                  <a:pt x="8574421" y="5405769"/>
                </a:cubicBezTo>
                <a:cubicBezTo>
                  <a:pt x="8569662" y="5391047"/>
                  <a:pt x="8555838" y="5380364"/>
                  <a:pt x="8539560" y="5380364"/>
                </a:cubicBezTo>
                <a:close/>
                <a:moveTo>
                  <a:pt x="7725190" y="5380364"/>
                </a:moveTo>
                <a:cubicBezTo>
                  <a:pt x="7708912" y="5380364"/>
                  <a:pt x="7695087" y="5391047"/>
                  <a:pt x="7690329" y="5405769"/>
                </a:cubicBezTo>
                <a:cubicBezTo>
                  <a:pt x="7689342" y="5409091"/>
                  <a:pt x="7688803" y="5412562"/>
                  <a:pt x="7688803" y="5416183"/>
                </a:cubicBezTo>
                <a:cubicBezTo>
                  <a:pt x="7688803" y="5436291"/>
                  <a:pt x="7705111" y="5452659"/>
                  <a:pt x="7725190" y="5452779"/>
                </a:cubicBezTo>
                <a:lnTo>
                  <a:pt x="7725190" y="5452749"/>
                </a:lnTo>
                <a:cubicBezTo>
                  <a:pt x="7745269" y="5452630"/>
                  <a:pt x="7761578" y="5436261"/>
                  <a:pt x="7761578" y="5416153"/>
                </a:cubicBezTo>
                <a:cubicBezTo>
                  <a:pt x="7761578" y="5412562"/>
                  <a:pt x="7761038" y="5409061"/>
                  <a:pt x="7760051" y="5405769"/>
                </a:cubicBezTo>
                <a:cubicBezTo>
                  <a:pt x="7755293" y="5391047"/>
                  <a:pt x="7741468" y="5380364"/>
                  <a:pt x="7725190" y="5380364"/>
                </a:cubicBezTo>
                <a:close/>
                <a:moveTo>
                  <a:pt x="6503651" y="5380364"/>
                </a:moveTo>
                <a:cubicBezTo>
                  <a:pt x="6487372" y="5380364"/>
                  <a:pt x="6473547" y="5391047"/>
                  <a:pt x="6468790" y="5405769"/>
                </a:cubicBezTo>
                <a:cubicBezTo>
                  <a:pt x="6467802" y="5409091"/>
                  <a:pt x="6467264" y="5412562"/>
                  <a:pt x="6467264" y="5416183"/>
                </a:cubicBezTo>
                <a:cubicBezTo>
                  <a:pt x="6467264" y="5436291"/>
                  <a:pt x="6483572" y="5452659"/>
                  <a:pt x="6503651" y="5452779"/>
                </a:cubicBezTo>
                <a:lnTo>
                  <a:pt x="6503651" y="5452749"/>
                </a:lnTo>
                <a:cubicBezTo>
                  <a:pt x="6523729" y="5452630"/>
                  <a:pt x="6540037" y="5436261"/>
                  <a:pt x="6540037" y="5416153"/>
                </a:cubicBezTo>
                <a:cubicBezTo>
                  <a:pt x="6540037" y="5412562"/>
                  <a:pt x="6539499" y="5409061"/>
                  <a:pt x="6538511" y="5405769"/>
                </a:cubicBezTo>
                <a:cubicBezTo>
                  <a:pt x="6533754" y="5391047"/>
                  <a:pt x="6519929" y="5380364"/>
                  <a:pt x="6503651" y="5380364"/>
                </a:cubicBezTo>
                <a:close/>
                <a:moveTo>
                  <a:pt x="5689281" y="5380364"/>
                </a:moveTo>
                <a:cubicBezTo>
                  <a:pt x="5673004" y="5380364"/>
                  <a:pt x="5659178" y="5391047"/>
                  <a:pt x="5654420" y="5405769"/>
                </a:cubicBezTo>
                <a:cubicBezTo>
                  <a:pt x="5653432" y="5409091"/>
                  <a:pt x="5652895" y="5412562"/>
                  <a:pt x="5652895" y="5416183"/>
                </a:cubicBezTo>
                <a:cubicBezTo>
                  <a:pt x="5652895" y="5436291"/>
                  <a:pt x="5669203" y="5452659"/>
                  <a:pt x="5689281" y="5452779"/>
                </a:cubicBezTo>
                <a:lnTo>
                  <a:pt x="5689281" y="5452749"/>
                </a:lnTo>
                <a:cubicBezTo>
                  <a:pt x="5709360" y="5452630"/>
                  <a:pt x="5725668" y="5436261"/>
                  <a:pt x="5725668" y="5416153"/>
                </a:cubicBezTo>
                <a:cubicBezTo>
                  <a:pt x="5725668" y="5412562"/>
                  <a:pt x="5725130" y="5409061"/>
                  <a:pt x="5724142" y="5405769"/>
                </a:cubicBezTo>
                <a:cubicBezTo>
                  <a:pt x="5719385" y="5391047"/>
                  <a:pt x="5705559" y="5380364"/>
                  <a:pt x="5689281" y="5380364"/>
                </a:cubicBezTo>
                <a:close/>
                <a:moveTo>
                  <a:pt x="4874911" y="5380364"/>
                </a:moveTo>
                <a:cubicBezTo>
                  <a:pt x="4858633" y="5380364"/>
                  <a:pt x="4844808" y="5391047"/>
                  <a:pt x="4840050" y="5405769"/>
                </a:cubicBezTo>
                <a:cubicBezTo>
                  <a:pt x="4839063" y="5409091"/>
                  <a:pt x="4838524" y="5412562"/>
                  <a:pt x="4838524" y="5416183"/>
                </a:cubicBezTo>
                <a:cubicBezTo>
                  <a:pt x="4838524" y="5436291"/>
                  <a:pt x="4854832" y="5452659"/>
                  <a:pt x="4874911" y="5452779"/>
                </a:cubicBezTo>
                <a:lnTo>
                  <a:pt x="4874911" y="5452749"/>
                </a:lnTo>
                <a:cubicBezTo>
                  <a:pt x="4894990" y="5452630"/>
                  <a:pt x="4911298" y="5436261"/>
                  <a:pt x="4911298" y="5416153"/>
                </a:cubicBezTo>
                <a:cubicBezTo>
                  <a:pt x="4911298" y="5412562"/>
                  <a:pt x="4910760" y="5409061"/>
                  <a:pt x="4909772" y="5405769"/>
                </a:cubicBezTo>
                <a:cubicBezTo>
                  <a:pt x="4905014" y="5391047"/>
                  <a:pt x="4891190" y="5380364"/>
                  <a:pt x="4874911" y="5380364"/>
                </a:cubicBezTo>
                <a:close/>
                <a:moveTo>
                  <a:pt x="4060542" y="5380364"/>
                </a:moveTo>
                <a:cubicBezTo>
                  <a:pt x="4044263" y="5380364"/>
                  <a:pt x="4030438" y="5391047"/>
                  <a:pt x="4025681" y="5405769"/>
                </a:cubicBezTo>
                <a:cubicBezTo>
                  <a:pt x="4024693" y="5409091"/>
                  <a:pt x="4024154" y="5412562"/>
                  <a:pt x="4024154" y="5416183"/>
                </a:cubicBezTo>
                <a:cubicBezTo>
                  <a:pt x="4024154" y="5436291"/>
                  <a:pt x="4040463" y="5452659"/>
                  <a:pt x="4060542" y="5452779"/>
                </a:cubicBezTo>
                <a:lnTo>
                  <a:pt x="4060542" y="5452749"/>
                </a:lnTo>
                <a:cubicBezTo>
                  <a:pt x="4080620" y="5452630"/>
                  <a:pt x="4096928" y="5436261"/>
                  <a:pt x="4096928" y="5416153"/>
                </a:cubicBezTo>
                <a:cubicBezTo>
                  <a:pt x="4096928" y="5412562"/>
                  <a:pt x="4096390" y="5409061"/>
                  <a:pt x="4095403" y="5405769"/>
                </a:cubicBezTo>
                <a:cubicBezTo>
                  <a:pt x="4090645" y="5391047"/>
                  <a:pt x="4076820" y="5380364"/>
                  <a:pt x="4060542" y="5380364"/>
                </a:cubicBezTo>
                <a:close/>
                <a:moveTo>
                  <a:pt x="3246172" y="5380364"/>
                </a:moveTo>
                <a:cubicBezTo>
                  <a:pt x="3229893" y="5380364"/>
                  <a:pt x="3216068" y="5391047"/>
                  <a:pt x="3211311" y="5405769"/>
                </a:cubicBezTo>
                <a:cubicBezTo>
                  <a:pt x="3210323" y="5409091"/>
                  <a:pt x="3209785" y="5412562"/>
                  <a:pt x="3209785" y="5416183"/>
                </a:cubicBezTo>
                <a:cubicBezTo>
                  <a:pt x="3209785" y="5436291"/>
                  <a:pt x="3226093" y="5452659"/>
                  <a:pt x="3246172" y="5452779"/>
                </a:cubicBezTo>
                <a:lnTo>
                  <a:pt x="3246172" y="5452749"/>
                </a:lnTo>
                <a:cubicBezTo>
                  <a:pt x="3266250" y="5452630"/>
                  <a:pt x="3282559" y="5436261"/>
                  <a:pt x="3282559" y="5416153"/>
                </a:cubicBezTo>
                <a:cubicBezTo>
                  <a:pt x="3282559" y="5412562"/>
                  <a:pt x="3282020" y="5409061"/>
                  <a:pt x="3281033" y="5405769"/>
                </a:cubicBezTo>
                <a:cubicBezTo>
                  <a:pt x="3276275" y="5391047"/>
                  <a:pt x="3262450" y="5380364"/>
                  <a:pt x="3246172" y="5380364"/>
                </a:cubicBezTo>
                <a:close/>
                <a:moveTo>
                  <a:pt x="2024632" y="5380364"/>
                </a:moveTo>
                <a:cubicBezTo>
                  <a:pt x="2008354" y="5380364"/>
                  <a:pt x="1994529" y="5391047"/>
                  <a:pt x="1989771" y="5405769"/>
                </a:cubicBezTo>
                <a:cubicBezTo>
                  <a:pt x="1988784" y="5409091"/>
                  <a:pt x="1988245" y="5412562"/>
                  <a:pt x="1988245" y="5416183"/>
                </a:cubicBezTo>
                <a:cubicBezTo>
                  <a:pt x="1988245" y="5436291"/>
                  <a:pt x="2004554" y="5452659"/>
                  <a:pt x="2024632" y="5452779"/>
                </a:cubicBezTo>
                <a:lnTo>
                  <a:pt x="2024632" y="5452749"/>
                </a:lnTo>
                <a:cubicBezTo>
                  <a:pt x="2044711" y="5452630"/>
                  <a:pt x="2061019" y="5436261"/>
                  <a:pt x="2061019" y="5416153"/>
                </a:cubicBezTo>
                <a:cubicBezTo>
                  <a:pt x="2061019" y="5412562"/>
                  <a:pt x="2060481" y="5409061"/>
                  <a:pt x="2059493" y="5405769"/>
                </a:cubicBezTo>
                <a:cubicBezTo>
                  <a:pt x="2054735" y="5391047"/>
                  <a:pt x="2040911" y="5380364"/>
                  <a:pt x="2024632" y="5380364"/>
                </a:cubicBezTo>
                <a:close/>
                <a:moveTo>
                  <a:pt x="1210262" y="5380364"/>
                </a:moveTo>
                <a:cubicBezTo>
                  <a:pt x="1193984" y="5380364"/>
                  <a:pt x="1180159" y="5391047"/>
                  <a:pt x="1175401" y="5405769"/>
                </a:cubicBezTo>
                <a:cubicBezTo>
                  <a:pt x="1174414" y="5409091"/>
                  <a:pt x="1173875" y="5412562"/>
                  <a:pt x="1173875" y="5416183"/>
                </a:cubicBezTo>
                <a:cubicBezTo>
                  <a:pt x="1173875" y="5436291"/>
                  <a:pt x="1190184" y="5452659"/>
                  <a:pt x="1210262" y="5452779"/>
                </a:cubicBezTo>
                <a:lnTo>
                  <a:pt x="1210262" y="5452749"/>
                </a:lnTo>
                <a:cubicBezTo>
                  <a:pt x="1230341" y="5452630"/>
                  <a:pt x="1246650" y="5436261"/>
                  <a:pt x="1246650" y="5416153"/>
                </a:cubicBezTo>
                <a:cubicBezTo>
                  <a:pt x="1246650" y="5412562"/>
                  <a:pt x="1246111" y="5409061"/>
                  <a:pt x="1245123" y="5405769"/>
                </a:cubicBezTo>
                <a:cubicBezTo>
                  <a:pt x="1240366" y="5391047"/>
                  <a:pt x="1226541" y="5380364"/>
                  <a:pt x="1210262" y="5380364"/>
                </a:cubicBezTo>
                <a:close/>
                <a:moveTo>
                  <a:pt x="803093" y="5380364"/>
                </a:moveTo>
                <a:cubicBezTo>
                  <a:pt x="786814" y="5380364"/>
                  <a:pt x="772989" y="5391047"/>
                  <a:pt x="768232" y="5405769"/>
                </a:cubicBezTo>
                <a:lnTo>
                  <a:pt x="768232" y="5405799"/>
                </a:lnTo>
                <a:cubicBezTo>
                  <a:pt x="767244" y="5409091"/>
                  <a:pt x="766705" y="5412562"/>
                  <a:pt x="766705" y="5416183"/>
                </a:cubicBezTo>
                <a:cubicBezTo>
                  <a:pt x="766705" y="5436291"/>
                  <a:pt x="783014" y="5452659"/>
                  <a:pt x="803093" y="5452779"/>
                </a:cubicBezTo>
                <a:cubicBezTo>
                  <a:pt x="823171" y="5452659"/>
                  <a:pt x="839480" y="5436291"/>
                  <a:pt x="839480" y="5416183"/>
                </a:cubicBezTo>
                <a:cubicBezTo>
                  <a:pt x="839480" y="5412562"/>
                  <a:pt x="838941" y="5409061"/>
                  <a:pt x="837954" y="5405769"/>
                </a:cubicBezTo>
                <a:cubicBezTo>
                  <a:pt x="833196" y="5391047"/>
                  <a:pt x="819371" y="5380364"/>
                  <a:pt x="803093" y="5380364"/>
                </a:cubicBezTo>
                <a:close/>
                <a:moveTo>
                  <a:pt x="395893" y="5380364"/>
                </a:moveTo>
                <a:cubicBezTo>
                  <a:pt x="379614" y="5380364"/>
                  <a:pt x="365790" y="5391047"/>
                  <a:pt x="361032" y="5405769"/>
                </a:cubicBezTo>
                <a:lnTo>
                  <a:pt x="361032" y="5405739"/>
                </a:lnTo>
                <a:cubicBezTo>
                  <a:pt x="360044" y="5409061"/>
                  <a:pt x="359506" y="5412532"/>
                  <a:pt x="359506" y="5416153"/>
                </a:cubicBezTo>
                <a:cubicBezTo>
                  <a:pt x="359506" y="5436261"/>
                  <a:pt x="375814" y="5452630"/>
                  <a:pt x="395893" y="5452749"/>
                </a:cubicBezTo>
                <a:cubicBezTo>
                  <a:pt x="415971" y="5452630"/>
                  <a:pt x="432280" y="5436261"/>
                  <a:pt x="432280" y="5416153"/>
                </a:cubicBezTo>
                <a:cubicBezTo>
                  <a:pt x="432280" y="5412562"/>
                  <a:pt x="431741" y="5409061"/>
                  <a:pt x="430754" y="5405769"/>
                </a:cubicBezTo>
                <a:cubicBezTo>
                  <a:pt x="425996" y="5391047"/>
                  <a:pt x="412171" y="5380364"/>
                  <a:pt x="395893" y="5380364"/>
                </a:cubicBezTo>
                <a:close/>
                <a:moveTo>
                  <a:pt x="11966376" y="5328447"/>
                </a:moveTo>
                <a:lnTo>
                  <a:pt x="11846442" y="5397690"/>
                </a:lnTo>
                <a:cubicBezTo>
                  <a:pt x="11848626" y="5403465"/>
                  <a:pt x="11849884" y="5409659"/>
                  <a:pt x="11849884" y="5416183"/>
                </a:cubicBezTo>
                <a:cubicBezTo>
                  <a:pt x="11849884" y="5420073"/>
                  <a:pt x="11849404" y="5423813"/>
                  <a:pt x="11848596" y="5427464"/>
                </a:cubicBezTo>
                <a:cubicBezTo>
                  <a:pt x="11848537" y="5427733"/>
                  <a:pt x="11848447" y="5428032"/>
                  <a:pt x="11848387" y="5428302"/>
                </a:cubicBezTo>
                <a:cubicBezTo>
                  <a:pt x="11848178" y="5429259"/>
                  <a:pt x="11847938" y="5430217"/>
                  <a:pt x="11847669" y="5431145"/>
                </a:cubicBezTo>
                <a:cubicBezTo>
                  <a:pt x="11847280" y="5432521"/>
                  <a:pt x="11846831" y="5433898"/>
                  <a:pt x="11846322" y="5435244"/>
                </a:cubicBezTo>
                <a:lnTo>
                  <a:pt x="11853265" y="5439254"/>
                </a:lnTo>
                <a:lnTo>
                  <a:pt x="11864534" y="5445770"/>
                </a:lnTo>
                <a:lnTo>
                  <a:pt x="11864516" y="5445777"/>
                </a:lnTo>
                <a:lnTo>
                  <a:pt x="11864546" y="5445777"/>
                </a:lnTo>
                <a:lnTo>
                  <a:pt x="11864534" y="5445770"/>
                </a:lnTo>
                <a:lnTo>
                  <a:pt x="11930765" y="5419419"/>
                </a:lnTo>
                <a:cubicBezTo>
                  <a:pt x="11999400" y="5401846"/>
                  <a:pt x="12073405" y="5410632"/>
                  <a:pt x="12136671" y="5445777"/>
                </a:cubicBezTo>
                <a:lnTo>
                  <a:pt x="12154894" y="5435244"/>
                </a:lnTo>
                <a:cubicBezTo>
                  <a:pt x="12154386" y="5433898"/>
                  <a:pt x="12153937" y="5432551"/>
                  <a:pt x="12153547" y="5431145"/>
                </a:cubicBezTo>
                <a:cubicBezTo>
                  <a:pt x="12153278" y="5430217"/>
                  <a:pt x="12153069" y="5429259"/>
                  <a:pt x="12152830" y="5428302"/>
                </a:cubicBezTo>
                <a:cubicBezTo>
                  <a:pt x="12152770" y="5428032"/>
                  <a:pt x="12152679" y="5427763"/>
                  <a:pt x="12152619" y="5427464"/>
                </a:cubicBezTo>
                <a:cubicBezTo>
                  <a:pt x="12151811" y="5423813"/>
                  <a:pt x="12151334" y="5420073"/>
                  <a:pt x="12151334" y="5416183"/>
                </a:cubicBezTo>
                <a:cubicBezTo>
                  <a:pt x="12151334" y="5409659"/>
                  <a:pt x="12152590" y="5403465"/>
                  <a:pt x="12154774" y="5397690"/>
                </a:cubicBezTo>
                <a:lnTo>
                  <a:pt x="12034841" y="5328447"/>
                </a:lnTo>
                <a:cubicBezTo>
                  <a:pt x="12026672" y="5338082"/>
                  <a:pt x="12014462" y="5344216"/>
                  <a:pt x="12000848" y="5344216"/>
                </a:cubicBezTo>
                <a:cubicBezTo>
                  <a:pt x="12000757" y="5344216"/>
                  <a:pt x="12000697" y="5344216"/>
                  <a:pt x="12000608" y="5344216"/>
                </a:cubicBezTo>
                <a:cubicBezTo>
                  <a:pt x="12000519" y="5344216"/>
                  <a:pt x="12000459" y="5344216"/>
                  <a:pt x="12000369" y="5344216"/>
                </a:cubicBezTo>
                <a:cubicBezTo>
                  <a:pt x="11986754" y="5344216"/>
                  <a:pt x="11974575" y="5338082"/>
                  <a:pt x="11966376" y="5328447"/>
                </a:cubicBezTo>
                <a:close/>
                <a:moveTo>
                  <a:pt x="11559236" y="5328447"/>
                </a:moveTo>
                <a:lnTo>
                  <a:pt x="11439302" y="5397690"/>
                </a:lnTo>
                <a:cubicBezTo>
                  <a:pt x="11441486" y="5403465"/>
                  <a:pt x="11442744" y="5409659"/>
                  <a:pt x="11442744" y="5416183"/>
                </a:cubicBezTo>
                <a:cubicBezTo>
                  <a:pt x="11442744" y="5420073"/>
                  <a:pt x="11442264" y="5423813"/>
                  <a:pt x="11441457" y="5427464"/>
                </a:cubicBezTo>
                <a:cubicBezTo>
                  <a:pt x="11441397" y="5427733"/>
                  <a:pt x="11441307" y="5428032"/>
                  <a:pt x="11441247" y="5428302"/>
                </a:cubicBezTo>
                <a:cubicBezTo>
                  <a:pt x="11441008" y="5429259"/>
                  <a:pt x="11440768" y="5430217"/>
                  <a:pt x="11440499" y="5431145"/>
                </a:cubicBezTo>
                <a:cubicBezTo>
                  <a:pt x="11440110" y="5432521"/>
                  <a:pt x="11439661" y="5433898"/>
                  <a:pt x="11439153" y="5435244"/>
                </a:cubicBezTo>
                <a:lnTo>
                  <a:pt x="11446095" y="5439254"/>
                </a:lnTo>
                <a:lnTo>
                  <a:pt x="11457376" y="5445777"/>
                </a:lnTo>
                <a:cubicBezTo>
                  <a:pt x="11541730" y="5398917"/>
                  <a:pt x="11645176" y="5398917"/>
                  <a:pt x="11729530" y="5445777"/>
                </a:cubicBezTo>
                <a:lnTo>
                  <a:pt x="11747754" y="5435244"/>
                </a:lnTo>
                <a:cubicBezTo>
                  <a:pt x="11747246" y="5433898"/>
                  <a:pt x="11746796" y="5432551"/>
                  <a:pt x="11746408" y="5431145"/>
                </a:cubicBezTo>
                <a:cubicBezTo>
                  <a:pt x="11746108" y="5430217"/>
                  <a:pt x="11745899" y="5429259"/>
                  <a:pt x="11745660" y="5428302"/>
                </a:cubicBezTo>
                <a:cubicBezTo>
                  <a:pt x="11745600" y="5428032"/>
                  <a:pt x="11745510" y="5427733"/>
                  <a:pt x="11745450" y="5427464"/>
                </a:cubicBezTo>
                <a:cubicBezTo>
                  <a:pt x="11744642" y="5423813"/>
                  <a:pt x="11744163" y="5420073"/>
                  <a:pt x="11744163" y="5416183"/>
                </a:cubicBezTo>
                <a:lnTo>
                  <a:pt x="11744193" y="5416183"/>
                </a:lnTo>
                <a:cubicBezTo>
                  <a:pt x="11744193" y="5409659"/>
                  <a:pt x="11745450" y="5403465"/>
                  <a:pt x="11747634" y="5397690"/>
                </a:cubicBezTo>
                <a:lnTo>
                  <a:pt x="11627701" y="5328447"/>
                </a:lnTo>
                <a:cubicBezTo>
                  <a:pt x="11619531" y="5338082"/>
                  <a:pt x="11607323" y="5344216"/>
                  <a:pt x="11593708" y="5344216"/>
                </a:cubicBezTo>
                <a:cubicBezTo>
                  <a:pt x="11593618" y="5344216"/>
                  <a:pt x="11593558" y="5344216"/>
                  <a:pt x="11593468" y="5344216"/>
                </a:cubicBezTo>
                <a:cubicBezTo>
                  <a:pt x="11593378" y="5344216"/>
                  <a:pt x="11593319" y="5344216"/>
                  <a:pt x="11593229" y="5344216"/>
                </a:cubicBezTo>
                <a:cubicBezTo>
                  <a:pt x="11579614" y="5344216"/>
                  <a:pt x="11567435" y="5338082"/>
                  <a:pt x="11559236" y="5328447"/>
                </a:cubicBezTo>
                <a:close/>
                <a:moveTo>
                  <a:pt x="10744866" y="5328447"/>
                </a:moveTo>
                <a:lnTo>
                  <a:pt x="10624932" y="5397690"/>
                </a:lnTo>
                <a:cubicBezTo>
                  <a:pt x="10627117" y="5403465"/>
                  <a:pt x="10628373" y="5409659"/>
                  <a:pt x="10628373" y="5416183"/>
                </a:cubicBezTo>
                <a:cubicBezTo>
                  <a:pt x="10628373" y="5420073"/>
                  <a:pt x="10627895" y="5423813"/>
                  <a:pt x="10627087" y="5427464"/>
                </a:cubicBezTo>
                <a:cubicBezTo>
                  <a:pt x="10627027" y="5427733"/>
                  <a:pt x="10626937" y="5428032"/>
                  <a:pt x="10626877" y="5428302"/>
                </a:cubicBezTo>
                <a:cubicBezTo>
                  <a:pt x="10626638" y="5429259"/>
                  <a:pt x="10626399" y="5430217"/>
                  <a:pt x="10626129" y="5431145"/>
                </a:cubicBezTo>
                <a:cubicBezTo>
                  <a:pt x="10625740" y="5432521"/>
                  <a:pt x="10625292" y="5433898"/>
                  <a:pt x="10624783" y="5435244"/>
                </a:cubicBezTo>
                <a:lnTo>
                  <a:pt x="10631725" y="5439254"/>
                </a:lnTo>
                <a:lnTo>
                  <a:pt x="10643006" y="5445777"/>
                </a:lnTo>
                <a:lnTo>
                  <a:pt x="10643036" y="5445777"/>
                </a:lnTo>
                <a:cubicBezTo>
                  <a:pt x="10727391" y="5398917"/>
                  <a:pt x="10830837" y="5398917"/>
                  <a:pt x="10915191" y="5445777"/>
                </a:cubicBezTo>
                <a:lnTo>
                  <a:pt x="10933415" y="5435244"/>
                </a:lnTo>
                <a:cubicBezTo>
                  <a:pt x="10932906" y="5433898"/>
                  <a:pt x="10932457" y="5432551"/>
                  <a:pt x="10932068" y="5431145"/>
                </a:cubicBezTo>
                <a:cubicBezTo>
                  <a:pt x="10931769" y="5430217"/>
                  <a:pt x="10931559" y="5429259"/>
                  <a:pt x="10931319" y="5428302"/>
                </a:cubicBezTo>
                <a:cubicBezTo>
                  <a:pt x="10931260" y="5428032"/>
                  <a:pt x="10931170" y="5427733"/>
                  <a:pt x="10931111" y="5427464"/>
                </a:cubicBezTo>
                <a:cubicBezTo>
                  <a:pt x="10930303" y="5423813"/>
                  <a:pt x="10929823" y="5420073"/>
                  <a:pt x="10929823" y="5416183"/>
                </a:cubicBezTo>
                <a:cubicBezTo>
                  <a:pt x="10929823" y="5409659"/>
                  <a:pt x="10931081" y="5403465"/>
                  <a:pt x="10933265" y="5397690"/>
                </a:cubicBezTo>
                <a:lnTo>
                  <a:pt x="10813331" y="5328447"/>
                </a:lnTo>
                <a:cubicBezTo>
                  <a:pt x="10805162" y="5338082"/>
                  <a:pt x="10792953" y="5344216"/>
                  <a:pt x="10779338" y="5344216"/>
                </a:cubicBezTo>
                <a:cubicBezTo>
                  <a:pt x="10779248" y="5344216"/>
                  <a:pt x="10779189" y="5344216"/>
                  <a:pt x="10779099" y="5344216"/>
                </a:cubicBezTo>
                <a:cubicBezTo>
                  <a:pt x="10779009" y="5344216"/>
                  <a:pt x="10778949" y="5344216"/>
                  <a:pt x="10778859" y="5344216"/>
                </a:cubicBezTo>
                <a:cubicBezTo>
                  <a:pt x="10765244" y="5344216"/>
                  <a:pt x="10753065" y="5338082"/>
                  <a:pt x="10744866" y="5328447"/>
                </a:cubicBezTo>
                <a:close/>
                <a:moveTo>
                  <a:pt x="9930496" y="5328447"/>
                </a:moveTo>
                <a:lnTo>
                  <a:pt x="9810563" y="5397690"/>
                </a:lnTo>
                <a:cubicBezTo>
                  <a:pt x="9812747" y="5403465"/>
                  <a:pt x="9814004" y="5409659"/>
                  <a:pt x="9814004" y="5416183"/>
                </a:cubicBezTo>
                <a:cubicBezTo>
                  <a:pt x="9814004" y="5420073"/>
                  <a:pt x="9813525" y="5423813"/>
                  <a:pt x="9812718" y="5427464"/>
                </a:cubicBezTo>
                <a:cubicBezTo>
                  <a:pt x="9812658" y="5427733"/>
                  <a:pt x="9812568" y="5428032"/>
                  <a:pt x="9812508" y="5428302"/>
                </a:cubicBezTo>
                <a:cubicBezTo>
                  <a:pt x="9812268" y="5429259"/>
                  <a:pt x="9812029" y="5430217"/>
                  <a:pt x="9811760" y="5431145"/>
                </a:cubicBezTo>
                <a:cubicBezTo>
                  <a:pt x="9811371" y="5432521"/>
                  <a:pt x="9810922" y="5433898"/>
                  <a:pt x="9810413" y="5435244"/>
                </a:cubicBezTo>
                <a:lnTo>
                  <a:pt x="9817356" y="5439254"/>
                </a:lnTo>
                <a:lnTo>
                  <a:pt x="9828636" y="5445777"/>
                </a:lnTo>
                <a:lnTo>
                  <a:pt x="9828636" y="5445807"/>
                </a:lnTo>
                <a:cubicBezTo>
                  <a:pt x="9912991" y="5398947"/>
                  <a:pt x="10016437" y="5398947"/>
                  <a:pt x="10100792" y="5445807"/>
                </a:cubicBezTo>
                <a:lnTo>
                  <a:pt x="10119015" y="5435274"/>
                </a:lnTo>
                <a:cubicBezTo>
                  <a:pt x="10118506" y="5433928"/>
                  <a:pt x="10118058" y="5432581"/>
                  <a:pt x="10117668" y="5431174"/>
                </a:cubicBezTo>
                <a:cubicBezTo>
                  <a:pt x="10117399" y="5430247"/>
                  <a:pt x="10117190" y="5429289"/>
                  <a:pt x="10116950" y="5428332"/>
                </a:cubicBezTo>
                <a:cubicBezTo>
                  <a:pt x="10116890" y="5428032"/>
                  <a:pt x="10116800" y="5427763"/>
                  <a:pt x="10116740" y="5427464"/>
                </a:cubicBezTo>
                <a:cubicBezTo>
                  <a:pt x="10115932" y="5423813"/>
                  <a:pt x="10115454" y="5420073"/>
                  <a:pt x="10115454" y="5416183"/>
                </a:cubicBezTo>
                <a:cubicBezTo>
                  <a:pt x="10115454" y="5409659"/>
                  <a:pt x="10116710" y="5403465"/>
                  <a:pt x="10118895" y="5397690"/>
                </a:cubicBezTo>
                <a:lnTo>
                  <a:pt x="9998962" y="5328447"/>
                </a:lnTo>
                <a:cubicBezTo>
                  <a:pt x="9990793" y="5338082"/>
                  <a:pt x="9978584" y="5344216"/>
                  <a:pt x="9964968" y="5344216"/>
                </a:cubicBezTo>
                <a:cubicBezTo>
                  <a:pt x="9964878" y="5344216"/>
                  <a:pt x="9964818" y="5344216"/>
                  <a:pt x="9964729" y="5344216"/>
                </a:cubicBezTo>
                <a:cubicBezTo>
                  <a:pt x="9964639" y="5344216"/>
                  <a:pt x="9964580" y="5344216"/>
                  <a:pt x="9964490" y="5344216"/>
                </a:cubicBezTo>
                <a:cubicBezTo>
                  <a:pt x="9950874" y="5344216"/>
                  <a:pt x="9938695" y="5338082"/>
                  <a:pt x="9930496" y="5328447"/>
                </a:cubicBezTo>
                <a:close/>
                <a:moveTo>
                  <a:pt x="9116127" y="5328447"/>
                </a:moveTo>
                <a:lnTo>
                  <a:pt x="8996193" y="5397690"/>
                </a:lnTo>
                <a:cubicBezTo>
                  <a:pt x="8998377" y="5403465"/>
                  <a:pt x="8999635" y="5409659"/>
                  <a:pt x="8999635" y="5416183"/>
                </a:cubicBezTo>
                <a:cubicBezTo>
                  <a:pt x="8999635" y="5420073"/>
                  <a:pt x="8999155" y="5423813"/>
                  <a:pt x="8998347" y="5427464"/>
                </a:cubicBezTo>
                <a:cubicBezTo>
                  <a:pt x="8998287" y="5427733"/>
                  <a:pt x="8998198" y="5428032"/>
                  <a:pt x="8998138" y="5428302"/>
                </a:cubicBezTo>
                <a:cubicBezTo>
                  <a:pt x="8997899" y="5429259"/>
                  <a:pt x="8997659" y="5430217"/>
                  <a:pt x="8997390" y="5431145"/>
                </a:cubicBezTo>
                <a:cubicBezTo>
                  <a:pt x="8997001" y="5432521"/>
                  <a:pt x="8996552" y="5433898"/>
                  <a:pt x="8996043" y="5435244"/>
                </a:cubicBezTo>
                <a:lnTo>
                  <a:pt x="9002986" y="5439254"/>
                </a:lnTo>
                <a:lnTo>
                  <a:pt x="9014267" y="5445777"/>
                </a:lnTo>
                <a:cubicBezTo>
                  <a:pt x="9098621" y="5398917"/>
                  <a:pt x="9202067" y="5398917"/>
                  <a:pt x="9286422" y="5445777"/>
                </a:cubicBezTo>
                <a:lnTo>
                  <a:pt x="9304645" y="5435244"/>
                </a:lnTo>
                <a:cubicBezTo>
                  <a:pt x="9304137" y="5433898"/>
                  <a:pt x="9303688" y="5432551"/>
                  <a:pt x="9303299" y="5431145"/>
                </a:cubicBezTo>
                <a:cubicBezTo>
                  <a:pt x="9303029" y="5430217"/>
                  <a:pt x="9302820" y="5429259"/>
                  <a:pt x="9302581" y="5428302"/>
                </a:cubicBezTo>
                <a:cubicBezTo>
                  <a:pt x="9302521" y="5428032"/>
                  <a:pt x="9302431" y="5427763"/>
                  <a:pt x="9302371" y="5427464"/>
                </a:cubicBezTo>
                <a:cubicBezTo>
                  <a:pt x="9301563" y="5423813"/>
                  <a:pt x="9301085" y="5420073"/>
                  <a:pt x="9301085" y="5416183"/>
                </a:cubicBezTo>
                <a:cubicBezTo>
                  <a:pt x="9301085" y="5409659"/>
                  <a:pt x="9302341" y="5403465"/>
                  <a:pt x="9304525" y="5397690"/>
                </a:cubicBezTo>
                <a:lnTo>
                  <a:pt x="9184592" y="5328447"/>
                </a:lnTo>
                <a:cubicBezTo>
                  <a:pt x="9176423" y="5338082"/>
                  <a:pt x="9164214" y="5344216"/>
                  <a:pt x="9150599" y="5344216"/>
                </a:cubicBezTo>
                <a:cubicBezTo>
                  <a:pt x="9150509" y="5344216"/>
                  <a:pt x="9150449" y="5344216"/>
                  <a:pt x="9150359" y="5344216"/>
                </a:cubicBezTo>
                <a:cubicBezTo>
                  <a:pt x="9150269" y="5344216"/>
                  <a:pt x="9150209" y="5344216"/>
                  <a:pt x="9150120" y="5344216"/>
                </a:cubicBezTo>
                <a:cubicBezTo>
                  <a:pt x="9136505" y="5344216"/>
                  <a:pt x="9124326" y="5338082"/>
                  <a:pt x="9116127" y="5328447"/>
                </a:cubicBezTo>
                <a:close/>
                <a:moveTo>
                  <a:pt x="8301727" y="5328447"/>
                </a:moveTo>
                <a:lnTo>
                  <a:pt x="8181794" y="5397690"/>
                </a:lnTo>
                <a:cubicBezTo>
                  <a:pt x="8183978" y="5403465"/>
                  <a:pt x="8185235" y="5409659"/>
                  <a:pt x="8185235" y="5416183"/>
                </a:cubicBezTo>
                <a:cubicBezTo>
                  <a:pt x="8185235" y="5420073"/>
                  <a:pt x="8184756" y="5423813"/>
                  <a:pt x="8183948" y="5427464"/>
                </a:cubicBezTo>
                <a:cubicBezTo>
                  <a:pt x="8183888" y="5427733"/>
                  <a:pt x="8183798" y="5428032"/>
                  <a:pt x="8183738" y="5428302"/>
                </a:cubicBezTo>
                <a:cubicBezTo>
                  <a:pt x="8183529" y="5429259"/>
                  <a:pt x="8183290" y="5430217"/>
                  <a:pt x="8183020" y="5431145"/>
                </a:cubicBezTo>
                <a:cubicBezTo>
                  <a:pt x="8182632" y="5432521"/>
                  <a:pt x="8182182" y="5433898"/>
                  <a:pt x="8181674" y="5435244"/>
                </a:cubicBezTo>
                <a:lnTo>
                  <a:pt x="8188616" y="5439254"/>
                </a:lnTo>
                <a:lnTo>
                  <a:pt x="8199886" y="5445770"/>
                </a:lnTo>
                <a:lnTo>
                  <a:pt x="8199868" y="5445777"/>
                </a:lnTo>
                <a:lnTo>
                  <a:pt x="8199898" y="5445777"/>
                </a:lnTo>
                <a:lnTo>
                  <a:pt x="8199886" y="5445770"/>
                </a:lnTo>
                <a:lnTo>
                  <a:pt x="8266117" y="5419419"/>
                </a:lnTo>
                <a:cubicBezTo>
                  <a:pt x="8334752" y="5401846"/>
                  <a:pt x="8408756" y="5410632"/>
                  <a:pt x="8472022" y="5445777"/>
                </a:cubicBezTo>
                <a:lnTo>
                  <a:pt x="8490246" y="5435244"/>
                </a:lnTo>
                <a:cubicBezTo>
                  <a:pt x="8489737" y="5433898"/>
                  <a:pt x="8489288" y="5432551"/>
                  <a:pt x="8488899" y="5431145"/>
                </a:cubicBezTo>
                <a:cubicBezTo>
                  <a:pt x="8488630" y="5430217"/>
                  <a:pt x="8488420" y="5429259"/>
                  <a:pt x="8488181" y="5428302"/>
                </a:cubicBezTo>
                <a:cubicBezTo>
                  <a:pt x="8488121" y="5428032"/>
                  <a:pt x="8488031" y="5427763"/>
                  <a:pt x="8487972" y="5427464"/>
                </a:cubicBezTo>
                <a:cubicBezTo>
                  <a:pt x="8487164" y="5423813"/>
                  <a:pt x="8486684" y="5420073"/>
                  <a:pt x="8486684" y="5416183"/>
                </a:cubicBezTo>
                <a:cubicBezTo>
                  <a:pt x="8486684" y="5409659"/>
                  <a:pt x="8487942" y="5403465"/>
                  <a:pt x="8490126" y="5397690"/>
                </a:cubicBezTo>
                <a:lnTo>
                  <a:pt x="8370192" y="5328447"/>
                </a:lnTo>
                <a:cubicBezTo>
                  <a:pt x="8362023" y="5338082"/>
                  <a:pt x="8349814" y="5344216"/>
                  <a:pt x="8336199" y="5344216"/>
                </a:cubicBezTo>
                <a:cubicBezTo>
                  <a:pt x="8336110" y="5344216"/>
                  <a:pt x="8336050" y="5344216"/>
                  <a:pt x="8335960" y="5344216"/>
                </a:cubicBezTo>
                <a:cubicBezTo>
                  <a:pt x="8335870" y="5344216"/>
                  <a:pt x="8335810" y="5344216"/>
                  <a:pt x="8335720" y="5344216"/>
                </a:cubicBezTo>
                <a:cubicBezTo>
                  <a:pt x="8322105" y="5344216"/>
                  <a:pt x="8309927" y="5338082"/>
                  <a:pt x="8301727" y="5328447"/>
                </a:cubicBezTo>
                <a:close/>
                <a:moveTo>
                  <a:pt x="7894558" y="5328447"/>
                </a:moveTo>
                <a:lnTo>
                  <a:pt x="7774624" y="5397690"/>
                </a:lnTo>
                <a:cubicBezTo>
                  <a:pt x="7776808" y="5403465"/>
                  <a:pt x="7778065" y="5409659"/>
                  <a:pt x="7778065" y="5416183"/>
                </a:cubicBezTo>
                <a:cubicBezTo>
                  <a:pt x="7778065" y="5420073"/>
                  <a:pt x="7777586" y="5423813"/>
                  <a:pt x="7776778" y="5427464"/>
                </a:cubicBezTo>
                <a:cubicBezTo>
                  <a:pt x="7776718" y="5427733"/>
                  <a:pt x="7776628" y="5428032"/>
                  <a:pt x="7776569" y="5428302"/>
                </a:cubicBezTo>
                <a:cubicBezTo>
                  <a:pt x="7776330" y="5429259"/>
                  <a:pt x="7776090" y="5430217"/>
                  <a:pt x="7775821" y="5431145"/>
                </a:cubicBezTo>
                <a:cubicBezTo>
                  <a:pt x="7775432" y="5432521"/>
                  <a:pt x="7774983" y="5433898"/>
                  <a:pt x="7774474" y="5435244"/>
                </a:cubicBezTo>
                <a:lnTo>
                  <a:pt x="7781417" y="5439254"/>
                </a:lnTo>
                <a:lnTo>
                  <a:pt x="7792698" y="5445777"/>
                </a:lnTo>
                <a:lnTo>
                  <a:pt x="7792728" y="5445777"/>
                </a:lnTo>
                <a:cubicBezTo>
                  <a:pt x="7877082" y="5398917"/>
                  <a:pt x="7980528" y="5398917"/>
                  <a:pt x="8064882" y="5445777"/>
                </a:cubicBezTo>
                <a:lnTo>
                  <a:pt x="8083106" y="5435244"/>
                </a:lnTo>
                <a:cubicBezTo>
                  <a:pt x="8082597" y="5433898"/>
                  <a:pt x="8082148" y="5432551"/>
                  <a:pt x="8081760" y="5431145"/>
                </a:cubicBezTo>
                <a:cubicBezTo>
                  <a:pt x="8081460" y="5430217"/>
                  <a:pt x="8081250" y="5429259"/>
                  <a:pt x="8081012" y="5428302"/>
                </a:cubicBezTo>
                <a:cubicBezTo>
                  <a:pt x="8080952" y="5428032"/>
                  <a:pt x="8080862" y="5427733"/>
                  <a:pt x="8080802" y="5427464"/>
                </a:cubicBezTo>
                <a:cubicBezTo>
                  <a:pt x="8079994" y="5423813"/>
                  <a:pt x="8079515" y="5420073"/>
                  <a:pt x="8079515" y="5416183"/>
                </a:cubicBezTo>
                <a:cubicBezTo>
                  <a:pt x="8079515" y="5409659"/>
                  <a:pt x="8080772" y="5403465"/>
                  <a:pt x="8082956" y="5397690"/>
                </a:cubicBezTo>
                <a:lnTo>
                  <a:pt x="7963022" y="5328447"/>
                </a:lnTo>
                <a:cubicBezTo>
                  <a:pt x="7954853" y="5338082"/>
                  <a:pt x="7942645" y="5344216"/>
                  <a:pt x="7929030" y="5344216"/>
                </a:cubicBezTo>
                <a:cubicBezTo>
                  <a:pt x="7928940" y="5344216"/>
                  <a:pt x="7928880" y="5344216"/>
                  <a:pt x="7928790" y="5344216"/>
                </a:cubicBezTo>
                <a:cubicBezTo>
                  <a:pt x="7928700" y="5344216"/>
                  <a:pt x="7928640" y="5344216"/>
                  <a:pt x="7928550" y="5344216"/>
                </a:cubicBezTo>
                <a:cubicBezTo>
                  <a:pt x="7914936" y="5344216"/>
                  <a:pt x="7902757" y="5338082"/>
                  <a:pt x="7894558" y="5328447"/>
                </a:cubicBezTo>
                <a:close/>
                <a:moveTo>
                  <a:pt x="7080217" y="5328447"/>
                </a:moveTo>
                <a:lnTo>
                  <a:pt x="6960284" y="5397690"/>
                </a:lnTo>
                <a:cubicBezTo>
                  <a:pt x="6962469" y="5403465"/>
                  <a:pt x="6963725" y="5409659"/>
                  <a:pt x="6963725" y="5416183"/>
                </a:cubicBezTo>
                <a:cubicBezTo>
                  <a:pt x="6963725" y="5420073"/>
                  <a:pt x="6963247" y="5423813"/>
                  <a:pt x="6962439" y="5427464"/>
                </a:cubicBezTo>
                <a:cubicBezTo>
                  <a:pt x="6962379" y="5427733"/>
                  <a:pt x="6962289" y="5428032"/>
                  <a:pt x="6962229" y="5428302"/>
                </a:cubicBezTo>
                <a:cubicBezTo>
                  <a:pt x="6961989" y="5429259"/>
                  <a:pt x="6961751" y="5430217"/>
                  <a:pt x="6961481" y="5431145"/>
                </a:cubicBezTo>
                <a:cubicBezTo>
                  <a:pt x="6961092" y="5432521"/>
                  <a:pt x="6960643" y="5433898"/>
                  <a:pt x="6960135" y="5435244"/>
                </a:cubicBezTo>
                <a:lnTo>
                  <a:pt x="6967077" y="5439254"/>
                </a:lnTo>
                <a:lnTo>
                  <a:pt x="6978358" y="5445777"/>
                </a:lnTo>
                <a:lnTo>
                  <a:pt x="6978388" y="5445777"/>
                </a:lnTo>
                <a:cubicBezTo>
                  <a:pt x="7062743" y="5398917"/>
                  <a:pt x="7166188" y="5398917"/>
                  <a:pt x="7250543" y="5445777"/>
                </a:cubicBezTo>
                <a:lnTo>
                  <a:pt x="7268766" y="5435244"/>
                </a:lnTo>
                <a:cubicBezTo>
                  <a:pt x="7268257" y="5433898"/>
                  <a:pt x="7267809" y="5432551"/>
                  <a:pt x="7267419" y="5431145"/>
                </a:cubicBezTo>
                <a:cubicBezTo>
                  <a:pt x="7267121" y="5430217"/>
                  <a:pt x="7266911" y="5429259"/>
                  <a:pt x="7266671" y="5428302"/>
                </a:cubicBezTo>
                <a:cubicBezTo>
                  <a:pt x="7266611" y="5428032"/>
                  <a:pt x="7266522" y="5427733"/>
                  <a:pt x="7266462" y="5427464"/>
                </a:cubicBezTo>
                <a:cubicBezTo>
                  <a:pt x="7265654" y="5423813"/>
                  <a:pt x="7265175" y="5420073"/>
                  <a:pt x="7265175" y="5416183"/>
                </a:cubicBezTo>
                <a:cubicBezTo>
                  <a:pt x="7265175" y="5409659"/>
                  <a:pt x="7266432" y="5403465"/>
                  <a:pt x="7268617" y="5397690"/>
                </a:cubicBezTo>
                <a:lnTo>
                  <a:pt x="7148683" y="5328447"/>
                </a:lnTo>
                <a:cubicBezTo>
                  <a:pt x="7140514" y="5338082"/>
                  <a:pt x="7128305" y="5344216"/>
                  <a:pt x="7114689" y="5344216"/>
                </a:cubicBezTo>
                <a:cubicBezTo>
                  <a:pt x="7114600" y="5344216"/>
                  <a:pt x="7114540" y="5344216"/>
                  <a:pt x="7114451" y="5344216"/>
                </a:cubicBezTo>
                <a:cubicBezTo>
                  <a:pt x="7114361" y="5344216"/>
                  <a:pt x="7114301" y="5344216"/>
                  <a:pt x="7114211" y="5344216"/>
                </a:cubicBezTo>
                <a:cubicBezTo>
                  <a:pt x="7100596" y="5344216"/>
                  <a:pt x="7088417" y="5338082"/>
                  <a:pt x="7080217" y="5328447"/>
                </a:cubicBezTo>
                <a:close/>
                <a:moveTo>
                  <a:pt x="6265848" y="5328447"/>
                </a:moveTo>
                <a:lnTo>
                  <a:pt x="6145914" y="5397690"/>
                </a:lnTo>
                <a:cubicBezTo>
                  <a:pt x="6148099" y="5403465"/>
                  <a:pt x="6149356" y="5409659"/>
                  <a:pt x="6149356" y="5416183"/>
                </a:cubicBezTo>
                <a:cubicBezTo>
                  <a:pt x="6149356" y="5420073"/>
                  <a:pt x="6148877" y="5423813"/>
                  <a:pt x="6148069" y="5427464"/>
                </a:cubicBezTo>
                <a:cubicBezTo>
                  <a:pt x="6148009" y="5427733"/>
                  <a:pt x="6147920" y="5428032"/>
                  <a:pt x="6147860" y="5428302"/>
                </a:cubicBezTo>
                <a:cubicBezTo>
                  <a:pt x="6147620" y="5429259"/>
                  <a:pt x="6147380" y="5430217"/>
                  <a:pt x="6147112" y="5431145"/>
                </a:cubicBezTo>
                <a:cubicBezTo>
                  <a:pt x="6146722" y="5432521"/>
                  <a:pt x="6146274" y="5433898"/>
                  <a:pt x="6145764" y="5435244"/>
                </a:cubicBezTo>
                <a:lnTo>
                  <a:pt x="6152707" y="5439254"/>
                </a:lnTo>
                <a:lnTo>
                  <a:pt x="6163988" y="5445777"/>
                </a:lnTo>
                <a:lnTo>
                  <a:pt x="6163988" y="5445807"/>
                </a:lnTo>
                <a:cubicBezTo>
                  <a:pt x="6248343" y="5398947"/>
                  <a:pt x="6351788" y="5398947"/>
                  <a:pt x="6436143" y="5445807"/>
                </a:cubicBezTo>
                <a:lnTo>
                  <a:pt x="6454367" y="5435274"/>
                </a:lnTo>
                <a:cubicBezTo>
                  <a:pt x="6453858" y="5433928"/>
                  <a:pt x="6453409" y="5432581"/>
                  <a:pt x="6453020" y="5431174"/>
                </a:cubicBezTo>
                <a:cubicBezTo>
                  <a:pt x="6452751" y="5430247"/>
                  <a:pt x="6452541" y="5429289"/>
                  <a:pt x="6452302" y="5428332"/>
                </a:cubicBezTo>
                <a:cubicBezTo>
                  <a:pt x="6452242" y="5428032"/>
                  <a:pt x="6452152" y="5427763"/>
                  <a:pt x="6452092" y="5427464"/>
                </a:cubicBezTo>
                <a:cubicBezTo>
                  <a:pt x="6451284" y="5423813"/>
                  <a:pt x="6450806" y="5420073"/>
                  <a:pt x="6450806" y="5416183"/>
                </a:cubicBezTo>
                <a:cubicBezTo>
                  <a:pt x="6450806" y="5409659"/>
                  <a:pt x="6452062" y="5403465"/>
                  <a:pt x="6454247" y="5397690"/>
                </a:cubicBezTo>
                <a:lnTo>
                  <a:pt x="6334313" y="5328447"/>
                </a:lnTo>
                <a:cubicBezTo>
                  <a:pt x="6326144" y="5338082"/>
                  <a:pt x="6313935" y="5344216"/>
                  <a:pt x="6300320" y="5344216"/>
                </a:cubicBezTo>
                <a:cubicBezTo>
                  <a:pt x="6300230" y="5344216"/>
                  <a:pt x="6300170" y="5344216"/>
                  <a:pt x="6300080" y="5344216"/>
                </a:cubicBezTo>
                <a:cubicBezTo>
                  <a:pt x="6299991" y="5344216"/>
                  <a:pt x="6299931" y="5344216"/>
                  <a:pt x="6299842" y="5344216"/>
                </a:cubicBezTo>
                <a:cubicBezTo>
                  <a:pt x="6286226" y="5344216"/>
                  <a:pt x="6274047" y="5338082"/>
                  <a:pt x="6265848" y="5328447"/>
                </a:cubicBezTo>
                <a:close/>
                <a:moveTo>
                  <a:pt x="5451478" y="5328447"/>
                </a:moveTo>
                <a:lnTo>
                  <a:pt x="5331545" y="5397690"/>
                </a:lnTo>
                <a:cubicBezTo>
                  <a:pt x="5333729" y="5403465"/>
                  <a:pt x="5334986" y="5409659"/>
                  <a:pt x="5334986" y="5416183"/>
                </a:cubicBezTo>
                <a:cubicBezTo>
                  <a:pt x="5334986" y="5420073"/>
                  <a:pt x="5334507" y="5423813"/>
                  <a:pt x="5333699" y="5427464"/>
                </a:cubicBezTo>
                <a:cubicBezTo>
                  <a:pt x="5333639" y="5427733"/>
                  <a:pt x="5333549" y="5428032"/>
                  <a:pt x="5333490" y="5428302"/>
                </a:cubicBezTo>
                <a:cubicBezTo>
                  <a:pt x="5333250" y="5429259"/>
                  <a:pt x="5333012" y="5430217"/>
                  <a:pt x="5332742" y="5431145"/>
                </a:cubicBezTo>
                <a:cubicBezTo>
                  <a:pt x="5332353" y="5432521"/>
                  <a:pt x="5331904" y="5433898"/>
                  <a:pt x="5331395" y="5435244"/>
                </a:cubicBezTo>
                <a:lnTo>
                  <a:pt x="5338339" y="5439254"/>
                </a:lnTo>
                <a:lnTo>
                  <a:pt x="5349618" y="5445777"/>
                </a:lnTo>
                <a:cubicBezTo>
                  <a:pt x="5433974" y="5398917"/>
                  <a:pt x="5537419" y="5398917"/>
                  <a:pt x="5621773" y="5445777"/>
                </a:cubicBezTo>
                <a:lnTo>
                  <a:pt x="5639997" y="5435244"/>
                </a:lnTo>
                <a:cubicBezTo>
                  <a:pt x="5639488" y="5433898"/>
                  <a:pt x="5639039" y="5432551"/>
                  <a:pt x="5638650" y="5431145"/>
                </a:cubicBezTo>
                <a:cubicBezTo>
                  <a:pt x="5638381" y="5430217"/>
                  <a:pt x="5638171" y="5429259"/>
                  <a:pt x="5637932" y="5428302"/>
                </a:cubicBezTo>
                <a:cubicBezTo>
                  <a:pt x="5637872" y="5428032"/>
                  <a:pt x="5637782" y="5427763"/>
                  <a:pt x="5637723" y="5427464"/>
                </a:cubicBezTo>
                <a:cubicBezTo>
                  <a:pt x="5636915" y="5423813"/>
                  <a:pt x="5636437" y="5420073"/>
                  <a:pt x="5636437" y="5416183"/>
                </a:cubicBezTo>
                <a:cubicBezTo>
                  <a:pt x="5636437" y="5409659"/>
                  <a:pt x="5637693" y="5403465"/>
                  <a:pt x="5639877" y="5397690"/>
                </a:cubicBezTo>
                <a:lnTo>
                  <a:pt x="5519943" y="5328447"/>
                </a:lnTo>
                <a:cubicBezTo>
                  <a:pt x="5511774" y="5338082"/>
                  <a:pt x="5499566" y="5344216"/>
                  <a:pt x="5485950" y="5344216"/>
                </a:cubicBezTo>
                <a:cubicBezTo>
                  <a:pt x="5485860" y="5344216"/>
                  <a:pt x="5485801" y="5344216"/>
                  <a:pt x="5485711" y="5344216"/>
                </a:cubicBezTo>
                <a:cubicBezTo>
                  <a:pt x="5485621" y="5344216"/>
                  <a:pt x="5485561" y="5344216"/>
                  <a:pt x="5485471" y="5344216"/>
                </a:cubicBezTo>
                <a:cubicBezTo>
                  <a:pt x="5471856" y="5344216"/>
                  <a:pt x="5459677" y="5338082"/>
                  <a:pt x="5451478" y="5328447"/>
                </a:cubicBezTo>
                <a:close/>
                <a:moveTo>
                  <a:pt x="4637109" y="5328447"/>
                </a:moveTo>
                <a:lnTo>
                  <a:pt x="4517176" y="5397690"/>
                </a:lnTo>
                <a:cubicBezTo>
                  <a:pt x="4519359" y="5403465"/>
                  <a:pt x="4520616" y="5409659"/>
                  <a:pt x="4520616" y="5416183"/>
                </a:cubicBezTo>
                <a:cubicBezTo>
                  <a:pt x="4520616" y="5420073"/>
                  <a:pt x="4520138" y="5423813"/>
                  <a:pt x="4519330" y="5427464"/>
                </a:cubicBezTo>
                <a:cubicBezTo>
                  <a:pt x="4519271" y="5427733"/>
                  <a:pt x="4519180" y="5428032"/>
                  <a:pt x="4519120" y="5428302"/>
                </a:cubicBezTo>
                <a:cubicBezTo>
                  <a:pt x="4518882" y="5429259"/>
                  <a:pt x="4518641" y="5430217"/>
                  <a:pt x="4518372" y="5431145"/>
                </a:cubicBezTo>
                <a:cubicBezTo>
                  <a:pt x="4517983" y="5432521"/>
                  <a:pt x="4517534" y="5433898"/>
                  <a:pt x="4517026" y="5435244"/>
                </a:cubicBezTo>
                <a:lnTo>
                  <a:pt x="4523968" y="5439254"/>
                </a:lnTo>
                <a:lnTo>
                  <a:pt x="4535249" y="5445777"/>
                </a:lnTo>
                <a:lnTo>
                  <a:pt x="4535249" y="5445807"/>
                </a:lnTo>
                <a:cubicBezTo>
                  <a:pt x="4619603" y="5398947"/>
                  <a:pt x="4723049" y="5398947"/>
                  <a:pt x="4807404" y="5445807"/>
                </a:cubicBezTo>
                <a:lnTo>
                  <a:pt x="4825627" y="5435274"/>
                </a:lnTo>
                <a:cubicBezTo>
                  <a:pt x="4825119" y="5433928"/>
                  <a:pt x="4824670" y="5432581"/>
                  <a:pt x="4824281" y="5431174"/>
                </a:cubicBezTo>
                <a:cubicBezTo>
                  <a:pt x="4824011" y="5430247"/>
                  <a:pt x="4823802" y="5429289"/>
                  <a:pt x="4823562" y="5428332"/>
                </a:cubicBezTo>
                <a:cubicBezTo>
                  <a:pt x="4823503" y="5428032"/>
                  <a:pt x="4823413" y="5427763"/>
                  <a:pt x="4823353" y="5427464"/>
                </a:cubicBezTo>
                <a:cubicBezTo>
                  <a:pt x="4822545" y="5423813"/>
                  <a:pt x="4822066" y="5420073"/>
                  <a:pt x="4822066" y="5416183"/>
                </a:cubicBezTo>
                <a:cubicBezTo>
                  <a:pt x="4822066" y="5409659"/>
                  <a:pt x="4823323" y="5403465"/>
                  <a:pt x="4825508" y="5397690"/>
                </a:cubicBezTo>
                <a:lnTo>
                  <a:pt x="4705574" y="5328447"/>
                </a:lnTo>
                <a:cubicBezTo>
                  <a:pt x="4697406" y="5338082"/>
                  <a:pt x="4685196" y="5344216"/>
                  <a:pt x="4671581" y="5344216"/>
                </a:cubicBezTo>
                <a:cubicBezTo>
                  <a:pt x="4671491" y="5344216"/>
                  <a:pt x="4671431" y="5344216"/>
                  <a:pt x="4671341" y="5344216"/>
                </a:cubicBezTo>
                <a:cubicBezTo>
                  <a:pt x="4671251" y="5344216"/>
                  <a:pt x="4671192" y="5344216"/>
                  <a:pt x="4671102" y="5344216"/>
                </a:cubicBezTo>
                <a:cubicBezTo>
                  <a:pt x="4657487" y="5344216"/>
                  <a:pt x="4645309" y="5338082"/>
                  <a:pt x="4637109" y="5328447"/>
                </a:cubicBezTo>
                <a:close/>
                <a:moveTo>
                  <a:pt x="3822739" y="5328447"/>
                </a:moveTo>
                <a:lnTo>
                  <a:pt x="3702805" y="5397690"/>
                </a:lnTo>
                <a:cubicBezTo>
                  <a:pt x="3704990" y="5403465"/>
                  <a:pt x="3706247" y="5409659"/>
                  <a:pt x="3706247" y="5416183"/>
                </a:cubicBezTo>
                <a:cubicBezTo>
                  <a:pt x="3706247" y="5420073"/>
                  <a:pt x="3705768" y="5423813"/>
                  <a:pt x="3704960" y="5427464"/>
                </a:cubicBezTo>
                <a:cubicBezTo>
                  <a:pt x="3704900" y="5427733"/>
                  <a:pt x="3704810" y="5428032"/>
                  <a:pt x="3704750" y="5428302"/>
                </a:cubicBezTo>
                <a:cubicBezTo>
                  <a:pt x="3704511" y="5429259"/>
                  <a:pt x="3704271" y="5430217"/>
                  <a:pt x="3704002" y="5431145"/>
                </a:cubicBezTo>
                <a:cubicBezTo>
                  <a:pt x="3703613" y="5432521"/>
                  <a:pt x="3703164" y="5433898"/>
                  <a:pt x="3702656" y="5435244"/>
                </a:cubicBezTo>
                <a:lnTo>
                  <a:pt x="3709598" y="5439254"/>
                </a:lnTo>
                <a:lnTo>
                  <a:pt x="3720879" y="5445777"/>
                </a:lnTo>
                <a:cubicBezTo>
                  <a:pt x="3805234" y="5398917"/>
                  <a:pt x="3908679" y="5398917"/>
                  <a:pt x="3993034" y="5445777"/>
                </a:cubicBezTo>
                <a:lnTo>
                  <a:pt x="4011258" y="5435244"/>
                </a:lnTo>
                <a:cubicBezTo>
                  <a:pt x="4010749" y="5433898"/>
                  <a:pt x="4010300" y="5432551"/>
                  <a:pt x="4009911" y="5431145"/>
                </a:cubicBezTo>
                <a:cubicBezTo>
                  <a:pt x="4009642" y="5430217"/>
                  <a:pt x="4009432" y="5429259"/>
                  <a:pt x="4009193" y="5428302"/>
                </a:cubicBezTo>
                <a:cubicBezTo>
                  <a:pt x="4009133" y="5428032"/>
                  <a:pt x="4009043" y="5427763"/>
                  <a:pt x="4008983" y="5427464"/>
                </a:cubicBezTo>
                <a:cubicBezTo>
                  <a:pt x="4008175" y="5423813"/>
                  <a:pt x="4007697" y="5420073"/>
                  <a:pt x="4007697" y="5416183"/>
                </a:cubicBezTo>
                <a:cubicBezTo>
                  <a:pt x="4007697" y="5409659"/>
                  <a:pt x="4008953" y="5403465"/>
                  <a:pt x="4011138" y="5397690"/>
                </a:cubicBezTo>
                <a:lnTo>
                  <a:pt x="3891204" y="5328447"/>
                </a:lnTo>
                <a:cubicBezTo>
                  <a:pt x="3883035" y="5338082"/>
                  <a:pt x="3870826" y="5344216"/>
                  <a:pt x="3857211" y="5344216"/>
                </a:cubicBezTo>
                <a:cubicBezTo>
                  <a:pt x="3857121" y="5344216"/>
                  <a:pt x="3857061" y="5344216"/>
                  <a:pt x="3856971" y="5344216"/>
                </a:cubicBezTo>
                <a:cubicBezTo>
                  <a:pt x="3856882" y="5344216"/>
                  <a:pt x="3856822" y="5344216"/>
                  <a:pt x="3856732" y="5344216"/>
                </a:cubicBezTo>
                <a:cubicBezTo>
                  <a:pt x="3843117" y="5344216"/>
                  <a:pt x="3830938" y="5338082"/>
                  <a:pt x="3822739" y="5328447"/>
                </a:cubicBezTo>
                <a:close/>
                <a:moveTo>
                  <a:pt x="3008339" y="5328447"/>
                </a:moveTo>
                <a:lnTo>
                  <a:pt x="2888406" y="5397690"/>
                </a:lnTo>
                <a:cubicBezTo>
                  <a:pt x="2890590" y="5403465"/>
                  <a:pt x="2891847" y="5409659"/>
                  <a:pt x="2891847" y="5416183"/>
                </a:cubicBezTo>
                <a:cubicBezTo>
                  <a:pt x="2891847" y="5420073"/>
                  <a:pt x="2891368" y="5423813"/>
                  <a:pt x="2890560" y="5427464"/>
                </a:cubicBezTo>
                <a:cubicBezTo>
                  <a:pt x="2890500" y="5427733"/>
                  <a:pt x="2890411" y="5428032"/>
                  <a:pt x="2890351" y="5428302"/>
                </a:cubicBezTo>
                <a:cubicBezTo>
                  <a:pt x="2890141" y="5429259"/>
                  <a:pt x="2889902" y="5430217"/>
                  <a:pt x="2889632" y="5431145"/>
                </a:cubicBezTo>
                <a:cubicBezTo>
                  <a:pt x="2889243" y="5432521"/>
                  <a:pt x="2888795" y="5433898"/>
                  <a:pt x="2888286" y="5435244"/>
                </a:cubicBezTo>
                <a:lnTo>
                  <a:pt x="2895228" y="5439254"/>
                </a:lnTo>
                <a:lnTo>
                  <a:pt x="2906497" y="5445770"/>
                </a:lnTo>
                <a:lnTo>
                  <a:pt x="2906479" y="5445777"/>
                </a:lnTo>
                <a:lnTo>
                  <a:pt x="2906509" y="5445777"/>
                </a:lnTo>
                <a:lnTo>
                  <a:pt x="2906497" y="5445770"/>
                </a:lnTo>
                <a:lnTo>
                  <a:pt x="2972728" y="5419419"/>
                </a:lnTo>
                <a:cubicBezTo>
                  <a:pt x="3041364" y="5401846"/>
                  <a:pt x="3115369" y="5410632"/>
                  <a:pt x="3178634" y="5445777"/>
                </a:cubicBezTo>
                <a:lnTo>
                  <a:pt x="3196858" y="5435244"/>
                </a:lnTo>
                <a:cubicBezTo>
                  <a:pt x="3196349" y="5433898"/>
                  <a:pt x="3195900" y="5432551"/>
                  <a:pt x="3195511" y="5431145"/>
                </a:cubicBezTo>
                <a:cubicBezTo>
                  <a:pt x="3195242" y="5430217"/>
                  <a:pt x="3195033" y="5429259"/>
                  <a:pt x="3194793" y="5428302"/>
                </a:cubicBezTo>
                <a:cubicBezTo>
                  <a:pt x="3194733" y="5428032"/>
                  <a:pt x="3194643" y="5427763"/>
                  <a:pt x="3194584" y="5427464"/>
                </a:cubicBezTo>
                <a:cubicBezTo>
                  <a:pt x="3193776" y="5423813"/>
                  <a:pt x="3193297" y="5420073"/>
                  <a:pt x="3193297" y="5416183"/>
                </a:cubicBezTo>
                <a:cubicBezTo>
                  <a:pt x="3193297" y="5409659"/>
                  <a:pt x="3194554" y="5403465"/>
                  <a:pt x="3196738" y="5397690"/>
                </a:cubicBezTo>
                <a:lnTo>
                  <a:pt x="3076804" y="5328447"/>
                </a:lnTo>
                <a:cubicBezTo>
                  <a:pt x="3068635" y="5338082"/>
                  <a:pt x="3056426" y="5344216"/>
                  <a:pt x="3042811" y="5344216"/>
                </a:cubicBezTo>
                <a:cubicBezTo>
                  <a:pt x="3042722" y="5344216"/>
                  <a:pt x="3042662" y="5344216"/>
                  <a:pt x="3042572" y="5344216"/>
                </a:cubicBezTo>
                <a:cubicBezTo>
                  <a:pt x="3042482" y="5344216"/>
                  <a:pt x="3042422" y="5344216"/>
                  <a:pt x="3042332" y="5344216"/>
                </a:cubicBezTo>
                <a:cubicBezTo>
                  <a:pt x="3028717" y="5344216"/>
                  <a:pt x="3016538" y="5338082"/>
                  <a:pt x="3008339" y="5328447"/>
                </a:cubicBezTo>
                <a:close/>
                <a:moveTo>
                  <a:pt x="2601199" y="5328447"/>
                </a:moveTo>
                <a:lnTo>
                  <a:pt x="2481266" y="5397690"/>
                </a:lnTo>
                <a:cubicBezTo>
                  <a:pt x="2483450" y="5403465"/>
                  <a:pt x="2484707" y="5409659"/>
                  <a:pt x="2484707" y="5416183"/>
                </a:cubicBezTo>
                <a:cubicBezTo>
                  <a:pt x="2484707" y="5420073"/>
                  <a:pt x="2484228" y="5423813"/>
                  <a:pt x="2483420" y="5427464"/>
                </a:cubicBezTo>
                <a:cubicBezTo>
                  <a:pt x="2483360" y="5427733"/>
                  <a:pt x="2483271" y="5428032"/>
                  <a:pt x="2483211" y="5428302"/>
                </a:cubicBezTo>
                <a:cubicBezTo>
                  <a:pt x="2482971" y="5429259"/>
                  <a:pt x="2482732" y="5430217"/>
                  <a:pt x="2482463" y="5431145"/>
                </a:cubicBezTo>
                <a:cubicBezTo>
                  <a:pt x="2482074" y="5432521"/>
                  <a:pt x="2481625" y="5433898"/>
                  <a:pt x="2481116" y="5435244"/>
                </a:cubicBezTo>
                <a:lnTo>
                  <a:pt x="2488058" y="5439254"/>
                </a:lnTo>
                <a:lnTo>
                  <a:pt x="2499340" y="5445777"/>
                </a:lnTo>
                <a:lnTo>
                  <a:pt x="2499369" y="5445777"/>
                </a:lnTo>
                <a:cubicBezTo>
                  <a:pt x="2583724" y="5398917"/>
                  <a:pt x="2687170" y="5398917"/>
                  <a:pt x="2771524" y="5445777"/>
                </a:cubicBezTo>
                <a:lnTo>
                  <a:pt x="2789748" y="5435244"/>
                </a:lnTo>
                <a:cubicBezTo>
                  <a:pt x="2789239" y="5433898"/>
                  <a:pt x="2788790" y="5432551"/>
                  <a:pt x="2788401" y="5431145"/>
                </a:cubicBezTo>
                <a:cubicBezTo>
                  <a:pt x="2788102" y="5430217"/>
                  <a:pt x="2787892" y="5429259"/>
                  <a:pt x="2787653" y="5428302"/>
                </a:cubicBezTo>
                <a:cubicBezTo>
                  <a:pt x="2787593" y="5428032"/>
                  <a:pt x="2787503" y="5427733"/>
                  <a:pt x="2787444" y="5427464"/>
                </a:cubicBezTo>
                <a:cubicBezTo>
                  <a:pt x="2786636" y="5423813"/>
                  <a:pt x="2786157" y="5420073"/>
                  <a:pt x="2786157" y="5416183"/>
                </a:cubicBezTo>
                <a:cubicBezTo>
                  <a:pt x="2786157" y="5409659"/>
                  <a:pt x="2787414" y="5403465"/>
                  <a:pt x="2789598" y="5397690"/>
                </a:cubicBezTo>
                <a:lnTo>
                  <a:pt x="2669664" y="5328447"/>
                </a:lnTo>
                <a:cubicBezTo>
                  <a:pt x="2661495" y="5338082"/>
                  <a:pt x="2649286" y="5344216"/>
                  <a:pt x="2635671" y="5344216"/>
                </a:cubicBezTo>
                <a:cubicBezTo>
                  <a:pt x="2635582" y="5344216"/>
                  <a:pt x="2635522" y="5344216"/>
                  <a:pt x="2635432" y="5344216"/>
                </a:cubicBezTo>
                <a:cubicBezTo>
                  <a:pt x="2635342" y="5344216"/>
                  <a:pt x="2635282" y="5344216"/>
                  <a:pt x="2635193" y="5344216"/>
                </a:cubicBezTo>
                <a:cubicBezTo>
                  <a:pt x="2621577" y="5344216"/>
                  <a:pt x="2609398" y="5338082"/>
                  <a:pt x="2601199" y="5328447"/>
                </a:cubicBezTo>
                <a:close/>
                <a:moveTo>
                  <a:pt x="1786830" y="5328447"/>
                </a:moveTo>
                <a:lnTo>
                  <a:pt x="1666896" y="5397690"/>
                </a:lnTo>
                <a:cubicBezTo>
                  <a:pt x="1669080" y="5403465"/>
                  <a:pt x="1670337" y="5409659"/>
                  <a:pt x="1670337" y="5416183"/>
                </a:cubicBezTo>
                <a:cubicBezTo>
                  <a:pt x="1670337" y="5420073"/>
                  <a:pt x="1669858" y="5423813"/>
                  <a:pt x="1669051" y="5427464"/>
                </a:cubicBezTo>
                <a:cubicBezTo>
                  <a:pt x="1668991" y="5427733"/>
                  <a:pt x="1668901" y="5428032"/>
                  <a:pt x="1668841" y="5428302"/>
                </a:cubicBezTo>
                <a:cubicBezTo>
                  <a:pt x="1668602" y="5429259"/>
                  <a:pt x="1668362" y="5430217"/>
                  <a:pt x="1668093" y="5431145"/>
                </a:cubicBezTo>
                <a:cubicBezTo>
                  <a:pt x="1667704" y="5432521"/>
                  <a:pt x="1667255" y="5433898"/>
                  <a:pt x="1666746" y="5435244"/>
                </a:cubicBezTo>
                <a:lnTo>
                  <a:pt x="1673689" y="5439254"/>
                </a:lnTo>
                <a:lnTo>
                  <a:pt x="1684970" y="5445777"/>
                </a:lnTo>
                <a:lnTo>
                  <a:pt x="1685000" y="5445777"/>
                </a:lnTo>
                <a:cubicBezTo>
                  <a:pt x="1769354" y="5398917"/>
                  <a:pt x="1872800" y="5398917"/>
                  <a:pt x="1957155" y="5445777"/>
                </a:cubicBezTo>
                <a:lnTo>
                  <a:pt x="1975378" y="5435244"/>
                </a:lnTo>
                <a:cubicBezTo>
                  <a:pt x="1974869" y="5433898"/>
                  <a:pt x="1974420" y="5432551"/>
                  <a:pt x="1974031" y="5431145"/>
                </a:cubicBezTo>
                <a:cubicBezTo>
                  <a:pt x="1973732" y="5430217"/>
                  <a:pt x="1973523" y="5429259"/>
                  <a:pt x="1973283" y="5428302"/>
                </a:cubicBezTo>
                <a:cubicBezTo>
                  <a:pt x="1973223" y="5428032"/>
                  <a:pt x="1973134" y="5427733"/>
                  <a:pt x="1973074" y="5427464"/>
                </a:cubicBezTo>
                <a:cubicBezTo>
                  <a:pt x="1972266" y="5423813"/>
                  <a:pt x="1971787" y="5420073"/>
                  <a:pt x="1971787" y="5416183"/>
                </a:cubicBezTo>
                <a:cubicBezTo>
                  <a:pt x="1971787" y="5409659"/>
                  <a:pt x="1973044" y="5403465"/>
                  <a:pt x="1975228" y="5397690"/>
                </a:cubicBezTo>
                <a:lnTo>
                  <a:pt x="1855295" y="5328447"/>
                </a:lnTo>
                <a:cubicBezTo>
                  <a:pt x="1847126" y="5338082"/>
                  <a:pt x="1834917" y="5344216"/>
                  <a:pt x="1821302" y="5344216"/>
                </a:cubicBezTo>
                <a:cubicBezTo>
                  <a:pt x="1821212" y="5344216"/>
                  <a:pt x="1821152" y="5344216"/>
                  <a:pt x="1821062" y="5344216"/>
                </a:cubicBezTo>
                <a:cubicBezTo>
                  <a:pt x="1820972" y="5344216"/>
                  <a:pt x="1820913" y="5344216"/>
                  <a:pt x="1820823" y="5344216"/>
                </a:cubicBezTo>
                <a:cubicBezTo>
                  <a:pt x="1807208" y="5344216"/>
                  <a:pt x="1795029" y="5338082"/>
                  <a:pt x="1786830" y="5328447"/>
                </a:cubicBezTo>
                <a:close/>
                <a:moveTo>
                  <a:pt x="972460" y="5328447"/>
                </a:moveTo>
                <a:lnTo>
                  <a:pt x="852526" y="5397690"/>
                </a:lnTo>
                <a:cubicBezTo>
                  <a:pt x="854711" y="5403465"/>
                  <a:pt x="855967" y="5409659"/>
                  <a:pt x="855967" y="5416183"/>
                </a:cubicBezTo>
                <a:cubicBezTo>
                  <a:pt x="855967" y="5420073"/>
                  <a:pt x="855489" y="5423813"/>
                  <a:pt x="854681" y="5427464"/>
                </a:cubicBezTo>
                <a:cubicBezTo>
                  <a:pt x="854621" y="5427733"/>
                  <a:pt x="854531" y="5428032"/>
                  <a:pt x="854471" y="5428302"/>
                </a:cubicBezTo>
                <a:cubicBezTo>
                  <a:pt x="854232" y="5429259"/>
                  <a:pt x="853993" y="5430217"/>
                  <a:pt x="853723" y="5431145"/>
                </a:cubicBezTo>
                <a:cubicBezTo>
                  <a:pt x="853334" y="5432521"/>
                  <a:pt x="852885" y="5433898"/>
                  <a:pt x="852377" y="5435244"/>
                </a:cubicBezTo>
                <a:lnTo>
                  <a:pt x="859319" y="5439254"/>
                </a:lnTo>
                <a:lnTo>
                  <a:pt x="870600" y="5445777"/>
                </a:lnTo>
                <a:lnTo>
                  <a:pt x="870600" y="5445807"/>
                </a:lnTo>
                <a:cubicBezTo>
                  <a:pt x="954955" y="5398947"/>
                  <a:pt x="1058400" y="5398947"/>
                  <a:pt x="1142755" y="5445807"/>
                </a:cubicBezTo>
                <a:lnTo>
                  <a:pt x="1160978" y="5435274"/>
                </a:lnTo>
                <a:cubicBezTo>
                  <a:pt x="1160470" y="5433928"/>
                  <a:pt x="1160021" y="5432581"/>
                  <a:pt x="1159632" y="5431174"/>
                </a:cubicBezTo>
                <a:cubicBezTo>
                  <a:pt x="1159362" y="5430247"/>
                  <a:pt x="1159153" y="5429289"/>
                  <a:pt x="1158914" y="5428332"/>
                </a:cubicBezTo>
                <a:cubicBezTo>
                  <a:pt x="1158854" y="5428032"/>
                  <a:pt x="1158764" y="5427763"/>
                  <a:pt x="1158704" y="5427464"/>
                </a:cubicBezTo>
                <a:cubicBezTo>
                  <a:pt x="1157896" y="5423813"/>
                  <a:pt x="1157417" y="5420073"/>
                  <a:pt x="1157417" y="5416183"/>
                </a:cubicBezTo>
                <a:cubicBezTo>
                  <a:pt x="1157417" y="5409659"/>
                  <a:pt x="1158674" y="5403465"/>
                  <a:pt x="1160859" y="5397690"/>
                </a:cubicBezTo>
                <a:lnTo>
                  <a:pt x="1040925" y="5328447"/>
                </a:lnTo>
                <a:cubicBezTo>
                  <a:pt x="1032756" y="5338082"/>
                  <a:pt x="1020547" y="5344216"/>
                  <a:pt x="1006932" y="5344216"/>
                </a:cubicBezTo>
                <a:cubicBezTo>
                  <a:pt x="1006842" y="5344216"/>
                  <a:pt x="1006782" y="5344216"/>
                  <a:pt x="1006693" y="5344216"/>
                </a:cubicBezTo>
                <a:cubicBezTo>
                  <a:pt x="1006603" y="5344216"/>
                  <a:pt x="1006543" y="5344216"/>
                  <a:pt x="1006453" y="5344216"/>
                </a:cubicBezTo>
                <a:cubicBezTo>
                  <a:pt x="992838" y="5344216"/>
                  <a:pt x="980659" y="5338082"/>
                  <a:pt x="972460" y="5328447"/>
                </a:cubicBezTo>
                <a:close/>
                <a:moveTo>
                  <a:pt x="158060" y="5328447"/>
                </a:moveTo>
                <a:lnTo>
                  <a:pt x="38127" y="5397690"/>
                </a:lnTo>
                <a:cubicBezTo>
                  <a:pt x="40311" y="5403465"/>
                  <a:pt x="41568" y="5409659"/>
                  <a:pt x="41568" y="5416183"/>
                </a:cubicBezTo>
                <a:cubicBezTo>
                  <a:pt x="41568" y="5420073"/>
                  <a:pt x="41089" y="5423813"/>
                  <a:pt x="40281" y="5427464"/>
                </a:cubicBezTo>
                <a:cubicBezTo>
                  <a:pt x="40221" y="5427733"/>
                  <a:pt x="40132" y="5428032"/>
                  <a:pt x="40072" y="5428302"/>
                </a:cubicBezTo>
                <a:cubicBezTo>
                  <a:pt x="39832" y="5429259"/>
                  <a:pt x="39593" y="5430217"/>
                  <a:pt x="39324" y="5431145"/>
                </a:cubicBezTo>
                <a:cubicBezTo>
                  <a:pt x="38935" y="5432521"/>
                  <a:pt x="38486" y="5433898"/>
                  <a:pt x="37977" y="5435244"/>
                </a:cubicBezTo>
                <a:lnTo>
                  <a:pt x="44919" y="5439254"/>
                </a:lnTo>
                <a:lnTo>
                  <a:pt x="56200" y="5445777"/>
                </a:lnTo>
                <a:cubicBezTo>
                  <a:pt x="140555" y="5398917"/>
                  <a:pt x="244001" y="5398917"/>
                  <a:pt x="328355" y="5445777"/>
                </a:cubicBezTo>
                <a:lnTo>
                  <a:pt x="346579" y="5435244"/>
                </a:lnTo>
                <a:cubicBezTo>
                  <a:pt x="346070" y="5433898"/>
                  <a:pt x="345621" y="5432551"/>
                  <a:pt x="345232" y="5431145"/>
                </a:cubicBezTo>
                <a:cubicBezTo>
                  <a:pt x="344963" y="5430217"/>
                  <a:pt x="344753" y="5429259"/>
                  <a:pt x="344514" y="5428302"/>
                </a:cubicBezTo>
                <a:cubicBezTo>
                  <a:pt x="344454" y="5428032"/>
                  <a:pt x="344364" y="5427763"/>
                  <a:pt x="344305" y="5427464"/>
                </a:cubicBezTo>
                <a:cubicBezTo>
                  <a:pt x="343497" y="5423813"/>
                  <a:pt x="343018" y="5420073"/>
                  <a:pt x="343018" y="5416183"/>
                </a:cubicBezTo>
                <a:cubicBezTo>
                  <a:pt x="343018" y="5409659"/>
                  <a:pt x="344275" y="5403465"/>
                  <a:pt x="346459" y="5397690"/>
                </a:cubicBezTo>
                <a:lnTo>
                  <a:pt x="226525" y="5328447"/>
                </a:lnTo>
                <a:cubicBezTo>
                  <a:pt x="218356" y="5338082"/>
                  <a:pt x="206147" y="5344216"/>
                  <a:pt x="192532" y="5344216"/>
                </a:cubicBezTo>
                <a:cubicBezTo>
                  <a:pt x="192442" y="5344216"/>
                  <a:pt x="192383" y="5344216"/>
                  <a:pt x="192293" y="5344216"/>
                </a:cubicBezTo>
                <a:cubicBezTo>
                  <a:pt x="192203" y="5344216"/>
                  <a:pt x="192143" y="5344216"/>
                  <a:pt x="192053" y="5344216"/>
                </a:cubicBezTo>
                <a:cubicBezTo>
                  <a:pt x="178438" y="5344216"/>
                  <a:pt x="166259" y="5338082"/>
                  <a:pt x="158060" y="5328447"/>
                </a:cubicBezTo>
                <a:close/>
                <a:moveTo>
                  <a:pt x="11152036" y="5328417"/>
                </a:moveTo>
                <a:lnTo>
                  <a:pt x="11032103" y="5397660"/>
                </a:lnTo>
                <a:cubicBezTo>
                  <a:pt x="11034287" y="5403435"/>
                  <a:pt x="11035543" y="5409630"/>
                  <a:pt x="11035543" y="5416153"/>
                </a:cubicBezTo>
                <a:cubicBezTo>
                  <a:pt x="11035543" y="5420043"/>
                  <a:pt x="11035065" y="5423783"/>
                  <a:pt x="11034257" y="5427434"/>
                </a:cubicBezTo>
                <a:cubicBezTo>
                  <a:pt x="11034197" y="5427733"/>
                  <a:pt x="11034107" y="5428002"/>
                  <a:pt x="11034047" y="5428272"/>
                </a:cubicBezTo>
                <a:cubicBezTo>
                  <a:pt x="11033808" y="5429259"/>
                  <a:pt x="11033569" y="5430217"/>
                  <a:pt x="11033299" y="5431145"/>
                </a:cubicBezTo>
                <a:cubicBezTo>
                  <a:pt x="11032911" y="5432521"/>
                  <a:pt x="11032461" y="5433898"/>
                  <a:pt x="11031953" y="5435244"/>
                </a:cubicBezTo>
                <a:lnTo>
                  <a:pt x="11038895" y="5439254"/>
                </a:lnTo>
                <a:lnTo>
                  <a:pt x="11050177" y="5445777"/>
                </a:lnTo>
                <a:lnTo>
                  <a:pt x="11050177" y="5445747"/>
                </a:lnTo>
                <a:cubicBezTo>
                  <a:pt x="11134531" y="5398887"/>
                  <a:pt x="11237977" y="5398887"/>
                  <a:pt x="11322331" y="5445747"/>
                </a:cubicBezTo>
                <a:lnTo>
                  <a:pt x="11340554" y="5435214"/>
                </a:lnTo>
                <a:cubicBezTo>
                  <a:pt x="11340046" y="5433868"/>
                  <a:pt x="11339597" y="5432521"/>
                  <a:pt x="11339208" y="5431115"/>
                </a:cubicBezTo>
                <a:cubicBezTo>
                  <a:pt x="11338939" y="5430187"/>
                  <a:pt x="11338729" y="5429229"/>
                  <a:pt x="11338490" y="5428272"/>
                </a:cubicBezTo>
                <a:cubicBezTo>
                  <a:pt x="11338430" y="5428002"/>
                  <a:pt x="11338340" y="5427733"/>
                  <a:pt x="11338280" y="5427434"/>
                </a:cubicBezTo>
                <a:cubicBezTo>
                  <a:pt x="11337473" y="5423783"/>
                  <a:pt x="11336993" y="5420043"/>
                  <a:pt x="11336993" y="5416153"/>
                </a:cubicBezTo>
                <a:cubicBezTo>
                  <a:pt x="11336993" y="5409630"/>
                  <a:pt x="11338250" y="5403435"/>
                  <a:pt x="11340435" y="5397660"/>
                </a:cubicBezTo>
                <a:lnTo>
                  <a:pt x="11220501" y="5328417"/>
                </a:lnTo>
                <a:cubicBezTo>
                  <a:pt x="11212332" y="5338052"/>
                  <a:pt x="11200123" y="5344186"/>
                  <a:pt x="11186508" y="5344186"/>
                </a:cubicBezTo>
                <a:cubicBezTo>
                  <a:pt x="11186418" y="5344186"/>
                  <a:pt x="11186359" y="5344186"/>
                  <a:pt x="11186269" y="5344186"/>
                </a:cubicBezTo>
                <a:cubicBezTo>
                  <a:pt x="11186179" y="5344186"/>
                  <a:pt x="11186119" y="5344186"/>
                  <a:pt x="11186029" y="5344186"/>
                </a:cubicBezTo>
                <a:cubicBezTo>
                  <a:pt x="11172414" y="5344186"/>
                  <a:pt x="11160235" y="5338052"/>
                  <a:pt x="11152036" y="5328417"/>
                </a:cubicBezTo>
                <a:close/>
                <a:moveTo>
                  <a:pt x="10337666" y="5328417"/>
                </a:moveTo>
                <a:lnTo>
                  <a:pt x="10217732" y="5397660"/>
                </a:lnTo>
                <a:cubicBezTo>
                  <a:pt x="10219917" y="5403435"/>
                  <a:pt x="10221174" y="5409630"/>
                  <a:pt x="10221174" y="5416153"/>
                </a:cubicBezTo>
                <a:cubicBezTo>
                  <a:pt x="10221174" y="5420043"/>
                  <a:pt x="10220695" y="5423783"/>
                  <a:pt x="10219887" y="5427434"/>
                </a:cubicBezTo>
                <a:cubicBezTo>
                  <a:pt x="10219828" y="5427733"/>
                  <a:pt x="10219738" y="5428002"/>
                  <a:pt x="10219678" y="5428272"/>
                </a:cubicBezTo>
                <a:cubicBezTo>
                  <a:pt x="10219438" y="5429259"/>
                  <a:pt x="10219199" y="5430217"/>
                  <a:pt x="10218930" y="5431145"/>
                </a:cubicBezTo>
                <a:cubicBezTo>
                  <a:pt x="10218540" y="5432521"/>
                  <a:pt x="10218092" y="5433898"/>
                  <a:pt x="10217583" y="5435244"/>
                </a:cubicBezTo>
                <a:lnTo>
                  <a:pt x="10224525" y="5439254"/>
                </a:lnTo>
                <a:lnTo>
                  <a:pt x="10235806" y="5445777"/>
                </a:lnTo>
                <a:lnTo>
                  <a:pt x="10235806" y="5445747"/>
                </a:lnTo>
                <a:cubicBezTo>
                  <a:pt x="10320161" y="5398887"/>
                  <a:pt x="10423607" y="5398887"/>
                  <a:pt x="10507961" y="5445747"/>
                </a:cubicBezTo>
                <a:lnTo>
                  <a:pt x="10526185" y="5435214"/>
                </a:lnTo>
                <a:cubicBezTo>
                  <a:pt x="10525676" y="5433868"/>
                  <a:pt x="10525227" y="5432521"/>
                  <a:pt x="10524838" y="5431115"/>
                </a:cubicBezTo>
                <a:cubicBezTo>
                  <a:pt x="10524569" y="5430187"/>
                  <a:pt x="10524359" y="5429229"/>
                  <a:pt x="10524120" y="5428272"/>
                </a:cubicBezTo>
                <a:cubicBezTo>
                  <a:pt x="10524060" y="5428002"/>
                  <a:pt x="10523970" y="5427733"/>
                  <a:pt x="10523911" y="5427434"/>
                </a:cubicBezTo>
                <a:cubicBezTo>
                  <a:pt x="10523103" y="5423783"/>
                  <a:pt x="10522624" y="5420043"/>
                  <a:pt x="10522624" y="5416153"/>
                </a:cubicBezTo>
                <a:cubicBezTo>
                  <a:pt x="10522624" y="5409630"/>
                  <a:pt x="10523881" y="5403435"/>
                  <a:pt x="10526065" y="5397660"/>
                </a:cubicBezTo>
                <a:lnTo>
                  <a:pt x="10406131" y="5328417"/>
                </a:lnTo>
                <a:cubicBezTo>
                  <a:pt x="10397962" y="5338052"/>
                  <a:pt x="10385754" y="5344186"/>
                  <a:pt x="10372138" y="5344186"/>
                </a:cubicBezTo>
                <a:cubicBezTo>
                  <a:pt x="10372048" y="5344186"/>
                  <a:pt x="10371989" y="5344186"/>
                  <a:pt x="10371899" y="5344186"/>
                </a:cubicBezTo>
                <a:cubicBezTo>
                  <a:pt x="10371809" y="5344186"/>
                  <a:pt x="10371749" y="5344186"/>
                  <a:pt x="10371660" y="5344186"/>
                </a:cubicBezTo>
                <a:cubicBezTo>
                  <a:pt x="10358044" y="5344186"/>
                  <a:pt x="10345865" y="5338052"/>
                  <a:pt x="10337666" y="5328417"/>
                </a:cubicBezTo>
                <a:close/>
                <a:moveTo>
                  <a:pt x="9523297" y="5328417"/>
                </a:moveTo>
                <a:lnTo>
                  <a:pt x="9403363" y="5397660"/>
                </a:lnTo>
                <a:cubicBezTo>
                  <a:pt x="9405547" y="5403435"/>
                  <a:pt x="9406804" y="5409630"/>
                  <a:pt x="9406804" y="5416153"/>
                </a:cubicBezTo>
                <a:cubicBezTo>
                  <a:pt x="9406804" y="5420043"/>
                  <a:pt x="9406325" y="5423783"/>
                  <a:pt x="9405517" y="5427434"/>
                </a:cubicBezTo>
                <a:cubicBezTo>
                  <a:pt x="9405458" y="5427733"/>
                  <a:pt x="9405368" y="5428002"/>
                  <a:pt x="9405308" y="5428272"/>
                </a:cubicBezTo>
                <a:cubicBezTo>
                  <a:pt x="9405069" y="5429259"/>
                  <a:pt x="9404829" y="5430217"/>
                  <a:pt x="9404560" y="5431145"/>
                </a:cubicBezTo>
                <a:cubicBezTo>
                  <a:pt x="9404171" y="5432521"/>
                  <a:pt x="9403722" y="5433898"/>
                  <a:pt x="9403213" y="5435244"/>
                </a:cubicBezTo>
                <a:lnTo>
                  <a:pt x="9410156" y="5439254"/>
                </a:lnTo>
                <a:lnTo>
                  <a:pt x="9421437" y="5445777"/>
                </a:lnTo>
                <a:lnTo>
                  <a:pt x="9421467" y="5445747"/>
                </a:lnTo>
                <a:cubicBezTo>
                  <a:pt x="9505821" y="5398887"/>
                  <a:pt x="9609267" y="5398887"/>
                  <a:pt x="9693622" y="5445747"/>
                </a:cubicBezTo>
                <a:lnTo>
                  <a:pt x="9711845" y="5435214"/>
                </a:lnTo>
                <a:cubicBezTo>
                  <a:pt x="9711336" y="5433868"/>
                  <a:pt x="9710888" y="5432521"/>
                  <a:pt x="9710498" y="5431115"/>
                </a:cubicBezTo>
                <a:cubicBezTo>
                  <a:pt x="9710199" y="5430187"/>
                  <a:pt x="9709990" y="5429229"/>
                  <a:pt x="9709750" y="5428272"/>
                </a:cubicBezTo>
                <a:cubicBezTo>
                  <a:pt x="9709690" y="5428002"/>
                  <a:pt x="9709601" y="5427703"/>
                  <a:pt x="9709541" y="5427434"/>
                </a:cubicBezTo>
                <a:cubicBezTo>
                  <a:pt x="9708733" y="5423783"/>
                  <a:pt x="9708254" y="5420043"/>
                  <a:pt x="9708254" y="5416153"/>
                </a:cubicBezTo>
                <a:cubicBezTo>
                  <a:pt x="9708254" y="5409630"/>
                  <a:pt x="9709511" y="5403435"/>
                  <a:pt x="9711696" y="5397660"/>
                </a:cubicBezTo>
                <a:lnTo>
                  <a:pt x="9591762" y="5328417"/>
                </a:lnTo>
                <a:cubicBezTo>
                  <a:pt x="9583593" y="5338052"/>
                  <a:pt x="9571384" y="5344186"/>
                  <a:pt x="9557769" y="5344186"/>
                </a:cubicBezTo>
                <a:cubicBezTo>
                  <a:pt x="9557679" y="5344186"/>
                  <a:pt x="9557619" y="5344186"/>
                  <a:pt x="9557529" y="5344186"/>
                </a:cubicBezTo>
                <a:cubicBezTo>
                  <a:pt x="9557439" y="5344186"/>
                  <a:pt x="9557380" y="5344186"/>
                  <a:pt x="9557290" y="5344186"/>
                </a:cubicBezTo>
                <a:cubicBezTo>
                  <a:pt x="9543674" y="5344186"/>
                  <a:pt x="9531496" y="5338052"/>
                  <a:pt x="9523297" y="5328417"/>
                </a:cubicBezTo>
                <a:close/>
                <a:moveTo>
                  <a:pt x="8708927" y="5328417"/>
                </a:moveTo>
                <a:lnTo>
                  <a:pt x="8588994" y="5397660"/>
                </a:lnTo>
                <a:cubicBezTo>
                  <a:pt x="8591178" y="5403435"/>
                  <a:pt x="8592435" y="5409630"/>
                  <a:pt x="8592435" y="5416153"/>
                </a:cubicBezTo>
                <a:cubicBezTo>
                  <a:pt x="8592435" y="5420043"/>
                  <a:pt x="8591956" y="5423783"/>
                  <a:pt x="8591148" y="5427434"/>
                </a:cubicBezTo>
                <a:cubicBezTo>
                  <a:pt x="8591088" y="5427733"/>
                  <a:pt x="8590998" y="5428002"/>
                  <a:pt x="8590938" y="5428272"/>
                </a:cubicBezTo>
                <a:cubicBezTo>
                  <a:pt x="8590699" y="5429229"/>
                  <a:pt x="8590460" y="5430217"/>
                  <a:pt x="8590190" y="5431145"/>
                </a:cubicBezTo>
                <a:cubicBezTo>
                  <a:pt x="8589801" y="5432521"/>
                  <a:pt x="8589352" y="5433898"/>
                  <a:pt x="8588844" y="5435244"/>
                </a:cubicBezTo>
                <a:lnTo>
                  <a:pt x="8595786" y="5439254"/>
                </a:lnTo>
                <a:lnTo>
                  <a:pt x="8607067" y="5445777"/>
                </a:lnTo>
                <a:lnTo>
                  <a:pt x="8607097" y="5445747"/>
                </a:lnTo>
                <a:cubicBezTo>
                  <a:pt x="8691452" y="5398887"/>
                  <a:pt x="8794897" y="5398887"/>
                  <a:pt x="8879252" y="5445747"/>
                </a:cubicBezTo>
                <a:lnTo>
                  <a:pt x="8897475" y="5435214"/>
                </a:lnTo>
                <a:cubicBezTo>
                  <a:pt x="8896967" y="5433868"/>
                  <a:pt x="8896517" y="5432521"/>
                  <a:pt x="8896129" y="5431115"/>
                </a:cubicBezTo>
                <a:cubicBezTo>
                  <a:pt x="8895829" y="5430187"/>
                  <a:pt x="8895620" y="5429229"/>
                  <a:pt x="8895381" y="5428272"/>
                </a:cubicBezTo>
                <a:cubicBezTo>
                  <a:pt x="8895321" y="5428002"/>
                  <a:pt x="8895231" y="5427703"/>
                  <a:pt x="8895171" y="5427434"/>
                </a:cubicBezTo>
                <a:cubicBezTo>
                  <a:pt x="8894363" y="5423783"/>
                  <a:pt x="8893884" y="5420043"/>
                  <a:pt x="8893884" y="5416153"/>
                </a:cubicBezTo>
                <a:cubicBezTo>
                  <a:pt x="8893884" y="5409630"/>
                  <a:pt x="8895141" y="5403435"/>
                  <a:pt x="8897325" y="5397660"/>
                </a:cubicBezTo>
                <a:lnTo>
                  <a:pt x="8777392" y="5328417"/>
                </a:lnTo>
                <a:cubicBezTo>
                  <a:pt x="8769223" y="5338052"/>
                  <a:pt x="8757014" y="5344186"/>
                  <a:pt x="8743399" y="5344186"/>
                </a:cubicBezTo>
                <a:cubicBezTo>
                  <a:pt x="8743309" y="5344186"/>
                  <a:pt x="8743249" y="5344186"/>
                  <a:pt x="8743159" y="5344186"/>
                </a:cubicBezTo>
                <a:cubicBezTo>
                  <a:pt x="8743070" y="5344186"/>
                  <a:pt x="8743010" y="5344186"/>
                  <a:pt x="8742920" y="5344186"/>
                </a:cubicBezTo>
                <a:cubicBezTo>
                  <a:pt x="8729305" y="5344186"/>
                  <a:pt x="8717126" y="5338052"/>
                  <a:pt x="8708927" y="5328417"/>
                </a:cubicBezTo>
                <a:close/>
                <a:moveTo>
                  <a:pt x="7487388" y="5328417"/>
                </a:moveTo>
                <a:lnTo>
                  <a:pt x="7367454" y="5397660"/>
                </a:lnTo>
                <a:cubicBezTo>
                  <a:pt x="7369638" y="5403435"/>
                  <a:pt x="7370895" y="5409630"/>
                  <a:pt x="7370895" y="5416153"/>
                </a:cubicBezTo>
                <a:cubicBezTo>
                  <a:pt x="7370895" y="5420043"/>
                  <a:pt x="7370416" y="5423783"/>
                  <a:pt x="7369609" y="5427434"/>
                </a:cubicBezTo>
                <a:cubicBezTo>
                  <a:pt x="7369549" y="5427733"/>
                  <a:pt x="7369459" y="5428002"/>
                  <a:pt x="7369399" y="5428272"/>
                </a:cubicBezTo>
                <a:cubicBezTo>
                  <a:pt x="7369160" y="5429259"/>
                  <a:pt x="7368920" y="5430217"/>
                  <a:pt x="7368651" y="5431145"/>
                </a:cubicBezTo>
                <a:cubicBezTo>
                  <a:pt x="7368262" y="5432521"/>
                  <a:pt x="7367813" y="5433898"/>
                  <a:pt x="7367305" y="5435244"/>
                </a:cubicBezTo>
                <a:lnTo>
                  <a:pt x="7374246" y="5439254"/>
                </a:lnTo>
                <a:lnTo>
                  <a:pt x="7385528" y="5445777"/>
                </a:lnTo>
                <a:lnTo>
                  <a:pt x="7385528" y="5445747"/>
                </a:lnTo>
                <a:cubicBezTo>
                  <a:pt x="7469882" y="5398887"/>
                  <a:pt x="7573328" y="5398887"/>
                  <a:pt x="7657682" y="5445747"/>
                </a:cubicBezTo>
                <a:lnTo>
                  <a:pt x="7675906" y="5435214"/>
                </a:lnTo>
                <a:cubicBezTo>
                  <a:pt x="7675398" y="5433868"/>
                  <a:pt x="7674948" y="5432521"/>
                  <a:pt x="7674560" y="5431115"/>
                </a:cubicBezTo>
                <a:cubicBezTo>
                  <a:pt x="7674290" y="5430187"/>
                  <a:pt x="7674081" y="5429229"/>
                  <a:pt x="7673841" y="5428272"/>
                </a:cubicBezTo>
                <a:cubicBezTo>
                  <a:pt x="7673782" y="5428002"/>
                  <a:pt x="7673692" y="5427733"/>
                  <a:pt x="7673632" y="5427434"/>
                </a:cubicBezTo>
                <a:cubicBezTo>
                  <a:pt x="7672824" y="5423783"/>
                  <a:pt x="7672345" y="5420043"/>
                  <a:pt x="7672345" y="5416153"/>
                </a:cubicBezTo>
                <a:cubicBezTo>
                  <a:pt x="7672345" y="5409630"/>
                  <a:pt x="7673602" y="5403435"/>
                  <a:pt x="7675786" y="5397660"/>
                </a:cubicBezTo>
                <a:lnTo>
                  <a:pt x="7555853" y="5328417"/>
                </a:lnTo>
                <a:cubicBezTo>
                  <a:pt x="7547683" y="5338052"/>
                  <a:pt x="7535475" y="5344186"/>
                  <a:pt x="7521860" y="5344186"/>
                </a:cubicBezTo>
                <a:cubicBezTo>
                  <a:pt x="7521770" y="5344186"/>
                  <a:pt x="7521710" y="5344186"/>
                  <a:pt x="7521620" y="5344186"/>
                </a:cubicBezTo>
                <a:cubicBezTo>
                  <a:pt x="7521530" y="5344186"/>
                  <a:pt x="7521471" y="5344186"/>
                  <a:pt x="7521381" y="5344186"/>
                </a:cubicBezTo>
                <a:cubicBezTo>
                  <a:pt x="7507766" y="5344186"/>
                  <a:pt x="7495587" y="5338052"/>
                  <a:pt x="7487388" y="5328417"/>
                </a:cubicBezTo>
                <a:close/>
                <a:moveTo>
                  <a:pt x="6673018" y="5328417"/>
                </a:moveTo>
                <a:lnTo>
                  <a:pt x="6553084" y="5397660"/>
                </a:lnTo>
                <a:cubicBezTo>
                  <a:pt x="6555269" y="5403435"/>
                  <a:pt x="6556525" y="5409630"/>
                  <a:pt x="6556525" y="5416153"/>
                </a:cubicBezTo>
                <a:cubicBezTo>
                  <a:pt x="6556525" y="5420043"/>
                  <a:pt x="6556047" y="5423783"/>
                  <a:pt x="6555239" y="5427434"/>
                </a:cubicBezTo>
                <a:cubicBezTo>
                  <a:pt x="6555179" y="5427733"/>
                  <a:pt x="6555089" y="5428002"/>
                  <a:pt x="6555029" y="5428272"/>
                </a:cubicBezTo>
                <a:cubicBezTo>
                  <a:pt x="6554790" y="5429259"/>
                  <a:pt x="6554551" y="5430217"/>
                  <a:pt x="6554281" y="5431145"/>
                </a:cubicBezTo>
                <a:cubicBezTo>
                  <a:pt x="6553892" y="5432521"/>
                  <a:pt x="6553444" y="5433898"/>
                  <a:pt x="6552935" y="5435244"/>
                </a:cubicBezTo>
                <a:lnTo>
                  <a:pt x="6559877" y="5439254"/>
                </a:lnTo>
                <a:lnTo>
                  <a:pt x="6571158" y="5445777"/>
                </a:lnTo>
                <a:lnTo>
                  <a:pt x="6571158" y="5445747"/>
                </a:lnTo>
                <a:cubicBezTo>
                  <a:pt x="6655513" y="5398887"/>
                  <a:pt x="6758959" y="5398887"/>
                  <a:pt x="6843313" y="5445747"/>
                </a:cubicBezTo>
                <a:lnTo>
                  <a:pt x="6861537" y="5435214"/>
                </a:lnTo>
                <a:cubicBezTo>
                  <a:pt x="6861027" y="5433868"/>
                  <a:pt x="6860579" y="5432521"/>
                  <a:pt x="6860189" y="5431115"/>
                </a:cubicBezTo>
                <a:cubicBezTo>
                  <a:pt x="6859921" y="5430187"/>
                  <a:pt x="6859711" y="5429229"/>
                  <a:pt x="6859471" y="5428272"/>
                </a:cubicBezTo>
                <a:cubicBezTo>
                  <a:pt x="6859412" y="5428002"/>
                  <a:pt x="6859322" y="5427733"/>
                  <a:pt x="6859262" y="5427434"/>
                </a:cubicBezTo>
                <a:cubicBezTo>
                  <a:pt x="6858454" y="5423783"/>
                  <a:pt x="6857975" y="5420043"/>
                  <a:pt x="6857975" y="5416153"/>
                </a:cubicBezTo>
                <a:cubicBezTo>
                  <a:pt x="6857975" y="5409630"/>
                  <a:pt x="6859232" y="5403435"/>
                  <a:pt x="6861417" y="5397660"/>
                </a:cubicBezTo>
                <a:lnTo>
                  <a:pt x="6741483" y="5328417"/>
                </a:lnTo>
                <a:cubicBezTo>
                  <a:pt x="6733314" y="5338052"/>
                  <a:pt x="6721105" y="5344186"/>
                  <a:pt x="6707490" y="5344186"/>
                </a:cubicBezTo>
                <a:cubicBezTo>
                  <a:pt x="6707400" y="5344186"/>
                  <a:pt x="6707340" y="5344186"/>
                  <a:pt x="6707251" y="5344186"/>
                </a:cubicBezTo>
                <a:cubicBezTo>
                  <a:pt x="6707161" y="5344186"/>
                  <a:pt x="6707101" y="5344186"/>
                  <a:pt x="6707011" y="5344186"/>
                </a:cubicBezTo>
                <a:cubicBezTo>
                  <a:pt x="6693396" y="5344186"/>
                  <a:pt x="6681217" y="5338052"/>
                  <a:pt x="6673018" y="5328417"/>
                </a:cubicBezTo>
                <a:close/>
                <a:moveTo>
                  <a:pt x="5858649" y="5328417"/>
                </a:moveTo>
                <a:lnTo>
                  <a:pt x="5738716" y="5397660"/>
                </a:lnTo>
                <a:cubicBezTo>
                  <a:pt x="5740899" y="5403435"/>
                  <a:pt x="5742157" y="5409630"/>
                  <a:pt x="5742157" y="5416153"/>
                </a:cubicBezTo>
                <a:cubicBezTo>
                  <a:pt x="5742157" y="5420043"/>
                  <a:pt x="5741677" y="5423783"/>
                  <a:pt x="5740869" y="5427434"/>
                </a:cubicBezTo>
                <a:cubicBezTo>
                  <a:pt x="5740809" y="5427733"/>
                  <a:pt x="5740720" y="5428002"/>
                  <a:pt x="5740660" y="5428272"/>
                </a:cubicBezTo>
                <a:cubicBezTo>
                  <a:pt x="5740420" y="5429259"/>
                  <a:pt x="5740181" y="5430217"/>
                  <a:pt x="5739912" y="5431145"/>
                </a:cubicBezTo>
                <a:cubicBezTo>
                  <a:pt x="5739523" y="5432521"/>
                  <a:pt x="5739074" y="5433898"/>
                  <a:pt x="5738565" y="5435244"/>
                </a:cubicBezTo>
                <a:lnTo>
                  <a:pt x="5745507" y="5439254"/>
                </a:lnTo>
                <a:lnTo>
                  <a:pt x="5756789" y="5445777"/>
                </a:lnTo>
                <a:lnTo>
                  <a:pt x="5756818" y="5445747"/>
                </a:lnTo>
                <a:cubicBezTo>
                  <a:pt x="5841173" y="5398887"/>
                  <a:pt x="5944618" y="5398887"/>
                  <a:pt x="6028973" y="5445747"/>
                </a:cubicBezTo>
                <a:lnTo>
                  <a:pt x="6047196" y="5435214"/>
                </a:lnTo>
                <a:cubicBezTo>
                  <a:pt x="6046688" y="5433868"/>
                  <a:pt x="6046239" y="5432521"/>
                  <a:pt x="6045850" y="5431115"/>
                </a:cubicBezTo>
                <a:cubicBezTo>
                  <a:pt x="6045551" y="5430187"/>
                  <a:pt x="6045342" y="5429229"/>
                  <a:pt x="6045102" y="5428272"/>
                </a:cubicBezTo>
                <a:cubicBezTo>
                  <a:pt x="6045043" y="5428002"/>
                  <a:pt x="6044952" y="5427703"/>
                  <a:pt x="6044892" y="5427434"/>
                </a:cubicBezTo>
                <a:cubicBezTo>
                  <a:pt x="6044084" y="5423783"/>
                  <a:pt x="6043606" y="5420043"/>
                  <a:pt x="6043606" y="5416153"/>
                </a:cubicBezTo>
                <a:cubicBezTo>
                  <a:pt x="6043606" y="5409630"/>
                  <a:pt x="6044863" y="5403435"/>
                  <a:pt x="6047047" y="5397660"/>
                </a:cubicBezTo>
                <a:lnTo>
                  <a:pt x="5927114" y="5328417"/>
                </a:lnTo>
                <a:cubicBezTo>
                  <a:pt x="5918944" y="5338052"/>
                  <a:pt x="5906736" y="5344186"/>
                  <a:pt x="5893121" y="5344186"/>
                </a:cubicBezTo>
                <a:cubicBezTo>
                  <a:pt x="5893030" y="5344186"/>
                  <a:pt x="5892971" y="5344186"/>
                  <a:pt x="5892881" y="5344186"/>
                </a:cubicBezTo>
                <a:cubicBezTo>
                  <a:pt x="5892791" y="5344186"/>
                  <a:pt x="5892731" y="5344186"/>
                  <a:pt x="5892642" y="5344186"/>
                </a:cubicBezTo>
                <a:cubicBezTo>
                  <a:pt x="5879026" y="5344186"/>
                  <a:pt x="5866847" y="5338052"/>
                  <a:pt x="5858649" y="5328417"/>
                </a:cubicBezTo>
                <a:close/>
                <a:moveTo>
                  <a:pt x="5044279" y="5328417"/>
                </a:moveTo>
                <a:lnTo>
                  <a:pt x="4924345" y="5397660"/>
                </a:lnTo>
                <a:cubicBezTo>
                  <a:pt x="4926530" y="5403435"/>
                  <a:pt x="4927786" y="5409630"/>
                  <a:pt x="4927786" y="5416153"/>
                </a:cubicBezTo>
                <a:cubicBezTo>
                  <a:pt x="4927786" y="5420043"/>
                  <a:pt x="4927308" y="5423783"/>
                  <a:pt x="4926501" y="5427434"/>
                </a:cubicBezTo>
                <a:cubicBezTo>
                  <a:pt x="4926440" y="5427733"/>
                  <a:pt x="4926351" y="5428002"/>
                  <a:pt x="4926290" y="5428272"/>
                </a:cubicBezTo>
                <a:cubicBezTo>
                  <a:pt x="4926051" y="5429259"/>
                  <a:pt x="4925811" y="5430217"/>
                  <a:pt x="4925542" y="5431145"/>
                </a:cubicBezTo>
                <a:cubicBezTo>
                  <a:pt x="4925153" y="5432521"/>
                  <a:pt x="4924704" y="5433898"/>
                  <a:pt x="4924195" y="5435244"/>
                </a:cubicBezTo>
                <a:lnTo>
                  <a:pt x="4931138" y="5439254"/>
                </a:lnTo>
                <a:lnTo>
                  <a:pt x="4942420" y="5445777"/>
                </a:lnTo>
                <a:lnTo>
                  <a:pt x="4942449" y="5445747"/>
                </a:lnTo>
                <a:cubicBezTo>
                  <a:pt x="5026803" y="5398887"/>
                  <a:pt x="5130249" y="5398887"/>
                  <a:pt x="5214603" y="5445747"/>
                </a:cubicBezTo>
                <a:lnTo>
                  <a:pt x="5232828" y="5435214"/>
                </a:lnTo>
                <a:cubicBezTo>
                  <a:pt x="5232318" y="5433868"/>
                  <a:pt x="5231869" y="5432521"/>
                  <a:pt x="5231480" y="5431115"/>
                </a:cubicBezTo>
                <a:cubicBezTo>
                  <a:pt x="5231181" y="5430187"/>
                  <a:pt x="5230972" y="5429229"/>
                  <a:pt x="5230733" y="5428272"/>
                </a:cubicBezTo>
                <a:cubicBezTo>
                  <a:pt x="5230672" y="5428002"/>
                  <a:pt x="5230583" y="5427703"/>
                  <a:pt x="5230524" y="5427434"/>
                </a:cubicBezTo>
                <a:cubicBezTo>
                  <a:pt x="5229715" y="5423783"/>
                  <a:pt x="5229236" y="5420043"/>
                  <a:pt x="5229236" y="5416153"/>
                </a:cubicBezTo>
                <a:cubicBezTo>
                  <a:pt x="5229236" y="5409630"/>
                  <a:pt x="5230493" y="5403435"/>
                  <a:pt x="5232677" y="5397660"/>
                </a:cubicBezTo>
                <a:lnTo>
                  <a:pt x="5112744" y="5328417"/>
                </a:lnTo>
                <a:cubicBezTo>
                  <a:pt x="5104575" y="5338052"/>
                  <a:pt x="5092366" y="5344186"/>
                  <a:pt x="5078751" y="5344186"/>
                </a:cubicBezTo>
                <a:cubicBezTo>
                  <a:pt x="5078661" y="5344186"/>
                  <a:pt x="5078601" y="5344186"/>
                  <a:pt x="5078511" y="5344186"/>
                </a:cubicBezTo>
                <a:cubicBezTo>
                  <a:pt x="5078421" y="5344186"/>
                  <a:pt x="5078362" y="5344186"/>
                  <a:pt x="5078272" y="5344186"/>
                </a:cubicBezTo>
                <a:cubicBezTo>
                  <a:pt x="5064657" y="5344186"/>
                  <a:pt x="5052478" y="5338052"/>
                  <a:pt x="5044279" y="5328417"/>
                </a:cubicBezTo>
                <a:close/>
                <a:moveTo>
                  <a:pt x="4229909" y="5328417"/>
                </a:moveTo>
                <a:lnTo>
                  <a:pt x="4109975" y="5397660"/>
                </a:lnTo>
                <a:cubicBezTo>
                  <a:pt x="4112160" y="5403435"/>
                  <a:pt x="4113416" y="5409630"/>
                  <a:pt x="4113416" y="5416153"/>
                </a:cubicBezTo>
                <a:cubicBezTo>
                  <a:pt x="4113416" y="5420043"/>
                  <a:pt x="4112938" y="5423783"/>
                  <a:pt x="4112130" y="5427434"/>
                </a:cubicBezTo>
                <a:cubicBezTo>
                  <a:pt x="4112070" y="5427733"/>
                  <a:pt x="4111980" y="5428002"/>
                  <a:pt x="4111920" y="5428272"/>
                </a:cubicBezTo>
                <a:cubicBezTo>
                  <a:pt x="4111681" y="5429259"/>
                  <a:pt x="4111442" y="5430217"/>
                  <a:pt x="4111172" y="5431145"/>
                </a:cubicBezTo>
                <a:cubicBezTo>
                  <a:pt x="4110783" y="5432521"/>
                  <a:pt x="4110334" y="5433898"/>
                  <a:pt x="4109826" y="5435244"/>
                </a:cubicBezTo>
                <a:lnTo>
                  <a:pt x="4116768" y="5439254"/>
                </a:lnTo>
                <a:lnTo>
                  <a:pt x="4128049" y="5445777"/>
                </a:lnTo>
                <a:lnTo>
                  <a:pt x="4128079" y="5445747"/>
                </a:lnTo>
                <a:cubicBezTo>
                  <a:pt x="4212434" y="5398887"/>
                  <a:pt x="4315880" y="5398887"/>
                  <a:pt x="4400234" y="5445747"/>
                </a:cubicBezTo>
                <a:lnTo>
                  <a:pt x="4418457" y="5435214"/>
                </a:lnTo>
                <a:cubicBezTo>
                  <a:pt x="4417948" y="5433868"/>
                  <a:pt x="4417500" y="5432521"/>
                  <a:pt x="4417111" y="5431115"/>
                </a:cubicBezTo>
                <a:cubicBezTo>
                  <a:pt x="4416812" y="5430187"/>
                  <a:pt x="4416603" y="5429229"/>
                  <a:pt x="4416362" y="5428272"/>
                </a:cubicBezTo>
                <a:cubicBezTo>
                  <a:pt x="4416303" y="5428002"/>
                  <a:pt x="4416214" y="5427703"/>
                  <a:pt x="4416153" y="5427434"/>
                </a:cubicBezTo>
                <a:cubicBezTo>
                  <a:pt x="4415345" y="5423783"/>
                  <a:pt x="4414866" y="5420043"/>
                  <a:pt x="4414866" y="5416153"/>
                </a:cubicBezTo>
                <a:cubicBezTo>
                  <a:pt x="4414866" y="5409630"/>
                  <a:pt x="4416123" y="5403435"/>
                  <a:pt x="4418309" y="5397660"/>
                </a:cubicBezTo>
                <a:lnTo>
                  <a:pt x="4298374" y="5328417"/>
                </a:lnTo>
                <a:cubicBezTo>
                  <a:pt x="4290205" y="5338052"/>
                  <a:pt x="4277996" y="5344186"/>
                  <a:pt x="4264381" y="5344186"/>
                </a:cubicBezTo>
                <a:cubicBezTo>
                  <a:pt x="4264291" y="5344186"/>
                  <a:pt x="4264231" y="5344186"/>
                  <a:pt x="4264142" y="5344186"/>
                </a:cubicBezTo>
                <a:cubicBezTo>
                  <a:pt x="4264052" y="5344186"/>
                  <a:pt x="4263992" y="5344186"/>
                  <a:pt x="4263902" y="5344186"/>
                </a:cubicBezTo>
                <a:cubicBezTo>
                  <a:pt x="4250287" y="5344186"/>
                  <a:pt x="4238108" y="5338052"/>
                  <a:pt x="4229909" y="5328417"/>
                </a:cubicBezTo>
                <a:close/>
                <a:moveTo>
                  <a:pt x="3415569" y="5328417"/>
                </a:moveTo>
                <a:lnTo>
                  <a:pt x="3295636" y="5397660"/>
                </a:lnTo>
                <a:cubicBezTo>
                  <a:pt x="3297820" y="5403435"/>
                  <a:pt x="3299077" y="5409630"/>
                  <a:pt x="3299077" y="5416153"/>
                </a:cubicBezTo>
                <a:cubicBezTo>
                  <a:pt x="3299077" y="5420043"/>
                  <a:pt x="3298598" y="5423783"/>
                  <a:pt x="3297790" y="5427434"/>
                </a:cubicBezTo>
                <a:cubicBezTo>
                  <a:pt x="3297730" y="5427733"/>
                  <a:pt x="3297640" y="5428002"/>
                  <a:pt x="3297581" y="5428272"/>
                </a:cubicBezTo>
                <a:cubicBezTo>
                  <a:pt x="3297341" y="5429229"/>
                  <a:pt x="3297102" y="5430217"/>
                  <a:pt x="3296833" y="5431145"/>
                </a:cubicBezTo>
                <a:cubicBezTo>
                  <a:pt x="3296443" y="5432521"/>
                  <a:pt x="3295995" y="5433898"/>
                  <a:pt x="3295486" y="5435244"/>
                </a:cubicBezTo>
                <a:lnTo>
                  <a:pt x="3302428" y="5439254"/>
                </a:lnTo>
                <a:lnTo>
                  <a:pt x="3313709" y="5445777"/>
                </a:lnTo>
                <a:lnTo>
                  <a:pt x="3313739" y="5445747"/>
                </a:lnTo>
                <a:cubicBezTo>
                  <a:pt x="3398094" y="5398887"/>
                  <a:pt x="3501539" y="5398887"/>
                  <a:pt x="3585894" y="5445747"/>
                </a:cubicBezTo>
                <a:lnTo>
                  <a:pt x="3604117" y="5435214"/>
                </a:lnTo>
                <a:cubicBezTo>
                  <a:pt x="3603609" y="5433868"/>
                  <a:pt x="3603160" y="5432521"/>
                  <a:pt x="3602771" y="5431115"/>
                </a:cubicBezTo>
                <a:cubicBezTo>
                  <a:pt x="3602471" y="5430187"/>
                  <a:pt x="3602262" y="5429229"/>
                  <a:pt x="3602023" y="5428272"/>
                </a:cubicBezTo>
                <a:cubicBezTo>
                  <a:pt x="3601963" y="5428002"/>
                  <a:pt x="3601873" y="5427703"/>
                  <a:pt x="3601813" y="5427434"/>
                </a:cubicBezTo>
                <a:cubicBezTo>
                  <a:pt x="3601005" y="5423783"/>
                  <a:pt x="3600527" y="5420043"/>
                  <a:pt x="3600527" y="5416153"/>
                </a:cubicBezTo>
                <a:cubicBezTo>
                  <a:pt x="3600527" y="5409630"/>
                  <a:pt x="3601783" y="5403435"/>
                  <a:pt x="3603968" y="5397660"/>
                </a:cubicBezTo>
                <a:lnTo>
                  <a:pt x="3484034" y="5328417"/>
                </a:lnTo>
                <a:cubicBezTo>
                  <a:pt x="3475865" y="5338052"/>
                  <a:pt x="3463656" y="5344186"/>
                  <a:pt x="3450041" y="5344186"/>
                </a:cubicBezTo>
                <a:cubicBezTo>
                  <a:pt x="3449951" y="5344186"/>
                  <a:pt x="3449891" y="5344186"/>
                  <a:pt x="3449802" y="5344186"/>
                </a:cubicBezTo>
                <a:cubicBezTo>
                  <a:pt x="3449712" y="5344186"/>
                  <a:pt x="3449652" y="5344186"/>
                  <a:pt x="3449562" y="5344186"/>
                </a:cubicBezTo>
                <a:cubicBezTo>
                  <a:pt x="3435947" y="5344186"/>
                  <a:pt x="3423768" y="5338052"/>
                  <a:pt x="3415569" y="5328417"/>
                </a:cubicBezTo>
                <a:close/>
                <a:moveTo>
                  <a:pt x="2194000" y="5328417"/>
                </a:moveTo>
                <a:lnTo>
                  <a:pt x="2074066" y="5397660"/>
                </a:lnTo>
                <a:cubicBezTo>
                  <a:pt x="2076250" y="5403435"/>
                  <a:pt x="2077507" y="5409630"/>
                  <a:pt x="2077507" y="5416153"/>
                </a:cubicBezTo>
                <a:cubicBezTo>
                  <a:pt x="2077507" y="5420043"/>
                  <a:pt x="2077028" y="5423783"/>
                  <a:pt x="2076220" y="5427434"/>
                </a:cubicBezTo>
                <a:cubicBezTo>
                  <a:pt x="2076161" y="5427733"/>
                  <a:pt x="2076071" y="5428002"/>
                  <a:pt x="2076011" y="5428272"/>
                </a:cubicBezTo>
                <a:cubicBezTo>
                  <a:pt x="2075772" y="5429259"/>
                  <a:pt x="2075532" y="5430217"/>
                  <a:pt x="2075263" y="5431145"/>
                </a:cubicBezTo>
                <a:cubicBezTo>
                  <a:pt x="2074874" y="5432521"/>
                  <a:pt x="2074425" y="5433898"/>
                  <a:pt x="2073916" y="5435244"/>
                </a:cubicBezTo>
                <a:lnTo>
                  <a:pt x="2080859" y="5439254"/>
                </a:lnTo>
                <a:lnTo>
                  <a:pt x="2092140" y="5445777"/>
                </a:lnTo>
                <a:lnTo>
                  <a:pt x="2092140" y="5445747"/>
                </a:lnTo>
                <a:cubicBezTo>
                  <a:pt x="2176494" y="5398887"/>
                  <a:pt x="2279940" y="5398887"/>
                  <a:pt x="2364294" y="5445747"/>
                </a:cubicBezTo>
                <a:lnTo>
                  <a:pt x="2382518" y="5435214"/>
                </a:lnTo>
                <a:cubicBezTo>
                  <a:pt x="2382009" y="5433868"/>
                  <a:pt x="2381560" y="5432521"/>
                  <a:pt x="2381171" y="5431115"/>
                </a:cubicBezTo>
                <a:cubicBezTo>
                  <a:pt x="2380902" y="5430187"/>
                  <a:pt x="2380693" y="5429229"/>
                  <a:pt x="2380453" y="5428272"/>
                </a:cubicBezTo>
                <a:cubicBezTo>
                  <a:pt x="2380393" y="5428002"/>
                  <a:pt x="2380304" y="5427733"/>
                  <a:pt x="2380244" y="5427434"/>
                </a:cubicBezTo>
                <a:cubicBezTo>
                  <a:pt x="2379436" y="5423783"/>
                  <a:pt x="2378957" y="5420043"/>
                  <a:pt x="2378957" y="5416153"/>
                </a:cubicBezTo>
                <a:cubicBezTo>
                  <a:pt x="2378957" y="5409630"/>
                  <a:pt x="2380214" y="5403435"/>
                  <a:pt x="2382398" y="5397660"/>
                </a:cubicBezTo>
                <a:lnTo>
                  <a:pt x="2262465" y="5328417"/>
                </a:lnTo>
                <a:cubicBezTo>
                  <a:pt x="2254295" y="5338052"/>
                  <a:pt x="2242087" y="5344186"/>
                  <a:pt x="2228472" y="5344186"/>
                </a:cubicBezTo>
                <a:cubicBezTo>
                  <a:pt x="2228382" y="5344186"/>
                  <a:pt x="2228322" y="5344186"/>
                  <a:pt x="2228232" y="5344186"/>
                </a:cubicBezTo>
                <a:cubicBezTo>
                  <a:pt x="2228142" y="5344186"/>
                  <a:pt x="2228083" y="5344186"/>
                  <a:pt x="2227993" y="5344186"/>
                </a:cubicBezTo>
                <a:cubicBezTo>
                  <a:pt x="2214378" y="5344186"/>
                  <a:pt x="2202199" y="5338052"/>
                  <a:pt x="2194000" y="5328417"/>
                </a:cubicBezTo>
                <a:close/>
                <a:moveTo>
                  <a:pt x="1379630" y="5328417"/>
                </a:moveTo>
                <a:lnTo>
                  <a:pt x="1259696" y="5397660"/>
                </a:lnTo>
                <a:cubicBezTo>
                  <a:pt x="1261881" y="5403435"/>
                  <a:pt x="1263137" y="5409630"/>
                  <a:pt x="1263137" y="5416153"/>
                </a:cubicBezTo>
                <a:cubicBezTo>
                  <a:pt x="1263137" y="5420043"/>
                  <a:pt x="1262659" y="5423783"/>
                  <a:pt x="1261851" y="5427434"/>
                </a:cubicBezTo>
                <a:cubicBezTo>
                  <a:pt x="1261791" y="5427733"/>
                  <a:pt x="1261701" y="5428002"/>
                  <a:pt x="1261641" y="5428272"/>
                </a:cubicBezTo>
                <a:cubicBezTo>
                  <a:pt x="1261402" y="5429259"/>
                  <a:pt x="1261162" y="5430217"/>
                  <a:pt x="1260893" y="5431145"/>
                </a:cubicBezTo>
                <a:cubicBezTo>
                  <a:pt x="1260504" y="5432521"/>
                  <a:pt x="1260055" y="5433898"/>
                  <a:pt x="1259547" y="5435244"/>
                </a:cubicBezTo>
                <a:lnTo>
                  <a:pt x="1266489" y="5439254"/>
                </a:lnTo>
                <a:lnTo>
                  <a:pt x="1277770" y="5445777"/>
                </a:lnTo>
                <a:lnTo>
                  <a:pt x="1277770" y="5445747"/>
                </a:lnTo>
                <a:cubicBezTo>
                  <a:pt x="1362125" y="5398887"/>
                  <a:pt x="1465570" y="5398887"/>
                  <a:pt x="1549925" y="5445747"/>
                </a:cubicBezTo>
                <a:lnTo>
                  <a:pt x="1568148" y="5435214"/>
                </a:lnTo>
                <a:cubicBezTo>
                  <a:pt x="1567640" y="5433868"/>
                  <a:pt x="1567191" y="5432521"/>
                  <a:pt x="1566802" y="5431115"/>
                </a:cubicBezTo>
                <a:cubicBezTo>
                  <a:pt x="1566532" y="5430187"/>
                  <a:pt x="1566323" y="5429229"/>
                  <a:pt x="1566083" y="5428272"/>
                </a:cubicBezTo>
                <a:cubicBezTo>
                  <a:pt x="1566024" y="5428002"/>
                  <a:pt x="1565934" y="5427733"/>
                  <a:pt x="1565874" y="5427434"/>
                </a:cubicBezTo>
                <a:cubicBezTo>
                  <a:pt x="1565066" y="5423783"/>
                  <a:pt x="1564587" y="5420043"/>
                  <a:pt x="1564587" y="5416153"/>
                </a:cubicBezTo>
                <a:cubicBezTo>
                  <a:pt x="1564587" y="5409630"/>
                  <a:pt x="1565844" y="5403435"/>
                  <a:pt x="1568029" y="5397660"/>
                </a:cubicBezTo>
                <a:lnTo>
                  <a:pt x="1448095" y="5328417"/>
                </a:lnTo>
                <a:cubicBezTo>
                  <a:pt x="1439926" y="5338052"/>
                  <a:pt x="1427717" y="5344186"/>
                  <a:pt x="1414102" y="5344186"/>
                </a:cubicBezTo>
                <a:cubicBezTo>
                  <a:pt x="1414012" y="5344186"/>
                  <a:pt x="1413952" y="5344186"/>
                  <a:pt x="1413862" y="5344186"/>
                </a:cubicBezTo>
                <a:cubicBezTo>
                  <a:pt x="1413773" y="5344186"/>
                  <a:pt x="1413713" y="5344186"/>
                  <a:pt x="1413623" y="5344186"/>
                </a:cubicBezTo>
                <a:cubicBezTo>
                  <a:pt x="1400008" y="5344186"/>
                  <a:pt x="1387829" y="5338052"/>
                  <a:pt x="1379630" y="5328417"/>
                </a:cubicBezTo>
                <a:close/>
                <a:moveTo>
                  <a:pt x="565260" y="5328417"/>
                </a:moveTo>
                <a:lnTo>
                  <a:pt x="445326" y="5397660"/>
                </a:lnTo>
                <a:cubicBezTo>
                  <a:pt x="447511" y="5403435"/>
                  <a:pt x="448768" y="5409630"/>
                  <a:pt x="448768" y="5416153"/>
                </a:cubicBezTo>
                <a:cubicBezTo>
                  <a:pt x="448768" y="5420043"/>
                  <a:pt x="448289" y="5423783"/>
                  <a:pt x="447481" y="5427434"/>
                </a:cubicBezTo>
                <a:cubicBezTo>
                  <a:pt x="447421" y="5427733"/>
                  <a:pt x="447331" y="5428002"/>
                  <a:pt x="447271" y="5428272"/>
                </a:cubicBezTo>
                <a:cubicBezTo>
                  <a:pt x="447032" y="5429259"/>
                  <a:pt x="446793" y="5430217"/>
                  <a:pt x="446523" y="5431145"/>
                </a:cubicBezTo>
                <a:lnTo>
                  <a:pt x="446553" y="5431115"/>
                </a:lnTo>
                <a:cubicBezTo>
                  <a:pt x="446164" y="5432491"/>
                  <a:pt x="445715" y="5433868"/>
                  <a:pt x="445207" y="5435214"/>
                </a:cubicBezTo>
                <a:lnTo>
                  <a:pt x="452149" y="5439224"/>
                </a:lnTo>
                <a:lnTo>
                  <a:pt x="463430" y="5445747"/>
                </a:lnTo>
                <a:cubicBezTo>
                  <a:pt x="547785" y="5398887"/>
                  <a:pt x="651230" y="5398887"/>
                  <a:pt x="735585" y="5445747"/>
                </a:cubicBezTo>
                <a:lnTo>
                  <a:pt x="753808" y="5435214"/>
                </a:lnTo>
                <a:cubicBezTo>
                  <a:pt x="753300" y="5433868"/>
                  <a:pt x="752851" y="5432521"/>
                  <a:pt x="752462" y="5431115"/>
                </a:cubicBezTo>
                <a:cubicBezTo>
                  <a:pt x="752163" y="5430187"/>
                  <a:pt x="751953" y="5429229"/>
                  <a:pt x="751714" y="5428272"/>
                </a:cubicBezTo>
                <a:cubicBezTo>
                  <a:pt x="751654" y="5428002"/>
                  <a:pt x="751564" y="5427703"/>
                  <a:pt x="751504" y="5427434"/>
                </a:cubicBezTo>
                <a:cubicBezTo>
                  <a:pt x="750696" y="5423783"/>
                  <a:pt x="750218" y="5420043"/>
                  <a:pt x="750218" y="5416153"/>
                </a:cubicBezTo>
                <a:cubicBezTo>
                  <a:pt x="750218" y="5409630"/>
                  <a:pt x="751474" y="5403435"/>
                  <a:pt x="753659" y="5397660"/>
                </a:cubicBezTo>
                <a:lnTo>
                  <a:pt x="633725" y="5328417"/>
                </a:lnTo>
                <a:cubicBezTo>
                  <a:pt x="625556" y="5338052"/>
                  <a:pt x="613347" y="5344186"/>
                  <a:pt x="599732" y="5344186"/>
                </a:cubicBezTo>
                <a:cubicBezTo>
                  <a:pt x="599642" y="5344186"/>
                  <a:pt x="599582" y="5344186"/>
                  <a:pt x="599493" y="5344186"/>
                </a:cubicBezTo>
                <a:cubicBezTo>
                  <a:pt x="599403" y="5344186"/>
                  <a:pt x="599343" y="5344186"/>
                  <a:pt x="599253" y="5344186"/>
                </a:cubicBezTo>
                <a:cubicBezTo>
                  <a:pt x="585638" y="5344186"/>
                  <a:pt x="573459" y="5338052"/>
                  <a:pt x="565260" y="5328417"/>
                </a:cubicBezTo>
                <a:close/>
                <a:moveTo>
                  <a:pt x="11797008" y="5137565"/>
                </a:moveTo>
                <a:lnTo>
                  <a:pt x="11797038" y="5137565"/>
                </a:lnTo>
                <a:lnTo>
                  <a:pt x="11797023" y="5137569"/>
                </a:lnTo>
                <a:close/>
                <a:moveTo>
                  <a:pt x="11389809" y="5137565"/>
                </a:moveTo>
                <a:lnTo>
                  <a:pt x="11389839" y="5137565"/>
                </a:lnTo>
                <a:lnTo>
                  <a:pt x="11389824" y="5137569"/>
                </a:lnTo>
                <a:close/>
                <a:moveTo>
                  <a:pt x="11924752" y="5117695"/>
                </a:moveTo>
                <a:lnTo>
                  <a:pt x="11839021" y="5167189"/>
                </a:lnTo>
                <a:cubicBezTo>
                  <a:pt x="11840697" y="5171857"/>
                  <a:pt x="11841655" y="5176914"/>
                  <a:pt x="11841655" y="5182181"/>
                </a:cubicBezTo>
                <a:cubicBezTo>
                  <a:pt x="11841655" y="5204085"/>
                  <a:pt x="11825855" y="5222278"/>
                  <a:pt x="11805028" y="5226048"/>
                </a:cubicBezTo>
                <a:lnTo>
                  <a:pt x="11805028" y="5325036"/>
                </a:lnTo>
                <a:cubicBezTo>
                  <a:pt x="11875528" y="5279133"/>
                  <a:pt x="11920234" y="5201720"/>
                  <a:pt x="11924752" y="5117695"/>
                </a:cubicBezTo>
                <a:close/>
                <a:moveTo>
                  <a:pt x="11669295" y="5117695"/>
                </a:moveTo>
                <a:cubicBezTo>
                  <a:pt x="11673813" y="5201691"/>
                  <a:pt x="11718519" y="5279103"/>
                  <a:pt x="11789019" y="5325036"/>
                </a:cubicBezTo>
                <a:lnTo>
                  <a:pt x="11789019" y="5226048"/>
                </a:lnTo>
                <a:cubicBezTo>
                  <a:pt x="11768192" y="5222278"/>
                  <a:pt x="11752392" y="5204085"/>
                  <a:pt x="11752392" y="5182181"/>
                </a:cubicBezTo>
                <a:cubicBezTo>
                  <a:pt x="11752392" y="5176914"/>
                  <a:pt x="11753350" y="5171887"/>
                  <a:pt x="11755025" y="5167189"/>
                </a:cubicBezTo>
                <a:close/>
                <a:moveTo>
                  <a:pt x="11517552" y="5117695"/>
                </a:moveTo>
                <a:lnTo>
                  <a:pt x="11431821" y="5167189"/>
                </a:lnTo>
                <a:cubicBezTo>
                  <a:pt x="11433497" y="5171857"/>
                  <a:pt x="11434455" y="5176914"/>
                  <a:pt x="11434455" y="5182181"/>
                </a:cubicBezTo>
                <a:cubicBezTo>
                  <a:pt x="11434455" y="5204085"/>
                  <a:pt x="11418655" y="5222278"/>
                  <a:pt x="11397828" y="5226048"/>
                </a:cubicBezTo>
                <a:lnTo>
                  <a:pt x="11397828" y="5325036"/>
                </a:lnTo>
                <a:cubicBezTo>
                  <a:pt x="11468328" y="5279133"/>
                  <a:pt x="11513034" y="5201720"/>
                  <a:pt x="11517552" y="5117695"/>
                </a:cubicBezTo>
                <a:close/>
                <a:moveTo>
                  <a:pt x="11262125" y="5117695"/>
                </a:moveTo>
                <a:cubicBezTo>
                  <a:pt x="11266643" y="5201691"/>
                  <a:pt x="11311349" y="5279103"/>
                  <a:pt x="11381849" y="5325036"/>
                </a:cubicBezTo>
                <a:lnTo>
                  <a:pt x="11381849" y="5226048"/>
                </a:lnTo>
                <a:cubicBezTo>
                  <a:pt x="11361022" y="5222278"/>
                  <a:pt x="11345222" y="5204085"/>
                  <a:pt x="11345222" y="5182181"/>
                </a:cubicBezTo>
                <a:cubicBezTo>
                  <a:pt x="11345222" y="5176914"/>
                  <a:pt x="11346180" y="5171887"/>
                  <a:pt x="11347856" y="5167189"/>
                </a:cubicBezTo>
                <a:close/>
                <a:moveTo>
                  <a:pt x="11110382" y="5117695"/>
                </a:moveTo>
                <a:lnTo>
                  <a:pt x="11024652" y="5167189"/>
                </a:lnTo>
                <a:cubicBezTo>
                  <a:pt x="11026327" y="5171857"/>
                  <a:pt x="11027285" y="5176914"/>
                  <a:pt x="11027285" y="5182181"/>
                </a:cubicBezTo>
                <a:cubicBezTo>
                  <a:pt x="11027285" y="5204085"/>
                  <a:pt x="11011485" y="5222278"/>
                  <a:pt x="10990658" y="5226048"/>
                </a:cubicBezTo>
                <a:lnTo>
                  <a:pt x="10990658" y="5325036"/>
                </a:lnTo>
                <a:cubicBezTo>
                  <a:pt x="11061158" y="5279133"/>
                  <a:pt x="11105864" y="5201720"/>
                  <a:pt x="11110382" y="5117695"/>
                </a:cubicBezTo>
                <a:close/>
                <a:moveTo>
                  <a:pt x="10854925" y="5117695"/>
                </a:moveTo>
                <a:cubicBezTo>
                  <a:pt x="10859444" y="5201691"/>
                  <a:pt x="10904149" y="5279103"/>
                  <a:pt x="10974649" y="5325036"/>
                </a:cubicBezTo>
                <a:lnTo>
                  <a:pt x="10974649" y="5226048"/>
                </a:lnTo>
                <a:cubicBezTo>
                  <a:pt x="10953822" y="5222278"/>
                  <a:pt x="10938022" y="5204085"/>
                  <a:pt x="10938022" y="5182181"/>
                </a:cubicBezTo>
                <a:cubicBezTo>
                  <a:pt x="10938022" y="5176914"/>
                  <a:pt x="10938980" y="5171887"/>
                  <a:pt x="10940656" y="5167189"/>
                </a:cubicBezTo>
                <a:close/>
                <a:moveTo>
                  <a:pt x="10703182" y="5117695"/>
                </a:moveTo>
                <a:lnTo>
                  <a:pt x="10617452" y="5167189"/>
                </a:lnTo>
                <a:cubicBezTo>
                  <a:pt x="10619127" y="5171857"/>
                  <a:pt x="10620085" y="5176914"/>
                  <a:pt x="10620085" y="5182181"/>
                </a:cubicBezTo>
                <a:cubicBezTo>
                  <a:pt x="10620085" y="5204085"/>
                  <a:pt x="10604286" y="5222278"/>
                  <a:pt x="10583458" y="5226048"/>
                </a:cubicBezTo>
                <a:lnTo>
                  <a:pt x="10583458" y="5325036"/>
                </a:lnTo>
                <a:cubicBezTo>
                  <a:pt x="10653958" y="5279133"/>
                  <a:pt x="10698664" y="5201720"/>
                  <a:pt x="10703182" y="5117695"/>
                </a:cubicBezTo>
                <a:close/>
                <a:moveTo>
                  <a:pt x="10447755" y="5117695"/>
                </a:moveTo>
                <a:cubicBezTo>
                  <a:pt x="10452274" y="5201691"/>
                  <a:pt x="10496979" y="5279103"/>
                  <a:pt x="10567479" y="5325036"/>
                </a:cubicBezTo>
                <a:lnTo>
                  <a:pt x="10567479" y="5226048"/>
                </a:lnTo>
                <a:cubicBezTo>
                  <a:pt x="10546653" y="5222278"/>
                  <a:pt x="10530853" y="5204085"/>
                  <a:pt x="10530853" y="5182181"/>
                </a:cubicBezTo>
                <a:cubicBezTo>
                  <a:pt x="10530853" y="5176914"/>
                  <a:pt x="10531810" y="5171887"/>
                  <a:pt x="10533486" y="5167189"/>
                </a:cubicBezTo>
                <a:close/>
                <a:moveTo>
                  <a:pt x="10296013" y="5117695"/>
                </a:moveTo>
                <a:lnTo>
                  <a:pt x="10210282" y="5167189"/>
                </a:lnTo>
                <a:cubicBezTo>
                  <a:pt x="10211957" y="5171857"/>
                  <a:pt x="10212915" y="5176914"/>
                  <a:pt x="10212915" y="5182181"/>
                </a:cubicBezTo>
                <a:cubicBezTo>
                  <a:pt x="10212915" y="5204085"/>
                  <a:pt x="10197115" y="5222278"/>
                  <a:pt x="10176289" y="5226048"/>
                </a:cubicBezTo>
                <a:lnTo>
                  <a:pt x="10176289" y="5325036"/>
                </a:lnTo>
                <a:cubicBezTo>
                  <a:pt x="10246788" y="5279133"/>
                  <a:pt x="10291494" y="5201720"/>
                  <a:pt x="10296013" y="5117695"/>
                </a:cubicBezTo>
                <a:close/>
                <a:moveTo>
                  <a:pt x="10040585" y="5117695"/>
                </a:moveTo>
                <a:cubicBezTo>
                  <a:pt x="10045104" y="5201691"/>
                  <a:pt x="10089809" y="5279103"/>
                  <a:pt x="10160309" y="5325036"/>
                </a:cubicBezTo>
                <a:lnTo>
                  <a:pt x="10160309" y="5226048"/>
                </a:lnTo>
                <a:cubicBezTo>
                  <a:pt x="10139483" y="5222278"/>
                  <a:pt x="10123683" y="5204085"/>
                  <a:pt x="10123683" y="5182181"/>
                </a:cubicBezTo>
                <a:cubicBezTo>
                  <a:pt x="10123683" y="5176914"/>
                  <a:pt x="10124641" y="5171887"/>
                  <a:pt x="10126317" y="5167189"/>
                </a:cubicBezTo>
                <a:close/>
                <a:moveTo>
                  <a:pt x="9888813" y="5117695"/>
                </a:moveTo>
                <a:lnTo>
                  <a:pt x="9803082" y="5167189"/>
                </a:lnTo>
                <a:cubicBezTo>
                  <a:pt x="9804757" y="5171857"/>
                  <a:pt x="9805715" y="5176914"/>
                  <a:pt x="9805715" y="5182181"/>
                </a:cubicBezTo>
                <a:cubicBezTo>
                  <a:pt x="9805715" y="5204085"/>
                  <a:pt x="9789915" y="5222278"/>
                  <a:pt x="9769089" y="5226048"/>
                </a:cubicBezTo>
                <a:lnTo>
                  <a:pt x="9769089" y="5325036"/>
                </a:lnTo>
                <a:cubicBezTo>
                  <a:pt x="9839589" y="5279133"/>
                  <a:pt x="9884294" y="5201720"/>
                  <a:pt x="9888813" y="5117695"/>
                </a:cubicBezTo>
                <a:close/>
                <a:moveTo>
                  <a:pt x="9633385" y="5117695"/>
                </a:moveTo>
                <a:cubicBezTo>
                  <a:pt x="9637904" y="5201691"/>
                  <a:pt x="9682610" y="5279103"/>
                  <a:pt x="9753109" y="5325036"/>
                </a:cubicBezTo>
                <a:lnTo>
                  <a:pt x="9753109" y="5226048"/>
                </a:lnTo>
                <a:cubicBezTo>
                  <a:pt x="9732283" y="5222278"/>
                  <a:pt x="9716483" y="5204085"/>
                  <a:pt x="9716483" y="5182181"/>
                </a:cubicBezTo>
                <a:cubicBezTo>
                  <a:pt x="9716483" y="5176914"/>
                  <a:pt x="9717441" y="5171887"/>
                  <a:pt x="9719117" y="5167189"/>
                </a:cubicBezTo>
                <a:close/>
                <a:moveTo>
                  <a:pt x="9481643" y="5117695"/>
                </a:moveTo>
                <a:lnTo>
                  <a:pt x="9395912" y="5167189"/>
                </a:lnTo>
                <a:cubicBezTo>
                  <a:pt x="9397588" y="5171857"/>
                  <a:pt x="9398545" y="5176914"/>
                  <a:pt x="9398545" y="5182181"/>
                </a:cubicBezTo>
                <a:cubicBezTo>
                  <a:pt x="9398545" y="5204085"/>
                  <a:pt x="9382745" y="5222278"/>
                  <a:pt x="9361919" y="5226048"/>
                </a:cubicBezTo>
                <a:lnTo>
                  <a:pt x="9361919" y="5325036"/>
                </a:lnTo>
                <a:cubicBezTo>
                  <a:pt x="9432419" y="5279133"/>
                  <a:pt x="9477124" y="5201720"/>
                  <a:pt x="9481643" y="5117695"/>
                </a:cubicBezTo>
                <a:close/>
                <a:moveTo>
                  <a:pt x="9226216" y="5117695"/>
                </a:moveTo>
                <a:cubicBezTo>
                  <a:pt x="9230734" y="5201691"/>
                  <a:pt x="9275440" y="5279103"/>
                  <a:pt x="9345940" y="5325036"/>
                </a:cubicBezTo>
                <a:lnTo>
                  <a:pt x="9345940" y="5226048"/>
                </a:lnTo>
                <a:cubicBezTo>
                  <a:pt x="9325113" y="5222278"/>
                  <a:pt x="9309314" y="5204085"/>
                  <a:pt x="9309314" y="5182181"/>
                </a:cubicBezTo>
                <a:cubicBezTo>
                  <a:pt x="9309314" y="5176914"/>
                  <a:pt x="9310271" y="5171887"/>
                  <a:pt x="9311946" y="5167189"/>
                </a:cubicBezTo>
                <a:close/>
                <a:moveTo>
                  <a:pt x="9074473" y="5117695"/>
                </a:moveTo>
                <a:lnTo>
                  <a:pt x="8988742" y="5167189"/>
                </a:lnTo>
                <a:cubicBezTo>
                  <a:pt x="8990418" y="5171857"/>
                  <a:pt x="8991376" y="5176914"/>
                  <a:pt x="8991376" y="5182181"/>
                </a:cubicBezTo>
                <a:cubicBezTo>
                  <a:pt x="8991376" y="5204085"/>
                  <a:pt x="8975576" y="5222278"/>
                  <a:pt x="8954749" y="5226048"/>
                </a:cubicBezTo>
                <a:lnTo>
                  <a:pt x="8954749" y="5325036"/>
                </a:lnTo>
                <a:cubicBezTo>
                  <a:pt x="9025249" y="5279133"/>
                  <a:pt x="9069955" y="5201720"/>
                  <a:pt x="9074473" y="5117695"/>
                </a:cubicBezTo>
                <a:close/>
                <a:moveTo>
                  <a:pt x="8819016" y="5117695"/>
                </a:moveTo>
                <a:cubicBezTo>
                  <a:pt x="8823534" y="5201691"/>
                  <a:pt x="8868240" y="5279103"/>
                  <a:pt x="8938740" y="5325036"/>
                </a:cubicBezTo>
                <a:lnTo>
                  <a:pt x="8938740" y="5226048"/>
                </a:lnTo>
                <a:cubicBezTo>
                  <a:pt x="8917913" y="5222278"/>
                  <a:pt x="8902113" y="5204085"/>
                  <a:pt x="8902113" y="5182181"/>
                </a:cubicBezTo>
                <a:cubicBezTo>
                  <a:pt x="8902113" y="5176914"/>
                  <a:pt x="8903071" y="5171887"/>
                  <a:pt x="8904746" y="5167189"/>
                </a:cubicBezTo>
                <a:close/>
                <a:moveTo>
                  <a:pt x="8667273" y="5117695"/>
                </a:moveTo>
                <a:lnTo>
                  <a:pt x="8581542" y="5167189"/>
                </a:lnTo>
                <a:cubicBezTo>
                  <a:pt x="8583218" y="5171857"/>
                  <a:pt x="8584176" y="5176914"/>
                  <a:pt x="8584176" y="5182181"/>
                </a:cubicBezTo>
                <a:cubicBezTo>
                  <a:pt x="8584176" y="5204085"/>
                  <a:pt x="8568376" y="5222278"/>
                  <a:pt x="8547549" y="5226048"/>
                </a:cubicBezTo>
                <a:lnTo>
                  <a:pt x="8547549" y="5325036"/>
                </a:lnTo>
                <a:cubicBezTo>
                  <a:pt x="8618049" y="5279133"/>
                  <a:pt x="8662755" y="5201720"/>
                  <a:pt x="8667273" y="5117695"/>
                </a:cubicBezTo>
                <a:close/>
                <a:moveTo>
                  <a:pt x="8411846" y="5117695"/>
                </a:moveTo>
                <a:cubicBezTo>
                  <a:pt x="8416364" y="5201691"/>
                  <a:pt x="8461070" y="5279103"/>
                  <a:pt x="8531570" y="5325036"/>
                </a:cubicBezTo>
                <a:lnTo>
                  <a:pt x="8531570" y="5226048"/>
                </a:lnTo>
                <a:cubicBezTo>
                  <a:pt x="8510743" y="5222278"/>
                  <a:pt x="8494943" y="5204085"/>
                  <a:pt x="8494943" y="5182181"/>
                </a:cubicBezTo>
                <a:cubicBezTo>
                  <a:pt x="8494943" y="5176914"/>
                  <a:pt x="8495901" y="5171887"/>
                  <a:pt x="8497577" y="5167189"/>
                </a:cubicBezTo>
                <a:close/>
                <a:moveTo>
                  <a:pt x="8260103" y="5117695"/>
                </a:moveTo>
                <a:lnTo>
                  <a:pt x="8174373" y="5167189"/>
                </a:lnTo>
                <a:cubicBezTo>
                  <a:pt x="8176049" y="5171857"/>
                  <a:pt x="8177006" y="5176914"/>
                  <a:pt x="8177006" y="5182181"/>
                </a:cubicBezTo>
                <a:cubicBezTo>
                  <a:pt x="8177006" y="5204085"/>
                  <a:pt x="8161206" y="5222278"/>
                  <a:pt x="8140379" y="5226048"/>
                </a:cubicBezTo>
                <a:lnTo>
                  <a:pt x="8140379" y="5325036"/>
                </a:lnTo>
                <a:cubicBezTo>
                  <a:pt x="8210879" y="5279133"/>
                  <a:pt x="8255585" y="5201720"/>
                  <a:pt x="8260103" y="5117695"/>
                </a:cubicBezTo>
                <a:close/>
                <a:moveTo>
                  <a:pt x="8004647" y="5117695"/>
                </a:moveTo>
                <a:cubicBezTo>
                  <a:pt x="8009165" y="5201691"/>
                  <a:pt x="8053871" y="5279103"/>
                  <a:pt x="8124370" y="5325036"/>
                </a:cubicBezTo>
                <a:lnTo>
                  <a:pt x="8124370" y="5226048"/>
                </a:lnTo>
                <a:cubicBezTo>
                  <a:pt x="8103543" y="5222278"/>
                  <a:pt x="8087744" y="5204085"/>
                  <a:pt x="8087744" y="5182181"/>
                </a:cubicBezTo>
                <a:cubicBezTo>
                  <a:pt x="8087744" y="5176914"/>
                  <a:pt x="8088701" y="5171887"/>
                  <a:pt x="8090377" y="5167189"/>
                </a:cubicBezTo>
                <a:close/>
                <a:moveTo>
                  <a:pt x="7852904" y="5117695"/>
                </a:moveTo>
                <a:lnTo>
                  <a:pt x="7767173" y="5167189"/>
                </a:lnTo>
                <a:cubicBezTo>
                  <a:pt x="7768849" y="5171857"/>
                  <a:pt x="7769807" y="5176914"/>
                  <a:pt x="7769807" y="5182181"/>
                </a:cubicBezTo>
                <a:cubicBezTo>
                  <a:pt x="7769807" y="5204085"/>
                  <a:pt x="7754007" y="5222278"/>
                  <a:pt x="7733180" y="5226048"/>
                </a:cubicBezTo>
                <a:lnTo>
                  <a:pt x="7733180" y="5325036"/>
                </a:lnTo>
                <a:cubicBezTo>
                  <a:pt x="7803679" y="5279133"/>
                  <a:pt x="7848386" y="5201720"/>
                  <a:pt x="7852904" y="5117695"/>
                </a:cubicBezTo>
                <a:close/>
                <a:moveTo>
                  <a:pt x="7597476" y="5117695"/>
                </a:moveTo>
                <a:cubicBezTo>
                  <a:pt x="7601995" y="5201691"/>
                  <a:pt x="7646701" y="5279103"/>
                  <a:pt x="7717201" y="5325036"/>
                </a:cubicBezTo>
                <a:lnTo>
                  <a:pt x="7717201" y="5226048"/>
                </a:lnTo>
                <a:cubicBezTo>
                  <a:pt x="7696374" y="5222278"/>
                  <a:pt x="7680574" y="5204085"/>
                  <a:pt x="7680574" y="5182181"/>
                </a:cubicBezTo>
                <a:cubicBezTo>
                  <a:pt x="7680574" y="5176914"/>
                  <a:pt x="7681532" y="5171887"/>
                  <a:pt x="7683207" y="5167189"/>
                </a:cubicBezTo>
                <a:close/>
                <a:moveTo>
                  <a:pt x="7445734" y="5117695"/>
                </a:moveTo>
                <a:lnTo>
                  <a:pt x="7360003" y="5167189"/>
                </a:lnTo>
                <a:cubicBezTo>
                  <a:pt x="7361679" y="5171857"/>
                  <a:pt x="7362636" y="5176914"/>
                  <a:pt x="7362636" y="5182181"/>
                </a:cubicBezTo>
                <a:cubicBezTo>
                  <a:pt x="7362636" y="5204085"/>
                  <a:pt x="7346837" y="5222278"/>
                  <a:pt x="7326010" y="5226048"/>
                </a:cubicBezTo>
                <a:lnTo>
                  <a:pt x="7326010" y="5325036"/>
                </a:lnTo>
                <a:cubicBezTo>
                  <a:pt x="7396510" y="5279133"/>
                  <a:pt x="7441216" y="5201720"/>
                  <a:pt x="7445734" y="5117695"/>
                </a:cubicBezTo>
                <a:close/>
                <a:moveTo>
                  <a:pt x="7190276" y="5117695"/>
                </a:moveTo>
                <a:cubicBezTo>
                  <a:pt x="7194795" y="5201691"/>
                  <a:pt x="7239501" y="5279103"/>
                  <a:pt x="7310001" y="5325036"/>
                </a:cubicBezTo>
                <a:lnTo>
                  <a:pt x="7310001" y="5226048"/>
                </a:lnTo>
                <a:cubicBezTo>
                  <a:pt x="7289174" y="5222278"/>
                  <a:pt x="7273374" y="5204085"/>
                  <a:pt x="7273374" y="5182181"/>
                </a:cubicBezTo>
                <a:cubicBezTo>
                  <a:pt x="7273374" y="5176914"/>
                  <a:pt x="7274332" y="5171887"/>
                  <a:pt x="7276008" y="5167189"/>
                </a:cubicBezTo>
                <a:close/>
                <a:moveTo>
                  <a:pt x="7038534" y="5117695"/>
                </a:moveTo>
                <a:lnTo>
                  <a:pt x="6952803" y="5167189"/>
                </a:lnTo>
                <a:cubicBezTo>
                  <a:pt x="6954479" y="5171857"/>
                  <a:pt x="6955436" y="5176914"/>
                  <a:pt x="6955436" y="5182181"/>
                </a:cubicBezTo>
                <a:cubicBezTo>
                  <a:pt x="6955436" y="5204085"/>
                  <a:pt x="6939637" y="5222278"/>
                  <a:pt x="6918810" y="5226048"/>
                </a:cubicBezTo>
                <a:lnTo>
                  <a:pt x="6918810" y="5325036"/>
                </a:lnTo>
                <a:cubicBezTo>
                  <a:pt x="6989310" y="5279133"/>
                  <a:pt x="7034016" y="5201720"/>
                  <a:pt x="7038534" y="5117695"/>
                </a:cubicBezTo>
                <a:close/>
                <a:moveTo>
                  <a:pt x="6783107" y="5117695"/>
                </a:moveTo>
                <a:cubicBezTo>
                  <a:pt x="6787625" y="5201691"/>
                  <a:pt x="6832331" y="5279103"/>
                  <a:pt x="6902831" y="5325036"/>
                </a:cubicBezTo>
                <a:lnTo>
                  <a:pt x="6902831" y="5226048"/>
                </a:lnTo>
                <a:cubicBezTo>
                  <a:pt x="6882004" y="5222278"/>
                  <a:pt x="6866204" y="5204085"/>
                  <a:pt x="6866204" y="5182181"/>
                </a:cubicBezTo>
                <a:cubicBezTo>
                  <a:pt x="6866204" y="5176914"/>
                  <a:pt x="6867162" y="5171887"/>
                  <a:pt x="6868838" y="5167189"/>
                </a:cubicBezTo>
                <a:close/>
                <a:moveTo>
                  <a:pt x="6631364" y="5117695"/>
                </a:moveTo>
                <a:lnTo>
                  <a:pt x="6545633" y="5167189"/>
                </a:lnTo>
                <a:cubicBezTo>
                  <a:pt x="6547309" y="5171857"/>
                  <a:pt x="6548266" y="5176914"/>
                  <a:pt x="6548266" y="5182181"/>
                </a:cubicBezTo>
                <a:cubicBezTo>
                  <a:pt x="6548266" y="5204085"/>
                  <a:pt x="6532467" y="5222278"/>
                  <a:pt x="6511640" y="5226048"/>
                </a:cubicBezTo>
                <a:lnTo>
                  <a:pt x="6511640" y="5325036"/>
                </a:lnTo>
                <a:cubicBezTo>
                  <a:pt x="6582140" y="5279133"/>
                  <a:pt x="6626846" y="5201720"/>
                  <a:pt x="6631364" y="5117695"/>
                </a:cubicBezTo>
                <a:close/>
                <a:moveTo>
                  <a:pt x="6375937" y="5117695"/>
                </a:moveTo>
                <a:cubicBezTo>
                  <a:pt x="6380455" y="5201691"/>
                  <a:pt x="6425161" y="5279103"/>
                  <a:pt x="6495661" y="5325036"/>
                </a:cubicBezTo>
                <a:lnTo>
                  <a:pt x="6495661" y="5226048"/>
                </a:lnTo>
                <a:cubicBezTo>
                  <a:pt x="6474835" y="5222278"/>
                  <a:pt x="6459035" y="5204085"/>
                  <a:pt x="6459035" y="5182181"/>
                </a:cubicBezTo>
                <a:cubicBezTo>
                  <a:pt x="6459035" y="5176914"/>
                  <a:pt x="6459992" y="5171887"/>
                  <a:pt x="6461668" y="5167189"/>
                </a:cubicBezTo>
                <a:close/>
                <a:moveTo>
                  <a:pt x="6224165" y="5117695"/>
                </a:moveTo>
                <a:lnTo>
                  <a:pt x="6138433" y="5167189"/>
                </a:lnTo>
                <a:cubicBezTo>
                  <a:pt x="6140109" y="5171857"/>
                  <a:pt x="6141067" y="5176914"/>
                  <a:pt x="6141067" y="5182181"/>
                </a:cubicBezTo>
                <a:cubicBezTo>
                  <a:pt x="6141067" y="5204085"/>
                  <a:pt x="6125267" y="5222278"/>
                  <a:pt x="6104441" y="5226048"/>
                </a:cubicBezTo>
                <a:lnTo>
                  <a:pt x="6104441" y="5325036"/>
                </a:lnTo>
                <a:cubicBezTo>
                  <a:pt x="6174940" y="5279133"/>
                  <a:pt x="6219646" y="5201720"/>
                  <a:pt x="6224165" y="5117695"/>
                </a:cubicBezTo>
                <a:close/>
                <a:moveTo>
                  <a:pt x="5968737" y="5117695"/>
                </a:moveTo>
                <a:cubicBezTo>
                  <a:pt x="5973255" y="5201691"/>
                  <a:pt x="6017961" y="5279103"/>
                  <a:pt x="6088461" y="5325036"/>
                </a:cubicBezTo>
                <a:lnTo>
                  <a:pt x="6088461" y="5226048"/>
                </a:lnTo>
                <a:cubicBezTo>
                  <a:pt x="6067634" y="5222278"/>
                  <a:pt x="6051835" y="5204085"/>
                  <a:pt x="6051835" y="5182181"/>
                </a:cubicBezTo>
                <a:cubicBezTo>
                  <a:pt x="6051835" y="5176914"/>
                  <a:pt x="6052793" y="5171887"/>
                  <a:pt x="6054468" y="5167189"/>
                </a:cubicBezTo>
                <a:close/>
                <a:moveTo>
                  <a:pt x="5816995" y="5117695"/>
                </a:moveTo>
                <a:lnTo>
                  <a:pt x="5731264" y="5167189"/>
                </a:lnTo>
                <a:cubicBezTo>
                  <a:pt x="5732941" y="5171857"/>
                  <a:pt x="5733897" y="5176914"/>
                  <a:pt x="5733897" y="5182181"/>
                </a:cubicBezTo>
                <a:cubicBezTo>
                  <a:pt x="5733897" y="5204085"/>
                  <a:pt x="5718097" y="5222278"/>
                  <a:pt x="5697271" y="5226048"/>
                </a:cubicBezTo>
                <a:lnTo>
                  <a:pt x="5697271" y="5325036"/>
                </a:lnTo>
                <a:cubicBezTo>
                  <a:pt x="5767771" y="5279133"/>
                  <a:pt x="5812477" y="5201720"/>
                  <a:pt x="5816995" y="5117695"/>
                </a:cubicBezTo>
                <a:close/>
                <a:moveTo>
                  <a:pt x="5561568" y="5117695"/>
                </a:moveTo>
                <a:cubicBezTo>
                  <a:pt x="5566086" y="5201691"/>
                  <a:pt x="5610792" y="5279103"/>
                  <a:pt x="5681292" y="5325036"/>
                </a:cubicBezTo>
                <a:lnTo>
                  <a:pt x="5681292" y="5226048"/>
                </a:lnTo>
                <a:cubicBezTo>
                  <a:pt x="5660464" y="5222278"/>
                  <a:pt x="5644666" y="5204085"/>
                  <a:pt x="5644666" y="5182181"/>
                </a:cubicBezTo>
                <a:cubicBezTo>
                  <a:pt x="5644666" y="5176914"/>
                  <a:pt x="5645622" y="5171887"/>
                  <a:pt x="5647298" y="5167189"/>
                </a:cubicBezTo>
                <a:close/>
                <a:moveTo>
                  <a:pt x="5409826" y="5117695"/>
                </a:moveTo>
                <a:lnTo>
                  <a:pt x="5324094" y="5167189"/>
                </a:lnTo>
                <a:cubicBezTo>
                  <a:pt x="5325770" y="5171857"/>
                  <a:pt x="5326727" y="5176914"/>
                  <a:pt x="5326727" y="5182181"/>
                </a:cubicBezTo>
                <a:cubicBezTo>
                  <a:pt x="5326727" y="5204085"/>
                  <a:pt x="5310927" y="5222278"/>
                  <a:pt x="5290102" y="5226048"/>
                </a:cubicBezTo>
                <a:lnTo>
                  <a:pt x="5290102" y="5325036"/>
                </a:lnTo>
                <a:cubicBezTo>
                  <a:pt x="5360601" y="5279133"/>
                  <a:pt x="5405307" y="5201720"/>
                  <a:pt x="5409826" y="5117695"/>
                </a:cubicBezTo>
                <a:close/>
                <a:moveTo>
                  <a:pt x="5154367" y="5117695"/>
                </a:moveTo>
                <a:cubicBezTo>
                  <a:pt x="5158887" y="5201691"/>
                  <a:pt x="5203592" y="5279103"/>
                  <a:pt x="5274091" y="5325036"/>
                </a:cubicBezTo>
                <a:lnTo>
                  <a:pt x="5274091" y="5226048"/>
                </a:lnTo>
                <a:cubicBezTo>
                  <a:pt x="5253265" y="5222278"/>
                  <a:pt x="5237465" y="5204085"/>
                  <a:pt x="5237465" y="5182181"/>
                </a:cubicBezTo>
                <a:cubicBezTo>
                  <a:pt x="5237465" y="5176914"/>
                  <a:pt x="5238423" y="5171887"/>
                  <a:pt x="5240098" y="5167189"/>
                </a:cubicBezTo>
                <a:close/>
                <a:moveTo>
                  <a:pt x="5002625" y="5117695"/>
                </a:moveTo>
                <a:lnTo>
                  <a:pt x="4916894" y="5167189"/>
                </a:lnTo>
                <a:cubicBezTo>
                  <a:pt x="4918570" y="5171857"/>
                  <a:pt x="4919527" y="5176914"/>
                  <a:pt x="4919527" y="5182181"/>
                </a:cubicBezTo>
                <a:cubicBezTo>
                  <a:pt x="4919527" y="5204085"/>
                  <a:pt x="4903729" y="5222278"/>
                  <a:pt x="4882901" y="5226048"/>
                </a:cubicBezTo>
                <a:lnTo>
                  <a:pt x="4882901" y="5325036"/>
                </a:lnTo>
                <a:cubicBezTo>
                  <a:pt x="4953401" y="5279133"/>
                  <a:pt x="4998106" y="5201720"/>
                  <a:pt x="5002625" y="5117695"/>
                </a:cubicBezTo>
                <a:close/>
                <a:moveTo>
                  <a:pt x="4747197" y="5117695"/>
                </a:moveTo>
                <a:cubicBezTo>
                  <a:pt x="4751716" y="5201691"/>
                  <a:pt x="4796422" y="5279103"/>
                  <a:pt x="4866922" y="5325036"/>
                </a:cubicBezTo>
                <a:lnTo>
                  <a:pt x="4866922" y="5226048"/>
                </a:lnTo>
                <a:cubicBezTo>
                  <a:pt x="4846095" y="5222278"/>
                  <a:pt x="4830295" y="5204085"/>
                  <a:pt x="4830295" y="5182181"/>
                </a:cubicBezTo>
                <a:cubicBezTo>
                  <a:pt x="4830295" y="5176914"/>
                  <a:pt x="4831253" y="5171887"/>
                  <a:pt x="4832929" y="5167189"/>
                </a:cubicBezTo>
                <a:close/>
                <a:moveTo>
                  <a:pt x="4595455" y="5117695"/>
                </a:moveTo>
                <a:lnTo>
                  <a:pt x="4509725" y="5167189"/>
                </a:lnTo>
                <a:cubicBezTo>
                  <a:pt x="4511400" y="5171857"/>
                  <a:pt x="4512357" y="5176914"/>
                  <a:pt x="4512357" y="5182181"/>
                </a:cubicBezTo>
                <a:cubicBezTo>
                  <a:pt x="4512357" y="5204085"/>
                  <a:pt x="4496558" y="5222278"/>
                  <a:pt x="4475731" y="5226048"/>
                </a:cubicBezTo>
                <a:lnTo>
                  <a:pt x="4475731" y="5325036"/>
                </a:lnTo>
                <a:cubicBezTo>
                  <a:pt x="4546231" y="5279133"/>
                  <a:pt x="4590937" y="5201720"/>
                  <a:pt x="4595455" y="5117695"/>
                </a:cubicBezTo>
                <a:close/>
                <a:moveTo>
                  <a:pt x="4339998" y="5117695"/>
                </a:moveTo>
                <a:cubicBezTo>
                  <a:pt x="4344516" y="5201691"/>
                  <a:pt x="4389223" y="5279103"/>
                  <a:pt x="4459722" y="5325036"/>
                </a:cubicBezTo>
                <a:lnTo>
                  <a:pt x="4459722" y="5226048"/>
                </a:lnTo>
                <a:cubicBezTo>
                  <a:pt x="4438895" y="5222278"/>
                  <a:pt x="4423095" y="5204085"/>
                  <a:pt x="4423095" y="5182181"/>
                </a:cubicBezTo>
                <a:cubicBezTo>
                  <a:pt x="4423095" y="5176914"/>
                  <a:pt x="4424053" y="5171887"/>
                  <a:pt x="4425729" y="5167189"/>
                </a:cubicBezTo>
                <a:close/>
                <a:moveTo>
                  <a:pt x="4188255" y="5117695"/>
                </a:moveTo>
                <a:lnTo>
                  <a:pt x="4102524" y="5167189"/>
                </a:lnTo>
                <a:cubicBezTo>
                  <a:pt x="4104200" y="5171857"/>
                  <a:pt x="4105157" y="5176914"/>
                  <a:pt x="4105157" y="5182181"/>
                </a:cubicBezTo>
                <a:cubicBezTo>
                  <a:pt x="4105157" y="5204085"/>
                  <a:pt x="4089358" y="5222278"/>
                  <a:pt x="4068531" y="5226048"/>
                </a:cubicBezTo>
                <a:lnTo>
                  <a:pt x="4068531" y="5325036"/>
                </a:lnTo>
                <a:cubicBezTo>
                  <a:pt x="4139031" y="5279133"/>
                  <a:pt x="4183737" y="5201720"/>
                  <a:pt x="4188255" y="5117695"/>
                </a:cubicBezTo>
                <a:close/>
                <a:moveTo>
                  <a:pt x="3932828" y="5117695"/>
                </a:moveTo>
                <a:cubicBezTo>
                  <a:pt x="3937346" y="5201691"/>
                  <a:pt x="3982052" y="5279103"/>
                  <a:pt x="4052552" y="5325036"/>
                </a:cubicBezTo>
                <a:lnTo>
                  <a:pt x="4052552" y="5226048"/>
                </a:lnTo>
                <a:cubicBezTo>
                  <a:pt x="4031725" y="5222278"/>
                  <a:pt x="4015926" y="5204085"/>
                  <a:pt x="4015926" y="5182181"/>
                </a:cubicBezTo>
                <a:cubicBezTo>
                  <a:pt x="4015926" y="5176914"/>
                  <a:pt x="4016883" y="5171887"/>
                  <a:pt x="4018559" y="5167189"/>
                </a:cubicBezTo>
                <a:close/>
                <a:moveTo>
                  <a:pt x="3781085" y="5117695"/>
                </a:moveTo>
                <a:lnTo>
                  <a:pt x="3695354" y="5167189"/>
                </a:lnTo>
                <a:cubicBezTo>
                  <a:pt x="3697030" y="5171857"/>
                  <a:pt x="3697988" y="5176914"/>
                  <a:pt x="3697988" y="5182181"/>
                </a:cubicBezTo>
                <a:cubicBezTo>
                  <a:pt x="3697988" y="5204085"/>
                  <a:pt x="3682188" y="5222278"/>
                  <a:pt x="3661361" y="5226048"/>
                </a:cubicBezTo>
                <a:lnTo>
                  <a:pt x="3661361" y="5325036"/>
                </a:lnTo>
                <a:cubicBezTo>
                  <a:pt x="3731861" y="5279133"/>
                  <a:pt x="3776567" y="5201720"/>
                  <a:pt x="3781085" y="5117695"/>
                </a:cubicBezTo>
                <a:close/>
                <a:moveTo>
                  <a:pt x="3525658" y="5117695"/>
                </a:moveTo>
                <a:cubicBezTo>
                  <a:pt x="3530176" y="5201691"/>
                  <a:pt x="3574882" y="5279103"/>
                  <a:pt x="3645382" y="5325036"/>
                </a:cubicBezTo>
                <a:lnTo>
                  <a:pt x="3645382" y="5226048"/>
                </a:lnTo>
                <a:cubicBezTo>
                  <a:pt x="3624555" y="5222278"/>
                  <a:pt x="3608756" y="5204085"/>
                  <a:pt x="3608756" y="5182181"/>
                </a:cubicBezTo>
                <a:cubicBezTo>
                  <a:pt x="3608756" y="5176914"/>
                  <a:pt x="3609713" y="5171887"/>
                  <a:pt x="3611389" y="5167189"/>
                </a:cubicBezTo>
                <a:close/>
                <a:moveTo>
                  <a:pt x="3373886" y="5117695"/>
                </a:moveTo>
                <a:lnTo>
                  <a:pt x="3288155" y="5167189"/>
                </a:lnTo>
                <a:cubicBezTo>
                  <a:pt x="3289830" y="5171857"/>
                  <a:pt x="3290788" y="5176914"/>
                  <a:pt x="3290788" y="5182181"/>
                </a:cubicBezTo>
                <a:cubicBezTo>
                  <a:pt x="3290788" y="5204085"/>
                  <a:pt x="3274988" y="5222278"/>
                  <a:pt x="3254161" y="5226048"/>
                </a:cubicBezTo>
                <a:lnTo>
                  <a:pt x="3254161" y="5325036"/>
                </a:lnTo>
                <a:cubicBezTo>
                  <a:pt x="3324661" y="5279133"/>
                  <a:pt x="3369367" y="5201720"/>
                  <a:pt x="3373886" y="5117695"/>
                </a:cubicBezTo>
                <a:close/>
                <a:moveTo>
                  <a:pt x="3118458" y="5117695"/>
                </a:moveTo>
                <a:cubicBezTo>
                  <a:pt x="3122976" y="5201691"/>
                  <a:pt x="3167682" y="5279103"/>
                  <a:pt x="3238182" y="5325036"/>
                </a:cubicBezTo>
                <a:lnTo>
                  <a:pt x="3238182" y="5226048"/>
                </a:lnTo>
                <a:cubicBezTo>
                  <a:pt x="3217355" y="5222278"/>
                  <a:pt x="3201556" y="5204085"/>
                  <a:pt x="3201556" y="5182181"/>
                </a:cubicBezTo>
                <a:cubicBezTo>
                  <a:pt x="3201556" y="5176914"/>
                  <a:pt x="3202513" y="5171887"/>
                  <a:pt x="3204189" y="5167189"/>
                </a:cubicBezTo>
                <a:close/>
                <a:moveTo>
                  <a:pt x="2966716" y="5117695"/>
                </a:moveTo>
                <a:lnTo>
                  <a:pt x="2880985" y="5167189"/>
                </a:lnTo>
                <a:cubicBezTo>
                  <a:pt x="2882660" y="5171857"/>
                  <a:pt x="2883618" y="5176914"/>
                  <a:pt x="2883618" y="5182181"/>
                </a:cubicBezTo>
                <a:cubicBezTo>
                  <a:pt x="2883618" y="5204085"/>
                  <a:pt x="2867818" y="5222278"/>
                  <a:pt x="2846991" y="5226048"/>
                </a:cubicBezTo>
                <a:lnTo>
                  <a:pt x="2846991" y="5325036"/>
                </a:lnTo>
                <a:cubicBezTo>
                  <a:pt x="2917491" y="5279133"/>
                  <a:pt x="2962197" y="5201720"/>
                  <a:pt x="2966716" y="5117695"/>
                </a:cubicBezTo>
                <a:close/>
                <a:moveTo>
                  <a:pt x="2711288" y="5117695"/>
                </a:moveTo>
                <a:cubicBezTo>
                  <a:pt x="2715807" y="5201691"/>
                  <a:pt x="2760512" y="5279103"/>
                  <a:pt x="2831012" y="5325036"/>
                </a:cubicBezTo>
                <a:lnTo>
                  <a:pt x="2831012" y="5226048"/>
                </a:lnTo>
                <a:cubicBezTo>
                  <a:pt x="2810186" y="5222278"/>
                  <a:pt x="2794386" y="5204085"/>
                  <a:pt x="2794386" y="5182181"/>
                </a:cubicBezTo>
                <a:cubicBezTo>
                  <a:pt x="2794386" y="5176914"/>
                  <a:pt x="2795343" y="5171887"/>
                  <a:pt x="2797019" y="5167189"/>
                </a:cubicBezTo>
                <a:close/>
                <a:moveTo>
                  <a:pt x="2559516" y="5117695"/>
                </a:moveTo>
                <a:lnTo>
                  <a:pt x="2473785" y="5167189"/>
                </a:lnTo>
                <a:cubicBezTo>
                  <a:pt x="2475461" y="5171857"/>
                  <a:pt x="2476418" y="5176914"/>
                  <a:pt x="2476418" y="5182181"/>
                </a:cubicBezTo>
                <a:cubicBezTo>
                  <a:pt x="2476418" y="5204085"/>
                  <a:pt x="2460618" y="5222278"/>
                  <a:pt x="2439792" y="5226048"/>
                </a:cubicBezTo>
                <a:lnTo>
                  <a:pt x="2439792" y="5325036"/>
                </a:lnTo>
                <a:cubicBezTo>
                  <a:pt x="2510292" y="5279133"/>
                  <a:pt x="2554997" y="5201720"/>
                  <a:pt x="2559516" y="5117695"/>
                </a:cubicBezTo>
                <a:close/>
                <a:moveTo>
                  <a:pt x="2304088" y="5117695"/>
                </a:moveTo>
                <a:cubicBezTo>
                  <a:pt x="2308607" y="5201691"/>
                  <a:pt x="2353313" y="5279103"/>
                  <a:pt x="2423812" y="5325036"/>
                </a:cubicBezTo>
                <a:lnTo>
                  <a:pt x="2423812" y="5226048"/>
                </a:lnTo>
                <a:cubicBezTo>
                  <a:pt x="2402986" y="5222278"/>
                  <a:pt x="2387186" y="5204085"/>
                  <a:pt x="2387186" y="5182181"/>
                </a:cubicBezTo>
                <a:cubicBezTo>
                  <a:pt x="2387186" y="5176914"/>
                  <a:pt x="2388144" y="5171887"/>
                  <a:pt x="2389819" y="5167189"/>
                </a:cubicBezTo>
                <a:close/>
                <a:moveTo>
                  <a:pt x="2152346" y="5117695"/>
                </a:moveTo>
                <a:lnTo>
                  <a:pt x="2066615" y="5167189"/>
                </a:lnTo>
                <a:cubicBezTo>
                  <a:pt x="2068291" y="5171857"/>
                  <a:pt x="2069248" y="5176914"/>
                  <a:pt x="2069248" y="5182181"/>
                </a:cubicBezTo>
                <a:cubicBezTo>
                  <a:pt x="2069248" y="5204085"/>
                  <a:pt x="2053449" y="5222278"/>
                  <a:pt x="2032622" y="5226048"/>
                </a:cubicBezTo>
                <a:lnTo>
                  <a:pt x="2032622" y="5325036"/>
                </a:lnTo>
                <a:cubicBezTo>
                  <a:pt x="2103122" y="5279133"/>
                  <a:pt x="2147828" y="5201720"/>
                  <a:pt x="2152346" y="5117695"/>
                </a:cubicBezTo>
                <a:close/>
                <a:moveTo>
                  <a:pt x="1896918" y="5117695"/>
                </a:moveTo>
                <a:cubicBezTo>
                  <a:pt x="1901437" y="5201691"/>
                  <a:pt x="1946143" y="5279103"/>
                  <a:pt x="2016643" y="5325036"/>
                </a:cubicBezTo>
                <a:lnTo>
                  <a:pt x="2016643" y="5226048"/>
                </a:lnTo>
                <a:cubicBezTo>
                  <a:pt x="1995816" y="5222278"/>
                  <a:pt x="1980016" y="5204085"/>
                  <a:pt x="1980016" y="5182181"/>
                </a:cubicBezTo>
                <a:cubicBezTo>
                  <a:pt x="1980016" y="5176914"/>
                  <a:pt x="1980974" y="5171887"/>
                  <a:pt x="1982649" y="5167189"/>
                </a:cubicBezTo>
                <a:close/>
                <a:moveTo>
                  <a:pt x="1745176" y="5117695"/>
                </a:moveTo>
                <a:lnTo>
                  <a:pt x="1659445" y="5167189"/>
                </a:lnTo>
                <a:cubicBezTo>
                  <a:pt x="1661121" y="5171857"/>
                  <a:pt x="1662078" y="5176914"/>
                  <a:pt x="1662078" y="5182181"/>
                </a:cubicBezTo>
                <a:cubicBezTo>
                  <a:pt x="1662078" y="5204085"/>
                  <a:pt x="1646279" y="5222278"/>
                  <a:pt x="1625452" y="5226048"/>
                </a:cubicBezTo>
                <a:lnTo>
                  <a:pt x="1625452" y="5325036"/>
                </a:lnTo>
                <a:cubicBezTo>
                  <a:pt x="1695952" y="5279133"/>
                  <a:pt x="1740658" y="5201720"/>
                  <a:pt x="1745176" y="5117695"/>
                </a:cubicBezTo>
                <a:close/>
                <a:moveTo>
                  <a:pt x="1489719" y="5117695"/>
                </a:moveTo>
                <a:cubicBezTo>
                  <a:pt x="1494237" y="5201691"/>
                  <a:pt x="1538943" y="5279103"/>
                  <a:pt x="1609443" y="5325036"/>
                </a:cubicBezTo>
                <a:lnTo>
                  <a:pt x="1609443" y="5226048"/>
                </a:lnTo>
                <a:cubicBezTo>
                  <a:pt x="1588616" y="5222278"/>
                  <a:pt x="1572816" y="5204085"/>
                  <a:pt x="1572816" y="5182181"/>
                </a:cubicBezTo>
                <a:cubicBezTo>
                  <a:pt x="1572816" y="5176914"/>
                  <a:pt x="1573774" y="5171887"/>
                  <a:pt x="1575450" y="5167189"/>
                </a:cubicBezTo>
                <a:close/>
                <a:moveTo>
                  <a:pt x="1337976" y="5117695"/>
                </a:moveTo>
                <a:lnTo>
                  <a:pt x="1252245" y="5167189"/>
                </a:lnTo>
                <a:cubicBezTo>
                  <a:pt x="1253921" y="5171857"/>
                  <a:pt x="1254879" y="5176914"/>
                  <a:pt x="1254879" y="5182181"/>
                </a:cubicBezTo>
                <a:cubicBezTo>
                  <a:pt x="1254879" y="5204085"/>
                  <a:pt x="1239079" y="5222278"/>
                  <a:pt x="1218252" y="5226048"/>
                </a:cubicBezTo>
                <a:lnTo>
                  <a:pt x="1218252" y="5325036"/>
                </a:lnTo>
                <a:cubicBezTo>
                  <a:pt x="1288752" y="5279133"/>
                  <a:pt x="1333458" y="5201720"/>
                  <a:pt x="1337976" y="5117695"/>
                </a:cubicBezTo>
                <a:close/>
                <a:moveTo>
                  <a:pt x="1082549" y="5117695"/>
                </a:moveTo>
                <a:cubicBezTo>
                  <a:pt x="1087067" y="5201691"/>
                  <a:pt x="1131773" y="5279103"/>
                  <a:pt x="1202273" y="5325036"/>
                </a:cubicBezTo>
                <a:lnTo>
                  <a:pt x="1202273" y="5226048"/>
                </a:lnTo>
                <a:cubicBezTo>
                  <a:pt x="1181446" y="5222278"/>
                  <a:pt x="1165646" y="5204085"/>
                  <a:pt x="1165646" y="5182181"/>
                </a:cubicBezTo>
                <a:cubicBezTo>
                  <a:pt x="1165646" y="5176914"/>
                  <a:pt x="1166604" y="5171887"/>
                  <a:pt x="1168280" y="5167189"/>
                </a:cubicBezTo>
                <a:close/>
                <a:moveTo>
                  <a:pt x="930806" y="5117695"/>
                </a:moveTo>
                <a:lnTo>
                  <a:pt x="845075" y="5167189"/>
                </a:lnTo>
                <a:cubicBezTo>
                  <a:pt x="846751" y="5171857"/>
                  <a:pt x="847709" y="5176914"/>
                  <a:pt x="847709" y="5182181"/>
                </a:cubicBezTo>
                <a:cubicBezTo>
                  <a:pt x="847709" y="5204085"/>
                  <a:pt x="831909" y="5222278"/>
                  <a:pt x="811082" y="5226048"/>
                </a:cubicBezTo>
                <a:lnTo>
                  <a:pt x="811082" y="5325036"/>
                </a:lnTo>
                <a:cubicBezTo>
                  <a:pt x="881582" y="5279133"/>
                  <a:pt x="926288" y="5201720"/>
                  <a:pt x="930806" y="5117695"/>
                </a:cubicBezTo>
                <a:close/>
                <a:moveTo>
                  <a:pt x="675379" y="5117695"/>
                </a:moveTo>
                <a:cubicBezTo>
                  <a:pt x="679897" y="5201691"/>
                  <a:pt x="724603" y="5279103"/>
                  <a:pt x="795103" y="5325036"/>
                </a:cubicBezTo>
                <a:lnTo>
                  <a:pt x="795103" y="5226048"/>
                </a:lnTo>
                <a:cubicBezTo>
                  <a:pt x="774276" y="5222278"/>
                  <a:pt x="758477" y="5204085"/>
                  <a:pt x="758477" y="5182181"/>
                </a:cubicBezTo>
                <a:cubicBezTo>
                  <a:pt x="758477" y="5176914"/>
                  <a:pt x="759434" y="5171887"/>
                  <a:pt x="761110" y="5167189"/>
                </a:cubicBezTo>
                <a:close/>
                <a:moveTo>
                  <a:pt x="523607" y="5117695"/>
                </a:moveTo>
                <a:lnTo>
                  <a:pt x="437875" y="5167189"/>
                </a:lnTo>
                <a:cubicBezTo>
                  <a:pt x="439551" y="5171857"/>
                  <a:pt x="440509" y="5176914"/>
                  <a:pt x="440509" y="5182181"/>
                </a:cubicBezTo>
                <a:cubicBezTo>
                  <a:pt x="440509" y="5204085"/>
                  <a:pt x="424709" y="5222278"/>
                  <a:pt x="403882" y="5226048"/>
                </a:cubicBezTo>
                <a:lnTo>
                  <a:pt x="403882" y="5325036"/>
                </a:lnTo>
                <a:cubicBezTo>
                  <a:pt x="474382" y="5279133"/>
                  <a:pt x="519088" y="5201720"/>
                  <a:pt x="523607" y="5117695"/>
                </a:cubicBezTo>
                <a:close/>
                <a:moveTo>
                  <a:pt x="268179" y="5117695"/>
                </a:moveTo>
                <a:cubicBezTo>
                  <a:pt x="272697" y="5201691"/>
                  <a:pt x="317403" y="5279103"/>
                  <a:pt x="387903" y="5325036"/>
                </a:cubicBezTo>
                <a:lnTo>
                  <a:pt x="387903" y="5226048"/>
                </a:lnTo>
                <a:cubicBezTo>
                  <a:pt x="367076" y="5222278"/>
                  <a:pt x="351277" y="5204085"/>
                  <a:pt x="351277" y="5182181"/>
                </a:cubicBezTo>
                <a:cubicBezTo>
                  <a:pt x="351277" y="5176914"/>
                  <a:pt x="352234" y="5171887"/>
                  <a:pt x="353910" y="5167189"/>
                </a:cubicBezTo>
                <a:close/>
                <a:moveTo>
                  <a:pt x="11227772" y="5097946"/>
                </a:moveTo>
                <a:cubicBezTo>
                  <a:pt x="11219753" y="5108239"/>
                  <a:pt x="11207993" y="5115481"/>
                  <a:pt x="11194528" y="5117605"/>
                </a:cubicBezTo>
                <a:lnTo>
                  <a:pt x="11194528" y="5255044"/>
                </a:lnTo>
                <a:cubicBezTo>
                  <a:pt x="11210298" y="5257977"/>
                  <a:pt x="11223134" y="5269228"/>
                  <a:pt x="11228341" y="5284100"/>
                </a:cubicBezTo>
                <a:cubicBezTo>
                  <a:pt x="11228610" y="5284878"/>
                  <a:pt x="11228880" y="5285686"/>
                  <a:pt x="11229119" y="5286494"/>
                </a:cubicBezTo>
                <a:cubicBezTo>
                  <a:pt x="11230406" y="5290654"/>
                  <a:pt x="11231124" y="5295052"/>
                  <a:pt x="11231124" y="5299631"/>
                </a:cubicBezTo>
                <a:cubicBezTo>
                  <a:pt x="11231124" y="5304688"/>
                  <a:pt x="11230226" y="5309505"/>
                  <a:pt x="11228670" y="5314054"/>
                </a:cubicBezTo>
                <a:lnTo>
                  <a:pt x="11348604" y="5383297"/>
                </a:lnTo>
                <a:cubicBezTo>
                  <a:pt x="11356713" y="5373213"/>
                  <a:pt x="11368473" y="5366181"/>
                  <a:pt x="11381849" y="5364176"/>
                </a:cubicBezTo>
                <a:lnTo>
                  <a:pt x="11381849" y="5344037"/>
                </a:lnTo>
                <a:cubicBezTo>
                  <a:pt x="11299110" y="5294424"/>
                  <a:pt x="11247402" y="5204833"/>
                  <a:pt x="11245786" y="5108359"/>
                </a:cubicBezTo>
                <a:close/>
                <a:moveTo>
                  <a:pt x="11634942" y="5097916"/>
                </a:moveTo>
                <a:cubicBezTo>
                  <a:pt x="11626923" y="5108209"/>
                  <a:pt x="11615163" y="5115451"/>
                  <a:pt x="11601697" y="5117575"/>
                </a:cubicBezTo>
                <a:lnTo>
                  <a:pt x="11601697" y="5255014"/>
                </a:lnTo>
                <a:cubicBezTo>
                  <a:pt x="11617467" y="5257947"/>
                  <a:pt x="11630304" y="5269198"/>
                  <a:pt x="11635511" y="5284070"/>
                </a:cubicBezTo>
                <a:cubicBezTo>
                  <a:pt x="11635511" y="5284100"/>
                  <a:pt x="11635511" y="5284100"/>
                  <a:pt x="11635511" y="5284100"/>
                </a:cubicBezTo>
                <a:cubicBezTo>
                  <a:pt x="11635780" y="5284878"/>
                  <a:pt x="11636049" y="5285686"/>
                  <a:pt x="11636289" y="5286494"/>
                </a:cubicBezTo>
                <a:cubicBezTo>
                  <a:pt x="11637575" y="5290654"/>
                  <a:pt x="11638294" y="5295052"/>
                  <a:pt x="11638294" y="5299631"/>
                </a:cubicBezTo>
                <a:cubicBezTo>
                  <a:pt x="11638294" y="5304688"/>
                  <a:pt x="11637396" y="5309505"/>
                  <a:pt x="11635840" y="5314054"/>
                </a:cubicBezTo>
                <a:lnTo>
                  <a:pt x="11755773" y="5383297"/>
                </a:lnTo>
                <a:cubicBezTo>
                  <a:pt x="11763883" y="5373213"/>
                  <a:pt x="11775643" y="5366181"/>
                  <a:pt x="11789019" y="5364176"/>
                </a:cubicBezTo>
                <a:lnTo>
                  <a:pt x="11789019" y="5344007"/>
                </a:lnTo>
                <a:cubicBezTo>
                  <a:pt x="11706281" y="5294394"/>
                  <a:pt x="11654573" y="5204803"/>
                  <a:pt x="11652957" y="5108329"/>
                </a:cubicBezTo>
                <a:close/>
                <a:moveTo>
                  <a:pt x="10820572" y="5097916"/>
                </a:moveTo>
                <a:cubicBezTo>
                  <a:pt x="10812553" y="5108209"/>
                  <a:pt x="10800793" y="5115451"/>
                  <a:pt x="10787328" y="5117575"/>
                </a:cubicBezTo>
                <a:lnTo>
                  <a:pt x="10787328" y="5255014"/>
                </a:lnTo>
                <a:cubicBezTo>
                  <a:pt x="10803097" y="5257947"/>
                  <a:pt x="10815935" y="5269198"/>
                  <a:pt x="10821141" y="5284070"/>
                </a:cubicBezTo>
                <a:cubicBezTo>
                  <a:pt x="10821410" y="5284848"/>
                  <a:pt x="10821680" y="5285656"/>
                  <a:pt x="10821920" y="5286464"/>
                </a:cubicBezTo>
                <a:cubicBezTo>
                  <a:pt x="10823206" y="5290624"/>
                  <a:pt x="10823924" y="5295022"/>
                  <a:pt x="10823924" y="5299601"/>
                </a:cubicBezTo>
                <a:lnTo>
                  <a:pt x="10823924" y="5299690"/>
                </a:lnTo>
                <a:cubicBezTo>
                  <a:pt x="10823924" y="5304747"/>
                  <a:pt x="10823026" y="5309565"/>
                  <a:pt x="10821470" y="5314114"/>
                </a:cubicBezTo>
                <a:lnTo>
                  <a:pt x="10941404" y="5383357"/>
                </a:lnTo>
                <a:cubicBezTo>
                  <a:pt x="10949513" y="5373272"/>
                  <a:pt x="10961273" y="5366241"/>
                  <a:pt x="10974649" y="5364235"/>
                </a:cubicBezTo>
                <a:lnTo>
                  <a:pt x="10974649" y="5344007"/>
                </a:lnTo>
                <a:cubicBezTo>
                  <a:pt x="10891910" y="5294394"/>
                  <a:pt x="10840202" y="5204803"/>
                  <a:pt x="10838586" y="5108329"/>
                </a:cubicBezTo>
                <a:close/>
                <a:moveTo>
                  <a:pt x="10006203" y="5097916"/>
                </a:moveTo>
                <a:cubicBezTo>
                  <a:pt x="9998184" y="5108209"/>
                  <a:pt x="9986424" y="5115451"/>
                  <a:pt x="9972958" y="5117575"/>
                </a:cubicBezTo>
                <a:lnTo>
                  <a:pt x="9972958" y="5255014"/>
                </a:lnTo>
                <a:cubicBezTo>
                  <a:pt x="9988727" y="5257947"/>
                  <a:pt x="10001565" y="5269198"/>
                  <a:pt x="10006771" y="5284070"/>
                </a:cubicBezTo>
                <a:cubicBezTo>
                  <a:pt x="10007041" y="5284848"/>
                  <a:pt x="10007310" y="5285656"/>
                  <a:pt x="10007549" y="5286464"/>
                </a:cubicBezTo>
                <a:cubicBezTo>
                  <a:pt x="10008837" y="5290624"/>
                  <a:pt x="10009555" y="5295022"/>
                  <a:pt x="10009555" y="5299601"/>
                </a:cubicBezTo>
                <a:lnTo>
                  <a:pt x="10009555" y="5299690"/>
                </a:lnTo>
                <a:cubicBezTo>
                  <a:pt x="10009555" y="5304747"/>
                  <a:pt x="10008657" y="5309565"/>
                  <a:pt x="10007101" y="5314114"/>
                </a:cubicBezTo>
                <a:lnTo>
                  <a:pt x="10127035" y="5383357"/>
                </a:lnTo>
                <a:cubicBezTo>
                  <a:pt x="10135144" y="5373272"/>
                  <a:pt x="10146904" y="5366241"/>
                  <a:pt x="10160279" y="5364235"/>
                </a:cubicBezTo>
                <a:lnTo>
                  <a:pt x="10160279" y="5344007"/>
                </a:lnTo>
                <a:cubicBezTo>
                  <a:pt x="10077541" y="5294394"/>
                  <a:pt x="10025833" y="5204803"/>
                  <a:pt x="10024217" y="5108329"/>
                </a:cubicBezTo>
                <a:close/>
                <a:moveTo>
                  <a:pt x="9191864" y="5097916"/>
                </a:moveTo>
                <a:cubicBezTo>
                  <a:pt x="9183844" y="5108209"/>
                  <a:pt x="9172084" y="5115451"/>
                  <a:pt x="9158618" y="5117575"/>
                </a:cubicBezTo>
                <a:lnTo>
                  <a:pt x="9158618" y="5255014"/>
                </a:lnTo>
                <a:cubicBezTo>
                  <a:pt x="9174388" y="5257947"/>
                  <a:pt x="9187225" y="5269198"/>
                  <a:pt x="9192432" y="5284070"/>
                </a:cubicBezTo>
                <a:cubicBezTo>
                  <a:pt x="9192701" y="5284848"/>
                  <a:pt x="9192970" y="5285656"/>
                  <a:pt x="9193210" y="5286464"/>
                </a:cubicBezTo>
                <a:cubicBezTo>
                  <a:pt x="9194496" y="5290624"/>
                  <a:pt x="9195215" y="5295022"/>
                  <a:pt x="9195215" y="5299601"/>
                </a:cubicBezTo>
                <a:lnTo>
                  <a:pt x="9195215" y="5299690"/>
                </a:lnTo>
                <a:cubicBezTo>
                  <a:pt x="9195215" y="5304747"/>
                  <a:pt x="9194317" y="5309565"/>
                  <a:pt x="9192761" y="5314114"/>
                </a:cubicBezTo>
                <a:lnTo>
                  <a:pt x="9312695" y="5383357"/>
                </a:lnTo>
                <a:cubicBezTo>
                  <a:pt x="9320804" y="5373272"/>
                  <a:pt x="9332564" y="5366241"/>
                  <a:pt x="9345940" y="5364235"/>
                </a:cubicBezTo>
                <a:lnTo>
                  <a:pt x="9345940" y="5344007"/>
                </a:lnTo>
                <a:cubicBezTo>
                  <a:pt x="9263201" y="5294394"/>
                  <a:pt x="9211493" y="5204803"/>
                  <a:pt x="9209878" y="5108329"/>
                </a:cubicBezTo>
                <a:close/>
                <a:moveTo>
                  <a:pt x="8377493" y="5097916"/>
                </a:moveTo>
                <a:cubicBezTo>
                  <a:pt x="8369474" y="5108209"/>
                  <a:pt x="8357714" y="5115451"/>
                  <a:pt x="8344249" y="5117575"/>
                </a:cubicBezTo>
                <a:lnTo>
                  <a:pt x="8344249" y="5255014"/>
                </a:lnTo>
                <a:cubicBezTo>
                  <a:pt x="8360019" y="5257947"/>
                  <a:pt x="8372855" y="5269198"/>
                  <a:pt x="8378062" y="5284070"/>
                </a:cubicBezTo>
                <a:cubicBezTo>
                  <a:pt x="8378331" y="5284848"/>
                  <a:pt x="8378601" y="5285656"/>
                  <a:pt x="8378840" y="5286464"/>
                </a:cubicBezTo>
                <a:cubicBezTo>
                  <a:pt x="8380127" y="5290624"/>
                  <a:pt x="8380845" y="5295022"/>
                  <a:pt x="8380845" y="5299601"/>
                </a:cubicBezTo>
                <a:lnTo>
                  <a:pt x="8380845" y="5299690"/>
                </a:lnTo>
                <a:cubicBezTo>
                  <a:pt x="8380845" y="5304747"/>
                  <a:pt x="8379947" y="5309565"/>
                  <a:pt x="8378391" y="5314114"/>
                </a:cubicBezTo>
                <a:lnTo>
                  <a:pt x="8498325" y="5383357"/>
                </a:lnTo>
                <a:cubicBezTo>
                  <a:pt x="8506434" y="5373272"/>
                  <a:pt x="8518194" y="5366241"/>
                  <a:pt x="8531570" y="5364235"/>
                </a:cubicBezTo>
                <a:lnTo>
                  <a:pt x="8531570" y="5344007"/>
                </a:lnTo>
                <a:cubicBezTo>
                  <a:pt x="8448831" y="5294394"/>
                  <a:pt x="8397123" y="5204803"/>
                  <a:pt x="8395507" y="5108329"/>
                </a:cubicBezTo>
                <a:close/>
                <a:moveTo>
                  <a:pt x="7563124" y="5097916"/>
                </a:moveTo>
                <a:cubicBezTo>
                  <a:pt x="7555105" y="5108209"/>
                  <a:pt x="7543344" y="5115451"/>
                  <a:pt x="7529879" y="5117575"/>
                </a:cubicBezTo>
                <a:lnTo>
                  <a:pt x="7529879" y="5255014"/>
                </a:lnTo>
                <a:cubicBezTo>
                  <a:pt x="7545649" y="5257947"/>
                  <a:pt x="7558486" y="5269198"/>
                  <a:pt x="7563693" y="5284070"/>
                </a:cubicBezTo>
                <a:cubicBezTo>
                  <a:pt x="7563962" y="5284848"/>
                  <a:pt x="7564231" y="5285656"/>
                  <a:pt x="7564471" y="5286464"/>
                </a:cubicBezTo>
                <a:cubicBezTo>
                  <a:pt x="7565757" y="5290624"/>
                  <a:pt x="7566475" y="5295022"/>
                  <a:pt x="7566475" y="5299601"/>
                </a:cubicBezTo>
                <a:lnTo>
                  <a:pt x="7566475" y="5299690"/>
                </a:lnTo>
                <a:cubicBezTo>
                  <a:pt x="7566475" y="5304747"/>
                  <a:pt x="7565578" y="5309565"/>
                  <a:pt x="7564022" y="5314114"/>
                </a:cubicBezTo>
                <a:lnTo>
                  <a:pt x="7683955" y="5383357"/>
                </a:lnTo>
                <a:cubicBezTo>
                  <a:pt x="7692064" y="5373272"/>
                  <a:pt x="7703825" y="5366241"/>
                  <a:pt x="7717201" y="5364235"/>
                </a:cubicBezTo>
                <a:lnTo>
                  <a:pt x="7717201" y="5344007"/>
                </a:lnTo>
                <a:cubicBezTo>
                  <a:pt x="7634462" y="5294394"/>
                  <a:pt x="7582754" y="5204803"/>
                  <a:pt x="7581138" y="5108329"/>
                </a:cubicBezTo>
                <a:close/>
                <a:moveTo>
                  <a:pt x="7155924" y="5097916"/>
                </a:moveTo>
                <a:cubicBezTo>
                  <a:pt x="7147905" y="5108209"/>
                  <a:pt x="7136145" y="5115451"/>
                  <a:pt x="7122680" y="5117575"/>
                </a:cubicBezTo>
                <a:lnTo>
                  <a:pt x="7122680" y="5255014"/>
                </a:lnTo>
                <a:cubicBezTo>
                  <a:pt x="7138449" y="5257947"/>
                  <a:pt x="7151286" y="5269198"/>
                  <a:pt x="7156493" y="5284070"/>
                </a:cubicBezTo>
                <a:cubicBezTo>
                  <a:pt x="7156762" y="5284848"/>
                  <a:pt x="7157032" y="5285656"/>
                  <a:pt x="7157271" y="5286464"/>
                </a:cubicBezTo>
                <a:cubicBezTo>
                  <a:pt x="7158558" y="5290624"/>
                  <a:pt x="7159276" y="5295022"/>
                  <a:pt x="7159276" y="5299601"/>
                </a:cubicBezTo>
                <a:lnTo>
                  <a:pt x="7159276" y="5299690"/>
                </a:lnTo>
                <a:cubicBezTo>
                  <a:pt x="7159276" y="5304747"/>
                  <a:pt x="7158378" y="5309565"/>
                  <a:pt x="7156822" y="5314114"/>
                </a:cubicBezTo>
                <a:lnTo>
                  <a:pt x="7276756" y="5383357"/>
                </a:lnTo>
                <a:cubicBezTo>
                  <a:pt x="7284865" y="5373272"/>
                  <a:pt x="7296625" y="5366241"/>
                  <a:pt x="7310001" y="5364235"/>
                </a:cubicBezTo>
                <a:lnTo>
                  <a:pt x="7310001" y="5344007"/>
                </a:lnTo>
                <a:cubicBezTo>
                  <a:pt x="7227262" y="5294394"/>
                  <a:pt x="7175554" y="5204803"/>
                  <a:pt x="7173938" y="5108329"/>
                </a:cubicBezTo>
                <a:close/>
                <a:moveTo>
                  <a:pt x="6341555" y="5097916"/>
                </a:moveTo>
                <a:cubicBezTo>
                  <a:pt x="6333535" y="5108209"/>
                  <a:pt x="6321775" y="5115451"/>
                  <a:pt x="6308309" y="5117575"/>
                </a:cubicBezTo>
                <a:lnTo>
                  <a:pt x="6308309" y="5255014"/>
                </a:lnTo>
                <a:cubicBezTo>
                  <a:pt x="6324079" y="5257947"/>
                  <a:pt x="6336917" y="5269198"/>
                  <a:pt x="6342123" y="5284070"/>
                </a:cubicBezTo>
                <a:cubicBezTo>
                  <a:pt x="6342393" y="5284848"/>
                  <a:pt x="6342662" y="5285656"/>
                  <a:pt x="6342901" y="5286464"/>
                </a:cubicBezTo>
                <a:cubicBezTo>
                  <a:pt x="6344188" y="5290624"/>
                  <a:pt x="6344906" y="5295022"/>
                  <a:pt x="6344906" y="5299601"/>
                </a:cubicBezTo>
                <a:lnTo>
                  <a:pt x="6344906" y="5299690"/>
                </a:lnTo>
                <a:cubicBezTo>
                  <a:pt x="6344906" y="5304747"/>
                  <a:pt x="6344008" y="5309565"/>
                  <a:pt x="6342453" y="5314114"/>
                </a:cubicBezTo>
                <a:lnTo>
                  <a:pt x="6462386" y="5383357"/>
                </a:lnTo>
                <a:cubicBezTo>
                  <a:pt x="6470495" y="5373272"/>
                  <a:pt x="6482255" y="5366241"/>
                  <a:pt x="6495631" y="5364235"/>
                </a:cubicBezTo>
                <a:lnTo>
                  <a:pt x="6495631" y="5344007"/>
                </a:lnTo>
                <a:cubicBezTo>
                  <a:pt x="6412892" y="5294394"/>
                  <a:pt x="6361185" y="5204803"/>
                  <a:pt x="6359569" y="5108329"/>
                </a:cubicBezTo>
                <a:close/>
                <a:moveTo>
                  <a:pt x="5527215" y="5097916"/>
                </a:moveTo>
                <a:cubicBezTo>
                  <a:pt x="5519195" y="5108209"/>
                  <a:pt x="5507436" y="5115451"/>
                  <a:pt x="5493970" y="5117575"/>
                </a:cubicBezTo>
                <a:lnTo>
                  <a:pt x="5493970" y="5255014"/>
                </a:lnTo>
                <a:cubicBezTo>
                  <a:pt x="5509739" y="5257947"/>
                  <a:pt x="5522577" y="5269198"/>
                  <a:pt x="5527783" y="5284070"/>
                </a:cubicBezTo>
                <a:cubicBezTo>
                  <a:pt x="5528053" y="5284848"/>
                  <a:pt x="5528322" y="5285656"/>
                  <a:pt x="5528561" y="5286464"/>
                </a:cubicBezTo>
                <a:cubicBezTo>
                  <a:pt x="5529848" y="5290624"/>
                  <a:pt x="5530566" y="5295022"/>
                  <a:pt x="5530566" y="5299601"/>
                </a:cubicBezTo>
                <a:lnTo>
                  <a:pt x="5530566" y="5299690"/>
                </a:lnTo>
                <a:cubicBezTo>
                  <a:pt x="5530566" y="5304747"/>
                  <a:pt x="5529669" y="5309565"/>
                  <a:pt x="5528113" y="5314114"/>
                </a:cubicBezTo>
                <a:lnTo>
                  <a:pt x="5648046" y="5383357"/>
                </a:lnTo>
                <a:cubicBezTo>
                  <a:pt x="5656157" y="5373272"/>
                  <a:pt x="5667915" y="5366241"/>
                  <a:pt x="5681292" y="5364235"/>
                </a:cubicBezTo>
                <a:lnTo>
                  <a:pt x="5681292" y="5344007"/>
                </a:lnTo>
                <a:cubicBezTo>
                  <a:pt x="5598553" y="5294394"/>
                  <a:pt x="5546845" y="5204803"/>
                  <a:pt x="5545229" y="5108329"/>
                </a:cubicBezTo>
                <a:close/>
                <a:moveTo>
                  <a:pt x="4712845" y="5097916"/>
                </a:moveTo>
                <a:cubicBezTo>
                  <a:pt x="4704826" y="5108209"/>
                  <a:pt x="4693066" y="5115451"/>
                  <a:pt x="4679600" y="5117575"/>
                </a:cubicBezTo>
                <a:lnTo>
                  <a:pt x="4679600" y="5255014"/>
                </a:lnTo>
                <a:cubicBezTo>
                  <a:pt x="4695370" y="5257947"/>
                  <a:pt x="4708207" y="5269198"/>
                  <a:pt x="4713414" y="5284070"/>
                </a:cubicBezTo>
                <a:cubicBezTo>
                  <a:pt x="4713683" y="5284848"/>
                  <a:pt x="4713952" y="5285656"/>
                  <a:pt x="4714192" y="5286464"/>
                </a:cubicBezTo>
                <a:cubicBezTo>
                  <a:pt x="4715479" y="5290624"/>
                  <a:pt x="4716198" y="5295022"/>
                  <a:pt x="4716198" y="5299601"/>
                </a:cubicBezTo>
                <a:lnTo>
                  <a:pt x="4716198" y="5299690"/>
                </a:lnTo>
                <a:cubicBezTo>
                  <a:pt x="4716198" y="5304747"/>
                  <a:pt x="4715299" y="5309565"/>
                  <a:pt x="4713743" y="5314114"/>
                </a:cubicBezTo>
                <a:lnTo>
                  <a:pt x="4833677" y="5383357"/>
                </a:lnTo>
                <a:cubicBezTo>
                  <a:pt x="4841786" y="5373272"/>
                  <a:pt x="4853547" y="5366241"/>
                  <a:pt x="4866922" y="5364235"/>
                </a:cubicBezTo>
                <a:lnTo>
                  <a:pt x="4866922" y="5344007"/>
                </a:lnTo>
                <a:cubicBezTo>
                  <a:pt x="4784183" y="5294394"/>
                  <a:pt x="4732476" y="5204803"/>
                  <a:pt x="4730859" y="5108329"/>
                </a:cubicBezTo>
                <a:close/>
                <a:moveTo>
                  <a:pt x="3898475" y="5097916"/>
                </a:moveTo>
                <a:cubicBezTo>
                  <a:pt x="3890456" y="5108209"/>
                  <a:pt x="3878696" y="5115451"/>
                  <a:pt x="3865230" y="5117575"/>
                </a:cubicBezTo>
                <a:lnTo>
                  <a:pt x="3865230" y="5255014"/>
                </a:lnTo>
                <a:cubicBezTo>
                  <a:pt x="3881000" y="5257947"/>
                  <a:pt x="3893837" y="5269198"/>
                  <a:pt x="3899044" y="5284070"/>
                </a:cubicBezTo>
                <a:cubicBezTo>
                  <a:pt x="3899313" y="5284848"/>
                  <a:pt x="3899583" y="5285656"/>
                  <a:pt x="3899822" y="5286464"/>
                </a:cubicBezTo>
                <a:cubicBezTo>
                  <a:pt x="3901109" y="5290624"/>
                  <a:pt x="3901827" y="5295022"/>
                  <a:pt x="3901827" y="5299601"/>
                </a:cubicBezTo>
                <a:lnTo>
                  <a:pt x="3901827" y="5299690"/>
                </a:lnTo>
                <a:cubicBezTo>
                  <a:pt x="3901827" y="5304747"/>
                  <a:pt x="3900929" y="5309565"/>
                  <a:pt x="3899373" y="5314114"/>
                </a:cubicBezTo>
                <a:lnTo>
                  <a:pt x="4019307" y="5383357"/>
                </a:lnTo>
                <a:cubicBezTo>
                  <a:pt x="4027416" y="5373272"/>
                  <a:pt x="4039176" y="5366241"/>
                  <a:pt x="4052552" y="5364235"/>
                </a:cubicBezTo>
                <a:lnTo>
                  <a:pt x="4052552" y="5344007"/>
                </a:lnTo>
                <a:cubicBezTo>
                  <a:pt x="3969813" y="5294394"/>
                  <a:pt x="3918105" y="5204803"/>
                  <a:pt x="3916489" y="5108329"/>
                </a:cubicBezTo>
                <a:close/>
                <a:moveTo>
                  <a:pt x="3084106" y="5097916"/>
                </a:moveTo>
                <a:cubicBezTo>
                  <a:pt x="3076086" y="5108209"/>
                  <a:pt x="3064326" y="5115451"/>
                  <a:pt x="3050861" y="5117575"/>
                </a:cubicBezTo>
                <a:lnTo>
                  <a:pt x="3050861" y="5255014"/>
                </a:lnTo>
                <a:cubicBezTo>
                  <a:pt x="3066630" y="5257947"/>
                  <a:pt x="3079468" y="5269198"/>
                  <a:pt x="3084674" y="5284070"/>
                </a:cubicBezTo>
                <a:cubicBezTo>
                  <a:pt x="3084944" y="5284848"/>
                  <a:pt x="3085213" y="5285656"/>
                  <a:pt x="3085452" y="5286464"/>
                </a:cubicBezTo>
                <a:cubicBezTo>
                  <a:pt x="3086739" y="5290624"/>
                  <a:pt x="3087457" y="5295022"/>
                  <a:pt x="3087457" y="5299601"/>
                </a:cubicBezTo>
                <a:lnTo>
                  <a:pt x="3087457" y="5299690"/>
                </a:lnTo>
                <a:cubicBezTo>
                  <a:pt x="3087457" y="5304747"/>
                  <a:pt x="3086560" y="5309565"/>
                  <a:pt x="3085004" y="5314114"/>
                </a:cubicBezTo>
                <a:lnTo>
                  <a:pt x="3204937" y="5383357"/>
                </a:lnTo>
                <a:cubicBezTo>
                  <a:pt x="3213047" y="5373272"/>
                  <a:pt x="3224806" y="5366241"/>
                  <a:pt x="3238182" y="5364235"/>
                </a:cubicBezTo>
                <a:lnTo>
                  <a:pt x="3238182" y="5344007"/>
                </a:lnTo>
                <a:cubicBezTo>
                  <a:pt x="3155444" y="5294394"/>
                  <a:pt x="3103736" y="5204803"/>
                  <a:pt x="3102120" y="5108329"/>
                </a:cubicBezTo>
                <a:close/>
                <a:moveTo>
                  <a:pt x="2676906" y="5097916"/>
                </a:moveTo>
                <a:cubicBezTo>
                  <a:pt x="2668887" y="5108209"/>
                  <a:pt x="2657127" y="5115451"/>
                  <a:pt x="2643661" y="5117575"/>
                </a:cubicBezTo>
                <a:lnTo>
                  <a:pt x="2643661" y="5255014"/>
                </a:lnTo>
                <a:cubicBezTo>
                  <a:pt x="2659431" y="5257947"/>
                  <a:pt x="2672268" y="5269198"/>
                  <a:pt x="2677475" y="5284070"/>
                </a:cubicBezTo>
                <a:cubicBezTo>
                  <a:pt x="2677744" y="5284848"/>
                  <a:pt x="2678013" y="5285656"/>
                  <a:pt x="2678253" y="5286464"/>
                </a:cubicBezTo>
                <a:cubicBezTo>
                  <a:pt x="2679539" y="5290624"/>
                  <a:pt x="2680257" y="5295022"/>
                  <a:pt x="2680257" y="5299601"/>
                </a:cubicBezTo>
                <a:lnTo>
                  <a:pt x="2680257" y="5299690"/>
                </a:lnTo>
                <a:cubicBezTo>
                  <a:pt x="2680257" y="5304747"/>
                  <a:pt x="2679360" y="5309565"/>
                  <a:pt x="2677804" y="5314114"/>
                </a:cubicBezTo>
                <a:lnTo>
                  <a:pt x="2797737" y="5383357"/>
                </a:lnTo>
                <a:cubicBezTo>
                  <a:pt x="2805847" y="5373272"/>
                  <a:pt x="2817607" y="5366241"/>
                  <a:pt x="2830982" y="5364235"/>
                </a:cubicBezTo>
                <a:lnTo>
                  <a:pt x="2830982" y="5344007"/>
                </a:lnTo>
                <a:cubicBezTo>
                  <a:pt x="2748244" y="5294394"/>
                  <a:pt x="2696536" y="5204803"/>
                  <a:pt x="2694920" y="5108329"/>
                </a:cubicBezTo>
                <a:close/>
                <a:moveTo>
                  <a:pt x="1862566" y="5097916"/>
                </a:moveTo>
                <a:cubicBezTo>
                  <a:pt x="1854547" y="5108209"/>
                  <a:pt x="1842787" y="5115451"/>
                  <a:pt x="1829321" y="5117575"/>
                </a:cubicBezTo>
                <a:lnTo>
                  <a:pt x="1829321" y="5255014"/>
                </a:lnTo>
                <a:cubicBezTo>
                  <a:pt x="1845091" y="5257947"/>
                  <a:pt x="1857928" y="5269198"/>
                  <a:pt x="1863135" y="5284070"/>
                </a:cubicBezTo>
                <a:cubicBezTo>
                  <a:pt x="1863404" y="5284848"/>
                  <a:pt x="1863673" y="5285656"/>
                  <a:pt x="1863913" y="5286464"/>
                </a:cubicBezTo>
                <a:cubicBezTo>
                  <a:pt x="1865199" y="5290624"/>
                  <a:pt x="1865918" y="5295022"/>
                  <a:pt x="1865918" y="5299601"/>
                </a:cubicBezTo>
                <a:lnTo>
                  <a:pt x="1865918" y="5299690"/>
                </a:lnTo>
                <a:cubicBezTo>
                  <a:pt x="1865918" y="5304747"/>
                  <a:pt x="1865020" y="5309565"/>
                  <a:pt x="1863464" y="5314114"/>
                </a:cubicBezTo>
                <a:lnTo>
                  <a:pt x="1983398" y="5383357"/>
                </a:lnTo>
                <a:cubicBezTo>
                  <a:pt x="1991507" y="5373272"/>
                  <a:pt x="2003267" y="5366241"/>
                  <a:pt x="2016643" y="5364235"/>
                </a:cubicBezTo>
                <a:lnTo>
                  <a:pt x="2016643" y="5344007"/>
                </a:lnTo>
                <a:cubicBezTo>
                  <a:pt x="1933904" y="5294394"/>
                  <a:pt x="1882196" y="5204803"/>
                  <a:pt x="1880580" y="5108329"/>
                </a:cubicBezTo>
                <a:close/>
                <a:moveTo>
                  <a:pt x="1048196" y="5097916"/>
                </a:moveTo>
                <a:cubicBezTo>
                  <a:pt x="1040177" y="5108209"/>
                  <a:pt x="1028417" y="5115451"/>
                  <a:pt x="1014951" y="5117575"/>
                </a:cubicBezTo>
                <a:lnTo>
                  <a:pt x="1014951" y="5255014"/>
                </a:lnTo>
                <a:cubicBezTo>
                  <a:pt x="1030721" y="5257947"/>
                  <a:pt x="1043558" y="5269198"/>
                  <a:pt x="1048765" y="5284070"/>
                </a:cubicBezTo>
                <a:cubicBezTo>
                  <a:pt x="1049034" y="5284848"/>
                  <a:pt x="1049304" y="5285656"/>
                  <a:pt x="1049543" y="5286464"/>
                </a:cubicBezTo>
                <a:cubicBezTo>
                  <a:pt x="1050830" y="5290624"/>
                  <a:pt x="1051548" y="5295022"/>
                  <a:pt x="1051548" y="5299601"/>
                </a:cubicBezTo>
                <a:lnTo>
                  <a:pt x="1051548" y="5299690"/>
                </a:lnTo>
                <a:cubicBezTo>
                  <a:pt x="1051548" y="5304747"/>
                  <a:pt x="1050650" y="5309565"/>
                  <a:pt x="1049094" y="5314114"/>
                </a:cubicBezTo>
                <a:lnTo>
                  <a:pt x="1169028" y="5383357"/>
                </a:lnTo>
                <a:cubicBezTo>
                  <a:pt x="1177137" y="5373272"/>
                  <a:pt x="1188897" y="5366241"/>
                  <a:pt x="1202273" y="5364235"/>
                </a:cubicBezTo>
                <a:lnTo>
                  <a:pt x="1202273" y="5344007"/>
                </a:lnTo>
                <a:cubicBezTo>
                  <a:pt x="1119534" y="5294394"/>
                  <a:pt x="1067826" y="5204803"/>
                  <a:pt x="1066210" y="5108329"/>
                </a:cubicBezTo>
                <a:close/>
                <a:moveTo>
                  <a:pt x="233827" y="5097916"/>
                </a:moveTo>
                <a:cubicBezTo>
                  <a:pt x="225807" y="5108209"/>
                  <a:pt x="214047" y="5115451"/>
                  <a:pt x="200582" y="5117575"/>
                </a:cubicBezTo>
                <a:lnTo>
                  <a:pt x="200582" y="5255014"/>
                </a:lnTo>
                <a:cubicBezTo>
                  <a:pt x="216351" y="5257947"/>
                  <a:pt x="229189" y="5269198"/>
                  <a:pt x="234395" y="5284070"/>
                </a:cubicBezTo>
                <a:cubicBezTo>
                  <a:pt x="234665" y="5284848"/>
                  <a:pt x="234934" y="5285656"/>
                  <a:pt x="235173" y="5286464"/>
                </a:cubicBezTo>
                <a:cubicBezTo>
                  <a:pt x="236460" y="5290624"/>
                  <a:pt x="237178" y="5295022"/>
                  <a:pt x="237178" y="5299601"/>
                </a:cubicBezTo>
                <a:lnTo>
                  <a:pt x="237178" y="5299690"/>
                </a:lnTo>
                <a:cubicBezTo>
                  <a:pt x="237178" y="5304747"/>
                  <a:pt x="236280" y="5309565"/>
                  <a:pt x="234724" y="5314114"/>
                </a:cubicBezTo>
                <a:lnTo>
                  <a:pt x="354658" y="5383357"/>
                </a:lnTo>
                <a:cubicBezTo>
                  <a:pt x="362767" y="5373272"/>
                  <a:pt x="374527" y="5366241"/>
                  <a:pt x="387903" y="5364235"/>
                </a:cubicBezTo>
                <a:lnTo>
                  <a:pt x="387903" y="5344007"/>
                </a:lnTo>
                <a:cubicBezTo>
                  <a:pt x="305164" y="5294394"/>
                  <a:pt x="253457" y="5204803"/>
                  <a:pt x="251841" y="5108329"/>
                </a:cubicBezTo>
                <a:close/>
                <a:moveTo>
                  <a:pt x="10413403" y="5097886"/>
                </a:moveTo>
                <a:cubicBezTo>
                  <a:pt x="10405383" y="5108179"/>
                  <a:pt x="10393623" y="5115421"/>
                  <a:pt x="10380158" y="5117545"/>
                </a:cubicBezTo>
                <a:lnTo>
                  <a:pt x="10380158" y="5254985"/>
                </a:lnTo>
                <a:cubicBezTo>
                  <a:pt x="10395927" y="5257917"/>
                  <a:pt x="10408765" y="5269168"/>
                  <a:pt x="10413971" y="5284040"/>
                </a:cubicBezTo>
                <a:cubicBezTo>
                  <a:pt x="10413971" y="5284070"/>
                  <a:pt x="10413971" y="5284070"/>
                  <a:pt x="10413971" y="5284070"/>
                </a:cubicBezTo>
                <a:cubicBezTo>
                  <a:pt x="10414241" y="5284848"/>
                  <a:pt x="10414510" y="5285656"/>
                  <a:pt x="10414749" y="5286464"/>
                </a:cubicBezTo>
                <a:cubicBezTo>
                  <a:pt x="10416036" y="5290624"/>
                  <a:pt x="10416754" y="5295022"/>
                  <a:pt x="10416754" y="5299601"/>
                </a:cubicBezTo>
                <a:lnTo>
                  <a:pt x="10416754" y="5299661"/>
                </a:lnTo>
                <a:cubicBezTo>
                  <a:pt x="10416754" y="5304717"/>
                  <a:pt x="10415856" y="5309535"/>
                  <a:pt x="10414301" y="5314084"/>
                </a:cubicBezTo>
                <a:lnTo>
                  <a:pt x="10534234" y="5383327"/>
                </a:lnTo>
                <a:cubicBezTo>
                  <a:pt x="10542343" y="5373243"/>
                  <a:pt x="10554104" y="5366211"/>
                  <a:pt x="10567479" y="5364206"/>
                </a:cubicBezTo>
                <a:lnTo>
                  <a:pt x="10567479" y="5343977"/>
                </a:lnTo>
                <a:cubicBezTo>
                  <a:pt x="10484740" y="5294364"/>
                  <a:pt x="10433033" y="5204773"/>
                  <a:pt x="10431417" y="5108299"/>
                </a:cubicBezTo>
                <a:close/>
                <a:moveTo>
                  <a:pt x="9599033" y="5097886"/>
                </a:moveTo>
                <a:cubicBezTo>
                  <a:pt x="9591014" y="5108179"/>
                  <a:pt x="9579254" y="5115421"/>
                  <a:pt x="9565788" y="5117545"/>
                </a:cubicBezTo>
                <a:lnTo>
                  <a:pt x="9565788" y="5254985"/>
                </a:lnTo>
                <a:cubicBezTo>
                  <a:pt x="9581558" y="5257917"/>
                  <a:pt x="9594395" y="5269168"/>
                  <a:pt x="9599602" y="5284040"/>
                </a:cubicBezTo>
                <a:cubicBezTo>
                  <a:pt x="9599602" y="5284070"/>
                  <a:pt x="9599602" y="5284070"/>
                  <a:pt x="9599602" y="5284070"/>
                </a:cubicBezTo>
                <a:cubicBezTo>
                  <a:pt x="9599871" y="5284848"/>
                  <a:pt x="9600140" y="5285656"/>
                  <a:pt x="9600380" y="5286464"/>
                </a:cubicBezTo>
                <a:cubicBezTo>
                  <a:pt x="9601667" y="5290624"/>
                  <a:pt x="9602385" y="5295022"/>
                  <a:pt x="9602385" y="5299601"/>
                </a:cubicBezTo>
                <a:lnTo>
                  <a:pt x="9602385" y="5299661"/>
                </a:lnTo>
                <a:cubicBezTo>
                  <a:pt x="9602385" y="5304717"/>
                  <a:pt x="9601487" y="5309535"/>
                  <a:pt x="9599931" y="5314084"/>
                </a:cubicBezTo>
                <a:lnTo>
                  <a:pt x="9719865" y="5383327"/>
                </a:lnTo>
                <a:cubicBezTo>
                  <a:pt x="9727974" y="5373243"/>
                  <a:pt x="9739734" y="5366211"/>
                  <a:pt x="9753109" y="5364206"/>
                </a:cubicBezTo>
                <a:lnTo>
                  <a:pt x="9753109" y="5343977"/>
                </a:lnTo>
                <a:cubicBezTo>
                  <a:pt x="9670371" y="5294364"/>
                  <a:pt x="9618663" y="5204773"/>
                  <a:pt x="9617047" y="5108299"/>
                </a:cubicBezTo>
                <a:close/>
                <a:moveTo>
                  <a:pt x="8784664" y="5097886"/>
                </a:moveTo>
                <a:cubicBezTo>
                  <a:pt x="8776644" y="5108179"/>
                  <a:pt x="8764884" y="5115421"/>
                  <a:pt x="8751418" y="5117545"/>
                </a:cubicBezTo>
                <a:lnTo>
                  <a:pt x="8751418" y="5254985"/>
                </a:lnTo>
                <a:cubicBezTo>
                  <a:pt x="8767188" y="5257917"/>
                  <a:pt x="8780025" y="5269168"/>
                  <a:pt x="8785232" y="5284040"/>
                </a:cubicBezTo>
                <a:cubicBezTo>
                  <a:pt x="8785232" y="5284070"/>
                  <a:pt x="8785232" y="5284070"/>
                  <a:pt x="8785232" y="5284070"/>
                </a:cubicBezTo>
                <a:cubicBezTo>
                  <a:pt x="8785501" y="5284848"/>
                  <a:pt x="8785770" y="5285656"/>
                  <a:pt x="8786010" y="5286464"/>
                </a:cubicBezTo>
                <a:cubicBezTo>
                  <a:pt x="8787296" y="5290624"/>
                  <a:pt x="8788015" y="5295022"/>
                  <a:pt x="8788015" y="5299601"/>
                </a:cubicBezTo>
                <a:lnTo>
                  <a:pt x="8788015" y="5299661"/>
                </a:lnTo>
                <a:cubicBezTo>
                  <a:pt x="8788015" y="5304717"/>
                  <a:pt x="8787117" y="5309535"/>
                  <a:pt x="8785561" y="5314084"/>
                </a:cubicBezTo>
                <a:lnTo>
                  <a:pt x="8905494" y="5383327"/>
                </a:lnTo>
                <a:cubicBezTo>
                  <a:pt x="8913604" y="5373243"/>
                  <a:pt x="8925364" y="5366211"/>
                  <a:pt x="8938740" y="5364206"/>
                </a:cubicBezTo>
                <a:lnTo>
                  <a:pt x="8938740" y="5343977"/>
                </a:lnTo>
                <a:cubicBezTo>
                  <a:pt x="8856002" y="5294364"/>
                  <a:pt x="8804294" y="5204773"/>
                  <a:pt x="8802678" y="5108299"/>
                </a:cubicBezTo>
                <a:close/>
                <a:moveTo>
                  <a:pt x="7970294" y="5097886"/>
                </a:moveTo>
                <a:cubicBezTo>
                  <a:pt x="7962274" y="5108179"/>
                  <a:pt x="7950515" y="5115421"/>
                  <a:pt x="7937049" y="5117545"/>
                </a:cubicBezTo>
                <a:lnTo>
                  <a:pt x="7937049" y="5254985"/>
                </a:lnTo>
                <a:cubicBezTo>
                  <a:pt x="7952819" y="5257917"/>
                  <a:pt x="7965656" y="5269168"/>
                  <a:pt x="7970863" y="5284040"/>
                </a:cubicBezTo>
                <a:cubicBezTo>
                  <a:pt x="7970863" y="5284070"/>
                  <a:pt x="7970863" y="5284070"/>
                  <a:pt x="7970863" y="5284070"/>
                </a:cubicBezTo>
                <a:cubicBezTo>
                  <a:pt x="7971132" y="5284848"/>
                  <a:pt x="7971401" y="5285656"/>
                  <a:pt x="7971641" y="5286464"/>
                </a:cubicBezTo>
                <a:cubicBezTo>
                  <a:pt x="7972927" y="5290624"/>
                  <a:pt x="7973645" y="5295022"/>
                  <a:pt x="7973645" y="5299601"/>
                </a:cubicBezTo>
                <a:lnTo>
                  <a:pt x="7973645" y="5299661"/>
                </a:lnTo>
                <a:cubicBezTo>
                  <a:pt x="7973645" y="5304717"/>
                  <a:pt x="7972748" y="5309535"/>
                  <a:pt x="7971191" y="5314084"/>
                </a:cubicBezTo>
                <a:lnTo>
                  <a:pt x="8091125" y="5383327"/>
                </a:lnTo>
                <a:cubicBezTo>
                  <a:pt x="8099235" y="5373243"/>
                  <a:pt x="8110994" y="5366211"/>
                  <a:pt x="8124370" y="5364206"/>
                </a:cubicBezTo>
                <a:lnTo>
                  <a:pt x="8124370" y="5343977"/>
                </a:lnTo>
                <a:cubicBezTo>
                  <a:pt x="8041632" y="5294364"/>
                  <a:pt x="7989924" y="5204773"/>
                  <a:pt x="7988308" y="5108299"/>
                </a:cubicBezTo>
                <a:close/>
                <a:moveTo>
                  <a:pt x="6748754" y="5097886"/>
                </a:moveTo>
                <a:cubicBezTo>
                  <a:pt x="6740735" y="5108179"/>
                  <a:pt x="6728975" y="5115421"/>
                  <a:pt x="6715509" y="5117545"/>
                </a:cubicBezTo>
                <a:lnTo>
                  <a:pt x="6715509" y="5254985"/>
                </a:lnTo>
                <a:cubicBezTo>
                  <a:pt x="6731279" y="5257917"/>
                  <a:pt x="6744117" y="5269168"/>
                  <a:pt x="6749323" y="5284040"/>
                </a:cubicBezTo>
                <a:cubicBezTo>
                  <a:pt x="6749323" y="5284070"/>
                  <a:pt x="6749323" y="5284070"/>
                  <a:pt x="6749323" y="5284070"/>
                </a:cubicBezTo>
                <a:cubicBezTo>
                  <a:pt x="6749592" y="5284848"/>
                  <a:pt x="6749862" y="5285656"/>
                  <a:pt x="6750101" y="5286464"/>
                </a:cubicBezTo>
                <a:cubicBezTo>
                  <a:pt x="6751388" y="5290624"/>
                  <a:pt x="6752106" y="5295022"/>
                  <a:pt x="6752106" y="5299601"/>
                </a:cubicBezTo>
                <a:lnTo>
                  <a:pt x="6752106" y="5299661"/>
                </a:lnTo>
                <a:cubicBezTo>
                  <a:pt x="6752106" y="5304717"/>
                  <a:pt x="6751208" y="5309535"/>
                  <a:pt x="6749652" y="5314084"/>
                </a:cubicBezTo>
                <a:lnTo>
                  <a:pt x="6869586" y="5383327"/>
                </a:lnTo>
                <a:cubicBezTo>
                  <a:pt x="6877695" y="5373243"/>
                  <a:pt x="6889455" y="5366211"/>
                  <a:pt x="6902831" y="5364206"/>
                </a:cubicBezTo>
                <a:lnTo>
                  <a:pt x="6902831" y="5343977"/>
                </a:lnTo>
                <a:cubicBezTo>
                  <a:pt x="6820092" y="5294364"/>
                  <a:pt x="6768384" y="5204773"/>
                  <a:pt x="6766768" y="5108299"/>
                </a:cubicBezTo>
                <a:close/>
                <a:moveTo>
                  <a:pt x="5934385" y="5097886"/>
                </a:moveTo>
                <a:cubicBezTo>
                  <a:pt x="5926365" y="5108179"/>
                  <a:pt x="5914606" y="5115421"/>
                  <a:pt x="5901139" y="5117545"/>
                </a:cubicBezTo>
                <a:lnTo>
                  <a:pt x="5901139" y="5254985"/>
                </a:lnTo>
                <a:cubicBezTo>
                  <a:pt x="5916910" y="5257917"/>
                  <a:pt x="5929747" y="5269168"/>
                  <a:pt x="5934953" y="5284040"/>
                </a:cubicBezTo>
                <a:cubicBezTo>
                  <a:pt x="5934953" y="5284070"/>
                  <a:pt x="5934953" y="5284070"/>
                  <a:pt x="5934953" y="5284070"/>
                </a:cubicBezTo>
                <a:cubicBezTo>
                  <a:pt x="5935223" y="5284848"/>
                  <a:pt x="5935492" y="5285656"/>
                  <a:pt x="5935731" y="5286464"/>
                </a:cubicBezTo>
                <a:cubicBezTo>
                  <a:pt x="5937018" y="5290624"/>
                  <a:pt x="5937738" y="5295022"/>
                  <a:pt x="5937738" y="5299601"/>
                </a:cubicBezTo>
                <a:lnTo>
                  <a:pt x="5937738" y="5299661"/>
                </a:lnTo>
                <a:cubicBezTo>
                  <a:pt x="5937738" y="5304717"/>
                  <a:pt x="5936839" y="5309535"/>
                  <a:pt x="5935283" y="5314084"/>
                </a:cubicBezTo>
                <a:lnTo>
                  <a:pt x="6055216" y="5383327"/>
                </a:lnTo>
                <a:cubicBezTo>
                  <a:pt x="6063326" y="5373243"/>
                  <a:pt x="6075085" y="5366211"/>
                  <a:pt x="6088461" y="5364206"/>
                </a:cubicBezTo>
                <a:lnTo>
                  <a:pt x="6088461" y="5343977"/>
                </a:lnTo>
                <a:cubicBezTo>
                  <a:pt x="6005724" y="5294364"/>
                  <a:pt x="5954016" y="5204773"/>
                  <a:pt x="5952399" y="5108299"/>
                </a:cubicBezTo>
                <a:close/>
                <a:moveTo>
                  <a:pt x="5120016" y="5097886"/>
                </a:moveTo>
                <a:cubicBezTo>
                  <a:pt x="5111996" y="5108179"/>
                  <a:pt x="5100236" y="5115421"/>
                  <a:pt x="5086770" y="5117545"/>
                </a:cubicBezTo>
                <a:lnTo>
                  <a:pt x="5086770" y="5254985"/>
                </a:lnTo>
                <a:cubicBezTo>
                  <a:pt x="5102540" y="5257917"/>
                  <a:pt x="5115377" y="5269168"/>
                  <a:pt x="5120584" y="5284040"/>
                </a:cubicBezTo>
                <a:cubicBezTo>
                  <a:pt x="5120584" y="5284070"/>
                  <a:pt x="5120584" y="5284070"/>
                  <a:pt x="5120584" y="5284070"/>
                </a:cubicBezTo>
                <a:cubicBezTo>
                  <a:pt x="5120853" y="5284848"/>
                  <a:pt x="5121122" y="5285656"/>
                  <a:pt x="5121362" y="5286464"/>
                </a:cubicBezTo>
                <a:cubicBezTo>
                  <a:pt x="5122648" y="5290624"/>
                  <a:pt x="5123366" y="5295022"/>
                  <a:pt x="5123366" y="5299601"/>
                </a:cubicBezTo>
                <a:lnTo>
                  <a:pt x="5123366" y="5299661"/>
                </a:lnTo>
                <a:cubicBezTo>
                  <a:pt x="5123366" y="5304717"/>
                  <a:pt x="5122469" y="5309535"/>
                  <a:pt x="5120913" y="5314084"/>
                </a:cubicBezTo>
                <a:lnTo>
                  <a:pt x="5240846" y="5383327"/>
                </a:lnTo>
                <a:cubicBezTo>
                  <a:pt x="5248956" y="5373243"/>
                  <a:pt x="5260716" y="5366211"/>
                  <a:pt x="5274091" y="5364206"/>
                </a:cubicBezTo>
                <a:lnTo>
                  <a:pt x="5274091" y="5343977"/>
                </a:lnTo>
                <a:cubicBezTo>
                  <a:pt x="5191353" y="5294364"/>
                  <a:pt x="5139645" y="5204773"/>
                  <a:pt x="5138030" y="5108299"/>
                </a:cubicBezTo>
                <a:close/>
                <a:moveTo>
                  <a:pt x="4305645" y="5097886"/>
                </a:moveTo>
                <a:cubicBezTo>
                  <a:pt x="4297626" y="5108179"/>
                  <a:pt x="4285866" y="5115421"/>
                  <a:pt x="4272401" y="5117545"/>
                </a:cubicBezTo>
                <a:lnTo>
                  <a:pt x="4272401" y="5254985"/>
                </a:lnTo>
                <a:cubicBezTo>
                  <a:pt x="4288170" y="5257917"/>
                  <a:pt x="4301007" y="5269168"/>
                  <a:pt x="4306214" y="5284040"/>
                </a:cubicBezTo>
                <a:cubicBezTo>
                  <a:pt x="4306214" y="5284070"/>
                  <a:pt x="4306214" y="5284070"/>
                  <a:pt x="4306214" y="5284070"/>
                </a:cubicBezTo>
                <a:cubicBezTo>
                  <a:pt x="4306484" y="5284848"/>
                  <a:pt x="4306753" y="5285656"/>
                  <a:pt x="4306992" y="5286464"/>
                </a:cubicBezTo>
                <a:cubicBezTo>
                  <a:pt x="4308279" y="5290624"/>
                  <a:pt x="4308997" y="5295022"/>
                  <a:pt x="4308997" y="5299601"/>
                </a:cubicBezTo>
                <a:lnTo>
                  <a:pt x="4308997" y="5299661"/>
                </a:lnTo>
                <a:cubicBezTo>
                  <a:pt x="4308997" y="5304717"/>
                  <a:pt x="4308099" y="5309535"/>
                  <a:pt x="4306543" y="5314084"/>
                </a:cubicBezTo>
                <a:lnTo>
                  <a:pt x="4426477" y="5383327"/>
                </a:lnTo>
                <a:cubicBezTo>
                  <a:pt x="4434586" y="5373243"/>
                  <a:pt x="4446346" y="5366211"/>
                  <a:pt x="4459722" y="5364206"/>
                </a:cubicBezTo>
                <a:lnTo>
                  <a:pt x="4459722" y="5343977"/>
                </a:lnTo>
                <a:cubicBezTo>
                  <a:pt x="4376984" y="5294364"/>
                  <a:pt x="4325275" y="5204773"/>
                  <a:pt x="4323659" y="5108299"/>
                </a:cubicBezTo>
                <a:close/>
                <a:moveTo>
                  <a:pt x="3491276" y="5097886"/>
                </a:moveTo>
                <a:cubicBezTo>
                  <a:pt x="3483256" y="5108179"/>
                  <a:pt x="3471496" y="5115421"/>
                  <a:pt x="3458031" y="5117545"/>
                </a:cubicBezTo>
                <a:lnTo>
                  <a:pt x="3458031" y="5254985"/>
                </a:lnTo>
                <a:cubicBezTo>
                  <a:pt x="3473800" y="5257917"/>
                  <a:pt x="3486637" y="5269168"/>
                  <a:pt x="3491844" y="5284040"/>
                </a:cubicBezTo>
                <a:cubicBezTo>
                  <a:pt x="3491844" y="5284070"/>
                  <a:pt x="3491844" y="5284070"/>
                  <a:pt x="3491844" y="5284070"/>
                </a:cubicBezTo>
                <a:cubicBezTo>
                  <a:pt x="3492113" y="5284848"/>
                  <a:pt x="3492383" y="5285656"/>
                  <a:pt x="3492622" y="5286464"/>
                </a:cubicBezTo>
                <a:cubicBezTo>
                  <a:pt x="3493909" y="5290624"/>
                  <a:pt x="3494627" y="5295022"/>
                  <a:pt x="3494627" y="5299601"/>
                </a:cubicBezTo>
                <a:lnTo>
                  <a:pt x="3494627" y="5299661"/>
                </a:lnTo>
                <a:cubicBezTo>
                  <a:pt x="3494627" y="5304717"/>
                  <a:pt x="3493729" y="5309535"/>
                  <a:pt x="3492173" y="5314084"/>
                </a:cubicBezTo>
                <a:lnTo>
                  <a:pt x="3612107" y="5383327"/>
                </a:lnTo>
                <a:cubicBezTo>
                  <a:pt x="3620216" y="5373243"/>
                  <a:pt x="3631976" y="5366211"/>
                  <a:pt x="3645352" y="5364206"/>
                </a:cubicBezTo>
                <a:lnTo>
                  <a:pt x="3645352" y="5343977"/>
                </a:lnTo>
                <a:cubicBezTo>
                  <a:pt x="3562613" y="5294364"/>
                  <a:pt x="3510905" y="5204773"/>
                  <a:pt x="3509290" y="5108299"/>
                </a:cubicBezTo>
                <a:close/>
                <a:moveTo>
                  <a:pt x="2269736" y="5097886"/>
                </a:moveTo>
                <a:cubicBezTo>
                  <a:pt x="2261717" y="5108179"/>
                  <a:pt x="2249957" y="5115421"/>
                  <a:pt x="2236491" y="5117545"/>
                </a:cubicBezTo>
                <a:lnTo>
                  <a:pt x="2236491" y="5254985"/>
                </a:lnTo>
                <a:cubicBezTo>
                  <a:pt x="2252261" y="5257917"/>
                  <a:pt x="2265098" y="5269168"/>
                  <a:pt x="2270305" y="5284040"/>
                </a:cubicBezTo>
                <a:cubicBezTo>
                  <a:pt x="2270305" y="5284070"/>
                  <a:pt x="2270305" y="5284070"/>
                  <a:pt x="2270305" y="5284070"/>
                </a:cubicBezTo>
                <a:cubicBezTo>
                  <a:pt x="2270574" y="5284848"/>
                  <a:pt x="2270843" y="5285656"/>
                  <a:pt x="2271083" y="5286464"/>
                </a:cubicBezTo>
                <a:cubicBezTo>
                  <a:pt x="2272369" y="5290624"/>
                  <a:pt x="2273088" y="5295022"/>
                  <a:pt x="2273088" y="5299601"/>
                </a:cubicBezTo>
                <a:lnTo>
                  <a:pt x="2273088" y="5299661"/>
                </a:lnTo>
                <a:cubicBezTo>
                  <a:pt x="2273088" y="5304717"/>
                  <a:pt x="2272190" y="5309535"/>
                  <a:pt x="2270634" y="5314084"/>
                </a:cubicBezTo>
                <a:lnTo>
                  <a:pt x="2390567" y="5383327"/>
                </a:lnTo>
                <a:cubicBezTo>
                  <a:pt x="2398677" y="5373243"/>
                  <a:pt x="2410437" y="5366211"/>
                  <a:pt x="2423812" y="5364206"/>
                </a:cubicBezTo>
                <a:lnTo>
                  <a:pt x="2423812" y="5343977"/>
                </a:lnTo>
                <a:cubicBezTo>
                  <a:pt x="2341074" y="5294364"/>
                  <a:pt x="2289366" y="5204773"/>
                  <a:pt x="2287750" y="5108299"/>
                </a:cubicBezTo>
                <a:close/>
                <a:moveTo>
                  <a:pt x="1455366" y="5097886"/>
                </a:moveTo>
                <a:cubicBezTo>
                  <a:pt x="1447347" y="5108179"/>
                  <a:pt x="1435587" y="5115421"/>
                  <a:pt x="1422121" y="5117545"/>
                </a:cubicBezTo>
                <a:lnTo>
                  <a:pt x="1422121" y="5254985"/>
                </a:lnTo>
                <a:cubicBezTo>
                  <a:pt x="1437891" y="5257917"/>
                  <a:pt x="1450728" y="5269168"/>
                  <a:pt x="1455935" y="5284040"/>
                </a:cubicBezTo>
                <a:cubicBezTo>
                  <a:pt x="1455935" y="5284070"/>
                  <a:pt x="1455935" y="5284070"/>
                  <a:pt x="1455935" y="5284070"/>
                </a:cubicBezTo>
                <a:cubicBezTo>
                  <a:pt x="1456204" y="5284848"/>
                  <a:pt x="1456473" y="5285656"/>
                  <a:pt x="1456713" y="5286464"/>
                </a:cubicBezTo>
                <a:cubicBezTo>
                  <a:pt x="1458000" y="5290624"/>
                  <a:pt x="1458718" y="5295022"/>
                  <a:pt x="1458718" y="5299601"/>
                </a:cubicBezTo>
                <a:lnTo>
                  <a:pt x="1458718" y="5299661"/>
                </a:lnTo>
                <a:cubicBezTo>
                  <a:pt x="1458718" y="5304717"/>
                  <a:pt x="1457820" y="5309535"/>
                  <a:pt x="1456264" y="5314084"/>
                </a:cubicBezTo>
                <a:lnTo>
                  <a:pt x="1576198" y="5383327"/>
                </a:lnTo>
                <a:cubicBezTo>
                  <a:pt x="1584307" y="5373243"/>
                  <a:pt x="1596067" y="5366211"/>
                  <a:pt x="1609443" y="5364206"/>
                </a:cubicBezTo>
                <a:lnTo>
                  <a:pt x="1609443" y="5343977"/>
                </a:lnTo>
                <a:cubicBezTo>
                  <a:pt x="1526704" y="5294364"/>
                  <a:pt x="1474996" y="5204773"/>
                  <a:pt x="1473380" y="5108299"/>
                </a:cubicBezTo>
                <a:close/>
                <a:moveTo>
                  <a:pt x="640997" y="5097886"/>
                </a:moveTo>
                <a:cubicBezTo>
                  <a:pt x="632977" y="5108179"/>
                  <a:pt x="621217" y="5115421"/>
                  <a:pt x="607752" y="5117545"/>
                </a:cubicBezTo>
                <a:lnTo>
                  <a:pt x="607752" y="5254985"/>
                </a:lnTo>
                <a:cubicBezTo>
                  <a:pt x="623521" y="5257917"/>
                  <a:pt x="636358" y="5269168"/>
                  <a:pt x="641565" y="5284040"/>
                </a:cubicBezTo>
                <a:cubicBezTo>
                  <a:pt x="641565" y="5284070"/>
                  <a:pt x="641565" y="5284070"/>
                  <a:pt x="641565" y="5284070"/>
                </a:cubicBezTo>
                <a:cubicBezTo>
                  <a:pt x="641834" y="5284848"/>
                  <a:pt x="642104" y="5285656"/>
                  <a:pt x="642343" y="5286464"/>
                </a:cubicBezTo>
                <a:cubicBezTo>
                  <a:pt x="643630" y="5290624"/>
                  <a:pt x="644348" y="5295022"/>
                  <a:pt x="644348" y="5299601"/>
                </a:cubicBezTo>
                <a:lnTo>
                  <a:pt x="644348" y="5299661"/>
                </a:lnTo>
                <a:cubicBezTo>
                  <a:pt x="644348" y="5304717"/>
                  <a:pt x="643450" y="5309535"/>
                  <a:pt x="641894" y="5314084"/>
                </a:cubicBezTo>
                <a:lnTo>
                  <a:pt x="761828" y="5383327"/>
                </a:lnTo>
                <a:cubicBezTo>
                  <a:pt x="769937" y="5373243"/>
                  <a:pt x="781697" y="5366211"/>
                  <a:pt x="795073" y="5364206"/>
                </a:cubicBezTo>
                <a:lnTo>
                  <a:pt x="795073" y="5343977"/>
                </a:lnTo>
                <a:cubicBezTo>
                  <a:pt x="712334" y="5294364"/>
                  <a:pt x="660626" y="5204773"/>
                  <a:pt x="659011" y="5108299"/>
                </a:cubicBezTo>
                <a:close/>
                <a:moveTo>
                  <a:pt x="11959135" y="5097826"/>
                </a:moveTo>
                <a:lnTo>
                  <a:pt x="11941121" y="5108239"/>
                </a:lnTo>
                <a:cubicBezTo>
                  <a:pt x="11939505" y="5204713"/>
                  <a:pt x="11887797" y="5294274"/>
                  <a:pt x="11805028" y="5343917"/>
                </a:cubicBezTo>
                <a:lnTo>
                  <a:pt x="11805028" y="5364146"/>
                </a:lnTo>
                <a:cubicBezTo>
                  <a:pt x="11818404" y="5366121"/>
                  <a:pt x="11830164" y="5373183"/>
                  <a:pt x="11838273" y="5383267"/>
                </a:cubicBezTo>
                <a:lnTo>
                  <a:pt x="11838303" y="5383177"/>
                </a:lnTo>
                <a:lnTo>
                  <a:pt x="11958237" y="5313934"/>
                </a:lnTo>
                <a:cubicBezTo>
                  <a:pt x="11956681" y="5309415"/>
                  <a:pt x="11955783" y="5304568"/>
                  <a:pt x="11955783" y="5299511"/>
                </a:cubicBezTo>
                <a:cubicBezTo>
                  <a:pt x="11955783" y="5294932"/>
                  <a:pt x="11956501" y="5290534"/>
                  <a:pt x="11957787" y="5286374"/>
                </a:cubicBezTo>
                <a:cubicBezTo>
                  <a:pt x="11958027" y="5285566"/>
                  <a:pt x="11958297" y="5284788"/>
                  <a:pt x="11958565" y="5283980"/>
                </a:cubicBezTo>
                <a:cubicBezTo>
                  <a:pt x="11963772" y="5269138"/>
                  <a:pt x="11976580" y="5257887"/>
                  <a:pt x="11992379" y="5254925"/>
                </a:cubicBezTo>
                <a:lnTo>
                  <a:pt x="11992379" y="5117486"/>
                </a:lnTo>
                <a:cubicBezTo>
                  <a:pt x="11978914" y="5115361"/>
                  <a:pt x="11967154" y="5108150"/>
                  <a:pt x="11959135" y="5097826"/>
                </a:cubicBezTo>
                <a:close/>
                <a:moveTo>
                  <a:pt x="11144764" y="5097826"/>
                </a:moveTo>
                <a:lnTo>
                  <a:pt x="11126750" y="5108239"/>
                </a:lnTo>
                <a:cubicBezTo>
                  <a:pt x="11125134" y="5204713"/>
                  <a:pt x="11073426" y="5294274"/>
                  <a:pt x="10990658" y="5343917"/>
                </a:cubicBezTo>
                <a:lnTo>
                  <a:pt x="10990658" y="5364146"/>
                </a:lnTo>
                <a:lnTo>
                  <a:pt x="10990688" y="5364056"/>
                </a:lnTo>
                <a:cubicBezTo>
                  <a:pt x="11004064" y="5366031"/>
                  <a:pt x="11015824" y="5373093"/>
                  <a:pt x="11023933" y="5383177"/>
                </a:cubicBezTo>
                <a:lnTo>
                  <a:pt x="11143867" y="5313934"/>
                </a:lnTo>
                <a:cubicBezTo>
                  <a:pt x="11142311" y="5309415"/>
                  <a:pt x="11141413" y="5304568"/>
                  <a:pt x="11141413" y="5299511"/>
                </a:cubicBezTo>
                <a:cubicBezTo>
                  <a:pt x="11141413" y="5294932"/>
                  <a:pt x="11142132" y="5290534"/>
                  <a:pt x="11143418" y="5286374"/>
                </a:cubicBezTo>
                <a:cubicBezTo>
                  <a:pt x="11143658" y="5285566"/>
                  <a:pt x="11143927" y="5284788"/>
                  <a:pt x="11144196" y="5283980"/>
                </a:cubicBezTo>
                <a:cubicBezTo>
                  <a:pt x="11149403" y="5269138"/>
                  <a:pt x="11162210" y="5257887"/>
                  <a:pt x="11178010" y="5254925"/>
                </a:cubicBezTo>
                <a:lnTo>
                  <a:pt x="11178010" y="5117486"/>
                </a:lnTo>
                <a:cubicBezTo>
                  <a:pt x="11164544" y="5115361"/>
                  <a:pt x="11152784" y="5108150"/>
                  <a:pt x="11144764" y="5097826"/>
                </a:cubicBezTo>
                <a:close/>
                <a:moveTo>
                  <a:pt x="10737564" y="5097826"/>
                </a:moveTo>
                <a:lnTo>
                  <a:pt x="10719551" y="5108239"/>
                </a:lnTo>
                <a:cubicBezTo>
                  <a:pt x="10717935" y="5204713"/>
                  <a:pt x="10666227" y="5294274"/>
                  <a:pt x="10583458" y="5343917"/>
                </a:cubicBezTo>
                <a:lnTo>
                  <a:pt x="10583458" y="5364146"/>
                </a:lnTo>
                <a:lnTo>
                  <a:pt x="10583488" y="5364086"/>
                </a:lnTo>
                <a:cubicBezTo>
                  <a:pt x="10596865" y="5366061"/>
                  <a:pt x="10608624" y="5373123"/>
                  <a:pt x="10616733" y="5383207"/>
                </a:cubicBezTo>
                <a:lnTo>
                  <a:pt x="10736667" y="5313964"/>
                </a:lnTo>
                <a:cubicBezTo>
                  <a:pt x="10735111" y="5309445"/>
                  <a:pt x="10734213" y="5304598"/>
                  <a:pt x="10734213" y="5299541"/>
                </a:cubicBezTo>
                <a:cubicBezTo>
                  <a:pt x="10734213" y="5294962"/>
                  <a:pt x="10734932" y="5290564"/>
                  <a:pt x="10736218" y="5286404"/>
                </a:cubicBezTo>
                <a:cubicBezTo>
                  <a:pt x="10736458" y="5285596"/>
                  <a:pt x="10736727" y="5284788"/>
                  <a:pt x="10736996" y="5284010"/>
                </a:cubicBezTo>
                <a:cubicBezTo>
                  <a:pt x="10736996" y="5283980"/>
                  <a:pt x="10736996" y="5283980"/>
                  <a:pt x="10736996" y="5283980"/>
                </a:cubicBezTo>
                <a:cubicBezTo>
                  <a:pt x="10742203" y="5269138"/>
                  <a:pt x="10755010" y="5257887"/>
                  <a:pt x="10770810" y="5254925"/>
                </a:cubicBezTo>
                <a:lnTo>
                  <a:pt x="10770810" y="5117486"/>
                </a:lnTo>
                <a:cubicBezTo>
                  <a:pt x="10757344" y="5115361"/>
                  <a:pt x="10745584" y="5108150"/>
                  <a:pt x="10737564" y="5097826"/>
                </a:cubicBezTo>
                <a:close/>
                <a:moveTo>
                  <a:pt x="10330395" y="5097826"/>
                </a:moveTo>
                <a:lnTo>
                  <a:pt x="10312381" y="5108239"/>
                </a:lnTo>
                <a:cubicBezTo>
                  <a:pt x="10310765" y="5204713"/>
                  <a:pt x="10259057" y="5294274"/>
                  <a:pt x="10176289" y="5343917"/>
                </a:cubicBezTo>
                <a:lnTo>
                  <a:pt x="10176289" y="5364146"/>
                </a:lnTo>
                <a:lnTo>
                  <a:pt x="10176319" y="5364056"/>
                </a:lnTo>
                <a:cubicBezTo>
                  <a:pt x="10189694" y="5366031"/>
                  <a:pt x="10201454" y="5373093"/>
                  <a:pt x="10209563" y="5383177"/>
                </a:cubicBezTo>
                <a:lnTo>
                  <a:pt x="10329497" y="5313934"/>
                </a:lnTo>
                <a:cubicBezTo>
                  <a:pt x="10327941" y="5309415"/>
                  <a:pt x="10327043" y="5304568"/>
                  <a:pt x="10327043" y="5299511"/>
                </a:cubicBezTo>
                <a:cubicBezTo>
                  <a:pt x="10327043" y="5294932"/>
                  <a:pt x="10327761" y="5290534"/>
                  <a:pt x="10329049" y="5286374"/>
                </a:cubicBezTo>
                <a:cubicBezTo>
                  <a:pt x="10329288" y="5285566"/>
                  <a:pt x="10329557" y="5284788"/>
                  <a:pt x="10329826" y="5283980"/>
                </a:cubicBezTo>
                <a:cubicBezTo>
                  <a:pt x="10335033" y="5269138"/>
                  <a:pt x="10347840" y="5257887"/>
                  <a:pt x="10363640" y="5254925"/>
                </a:cubicBezTo>
                <a:lnTo>
                  <a:pt x="10363640" y="5117486"/>
                </a:lnTo>
                <a:cubicBezTo>
                  <a:pt x="10350174" y="5115361"/>
                  <a:pt x="10338414" y="5108150"/>
                  <a:pt x="10330395" y="5097826"/>
                </a:cubicBezTo>
                <a:close/>
                <a:moveTo>
                  <a:pt x="9923195" y="5097826"/>
                </a:moveTo>
                <a:lnTo>
                  <a:pt x="9905181" y="5108239"/>
                </a:lnTo>
                <a:cubicBezTo>
                  <a:pt x="9903565" y="5204713"/>
                  <a:pt x="9851857" y="5294274"/>
                  <a:pt x="9769089" y="5343917"/>
                </a:cubicBezTo>
                <a:lnTo>
                  <a:pt x="9769089" y="5364146"/>
                </a:lnTo>
                <a:lnTo>
                  <a:pt x="9769119" y="5364056"/>
                </a:lnTo>
                <a:cubicBezTo>
                  <a:pt x="9782494" y="5366031"/>
                  <a:pt x="9794254" y="5373093"/>
                  <a:pt x="9802364" y="5383177"/>
                </a:cubicBezTo>
                <a:lnTo>
                  <a:pt x="9922297" y="5313934"/>
                </a:lnTo>
                <a:cubicBezTo>
                  <a:pt x="9920741" y="5309415"/>
                  <a:pt x="9919844" y="5304568"/>
                  <a:pt x="9919844" y="5299511"/>
                </a:cubicBezTo>
                <a:cubicBezTo>
                  <a:pt x="9919844" y="5294932"/>
                  <a:pt x="9920562" y="5290534"/>
                  <a:pt x="9921849" y="5286374"/>
                </a:cubicBezTo>
                <a:cubicBezTo>
                  <a:pt x="9922088" y="5285566"/>
                  <a:pt x="9922357" y="5284788"/>
                  <a:pt x="9922627" y="5283980"/>
                </a:cubicBezTo>
                <a:cubicBezTo>
                  <a:pt x="9927833" y="5269138"/>
                  <a:pt x="9940641" y="5257887"/>
                  <a:pt x="9956440" y="5254925"/>
                </a:cubicBezTo>
                <a:lnTo>
                  <a:pt x="9956440" y="5117486"/>
                </a:lnTo>
                <a:cubicBezTo>
                  <a:pt x="9942975" y="5115361"/>
                  <a:pt x="9931214" y="5108150"/>
                  <a:pt x="9923195" y="5097826"/>
                </a:cubicBezTo>
                <a:close/>
                <a:moveTo>
                  <a:pt x="9516025" y="5097826"/>
                </a:moveTo>
                <a:lnTo>
                  <a:pt x="9498011" y="5108239"/>
                </a:lnTo>
                <a:cubicBezTo>
                  <a:pt x="9496396" y="5204713"/>
                  <a:pt x="9444688" y="5294274"/>
                  <a:pt x="9361919" y="5343917"/>
                </a:cubicBezTo>
                <a:lnTo>
                  <a:pt x="9361919" y="5364146"/>
                </a:lnTo>
                <a:lnTo>
                  <a:pt x="9361949" y="5364086"/>
                </a:lnTo>
                <a:cubicBezTo>
                  <a:pt x="9375324" y="5366061"/>
                  <a:pt x="9387085" y="5373123"/>
                  <a:pt x="9395194" y="5383207"/>
                </a:cubicBezTo>
                <a:lnTo>
                  <a:pt x="9515128" y="5313964"/>
                </a:lnTo>
                <a:cubicBezTo>
                  <a:pt x="9513572" y="5309445"/>
                  <a:pt x="9512674" y="5304598"/>
                  <a:pt x="9512674" y="5299541"/>
                </a:cubicBezTo>
                <a:cubicBezTo>
                  <a:pt x="9512674" y="5294962"/>
                  <a:pt x="9513392" y="5290564"/>
                  <a:pt x="9514679" y="5286404"/>
                </a:cubicBezTo>
                <a:cubicBezTo>
                  <a:pt x="9514918" y="5285596"/>
                  <a:pt x="9515187" y="5284788"/>
                  <a:pt x="9515457" y="5284010"/>
                </a:cubicBezTo>
                <a:cubicBezTo>
                  <a:pt x="9515457" y="5283980"/>
                  <a:pt x="9515457" y="5283980"/>
                  <a:pt x="9515457" y="5283980"/>
                </a:cubicBezTo>
                <a:cubicBezTo>
                  <a:pt x="9520663" y="5269138"/>
                  <a:pt x="9533471" y="5257887"/>
                  <a:pt x="9549270" y="5254925"/>
                </a:cubicBezTo>
                <a:lnTo>
                  <a:pt x="9549270" y="5117486"/>
                </a:lnTo>
                <a:cubicBezTo>
                  <a:pt x="9535805" y="5115361"/>
                  <a:pt x="9524045" y="5108150"/>
                  <a:pt x="9516025" y="5097826"/>
                </a:cubicBezTo>
                <a:close/>
                <a:moveTo>
                  <a:pt x="9108856" y="5097826"/>
                </a:moveTo>
                <a:lnTo>
                  <a:pt x="9090842" y="5108239"/>
                </a:lnTo>
                <a:cubicBezTo>
                  <a:pt x="9089226" y="5204713"/>
                  <a:pt x="9037518" y="5294274"/>
                  <a:pt x="8954749" y="5343917"/>
                </a:cubicBezTo>
                <a:lnTo>
                  <a:pt x="8954749" y="5364146"/>
                </a:lnTo>
                <a:lnTo>
                  <a:pt x="8954779" y="5364056"/>
                </a:lnTo>
                <a:cubicBezTo>
                  <a:pt x="8968155" y="5366031"/>
                  <a:pt x="8979915" y="5373093"/>
                  <a:pt x="8988024" y="5383177"/>
                </a:cubicBezTo>
                <a:lnTo>
                  <a:pt x="9107958" y="5313934"/>
                </a:lnTo>
                <a:cubicBezTo>
                  <a:pt x="9106402" y="5309415"/>
                  <a:pt x="9105504" y="5304568"/>
                  <a:pt x="9105504" y="5299511"/>
                </a:cubicBezTo>
                <a:cubicBezTo>
                  <a:pt x="9105504" y="5294932"/>
                  <a:pt x="9106222" y="5290534"/>
                  <a:pt x="9107508" y="5286374"/>
                </a:cubicBezTo>
                <a:cubicBezTo>
                  <a:pt x="9107748" y="5285566"/>
                  <a:pt x="9108018" y="5284788"/>
                  <a:pt x="9108287" y="5283980"/>
                </a:cubicBezTo>
                <a:cubicBezTo>
                  <a:pt x="9113493" y="5269138"/>
                  <a:pt x="9126301" y="5257887"/>
                  <a:pt x="9142100" y="5254925"/>
                </a:cubicBezTo>
                <a:lnTo>
                  <a:pt x="9142100" y="5117486"/>
                </a:lnTo>
                <a:cubicBezTo>
                  <a:pt x="9128635" y="5115361"/>
                  <a:pt x="9116875" y="5108150"/>
                  <a:pt x="9108856" y="5097826"/>
                </a:cubicBezTo>
                <a:close/>
                <a:moveTo>
                  <a:pt x="8701656" y="5097826"/>
                </a:moveTo>
                <a:lnTo>
                  <a:pt x="8683642" y="5108239"/>
                </a:lnTo>
                <a:cubicBezTo>
                  <a:pt x="8682026" y="5204713"/>
                  <a:pt x="8630318" y="5294274"/>
                  <a:pt x="8547549" y="5343917"/>
                </a:cubicBezTo>
                <a:lnTo>
                  <a:pt x="8547549" y="5364146"/>
                </a:lnTo>
                <a:lnTo>
                  <a:pt x="8547579" y="5364086"/>
                </a:lnTo>
                <a:cubicBezTo>
                  <a:pt x="8560955" y="5366061"/>
                  <a:pt x="8572715" y="5373123"/>
                  <a:pt x="8580824" y="5383207"/>
                </a:cubicBezTo>
                <a:lnTo>
                  <a:pt x="8700758" y="5313964"/>
                </a:lnTo>
                <a:cubicBezTo>
                  <a:pt x="8699202" y="5309445"/>
                  <a:pt x="8698304" y="5304598"/>
                  <a:pt x="8698304" y="5299541"/>
                </a:cubicBezTo>
                <a:cubicBezTo>
                  <a:pt x="8698304" y="5294962"/>
                  <a:pt x="8699022" y="5290564"/>
                  <a:pt x="8700309" y="5286404"/>
                </a:cubicBezTo>
                <a:cubicBezTo>
                  <a:pt x="8700548" y="5285596"/>
                  <a:pt x="8700818" y="5284788"/>
                  <a:pt x="8701087" y="5284010"/>
                </a:cubicBezTo>
                <a:cubicBezTo>
                  <a:pt x="8701087" y="5283980"/>
                  <a:pt x="8701087" y="5283980"/>
                  <a:pt x="8701087" y="5283980"/>
                </a:cubicBezTo>
                <a:cubicBezTo>
                  <a:pt x="8706294" y="5269138"/>
                  <a:pt x="8719101" y="5257887"/>
                  <a:pt x="8734900" y="5254925"/>
                </a:cubicBezTo>
                <a:lnTo>
                  <a:pt x="8734900" y="5117486"/>
                </a:lnTo>
                <a:cubicBezTo>
                  <a:pt x="8721435" y="5115361"/>
                  <a:pt x="8709675" y="5108150"/>
                  <a:pt x="8701656" y="5097826"/>
                </a:cubicBezTo>
                <a:close/>
                <a:moveTo>
                  <a:pt x="8294485" y="5097826"/>
                </a:moveTo>
                <a:lnTo>
                  <a:pt x="8276471" y="5108239"/>
                </a:lnTo>
                <a:cubicBezTo>
                  <a:pt x="8274855" y="5204713"/>
                  <a:pt x="8223148" y="5294274"/>
                  <a:pt x="8140379" y="5343917"/>
                </a:cubicBezTo>
                <a:lnTo>
                  <a:pt x="8140379" y="5364146"/>
                </a:lnTo>
                <a:lnTo>
                  <a:pt x="8140409" y="5364056"/>
                </a:lnTo>
                <a:cubicBezTo>
                  <a:pt x="8153785" y="5366031"/>
                  <a:pt x="8165545" y="5373093"/>
                  <a:pt x="8173655" y="5383177"/>
                </a:cubicBezTo>
                <a:lnTo>
                  <a:pt x="8293588" y="5313934"/>
                </a:lnTo>
                <a:cubicBezTo>
                  <a:pt x="8292032" y="5309415"/>
                  <a:pt x="8291134" y="5304568"/>
                  <a:pt x="8291134" y="5299511"/>
                </a:cubicBezTo>
                <a:cubicBezTo>
                  <a:pt x="8291134" y="5294932"/>
                  <a:pt x="8291853" y="5290534"/>
                  <a:pt x="8293139" y="5286374"/>
                </a:cubicBezTo>
                <a:cubicBezTo>
                  <a:pt x="8293379" y="5285566"/>
                  <a:pt x="8293648" y="5284788"/>
                  <a:pt x="8293917" y="5283980"/>
                </a:cubicBezTo>
                <a:cubicBezTo>
                  <a:pt x="8299124" y="5269138"/>
                  <a:pt x="8311931" y="5257887"/>
                  <a:pt x="8327731" y="5254925"/>
                </a:cubicBezTo>
                <a:lnTo>
                  <a:pt x="8327731" y="5117486"/>
                </a:lnTo>
                <a:cubicBezTo>
                  <a:pt x="8314265" y="5115361"/>
                  <a:pt x="8302505" y="5108150"/>
                  <a:pt x="8294485" y="5097826"/>
                </a:cubicBezTo>
                <a:close/>
                <a:moveTo>
                  <a:pt x="7887286" y="5097826"/>
                </a:moveTo>
                <a:lnTo>
                  <a:pt x="7869272" y="5108239"/>
                </a:lnTo>
                <a:cubicBezTo>
                  <a:pt x="7867656" y="5204713"/>
                  <a:pt x="7815948" y="5294274"/>
                  <a:pt x="7733180" y="5343917"/>
                </a:cubicBezTo>
                <a:lnTo>
                  <a:pt x="7733180" y="5364146"/>
                </a:lnTo>
                <a:lnTo>
                  <a:pt x="7733209" y="5364086"/>
                </a:lnTo>
                <a:cubicBezTo>
                  <a:pt x="7746586" y="5366061"/>
                  <a:pt x="7758346" y="5373123"/>
                  <a:pt x="7766455" y="5383207"/>
                </a:cubicBezTo>
                <a:lnTo>
                  <a:pt x="7886389" y="5313964"/>
                </a:lnTo>
                <a:cubicBezTo>
                  <a:pt x="7884833" y="5309445"/>
                  <a:pt x="7883935" y="5304598"/>
                  <a:pt x="7883935" y="5299541"/>
                </a:cubicBezTo>
                <a:cubicBezTo>
                  <a:pt x="7883935" y="5294962"/>
                  <a:pt x="7884653" y="5290564"/>
                  <a:pt x="7885939" y="5286404"/>
                </a:cubicBezTo>
                <a:cubicBezTo>
                  <a:pt x="7886179" y="5285596"/>
                  <a:pt x="7886448" y="5284788"/>
                  <a:pt x="7886717" y="5284010"/>
                </a:cubicBezTo>
                <a:cubicBezTo>
                  <a:pt x="7886717" y="5283980"/>
                  <a:pt x="7886717" y="5283980"/>
                  <a:pt x="7886717" y="5283980"/>
                </a:cubicBezTo>
                <a:cubicBezTo>
                  <a:pt x="7891924" y="5269138"/>
                  <a:pt x="7904731" y="5257887"/>
                  <a:pt x="7920531" y="5254925"/>
                </a:cubicBezTo>
                <a:lnTo>
                  <a:pt x="7920531" y="5117486"/>
                </a:lnTo>
                <a:cubicBezTo>
                  <a:pt x="7907066" y="5115361"/>
                  <a:pt x="7895306" y="5108150"/>
                  <a:pt x="7887286" y="5097826"/>
                </a:cubicBezTo>
                <a:close/>
                <a:moveTo>
                  <a:pt x="7480116" y="5097826"/>
                </a:moveTo>
                <a:lnTo>
                  <a:pt x="7462102" y="5108239"/>
                </a:lnTo>
                <a:cubicBezTo>
                  <a:pt x="7460486" y="5204713"/>
                  <a:pt x="7408778" y="5294274"/>
                  <a:pt x="7326010" y="5343917"/>
                </a:cubicBezTo>
                <a:lnTo>
                  <a:pt x="7326010" y="5364146"/>
                </a:lnTo>
                <a:lnTo>
                  <a:pt x="7326040" y="5364056"/>
                </a:lnTo>
                <a:cubicBezTo>
                  <a:pt x="7339416" y="5366031"/>
                  <a:pt x="7351175" y="5373093"/>
                  <a:pt x="7359285" y="5383177"/>
                </a:cubicBezTo>
                <a:lnTo>
                  <a:pt x="7479219" y="5313934"/>
                </a:lnTo>
                <a:cubicBezTo>
                  <a:pt x="7477662" y="5309415"/>
                  <a:pt x="7476765" y="5304568"/>
                  <a:pt x="7476765" y="5299511"/>
                </a:cubicBezTo>
                <a:cubicBezTo>
                  <a:pt x="7476765" y="5294932"/>
                  <a:pt x="7477483" y="5290534"/>
                  <a:pt x="7478770" y="5286374"/>
                </a:cubicBezTo>
                <a:cubicBezTo>
                  <a:pt x="7479009" y="5285566"/>
                  <a:pt x="7479278" y="5284788"/>
                  <a:pt x="7479548" y="5283980"/>
                </a:cubicBezTo>
                <a:cubicBezTo>
                  <a:pt x="7484755" y="5269138"/>
                  <a:pt x="7497561" y="5257887"/>
                  <a:pt x="7513361" y="5254925"/>
                </a:cubicBezTo>
                <a:lnTo>
                  <a:pt x="7513361" y="5117486"/>
                </a:lnTo>
                <a:cubicBezTo>
                  <a:pt x="7499895" y="5115361"/>
                  <a:pt x="7488136" y="5108150"/>
                  <a:pt x="7480116" y="5097826"/>
                </a:cubicBezTo>
                <a:close/>
                <a:moveTo>
                  <a:pt x="7072916" y="5097826"/>
                </a:moveTo>
                <a:lnTo>
                  <a:pt x="7054902" y="5108239"/>
                </a:lnTo>
                <a:cubicBezTo>
                  <a:pt x="7053286" y="5204713"/>
                  <a:pt x="7001578" y="5294274"/>
                  <a:pt x="6918810" y="5343917"/>
                </a:cubicBezTo>
                <a:lnTo>
                  <a:pt x="6918810" y="5364146"/>
                </a:lnTo>
                <a:lnTo>
                  <a:pt x="6918840" y="5364056"/>
                </a:lnTo>
                <a:cubicBezTo>
                  <a:pt x="6932216" y="5366031"/>
                  <a:pt x="6943975" y="5373093"/>
                  <a:pt x="6952085" y="5383177"/>
                </a:cubicBezTo>
                <a:lnTo>
                  <a:pt x="7072018" y="5313934"/>
                </a:lnTo>
                <a:cubicBezTo>
                  <a:pt x="7070462" y="5309415"/>
                  <a:pt x="7069565" y="5304568"/>
                  <a:pt x="7069565" y="5299511"/>
                </a:cubicBezTo>
                <a:cubicBezTo>
                  <a:pt x="7069565" y="5294932"/>
                  <a:pt x="7070283" y="5290534"/>
                  <a:pt x="7071570" y="5286374"/>
                </a:cubicBezTo>
                <a:cubicBezTo>
                  <a:pt x="7071810" y="5285566"/>
                  <a:pt x="7072078" y="5284788"/>
                  <a:pt x="7072348" y="5283980"/>
                </a:cubicBezTo>
                <a:cubicBezTo>
                  <a:pt x="7077555" y="5269138"/>
                  <a:pt x="7090362" y="5257887"/>
                  <a:pt x="7106162" y="5254925"/>
                </a:cubicBezTo>
                <a:lnTo>
                  <a:pt x="7106162" y="5117486"/>
                </a:lnTo>
                <a:cubicBezTo>
                  <a:pt x="7092696" y="5115361"/>
                  <a:pt x="7080936" y="5108150"/>
                  <a:pt x="7072916" y="5097826"/>
                </a:cubicBezTo>
                <a:close/>
                <a:moveTo>
                  <a:pt x="6665746" y="5097826"/>
                </a:moveTo>
                <a:lnTo>
                  <a:pt x="6647732" y="5108239"/>
                </a:lnTo>
                <a:cubicBezTo>
                  <a:pt x="6646117" y="5204713"/>
                  <a:pt x="6594409" y="5294274"/>
                  <a:pt x="6511640" y="5343917"/>
                </a:cubicBezTo>
                <a:lnTo>
                  <a:pt x="6511640" y="5364146"/>
                </a:lnTo>
                <a:lnTo>
                  <a:pt x="6511670" y="5364086"/>
                </a:lnTo>
                <a:cubicBezTo>
                  <a:pt x="6525046" y="5366061"/>
                  <a:pt x="6536806" y="5373123"/>
                  <a:pt x="6544915" y="5383207"/>
                </a:cubicBezTo>
                <a:lnTo>
                  <a:pt x="6664849" y="5313964"/>
                </a:lnTo>
                <a:cubicBezTo>
                  <a:pt x="6663293" y="5309445"/>
                  <a:pt x="6662395" y="5304598"/>
                  <a:pt x="6662395" y="5299541"/>
                </a:cubicBezTo>
                <a:cubicBezTo>
                  <a:pt x="6662395" y="5294962"/>
                  <a:pt x="6663113" y="5290564"/>
                  <a:pt x="6664400" y="5286404"/>
                </a:cubicBezTo>
                <a:cubicBezTo>
                  <a:pt x="6664639" y="5285596"/>
                  <a:pt x="6664909" y="5284788"/>
                  <a:pt x="6665178" y="5284010"/>
                </a:cubicBezTo>
                <a:cubicBezTo>
                  <a:pt x="6665178" y="5283980"/>
                  <a:pt x="6665178" y="5283980"/>
                  <a:pt x="6665178" y="5283980"/>
                </a:cubicBezTo>
                <a:cubicBezTo>
                  <a:pt x="6670385" y="5269138"/>
                  <a:pt x="6683192" y="5257887"/>
                  <a:pt x="6698992" y="5254925"/>
                </a:cubicBezTo>
                <a:lnTo>
                  <a:pt x="6698992" y="5117486"/>
                </a:lnTo>
                <a:cubicBezTo>
                  <a:pt x="6685526" y="5115361"/>
                  <a:pt x="6673766" y="5108150"/>
                  <a:pt x="6665746" y="5097826"/>
                </a:cubicBezTo>
                <a:close/>
                <a:moveTo>
                  <a:pt x="6258547" y="5097826"/>
                </a:moveTo>
                <a:lnTo>
                  <a:pt x="6240533" y="5108239"/>
                </a:lnTo>
                <a:cubicBezTo>
                  <a:pt x="6238917" y="5204713"/>
                  <a:pt x="6187209" y="5294274"/>
                  <a:pt x="6104441" y="5343917"/>
                </a:cubicBezTo>
                <a:lnTo>
                  <a:pt x="6104441" y="5364146"/>
                </a:lnTo>
                <a:lnTo>
                  <a:pt x="6104471" y="5364056"/>
                </a:lnTo>
                <a:cubicBezTo>
                  <a:pt x="6117846" y="5366031"/>
                  <a:pt x="6129606" y="5373093"/>
                  <a:pt x="6137715" y="5383177"/>
                </a:cubicBezTo>
                <a:lnTo>
                  <a:pt x="6257649" y="5313934"/>
                </a:lnTo>
                <a:cubicBezTo>
                  <a:pt x="6256093" y="5309415"/>
                  <a:pt x="6255195" y="5304568"/>
                  <a:pt x="6255195" y="5299511"/>
                </a:cubicBezTo>
                <a:cubicBezTo>
                  <a:pt x="6255195" y="5294932"/>
                  <a:pt x="6255913" y="5290534"/>
                  <a:pt x="6257201" y="5286374"/>
                </a:cubicBezTo>
                <a:cubicBezTo>
                  <a:pt x="6257439" y="5285566"/>
                  <a:pt x="6257709" y="5284788"/>
                  <a:pt x="6257978" y="5283980"/>
                </a:cubicBezTo>
                <a:cubicBezTo>
                  <a:pt x="6263185" y="5269138"/>
                  <a:pt x="6275992" y="5257887"/>
                  <a:pt x="6291792" y="5254925"/>
                </a:cubicBezTo>
                <a:lnTo>
                  <a:pt x="6291792" y="5117486"/>
                </a:lnTo>
                <a:cubicBezTo>
                  <a:pt x="6278326" y="5115361"/>
                  <a:pt x="6266566" y="5108150"/>
                  <a:pt x="6258547" y="5097826"/>
                </a:cubicBezTo>
                <a:close/>
                <a:moveTo>
                  <a:pt x="5851377" y="5097826"/>
                </a:moveTo>
                <a:lnTo>
                  <a:pt x="5833364" y="5108239"/>
                </a:lnTo>
                <a:cubicBezTo>
                  <a:pt x="5831747" y="5204713"/>
                  <a:pt x="5780039" y="5294274"/>
                  <a:pt x="5697271" y="5343917"/>
                </a:cubicBezTo>
                <a:lnTo>
                  <a:pt x="5697271" y="5364146"/>
                </a:lnTo>
                <a:lnTo>
                  <a:pt x="5697300" y="5364086"/>
                </a:lnTo>
                <a:cubicBezTo>
                  <a:pt x="5710676" y="5366061"/>
                  <a:pt x="5722436" y="5373123"/>
                  <a:pt x="5730545" y="5383207"/>
                </a:cubicBezTo>
                <a:lnTo>
                  <a:pt x="5850479" y="5313964"/>
                </a:lnTo>
                <a:cubicBezTo>
                  <a:pt x="5848923" y="5309445"/>
                  <a:pt x="5848025" y="5304598"/>
                  <a:pt x="5848025" y="5299541"/>
                </a:cubicBezTo>
                <a:cubicBezTo>
                  <a:pt x="5848025" y="5294962"/>
                  <a:pt x="5848744" y="5290564"/>
                  <a:pt x="5850031" y="5286404"/>
                </a:cubicBezTo>
                <a:cubicBezTo>
                  <a:pt x="5850270" y="5285596"/>
                  <a:pt x="5850539" y="5284788"/>
                  <a:pt x="5850809" y="5284010"/>
                </a:cubicBezTo>
                <a:cubicBezTo>
                  <a:pt x="5850809" y="5283980"/>
                  <a:pt x="5850809" y="5283980"/>
                  <a:pt x="5850809" y="5283980"/>
                </a:cubicBezTo>
                <a:cubicBezTo>
                  <a:pt x="5856015" y="5269138"/>
                  <a:pt x="5868823" y="5257887"/>
                  <a:pt x="5884622" y="5254925"/>
                </a:cubicBezTo>
                <a:lnTo>
                  <a:pt x="5884622" y="5117486"/>
                </a:lnTo>
                <a:cubicBezTo>
                  <a:pt x="5871157" y="5115361"/>
                  <a:pt x="5859397" y="5108150"/>
                  <a:pt x="5851377" y="5097826"/>
                </a:cubicBezTo>
                <a:close/>
                <a:moveTo>
                  <a:pt x="5444207" y="5097826"/>
                </a:moveTo>
                <a:lnTo>
                  <a:pt x="5426193" y="5108239"/>
                </a:lnTo>
                <a:cubicBezTo>
                  <a:pt x="5424578" y="5204713"/>
                  <a:pt x="5372870" y="5294274"/>
                  <a:pt x="5290102" y="5343917"/>
                </a:cubicBezTo>
                <a:lnTo>
                  <a:pt x="5290102" y="5364146"/>
                </a:lnTo>
                <a:lnTo>
                  <a:pt x="5290131" y="5364056"/>
                </a:lnTo>
                <a:cubicBezTo>
                  <a:pt x="5303506" y="5366031"/>
                  <a:pt x="5315266" y="5373093"/>
                  <a:pt x="5323376" y="5383177"/>
                </a:cubicBezTo>
                <a:lnTo>
                  <a:pt x="5443309" y="5313934"/>
                </a:lnTo>
                <a:cubicBezTo>
                  <a:pt x="5441753" y="5309415"/>
                  <a:pt x="5440856" y="5304568"/>
                  <a:pt x="5440856" y="5299511"/>
                </a:cubicBezTo>
                <a:cubicBezTo>
                  <a:pt x="5440856" y="5294932"/>
                  <a:pt x="5441574" y="5290534"/>
                  <a:pt x="5442860" y="5286374"/>
                </a:cubicBezTo>
                <a:cubicBezTo>
                  <a:pt x="5443100" y="5285566"/>
                  <a:pt x="5443370" y="5284788"/>
                  <a:pt x="5443638" y="5283980"/>
                </a:cubicBezTo>
                <a:cubicBezTo>
                  <a:pt x="5448845" y="5269138"/>
                  <a:pt x="5461652" y="5257887"/>
                  <a:pt x="5477453" y="5254925"/>
                </a:cubicBezTo>
                <a:lnTo>
                  <a:pt x="5477453" y="5117486"/>
                </a:lnTo>
                <a:cubicBezTo>
                  <a:pt x="5463987" y="5115361"/>
                  <a:pt x="5452226" y="5108150"/>
                  <a:pt x="5444207" y="5097826"/>
                </a:cubicBezTo>
                <a:close/>
                <a:moveTo>
                  <a:pt x="5037007" y="5097826"/>
                </a:moveTo>
                <a:lnTo>
                  <a:pt x="5018993" y="5108239"/>
                </a:lnTo>
                <a:cubicBezTo>
                  <a:pt x="5017377" y="5204713"/>
                  <a:pt x="4965669" y="5294274"/>
                  <a:pt x="4882901" y="5343917"/>
                </a:cubicBezTo>
                <a:lnTo>
                  <a:pt x="4882901" y="5364146"/>
                </a:lnTo>
                <a:lnTo>
                  <a:pt x="4882931" y="5364056"/>
                </a:lnTo>
                <a:cubicBezTo>
                  <a:pt x="4896307" y="5366031"/>
                  <a:pt x="4908067" y="5373093"/>
                  <a:pt x="4916177" y="5383177"/>
                </a:cubicBezTo>
                <a:lnTo>
                  <a:pt x="5036110" y="5313934"/>
                </a:lnTo>
                <a:cubicBezTo>
                  <a:pt x="5034555" y="5309415"/>
                  <a:pt x="5033656" y="5304568"/>
                  <a:pt x="5033656" y="5299511"/>
                </a:cubicBezTo>
                <a:cubicBezTo>
                  <a:pt x="5033656" y="5294932"/>
                  <a:pt x="5034375" y="5290534"/>
                  <a:pt x="5035661" y="5286374"/>
                </a:cubicBezTo>
                <a:cubicBezTo>
                  <a:pt x="5035901" y="5285566"/>
                  <a:pt x="5036169" y="5284788"/>
                  <a:pt x="5036439" y="5283980"/>
                </a:cubicBezTo>
                <a:cubicBezTo>
                  <a:pt x="5041645" y="5269138"/>
                  <a:pt x="5054453" y="5257887"/>
                  <a:pt x="5070252" y="5254925"/>
                </a:cubicBezTo>
                <a:lnTo>
                  <a:pt x="5070252" y="5117486"/>
                </a:lnTo>
                <a:cubicBezTo>
                  <a:pt x="5056788" y="5115361"/>
                  <a:pt x="5045027" y="5108150"/>
                  <a:pt x="5037007" y="5097826"/>
                </a:cubicBezTo>
                <a:close/>
                <a:moveTo>
                  <a:pt x="4629838" y="5097826"/>
                </a:moveTo>
                <a:lnTo>
                  <a:pt x="4611824" y="5108239"/>
                </a:lnTo>
                <a:cubicBezTo>
                  <a:pt x="4610207" y="5204713"/>
                  <a:pt x="4558499" y="5294274"/>
                  <a:pt x="4475731" y="5343917"/>
                </a:cubicBezTo>
                <a:lnTo>
                  <a:pt x="4475731" y="5364146"/>
                </a:lnTo>
                <a:lnTo>
                  <a:pt x="4475761" y="5364056"/>
                </a:lnTo>
                <a:cubicBezTo>
                  <a:pt x="4489137" y="5366031"/>
                  <a:pt x="4500896" y="5373093"/>
                  <a:pt x="4509006" y="5383177"/>
                </a:cubicBezTo>
                <a:lnTo>
                  <a:pt x="4628940" y="5313934"/>
                </a:lnTo>
                <a:cubicBezTo>
                  <a:pt x="4627383" y="5309415"/>
                  <a:pt x="4626486" y="5304568"/>
                  <a:pt x="4626486" y="5299511"/>
                </a:cubicBezTo>
                <a:cubicBezTo>
                  <a:pt x="4626486" y="5294932"/>
                  <a:pt x="4627204" y="5290534"/>
                  <a:pt x="4628491" y="5286374"/>
                </a:cubicBezTo>
                <a:cubicBezTo>
                  <a:pt x="4628730" y="5285566"/>
                  <a:pt x="4628999" y="5284788"/>
                  <a:pt x="4629269" y="5283980"/>
                </a:cubicBezTo>
                <a:cubicBezTo>
                  <a:pt x="4634475" y="5269138"/>
                  <a:pt x="4647283" y="5257887"/>
                  <a:pt x="4663082" y="5254925"/>
                </a:cubicBezTo>
                <a:lnTo>
                  <a:pt x="4663082" y="5117486"/>
                </a:lnTo>
                <a:cubicBezTo>
                  <a:pt x="4649617" y="5115361"/>
                  <a:pt x="4637858" y="5108150"/>
                  <a:pt x="4629838" y="5097826"/>
                </a:cubicBezTo>
                <a:close/>
                <a:moveTo>
                  <a:pt x="4222637" y="5097826"/>
                </a:moveTo>
                <a:lnTo>
                  <a:pt x="4204624" y="5108239"/>
                </a:lnTo>
                <a:cubicBezTo>
                  <a:pt x="4203009" y="5204713"/>
                  <a:pt x="4151300" y="5294274"/>
                  <a:pt x="4068531" y="5343917"/>
                </a:cubicBezTo>
                <a:lnTo>
                  <a:pt x="4068531" y="5364146"/>
                </a:lnTo>
                <a:lnTo>
                  <a:pt x="4068561" y="5364086"/>
                </a:lnTo>
                <a:cubicBezTo>
                  <a:pt x="4081937" y="5366061"/>
                  <a:pt x="4093697" y="5373123"/>
                  <a:pt x="4101806" y="5383207"/>
                </a:cubicBezTo>
                <a:lnTo>
                  <a:pt x="4221740" y="5313964"/>
                </a:lnTo>
                <a:cubicBezTo>
                  <a:pt x="4220184" y="5309445"/>
                  <a:pt x="4219286" y="5304598"/>
                  <a:pt x="4219286" y="5299541"/>
                </a:cubicBezTo>
                <a:cubicBezTo>
                  <a:pt x="4219286" y="5294962"/>
                  <a:pt x="4220004" y="5290564"/>
                  <a:pt x="4221291" y="5286404"/>
                </a:cubicBezTo>
                <a:cubicBezTo>
                  <a:pt x="4221530" y="5285596"/>
                  <a:pt x="4221800" y="5284788"/>
                  <a:pt x="4222069" y="5284010"/>
                </a:cubicBezTo>
                <a:cubicBezTo>
                  <a:pt x="4222069" y="5283980"/>
                  <a:pt x="4222069" y="5283980"/>
                  <a:pt x="4222069" y="5283980"/>
                </a:cubicBezTo>
                <a:cubicBezTo>
                  <a:pt x="4227276" y="5269138"/>
                  <a:pt x="4240083" y="5257887"/>
                  <a:pt x="4255884" y="5254925"/>
                </a:cubicBezTo>
                <a:lnTo>
                  <a:pt x="4255884" y="5117486"/>
                </a:lnTo>
                <a:cubicBezTo>
                  <a:pt x="4242417" y="5115361"/>
                  <a:pt x="4230657" y="5108150"/>
                  <a:pt x="4222637" y="5097826"/>
                </a:cubicBezTo>
                <a:close/>
                <a:moveTo>
                  <a:pt x="3815467" y="5097826"/>
                </a:moveTo>
                <a:lnTo>
                  <a:pt x="3797453" y="5108239"/>
                </a:lnTo>
                <a:cubicBezTo>
                  <a:pt x="3795837" y="5204713"/>
                  <a:pt x="3744130" y="5294274"/>
                  <a:pt x="3661361" y="5343917"/>
                </a:cubicBezTo>
                <a:lnTo>
                  <a:pt x="3661361" y="5364146"/>
                </a:lnTo>
                <a:lnTo>
                  <a:pt x="3661391" y="5364056"/>
                </a:lnTo>
                <a:cubicBezTo>
                  <a:pt x="3674767" y="5366031"/>
                  <a:pt x="3686527" y="5373093"/>
                  <a:pt x="3694636" y="5383177"/>
                </a:cubicBezTo>
                <a:lnTo>
                  <a:pt x="3814570" y="5313934"/>
                </a:lnTo>
                <a:cubicBezTo>
                  <a:pt x="3813014" y="5309415"/>
                  <a:pt x="3812116" y="5304568"/>
                  <a:pt x="3812116" y="5299511"/>
                </a:cubicBezTo>
                <a:cubicBezTo>
                  <a:pt x="3812116" y="5294932"/>
                  <a:pt x="3812834" y="5290534"/>
                  <a:pt x="3814121" y="5286374"/>
                </a:cubicBezTo>
                <a:cubicBezTo>
                  <a:pt x="3814360" y="5285566"/>
                  <a:pt x="3814630" y="5284788"/>
                  <a:pt x="3814899" y="5283980"/>
                </a:cubicBezTo>
                <a:cubicBezTo>
                  <a:pt x="3820106" y="5269138"/>
                  <a:pt x="3832913" y="5257887"/>
                  <a:pt x="3848713" y="5254925"/>
                </a:cubicBezTo>
                <a:lnTo>
                  <a:pt x="3848713" y="5117486"/>
                </a:lnTo>
                <a:cubicBezTo>
                  <a:pt x="3835247" y="5115361"/>
                  <a:pt x="3823487" y="5108150"/>
                  <a:pt x="3815467" y="5097826"/>
                </a:cubicBezTo>
                <a:close/>
                <a:moveTo>
                  <a:pt x="3408268" y="5097826"/>
                </a:moveTo>
                <a:lnTo>
                  <a:pt x="3390254" y="5108239"/>
                </a:lnTo>
                <a:cubicBezTo>
                  <a:pt x="3388638" y="5204713"/>
                  <a:pt x="3336930" y="5294274"/>
                  <a:pt x="3254161" y="5343917"/>
                </a:cubicBezTo>
                <a:lnTo>
                  <a:pt x="3254161" y="5364146"/>
                </a:lnTo>
                <a:lnTo>
                  <a:pt x="3254191" y="5364086"/>
                </a:lnTo>
                <a:cubicBezTo>
                  <a:pt x="3267567" y="5366061"/>
                  <a:pt x="3279327" y="5373123"/>
                  <a:pt x="3287436" y="5383207"/>
                </a:cubicBezTo>
                <a:lnTo>
                  <a:pt x="3407370" y="5313964"/>
                </a:lnTo>
                <a:cubicBezTo>
                  <a:pt x="3405814" y="5309445"/>
                  <a:pt x="3404916" y="5304598"/>
                  <a:pt x="3404916" y="5299541"/>
                </a:cubicBezTo>
                <a:cubicBezTo>
                  <a:pt x="3404916" y="5294962"/>
                  <a:pt x="3405635" y="5290564"/>
                  <a:pt x="3406921" y="5286404"/>
                </a:cubicBezTo>
                <a:cubicBezTo>
                  <a:pt x="3407161" y="5285596"/>
                  <a:pt x="3407430" y="5284788"/>
                  <a:pt x="3407699" y="5284010"/>
                </a:cubicBezTo>
                <a:cubicBezTo>
                  <a:pt x="3407699" y="5283980"/>
                  <a:pt x="3407699" y="5283980"/>
                  <a:pt x="3407699" y="5283980"/>
                </a:cubicBezTo>
                <a:cubicBezTo>
                  <a:pt x="3412906" y="5269138"/>
                  <a:pt x="3425713" y="5257887"/>
                  <a:pt x="3441513" y="5254925"/>
                </a:cubicBezTo>
                <a:lnTo>
                  <a:pt x="3441513" y="5117486"/>
                </a:lnTo>
                <a:cubicBezTo>
                  <a:pt x="3428047" y="5115361"/>
                  <a:pt x="3416287" y="5108150"/>
                  <a:pt x="3408268" y="5097826"/>
                </a:cubicBezTo>
                <a:close/>
                <a:moveTo>
                  <a:pt x="3001098" y="5097826"/>
                </a:moveTo>
                <a:lnTo>
                  <a:pt x="2983084" y="5108239"/>
                </a:lnTo>
                <a:cubicBezTo>
                  <a:pt x="2981468" y="5204713"/>
                  <a:pt x="2929760" y="5294274"/>
                  <a:pt x="2846991" y="5343917"/>
                </a:cubicBezTo>
                <a:lnTo>
                  <a:pt x="2846991" y="5364146"/>
                </a:lnTo>
                <a:lnTo>
                  <a:pt x="2847021" y="5364056"/>
                </a:lnTo>
                <a:cubicBezTo>
                  <a:pt x="2860397" y="5366031"/>
                  <a:pt x="2872157" y="5373093"/>
                  <a:pt x="2880266" y="5383177"/>
                </a:cubicBezTo>
                <a:lnTo>
                  <a:pt x="3000200" y="5313934"/>
                </a:lnTo>
                <a:cubicBezTo>
                  <a:pt x="2998644" y="5309415"/>
                  <a:pt x="2997746" y="5304568"/>
                  <a:pt x="2997746" y="5299511"/>
                </a:cubicBezTo>
                <a:cubicBezTo>
                  <a:pt x="2997746" y="5294932"/>
                  <a:pt x="2998464" y="5290534"/>
                  <a:pt x="2999751" y="5286374"/>
                </a:cubicBezTo>
                <a:cubicBezTo>
                  <a:pt x="2999991" y="5285566"/>
                  <a:pt x="3000260" y="5284788"/>
                  <a:pt x="3000529" y="5283980"/>
                </a:cubicBezTo>
                <a:cubicBezTo>
                  <a:pt x="3005736" y="5269138"/>
                  <a:pt x="3018543" y="5257887"/>
                  <a:pt x="3034343" y="5254925"/>
                </a:cubicBezTo>
                <a:lnTo>
                  <a:pt x="3034343" y="5117486"/>
                </a:lnTo>
                <a:cubicBezTo>
                  <a:pt x="3020877" y="5115361"/>
                  <a:pt x="3009117" y="5108150"/>
                  <a:pt x="3001098" y="5097826"/>
                </a:cubicBezTo>
                <a:close/>
                <a:moveTo>
                  <a:pt x="2593898" y="5097826"/>
                </a:moveTo>
                <a:lnTo>
                  <a:pt x="2575884" y="5108239"/>
                </a:lnTo>
                <a:cubicBezTo>
                  <a:pt x="2574268" y="5204713"/>
                  <a:pt x="2522560" y="5294274"/>
                  <a:pt x="2439792" y="5343917"/>
                </a:cubicBezTo>
                <a:lnTo>
                  <a:pt x="2439792" y="5364146"/>
                </a:lnTo>
                <a:lnTo>
                  <a:pt x="2439822" y="5364086"/>
                </a:lnTo>
                <a:cubicBezTo>
                  <a:pt x="2453197" y="5366061"/>
                  <a:pt x="2464957" y="5373123"/>
                  <a:pt x="2473067" y="5383207"/>
                </a:cubicBezTo>
                <a:lnTo>
                  <a:pt x="2593000" y="5313964"/>
                </a:lnTo>
                <a:cubicBezTo>
                  <a:pt x="2591444" y="5309445"/>
                  <a:pt x="2590547" y="5304598"/>
                  <a:pt x="2590547" y="5299541"/>
                </a:cubicBezTo>
                <a:cubicBezTo>
                  <a:pt x="2590547" y="5294962"/>
                  <a:pt x="2591265" y="5290564"/>
                  <a:pt x="2592551" y="5286404"/>
                </a:cubicBezTo>
                <a:cubicBezTo>
                  <a:pt x="2592791" y="5285596"/>
                  <a:pt x="2593060" y="5284788"/>
                  <a:pt x="2593330" y="5284010"/>
                </a:cubicBezTo>
                <a:cubicBezTo>
                  <a:pt x="2593330" y="5283980"/>
                  <a:pt x="2593330" y="5283980"/>
                  <a:pt x="2593330" y="5283980"/>
                </a:cubicBezTo>
                <a:cubicBezTo>
                  <a:pt x="2598536" y="5269138"/>
                  <a:pt x="2611343" y="5257887"/>
                  <a:pt x="2627143" y="5254925"/>
                </a:cubicBezTo>
                <a:lnTo>
                  <a:pt x="2627143" y="5117486"/>
                </a:lnTo>
                <a:cubicBezTo>
                  <a:pt x="2613678" y="5115361"/>
                  <a:pt x="2601918" y="5108150"/>
                  <a:pt x="2593898" y="5097826"/>
                </a:cubicBezTo>
                <a:close/>
                <a:moveTo>
                  <a:pt x="2186728" y="5097826"/>
                </a:moveTo>
                <a:lnTo>
                  <a:pt x="2168714" y="5108239"/>
                </a:lnTo>
                <a:cubicBezTo>
                  <a:pt x="2167098" y="5204713"/>
                  <a:pt x="2115390" y="5294274"/>
                  <a:pt x="2032622" y="5343917"/>
                </a:cubicBezTo>
                <a:lnTo>
                  <a:pt x="2032622" y="5364146"/>
                </a:lnTo>
                <a:lnTo>
                  <a:pt x="2032652" y="5364056"/>
                </a:lnTo>
                <a:cubicBezTo>
                  <a:pt x="2046028" y="5366031"/>
                  <a:pt x="2057787" y="5373093"/>
                  <a:pt x="2065897" y="5383177"/>
                </a:cubicBezTo>
                <a:lnTo>
                  <a:pt x="2185831" y="5313934"/>
                </a:lnTo>
                <a:cubicBezTo>
                  <a:pt x="2184274" y="5309415"/>
                  <a:pt x="2183377" y="5304568"/>
                  <a:pt x="2183377" y="5299511"/>
                </a:cubicBezTo>
                <a:cubicBezTo>
                  <a:pt x="2183377" y="5294932"/>
                  <a:pt x="2184095" y="5290534"/>
                  <a:pt x="2185382" y="5286374"/>
                </a:cubicBezTo>
                <a:cubicBezTo>
                  <a:pt x="2185621" y="5285566"/>
                  <a:pt x="2185890" y="5284788"/>
                  <a:pt x="2186160" y="5283980"/>
                </a:cubicBezTo>
                <a:cubicBezTo>
                  <a:pt x="2191366" y="5269138"/>
                  <a:pt x="2204173" y="5257887"/>
                  <a:pt x="2219973" y="5254925"/>
                </a:cubicBezTo>
                <a:lnTo>
                  <a:pt x="2219973" y="5117486"/>
                </a:lnTo>
                <a:cubicBezTo>
                  <a:pt x="2206508" y="5115361"/>
                  <a:pt x="2194748" y="5108150"/>
                  <a:pt x="2186728" y="5097826"/>
                </a:cubicBezTo>
                <a:close/>
                <a:moveTo>
                  <a:pt x="1779558" y="5097826"/>
                </a:moveTo>
                <a:lnTo>
                  <a:pt x="1761544" y="5108239"/>
                </a:lnTo>
                <a:cubicBezTo>
                  <a:pt x="1759928" y="5204713"/>
                  <a:pt x="1708220" y="5294274"/>
                  <a:pt x="1625452" y="5343917"/>
                </a:cubicBezTo>
                <a:lnTo>
                  <a:pt x="1625452" y="5364146"/>
                </a:lnTo>
                <a:lnTo>
                  <a:pt x="1625482" y="5364056"/>
                </a:lnTo>
                <a:cubicBezTo>
                  <a:pt x="1638858" y="5366031"/>
                  <a:pt x="1650618" y="5373093"/>
                  <a:pt x="1658727" y="5383177"/>
                </a:cubicBezTo>
                <a:lnTo>
                  <a:pt x="1778661" y="5313934"/>
                </a:lnTo>
                <a:cubicBezTo>
                  <a:pt x="1777104" y="5309415"/>
                  <a:pt x="1776207" y="5304568"/>
                  <a:pt x="1776207" y="5299511"/>
                </a:cubicBezTo>
                <a:cubicBezTo>
                  <a:pt x="1776207" y="5294932"/>
                  <a:pt x="1776925" y="5290534"/>
                  <a:pt x="1778212" y="5286374"/>
                </a:cubicBezTo>
                <a:cubicBezTo>
                  <a:pt x="1778451" y="5285566"/>
                  <a:pt x="1778720" y="5284788"/>
                  <a:pt x="1778990" y="5283980"/>
                </a:cubicBezTo>
                <a:cubicBezTo>
                  <a:pt x="1784196" y="5269138"/>
                  <a:pt x="1797004" y="5257887"/>
                  <a:pt x="1812803" y="5254925"/>
                </a:cubicBezTo>
                <a:lnTo>
                  <a:pt x="1812803" y="5117486"/>
                </a:lnTo>
                <a:cubicBezTo>
                  <a:pt x="1799338" y="5115361"/>
                  <a:pt x="1787578" y="5108150"/>
                  <a:pt x="1779558" y="5097826"/>
                </a:cubicBezTo>
                <a:close/>
                <a:moveTo>
                  <a:pt x="1372358" y="5097826"/>
                </a:moveTo>
                <a:lnTo>
                  <a:pt x="1354344" y="5108239"/>
                </a:lnTo>
                <a:cubicBezTo>
                  <a:pt x="1352729" y="5204713"/>
                  <a:pt x="1301021" y="5294274"/>
                  <a:pt x="1218252" y="5343917"/>
                </a:cubicBezTo>
                <a:lnTo>
                  <a:pt x="1218252" y="5364146"/>
                </a:lnTo>
                <a:lnTo>
                  <a:pt x="1218282" y="5364086"/>
                </a:lnTo>
                <a:cubicBezTo>
                  <a:pt x="1231658" y="5366061"/>
                  <a:pt x="1243418" y="5373123"/>
                  <a:pt x="1251527" y="5383207"/>
                </a:cubicBezTo>
                <a:lnTo>
                  <a:pt x="1371461" y="5313964"/>
                </a:lnTo>
                <a:cubicBezTo>
                  <a:pt x="1369905" y="5309445"/>
                  <a:pt x="1369007" y="5304598"/>
                  <a:pt x="1369007" y="5299541"/>
                </a:cubicBezTo>
                <a:cubicBezTo>
                  <a:pt x="1369007" y="5294962"/>
                  <a:pt x="1369725" y="5290564"/>
                  <a:pt x="1371012" y="5286404"/>
                </a:cubicBezTo>
                <a:cubicBezTo>
                  <a:pt x="1371251" y="5285596"/>
                  <a:pt x="1371521" y="5284788"/>
                  <a:pt x="1371790" y="5284010"/>
                </a:cubicBezTo>
                <a:cubicBezTo>
                  <a:pt x="1371790" y="5283980"/>
                  <a:pt x="1371790" y="5283980"/>
                  <a:pt x="1371790" y="5283980"/>
                </a:cubicBezTo>
                <a:cubicBezTo>
                  <a:pt x="1376996" y="5269138"/>
                  <a:pt x="1389804" y="5257887"/>
                  <a:pt x="1405603" y="5254925"/>
                </a:cubicBezTo>
                <a:lnTo>
                  <a:pt x="1405603" y="5117486"/>
                </a:lnTo>
                <a:cubicBezTo>
                  <a:pt x="1392138" y="5115361"/>
                  <a:pt x="1380378" y="5108150"/>
                  <a:pt x="1372358" y="5097826"/>
                </a:cubicBezTo>
                <a:close/>
                <a:moveTo>
                  <a:pt x="11551965" y="5097796"/>
                </a:moveTo>
                <a:lnTo>
                  <a:pt x="11533950" y="5108209"/>
                </a:lnTo>
                <a:cubicBezTo>
                  <a:pt x="11532334" y="5204683"/>
                  <a:pt x="11480626" y="5294244"/>
                  <a:pt x="11397858" y="5343887"/>
                </a:cubicBezTo>
                <a:lnTo>
                  <a:pt x="11397858" y="5364116"/>
                </a:lnTo>
                <a:cubicBezTo>
                  <a:pt x="11411234" y="5366091"/>
                  <a:pt x="11422994" y="5373153"/>
                  <a:pt x="11431103" y="5383237"/>
                </a:cubicBezTo>
                <a:lnTo>
                  <a:pt x="11551037" y="5313994"/>
                </a:lnTo>
                <a:cubicBezTo>
                  <a:pt x="11549481" y="5309475"/>
                  <a:pt x="11548583" y="5304628"/>
                  <a:pt x="11548583" y="5299571"/>
                </a:cubicBezTo>
                <a:cubicBezTo>
                  <a:pt x="11548583" y="5294992"/>
                  <a:pt x="11549301" y="5290594"/>
                  <a:pt x="11550588" y="5286434"/>
                </a:cubicBezTo>
                <a:cubicBezTo>
                  <a:pt x="11550827" y="5285626"/>
                  <a:pt x="11551097" y="5284818"/>
                  <a:pt x="11551366" y="5284040"/>
                </a:cubicBezTo>
                <a:cubicBezTo>
                  <a:pt x="11551366" y="5284010"/>
                  <a:pt x="11551366" y="5284010"/>
                  <a:pt x="11551366" y="5284010"/>
                </a:cubicBezTo>
                <a:lnTo>
                  <a:pt x="11551396" y="5283951"/>
                </a:lnTo>
                <a:cubicBezTo>
                  <a:pt x="11556603" y="5269108"/>
                  <a:pt x="11569409" y="5257857"/>
                  <a:pt x="11585209" y="5254895"/>
                </a:cubicBezTo>
                <a:lnTo>
                  <a:pt x="11585209" y="5117456"/>
                </a:lnTo>
                <a:cubicBezTo>
                  <a:pt x="11571744" y="5115331"/>
                  <a:pt x="11559984" y="5108120"/>
                  <a:pt x="11551965" y="5097796"/>
                </a:cubicBezTo>
                <a:close/>
                <a:moveTo>
                  <a:pt x="558048" y="5097796"/>
                </a:moveTo>
                <a:lnTo>
                  <a:pt x="540035" y="5108209"/>
                </a:lnTo>
                <a:cubicBezTo>
                  <a:pt x="538419" y="5204683"/>
                  <a:pt x="486711" y="5294244"/>
                  <a:pt x="403942" y="5343887"/>
                </a:cubicBezTo>
                <a:lnTo>
                  <a:pt x="403942" y="5364116"/>
                </a:lnTo>
                <a:cubicBezTo>
                  <a:pt x="417318" y="5366091"/>
                  <a:pt x="429078" y="5373153"/>
                  <a:pt x="437187" y="5383237"/>
                </a:cubicBezTo>
                <a:lnTo>
                  <a:pt x="557121" y="5313994"/>
                </a:lnTo>
                <a:cubicBezTo>
                  <a:pt x="555565" y="5309475"/>
                  <a:pt x="554667" y="5304628"/>
                  <a:pt x="554667" y="5299571"/>
                </a:cubicBezTo>
                <a:cubicBezTo>
                  <a:pt x="554667" y="5294992"/>
                  <a:pt x="555385" y="5290594"/>
                  <a:pt x="556672" y="5286434"/>
                </a:cubicBezTo>
                <a:cubicBezTo>
                  <a:pt x="556911" y="5285626"/>
                  <a:pt x="557181" y="5284818"/>
                  <a:pt x="557450" y="5284040"/>
                </a:cubicBezTo>
                <a:cubicBezTo>
                  <a:pt x="557450" y="5284010"/>
                  <a:pt x="557450" y="5284010"/>
                  <a:pt x="557450" y="5284010"/>
                </a:cubicBezTo>
                <a:cubicBezTo>
                  <a:pt x="562657" y="5269168"/>
                  <a:pt x="575464" y="5257917"/>
                  <a:pt x="591264" y="5254955"/>
                </a:cubicBezTo>
                <a:lnTo>
                  <a:pt x="591264" y="5117516"/>
                </a:lnTo>
                <a:lnTo>
                  <a:pt x="591294" y="5117456"/>
                </a:lnTo>
                <a:cubicBezTo>
                  <a:pt x="577828" y="5115331"/>
                  <a:pt x="566068" y="5108120"/>
                  <a:pt x="558048" y="5097796"/>
                </a:cubicBezTo>
                <a:close/>
                <a:moveTo>
                  <a:pt x="965218" y="5097766"/>
                </a:moveTo>
                <a:lnTo>
                  <a:pt x="947204" y="5108179"/>
                </a:lnTo>
                <a:cubicBezTo>
                  <a:pt x="945589" y="5204653"/>
                  <a:pt x="893881" y="5294214"/>
                  <a:pt x="811112" y="5343857"/>
                </a:cubicBezTo>
                <a:lnTo>
                  <a:pt x="811112" y="5364086"/>
                </a:lnTo>
                <a:cubicBezTo>
                  <a:pt x="824488" y="5366061"/>
                  <a:pt x="836248" y="5373123"/>
                  <a:pt x="844357" y="5383207"/>
                </a:cubicBezTo>
                <a:lnTo>
                  <a:pt x="964291" y="5313964"/>
                </a:lnTo>
                <a:cubicBezTo>
                  <a:pt x="962735" y="5309445"/>
                  <a:pt x="961837" y="5304598"/>
                  <a:pt x="961837" y="5299541"/>
                </a:cubicBezTo>
                <a:cubicBezTo>
                  <a:pt x="961837" y="5294962"/>
                  <a:pt x="962555" y="5290564"/>
                  <a:pt x="963842" y="5286404"/>
                </a:cubicBezTo>
                <a:cubicBezTo>
                  <a:pt x="964081" y="5285596"/>
                  <a:pt x="964351" y="5284818"/>
                  <a:pt x="964620" y="5284010"/>
                </a:cubicBezTo>
                <a:cubicBezTo>
                  <a:pt x="969827" y="5269168"/>
                  <a:pt x="982634" y="5257917"/>
                  <a:pt x="998434" y="5254955"/>
                </a:cubicBezTo>
                <a:lnTo>
                  <a:pt x="998434" y="5117516"/>
                </a:lnTo>
                <a:lnTo>
                  <a:pt x="998464" y="5117426"/>
                </a:lnTo>
                <a:cubicBezTo>
                  <a:pt x="984998" y="5115301"/>
                  <a:pt x="973238" y="5108090"/>
                  <a:pt x="965218" y="5097766"/>
                </a:cubicBezTo>
                <a:close/>
                <a:moveTo>
                  <a:pt x="11797023" y="5075272"/>
                </a:moveTo>
                <a:cubicBezTo>
                  <a:pt x="11755923" y="5075271"/>
                  <a:pt x="11714823" y="5084795"/>
                  <a:pt x="11677314" y="5103841"/>
                </a:cubicBezTo>
                <a:lnTo>
                  <a:pt x="11763045" y="5153334"/>
                </a:lnTo>
                <a:cubicBezTo>
                  <a:pt x="11767129" y="5148517"/>
                  <a:pt x="11772224" y="5144575"/>
                  <a:pt x="11777999" y="5141837"/>
                </a:cubicBezTo>
                <a:lnTo>
                  <a:pt x="11797023" y="5137569"/>
                </a:lnTo>
                <a:lnTo>
                  <a:pt x="11816036" y="5141837"/>
                </a:lnTo>
                <a:cubicBezTo>
                  <a:pt x="11821808" y="5144575"/>
                  <a:pt x="11826903" y="5148517"/>
                  <a:pt x="11831002" y="5153334"/>
                </a:cubicBezTo>
                <a:lnTo>
                  <a:pt x="11916732" y="5103841"/>
                </a:lnTo>
                <a:cubicBezTo>
                  <a:pt x="11879223" y="5084795"/>
                  <a:pt x="11838123" y="5075271"/>
                  <a:pt x="11797023" y="5075272"/>
                </a:cubicBezTo>
                <a:close/>
                <a:moveTo>
                  <a:pt x="11389824" y="5075272"/>
                </a:moveTo>
                <a:cubicBezTo>
                  <a:pt x="11348724" y="5075271"/>
                  <a:pt x="11307624" y="5084795"/>
                  <a:pt x="11270115" y="5103841"/>
                </a:cubicBezTo>
                <a:lnTo>
                  <a:pt x="11355845" y="5153334"/>
                </a:lnTo>
                <a:cubicBezTo>
                  <a:pt x="11359930" y="5148517"/>
                  <a:pt x="11365024" y="5144575"/>
                  <a:pt x="11370800" y="5141837"/>
                </a:cubicBezTo>
                <a:lnTo>
                  <a:pt x="11389824" y="5137569"/>
                </a:lnTo>
                <a:lnTo>
                  <a:pt x="11408836" y="5141837"/>
                </a:lnTo>
                <a:cubicBezTo>
                  <a:pt x="11414608" y="5144575"/>
                  <a:pt x="11419702" y="5148517"/>
                  <a:pt x="11423802" y="5153334"/>
                </a:cubicBezTo>
                <a:lnTo>
                  <a:pt x="11509533" y="5103841"/>
                </a:lnTo>
                <a:cubicBezTo>
                  <a:pt x="11472024" y="5084795"/>
                  <a:pt x="11430924" y="5075271"/>
                  <a:pt x="11389824" y="5075272"/>
                </a:cubicBezTo>
                <a:close/>
                <a:moveTo>
                  <a:pt x="10982654" y="5075272"/>
                </a:moveTo>
                <a:cubicBezTo>
                  <a:pt x="10941554" y="5075271"/>
                  <a:pt x="10900454" y="5084795"/>
                  <a:pt x="10862945" y="5103841"/>
                </a:cubicBezTo>
                <a:lnTo>
                  <a:pt x="10948658" y="5153324"/>
                </a:lnTo>
                <a:lnTo>
                  <a:pt x="10948645" y="5153334"/>
                </a:lnTo>
                <a:lnTo>
                  <a:pt x="10948675" y="5153334"/>
                </a:lnTo>
                <a:lnTo>
                  <a:pt x="10948658" y="5153324"/>
                </a:lnTo>
                <a:lnTo>
                  <a:pt x="10963599" y="5141837"/>
                </a:lnTo>
                <a:cubicBezTo>
                  <a:pt x="10969375" y="5139099"/>
                  <a:pt x="10975831" y="5137565"/>
                  <a:pt x="10982639" y="5137565"/>
                </a:cubicBezTo>
                <a:cubicBezTo>
                  <a:pt x="10996254" y="5137565"/>
                  <a:pt x="11008433" y="5143699"/>
                  <a:pt x="11016632" y="5153334"/>
                </a:cubicBezTo>
                <a:lnTo>
                  <a:pt x="11102363" y="5103841"/>
                </a:lnTo>
                <a:cubicBezTo>
                  <a:pt x="11064854" y="5084795"/>
                  <a:pt x="11023754" y="5075271"/>
                  <a:pt x="10982654" y="5075272"/>
                </a:cubicBezTo>
                <a:close/>
                <a:moveTo>
                  <a:pt x="10575454" y="5075272"/>
                </a:moveTo>
                <a:cubicBezTo>
                  <a:pt x="10534354" y="5075271"/>
                  <a:pt x="10493254" y="5084795"/>
                  <a:pt x="10455745" y="5103841"/>
                </a:cubicBezTo>
                <a:lnTo>
                  <a:pt x="10541459" y="5153324"/>
                </a:lnTo>
                <a:lnTo>
                  <a:pt x="10541446" y="5153334"/>
                </a:lnTo>
                <a:lnTo>
                  <a:pt x="10541476" y="5153334"/>
                </a:lnTo>
                <a:lnTo>
                  <a:pt x="10541459" y="5153324"/>
                </a:lnTo>
                <a:lnTo>
                  <a:pt x="10556400" y="5141837"/>
                </a:lnTo>
                <a:cubicBezTo>
                  <a:pt x="10562175" y="5139099"/>
                  <a:pt x="10568631" y="5137565"/>
                  <a:pt x="10575439" y="5137565"/>
                </a:cubicBezTo>
                <a:cubicBezTo>
                  <a:pt x="10589054" y="5137565"/>
                  <a:pt x="10601233" y="5143699"/>
                  <a:pt x="10609432" y="5153334"/>
                </a:cubicBezTo>
                <a:lnTo>
                  <a:pt x="10695163" y="5103841"/>
                </a:lnTo>
                <a:cubicBezTo>
                  <a:pt x="10657653" y="5084795"/>
                  <a:pt x="10616553" y="5075271"/>
                  <a:pt x="10575454" y="5075272"/>
                </a:cubicBezTo>
                <a:close/>
                <a:moveTo>
                  <a:pt x="10168284" y="5075272"/>
                </a:moveTo>
                <a:cubicBezTo>
                  <a:pt x="10127184" y="5075271"/>
                  <a:pt x="10086083" y="5084795"/>
                  <a:pt x="10048574" y="5103841"/>
                </a:cubicBezTo>
                <a:lnTo>
                  <a:pt x="10134289" y="5153324"/>
                </a:lnTo>
                <a:lnTo>
                  <a:pt x="10134276" y="5153334"/>
                </a:lnTo>
                <a:lnTo>
                  <a:pt x="10134306" y="5153334"/>
                </a:lnTo>
                <a:lnTo>
                  <a:pt x="10134289" y="5153324"/>
                </a:lnTo>
                <a:lnTo>
                  <a:pt x="10149230" y="5141837"/>
                </a:lnTo>
                <a:cubicBezTo>
                  <a:pt x="10155005" y="5139099"/>
                  <a:pt x="10161461" y="5137565"/>
                  <a:pt x="10168269" y="5137565"/>
                </a:cubicBezTo>
                <a:cubicBezTo>
                  <a:pt x="10181884" y="5137565"/>
                  <a:pt x="10194063" y="5143699"/>
                  <a:pt x="10202262" y="5153334"/>
                </a:cubicBezTo>
                <a:lnTo>
                  <a:pt x="10287993" y="5103841"/>
                </a:lnTo>
                <a:cubicBezTo>
                  <a:pt x="10250484" y="5084795"/>
                  <a:pt x="10209384" y="5075271"/>
                  <a:pt x="10168284" y="5075272"/>
                </a:cubicBezTo>
                <a:close/>
                <a:moveTo>
                  <a:pt x="9761084" y="5075272"/>
                </a:moveTo>
                <a:cubicBezTo>
                  <a:pt x="9719984" y="5075271"/>
                  <a:pt x="9678884" y="5084795"/>
                  <a:pt x="9641375" y="5103841"/>
                </a:cubicBezTo>
                <a:lnTo>
                  <a:pt x="9727089" y="5153324"/>
                </a:lnTo>
                <a:lnTo>
                  <a:pt x="9727076" y="5153334"/>
                </a:lnTo>
                <a:lnTo>
                  <a:pt x="9727106" y="5153334"/>
                </a:lnTo>
                <a:lnTo>
                  <a:pt x="9727089" y="5153324"/>
                </a:lnTo>
                <a:lnTo>
                  <a:pt x="9742030" y="5141837"/>
                </a:lnTo>
                <a:cubicBezTo>
                  <a:pt x="9747806" y="5139099"/>
                  <a:pt x="9754262" y="5137565"/>
                  <a:pt x="9761069" y="5137565"/>
                </a:cubicBezTo>
                <a:cubicBezTo>
                  <a:pt x="9774685" y="5137565"/>
                  <a:pt x="9786863" y="5143699"/>
                  <a:pt x="9795062" y="5153334"/>
                </a:cubicBezTo>
                <a:lnTo>
                  <a:pt x="9880794" y="5103841"/>
                </a:lnTo>
                <a:cubicBezTo>
                  <a:pt x="9843285" y="5084795"/>
                  <a:pt x="9802184" y="5075271"/>
                  <a:pt x="9761084" y="5075272"/>
                </a:cubicBezTo>
                <a:close/>
                <a:moveTo>
                  <a:pt x="9353915" y="5075272"/>
                </a:moveTo>
                <a:cubicBezTo>
                  <a:pt x="9312814" y="5075271"/>
                  <a:pt x="9271714" y="5084795"/>
                  <a:pt x="9234205" y="5103841"/>
                </a:cubicBezTo>
                <a:lnTo>
                  <a:pt x="9319919" y="5153324"/>
                </a:lnTo>
                <a:lnTo>
                  <a:pt x="9319906" y="5153334"/>
                </a:lnTo>
                <a:lnTo>
                  <a:pt x="9319936" y="5153334"/>
                </a:lnTo>
                <a:lnTo>
                  <a:pt x="9319919" y="5153324"/>
                </a:lnTo>
                <a:lnTo>
                  <a:pt x="9334861" y="5141837"/>
                </a:lnTo>
                <a:cubicBezTo>
                  <a:pt x="9340636" y="5139099"/>
                  <a:pt x="9347091" y="5137565"/>
                  <a:pt x="9353899" y="5137565"/>
                </a:cubicBezTo>
                <a:cubicBezTo>
                  <a:pt x="9367515" y="5137565"/>
                  <a:pt x="9379694" y="5143699"/>
                  <a:pt x="9387893" y="5153334"/>
                </a:cubicBezTo>
                <a:lnTo>
                  <a:pt x="9473624" y="5103841"/>
                </a:lnTo>
                <a:cubicBezTo>
                  <a:pt x="9436114" y="5084795"/>
                  <a:pt x="9395014" y="5075271"/>
                  <a:pt x="9353915" y="5075272"/>
                </a:cubicBezTo>
                <a:close/>
                <a:moveTo>
                  <a:pt x="8946715" y="5075272"/>
                </a:moveTo>
                <a:cubicBezTo>
                  <a:pt x="8905615" y="5075271"/>
                  <a:pt x="8864514" y="5084795"/>
                  <a:pt x="8827005" y="5103841"/>
                </a:cubicBezTo>
                <a:lnTo>
                  <a:pt x="8912719" y="5153325"/>
                </a:lnTo>
                <a:lnTo>
                  <a:pt x="8912707" y="5153334"/>
                </a:lnTo>
                <a:lnTo>
                  <a:pt x="8912736" y="5153334"/>
                </a:lnTo>
                <a:lnTo>
                  <a:pt x="8912719" y="5153325"/>
                </a:lnTo>
                <a:lnTo>
                  <a:pt x="8927661" y="5141837"/>
                </a:lnTo>
                <a:cubicBezTo>
                  <a:pt x="8933436" y="5139099"/>
                  <a:pt x="8939892" y="5137565"/>
                  <a:pt x="8946699" y="5137565"/>
                </a:cubicBezTo>
                <a:cubicBezTo>
                  <a:pt x="8960315" y="5137565"/>
                  <a:pt x="8972494" y="5143699"/>
                  <a:pt x="8980693" y="5153334"/>
                </a:cubicBezTo>
                <a:lnTo>
                  <a:pt x="9066423" y="5103841"/>
                </a:lnTo>
                <a:cubicBezTo>
                  <a:pt x="9028914" y="5084795"/>
                  <a:pt x="8987815" y="5075271"/>
                  <a:pt x="8946715" y="5075272"/>
                </a:cubicBezTo>
                <a:close/>
                <a:moveTo>
                  <a:pt x="8539545" y="5075272"/>
                </a:moveTo>
                <a:cubicBezTo>
                  <a:pt x="8498445" y="5075271"/>
                  <a:pt x="8457345" y="5084795"/>
                  <a:pt x="8419836" y="5103841"/>
                </a:cubicBezTo>
                <a:lnTo>
                  <a:pt x="8505549" y="5153324"/>
                </a:lnTo>
                <a:lnTo>
                  <a:pt x="8505536" y="5153334"/>
                </a:lnTo>
                <a:lnTo>
                  <a:pt x="8505566" y="5153334"/>
                </a:lnTo>
                <a:lnTo>
                  <a:pt x="8505549" y="5153324"/>
                </a:lnTo>
                <a:lnTo>
                  <a:pt x="8520491" y="5141837"/>
                </a:lnTo>
                <a:cubicBezTo>
                  <a:pt x="8526267" y="5139099"/>
                  <a:pt x="8532723" y="5137565"/>
                  <a:pt x="8539530" y="5137565"/>
                </a:cubicBezTo>
                <a:cubicBezTo>
                  <a:pt x="8553145" y="5137565"/>
                  <a:pt x="8565324" y="5143699"/>
                  <a:pt x="8573523" y="5153334"/>
                </a:cubicBezTo>
                <a:lnTo>
                  <a:pt x="8659254" y="5103841"/>
                </a:lnTo>
                <a:cubicBezTo>
                  <a:pt x="8621745" y="5084795"/>
                  <a:pt x="8580645" y="5075271"/>
                  <a:pt x="8539545" y="5075272"/>
                </a:cubicBezTo>
                <a:close/>
                <a:moveTo>
                  <a:pt x="8132345" y="5075272"/>
                </a:moveTo>
                <a:cubicBezTo>
                  <a:pt x="8091245" y="5075271"/>
                  <a:pt x="8050145" y="5084795"/>
                  <a:pt x="8012636" y="5103841"/>
                </a:cubicBezTo>
                <a:lnTo>
                  <a:pt x="8098350" y="5153324"/>
                </a:lnTo>
                <a:lnTo>
                  <a:pt x="8098337" y="5153334"/>
                </a:lnTo>
                <a:lnTo>
                  <a:pt x="8098367" y="5153334"/>
                </a:lnTo>
                <a:lnTo>
                  <a:pt x="8098350" y="5153324"/>
                </a:lnTo>
                <a:lnTo>
                  <a:pt x="8113292" y="5141837"/>
                </a:lnTo>
                <a:cubicBezTo>
                  <a:pt x="8119067" y="5139099"/>
                  <a:pt x="8125523" y="5137565"/>
                  <a:pt x="8132330" y="5137565"/>
                </a:cubicBezTo>
                <a:cubicBezTo>
                  <a:pt x="8145945" y="5137565"/>
                  <a:pt x="8158124" y="5143699"/>
                  <a:pt x="8166323" y="5153334"/>
                </a:cubicBezTo>
                <a:lnTo>
                  <a:pt x="8252054" y="5103841"/>
                </a:lnTo>
                <a:cubicBezTo>
                  <a:pt x="8214545" y="5084795"/>
                  <a:pt x="8173445" y="5075271"/>
                  <a:pt x="8132345" y="5075272"/>
                </a:cubicBezTo>
                <a:close/>
                <a:moveTo>
                  <a:pt x="7725175" y="5075272"/>
                </a:moveTo>
                <a:cubicBezTo>
                  <a:pt x="7684075" y="5075271"/>
                  <a:pt x="7642975" y="5084795"/>
                  <a:pt x="7605466" y="5103841"/>
                </a:cubicBezTo>
                <a:lnTo>
                  <a:pt x="7691180" y="5153324"/>
                </a:lnTo>
                <a:lnTo>
                  <a:pt x="7691167" y="5153334"/>
                </a:lnTo>
                <a:lnTo>
                  <a:pt x="7691197" y="5153334"/>
                </a:lnTo>
                <a:lnTo>
                  <a:pt x="7691180" y="5153324"/>
                </a:lnTo>
                <a:lnTo>
                  <a:pt x="7706121" y="5141837"/>
                </a:lnTo>
                <a:cubicBezTo>
                  <a:pt x="7711897" y="5139099"/>
                  <a:pt x="7718353" y="5137565"/>
                  <a:pt x="7725160" y="5137565"/>
                </a:cubicBezTo>
                <a:cubicBezTo>
                  <a:pt x="7738775" y="5137565"/>
                  <a:pt x="7750955" y="5143699"/>
                  <a:pt x="7759154" y="5153334"/>
                </a:cubicBezTo>
                <a:lnTo>
                  <a:pt x="7844884" y="5103841"/>
                </a:lnTo>
                <a:cubicBezTo>
                  <a:pt x="7807375" y="5084795"/>
                  <a:pt x="7766275" y="5075271"/>
                  <a:pt x="7725175" y="5075272"/>
                </a:cubicBezTo>
                <a:close/>
                <a:moveTo>
                  <a:pt x="7318005" y="5075272"/>
                </a:moveTo>
                <a:cubicBezTo>
                  <a:pt x="7276905" y="5075271"/>
                  <a:pt x="7235805" y="5084795"/>
                  <a:pt x="7198296" y="5103841"/>
                </a:cubicBezTo>
                <a:lnTo>
                  <a:pt x="7284010" y="5153324"/>
                </a:lnTo>
                <a:lnTo>
                  <a:pt x="7283997" y="5153334"/>
                </a:lnTo>
                <a:lnTo>
                  <a:pt x="7284027" y="5153334"/>
                </a:lnTo>
                <a:lnTo>
                  <a:pt x="7284010" y="5153324"/>
                </a:lnTo>
                <a:lnTo>
                  <a:pt x="7298952" y="5141837"/>
                </a:lnTo>
                <a:cubicBezTo>
                  <a:pt x="7304727" y="5139099"/>
                  <a:pt x="7311183" y="5137565"/>
                  <a:pt x="7317991" y="5137565"/>
                </a:cubicBezTo>
                <a:cubicBezTo>
                  <a:pt x="7331605" y="5137565"/>
                  <a:pt x="7343784" y="5143699"/>
                  <a:pt x="7351983" y="5153334"/>
                </a:cubicBezTo>
                <a:lnTo>
                  <a:pt x="7437714" y="5103841"/>
                </a:lnTo>
                <a:cubicBezTo>
                  <a:pt x="7400205" y="5084795"/>
                  <a:pt x="7359105" y="5075271"/>
                  <a:pt x="7318005" y="5075272"/>
                </a:cubicBezTo>
                <a:close/>
                <a:moveTo>
                  <a:pt x="6910806" y="5075272"/>
                </a:moveTo>
                <a:cubicBezTo>
                  <a:pt x="6869706" y="5075271"/>
                  <a:pt x="6828606" y="5084795"/>
                  <a:pt x="6791096" y="5103841"/>
                </a:cubicBezTo>
                <a:lnTo>
                  <a:pt x="6876810" y="5153324"/>
                </a:lnTo>
                <a:lnTo>
                  <a:pt x="6876797" y="5153334"/>
                </a:lnTo>
                <a:lnTo>
                  <a:pt x="6876827" y="5153334"/>
                </a:lnTo>
                <a:lnTo>
                  <a:pt x="6876810" y="5153324"/>
                </a:lnTo>
                <a:lnTo>
                  <a:pt x="6891752" y="5141837"/>
                </a:lnTo>
                <a:cubicBezTo>
                  <a:pt x="6897527" y="5139099"/>
                  <a:pt x="6903983" y="5137565"/>
                  <a:pt x="6910791" y="5137565"/>
                </a:cubicBezTo>
                <a:cubicBezTo>
                  <a:pt x="6924406" y="5137565"/>
                  <a:pt x="6936584" y="5143699"/>
                  <a:pt x="6944783" y="5153334"/>
                </a:cubicBezTo>
                <a:lnTo>
                  <a:pt x="7030515" y="5103841"/>
                </a:lnTo>
                <a:cubicBezTo>
                  <a:pt x="6993006" y="5084795"/>
                  <a:pt x="6951906" y="5075271"/>
                  <a:pt x="6910806" y="5075272"/>
                </a:cubicBezTo>
                <a:close/>
                <a:moveTo>
                  <a:pt x="6503636" y="5075272"/>
                </a:moveTo>
                <a:cubicBezTo>
                  <a:pt x="6462536" y="5075271"/>
                  <a:pt x="6421436" y="5084795"/>
                  <a:pt x="6383926" y="5103841"/>
                </a:cubicBezTo>
                <a:lnTo>
                  <a:pt x="6469641" y="5153324"/>
                </a:lnTo>
                <a:lnTo>
                  <a:pt x="6469628" y="5153334"/>
                </a:lnTo>
                <a:lnTo>
                  <a:pt x="6469658" y="5153334"/>
                </a:lnTo>
                <a:lnTo>
                  <a:pt x="6469641" y="5153324"/>
                </a:lnTo>
                <a:lnTo>
                  <a:pt x="6484582" y="5141837"/>
                </a:lnTo>
                <a:cubicBezTo>
                  <a:pt x="6490357" y="5139099"/>
                  <a:pt x="6496813" y="5137565"/>
                  <a:pt x="6503621" y="5137565"/>
                </a:cubicBezTo>
                <a:cubicBezTo>
                  <a:pt x="6517236" y="5137565"/>
                  <a:pt x="6529415" y="5143699"/>
                  <a:pt x="6537614" y="5153334"/>
                </a:cubicBezTo>
                <a:lnTo>
                  <a:pt x="6623345" y="5103841"/>
                </a:lnTo>
                <a:cubicBezTo>
                  <a:pt x="6585836" y="5084795"/>
                  <a:pt x="6544736" y="5075271"/>
                  <a:pt x="6503636" y="5075272"/>
                </a:cubicBezTo>
                <a:close/>
                <a:moveTo>
                  <a:pt x="6096436" y="5075272"/>
                </a:moveTo>
                <a:cubicBezTo>
                  <a:pt x="6055336" y="5075271"/>
                  <a:pt x="6014236" y="5084795"/>
                  <a:pt x="5976726" y="5103841"/>
                </a:cubicBezTo>
                <a:lnTo>
                  <a:pt x="6062441" y="5153324"/>
                </a:lnTo>
                <a:lnTo>
                  <a:pt x="6062428" y="5153334"/>
                </a:lnTo>
                <a:lnTo>
                  <a:pt x="6062459" y="5153334"/>
                </a:lnTo>
                <a:lnTo>
                  <a:pt x="6062441" y="5153324"/>
                </a:lnTo>
                <a:lnTo>
                  <a:pt x="6077383" y="5141837"/>
                </a:lnTo>
                <a:cubicBezTo>
                  <a:pt x="6083158" y="5139099"/>
                  <a:pt x="6089614" y="5137565"/>
                  <a:pt x="6096421" y="5137565"/>
                </a:cubicBezTo>
                <a:cubicBezTo>
                  <a:pt x="6110036" y="5137565"/>
                  <a:pt x="6122215" y="5143699"/>
                  <a:pt x="6130414" y="5153334"/>
                </a:cubicBezTo>
                <a:lnTo>
                  <a:pt x="6216145" y="5103841"/>
                </a:lnTo>
                <a:cubicBezTo>
                  <a:pt x="6178636" y="5084795"/>
                  <a:pt x="6137536" y="5075271"/>
                  <a:pt x="6096436" y="5075272"/>
                </a:cubicBezTo>
                <a:close/>
                <a:moveTo>
                  <a:pt x="5689266" y="5075272"/>
                </a:moveTo>
                <a:cubicBezTo>
                  <a:pt x="5648166" y="5075271"/>
                  <a:pt x="5607066" y="5084795"/>
                  <a:pt x="5569557" y="5103841"/>
                </a:cubicBezTo>
                <a:lnTo>
                  <a:pt x="5655271" y="5153324"/>
                </a:lnTo>
                <a:lnTo>
                  <a:pt x="5655258" y="5153334"/>
                </a:lnTo>
                <a:lnTo>
                  <a:pt x="5655288" y="5153334"/>
                </a:lnTo>
                <a:lnTo>
                  <a:pt x="5655271" y="5153324"/>
                </a:lnTo>
                <a:lnTo>
                  <a:pt x="5670213" y="5141837"/>
                </a:lnTo>
                <a:cubicBezTo>
                  <a:pt x="5675988" y="5139099"/>
                  <a:pt x="5682444" y="5137565"/>
                  <a:pt x="5689251" y="5137565"/>
                </a:cubicBezTo>
                <a:cubicBezTo>
                  <a:pt x="5702866" y="5137565"/>
                  <a:pt x="5715045" y="5143699"/>
                  <a:pt x="5723244" y="5153334"/>
                </a:cubicBezTo>
                <a:lnTo>
                  <a:pt x="5808975" y="5103841"/>
                </a:lnTo>
                <a:cubicBezTo>
                  <a:pt x="5771466" y="5084795"/>
                  <a:pt x="5730366" y="5075271"/>
                  <a:pt x="5689266" y="5075272"/>
                </a:cubicBezTo>
                <a:close/>
                <a:moveTo>
                  <a:pt x="5282067" y="5075272"/>
                </a:moveTo>
                <a:cubicBezTo>
                  <a:pt x="5240966" y="5075271"/>
                  <a:pt x="5199866" y="5084795"/>
                  <a:pt x="5162357" y="5103841"/>
                </a:cubicBezTo>
                <a:lnTo>
                  <a:pt x="5248071" y="5153324"/>
                </a:lnTo>
                <a:lnTo>
                  <a:pt x="5248058" y="5153334"/>
                </a:lnTo>
                <a:lnTo>
                  <a:pt x="5248088" y="5153334"/>
                </a:lnTo>
                <a:lnTo>
                  <a:pt x="5248071" y="5153324"/>
                </a:lnTo>
                <a:lnTo>
                  <a:pt x="5263013" y="5141837"/>
                </a:lnTo>
                <a:cubicBezTo>
                  <a:pt x="5268788" y="5139099"/>
                  <a:pt x="5275244" y="5137565"/>
                  <a:pt x="5282051" y="5137565"/>
                </a:cubicBezTo>
                <a:cubicBezTo>
                  <a:pt x="5295667" y="5137565"/>
                  <a:pt x="5307845" y="5143699"/>
                  <a:pt x="5316044" y="5153334"/>
                </a:cubicBezTo>
                <a:lnTo>
                  <a:pt x="5401775" y="5103841"/>
                </a:lnTo>
                <a:cubicBezTo>
                  <a:pt x="5364266" y="5084795"/>
                  <a:pt x="5323166" y="5075271"/>
                  <a:pt x="5282067" y="5075272"/>
                </a:cubicBezTo>
                <a:close/>
                <a:moveTo>
                  <a:pt x="4874897" y="5075272"/>
                </a:moveTo>
                <a:cubicBezTo>
                  <a:pt x="4833796" y="5075271"/>
                  <a:pt x="4792696" y="5084795"/>
                  <a:pt x="4755187" y="5103841"/>
                </a:cubicBezTo>
                <a:lnTo>
                  <a:pt x="4840901" y="5153324"/>
                </a:lnTo>
                <a:lnTo>
                  <a:pt x="4840888" y="5153334"/>
                </a:lnTo>
                <a:lnTo>
                  <a:pt x="4840919" y="5153334"/>
                </a:lnTo>
                <a:lnTo>
                  <a:pt x="4840901" y="5153324"/>
                </a:lnTo>
                <a:lnTo>
                  <a:pt x="4855843" y="5141837"/>
                </a:lnTo>
                <a:cubicBezTo>
                  <a:pt x="4861618" y="5139099"/>
                  <a:pt x="4868074" y="5137565"/>
                  <a:pt x="4874881" y="5137565"/>
                </a:cubicBezTo>
                <a:cubicBezTo>
                  <a:pt x="4888496" y="5137565"/>
                  <a:pt x="4900676" y="5143699"/>
                  <a:pt x="4908876" y="5153334"/>
                </a:cubicBezTo>
                <a:lnTo>
                  <a:pt x="4994606" y="5103841"/>
                </a:lnTo>
                <a:cubicBezTo>
                  <a:pt x="4957097" y="5084795"/>
                  <a:pt x="4915997" y="5075271"/>
                  <a:pt x="4874897" y="5075272"/>
                </a:cubicBezTo>
                <a:close/>
                <a:moveTo>
                  <a:pt x="4467697" y="5075272"/>
                </a:moveTo>
                <a:cubicBezTo>
                  <a:pt x="4426597" y="5075271"/>
                  <a:pt x="4385497" y="5084795"/>
                  <a:pt x="4347987" y="5103841"/>
                </a:cubicBezTo>
                <a:lnTo>
                  <a:pt x="4433701" y="5153324"/>
                </a:lnTo>
                <a:lnTo>
                  <a:pt x="4433689" y="5153334"/>
                </a:lnTo>
                <a:lnTo>
                  <a:pt x="4433718" y="5153334"/>
                </a:lnTo>
                <a:lnTo>
                  <a:pt x="4433701" y="5153324"/>
                </a:lnTo>
                <a:lnTo>
                  <a:pt x="4448643" y="5141837"/>
                </a:lnTo>
                <a:cubicBezTo>
                  <a:pt x="4454418" y="5139099"/>
                  <a:pt x="4460874" y="5137565"/>
                  <a:pt x="4467681" y="5137565"/>
                </a:cubicBezTo>
                <a:cubicBezTo>
                  <a:pt x="4481297" y="5137565"/>
                  <a:pt x="4493476" y="5143699"/>
                  <a:pt x="4501675" y="5153334"/>
                </a:cubicBezTo>
                <a:lnTo>
                  <a:pt x="4587406" y="5103841"/>
                </a:lnTo>
                <a:cubicBezTo>
                  <a:pt x="4549897" y="5084795"/>
                  <a:pt x="4508797" y="5075271"/>
                  <a:pt x="4467697" y="5075272"/>
                </a:cubicBezTo>
                <a:close/>
                <a:moveTo>
                  <a:pt x="4060527" y="5075272"/>
                </a:moveTo>
                <a:cubicBezTo>
                  <a:pt x="4019427" y="5075271"/>
                  <a:pt x="3978327" y="5084795"/>
                  <a:pt x="3940817" y="5103841"/>
                </a:cubicBezTo>
                <a:lnTo>
                  <a:pt x="4026532" y="5153324"/>
                </a:lnTo>
                <a:lnTo>
                  <a:pt x="4026519" y="5153334"/>
                </a:lnTo>
                <a:lnTo>
                  <a:pt x="4026549" y="5153334"/>
                </a:lnTo>
                <a:lnTo>
                  <a:pt x="4026532" y="5153324"/>
                </a:lnTo>
                <a:lnTo>
                  <a:pt x="4041473" y="5141837"/>
                </a:lnTo>
                <a:cubicBezTo>
                  <a:pt x="4047248" y="5139099"/>
                  <a:pt x="4053704" y="5137565"/>
                  <a:pt x="4060512" y="5137565"/>
                </a:cubicBezTo>
                <a:cubicBezTo>
                  <a:pt x="4074127" y="5137565"/>
                  <a:pt x="4086306" y="5143699"/>
                  <a:pt x="4094505" y="5153334"/>
                </a:cubicBezTo>
                <a:lnTo>
                  <a:pt x="4180236" y="5103841"/>
                </a:lnTo>
                <a:cubicBezTo>
                  <a:pt x="4142727" y="5084795"/>
                  <a:pt x="4101627" y="5075271"/>
                  <a:pt x="4060527" y="5075272"/>
                </a:cubicBezTo>
                <a:close/>
                <a:moveTo>
                  <a:pt x="3653357" y="5075272"/>
                </a:moveTo>
                <a:cubicBezTo>
                  <a:pt x="3612257" y="5075271"/>
                  <a:pt x="3571157" y="5084795"/>
                  <a:pt x="3533647" y="5103841"/>
                </a:cubicBezTo>
                <a:lnTo>
                  <a:pt x="3619361" y="5153324"/>
                </a:lnTo>
                <a:lnTo>
                  <a:pt x="3619348" y="5153334"/>
                </a:lnTo>
                <a:lnTo>
                  <a:pt x="3619378" y="5153334"/>
                </a:lnTo>
                <a:lnTo>
                  <a:pt x="3619361" y="5153324"/>
                </a:lnTo>
                <a:lnTo>
                  <a:pt x="3634303" y="5141837"/>
                </a:lnTo>
                <a:cubicBezTo>
                  <a:pt x="3640078" y="5139099"/>
                  <a:pt x="3646534" y="5137565"/>
                  <a:pt x="3653341" y="5137565"/>
                </a:cubicBezTo>
                <a:cubicBezTo>
                  <a:pt x="3666957" y="5137565"/>
                  <a:pt x="3679136" y="5143699"/>
                  <a:pt x="3687335" y="5153334"/>
                </a:cubicBezTo>
                <a:lnTo>
                  <a:pt x="3773066" y="5103841"/>
                </a:lnTo>
                <a:cubicBezTo>
                  <a:pt x="3735557" y="5084795"/>
                  <a:pt x="3694457" y="5075271"/>
                  <a:pt x="3653357" y="5075272"/>
                </a:cubicBezTo>
                <a:close/>
                <a:moveTo>
                  <a:pt x="3246157" y="5075272"/>
                </a:moveTo>
                <a:cubicBezTo>
                  <a:pt x="3205057" y="5075271"/>
                  <a:pt x="3163957" y="5084795"/>
                  <a:pt x="3126448" y="5103841"/>
                </a:cubicBezTo>
                <a:lnTo>
                  <a:pt x="3212162" y="5153324"/>
                </a:lnTo>
                <a:lnTo>
                  <a:pt x="3212149" y="5153334"/>
                </a:lnTo>
                <a:lnTo>
                  <a:pt x="3212179" y="5153334"/>
                </a:lnTo>
                <a:lnTo>
                  <a:pt x="3212162" y="5153324"/>
                </a:lnTo>
                <a:lnTo>
                  <a:pt x="3227103" y="5141837"/>
                </a:lnTo>
                <a:cubicBezTo>
                  <a:pt x="3232878" y="5139099"/>
                  <a:pt x="3239334" y="5137565"/>
                  <a:pt x="3246142" y="5137565"/>
                </a:cubicBezTo>
                <a:cubicBezTo>
                  <a:pt x="3259757" y="5137565"/>
                  <a:pt x="3271936" y="5143699"/>
                  <a:pt x="3280135" y="5153334"/>
                </a:cubicBezTo>
                <a:lnTo>
                  <a:pt x="3365866" y="5103841"/>
                </a:lnTo>
                <a:cubicBezTo>
                  <a:pt x="3328357" y="5084795"/>
                  <a:pt x="3287257" y="5075271"/>
                  <a:pt x="3246157" y="5075272"/>
                </a:cubicBezTo>
                <a:close/>
                <a:moveTo>
                  <a:pt x="2838987" y="5075272"/>
                </a:moveTo>
                <a:cubicBezTo>
                  <a:pt x="2797887" y="5075271"/>
                  <a:pt x="2756787" y="5084795"/>
                  <a:pt x="2719278" y="5103841"/>
                </a:cubicBezTo>
                <a:lnTo>
                  <a:pt x="2804992" y="5153324"/>
                </a:lnTo>
                <a:lnTo>
                  <a:pt x="2804979" y="5153334"/>
                </a:lnTo>
                <a:lnTo>
                  <a:pt x="2805009" y="5153334"/>
                </a:lnTo>
                <a:lnTo>
                  <a:pt x="2804992" y="5153324"/>
                </a:lnTo>
                <a:lnTo>
                  <a:pt x="2819934" y="5141837"/>
                </a:lnTo>
                <a:cubicBezTo>
                  <a:pt x="2825709" y="5139099"/>
                  <a:pt x="2832165" y="5137565"/>
                  <a:pt x="2838972" y="5137565"/>
                </a:cubicBezTo>
                <a:cubicBezTo>
                  <a:pt x="2852587" y="5137565"/>
                  <a:pt x="2864766" y="5143699"/>
                  <a:pt x="2872965" y="5153334"/>
                </a:cubicBezTo>
                <a:lnTo>
                  <a:pt x="2958696" y="5103841"/>
                </a:lnTo>
                <a:cubicBezTo>
                  <a:pt x="2921187" y="5084795"/>
                  <a:pt x="2880087" y="5075271"/>
                  <a:pt x="2838987" y="5075272"/>
                </a:cubicBezTo>
                <a:close/>
                <a:moveTo>
                  <a:pt x="2431787" y="5075272"/>
                </a:moveTo>
                <a:cubicBezTo>
                  <a:pt x="2390687" y="5075271"/>
                  <a:pt x="2349587" y="5084795"/>
                  <a:pt x="2312078" y="5103841"/>
                </a:cubicBezTo>
                <a:lnTo>
                  <a:pt x="2397792" y="5153324"/>
                </a:lnTo>
                <a:lnTo>
                  <a:pt x="2397779" y="5153334"/>
                </a:lnTo>
                <a:lnTo>
                  <a:pt x="2397809" y="5153334"/>
                </a:lnTo>
                <a:lnTo>
                  <a:pt x="2397792" y="5153324"/>
                </a:lnTo>
                <a:lnTo>
                  <a:pt x="2412734" y="5141837"/>
                </a:lnTo>
                <a:cubicBezTo>
                  <a:pt x="2418509" y="5139099"/>
                  <a:pt x="2424965" y="5137565"/>
                  <a:pt x="2431772" y="5137565"/>
                </a:cubicBezTo>
                <a:cubicBezTo>
                  <a:pt x="2445387" y="5137565"/>
                  <a:pt x="2457566" y="5143699"/>
                  <a:pt x="2465765" y="5153334"/>
                </a:cubicBezTo>
                <a:lnTo>
                  <a:pt x="2551496" y="5103841"/>
                </a:lnTo>
                <a:cubicBezTo>
                  <a:pt x="2513987" y="5084795"/>
                  <a:pt x="2472887" y="5075271"/>
                  <a:pt x="2431787" y="5075272"/>
                </a:cubicBezTo>
                <a:close/>
                <a:moveTo>
                  <a:pt x="2024617" y="5075272"/>
                </a:moveTo>
                <a:cubicBezTo>
                  <a:pt x="1983517" y="5075271"/>
                  <a:pt x="1942417" y="5084795"/>
                  <a:pt x="1904908" y="5103841"/>
                </a:cubicBezTo>
                <a:lnTo>
                  <a:pt x="1990622" y="5153324"/>
                </a:lnTo>
                <a:lnTo>
                  <a:pt x="1990609" y="5153334"/>
                </a:lnTo>
                <a:lnTo>
                  <a:pt x="1990639" y="5153334"/>
                </a:lnTo>
                <a:lnTo>
                  <a:pt x="1990622" y="5153324"/>
                </a:lnTo>
                <a:lnTo>
                  <a:pt x="2005563" y="5141837"/>
                </a:lnTo>
                <a:cubicBezTo>
                  <a:pt x="2011339" y="5139099"/>
                  <a:pt x="2017795" y="5137565"/>
                  <a:pt x="2024602" y="5137565"/>
                </a:cubicBezTo>
                <a:cubicBezTo>
                  <a:pt x="2038218" y="5137565"/>
                  <a:pt x="2050396" y="5143699"/>
                  <a:pt x="2058595" y="5153334"/>
                </a:cubicBezTo>
                <a:lnTo>
                  <a:pt x="2144326" y="5103841"/>
                </a:lnTo>
                <a:cubicBezTo>
                  <a:pt x="2106817" y="5084795"/>
                  <a:pt x="2065717" y="5075271"/>
                  <a:pt x="2024617" y="5075272"/>
                </a:cubicBezTo>
                <a:close/>
                <a:moveTo>
                  <a:pt x="1617418" y="5075272"/>
                </a:moveTo>
                <a:cubicBezTo>
                  <a:pt x="1576318" y="5075271"/>
                  <a:pt x="1535218" y="5084795"/>
                  <a:pt x="1497708" y="5103841"/>
                </a:cubicBezTo>
                <a:lnTo>
                  <a:pt x="1583422" y="5153324"/>
                </a:lnTo>
                <a:lnTo>
                  <a:pt x="1583409" y="5153334"/>
                </a:lnTo>
                <a:lnTo>
                  <a:pt x="1583439" y="5153334"/>
                </a:lnTo>
                <a:lnTo>
                  <a:pt x="1583422" y="5153324"/>
                </a:lnTo>
                <a:lnTo>
                  <a:pt x="1598363" y="5141837"/>
                </a:lnTo>
                <a:cubicBezTo>
                  <a:pt x="1604139" y="5139099"/>
                  <a:pt x="1610595" y="5137565"/>
                  <a:pt x="1617402" y="5137565"/>
                </a:cubicBezTo>
                <a:cubicBezTo>
                  <a:pt x="1631018" y="5137565"/>
                  <a:pt x="1643197" y="5143699"/>
                  <a:pt x="1651396" y="5153334"/>
                </a:cubicBezTo>
                <a:lnTo>
                  <a:pt x="1737127" y="5103841"/>
                </a:lnTo>
                <a:cubicBezTo>
                  <a:pt x="1699618" y="5084795"/>
                  <a:pt x="1658518" y="5075271"/>
                  <a:pt x="1617418" y="5075272"/>
                </a:cubicBezTo>
                <a:close/>
                <a:moveTo>
                  <a:pt x="1210248" y="5075272"/>
                </a:moveTo>
                <a:cubicBezTo>
                  <a:pt x="1169148" y="5075271"/>
                  <a:pt x="1128048" y="5084795"/>
                  <a:pt x="1090538" y="5103841"/>
                </a:cubicBezTo>
                <a:lnTo>
                  <a:pt x="1176252" y="5153324"/>
                </a:lnTo>
                <a:lnTo>
                  <a:pt x="1176239" y="5153334"/>
                </a:lnTo>
                <a:lnTo>
                  <a:pt x="1176269" y="5153334"/>
                </a:lnTo>
                <a:lnTo>
                  <a:pt x="1176252" y="5153324"/>
                </a:lnTo>
                <a:lnTo>
                  <a:pt x="1191194" y="5141837"/>
                </a:lnTo>
                <a:cubicBezTo>
                  <a:pt x="1196969" y="5139099"/>
                  <a:pt x="1203425" y="5137565"/>
                  <a:pt x="1210233" y="5137565"/>
                </a:cubicBezTo>
                <a:cubicBezTo>
                  <a:pt x="1223848" y="5137565"/>
                  <a:pt x="1236027" y="5143699"/>
                  <a:pt x="1244226" y="5153334"/>
                </a:cubicBezTo>
                <a:lnTo>
                  <a:pt x="1329957" y="5103841"/>
                </a:lnTo>
                <a:cubicBezTo>
                  <a:pt x="1292448" y="5084795"/>
                  <a:pt x="1251348" y="5075271"/>
                  <a:pt x="1210248" y="5075272"/>
                </a:cubicBezTo>
                <a:close/>
                <a:moveTo>
                  <a:pt x="803078" y="5075272"/>
                </a:moveTo>
                <a:cubicBezTo>
                  <a:pt x="761978" y="5075271"/>
                  <a:pt x="720878" y="5084795"/>
                  <a:pt x="683368" y="5103841"/>
                </a:cubicBezTo>
                <a:lnTo>
                  <a:pt x="769099" y="5153334"/>
                </a:lnTo>
                <a:cubicBezTo>
                  <a:pt x="777269" y="5143699"/>
                  <a:pt x="789477" y="5137565"/>
                  <a:pt x="803093" y="5137565"/>
                </a:cubicBezTo>
                <a:cubicBezTo>
                  <a:pt x="809901" y="5137565"/>
                  <a:pt x="816349" y="5139099"/>
                  <a:pt x="822121" y="5141837"/>
                </a:cubicBezTo>
                <a:lnTo>
                  <a:pt x="837073" y="5153324"/>
                </a:lnTo>
                <a:lnTo>
                  <a:pt x="837056" y="5153334"/>
                </a:lnTo>
                <a:lnTo>
                  <a:pt x="837086" y="5153334"/>
                </a:lnTo>
                <a:lnTo>
                  <a:pt x="837073" y="5153324"/>
                </a:lnTo>
                <a:lnTo>
                  <a:pt x="922787" y="5103841"/>
                </a:lnTo>
                <a:cubicBezTo>
                  <a:pt x="885278" y="5084795"/>
                  <a:pt x="844178" y="5075271"/>
                  <a:pt x="803078" y="5075272"/>
                </a:cubicBezTo>
                <a:close/>
                <a:moveTo>
                  <a:pt x="395878" y="5075272"/>
                </a:moveTo>
                <a:cubicBezTo>
                  <a:pt x="354778" y="5075271"/>
                  <a:pt x="313678" y="5084795"/>
                  <a:pt x="276169" y="5103841"/>
                </a:cubicBezTo>
                <a:lnTo>
                  <a:pt x="361900" y="5153334"/>
                </a:lnTo>
                <a:cubicBezTo>
                  <a:pt x="370069" y="5143699"/>
                  <a:pt x="382278" y="5137565"/>
                  <a:pt x="395893" y="5137565"/>
                </a:cubicBezTo>
                <a:cubicBezTo>
                  <a:pt x="402701" y="5137565"/>
                  <a:pt x="409149" y="5139099"/>
                  <a:pt x="414921" y="5141837"/>
                </a:cubicBezTo>
                <a:lnTo>
                  <a:pt x="429873" y="5153324"/>
                </a:lnTo>
                <a:lnTo>
                  <a:pt x="429856" y="5153334"/>
                </a:lnTo>
                <a:lnTo>
                  <a:pt x="429886" y="5153334"/>
                </a:lnTo>
                <a:lnTo>
                  <a:pt x="429873" y="5153324"/>
                </a:lnTo>
                <a:lnTo>
                  <a:pt x="515587" y="5103841"/>
                </a:lnTo>
                <a:cubicBezTo>
                  <a:pt x="478078" y="5084795"/>
                  <a:pt x="436978" y="5075271"/>
                  <a:pt x="395878" y="5075272"/>
                </a:cubicBezTo>
                <a:close/>
                <a:moveTo>
                  <a:pt x="11947763" y="5064790"/>
                </a:moveTo>
                <a:lnTo>
                  <a:pt x="11947765" y="5064809"/>
                </a:lnTo>
                <a:lnTo>
                  <a:pt x="11947763" y="5064820"/>
                </a:lnTo>
                <a:close/>
                <a:moveTo>
                  <a:pt x="11593438" y="5028972"/>
                </a:moveTo>
                <a:cubicBezTo>
                  <a:pt x="11577160" y="5028972"/>
                  <a:pt x="11563336" y="5039655"/>
                  <a:pt x="11558578" y="5054377"/>
                </a:cubicBezTo>
                <a:cubicBezTo>
                  <a:pt x="11557590" y="5057668"/>
                  <a:pt x="11557051" y="5061140"/>
                  <a:pt x="11557051" y="5064761"/>
                </a:cubicBezTo>
                <a:cubicBezTo>
                  <a:pt x="11557051" y="5084899"/>
                  <a:pt x="11573360" y="5101267"/>
                  <a:pt x="11593438" y="5101387"/>
                </a:cubicBezTo>
                <a:lnTo>
                  <a:pt x="11593438" y="5101417"/>
                </a:lnTo>
                <a:cubicBezTo>
                  <a:pt x="11613517" y="5101267"/>
                  <a:pt x="11629826" y="5084899"/>
                  <a:pt x="11629826" y="5064790"/>
                </a:cubicBezTo>
                <a:cubicBezTo>
                  <a:pt x="11629826" y="5061170"/>
                  <a:pt x="11629287" y="5057668"/>
                  <a:pt x="11628300" y="5054377"/>
                </a:cubicBezTo>
                <a:cubicBezTo>
                  <a:pt x="11623541" y="5039655"/>
                  <a:pt x="11609717" y="5028972"/>
                  <a:pt x="11593438" y="5028972"/>
                </a:cubicBezTo>
                <a:close/>
                <a:moveTo>
                  <a:pt x="10779069" y="5028972"/>
                </a:moveTo>
                <a:cubicBezTo>
                  <a:pt x="10762791" y="5028972"/>
                  <a:pt x="10748965" y="5039655"/>
                  <a:pt x="10744208" y="5054377"/>
                </a:cubicBezTo>
                <a:cubicBezTo>
                  <a:pt x="10743220" y="5057668"/>
                  <a:pt x="10742682" y="5061140"/>
                  <a:pt x="10742682" y="5064761"/>
                </a:cubicBezTo>
                <a:cubicBezTo>
                  <a:pt x="10742682" y="5084899"/>
                  <a:pt x="10758990" y="5101267"/>
                  <a:pt x="10779069" y="5101387"/>
                </a:cubicBezTo>
                <a:lnTo>
                  <a:pt x="10779069" y="5101417"/>
                </a:lnTo>
                <a:cubicBezTo>
                  <a:pt x="10799147" y="5101267"/>
                  <a:pt x="10815456" y="5084899"/>
                  <a:pt x="10815456" y="5064790"/>
                </a:cubicBezTo>
                <a:cubicBezTo>
                  <a:pt x="10815456" y="5061170"/>
                  <a:pt x="10814917" y="5057668"/>
                  <a:pt x="10813929" y="5054377"/>
                </a:cubicBezTo>
                <a:cubicBezTo>
                  <a:pt x="10809172" y="5039655"/>
                  <a:pt x="10795347" y="5028972"/>
                  <a:pt x="10779069" y="5028972"/>
                </a:cubicBezTo>
                <a:close/>
                <a:moveTo>
                  <a:pt x="9964699" y="5028972"/>
                </a:moveTo>
                <a:cubicBezTo>
                  <a:pt x="9948420" y="5028972"/>
                  <a:pt x="9934596" y="5039655"/>
                  <a:pt x="9929838" y="5054377"/>
                </a:cubicBezTo>
                <a:cubicBezTo>
                  <a:pt x="9928850" y="5057668"/>
                  <a:pt x="9928312" y="5061140"/>
                  <a:pt x="9928312" y="5064761"/>
                </a:cubicBezTo>
                <a:cubicBezTo>
                  <a:pt x="9928312" y="5084899"/>
                  <a:pt x="9944620" y="5101267"/>
                  <a:pt x="9964699" y="5101387"/>
                </a:cubicBezTo>
                <a:lnTo>
                  <a:pt x="9964699" y="5101417"/>
                </a:lnTo>
                <a:cubicBezTo>
                  <a:pt x="9984778" y="5101267"/>
                  <a:pt x="10001086" y="5084899"/>
                  <a:pt x="10001086" y="5064790"/>
                </a:cubicBezTo>
                <a:cubicBezTo>
                  <a:pt x="10001086" y="5061170"/>
                  <a:pt x="10000548" y="5057668"/>
                  <a:pt x="9999560" y="5054377"/>
                </a:cubicBezTo>
                <a:cubicBezTo>
                  <a:pt x="9994802" y="5039655"/>
                  <a:pt x="9980978" y="5028972"/>
                  <a:pt x="9964699" y="5028972"/>
                </a:cubicBezTo>
                <a:close/>
                <a:moveTo>
                  <a:pt x="9150329" y="5028972"/>
                </a:moveTo>
                <a:cubicBezTo>
                  <a:pt x="9134051" y="5028972"/>
                  <a:pt x="9120226" y="5039655"/>
                  <a:pt x="9115469" y="5054377"/>
                </a:cubicBezTo>
                <a:cubicBezTo>
                  <a:pt x="9114481" y="5057668"/>
                  <a:pt x="9113942" y="5061140"/>
                  <a:pt x="9113942" y="5064761"/>
                </a:cubicBezTo>
                <a:cubicBezTo>
                  <a:pt x="9113942" y="5084899"/>
                  <a:pt x="9130251" y="5101267"/>
                  <a:pt x="9150329" y="5101387"/>
                </a:cubicBezTo>
                <a:cubicBezTo>
                  <a:pt x="9170408" y="5101237"/>
                  <a:pt x="9186717" y="5084869"/>
                  <a:pt x="9186717" y="5064761"/>
                </a:cubicBezTo>
                <a:cubicBezTo>
                  <a:pt x="9186717" y="5061170"/>
                  <a:pt x="9186178" y="5057668"/>
                  <a:pt x="9185191" y="5054377"/>
                </a:cubicBezTo>
                <a:cubicBezTo>
                  <a:pt x="9180433" y="5039655"/>
                  <a:pt x="9166608" y="5028972"/>
                  <a:pt x="9150329" y="5028972"/>
                </a:cubicBezTo>
                <a:close/>
                <a:moveTo>
                  <a:pt x="8743159" y="5028972"/>
                </a:moveTo>
                <a:cubicBezTo>
                  <a:pt x="8726881" y="5028972"/>
                  <a:pt x="8713057" y="5039655"/>
                  <a:pt x="8708299" y="5054377"/>
                </a:cubicBezTo>
                <a:cubicBezTo>
                  <a:pt x="8707311" y="5057668"/>
                  <a:pt x="8706772" y="5061140"/>
                  <a:pt x="8706772" y="5064761"/>
                </a:cubicBezTo>
                <a:cubicBezTo>
                  <a:pt x="8706772" y="5084899"/>
                  <a:pt x="8723081" y="5101267"/>
                  <a:pt x="8743159" y="5101387"/>
                </a:cubicBezTo>
                <a:lnTo>
                  <a:pt x="8743159" y="5101417"/>
                </a:lnTo>
                <a:cubicBezTo>
                  <a:pt x="8763238" y="5101267"/>
                  <a:pt x="8779547" y="5084899"/>
                  <a:pt x="8779547" y="5064790"/>
                </a:cubicBezTo>
                <a:cubicBezTo>
                  <a:pt x="8779547" y="5061170"/>
                  <a:pt x="8779008" y="5057668"/>
                  <a:pt x="8778021" y="5054377"/>
                </a:cubicBezTo>
                <a:cubicBezTo>
                  <a:pt x="8773262" y="5039655"/>
                  <a:pt x="8759438" y="5028972"/>
                  <a:pt x="8743159" y="5028972"/>
                </a:cubicBezTo>
                <a:close/>
                <a:moveTo>
                  <a:pt x="7928790" y="5028972"/>
                </a:moveTo>
                <a:cubicBezTo>
                  <a:pt x="7912512" y="5028972"/>
                  <a:pt x="7898687" y="5039655"/>
                  <a:pt x="7893929" y="5054377"/>
                </a:cubicBezTo>
                <a:cubicBezTo>
                  <a:pt x="7892942" y="5057668"/>
                  <a:pt x="7892403" y="5061140"/>
                  <a:pt x="7892403" y="5064761"/>
                </a:cubicBezTo>
                <a:cubicBezTo>
                  <a:pt x="7892403" y="5084899"/>
                  <a:pt x="7908711" y="5101267"/>
                  <a:pt x="7928790" y="5101387"/>
                </a:cubicBezTo>
                <a:lnTo>
                  <a:pt x="7928790" y="5101417"/>
                </a:lnTo>
                <a:cubicBezTo>
                  <a:pt x="7948869" y="5101267"/>
                  <a:pt x="7965177" y="5084899"/>
                  <a:pt x="7965177" y="5064790"/>
                </a:cubicBezTo>
                <a:cubicBezTo>
                  <a:pt x="7965177" y="5061170"/>
                  <a:pt x="7964638" y="5057668"/>
                  <a:pt x="7963651" y="5054377"/>
                </a:cubicBezTo>
                <a:cubicBezTo>
                  <a:pt x="7958893" y="5039655"/>
                  <a:pt x="7945068" y="5028972"/>
                  <a:pt x="7928790" y="5028972"/>
                </a:cubicBezTo>
                <a:close/>
                <a:moveTo>
                  <a:pt x="7114421" y="5028972"/>
                </a:moveTo>
                <a:cubicBezTo>
                  <a:pt x="7098142" y="5028972"/>
                  <a:pt x="7084317" y="5039655"/>
                  <a:pt x="7079559" y="5054377"/>
                </a:cubicBezTo>
                <a:cubicBezTo>
                  <a:pt x="7078572" y="5057668"/>
                  <a:pt x="7078033" y="5061140"/>
                  <a:pt x="7078033" y="5064761"/>
                </a:cubicBezTo>
                <a:cubicBezTo>
                  <a:pt x="7078033" y="5084899"/>
                  <a:pt x="7094341" y="5101267"/>
                  <a:pt x="7114421" y="5101387"/>
                </a:cubicBezTo>
                <a:lnTo>
                  <a:pt x="7114421" y="5101417"/>
                </a:lnTo>
                <a:cubicBezTo>
                  <a:pt x="7134499" y="5101267"/>
                  <a:pt x="7150807" y="5084899"/>
                  <a:pt x="7150807" y="5064790"/>
                </a:cubicBezTo>
                <a:cubicBezTo>
                  <a:pt x="7150807" y="5061170"/>
                  <a:pt x="7150269" y="5057668"/>
                  <a:pt x="7149281" y="5054377"/>
                </a:cubicBezTo>
                <a:cubicBezTo>
                  <a:pt x="7144523" y="5039655"/>
                  <a:pt x="7130699" y="5028972"/>
                  <a:pt x="7114421" y="5028972"/>
                </a:cubicBezTo>
                <a:close/>
                <a:moveTo>
                  <a:pt x="6300051" y="5028972"/>
                </a:moveTo>
                <a:cubicBezTo>
                  <a:pt x="6283772" y="5028972"/>
                  <a:pt x="6269947" y="5039655"/>
                  <a:pt x="6265190" y="5054377"/>
                </a:cubicBezTo>
                <a:cubicBezTo>
                  <a:pt x="6264202" y="5057668"/>
                  <a:pt x="6263664" y="5061140"/>
                  <a:pt x="6263664" y="5064761"/>
                </a:cubicBezTo>
                <a:cubicBezTo>
                  <a:pt x="6263664" y="5084899"/>
                  <a:pt x="6279972" y="5101267"/>
                  <a:pt x="6300051" y="5101387"/>
                </a:cubicBezTo>
                <a:lnTo>
                  <a:pt x="6300051" y="5101417"/>
                </a:lnTo>
                <a:cubicBezTo>
                  <a:pt x="6320129" y="5101267"/>
                  <a:pt x="6336438" y="5084899"/>
                  <a:pt x="6336438" y="5064790"/>
                </a:cubicBezTo>
                <a:cubicBezTo>
                  <a:pt x="6336438" y="5061170"/>
                  <a:pt x="6335899" y="5057668"/>
                  <a:pt x="6334912" y="5054377"/>
                </a:cubicBezTo>
                <a:cubicBezTo>
                  <a:pt x="6330154" y="5039655"/>
                  <a:pt x="6316329" y="5028972"/>
                  <a:pt x="6300051" y="5028972"/>
                </a:cubicBezTo>
                <a:close/>
                <a:moveTo>
                  <a:pt x="5892881" y="5028972"/>
                </a:moveTo>
                <a:cubicBezTo>
                  <a:pt x="5876602" y="5028972"/>
                  <a:pt x="5862778" y="5039655"/>
                  <a:pt x="5858020" y="5054377"/>
                </a:cubicBezTo>
                <a:cubicBezTo>
                  <a:pt x="5857032" y="5057668"/>
                  <a:pt x="5856494" y="5061140"/>
                  <a:pt x="5856494" y="5064761"/>
                </a:cubicBezTo>
                <a:cubicBezTo>
                  <a:pt x="5856494" y="5084899"/>
                  <a:pt x="5872802" y="5101267"/>
                  <a:pt x="5892881" y="5101387"/>
                </a:cubicBezTo>
                <a:cubicBezTo>
                  <a:pt x="5912960" y="5101237"/>
                  <a:pt x="5929268" y="5084869"/>
                  <a:pt x="5929268" y="5064761"/>
                </a:cubicBezTo>
                <a:cubicBezTo>
                  <a:pt x="5929268" y="5061170"/>
                  <a:pt x="5928731" y="5057668"/>
                  <a:pt x="5927742" y="5054377"/>
                </a:cubicBezTo>
                <a:cubicBezTo>
                  <a:pt x="5922984" y="5039655"/>
                  <a:pt x="5909159" y="5028972"/>
                  <a:pt x="5892881" y="5028972"/>
                </a:cubicBezTo>
                <a:close/>
                <a:moveTo>
                  <a:pt x="4671311" y="5028972"/>
                </a:moveTo>
                <a:cubicBezTo>
                  <a:pt x="4655033" y="5028972"/>
                  <a:pt x="4641208" y="5039655"/>
                  <a:pt x="4636450" y="5054377"/>
                </a:cubicBezTo>
                <a:cubicBezTo>
                  <a:pt x="4635463" y="5057668"/>
                  <a:pt x="4634924" y="5061140"/>
                  <a:pt x="4634924" y="5064761"/>
                </a:cubicBezTo>
                <a:cubicBezTo>
                  <a:pt x="4634924" y="5084899"/>
                  <a:pt x="4651234" y="5101267"/>
                  <a:pt x="4671311" y="5101387"/>
                </a:cubicBezTo>
                <a:lnTo>
                  <a:pt x="4671311" y="5101417"/>
                </a:lnTo>
                <a:cubicBezTo>
                  <a:pt x="4691390" y="5101267"/>
                  <a:pt x="4707699" y="5084899"/>
                  <a:pt x="4707699" y="5064790"/>
                </a:cubicBezTo>
                <a:cubicBezTo>
                  <a:pt x="4707699" y="5061170"/>
                  <a:pt x="4707160" y="5057668"/>
                  <a:pt x="4706172" y="5054377"/>
                </a:cubicBezTo>
                <a:cubicBezTo>
                  <a:pt x="4701414" y="5039655"/>
                  <a:pt x="4687590" y="5028972"/>
                  <a:pt x="4671311" y="5028972"/>
                </a:cubicBezTo>
                <a:close/>
                <a:moveTo>
                  <a:pt x="3856942" y="5028972"/>
                </a:moveTo>
                <a:cubicBezTo>
                  <a:pt x="3840663" y="5028972"/>
                  <a:pt x="3826839" y="5039655"/>
                  <a:pt x="3822080" y="5054377"/>
                </a:cubicBezTo>
                <a:cubicBezTo>
                  <a:pt x="3821093" y="5057668"/>
                  <a:pt x="3820554" y="5061140"/>
                  <a:pt x="3820554" y="5064761"/>
                </a:cubicBezTo>
                <a:cubicBezTo>
                  <a:pt x="3820554" y="5084899"/>
                  <a:pt x="3836863" y="5101267"/>
                  <a:pt x="3856942" y="5101387"/>
                </a:cubicBezTo>
                <a:cubicBezTo>
                  <a:pt x="3877020" y="5101237"/>
                  <a:pt x="3893329" y="5084869"/>
                  <a:pt x="3893329" y="5064761"/>
                </a:cubicBezTo>
                <a:cubicBezTo>
                  <a:pt x="3893329" y="5061170"/>
                  <a:pt x="3892790" y="5057668"/>
                  <a:pt x="3891803" y="5054377"/>
                </a:cubicBezTo>
                <a:cubicBezTo>
                  <a:pt x="3887045" y="5039655"/>
                  <a:pt x="3873220" y="5028972"/>
                  <a:pt x="3856942" y="5028972"/>
                </a:cubicBezTo>
                <a:close/>
                <a:moveTo>
                  <a:pt x="3449772" y="5028972"/>
                </a:moveTo>
                <a:cubicBezTo>
                  <a:pt x="3433493" y="5028972"/>
                  <a:pt x="3419669" y="5039655"/>
                  <a:pt x="3414911" y="5054377"/>
                </a:cubicBezTo>
                <a:cubicBezTo>
                  <a:pt x="3413923" y="5057668"/>
                  <a:pt x="3413385" y="5061140"/>
                  <a:pt x="3413385" y="5064761"/>
                </a:cubicBezTo>
                <a:cubicBezTo>
                  <a:pt x="3413385" y="5084899"/>
                  <a:pt x="3429693" y="5101267"/>
                  <a:pt x="3449772" y="5101387"/>
                </a:cubicBezTo>
                <a:lnTo>
                  <a:pt x="3449772" y="5101417"/>
                </a:lnTo>
                <a:cubicBezTo>
                  <a:pt x="3469850" y="5101267"/>
                  <a:pt x="3486159" y="5084899"/>
                  <a:pt x="3486159" y="5064790"/>
                </a:cubicBezTo>
                <a:cubicBezTo>
                  <a:pt x="3486159" y="5061170"/>
                  <a:pt x="3485620" y="5057668"/>
                  <a:pt x="3484632" y="5054377"/>
                </a:cubicBezTo>
                <a:cubicBezTo>
                  <a:pt x="3479875" y="5039655"/>
                  <a:pt x="3466050" y="5028972"/>
                  <a:pt x="3449772" y="5028972"/>
                </a:cubicBezTo>
                <a:close/>
                <a:moveTo>
                  <a:pt x="2635402" y="5028972"/>
                </a:moveTo>
                <a:cubicBezTo>
                  <a:pt x="2619124" y="5028972"/>
                  <a:pt x="2605299" y="5039655"/>
                  <a:pt x="2600541" y="5054377"/>
                </a:cubicBezTo>
                <a:cubicBezTo>
                  <a:pt x="2599553" y="5057668"/>
                  <a:pt x="2599015" y="5061140"/>
                  <a:pt x="2599015" y="5064761"/>
                </a:cubicBezTo>
                <a:cubicBezTo>
                  <a:pt x="2599015" y="5084899"/>
                  <a:pt x="2615323" y="5101267"/>
                  <a:pt x="2635402" y="5101387"/>
                </a:cubicBezTo>
                <a:lnTo>
                  <a:pt x="2635402" y="5101417"/>
                </a:lnTo>
                <a:cubicBezTo>
                  <a:pt x="2655481" y="5101267"/>
                  <a:pt x="2671789" y="5084899"/>
                  <a:pt x="2671789" y="5064790"/>
                </a:cubicBezTo>
                <a:cubicBezTo>
                  <a:pt x="2671789" y="5061170"/>
                  <a:pt x="2671250" y="5057668"/>
                  <a:pt x="2670263" y="5054377"/>
                </a:cubicBezTo>
                <a:cubicBezTo>
                  <a:pt x="2665505" y="5039655"/>
                  <a:pt x="2651680" y="5028972"/>
                  <a:pt x="2635402" y="5028972"/>
                </a:cubicBezTo>
                <a:close/>
                <a:moveTo>
                  <a:pt x="1821032" y="5028972"/>
                </a:moveTo>
                <a:cubicBezTo>
                  <a:pt x="1804754" y="5028972"/>
                  <a:pt x="1790929" y="5039655"/>
                  <a:pt x="1786171" y="5054377"/>
                </a:cubicBezTo>
                <a:cubicBezTo>
                  <a:pt x="1785184" y="5057668"/>
                  <a:pt x="1784645" y="5061140"/>
                  <a:pt x="1784645" y="5064761"/>
                </a:cubicBezTo>
                <a:cubicBezTo>
                  <a:pt x="1784645" y="5084899"/>
                  <a:pt x="1800953" y="5101267"/>
                  <a:pt x="1821032" y="5101387"/>
                </a:cubicBezTo>
                <a:lnTo>
                  <a:pt x="1821032" y="5101417"/>
                </a:lnTo>
                <a:cubicBezTo>
                  <a:pt x="1841111" y="5101267"/>
                  <a:pt x="1857419" y="5084899"/>
                  <a:pt x="1857419" y="5064790"/>
                </a:cubicBezTo>
                <a:cubicBezTo>
                  <a:pt x="1857419" y="5061170"/>
                  <a:pt x="1856881" y="5057668"/>
                  <a:pt x="1855893" y="5054377"/>
                </a:cubicBezTo>
                <a:cubicBezTo>
                  <a:pt x="1851135" y="5039655"/>
                  <a:pt x="1837311" y="5028972"/>
                  <a:pt x="1821032" y="5028972"/>
                </a:cubicBezTo>
                <a:close/>
                <a:moveTo>
                  <a:pt x="1006693" y="5028972"/>
                </a:moveTo>
                <a:cubicBezTo>
                  <a:pt x="990414" y="5028972"/>
                  <a:pt x="976589" y="5039655"/>
                  <a:pt x="971831" y="5054377"/>
                </a:cubicBezTo>
                <a:lnTo>
                  <a:pt x="971831" y="5054407"/>
                </a:lnTo>
                <a:cubicBezTo>
                  <a:pt x="970844" y="5057698"/>
                  <a:pt x="970305" y="5061170"/>
                  <a:pt x="970305" y="5064790"/>
                </a:cubicBezTo>
                <a:cubicBezTo>
                  <a:pt x="970305" y="5084929"/>
                  <a:pt x="986614" y="5101297"/>
                  <a:pt x="1006693" y="5101417"/>
                </a:cubicBezTo>
                <a:cubicBezTo>
                  <a:pt x="1026771" y="5101267"/>
                  <a:pt x="1043080" y="5084899"/>
                  <a:pt x="1043080" y="5064790"/>
                </a:cubicBezTo>
                <a:cubicBezTo>
                  <a:pt x="1043080" y="5061170"/>
                  <a:pt x="1042541" y="5057668"/>
                  <a:pt x="1041553" y="5054377"/>
                </a:cubicBezTo>
                <a:cubicBezTo>
                  <a:pt x="1036796" y="5039655"/>
                  <a:pt x="1022971" y="5028972"/>
                  <a:pt x="1006693" y="5028972"/>
                </a:cubicBezTo>
                <a:close/>
                <a:moveTo>
                  <a:pt x="599493" y="5028972"/>
                </a:moveTo>
                <a:cubicBezTo>
                  <a:pt x="583214" y="5028972"/>
                  <a:pt x="569390" y="5039655"/>
                  <a:pt x="564632" y="5054377"/>
                </a:cubicBezTo>
                <a:cubicBezTo>
                  <a:pt x="563644" y="5057668"/>
                  <a:pt x="563106" y="5061140"/>
                  <a:pt x="563106" y="5064761"/>
                </a:cubicBezTo>
                <a:cubicBezTo>
                  <a:pt x="563106" y="5084899"/>
                  <a:pt x="579414" y="5101267"/>
                  <a:pt x="599493" y="5101387"/>
                </a:cubicBezTo>
                <a:cubicBezTo>
                  <a:pt x="619571" y="5101237"/>
                  <a:pt x="635880" y="5084869"/>
                  <a:pt x="635880" y="5064761"/>
                </a:cubicBezTo>
                <a:cubicBezTo>
                  <a:pt x="635880" y="5061170"/>
                  <a:pt x="635341" y="5057668"/>
                  <a:pt x="634354" y="5054377"/>
                </a:cubicBezTo>
                <a:cubicBezTo>
                  <a:pt x="629596" y="5039655"/>
                  <a:pt x="615771" y="5028972"/>
                  <a:pt x="599493" y="5028972"/>
                </a:cubicBezTo>
                <a:close/>
                <a:moveTo>
                  <a:pt x="192323" y="5028972"/>
                </a:moveTo>
                <a:cubicBezTo>
                  <a:pt x="176044" y="5028972"/>
                  <a:pt x="162220" y="5039655"/>
                  <a:pt x="157462" y="5054377"/>
                </a:cubicBezTo>
                <a:lnTo>
                  <a:pt x="157462" y="5054347"/>
                </a:lnTo>
                <a:cubicBezTo>
                  <a:pt x="156474" y="5057668"/>
                  <a:pt x="155936" y="5061140"/>
                  <a:pt x="155936" y="5064761"/>
                </a:cubicBezTo>
                <a:cubicBezTo>
                  <a:pt x="155936" y="5084899"/>
                  <a:pt x="172244" y="5101267"/>
                  <a:pt x="192323" y="5101387"/>
                </a:cubicBezTo>
                <a:cubicBezTo>
                  <a:pt x="212401" y="5101237"/>
                  <a:pt x="228710" y="5084869"/>
                  <a:pt x="228710" y="5064761"/>
                </a:cubicBezTo>
                <a:cubicBezTo>
                  <a:pt x="228710" y="5061170"/>
                  <a:pt x="228171" y="5057668"/>
                  <a:pt x="227184" y="5054377"/>
                </a:cubicBezTo>
                <a:cubicBezTo>
                  <a:pt x="222426" y="5039655"/>
                  <a:pt x="208601" y="5028972"/>
                  <a:pt x="192323" y="5028972"/>
                </a:cubicBezTo>
                <a:close/>
                <a:moveTo>
                  <a:pt x="12000608" y="5028942"/>
                </a:moveTo>
                <a:cubicBezTo>
                  <a:pt x="11984330" y="5028942"/>
                  <a:pt x="11970505" y="5039625"/>
                  <a:pt x="11965748" y="5054347"/>
                </a:cubicBezTo>
                <a:cubicBezTo>
                  <a:pt x="11964760" y="5057668"/>
                  <a:pt x="11964221" y="5061140"/>
                  <a:pt x="11964221" y="5064761"/>
                </a:cubicBezTo>
                <a:cubicBezTo>
                  <a:pt x="11964221" y="5084899"/>
                  <a:pt x="11980530" y="5101267"/>
                  <a:pt x="12000608" y="5101387"/>
                </a:cubicBezTo>
                <a:lnTo>
                  <a:pt x="12000608" y="5101357"/>
                </a:lnTo>
                <a:cubicBezTo>
                  <a:pt x="12020687" y="5101207"/>
                  <a:pt x="12036996" y="5084839"/>
                  <a:pt x="12036996" y="5064731"/>
                </a:cubicBezTo>
                <a:cubicBezTo>
                  <a:pt x="12036996" y="5061140"/>
                  <a:pt x="12036457" y="5057639"/>
                  <a:pt x="12035469" y="5054347"/>
                </a:cubicBezTo>
                <a:cubicBezTo>
                  <a:pt x="12030712" y="5039625"/>
                  <a:pt x="12016886" y="5028942"/>
                  <a:pt x="12000608" y="5028942"/>
                </a:cubicBezTo>
                <a:close/>
                <a:moveTo>
                  <a:pt x="11186239" y="5028942"/>
                </a:moveTo>
                <a:cubicBezTo>
                  <a:pt x="11169960" y="5028942"/>
                  <a:pt x="11156136" y="5039625"/>
                  <a:pt x="11151377" y="5054347"/>
                </a:cubicBezTo>
                <a:cubicBezTo>
                  <a:pt x="11150390" y="5057668"/>
                  <a:pt x="11149851" y="5061140"/>
                  <a:pt x="11149851" y="5064761"/>
                </a:cubicBezTo>
                <a:cubicBezTo>
                  <a:pt x="11149851" y="5084899"/>
                  <a:pt x="11166160" y="5101267"/>
                  <a:pt x="11186239" y="5101387"/>
                </a:cubicBezTo>
                <a:lnTo>
                  <a:pt x="11186239" y="5101357"/>
                </a:lnTo>
                <a:cubicBezTo>
                  <a:pt x="11206317" y="5101207"/>
                  <a:pt x="11222626" y="5084839"/>
                  <a:pt x="11222626" y="5064731"/>
                </a:cubicBezTo>
                <a:cubicBezTo>
                  <a:pt x="11222626" y="5061140"/>
                  <a:pt x="11222087" y="5057639"/>
                  <a:pt x="11221100" y="5054347"/>
                </a:cubicBezTo>
                <a:cubicBezTo>
                  <a:pt x="11216341" y="5039625"/>
                  <a:pt x="11202517" y="5028942"/>
                  <a:pt x="11186239" y="5028942"/>
                </a:cubicBezTo>
                <a:close/>
                <a:moveTo>
                  <a:pt x="10371899" y="5028942"/>
                </a:moveTo>
                <a:cubicBezTo>
                  <a:pt x="10355620" y="5028942"/>
                  <a:pt x="10341795" y="5039625"/>
                  <a:pt x="10337038" y="5054347"/>
                </a:cubicBezTo>
                <a:cubicBezTo>
                  <a:pt x="10336050" y="5057668"/>
                  <a:pt x="10335512" y="5061140"/>
                  <a:pt x="10335512" y="5064761"/>
                </a:cubicBezTo>
                <a:cubicBezTo>
                  <a:pt x="10335512" y="5084899"/>
                  <a:pt x="10351820" y="5101267"/>
                  <a:pt x="10371899" y="5101387"/>
                </a:cubicBezTo>
                <a:lnTo>
                  <a:pt x="10371899" y="5101357"/>
                </a:lnTo>
                <a:cubicBezTo>
                  <a:pt x="10391977" y="5101207"/>
                  <a:pt x="10408286" y="5084839"/>
                  <a:pt x="10408286" y="5064731"/>
                </a:cubicBezTo>
                <a:cubicBezTo>
                  <a:pt x="10408286" y="5061140"/>
                  <a:pt x="10407747" y="5057639"/>
                  <a:pt x="10406760" y="5054347"/>
                </a:cubicBezTo>
                <a:cubicBezTo>
                  <a:pt x="10402002" y="5039625"/>
                  <a:pt x="10388177" y="5028942"/>
                  <a:pt x="10371899" y="5028942"/>
                </a:cubicBezTo>
                <a:close/>
                <a:moveTo>
                  <a:pt x="9557529" y="5028942"/>
                </a:moveTo>
                <a:cubicBezTo>
                  <a:pt x="9541251" y="5028942"/>
                  <a:pt x="9527426" y="5039625"/>
                  <a:pt x="9522668" y="5054347"/>
                </a:cubicBezTo>
                <a:cubicBezTo>
                  <a:pt x="9521681" y="5057668"/>
                  <a:pt x="9521142" y="5061140"/>
                  <a:pt x="9521142" y="5064761"/>
                </a:cubicBezTo>
                <a:cubicBezTo>
                  <a:pt x="9521142" y="5084899"/>
                  <a:pt x="9537451" y="5101267"/>
                  <a:pt x="9557529" y="5101387"/>
                </a:cubicBezTo>
                <a:lnTo>
                  <a:pt x="9557529" y="5101357"/>
                </a:lnTo>
                <a:cubicBezTo>
                  <a:pt x="9577608" y="5101207"/>
                  <a:pt x="9593916" y="5084839"/>
                  <a:pt x="9593916" y="5064731"/>
                </a:cubicBezTo>
                <a:cubicBezTo>
                  <a:pt x="9593916" y="5061140"/>
                  <a:pt x="9593378" y="5057639"/>
                  <a:pt x="9592390" y="5054347"/>
                </a:cubicBezTo>
                <a:cubicBezTo>
                  <a:pt x="9587633" y="5039625"/>
                  <a:pt x="9573808" y="5028942"/>
                  <a:pt x="9557529" y="5028942"/>
                </a:cubicBezTo>
                <a:close/>
                <a:moveTo>
                  <a:pt x="8335960" y="5028942"/>
                </a:moveTo>
                <a:cubicBezTo>
                  <a:pt x="8319682" y="5028942"/>
                  <a:pt x="8305857" y="5039625"/>
                  <a:pt x="8301098" y="5054347"/>
                </a:cubicBezTo>
                <a:cubicBezTo>
                  <a:pt x="8300112" y="5057668"/>
                  <a:pt x="8299572" y="5061140"/>
                  <a:pt x="8299572" y="5064761"/>
                </a:cubicBezTo>
                <a:cubicBezTo>
                  <a:pt x="8299572" y="5084899"/>
                  <a:pt x="8315881" y="5101267"/>
                  <a:pt x="8335960" y="5101387"/>
                </a:cubicBezTo>
                <a:lnTo>
                  <a:pt x="8335960" y="5101357"/>
                </a:lnTo>
                <a:cubicBezTo>
                  <a:pt x="8356038" y="5101207"/>
                  <a:pt x="8372347" y="5084839"/>
                  <a:pt x="8372347" y="5064731"/>
                </a:cubicBezTo>
                <a:cubicBezTo>
                  <a:pt x="8372347" y="5061140"/>
                  <a:pt x="8371808" y="5057639"/>
                  <a:pt x="8370821" y="5054347"/>
                </a:cubicBezTo>
                <a:cubicBezTo>
                  <a:pt x="8366063" y="5039625"/>
                  <a:pt x="8352238" y="5028942"/>
                  <a:pt x="8335960" y="5028942"/>
                </a:cubicBezTo>
                <a:close/>
                <a:moveTo>
                  <a:pt x="7521590" y="5028942"/>
                </a:moveTo>
                <a:cubicBezTo>
                  <a:pt x="7505312" y="5028942"/>
                  <a:pt x="7491487" y="5039625"/>
                  <a:pt x="7486729" y="5054347"/>
                </a:cubicBezTo>
                <a:cubicBezTo>
                  <a:pt x="7485742" y="5057668"/>
                  <a:pt x="7485203" y="5061140"/>
                  <a:pt x="7485203" y="5064761"/>
                </a:cubicBezTo>
                <a:cubicBezTo>
                  <a:pt x="7485203" y="5084899"/>
                  <a:pt x="7501511" y="5101267"/>
                  <a:pt x="7521590" y="5101387"/>
                </a:cubicBezTo>
                <a:lnTo>
                  <a:pt x="7521590" y="5101357"/>
                </a:lnTo>
                <a:cubicBezTo>
                  <a:pt x="7541669" y="5101207"/>
                  <a:pt x="7557978" y="5084839"/>
                  <a:pt x="7557978" y="5064731"/>
                </a:cubicBezTo>
                <a:cubicBezTo>
                  <a:pt x="7557978" y="5061140"/>
                  <a:pt x="7557438" y="5057639"/>
                  <a:pt x="7556451" y="5054347"/>
                </a:cubicBezTo>
                <a:cubicBezTo>
                  <a:pt x="7551693" y="5039625"/>
                  <a:pt x="7537869" y="5028942"/>
                  <a:pt x="7521590" y="5028942"/>
                </a:cubicBezTo>
                <a:close/>
                <a:moveTo>
                  <a:pt x="6707251" y="5028942"/>
                </a:moveTo>
                <a:cubicBezTo>
                  <a:pt x="6690972" y="5028942"/>
                  <a:pt x="6677147" y="5039625"/>
                  <a:pt x="6672390" y="5054347"/>
                </a:cubicBezTo>
                <a:cubicBezTo>
                  <a:pt x="6671402" y="5057668"/>
                  <a:pt x="6670864" y="5061140"/>
                  <a:pt x="6670864" y="5064761"/>
                </a:cubicBezTo>
                <a:cubicBezTo>
                  <a:pt x="6670864" y="5084899"/>
                  <a:pt x="6687172" y="5101267"/>
                  <a:pt x="6707251" y="5101387"/>
                </a:cubicBezTo>
                <a:lnTo>
                  <a:pt x="6707251" y="5101357"/>
                </a:lnTo>
                <a:cubicBezTo>
                  <a:pt x="6727329" y="5101207"/>
                  <a:pt x="6743637" y="5084839"/>
                  <a:pt x="6743637" y="5064731"/>
                </a:cubicBezTo>
                <a:cubicBezTo>
                  <a:pt x="6743637" y="5061140"/>
                  <a:pt x="6743099" y="5057639"/>
                  <a:pt x="6742111" y="5054347"/>
                </a:cubicBezTo>
                <a:cubicBezTo>
                  <a:pt x="6737354" y="5039625"/>
                  <a:pt x="6723529" y="5028942"/>
                  <a:pt x="6707251" y="5028942"/>
                </a:cubicBezTo>
                <a:close/>
                <a:moveTo>
                  <a:pt x="5485682" y="5028942"/>
                </a:moveTo>
                <a:cubicBezTo>
                  <a:pt x="5469403" y="5028942"/>
                  <a:pt x="5455578" y="5039625"/>
                  <a:pt x="5450821" y="5054347"/>
                </a:cubicBezTo>
                <a:cubicBezTo>
                  <a:pt x="5449834" y="5057668"/>
                  <a:pt x="5449295" y="5061140"/>
                  <a:pt x="5449295" y="5064761"/>
                </a:cubicBezTo>
                <a:cubicBezTo>
                  <a:pt x="5449295" y="5084899"/>
                  <a:pt x="5465603" y="5101267"/>
                  <a:pt x="5485682" y="5101387"/>
                </a:cubicBezTo>
                <a:lnTo>
                  <a:pt x="5485682" y="5101357"/>
                </a:lnTo>
                <a:cubicBezTo>
                  <a:pt x="5505760" y="5101207"/>
                  <a:pt x="5522069" y="5084839"/>
                  <a:pt x="5522069" y="5064731"/>
                </a:cubicBezTo>
                <a:cubicBezTo>
                  <a:pt x="5522069" y="5061140"/>
                  <a:pt x="5521530" y="5057639"/>
                  <a:pt x="5520543" y="5054347"/>
                </a:cubicBezTo>
                <a:cubicBezTo>
                  <a:pt x="5515784" y="5039625"/>
                  <a:pt x="5501959" y="5028942"/>
                  <a:pt x="5485682" y="5028942"/>
                </a:cubicBezTo>
                <a:close/>
                <a:moveTo>
                  <a:pt x="5078511" y="5028942"/>
                </a:moveTo>
                <a:cubicBezTo>
                  <a:pt x="5062233" y="5028942"/>
                  <a:pt x="5048408" y="5039625"/>
                  <a:pt x="5043650" y="5054347"/>
                </a:cubicBezTo>
                <a:cubicBezTo>
                  <a:pt x="5042663" y="5057668"/>
                  <a:pt x="5042124" y="5061140"/>
                  <a:pt x="5042124" y="5064761"/>
                </a:cubicBezTo>
                <a:cubicBezTo>
                  <a:pt x="5042124" y="5084899"/>
                  <a:pt x="5058432" y="5101267"/>
                  <a:pt x="5078511" y="5101387"/>
                </a:cubicBezTo>
                <a:lnTo>
                  <a:pt x="5078511" y="5101357"/>
                </a:lnTo>
                <a:cubicBezTo>
                  <a:pt x="5098590" y="5101207"/>
                  <a:pt x="5114898" y="5084839"/>
                  <a:pt x="5114898" y="5064731"/>
                </a:cubicBezTo>
                <a:cubicBezTo>
                  <a:pt x="5114898" y="5061140"/>
                  <a:pt x="5114359" y="5057639"/>
                  <a:pt x="5113372" y="5054347"/>
                </a:cubicBezTo>
                <a:cubicBezTo>
                  <a:pt x="5108614" y="5039625"/>
                  <a:pt x="5094790" y="5028942"/>
                  <a:pt x="5078511" y="5028942"/>
                </a:cubicBezTo>
                <a:close/>
                <a:moveTo>
                  <a:pt x="4264142" y="5028942"/>
                </a:moveTo>
                <a:cubicBezTo>
                  <a:pt x="4247864" y="5028942"/>
                  <a:pt x="4234038" y="5039625"/>
                  <a:pt x="4229281" y="5054347"/>
                </a:cubicBezTo>
                <a:cubicBezTo>
                  <a:pt x="4228293" y="5057668"/>
                  <a:pt x="4227755" y="5061140"/>
                  <a:pt x="4227755" y="5064761"/>
                </a:cubicBezTo>
                <a:cubicBezTo>
                  <a:pt x="4227755" y="5084899"/>
                  <a:pt x="4244063" y="5101267"/>
                  <a:pt x="4264142" y="5101387"/>
                </a:cubicBezTo>
                <a:lnTo>
                  <a:pt x="4264142" y="5101357"/>
                </a:lnTo>
                <a:cubicBezTo>
                  <a:pt x="4284220" y="5101207"/>
                  <a:pt x="4300528" y="5084839"/>
                  <a:pt x="4300528" y="5064731"/>
                </a:cubicBezTo>
                <a:cubicBezTo>
                  <a:pt x="4300528" y="5061140"/>
                  <a:pt x="4299990" y="5057639"/>
                  <a:pt x="4299003" y="5054347"/>
                </a:cubicBezTo>
                <a:cubicBezTo>
                  <a:pt x="4294245" y="5039625"/>
                  <a:pt x="4280421" y="5028942"/>
                  <a:pt x="4264142" y="5028942"/>
                </a:cubicBezTo>
                <a:close/>
                <a:moveTo>
                  <a:pt x="3042602" y="5028942"/>
                </a:moveTo>
                <a:cubicBezTo>
                  <a:pt x="3026323" y="5028942"/>
                  <a:pt x="3012499" y="5039625"/>
                  <a:pt x="3007741" y="5054347"/>
                </a:cubicBezTo>
                <a:cubicBezTo>
                  <a:pt x="3006753" y="5057668"/>
                  <a:pt x="3006215" y="5061140"/>
                  <a:pt x="3006215" y="5064761"/>
                </a:cubicBezTo>
                <a:cubicBezTo>
                  <a:pt x="3006215" y="5084899"/>
                  <a:pt x="3022523" y="5101267"/>
                  <a:pt x="3042602" y="5101387"/>
                </a:cubicBezTo>
                <a:lnTo>
                  <a:pt x="3042602" y="5101357"/>
                </a:lnTo>
                <a:cubicBezTo>
                  <a:pt x="3062681" y="5101207"/>
                  <a:pt x="3078989" y="5084839"/>
                  <a:pt x="3078989" y="5064731"/>
                </a:cubicBezTo>
                <a:cubicBezTo>
                  <a:pt x="3078989" y="5061140"/>
                  <a:pt x="3078450" y="5057639"/>
                  <a:pt x="3077463" y="5054347"/>
                </a:cubicBezTo>
                <a:cubicBezTo>
                  <a:pt x="3072705" y="5039625"/>
                  <a:pt x="3058880" y="5028942"/>
                  <a:pt x="3042602" y="5028942"/>
                </a:cubicBezTo>
                <a:close/>
                <a:moveTo>
                  <a:pt x="2228232" y="5028942"/>
                </a:moveTo>
                <a:cubicBezTo>
                  <a:pt x="2211954" y="5028942"/>
                  <a:pt x="2198129" y="5039625"/>
                  <a:pt x="2193371" y="5054347"/>
                </a:cubicBezTo>
                <a:cubicBezTo>
                  <a:pt x="2192384" y="5057668"/>
                  <a:pt x="2191845" y="5061140"/>
                  <a:pt x="2191845" y="5064761"/>
                </a:cubicBezTo>
                <a:cubicBezTo>
                  <a:pt x="2191845" y="5084899"/>
                  <a:pt x="2208153" y="5101267"/>
                  <a:pt x="2228232" y="5101387"/>
                </a:cubicBezTo>
                <a:lnTo>
                  <a:pt x="2228232" y="5101357"/>
                </a:lnTo>
                <a:cubicBezTo>
                  <a:pt x="2248311" y="5101207"/>
                  <a:pt x="2264619" y="5084839"/>
                  <a:pt x="2264619" y="5064731"/>
                </a:cubicBezTo>
                <a:cubicBezTo>
                  <a:pt x="2264619" y="5061140"/>
                  <a:pt x="2264081" y="5057639"/>
                  <a:pt x="2263093" y="5054347"/>
                </a:cubicBezTo>
                <a:cubicBezTo>
                  <a:pt x="2258335" y="5039625"/>
                  <a:pt x="2244511" y="5028942"/>
                  <a:pt x="2228232" y="5028942"/>
                </a:cubicBezTo>
                <a:close/>
                <a:moveTo>
                  <a:pt x="1413862" y="5028942"/>
                </a:moveTo>
                <a:cubicBezTo>
                  <a:pt x="1397584" y="5028942"/>
                  <a:pt x="1383759" y="5039625"/>
                  <a:pt x="1379001" y="5054347"/>
                </a:cubicBezTo>
                <a:cubicBezTo>
                  <a:pt x="1378014" y="5057668"/>
                  <a:pt x="1377475" y="5061140"/>
                  <a:pt x="1377475" y="5064761"/>
                </a:cubicBezTo>
                <a:cubicBezTo>
                  <a:pt x="1377475" y="5084899"/>
                  <a:pt x="1393784" y="5101267"/>
                  <a:pt x="1413862" y="5101387"/>
                </a:cubicBezTo>
                <a:lnTo>
                  <a:pt x="1413862" y="5101357"/>
                </a:lnTo>
                <a:cubicBezTo>
                  <a:pt x="1433941" y="5101207"/>
                  <a:pt x="1450249" y="5084839"/>
                  <a:pt x="1450249" y="5064731"/>
                </a:cubicBezTo>
                <a:cubicBezTo>
                  <a:pt x="1450249" y="5061140"/>
                  <a:pt x="1449711" y="5057639"/>
                  <a:pt x="1448723" y="5054347"/>
                </a:cubicBezTo>
                <a:cubicBezTo>
                  <a:pt x="1443965" y="5039625"/>
                  <a:pt x="1430141" y="5028942"/>
                  <a:pt x="1413862" y="5028942"/>
                </a:cubicBezTo>
                <a:close/>
                <a:moveTo>
                  <a:pt x="11762806" y="4977084"/>
                </a:moveTo>
                <a:lnTo>
                  <a:pt x="11642872" y="5046328"/>
                </a:lnTo>
                <a:cubicBezTo>
                  <a:pt x="11645056" y="5052103"/>
                  <a:pt x="11646314" y="5058297"/>
                  <a:pt x="11646314" y="5064820"/>
                </a:cubicBezTo>
                <a:cubicBezTo>
                  <a:pt x="11646314" y="5068710"/>
                  <a:pt x="11645834" y="5072451"/>
                  <a:pt x="11645026" y="5076101"/>
                </a:cubicBezTo>
                <a:cubicBezTo>
                  <a:pt x="11644966" y="5076371"/>
                  <a:pt x="11644877" y="5076670"/>
                  <a:pt x="11644817" y="5076939"/>
                </a:cubicBezTo>
                <a:cubicBezTo>
                  <a:pt x="11644578" y="5077897"/>
                  <a:pt x="11644338" y="5078855"/>
                  <a:pt x="11644069" y="5079782"/>
                </a:cubicBezTo>
                <a:cubicBezTo>
                  <a:pt x="11643680" y="5081159"/>
                  <a:pt x="11643231" y="5082535"/>
                  <a:pt x="11642722" y="5083881"/>
                </a:cubicBezTo>
                <a:lnTo>
                  <a:pt x="11649665" y="5087891"/>
                </a:lnTo>
                <a:lnTo>
                  <a:pt x="11660946" y="5094415"/>
                </a:lnTo>
                <a:cubicBezTo>
                  <a:pt x="11745300" y="5047555"/>
                  <a:pt x="11848746" y="5047555"/>
                  <a:pt x="11933101" y="5094415"/>
                </a:cubicBezTo>
                <a:lnTo>
                  <a:pt x="11951324" y="5083881"/>
                </a:lnTo>
                <a:cubicBezTo>
                  <a:pt x="11950816" y="5082535"/>
                  <a:pt x="11950366" y="5081189"/>
                  <a:pt x="11949978" y="5079782"/>
                </a:cubicBezTo>
                <a:cubicBezTo>
                  <a:pt x="11949708" y="5078855"/>
                  <a:pt x="11949499" y="5077897"/>
                  <a:pt x="11949260" y="5076939"/>
                </a:cubicBezTo>
                <a:cubicBezTo>
                  <a:pt x="11949200" y="5076640"/>
                  <a:pt x="11949110" y="5076371"/>
                  <a:pt x="11949050" y="5076071"/>
                </a:cubicBezTo>
                <a:lnTo>
                  <a:pt x="11947765" y="5064809"/>
                </a:lnTo>
                <a:lnTo>
                  <a:pt x="11951204" y="5046328"/>
                </a:lnTo>
                <a:lnTo>
                  <a:pt x="11831271" y="4977084"/>
                </a:lnTo>
                <a:cubicBezTo>
                  <a:pt x="11823101" y="4986720"/>
                  <a:pt x="11810893" y="4992854"/>
                  <a:pt x="11797278" y="4992854"/>
                </a:cubicBezTo>
                <a:cubicBezTo>
                  <a:pt x="11797188" y="4992854"/>
                  <a:pt x="11797128" y="4992854"/>
                  <a:pt x="11797038" y="4992854"/>
                </a:cubicBezTo>
                <a:cubicBezTo>
                  <a:pt x="11796948" y="4992854"/>
                  <a:pt x="11796888" y="4992854"/>
                  <a:pt x="11796799" y="4992854"/>
                </a:cubicBezTo>
                <a:cubicBezTo>
                  <a:pt x="11783184" y="4992854"/>
                  <a:pt x="11771005" y="4986720"/>
                  <a:pt x="11762806" y="4977084"/>
                </a:cubicBezTo>
                <a:close/>
                <a:moveTo>
                  <a:pt x="10948436" y="4977054"/>
                </a:moveTo>
                <a:lnTo>
                  <a:pt x="10828503" y="5046298"/>
                </a:lnTo>
                <a:cubicBezTo>
                  <a:pt x="10830687" y="5052073"/>
                  <a:pt x="10831943" y="5058267"/>
                  <a:pt x="10831943" y="5064790"/>
                </a:cubicBezTo>
                <a:cubicBezTo>
                  <a:pt x="10831943" y="5068680"/>
                  <a:pt x="10831465" y="5072421"/>
                  <a:pt x="10830657" y="5076071"/>
                </a:cubicBezTo>
                <a:cubicBezTo>
                  <a:pt x="10830597" y="5076341"/>
                  <a:pt x="10830507" y="5076640"/>
                  <a:pt x="10830447" y="5076909"/>
                </a:cubicBezTo>
                <a:cubicBezTo>
                  <a:pt x="10830208" y="5077867"/>
                  <a:pt x="10829969" y="5078825"/>
                  <a:pt x="10829699" y="5079752"/>
                </a:cubicBezTo>
                <a:cubicBezTo>
                  <a:pt x="10829311" y="5081129"/>
                  <a:pt x="10828861" y="5082505"/>
                  <a:pt x="10828353" y="5083852"/>
                </a:cubicBezTo>
                <a:lnTo>
                  <a:pt x="10835295" y="5087862"/>
                </a:lnTo>
                <a:lnTo>
                  <a:pt x="10846576" y="5094385"/>
                </a:lnTo>
                <a:cubicBezTo>
                  <a:pt x="10930931" y="5047525"/>
                  <a:pt x="11034377" y="5047525"/>
                  <a:pt x="11118731" y="5094385"/>
                </a:cubicBezTo>
                <a:lnTo>
                  <a:pt x="11136955" y="5083852"/>
                </a:lnTo>
                <a:cubicBezTo>
                  <a:pt x="11136446" y="5082505"/>
                  <a:pt x="11135997" y="5081159"/>
                  <a:pt x="11135608" y="5079752"/>
                </a:cubicBezTo>
                <a:cubicBezTo>
                  <a:pt x="11135339" y="5078825"/>
                  <a:pt x="11135129" y="5077867"/>
                  <a:pt x="11134890" y="5076909"/>
                </a:cubicBezTo>
                <a:cubicBezTo>
                  <a:pt x="11134830" y="5076640"/>
                  <a:pt x="11134741" y="5076371"/>
                  <a:pt x="11134681" y="5076071"/>
                </a:cubicBezTo>
                <a:cubicBezTo>
                  <a:pt x="11133873" y="5072421"/>
                  <a:pt x="11133393" y="5068680"/>
                  <a:pt x="11133393" y="5064790"/>
                </a:cubicBezTo>
                <a:cubicBezTo>
                  <a:pt x="11133393" y="5058267"/>
                  <a:pt x="11134651" y="5052073"/>
                  <a:pt x="11136835" y="5046298"/>
                </a:cubicBezTo>
                <a:lnTo>
                  <a:pt x="11016901" y="4977054"/>
                </a:lnTo>
                <a:cubicBezTo>
                  <a:pt x="11008732" y="4986690"/>
                  <a:pt x="10996523" y="4992824"/>
                  <a:pt x="10982908" y="4992824"/>
                </a:cubicBezTo>
                <a:cubicBezTo>
                  <a:pt x="10982819" y="4992824"/>
                  <a:pt x="10982759" y="4992824"/>
                  <a:pt x="10982669" y="4992824"/>
                </a:cubicBezTo>
                <a:cubicBezTo>
                  <a:pt x="10982579" y="4992824"/>
                  <a:pt x="10982519" y="4992824"/>
                  <a:pt x="10982429" y="4992824"/>
                </a:cubicBezTo>
                <a:cubicBezTo>
                  <a:pt x="10968814" y="4992824"/>
                  <a:pt x="10956635" y="4986690"/>
                  <a:pt x="10948436" y="4977054"/>
                </a:cubicBezTo>
                <a:close/>
                <a:moveTo>
                  <a:pt x="10134036" y="4977054"/>
                </a:moveTo>
                <a:lnTo>
                  <a:pt x="10014103" y="5046298"/>
                </a:lnTo>
                <a:cubicBezTo>
                  <a:pt x="10016288" y="5052073"/>
                  <a:pt x="10017544" y="5058267"/>
                  <a:pt x="10017544" y="5064790"/>
                </a:cubicBezTo>
                <a:cubicBezTo>
                  <a:pt x="10017544" y="5068680"/>
                  <a:pt x="10017066" y="5072421"/>
                  <a:pt x="10016258" y="5076071"/>
                </a:cubicBezTo>
                <a:cubicBezTo>
                  <a:pt x="10016198" y="5076341"/>
                  <a:pt x="10016108" y="5076640"/>
                  <a:pt x="10016048" y="5076909"/>
                </a:cubicBezTo>
                <a:cubicBezTo>
                  <a:pt x="10015838" y="5077867"/>
                  <a:pt x="10015599" y="5078825"/>
                  <a:pt x="10015330" y="5079752"/>
                </a:cubicBezTo>
                <a:cubicBezTo>
                  <a:pt x="10014940" y="5081129"/>
                  <a:pt x="10014492" y="5082505"/>
                  <a:pt x="10013983" y="5083852"/>
                </a:cubicBezTo>
                <a:lnTo>
                  <a:pt x="10020925" y="5087862"/>
                </a:lnTo>
                <a:lnTo>
                  <a:pt x="10032194" y="5094378"/>
                </a:lnTo>
                <a:lnTo>
                  <a:pt x="10032176" y="5094385"/>
                </a:lnTo>
                <a:lnTo>
                  <a:pt x="10032206" y="5094385"/>
                </a:lnTo>
                <a:lnTo>
                  <a:pt x="10032194" y="5094378"/>
                </a:lnTo>
                <a:lnTo>
                  <a:pt x="10098425" y="5068027"/>
                </a:lnTo>
                <a:cubicBezTo>
                  <a:pt x="10167061" y="5050454"/>
                  <a:pt x="10241066" y="5059240"/>
                  <a:pt x="10304332" y="5094385"/>
                </a:cubicBezTo>
                <a:lnTo>
                  <a:pt x="10322555" y="5083852"/>
                </a:lnTo>
                <a:cubicBezTo>
                  <a:pt x="10322046" y="5082505"/>
                  <a:pt x="10321597" y="5081159"/>
                  <a:pt x="10321208" y="5079752"/>
                </a:cubicBezTo>
                <a:cubicBezTo>
                  <a:pt x="10320939" y="5078825"/>
                  <a:pt x="10320730" y="5077867"/>
                  <a:pt x="10320490" y="5076909"/>
                </a:cubicBezTo>
                <a:cubicBezTo>
                  <a:pt x="10320430" y="5076640"/>
                  <a:pt x="10320340" y="5076371"/>
                  <a:pt x="10320281" y="5076071"/>
                </a:cubicBezTo>
                <a:cubicBezTo>
                  <a:pt x="10319473" y="5072421"/>
                  <a:pt x="10318994" y="5068680"/>
                  <a:pt x="10318994" y="5064790"/>
                </a:cubicBezTo>
                <a:cubicBezTo>
                  <a:pt x="10318994" y="5058267"/>
                  <a:pt x="10320251" y="5052073"/>
                  <a:pt x="10322435" y="5046298"/>
                </a:cubicBezTo>
                <a:lnTo>
                  <a:pt x="10202502" y="4977054"/>
                </a:lnTo>
                <a:cubicBezTo>
                  <a:pt x="10194333" y="4986690"/>
                  <a:pt x="10182124" y="4992824"/>
                  <a:pt x="10168508" y="4992824"/>
                </a:cubicBezTo>
                <a:cubicBezTo>
                  <a:pt x="10168418" y="4992824"/>
                  <a:pt x="10168359" y="4992824"/>
                  <a:pt x="10168269" y="4992824"/>
                </a:cubicBezTo>
                <a:cubicBezTo>
                  <a:pt x="10168180" y="4992824"/>
                  <a:pt x="10168120" y="4992824"/>
                  <a:pt x="10168030" y="4992824"/>
                </a:cubicBezTo>
                <a:cubicBezTo>
                  <a:pt x="10154414" y="4992824"/>
                  <a:pt x="10142235" y="4986690"/>
                  <a:pt x="10134036" y="4977054"/>
                </a:cubicBezTo>
                <a:close/>
                <a:moveTo>
                  <a:pt x="9726896" y="4977054"/>
                </a:moveTo>
                <a:lnTo>
                  <a:pt x="9606963" y="5046298"/>
                </a:lnTo>
                <a:cubicBezTo>
                  <a:pt x="9609147" y="5052073"/>
                  <a:pt x="9610404" y="5058267"/>
                  <a:pt x="9610404" y="5064790"/>
                </a:cubicBezTo>
                <a:cubicBezTo>
                  <a:pt x="9610404" y="5068680"/>
                  <a:pt x="9609925" y="5072421"/>
                  <a:pt x="9609117" y="5076071"/>
                </a:cubicBezTo>
                <a:cubicBezTo>
                  <a:pt x="9609058" y="5076341"/>
                  <a:pt x="9608968" y="5076640"/>
                  <a:pt x="9608908" y="5076909"/>
                </a:cubicBezTo>
                <a:cubicBezTo>
                  <a:pt x="9608668" y="5077867"/>
                  <a:pt x="9608429" y="5078825"/>
                  <a:pt x="9608160" y="5079752"/>
                </a:cubicBezTo>
                <a:cubicBezTo>
                  <a:pt x="9607771" y="5081129"/>
                  <a:pt x="9607322" y="5082505"/>
                  <a:pt x="9606813" y="5083852"/>
                </a:cubicBezTo>
                <a:lnTo>
                  <a:pt x="9613756" y="5087862"/>
                </a:lnTo>
                <a:lnTo>
                  <a:pt x="9625037" y="5094385"/>
                </a:lnTo>
                <a:lnTo>
                  <a:pt x="9625067" y="5094385"/>
                </a:lnTo>
                <a:cubicBezTo>
                  <a:pt x="9709421" y="5047525"/>
                  <a:pt x="9812867" y="5047525"/>
                  <a:pt x="9897222" y="5094385"/>
                </a:cubicBezTo>
                <a:lnTo>
                  <a:pt x="9915445" y="5083852"/>
                </a:lnTo>
                <a:cubicBezTo>
                  <a:pt x="9914936" y="5082505"/>
                  <a:pt x="9914488" y="5081159"/>
                  <a:pt x="9914098" y="5079752"/>
                </a:cubicBezTo>
                <a:cubicBezTo>
                  <a:pt x="9913799" y="5078825"/>
                  <a:pt x="9913590" y="5077867"/>
                  <a:pt x="9913350" y="5076909"/>
                </a:cubicBezTo>
                <a:cubicBezTo>
                  <a:pt x="9913290" y="5076640"/>
                  <a:pt x="9913200" y="5076341"/>
                  <a:pt x="9913140" y="5076071"/>
                </a:cubicBezTo>
                <a:cubicBezTo>
                  <a:pt x="9912333" y="5072421"/>
                  <a:pt x="9911854" y="5068680"/>
                  <a:pt x="9911854" y="5064790"/>
                </a:cubicBezTo>
                <a:cubicBezTo>
                  <a:pt x="9911854" y="5058267"/>
                  <a:pt x="9913111" y="5052073"/>
                  <a:pt x="9915296" y="5046298"/>
                </a:cubicBezTo>
                <a:lnTo>
                  <a:pt x="9795362" y="4977054"/>
                </a:lnTo>
                <a:cubicBezTo>
                  <a:pt x="9787193" y="4986690"/>
                  <a:pt x="9774984" y="4992824"/>
                  <a:pt x="9761368" y="4992824"/>
                </a:cubicBezTo>
                <a:cubicBezTo>
                  <a:pt x="9761278" y="4992824"/>
                  <a:pt x="9761219" y="4992824"/>
                  <a:pt x="9761129" y="4992824"/>
                </a:cubicBezTo>
                <a:cubicBezTo>
                  <a:pt x="9761039" y="4992824"/>
                  <a:pt x="9760980" y="4992824"/>
                  <a:pt x="9760890" y="4992824"/>
                </a:cubicBezTo>
                <a:cubicBezTo>
                  <a:pt x="9747274" y="4992824"/>
                  <a:pt x="9735095" y="4986690"/>
                  <a:pt x="9726896" y="4977054"/>
                </a:cubicBezTo>
                <a:close/>
                <a:moveTo>
                  <a:pt x="8912527" y="4977054"/>
                </a:moveTo>
                <a:lnTo>
                  <a:pt x="8792593" y="5046298"/>
                </a:lnTo>
                <a:cubicBezTo>
                  <a:pt x="8794777" y="5052073"/>
                  <a:pt x="8796035" y="5058267"/>
                  <a:pt x="8796035" y="5064790"/>
                </a:cubicBezTo>
                <a:cubicBezTo>
                  <a:pt x="8796035" y="5068680"/>
                  <a:pt x="8795555" y="5072421"/>
                  <a:pt x="8794747" y="5076071"/>
                </a:cubicBezTo>
                <a:cubicBezTo>
                  <a:pt x="8794688" y="5076341"/>
                  <a:pt x="8794598" y="5076640"/>
                  <a:pt x="8794538" y="5076909"/>
                </a:cubicBezTo>
                <a:cubicBezTo>
                  <a:pt x="8794299" y="5077867"/>
                  <a:pt x="8794059" y="5078825"/>
                  <a:pt x="8793790" y="5079752"/>
                </a:cubicBezTo>
                <a:cubicBezTo>
                  <a:pt x="8793401" y="5081129"/>
                  <a:pt x="8792952" y="5082505"/>
                  <a:pt x="8792444" y="5083852"/>
                </a:cubicBezTo>
                <a:lnTo>
                  <a:pt x="8799386" y="5087862"/>
                </a:lnTo>
                <a:lnTo>
                  <a:pt x="8810667" y="5094385"/>
                </a:lnTo>
                <a:lnTo>
                  <a:pt x="8810697" y="5094385"/>
                </a:lnTo>
                <a:cubicBezTo>
                  <a:pt x="8895051" y="5047525"/>
                  <a:pt x="8998497" y="5047525"/>
                  <a:pt x="9082851" y="5094385"/>
                </a:cubicBezTo>
                <a:lnTo>
                  <a:pt x="9101075" y="5083852"/>
                </a:lnTo>
                <a:cubicBezTo>
                  <a:pt x="9100567" y="5082505"/>
                  <a:pt x="9100117" y="5081159"/>
                  <a:pt x="9099729" y="5079752"/>
                </a:cubicBezTo>
                <a:cubicBezTo>
                  <a:pt x="9099429" y="5078825"/>
                  <a:pt x="9099220" y="5077867"/>
                  <a:pt x="9098981" y="5076909"/>
                </a:cubicBezTo>
                <a:cubicBezTo>
                  <a:pt x="9098921" y="5076640"/>
                  <a:pt x="9098831" y="5076341"/>
                  <a:pt x="9098771" y="5076071"/>
                </a:cubicBezTo>
                <a:cubicBezTo>
                  <a:pt x="9097963" y="5072421"/>
                  <a:pt x="9097485" y="5068680"/>
                  <a:pt x="9097485" y="5064790"/>
                </a:cubicBezTo>
                <a:cubicBezTo>
                  <a:pt x="9097485" y="5058267"/>
                  <a:pt x="9098741" y="5052073"/>
                  <a:pt x="9100925" y="5046298"/>
                </a:cubicBezTo>
                <a:lnTo>
                  <a:pt x="8980992" y="4977054"/>
                </a:lnTo>
                <a:cubicBezTo>
                  <a:pt x="8972822" y="4986690"/>
                  <a:pt x="8960614" y="4992824"/>
                  <a:pt x="8946999" y="4992824"/>
                </a:cubicBezTo>
                <a:cubicBezTo>
                  <a:pt x="8946909" y="4992824"/>
                  <a:pt x="8946849" y="4992824"/>
                  <a:pt x="8946759" y="4992824"/>
                </a:cubicBezTo>
                <a:cubicBezTo>
                  <a:pt x="8946669" y="4992824"/>
                  <a:pt x="8946609" y="4992824"/>
                  <a:pt x="8946520" y="4992824"/>
                </a:cubicBezTo>
                <a:cubicBezTo>
                  <a:pt x="8932905" y="4992824"/>
                  <a:pt x="8920726" y="4986690"/>
                  <a:pt x="8912527" y="4977054"/>
                </a:cubicBezTo>
                <a:close/>
                <a:moveTo>
                  <a:pt x="8098158" y="4977054"/>
                </a:moveTo>
                <a:lnTo>
                  <a:pt x="7978224" y="5046298"/>
                </a:lnTo>
                <a:cubicBezTo>
                  <a:pt x="7980408" y="5052073"/>
                  <a:pt x="7981665" y="5058267"/>
                  <a:pt x="7981665" y="5064790"/>
                </a:cubicBezTo>
                <a:cubicBezTo>
                  <a:pt x="7981665" y="5068680"/>
                  <a:pt x="7981186" y="5072421"/>
                  <a:pt x="7980378" y="5076071"/>
                </a:cubicBezTo>
                <a:cubicBezTo>
                  <a:pt x="7980318" y="5076341"/>
                  <a:pt x="7980228" y="5076640"/>
                  <a:pt x="7980169" y="5076909"/>
                </a:cubicBezTo>
                <a:cubicBezTo>
                  <a:pt x="7979930" y="5077867"/>
                  <a:pt x="7979690" y="5078825"/>
                  <a:pt x="7979420" y="5079752"/>
                </a:cubicBezTo>
                <a:cubicBezTo>
                  <a:pt x="7979032" y="5081129"/>
                  <a:pt x="7978583" y="5082505"/>
                  <a:pt x="7978074" y="5083852"/>
                </a:cubicBezTo>
                <a:lnTo>
                  <a:pt x="7985017" y="5087862"/>
                </a:lnTo>
                <a:lnTo>
                  <a:pt x="7996298" y="5094385"/>
                </a:lnTo>
                <a:lnTo>
                  <a:pt x="7996298" y="5094415"/>
                </a:lnTo>
                <a:cubicBezTo>
                  <a:pt x="8080652" y="5047555"/>
                  <a:pt x="8184098" y="5047555"/>
                  <a:pt x="8268452" y="5094415"/>
                </a:cubicBezTo>
                <a:lnTo>
                  <a:pt x="8286676" y="5083881"/>
                </a:lnTo>
                <a:cubicBezTo>
                  <a:pt x="8286167" y="5082535"/>
                  <a:pt x="8285718" y="5081189"/>
                  <a:pt x="8285329" y="5079782"/>
                </a:cubicBezTo>
                <a:cubicBezTo>
                  <a:pt x="8285060" y="5078855"/>
                  <a:pt x="8284850" y="5077897"/>
                  <a:pt x="8284611" y="5076939"/>
                </a:cubicBezTo>
                <a:cubicBezTo>
                  <a:pt x="8284551" y="5076640"/>
                  <a:pt x="8284462" y="5076371"/>
                  <a:pt x="8284402" y="5076071"/>
                </a:cubicBezTo>
                <a:cubicBezTo>
                  <a:pt x="8283594" y="5072421"/>
                  <a:pt x="8283114" y="5068680"/>
                  <a:pt x="8283114" y="5064790"/>
                </a:cubicBezTo>
                <a:cubicBezTo>
                  <a:pt x="8283114" y="5058267"/>
                  <a:pt x="8284372" y="5052073"/>
                  <a:pt x="8286556" y="5046298"/>
                </a:cubicBezTo>
                <a:lnTo>
                  <a:pt x="8166622" y="4977054"/>
                </a:lnTo>
                <a:cubicBezTo>
                  <a:pt x="8158453" y="4986690"/>
                  <a:pt x="8146244" y="4992824"/>
                  <a:pt x="8132629" y="4992824"/>
                </a:cubicBezTo>
                <a:cubicBezTo>
                  <a:pt x="8132540" y="4992824"/>
                  <a:pt x="8132480" y="4992824"/>
                  <a:pt x="8132390" y="4992824"/>
                </a:cubicBezTo>
                <a:cubicBezTo>
                  <a:pt x="8132300" y="4992824"/>
                  <a:pt x="8132240" y="4992824"/>
                  <a:pt x="8132150" y="4992824"/>
                </a:cubicBezTo>
                <a:cubicBezTo>
                  <a:pt x="8118535" y="4992824"/>
                  <a:pt x="8106357" y="4986690"/>
                  <a:pt x="8098158" y="4977054"/>
                </a:cubicBezTo>
                <a:close/>
                <a:moveTo>
                  <a:pt x="7283788" y="4977054"/>
                </a:moveTo>
                <a:lnTo>
                  <a:pt x="7163854" y="5046298"/>
                </a:lnTo>
                <a:cubicBezTo>
                  <a:pt x="7166039" y="5052073"/>
                  <a:pt x="7167295" y="5058267"/>
                  <a:pt x="7167295" y="5064790"/>
                </a:cubicBezTo>
                <a:cubicBezTo>
                  <a:pt x="7167295" y="5068680"/>
                  <a:pt x="7166817" y="5072421"/>
                  <a:pt x="7166009" y="5076071"/>
                </a:cubicBezTo>
                <a:cubicBezTo>
                  <a:pt x="7165949" y="5076341"/>
                  <a:pt x="7165859" y="5076640"/>
                  <a:pt x="7165799" y="5076909"/>
                </a:cubicBezTo>
                <a:cubicBezTo>
                  <a:pt x="7165560" y="5077867"/>
                  <a:pt x="7165321" y="5078825"/>
                  <a:pt x="7165051" y="5079752"/>
                </a:cubicBezTo>
                <a:cubicBezTo>
                  <a:pt x="7164662" y="5081129"/>
                  <a:pt x="7164213" y="5082505"/>
                  <a:pt x="7163705" y="5083852"/>
                </a:cubicBezTo>
                <a:lnTo>
                  <a:pt x="7170646" y="5087862"/>
                </a:lnTo>
                <a:lnTo>
                  <a:pt x="7181928" y="5094385"/>
                </a:lnTo>
                <a:cubicBezTo>
                  <a:pt x="7266283" y="5047525"/>
                  <a:pt x="7369728" y="5047525"/>
                  <a:pt x="7454083" y="5094385"/>
                </a:cubicBezTo>
                <a:lnTo>
                  <a:pt x="7472306" y="5083852"/>
                </a:lnTo>
                <a:cubicBezTo>
                  <a:pt x="7471798" y="5082505"/>
                  <a:pt x="7471349" y="5081159"/>
                  <a:pt x="7470960" y="5079752"/>
                </a:cubicBezTo>
                <a:cubicBezTo>
                  <a:pt x="7470690" y="5078825"/>
                  <a:pt x="7470481" y="5077867"/>
                  <a:pt x="7470241" y="5076909"/>
                </a:cubicBezTo>
                <a:cubicBezTo>
                  <a:pt x="7470182" y="5076640"/>
                  <a:pt x="7470092" y="5076371"/>
                  <a:pt x="7470032" y="5076071"/>
                </a:cubicBezTo>
                <a:cubicBezTo>
                  <a:pt x="7469224" y="5072421"/>
                  <a:pt x="7468745" y="5068680"/>
                  <a:pt x="7468745" y="5064790"/>
                </a:cubicBezTo>
                <a:cubicBezTo>
                  <a:pt x="7468745" y="5058267"/>
                  <a:pt x="7470002" y="5052073"/>
                  <a:pt x="7472186" y="5046298"/>
                </a:cubicBezTo>
                <a:lnTo>
                  <a:pt x="7352253" y="4977054"/>
                </a:lnTo>
                <a:cubicBezTo>
                  <a:pt x="7344084" y="4986690"/>
                  <a:pt x="7331875" y="4992824"/>
                  <a:pt x="7318260" y="4992824"/>
                </a:cubicBezTo>
                <a:cubicBezTo>
                  <a:pt x="7318170" y="4992824"/>
                  <a:pt x="7318110" y="4992824"/>
                  <a:pt x="7318020" y="4992824"/>
                </a:cubicBezTo>
                <a:cubicBezTo>
                  <a:pt x="7317931" y="4992824"/>
                  <a:pt x="7317871" y="4992824"/>
                  <a:pt x="7317781" y="4992824"/>
                </a:cubicBezTo>
                <a:cubicBezTo>
                  <a:pt x="7304166" y="4992824"/>
                  <a:pt x="7291987" y="4986690"/>
                  <a:pt x="7283788" y="4977054"/>
                </a:cubicBezTo>
                <a:close/>
                <a:moveTo>
                  <a:pt x="6469388" y="4977054"/>
                </a:moveTo>
                <a:lnTo>
                  <a:pt x="6349454" y="5046298"/>
                </a:lnTo>
                <a:cubicBezTo>
                  <a:pt x="6351639" y="5052073"/>
                  <a:pt x="6352896" y="5058267"/>
                  <a:pt x="6352896" y="5064790"/>
                </a:cubicBezTo>
                <a:cubicBezTo>
                  <a:pt x="6352896" y="5068680"/>
                  <a:pt x="6352417" y="5072421"/>
                  <a:pt x="6351609" y="5076071"/>
                </a:cubicBezTo>
                <a:cubicBezTo>
                  <a:pt x="6351549" y="5076341"/>
                  <a:pt x="6351460" y="5076640"/>
                  <a:pt x="6351400" y="5076909"/>
                </a:cubicBezTo>
                <a:cubicBezTo>
                  <a:pt x="6351190" y="5077867"/>
                  <a:pt x="6350951" y="5078825"/>
                  <a:pt x="6350682" y="5079752"/>
                </a:cubicBezTo>
                <a:cubicBezTo>
                  <a:pt x="6350292" y="5081129"/>
                  <a:pt x="6349844" y="5082505"/>
                  <a:pt x="6349335" y="5083852"/>
                </a:cubicBezTo>
                <a:lnTo>
                  <a:pt x="6356277" y="5087862"/>
                </a:lnTo>
                <a:lnTo>
                  <a:pt x="6367546" y="5094378"/>
                </a:lnTo>
                <a:lnTo>
                  <a:pt x="6367528" y="5094385"/>
                </a:lnTo>
                <a:lnTo>
                  <a:pt x="6367558" y="5094385"/>
                </a:lnTo>
                <a:lnTo>
                  <a:pt x="6367546" y="5094378"/>
                </a:lnTo>
                <a:lnTo>
                  <a:pt x="6433778" y="5068027"/>
                </a:lnTo>
                <a:cubicBezTo>
                  <a:pt x="6502413" y="5050454"/>
                  <a:pt x="6576418" y="5059240"/>
                  <a:pt x="6639683" y="5094385"/>
                </a:cubicBezTo>
                <a:lnTo>
                  <a:pt x="6657907" y="5083852"/>
                </a:lnTo>
                <a:cubicBezTo>
                  <a:pt x="6657398" y="5082505"/>
                  <a:pt x="6656949" y="5081159"/>
                  <a:pt x="6656560" y="5079752"/>
                </a:cubicBezTo>
                <a:cubicBezTo>
                  <a:pt x="6656291" y="5078825"/>
                  <a:pt x="6656081" y="5077867"/>
                  <a:pt x="6655842" y="5076909"/>
                </a:cubicBezTo>
                <a:cubicBezTo>
                  <a:pt x="6655782" y="5076640"/>
                  <a:pt x="6655692" y="5076371"/>
                  <a:pt x="6655632" y="5076071"/>
                </a:cubicBezTo>
                <a:cubicBezTo>
                  <a:pt x="6654824" y="5072421"/>
                  <a:pt x="6654346" y="5068680"/>
                  <a:pt x="6654346" y="5064790"/>
                </a:cubicBezTo>
                <a:cubicBezTo>
                  <a:pt x="6654346" y="5058267"/>
                  <a:pt x="6655602" y="5052073"/>
                  <a:pt x="6657787" y="5046298"/>
                </a:cubicBezTo>
                <a:lnTo>
                  <a:pt x="6537853" y="4977054"/>
                </a:lnTo>
                <a:cubicBezTo>
                  <a:pt x="6529684" y="4986690"/>
                  <a:pt x="6517476" y="4992824"/>
                  <a:pt x="6503860" y="4992824"/>
                </a:cubicBezTo>
                <a:cubicBezTo>
                  <a:pt x="6503770" y="4992824"/>
                  <a:pt x="6503710" y="4992824"/>
                  <a:pt x="6503621" y="4992824"/>
                </a:cubicBezTo>
                <a:cubicBezTo>
                  <a:pt x="6503531" y="4992824"/>
                  <a:pt x="6503471" y="4992824"/>
                  <a:pt x="6503381" y="4992824"/>
                </a:cubicBezTo>
                <a:cubicBezTo>
                  <a:pt x="6489766" y="4992824"/>
                  <a:pt x="6477587" y="4986690"/>
                  <a:pt x="6469388" y="4977054"/>
                </a:cubicBezTo>
                <a:close/>
                <a:moveTo>
                  <a:pt x="6062248" y="4977054"/>
                </a:moveTo>
                <a:lnTo>
                  <a:pt x="5942314" y="5046298"/>
                </a:lnTo>
                <a:cubicBezTo>
                  <a:pt x="5944499" y="5052073"/>
                  <a:pt x="5945756" y="5058267"/>
                  <a:pt x="5945756" y="5064790"/>
                </a:cubicBezTo>
                <a:cubicBezTo>
                  <a:pt x="5945756" y="5068680"/>
                  <a:pt x="5945277" y="5072421"/>
                  <a:pt x="5944470" y="5076071"/>
                </a:cubicBezTo>
                <a:cubicBezTo>
                  <a:pt x="5944409" y="5076341"/>
                  <a:pt x="5944320" y="5076640"/>
                  <a:pt x="5944261" y="5076909"/>
                </a:cubicBezTo>
                <a:cubicBezTo>
                  <a:pt x="5944020" y="5077867"/>
                  <a:pt x="5943780" y="5078825"/>
                  <a:pt x="5943512" y="5079752"/>
                </a:cubicBezTo>
                <a:cubicBezTo>
                  <a:pt x="5943122" y="5081129"/>
                  <a:pt x="5942674" y="5082505"/>
                  <a:pt x="5942166" y="5083852"/>
                </a:cubicBezTo>
                <a:lnTo>
                  <a:pt x="5949107" y="5087862"/>
                </a:lnTo>
                <a:lnTo>
                  <a:pt x="5960389" y="5094385"/>
                </a:lnTo>
                <a:lnTo>
                  <a:pt x="5960418" y="5094385"/>
                </a:lnTo>
                <a:cubicBezTo>
                  <a:pt x="6044772" y="5047525"/>
                  <a:pt x="6148218" y="5047525"/>
                  <a:pt x="6232573" y="5094385"/>
                </a:cubicBezTo>
                <a:lnTo>
                  <a:pt x="6250796" y="5083852"/>
                </a:lnTo>
                <a:cubicBezTo>
                  <a:pt x="6250288" y="5082505"/>
                  <a:pt x="6249839" y="5081159"/>
                  <a:pt x="6249450" y="5079752"/>
                </a:cubicBezTo>
                <a:cubicBezTo>
                  <a:pt x="6249151" y="5078825"/>
                  <a:pt x="6248942" y="5077867"/>
                  <a:pt x="6248702" y="5076909"/>
                </a:cubicBezTo>
                <a:cubicBezTo>
                  <a:pt x="6248642" y="5076640"/>
                  <a:pt x="6248552" y="5076341"/>
                  <a:pt x="6248492" y="5076071"/>
                </a:cubicBezTo>
                <a:cubicBezTo>
                  <a:pt x="6247684" y="5072421"/>
                  <a:pt x="6247206" y="5068680"/>
                  <a:pt x="6247206" y="5064790"/>
                </a:cubicBezTo>
                <a:cubicBezTo>
                  <a:pt x="6247206" y="5058267"/>
                  <a:pt x="6248462" y="5052073"/>
                  <a:pt x="6250647" y="5046298"/>
                </a:cubicBezTo>
                <a:lnTo>
                  <a:pt x="6130714" y="4977054"/>
                </a:lnTo>
                <a:cubicBezTo>
                  <a:pt x="6122544" y="4986690"/>
                  <a:pt x="6110335" y="4992824"/>
                  <a:pt x="6096720" y="4992824"/>
                </a:cubicBezTo>
                <a:cubicBezTo>
                  <a:pt x="6096630" y="4992824"/>
                  <a:pt x="6096570" y="4992824"/>
                  <a:pt x="6096480" y="4992824"/>
                </a:cubicBezTo>
                <a:cubicBezTo>
                  <a:pt x="6096391" y="4992824"/>
                  <a:pt x="6096331" y="4992824"/>
                  <a:pt x="6096242" y="4992824"/>
                </a:cubicBezTo>
                <a:cubicBezTo>
                  <a:pt x="6082626" y="4992824"/>
                  <a:pt x="6070447" y="4986690"/>
                  <a:pt x="6062248" y="4977054"/>
                </a:cubicBezTo>
                <a:close/>
                <a:moveTo>
                  <a:pt x="4840679" y="4977054"/>
                </a:moveTo>
                <a:lnTo>
                  <a:pt x="4720745" y="5046298"/>
                </a:lnTo>
                <a:cubicBezTo>
                  <a:pt x="4722930" y="5052073"/>
                  <a:pt x="4724186" y="5058267"/>
                  <a:pt x="4724186" y="5064790"/>
                </a:cubicBezTo>
                <a:cubicBezTo>
                  <a:pt x="4724186" y="5068680"/>
                  <a:pt x="4723708" y="5072421"/>
                  <a:pt x="4722901" y="5076071"/>
                </a:cubicBezTo>
                <a:cubicBezTo>
                  <a:pt x="4722840" y="5076341"/>
                  <a:pt x="4722750" y="5076640"/>
                  <a:pt x="4722690" y="5076909"/>
                </a:cubicBezTo>
                <a:cubicBezTo>
                  <a:pt x="4722481" y="5077867"/>
                  <a:pt x="4722241" y="5078825"/>
                  <a:pt x="4721972" y="5079752"/>
                </a:cubicBezTo>
                <a:cubicBezTo>
                  <a:pt x="4721583" y="5081129"/>
                  <a:pt x="4721134" y="5082505"/>
                  <a:pt x="4720626" y="5083852"/>
                </a:cubicBezTo>
                <a:lnTo>
                  <a:pt x="4727567" y="5087862"/>
                </a:lnTo>
                <a:lnTo>
                  <a:pt x="4738837" y="5094378"/>
                </a:lnTo>
                <a:lnTo>
                  <a:pt x="4738820" y="5094385"/>
                </a:lnTo>
                <a:lnTo>
                  <a:pt x="4738849" y="5094385"/>
                </a:lnTo>
                <a:lnTo>
                  <a:pt x="4738837" y="5094378"/>
                </a:lnTo>
                <a:lnTo>
                  <a:pt x="4805068" y="5068027"/>
                </a:lnTo>
                <a:cubicBezTo>
                  <a:pt x="4873703" y="5050454"/>
                  <a:pt x="4947708" y="5059240"/>
                  <a:pt x="5010974" y="5094385"/>
                </a:cubicBezTo>
                <a:lnTo>
                  <a:pt x="5029198" y="5083852"/>
                </a:lnTo>
                <a:cubicBezTo>
                  <a:pt x="5028688" y="5082505"/>
                  <a:pt x="5028241" y="5081159"/>
                  <a:pt x="5027852" y="5079752"/>
                </a:cubicBezTo>
                <a:cubicBezTo>
                  <a:pt x="5027581" y="5078825"/>
                  <a:pt x="5027372" y="5077867"/>
                  <a:pt x="5027133" y="5076909"/>
                </a:cubicBezTo>
                <a:cubicBezTo>
                  <a:pt x="5027074" y="5076640"/>
                  <a:pt x="5026983" y="5076371"/>
                  <a:pt x="5026923" y="5076071"/>
                </a:cubicBezTo>
                <a:cubicBezTo>
                  <a:pt x="5026115" y="5072421"/>
                  <a:pt x="5025636" y="5068680"/>
                  <a:pt x="5025636" y="5064790"/>
                </a:cubicBezTo>
                <a:cubicBezTo>
                  <a:pt x="5025636" y="5058267"/>
                  <a:pt x="5026894" y="5052073"/>
                  <a:pt x="5029077" y="5046298"/>
                </a:cubicBezTo>
                <a:lnTo>
                  <a:pt x="4909144" y="4977054"/>
                </a:lnTo>
                <a:cubicBezTo>
                  <a:pt x="4900975" y="4986690"/>
                  <a:pt x="4888766" y="4992824"/>
                  <a:pt x="4875151" y="4992824"/>
                </a:cubicBezTo>
                <a:cubicBezTo>
                  <a:pt x="4875061" y="4992824"/>
                  <a:pt x="4875002" y="4992824"/>
                  <a:pt x="4874911" y="4992824"/>
                </a:cubicBezTo>
                <a:cubicBezTo>
                  <a:pt x="4874822" y="4992824"/>
                  <a:pt x="4874762" y="4992824"/>
                  <a:pt x="4874672" y="4992824"/>
                </a:cubicBezTo>
                <a:cubicBezTo>
                  <a:pt x="4861057" y="4992824"/>
                  <a:pt x="4848878" y="4986690"/>
                  <a:pt x="4840679" y="4977054"/>
                </a:cubicBezTo>
                <a:close/>
                <a:moveTo>
                  <a:pt x="4433509" y="4977054"/>
                </a:moveTo>
                <a:lnTo>
                  <a:pt x="4313576" y="5046298"/>
                </a:lnTo>
                <a:cubicBezTo>
                  <a:pt x="4315759" y="5052073"/>
                  <a:pt x="4317017" y="5058267"/>
                  <a:pt x="4317017" y="5064790"/>
                </a:cubicBezTo>
                <a:cubicBezTo>
                  <a:pt x="4317017" y="5068680"/>
                  <a:pt x="4316537" y="5072421"/>
                  <a:pt x="4315730" y="5076071"/>
                </a:cubicBezTo>
                <a:cubicBezTo>
                  <a:pt x="4315670" y="5076341"/>
                  <a:pt x="4315580" y="5076640"/>
                  <a:pt x="4315520" y="5076909"/>
                </a:cubicBezTo>
                <a:cubicBezTo>
                  <a:pt x="4315282" y="5077867"/>
                  <a:pt x="4315041" y="5078825"/>
                  <a:pt x="4314772" y="5079752"/>
                </a:cubicBezTo>
                <a:cubicBezTo>
                  <a:pt x="4314383" y="5081129"/>
                  <a:pt x="4313935" y="5082505"/>
                  <a:pt x="4313426" y="5083852"/>
                </a:cubicBezTo>
                <a:lnTo>
                  <a:pt x="4320368" y="5087862"/>
                </a:lnTo>
                <a:lnTo>
                  <a:pt x="4331649" y="5094385"/>
                </a:lnTo>
                <a:lnTo>
                  <a:pt x="4331679" y="5094385"/>
                </a:lnTo>
                <a:cubicBezTo>
                  <a:pt x="4416033" y="5047525"/>
                  <a:pt x="4519480" y="5047525"/>
                  <a:pt x="4603834" y="5094385"/>
                </a:cubicBezTo>
                <a:lnTo>
                  <a:pt x="4622057" y="5083852"/>
                </a:lnTo>
                <a:cubicBezTo>
                  <a:pt x="4621548" y="5082505"/>
                  <a:pt x="4621100" y="5081159"/>
                  <a:pt x="4620711" y="5079752"/>
                </a:cubicBezTo>
                <a:cubicBezTo>
                  <a:pt x="4620411" y="5078825"/>
                  <a:pt x="4620202" y="5077867"/>
                  <a:pt x="4619962" y="5076909"/>
                </a:cubicBezTo>
                <a:cubicBezTo>
                  <a:pt x="4619903" y="5076640"/>
                  <a:pt x="4619813" y="5076341"/>
                  <a:pt x="4619753" y="5076071"/>
                </a:cubicBezTo>
                <a:cubicBezTo>
                  <a:pt x="4618945" y="5072421"/>
                  <a:pt x="4618466" y="5068680"/>
                  <a:pt x="4618466" y="5064790"/>
                </a:cubicBezTo>
                <a:cubicBezTo>
                  <a:pt x="4618466" y="5058267"/>
                  <a:pt x="4619723" y="5052073"/>
                  <a:pt x="4621908" y="5046298"/>
                </a:cubicBezTo>
                <a:lnTo>
                  <a:pt x="4501974" y="4977054"/>
                </a:lnTo>
                <a:cubicBezTo>
                  <a:pt x="4493806" y="4986690"/>
                  <a:pt x="4481596" y="4992824"/>
                  <a:pt x="4467981" y="4992824"/>
                </a:cubicBezTo>
                <a:cubicBezTo>
                  <a:pt x="4467891" y="4992824"/>
                  <a:pt x="4467831" y="4992824"/>
                  <a:pt x="4467741" y="4992824"/>
                </a:cubicBezTo>
                <a:cubicBezTo>
                  <a:pt x="4467651" y="4992824"/>
                  <a:pt x="4467592" y="4992824"/>
                  <a:pt x="4467502" y="4992824"/>
                </a:cubicBezTo>
                <a:cubicBezTo>
                  <a:pt x="4453887" y="4992824"/>
                  <a:pt x="4441709" y="4986690"/>
                  <a:pt x="4433509" y="4977054"/>
                </a:cubicBezTo>
                <a:close/>
                <a:moveTo>
                  <a:pt x="3619139" y="4977054"/>
                </a:moveTo>
                <a:lnTo>
                  <a:pt x="3499205" y="5046298"/>
                </a:lnTo>
                <a:cubicBezTo>
                  <a:pt x="3501390" y="5052073"/>
                  <a:pt x="3502646" y="5058267"/>
                  <a:pt x="3502646" y="5064790"/>
                </a:cubicBezTo>
                <a:cubicBezTo>
                  <a:pt x="3502646" y="5068680"/>
                  <a:pt x="3502168" y="5072421"/>
                  <a:pt x="3501360" y="5076071"/>
                </a:cubicBezTo>
                <a:cubicBezTo>
                  <a:pt x="3501300" y="5076341"/>
                  <a:pt x="3501210" y="5076640"/>
                  <a:pt x="3501150" y="5076909"/>
                </a:cubicBezTo>
                <a:cubicBezTo>
                  <a:pt x="3500911" y="5077867"/>
                  <a:pt x="3500672" y="5078825"/>
                  <a:pt x="3500402" y="5079752"/>
                </a:cubicBezTo>
                <a:cubicBezTo>
                  <a:pt x="3500013" y="5081129"/>
                  <a:pt x="3499565" y="5082505"/>
                  <a:pt x="3499056" y="5083852"/>
                </a:cubicBezTo>
                <a:lnTo>
                  <a:pt x="3505998" y="5087862"/>
                </a:lnTo>
                <a:lnTo>
                  <a:pt x="3517279" y="5094385"/>
                </a:lnTo>
                <a:lnTo>
                  <a:pt x="3517309" y="5094385"/>
                </a:lnTo>
                <a:cubicBezTo>
                  <a:pt x="3601664" y="5047525"/>
                  <a:pt x="3705109" y="5047525"/>
                  <a:pt x="3789464" y="5094385"/>
                </a:cubicBezTo>
                <a:lnTo>
                  <a:pt x="3807687" y="5083852"/>
                </a:lnTo>
                <a:cubicBezTo>
                  <a:pt x="3807179" y="5082505"/>
                  <a:pt x="3806730" y="5081159"/>
                  <a:pt x="3806341" y="5079752"/>
                </a:cubicBezTo>
                <a:cubicBezTo>
                  <a:pt x="3806042" y="5078825"/>
                  <a:pt x="3805832" y="5077867"/>
                  <a:pt x="3805593" y="5076909"/>
                </a:cubicBezTo>
                <a:cubicBezTo>
                  <a:pt x="3805533" y="5076640"/>
                  <a:pt x="3805443" y="5076341"/>
                  <a:pt x="3805383" y="5076071"/>
                </a:cubicBezTo>
                <a:cubicBezTo>
                  <a:pt x="3804575" y="5072421"/>
                  <a:pt x="3804096" y="5068680"/>
                  <a:pt x="3804096" y="5064790"/>
                </a:cubicBezTo>
                <a:cubicBezTo>
                  <a:pt x="3804096" y="5058267"/>
                  <a:pt x="3805353" y="5052073"/>
                  <a:pt x="3807538" y="5046298"/>
                </a:cubicBezTo>
                <a:lnTo>
                  <a:pt x="3687604" y="4977054"/>
                </a:lnTo>
                <a:cubicBezTo>
                  <a:pt x="3679435" y="4986690"/>
                  <a:pt x="3667226" y="4992824"/>
                  <a:pt x="3653611" y="4992824"/>
                </a:cubicBezTo>
                <a:cubicBezTo>
                  <a:pt x="3653521" y="4992824"/>
                  <a:pt x="3653461" y="4992824"/>
                  <a:pt x="3653371" y="4992824"/>
                </a:cubicBezTo>
                <a:cubicBezTo>
                  <a:pt x="3653282" y="4992824"/>
                  <a:pt x="3653222" y="4992824"/>
                  <a:pt x="3653132" y="4992824"/>
                </a:cubicBezTo>
                <a:cubicBezTo>
                  <a:pt x="3639517" y="4992824"/>
                  <a:pt x="3627338" y="4986690"/>
                  <a:pt x="3619139" y="4977054"/>
                </a:cubicBezTo>
                <a:close/>
                <a:moveTo>
                  <a:pt x="2804769" y="4977054"/>
                </a:moveTo>
                <a:lnTo>
                  <a:pt x="2684836" y="5046298"/>
                </a:lnTo>
                <a:cubicBezTo>
                  <a:pt x="2687020" y="5052073"/>
                  <a:pt x="2688277" y="5058267"/>
                  <a:pt x="2688277" y="5064790"/>
                </a:cubicBezTo>
                <a:cubicBezTo>
                  <a:pt x="2688277" y="5068680"/>
                  <a:pt x="2687798" y="5072421"/>
                  <a:pt x="2686990" y="5076071"/>
                </a:cubicBezTo>
                <a:cubicBezTo>
                  <a:pt x="2686930" y="5076341"/>
                  <a:pt x="2686841" y="5076640"/>
                  <a:pt x="2686781" y="5076909"/>
                </a:cubicBezTo>
                <a:cubicBezTo>
                  <a:pt x="2686541" y="5077867"/>
                  <a:pt x="2686302" y="5078825"/>
                  <a:pt x="2686033" y="5079752"/>
                </a:cubicBezTo>
                <a:cubicBezTo>
                  <a:pt x="2685644" y="5081129"/>
                  <a:pt x="2685195" y="5082505"/>
                  <a:pt x="2684686" y="5083852"/>
                </a:cubicBezTo>
                <a:lnTo>
                  <a:pt x="2691628" y="5087862"/>
                </a:lnTo>
                <a:lnTo>
                  <a:pt x="2702910" y="5094385"/>
                </a:lnTo>
                <a:lnTo>
                  <a:pt x="2702910" y="5094415"/>
                </a:lnTo>
                <a:cubicBezTo>
                  <a:pt x="2787264" y="5047555"/>
                  <a:pt x="2890710" y="5047555"/>
                  <a:pt x="2975064" y="5094415"/>
                </a:cubicBezTo>
                <a:lnTo>
                  <a:pt x="2993288" y="5083881"/>
                </a:lnTo>
                <a:cubicBezTo>
                  <a:pt x="2992779" y="5082535"/>
                  <a:pt x="2992330" y="5081189"/>
                  <a:pt x="2991941" y="5079782"/>
                </a:cubicBezTo>
                <a:cubicBezTo>
                  <a:pt x="2991672" y="5078855"/>
                  <a:pt x="2991462" y="5077897"/>
                  <a:pt x="2991223" y="5076939"/>
                </a:cubicBezTo>
                <a:cubicBezTo>
                  <a:pt x="2991163" y="5076640"/>
                  <a:pt x="2991073" y="5076371"/>
                  <a:pt x="2991014" y="5076071"/>
                </a:cubicBezTo>
                <a:cubicBezTo>
                  <a:pt x="2990206" y="5072421"/>
                  <a:pt x="2989727" y="5068680"/>
                  <a:pt x="2989727" y="5064790"/>
                </a:cubicBezTo>
                <a:cubicBezTo>
                  <a:pt x="2989727" y="5058267"/>
                  <a:pt x="2990984" y="5052073"/>
                  <a:pt x="2993168" y="5046298"/>
                </a:cubicBezTo>
                <a:lnTo>
                  <a:pt x="2873234" y="4977054"/>
                </a:lnTo>
                <a:cubicBezTo>
                  <a:pt x="2865065" y="4986690"/>
                  <a:pt x="2852856" y="4992824"/>
                  <a:pt x="2839241" y="4992824"/>
                </a:cubicBezTo>
                <a:cubicBezTo>
                  <a:pt x="2839151" y="4992824"/>
                  <a:pt x="2839092" y="4992824"/>
                  <a:pt x="2839002" y="4992824"/>
                </a:cubicBezTo>
                <a:cubicBezTo>
                  <a:pt x="2838912" y="4992824"/>
                  <a:pt x="2838852" y="4992824"/>
                  <a:pt x="2838762" y="4992824"/>
                </a:cubicBezTo>
                <a:cubicBezTo>
                  <a:pt x="2825147" y="4992824"/>
                  <a:pt x="2812968" y="4986690"/>
                  <a:pt x="2804769" y="4977054"/>
                </a:cubicBezTo>
                <a:close/>
                <a:moveTo>
                  <a:pt x="1990430" y="4977054"/>
                </a:moveTo>
                <a:lnTo>
                  <a:pt x="1870496" y="5046298"/>
                </a:lnTo>
                <a:cubicBezTo>
                  <a:pt x="1872680" y="5052073"/>
                  <a:pt x="1873937" y="5058267"/>
                  <a:pt x="1873937" y="5064790"/>
                </a:cubicBezTo>
                <a:cubicBezTo>
                  <a:pt x="1873937" y="5068680"/>
                  <a:pt x="1873458" y="5072421"/>
                  <a:pt x="1872650" y="5076071"/>
                </a:cubicBezTo>
                <a:cubicBezTo>
                  <a:pt x="1872591" y="5076341"/>
                  <a:pt x="1872501" y="5076640"/>
                  <a:pt x="1872441" y="5076909"/>
                </a:cubicBezTo>
                <a:cubicBezTo>
                  <a:pt x="1872201" y="5077867"/>
                  <a:pt x="1871962" y="5078825"/>
                  <a:pt x="1871693" y="5079752"/>
                </a:cubicBezTo>
                <a:cubicBezTo>
                  <a:pt x="1871304" y="5081129"/>
                  <a:pt x="1870855" y="5082505"/>
                  <a:pt x="1870346" y="5083852"/>
                </a:cubicBezTo>
                <a:lnTo>
                  <a:pt x="1877289" y="5087862"/>
                </a:lnTo>
                <a:lnTo>
                  <a:pt x="1888570" y="5094385"/>
                </a:lnTo>
                <a:cubicBezTo>
                  <a:pt x="1972924" y="5047525"/>
                  <a:pt x="2076370" y="5047525"/>
                  <a:pt x="2160725" y="5094385"/>
                </a:cubicBezTo>
                <a:lnTo>
                  <a:pt x="2178948" y="5083852"/>
                </a:lnTo>
                <a:cubicBezTo>
                  <a:pt x="2178439" y="5082505"/>
                  <a:pt x="2177990" y="5081159"/>
                  <a:pt x="2177602" y="5079752"/>
                </a:cubicBezTo>
                <a:cubicBezTo>
                  <a:pt x="2177332" y="5078825"/>
                  <a:pt x="2177123" y="5077867"/>
                  <a:pt x="2176883" y="5076909"/>
                </a:cubicBezTo>
                <a:cubicBezTo>
                  <a:pt x="2176823" y="5076640"/>
                  <a:pt x="2176734" y="5076371"/>
                  <a:pt x="2176674" y="5076071"/>
                </a:cubicBezTo>
                <a:cubicBezTo>
                  <a:pt x="2175866" y="5072421"/>
                  <a:pt x="2175387" y="5068680"/>
                  <a:pt x="2175387" y="5064790"/>
                </a:cubicBezTo>
                <a:cubicBezTo>
                  <a:pt x="2175387" y="5058267"/>
                  <a:pt x="2176644" y="5052073"/>
                  <a:pt x="2178828" y="5046298"/>
                </a:cubicBezTo>
                <a:lnTo>
                  <a:pt x="2058895" y="4977054"/>
                </a:lnTo>
                <a:cubicBezTo>
                  <a:pt x="2050726" y="4986690"/>
                  <a:pt x="2038517" y="4992824"/>
                  <a:pt x="2024902" y="4992824"/>
                </a:cubicBezTo>
                <a:cubicBezTo>
                  <a:pt x="2024812" y="4992824"/>
                  <a:pt x="2024752" y="4992824"/>
                  <a:pt x="2024662" y="4992824"/>
                </a:cubicBezTo>
                <a:cubicBezTo>
                  <a:pt x="2024572" y="4992824"/>
                  <a:pt x="2024512" y="4992824"/>
                  <a:pt x="2024423" y="4992824"/>
                </a:cubicBezTo>
                <a:cubicBezTo>
                  <a:pt x="2010807" y="4992824"/>
                  <a:pt x="1998629" y="4986690"/>
                  <a:pt x="1990430" y="4977054"/>
                </a:cubicBezTo>
                <a:close/>
                <a:moveTo>
                  <a:pt x="1176030" y="4977054"/>
                </a:moveTo>
                <a:lnTo>
                  <a:pt x="1056096" y="5046298"/>
                </a:lnTo>
                <a:cubicBezTo>
                  <a:pt x="1058281" y="5052073"/>
                  <a:pt x="1059538" y="5058267"/>
                  <a:pt x="1059538" y="5064790"/>
                </a:cubicBezTo>
                <a:cubicBezTo>
                  <a:pt x="1059538" y="5068680"/>
                  <a:pt x="1059059" y="5072421"/>
                  <a:pt x="1058251" y="5076071"/>
                </a:cubicBezTo>
                <a:cubicBezTo>
                  <a:pt x="1058191" y="5076341"/>
                  <a:pt x="1058101" y="5076640"/>
                  <a:pt x="1058041" y="5076909"/>
                </a:cubicBezTo>
                <a:cubicBezTo>
                  <a:pt x="1057832" y="5077867"/>
                  <a:pt x="1057592" y="5078825"/>
                  <a:pt x="1057323" y="5079752"/>
                </a:cubicBezTo>
                <a:cubicBezTo>
                  <a:pt x="1056934" y="5081129"/>
                  <a:pt x="1056485" y="5082505"/>
                  <a:pt x="1055977" y="5083852"/>
                </a:cubicBezTo>
                <a:lnTo>
                  <a:pt x="1062919" y="5087862"/>
                </a:lnTo>
                <a:lnTo>
                  <a:pt x="1074188" y="5094378"/>
                </a:lnTo>
                <a:lnTo>
                  <a:pt x="1074170" y="5094385"/>
                </a:lnTo>
                <a:lnTo>
                  <a:pt x="1074200" y="5094385"/>
                </a:lnTo>
                <a:lnTo>
                  <a:pt x="1074188" y="5094378"/>
                </a:lnTo>
                <a:lnTo>
                  <a:pt x="1140419" y="5068027"/>
                </a:lnTo>
                <a:cubicBezTo>
                  <a:pt x="1209055" y="5050454"/>
                  <a:pt x="1283059" y="5059240"/>
                  <a:pt x="1346325" y="5094385"/>
                </a:cubicBezTo>
                <a:lnTo>
                  <a:pt x="1364548" y="5083852"/>
                </a:lnTo>
                <a:cubicBezTo>
                  <a:pt x="1364040" y="5082505"/>
                  <a:pt x="1363591" y="5081159"/>
                  <a:pt x="1363202" y="5079752"/>
                </a:cubicBezTo>
                <a:cubicBezTo>
                  <a:pt x="1362933" y="5078825"/>
                  <a:pt x="1362723" y="5077867"/>
                  <a:pt x="1362484" y="5076909"/>
                </a:cubicBezTo>
                <a:cubicBezTo>
                  <a:pt x="1362424" y="5076640"/>
                  <a:pt x="1362334" y="5076371"/>
                  <a:pt x="1362274" y="5076071"/>
                </a:cubicBezTo>
                <a:cubicBezTo>
                  <a:pt x="1361466" y="5072421"/>
                  <a:pt x="1360987" y="5068680"/>
                  <a:pt x="1360987" y="5064790"/>
                </a:cubicBezTo>
                <a:cubicBezTo>
                  <a:pt x="1360987" y="5058267"/>
                  <a:pt x="1362244" y="5052073"/>
                  <a:pt x="1364429" y="5046298"/>
                </a:cubicBezTo>
                <a:lnTo>
                  <a:pt x="1244495" y="4977054"/>
                </a:lnTo>
                <a:cubicBezTo>
                  <a:pt x="1236326" y="4986690"/>
                  <a:pt x="1224117" y="4992824"/>
                  <a:pt x="1210502" y="4992824"/>
                </a:cubicBezTo>
                <a:cubicBezTo>
                  <a:pt x="1210412" y="4992824"/>
                  <a:pt x="1210352" y="4992824"/>
                  <a:pt x="1210262" y="4992824"/>
                </a:cubicBezTo>
                <a:cubicBezTo>
                  <a:pt x="1210173" y="4992824"/>
                  <a:pt x="1210113" y="4992824"/>
                  <a:pt x="1210023" y="4992824"/>
                </a:cubicBezTo>
                <a:cubicBezTo>
                  <a:pt x="1196408" y="4992824"/>
                  <a:pt x="1184229" y="4986690"/>
                  <a:pt x="1176030" y="4977054"/>
                </a:cubicBezTo>
                <a:close/>
                <a:moveTo>
                  <a:pt x="768860" y="4977054"/>
                </a:moveTo>
                <a:lnTo>
                  <a:pt x="648926" y="5046298"/>
                </a:lnTo>
                <a:cubicBezTo>
                  <a:pt x="651111" y="5052073"/>
                  <a:pt x="652368" y="5058267"/>
                  <a:pt x="652368" y="5064790"/>
                </a:cubicBezTo>
                <a:cubicBezTo>
                  <a:pt x="652368" y="5068680"/>
                  <a:pt x="651889" y="5072421"/>
                  <a:pt x="651081" y="5076071"/>
                </a:cubicBezTo>
                <a:cubicBezTo>
                  <a:pt x="651021" y="5076341"/>
                  <a:pt x="650931" y="5076640"/>
                  <a:pt x="650871" y="5076909"/>
                </a:cubicBezTo>
                <a:cubicBezTo>
                  <a:pt x="650632" y="5077867"/>
                  <a:pt x="650393" y="5078825"/>
                  <a:pt x="650123" y="5079752"/>
                </a:cubicBezTo>
                <a:lnTo>
                  <a:pt x="650153" y="5079752"/>
                </a:lnTo>
                <a:cubicBezTo>
                  <a:pt x="649764" y="5081129"/>
                  <a:pt x="649315" y="5082505"/>
                  <a:pt x="648807" y="5083852"/>
                </a:cubicBezTo>
                <a:lnTo>
                  <a:pt x="655749" y="5087862"/>
                </a:lnTo>
                <a:lnTo>
                  <a:pt x="667030" y="5094385"/>
                </a:lnTo>
                <a:cubicBezTo>
                  <a:pt x="751385" y="5047525"/>
                  <a:pt x="854830" y="5047525"/>
                  <a:pt x="939185" y="5094385"/>
                </a:cubicBezTo>
                <a:lnTo>
                  <a:pt x="957408" y="5083852"/>
                </a:lnTo>
                <a:cubicBezTo>
                  <a:pt x="956900" y="5082505"/>
                  <a:pt x="956451" y="5081159"/>
                  <a:pt x="956062" y="5079752"/>
                </a:cubicBezTo>
                <a:cubicBezTo>
                  <a:pt x="955763" y="5078825"/>
                  <a:pt x="955553" y="5077867"/>
                  <a:pt x="955314" y="5076909"/>
                </a:cubicBezTo>
                <a:cubicBezTo>
                  <a:pt x="955254" y="5076640"/>
                  <a:pt x="955164" y="5076341"/>
                  <a:pt x="955104" y="5076071"/>
                </a:cubicBezTo>
                <a:cubicBezTo>
                  <a:pt x="954296" y="5072421"/>
                  <a:pt x="953818" y="5068680"/>
                  <a:pt x="953818" y="5064790"/>
                </a:cubicBezTo>
                <a:cubicBezTo>
                  <a:pt x="953818" y="5058267"/>
                  <a:pt x="955074" y="5052073"/>
                  <a:pt x="957259" y="5046298"/>
                </a:cubicBezTo>
                <a:lnTo>
                  <a:pt x="837325" y="4977054"/>
                </a:lnTo>
                <a:cubicBezTo>
                  <a:pt x="829156" y="4986690"/>
                  <a:pt x="816947" y="4992824"/>
                  <a:pt x="803332" y="4992824"/>
                </a:cubicBezTo>
                <a:cubicBezTo>
                  <a:pt x="803242" y="4992824"/>
                  <a:pt x="803182" y="4992824"/>
                  <a:pt x="803093" y="4992824"/>
                </a:cubicBezTo>
                <a:cubicBezTo>
                  <a:pt x="803003" y="4992824"/>
                  <a:pt x="802943" y="4992824"/>
                  <a:pt x="802853" y="4992824"/>
                </a:cubicBezTo>
                <a:cubicBezTo>
                  <a:pt x="789238" y="4992824"/>
                  <a:pt x="777059" y="4986690"/>
                  <a:pt x="768860" y="4977054"/>
                </a:cubicBezTo>
                <a:close/>
                <a:moveTo>
                  <a:pt x="11355636" y="4977025"/>
                </a:moveTo>
                <a:lnTo>
                  <a:pt x="11235703" y="5046268"/>
                </a:lnTo>
                <a:cubicBezTo>
                  <a:pt x="11237887" y="5052043"/>
                  <a:pt x="11239144" y="5058237"/>
                  <a:pt x="11239144" y="5064761"/>
                </a:cubicBezTo>
                <a:cubicBezTo>
                  <a:pt x="11239144" y="5068650"/>
                  <a:pt x="11238665" y="5072391"/>
                  <a:pt x="11237857" y="5076041"/>
                </a:cubicBezTo>
                <a:cubicBezTo>
                  <a:pt x="11237797" y="5076341"/>
                  <a:pt x="11237707" y="5076610"/>
                  <a:pt x="11237647" y="5076879"/>
                </a:cubicBezTo>
                <a:cubicBezTo>
                  <a:pt x="11237408" y="5077867"/>
                  <a:pt x="11237169" y="5078825"/>
                  <a:pt x="11236899" y="5079752"/>
                </a:cubicBezTo>
                <a:cubicBezTo>
                  <a:pt x="11236510" y="5081129"/>
                  <a:pt x="11236061" y="5082505"/>
                  <a:pt x="11235553" y="5083852"/>
                </a:cubicBezTo>
                <a:lnTo>
                  <a:pt x="11242495" y="5087862"/>
                </a:lnTo>
                <a:lnTo>
                  <a:pt x="11253776" y="5094385"/>
                </a:lnTo>
                <a:cubicBezTo>
                  <a:pt x="11338131" y="5047525"/>
                  <a:pt x="11441576" y="5047525"/>
                  <a:pt x="11525931" y="5094385"/>
                </a:cubicBezTo>
                <a:lnTo>
                  <a:pt x="11544154" y="5083852"/>
                </a:lnTo>
                <a:cubicBezTo>
                  <a:pt x="11543646" y="5082505"/>
                  <a:pt x="11543197" y="5081159"/>
                  <a:pt x="11542808" y="5079752"/>
                </a:cubicBezTo>
                <a:cubicBezTo>
                  <a:pt x="11542508" y="5078825"/>
                  <a:pt x="11542299" y="5077867"/>
                  <a:pt x="11542060" y="5076909"/>
                </a:cubicBezTo>
                <a:cubicBezTo>
                  <a:pt x="11542000" y="5076640"/>
                  <a:pt x="11541910" y="5076341"/>
                  <a:pt x="11541850" y="5076071"/>
                </a:cubicBezTo>
                <a:cubicBezTo>
                  <a:pt x="11541042" y="5072421"/>
                  <a:pt x="11540563" y="5068680"/>
                  <a:pt x="11540563" y="5064790"/>
                </a:cubicBezTo>
                <a:lnTo>
                  <a:pt x="11540593" y="5064761"/>
                </a:lnTo>
                <a:cubicBezTo>
                  <a:pt x="11540593" y="5058237"/>
                  <a:pt x="11541850" y="5052043"/>
                  <a:pt x="11544034" y="5046268"/>
                </a:cubicBezTo>
                <a:lnTo>
                  <a:pt x="11424101" y="4977025"/>
                </a:lnTo>
                <a:cubicBezTo>
                  <a:pt x="11415932" y="4986660"/>
                  <a:pt x="11403723" y="4992794"/>
                  <a:pt x="11390108" y="4992794"/>
                </a:cubicBezTo>
                <a:cubicBezTo>
                  <a:pt x="11390018" y="4992794"/>
                  <a:pt x="11389958" y="4992794"/>
                  <a:pt x="11389868" y="4992794"/>
                </a:cubicBezTo>
                <a:cubicBezTo>
                  <a:pt x="11389779" y="4992794"/>
                  <a:pt x="11389719" y="4992794"/>
                  <a:pt x="11389629" y="4992794"/>
                </a:cubicBezTo>
                <a:cubicBezTo>
                  <a:pt x="11376014" y="4992794"/>
                  <a:pt x="11363835" y="4986660"/>
                  <a:pt x="11355636" y="4977025"/>
                </a:cubicBezTo>
                <a:close/>
                <a:moveTo>
                  <a:pt x="10541266" y="4977025"/>
                </a:moveTo>
                <a:lnTo>
                  <a:pt x="10421332" y="5046268"/>
                </a:lnTo>
                <a:cubicBezTo>
                  <a:pt x="10423517" y="5052043"/>
                  <a:pt x="10424774" y="5058237"/>
                  <a:pt x="10424774" y="5064761"/>
                </a:cubicBezTo>
                <a:cubicBezTo>
                  <a:pt x="10424774" y="5068650"/>
                  <a:pt x="10424295" y="5072391"/>
                  <a:pt x="10423487" y="5076041"/>
                </a:cubicBezTo>
                <a:cubicBezTo>
                  <a:pt x="10423427" y="5076341"/>
                  <a:pt x="10423337" y="5076610"/>
                  <a:pt x="10423278" y="5076879"/>
                </a:cubicBezTo>
                <a:cubicBezTo>
                  <a:pt x="10423038" y="5077867"/>
                  <a:pt x="10422799" y="5078825"/>
                  <a:pt x="10422530" y="5079752"/>
                </a:cubicBezTo>
                <a:cubicBezTo>
                  <a:pt x="10422140" y="5081129"/>
                  <a:pt x="10421692" y="5082505"/>
                  <a:pt x="10421183" y="5083852"/>
                </a:cubicBezTo>
                <a:lnTo>
                  <a:pt x="10428125" y="5087862"/>
                </a:lnTo>
                <a:lnTo>
                  <a:pt x="10439406" y="5094385"/>
                </a:lnTo>
                <a:lnTo>
                  <a:pt x="10439436" y="5094355"/>
                </a:lnTo>
                <a:cubicBezTo>
                  <a:pt x="10523791" y="5047495"/>
                  <a:pt x="10627237" y="5047495"/>
                  <a:pt x="10711591" y="5094355"/>
                </a:cubicBezTo>
                <a:lnTo>
                  <a:pt x="10729815" y="5083822"/>
                </a:lnTo>
                <a:cubicBezTo>
                  <a:pt x="10729306" y="5082475"/>
                  <a:pt x="10728857" y="5081129"/>
                  <a:pt x="10728468" y="5079722"/>
                </a:cubicBezTo>
                <a:cubicBezTo>
                  <a:pt x="10728169" y="5078795"/>
                  <a:pt x="10727959" y="5077837"/>
                  <a:pt x="10727720" y="5076879"/>
                </a:cubicBezTo>
                <a:cubicBezTo>
                  <a:pt x="10727660" y="5076610"/>
                  <a:pt x="10727570" y="5076311"/>
                  <a:pt x="10727511" y="5076041"/>
                </a:cubicBezTo>
                <a:cubicBezTo>
                  <a:pt x="10726703" y="5072391"/>
                  <a:pt x="10726224" y="5068650"/>
                  <a:pt x="10726224" y="5064761"/>
                </a:cubicBezTo>
                <a:cubicBezTo>
                  <a:pt x="10726224" y="5058237"/>
                  <a:pt x="10727481" y="5052043"/>
                  <a:pt x="10729665" y="5046268"/>
                </a:cubicBezTo>
                <a:lnTo>
                  <a:pt x="10609731" y="4977025"/>
                </a:lnTo>
                <a:cubicBezTo>
                  <a:pt x="10601562" y="4986660"/>
                  <a:pt x="10589354" y="4992794"/>
                  <a:pt x="10575738" y="4992794"/>
                </a:cubicBezTo>
                <a:cubicBezTo>
                  <a:pt x="10575648" y="4992794"/>
                  <a:pt x="10575589" y="4992794"/>
                  <a:pt x="10575499" y="4992794"/>
                </a:cubicBezTo>
                <a:cubicBezTo>
                  <a:pt x="10575409" y="4992794"/>
                  <a:pt x="10575349" y="4992794"/>
                  <a:pt x="10575259" y="4992794"/>
                </a:cubicBezTo>
                <a:cubicBezTo>
                  <a:pt x="10561644" y="4992794"/>
                  <a:pt x="10549465" y="4986660"/>
                  <a:pt x="10541266" y="4977025"/>
                </a:cubicBezTo>
                <a:close/>
                <a:moveTo>
                  <a:pt x="9319697" y="4977025"/>
                </a:moveTo>
                <a:lnTo>
                  <a:pt x="9199763" y="5046268"/>
                </a:lnTo>
                <a:cubicBezTo>
                  <a:pt x="9201947" y="5052043"/>
                  <a:pt x="9203204" y="5058237"/>
                  <a:pt x="9203204" y="5064761"/>
                </a:cubicBezTo>
                <a:cubicBezTo>
                  <a:pt x="9203204" y="5068650"/>
                  <a:pt x="9202725" y="5072391"/>
                  <a:pt x="9201917" y="5076041"/>
                </a:cubicBezTo>
                <a:cubicBezTo>
                  <a:pt x="9201858" y="5076341"/>
                  <a:pt x="9201768" y="5076610"/>
                  <a:pt x="9201708" y="5076879"/>
                </a:cubicBezTo>
                <a:cubicBezTo>
                  <a:pt x="9201469" y="5077867"/>
                  <a:pt x="9201229" y="5078825"/>
                  <a:pt x="9200960" y="5079752"/>
                </a:cubicBezTo>
                <a:cubicBezTo>
                  <a:pt x="9200571" y="5081129"/>
                  <a:pt x="9200122" y="5082505"/>
                  <a:pt x="9199613" y="5083852"/>
                </a:cubicBezTo>
                <a:lnTo>
                  <a:pt x="9206556" y="5087862"/>
                </a:lnTo>
                <a:lnTo>
                  <a:pt x="9217837" y="5094385"/>
                </a:lnTo>
                <a:lnTo>
                  <a:pt x="9217837" y="5094355"/>
                </a:lnTo>
                <a:cubicBezTo>
                  <a:pt x="9302191" y="5047495"/>
                  <a:pt x="9405637" y="5047495"/>
                  <a:pt x="9489992" y="5094355"/>
                </a:cubicBezTo>
                <a:lnTo>
                  <a:pt x="9508215" y="5083822"/>
                </a:lnTo>
                <a:cubicBezTo>
                  <a:pt x="9507706" y="5082475"/>
                  <a:pt x="9507258" y="5081129"/>
                  <a:pt x="9506869" y="5079722"/>
                </a:cubicBezTo>
                <a:cubicBezTo>
                  <a:pt x="9506599" y="5078795"/>
                  <a:pt x="9506390" y="5077837"/>
                  <a:pt x="9506151" y="5076879"/>
                </a:cubicBezTo>
                <a:cubicBezTo>
                  <a:pt x="9506091" y="5076610"/>
                  <a:pt x="9506001" y="5076341"/>
                  <a:pt x="9505941" y="5076041"/>
                </a:cubicBezTo>
                <a:cubicBezTo>
                  <a:pt x="9505133" y="5072391"/>
                  <a:pt x="9504655" y="5068650"/>
                  <a:pt x="9504655" y="5064761"/>
                </a:cubicBezTo>
                <a:cubicBezTo>
                  <a:pt x="9504655" y="5058237"/>
                  <a:pt x="9505911" y="5052043"/>
                  <a:pt x="9508096" y="5046268"/>
                </a:cubicBezTo>
                <a:lnTo>
                  <a:pt x="9388162" y="4977025"/>
                </a:lnTo>
                <a:cubicBezTo>
                  <a:pt x="9379993" y="4986660"/>
                  <a:pt x="9367784" y="4992794"/>
                  <a:pt x="9354169" y="4992794"/>
                </a:cubicBezTo>
                <a:cubicBezTo>
                  <a:pt x="9354079" y="4992794"/>
                  <a:pt x="9354019" y="4992794"/>
                  <a:pt x="9353929" y="4992794"/>
                </a:cubicBezTo>
                <a:cubicBezTo>
                  <a:pt x="9353839" y="4992794"/>
                  <a:pt x="9353780" y="4992794"/>
                  <a:pt x="9353690" y="4992794"/>
                </a:cubicBezTo>
                <a:cubicBezTo>
                  <a:pt x="9340075" y="4992794"/>
                  <a:pt x="9327896" y="4986660"/>
                  <a:pt x="9319697" y="4977025"/>
                </a:cubicBezTo>
                <a:close/>
                <a:moveTo>
                  <a:pt x="8505357" y="4977025"/>
                </a:moveTo>
                <a:lnTo>
                  <a:pt x="8385424" y="5046268"/>
                </a:lnTo>
                <a:cubicBezTo>
                  <a:pt x="8387608" y="5052043"/>
                  <a:pt x="8388865" y="5058237"/>
                  <a:pt x="8388865" y="5064761"/>
                </a:cubicBezTo>
                <a:cubicBezTo>
                  <a:pt x="8388865" y="5068650"/>
                  <a:pt x="8388386" y="5072391"/>
                  <a:pt x="8387578" y="5076041"/>
                </a:cubicBezTo>
                <a:cubicBezTo>
                  <a:pt x="8387518" y="5076341"/>
                  <a:pt x="8387428" y="5076610"/>
                  <a:pt x="8387368" y="5076879"/>
                </a:cubicBezTo>
                <a:cubicBezTo>
                  <a:pt x="8387129" y="5077867"/>
                  <a:pt x="8386890" y="5078825"/>
                  <a:pt x="8386620" y="5079752"/>
                </a:cubicBezTo>
                <a:cubicBezTo>
                  <a:pt x="8386232" y="5081129"/>
                  <a:pt x="8385782" y="5082505"/>
                  <a:pt x="8385274" y="5083852"/>
                </a:cubicBezTo>
                <a:lnTo>
                  <a:pt x="8392216" y="5087862"/>
                </a:lnTo>
                <a:lnTo>
                  <a:pt x="8403497" y="5094385"/>
                </a:lnTo>
                <a:lnTo>
                  <a:pt x="8403497" y="5094355"/>
                </a:lnTo>
                <a:cubicBezTo>
                  <a:pt x="8487852" y="5047495"/>
                  <a:pt x="8591297" y="5047495"/>
                  <a:pt x="8675652" y="5094355"/>
                </a:cubicBezTo>
                <a:lnTo>
                  <a:pt x="8693875" y="5083822"/>
                </a:lnTo>
                <a:cubicBezTo>
                  <a:pt x="8693367" y="5082475"/>
                  <a:pt x="8692918" y="5081129"/>
                  <a:pt x="8692529" y="5079722"/>
                </a:cubicBezTo>
                <a:cubicBezTo>
                  <a:pt x="8692259" y="5078795"/>
                  <a:pt x="8692050" y="5077837"/>
                  <a:pt x="8691811" y="5076879"/>
                </a:cubicBezTo>
                <a:cubicBezTo>
                  <a:pt x="8691751" y="5076610"/>
                  <a:pt x="8691661" y="5076341"/>
                  <a:pt x="8691601" y="5076041"/>
                </a:cubicBezTo>
                <a:cubicBezTo>
                  <a:pt x="8690793" y="5072391"/>
                  <a:pt x="8690314" y="5068650"/>
                  <a:pt x="8690314" y="5064761"/>
                </a:cubicBezTo>
                <a:cubicBezTo>
                  <a:pt x="8690314" y="5058237"/>
                  <a:pt x="8691571" y="5052043"/>
                  <a:pt x="8693755" y="5046268"/>
                </a:cubicBezTo>
                <a:lnTo>
                  <a:pt x="8573822" y="4977025"/>
                </a:lnTo>
                <a:cubicBezTo>
                  <a:pt x="8565653" y="4986660"/>
                  <a:pt x="8553444" y="4992794"/>
                  <a:pt x="8539829" y="4992794"/>
                </a:cubicBezTo>
                <a:cubicBezTo>
                  <a:pt x="8539739" y="4992794"/>
                  <a:pt x="8539679" y="4992794"/>
                  <a:pt x="8539590" y="4992794"/>
                </a:cubicBezTo>
                <a:cubicBezTo>
                  <a:pt x="8539500" y="4992794"/>
                  <a:pt x="8539440" y="4992794"/>
                  <a:pt x="8539350" y="4992794"/>
                </a:cubicBezTo>
                <a:cubicBezTo>
                  <a:pt x="8525735" y="4992794"/>
                  <a:pt x="8513556" y="4986660"/>
                  <a:pt x="8505357" y="4977025"/>
                </a:cubicBezTo>
                <a:close/>
                <a:moveTo>
                  <a:pt x="7690988" y="4977025"/>
                </a:moveTo>
                <a:lnTo>
                  <a:pt x="7571054" y="5046268"/>
                </a:lnTo>
                <a:cubicBezTo>
                  <a:pt x="7573238" y="5052043"/>
                  <a:pt x="7574495" y="5058237"/>
                  <a:pt x="7574495" y="5064761"/>
                </a:cubicBezTo>
                <a:cubicBezTo>
                  <a:pt x="7574495" y="5068650"/>
                  <a:pt x="7574016" y="5072391"/>
                  <a:pt x="7573208" y="5076041"/>
                </a:cubicBezTo>
                <a:cubicBezTo>
                  <a:pt x="7573148" y="5076341"/>
                  <a:pt x="7573059" y="5076610"/>
                  <a:pt x="7572999" y="5076879"/>
                </a:cubicBezTo>
                <a:cubicBezTo>
                  <a:pt x="7572760" y="5077867"/>
                  <a:pt x="7572520" y="5078825"/>
                  <a:pt x="7572251" y="5079752"/>
                </a:cubicBezTo>
                <a:cubicBezTo>
                  <a:pt x="7571862" y="5081129"/>
                  <a:pt x="7571413" y="5082505"/>
                  <a:pt x="7570904" y="5083852"/>
                </a:cubicBezTo>
                <a:lnTo>
                  <a:pt x="7577846" y="5087862"/>
                </a:lnTo>
                <a:lnTo>
                  <a:pt x="7589128" y="5094385"/>
                </a:lnTo>
                <a:lnTo>
                  <a:pt x="7589158" y="5094355"/>
                </a:lnTo>
                <a:cubicBezTo>
                  <a:pt x="7673512" y="5047495"/>
                  <a:pt x="7776958" y="5047495"/>
                  <a:pt x="7861312" y="5094355"/>
                </a:cubicBezTo>
                <a:lnTo>
                  <a:pt x="7879536" y="5083822"/>
                </a:lnTo>
                <a:cubicBezTo>
                  <a:pt x="7879028" y="5082475"/>
                  <a:pt x="7878578" y="5081129"/>
                  <a:pt x="7878190" y="5079722"/>
                </a:cubicBezTo>
                <a:cubicBezTo>
                  <a:pt x="7877890" y="5078795"/>
                  <a:pt x="7877680" y="5077837"/>
                  <a:pt x="7877441" y="5076879"/>
                </a:cubicBezTo>
                <a:cubicBezTo>
                  <a:pt x="7877382" y="5076610"/>
                  <a:pt x="7877292" y="5076311"/>
                  <a:pt x="7877232" y="5076041"/>
                </a:cubicBezTo>
                <a:cubicBezTo>
                  <a:pt x="7876424" y="5072391"/>
                  <a:pt x="7875945" y="5068650"/>
                  <a:pt x="7875945" y="5064761"/>
                </a:cubicBezTo>
                <a:cubicBezTo>
                  <a:pt x="7875945" y="5058237"/>
                  <a:pt x="7877202" y="5052043"/>
                  <a:pt x="7879386" y="5046268"/>
                </a:cubicBezTo>
                <a:lnTo>
                  <a:pt x="7759452" y="4977025"/>
                </a:lnTo>
                <a:cubicBezTo>
                  <a:pt x="7751283" y="4986660"/>
                  <a:pt x="7739075" y="4992794"/>
                  <a:pt x="7725460" y="4992794"/>
                </a:cubicBezTo>
                <a:cubicBezTo>
                  <a:pt x="7725370" y="4992794"/>
                  <a:pt x="7725310" y="4992794"/>
                  <a:pt x="7725220" y="4992794"/>
                </a:cubicBezTo>
                <a:cubicBezTo>
                  <a:pt x="7725130" y="4992794"/>
                  <a:pt x="7725070" y="4992794"/>
                  <a:pt x="7724980" y="4992794"/>
                </a:cubicBezTo>
                <a:cubicBezTo>
                  <a:pt x="7711366" y="4992794"/>
                  <a:pt x="7699187" y="4986660"/>
                  <a:pt x="7690988" y="4977025"/>
                </a:cubicBezTo>
                <a:close/>
                <a:moveTo>
                  <a:pt x="6876618" y="4977025"/>
                </a:moveTo>
                <a:lnTo>
                  <a:pt x="6756684" y="5046268"/>
                </a:lnTo>
                <a:cubicBezTo>
                  <a:pt x="6758869" y="5052043"/>
                  <a:pt x="6760125" y="5058237"/>
                  <a:pt x="6760125" y="5064761"/>
                </a:cubicBezTo>
                <a:cubicBezTo>
                  <a:pt x="6760125" y="5068650"/>
                  <a:pt x="6759647" y="5072391"/>
                  <a:pt x="6758839" y="5076041"/>
                </a:cubicBezTo>
                <a:cubicBezTo>
                  <a:pt x="6758779" y="5076341"/>
                  <a:pt x="6758689" y="5076610"/>
                  <a:pt x="6758629" y="5076879"/>
                </a:cubicBezTo>
                <a:cubicBezTo>
                  <a:pt x="6758390" y="5077867"/>
                  <a:pt x="6758151" y="5078825"/>
                  <a:pt x="6757881" y="5079752"/>
                </a:cubicBezTo>
                <a:cubicBezTo>
                  <a:pt x="6757492" y="5081129"/>
                  <a:pt x="6757043" y="5082505"/>
                  <a:pt x="6756535" y="5083852"/>
                </a:cubicBezTo>
                <a:lnTo>
                  <a:pt x="6763477" y="5087862"/>
                </a:lnTo>
                <a:lnTo>
                  <a:pt x="6774758" y="5094385"/>
                </a:lnTo>
                <a:lnTo>
                  <a:pt x="6774788" y="5094355"/>
                </a:lnTo>
                <a:cubicBezTo>
                  <a:pt x="6859143" y="5047495"/>
                  <a:pt x="6962589" y="5047495"/>
                  <a:pt x="7046943" y="5094355"/>
                </a:cubicBezTo>
                <a:lnTo>
                  <a:pt x="7065166" y="5083822"/>
                </a:lnTo>
                <a:cubicBezTo>
                  <a:pt x="7064657" y="5082475"/>
                  <a:pt x="7064209" y="5081129"/>
                  <a:pt x="7063819" y="5079722"/>
                </a:cubicBezTo>
                <a:cubicBezTo>
                  <a:pt x="7063521" y="5078795"/>
                  <a:pt x="7063311" y="5077837"/>
                  <a:pt x="7063071" y="5076879"/>
                </a:cubicBezTo>
                <a:cubicBezTo>
                  <a:pt x="7063011" y="5076610"/>
                  <a:pt x="7062922" y="5076311"/>
                  <a:pt x="7062862" y="5076041"/>
                </a:cubicBezTo>
                <a:cubicBezTo>
                  <a:pt x="7062054" y="5072391"/>
                  <a:pt x="7061575" y="5068650"/>
                  <a:pt x="7061575" y="5064761"/>
                </a:cubicBezTo>
                <a:cubicBezTo>
                  <a:pt x="7061575" y="5058237"/>
                  <a:pt x="7062832" y="5052043"/>
                  <a:pt x="7065017" y="5046268"/>
                </a:cubicBezTo>
                <a:lnTo>
                  <a:pt x="6945083" y="4977025"/>
                </a:lnTo>
                <a:cubicBezTo>
                  <a:pt x="6936914" y="4986660"/>
                  <a:pt x="6924705" y="4992794"/>
                  <a:pt x="6911089" y="4992794"/>
                </a:cubicBezTo>
                <a:cubicBezTo>
                  <a:pt x="6911000" y="4992794"/>
                  <a:pt x="6910940" y="4992794"/>
                  <a:pt x="6910851" y="4992794"/>
                </a:cubicBezTo>
                <a:cubicBezTo>
                  <a:pt x="6910761" y="4992794"/>
                  <a:pt x="6910701" y="4992794"/>
                  <a:pt x="6910611" y="4992794"/>
                </a:cubicBezTo>
                <a:cubicBezTo>
                  <a:pt x="6896996" y="4992794"/>
                  <a:pt x="6884817" y="4986660"/>
                  <a:pt x="6876618" y="4977025"/>
                </a:cubicBezTo>
                <a:close/>
                <a:moveTo>
                  <a:pt x="5655049" y="4977025"/>
                </a:moveTo>
                <a:lnTo>
                  <a:pt x="5535115" y="5046268"/>
                </a:lnTo>
                <a:cubicBezTo>
                  <a:pt x="5537299" y="5052043"/>
                  <a:pt x="5538557" y="5058237"/>
                  <a:pt x="5538557" y="5064761"/>
                </a:cubicBezTo>
                <a:cubicBezTo>
                  <a:pt x="5538557" y="5068650"/>
                  <a:pt x="5538077" y="5072391"/>
                  <a:pt x="5537269" y="5076041"/>
                </a:cubicBezTo>
                <a:cubicBezTo>
                  <a:pt x="5537209" y="5076341"/>
                  <a:pt x="5537120" y="5076610"/>
                  <a:pt x="5537060" y="5076879"/>
                </a:cubicBezTo>
                <a:cubicBezTo>
                  <a:pt x="5536820" y="5077867"/>
                  <a:pt x="5536581" y="5078825"/>
                  <a:pt x="5536312" y="5079752"/>
                </a:cubicBezTo>
                <a:cubicBezTo>
                  <a:pt x="5535923" y="5081129"/>
                  <a:pt x="5535475" y="5082505"/>
                  <a:pt x="5534965" y="5083852"/>
                </a:cubicBezTo>
                <a:lnTo>
                  <a:pt x="5541907" y="5087862"/>
                </a:lnTo>
                <a:lnTo>
                  <a:pt x="5553189" y="5094385"/>
                </a:lnTo>
                <a:lnTo>
                  <a:pt x="5553189" y="5094355"/>
                </a:lnTo>
                <a:cubicBezTo>
                  <a:pt x="5637543" y="5047495"/>
                  <a:pt x="5740989" y="5047495"/>
                  <a:pt x="5825344" y="5094355"/>
                </a:cubicBezTo>
                <a:lnTo>
                  <a:pt x="5843567" y="5083822"/>
                </a:lnTo>
                <a:cubicBezTo>
                  <a:pt x="5843058" y="5082475"/>
                  <a:pt x="5842609" y="5081129"/>
                  <a:pt x="5842220" y="5079722"/>
                </a:cubicBezTo>
                <a:cubicBezTo>
                  <a:pt x="5841951" y="5078795"/>
                  <a:pt x="5841742" y="5077837"/>
                  <a:pt x="5841502" y="5076879"/>
                </a:cubicBezTo>
                <a:cubicBezTo>
                  <a:pt x="5841442" y="5076610"/>
                  <a:pt x="5841353" y="5076341"/>
                  <a:pt x="5841293" y="5076041"/>
                </a:cubicBezTo>
                <a:cubicBezTo>
                  <a:pt x="5840485" y="5072391"/>
                  <a:pt x="5840006" y="5068650"/>
                  <a:pt x="5840006" y="5064761"/>
                </a:cubicBezTo>
                <a:cubicBezTo>
                  <a:pt x="5840006" y="5058237"/>
                  <a:pt x="5841263" y="5052043"/>
                  <a:pt x="5843447" y="5046268"/>
                </a:cubicBezTo>
                <a:lnTo>
                  <a:pt x="5723514" y="4977025"/>
                </a:lnTo>
                <a:cubicBezTo>
                  <a:pt x="5715344" y="4986660"/>
                  <a:pt x="5703136" y="4992794"/>
                  <a:pt x="5689521" y="4992794"/>
                </a:cubicBezTo>
                <a:cubicBezTo>
                  <a:pt x="5689431" y="4992794"/>
                  <a:pt x="5689371" y="4992794"/>
                  <a:pt x="5689281" y="4992794"/>
                </a:cubicBezTo>
                <a:cubicBezTo>
                  <a:pt x="5689191" y="4992794"/>
                  <a:pt x="5689132" y="4992794"/>
                  <a:pt x="5689042" y="4992794"/>
                </a:cubicBezTo>
                <a:cubicBezTo>
                  <a:pt x="5675426" y="4992794"/>
                  <a:pt x="5663247" y="4986660"/>
                  <a:pt x="5655049" y="4977025"/>
                </a:cubicBezTo>
                <a:close/>
                <a:moveTo>
                  <a:pt x="5247878" y="4977025"/>
                </a:moveTo>
                <a:lnTo>
                  <a:pt x="5127945" y="5046268"/>
                </a:lnTo>
                <a:cubicBezTo>
                  <a:pt x="5130129" y="5052043"/>
                  <a:pt x="5131386" y="5058237"/>
                  <a:pt x="5131386" y="5064761"/>
                </a:cubicBezTo>
                <a:cubicBezTo>
                  <a:pt x="5131386" y="5068650"/>
                  <a:pt x="5130907" y="5072391"/>
                  <a:pt x="5130099" y="5076041"/>
                </a:cubicBezTo>
                <a:cubicBezTo>
                  <a:pt x="5130039" y="5076341"/>
                  <a:pt x="5129951" y="5076610"/>
                  <a:pt x="5129890" y="5076879"/>
                </a:cubicBezTo>
                <a:cubicBezTo>
                  <a:pt x="5129651" y="5077867"/>
                  <a:pt x="5129412" y="5078825"/>
                  <a:pt x="5129142" y="5079752"/>
                </a:cubicBezTo>
                <a:cubicBezTo>
                  <a:pt x="5128753" y="5081129"/>
                  <a:pt x="5128304" y="5082505"/>
                  <a:pt x="5127795" y="5083852"/>
                </a:cubicBezTo>
                <a:lnTo>
                  <a:pt x="5134739" y="5087862"/>
                </a:lnTo>
                <a:lnTo>
                  <a:pt x="5146019" y="5094385"/>
                </a:lnTo>
                <a:lnTo>
                  <a:pt x="5146050" y="5094355"/>
                </a:lnTo>
                <a:cubicBezTo>
                  <a:pt x="5230403" y="5047495"/>
                  <a:pt x="5333849" y="5047495"/>
                  <a:pt x="5418203" y="5094355"/>
                </a:cubicBezTo>
                <a:lnTo>
                  <a:pt x="5436427" y="5083822"/>
                </a:lnTo>
                <a:cubicBezTo>
                  <a:pt x="5435918" y="5082475"/>
                  <a:pt x="5435469" y="5081129"/>
                  <a:pt x="5435080" y="5079722"/>
                </a:cubicBezTo>
                <a:cubicBezTo>
                  <a:pt x="5434781" y="5078795"/>
                  <a:pt x="5434572" y="5077837"/>
                  <a:pt x="5434332" y="5076879"/>
                </a:cubicBezTo>
                <a:cubicBezTo>
                  <a:pt x="5434272" y="5076610"/>
                  <a:pt x="5434183" y="5076311"/>
                  <a:pt x="5434123" y="5076041"/>
                </a:cubicBezTo>
                <a:cubicBezTo>
                  <a:pt x="5433315" y="5072391"/>
                  <a:pt x="5432836" y="5068650"/>
                  <a:pt x="5432836" y="5064761"/>
                </a:cubicBezTo>
                <a:cubicBezTo>
                  <a:pt x="5432836" y="5058237"/>
                  <a:pt x="5434093" y="5052043"/>
                  <a:pt x="5436278" y="5046268"/>
                </a:cubicBezTo>
                <a:lnTo>
                  <a:pt x="5316343" y="4977025"/>
                </a:lnTo>
                <a:cubicBezTo>
                  <a:pt x="5308174" y="4986660"/>
                  <a:pt x="5295966" y="4992794"/>
                  <a:pt x="5282350" y="4992794"/>
                </a:cubicBezTo>
                <a:cubicBezTo>
                  <a:pt x="5282261" y="4992794"/>
                  <a:pt x="5282201" y="4992794"/>
                  <a:pt x="5282111" y="4992794"/>
                </a:cubicBezTo>
                <a:cubicBezTo>
                  <a:pt x="5282021" y="4992794"/>
                  <a:pt x="5281961" y="4992794"/>
                  <a:pt x="5281872" y="4992794"/>
                </a:cubicBezTo>
                <a:cubicBezTo>
                  <a:pt x="5268256" y="4992794"/>
                  <a:pt x="5256078" y="4986660"/>
                  <a:pt x="5247878" y="4977025"/>
                </a:cubicBezTo>
                <a:close/>
                <a:moveTo>
                  <a:pt x="4026339" y="4977025"/>
                </a:moveTo>
                <a:lnTo>
                  <a:pt x="3906405" y="5046268"/>
                </a:lnTo>
                <a:cubicBezTo>
                  <a:pt x="3908590" y="5052043"/>
                  <a:pt x="3909847" y="5058237"/>
                  <a:pt x="3909847" y="5064761"/>
                </a:cubicBezTo>
                <a:cubicBezTo>
                  <a:pt x="3909847" y="5068650"/>
                  <a:pt x="3909368" y="5072391"/>
                  <a:pt x="3908560" y="5076041"/>
                </a:cubicBezTo>
                <a:cubicBezTo>
                  <a:pt x="3908500" y="5076341"/>
                  <a:pt x="3908410" y="5076610"/>
                  <a:pt x="3908350" y="5076879"/>
                </a:cubicBezTo>
                <a:cubicBezTo>
                  <a:pt x="3908111" y="5077867"/>
                  <a:pt x="3907871" y="5078825"/>
                  <a:pt x="3907602" y="5079752"/>
                </a:cubicBezTo>
                <a:cubicBezTo>
                  <a:pt x="3907213" y="5081129"/>
                  <a:pt x="3906764" y="5082505"/>
                  <a:pt x="3906255" y="5083852"/>
                </a:cubicBezTo>
                <a:lnTo>
                  <a:pt x="3913198" y="5087862"/>
                </a:lnTo>
                <a:lnTo>
                  <a:pt x="3924479" y="5094385"/>
                </a:lnTo>
                <a:lnTo>
                  <a:pt x="3924479" y="5094355"/>
                </a:lnTo>
                <a:cubicBezTo>
                  <a:pt x="4008834" y="5047495"/>
                  <a:pt x="4112279" y="5047495"/>
                  <a:pt x="4196634" y="5094355"/>
                </a:cubicBezTo>
                <a:lnTo>
                  <a:pt x="4214857" y="5083822"/>
                </a:lnTo>
                <a:cubicBezTo>
                  <a:pt x="4214349" y="5082475"/>
                  <a:pt x="4213900" y="5081129"/>
                  <a:pt x="4213511" y="5079722"/>
                </a:cubicBezTo>
                <a:cubicBezTo>
                  <a:pt x="4213242" y="5078795"/>
                  <a:pt x="4213032" y="5077837"/>
                  <a:pt x="4212793" y="5076879"/>
                </a:cubicBezTo>
                <a:cubicBezTo>
                  <a:pt x="4212733" y="5076610"/>
                  <a:pt x="4212643" y="5076341"/>
                  <a:pt x="4212583" y="5076041"/>
                </a:cubicBezTo>
                <a:cubicBezTo>
                  <a:pt x="4211775" y="5072391"/>
                  <a:pt x="4211297" y="5068650"/>
                  <a:pt x="4211297" y="5064761"/>
                </a:cubicBezTo>
                <a:cubicBezTo>
                  <a:pt x="4211297" y="5058237"/>
                  <a:pt x="4212553" y="5052043"/>
                  <a:pt x="4214738" y="5046268"/>
                </a:cubicBezTo>
                <a:lnTo>
                  <a:pt x="4094804" y="4977025"/>
                </a:lnTo>
                <a:cubicBezTo>
                  <a:pt x="4086635" y="4986660"/>
                  <a:pt x="4074426" y="4992794"/>
                  <a:pt x="4060811" y="4992794"/>
                </a:cubicBezTo>
                <a:cubicBezTo>
                  <a:pt x="4060721" y="4992794"/>
                  <a:pt x="4060661" y="4992794"/>
                  <a:pt x="4060572" y="4992794"/>
                </a:cubicBezTo>
                <a:cubicBezTo>
                  <a:pt x="4060482" y="4992794"/>
                  <a:pt x="4060422" y="4992794"/>
                  <a:pt x="4060332" y="4992794"/>
                </a:cubicBezTo>
                <a:cubicBezTo>
                  <a:pt x="4046717" y="4992794"/>
                  <a:pt x="4034538" y="4986660"/>
                  <a:pt x="4026339" y="4977025"/>
                </a:cubicBezTo>
                <a:close/>
                <a:moveTo>
                  <a:pt x="3211969" y="4977025"/>
                </a:moveTo>
                <a:lnTo>
                  <a:pt x="3092035" y="5046268"/>
                </a:lnTo>
                <a:cubicBezTo>
                  <a:pt x="3094220" y="5052043"/>
                  <a:pt x="3095477" y="5058237"/>
                  <a:pt x="3095477" y="5064761"/>
                </a:cubicBezTo>
                <a:cubicBezTo>
                  <a:pt x="3095477" y="5068650"/>
                  <a:pt x="3094998" y="5072391"/>
                  <a:pt x="3094190" y="5076041"/>
                </a:cubicBezTo>
                <a:cubicBezTo>
                  <a:pt x="3094130" y="5076341"/>
                  <a:pt x="3094040" y="5076610"/>
                  <a:pt x="3093981" y="5076879"/>
                </a:cubicBezTo>
                <a:cubicBezTo>
                  <a:pt x="3093741" y="5077867"/>
                  <a:pt x="3093502" y="5078825"/>
                  <a:pt x="3093233" y="5079752"/>
                </a:cubicBezTo>
                <a:cubicBezTo>
                  <a:pt x="3092843" y="5081129"/>
                  <a:pt x="3092395" y="5082505"/>
                  <a:pt x="3091886" y="5083852"/>
                </a:cubicBezTo>
                <a:lnTo>
                  <a:pt x="3098828" y="5087862"/>
                </a:lnTo>
                <a:lnTo>
                  <a:pt x="3110109" y="5094385"/>
                </a:lnTo>
                <a:lnTo>
                  <a:pt x="3110109" y="5094355"/>
                </a:lnTo>
                <a:cubicBezTo>
                  <a:pt x="3194464" y="5047495"/>
                  <a:pt x="3297910" y="5047495"/>
                  <a:pt x="3382264" y="5094355"/>
                </a:cubicBezTo>
                <a:lnTo>
                  <a:pt x="3400487" y="5083822"/>
                </a:lnTo>
                <a:cubicBezTo>
                  <a:pt x="3399979" y="5082475"/>
                  <a:pt x="3399530" y="5081129"/>
                  <a:pt x="3399141" y="5079722"/>
                </a:cubicBezTo>
                <a:cubicBezTo>
                  <a:pt x="3398872" y="5078795"/>
                  <a:pt x="3398662" y="5077837"/>
                  <a:pt x="3398423" y="5076879"/>
                </a:cubicBezTo>
                <a:cubicBezTo>
                  <a:pt x="3398363" y="5076610"/>
                  <a:pt x="3398273" y="5076341"/>
                  <a:pt x="3398213" y="5076041"/>
                </a:cubicBezTo>
                <a:cubicBezTo>
                  <a:pt x="3397406" y="5072391"/>
                  <a:pt x="3396927" y="5068650"/>
                  <a:pt x="3396927" y="5064761"/>
                </a:cubicBezTo>
                <a:cubicBezTo>
                  <a:pt x="3396927" y="5058237"/>
                  <a:pt x="3398184" y="5052043"/>
                  <a:pt x="3400368" y="5046268"/>
                </a:cubicBezTo>
                <a:lnTo>
                  <a:pt x="3280434" y="4977025"/>
                </a:lnTo>
                <a:cubicBezTo>
                  <a:pt x="3272265" y="4986660"/>
                  <a:pt x="3260056" y="4992794"/>
                  <a:pt x="3246441" y="4992794"/>
                </a:cubicBezTo>
                <a:cubicBezTo>
                  <a:pt x="3246351" y="4992794"/>
                  <a:pt x="3246292" y="4992794"/>
                  <a:pt x="3246202" y="4992794"/>
                </a:cubicBezTo>
                <a:cubicBezTo>
                  <a:pt x="3246112" y="4992794"/>
                  <a:pt x="3246052" y="4992794"/>
                  <a:pt x="3245962" y="4992794"/>
                </a:cubicBezTo>
                <a:cubicBezTo>
                  <a:pt x="3232347" y="4992794"/>
                  <a:pt x="3220168" y="4986660"/>
                  <a:pt x="3211969" y="4977025"/>
                </a:cubicBezTo>
                <a:close/>
                <a:moveTo>
                  <a:pt x="2397599" y="4977025"/>
                </a:moveTo>
                <a:lnTo>
                  <a:pt x="2277666" y="5046268"/>
                </a:lnTo>
                <a:cubicBezTo>
                  <a:pt x="2279850" y="5052043"/>
                  <a:pt x="2281107" y="5058237"/>
                  <a:pt x="2281107" y="5064761"/>
                </a:cubicBezTo>
                <a:cubicBezTo>
                  <a:pt x="2281107" y="5068650"/>
                  <a:pt x="2280628" y="5072391"/>
                  <a:pt x="2279820" y="5076041"/>
                </a:cubicBezTo>
                <a:cubicBezTo>
                  <a:pt x="2279760" y="5076341"/>
                  <a:pt x="2279671" y="5076610"/>
                  <a:pt x="2279611" y="5076879"/>
                </a:cubicBezTo>
                <a:cubicBezTo>
                  <a:pt x="2279371" y="5077867"/>
                  <a:pt x="2279132" y="5078825"/>
                  <a:pt x="2278863" y="5079752"/>
                </a:cubicBezTo>
                <a:cubicBezTo>
                  <a:pt x="2278474" y="5081129"/>
                  <a:pt x="2278025" y="5082505"/>
                  <a:pt x="2277516" y="5083852"/>
                </a:cubicBezTo>
                <a:lnTo>
                  <a:pt x="2284458" y="5087862"/>
                </a:lnTo>
                <a:lnTo>
                  <a:pt x="2295740" y="5094385"/>
                </a:lnTo>
                <a:lnTo>
                  <a:pt x="2295770" y="5094355"/>
                </a:lnTo>
                <a:cubicBezTo>
                  <a:pt x="2380124" y="5047495"/>
                  <a:pt x="2483570" y="5047495"/>
                  <a:pt x="2567924" y="5094355"/>
                </a:cubicBezTo>
                <a:lnTo>
                  <a:pt x="2586148" y="5083822"/>
                </a:lnTo>
                <a:cubicBezTo>
                  <a:pt x="2585639" y="5082475"/>
                  <a:pt x="2585190" y="5081129"/>
                  <a:pt x="2584801" y="5079722"/>
                </a:cubicBezTo>
                <a:cubicBezTo>
                  <a:pt x="2584502" y="5078795"/>
                  <a:pt x="2584293" y="5077837"/>
                  <a:pt x="2584053" y="5076879"/>
                </a:cubicBezTo>
                <a:cubicBezTo>
                  <a:pt x="2583993" y="5076610"/>
                  <a:pt x="2583904" y="5076311"/>
                  <a:pt x="2583844" y="5076041"/>
                </a:cubicBezTo>
                <a:cubicBezTo>
                  <a:pt x="2583036" y="5072391"/>
                  <a:pt x="2582557" y="5068650"/>
                  <a:pt x="2582557" y="5064761"/>
                </a:cubicBezTo>
                <a:cubicBezTo>
                  <a:pt x="2582557" y="5058237"/>
                  <a:pt x="2583814" y="5052043"/>
                  <a:pt x="2585998" y="5046268"/>
                </a:cubicBezTo>
                <a:lnTo>
                  <a:pt x="2466065" y="4977025"/>
                </a:lnTo>
                <a:cubicBezTo>
                  <a:pt x="2457895" y="4986660"/>
                  <a:pt x="2445687" y="4992794"/>
                  <a:pt x="2432071" y="4992794"/>
                </a:cubicBezTo>
                <a:cubicBezTo>
                  <a:pt x="2431982" y="4992794"/>
                  <a:pt x="2431922" y="4992794"/>
                  <a:pt x="2431832" y="4992794"/>
                </a:cubicBezTo>
                <a:cubicBezTo>
                  <a:pt x="2431742" y="4992794"/>
                  <a:pt x="2431682" y="4992794"/>
                  <a:pt x="2431593" y="4992794"/>
                </a:cubicBezTo>
                <a:cubicBezTo>
                  <a:pt x="2417977" y="4992794"/>
                  <a:pt x="2405798" y="4986660"/>
                  <a:pt x="2397599" y="4977025"/>
                </a:cubicBezTo>
                <a:close/>
                <a:moveTo>
                  <a:pt x="1583230" y="4977025"/>
                </a:moveTo>
                <a:lnTo>
                  <a:pt x="1463296" y="5046268"/>
                </a:lnTo>
                <a:cubicBezTo>
                  <a:pt x="1465480" y="5052043"/>
                  <a:pt x="1466737" y="5058237"/>
                  <a:pt x="1466737" y="5064761"/>
                </a:cubicBezTo>
                <a:cubicBezTo>
                  <a:pt x="1466737" y="5068650"/>
                  <a:pt x="1466259" y="5072391"/>
                  <a:pt x="1465451" y="5076041"/>
                </a:cubicBezTo>
                <a:cubicBezTo>
                  <a:pt x="1465391" y="5076341"/>
                  <a:pt x="1465301" y="5076610"/>
                  <a:pt x="1465241" y="5076879"/>
                </a:cubicBezTo>
                <a:cubicBezTo>
                  <a:pt x="1465002" y="5077867"/>
                  <a:pt x="1464762" y="5078825"/>
                  <a:pt x="1464493" y="5079752"/>
                </a:cubicBezTo>
                <a:cubicBezTo>
                  <a:pt x="1464104" y="5081129"/>
                  <a:pt x="1463655" y="5082505"/>
                  <a:pt x="1463147" y="5083852"/>
                </a:cubicBezTo>
                <a:lnTo>
                  <a:pt x="1470089" y="5087862"/>
                </a:lnTo>
                <a:lnTo>
                  <a:pt x="1481370" y="5094385"/>
                </a:lnTo>
                <a:lnTo>
                  <a:pt x="1481400" y="5094355"/>
                </a:lnTo>
                <a:cubicBezTo>
                  <a:pt x="1565754" y="5047495"/>
                  <a:pt x="1669200" y="5047495"/>
                  <a:pt x="1753555" y="5094355"/>
                </a:cubicBezTo>
                <a:lnTo>
                  <a:pt x="1771778" y="5083822"/>
                </a:lnTo>
                <a:cubicBezTo>
                  <a:pt x="1771269" y="5082475"/>
                  <a:pt x="1770821" y="5081129"/>
                  <a:pt x="1770432" y="5079722"/>
                </a:cubicBezTo>
                <a:cubicBezTo>
                  <a:pt x="1770132" y="5078795"/>
                  <a:pt x="1769923" y="5077837"/>
                  <a:pt x="1769683" y="5076879"/>
                </a:cubicBezTo>
                <a:cubicBezTo>
                  <a:pt x="1769624" y="5076610"/>
                  <a:pt x="1769534" y="5076311"/>
                  <a:pt x="1769474" y="5076041"/>
                </a:cubicBezTo>
                <a:cubicBezTo>
                  <a:pt x="1768666" y="5072391"/>
                  <a:pt x="1768187" y="5068650"/>
                  <a:pt x="1768187" y="5064761"/>
                </a:cubicBezTo>
                <a:cubicBezTo>
                  <a:pt x="1768187" y="5058237"/>
                  <a:pt x="1769444" y="5052043"/>
                  <a:pt x="1771628" y="5046268"/>
                </a:cubicBezTo>
                <a:lnTo>
                  <a:pt x="1651695" y="4977025"/>
                </a:lnTo>
                <a:cubicBezTo>
                  <a:pt x="1643526" y="4986660"/>
                  <a:pt x="1631317" y="4992794"/>
                  <a:pt x="1617702" y="4992794"/>
                </a:cubicBezTo>
                <a:cubicBezTo>
                  <a:pt x="1617612" y="4992794"/>
                  <a:pt x="1617552" y="4992794"/>
                  <a:pt x="1617462" y="4992794"/>
                </a:cubicBezTo>
                <a:cubicBezTo>
                  <a:pt x="1617372" y="4992794"/>
                  <a:pt x="1617313" y="4992794"/>
                  <a:pt x="1617223" y="4992794"/>
                </a:cubicBezTo>
                <a:cubicBezTo>
                  <a:pt x="1603608" y="4992794"/>
                  <a:pt x="1591429" y="4986660"/>
                  <a:pt x="1583230" y="4977025"/>
                </a:cubicBezTo>
                <a:close/>
                <a:moveTo>
                  <a:pt x="361660" y="4977025"/>
                </a:moveTo>
                <a:lnTo>
                  <a:pt x="241727" y="5046268"/>
                </a:lnTo>
                <a:cubicBezTo>
                  <a:pt x="243911" y="5052043"/>
                  <a:pt x="245168" y="5058237"/>
                  <a:pt x="245168" y="5064761"/>
                </a:cubicBezTo>
                <a:cubicBezTo>
                  <a:pt x="245168" y="5068650"/>
                  <a:pt x="244689" y="5072391"/>
                  <a:pt x="243881" y="5076041"/>
                </a:cubicBezTo>
                <a:cubicBezTo>
                  <a:pt x="243821" y="5076341"/>
                  <a:pt x="243731" y="5076610"/>
                  <a:pt x="243672" y="5076879"/>
                </a:cubicBezTo>
                <a:cubicBezTo>
                  <a:pt x="243432" y="5077867"/>
                  <a:pt x="243193" y="5078825"/>
                  <a:pt x="242924" y="5079752"/>
                </a:cubicBezTo>
                <a:lnTo>
                  <a:pt x="242924" y="5079722"/>
                </a:lnTo>
                <a:cubicBezTo>
                  <a:pt x="242534" y="5081099"/>
                  <a:pt x="242086" y="5082475"/>
                  <a:pt x="241577" y="5083822"/>
                </a:cubicBezTo>
                <a:lnTo>
                  <a:pt x="248519" y="5087832"/>
                </a:lnTo>
                <a:lnTo>
                  <a:pt x="259800" y="5094355"/>
                </a:lnTo>
                <a:cubicBezTo>
                  <a:pt x="344155" y="5047495"/>
                  <a:pt x="447601" y="5047495"/>
                  <a:pt x="531955" y="5094355"/>
                </a:cubicBezTo>
                <a:lnTo>
                  <a:pt x="550179" y="5083822"/>
                </a:lnTo>
                <a:cubicBezTo>
                  <a:pt x="549670" y="5082475"/>
                  <a:pt x="549221" y="5081129"/>
                  <a:pt x="548832" y="5079722"/>
                </a:cubicBezTo>
                <a:cubicBezTo>
                  <a:pt x="548563" y="5078795"/>
                  <a:pt x="548353" y="5077837"/>
                  <a:pt x="548114" y="5076879"/>
                </a:cubicBezTo>
                <a:cubicBezTo>
                  <a:pt x="548054" y="5076610"/>
                  <a:pt x="547964" y="5076341"/>
                  <a:pt x="547904" y="5076041"/>
                </a:cubicBezTo>
                <a:cubicBezTo>
                  <a:pt x="547097" y="5072391"/>
                  <a:pt x="546618" y="5068650"/>
                  <a:pt x="546618" y="5064761"/>
                </a:cubicBezTo>
                <a:cubicBezTo>
                  <a:pt x="546618" y="5058237"/>
                  <a:pt x="547874" y="5052043"/>
                  <a:pt x="550059" y="5046268"/>
                </a:cubicBezTo>
                <a:lnTo>
                  <a:pt x="430125" y="4977025"/>
                </a:lnTo>
                <a:cubicBezTo>
                  <a:pt x="421956" y="4986660"/>
                  <a:pt x="409747" y="4992794"/>
                  <a:pt x="396132" y="4992794"/>
                </a:cubicBezTo>
                <a:cubicBezTo>
                  <a:pt x="396042" y="4992794"/>
                  <a:pt x="395983" y="4992794"/>
                  <a:pt x="395893" y="4992794"/>
                </a:cubicBezTo>
                <a:cubicBezTo>
                  <a:pt x="395803" y="4992794"/>
                  <a:pt x="395743" y="4992794"/>
                  <a:pt x="395653" y="4992794"/>
                </a:cubicBezTo>
                <a:cubicBezTo>
                  <a:pt x="382038" y="4992794"/>
                  <a:pt x="369859" y="4986660"/>
                  <a:pt x="361660" y="4977025"/>
                </a:cubicBezTo>
                <a:close/>
                <a:moveTo>
                  <a:pt x="12000579" y="4786172"/>
                </a:moveTo>
                <a:lnTo>
                  <a:pt x="12000608" y="4786172"/>
                </a:lnTo>
                <a:lnTo>
                  <a:pt x="12000594" y="4786176"/>
                </a:lnTo>
                <a:close/>
                <a:moveTo>
                  <a:pt x="11593408" y="4786172"/>
                </a:moveTo>
                <a:lnTo>
                  <a:pt x="11593438" y="4786172"/>
                </a:lnTo>
                <a:lnTo>
                  <a:pt x="11593423" y="4786176"/>
                </a:lnTo>
                <a:close/>
                <a:moveTo>
                  <a:pt x="11186209" y="4786172"/>
                </a:moveTo>
                <a:lnTo>
                  <a:pt x="11186239" y="4786172"/>
                </a:lnTo>
                <a:lnTo>
                  <a:pt x="11186224" y="4786176"/>
                </a:lnTo>
                <a:close/>
                <a:moveTo>
                  <a:pt x="12128323" y="4766303"/>
                </a:moveTo>
                <a:lnTo>
                  <a:pt x="12042590" y="4815796"/>
                </a:lnTo>
                <a:cubicBezTo>
                  <a:pt x="12044266" y="4820465"/>
                  <a:pt x="12045225" y="4825522"/>
                  <a:pt x="12045225" y="4830788"/>
                </a:cubicBezTo>
                <a:cubicBezTo>
                  <a:pt x="12045225" y="4852692"/>
                  <a:pt x="12029424" y="4870886"/>
                  <a:pt x="12008598" y="4874656"/>
                </a:cubicBezTo>
                <a:lnTo>
                  <a:pt x="12008598" y="4973643"/>
                </a:lnTo>
                <a:cubicBezTo>
                  <a:pt x="12079098" y="4927741"/>
                  <a:pt x="12123803" y="4850328"/>
                  <a:pt x="12128323" y="4766303"/>
                </a:cubicBezTo>
                <a:close/>
                <a:moveTo>
                  <a:pt x="11872895" y="4766303"/>
                </a:moveTo>
                <a:cubicBezTo>
                  <a:pt x="11877413" y="4850298"/>
                  <a:pt x="11922119" y="4927711"/>
                  <a:pt x="11992619" y="4973643"/>
                </a:cubicBezTo>
                <a:lnTo>
                  <a:pt x="11992619" y="4874656"/>
                </a:lnTo>
                <a:cubicBezTo>
                  <a:pt x="11971792" y="4870886"/>
                  <a:pt x="11955992" y="4852692"/>
                  <a:pt x="11955992" y="4830788"/>
                </a:cubicBezTo>
                <a:cubicBezTo>
                  <a:pt x="11955992" y="4825522"/>
                  <a:pt x="11956950" y="4820495"/>
                  <a:pt x="11958625" y="4815796"/>
                </a:cubicBezTo>
                <a:close/>
                <a:moveTo>
                  <a:pt x="11721152" y="4766303"/>
                </a:moveTo>
                <a:lnTo>
                  <a:pt x="11635421" y="4815796"/>
                </a:lnTo>
                <a:cubicBezTo>
                  <a:pt x="11637097" y="4820465"/>
                  <a:pt x="11638055" y="4825522"/>
                  <a:pt x="11638055" y="4830788"/>
                </a:cubicBezTo>
                <a:cubicBezTo>
                  <a:pt x="11638055" y="4852692"/>
                  <a:pt x="11622255" y="4870886"/>
                  <a:pt x="11601428" y="4874656"/>
                </a:cubicBezTo>
                <a:lnTo>
                  <a:pt x="11601428" y="4973643"/>
                </a:lnTo>
                <a:cubicBezTo>
                  <a:pt x="11671928" y="4927741"/>
                  <a:pt x="11716634" y="4850328"/>
                  <a:pt x="11721152" y="4766303"/>
                </a:cubicBezTo>
                <a:close/>
                <a:moveTo>
                  <a:pt x="11465725" y="4766303"/>
                </a:moveTo>
                <a:cubicBezTo>
                  <a:pt x="11470243" y="4850298"/>
                  <a:pt x="11514949" y="4927711"/>
                  <a:pt x="11585449" y="4973643"/>
                </a:cubicBezTo>
                <a:lnTo>
                  <a:pt x="11585449" y="4874656"/>
                </a:lnTo>
                <a:cubicBezTo>
                  <a:pt x="11564622" y="4870886"/>
                  <a:pt x="11548822" y="4852692"/>
                  <a:pt x="11548822" y="4830788"/>
                </a:cubicBezTo>
                <a:cubicBezTo>
                  <a:pt x="11548822" y="4825522"/>
                  <a:pt x="11549780" y="4820495"/>
                  <a:pt x="11551455" y="4815796"/>
                </a:cubicBezTo>
                <a:close/>
                <a:moveTo>
                  <a:pt x="11313982" y="4766303"/>
                </a:moveTo>
                <a:lnTo>
                  <a:pt x="11228252" y="4815796"/>
                </a:lnTo>
                <a:cubicBezTo>
                  <a:pt x="11229927" y="4820465"/>
                  <a:pt x="11230885" y="4825522"/>
                  <a:pt x="11230885" y="4830788"/>
                </a:cubicBezTo>
                <a:cubicBezTo>
                  <a:pt x="11230885" y="4852692"/>
                  <a:pt x="11215085" y="4870886"/>
                  <a:pt x="11194258" y="4874656"/>
                </a:cubicBezTo>
                <a:lnTo>
                  <a:pt x="11194258" y="4973643"/>
                </a:lnTo>
                <a:cubicBezTo>
                  <a:pt x="11264758" y="4927741"/>
                  <a:pt x="11309464" y="4850328"/>
                  <a:pt x="11313982" y="4766303"/>
                </a:cubicBezTo>
                <a:close/>
                <a:moveTo>
                  <a:pt x="11058525" y="4766303"/>
                </a:moveTo>
                <a:cubicBezTo>
                  <a:pt x="11063043" y="4850298"/>
                  <a:pt x="11107749" y="4927711"/>
                  <a:pt x="11178249" y="4973643"/>
                </a:cubicBezTo>
                <a:lnTo>
                  <a:pt x="11178249" y="4874656"/>
                </a:lnTo>
                <a:cubicBezTo>
                  <a:pt x="11157422" y="4870886"/>
                  <a:pt x="11141622" y="4852692"/>
                  <a:pt x="11141622" y="4830788"/>
                </a:cubicBezTo>
                <a:cubicBezTo>
                  <a:pt x="11141622" y="4825522"/>
                  <a:pt x="11142580" y="4820495"/>
                  <a:pt x="11144256" y="4815796"/>
                </a:cubicBezTo>
                <a:close/>
                <a:moveTo>
                  <a:pt x="10906782" y="4766303"/>
                </a:moveTo>
                <a:lnTo>
                  <a:pt x="10821052" y="4815796"/>
                </a:lnTo>
                <a:cubicBezTo>
                  <a:pt x="10822728" y="4820465"/>
                  <a:pt x="10823685" y="4825522"/>
                  <a:pt x="10823685" y="4830788"/>
                </a:cubicBezTo>
                <a:cubicBezTo>
                  <a:pt x="10823685" y="4852692"/>
                  <a:pt x="10807885" y="4870886"/>
                  <a:pt x="10787058" y="4874656"/>
                </a:cubicBezTo>
                <a:lnTo>
                  <a:pt x="10787058" y="4973643"/>
                </a:lnTo>
                <a:cubicBezTo>
                  <a:pt x="10857558" y="4927741"/>
                  <a:pt x="10902264" y="4850328"/>
                  <a:pt x="10906782" y="4766303"/>
                </a:cubicBezTo>
                <a:close/>
                <a:moveTo>
                  <a:pt x="10651355" y="4766303"/>
                </a:moveTo>
                <a:cubicBezTo>
                  <a:pt x="10655874" y="4850298"/>
                  <a:pt x="10700579" y="4927711"/>
                  <a:pt x="10771079" y="4973643"/>
                </a:cubicBezTo>
                <a:lnTo>
                  <a:pt x="10771079" y="4874656"/>
                </a:lnTo>
                <a:cubicBezTo>
                  <a:pt x="10750252" y="4870886"/>
                  <a:pt x="10734453" y="4852692"/>
                  <a:pt x="10734453" y="4830788"/>
                </a:cubicBezTo>
                <a:cubicBezTo>
                  <a:pt x="10734453" y="4825522"/>
                  <a:pt x="10735410" y="4820495"/>
                  <a:pt x="10737086" y="4815796"/>
                </a:cubicBezTo>
                <a:close/>
                <a:moveTo>
                  <a:pt x="10499613" y="4766303"/>
                </a:moveTo>
                <a:lnTo>
                  <a:pt x="10413882" y="4815796"/>
                </a:lnTo>
                <a:cubicBezTo>
                  <a:pt x="10415557" y="4820465"/>
                  <a:pt x="10416515" y="4825522"/>
                  <a:pt x="10416515" y="4830788"/>
                </a:cubicBezTo>
                <a:cubicBezTo>
                  <a:pt x="10416515" y="4852692"/>
                  <a:pt x="10400715" y="4870886"/>
                  <a:pt x="10379889" y="4874656"/>
                </a:cubicBezTo>
                <a:lnTo>
                  <a:pt x="10379889" y="4973643"/>
                </a:lnTo>
                <a:cubicBezTo>
                  <a:pt x="10450388" y="4927741"/>
                  <a:pt x="10495094" y="4850328"/>
                  <a:pt x="10499613" y="4766303"/>
                </a:cubicBezTo>
                <a:close/>
                <a:moveTo>
                  <a:pt x="10244155" y="4766303"/>
                </a:moveTo>
                <a:cubicBezTo>
                  <a:pt x="10248674" y="4850298"/>
                  <a:pt x="10293379" y="4927711"/>
                  <a:pt x="10363879" y="4973643"/>
                </a:cubicBezTo>
                <a:lnTo>
                  <a:pt x="10363879" y="4874656"/>
                </a:lnTo>
                <a:cubicBezTo>
                  <a:pt x="10343053" y="4870886"/>
                  <a:pt x="10327253" y="4852692"/>
                  <a:pt x="10327253" y="4830788"/>
                </a:cubicBezTo>
                <a:cubicBezTo>
                  <a:pt x="10327253" y="4825522"/>
                  <a:pt x="10328211" y="4820495"/>
                  <a:pt x="10329886" y="4815796"/>
                </a:cubicBezTo>
                <a:close/>
                <a:moveTo>
                  <a:pt x="10092413" y="4766303"/>
                </a:moveTo>
                <a:lnTo>
                  <a:pt x="10006681" y="4815796"/>
                </a:lnTo>
                <a:cubicBezTo>
                  <a:pt x="10008357" y="4820465"/>
                  <a:pt x="10009315" y="4825522"/>
                  <a:pt x="10009315" y="4830788"/>
                </a:cubicBezTo>
                <a:cubicBezTo>
                  <a:pt x="10009315" y="4852692"/>
                  <a:pt x="9993515" y="4870886"/>
                  <a:pt x="9972689" y="4874656"/>
                </a:cubicBezTo>
                <a:lnTo>
                  <a:pt x="9972689" y="4973643"/>
                </a:lnTo>
                <a:cubicBezTo>
                  <a:pt x="10043189" y="4927741"/>
                  <a:pt x="10087894" y="4850328"/>
                  <a:pt x="10092413" y="4766303"/>
                </a:cubicBezTo>
                <a:close/>
                <a:moveTo>
                  <a:pt x="9836985" y="4766303"/>
                </a:moveTo>
                <a:cubicBezTo>
                  <a:pt x="9841504" y="4850298"/>
                  <a:pt x="9886209" y="4927711"/>
                  <a:pt x="9956709" y="4973643"/>
                </a:cubicBezTo>
                <a:lnTo>
                  <a:pt x="9956709" y="4874656"/>
                </a:lnTo>
                <a:cubicBezTo>
                  <a:pt x="9935883" y="4870886"/>
                  <a:pt x="9920083" y="4852692"/>
                  <a:pt x="9920083" y="4830788"/>
                </a:cubicBezTo>
                <a:cubicBezTo>
                  <a:pt x="9920083" y="4825522"/>
                  <a:pt x="9921041" y="4820495"/>
                  <a:pt x="9922717" y="4815796"/>
                </a:cubicBezTo>
                <a:close/>
                <a:moveTo>
                  <a:pt x="9685243" y="4766303"/>
                </a:moveTo>
                <a:lnTo>
                  <a:pt x="9599512" y="4815796"/>
                </a:lnTo>
                <a:cubicBezTo>
                  <a:pt x="9601187" y="4820465"/>
                  <a:pt x="9602145" y="4825522"/>
                  <a:pt x="9602145" y="4830788"/>
                </a:cubicBezTo>
                <a:cubicBezTo>
                  <a:pt x="9602145" y="4852692"/>
                  <a:pt x="9586345" y="4870886"/>
                  <a:pt x="9565519" y="4874656"/>
                </a:cubicBezTo>
                <a:lnTo>
                  <a:pt x="9565519" y="4973643"/>
                </a:lnTo>
                <a:cubicBezTo>
                  <a:pt x="9636019" y="4927741"/>
                  <a:pt x="9680724" y="4850328"/>
                  <a:pt x="9685243" y="4766303"/>
                </a:cubicBezTo>
                <a:close/>
                <a:moveTo>
                  <a:pt x="9429786" y="4766303"/>
                </a:moveTo>
                <a:cubicBezTo>
                  <a:pt x="9434304" y="4850298"/>
                  <a:pt x="9479010" y="4927711"/>
                  <a:pt x="9549510" y="4973643"/>
                </a:cubicBezTo>
                <a:lnTo>
                  <a:pt x="9549510" y="4874656"/>
                </a:lnTo>
                <a:cubicBezTo>
                  <a:pt x="9528683" y="4870886"/>
                  <a:pt x="9512884" y="4852692"/>
                  <a:pt x="9512884" y="4830788"/>
                </a:cubicBezTo>
                <a:cubicBezTo>
                  <a:pt x="9512884" y="4825522"/>
                  <a:pt x="9513841" y="4820495"/>
                  <a:pt x="9515517" y="4815796"/>
                </a:cubicBezTo>
                <a:close/>
                <a:moveTo>
                  <a:pt x="9278043" y="4766303"/>
                </a:moveTo>
                <a:lnTo>
                  <a:pt x="9192312" y="4815796"/>
                </a:lnTo>
                <a:cubicBezTo>
                  <a:pt x="9193988" y="4820465"/>
                  <a:pt x="9194946" y="4825522"/>
                  <a:pt x="9194946" y="4830788"/>
                </a:cubicBezTo>
                <a:cubicBezTo>
                  <a:pt x="9194946" y="4852692"/>
                  <a:pt x="9179146" y="4870886"/>
                  <a:pt x="9158319" y="4874656"/>
                </a:cubicBezTo>
                <a:lnTo>
                  <a:pt x="9158319" y="4973643"/>
                </a:lnTo>
                <a:cubicBezTo>
                  <a:pt x="9228819" y="4927741"/>
                  <a:pt x="9273524" y="4850328"/>
                  <a:pt x="9278043" y="4766303"/>
                </a:cubicBezTo>
                <a:close/>
                <a:moveTo>
                  <a:pt x="9022616" y="4766303"/>
                </a:moveTo>
                <a:cubicBezTo>
                  <a:pt x="9027134" y="4850298"/>
                  <a:pt x="9071840" y="4927711"/>
                  <a:pt x="9142340" y="4973643"/>
                </a:cubicBezTo>
                <a:lnTo>
                  <a:pt x="9142340" y="4874656"/>
                </a:lnTo>
                <a:cubicBezTo>
                  <a:pt x="9121513" y="4870886"/>
                  <a:pt x="9105713" y="4852692"/>
                  <a:pt x="9105713" y="4830788"/>
                </a:cubicBezTo>
                <a:cubicBezTo>
                  <a:pt x="9105713" y="4825522"/>
                  <a:pt x="9106671" y="4820495"/>
                  <a:pt x="9108346" y="4815796"/>
                </a:cubicBezTo>
                <a:close/>
                <a:moveTo>
                  <a:pt x="8870873" y="4766303"/>
                </a:moveTo>
                <a:lnTo>
                  <a:pt x="8785142" y="4815796"/>
                </a:lnTo>
                <a:cubicBezTo>
                  <a:pt x="8786818" y="4820465"/>
                  <a:pt x="8787776" y="4825522"/>
                  <a:pt x="8787776" y="4830788"/>
                </a:cubicBezTo>
                <a:cubicBezTo>
                  <a:pt x="8787776" y="4852692"/>
                  <a:pt x="8771976" y="4870886"/>
                  <a:pt x="8751149" y="4874656"/>
                </a:cubicBezTo>
                <a:lnTo>
                  <a:pt x="8751149" y="4973643"/>
                </a:lnTo>
                <a:cubicBezTo>
                  <a:pt x="8821649" y="4927741"/>
                  <a:pt x="8866355" y="4850328"/>
                  <a:pt x="8870873" y="4766303"/>
                </a:cubicBezTo>
                <a:close/>
                <a:moveTo>
                  <a:pt x="8615446" y="4766303"/>
                </a:moveTo>
                <a:cubicBezTo>
                  <a:pt x="8619964" y="4850298"/>
                  <a:pt x="8664670" y="4927711"/>
                  <a:pt x="8735170" y="4973643"/>
                </a:cubicBezTo>
                <a:lnTo>
                  <a:pt x="8735170" y="4874656"/>
                </a:lnTo>
                <a:cubicBezTo>
                  <a:pt x="8714343" y="4870886"/>
                  <a:pt x="8698543" y="4852692"/>
                  <a:pt x="8698543" y="4830788"/>
                </a:cubicBezTo>
                <a:cubicBezTo>
                  <a:pt x="8698543" y="4825522"/>
                  <a:pt x="8699501" y="4820495"/>
                  <a:pt x="8701177" y="4815796"/>
                </a:cubicBezTo>
                <a:close/>
                <a:moveTo>
                  <a:pt x="8463673" y="4766303"/>
                </a:moveTo>
                <a:lnTo>
                  <a:pt x="8377943" y="4815796"/>
                </a:lnTo>
                <a:cubicBezTo>
                  <a:pt x="8379618" y="4820465"/>
                  <a:pt x="8380576" y="4825522"/>
                  <a:pt x="8380576" y="4830788"/>
                </a:cubicBezTo>
                <a:cubicBezTo>
                  <a:pt x="8380576" y="4852692"/>
                  <a:pt x="8364776" y="4870886"/>
                  <a:pt x="8343949" y="4874656"/>
                </a:cubicBezTo>
                <a:lnTo>
                  <a:pt x="8343949" y="4973643"/>
                </a:lnTo>
                <a:cubicBezTo>
                  <a:pt x="8414449" y="4927741"/>
                  <a:pt x="8459155" y="4850328"/>
                  <a:pt x="8463673" y="4766303"/>
                </a:cubicBezTo>
                <a:close/>
                <a:moveTo>
                  <a:pt x="8208246" y="4766303"/>
                </a:moveTo>
                <a:cubicBezTo>
                  <a:pt x="8212764" y="4850298"/>
                  <a:pt x="8257470" y="4927711"/>
                  <a:pt x="8327970" y="4973643"/>
                </a:cubicBezTo>
                <a:lnTo>
                  <a:pt x="8327970" y="4874656"/>
                </a:lnTo>
                <a:cubicBezTo>
                  <a:pt x="8307143" y="4870886"/>
                  <a:pt x="8291343" y="4852692"/>
                  <a:pt x="8291343" y="4830788"/>
                </a:cubicBezTo>
                <a:cubicBezTo>
                  <a:pt x="8291343" y="4825522"/>
                  <a:pt x="8292301" y="4820495"/>
                  <a:pt x="8293977" y="4815796"/>
                </a:cubicBezTo>
                <a:close/>
                <a:moveTo>
                  <a:pt x="8056504" y="4766303"/>
                </a:moveTo>
                <a:lnTo>
                  <a:pt x="7970773" y="4815796"/>
                </a:lnTo>
                <a:cubicBezTo>
                  <a:pt x="7972449" y="4820465"/>
                  <a:pt x="7973406" y="4825522"/>
                  <a:pt x="7973406" y="4830788"/>
                </a:cubicBezTo>
                <a:cubicBezTo>
                  <a:pt x="7973406" y="4852692"/>
                  <a:pt x="7957607" y="4870886"/>
                  <a:pt x="7936779" y="4874656"/>
                </a:cubicBezTo>
                <a:lnTo>
                  <a:pt x="7936779" y="4973643"/>
                </a:lnTo>
                <a:cubicBezTo>
                  <a:pt x="8007279" y="4927741"/>
                  <a:pt x="8051985" y="4850328"/>
                  <a:pt x="8056504" y="4766303"/>
                </a:cubicBezTo>
                <a:close/>
                <a:moveTo>
                  <a:pt x="7801076" y="4766303"/>
                </a:moveTo>
                <a:cubicBezTo>
                  <a:pt x="7805595" y="4850298"/>
                  <a:pt x="7850301" y="4927711"/>
                  <a:pt x="7920801" y="4973643"/>
                </a:cubicBezTo>
                <a:lnTo>
                  <a:pt x="7920801" y="4874656"/>
                </a:lnTo>
                <a:cubicBezTo>
                  <a:pt x="7899974" y="4870886"/>
                  <a:pt x="7884174" y="4852692"/>
                  <a:pt x="7884174" y="4830788"/>
                </a:cubicBezTo>
                <a:cubicBezTo>
                  <a:pt x="7884174" y="4825522"/>
                  <a:pt x="7885131" y="4820495"/>
                  <a:pt x="7886807" y="4815796"/>
                </a:cubicBezTo>
                <a:close/>
                <a:moveTo>
                  <a:pt x="7649334" y="4766303"/>
                </a:moveTo>
                <a:lnTo>
                  <a:pt x="7563603" y="4815796"/>
                </a:lnTo>
                <a:cubicBezTo>
                  <a:pt x="7565279" y="4820465"/>
                  <a:pt x="7566236" y="4825522"/>
                  <a:pt x="7566236" y="4830788"/>
                </a:cubicBezTo>
                <a:cubicBezTo>
                  <a:pt x="7566236" y="4852692"/>
                  <a:pt x="7550437" y="4870886"/>
                  <a:pt x="7529610" y="4874656"/>
                </a:cubicBezTo>
                <a:lnTo>
                  <a:pt x="7529610" y="4973643"/>
                </a:lnTo>
                <a:cubicBezTo>
                  <a:pt x="7600109" y="4927741"/>
                  <a:pt x="7644816" y="4850328"/>
                  <a:pt x="7649334" y="4766303"/>
                </a:cubicBezTo>
                <a:close/>
                <a:moveTo>
                  <a:pt x="7393876" y="4766303"/>
                </a:moveTo>
                <a:cubicBezTo>
                  <a:pt x="7398395" y="4850298"/>
                  <a:pt x="7443101" y="4927711"/>
                  <a:pt x="7513601" y="4973643"/>
                </a:cubicBezTo>
                <a:lnTo>
                  <a:pt x="7513601" y="4874656"/>
                </a:lnTo>
                <a:cubicBezTo>
                  <a:pt x="7492774" y="4870886"/>
                  <a:pt x="7476974" y="4852692"/>
                  <a:pt x="7476974" y="4830788"/>
                </a:cubicBezTo>
                <a:cubicBezTo>
                  <a:pt x="7476974" y="4825522"/>
                  <a:pt x="7477932" y="4820495"/>
                  <a:pt x="7479607" y="4815796"/>
                </a:cubicBezTo>
                <a:close/>
                <a:moveTo>
                  <a:pt x="7242134" y="4766303"/>
                </a:moveTo>
                <a:lnTo>
                  <a:pt x="7156403" y="4815796"/>
                </a:lnTo>
                <a:cubicBezTo>
                  <a:pt x="7158079" y="4820465"/>
                  <a:pt x="7159036" y="4825522"/>
                  <a:pt x="7159036" y="4830788"/>
                </a:cubicBezTo>
                <a:cubicBezTo>
                  <a:pt x="7159036" y="4852692"/>
                  <a:pt x="7143237" y="4870886"/>
                  <a:pt x="7122410" y="4874656"/>
                </a:cubicBezTo>
                <a:lnTo>
                  <a:pt x="7122410" y="4973643"/>
                </a:lnTo>
                <a:cubicBezTo>
                  <a:pt x="7192910" y="4927741"/>
                  <a:pt x="7237616" y="4850328"/>
                  <a:pt x="7242134" y="4766303"/>
                </a:cubicBezTo>
                <a:close/>
                <a:moveTo>
                  <a:pt x="6986706" y="4766303"/>
                </a:moveTo>
                <a:cubicBezTo>
                  <a:pt x="6991225" y="4850298"/>
                  <a:pt x="7035931" y="4927711"/>
                  <a:pt x="7106431" y="4973643"/>
                </a:cubicBezTo>
                <a:lnTo>
                  <a:pt x="7106431" y="4874656"/>
                </a:lnTo>
                <a:cubicBezTo>
                  <a:pt x="7085604" y="4870886"/>
                  <a:pt x="7069804" y="4852692"/>
                  <a:pt x="7069804" y="4830788"/>
                </a:cubicBezTo>
                <a:cubicBezTo>
                  <a:pt x="7069804" y="4825522"/>
                  <a:pt x="7070762" y="4820495"/>
                  <a:pt x="7072438" y="4815796"/>
                </a:cubicBezTo>
                <a:close/>
                <a:moveTo>
                  <a:pt x="6834964" y="4766303"/>
                </a:moveTo>
                <a:lnTo>
                  <a:pt x="6749233" y="4815796"/>
                </a:lnTo>
                <a:cubicBezTo>
                  <a:pt x="6750909" y="4820465"/>
                  <a:pt x="6751866" y="4825522"/>
                  <a:pt x="6751866" y="4830788"/>
                </a:cubicBezTo>
                <a:cubicBezTo>
                  <a:pt x="6751866" y="4852692"/>
                  <a:pt x="6736067" y="4870886"/>
                  <a:pt x="6715240" y="4874656"/>
                </a:cubicBezTo>
                <a:lnTo>
                  <a:pt x="6715240" y="4973643"/>
                </a:lnTo>
                <a:cubicBezTo>
                  <a:pt x="6785740" y="4927741"/>
                  <a:pt x="6830446" y="4850328"/>
                  <a:pt x="6834964" y="4766303"/>
                </a:cubicBezTo>
                <a:close/>
                <a:moveTo>
                  <a:pt x="6579507" y="4766303"/>
                </a:moveTo>
                <a:cubicBezTo>
                  <a:pt x="6584026" y="4850298"/>
                  <a:pt x="6628731" y="4927711"/>
                  <a:pt x="6699231" y="4973643"/>
                </a:cubicBezTo>
                <a:lnTo>
                  <a:pt x="6699231" y="4874656"/>
                </a:lnTo>
                <a:cubicBezTo>
                  <a:pt x="6678404" y="4870886"/>
                  <a:pt x="6662605" y="4852692"/>
                  <a:pt x="6662605" y="4830788"/>
                </a:cubicBezTo>
                <a:cubicBezTo>
                  <a:pt x="6662605" y="4825522"/>
                  <a:pt x="6663562" y="4820495"/>
                  <a:pt x="6665238" y="4815796"/>
                </a:cubicBezTo>
                <a:close/>
                <a:moveTo>
                  <a:pt x="6427765" y="4766303"/>
                </a:moveTo>
                <a:lnTo>
                  <a:pt x="6342033" y="4815796"/>
                </a:lnTo>
                <a:cubicBezTo>
                  <a:pt x="6343709" y="4820465"/>
                  <a:pt x="6344667" y="4825522"/>
                  <a:pt x="6344667" y="4830788"/>
                </a:cubicBezTo>
                <a:cubicBezTo>
                  <a:pt x="6344667" y="4852692"/>
                  <a:pt x="6328867" y="4870886"/>
                  <a:pt x="6308041" y="4874656"/>
                </a:cubicBezTo>
                <a:lnTo>
                  <a:pt x="6308041" y="4973643"/>
                </a:lnTo>
                <a:cubicBezTo>
                  <a:pt x="6378540" y="4927741"/>
                  <a:pt x="6423246" y="4850328"/>
                  <a:pt x="6427765" y="4766303"/>
                </a:cubicBezTo>
                <a:close/>
                <a:moveTo>
                  <a:pt x="6172337" y="4766303"/>
                </a:moveTo>
                <a:cubicBezTo>
                  <a:pt x="6176855" y="4850298"/>
                  <a:pt x="6221561" y="4927711"/>
                  <a:pt x="6292061" y="4973643"/>
                </a:cubicBezTo>
                <a:lnTo>
                  <a:pt x="6292061" y="4874656"/>
                </a:lnTo>
                <a:cubicBezTo>
                  <a:pt x="6271234" y="4870886"/>
                  <a:pt x="6255435" y="4852692"/>
                  <a:pt x="6255435" y="4830788"/>
                </a:cubicBezTo>
                <a:cubicBezTo>
                  <a:pt x="6255435" y="4825522"/>
                  <a:pt x="6256393" y="4820495"/>
                  <a:pt x="6258068" y="4815796"/>
                </a:cubicBezTo>
                <a:close/>
                <a:moveTo>
                  <a:pt x="6020595" y="4766303"/>
                </a:moveTo>
                <a:lnTo>
                  <a:pt x="5934863" y="4815796"/>
                </a:lnTo>
                <a:cubicBezTo>
                  <a:pt x="5936539" y="4820465"/>
                  <a:pt x="5937497" y="4825522"/>
                  <a:pt x="5937497" y="4830788"/>
                </a:cubicBezTo>
                <a:cubicBezTo>
                  <a:pt x="5937497" y="4852692"/>
                  <a:pt x="5921697" y="4870886"/>
                  <a:pt x="5900871" y="4874656"/>
                </a:cubicBezTo>
                <a:lnTo>
                  <a:pt x="5900871" y="4973643"/>
                </a:lnTo>
                <a:cubicBezTo>
                  <a:pt x="5971371" y="4927741"/>
                  <a:pt x="6016076" y="4850328"/>
                  <a:pt x="6020595" y="4766303"/>
                </a:cubicBezTo>
                <a:close/>
                <a:moveTo>
                  <a:pt x="5765137" y="4766303"/>
                </a:moveTo>
                <a:cubicBezTo>
                  <a:pt x="5769655" y="4850298"/>
                  <a:pt x="5814361" y="4927711"/>
                  <a:pt x="5884861" y="4973643"/>
                </a:cubicBezTo>
                <a:lnTo>
                  <a:pt x="5884861" y="4874656"/>
                </a:lnTo>
                <a:cubicBezTo>
                  <a:pt x="5864035" y="4870886"/>
                  <a:pt x="5848235" y="4852692"/>
                  <a:pt x="5848235" y="4830788"/>
                </a:cubicBezTo>
                <a:cubicBezTo>
                  <a:pt x="5848235" y="4825522"/>
                  <a:pt x="5849192" y="4820495"/>
                  <a:pt x="5850868" y="4815796"/>
                </a:cubicBezTo>
                <a:close/>
                <a:moveTo>
                  <a:pt x="5613395" y="4766303"/>
                </a:moveTo>
                <a:lnTo>
                  <a:pt x="5527664" y="4815796"/>
                </a:lnTo>
                <a:cubicBezTo>
                  <a:pt x="5529341" y="4820465"/>
                  <a:pt x="5530297" y="4825522"/>
                  <a:pt x="5530297" y="4830788"/>
                </a:cubicBezTo>
                <a:cubicBezTo>
                  <a:pt x="5530297" y="4852692"/>
                  <a:pt x="5514498" y="4870886"/>
                  <a:pt x="5493670" y="4874656"/>
                </a:cubicBezTo>
                <a:lnTo>
                  <a:pt x="5493670" y="4973643"/>
                </a:lnTo>
                <a:cubicBezTo>
                  <a:pt x="5564171" y="4927741"/>
                  <a:pt x="5608877" y="4850328"/>
                  <a:pt x="5613395" y="4766303"/>
                </a:cubicBezTo>
                <a:close/>
                <a:moveTo>
                  <a:pt x="5357967" y="4766303"/>
                </a:moveTo>
                <a:cubicBezTo>
                  <a:pt x="5362487" y="4850298"/>
                  <a:pt x="5407192" y="4927711"/>
                  <a:pt x="5477691" y="4973643"/>
                </a:cubicBezTo>
                <a:lnTo>
                  <a:pt x="5477691" y="4874656"/>
                </a:lnTo>
                <a:cubicBezTo>
                  <a:pt x="5456865" y="4870886"/>
                  <a:pt x="5441066" y="4852692"/>
                  <a:pt x="5441066" y="4830788"/>
                </a:cubicBezTo>
                <a:cubicBezTo>
                  <a:pt x="5441066" y="4825522"/>
                  <a:pt x="5442023" y="4820495"/>
                  <a:pt x="5443698" y="4815796"/>
                </a:cubicBezTo>
                <a:close/>
                <a:moveTo>
                  <a:pt x="5206225" y="4766303"/>
                </a:moveTo>
                <a:lnTo>
                  <a:pt x="5120494" y="4815796"/>
                </a:lnTo>
                <a:cubicBezTo>
                  <a:pt x="5122170" y="4820465"/>
                  <a:pt x="5123127" y="4825522"/>
                  <a:pt x="5123127" y="4830788"/>
                </a:cubicBezTo>
                <a:cubicBezTo>
                  <a:pt x="5123127" y="4852692"/>
                  <a:pt x="5107327" y="4870886"/>
                  <a:pt x="5086501" y="4874656"/>
                </a:cubicBezTo>
                <a:lnTo>
                  <a:pt x="5086501" y="4973643"/>
                </a:lnTo>
                <a:cubicBezTo>
                  <a:pt x="5157001" y="4927741"/>
                  <a:pt x="5201706" y="4850328"/>
                  <a:pt x="5206225" y="4766303"/>
                </a:cubicBezTo>
                <a:close/>
                <a:moveTo>
                  <a:pt x="4950798" y="4766303"/>
                </a:moveTo>
                <a:cubicBezTo>
                  <a:pt x="4955316" y="4850298"/>
                  <a:pt x="5000022" y="4927711"/>
                  <a:pt x="5070522" y="4973643"/>
                </a:cubicBezTo>
                <a:lnTo>
                  <a:pt x="5070522" y="4874656"/>
                </a:lnTo>
                <a:cubicBezTo>
                  <a:pt x="5049696" y="4870886"/>
                  <a:pt x="5033895" y="4852692"/>
                  <a:pt x="5033895" y="4830788"/>
                </a:cubicBezTo>
                <a:cubicBezTo>
                  <a:pt x="5033895" y="4825522"/>
                  <a:pt x="5034853" y="4820495"/>
                  <a:pt x="5036528" y="4815796"/>
                </a:cubicBezTo>
                <a:close/>
                <a:moveTo>
                  <a:pt x="4799025" y="4766303"/>
                </a:moveTo>
                <a:lnTo>
                  <a:pt x="4713294" y="4815796"/>
                </a:lnTo>
                <a:cubicBezTo>
                  <a:pt x="4714970" y="4820465"/>
                  <a:pt x="4715928" y="4825522"/>
                  <a:pt x="4715928" y="4830788"/>
                </a:cubicBezTo>
                <a:cubicBezTo>
                  <a:pt x="4715928" y="4852692"/>
                  <a:pt x="4700128" y="4870886"/>
                  <a:pt x="4679301" y="4874656"/>
                </a:cubicBezTo>
                <a:lnTo>
                  <a:pt x="4679301" y="4973643"/>
                </a:lnTo>
                <a:cubicBezTo>
                  <a:pt x="4749801" y="4927741"/>
                  <a:pt x="4794507" y="4850328"/>
                  <a:pt x="4799025" y="4766303"/>
                </a:cubicBezTo>
                <a:close/>
                <a:moveTo>
                  <a:pt x="4543597" y="4766303"/>
                </a:moveTo>
                <a:cubicBezTo>
                  <a:pt x="4548116" y="4850298"/>
                  <a:pt x="4592823" y="4927711"/>
                  <a:pt x="4663323" y="4973643"/>
                </a:cubicBezTo>
                <a:lnTo>
                  <a:pt x="4663323" y="4874656"/>
                </a:lnTo>
                <a:cubicBezTo>
                  <a:pt x="4642495" y="4870886"/>
                  <a:pt x="4626695" y="4852692"/>
                  <a:pt x="4626695" y="4830788"/>
                </a:cubicBezTo>
                <a:cubicBezTo>
                  <a:pt x="4626695" y="4825522"/>
                  <a:pt x="4627653" y="4820495"/>
                  <a:pt x="4629329" y="4815796"/>
                </a:cubicBezTo>
                <a:close/>
                <a:moveTo>
                  <a:pt x="4391855" y="4766303"/>
                </a:moveTo>
                <a:lnTo>
                  <a:pt x="4306124" y="4815796"/>
                </a:lnTo>
                <a:cubicBezTo>
                  <a:pt x="4307801" y="4820465"/>
                  <a:pt x="4308757" y="4825522"/>
                  <a:pt x="4308757" y="4830788"/>
                </a:cubicBezTo>
                <a:cubicBezTo>
                  <a:pt x="4308757" y="4852692"/>
                  <a:pt x="4292958" y="4870886"/>
                  <a:pt x="4272131" y="4874656"/>
                </a:cubicBezTo>
                <a:lnTo>
                  <a:pt x="4272131" y="4973643"/>
                </a:lnTo>
                <a:cubicBezTo>
                  <a:pt x="4342631" y="4927741"/>
                  <a:pt x="4387337" y="4850328"/>
                  <a:pt x="4391855" y="4766303"/>
                </a:cubicBezTo>
                <a:close/>
                <a:moveTo>
                  <a:pt x="4136428" y="4766303"/>
                </a:moveTo>
                <a:cubicBezTo>
                  <a:pt x="4140946" y="4850298"/>
                  <a:pt x="4185652" y="4927711"/>
                  <a:pt x="4256152" y="4973643"/>
                </a:cubicBezTo>
                <a:lnTo>
                  <a:pt x="4256152" y="4874656"/>
                </a:lnTo>
                <a:cubicBezTo>
                  <a:pt x="4235325" y="4870886"/>
                  <a:pt x="4219526" y="4852692"/>
                  <a:pt x="4219526" y="4830788"/>
                </a:cubicBezTo>
                <a:cubicBezTo>
                  <a:pt x="4219526" y="4825522"/>
                  <a:pt x="4220483" y="4820495"/>
                  <a:pt x="4222160" y="4815796"/>
                </a:cubicBezTo>
                <a:close/>
                <a:moveTo>
                  <a:pt x="3984685" y="4766303"/>
                </a:moveTo>
                <a:lnTo>
                  <a:pt x="3898954" y="4815796"/>
                </a:lnTo>
                <a:cubicBezTo>
                  <a:pt x="3900630" y="4820465"/>
                  <a:pt x="3901588" y="4825522"/>
                  <a:pt x="3901588" y="4830788"/>
                </a:cubicBezTo>
                <a:cubicBezTo>
                  <a:pt x="3901588" y="4852692"/>
                  <a:pt x="3885788" y="4870886"/>
                  <a:pt x="3864961" y="4874656"/>
                </a:cubicBezTo>
                <a:lnTo>
                  <a:pt x="3864961" y="4973643"/>
                </a:lnTo>
                <a:cubicBezTo>
                  <a:pt x="3935461" y="4927741"/>
                  <a:pt x="3980167" y="4850328"/>
                  <a:pt x="3984685" y="4766303"/>
                </a:cubicBezTo>
                <a:close/>
                <a:moveTo>
                  <a:pt x="3729228" y="4766303"/>
                </a:moveTo>
                <a:cubicBezTo>
                  <a:pt x="3733746" y="4850298"/>
                  <a:pt x="3778452" y="4927711"/>
                  <a:pt x="3848952" y="4973643"/>
                </a:cubicBezTo>
                <a:lnTo>
                  <a:pt x="3848952" y="4874656"/>
                </a:lnTo>
                <a:cubicBezTo>
                  <a:pt x="3828125" y="4870886"/>
                  <a:pt x="3812325" y="4852692"/>
                  <a:pt x="3812325" y="4830788"/>
                </a:cubicBezTo>
                <a:cubicBezTo>
                  <a:pt x="3812325" y="4825522"/>
                  <a:pt x="3813283" y="4820495"/>
                  <a:pt x="3814959" y="4815796"/>
                </a:cubicBezTo>
                <a:close/>
                <a:moveTo>
                  <a:pt x="3577485" y="4766303"/>
                </a:moveTo>
                <a:lnTo>
                  <a:pt x="3491754" y="4815796"/>
                </a:lnTo>
                <a:cubicBezTo>
                  <a:pt x="3493430" y="4820465"/>
                  <a:pt x="3494388" y="4825522"/>
                  <a:pt x="3494388" y="4830788"/>
                </a:cubicBezTo>
                <a:cubicBezTo>
                  <a:pt x="3494388" y="4852692"/>
                  <a:pt x="3478588" y="4870886"/>
                  <a:pt x="3457761" y="4874656"/>
                </a:cubicBezTo>
                <a:lnTo>
                  <a:pt x="3457761" y="4973643"/>
                </a:lnTo>
                <a:cubicBezTo>
                  <a:pt x="3528261" y="4927741"/>
                  <a:pt x="3572967" y="4850328"/>
                  <a:pt x="3577485" y="4766303"/>
                </a:cubicBezTo>
                <a:close/>
                <a:moveTo>
                  <a:pt x="3322058" y="4766303"/>
                </a:moveTo>
                <a:cubicBezTo>
                  <a:pt x="3326576" y="4850298"/>
                  <a:pt x="3371282" y="4927711"/>
                  <a:pt x="3441782" y="4973643"/>
                </a:cubicBezTo>
                <a:lnTo>
                  <a:pt x="3441782" y="4874656"/>
                </a:lnTo>
                <a:cubicBezTo>
                  <a:pt x="3420955" y="4870886"/>
                  <a:pt x="3405156" y="4852692"/>
                  <a:pt x="3405156" y="4830788"/>
                </a:cubicBezTo>
                <a:cubicBezTo>
                  <a:pt x="3405156" y="4825522"/>
                  <a:pt x="3406113" y="4820495"/>
                  <a:pt x="3407789" y="4815796"/>
                </a:cubicBezTo>
                <a:close/>
                <a:moveTo>
                  <a:pt x="3170316" y="4766303"/>
                </a:moveTo>
                <a:lnTo>
                  <a:pt x="3084585" y="4815796"/>
                </a:lnTo>
                <a:cubicBezTo>
                  <a:pt x="3086260" y="4820465"/>
                  <a:pt x="3087218" y="4825522"/>
                  <a:pt x="3087218" y="4830788"/>
                </a:cubicBezTo>
                <a:cubicBezTo>
                  <a:pt x="3087218" y="4852692"/>
                  <a:pt x="3071418" y="4870886"/>
                  <a:pt x="3050591" y="4874656"/>
                </a:cubicBezTo>
                <a:lnTo>
                  <a:pt x="3050591" y="4973643"/>
                </a:lnTo>
                <a:cubicBezTo>
                  <a:pt x="3121091" y="4927741"/>
                  <a:pt x="3165797" y="4850328"/>
                  <a:pt x="3170316" y="4766303"/>
                </a:cubicBezTo>
                <a:close/>
                <a:moveTo>
                  <a:pt x="2914858" y="4766303"/>
                </a:moveTo>
                <a:cubicBezTo>
                  <a:pt x="2919377" y="4850298"/>
                  <a:pt x="2964082" y="4927711"/>
                  <a:pt x="3034582" y="4973643"/>
                </a:cubicBezTo>
                <a:lnTo>
                  <a:pt x="3034582" y="4874656"/>
                </a:lnTo>
                <a:cubicBezTo>
                  <a:pt x="3013755" y="4870886"/>
                  <a:pt x="2997956" y="4852692"/>
                  <a:pt x="2997956" y="4830788"/>
                </a:cubicBezTo>
                <a:cubicBezTo>
                  <a:pt x="2997956" y="4825522"/>
                  <a:pt x="2998913" y="4820495"/>
                  <a:pt x="3000589" y="4815796"/>
                </a:cubicBezTo>
                <a:close/>
                <a:moveTo>
                  <a:pt x="2763116" y="4766303"/>
                </a:moveTo>
                <a:lnTo>
                  <a:pt x="2677385" y="4815796"/>
                </a:lnTo>
                <a:cubicBezTo>
                  <a:pt x="2679060" y="4820465"/>
                  <a:pt x="2680018" y="4825522"/>
                  <a:pt x="2680018" y="4830788"/>
                </a:cubicBezTo>
                <a:cubicBezTo>
                  <a:pt x="2680018" y="4852692"/>
                  <a:pt x="2664218" y="4870886"/>
                  <a:pt x="2643392" y="4874656"/>
                </a:cubicBezTo>
                <a:lnTo>
                  <a:pt x="2643392" y="4973643"/>
                </a:lnTo>
                <a:cubicBezTo>
                  <a:pt x="2713891" y="4927741"/>
                  <a:pt x="2758597" y="4850328"/>
                  <a:pt x="2763116" y="4766303"/>
                </a:cubicBezTo>
                <a:close/>
                <a:moveTo>
                  <a:pt x="2507688" y="4766303"/>
                </a:moveTo>
                <a:cubicBezTo>
                  <a:pt x="2512207" y="4850298"/>
                  <a:pt x="2556912" y="4927711"/>
                  <a:pt x="2627412" y="4973643"/>
                </a:cubicBezTo>
                <a:lnTo>
                  <a:pt x="2627412" y="4874656"/>
                </a:lnTo>
                <a:cubicBezTo>
                  <a:pt x="2606586" y="4870886"/>
                  <a:pt x="2590786" y="4852692"/>
                  <a:pt x="2590786" y="4830788"/>
                </a:cubicBezTo>
                <a:cubicBezTo>
                  <a:pt x="2590786" y="4825522"/>
                  <a:pt x="2591743" y="4820495"/>
                  <a:pt x="2593419" y="4815796"/>
                </a:cubicBezTo>
                <a:close/>
                <a:moveTo>
                  <a:pt x="2355946" y="4766303"/>
                </a:moveTo>
                <a:lnTo>
                  <a:pt x="2270215" y="4815796"/>
                </a:lnTo>
                <a:cubicBezTo>
                  <a:pt x="2271891" y="4820465"/>
                  <a:pt x="2272848" y="4825522"/>
                  <a:pt x="2272848" y="4830788"/>
                </a:cubicBezTo>
                <a:cubicBezTo>
                  <a:pt x="2272848" y="4852692"/>
                  <a:pt x="2257049" y="4870886"/>
                  <a:pt x="2236222" y="4874656"/>
                </a:cubicBezTo>
                <a:lnTo>
                  <a:pt x="2236222" y="4973643"/>
                </a:lnTo>
                <a:cubicBezTo>
                  <a:pt x="2306722" y="4927741"/>
                  <a:pt x="2351427" y="4850328"/>
                  <a:pt x="2355946" y="4766303"/>
                </a:cubicBezTo>
                <a:close/>
                <a:moveTo>
                  <a:pt x="2100488" y="4766303"/>
                </a:moveTo>
                <a:cubicBezTo>
                  <a:pt x="2105007" y="4850298"/>
                  <a:pt x="2149713" y="4927711"/>
                  <a:pt x="2220213" y="4973643"/>
                </a:cubicBezTo>
                <a:lnTo>
                  <a:pt x="2220213" y="4874656"/>
                </a:lnTo>
                <a:cubicBezTo>
                  <a:pt x="2199386" y="4870886"/>
                  <a:pt x="2183586" y="4852692"/>
                  <a:pt x="2183586" y="4830788"/>
                </a:cubicBezTo>
                <a:cubicBezTo>
                  <a:pt x="2183586" y="4825522"/>
                  <a:pt x="2184544" y="4820495"/>
                  <a:pt x="2186219" y="4815796"/>
                </a:cubicBezTo>
                <a:close/>
                <a:moveTo>
                  <a:pt x="1948746" y="4766303"/>
                </a:moveTo>
                <a:lnTo>
                  <a:pt x="1863015" y="4815796"/>
                </a:lnTo>
                <a:cubicBezTo>
                  <a:pt x="1864691" y="4820465"/>
                  <a:pt x="1865648" y="4825522"/>
                  <a:pt x="1865648" y="4830788"/>
                </a:cubicBezTo>
                <a:cubicBezTo>
                  <a:pt x="1865648" y="4852692"/>
                  <a:pt x="1849849" y="4870886"/>
                  <a:pt x="1829022" y="4874656"/>
                </a:cubicBezTo>
                <a:lnTo>
                  <a:pt x="1829022" y="4973643"/>
                </a:lnTo>
                <a:cubicBezTo>
                  <a:pt x="1899522" y="4927741"/>
                  <a:pt x="1944228" y="4850328"/>
                  <a:pt x="1948746" y="4766303"/>
                </a:cubicBezTo>
                <a:close/>
                <a:moveTo>
                  <a:pt x="1693318" y="4766303"/>
                </a:moveTo>
                <a:cubicBezTo>
                  <a:pt x="1697837" y="4850298"/>
                  <a:pt x="1742543" y="4927711"/>
                  <a:pt x="1813043" y="4973643"/>
                </a:cubicBezTo>
                <a:lnTo>
                  <a:pt x="1813043" y="4874656"/>
                </a:lnTo>
                <a:cubicBezTo>
                  <a:pt x="1792216" y="4870886"/>
                  <a:pt x="1776416" y="4852692"/>
                  <a:pt x="1776416" y="4830788"/>
                </a:cubicBezTo>
                <a:cubicBezTo>
                  <a:pt x="1776416" y="4825522"/>
                  <a:pt x="1777374" y="4820495"/>
                  <a:pt x="1779050" y="4815796"/>
                </a:cubicBezTo>
                <a:close/>
                <a:moveTo>
                  <a:pt x="1541576" y="4766303"/>
                </a:moveTo>
                <a:lnTo>
                  <a:pt x="1455845" y="4815796"/>
                </a:lnTo>
                <a:cubicBezTo>
                  <a:pt x="1457521" y="4820465"/>
                  <a:pt x="1458478" y="4825522"/>
                  <a:pt x="1458478" y="4830788"/>
                </a:cubicBezTo>
                <a:cubicBezTo>
                  <a:pt x="1458478" y="4852692"/>
                  <a:pt x="1442679" y="4870886"/>
                  <a:pt x="1421852" y="4874656"/>
                </a:cubicBezTo>
                <a:lnTo>
                  <a:pt x="1421852" y="4973643"/>
                </a:lnTo>
                <a:cubicBezTo>
                  <a:pt x="1492352" y="4927741"/>
                  <a:pt x="1537058" y="4850328"/>
                  <a:pt x="1541576" y="4766303"/>
                </a:cubicBezTo>
                <a:close/>
                <a:moveTo>
                  <a:pt x="1286149" y="4766303"/>
                </a:moveTo>
                <a:cubicBezTo>
                  <a:pt x="1290667" y="4850298"/>
                  <a:pt x="1335373" y="4927711"/>
                  <a:pt x="1405873" y="4973643"/>
                </a:cubicBezTo>
                <a:lnTo>
                  <a:pt x="1405873" y="4874656"/>
                </a:lnTo>
                <a:cubicBezTo>
                  <a:pt x="1385046" y="4870886"/>
                  <a:pt x="1369246" y="4852692"/>
                  <a:pt x="1369246" y="4830788"/>
                </a:cubicBezTo>
                <a:cubicBezTo>
                  <a:pt x="1369246" y="4825522"/>
                  <a:pt x="1370204" y="4820495"/>
                  <a:pt x="1371880" y="4815796"/>
                </a:cubicBezTo>
                <a:close/>
                <a:moveTo>
                  <a:pt x="1134376" y="4766303"/>
                </a:moveTo>
                <a:lnTo>
                  <a:pt x="1048645" y="4815796"/>
                </a:lnTo>
                <a:cubicBezTo>
                  <a:pt x="1050321" y="4820465"/>
                  <a:pt x="1051279" y="4825522"/>
                  <a:pt x="1051279" y="4830788"/>
                </a:cubicBezTo>
                <a:cubicBezTo>
                  <a:pt x="1051279" y="4852692"/>
                  <a:pt x="1035479" y="4870886"/>
                  <a:pt x="1014652" y="4874656"/>
                </a:cubicBezTo>
                <a:lnTo>
                  <a:pt x="1014652" y="4973643"/>
                </a:lnTo>
                <a:cubicBezTo>
                  <a:pt x="1085152" y="4927741"/>
                  <a:pt x="1129858" y="4850328"/>
                  <a:pt x="1134376" y="4766303"/>
                </a:cubicBezTo>
                <a:close/>
                <a:moveTo>
                  <a:pt x="878949" y="4766303"/>
                </a:moveTo>
                <a:cubicBezTo>
                  <a:pt x="883467" y="4850298"/>
                  <a:pt x="928173" y="4927711"/>
                  <a:pt x="998673" y="4973643"/>
                </a:cubicBezTo>
                <a:lnTo>
                  <a:pt x="998673" y="4874656"/>
                </a:lnTo>
                <a:cubicBezTo>
                  <a:pt x="977846" y="4870886"/>
                  <a:pt x="962047" y="4852692"/>
                  <a:pt x="962047" y="4830788"/>
                </a:cubicBezTo>
                <a:cubicBezTo>
                  <a:pt x="962047" y="4825522"/>
                  <a:pt x="963004" y="4820495"/>
                  <a:pt x="964680" y="4815796"/>
                </a:cubicBezTo>
                <a:close/>
                <a:moveTo>
                  <a:pt x="727206" y="4766303"/>
                </a:moveTo>
                <a:lnTo>
                  <a:pt x="641475" y="4815796"/>
                </a:lnTo>
                <a:cubicBezTo>
                  <a:pt x="643151" y="4820465"/>
                  <a:pt x="644109" y="4825522"/>
                  <a:pt x="644109" y="4830788"/>
                </a:cubicBezTo>
                <a:cubicBezTo>
                  <a:pt x="644109" y="4852692"/>
                  <a:pt x="628309" y="4870886"/>
                  <a:pt x="607482" y="4874656"/>
                </a:cubicBezTo>
                <a:lnTo>
                  <a:pt x="607482" y="4973643"/>
                </a:lnTo>
                <a:cubicBezTo>
                  <a:pt x="677982" y="4927741"/>
                  <a:pt x="722688" y="4850328"/>
                  <a:pt x="727206" y="4766303"/>
                </a:cubicBezTo>
                <a:close/>
                <a:moveTo>
                  <a:pt x="471779" y="4766303"/>
                </a:moveTo>
                <a:cubicBezTo>
                  <a:pt x="476297" y="4850298"/>
                  <a:pt x="521003" y="4927711"/>
                  <a:pt x="591503" y="4973643"/>
                </a:cubicBezTo>
                <a:lnTo>
                  <a:pt x="591503" y="4874656"/>
                </a:lnTo>
                <a:cubicBezTo>
                  <a:pt x="570676" y="4870886"/>
                  <a:pt x="554877" y="4852692"/>
                  <a:pt x="554877" y="4830788"/>
                </a:cubicBezTo>
                <a:cubicBezTo>
                  <a:pt x="554877" y="4825522"/>
                  <a:pt x="555834" y="4820495"/>
                  <a:pt x="557510" y="4815796"/>
                </a:cubicBezTo>
                <a:close/>
                <a:moveTo>
                  <a:pt x="320037" y="4766303"/>
                </a:moveTo>
                <a:lnTo>
                  <a:pt x="234306" y="4815796"/>
                </a:lnTo>
                <a:cubicBezTo>
                  <a:pt x="235981" y="4820465"/>
                  <a:pt x="236939" y="4825522"/>
                  <a:pt x="236939" y="4830788"/>
                </a:cubicBezTo>
                <a:cubicBezTo>
                  <a:pt x="236939" y="4852692"/>
                  <a:pt x="221139" y="4870886"/>
                  <a:pt x="200312" y="4874656"/>
                </a:cubicBezTo>
                <a:lnTo>
                  <a:pt x="200312" y="4973643"/>
                </a:lnTo>
                <a:cubicBezTo>
                  <a:pt x="270812" y="4927741"/>
                  <a:pt x="315518" y="4850328"/>
                  <a:pt x="320037" y="4766303"/>
                </a:cubicBezTo>
                <a:close/>
                <a:moveTo>
                  <a:pt x="64609" y="4766303"/>
                </a:moveTo>
                <a:cubicBezTo>
                  <a:pt x="69127" y="4850298"/>
                  <a:pt x="113833" y="4927711"/>
                  <a:pt x="184333" y="4973643"/>
                </a:cubicBezTo>
                <a:lnTo>
                  <a:pt x="184333" y="4874656"/>
                </a:lnTo>
                <a:cubicBezTo>
                  <a:pt x="163506" y="4870886"/>
                  <a:pt x="147707" y="4852692"/>
                  <a:pt x="147707" y="4830788"/>
                </a:cubicBezTo>
                <a:cubicBezTo>
                  <a:pt x="147707" y="4825522"/>
                  <a:pt x="148664" y="4820495"/>
                  <a:pt x="150340" y="4815796"/>
                </a:cubicBezTo>
                <a:close/>
                <a:moveTo>
                  <a:pt x="11838543" y="4746553"/>
                </a:moveTo>
                <a:cubicBezTo>
                  <a:pt x="11830522" y="4756847"/>
                  <a:pt x="11818763" y="4764088"/>
                  <a:pt x="11805297" y="4766213"/>
                </a:cubicBezTo>
                <a:lnTo>
                  <a:pt x="11805297" y="4903652"/>
                </a:lnTo>
                <a:cubicBezTo>
                  <a:pt x="11821067" y="4906584"/>
                  <a:pt x="11833904" y="4917836"/>
                  <a:pt x="11839111" y="4932708"/>
                </a:cubicBezTo>
                <a:cubicBezTo>
                  <a:pt x="11839380" y="4933486"/>
                  <a:pt x="11839649" y="4934294"/>
                  <a:pt x="11839889" y="4935102"/>
                </a:cubicBezTo>
                <a:cubicBezTo>
                  <a:pt x="11841175" y="4939261"/>
                  <a:pt x="11841894" y="4943660"/>
                  <a:pt x="11841894" y="4948238"/>
                </a:cubicBezTo>
                <a:cubicBezTo>
                  <a:pt x="11841894" y="4953295"/>
                  <a:pt x="11840996" y="4958113"/>
                  <a:pt x="11839440" y="4962661"/>
                </a:cubicBezTo>
                <a:lnTo>
                  <a:pt x="11959373" y="5031904"/>
                </a:lnTo>
                <a:cubicBezTo>
                  <a:pt x="11967483" y="5021820"/>
                  <a:pt x="11979243" y="5014788"/>
                  <a:pt x="11992619" y="5012783"/>
                </a:cubicBezTo>
                <a:lnTo>
                  <a:pt x="11992619" y="4992645"/>
                </a:lnTo>
                <a:cubicBezTo>
                  <a:pt x="11909880" y="4943031"/>
                  <a:pt x="11858172" y="4853440"/>
                  <a:pt x="11856557" y="4756967"/>
                </a:cubicBezTo>
                <a:close/>
                <a:moveTo>
                  <a:pt x="11024172" y="4746553"/>
                </a:moveTo>
                <a:cubicBezTo>
                  <a:pt x="11016153" y="4756847"/>
                  <a:pt x="11004393" y="4764088"/>
                  <a:pt x="10990928" y="4766213"/>
                </a:cubicBezTo>
                <a:lnTo>
                  <a:pt x="10990928" y="4903652"/>
                </a:lnTo>
                <a:cubicBezTo>
                  <a:pt x="11006697" y="4906584"/>
                  <a:pt x="11019535" y="4917836"/>
                  <a:pt x="11024741" y="4932708"/>
                </a:cubicBezTo>
                <a:cubicBezTo>
                  <a:pt x="11025010" y="4933486"/>
                  <a:pt x="11025280" y="4934294"/>
                  <a:pt x="11025520" y="4935102"/>
                </a:cubicBezTo>
                <a:cubicBezTo>
                  <a:pt x="11026806" y="4939261"/>
                  <a:pt x="11027524" y="4943660"/>
                  <a:pt x="11027524" y="4948238"/>
                </a:cubicBezTo>
                <a:cubicBezTo>
                  <a:pt x="11027524" y="4953295"/>
                  <a:pt x="11026626" y="4958113"/>
                  <a:pt x="11025070" y="4962661"/>
                </a:cubicBezTo>
                <a:lnTo>
                  <a:pt x="11145004" y="5031904"/>
                </a:lnTo>
                <a:cubicBezTo>
                  <a:pt x="11153113" y="5021820"/>
                  <a:pt x="11164873" y="5014788"/>
                  <a:pt x="11178249" y="5012783"/>
                </a:cubicBezTo>
                <a:lnTo>
                  <a:pt x="11178249" y="4992645"/>
                </a:lnTo>
                <a:cubicBezTo>
                  <a:pt x="11095510" y="4943031"/>
                  <a:pt x="11043802" y="4853440"/>
                  <a:pt x="11042186" y="4756967"/>
                </a:cubicBezTo>
                <a:close/>
                <a:moveTo>
                  <a:pt x="11431372" y="4746523"/>
                </a:moveTo>
                <a:cubicBezTo>
                  <a:pt x="11423353" y="4756817"/>
                  <a:pt x="11411593" y="4764058"/>
                  <a:pt x="11398127" y="4766183"/>
                </a:cubicBezTo>
                <a:lnTo>
                  <a:pt x="11398127" y="4903622"/>
                </a:lnTo>
                <a:cubicBezTo>
                  <a:pt x="11413897" y="4906554"/>
                  <a:pt x="11426734" y="4917806"/>
                  <a:pt x="11431941" y="4932678"/>
                </a:cubicBezTo>
                <a:cubicBezTo>
                  <a:pt x="11431941" y="4932708"/>
                  <a:pt x="11431941" y="4932708"/>
                  <a:pt x="11431941" y="4932708"/>
                </a:cubicBezTo>
                <a:cubicBezTo>
                  <a:pt x="11432210" y="4933486"/>
                  <a:pt x="11432480" y="4934294"/>
                  <a:pt x="11432719" y="4935102"/>
                </a:cubicBezTo>
                <a:cubicBezTo>
                  <a:pt x="11434005" y="4939261"/>
                  <a:pt x="11434724" y="4943660"/>
                  <a:pt x="11434724" y="4948238"/>
                </a:cubicBezTo>
                <a:cubicBezTo>
                  <a:pt x="11434724" y="4953295"/>
                  <a:pt x="11433826" y="4958113"/>
                  <a:pt x="11432270" y="4962661"/>
                </a:cubicBezTo>
                <a:lnTo>
                  <a:pt x="11552203" y="5031904"/>
                </a:lnTo>
                <a:cubicBezTo>
                  <a:pt x="11560313" y="5021820"/>
                  <a:pt x="11572073" y="5014788"/>
                  <a:pt x="11585449" y="5012783"/>
                </a:cubicBezTo>
                <a:lnTo>
                  <a:pt x="11585449" y="4992615"/>
                </a:lnTo>
                <a:cubicBezTo>
                  <a:pt x="11502710" y="4943001"/>
                  <a:pt x="11451002" y="4853410"/>
                  <a:pt x="11449386" y="4756937"/>
                </a:cubicBezTo>
                <a:close/>
                <a:moveTo>
                  <a:pt x="10209803" y="4746523"/>
                </a:moveTo>
                <a:cubicBezTo>
                  <a:pt x="10201784" y="4756817"/>
                  <a:pt x="10190023" y="4764058"/>
                  <a:pt x="10176558" y="4766183"/>
                </a:cubicBezTo>
                <a:lnTo>
                  <a:pt x="10176558" y="4903622"/>
                </a:lnTo>
                <a:cubicBezTo>
                  <a:pt x="10192327" y="4906554"/>
                  <a:pt x="10205165" y="4917806"/>
                  <a:pt x="10210371" y="4932678"/>
                </a:cubicBezTo>
                <a:cubicBezTo>
                  <a:pt x="10210641" y="4933456"/>
                  <a:pt x="10210910" y="4934264"/>
                  <a:pt x="10211149" y="4935072"/>
                </a:cubicBezTo>
                <a:cubicBezTo>
                  <a:pt x="10212436" y="4939231"/>
                  <a:pt x="10213154" y="4943630"/>
                  <a:pt x="10213154" y="4948208"/>
                </a:cubicBezTo>
                <a:lnTo>
                  <a:pt x="10213154" y="4948298"/>
                </a:lnTo>
                <a:cubicBezTo>
                  <a:pt x="10213154" y="4953355"/>
                  <a:pt x="10212257" y="4958173"/>
                  <a:pt x="10210701" y="4962721"/>
                </a:cubicBezTo>
                <a:lnTo>
                  <a:pt x="10330634" y="5031964"/>
                </a:lnTo>
                <a:cubicBezTo>
                  <a:pt x="10338744" y="5021880"/>
                  <a:pt x="10350504" y="5014848"/>
                  <a:pt x="10363879" y="5012843"/>
                </a:cubicBezTo>
                <a:lnTo>
                  <a:pt x="10363879" y="4992615"/>
                </a:lnTo>
                <a:cubicBezTo>
                  <a:pt x="10281141" y="4943001"/>
                  <a:pt x="10229433" y="4853410"/>
                  <a:pt x="10227817" y="4756937"/>
                </a:cubicBezTo>
                <a:close/>
                <a:moveTo>
                  <a:pt x="9395434" y="4746523"/>
                </a:moveTo>
                <a:cubicBezTo>
                  <a:pt x="9387414" y="4756817"/>
                  <a:pt x="9375654" y="4764058"/>
                  <a:pt x="9362188" y="4766183"/>
                </a:cubicBezTo>
                <a:lnTo>
                  <a:pt x="9362188" y="4903622"/>
                </a:lnTo>
                <a:cubicBezTo>
                  <a:pt x="9377958" y="4906554"/>
                  <a:pt x="9390795" y="4917806"/>
                  <a:pt x="9396002" y="4932678"/>
                </a:cubicBezTo>
                <a:cubicBezTo>
                  <a:pt x="9396271" y="4933456"/>
                  <a:pt x="9396540" y="4934264"/>
                  <a:pt x="9396780" y="4935072"/>
                </a:cubicBezTo>
                <a:cubicBezTo>
                  <a:pt x="9398067" y="4939231"/>
                  <a:pt x="9398785" y="4943630"/>
                  <a:pt x="9398785" y="4948208"/>
                </a:cubicBezTo>
                <a:lnTo>
                  <a:pt x="9398785" y="4948298"/>
                </a:lnTo>
                <a:cubicBezTo>
                  <a:pt x="9398785" y="4953355"/>
                  <a:pt x="9397887" y="4958173"/>
                  <a:pt x="9396331" y="4962721"/>
                </a:cubicBezTo>
                <a:lnTo>
                  <a:pt x="9516265" y="5031964"/>
                </a:lnTo>
                <a:cubicBezTo>
                  <a:pt x="9524374" y="5021880"/>
                  <a:pt x="9536134" y="5014848"/>
                  <a:pt x="9549510" y="5012843"/>
                </a:cubicBezTo>
                <a:lnTo>
                  <a:pt x="9549510" y="4992615"/>
                </a:lnTo>
                <a:cubicBezTo>
                  <a:pt x="9466771" y="4943001"/>
                  <a:pt x="9415063" y="4853410"/>
                  <a:pt x="9413447" y="4756937"/>
                </a:cubicBezTo>
                <a:close/>
                <a:moveTo>
                  <a:pt x="8988264" y="4746523"/>
                </a:moveTo>
                <a:cubicBezTo>
                  <a:pt x="8980244" y="4756817"/>
                  <a:pt x="8968484" y="4764058"/>
                  <a:pt x="8955018" y="4766183"/>
                </a:cubicBezTo>
                <a:lnTo>
                  <a:pt x="8955018" y="4903622"/>
                </a:lnTo>
                <a:cubicBezTo>
                  <a:pt x="8970788" y="4906554"/>
                  <a:pt x="8983625" y="4917806"/>
                  <a:pt x="8988832" y="4932678"/>
                </a:cubicBezTo>
                <a:cubicBezTo>
                  <a:pt x="8989101" y="4933456"/>
                  <a:pt x="8989370" y="4934264"/>
                  <a:pt x="8989610" y="4935072"/>
                </a:cubicBezTo>
                <a:cubicBezTo>
                  <a:pt x="8990896" y="4939231"/>
                  <a:pt x="8991615" y="4943630"/>
                  <a:pt x="8991615" y="4948208"/>
                </a:cubicBezTo>
                <a:lnTo>
                  <a:pt x="8991615" y="4948298"/>
                </a:lnTo>
                <a:cubicBezTo>
                  <a:pt x="8991615" y="4953355"/>
                  <a:pt x="8990717" y="4958173"/>
                  <a:pt x="8989161" y="4962721"/>
                </a:cubicBezTo>
                <a:lnTo>
                  <a:pt x="9109095" y="5031964"/>
                </a:lnTo>
                <a:cubicBezTo>
                  <a:pt x="9117204" y="5021880"/>
                  <a:pt x="9128964" y="5014848"/>
                  <a:pt x="9142340" y="5012843"/>
                </a:cubicBezTo>
                <a:lnTo>
                  <a:pt x="9142340" y="4992615"/>
                </a:lnTo>
                <a:cubicBezTo>
                  <a:pt x="9059601" y="4943001"/>
                  <a:pt x="9007894" y="4853410"/>
                  <a:pt x="9006278" y="4756937"/>
                </a:cubicBezTo>
                <a:close/>
                <a:moveTo>
                  <a:pt x="8173893" y="4746523"/>
                </a:moveTo>
                <a:cubicBezTo>
                  <a:pt x="8165874" y="4756817"/>
                  <a:pt x="8154114" y="4764058"/>
                  <a:pt x="8140649" y="4766183"/>
                </a:cubicBezTo>
                <a:lnTo>
                  <a:pt x="8140649" y="4903622"/>
                </a:lnTo>
                <a:cubicBezTo>
                  <a:pt x="8156419" y="4906554"/>
                  <a:pt x="8169256" y="4917806"/>
                  <a:pt x="8174463" y="4932678"/>
                </a:cubicBezTo>
                <a:cubicBezTo>
                  <a:pt x="8174731" y="4933456"/>
                  <a:pt x="8175001" y="4934264"/>
                  <a:pt x="8175241" y="4935072"/>
                </a:cubicBezTo>
                <a:cubicBezTo>
                  <a:pt x="8176527" y="4939231"/>
                  <a:pt x="8177245" y="4943630"/>
                  <a:pt x="8177245" y="4948208"/>
                </a:cubicBezTo>
                <a:lnTo>
                  <a:pt x="8177245" y="4948298"/>
                </a:lnTo>
                <a:cubicBezTo>
                  <a:pt x="8177245" y="4953355"/>
                  <a:pt x="8176347" y="4958173"/>
                  <a:pt x="8174791" y="4962721"/>
                </a:cubicBezTo>
                <a:lnTo>
                  <a:pt x="8294725" y="5031964"/>
                </a:lnTo>
                <a:cubicBezTo>
                  <a:pt x="8302834" y="5021880"/>
                  <a:pt x="8314594" y="5014848"/>
                  <a:pt x="8327970" y="5012843"/>
                </a:cubicBezTo>
                <a:lnTo>
                  <a:pt x="8327970" y="4992615"/>
                </a:lnTo>
                <a:cubicBezTo>
                  <a:pt x="8245231" y="4943001"/>
                  <a:pt x="8193523" y="4853410"/>
                  <a:pt x="8191907" y="4756937"/>
                </a:cubicBezTo>
                <a:close/>
                <a:moveTo>
                  <a:pt x="7359524" y="4746523"/>
                </a:moveTo>
                <a:cubicBezTo>
                  <a:pt x="7351505" y="4756817"/>
                  <a:pt x="7339744" y="4764058"/>
                  <a:pt x="7326279" y="4766183"/>
                </a:cubicBezTo>
                <a:lnTo>
                  <a:pt x="7326279" y="4903622"/>
                </a:lnTo>
                <a:cubicBezTo>
                  <a:pt x="7342049" y="4906554"/>
                  <a:pt x="7354886" y="4917806"/>
                  <a:pt x="7360093" y="4932678"/>
                </a:cubicBezTo>
                <a:cubicBezTo>
                  <a:pt x="7360362" y="4933456"/>
                  <a:pt x="7360632" y="4934264"/>
                  <a:pt x="7360871" y="4935072"/>
                </a:cubicBezTo>
                <a:cubicBezTo>
                  <a:pt x="7362157" y="4939231"/>
                  <a:pt x="7362876" y="4943630"/>
                  <a:pt x="7362876" y="4948208"/>
                </a:cubicBezTo>
                <a:lnTo>
                  <a:pt x="7362876" y="4948298"/>
                </a:lnTo>
                <a:cubicBezTo>
                  <a:pt x="7362876" y="4953355"/>
                  <a:pt x="7361978" y="4958173"/>
                  <a:pt x="7360422" y="4962721"/>
                </a:cubicBezTo>
                <a:lnTo>
                  <a:pt x="7480355" y="5031964"/>
                </a:lnTo>
                <a:cubicBezTo>
                  <a:pt x="7488465" y="5021880"/>
                  <a:pt x="7500225" y="5014848"/>
                  <a:pt x="7513601" y="5012843"/>
                </a:cubicBezTo>
                <a:lnTo>
                  <a:pt x="7513601" y="4992615"/>
                </a:lnTo>
                <a:cubicBezTo>
                  <a:pt x="7430862" y="4943001"/>
                  <a:pt x="7379154" y="4853410"/>
                  <a:pt x="7377538" y="4756937"/>
                </a:cubicBezTo>
                <a:close/>
                <a:moveTo>
                  <a:pt x="6545155" y="4746523"/>
                </a:moveTo>
                <a:cubicBezTo>
                  <a:pt x="6537135" y="4756817"/>
                  <a:pt x="6525375" y="4764058"/>
                  <a:pt x="6511909" y="4766183"/>
                </a:cubicBezTo>
                <a:lnTo>
                  <a:pt x="6511909" y="4903622"/>
                </a:lnTo>
                <a:cubicBezTo>
                  <a:pt x="6527679" y="4906554"/>
                  <a:pt x="6540517" y="4917806"/>
                  <a:pt x="6545723" y="4932678"/>
                </a:cubicBezTo>
                <a:cubicBezTo>
                  <a:pt x="6545992" y="4933456"/>
                  <a:pt x="6546262" y="4934264"/>
                  <a:pt x="6546501" y="4935072"/>
                </a:cubicBezTo>
                <a:cubicBezTo>
                  <a:pt x="6547788" y="4939231"/>
                  <a:pt x="6548506" y="4943630"/>
                  <a:pt x="6548506" y="4948208"/>
                </a:cubicBezTo>
                <a:lnTo>
                  <a:pt x="6548506" y="4948298"/>
                </a:lnTo>
                <a:cubicBezTo>
                  <a:pt x="6548506" y="4953355"/>
                  <a:pt x="6547608" y="4958173"/>
                  <a:pt x="6546052" y="4962721"/>
                </a:cubicBezTo>
                <a:lnTo>
                  <a:pt x="6665986" y="5031964"/>
                </a:lnTo>
                <a:cubicBezTo>
                  <a:pt x="6674095" y="5021880"/>
                  <a:pt x="6685856" y="5014848"/>
                  <a:pt x="6699231" y="5012843"/>
                </a:cubicBezTo>
                <a:lnTo>
                  <a:pt x="6699231" y="4992615"/>
                </a:lnTo>
                <a:cubicBezTo>
                  <a:pt x="6616492" y="4943001"/>
                  <a:pt x="6564784" y="4853410"/>
                  <a:pt x="6563169" y="4756937"/>
                </a:cubicBezTo>
                <a:close/>
                <a:moveTo>
                  <a:pt x="6137985" y="4746523"/>
                </a:moveTo>
                <a:cubicBezTo>
                  <a:pt x="6129965" y="4756817"/>
                  <a:pt x="6118205" y="4764058"/>
                  <a:pt x="6104739" y="4766183"/>
                </a:cubicBezTo>
                <a:lnTo>
                  <a:pt x="6104739" y="4903622"/>
                </a:lnTo>
                <a:cubicBezTo>
                  <a:pt x="6120509" y="4906554"/>
                  <a:pt x="6133346" y="4917806"/>
                  <a:pt x="6138553" y="4932678"/>
                </a:cubicBezTo>
                <a:cubicBezTo>
                  <a:pt x="6138823" y="4933456"/>
                  <a:pt x="6139092" y="4934264"/>
                  <a:pt x="6139331" y="4935072"/>
                </a:cubicBezTo>
                <a:cubicBezTo>
                  <a:pt x="6140618" y="4939231"/>
                  <a:pt x="6141336" y="4943630"/>
                  <a:pt x="6141336" y="4948208"/>
                </a:cubicBezTo>
                <a:lnTo>
                  <a:pt x="6141336" y="4948298"/>
                </a:lnTo>
                <a:cubicBezTo>
                  <a:pt x="6141336" y="4953355"/>
                  <a:pt x="6140439" y="4958173"/>
                  <a:pt x="6138883" y="4962721"/>
                </a:cubicBezTo>
                <a:lnTo>
                  <a:pt x="6258816" y="5031964"/>
                </a:lnTo>
                <a:cubicBezTo>
                  <a:pt x="6266926" y="5021880"/>
                  <a:pt x="6278685" y="5014848"/>
                  <a:pt x="6292061" y="5012843"/>
                </a:cubicBezTo>
                <a:lnTo>
                  <a:pt x="6292061" y="4992615"/>
                </a:lnTo>
                <a:cubicBezTo>
                  <a:pt x="6209323" y="4943001"/>
                  <a:pt x="6157615" y="4853410"/>
                  <a:pt x="6155999" y="4756937"/>
                </a:cubicBezTo>
                <a:close/>
                <a:moveTo>
                  <a:pt x="5323616" y="4746523"/>
                </a:moveTo>
                <a:cubicBezTo>
                  <a:pt x="5315596" y="4756817"/>
                  <a:pt x="5303836" y="4764058"/>
                  <a:pt x="5290370" y="4766183"/>
                </a:cubicBezTo>
                <a:lnTo>
                  <a:pt x="5290370" y="4903622"/>
                </a:lnTo>
                <a:cubicBezTo>
                  <a:pt x="5306140" y="4906554"/>
                  <a:pt x="5318977" y="4917806"/>
                  <a:pt x="5324183" y="4932678"/>
                </a:cubicBezTo>
                <a:cubicBezTo>
                  <a:pt x="5324453" y="4933456"/>
                  <a:pt x="5324722" y="4934264"/>
                  <a:pt x="5324961" y="4935072"/>
                </a:cubicBezTo>
                <a:cubicBezTo>
                  <a:pt x="5326248" y="4939231"/>
                  <a:pt x="5326966" y="4943630"/>
                  <a:pt x="5326966" y="4948208"/>
                </a:cubicBezTo>
                <a:lnTo>
                  <a:pt x="5326966" y="4948298"/>
                </a:lnTo>
                <a:cubicBezTo>
                  <a:pt x="5326966" y="4953355"/>
                  <a:pt x="5326069" y="4958173"/>
                  <a:pt x="5324513" y="4962721"/>
                </a:cubicBezTo>
                <a:lnTo>
                  <a:pt x="5444446" y="5031964"/>
                </a:lnTo>
                <a:cubicBezTo>
                  <a:pt x="5452556" y="5021880"/>
                  <a:pt x="5464316" y="5014848"/>
                  <a:pt x="5477691" y="5012843"/>
                </a:cubicBezTo>
                <a:lnTo>
                  <a:pt x="5477691" y="4992615"/>
                </a:lnTo>
                <a:cubicBezTo>
                  <a:pt x="5394953" y="4943001"/>
                  <a:pt x="5343245" y="4853410"/>
                  <a:pt x="5341630" y="4756937"/>
                </a:cubicBezTo>
                <a:close/>
                <a:moveTo>
                  <a:pt x="4916415" y="4746523"/>
                </a:moveTo>
                <a:cubicBezTo>
                  <a:pt x="4908396" y="4756817"/>
                  <a:pt x="4896637" y="4764058"/>
                  <a:pt x="4883170" y="4766183"/>
                </a:cubicBezTo>
                <a:lnTo>
                  <a:pt x="4883170" y="4903622"/>
                </a:lnTo>
                <a:cubicBezTo>
                  <a:pt x="4898941" y="4906554"/>
                  <a:pt x="4911778" y="4917806"/>
                  <a:pt x="4916984" y="4932678"/>
                </a:cubicBezTo>
                <a:cubicBezTo>
                  <a:pt x="4917253" y="4933456"/>
                  <a:pt x="4917523" y="4934264"/>
                  <a:pt x="4917762" y="4935072"/>
                </a:cubicBezTo>
                <a:cubicBezTo>
                  <a:pt x="4919050" y="4939231"/>
                  <a:pt x="4919767" y="4943630"/>
                  <a:pt x="4919767" y="4948208"/>
                </a:cubicBezTo>
                <a:lnTo>
                  <a:pt x="4919767" y="4948298"/>
                </a:lnTo>
                <a:cubicBezTo>
                  <a:pt x="4919767" y="4953355"/>
                  <a:pt x="4918870" y="4958173"/>
                  <a:pt x="4917313" y="4962721"/>
                </a:cubicBezTo>
                <a:lnTo>
                  <a:pt x="5037247" y="5031964"/>
                </a:lnTo>
                <a:cubicBezTo>
                  <a:pt x="5045356" y="5021880"/>
                  <a:pt x="5057116" y="5014848"/>
                  <a:pt x="5070492" y="5012843"/>
                </a:cubicBezTo>
                <a:lnTo>
                  <a:pt x="5070492" y="4992615"/>
                </a:lnTo>
                <a:cubicBezTo>
                  <a:pt x="4987753" y="4943001"/>
                  <a:pt x="4936045" y="4853410"/>
                  <a:pt x="4934429" y="4756937"/>
                </a:cubicBezTo>
                <a:close/>
                <a:moveTo>
                  <a:pt x="4102046" y="4746523"/>
                </a:moveTo>
                <a:cubicBezTo>
                  <a:pt x="4094026" y="4756817"/>
                  <a:pt x="4082266" y="4764058"/>
                  <a:pt x="4068801" y="4766183"/>
                </a:cubicBezTo>
                <a:lnTo>
                  <a:pt x="4068801" y="4903622"/>
                </a:lnTo>
                <a:cubicBezTo>
                  <a:pt x="4084570" y="4906554"/>
                  <a:pt x="4097407" y="4917806"/>
                  <a:pt x="4102614" y="4932678"/>
                </a:cubicBezTo>
                <a:cubicBezTo>
                  <a:pt x="4102884" y="4933456"/>
                  <a:pt x="4103153" y="4934264"/>
                  <a:pt x="4103392" y="4935072"/>
                </a:cubicBezTo>
                <a:cubicBezTo>
                  <a:pt x="4104679" y="4939231"/>
                  <a:pt x="4105397" y="4943630"/>
                  <a:pt x="4105397" y="4948208"/>
                </a:cubicBezTo>
                <a:lnTo>
                  <a:pt x="4105397" y="4948298"/>
                </a:lnTo>
                <a:cubicBezTo>
                  <a:pt x="4105397" y="4953355"/>
                  <a:pt x="4104499" y="4958173"/>
                  <a:pt x="4102943" y="4962721"/>
                </a:cubicBezTo>
                <a:lnTo>
                  <a:pt x="4222877" y="5031964"/>
                </a:lnTo>
                <a:cubicBezTo>
                  <a:pt x="4230987" y="5021880"/>
                  <a:pt x="4242746" y="5014848"/>
                  <a:pt x="4256122" y="5012843"/>
                </a:cubicBezTo>
                <a:lnTo>
                  <a:pt x="4256122" y="4992615"/>
                </a:lnTo>
                <a:cubicBezTo>
                  <a:pt x="4173383" y="4943001"/>
                  <a:pt x="4121675" y="4853410"/>
                  <a:pt x="4120060" y="4756937"/>
                </a:cubicBezTo>
                <a:close/>
                <a:moveTo>
                  <a:pt x="3694875" y="4746523"/>
                </a:moveTo>
                <a:cubicBezTo>
                  <a:pt x="3686856" y="4756817"/>
                  <a:pt x="3675096" y="4764058"/>
                  <a:pt x="3661630" y="4766183"/>
                </a:cubicBezTo>
                <a:lnTo>
                  <a:pt x="3661630" y="4903622"/>
                </a:lnTo>
                <a:cubicBezTo>
                  <a:pt x="3677400" y="4906554"/>
                  <a:pt x="3690237" y="4917806"/>
                  <a:pt x="3695444" y="4932678"/>
                </a:cubicBezTo>
                <a:cubicBezTo>
                  <a:pt x="3695713" y="4933456"/>
                  <a:pt x="3695983" y="4934264"/>
                  <a:pt x="3696222" y="4935072"/>
                </a:cubicBezTo>
                <a:cubicBezTo>
                  <a:pt x="3697509" y="4939231"/>
                  <a:pt x="3698227" y="4943630"/>
                  <a:pt x="3698227" y="4948208"/>
                </a:cubicBezTo>
                <a:lnTo>
                  <a:pt x="3698227" y="4948298"/>
                </a:lnTo>
                <a:cubicBezTo>
                  <a:pt x="3698227" y="4953355"/>
                  <a:pt x="3697329" y="4958173"/>
                  <a:pt x="3695773" y="4962721"/>
                </a:cubicBezTo>
                <a:lnTo>
                  <a:pt x="3815707" y="5031964"/>
                </a:lnTo>
                <a:cubicBezTo>
                  <a:pt x="3823816" y="5021880"/>
                  <a:pt x="3835576" y="5014848"/>
                  <a:pt x="3848952" y="5012843"/>
                </a:cubicBezTo>
                <a:lnTo>
                  <a:pt x="3848952" y="4992615"/>
                </a:lnTo>
                <a:cubicBezTo>
                  <a:pt x="3766213" y="4943001"/>
                  <a:pt x="3714505" y="4853410"/>
                  <a:pt x="3712889" y="4756937"/>
                </a:cubicBezTo>
                <a:close/>
                <a:moveTo>
                  <a:pt x="2880506" y="4746523"/>
                </a:moveTo>
                <a:cubicBezTo>
                  <a:pt x="2872486" y="4756817"/>
                  <a:pt x="2860726" y="4764058"/>
                  <a:pt x="2847261" y="4766183"/>
                </a:cubicBezTo>
                <a:lnTo>
                  <a:pt x="2847261" y="4903622"/>
                </a:lnTo>
                <a:cubicBezTo>
                  <a:pt x="2863030" y="4906554"/>
                  <a:pt x="2875868" y="4917806"/>
                  <a:pt x="2881074" y="4932678"/>
                </a:cubicBezTo>
                <a:cubicBezTo>
                  <a:pt x="2881344" y="4933456"/>
                  <a:pt x="2881613" y="4934264"/>
                  <a:pt x="2881852" y="4935072"/>
                </a:cubicBezTo>
                <a:cubicBezTo>
                  <a:pt x="2883139" y="4939231"/>
                  <a:pt x="2883857" y="4943630"/>
                  <a:pt x="2883857" y="4948208"/>
                </a:cubicBezTo>
                <a:lnTo>
                  <a:pt x="2883857" y="4948298"/>
                </a:lnTo>
                <a:cubicBezTo>
                  <a:pt x="2883857" y="4953355"/>
                  <a:pt x="2882960" y="4958173"/>
                  <a:pt x="2881404" y="4962721"/>
                </a:cubicBezTo>
                <a:lnTo>
                  <a:pt x="3001337" y="5031964"/>
                </a:lnTo>
                <a:cubicBezTo>
                  <a:pt x="3009447" y="5021880"/>
                  <a:pt x="3021206" y="5014848"/>
                  <a:pt x="3034582" y="5012843"/>
                </a:cubicBezTo>
                <a:lnTo>
                  <a:pt x="3034582" y="4992615"/>
                </a:lnTo>
                <a:cubicBezTo>
                  <a:pt x="2951844" y="4943001"/>
                  <a:pt x="2900136" y="4853410"/>
                  <a:pt x="2898520" y="4756937"/>
                </a:cubicBezTo>
                <a:close/>
                <a:moveTo>
                  <a:pt x="2066136" y="4746523"/>
                </a:moveTo>
                <a:cubicBezTo>
                  <a:pt x="2058117" y="4756817"/>
                  <a:pt x="2046357" y="4764058"/>
                  <a:pt x="2032891" y="4766183"/>
                </a:cubicBezTo>
                <a:lnTo>
                  <a:pt x="2032891" y="4903622"/>
                </a:lnTo>
                <a:cubicBezTo>
                  <a:pt x="2048661" y="4906554"/>
                  <a:pt x="2061498" y="4917806"/>
                  <a:pt x="2066705" y="4932678"/>
                </a:cubicBezTo>
                <a:cubicBezTo>
                  <a:pt x="2066974" y="4933456"/>
                  <a:pt x="2067243" y="4934264"/>
                  <a:pt x="2067483" y="4935072"/>
                </a:cubicBezTo>
                <a:cubicBezTo>
                  <a:pt x="2068769" y="4939231"/>
                  <a:pt x="2069488" y="4943630"/>
                  <a:pt x="2069488" y="4948208"/>
                </a:cubicBezTo>
                <a:lnTo>
                  <a:pt x="2069488" y="4948298"/>
                </a:lnTo>
                <a:cubicBezTo>
                  <a:pt x="2069488" y="4953355"/>
                  <a:pt x="2068590" y="4958173"/>
                  <a:pt x="2067034" y="4962721"/>
                </a:cubicBezTo>
                <a:lnTo>
                  <a:pt x="2186967" y="5031964"/>
                </a:lnTo>
                <a:cubicBezTo>
                  <a:pt x="2195077" y="5021880"/>
                  <a:pt x="2206837" y="5014848"/>
                  <a:pt x="2220213" y="5012843"/>
                </a:cubicBezTo>
                <a:lnTo>
                  <a:pt x="2220213" y="4992615"/>
                </a:lnTo>
                <a:cubicBezTo>
                  <a:pt x="2137474" y="4943001"/>
                  <a:pt x="2085766" y="4853410"/>
                  <a:pt x="2084150" y="4756937"/>
                </a:cubicBezTo>
                <a:close/>
                <a:moveTo>
                  <a:pt x="1251766" y="4746523"/>
                </a:moveTo>
                <a:cubicBezTo>
                  <a:pt x="1243747" y="4756817"/>
                  <a:pt x="1231987" y="4764058"/>
                  <a:pt x="1218521" y="4766183"/>
                </a:cubicBezTo>
                <a:lnTo>
                  <a:pt x="1218521" y="4903622"/>
                </a:lnTo>
                <a:cubicBezTo>
                  <a:pt x="1234291" y="4906554"/>
                  <a:pt x="1247128" y="4917806"/>
                  <a:pt x="1252335" y="4932678"/>
                </a:cubicBezTo>
                <a:cubicBezTo>
                  <a:pt x="1252604" y="4933456"/>
                  <a:pt x="1252874" y="4934264"/>
                  <a:pt x="1253113" y="4935072"/>
                </a:cubicBezTo>
                <a:cubicBezTo>
                  <a:pt x="1254400" y="4939231"/>
                  <a:pt x="1255118" y="4943630"/>
                  <a:pt x="1255118" y="4948208"/>
                </a:cubicBezTo>
                <a:lnTo>
                  <a:pt x="1255118" y="4948298"/>
                </a:lnTo>
                <a:cubicBezTo>
                  <a:pt x="1255118" y="4953355"/>
                  <a:pt x="1254220" y="4958173"/>
                  <a:pt x="1252664" y="4962721"/>
                </a:cubicBezTo>
                <a:lnTo>
                  <a:pt x="1372598" y="5031964"/>
                </a:lnTo>
                <a:cubicBezTo>
                  <a:pt x="1380707" y="5021880"/>
                  <a:pt x="1392467" y="5014848"/>
                  <a:pt x="1405843" y="5012843"/>
                </a:cubicBezTo>
                <a:lnTo>
                  <a:pt x="1405843" y="4992615"/>
                </a:lnTo>
                <a:cubicBezTo>
                  <a:pt x="1323104" y="4943001"/>
                  <a:pt x="1271396" y="4853410"/>
                  <a:pt x="1269780" y="4756937"/>
                </a:cubicBezTo>
                <a:close/>
                <a:moveTo>
                  <a:pt x="844597" y="4746523"/>
                </a:moveTo>
                <a:cubicBezTo>
                  <a:pt x="836577" y="4756817"/>
                  <a:pt x="824817" y="4764058"/>
                  <a:pt x="811352" y="4766183"/>
                </a:cubicBezTo>
                <a:lnTo>
                  <a:pt x="811352" y="4903622"/>
                </a:lnTo>
                <a:cubicBezTo>
                  <a:pt x="827121" y="4906554"/>
                  <a:pt x="839958" y="4917806"/>
                  <a:pt x="845165" y="4932678"/>
                </a:cubicBezTo>
                <a:cubicBezTo>
                  <a:pt x="845434" y="4933456"/>
                  <a:pt x="845704" y="4934264"/>
                  <a:pt x="845943" y="4935072"/>
                </a:cubicBezTo>
                <a:cubicBezTo>
                  <a:pt x="847230" y="4939231"/>
                  <a:pt x="847948" y="4943630"/>
                  <a:pt x="847948" y="4948208"/>
                </a:cubicBezTo>
                <a:lnTo>
                  <a:pt x="847948" y="4948298"/>
                </a:lnTo>
                <a:cubicBezTo>
                  <a:pt x="847948" y="4953355"/>
                  <a:pt x="847050" y="4958173"/>
                  <a:pt x="845494" y="4962721"/>
                </a:cubicBezTo>
                <a:lnTo>
                  <a:pt x="965428" y="5031964"/>
                </a:lnTo>
                <a:cubicBezTo>
                  <a:pt x="973537" y="5021880"/>
                  <a:pt x="985297" y="5014848"/>
                  <a:pt x="998673" y="5012843"/>
                </a:cubicBezTo>
                <a:lnTo>
                  <a:pt x="998673" y="4992615"/>
                </a:lnTo>
                <a:cubicBezTo>
                  <a:pt x="915934" y="4943001"/>
                  <a:pt x="864226" y="4853410"/>
                  <a:pt x="862610" y="4756937"/>
                </a:cubicBezTo>
                <a:close/>
                <a:moveTo>
                  <a:pt x="10617003" y="4746493"/>
                </a:moveTo>
                <a:cubicBezTo>
                  <a:pt x="10608983" y="4756787"/>
                  <a:pt x="10597223" y="4764029"/>
                  <a:pt x="10583758" y="4766153"/>
                </a:cubicBezTo>
                <a:lnTo>
                  <a:pt x="10583758" y="4903592"/>
                </a:lnTo>
                <a:cubicBezTo>
                  <a:pt x="10599527" y="4906525"/>
                  <a:pt x="10612365" y="4917776"/>
                  <a:pt x="10617571" y="4932648"/>
                </a:cubicBezTo>
                <a:cubicBezTo>
                  <a:pt x="10617571" y="4932678"/>
                  <a:pt x="10617571" y="4932678"/>
                  <a:pt x="10617571" y="4932678"/>
                </a:cubicBezTo>
                <a:cubicBezTo>
                  <a:pt x="10617840" y="4933456"/>
                  <a:pt x="10618110" y="4934264"/>
                  <a:pt x="10618349" y="4935072"/>
                </a:cubicBezTo>
                <a:cubicBezTo>
                  <a:pt x="10619636" y="4939231"/>
                  <a:pt x="10620354" y="4943630"/>
                  <a:pt x="10620354" y="4948208"/>
                </a:cubicBezTo>
                <a:lnTo>
                  <a:pt x="10620354" y="4948268"/>
                </a:lnTo>
                <a:cubicBezTo>
                  <a:pt x="10620354" y="4953325"/>
                  <a:pt x="10619456" y="4958143"/>
                  <a:pt x="10617900" y="4962691"/>
                </a:cubicBezTo>
                <a:lnTo>
                  <a:pt x="10737834" y="5031934"/>
                </a:lnTo>
                <a:cubicBezTo>
                  <a:pt x="10745943" y="5021850"/>
                  <a:pt x="10757704" y="5014818"/>
                  <a:pt x="10771079" y="5012813"/>
                </a:cubicBezTo>
                <a:lnTo>
                  <a:pt x="10771079" y="4992585"/>
                </a:lnTo>
                <a:cubicBezTo>
                  <a:pt x="10688340" y="4942972"/>
                  <a:pt x="10636632" y="4853381"/>
                  <a:pt x="10635017" y="4756907"/>
                </a:cubicBezTo>
                <a:close/>
                <a:moveTo>
                  <a:pt x="9802633" y="4746493"/>
                </a:moveTo>
                <a:cubicBezTo>
                  <a:pt x="9794614" y="4756787"/>
                  <a:pt x="9782854" y="4764029"/>
                  <a:pt x="9769388" y="4766153"/>
                </a:cubicBezTo>
                <a:lnTo>
                  <a:pt x="9769388" y="4903592"/>
                </a:lnTo>
                <a:cubicBezTo>
                  <a:pt x="9785158" y="4906525"/>
                  <a:pt x="9797995" y="4917776"/>
                  <a:pt x="9803201" y="4932648"/>
                </a:cubicBezTo>
                <a:cubicBezTo>
                  <a:pt x="9803201" y="4932678"/>
                  <a:pt x="9803201" y="4932678"/>
                  <a:pt x="9803201" y="4932678"/>
                </a:cubicBezTo>
                <a:cubicBezTo>
                  <a:pt x="9803471" y="4933456"/>
                  <a:pt x="9803740" y="4934264"/>
                  <a:pt x="9803979" y="4935072"/>
                </a:cubicBezTo>
                <a:cubicBezTo>
                  <a:pt x="9805267" y="4939231"/>
                  <a:pt x="9805985" y="4943630"/>
                  <a:pt x="9805985" y="4948208"/>
                </a:cubicBezTo>
                <a:lnTo>
                  <a:pt x="9805985" y="4948268"/>
                </a:lnTo>
                <a:cubicBezTo>
                  <a:pt x="9805985" y="4953325"/>
                  <a:pt x="9805087" y="4958143"/>
                  <a:pt x="9803531" y="4962691"/>
                </a:cubicBezTo>
                <a:lnTo>
                  <a:pt x="9923465" y="5031934"/>
                </a:lnTo>
                <a:cubicBezTo>
                  <a:pt x="9931574" y="5021850"/>
                  <a:pt x="9943334" y="5014818"/>
                  <a:pt x="9956709" y="5012813"/>
                </a:cubicBezTo>
                <a:lnTo>
                  <a:pt x="9956709" y="4992585"/>
                </a:lnTo>
                <a:cubicBezTo>
                  <a:pt x="9873971" y="4942972"/>
                  <a:pt x="9822263" y="4853381"/>
                  <a:pt x="9820647" y="4756907"/>
                </a:cubicBezTo>
                <a:close/>
                <a:moveTo>
                  <a:pt x="8581063" y="4746493"/>
                </a:moveTo>
                <a:cubicBezTo>
                  <a:pt x="8573044" y="4756787"/>
                  <a:pt x="8561284" y="4764029"/>
                  <a:pt x="8547819" y="4766153"/>
                </a:cubicBezTo>
                <a:lnTo>
                  <a:pt x="8547819" y="4903592"/>
                </a:lnTo>
                <a:cubicBezTo>
                  <a:pt x="8563588" y="4906525"/>
                  <a:pt x="8576425" y="4917776"/>
                  <a:pt x="8581632" y="4932648"/>
                </a:cubicBezTo>
                <a:cubicBezTo>
                  <a:pt x="8581632" y="4932678"/>
                  <a:pt x="8581632" y="4932678"/>
                  <a:pt x="8581632" y="4932678"/>
                </a:cubicBezTo>
                <a:cubicBezTo>
                  <a:pt x="8581901" y="4933456"/>
                  <a:pt x="8582171" y="4934264"/>
                  <a:pt x="8582410" y="4935072"/>
                </a:cubicBezTo>
                <a:cubicBezTo>
                  <a:pt x="8583697" y="4939231"/>
                  <a:pt x="8584415" y="4943630"/>
                  <a:pt x="8584415" y="4948208"/>
                </a:cubicBezTo>
                <a:lnTo>
                  <a:pt x="8584415" y="4948268"/>
                </a:lnTo>
                <a:cubicBezTo>
                  <a:pt x="8584415" y="4953325"/>
                  <a:pt x="8583517" y="4958143"/>
                  <a:pt x="8581961" y="4962691"/>
                </a:cubicBezTo>
                <a:lnTo>
                  <a:pt x="8701895" y="5031934"/>
                </a:lnTo>
                <a:cubicBezTo>
                  <a:pt x="8710004" y="5021850"/>
                  <a:pt x="8721764" y="5014818"/>
                  <a:pt x="8735140" y="5012813"/>
                </a:cubicBezTo>
                <a:lnTo>
                  <a:pt x="8735140" y="4992585"/>
                </a:lnTo>
                <a:cubicBezTo>
                  <a:pt x="8652402" y="4942972"/>
                  <a:pt x="8600694" y="4853381"/>
                  <a:pt x="8599078" y="4756907"/>
                </a:cubicBezTo>
                <a:close/>
                <a:moveTo>
                  <a:pt x="7766694" y="4746493"/>
                </a:moveTo>
                <a:cubicBezTo>
                  <a:pt x="7758674" y="4756787"/>
                  <a:pt x="7746915" y="4764029"/>
                  <a:pt x="7733449" y="4766153"/>
                </a:cubicBezTo>
                <a:lnTo>
                  <a:pt x="7733449" y="4903592"/>
                </a:lnTo>
                <a:cubicBezTo>
                  <a:pt x="7749219" y="4906525"/>
                  <a:pt x="7762056" y="4917776"/>
                  <a:pt x="7767263" y="4932648"/>
                </a:cubicBezTo>
                <a:cubicBezTo>
                  <a:pt x="7767263" y="4932678"/>
                  <a:pt x="7767263" y="4932678"/>
                  <a:pt x="7767263" y="4932678"/>
                </a:cubicBezTo>
                <a:cubicBezTo>
                  <a:pt x="7767532" y="4933456"/>
                  <a:pt x="7767801" y="4934264"/>
                  <a:pt x="7768041" y="4935072"/>
                </a:cubicBezTo>
                <a:cubicBezTo>
                  <a:pt x="7769327" y="4939231"/>
                  <a:pt x="7770045" y="4943630"/>
                  <a:pt x="7770045" y="4948208"/>
                </a:cubicBezTo>
                <a:lnTo>
                  <a:pt x="7770045" y="4948268"/>
                </a:lnTo>
                <a:cubicBezTo>
                  <a:pt x="7770045" y="4953325"/>
                  <a:pt x="7769148" y="4958143"/>
                  <a:pt x="7767592" y="4962691"/>
                </a:cubicBezTo>
                <a:lnTo>
                  <a:pt x="7887525" y="5031934"/>
                </a:lnTo>
                <a:cubicBezTo>
                  <a:pt x="7895634" y="5021850"/>
                  <a:pt x="7907395" y="5014818"/>
                  <a:pt x="7920771" y="5012813"/>
                </a:cubicBezTo>
                <a:lnTo>
                  <a:pt x="7920771" y="4992585"/>
                </a:lnTo>
                <a:cubicBezTo>
                  <a:pt x="7838032" y="4942972"/>
                  <a:pt x="7786324" y="4853381"/>
                  <a:pt x="7784708" y="4756907"/>
                </a:cubicBezTo>
                <a:close/>
                <a:moveTo>
                  <a:pt x="6952354" y="4746493"/>
                </a:moveTo>
                <a:cubicBezTo>
                  <a:pt x="6944335" y="4756787"/>
                  <a:pt x="6932575" y="4764029"/>
                  <a:pt x="6919110" y="4766153"/>
                </a:cubicBezTo>
                <a:lnTo>
                  <a:pt x="6919110" y="4903592"/>
                </a:lnTo>
                <a:cubicBezTo>
                  <a:pt x="6934879" y="4906525"/>
                  <a:pt x="6947716" y="4917776"/>
                  <a:pt x="6952923" y="4932648"/>
                </a:cubicBezTo>
                <a:cubicBezTo>
                  <a:pt x="6952923" y="4932678"/>
                  <a:pt x="6952923" y="4932678"/>
                  <a:pt x="6952923" y="4932678"/>
                </a:cubicBezTo>
                <a:cubicBezTo>
                  <a:pt x="6953192" y="4933456"/>
                  <a:pt x="6953462" y="4934264"/>
                  <a:pt x="6953701" y="4935072"/>
                </a:cubicBezTo>
                <a:cubicBezTo>
                  <a:pt x="6954988" y="4939231"/>
                  <a:pt x="6955706" y="4943630"/>
                  <a:pt x="6955706" y="4948208"/>
                </a:cubicBezTo>
                <a:lnTo>
                  <a:pt x="6955706" y="4948268"/>
                </a:lnTo>
                <a:cubicBezTo>
                  <a:pt x="6955706" y="4953325"/>
                  <a:pt x="6954808" y="4958143"/>
                  <a:pt x="6953252" y="4962691"/>
                </a:cubicBezTo>
                <a:lnTo>
                  <a:pt x="7073186" y="5031934"/>
                </a:lnTo>
                <a:cubicBezTo>
                  <a:pt x="7081295" y="5021850"/>
                  <a:pt x="7093055" y="5014818"/>
                  <a:pt x="7106431" y="5012813"/>
                </a:cubicBezTo>
                <a:lnTo>
                  <a:pt x="7106431" y="4992585"/>
                </a:lnTo>
                <a:cubicBezTo>
                  <a:pt x="7023692" y="4942972"/>
                  <a:pt x="6971984" y="4853381"/>
                  <a:pt x="6970368" y="4756907"/>
                </a:cubicBezTo>
                <a:close/>
                <a:moveTo>
                  <a:pt x="5730785" y="4746493"/>
                </a:moveTo>
                <a:cubicBezTo>
                  <a:pt x="5722765" y="4756787"/>
                  <a:pt x="5711005" y="4764029"/>
                  <a:pt x="5697541" y="4766153"/>
                </a:cubicBezTo>
                <a:lnTo>
                  <a:pt x="5697541" y="4903592"/>
                </a:lnTo>
                <a:cubicBezTo>
                  <a:pt x="5713309" y="4906525"/>
                  <a:pt x="5726147" y="4917776"/>
                  <a:pt x="5731353" y="4932648"/>
                </a:cubicBezTo>
                <a:cubicBezTo>
                  <a:pt x="5731353" y="4932678"/>
                  <a:pt x="5731353" y="4932678"/>
                  <a:pt x="5731353" y="4932678"/>
                </a:cubicBezTo>
                <a:cubicBezTo>
                  <a:pt x="5731624" y="4933456"/>
                  <a:pt x="5731892" y="4934264"/>
                  <a:pt x="5732132" y="4935072"/>
                </a:cubicBezTo>
                <a:cubicBezTo>
                  <a:pt x="5733418" y="4939231"/>
                  <a:pt x="5734137" y="4943630"/>
                  <a:pt x="5734137" y="4948208"/>
                </a:cubicBezTo>
                <a:lnTo>
                  <a:pt x="5734137" y="4948268"/>
                </a:lnTo>
                <a:cubicBezTo>
                  <a:pt x="5734137" y="4953325"/>
                  <a:pt x="5733239" y="4958143"/>
                  <a:pt x="5731683" y="4962691"/>
                </a:cubicBezTo>
                <a:lnTo>
                  <a:pt x="5851616" y="5031934"/>
                </a:lnTo>
                <a:cubicBezTo>
                  <a:pt x="5859726" y="5021850"/>
                  <a:pt x="5871485" y="5014818"/>
                  <a:pt x="5884861" y="5012813"/>
                </a:cubicBezTo>
                <a:lnTo>
                  <a:pt x="5884861" y="4992585"/>
                </a:lnTo>
                <a:cubicBezTo>
                  <a:pt x="5802124" y="4942972"/>
                  <a:pt x="5750416" y="4853381"/>
                  <a:pt x="5748799" y="4756907"/>
                </a:cubicBezTo>
                <a:close/>
                <a:moveTo>
                  <a:pt x="4509245" y="4746493"/>
                </a:moveTo>
                <a:cubicBezTo>
                  <a:pt x="4501226" y="4756787"/>
                  <a:pt x="4489466" y="4764029"/>
                  <a:pt x="4476001" y="4766153"/>
                </a:cubicBezTo>
                <a:lnTo>
                  <a:pt x="4476001" y="4903592"/>
                </a:lnTo>
                <a:cubicBezTo>
                  <a:pt x="4491770" y="4906525"/>
                  <a:pt x="4504607" y="4917776"/>
                  <a:pt x="4509814" y="4932648"/>
                </a:cubicBezTo>
                <a:cubicBezTo>
                  <a:pt x="4509814" y="4932678"/>
                  <a:pt x="4509814" y="4932678"/>
                  <a:pt x="4509814" y="4932678"/>
                </a:cubicBezTo>
                <a:cubicBezTo>
                  <a:pt x="4510084" y="4933456"/>
                  <a:pt x="4510352" y="4934264"/>
                  <a:pt x="4510592" y="4935072"/>
                </a:cubicBezTo>
                <a:cubicBezTo>
                  <a:pt x="4511879" y="4939231"/>
                  <a:pt x="4512597" y="4943630"/>
                  <a:pt x="4512597" y="4948208"/>
                </a:cubicBezTo>
                <a:lnTo>
                  <a:pt x="4512597" y="4948268"/>
                </a:lnTo>
                <a:cubicBezTo>
                  <a:pt x="4512597" y="4953325"/>
                  <a:pt x="4511699" y="4958143"/>
                  <a:pt x="4510143" y="4962691"/>
                </a:cubicBezTo>
                <a:lnTo>
                  <a:pt x="4630077" y="5031934"/>
                </a:lnTo>
                <a:cubicBezTo>
                  <a:pt x="4638186" y="5021850"/>
                  <a:pt x="4649946" y="5014818"/>
                  <a:pt x="4663323" y="5012813"/>
                </a:cubicBezTo>
                <a:lnTo>
                  <a:pt x="4663323" y="4992585"/>
                </a:lnTo>
                <a:cubicBezTo>
                  <a:pt x="4580584" y="4942972"/>
                  <a:pt x="4528876" y="4853381"/>
                  <a:pt x="4527259" y="4756907"/>
                </a:cubicBezTo>
                <a:close/>
                <a:moveTo>
                  <a:pt x="3287706" y="4746493"/>
                </a:moveTo>
                <a:cubicBezTo>
                  <a:pt x="3279686" y="4756787"/>
                  <a:pt x="3267926" y="4764029"/>
                  <a:pt x="3254461" y="4766153"/>
                </a:cubicBezTo>
                <a:lnTo>
                  <a:pt x="3254461" y="4903592"/>
                </a:lnTo>
                <a:cubicBezTo>
                  <a:pt x="3270230" y="4906525"/>
                  <a:pt x="3283067" y="4917776"/>
                  <a:pt x="3288274" y="4932648"/>
                </a:cubicBezTo>
                <a:cubicBezTo>
                  <a:pt x="3288274" y="4932678"/>
                  <a:pt x="3288274" y="4932678"/>
                  <a:pt x="3288274" y="4932678"/>
                </a:cubicBezTo>
                <a:cubicBezTo>
                  <a:pt x="3288544" y="4933456"/>
                  <a:pt x="3288813" y="4934264"/>
                  <a:pt x="3289052" y="4935072"/>
                </a:cubicBezTo>
                <a:cubicBezTo>
                  <a:pt x="3290339" y="4939231"/>
                  <a:pt x="3291057" y="4943630"/>
                  <a:pt x="3291057" y="4948208"/>
                </a:cubicBezTo>
                <a:lnTo>
                  <a:pt x="3291057" y="4948268"/>
                </a:lnTo>
                <a:cubicBezTo>
                  <a:pt x="3291057" y="4953325"/>
                  <a:pt x="3290159" y="4958143"/>
                  <a:pt x="3288604" y="4962691"/>
                </a:cubicBezTo>
                <a:lnTo>
                  <a:pt x="3408537" y="5031934"/>
                </a:lnTo>
                <a:cubicBezTo>
                  <a:pt x="3416646" y="5021850"/>
                  <a:pt x="3428406" y="5014818"/>
                  <a:pt x="3441782" y="5012813"/>
                </a:cubicBezTo>
                <a:lnTo>
                  <a:pt x="3441782" y="4992585"/>
                </a:lnTo>
                <a:cubicBezTo>
                  <a:pt x="3359043" y="4942972"/>
                  <a:pt x="3307335" y="4853381"/>
                  <a:pt x="3305720" y="4756907"/>
                </a:cubicBezTo>
                <a:close/>
                <a:moveTo>
                  <a:pt x="2473336" y="4746493"/>
                </a:moveTo>
                <a:cubicBezTo>
                  <a:pt x="2465316" y="4756787"/>
                  <a:pt x="2453557" y="4764029"/>
                  <a:pt x="2440091" y="4766153"/>
                </a:cubicBezTo>
                <a:lnTo>
                  <a:pt x="2440091" y="4903592"/>
                </a:lnTo>
                <a:cubicBezTo>
                  <a:pt x="2455861" y="4906525"/>
                  <a:pt x="2468698" y="4917776"/>
                  <a:pt x="2473904" y="4932648"/>
                </a:cubicBezTo>
                <a:cubicBezTo>
                  <a:pt x="2473904" y="4932678"/>
                  <a:pt x="2473904" y="4932678"/>
                  <a:pt x="2473904" y="4932678"/>
                </a:cubicBezTo>
                <a:cubicBezTo>
                  <a:pt x="2474174" y="4933456"/>
                  <a:pt x="2474443" y="4934264"/>
                  <a:pt x="2474683" y="4935072"/>
                </a:cubicBezTo>
                <a:cubicBezTo>
                  <a:pt x="2475969" y="4939231"/>
                  <a:pt x="2476687" y="4943630"/>
                  <a:pt x="2476687" y="4948208"/>
                </a:cubicBezTo>
                <a:lnTo>
                  <a:pt x="2476687" y="4948268"/>
                </a:lnTo>
                <a:cubicBezTo>
                  <a:pt x="2476687" y="4953325"/>
                  <a:pt x="2475790" y="4958143"/>
                  <a:pt x="2474234" y="4962691"/>
                </a:cubicBezTo>
                <a:lnTo>
                  <a:pt x="2594167" y="5031934"/>
                </a:lnTo>
                <a:cubicBezTo>
                  <a:pt x="2602277" y="5021850"/>
                  <a:pt x="2614037" y="5014818"/>
                  <a:pt x="2627412" y="5012813"/>
                </a:cubicBezTo>
                <a:lnTo>
                  <a:pt x="2627412" y="4992585"/>
                </a:lnTo>
                <a:cubicBezTo>
                  <a:pt x="2544674" y="4942972"/>
                  <a:pt x="2492966" y="4853381"/>
                  <a:pt x="2491350" y="4756907"/>
                </a:cubicBezTo>
                <a:close/>
                <a:moveTo>
                  <a:pt x="1658966" y="4746493"/>
                </a:moveTo>
                <a:cubicBezTo>
                  <a:pt x="1650947" y="4756787"/>
                  <a:pt x="1639187" y="4764029"/>
                  <a:pt x="1625721" y="4766153"/>
                </a:cubicBezTo>
                <a:lnTo>
                  <a:pt x="1625721" y="4903592"/>
                </a:lnTo>
                <a:cubicBezTo>
                  <a:pt x="1641491" y="4906525"/>
                  <a:pt x="1654328" y="4917776"/>
                  <a:pt x="1659535" y="4932648"/>
                </a:cubicBezTo>
                <a:cubicBezTo>
                  <a:pt x="1659535" y="4932678"/>
                  <a:pt x="1659535" y="4932678"/>
                  <a:pt x="1659535" y="4932678"/>
                </a:cubicBezTo>
                <a:cubicBezTo>
                  <a:pt x="1659804" y="4933456"/>
                  <a:pt x="1660073" y="4934264"/>
                  <a:pt x="1660313" y="4935072"/>
                </a:cubicBezTo>
                <a:cubicBezTo>
                  <a:pt x="1661600" y="4939231"/>
                  <a:pt x="1662318" y="4943630"/>
                  <a:pt x="1662318" y="4948208"/>
                </a:cubicBezTo>
                <a:lnTo>
                  <a:pt x="1662318" y="4948268"/>
                </a:lnTo>
                <a:cubicBezTo>
                  <a:pt x="1662318" y="4953325"/>
                  <a:pt x="1661420" y="4958143"/>
                  <a:pt x="1659864" y="4962691"/>
                </a:cubicBezTo>
                <a:lnTo>
                  <a:pt x="1779798" y="5031934"/>
                </a:lnTo>
                <a:cubicBezTo>
                  <a:pt x="1787907" y="5021850"/>
                  <a:pt x="1799667" y="5014818"/>
                  <a:pt x="1813043" y="5012813"/>
                </a:cubicBezTo>
                <a:lnTo>
                  <a:pt x="1813043" y="4992585"/>
                </a:lnTo>
                <a:cubicBezTo>
                  <a:pt x="1730304" y="4942972"/>
                  <a:pt x="1678596" y="4853381"/>
                  <a:pt x="1676980" y="4756907"/>
                </a:cubicBezTo>
                <a:close/>
                <a:moveTo>
                  <a:pt x="437397" y="4746493"/>
                </a:moveTo>
                <a:cubicBezTo>
                  <a:pt x="429377" y="4756787"/>
                  <a:pt x="417617" y="4764029"/>
                  <a:pt x="404152" y="4766153"/>
                </a:cubicBezTo>
                <a:lnTo>
                  <a:pt x="404152" y="4903592"/>
                </a:lnTo>
                <a:cubicBezTo>
                  <a:pt x="419921" y="4906525"/>
                  <a:pt x="432759" y="4917776"/>
                  <a:pt x="437965" y="4932648"/>
                </a:cubicBezTo>
                <a:cubicBezTo>
                  <a:pt x="437965" y="4932678"/>
                  <a:pt x="437965" y="4932678"/>
                  <a:pt x="437965" y="4932678"/>
                </a:cubicBezTo>
                <a:cubicBezTo>
                  <a:pt x="438235" y="4933456"/>
                  <a:pt x="438504" y="4934264"/>
                  <a:pt x="438743" y="4935072"/>
                </a:cubicBezTo>
                <a:cubicBezTo>
                  <a:pt x="440030" y="4939231"/>
                  <a:pt x="440748" y="4943630"/>
                  <a:pt x="440748" y="4948208"/>
                </a:cubicBezTo>
                <a:lnTo>
                  <a:pt x="440748" y="4948268"/>
                </a:lnTo>
                <a:cubicBezTo>
                  <a:pt x="440748" y="4953325"/>
                  <a:pt x="439850" y="4958143"/>
                  <a:pt x="438294" y="4962691"/>
                </a:cubicBezTo>
                <a:lnTo>
                  <a:pt x="558228" y="5031934"/>
                </a:lnTo>
                <a:cubicBezTo>
                  <a:pt x="566337" y="5021850"/>
                  <a:pt x="578097" y="5014818"/>
                  <a:pt x="591473" y="5012813"/>
                </a:cubicBezTo>
                <a:lnTo>
                  <a:pt x="591473" y="4992585"/>
                </a:lnTo>
                <a:cubicBezTo>
                  <a:pt x="508735" y="4942972"/>
                  <a:pt x="457027" y="4853381"/>
                  <a:pt x="455411" y="4756907"/>
                </a:cubicBezTo>
                <a:close/>
                <a:moveTo>
                  <a:pt x="10941164" y="4746434"/>
                </a:moveTo>
                <a:lnTo>
                  <a:pt x="10923150" y="4756847"/>
                </a:lnTo>
                <a:cubicBezTo>
                  <a:pt x="10921535" y="4853321"/>
                  <a:pt x="10869827" y="4942882"/>
                  <a:pt x="10787058" y="4992525"/>
                </a:cubicBezTo>
                <a:lnTo>
                  <a:pt x="10787058" y="5012753"/>
                </a:lnTo>
                <a:lnTo>
                  <a:pt x="10787088" y="5012664"/>
                </a:lnTo>
                <a:cubicBezTo>
                  <a:pt x="10800464" y="5014639"/>
                  <a:pt x="10812224" y="5021701"/>
                  <a:pt x="10820333" y="5031785"/>
                </a:cubicBezTo>
                <a:lnTo>
                  <a:pt x="10940267" y="4962542"/>
                </a:lnTo>
                <a:cubicBezTo>
                  <a:pt x="10938711" y="4958023"/>
                  <a:pt x="10937813" y="4953176"/>
                  <a:pt x="10937813" y="4948118"/>
                </a:cubicBezTo>
                <a:cubicBezTo>
                  <a:pt x="10937813" y="4943540"/>
                  <a:pt x="10938532" y="4939141"/>
                  <a:pt x="10939818" y="4934982"/>
                </a:cubicBezTo>
                <a:cubicBezTo>
                  <a:pt x="10940058" y="4934174"/>
                  <a:pt x="10940327" y="4933396"/>
                  <a:pt x="10940596" y="4932588"/>
                </a:cubicBezTo>
                <a:cubicBezTo>
                  <a:pt x="10945803" y="4917746"/>
                  <a:pt x="10958610" y="4906495"/>
                  <a:pt x="10974410" y="4903532"/>
                </a:cubicBezTo>
                <a:lnTo>
                  <a:pt x="10974410" y="4766093"/>
                </a:lnTo>
                <a:cubicBezTo>
                  <a:pt x="10960944" y="4763969"/>
                  <a:pt x="10949184" y="4756757"/>
                  <a:pt x="10941164" y="4746434"/>
                </a:cubicBezTo>
                <a:close/>
                <a:moveTo>
                  <a:pt x="10533995" y="4746434"/>
                </a:moveTo>
                <a:lnTo>
                  <a:pt x="10515981" y="4756847"/>
                </a:lnTo>
                <a:cubicBezTo>
                  <a:pt x="10514365" y="4853321"/>
                  <a:pt x="10462657" y="4942882"/>
                  <a:pt x="10379889" y="4992525"/>
                </a:cubicBezTo>
                <a:lnTo>
                  <a:pt x="10379889" y="5012753"/>
                </a:lnTo>
                <a:lnTo>
                  <a:pt x="10379919" y="5012694"/>
                </a:lnTo>
                <a:cubicBezTo>
                  <a:pt x="10393294" y="5014668"/>
                  <a:pt x="10405054" y="5021731"/>
                  <a:pt x="10413163" y="5031815"/>
                </a:cubicBezTo>
                <a:lnTo>
                  <a:pt x="10533097" y="4962572"/>
                </a:lnTo>
                <a:cubicBezTo>
                  <a:pt x="10531541" y="4958053"/>
                  <a:pt x="10530643" y="4953205"/>
                  <a:pt x="10530643" y="4948148"/>
                </a:cubicBezTo>
                <a:cubicBezTo>
                  <a:pt x="10530643" y="4943570"/>
                  <a:pt x="10531361" y="4939171"/>
                  <a:pt x="10532648" y="4935012"/>
                </a:cubicBezTo>
                <a:cubicBezTo>
                  <a:pt x="10532888" y="4934204"/>
                  <a:pt x="10533157" y="4933396"/>
                  <a:pt x="10533426" y="4932618"/>
                </a:cubicBezTo>
                <a:cubicBezTo>
                  <a:pt x="10533426" y="4932588"/>
                  <a:pt x="10533426" y="4932588"/>
                  <a:pt x="10533426" y="4932588"/>
                </a:cubicBezTo>
                <a:cubicBezTo>
                  <a:pt x="10538633" y="4917746"/>
                  <a:pt x="10551440" y="4906495"/>
                  <a:pt x="10567240" y="4903532"/>
                </a:cubicBezTo>
                <a:lnTo>
                  <a:pt x="10567240" y="4766093"/>
                </a:lnTo>
                <a:cubicBezTo>
                  <a:pt x="10553774" y="4763969"/>
                  <a:pt x="10542014" y="4756757"/>
                  <a:pt x="10533995" y="4746434"/>
                </a:cubicBezTo>
                <a:close/>
                <a:moveTo>
                  <a:pt x="10126795" y="4746434"/>
                </a:moveTo>
                <a:lnTo>
                  <a:pt x="10108781" y="4756847"/>
                </a:lnTo>
                <a:cubicBezTo>
                  <a:pt x="10107165" y="4853321"/>
                  <a:pt x="10055457" y="4942882"/>
                  <a:pt x="9972689" y="4992525"/>
                </a:cubicBezTo>
                <a:lnTo>
                  <a:pt x="9972689" y="5012753"/>
                </a:lnTo>
                <a:lnTo>
                  <a:pt x="9972719" y="5012664"/>
                </a:lnTo>
                <a:cubicBezTo>
                  <a:pt x="9986094" y="5014639"/>
                  <a:pt x="9997854" y="5021701"/>
                  <a:pt x="10005963" y="5031785"/>
                </a:cubicBezTo>
                <a:lnTo>
                  <a:pt x="10125897" y="4962542"/>
                </a:lnTo>
                <a:cubicBezTo>
                  <a:pt x="10124341" y="4958023"/>
                  <a:pt x="10123443" y="4953176"/>
                  <a:pt x="10123443" y="4948118"/>
                </a:cubicBezTo>
                <a:cubicBezTo>
                  <a:pt x="10123443" y="4943540"/>
                  <a:pt x="10124161" y="4939141"/>
                  <a:pt x="10125449" y="4934982"/>
                </a:cubicBezTo>
                <a:cubicBezTo>
                  <a:pt x="10125688" y="4934174"/>
                  <a:pt x="10125957" y="4933396"/>
                  <a:pt x="10126227" y="4932588"/>
                </a:cubicBezTo>
                <a:cubicBezTo>
                  <a:pt x="10131433" y="4917746"/>
                  <a:pt x="10144241" y="4906495"/>
                  <a:pt x="10160040" y="4903532"/>
                </a:cubicBezTo>
                <a:lnTo>
                  <a:pt x="10160040" y="4766093"/>
                </a:lnTo>
                <a:cubicBezTo>
                  <a:pt x="10146574" y="4763969"/>
                  <a:pt x="10134814" y="4756757"/>
                  <a:pt x="10126795" y="4746434"/>
                </a:cubicBezTo>
                <a:close/>
                <a:moveTo>
                  <a:pt x="9719625" y="4746434"/>
                </a:moveTo>
                <a:lnTo>
                  <a:pt x="9701611" y="4756847"/>
                </a:lnTo>
                <a:cubicBezTo>
                  <a:pt x="9699995" y="4853321"/>
                  <a:pt x="9648288" y="4942882"/>
                  <a:pt x="9565519" y="4992525"/>
                </a:cubicBezTo>
                <a:lnTo>
                  <a:pt x="9565519" y="5012753"/>
                </a:lnTo>
                <a:lnTo>
                  <a:pt x="9565549" y="5012694"/>
                </a:lnTo>
                <a:cubicBezTo>
                  <a:pt x="9578924" y="5014668"/>
                  <a:pt x="9590685" y="5021731"/>
                  <a:pt x="9598794" y="5031815"/>
                </a:cubicBezTo>
                <a:lnTo>
                  <a:pt x="9718727" y="4962572"/>
                </a:lnTo>
                <a:cubicBezTo>
                  <a:pt x="9717171" y="4958053"/>
                  <a:pt x="9716274" y="4953205"/>
                  <a:pt x="9716274" y="4948148"/>
                </a:cubicBezTo>
                <a:cubicBezTo>
                  <a:pt x="9716274" y="4943570"/>
                  <a:pt x="9716992" y="4939171"/>
                  <a:pt x="9718279" y="4935012"/>
                </a:cubicBezTo>
                <a:cubicBezTo>
                  <a:pt x="9718518" y="4934204"/>
                  <a:pt x="9718787" y="4933396"/>
                  <a:pt x="9719057" y="4932618"/>
                </a:cubicBezTo>
                <a:cubicBezTo>
                  <a:pt x="9719057" y="4932588"/>
                  <a:pt x="9719057" y="4932588"/>
                  <a:pt x="9719057" y="4932588"/>
                </a:cubicBezTo>
                <a:cubicBezTo>
                  <a:pt x="9724263" y="4917746"/>
                  <a:pt x="9737071" y="4906495"/>
                  <a:pt x="9752870" y="4903532"/>
                </a:cubicBezTo>
                <a:lnTo>
                  <a:pt x="9752870" y="4766093"/>
                </a:lnTo>
                <a:cubicBezTo>
                  <a:pt x="9739405" y="4763969"/>
                  <a:pt x="9727644" y="4756757"/>
                  <a:pt x="9719625" y="4746434"/>
                </a:cubicBezTo>
                <a:close/>
                <a:moveTo>
                  <a:pt x="9312425" y="4746434"/>
                </a:moveTo>
                <a:lnTo>
                  <a:pt x="9294412" y="4756847"/>
                </a:lnTo>
                <a:cubicBezTo>
                  <a:pt x="9292796" y="4853321"/>
                  <a:pt x="9241088" y="4942882"/>
                  <a:pt x="9158319" y="4992525"/>
                </a:cubicBezTo>
                <a:lnTo>
                  <a:pt x="9158319" y="5012753"/>
                </a:lnTo>
                <a:lnTo>
                  <a:pt x="9158349" y="5012664"/>
                </a:lnTo>
                <a:cubicBezTo>
                  <a:pt x="9171725" y="5014639"/>
                  <a:pt x="9183485" y="5021701"/>
                  <a:pt x="9191594" y="5031785"/>
                </a:cubicBezTo>
                <a:lnTo>
                  <a:pt x="9311528" y="4962542"/>
                </a:lnTo>
                <a:cubicBezTo>
                  <a:pt x="9309972" y="4958023"/>
                  <a:pt x="9309074" y="4953176"/>
                  <a:pt x="9309074" y="4948118"/>
                </a:cubicBezTo>
                <a:cubicBezTo>
                  <a:pt x="9309074" y="4943540"/>
                  <a:pt x="9309792" y="4939141"/>
                  <a:pt x="9311079" y="4934982"/>
                </a:cubicBezTo>
                <a:cubicBezTo>
                  <a:pt x="9311318" y="4934174"/>
                  <a:pt x="9311588" y="4933396"/>
                  <a:pt x="9311857" y="4932588"/>
                </a:cubicBezTo>
                <a:cubicBezTo>
                  <a:pt x="9317063" y="4917746"/>
                  <a:pt x="9329871" y="4906495"/>
                  <a:pt x="9345670" y="4903532"/>
                </a:cubicBezTo>
                <a:lnTo>
                  <a:pt x="9345670" y="4766093"/>
                </a:lnTo>
                <a:cubicBezTo>
                  <a:pt x="9332205" y="4763969"/>
                  <a:pt x="9320445" y="4756757"/>
                  <a:pt x="9312425" y="4746434"/>
                </a:cubicBezTo>
                <a:close/>
                <a:moveTo>
                  <a:pt x="8905256" y="4746434"/>
                </a:moveTo>
                <a:lnTo>
                  <a:pt x="8887242" y="4756847"/>
                </a:lnTo>
                <a:cubicBezTo>
                  <a:pt x="8885626" y="4853321"/>
                  <a:pt x="8833918" y="4942882"/>
                  <a:pt x="8751149" y="4992525"/>
                </a:cubicBezTo>
                <a:lnTo>
                  <a:pt x="8751149" y="5012753"/>
                </a:lnTo>
                <a:lnTo>
                  <a:pt x="8751179" y="5012694"/>
                </a:lnTo>
                <a:cubicBezTo>
                  <a:pt x="8764555" y="5014668"/>
                  <a:pt x="8776315" y="5021731"/>
                  <a:pt x="8784424" y="5031815"/>
                </a:cubicBezTo>
                <a:lnTo>
                  <a:pt x="8904358" y="4962572"/>
                </a:lnTo>
                <a:cubicBezTo>
                  <a:pt x="8902802" y="4958053"/>
                  <a:pt x="8901904" y="4953205"/>
                  <a:pt x="8901904" y="4948148"/>
                </a:cubicBezTo>
                <a:cubicBezTo>
                  <a:pt x="8901904" y="4943570"/>
                  <a:pt x="8902622" y="4939171"/>
                  <a:pt x="8903909" y="4935012"/>
                </a:cubicBezTo>
                <a:cubicBezTo>
                  <a:pt x="8904148" y="4934204"/>
                  <a:pt x="8904418" y="4933396"/>
                  <a:pt x="8904687" y="4932618"/>
                </a:cubicBezTo>
                <a:cubicBezTo>
                  <a:pt x="8904687" y="4932588"/>
                  <a:pt x="8904687" y="4932588"/>
                  <a:pt x="8904687" y="4932588"/>
                </a:cubicBezTo>
                <a:cubicBezTo>
                  <a:pt x="8909894" y="4917746"/>
                  <a:pt x="8922701" y="4906495"/>
                  <a:pt x="8938500" y="4903532"/>
                </a:cubicBezTo>
                <a:lnTo>
                  <a:pt x="8938500" y="4766093"/>
                </a:lnTo>
                <a:cubicBezTo>
                  <a:pt x="8925035" y="4763969"/>
                  <a:pt x="8913275" y="4756757"/>
                  <a:pt x="8905256" y="4746434"/>
                </a:cubicBezTo>
                <a:close/>
                <a:moveTo>
                  <a:pt x="8498056" y="4746434"/>
                </a:moveTo>
                <a:lnTo>
                  <a:pt x="8480042" y="4756847"/>
                </a:lnTo>
                <a:cubicBezTo>
                  <a:pt x="8478426" y="4853321"/>
                  <a:pt x="8426718" y="4942882"/>
                  <a:pt x="8343949" y="4992525"/>
                </a:cubicBezTo>
                <a:lnTo>
                  <a:pt x="8343949" y="5012753"/>
                </a:lnTo>
                <a:lnTo>
                  <a:pt x="8343979" y="5012664"/>
                </a:lnTo>
                <a:cubicBezTo>
                  <a:pt x="8357355" y="5014639"/>
                  <a:pt x="8369115" y="5021701"/>
                  <a:pt x="8377225" y="5031785"/>
                </a:cubicBezTo>
                <a:lnTo>
                  <a:pt x="8497158" y="4962542"/>
                </a:lnTo>
                <a:cubicBezTo>
                  <a:pt x="8495602" y="4958023"/>
                  <a:pt x="8494705" y="4953176"/>
                  <a:pt x="8494705" y="4948118"/>
                </a:cubicBezTo>
                <a:cubicBezTo>
                  <a:pt x="8494705" y="4943540"/>
                  <a:pt x="8495423" y="4939141"/>
                  <a:pt x="8496709" y="4934982"/>
                </a:cubicBezTo>
                <a:cubicBezTo>
                  <a:pt x="8496949" y="4934174"/>
                  <a:pt x="8497218" y="4933396"/>
                  <a:pt x="8497487" y="4932588"/>
                </a:cubicBezTo>
                <a:cubicBezTo>
                  <a:pt x="8502694" y="4917746"/>
                  <a:pt x="8515501" y="4906495"/>
                  <a:pt x="8531301" y="4903532"/>
                </a:cubicBezTo>
                <a:lnTo>
                  <a:pt x="8531301" y="4766093"/>
                </a:lnTo>
                <a:cubicBezTo>
                  <a:pt x="8517835" y="4763969"/>
                  <a:pt x="8506075" y="4756757"/>
                  <a:pt x="8498056" y="4746434"/>
                </a:cubicBezTo>
                <a:close/>
                <a:moveTo>
                  <a:pt x="8090886" y="4746434"/>
                </a:moveTo>
                <a:lnTo>
                  <a:pt x="8072872" y="4756847"/>
                </a:lnTo>
                <a:cubicBezTo>
                  <a:pt x="8071256" y="4853321"/>
                  <a:pt x="8019548" y="4942882"/>
                  <a:pt x="7936779" y="4992525"/>
                </a:cubicBezTo>
                <a:lnTo>
                  <a:pt x="7936779" y="5012753"/>
                </a:lnTo>
                <a:lnTo>
                  <a:pt x="7936809" y="5012664"/>
                </a:lnTo>
                <a:cubicBezTo>
                  <a:pt x="7950185" y="5014639"/>
                  <a:pt x="7961946" y="5021701"/>
                  <a:pt x="7970055" y="5031785"/>
                </a:cubicBezTo>
                <a:lnTo>
                  <a:pt x="8089989" y="4962542"/>
                </a:lnTo>
                <a:cubicBezTo>
                  <a:pt x="8088433" y="4958023"/>
                  <a:pt x="8087535" y="4953176"/>
                  <a:pt x="8087535" y="4948118"/>
                </a:cubicBezTo>
                <a:cubicBezTo>
                  <a:pt x="8087535" y="4943540"/>
                  <a:pt x="8088253" y="4939141"/>
                  <a:pt x="8089539" y="4934982"/>
                </a:cubicBezTo>
                <a:cubicBezTo>
                  <a:pt x="8089779" y="4934174"/>
                  <a:pt x="8090048" y="4933396"/>
                  <a:pt x="8090317" y="4932588"/>
                </a:cubicBezTo>
                <a:cubicBezTo>
                  <a:pt x="8095524" y="4917746"/>
                  <a:pt x="8108331" y="4906495"/>
                  <a:pt x="8124131" y="4903532"/>
                </a:cubicBezTo>
                <a:lnTo>
                  <a:pt x="8124131" y="4766093"/>
                </a:lnTo>
                <a:cubicBezTo>
                  <a:pt x="8110666" y="4763969"/>
                  <a:pt x="8098906" y="4756757"/>
                  <a:pt x="8090886" y="4746434"/>
                </a:cubicBezTo>
                <a:close/>
                <a:moveTo>
                  <a:pt x="7683716" y="4746434"/>
                </a:moveTo>
                <a:lnTo>
                  <a:pt x="7665702" y="4756847"/>
                </a:lnTo>
                <a:cubicBezTo>
                  <a:pt x="7664086" y="4853321"/>
                  <a:pt x="7612378" y="4942882"/>
                  <a:pt x="7529610" y="4992525"/>
                </a:cubicBezTo>
                <a:lnTo>
                  <a:pt x="7529610" y="5012753"/>
                </a:lnTo>
                <a:lnTo>
                  <a:pt x="7529640" y="5012694"/>
                </a:lnTo>
                <a:cubicBezTo>
                  <a:pt x="7543016" y="5014668"/>
                  <a:pt x="7554775" y="5021731"/>
                  <a:pt x="7562885" y="5031815"/>
                </a:cubicBezTo>
                <a:lnTo>
                  <a:pt x="7682819" y="4962572"/>
                </a:lnTo>
                <a:cubicBezTo>
                  <a:pt x="7681262" y="4958053"/>
                  <a:pt x="7680365" y="4953205"/>
                  <a:pt x="7680365" y="4948148"/>
                </a:cubicBezTo>
                <a:cubicBezTo>
                  <a:pt x="7680365" y="4943570"/>
                  <a:pt x="7681083" y="4939171"/>
                  <a:pt x="7682369" y="4935012"/>
                </a:cubicBezTo>
                <a:cubicBezTo>
                  <a:pt x="7682609" y="4934204"/>
                  <a:pt x="7682878" y="4933396"/>
                  <a:pt x="7683147" y="4932618"/>
                </a:cubicBezTo>
                <a:cubicBezTo>
                  <a:pt x="7683147" y="4932588"/>
                  <a:pt x="7683147" y="4932588"/>
                  <a:pt x="7683147" y="4932588"/>
                </a:cubicBezTo>
                <a:cubicBezTo>
                  <a:pt x="7688354" y="4917746"/>
                  <a:pt x="7701161" y="4906495"/>
                  <a:pt x="7716961" y="4903532"/>
                </a:cubicBezTo>
                <a:lnTo>
                  <a:pt x="7716961" y="4766093"/>
                </a:lnTo>
                <a:cubicBezTo>
                  <a:pt x="7703495" y="4763969"/>
                  <a:pt x="7691736" y="4756757"/>
                  <a:pt x="7683716" y="4746434"/>
                </a:cubicBezTo>
                <a:close/>
                <a:moveTo>
                  <a:pt x="7276516" y="4746434"/>
                </a:moveTo>
                <a:lnTo>
                  <a:pt x="7258502" y="4756847"/>
                </a:lnTo>
                <a:cubicBezTo>
                  <a:pt x="7256886" y="4853321"/>
                  <a:pt x="7205178" y="4942882"/>
                  <a:pt x="7122410" y="4992525"/>
                </a:cubicBezTo>
                <a:lnTo>
                  <a:pt x="7122410" y="5012753"/>
                </a:lnTo>
                <a:lnTo>
                  <a:pt x="7122440" y="5012664"/>
                </a:lnTo>
                <a:cubicBezTo>
                  <a:pt x="7135816" y="5014639"/>
                  <a:pt x="7147575" y="5021701"/>
                  <a:pt x="7155685" y="5031785"/>
                </a:cubicBezTo>
                <a:lnTo>
                  <a:pt x="7275618" y="4962542"/>
                </a:lnTo>
                <a:cubicBezTo>
                  <a:pt x="7274062" y="4958023"/>
                  <a:pt x="7273165" y="4953176"/>
                  <a:pt x="7273165" y="4948118"/>
                </a:cubicBezTo>
                <a:cubicBezTo>
                  <a:pt x="7273165" y="4943540"/>
                  <a:pt x="7273883" y="4939141"/>
                  <a:pt x="7275170" y="4934982"/>
                </a:cubicBezTo>
                <a:cubicBezTo>
                  <a:pt x="7275409" y="4934174"/>
                  <a:pt x="7275678" y="4933396"/>
                  <a:pt x="7275948" y="4932588"/>
                </a:cubicBezTo>
                <a:cubicBezTo>
                  <a:pt x="7281155" y="4917746"/>
                  <a:pt x="7293962" y="4906495"/>
                  <a:pt x="7309762" y="4903532"/>
                </a:cubicBezTo>
                <a:lnTo>
                  <a:pt x="7309762" y="4766093"/>
                </a:lnTo>
                <a:cubicBezTo>
                  <a:pt x="7296296" y="4763969"/>
                  <a:pt x="7284536" y="4756757"/>
                  <a:pt x="7276516" y="4746434"/>
                </a:cubicBezTo>
                <a:close/>
                <a:moveTo>
                  <a:pt x="6869346" y="4746434"/>
                </a:moveTo>
                <a:lnTo>
                  <a:pt x="6851332" y="4756847"/>
                </a:lnTo>
                <a:cubicBezTo>
                  <a:pt x="6849716" y="4853321"/>
                  <a:pt x="6798009" y="4942882"/>
                  <a:pt x="6715240" y="4992525"/>
                </a:cubicBezTo>
                <a:lnTo>
                  <a:pt x="6715240" y="5012753"/>
                </a:lnTo>
                <a:lnTo>
                  <a:pt x="6715270" y="5012694"/>
                </a:lnTo>
                <a:cubicBezTo>
                  <a:pt x="6728646" y="5014668"/>
                  <a:pt x="6740406" y="5021731"/>
                  <a:pt x="6748515" y="5031815"/>
                </a:cubicBezTo>
                <a:lnTo>
                  <a:pt x="6868448" y="4962572"/>
                </a:lnTo>
                <a:cubicBezTo>
                  <a:pt x="6866893" y="4958053"/>
                  <a:pt x="6865995" y="4953205"/>
                  <a:pt x="6865995" y="4948148"/>
                </a:cubicBezTo>
                <a:cubicBezTo>
                  <a:pt x="6865995" y="4943570"/>
                  <a:pt x="6866713" y="4939171"/>
                  <a:pt x="6868000" y="4935012"/>
                </a:cubicBezTo>
                <a:cubicBezTo>
                  <a:pt x="6868239" y="4934204"/>
                  <a:pt x="6868508" y="4933396"/>
                  <a:pt x="6868778" y="4932618"/>
                </a:cubicBezTo>
                <a:cubicBezTo>
                  <a:pt x="6868778" y="4932588"/>
                  <a:pt x="6868778" y="4932588"/>
                  <a:pt x="6868778" y="4932588"/>
                </a:cubicBezTo>
                <a:cubicBezTo>
                  <a:pt x="6873985" y="4917746"/>
                  <a:pt x="6886792" y="4906495"/>
                  <a:pt x="6902592" y="4903532"/>
                </a:cubicBezTo>
                <a:lnTo>
                  <a:pt x="6902592" y="4766093"/>
                </a:lnTo>
                <a:cubicBezTo>
                  <a:pt x="6889126" y="4763969"/>
                  <a:pt x="6877366" y="4756757"/>
                  <a:pt x="6869346" y="4746434"/>
                </a:cubicBezTo>
                <a:close/>
                <a:moveTo>
                  <a:pt x="6462147" y="4746434"/>
                </a:moveTo>
                <a:lnTo>
                  <a:pt x="6444133" y="4756847"/>
                </a:lnTo>
                <a:cubicBezTo>
                  <a:pt x="6442517" y="4853321"/>
                  <a:pt x="6390809" y="4942882"/>
                  <a:pt x="6308041" y="4992525"/>
                </a:cubicBezTo>
                <a:lnTo>
                  <a:pt x="6308041" y="5012753"/>
                </a:lnTo>
                <a:lnTo>
                  <a:pt x="6308071" y="5012664"/>
                </a:lnTo>
                <a:cubicBezTo>
                  <a:pt x="6321446" y="5014639"/>
                  <a:pt x="6333206" y="5021701"/>
                  <a:pt x="6341315" y="5031785"/>
                </a:cubicBezTo>
                <a:lnTo>
                  <a:pt x="6461249" y="4962542"/>
                </a:lnTo>
                <a:cubicBezTo>
                  <a:pt x="6459693" y="4958023"/>
                  <a:pt x="6458795" y="4953176"/>
                  <a:pt x="6458795" y="4948118"/>
                </a:cubicBezTo>
                <a:cubicBezTo>
                  <a:pt x="6458795" y="4943540"/>
                  <a:pt x="6459513" y="4939141"/>
                  <a:pt x="6460800" y="4934982"/>
                </a:cubicBezTo>
                <a:cubicBezTo>
                  <a:pt x="6461039" y="4934174"/>
                  <a:pt x="6461309" y="4933396"/>
                  <a:pt x="6461578" y="4932588"/>
                </a:cubicBezTo>
                <a:cubicBezTo>
                  <a:pt x="6466785" y="4917746"/>
                  <a:pt x="6479592" y="4906495"/>
                  <a:pt x="6495392" y="4903532"/>
                </a:cubicBezTo>
                <a:lnTo>
                  <a:pt x="6495392" y="4766093"/>
                </a:lnTo>
                <a:cubicBezTo>
                  <a:pt x="6481926" y="4763969"/>
                  <a:pt x="6470166" y="4756757"/>
                  <a:pt x="6462147" y="4746434"/>
                </a:cubicBezTo>
                <a:close/>
                <a:moveTo>
                  <a:pt x="6054978" y="4746434"/>
                </a:moveTo>
                <a:lnTo>
                  <a:pt x="6036964" y="4756847"/>
                </a:lnTo>
                <a:cubicBezTo>
                  <a:pt x="6035347" y="4853321"/>
                  <a:pt x="5983639" y="4942882"/>
                  <a:pt x="5900871" y="4992525"/>
                </a:cubicBezTo>
                <a:lnTo>
                  <a:pt x="5900871" y="5012753"/>
                </a:lnTo>
                <a:lnTo>
                  <a:pt x="5900900" y="5012694"/>
                </a:lnTo>
                <a:cubicBezTo>
                  <a:pt x="5914276" y="5014668"/>
                  <a:pt x="5926036" y="5021731"/>
                  <a:pt x="5934146" y="5031815"/>
                </a:cubicBezTo>
                <a:lnTo>
                  <a:pt x="6054079" y="4962572"/>
                </a:lnTo>
                <a:cubicBezTo>
                  <a:pt x="6052523" y="4958053"/>
                  <a:pt x="6051625" y="4953205"/>
                  <a:pt x="6051625" y="4948148"/>
                </a:cubicBezTo>
                <a:cubicBezTo>
                  <a:pt x="6051625" y="4943570"/>
                  <a:pt x="6052344" y="4939171"/>
                  <a:pt x="6053630" y="4935012"/>
                </a:cubicBezTo>
                <a:cubicBezTo>
                  <a:pt x="6053870" y="4934204"/>
                  <a:pt x="6054139" y="4933396"/>
                  <a:pt x="6054408" y="4932618"/>
                </a:cubicBezTo>
                <a:cubicBezTo>
                  <a:pt x="6054408" y="4932588"/>
                  <a:pt x="6054408" y="4932588"/>
                  <a:pt x="6054408" y="4932588"/>
                </a:cubicBezTo>
                <a:cubicBezTo>
                  <a:pt x="6059615" y="4917746"/>
                  <a:pt x="6072423" y="4906495"/>
                  <a:pt x="6088222" y="4903532"/>
                </a:cubicBezTo>
                <a:lnTo>
                  <a:pt x="6088222" y="4766093"/>
                </a:lnTo>
                <a:cubicBezTo>
                  <a:pt x="6074756" y="4763969"/>
                  <a:pt x="6062996" y="4756757"/>
                  <a:pt x="6054978" y="4746434"/>
                </a:cubicBezTo>
                <a:close/>
                <a:moveTo>
                  <a:pt x="5647777" y="4746434"/>
                </a:moveTo>
                <a:lnTo>
                  <a:pt x="5629763" y="4756847"/>
                </a:lnTo>
                <a:cubicBezTo>
                  <a:pt x="5628147" y="4853321"/>
                  <a:pt x="5576439" y="4942882"/>
                  <a:pt x="5493670" y="4992525"/>
                </a:cubicBezTo>
                <a:lnTo>
                  <a:pt x="5493670" y="5012753"/>
                </a:lnTo>
                <a:lnTo>
                  <a:pt x="5493700" y="5012664"/>
                </a:lnTo>
                <a:cubicBezTo>
                  <a:pt x="5507076" y="5014639"/>
                  <a:pt x="5518837" y="5021701"/>
                  <a:pt x="5526945" y="5031785"/>
                </a:cubicBezTo>
                <a:lnTo>
                  <a:pt x="5646879" y="4962542"/>
                </a:lnTo>
                <a:cubicBezTo>
                  <a:pt x="5645323" y="4958023"/>
                  <a:pt x="5644425" y="4953176"/>
                  <a:pt x="5644425" y="4948118"/>
                </a:cubicBezTo>
                <a:cubicBezTo>
                  <a:pt x="5644425" y="4943540"/>
                  <a:pt x="5645144" y="4939141"/>
                  <a:pt x="5646431" y="4934982"/>
                </a:cubicBezTo>
                <a:cubicBezTo>
                  <a:pt x="5646670" y="4934174"/>
                  <a:pt x="5646939" y="4933396"/>
                  <a:pt x="5647208" y="4932588"/>
                </a:cubicBezTo>
                <a:cubicBezTo>
                  <a:pt x="5652415" y="4917746"/>
                  <a:pt x="5665222" y="4906495"/>
                  <a:pt x="5681022" y="4903532"/>
                </a:cubicBezTo>
                <a:lnTo>
                  <a:pt x="5681022" y="4766093"/>
                </a:lnTo>
                <a:cubicBezTo>
                  <a:pt x="5667556" y="4763969"/>
                  <a:pt x="5655797" y="4756757"/>
                  <a:pt x="5647777" y="4746434"/>
                </a:cubicBezTo>
                <a:close/>
                <a:moveTo>
                  <a:pt x="5240607" y="4746434"/>
                </a:moveTo>
                <a:lnTo>
                  <a:pt x="5222593" y="4756847"/>
                </a:lnTo>
                <a:cubicBezTo>
                  <a:pt x="5220978" y="4853321"/>
                  <a:pt x="5169269" y="4942882"/>
                  <a:pt x="5086501" y="4992525"/>
                </a:cubicBezTo>
                <a:lnTo>
                  <a:pt x="5086501" y="5012753"/>
                </a:lnTo>
                <a:lnTo>
                  <a:pt x="5086531" y="5012664"/>
                </a:lnTo>
                <a:cubicBezTo>
                  <a:pt x="5099907" y="5014639"/>
                  <a:pt x="5111667" y="5021701"/>
                  <a:pt x="5119776" y="5031785"/>
                </a:cubicBezTo>
                <a:lnTo>
                  <a:pt x="5239709" y="4962542"/>
                </a:lnTo>
                <a:cubicBezTo>
                  <a:pt x="5238153" y="4958023"/>
                  <a:pt x="5237256" y="4953176"/>
                  <a:pt x="5237256" y="4948118"/>
                </a:cubicBezTo>
                <a:cubicBezTo>
                  <a:pt x="5237256" y="4943540"/>
                  <a:pt x="5237974" y="4939141"/>
                  <a:pt x="5239260" y="4934982"/>
                </a:cubicBezTo>
                <a:cubicBezTo>
                  <a:pt x="5239500" y="4934174"/>
                  <a:pt x="5239769" y="4933396"/>
                  <a:pt x="5240038" y="4932588"/>
                </a:cubicBezTo>
                <a:cubicBezTo>
                  <a:pt x="5245245" y="4917746"/>
                  <a:pt x="5258052" y="4906495"/>
                  <a:pt x="5273852" y="4903532"/>
                </a:cubicBezTo>
                <a:lnTo>
                  <a:pt x="5273852" y="4766093"/>
                </a:lnTo>
                <a:cubicBezTo>
                  <a:pt x="5260388" y="4763969"/>
                  <a:pt x="5248626" y="4756757"/>
                  <a:pt x="5240607" y="4746434"/>
                </a:cubicBezTo>
                <a:close/>
                <a:moveTo>
                  <a:pt x="4833407" y="4746434"/>
                </a:moveTo>
                <a:lnTo>
                  <a:pt x="4815393" y="4756847"/>
                </a:lnTo>
                <a:cubicBezTo>
                  <a:pt x="4813777" y="4853321"/>
                  <a:pt x="4762069" y="4942882"/>
                  <a:pt x="4679301" y="4992525"/>
                </a:cubicBezTo>
                <a:lnTo>
                  <a:pt x="4679301" y="5012753"/>
                </a:lnTo>
                <a:lnTo>
                  <a:pt x="4679331" y="5012664"/>
                </a:lnTo>
                <a:cubicBezTo>
                  <a:pt x="4692707" y="5014639"/>
                  <a:pt x="4704467" y="5021701"/>
                  <a:pt x="4712577" y="5031785"/>
                </a:cubicBezTo>
                <a:lnTo>
                  <a:pt x="4832510" y="4962542"/>
                </a:lnTo>
                <a:cubicBezTo>
                  <a:pt x="4830954" y="4958023"/>
                  <a:pt x="4830056" y="4953176"/>
                  <a:pt x="4830056" y="4948118"/>
                </a:cubicBezTo>
                <a:cubicBezTo>
                  <a:pt x="4830056" y="4943540"/>
                  <a:pt x="4830774" y="4939141"/>
                  <a:pt x="4832061" y="4934982"/>
                </a:cubicBezTo>
                <a:cubicBezTo>
                  <a:pt x="4832301" y="4934174"/>
                  <a:pt x="4832569" y="4933396"/>
                  <a:pt x="4832840" y="4932588"/>
                </a:cubicBezTo>
                <a:cubicBezTo>
                  <a:pt x="4838046" y="4917746"/>
                  <a:pt x="4850854" y="4906495"/>
                  <a:pt x="4866652" y="4903532"/>
                </a:cubicBezTo>
                <a:lnTo>
                  <a:pt x="4866652" y="4766093"/>
                </a:lnTo>
                <a:cubicBezTo>
                  <a:pt x="4853187" y="4763969"/>
                  <a:pt x="4841427" y="4756757"/>
                  <a:pt x="4833407" y="4746434"/>
                </a:cubicBezTo>
                <a:close/>
                <a:moveTo>
                  <a:pt x="4426237" y="4746434"/>
                </a:moveTo>
                <a:lnTo>
                  <a:pt x="4408223" y="4756847"/>
                </a:lnTo>
                <a:cubicBezTo>
                  <a:pt x="4406609" y="4853321"/>
                  <a:pt x="4354901" y="4942882"/>
                  <a:pt x="4272131" y="4992525"/>
                </a:cubicBezTo>
                <a:lnTo>
                  <a:pt x="4272131" y="5012753"/>
                </a:lnTo>
                <a:lnTo>
                  <a:pt x="4272162" y="5012694"/>
                </a:lnTo>
                <a:cubicBezTo>
                  <a:pt x="4285537" y="5014668"/>
                  <a:pt x="4297297" y="5021731"/>
                  <a:pt x="4305406" y="5031815"/>
                </a:cubicBezTo>
                <a:lnTo>
                  <a:pt x="4425340" y="4962572"/>
                </a:lnTo>
                <a:cubicBezTo>
                  <a:pt x="4423784" y="4958053"/>
                  <a:pt x="4422886" y="4953205"/>
                  <a:pt x="4422886" y="4948148"/>
                </a:cubicBezTo>
                <a:cubicBezTo>
                  <a:pt x="4422886" y="4943570"/>
                  <a:pt x="4423604" y="4939171"/>
                  <a:pt x="4424891" y="4935012"/>
                </a:cubicBezTo>
                <a:cubicBezTo>
                  <a:pt x="4425130" y="4934204"/>
                  <a:pt x="4425399" y="4933396"/>
                  <a:pt x="4425669" y="4932618"/>
                </a:cubicBezTo>
                <a:cubicBezTo>
                  <a:pt x="4425669" y="4932588"/>
                  <a:pt x="4425669" y="4932588"/>
                  <a:pt x="4425669" y="4932588"/>
                </a:cubicBezTo>
                <a:cubicBezTo>
                  <a:pt x="4430876" y="4917746"/>
                  <a:pt x="4443683" y="4906495"/>
                  <a:pt x="4459482" y="4903532"/>
                </a:cubicBezTo>
                <a:lnTo>
                  <a:pt x="4459482" y="4766093"/>
                </a:lnTo>
                <a:cubicBezTo>
                  <a:pt x="4446017" y="4763969"/>
                  <a:pt x="4434257" y="4756757"/>
                  <a:pt x="4426237" y="4746434"/>
                </a:cubicBezTo>
                <a:close/>
                <a:moveTo>
                  <a:pt x="4019068" y="4746434"/>
                </a:moveTo>
                <a:lnTo>
                  <a:pt x="4001054" y="4756847"/>
                </a:lnTo>
                <a:cubicBezTo>
                  <a:pt x="3999438" y="4853321"/>
                  <a:pt x="3947730" y="4942882"/>
                  <a:pt x="3864961" y="4992525"/>
                </a:cubicBezTo>
                <a:lnTo>
                  <a:pt x="3864961" y="5012753"/>
                </a:lnTo>
                <a:lnTo>
                  <a:pt x="3864991" y="5012664"/>
                </a:lnTo>
                <a:cubicBezTo>
                  <a:pt x="3878367" y="5014639"/>
                  <a:pt x="3890127" y="5021701"/>
                  <a:pt x="3898236" y="5031785"/>
                </a:cubicBezTo>
                <a:lnTo>
                  <a:pt x="4018170" y="4962542"/>
                </a:lnTo>
                <a:cubicBezTo>
                  <a:pt x="4016614" y="4958023"/>
                  <a:pt x="4015716" y="4953176"/>
                  <a:pt x="4015716" y="4948118"/>
                </a:cubicBezTo>
                <a:cubicBezTo>
                  <a:pt x="4015716" y="4943540"/>
                  <a:pt x="4016434" y="4939141"/>
                  <a:pt x="4017721" y="4934982"/>
                </a:cubicBezTo>
                <a:cubicBezTo>
                  <a:pt x="4017960" y="4934174"/>
                  <a:pt x="4018230" y="4933396"/>
                  <a:pt x="4018499" y="4932588"/>
                </a:cubicBezTo>
                <a:cubicBezTo>
                  <a:pt x="4023706" y="4917746"/>
                  <a:pt x="4036513" y="4906495"/>
                  <a:pt x="4052313" y="4903532"/>
                </a:cubicBezTo>
                <a:lnTo>
                  <a:pt x="4052313" y="4766093"/>
                </a:lnTo>
                <a:cubicBezTo>
                  <a:pt x="4038847" y="4763969"/>
                  <a:pt x="4027087" y="4756757"/>
                  <a:pt x="4019068" y="4746434"/>
                </a:cubicBezTo>
                <a:close/>
                <a:moveTo>
                  <a:pt x="3611867" y="4746434"/>
                </a:moveTo>
                <a:lnTo>
                  <a:pt x="3593853" y="4756847"/>
                </a:lnTo>
                <a:cubicBezTo>
                  <a:pt x="3592238" y="4853321"/>
                  <a:pt x="3540530" y="4942882"/>
                  <a:pt x="3457761" y="4992525"/>
                </a:cubicBezTo>
                <a:lnTo>
                  <a:pt x="3457761" y="5012753"/>
                </a:lnTo>
                <a:lnTo>
                  <a:pt x="3457791" y="5012664"/>
                </a:lnTo>
                <a:cubicBezTo>
                  <a:pt x="3471167" y="5014639"/>
                  <a:pt x="3482927" y="5021701"/>
                  <a:pt x="3491036" y="5031785"/>
                </a:cubicBezTo>
                <a:lnTo>
                  <a:pt x="3610970" y="4962542"/>
                </a:lnTo>
                <a:cubicBezTo>
                  <a:pt x="3609414" y="4958023"/>
                  <a:pt x="3608516" y="4953176"/>
                  <a:pt x="3608516" y="4948118"/>
                </a:cubicBezTo>
                <a:cubicBezTo>
                  <a:pt x="3608516" y="4943540"/>
                  <a:pt x="3609234" y="4939141"/>
                  <a:pt x="3610521" y="4934982"/>
                </a:cubicBezTo>
                <a:cubicBezTo>
                  <a:pt x="3610760" y="4934174"/>
                  <a:pt x="3611030" y="4933396"/>
                  <a:pt x="3611299" y="4932588"/>
                </a:cubicBezTo>
                <a:cubicBezTo>
                  <a:pt x="3616506" y="4917746"/>
                  <a:pt x="3629313" y="4906495"/>
                  <a:pt x="3645113" y="4903532"/>
                </a:cubicBezTo>
                <a:lnTo>
                  <a:pt x="3645113" y="4766093"/>
                </a:lnTo>
                <a:cubicBezTo>
                  <a:pt x="3631647" y="4763969"/>
                  <a:pt x="3619887" y="4756757"/>
                  <a:pt x="3611867" y="4746434"/>
                </a:cubicBezTo>
                <a:close/>
                <a:moveTo>
                  <a:pt x="3204698" y="4746434"/>
                </a:moveTo>
                <a:lnTo>
                  <a:pt x="3186684" y="4756847"/>
                </a:lnTo>
                <a:cubicBezTo>
                  <a:pt x="3185068" y="4853321"/>
                  <a:pt x="3133360" y="4942882"/>
                  <a:pt x="3050591" y="4992525"/>
                </a:cubicBezTo>
                <a:lnTo>
                  <a:pt x="3050591" y="5012753"/>
                </a:lnTo>
                <a:lnTo>
                  <a:pt x="3050621" y="5012694"/>
                </a:lnTo>
                <a:cubicBezTo>
                  <a:pt x="3063997" y="5014668"/>
                  <a:pt x="3075757" y="5021731"/>
                  <a:pt x="3083866" y="5031815"/>
                </a:cubicBezTo>
                <a:lnTo>
                  <a:pt x="3203800" y="4962572"/>
                </a:lnTo>
                <a:cubicBezTo>
                  <a:pt x="3202244" y="4958053"/>
                  <a:pt x="3201346" y="4953205"/>
                  <a:pt x="3201346" y="4948148"/>
                </a:cubicBezTo>
                <a:cubicBezTo>
                  <a:pt x="3201346" y="4943570"/>
                  <a:pt x="3202064" y="4939171"/>
                  <a:pt x="3203351" y="4935012"/>
                </a:cubicBezTo>
                <a:cubicBezTo>
                  <a:pt x="3203591" y="4934204"/>
                  <a:pt x="3203860" y="4933396"/>
                  <a:pt x="3204129" y="4932618"/>
                </a:cubicBezTo>
                <a:cubicBezTo>
                  <a:pt x="3204129" y="4932588"/>
                  <a:pt x="3204129" y="4932588"/>
                  <a:pt x="3204129" y="4932588"/>
                </a:cubicBezTo>
                <a:cubicBezTo>
                  <a:pt x="3209336" y="4917746"/>
                  <a:pt x="3222143" y="4906495"/>
                  <a:pt x="3237943" y="4903532"/>
                </a:cubicBezTo>
                <a:lnTo>
                  <a:pt x="3237943" y="4766093"/>
                </a:lnTo>
                <a:cubicBezTo>
                  <a:pt x="3224477" y="4763969"/>
                  <a:pt x="3212717" y="4756757"/>
                  <a:pt x="3204698" y="4746434"/>
                </a:cubicBezTo>
                <a:close/>
                <a:moveTo>
                  <a:pt x="2797498" y="4746434"/>
                </a:moveTo>
                <a:lnTo>
                  <a:pt x="2779484" y="4756847"/>
                </a:lnTo>
                <a:cubicBezTo>
                  <a:pt x="2777868" y="4853321"/>
                  <a:pt x="2726160" y="4942882"/>
                  <a:pt x="2643392" y="4992525"/>
                </a:cubicBezTo>
                <a:lnTo>
                  <a:pt x="2643392" y="5012753"/>
                </a:lnTo>
                <a:lnTo>
                  <a:pt x="2643422" y="5012664"/>
                </a:lnTo>
                <a:cubicBezTo>
                  <a:pt x="2656797" y="5014639"/>
                  <a:pt x="2668557" y="5021701"/>
                  <a:pt x="2676667" y="5031785"/>
                </a:cubicBezTo>
                <a:lnTo>
                  <a:pt x="2796600" y="4962542"/>
                </a:lnTo>
                <a:cubicBezTo>
                  <a:pt x="2795044" y="4958023"/>
                  <a:pt x="2794146" y="4953176"/>
                  <a:pt x="2794146" y="4948118"/>
                </a:cubicBezTo>
                <a:cubicBezTo>
                  <a:pt x="2794146" y="4943540"/>
                  <a:pt x="2794865" y="4939141"/>
                  <a:pt x="2796151" y="4934982"/>
                </a:cubicBezTo>
                <a:cubicBezTo>
                  <a:pt x="2796391" y="4934174"/>
                  <a:pt x="2796660" y="4933396"/>
                  <a:pt x="2796929" y="4932588"/>
                </a:cubicBezTo>
                <a:cubicBezTo>
                  <a:pt x="2802136" y="4917746"/>
                  <a:pt x="2814943" y="4906495"/>
                  <a:pt x="2830743" y="4903532"/>
                </a:cubicBezTo>
                <a:lnTo>
                  <a:pt x="2830743" y="4766093"/>
                </a:lnTo>
                <a:cubicBezTo>
                  <a:pt x="2817278" y="4763969"/>
                  <a:pt x="2805517" y="4756757"/>
                  <a:pt x="2797498" y="4746434"/>
                </a:cubicBezTo>
                <a:close/>
                <a:moveTo>
                  <a:pt x="2390328" y="4746434"/>
                </a:moveTo>
                <a:lnTo>
                  <a:pt x="2372314" y="4756847"/>
                </a:lnTo>
                <a:cubicBezTo>
                  <a:pt x="2370698" y="4853321"/>
                  <a:pt x="2318990" y="4942882"/>
                  <a:pt x="2236222" y="4992525"/>
                </a:cubicBezTo>
                <a:lnTo>
                  <a:pt x="2236222" y="5012753"/>
                </a:lnTo>
                <a:lnTo>
                  <a:pt x="2236252" y="5012694"/>
                </a:lnTo>
                <a:cubicBezTo>
                  <a:pt x="2249627" y="5014668"/>
                  <a:pt x="2261387" y="5021731"/>
                  <a:pt x="2269497" y="5031815"/>
                </a:cubicBezTo>
                <a:lnTo>
                  <a:pt x="2389430" y="4962572"/>
                </a:lnTo>
                <a:cubicBezTo>
                  <a:pt x="2387874" y="4958053"/>
                  <a:pt x="2386977" y="4953205"/>
                  <a:pt x="2386977" y="4948148"/>
                </a:cubicBezTo>
                <a:cubicBezTo>
                  <a:pt x="2386977" y="4943570"/>
                  <a:pt x="2387695" y="4939171"/>
                  <a:pt x="2388981" y="4935012"/>
                </a:cubicBezTo>
                <a:cubicBezTo>
                  <a:pt x="2389221" y="4934204"/>
                  <a:pt x="2389490" y="4933396"/>
                  <a:pt x="2389759" y="4932618"/>
                </a:cubicBezTo>
                <a:cubicBezTo>
                  <a:pt x="2389759" y="4932588"/>
                  <a:pt x="2389759" y="4932588"/>
                  <a:pt x="2389759" y="4932588"/>
                </a:cubicBezTo>
                <a:cubicBezTo>
                  <a:pt x="2394966" y="4917746"/>
                  <a:pt x="2407773" y="4906495"/>
                  <a:pt x="2423573" y="4903532"/>
                </a:cubicBezTo>
                <a:lnTo>
                  <a:pt x="2423573" y="4766093"/>
                </a:lnTo>
                <a:cubicBezTo>
                  <a:pt x="2410107" y="4763969"/>
                  <a:pt x="2398347" y="4756757"/>
                  <a:pt x="2390328" y="4746434"/>
                </a:cubicBezTo>
                <a:close/>
                <a:moveTo>
                  <a:pt x="1983128" y="4746434"/>
                </a:moveTo>
                <a:lnTo>
                  <a:pt x="1965114" y="4756847"/>
                </a:lnTo>
                <a:cubicBezTo>
                  <a:pt x="1963498" y="4853321"/>
                  <a:pt x="1911790" y="4942882"/>
                  <a:pt x="1829022" y="4992525"/>
                </a:cubicBezTo>
                <a:lnTo>
                  <a:pt x="1829022" y="5012753"/>
                </a:lnTo>
                <a:lnTo>
                  <a:pt x="1829052" y="5012664"/>
                </a:lnTo>
                <a:cubicBezTo>
                  <a:pt x="1842428" y="5014639"/>
                  <a:pt x="1854188" y="5021701"/>
                  <a:pt x="1862297" y="5031785"/>
                </a:cubicBezTo>
                <a:lnTo>
                  <a:pt x="1982230" y="4962542"/>
                </a:lnTo>
                <a:cubicBezTo>
                  <a:pt x="1980674" y="4958023"/>
                  <a:pt x="1979777" y="4953176"/>
                  <a:pt x="1979777" y="4948118"/>
                </a:cubicBezTo>
                <a:cubicBezTo>
                  <a:pt x="1979777" y="4943540"/>
                  <a:pt x="1980495" y="4939141"/>
                  <a:pt x="1981782" y="4934982"/>
                </a:cubicBezTo>
                <a:cubicBezTo>
                  <a:pt x="1982021" y="4934174"/>
                  <a:pt x="1982290" y="4933396"/>
                  <a:pt x="1982560" y="4932588"/>
                </a:cubicBezTo>
                <a:cubicBezTo>
                  <a:pt x="1987766" y="4917746"/>
                  <a:pt x="2000574" y="4906495"/>
                  <a:pt x="2016373" y="4903532"/>
                </a:cubicBezTo>
                <a:lnTo>
                  <a:pt x="2016373" y="4766093"/>
                </a:lnTo>
                <a:cubicBezTo>
                  <a:pt x="2002908" y="4763969"/>
                  <a:pt x="1991148" y="4756757"/>
                  <a:pt x="1983128" y="4746434"/>
                </a:cubicBezTo>
                <a:close/>
                <a:moveTo>
                  <a:pt x="1575958" y="4746434"/>
                </a:moveTo>
                <a:lnTo>
                  <a:pt x="1557944" y="4756847"/>
                </a:lnTo>
                <a:cubicBezTo>
                  <a:pt x="1556328" y="4853321"/>
                  <a:pt x="1504621" y="4942882"/>
                  <a:pt x="1421852" y="4992525"/>
                </a:cubicBezTo>
                <a:lnTo>
                  <a:pt x="1421852" y="5012753"/>
                </a:lnTo>
                <a:lnTo>
                  <a:pt x="1421882" y="5012694"/>
                </a:lnTo>
                <a:cubicBezTo>
                  <a:pt x="1435258" y="5014668"/>
                  <a:pt x="1447018" y="5021731"/>
                  <a:pt x="1455127" y="5031815"/>
                </a:cubicBezTo>
                <a:lnTo>
                  <a:pt x="1575061" y="4962572"/>
                </a:lnTo>
                <a:cubicBezTo>
                  <a:pt x="1573505" y="4958053"/>
                  <a:pt x="1572607" y="4953205"/>
                  <a:pt x="1572607" y="4948148"/>
                </a:cubicBezTo>
                <a:cubicBezTo>
                  <a:pt x="1572607" y="4943570"/>
                  <a:pt x="1573325" y="4939171"/>
                  <a:pt x="1574612" y="4935012"/>
                </a:cubicBezTo>
                <a:cubicBezTo>
                  <a:pt x="1574851" y="4934204"/>
                  <a:pt x="1575120" y="4933396"/>
                  <a:pt x="1575390" y="4932618"/>
                </a:cubicBezTo>
                <a:cubicBezTo>
                  <a:pt x="1575390" y="4932588"/>
                  <a:pt x="1575390" y="4932588"/>
                  <a:pt x="1575390" y="4932588"/>
                </a:cubicBezTo>
                <a:cubicBezTo>
                  <a:pt x="1580596" y="4917746"/>
                  <a:pt x="1593404" y="4906495"/>
                  <a:pt x="1609203" y="4903532"/>
                </a:cubicBezTo>
                <a:lnTo>
                  <a:pt x="1609203" y="4766093"/>
                </a:lnTo>
                <a:cubicBezTo>
                  <a:pt x="1595738" y="4763969"/>
                  <a:pt x="1583978" y="4756757"/>
                  <a:pt x="1575958" y="4746434"/>
                </a:cubicBezTo>
                <a:close/>
                <a:moveTo>
                  <a:pt x="11348364" y="4746404"/>
                </a:moveTo>
                <a:lnTo>
                  <a:pt x="11330350" y="4756817"/>
                </a:lnTo>
                <a:cubicBezTo>
                  <a:pt x="11328734" y="4853291"/>
                  <a:pt x="11277026" y="4942852"/>
                  <a:pt x="11194258" y="4992495"/>
                </a:cubicBezTo>
                <a:lnTo>
                  <a:pt x="11194258" y="5012724"/>
                </a:lnTo>
                <a:cubicBezTo>
                  <a:pt x="11207634" y="5014698"/>
                  <a:pt x="11219394" y="5021760"/>
                  <a:pt x="11227504" y="5031845"/>
                </a:cubicBezTo>
                <a:lnTo>
                  <a:pt x="11347437" y="4962602"/>
                </a:lnTo>
                <a:cubicBezTo>
                  <a:pt x="11345881" y="4958083"/>
                  <a:pt x="11344983" y="4953235"/>
                  <a:pt x="11344983" y="4948178"/>
                </a:cubicBezTo>
                <a:cubicBezTo>
                  <a:pt x="11344983" y="4943600"/>
                  <a:pt x="11345702" y="4939201"/>
                  <a:pt x="11346988" y="4935042"/>
                </a:cubicBezTo>
                <a:cubicBezTo>
                  <a:pt x="11347227" y="4934234"/>
                  <a:pt x="11347497" y="4933426"/>
                  <a:pt x="11347766" y="4932648"/>
                </a:cubicBezTo>
                <a:cubicBezTo>
                  <a:pt x="11347766" y="4932618"/>
                  <a:pt x="11347766" y="4932618"/>
                  <a:pt x="11347766" y="4932618"/>
                </a:cubicBezTo>
                <a:lnTo>
                  <a:pt x="11347796" y="4932558"/>
                </a:lnTo>
                <a:cubicBezTo>
                  <a:pt x="11353003" y="4917716"/>
                  <a:pt x="11365810" y="4906465"/>
                  <a:pt x="11381610" y="4903503"/>
                </a:cubicBezTo>
                <a:lnTo>
                  <a:pt x="11381610" y="4766063"/>
                </a:lnTo>
                <a:cubicBezTo>
                  <a:pt x="11368144" y="4763939"/>
                  <a:pt x="11356384" y="4756727"/>
                  <a:pt x="11348364" y="4746404"/>
                </a:cubicBezTo>
                <a:close/>
                <a:moveTo>
                  <a:pt x="761618" y="4746404"/>
                </a:moveTo>
                <a:lnTo>
                  <a:pt x="743604" y="4756817"/>
                </a:lnTo>
                <a:cubicBezTo>
                  <a:pt x="741989" y="4853291"/>
                  <a:pt x="690281" y="4942852"/>
                  <a:pt x="607512" y="4992495"/>
                </a:cubicBezTo>
                <a:lnTo>
                  <a:pt x="607512" y="5012724"/>
                </a:lnTo>
                <a:cubicBezTo>
                  <a:pt x="620888" y="5014698"/>
                  <a:pt x="632648" y="5021760"/>
                  <a:pt x="640757" y="5031845"/>
                </a:cubicBezTo>
                <a:lnTo>
                  <a:pt x="760691" y="4962602"/>
                </a:lnTo>
                <a:cubicBezTo>
                  <a:pt x="759135" y="4958083"/>
                  <a:pt x="758237" y="4953235"/>
                  <a:pt x="758237" y="4948178"/>
                </a:cubicBezTo>
                <a:cubicBezTo>
                  <a:pt x="758237" y="4943600"/>
                  <a:pt x="758955" y="4939201"/>
                  <a:pt x="760242" y="4935042"/>
                </a:cubicBezTo>
                <a:cubicBezTo>
                  <a:pt x="760481" y="4934234"/>
                  <a:pt x="760751" y="4933426"/>
                  <a:pt x="761020" y="4932648"/>
                </a:cubicBezTo>
                <a:cubicBezTo>
                  <a:pt x="761020" y="4932618"/>
                  <a:pt x="761020" y="4932618"/>
                  <a:pt x="761020" y="4932618"/>
                </a:cubicBezTo>
                <a:cubicBezTo>
                  <a:pt x="766227" y="4917776"/>
                  <a:pt x="779034" y="4906525"/>
                  <a:pt x="794834" y="4903562"/>
                </a:cubicBezTo>
                <a:lnTo>
                  <a:pt x="794834" y="4766123"/>
                </a:lnTo>
                <a:lnTo>
                  <a:pt x="794864" y="4766063"/>
                </a:lnTo>
                <a:cubicBezTo>
                  <a:pt x="781398" y="4763939"/>
                  <a:pt x="769638" y="4756727"/>
                  <a:pt x="761618" y="4746404"/>
                </a:cubicBezTo>
                <a:close/>
                <a:moveTo>
                  <a:pt x="11755565" y="4746374"/>
                </a:moveTo>
                <a:lnTo>
                  <a:pt x="11737550" y="4756787"/>
                </a:lnTo>
                <a:cubicBezTo>
                  <a:pt x="11735934" y="4853261"/>
                  <a:pt x="11684227" y="4942822"/>
                  <a:pt x="11601458" y="4992465"/>
                </a:cubicBezTo>
                <a:lnTo>
                  <a:pt x="11601458" y="5012694"/>
                </a:lnTo>
                <a:cubicBezTo>
                  <a:pt x="11614834" y="5014668"/>
                  <a:pt x="11626594" y="5021731"/>
                  <a:pt x="11634703" y="5031815"/>
                </a:cubicBezTo>
                <a:lnTo>
                  <a:pt x="11754637" y="4962572"/>
                </a:lnTo>
                <a:cubicBezTo>
                  <a:pt x="11753081" y="4958053"/>
                  <a:pt x="11752183" y="4953205"/>
                  <a:pt x="11752183" y="4948148"/>
                </a:cubicBezTo>
                <a:cubicBezTo>
                  <a:pt x="11752183" y="4943570"/>
                  <a:pt x="11752901" y="4939171"/>
                  <a:pt x="11754187" y="4935012"/>
                </a:cubicBezTo>
                <a:cubicBezTo>
                  <a:pt x="11754427" y="4934204"/>
                  <a:pt x="11754697" y="4933426"/>
                  <a:pt x="11754965" y="4932618"/>
                </a:cubicBezTo>
                <a:lnTo>
                  <a:pt x="11754995" y="4932528"/>
                </a:lnTo>
                <a:cubicBezTo>
                  <a:pt x="11760202" y="4917686"/>
                  <a:pt x="11773009" y="4906435"/>
                  <a:pt x="11788809" y="4903473"/>
                </a:cubicBezTo>
                <a:lnTo>
                  <a:pt x="11788809" y="4766033"/>
                </a:lnTo>
                <a:cubicBezTo>
                  <a:pt x="11775344" y="4763909"/>
                  <a:pt x="11763584" y="4756697"/>
                  <a:pt x="11755565" y="4746374"/>
                </a:cubicBezTo>
                <a:close/>
                <a:moveTo>
                  <a:pt x="1168818" y="4746374"/>
                </a:moveTo>
                <a:lnTo>
                  <a:pt x="1150804" y="4756787"/>
                </a:lnTo>
                <a:cubicBezTo>
                  <a:pt x="1149188" y="4853261"/>
                  <a:pt x="1097481" y="4942822"/>
                  <a:pt x="1014712" y="4992465"/>
                </a:cubicBezTo>
                <a:lnTo>
                  <a:pt x="1014712" y="5012694"/>
                </a:lnTo>
                <a:cubicBezTo>
                  <a:pt x="1028088" y="5014668"/>
                  <a:pt x="1039848" y="5021731"/>
                  <a:pt x="1047957" y="5031815"/>
                </a:cubicBezTo>
                <a:lnTo>
                  <a:pt x="1167891" y="4962572"/>
                </a:lnTo>
                <a:cubicBezTo>
                  <a:pt x="1166335" y="4958053"/>
                  <a:pt x="1165437" y="4953205"/>
                  <a:pt x="1165437" y="4948148"/>
                </a:cubicBezTo>
                <a:cubicBezTo>
                  <a:pt x="1165437" y="4943570"/>
                  <a:pt x="1166155" y="4939171"/>
                  <a:pt x="1167442" y="4935012"/>
                </a:cubicBezTo>
                <a:cubicBezTo>
                  <a:pt x="1167681" y="4934204"/>
                  <a:pt x="1167951" y="4933426"/>
                  <a:pt x="1168220" y="4932618"/>
                </a:cubicBezTo>
                <a:cubicBezTo>
                  <a:pt x="1173427" y="4917776"/>
                  <a:pt x="1186234" y="4906525"/>
                  <a:pt x="1202034" y="4903562"/>
                </a:cubicBezTo>
                <a:lnTo>
                  <a:pt x="1202034" y="4766123"/>
                </a:lnTo>
                <a:lnTo>
                  <a:pt x="1202063" y="4766033"/>
                </a:lnTo>
                <a:cubicBezTo>
                  <a:pt x="1188598" y="4763909"/>
                  <a:pt x="1176838" y="4756697"/>
                  <a:pt x="1168818" y="4746374"/>
                </a:cubicBezTo>
                <a:close/>
                <a:moveTo>
                  <a:pt x="354449" y="4746374"/>
                </a:moveTo>
                <a:lnTo>
                  <a:pt x="336435" y="4756787"/>
                </a:lnTo>
                <a:cubicBezTo>
                  <a:pt x="334819" y="4853261"/>
                  <a:pt x="283111" y="4942822"/>
                  <a:pt x="200342" y="4992465"/>
                </a:cubicBezTo>
                <a:lnTo>
                  <a:pt x="200342" y="5012694"/>
                </a:lnTo>
                <a:cubicBezTo>
                  <a:pt x="213718" y="5014668"/>
                  <a:pt x="225478" y="5021731"/>
                  <a:pt x="233587" y="5031815"/>
                </a:cubicBezTo>
                <a:lnTo>
                  <a:pt x="353521" y="4962572"/>
                </a:lnTo>
                <a:cubicBezTo>
                  <a:pt x="351965" y="4958053"/>
                  <a:pt x="351067" y="4953205"/>
                  <a:pt x="351067" y="4948148"/>
                </a:cubicBezTo>
                <a:cubicBezTo>
                  <a:pt x="351067" y="4943570"/>
                  <a:pt x="351785" y="4939171"/>
                  <a:pt x="353072" y="4935012"/>
                </a:cubicBezTo>
                <a:cubicBezTo>
                  <a:pt x="353312" y="4934204"/>
                  <a:pt x="353581" y="4933426"/>
                  <a:pt x="353850" y="4932618"/>
                </a:cubicBezTo>
                <a:cubicBezTo>
                  <a:pt x="359057" y="4917776"/>
                  <a:pt x="371864" y="4906525"/>
                  <a:pt x="387664" y="4903562"/>
                </a:cubicBezTo>
                <a:lnTo>
                  <a:pt x="387664" y="4766123"/>
                </a:lnTo>
                <a:lnTo>
                  <a:pt x="387694" y="4766033"/>
                </a:lnTo>
                <a:cubicBezTo>
                  <a:pt x="374228" y="4763909"/>
                  <a:pt x="362468" y="4756697"/>
                  <a:pt x="354449" y="4746374"/>
                </a:cubicBezTo>
                <a:close/>
                <a:moveTo>
                  <a:pt x="12000594" y="4723879"/>
                </a:moveTo>
                <a:cubicBezTo>
                  <a:pt x="11959494" y="4723879"/>
                  <a:pt x="11918394" y="4733402"/>
                  <a:pt x="11880884" y="4752448"/>
                </a:cubicBezTo>
                <a:lnTo>
                  <a:pt x="11966615" y="4801942"/>
                </a:lnTo>
                <a:cubicBezTo>
                  <a:pt x="11970700" y="4797124"/>
                  <a:pt x="11975794" y="4793182"/>
                  <a:pt x="11981570" y="4790444"/>
                </a:cubicBezTo>
                <a:lnTo>
                  <a:pt x="12000594" y="4786176"/>
                </a:lnTo>
                <a:lnTo>
                  <a:pt x="12019606" y="4790444"/>
                </a:lnTo>
                <a:cubicBezTo>
                  <a:pt x="12025377" y="4793182"/>
                  <a:pt x="12030472" y="4797124"/>
                  <a:pt x="12034572" y="4801942"/>
                </a:cubicBezTo>
                <a:lnTo>
                  <a:pt x="12120302" y="4752448"/>
                </a:lnTo>
                <a:cubicBezTo>
                  <a:pt x="12082793" y="4733402"/>
                  <a:pt x="12041694" y="4723879"/>
                  <a:pt x="12000594" y="4723879"/>
                </a:cubicBezTo>
                <a:close/>
                <a:moveTo>
                  <a:pt x="11593424" y="4723879"/>
                </a:moveTo>
                <a:cubicBezTo>
                  <a:pt x="11552324" y="4723879"/>
                  <a:pt x="11511223" y="4733402"/>
                  <a:pt x="11473714" y="4752448"/>
                </a:cubicBezTo>
                <a:lnTo>
                  <a:pt x="11559445" y="4801942"/>
                </a:lnTo>
                <a:cubicBezTo>
                  <a:pt x="11563529" y="4797124"/>
                  <a:pt x="11568624" y="4793182"/>
                  <a:pt x="11574400" y="4790444"/>
                </a:cubicBezTo>
                <a:lnTo>
                  <a:pt x="11593423" y="4786176"/>
                </a:lnTo>
                <a:lnTo>
                  <a:pt x="11612436" y="4790444"/>
                </a:lnTo>
                <a:cubicBezTo>
                  <a:pt x="11618208" y="4793182"/>
                  <a:pt x="11623303" y="4797124"/>
                  <a:pt x="11627402" y="4801942"/>
                </a:cubicBezTo>
                <a:lnTo>
                  <a:pt x="11713132" y="4752448"/>
                </a:lnTo>
                <a:cubicBezTo>
                  <a:pt x="11675624" y="4733402"/>
                  <a:pt x="11634524" y="4723879"/>
                  <a:pt x="11593424" y="4723879"/>
                </a:cubicBezTo>
                <a:close/>
                <a:moveTo>
                  <a:pt x="11186224" y="4723879"/>
                </a:moveTo>
                <a:cubicBezTo>
                  <a:pt x="11145124" y="4723879"/>
                  <a:pt x="11104024" y="4733402"/>
                  <a:pt x="11066515" y="4752448"/>
                </a:cubicBezTo>
                <a:lnTo>
                  <a:pt x="11152245" y="4801942"/>
                </a:lnTo>
                <a:cubicBezTo>
                  <a:pt x="11156330" y="4797124"/>
                  <a:pt x="11161424" y="4793182"/>
                  <a:pt x="11167199" y="4790444"/>
                </a:cubicBezTo>
                <a:lnTo>
                  <a:pt x="11186224" y="4786176"/>
                </a:lnTo>
                <a:lnTo>
                  <a:pt x="11205237" y="4790444"/>
                </a:lnTo>
                <a:cubicBezTo>
                  <a:pt x="11211008" y="4793182"/>
                  <a:pt x="11216102" y="4797124"/>
                  <a:pt x="11220202" y="4801942"/>
                </a:cubicBezTo>
                <a:lnTo>
                  <a:pt x="11305933" y="4752448"/>
                </a:lnTo>
                <a:cubicBezTo>
                  <a:pt x="11268424" y="4733402"/>
                  <a:pt x="11227324" y="4723879"/>
                  <a:pt x="11186224" y="4723879"/>
                </a:cubicBezTo>
                <a:close/>
                <a:moveTo>
                  <a:pt x="10779054" y="4723879"/>
                </a:moveTo>
                <a:cubicBezTo>
                  <a:pt x="10737954" y="4723879"/>
                  <a:pt x="10696854" y="4733402"/>
                  <a:pt x="10659345" y="4752448"/>
                </a:cubicBezTo>
                <a:lnTo>
                  <a:pt x="10745058" y="4801932"/>
                </a:lnTo>
                <a:lnTo>
                  <a:pt x="10745045" y="4801942"/>
                </a:lnTo>
                <a:lnTo>
                  <a:pt x="10745075" y="4801942"/>
                </a:lnTo>
                <a:lnTo>
                  <a:pt x="10745058" y="4801932"/>
                </a:lnTo>
                <a:lnTo>
                  <a:pt x="10760000" y="4790444"/>
                </a:lnTo>
                <a:cubicBezTo>
                  <a:pt x="10765775" y="4787706"/>
                  <a:pt x="10772231" y="4786172"/>
                  <a:pt x="10779039" y="4786172"/>
                </a:cubicBezTo>
                <a:cubicBezTo>
                  <a:pt x="10792654" y="4786172"/>
                  <a:pt x="10804833" y="4792306"/>
                  <a:pt x="10813032" y="4801942"/>
                </a:cubicBezTo>
                <a:lnTo>
                  <a:pt x="10898763" y="4752448"/>
                </a:lnTo>
                <a:cubicBezTo>
                  <a:pt x="10861253" y="4733402"/>
                  <a:pt x="10820154" y="4723879"/>
                  <a:pt x="10779054" y="4723879"/>
                </a:cubicBezTo>
                <a:close/>
                <a:moveTo>
                  <a:pt x="10371854" y="4723879"/>
                </a:moveTo>
                <a:cubicBezTo>
                  <a:pt x="10330754" y="4723879"/>
                  <a:pt x="10289654" y="4733402"/>
                  <a:pt x="10252145" y="4752448"/>
                </a:cubicBezTo>
                <a:lnTo>
                  <a:pt x="10337859" y="4801932"/>
                </a:lnTo>
                <a:lnTo>
                  <a:pt x="10337846" y="4801942"/>
                </a:lnTo>
                <a:lnTo>
                  <a:pt x="10337876" y="4801942"/>
                </a:lnTo>
                <a:lnTo>
                  <a:pt x="10337859" y="4801932"/>
                </a:lnTo>
                <a:lnTo>
                  <a:pt x="10352800" y="4790444"/>
                </a:lnTo>
                <a:cubicBezTo>
                  <a:pt x="10358575" y="4787706"/>
                  <a:pt x="10365031" y="4786172"/>
                  <a:pt x="10371839" y="4786172"/>
                </a:cubicBezTo>
                <a:cubicBezTo>
                  <a:pt x="10385454" y="4786172"/>
                  <a:pt x="10397633" y="4792306"/>
                  <a:pt x="10405832" y="4801942"/>
                </a:cubicBezTo>
                <a:lnTo>
                  <a:pt x="10491563" y="4752448"/>
                </a:lnTo>
                <a:cubicBezTo>
                  <a:pt x="10454054" y="4733402"/>
                  <a:pt x="10412954" y="4723879"/>
                  <a:pt x="10371854" y="4723879"/>
                </a:cubicBezTo>
                <a:close/>
                <a:moveTo>
                  <a:pt x="9964684" y="4723879"/>
                </a:moveTo>
                <a:cubicBezTo>
                  <a:pt x="9923584" y="4723879"/>
                  <a:pt x="9882484" y="4733402"/>
                  <a:pt x="9844975" y="4752448"/>
                </a:cubicBezTo>
                <a:lnTo>
                  <a:pt x="9930689" y="4801932"/>
                </a:lnTo>
                <a:lnTo>
                  <a:pt x="9930676" y="4801942"/>
                </a:lnTo>
                <a:lnTo>
                  <a:pt x="9930706" y="4801942"/>
                </a:lnTo>
                <a:lnTo>
                  <a:pt x="9930689" y="4801932"/>
                </a:lnTo>
                <a:lnTo>
                  <a:pt x="9945630" y="4790444"/>
                </a:lnTo>
                <a:cubicBezTo>
                  <a:pt x="9951406" y="4787706"/>
                  <a:pt x="9957862" y="4786172"/>
                  <a:pt x="9964669" y="4786172"/>
                </a:cubicBezTo>
                <a:cubicBezTo>
                  <a:pt x="9978284" y="4786172"/>
                  <a:pt x="9990463" y="4792306"/>
                  <a:pt x="9998662" y="4801942"/>
                </a:cubicBezTo>
                <a:lnTo>
                  <a:pt x="10084394" y="4752448"/>
                </a:lnTo>
                <a:cubicBezTo>
                  <a:pt x="10046885" y="4733402"/>
                  <a:pt x="10005784" y="4723879"/>
                  <a:pt x="9964684" y="4723879"/>
                </a:cubicBezTo>
                <a:close/>
                <a:moveTo>
                  <a:pt x="9557515" y="4723879"/>
                </a:moveTo>
                <a:cubicBezTo>
                  <a:pt x="9516414" y="4723879"/>
                  <a:pt x="9475314" y="4733402"/>
                  <a:pt x="9437805" y="4752448"/>
                </a:cubicBezTo>
                <a:lnTo>
                  <a:pt x="9523519" y="4801932"/>
                </a:lnTo>
                <a:lnTo>
                  <a:pt x="9523506" y="4801942"/>
                </a:lnTo>
                <a:lnTo>
                  <a:pt x="9523536" y="4801942"/>
                </a:lnTo>
                <a:lnTo>
                  <a:pt x="9523519" y="4801932"/>
                </a:lnTo>
                <a:lnTo>
                  <a:pt x="9538460" y="4790444"/>
                </a:lnTo>
                <a:cubicBezTo>
                  <a:pt x="9544236" y="4787706"/>
                  <a:pt x="9550692" y="4786172"/>
                  <a:pt x="9557499" y="4786172"/>
                </a:cubicBezTo>
                <a:cubicBezTo>
                  <a:pt x="9571115" y="4786172"/>
                  <a:pt x="9583293" y="4792306"/>
                  <a:pt x="9591492" y="4801942"/>
                </a:cubicBezTo>
                <a:lnTo>
                  <a:pt x="9677224" y="4752448"/>
                </a:lnTo>
                <a:cubicBezTo>
                  <a:pt x="9639714" y="4733402"/>
                  <a:pt x="9598614" y="4723879"/>
                  <a:pt x="9557515" y="4723879"/>
                </a:cubicBezTo>
                <a:close/>
                <a:moveTo>
                  <a:pt x="9150314" y="4723879"/>
                </a:moveTo>
                <a:cubicBezTo>
                  <a:pt x="9109214" y="4723879"/>
                  <a:pt x="9068114" y="4733402"/>
                  <a:pt x="9030605" y="4752448"/>
                </a:cubicBezTo>
                <a:lnTo>
                  <a:pt x="9116320" y="4801932"/>
                </a:lnTo>
                <a:lnTo>
                  <a:pt x="9116307" y="4801942"/>
                </a:lnTo>
                <a:lnTo>
                  <a:pt x="9116337" y="4801942"/>
                </a:lnTo>
                <a:lnTo>
                  <a:pt x="9116320" y="4801932"/>
                </a:lnTo>
                <a:lnTo>
                  <a:pt x="9131261" y="4790444"/>
                </a:lnTo>
                <a:cubicBezTo>
                  <a:pt x="9137036" y="4787706"/>
                  <a:pt x="9143491" y="4786172"/>
                  <a:pt x="9150299" y="4786172"/>
                </a:cubicBezTo>
                <a:cubicBezTo>
                  <a:pt x="9163915" y="4786172"/>
                  <a:pt x="9176094" y="4792306"/>
                  <a:pt x="9184293" y="4801942"/>
                </a:cubicBezTo>
                <a:lnTo>
                  <a:pt x="9270023" y="4752448"/>
                </a:lnTo>
                <a:cubicBezTo>
                  <a:pt x="9232514" y="4733402"/>
                  <a:pt x="9191414" y="4723879"/>
                  <a:pt x="9150314" y="4723879"/>
                </a:cubicBezTo>
                <a:close/>
                <a:moveTo>
                  <a:pt x="8743145" y="4723879"/>
                </a:moveTo>
                <a:cubicBezTo>
                  <a:pt x="8702045" y="4723879"/>
                  <a:pt x="8660945" y="4733402"/>
                  <a:pt x="8623435" y="4752448"/>
                </a:cubicBezTo>
                <a:lnTo>
                  <a:pt x="8709149" y="4801932"/>
                </a:lnTo>
                <a:lnTo>
                  <a:pt x="8709136" y="4801942"/>
                </a:lnTo>
                <a:lnTo>
                  <a:pt x="8709166" y="4801942"/>
                </a:lnTo>
                <a:lnTo>
                  <a:pt x="8709149" y="4801932"/>
                </a:lnTo>
                <a:lnTo>
                  <a:pt x="8724091" y="4790444"/>
                </a:lnTo>
                <a:cubicBezTo>
                  <a:pt x="8729866" y="4787706"/>
                  <a:pt x="8736322" y="4786172"/>
                  <a:pt x="8743129" y="4786172"/>
                </a:cubicBezTo>
                <a:cubicBezTo>
                  <a:pt x="8756745" y="4786172"/>
                  <a:pt x="8768924" y="4792306"/>
                  <a:pt x="8777123" y="4801942"/>
                </a:cubicBezTo>
                <a:lnTo>
                  <a:pt x="8862853" y="4752448"/>
                </a:lnTo>
                <a:cubicBezTo>
                  <a:pt x="8825344" y="4733402"/>
                  <a:pt x="8784245" y="4723879"/>
                  <a:pt x="8743145" y="4723879"/>
                </a:cubicBezTo>
                <a:close/>
                <a:moveTo>
                  <a:pt x="8335945" y="4723879"/>
                </a:moveTo>
                <a:cubicBezTo>
                  <a:pt x="8294845" y="4723879"/>
                  <a:pt x="8253745" y="4733402"/>
                  <a:pt x="8216236" y="4752448"/>
                </a:cubicBezTo>
                <a:lnTo>
                  <a:pt x="8301949" y="4801932"/>
                </a:lnTo>
                <a:lnTo>
                  <a:pt x="8301936" y="4801942"/>
                </a:lnTo>
                <a:lnTo>
                  <a:pt x="8301966" y="4801942"/>
                </a:lnTo>
                <a:lnTo>
                  <a:pt x="8301949" y="4801932"/>
                </a:lnTo>
                <a:lnTo>
                  <a:pt x="8316891" y="4790444"/>
                </a:lnTo>
                <a:cubicBezTo>
                  <a:pt x="8322667" y="4787706"/>
                  <a:pt x="8329123" y="4786172"/>
                  <a:pt x="8335930" y="4786172"/>
                </a:cubicBezTo>
                <a:cubicBezTo>
                  <a:pt x="8349545" y="4786172"/>
                  <a:pt x="8361724" y="4792306"/>
                  <a:pt x="8369923" y="4801942"/>
                </a:cubicBezTo>
                <a:lnTo>
                  <a:pt x="8455654" y="4752448"/>
                </a:lnTo>
                <a:cubicBezTo>
                  <a:pt x="8418145" y="4733402"/>
                  <a:pt x="8377045" y="4723879"/>
                  <a:pt x="8335945" y="4723879"/>
                </a:cubicBezTo>
                <a:close/>
                <a:moveTo>
                  <a:pt x="7928775" y="4723879"/>
                </a:moveTo>
                <a:cubicBezTo>
                  <a:pt x="7887675" y="4723879"/>
                  <a:pt x="7846575" y="4733402"/>
                  <a:pt x="7809066" y="4752448"/>
                </a:cubicBezTo>
                <a:lnTo>
                  <a:pt x="7894780" y="4801932"/>
                </a:lnTo>
                <a:lnTo>
                  <a:pt x="7894767" y="4801942"/>
                </a:lnTo>
                <a:lnTo>
                  <a:pt x="7894797" y="4801942"/>
                </a:lnTo>
                <a:lnTo>
                  <a:pt x="7894780" y="4801932"/>
                </a:lnTo>
                <a:lnTo>
                  <a:pt x="7909721" y="4790444"/>
                </a:lnTo>
                <a:cubicBezTo>
                  <a:pt x="7915497" y="4787706"/>
                  <a:pt x="7921953" y="4786172"/>
                  <a:pt x="7928760" y="4786172"/>
                </a:cubicBezTo>
                <a:cubicBezTo>
                  <a:pt x="7942375" y="4786172"/>
                  <a:pt x="7954555" y="4792306"/>
                  <a:pt x="7962754" y="4801942"/>
                </a:cubicBezTo>
                <a:lnTo>
                  <a:pt x="8048484" y="4752448"/>
                </a:lnTo>
                <a:cubicBezTo>
                  <a:pt x="8010975" y="4733402"/>
                  <a:pt x="7969875" y="4723879"/>
                  <a:pt x="7928775" y="4723879"/>
                </a:cubicBezTo>
                <a:close/>
                <a:moveTo>
                  <a:pt x="7521575" y="4723879"/>
                </a:moveTo>
                <a:cubicBezTo>
                  <a:pt x="7480475" y="4723879"/>
                  <a:pt x="7439375" y="4733402"/>
                  <a:pt x="7401866" y="4752448"/>
                </a:cubicBezTo>
                <a:lnTo>
                  <a:pt x="7487580" y="4801932"/>
                </a:lnTo>
                <a:lnTo>
                  <a:pt x="7487567" y="4801942"/>
                </a:lnTo>
                <a:lnTo>
                  <a:pt x="7487597" y="4801942"/>
                </a:lnTo>
                <a:lnTo>
                  <a:pt x="7487580" y="4801932"/>
                </a:lnTo>
                <a:lnTo>
                  <a:pt x="7502522" y="4790444"/>
                </a:lnTo>
                <a:cubicBezTo>
                  <a:pt x="7508297" y="4787706"/>
                  <a:pt x="7514753" y="4786172"/>
                  <a:pt x="7521560" y="4786172"/>
                </a:cubicBezTo>
                <a:cubicBezTo>
                  <a:pt x="7535175" y="4786172"/>
                  <a:pt x="7547355" y="4792306"/>
                  <a:pt x="7555554" y="4801942"/>
                </a:cubicBezTo>
                <a:lnTo>
                  <a:pt x="7641284" y="4752448"/>
                </a:lnTo>
                <a:cubicBezTo>
                  <a:pt x="7603775" y="4733402"/>
                  <a:pt x="7562675" y="4723879"/>
                  <a:pt x="7521575" y="4723879"/>
                </a:cubicBezTo>
                <a:close/>
                <a:moveTo>
                  <a:pt x="7114405" y="4723879"/>
                </a:moveTo>
                <a:cubicBezTo>
                  <a:pt x="7073305" y="4723879"/>
                  <a:pt x="7032205" y="4733402"/>
                  <a:pt x="6994696" y="4752448"/>
                </a:cubicBezTo>
                <a:lnTo>
                  <a:pt x="7080410" y="4801932"/>
                </a:lnTo>
                <a:lnTo>
                  <a:pt x="7080397" y="4801942"/>
                </a:lnTo>
                <a:lnTo>
                  <a:pt x="7080427" y="4801942"/>
                </a:lnTo>
                <a:lnTo>
                  <a:pt x="7080410" y="4801932"/>
                </a:lnTo>
                <a:lnTo>
                  <a:pt x="7095352" y="4790444"/>
                </a:lnTo>
                <a:cubicBezTo>
                  <a:pt x="7101127" y="4787706"/>
                  <a:pt x="7107583" y="4786172"/>
                  <a:pt x="7114391" y="4786172"/>
                </a:cubicBezTo>
                <a:cubicBezTo>
                  <a:pt x="7128005" y="4786172"/>
                  <a:pt x="7140184" y="4792306"/>
                  <a:pt x="7148383" y="4801942"/>
                </a:cubicBezTo>
                <a:lnTo>
                  <a:pt x="7234115" y="4752448"/>
                </a:lnTo>
                <a:cubicBezTo>
                  <a:pt x="7196606" y="4733402"/>
                  <a:pt x="7155505" y="4723879"/>
                  <a:pt x="7114405" y="4723879"/>
                </a:cubicBezTo>
                <a:close/>
                <a:moveTo>
                  <a:pt x="6707206" y="4723879"/>
                </a:moveTo>
                <a:cubicBezTo>
                  <a:pt x="6666106" y="4723879"/>
                  <a:pt x="6625006" y="4733402"/>
                  <a:pt x="6587496" y="4752448"/>
                </a:cubicBezTo>
                <a:lnTo>
                  <a:pt x="6673210" y="4801932"/>
                </a:lnTo>
                <a:lnTo>
                  <a:pt x="6673197" y="4801942"/>
                </a:lnTo>
                <a:lnTo>
                  <a:pt x="6673227" y="4801942"/>
                </a:lnTo>
                <a:lnTo>
                  <a:pt x="6673210" y="4801932"/>
                </a:lnTo>
                <a:lnTo>
                  <a:pt x="6688152" y="4790444"/>
                </a:lnTo>
                <a:cubicBezTo>
                  <a:pt x="6693927" y="4787706"/>
                  <a:pt x="6700383" y="4786172"/>
                  <a:pt x="6707191" y="4786172"/>
                </a:cubicBezTo>
                <a:cubicBezTo>
                  <a:pt x="6720806" y="4786172"/>
                  <a:pt x="6732985" y="4792306"/>
                  <a:pt x="6741184" y="4801942"/>
                </a:cubicBezTo>
                <a:lnTo>
                  <a:pt x="6826915" y="4752448"/>
                </a:lnTo>
                <a:cubicBezTo>
                  <a:pt x="6789406" y="4733402"/>
                  <a:pt x="6748306" y="4723879"/>
                  <a:pt x="6707206" y="4723879"/>
                </a:cubicBezTo>
                <a:close/>
                <a:moveTo>
                  <a:pt x="6300036" y="4723879"/>
                </a:moveTo>
                <a:cubicBezTo>
                  <a:pt x="6258936" y="4723879"/>
                  <a:pt x="6217836" y="4733402"/>
                  <a:pt x="6180326" y="4752448"/>
                </a:cubicBezTo>
                <a:lnTo>
                  <a:pt x="6266041" y="4801932"/>
                </a:lnTo>
                <a:lnTo>
                  <a:pt x="6266028" y="4801942"/>
                </a:lnTo>
                <a:lnTo>
                  <a:pt x="6266058" y="4801942"/>
                </a:lnTo>
                <a:lnTo>
                  <a:pt x="6266041" y="4801932"/>
                </a:lnTo>
                <a:lnTo>
                  <a:pt x="6280982" y="4790444"/>
                </a:lnTo>
                <a:cubicBezTo>
                  <a:pt x="6286757" y="4787706"/>
                  <a:pt x="6293213" y="4786172"/>
                  <a:pt x="6300021" y="4786172"/>
                </a:cubicBezTo>
                <a:cubicBezTo>
                  <a:pt x="6313636" y="4786172"/>
                  <a:pt x="6325815" y="4792306"/>
                  <a:pt x="6334014" y="4801942"/>
                </a:cubicBezTo>
                <a:lnTo>
                  <a:pt x="6419745" y="4752448"/>
                </a:lnTo>
                <a:cubicBezTo>
                  <a:pt x="6382236" y="4733402"/>
                  <a:pt x="6341136" y="4723879"/>
                  <a:pt x="6300036" y="4723879"/>
                </a:cubicBezTo>
                <a:close/>
                <a:moveTo>
                  <a:pt x="5892866" y="4723879"/>
                </a:moveTo>
                <a:cubicBezTo>
                  <a:pt x="5851766" y="4723879"/>
                  <a:pt x="5810666" y="4733402"/>
                  <a:pt x="5773157" y="4752448"/>
                </a:cubicBezTo>
                <a:lnTo>
                  <a:pt x="5858871" y="4801932"/>
                </a:lnTo>
                <a:lnTo>
                  <a:pt x="5858858" y="4801942"/>
                </a:lnTo>
                <a:lnTo>
                  <a:pt x="5858888" y="4801942"/>
                </a:lnTo>
                <a:lnTo>
                  <a:pt x="5858871" y="4801932"/>
                </a:lnTo>
                <a:lnTo>
                  <a:pt x="5873813" y="4790444"/>
                </a:lnTo>
                <a:cubicBezTo>
                  <a:pt x="5879588" y="4787706"/>
                  <a:pt x="5886044" y="4786172"/>
                  <a:pt x="5892851" y="4786172"/>
                </a:cubicBezTo>
                <a:cubicBezTo>
                  <a:pt x="5906466" y="4786172"/>
                  <a:pt x="5918645" y="4792306"/>
                  <a:pt x="5926845" y="4801942"/>
                </a:cubicBezTo>
                <a:lnTo>
                  <a:pt x="6012575" y="4752448"/>
                </a:lnTo>
                <a:cubicBezTo>
                  <a:pt x="5975066" y="4733402"/>
                  <a:pt x="5933966" y="4723879"/>
                  <a:pt x="5892866" y="4723879"/>
                </a:cubicBezTo>
                <a:close/>
                <a:moveTo>
                  <a:pt x="5485667" y="4723879"/>
                </a:moveTo>
                <a:cubicBezTo>
                  <a:pt x="5444566" y="4723879"/>
                  <a:pt x="5403466" y="4733402"/>
                  <a:pt x="5365958" y="4752448"/>
                </a:cubicBezTo>
                <a:lnTo>
                  <a:pt x="5451671" y="4801932"/>
                </a:lnTo>
                <a:lnTo>
                  <a:pt x="5451658" y="4801942"/>
                </a:lnTo>
                <a:lnTo>
                  <a:pt x="5451688" y="4801942"/>
                </a:lnTo>
                <a:lnTo>
                  <a:pt x="5451671" y="4801932"/>
                </a:lnTo>
                <a:lnTo>
                  <a:pt x="5466613" y="4790444"/>
                </a:lnTo>
                <a:cubicBezTo>
                  <a:pt x="5472388" y="4787706"/>
                  <a:pt x="5478844" y="4786172"/>
                  <a:pt x="5485651" y="4786172"/>
                </a:cubicBezTo>
                <a:cubicBezTo>
                  <a:pt x="5499266" y="4786172"/>
                  <a:pt x="5511445" y="4792306"/>
                  <a:pt x="5519644" y="4801942"/>
                </a:cubicBezTo>
                <a:lnTo>
                  <a:pt x="5605375" y="4752448"/>
                </a:lnTo>
                <a:cubicBezTo>
                  <a:pt x="5567866" y="4733402"/>
                  <a:pt x="5526766" y="4723879"/>
                  <a:pt x="5485667" y="4723879"/>
                </a:cubicBezTo>
                <a:close/>
                <a:moveTo>
                  <a:pt x="5078496" y="4723879"/>
                </a:moveTo>
                <a:cubicBezTo>
                  <a:pt x="5037396" y="4723879"/>
                  <a:pt x="4996296" y="4733402"/>
                  <a:pt x="4958787" y="4752448"/>
                </a:cubicBezTo>
                <a:lnTo>
                  <a:pt x="5044501" y="4801932"/>
                </a:lnTo>
                <a:lnTo>
                  <a:pt x="5044488" y="4801942"/>
                </a:lnTo>
                <a:lnTo>
                  <a:pt x="5044519" y="4801942"/>
                </a:lnTo>
                <a:lnTo>
                  <a:pt x="5044501" y="4801932"/>
                </a:lnTo>
                <a:lnTo>
                  <a:pt x="5059443" y="4790444"/>
                </a:lnTo>
                <a:cubicBezTo>
                  <a:pt x="5065218" y="4787706"/>
                  <a:pt x="5071674" y="4786172"/>
                  <a:pt x="5078481" y="4786172"/>
                </a:cubicBezTo>
                <a:cubicBezTo>
                  <a:pt x="5092096" y="4786172"/>
                  <a:pt x="5104275" y="4792306"/>
                  <a:pt x="5112474" y="4801942"/>
                </a:cubicBezTo>
                <a:lnTo>
                  <a:pt x="5198205" y="4752448"/>
                </a:lnTo>
                <a:cubicBezTo>
                  <a:pt x="5160696" y="4733402"/>
                  <a:pt x="5119596" y="4723879"/>
                  <a:pt x="5078496" y="4723879"/>
                </a:cubicBezTo>
                <a:close/>
                <a:moveTo>
                  <a:pt x="4671297" y="4723879"/>
                </a:moveTo>
                <a:cubicBezTo>
                  <a:pt x="4630196" y="4723879"/>
                  <a:pt x="4589096" y="4733402"/>
                  <a:pt x="4551587" y="4752448"/>
                </a:cubicBezTo>
                <a:lnTo>
                  <a:pt x="4637301" y="4801932"/>
                </a:lnTo>
                <a:lnTo>
                  <a:pt x="4637289" y="4801942"/>
                </a:lnTo>
                <a:lnTo>
                  <a:pt x="4637318" y="4801942"/>
                </a:lnTo>
                <a:lnTo>
                  <a:pt x="4637301" y="4801932"/>
                </a:lnTo>
                <a:lnTo>
                  <a:pt x="4652243" y="4790444"/>
                </a:lnTo>
                <a:cubicBezTo>
                  <a:pt x="4658018" y="4787706"/>
                  <a:pt x="4664474" y="4786172"/>
                  <a:pt x="4671281" y="4786172"/>
                </a:cubicBezTo>
                <a:cubicBezTo>
                  <a:pt x="4684897" y="4786172"/>
                  <a:pt x="4697076" y="4792306"/>
                  <a:pt x="4705276" y="4801942"/>
                </a:cubicBezTo>
                <a:lnTo>
                  <a:pt x="4791006" y="4752448"/>
                </a:lnTo>
                <a:cubicBezTo>
                  <a:pt x="4753497" y="4733402"/>
                  <a:pt x="4712397" y="4723879"/>
                  <a:pt x="4671297" y="4723879"/>
                </a:cubicBezTo>
                <a:close/>
                <a:moveTo>
                  <a:pt x="4264127" y="4723879"/>
                </a:moveTo>
                <a:cubicBezTo>
                  <a:pt x="4223027" y="4723879"/>
                  <a:pt x="4181927" y="4733402"/>
                  <a:pt x="4144417" y="4752448"/>
                </a:cubicBezTo>
                <a:lnTo>
                  <a:pt x="4230131" y="4801932"/>
                </a:lnTo>
                <a:lnTo>
                  <a:pt x="4230118" y="4801942"/>
                </a:lnTo>
                <a:lnTo>
                  <a:pt x="4230148" y="4801942"/>
                </a:lnTo>
                <a:lnTo>
                  <a:pt x="4230131" y="4801932"/>
                </a:lnTo>
                <a:lnTo>
                  <a:pt x="4245073" y="4790444"/>
                </a:lnTo>
                <a:cubicBezTo>
                  <a:pt x="4250848" y="4787706"/>
                  <a:pt x="4257304" y="4786172"/>
                  <a:pt x="4264113" y="4786172"/>
                </a:cubicBezTo>
                <a:cubicBezTo>
                  <a:pt x="4277728" y="4786172"/>
                  <a:pt x="4289906" y="4792306"/>
                  <a:pt x="4298105" y="4801942"/>
                </a:cubicBezTo>
                <a:lnTo>
                  <a:pt x="4383837" y="4752448"/>
                </a:lnTo>
                <a:cubicBezTo>
                  <a:pt x="4346327" y="4733402"/>
                  <a:pt x="4305227" y="4723879"/>
                  <a:pt x="4264127" y="4723879"/>
                </a:cubicBezTo>
                <a:close/>
                <a:moveTo>
                  <a:pt x="3856927" y="4723879"/>
                </a:moveTo>
                <a:cubicBezTo>
                  <a:pt x="3815827" y="4723879"/>
                  <a:pt x="3774727" y="4733402"/>
                  <a:pt x="3737217" y="4752448"/>
                </a:cubicBezTo>
                <a:lnTo>
                  <a:pt x="3822931" y="4801932"/>
                </a:lnTo>
                <a:lnTo>
                  <a:pt x="3822918" y="4801942"/>
                </a:lnTo>
                <a:lnTo>
                  <a:pt x="3822948" y="4801942"/>
                </a:lnTo>
                <a:lnTo>
                  <a:pt x="3822931" y="4801932"/>
                </a:lnTo>
                <a:lnTo>
                  <a:pt x="3837873" y="4790444"/>
                </a:lnTo>
                <a:cubicBezTo>
                  <a:pt x="3843649" y="4787706"/>
                  <a:pt x="3850105" y="4786172"/>
                  <a:pt x="3856912" y="4786172"/>
                </a:cubicBezTo>
                <a:cubicBezTo>
                  <a:pt x="3870527" y="4786172"/>
                  <a:pt x="3882706" y="4792306"/>
                  <a:pt x="3890905" y="4801942"/>
                </a:cubicBezTo>
                <a:lnTo>
                  <a:pt x="3976636" y="4752448"/>
                </a:lnTo>
                <a:cubicBezTo>
                  <a:pt x="3939127" y="4733402"/>
                  <a:pt x="3898027" y="4723879"/>
                  <a:pt x="3856927" y="4723879"/>
                </a:cubicBezTo>
                <a:close/>
                <a:moveTo>
                  <a:pt x="3449757" y="4723879"/>
                </a:moveTo>
                <a:cubicBezTo>
                  <a:pt x="3408657" y="4723879"/>
                  <a:pt x="3367557" y="4733402"/>
                  <a:pt x="3330048" y="4752448"/>
                </a:cubicBezTo>
                <a:lnTo>
                  <a:pt x="3415762" y="4801932"/>
                </a:lnTo>
                <a:lnTo>
                  <a:pt x="3415749" y="4801942"/>
                </a:lnTo>
                <a:lnTo>
                  <a:pt x="3415779" y="4801942"/>
                </a:lnTo>
                <a:lnTo>
                  <a:pt x="3415762" y="4801932"/>
                </a:lnTo>
                <a:lnTo>
                  <a:pt x="3430703" y="4790444"/>
                </a:lnTo>
                <a:cubicBezTo>
                  <a:pt x="3436478" y="4787706"/>
                  <a:pt x="3442934" y="4786172"/>
                  <a:pt x="3449742" y="4786172"/>
                </a:cubicBezTo>
                <a:cubicBezTo>
                  <a:pt x="3463357" y="4786172"/>
                  <a:pt x="3475536" y="4792306"/>
                  <a:pt x="3483735" y="4801942"/>
                </a:cubicBezTo>
                <a:lnTo>
                  <a:pt x="3569466" y="4752448"/>
                </a:lnTo>
                <a:cubicBezTo>
                  <a:pt x="3531957" y="4733402"/>
                  <a:pt x="3490857" y="4723879"/>
                  <a:pt x="3449757" y="4723879"/>
                </a:cubicBezTo>
                <a:close/>
                <a:moveTo>
                  <a:pt x="3042557" y="4723879"/>
                </a:moveTo>
                <a:cubicBezTo>
                  <a:pt x="3001457" y="4723879"/>
                  <a:pt x="2960357" y="4733402"/>
                  <a:pt x="2922848" y="4752448"/>
                </a:cubicBezTo>
                <a:lnTo>
                  <a:pt x="3008562" y="4801932"/>
                </a:lnTo>
                <a:lnTo>
                  <a:pt x="3008549" y="4801942"/>
                </a:lnTo>
                <a:lnTo>
                  <a:pt x="3008579" y="4801942"/>
                </a:lnTo>
                <a:lnTo>
                  <a:pt x="3008562" y="4801932"/>
                </a:lnTo>
                <a:lnTo>
                  <a:pt x="3023504" y="4790444"/>
                </a:lnTo>
                <a:cubicBezTo>
                  <a:pt x="3029279" y="4787706"/>
                  <a:pt x="3035735" y="4786172"/>
                  <a:pt x="3042542" y="4786172"/>
                </a:cubicBezTo>
                <a:cubicBezTo>
                  <a:pt x="3056157" y="4786172"/>
                  <a:pt x="3068336" y="4792306"/>
                  <a:pt x="3076535" y="4801942"/>
                </a:cubicBezTo>
                <a:lnTo>
                  <a:pt x="3162266" y="4752448"/>
                </a:lnTo>
                <a:cubicBezTo>
                  <a:pt x="3124757" y="4733402"/>
                  <a:pt x="3083657" y="4723879"/>
                  <a:pt x="3042557" y="4723879"/>
                </a:cubicBezTo>
                <a:close/>
                <a:moveTo>
                  <a:pt x="2635387" y="4723879"/>
                </a:moveTo>
                <a:cubicBezTo>
                  <a:pt x="2594287" y="4723879"/>
                  <a:pt x="2553187" y="4733402"/>
                  <a:pt x="2515678" y="4752448"/>
                </a:cubicBezTo>
                <a:lnTo>
                  <a:pt x="2601392" y="4801932"/>
                </a:lnTo>
                <a:lnTo>
                  <a:pt x="2601379" y="4801942"/>
                </a:lnTo>
                <a:lnTo>
                  <a:pt x="2601409" y="4801942"/>
                </a:lnTo>
                <a:lnTo>
                  <a:pt x="2601392" y="4801932"/>
                </a:lnTo>
                <a:lnTo>
                  <a:pt x="2616334" y="4790444"/>
                </a:lnTo>
                <a:cubicBezTo>
                  <a:pt x="2622109" y="4787706"/>
                  <a:pt x="2628565" y="4786172"/>
                  <a:pt x="2635372" y="4786172"/>
                </a:cubicBezTo>
                <a:cubicBezTo>
                  <a:pt x="2648987" y="4786172"/>
                  <a:pt x="2661166" y="4792306"/>
                  <a:pt x="2669365" y="4801942"/>
                </a:cubicBezTo>
                <a:lnTo>
                  <a:pt x="2755096" y="4752448"/>
                </a:lnTo>
                <a:cubicBezTo>
                  <a:pt x="2717587" y="4733402"/>
                  <a:pt x="2676487" y="4723879"/>
                  <a:pt x="2635387" y="4723879"/>
                </a:cubicBezTo>
                <a:close/>
                <a:moveTo>
                  <a:pt x="2228217" y="4723879"/>
                </a:moveTo>
                <a:cubicBezTo>
                  <a:pt x="2187117" y="4723879"/>
                  <a:pt x="2146017" y="4733402"/>
                  <a:pt x="2108508" y="4752448"/>
                </a:cubicBezTo>
                <a:lnTo>
                  <a:pt x="2194222" y="4801932"/>
                </a:lnTo>
                <a:lnTo>
                  <a:pt x="2194209" y="4801942"/>
                </a:lnTo>
                <a:lnTo>
                  <a:pt x="2194239" y="4801942"/>
                </a:lnTo>
                <a:lnTo>
                  <a:pt x="2194222" y="4801932"/>
                </a:lnTo>
                <a:lnTo>
                  <a:pt x="2209164" y="4790444"/>
                </a:lnTo>
                <a:cubicBezTo>
                  <a:pt x="2214939" y="4787706"/>
                  <a:pt x="2221395" y="4786172"/>
                  <a:pt x="2228202" y="4786172"/>
                </a:cubicBezTo>
                <a:cubicBezTo>
                  <a:pt x="2241817" y="4786172"/>
                  <a:pt x="2253996" y="4792306"/>
                  <a:pt x="2262195" y="4801942"/>
                </a:cubicBezTo>
                <a:lnTo>
                  <a:pt x="2347926" y="4752448"/>
                </a:lnTo>
                <a:cubicBezTo>
                  <a:pt x="2310417" y="4733402"/>
                  <a:pt x="2269317" y="4723879"/>
                  <a:pt x="2228217" y="4723879"/>
                </a:cubicBezTo>
                <a:close/>
                <a:moveTo>
                  <a:pt x="1821017" y="4723879"/>
                </a:moveTo>
                <a:cubicBezTo>
                  <a:pt x="1779917" y="4723879"/>
                  <a:pt x="1738817" y="4733402"/>
                  <a:pt x="1701308" y="4752448"/>
                </a:cubicBezTo>
                <a:lnTo>
                  <a:pt x="1787022" y="4801932"/>
                </a:lnTo>
                <a:lnTo>
                  <a:pt x="1787009" y="4801942"/>
                </a:lnTo>
                <a:lnTo>
                  <a:pt x="1787039" y="4801942"/>
                </a:lnTo>
                <a:lnTo>
                  <a:pt x="1787022" y="4801932"/>
                </a:lnTo>
                <a:lnTo>
                  <a:pt x="1801963" y="4790444"/>
                </a:lnTo>
                <a:cubicBezTo>
                  <a:pt x="1807739" y="4787706"/>
                  <a:pt x="1814195" y="4786172"/>
                  <a:pt x="1821002" y="4786172"/>
                </a:cubicBezTo>
                <a:cubicBezTo>
                  <a:pt x="1834618" y="4786172"/>
                  <a:pt x="1846796" y="4792306"/>
                  <a:pt x="1854995" y="4801942"/>
                </a:cubicBezTo>
                <a:lnTo>
                  <a:pt x="1940727" y="4752448"/>
                </a:lnTo>
                <a:cubicBezTo>
                  <a:pt x="1903218" y="4733402"/>
                  <a:pt x="1862118" y="4723879"/>
                  <a:pt x="1821017" y="4723879"/>
                </a:cubicBezTo>
                <a:close/>
                <a:moveTo>
                  <a:pt x="1413848" y="4723879"/>
                </a:moveTo>
                <a:cubicBezTo>
                  <a:pt x="1372748" y="4723879"/>
                  <a:pt x="1331648" y="4733402"/>
                  <a:pt x="1294138" y="4752448"/>
                </a:cubicBezTo>
                <a:lnTo>
                  <a:pt x="1379852" y="4801932"/>
                </a:lnTo>
                <a:lnTo>
                  <a:pt x="1379839" y="4801942"/>
                </a:lnTo>
                <a:lnTo>
                  <a:pt x="1379869" y="4801942"/>
                </a:lnTo>
                <a:lnTo>
                  <a:pt x="1379852" y="4801932"/>
                </a:lnTo>
                <a:lnTo>
                  <a:pt x="1394794" y="4790444"/>
                </a:lnTo>
                <a:cubicBezTo>
                  <a:pt x="1400569" y="4787706"/>
                  <a:pt x="1407025" y="4786172"/>
                  <a:pt x="1413832" y="4786172"/>
                </a:cubicBezTo>
                <a:cubicBezTo>
                  <a:pt x="1427448" y="4786172"/>
                  <a:pt x="1439626" y="4792306"/>
                  <a:pt x="1447826" y="4801942"/>
                </a:cubicBezTo>
                <a:lnTo>
                  <a:pt x="1533557" y="4752448"/>
                </a:lnTo>
                <a:cubicBezTo>
                  <a:pt x="1496048" y="4733402"/>
                  <a:pt x="1454948" y="4723879"/>
                  <a:pt x="1413848" y="4723879"/>
                </a:cubicBezTo>
                <a:close/>
                <a:moveTo>
                  <a:pt x="1006648" y="4723879"/>
                </a:moveTo>
                <a:cubicBezTo>
                  <a:pt x="965548" y="4723879"/>
                  <a:pt x="924448" y="4733402"/>
                  <a:pt x="886938" y="4752448"/>
                </a:cubicBezTo>
                <a:lnTo>
                  <a:pt x="972669" y="4801942"/>
                </a:lnTo>
                <a:cubicBezTo>
                  <a:pt x="980839" y="4792306"/>
                  <a:pt x="993047" y="4786172"/>
                  <a:pt x="1006663" y="4786172"/>
                </a:cubicBezTo>
                <a:cubicBezTo>
                  <a:pt x="1013471" y="4786172"/>
                  <a:pt x="1019919" y="4787706"/>
                  <a:pt x="1025691" y="4790444"/>
                </a:cubicBezTo>
                <a:lnTo>
                  <a:pt x="1040643" y="4801932"/>
                </a:lnTo>
                <a:lnTo>
                  <a:pt x="1040626" y="4801942"/>
                </a:lnTo>
                <a:lnTo>
                  <a:pt x="1040656" y="4801942"/>
                </a:lnTo>
                <a:lnTo>
                  <a:pt x="1040643" y="4801932"/>
                </a:lnTo>
                <a:lnTo>
                  <a:pt x="1126357" y="4752448"/>
                </a:lnTo>
                <a:cubicBezTo>
                  <a:pt x="1088848" y="4733402"/>
                  <a:pt x="1047748" y="4723879"/>
                  <a:pt x="1006648" y="4723879"/>
                </a:cubicBezTo>
                <a:close/>
                <a:moveTo>
                  <a:pt x="599478" y="4723879"/>
                </a:moveTo>
                <a:cubicBezTo>
                  <a:pt x="558378" y="4723879"/>
                  <a:pt x="517278" y="4733402"/>
                  <a:pt x="479768" y="4752448"/>
                </a:cubicBezTo>
                <a:lnTo>
                  <a:pt x="565500" y="4801942"/>
                </a:lnTo>
                <a:cubicBezTo>
                  <a:pt x="573669" y="4792306"/>
                  <a:pt x="585877" y="4786172"/>
                  <a:pt x="599493" y="4786172"/>
                </a:cubicBezTo>
                <a:cubicBezTo>
                  <a:pt x="606301" y="4786172"/>
                  <a:pt x="612749" y="4787706"/>
                  <a:pt x="618521" y="4790444"/>
                </a:cubicBezTo>
                <a:lnTo>
                  <a:pt x="633473" y="4801932"/>
                </a:lnTo>
                <a:lnTo>
                  <a:pt x="633456" y="4801942"/>
                </a:lnTo>
                <a:lnTo>
                  <a:pt x="633486" y="4801942"/>
                </a:lnTo>
                <a:lnTo>
                  <a:pt x="633473" y="4801932"/>
                </a:lnTo>
                <a:lnTo>
                  <a:pt x="719187" y="4752448"/>
                </a:lnTo>
                <a:cubicBezTo>
                  <a:pt x="681678" y="4733402"/>
                  <a:pt x="640578" y="4723879"/>
                  <a:pt x="599478" y="4723879"/>
                </a:cubicBezTo>
                <a:close/>
                <a:moveTo>
                  <a:pt x="192308" y="4723879"/>
                </a:moveTo>
                <a:cubicBezTo>
                  <a:pt x="151208" y="4723879"/>
                  <a:pt x="110108" y="4733402"/>
                  <a:pt x="72599" y="4752448"/>
                </a:cubicBezTo>
                <a:lnTo>
                  <a:pt x="158330" y="4801942"/>
                </a:lnTo>
                <a:cubicBezTo>
                  <a:pt x="166499" y="4792306"/>
                  <a:pt x="178708" y="4786172"/>
                  <a:pt x="192323" y="4786172"/>
                </a:cubicBezTo>
                <a:cubicBezTo>
                  <a:pt x="199131" y="4786172"/>
                  <a:pt x="205579" y="4787706"/>
                  <a:pt x="211351" y="4790444"/>
                </a:cubicBezTo>
                <a:lnTo>
                  <a:pt x="226303" y="4801932"/>
                </a:lnTo>
                <a:lnTo>
                  <a:pt x="226286" y="4801942"/>
                </a:lnTo>
                <a:lnTo>
                  <a:pt x="226316" y="4801942"/>
                </a:lnTo>
                <a:lnTo>
                  <a:pt x="226303" y="4801932"/>
                </a:lnTo>
                <a:lnTo>
                  <a:pt x="312017" y="4752448"/>
                </a:lnTo>
                <a:cubicBezTo>
                  <a:pt x="274508" y="4733402"/>
                  <a:pt x="233408" y="4723879"/>
                  <a:pt x="192308" y="4723879"/>
                </a:cubicBezTo>
                <a:close/>
                <a:moveTo>
                  <a:pt x="1210262" y="4677610"/>
                </a:moveTo>
                <a:cubicBezTo>
                  <a:pt x="1193984" y="4677610"/>
                  <a:pt x="1180159" y="4688292"/>
                  <a:pt x="1175401" y="4703015"/>
                </a:cubicBezTo>
                <a:cubicBezTo>
                  <a:pt x="1174414" y="4706336"/>
                  <a:pt x="1173875" y="4709807"/>
                  <a:pt x="1173875" y="4713428"/>
                </a:cubicBezTo>
                <a:cubicBezTo>
                  <a:pt x="1173875" y="4733566"/>
                  <a:pt x="1190184" y="4749935"/>
                  <a:pt x="1210262" y="4750054"/>
                </a:cubicBezTo>
                <a:cubicBezTo>
                  <a:pt x="1230341" y="4749905"/>
                  <a:pt x="1246650" y="4733537"/>
                  <a:pt x="1246650" y="4713428"/>
                </a:cubicBezTo>
                <a:cubicBezTo>
                  <a:pt x="1246650" y="4709807"/>
                  <a:pt x="1246111" y="4706306"/>
                  <a:pt x="1245123" y="4703015"/>
                </a:cubicBezTo>
                <a:cubicBezTo>
                  <a:pt x="1240366" y="4688292"/>
                  <a:pt x="1226541" y="4677610"/>
                  <a:pt x="1210262" y="4677610"/>
                </a:cubicBezTo>
                <a:close/>
                <a:moveTo>
                  <a:pt x="803093" y="4677610"/>
                </a:moveTo>
                <a:cubicBezTo>
                  <a:pt x="786814" y="4677610"/>
                  <a:pt x="772989" y="4688292"/>
                  <a:pt x="768232" y="4703015"/>
                </a:cubicBezTo>
                <a:cubicBezTo>
                  <a:pt x="767244" y="4706336"/>
                  <a:pt x="766705" y="4709807"/>
                  <a:pt x="766705" y="4713428"/>
                </a:cubicBezTo>
                <a:cubicBezTo>
                  <a:pt x="766705" y="4733566"/>
                  <a:pt x="783014" y="4749935"/>
                  <a:pt x="803093" y="4750054"/>
                </a:cubicBezTo>
                <a:cubicBezTo>
                  <a:pt x="823171" y="4749905"/>
                  <a:pt x="839480" y="4733537"/>
                  <a:pt x="839480" y="4713428"/>
                </a:cubicBezTo>
                <a:cubicBezTo>
                  <a:pt x="839480" y="4709807"/>
                  <a:pt x="838941" y="4706306"/>
                  <a:pt x="837954" y="4703015"/>
                </a:cubicBezTo>
                <a:cubicBezTo>
                  <a:pt x="833196" y="4688292"/>
                  <a:pt x="819371" y="4677610"/>
                  <a:pt x="803093" y="4677610"/>
                </a:cubicBezTo>
                <a:close/>
                <a:moveTo>
                  <a:pt x="395893" y="4677610"/>
                </a:moveTo>
                <a:cubicBezTo>
                  <a:pt x="379614" y="4677610"/>
                  <a:pt x="365790" y="4688292"/>
                  <a:pt x="361032" y="4703015"/>
                </a:cubicBezTo>
                <a:cubicBezTo>
                  <a:pt x="360044" y="4706336"/>
                  <a:pt x="359506" y="4709807"/>
                  <a:pt x="359506" y="4713428"/>
                </a:cubicBezTo>
                <a:cubicBezTo>
                  <a:pt x="359506" y="4733566"/>
                  <a:pt x="375814" y="4749935"/>
                  <a:pt x="395893" y="4750054"/>
                </a:cubicBezTo>
                <a:cubicBezTo>
                  <a:pt x="415971" y="4749905"/>
                  <a:pt x="432280" y="4733537"/>
                  <a:pt x="432280" y="4713428"/>
                </a:cubicBezTo>
                <a:cubicBezTo>
                  <a:pt x="432280" y="4709807"/>
                  <a:pt x="431741" y="4706306"/>
                  <a:pt x="430754" y="4703015"/>
                </a:cubicBezTo>
                <a:cubicBezTo>
                  <a:pt x="425996" y="4688292"/>
                  <a:pt x="412171" y="4677610"/>
                  <a:pt x="395893" y="4677610"/>
                </a:cubicBezTo>
                <a:close/>
                <a:moveTo>
                  <a:pt x="11797038" y="4677580"/>
                </a:moveTo>
                <a:cubicBezTo>
                  <a:pt x="11780760" y="4677580"/>
                  <a:pt x="11766935" y="4688262"/>
                  <a:pt x="11762178" y="4702985"/>
                </a:cubicBezTo>
                <a:cubicBezTo>
                  <a:pt x="11761190" y="4706306"/>
                  <a:pt x="11760651" y="4709777"/>
                  <a:pt x="11760651" y="4713398"/>
                </a:cubicBezTo>
                <a:cubicBezTo>
                  <a:pt x="11760651" y="4733537"/>
                  <a:pt x="11776960" y="4749905"/>
                  <a:pt x="11797038" y="4750024"/>
                </a:cubicBezTo>
                <a:cubicBezTo>
                  <a:pt x="11817117" y="4749875"/>
                  <a:pt x="11833426" y="4733507"/>
                  <a:pt x="11833426" y="4713398"/>
                </a:cubicBezTo>
                <a:cubicBezTo>
                  <a:pt x="11833426" y="4709777"/>
                  <a:pt x="11832887" y="4706276"/>
                  <a:pt x="11831900" y="4702985"/>
                </a:cubicBezTo>
                <a:cubicBezTo>
                  <a:pt x="11827141" y="4688262"/>
                  <a:pt x="11813316" y="4677580"/>
                  <a:pt x="11797038" y="4677580"/>
                </a:cubicBezTo>
                <a:close/>
                <a:moveTo>
                  <a:pt x="11389839" y="4677580"/>
                </a:moveTo>
                <a:cubicBezTo>
                  <a:pt x="11373560" y="4677580"/>
                  <a:pt x="11359736" y="4688262"/>
                  <a:pt x="11354977" y="4702985"/>
                </a:cubicBezTo>
                <a:cubicBezTo>
                  <a:pt x="11353990" y="4706306"/>
                  <a:pt x="11353451" y="4709777"/>
                  <a:pt x="11353451" y="4713398"/>
                </a:cubicBezTo>
                <a:cubicBezTo>
                  <a:pt x="11353451" y="4733537"/>
                  <a:pt x="11369760" y="4749905"/>
                  <a:pt x="11389839" y="4750024"/>
                </a:cubicBezTo>
                <a:cubicBezTo>
                  <a:pt x="11409917" y="4749875"/>
                  <a:pt x="11426226" y="4733507"/>
                  <a:pt x="11426226" y="4713398"/>
                </a:cubicBezTo>
                <a:cubicBezTo>
                  <a:pt x="11426226" y="4709777"/>
                  <a:pt x="11425687" y="4706276"/>
                  <a:pt x="11424700" y="4702985"/>
                </a:cubicBezTo>
                <a:cubicBezTo>
                  <a:pt x="11419941" y="4688262"/>
                  <a:pt x="11406117" y="4677580"/>
                  <a:pt x="11389839" y="4677580"/>
                </a:cubicBezTo>
                <a:close/>
                <a:moveTo>
                  <a:pt x="10982669" y="4677580"/>
                </a:moveTo>
                <a:cubicBezTo>
                  <a:pt x="10966391" y="4677580"/>
                  <a:pt x="10952566" y="4688262"/>
                  <a:pt x="10947807" y="4702985"/>
                </a:cubicBezTo>
                <a:cubicBezTo>
                  <a:pt x="10946820" y="4706306"/>
                  <a:pt x="10946281" y="4709777"/>
                  <a:pt x="10946281" y="4713398"/>
                </a:cubicBezTo>
                <a:cubicBezTo>
                  <a:pt x="10946281" y="4733537"/>
                  <a:pt x="10962590" y="4749905"/>
                  <a:pt x="10982669" y="4750024"/>
                </a:cubicBezTo>
                <a:cubicBezTo>
                  <a:pt x="11002747" y="4749875"/>
                  <a:pt x="11019056" y="4733507"/>
                  <a:pt x="11019056" y="4713398"/>
                </a:cubicBezTo>
                <a:cubicBezTo>
                  <a:pt x="11019056" y="4709777"/>
                  <a:pt x="11018517" y="4706276"/>
                  <a:pt x="11017529" y="4702985"/>
                </a:cubicBezTo>
                <a:cubicBezTo>
                  <a:pt x="11012772" y="4688262"/>
                  <a:pt x="10998947" y="4677580"/>
                  <a:pt x="10982669" y="4677580"/>
                </a:cubicBezTo>
                <a:close/>
                <a:moveTo>
                  <a:pt x="10575469" y="4677580"/>
                </a:moveTo>
                <a:cubicBezTo>
                  <a:pt x="10559191" y="4677580"/>
                  <a:pt x="10545365" y="4688262"/>
                  <a:pt x="10540608" y="4702985"/>
                </a:cubicBezTo>
                <a:cubicBezTo>
                  <a:pt x="10539620" y="4706306"/>
                  <a:pt x="10539082" y="4709777"/>
                  <a:pt x="10539082" y="4713398"/>
                </a:cubicBezTo>
                <a:cubicBezTo>
                  <a:pt x="10539082" y="4733537"/>
                  <a:pt x="10555390" y="4749905"/>
                  <a:pt x="10575469" y="4750024"/>
                </a:cubicBezTo>
                <a:cubicBezTo>
                  <a:pt x="10595547" y="4749875"/>
                  <a:pt x="10611856" y="4733507"/>
                  <a:pt x="10611856" y="4713398"/>
                </a:cubicBezTo>
                <a:cubicBezTo>
                  <a:pt x="10611856" y="4709777"/>
                  <a:pt x="10611317" y="4706276"/>
                  <a:pt x="10610330" y="4702985"/>
                </a:cubicBezTo>
                <a:cubicBezTo>
                  <a:pt x="10605572" y="4688262"/>
                  <a:pt x="10591747" y="4677580"/>
                  <a:pt x="10575469" y="4677580"/>
                </a:cubicBezTo>
                <a:close/>
                <a:moveTo>
                  <a:pt x="10168299" y="4677580"/>
                </a:moveTo>
                <a:cubicBezTo>
                  <a:pt x="10152020" y="4677580"/>
                  <a:pt x="10138196" y="4688262"/>
                  <a:pt x="10133438" y="4702985"/>
                </a:cubicBezTo>
                <a:cubicBezTo>
                  <a:pt x="10132450" y="4706306"/>
                  <a:pt x="10131912" y="4709777"/>
                  <a:pt x="10131912" y="4713398"/>
                </a:cubicBezTo>
                <a:cubicBezTo>
                  <a:pt x="10131912" y="4733537"/>
                  <a:pt x="10148220" y="4749905"/>
                  <a:pt x="10168299" y="4750024"/>
                </a:cubicBezTo>
                <a:cubicBezTo>
                  <a:pt x="10188378" y="4749875"/>
                  <a:pt x="10204686" y="4733507"/>
                  <a:pt x="10204686" y="4713398"/>
                </a:cubicBezTo>
                <a:cubicBezTo>
                  <a:pt x="10204686" y="4709777"/>
                  <a:pt x="10204147" y="4706276"/>
                  <a:pt x="10203160" y="4702985"/>
                </a:cubicBezTo>
                <a:cubicBezTo>
                  <a:pt x="10198402" y="4688262"/>
                  <a:pt x="10184578" y="4677580"/>
                  <a:pt x="10168299" y="4677580"/>
                </a:cubicBezTo>
                <a:close/>
                <a:moveTo>
                  <a:pt x="9761099" y="4677580"/>
                </a:moveTo>
                <a:cubicBezTo>
                  <a:pt x="9744820" y="4677580"/>
                  <a:pt x="9730996" y="4688262"/>
                  <a:pt x="9726238" y="4702985"/>
                </a:cubicBezTo>
                <a:cubicBezTo>
                  <a:pt x="9725251" y="4706306"/>
                  <a:pt x="9724712" y="4709777"/>
                  <a:pt x="9724712" y="4713398"/>
                </a:cubicBezTo>
                <a:cubicBezTo>
                  <a:pt x="9724712" y="4733537"/>
                  <a:pt x="9741021" y="4749905"/>
                  <a:pt x="9761099" y="4750024"/>
                </a:cubicBezTo>
                <a:cubicBezTo>
                  <a:pt x="9781178" y="4749875"/>
                  <a:pt x="9797486" y="4733507"/>
                  <a:pt x="9797486" y="4713398"/>
                </a:cubicBezTo>
                <a:cubicBezTo>
                  <a:pt x="9797486" y="4709777"/>
                  <a:pt x="9796948" y="4706276"/>
                  <a:pt x="9795960" y="4702985"/>
                </a:cubicBezTo>
                <a:cubicBezTo>
                  <a:pt x="9791202" y="4688262"/>
                  <a:pt x="9777378" y="4677580"/>
                  <a:pt x="9761099" y="4677580"/>
                </a:cubicBezTo>
                <a:close/>
                <a:moveTo>
                  <a:pt x="9353929" y="4677580"/>
                </a:moveTo>
                <a:cubicBezTo>
                  <a:pt x="9337651" y="4677580"/>
                  <a:pt x="9323826" y="4688262"/>
                  <a:pt x="9319069" y="4702985"/>
                </a:cubicBezTo>
                <a:cubicBezTo>
                  <a:pt x="9318081" y="4706306"/>
                  <a:pt x="9317542" y="4709777"/>
                  <a:pt x="9317542" y="4713398"/>
                </a:cubicBezTo>
                <a:cubicBezTo>
                  <a:pt x="9317542" y="4733537"/>
                  <a:pt x="9333851" y="4749905"/>
                  <a:pt x="9353929" y="4750024"/>
                </a:cubicBezTo>
                <a:cubicBezTo>
                  <a:pt x="9374008" y="4749875"/>
                  <a:pt x="9390316" y="4733507"/>
                  <a:pt x="9390316" y="4713398"/>
                </a:cubicBezTo>
                <a:cubicBezTo>
                  <a:pt x="9390316" y="4709777"/>
                  <a:pt x="9389778" y="4706276"/>
                  <a:pt x="9388790" y="4702985"/>
                </a:cubicBezTo>
                <a:cubicBezTo>
                  <a:pt x="9384033" y="4688262"/>
                  <a:pt x="9370208" y="4677580"/>
                  <a:pt x="9353929" y="4677580"/>
                </a:cubicBezTo>
                <a:close/>
                <a:moveTo>
                  <a:pt x="8946729" y="4677580"/>
                </a:moveTo>
                <a:cubicBezTo>
                  <a:pt x="8930451" y="4677580"/>
                  <a:pt x="8916627" y="4688262"/>
                  <a:pt x="8911869" y="4702985"/>
                </a:cubicBezTo>
                <a:cubicBezTo>
                  <a:pt x="8910881" y="4706306"/>
                  <a:pt x="8910342" y="4709777"/>
                  <a:pt x="8910342" y="4713398"/>
                </a:cubicBezTo>
                <a:cubicBezTo>
                  <a:pt x="8910342" y="4733537"/>
                  <a:pt x="8926651" y="4749905"/>
                  <a:pt x="8946729" y="4750024"/>
                </a:cubicBezTo>
                <a:cubicBezTo>
                  <a:pt x="8966808" y="4749875"/>
                  <a:pt x="8983117" y="4733507"/>
                  <a:pt x="8983117" y="4713398"/>
                </a:cubicBezTo>
                <a:cubicBezTo>
                  <a:pt x="8983117" y="4709777"/>
                  <a:pt x="8982578" y="4706276"/>
                  <a:pt x="8981591" y="4702985"/>
                </a:cubicBezTo>
                <a:cubicBezTo>
                  <a:pt x="8976833" y="4688262"/>
                  <a:pt x="8963008" y="4677580"/>
                  <a:pt x="8946729" y="4677580"/>
                </a:cubicBezTo>
                <a:close/>
                <a:moveTo>
                  <a:pt x="8539560" y="4677580"/>
                </a:moveTo>
                <a:cubicBezTo>
                  <a:pt x="8523281" y="4677580"/>
                  <a:pt x="8509457" y="4688262"/>
                  <a:pt x="8504699" y="4702985"/>
                </a:cubicBezTo>
                <a:cubicBezTo>
                  <a:pt x="8503712" y="4706306"/>
                  <a:pt x="8503172" y="4709777"/>
                  <a:pt x="8503172" y="4713398"/>
                </a:cubicBezTo>
                <a:cubicBezTo>
                  <a:pt x="8503172" y="4733537"/>
                  <a:pt x="8519481" y="4749905"/>
                  <a:pt x="8539560" y="4750024"/>
                </a:cubicBezTo>
                <a:cubicBezTo>
                  <a:pt x="8559638" y="4749875"/>
                  <a:pt x="8575947" y="4733507"/>
                  <a:pt x="8575947" y="4713398"/>
                </a:cubicBezTo>
                <a:cubicBezTo>
                  <a:pt x="8575947" y="4709777"/>
                  <a:pt x="8575408" y="4706276"/>
                  <a:pt x="8574421" y="4702985"/>
                </a:cubicBezTo>
                <a:cubicBezTo>
                  <a:pt x="8569662" y="4688262"/>
                  <a:pt x="8555838" y="4677580"/>
                  <a:pt x="8539560" y="4677580"/>
                </a:cubicBezTo>
                <a:close/>
                <a:moveTo>
                  <a:pt x="8132390" y="4677580"/>
                </a:moveTo>
                <a:cubicBezTo>
                  <a:pt x="8116112" y="4677580"/>
                  <a:pt x="8102287" y="4688262"/>
                  <a:pt x="8097529" y="4702985"/>
                </a:cubicBezTo>
                <a:cubicBezTo>
                  <a:pt x="8096542" y="4706306"/>
                  <a:pt x="8096003" y="4709777"/>
                  <a:pt x="8096003" y="4713398"/>
                </a:cubicBezTo>
                <a:cubicBezTo>
                  <a:pt x="8096003" y="4733537"/>
                  <a:pt x="8112311" y="4749905"/>
                  <a:pt x="8132390" y="4750024"/>
                </a:cubicBezTo>
                <a:cubicBezTo>
                  <a:pt x="8152468" y="4749875"/>
                  <a:pt x="8168777" y="4733507"/>
                  <a:pt x="8168777" y="4713398"/>
                </a:cubicBezTo>
                <a:cubicBezTo>
                  <a:pt x="8168777" y="4709777"/>
                  <a:pt x="8168238" y="4706276"/>
                  <a:pt x="8167250" y="4702985"/>
                </a:cubicBezTo>
                <a:cubicBezTo>
                  <a:pt x="8162493" y="4688262"/>
                  <a:pt x="8148668" y="4677580"/>
                  <a:pt x="8132390" y="4677580"/>
                </a:cubicBezTo>
                <a:close/>
                <a:moveTo>
                  <a:pt x="7725190" y="4677580"/>
                </a:moveTo>
                <a:cubicBezTo>
                  <a:pt x="7708912" y="4677580"/>
                  <a:pt x="7695087" y="4688262"/>
                  <a:pt x="7690329" y="4702985"/>
                </a:cubicBezTo>
                <a:cubicBezTo>
                  <a:pt x="7689342" y="4706306"/>
                  <a:pt x="7688803" y="4709777"/>
                  <a:pt x="7688803" y="4713398"/>
                </a:cubicBezTo>
                <a:cubicBezTo>
                  <a:pt x="7688803" y="4733537"/>
                  <a:pt x="7705111" y="4749905"/>
                  <a:pt x="7725190" y="4750024"/>
                </a:cubicBezTo>
                <a:cubicBezTo>
                  <a:pt x="7745269" y="4749875"/>
                  <a:pt x="7761578" y="4733507"/>
                  <a:pt x="7761578" y="4713398"/>
                </a:cubicBezTo>
                <a:cubicBezTo>
                  <a:pt x="7761578" y="4709777"/>
                  <a:pt x="7761038" y="4706276"/>
                  <a:pt x="7760051" y="4702985"/>
                </a:cubicBezTo>
                <a:cubicBezTo>
                  <a:pt x="7755293" y="4688262"/>
                  <a:pt x="7741468" y="4677580"/>
                  <a:pt x="7725190" y="4677580"/>
                </a:cubicBezTo>
                <a:close/>
                <a:moveTo>
                  <a:pt x="7318020" y="4677580"/>
                </a:moveTo>
                <a:cubicBezTo>
                  <a:pt x="7301742" y="4677580"/>
                  <a:pt x="7287917" y="4688262"/>
                  <a:pt x="7283159" y="4702985"/>
                </a:cubicBezTo>
                <a:cubicBezTo>
                  <a:pt x="7282172" y="4706306"/>
                  <a:pt x="7281633" y="4709777"/>
                  <a:pt x="7281633" y="4713398"/>
                </a:cubicBezTo>
                <a:cubicBezTo>
                  <a:pt x="7281633" y="4733537"/>
                  <a:pt x="7297941" y="4749905"/>
                  <a:pt x="7318020" y="4750024"/>
                </a:cubicBezTo>
                <a:cubicBezTo>
                  <a:pt x="7338099" y="4749875"/>
                  <a:pt x="7354407" y="4733507"/>
                  <a:pt x="7354407" y="4713398"/>
                </a:cubicBezTo>
                <a:cubicBezTo>
                  <a:pt x="7354407" y="4709777"/>
                  <a:pt x="7353869" y="4706276"/>
                  <a:pt x="7352881" y="4702985"/>
                </a:cubicBezTo>
                <a:cubicBezTo>
                  <a:pt x="7348123" y="4688262"/>
                  <a:pt x="7334299" y="4677580"/>
                  <a:pt x="7318020" y="4677580"/>
                </a:cubicBezTo>
                <a:close/>
                <a:moveTo>
                  <a:pt x="6910821" y="4677580"/>
                </a:moveTo>
                <a:cubicBezTo>
                  <a:pt x="6894542" y="4677580"/>
                  <a:pt x="6880717" y="4688262"/>
                  <a:pt x="6875959" y="4702985"/>
                </a:cubicBezTo>
                <a:cubicBezTo>
                  <a:pt x="6874972" y="4706306"/>
                  <a:pt x="6874433" y="4709777"/>
                  <a:pt x="6874433" y="4713398"/>
                </a:cubicBezTo>
                <a:cubicBezTo>
                  <a:pt x="6874433" y="4733537"/>
                  <a:pt x="6890742" y="4749905"/>
                  <a:pt x="6910821" y="4750024"/>
                </a:cubicBezTo>
                <a:cubicBezTo>
                  <a:pt x="6930899" y="4749875"/>
                  <a:pt x="6947207" y="4733507"/>
                  <a:pt x="6947207" y="4713398"/>
                </a:cubicBezTo>
                <a:cubicBezTo>
                  <a:pt x="6947207" y="4709777"/>
                  <a:pt x="6946669" y="4706276"/>
                  <a:pt x="6945681" y="4702985"/>
                </a:cubicBezTo>
                <a:cubicBezTo>
                  <a:pt x="6940924" y="4688262"/>
                  <a:pt x="6927099" y="4677580"/>
                  <a:pt x="6910821" y="4677580"/>
                </a:cubicBezTo>
                <a:close/>
                <a:moveTo>
                  <a:pt x="6503651" y="4677580"/>
                </a:moveTo>
                <a:cubicBezTo>
                  <a:pt x="6487372" y="4677580"/>
                  <a:pt x="6473547" y="4688262"/>
                  <a:pt x="6468790" y="4702985"/>
                </a:cubicBezTo>
                <a:cubicBezTo>
                  <a:pt x="6467802" y="4706306"/>
                  <a:pt x="6467264" y="4709777"/>
                  <a:pt x="6467264" y="4713398"/>
                </a:cubicBezTo>
                <a:cubicBezTo>
                  <a:pt x="6467264" y="4733537"/>
                  <a:pt x="6483572" y="4749905"/>
                  <a:pt x="6503651" y="4750024"/>
                </a:cubicBezTo>
                <a:cubicBezTo>
                  <a:pt x="6523729" y="4749875"/>
                  <a:pt x="6540037" y="4733507"/>
                  <a:pt x="6540037" y="4713398"/>
                </a:cubicBezTo>
                <a:cubicBezTo>
                  <a:pt x="6540037" y="4709777"/>
                  <a:pt x="6539499" y="4706276"/>
                  <a:pt x="6538511" y="4702985"/>
                </a:cubicBezTo>
                <a:cubicBezTo>
                  <a:pt x="6533754" y="4688262"/>
                  <a:pt x="6519929" y="4677580"/>
                  <a:pt x="6503651" y="4677580"/>
                </a:cubicBezTo>
                <a:close/>
                <a:moveTo>
                  <a:pt x="6096451" y="4677580"/>
                </a:moveTo>
                <a:cubicBezTo>
                  <a:pt x="6080172" y="4677580"/>
                  <a:pt x="6066348" y="4688262"/>
                  <a:pt x="6061590" y="4702985"/>
                </a:cubicBezTo>
                <a:cubicBezTo>
                  <a:pt x="6060602" y="4706306"/>
                  <a:pt x="6060064" y="4709777"/>
                  <a:pt x="6060064" y="4713398"/>
                </a:cubicBezTo>
                <a:cubicBezTo>
                  <a:pt x="6060064" y="4733537"/>
                  <a:pt x="6076372" y="4749905"/>
                  <a:pt x="6096451" y="4750024"/>
                </a:cubicBezTo>
                <a:cubicBezTo>
                  <a:pt x="6116530" y="4749875"/>
                  <a:pt x="6132838" y="4733507"/>
                  <a:pt x="6132838" y="4713398"/>
                </a:cubicBezTo>
                <a:cubicBezTo>
                  <a:pt x="6132838" y="4709777"/>
                  <a:pt x="6132299" y="4706276"/>
                  <a:pt x="6131312" y="4702985"/>
                </a:cubicBezTo>
                <a:cubicBezTo>
                  <a:pt x="6126554" y="4688262"/>
                  <a:pt x="6112729" y="4677580"/>
                  <a:pt x="6096451" y="4677580"/>
                </a:cubicBezTo>
                <a:close/>
                <a:moveTo>
                  <a:pt x="5689281" y="4677580"/>
                </a:moveTo>
                <a:cubicBezTo>
                  <a:pt x="5673004" y="4677580"/>
                  <a:pt x="5659178" y="4688262"/>
                  <a:pt x="5654420" y="4702985"/>
                </a:cubicBezTo>
                <a:cubicBezTo>
                  <a:pt x="5653432" y="4706306"/>
                  <a:pt x="5652895" y="4709777"/>
                  <a:pt x="5652895" y="4713398"/>
                </a:cubicBezTo>
                <a:cubicBezTo>
                  <a:pt x="5652895" y="4733537"/>
                  <a:pt x="5669203" y="4749905"/>
                  <a:pt x="5689281" y="4750024"/>
                </a:cubicBezTo>
                <a:cubicBezTo>
                  <a:pt x="5709360" y="4749875"/>
                  <a:pt x="5725668" y="4733507"/>
                  <a:pt x="5725668" y="4713398"/>
                </a:cubicBezTo>
                <a:cubicBezTo>
                  <a:pt x="5725668" y="4709777"/>
                  <a:pt x="5725130" y="4706276"/>
                  <a:pt x="5724142" y="4702985"/>
                </a:cubicBezTo>
                <a:cubicBezTo>
                  <a:pt x="5719385" y="4688262"/>
                  <a:pt x="5705559" y="4677580"/>
                  <a:pt x="5689281" y="4677580"/>
                </a:cubicBezTo>
                <a:close/>
                <a:moveTo>
                  <a:pt x="5282082" y="4677580"/>
                </a:moveTo>
                <a:cubicBezTo>
                  <a:pt x="5265803" y="4677580"/>
                  <a:pt x="5251979" y="4688262"/>
                  <a:pt x="5247221" y="4702985"/>
                </a:cubicBezTo>
                <a:cubicBezTo>
                  <a:pt x="5246234" y="4706306"/>
                  <a:pt x="5245694" y="4709777"/>
                  <a:pt x="5245694" y="4713398"/>
                </a:cubicBezTo>
                <a:cubicBezTo>
                  <a:pt x="5245694" y="4733537"/>
                  <a:pt x="5262003" y="4749905"/>
                  <a:pt x="5282082" y="4750024"/>
                </a:cubicBezTo>
                <a:cubicBezTo>
                  <a:pt x="5302161" y="4749875"/>
                  <a:pt x="5318469" y="4733507"/>
                  <a:pt x="5318469" y="4713398"/>
                </a:cubicBezTo>
                <a:cubicBezTo>
                  <a:pt x="5318469" y="4709777"/>
                  <a:pt x="5317929" y="4706276"/>
                  <a:pt x="5316943" y="4702985"/>
                </a:cubicBezTo>
                <a:cubicBezTo>
                  <a:pt x="5312184" y="4688262"/>
                  <a:pt x="5298360" y="4677580"/>
                  <a:pt x="5282082" y="4677580"/>
                </a:cubicBezTo>
                <a:close/>
                <a:moveTo>
                  <a:pt x="4874911" y="4677580"/>
                </a:moveTo>
                <a:cubicBezTo>
                  <a:pt x="4858633" y="4677580"/>
                  <a:pt x="4844808" y="4688262"/>
                  <a:pt x="4840050" y="4702985"/>
                </a:cubicBezTo>
                <a:cubicBezTo>
                  <a:pt x="4839063" y="4706306"/>
                  <a:pt x="4838524" y="4709777"/>
                  <a:pt x="4838524" y="4713398"/>
                </a:cubicBezTo>
                <a:cubicBezTo>
                  <a:pt x="4838524" y="4733537"/>
                  <a:pt x="4854832" y="4749905"/>
                  <a:pt x="4874911" y="4750024"/>
                </a:cubicBezTo>
                <a:cubicBezTo>
                  <a:pt x="4894990" y="4749875"/>
                  <a:pt x="4911298" y="4733507"/>
                  <a:pt x="4911298" y="4713398"/>
                </a:cubicBezTo>
                <a:cubicBezTo>
                  <a:pt x="4911298" y="4709777"/>
                  <a:pt x="4910760" y="4706276"/>
                  <a:pt x="4909772" y="4702985"/>
                </a:cubicBezTo>
                <a:cubicBezTo>
                  <a:pt x="4905014" y="4688262"/>
                  <a:pt x="4891190" y="4677580"/>
                  <a:pt x="4874911" y="4677580"/>
                </a:cubicBezTo>
                <a:close/>
                <a:moveTo>
                  <a:pt x="4467741" y="4677580"/>
                </a:moveTo>
                <a:cubicBezTo>
                  <a:pt x="4451464" y="4677580"/>
                  <a:pt x="4437638" y="4688262"/>
                  <a:pt x="4432880" y="4702985"/>
                </a:cubicBezTo>
                <a:cubicBezTo>
                  <a:pt x="4431893" y="4706306"/>
                  <a:pt x="4431354" y="4709777"/>
                  <a:pt x="4431354" y="4713398"/>
                </a:cubicBezTo>
                <a:cubicBezTo>
                  <a:pt x="4431354" y="4733537"/>
                  <a:pt x="4447663" y="4749905"/>
                  <a:pt x="4467741" y="4750024"/>
                </a:cubicBezTo>
                <a:cubicBezTo>
                  <a:pt x="4487820" y="4749875"/>
                  <a:pt x="4504128" y="4733507"/>
                  <a:pt x="4504128" y="4713398"/>
                </a:cubicBezTo>
                <a:cubicBezTo>
                  <a:pt x="4504128" y="4709777"/>
                  <a:pt x="4503590" y="4706276"/>
                  <a:pt x="4502602" y="4702985"/>
                </a:cubicBezTo>
                <a:cubicBezTo>
                  <a:pt x="4497845" y="4688262"/>
                  <a:pt x="4484021" y="4677580"/>
                  <a:pt x="4467741" y="4677580"/>
                </a:cubicBezTo>
                <a:close/>
                <a:moveTo>
                  <a:pt x="4060542" y="4677580"/>
                </a:moveTo>
                <a:cubicBezTo>
                  <a:pt x="4044263" y="4677580"/>
                  <a:pt x="4030438" y="4688262"/>
                  <a:pt x="4025681" y="4702985"/>
                </a:cubicBezTo>
                <a:cubicBezTo>
                  <a:pt x="4024693" y="4706306"/>
                  <a:pt x="4024154" y="4709777"/>
                  <a:pt x="4024154" y="4713398"/>
                </a:cubicBezTo>
                <a:cubicBezTo>
                  <a:pt x="4024154" y="4733537"/>
                  <a:pt x="4040463" y="4749905"/>
                  <a:pt x="4060542" y="4750024"/>
                </a:cubicBezTo>
                <a:cubicBezTo>
                  <a:pt x="4080620" y="4749875"/>
                  <a:pt x="4096928" y="4733507"/>
                  <a:pt x="4096928" y="4713398"/>
                </a:cubicBezTo>
                <a:cubicBezTo>
                  <a:pt x="4096928" y="4709777"/>
                  <a:pt x="4096390" y="4706276"/>
                  <a:pt x="4095403" y="4702985"/>
                </a:cubicBezTo>
                <a:cubicBezTo>
                  <a:pt x="4090645" y="4688262"/>
                  <a:pt x="4076820" y="4677580"/>
                  <a:pt x="4060542" y="4677580"/>
                </a:cubicBezTo>
                <a:close/>
                <a:moveTo>
                  <a:pt x="3653371" y="4677580"/>
                </a:moveTo>
                <a:cubicBezTo>
                  <a:pt x="3637093" y="4677580"/>
                  <a:pt x="3623269" y="4688262"/>
                  <a:pt x="3618511" y="4702985"/>
                </a:cubicBezTo>
                <a:cubicBezTo>
                  <a:pt x="3617523" y="4706306"/>
                  <a:pt x="3616985" y="4709777"/>
                  <a:pt x="3616985" y="4713398"/>
                </a:cubicBezTo>
                <a:cubicBezTo>
                  <a:pt x="3616985" y="4733537"/>
                  <a:pt x="3633293" y="4749905"/>
                  <a:pt x="3653371" y="4750024"/>
                </a:cubicBezTo>
                <a:cubicBezTo>
                  <a:pt x="3673450" y="4749875"/>
                  <a:pt x="3689759" y="4733507"/>
                  <a:pt x="3689759" y="4713398"/>
                </a:cubicBezTo>
                <a:cubicBezTo>
                  <a:pt x="3689759" y="4709777"/>
                  <a:pt x="3689220" y="4706276"/>
                  <a:pt x="3688232" y="4702985"/>
                </a:cubicBezTo>
                <a:cubicBezTo>
                  <a:pt x="3683475" y="4688262"/>
                  <a:pt x="3669650" y="4677580"/>
                  <a:pt x="3653371" y="4677580"/>
                </a:cubicBezTo>
                <a:close/>
                <a:moveTo>
                  <a:pt x="3246172" y="4677580"/>
                </a:moveTo>
                <a:cubicBezTo>
                  <a:pt x="3229893" y="4677580"/>
                  <a:pt x="3216068" y="4688262"/>
                  <a:pt x="3211311" y="4702985"/>
                </a:cubicBezTo>
                <a:cubicBezTo>
                  <a:pt x="3210323" y="4706306"/>
                  <a:pt x="3209785" y="4709777"/>
                  <a:pt x="3209785" y="4713398"/>
                </a:cubicBezTo>
                <a:cubicBezTo>
                  <a:pt x="3209785" y="4733537"/>
                  <a:pt x="3226093" y="4749905"/>
                  <a:pt x="3246172" y="4750024"/>
                </a:cubicBezTo>
                <a:cubicBezTo>
                  <a:pt x="3266250" y="4749875"/>
                  <a:pt x="3282559" y="4733507"/>
                  <a:pt x="3282559" y="4713398"/>
                </a:cubicBezTo>
                <a:cubicBezTo>
                  <a:pt x="3282559" y="4709777"/>
                  <a:pt x="3282020" y="4706276"/>
                  <a:pt x="3281033" y="4702985"/>
                </a:cubicBezTo>
                <a:cubicBezTo>
                  <a:pt x="3276275" y="4688262"/>
                  <a:pt x="3262450" y="4677580"/>
                  <a:pt x="3246172" y="4677580"/>
                </a:cubicBezTo>
                <a:close/>
                <a:moveTo>
                  <a:pt x="2839002" y="4677580"/>
                </a:moveTo>
                <a:cubicBezTo>
                  <a:pt x="2822723" y="4677580"/>
                  <a:pt x="2808899" y="4688262"/>
                  <a:pt x="2804141" y="4702985"/>
                </a:cubicBezTo>
                <a:cubicBezTo>
                  <a:pt x="2803153" y="4706306"/>
                  <a:pt x="2802615" y="4709777"/>
                  <a:pt x="2802615" y="4713398"/>
                </a:cubicBezTo>
                <a:cubicBezTo>
                  <a:pt x="2802615" y="4733537"/>
                  <a:pt x="2818923" y="4749905"/>
                  <a:pt x="2839002" y="4750024"/>
                </a:cubicBezTo>
                <a:cubicBezTo>
                  <a:pt x="2859081" y="4749875"/>
                  <a:pt x="2875389" y="4733507"/>
                  <a:pt x="2875389" y="4713398"/>
                </a:cubicBezTo>
                <a:cubicBezTo>
                  <a:pt x="2875389" y="4709777"/>
                  <a:pt x="2874850" y="4706276"/>
                  <a:pt x="2873863" y="4702985"/>
                </a:cubicBezTo>
                <a:cubicBezTo>
                  <a:pt x="2869105" y="4688262"/>
                  <a:pt x="2855280" y="4677580"/>
                  <a:pt x="2839002" y="4677580"/>
                </a:cubicBezTo>
                <a:close/>
                <a:moveTo>
                  <a:pt x="2431802" y="4677580"/>
                </a:moveTo>
                <a:cubicBezTo>
                  <a:pt x="2415524" y="4677580"/>
                  <a:pt x="2401699" y="4688262"/>
                  <a:pt x="2396941" y="4702985"/>
                </a:cubicBezTo>
                <a:cubicBezTo>
                  <a:pt x="2395954" y="4706306"/>
                  <a:pt x="2395415" y="4709777"/>
                  <a:pt x="2395415" y="4713398"/>
                </a:cubicBezTo>
                <a:cubicBezTo>
                  <a:pt x="2395415" y="4733537"/>
                  <a:pt x="2411723" y="4749905"/>
                  <a:pt x="2431802" y="4750024"/>
                </a:cubicBezTo>
                <a:cubicBezTo>
                  <a:pt x="2451881" y="4749875"/>
                  <a:pt x="2468189" y="4733507"/>
                  <a:pt x="2468189" y="4713398"/>
                </a:cubicBezTo>
                <a:cubicBezTo>
                  <a:pt x="2468189" y="4709777"/>
                  <a:pt x="2467651" y="4706276"/>
                  <a:pt x="2466663" y="4702985"/>
                </a:cubicBezTo>
                <a:cubicBezTo>
                  <a:pt x="2461905" y="4688262"/>
                  <a:pt x="2448080" y="4677580"/>
                  <a:pt x="2431802" y="4677580"/>
                </a:cubicBezTo>
                <a:close/>
                <a:moveTo>
                  <a:pt x="2024632" y="4677580"/>
                </a:moveTo>
                <a:cubicBezTo>
                  <a:pt x="2008354" y="4677580"/>
                  <a:pt x="1994529" y="4688262"/>
                  <a:pt x="1989771" y="4702985"/>
                </a:cubicBezTo>
                <a:cubicBezTo>
                  <a:pt x="1988784" y="4706306"/>
                  <a:pt x="1988245" y="4709777"/>
                  <a:pt x="1988245" y="4713398"/>
                </a:cubicBezTo>
                <a:cubicBezTo>
                  <a:pt x="1988245" y="4733537"/>
                  <a:pt x="2004554" y="4749905"/>
                  <a:pt x="2024632" y="4750024"/>
                </a:cubicBezTo>
                <a:cubicBezTo>
                  <a:pt x="2044711" y="4749875"/>
                  <a:pt x="2061019" y="4733507"/>
                  <a:pt x="2061019" y="4713398"/>
                </a:cubicBezTo>
                <a:cubicBezTo>
                  <a:pt x="2061019" y="4709777"/>
                  <a:pt x="2060481" y="4706276"/>
                  <a:pt x="2059493" y="4702985"/>
                </a:cubicBezTo>
                <a:cubicBezTo>
                  <a:pt x="2054735" y="4688262"/>
                  <a:pt x="2040911" y="4677580"/>
                  <a:pt x="2024632" y="4677580"/>
                </a:cubicBezTo>
                <a:close/>
                <a:moveTo>
                  <a:pt x="1617432" y="4677580"/>
                </a:moveTo>
                <a:cubicBezTo>
                  <a:pt x="1601154" y="4677580"/>
                  <a:pt x="1587329" y="4688262"/>
                  <a:pt x="1582571" y="4702985"/>
                </a:cubicBezTo>
                <a:cubicBezTo>
                  <a:pt x="1581584" y="4706306"/>
                  <a:pt x="1581045" y="4709777"/>
                  <a:pt x="1581045" y="4713398"/>
                </a:cubicBezTo>
                <a:cubicBezTo>
                  <a:pt x="1581045" y="4733537"/>
                  <a:pt x="1597354" y="4749905"/>
                  <a:pt x="1617432" y="4750024"/>
                </a:cubicBezTo>
                <a:cubicBezTo>
                  <a:pt x="1637511" y="4749875"/>
                  <a:pt x="1653819" y="4733507"/>
                  <a:pt x="1653819" y="4713398"/>
                </a:cubicBezTo>
                <a:cubicBezTo>
                  <a:pt x="1653819" y="4709777"/>
                  <a:pt x="1653281" y="4706276"/>
                  <a:pt x="1652293" y="4702985"/>
                </a:cubicBezTo>
                <a:cubicBezTo>
                  <a:pt x="1647535" y="4688262"/>
                  <a:pt x="1633711" y="4677580"/>
                  <a:pt x="1617432" y="4677580"/>
                </a:cubicBezTo>
                <a:close/>
                <a:moveTo>
                  <a:pt x="11966376" y="4625692"/>
                </a:moveTo>
                <a:lnTo>
                  <a:pt x="11846442" y="4694935"/>
                </a:lnTo>
                <a:cubicBezTo>
                  <a:pt x="11848626" y="4700710"/>
                  <a:pt x="11849884" y="4706904"/>
                  <a:pt x="11849884" y="4713428"/>
                </a:cubicBezTo>
                <a:cubicBezTo>
                  <a:pt x="11849884" y="4717318"/>
                  <a:pt x="11849404" y="4721058"/>
                  <a:pt x="11848596" y="4724709"/>
                </a:cubicBezTo>
                <a:cubicBezTo>
                  <a:pt x="11848537" y="4724978"/>
                  <a:pt x="11848447" y="4725248"/>
                  <a:pt x="11848387" y="4725547"/>
                </a:cubicBezTo>
                <a:cubicBezTo>
                  <a:pt x="11848178" y="4726505"/>
                  <a:pt x="11847938" y="4727462"/>
                  <a:pt x="11847669" y="4728390"/>
                </a:cubicBezTo>
                <a:cubicBezTo>
                  <a:pt x="11847280" y="4729766"/>
                  <a:pt x="11846831" y="4731142"/>
                  <a:pt x="11846322" y="4732489"/>
                </a:cubicBezTo>
                <a:lnTo>
                  <a:pt x="11853265" y="4736499"/>
                </a:lnTo>
                <a:lnTo>
                  <a:pt x="11864534" y="4743015"/>
                </a:lnTo>
                <a:lnTo>
                  <a:pt x="11864516" y="4743022"/>
                </a:lnTo>
                <a:lnTo>
                  <a:pt x="11864546" y="4743022"/>
                </a:lnTo>
                <a:lnTo>
                  <a:pt x="11864534" y="4743015"/>
                </a:lnTo>
                <a:lnTo>
                  <a:pt x="11930765" y="4716663"/>
                </a:lnTo>
                <a:cubicBezTo>
                  <a:pt x="11999400" y="4699091"/>
                  <a:pt x="12073405" y="4707877"/>
                  <a:pt x="12136671" y="4743022"/>
                </a:cubicBezTo>
                <a:lnTo>
                  <a:pt x="12154894" y="4732489"/>
                </a:lnTo>
                <a:cubicBezTo>
                  <a:pt x="12154386" y="4731142"/>
                  <a:pt x="12153937" y="4729796"/>
                  <a:pt x="12153547" y="4728390"/>
                </a:cubicBezTo>
                <a:cubicBezTo>
                  <a:pt x="12153278" y="4727462"/>
                  <a:pt x="12153069" y="4726505"/>
                  <a:pt x="12152830" y="4725547"/>
                </a:cubicBezTo>
                <a:cubicBezTo>
                  <a:pt x="12152770" y="4725278"/>
                  <a:pt x="12152679" y="4725008"/>
                  <a:pt x="12152619" y="4724709"/>
                </a:cubicBezTo>
                <a:cubicBezTo>
                  <a:pt x="12151811" y="4721058"/>
                  <a:pt x="12151334" y="4717318"/>
                  <a:pt x="12151334" y="4713428"/>
                </a:cubicBezTo>
                <a:cubicBezTo>
                  <a:pt x="12151334" y="4706904"/>
                  <a:pt x="12152590" y="4700710"/>
                  <a:pt x="12154774" y="4694935"/>
                </a:cubicBezTo>
                <a:lnTo>
                  <a:pt x="12034841" y="4625692"/>
                </a:lnTo>
                <a:cubicBezTo>
                  <a:pt x="12026672" y="4635328"/>
                  <a:pt x="12014462" y="4641462"/>
                  <a:pt x="12000848" y="4641462"/>
                </a:cubicBezTo>
                <a:cubicBezTo>
                  <a:pt x="12000757" y="4641462"/>
                  <a:pt x="12000697" y="4641462"/>
                  <a:pt x="12000608" y="4641462"/>
                </a:cubicBezTo>
                <a:cubicBezTo>
                  <a:pt x="12000519" y="4641462"/>
                  <a:pt x="12000459" y="4641462"/>
                  <a:pt x="12000369" y="4641462"/>
                </a:cubicBezTo>
                <a:cubicBezTo>
                  <a:pt x="11986754" y="4641462"/>
                  <a:pt x="11974575" y="4635328"/>
                  <a:pt x="11966376" y="4625692"/>
                </a:cubicBezTo>
                <a:close/>
                <a:moveTo>
                  <a:pt x="10744866" y="4625692"/>
                </a:moveTo>
                <a:lnTo>
                  <a:pt x="10624932" y="4694935"/>
                </a:lnTo>
                <a:cubicBezTo>
                  <a:pt x="10627117" y="4700710"/>
                  <a:pt x="10628373" y="4706904"/>
                  <a:pt x="10628373" y="4713428"/>
                </a:cubicBezTo>
                <a:cubicBezTo>
                  <a:pt x="10628373" y="4717318"/>
                  <a:pt x="10627895" y="4721058"/>
                  <a:pt x="10627087" y="4724709"/>
                </a:cubicBezTo>
                <a:cubicBezTo>
                  <a:pt x="10627027" y="4724978"/>
                  <a:pt x="10626937" y="4725278"/>
                  <a:pt x="10626877" y="4725547"/>
                </a:cubicBezTo>
                <a:cubicBezTo>
                  <a:pt x="10626638" y="4726505"/>
                  <a:pt x="10626399" y="4727462"/>
                  <a:pt x="10626129" y="4728390"/>
                </a:cubicBezTo>
                <a:cubicBezTo>
                  <a:pt x="10625740" y="4729766"/>
                  <a:pt x="10625292" y="4731142"/>
                  <a:pt x="10624783" y="4732489"/>
                </a:cubicBezTo>
                <a:lnTo>
                  <a:pt x="10631725" y="4736499"/>
                </a:lnTo>
                <a:lnTo>
                  <a:pt x="10643006" y="4743022"/>
                </a:lnTo>
                <a:lnTo>
                  <a:pt x="10643036" y="4743022"/>
                </a:lnTo>
                <a:cubicBezTo>
                  <a:pt x="10727391" y="4696162"/>
                  <a:pt x="10830837" y="4696162"/>
                  <a:pt x="10915191" y="4743022"/>
                </a:cubicBezTo>
                <a:lnTo>
                  <a:pt x="10933415" y="4732489"/>
                </a:lnTo>
                <a:cubicBezTo>
                  <a:pt x="10932906" y="4731142"/>
                  <a:pt x="10932457" y="4729796"/>
                  <a:pt x="10932068" y="4728390"/>
                </a:cubicBezTo>
                <a:cubicBezTo>
                  <a:pt x="10931769" y="4727462"/>
                  <a:pt x="10931559" y="4726505"/>
                  <a:pt x="10931319" y="4725547"/>
                </a:cubicBezTo>
                <a:cubicBezTo>
                  <a:pt x="10931260" y="4725278"/>
                  <a:pt x="10931170" y="4725008"/>
                  <a:pt x="10931111" y="4724709"/>
                </a:cubicBezTo>
                <a:cubicBezTo>
                  <a:pt x="10930303" y="4721058"/>
                  <a:pt x="10929823" y="4717318"/>
                  <a:pt x="10929823" y="4713428"/>
                </a:cubicBezTo>
                <a:cubicBezTo>
                  <a:pt x="10929823" y="4706904"/>
                  <a:pt x="10931081" y="4700710"/>
                  <a:pt x="10933265" y="4694935"/>
                </a:cubicBezTo>
                <a:lnTo>
                  <a:pt x="10813331" y="4625692"/>
                </a:lnTo>
                <a:cubicBezTo>
                  <a:pt x="10805162" y="4635328"/>
                  <a:pt x="10792953" y="4641462"/>
                  <a:pt x="10779338" y="4641462"/>
                </a:cubicBezTo>
                <a:cubicBezTo>
                  <a:pt x="10779248" y="4641462"/>
                  <a:pt x="10779189" y="4641462"/>
                  <a:pt x="10779099" y="4641462"/>
                </a:cubicBezTo>
                <a:cubicBezTo>
                  <a:pt x="10779009" y="4641462"/>
                  <a:pt x="10778949" y="4641462"/>
                  <a:pt x="10778859" y="4641462"/>
                </a:cubicBezTo>
                <a:cubicBezTo>
                  <a:pt x="10765244" y="4641462"/>
                  <a:pt x="10753065" y="4635328"/>
                  <a:pt x="10744866" y="4625692"/>
                </a:cubicBezTo>
                <a:close/>
                <a:moveTo>
                  <a:pt x="9930496" y="4625692"/>
                </a:moveTo>
                <a:lnTo>
                  <a:pt x="9810563" y="4694935"/>
                </a:lnTo>
                <a:cubicBezTo>
                  <a:pt x="9812747" y="4700710"/>
                  <a:pt x="9814004" y="4706904"/>
                  <a:pt x="9814004" y="4713428"/>
                </a:cubicBezTo>
                <a:cubicBezTo>
                  <a:pt x="9814004" y="4717318"/>
                  <a:pt x="9813525" y="4721058"/>
                  <a:pt x="9812718" y="4724709"/>
                </a:cubicBezTo>
                <a:cubicBezTo>
                  <a:pt x="9812658" y="4724978"/>
                  <a:pt x="9812568" y="4725278"/>
                  <a:pt x="9812508" y="4725547"/>
                </a:cubicBezTo>
                <a:cubicBezTo>
                  <a:pt x="9812268" y="4726505"/>
                  <a:pt x="9812029" y="4727462"/>
                  <a:pt x="9811760" y="4728390"/>
                </a:cubicBezTo>
                <a:cubicBezTo>
                  <a:pt x="9811371" y="4729766"/>
                  <a:pt x="9810922" y="4731142"/>
                  <a:pt x="9810413" y="4732489"/>
                </a:cubicBezTo>
                <a:lnTo>
                  <a:pt x="9817356" y="4736499"/>
                </a:lnTo>
                <a:lnTo>
                  <a:pt x="9828636" y="4743022"/>
                </a:lnTo>
                <a:lnTo>
                  <a:pt x="9828636" y="4743052"/>
                </a:lnTo>
                <a:cubicBezTo>
                  <a:pt x="9912991" y="4696192"/>
                  <a:pt x="10016437" y="4696192"/>
                  <a:pt x="10100792" y="4743052"/>
                </a:cubicBezTo>
                <a:lnTo>
                  <a:pt x="10119015" y="4732519"/>
                </a:lnTo>
                <a:cubicBezTo>
                  <a:pt x="10118506" y="4731172"/>
                  <a:pt x="10118058" y="4729826"/>
                  <a:pt x="10117668" y="4728420"/>
                </a:cubicBezTo>
                <a:cubicBezTo>
                  <a:pt x="10117399" y="4727492"/>
                  <a:pt x="10117190" y="4726535"/>
                  <a:pt x="10116950" y="4725577"/>
                </a:cubicBezTo>
                <a:cubicBezTo>
                  <a:pt x="10116890" y="4725278"/>
                  <a:pt x="10116800" y="4725008"/>
                  <a:pt x="10116740" y="4724709"/>
                </a:cubicBezTo>
                <a:cubicBezTo>
                  <a:pt x="10115932" y="4721058"/>
                  <a:pt x="10115454" y="4717318"/>
                  <a:pt x="10115454" y="4713428"/>
                </a:cubicBezTo>
                <a:cubicBezTo>
                  <a:pt x="10115454" y="4706904"/>
                  <a:pt x="10116710" y="4700710"/>
                  <a:pt x="10118895" y="4694935"/>
                </a:cubicBezTo>
                <a:lnTo>
                  <a:pt x="9998962" y="4625692"/>
                </a:lnTo>
                <a:cubicBezTo>
                  <a:pt x="9990793" y="4635328"/>
                  <a:pt x="9978584" y="4641462"/>
                  <a:pt x="9964968" y="4641462"/>
                </a:cubicBezTo>
                <a:cubicBezTo>
                  <a:pt x="9964878" y="4641462"/>
                  <a:pt x="9964818" y="4641462"/>
                  <a:pt x="9964729" y="4641462"/>
                </a:cubicBezTo>
                <a:cubicBezTo>
                  <a:pt x="9964639" y="4641462"/>
                  <a:pt x="9964580" y="4641462"/>
                  <a:pt x="9964490" y="4641462"/>
                </a:cubicBezTo>
                <a:cubicBezTo>
                  <a:pt x="9950874" y="4641462"/>
                  <a:pt x="9938695" y="4635328"/>
                  <a:pt x="9930496" y="4625692"/>
                </a:cubicBezTo>
                <a:close/>
                <a:moveTo>
                  <a:pt x="9116127" y="4625692"/>
                </a:moveTo>
                <a:lnTo>
                  <a:pt x="8996193" y="4694935"/>
                </a:lnTo>
                <a:cubicBezTo>
                  <a:pt x="8998377" y="4700710"/>
                  <a:pt x="8999635" y="4706904"/>
                  <a:pt x="8999635" y="4713428"/>
                </a:cubicBezTo>
                <a:cubicBezTo>
                  <a:pt x="8999635" y="4717318"/>
                  <a:pt x="8999155" y="4721058"/>
                  <a:pt x="8998347" y="4724709"/>
                </a:cubicBezTo>
                <a:cubicBezTo>
                  <a:pt x="8998287" y="4724978"/>
                  <a:pt x="8998198" y="4725278"/>
                  <a:pt x="8998138" y="4725547"/>
                </a:cubicBezTo>
                <a:cubicBezTo>
                  <a:pt x="8997899" y="4726505"/>
                  <a:pt x="8997659" y="4727462"/>
                  <a:pt x="8997390" y="4728390"/>
                </a:cubicBezTo>
                <a:cubicBezTo>
                  <a:pt x="8997001" y="4729766"/>
                  <a:pt x="8996552" y="4731142"/>
                  <a:pt x="8996043" y="4732489"/>
                </a:cubicBezTo>
                <a:lnTo>
                  <a:pt x="9002986" y="4736499"/>
                </a:lnTo>
                <a:lnTo>
                  <a:pt x="9014267" y="4743022"/>
                </a:lnTo>
                <a:cubicBezTo>
                  <a:pt x="9098621" y="4696162"/>
                  <a:pt x="9202067" y="4696162"/>
                  <a:pt x="9286422" y="4743022"/>
                </a:cubicBezTo>
                <a:lnTo>
                  <a:pt x="9304645" y="4732489"/>
                </a:lnTo>
                <a:cubicBezTo>
                  <a:pt x="9304137" y="4731142"/>
                  <a:pt x="9303688" y="4729796"/>
                  <a:pt x="9303299" y="4728390"/>
                </a:cubicBezTo>
                <a:cubicBezTo>
                  <a:pt x="9303029" y="4727462"/>
                  <a:pt x="9302820" y="4726505"/>
                  <a:pt x="9302581" y="4725547"/>
                </a:cubicBezTo>
                <a:cubicBezTo>
                  <a:pt x="9302521" y="4725278"/>
                  <a:pt x="9302431" y="4725008"/>
                  <a:pt x="9302371" y="4724709"/>
                </a:cubicBezTo>
                <a:cubicBezTo>
                  <a:pt x="9301563" y="4721058"/>
                  <a:pt x="9301085" y="4717318"/>
                  <a:pt x="9301085" y="4713428"/>
                </a:cubicBezTo>
                <a:cubicBezTo>
                  <a:pt x="9301085" y="4706904"/>
                  <a:pt x="9302341" y="4700710"/>
                  <a:pt x="9304525" y="4694935"/>
                </a:cubicBezTo>
                <a:lnTo>
                  <a:pt x="9184592" y="4625692"/>
                </a:lnTo>
                <a:cubicBezTo>
                  <a:pt x="9176423" y="4635328"/>
                  <a:pt x="9164214" y="4641462"/>
                  <a:pt x="9150599" y="4641462"/>
                </a:cubicBezTo>
                <a:cubicBezTo>
                  <a:pt x="9150509" y="4641462"/>
                  <a:pt x="9150449" y="4641462"/>
                  <a:pt x="9150359" y="4641462"/>
                </a:cubicBezTo>
                <a:cubicBezTo>
                  <a:pt x="9150269" y="4641462"/>
                  <a:pt x="9150209" y="4641462"/>
                  <a:pt x="9150120" y="4641462"/>
                </a:cubicBezTo>
                <a:cubicBezTo>
                  <a:pt x="9136505" y="4641462"/>
                  <a:pt x="9124326" y="4635328"/>
                  <a:pt x="9116127" y="4625692"/>
                </a:cubicBezTo>
                <a:close/>
                <a:moveTo>
                  <a:pt x="8708927" y="4625692"/>
                </a:moveTo>
                <a:lnTo>
                  <a:pt x="8588994" y="4694935"/>
                </a:lnTo>
                <a:cubicBezTo>
                  <a:pt x="8591178" y="4700710"/>
                  <a:pt x="8592435" y="4706904"/>
                  <a:pt x="8592435" y="4713428"/>
                </a:cubicBezTo>
                <a:cubicBezTo>
                  <a:pt x="8592435" y="4717318"/>
                  <a:pt x="8591956" y="4721058"/>
                  <a:pt x="8591148" y="4724709"/>
                </a:cubicBezTo>
                <a:cubicBezTo>
                  <a:pt x="8591088" y="4725008"/>
                  <a:pt x="8590998" y="4725278"/>
                  <a:pt x="8590938" y="4725547"/>
                </a:cubicBezTo>
                <a:cubicBezTo>
                  <a:pt x="8590699" y="4726505"/>
                  <a:pt x="8590460" y="4727462"/>
                  <a:pt x="8590190" y="4728390"/>
                </a:cubicBezTo>
                <a:cubicBezTo>
                  <a:pt x="8589801" y="4729766"/>
                  <a:pt x="8589352" y="4731142"/>
                  <a:pt x="8588844" y="4732489"/>
                </a:cubicBezTo>
                <a:lnTo>
                  <a:pt x="8595786" y="4736499"/>
                </a:lnTo>
                <a:lnTo>
                  <a:pt x="8607067" y="4743022"/>
                </a:lnTo>
                <a:lnTo>
                  <a:pt x="8607097" y="4743022"/>
                </a:lnTo>
                <a:cubicBezTo>
                  <a:pt x="8691452" y="4696162"/>
                  <a:pt x="8794897" y="4696162"/>
                  <a:pt x="8879252" y="4743022"/>
                </a:cubicBezTo>
                <a:lnTo>
                  <a:pt x="8897475" y="4732489"/>
                </a:lnTo>
                <a:cubicBezTo>
                  <a:pt x="8896967" y="4731142"/>
                  <a:pt x="8896517" y="4729796"/>
                  <a:pt x="8896129" y="4728390"/>
                </a:cubicBezTo>
                <a:cubicBezTo>
                  <a:pt x="8895829" y="4727462"/>
                  <a:pt x="8895620" y="4726505"/>
                  <a:pt x="8895381" y="4725547"/>
                </a:cubicBezTo>
                <a:cubicBezTo>
                  <a:pt x="8895321" y="4725278"/>
                  <a:pt x="8895231" y="4725008"/>
                  <a:pt x="8895171" y="4724709"/>
                </a:cubicBezTo>
                <a:cubicBezTo>
                  <a:pt x="8894363" y="4721058"/>
                  <a:pt x="8893884" y="4717318"/>
                  <a:pt x="8893884" y="4713428"/>
                </a:cubicBezTo>
                <a:cubicBezTo>
                  <a:pt x="8893884" y="4706904"/>
                  <a:pt x="8895141" y="4700710"/>
                  <a:pt x="8897325" y="4694935"/>
                </a:cubicBezTo>
                <a:lnTo>
                  <a:pt x="8777392" y="4625692"/>
                </a:lnTo>
                <a:cubicBezTo>
                  <a:pt x="8769223" y="4635328"/>
                  <a:pt x="8757014" y="4641462"/>
                  <a:pt x="8743399" y="4641462"/>
                </a:cubicBezTo>
                <a:cubicBezTo>
                  <a:pt x="8743309" y="4641462"/>
                  <a:pt x="8743249" y="4641462"/>
                  <a:pt x="8743159" y="4641462"/>
                </a:cubicBezTo>
                <a:cubicBezTo>
                  <a:pt x="8743070" y="4641462"/>
                  <a:pt x="8743010" y="4641462"/>
                  <a:pt x="8742920" y="4641462"/>
                </a:cubicBezTo>
                <a:cubicBezTo>
                  <a:pt x="8729305" y="4641462"/>
                  <a:pt x="8717126" y="4635328"/>
                  <a:pt x="8708927" y="4625692"/>
                </a:cubicBezTo>
                <a:close/>
                <a:moveTo>
                  <a:pt x="8301727" y="4625692"/>
                </a:moveTo>
                <a:lnTo>
                  <a:pt x="8181794" y="4694935"/>
                </a:lnTo>
                <a:cubicBezTo>
                  <a:pt x="8183978" y="4700710"/>
                  <a:pt x="8185235" y="4706904"/>
                  <a:pt x="8185235" y="4713428"/>
                </a:cubicBezTo>
                <a:cubicBezTo>
                  <a:pt x="8185235" y="4717318"/>
                  <a:pt x="8184756" y="4721058"/>
                  <a:pt x="8183948" y="4724709"/>
                </a:cubicBezTo>
                <a:cubicBezTo>
                  <a:pt x="8183888" y="4724978"/>
                  <a:pt x="8183798" y="4725248"/>
                  <a:pt x="8183738" y="4725547"/>
                </a:cubicBezTo>
                <a:cubicBezTo>
                  <a:pt x="8183529" y="4726505"/>
                  <a:pt x="8183290" y="4727462"/>
                  <a:pt x="8183020" y="4728390"/>
                </a:cubicBezTo>
                <a:cubicBezTo>
                  <a:pt x="8182632" y="4729766"/>
                  <a:pt x="8182182" y="4731142"/>
                  <a:pt x="8181674" y="4732489"/>
                </a:cubicBezTo>
                <a:lnTo>
                  <a:pt x="8188616" y="4736499"/>
                </a:lnTo>
                <a:lnTo>
                  <a:pt x="8199886" y="4743015"/>
                </a:lnTo>
                <a:lnTo>
                  <a:pt x="8199868" y="4743022"/>
                </a:lnTo>
                <a:lnTo>
                  <a:pt x="8199898" y="4743022"/>
                </a:lnTo>
                <a:lnTo>
                  <a:pt x="8199886" y="4743015"/>
                </a:lnTo>
                <a:lnTo>
                  <a:pt x="8266117" y="4716663"/>
                </a:lnTo>
                <a:cubicBezTo>
                  <a:pt x="8334752" y="4699091"/>
                  <a:pt x="8408756" y="4707877"/>
                  <a:pt x="8472022" y="4743022"/>
                </a:cubicBezTo>
                <a:lnTo>
                  <a:pt x="8490246" y="4732489"/>
                </a:lnTo>
                <a:cubicBezTo>
                  <a:pt x="8489737" y="4731142"/>
                  <a:pt x="8489288" y="4729796"/>
                  <a:pt x="8488899" y="4728390"/>
                </a:cubicBezTo>
                <a:cubicBezTo>
                  <a:pt x="8488630" y="4727462"/>
                  <a:pt x="8488420" y="4726505"/>
                  <a:pt x="8488181" y="4725547"/>
                </a:cubicBezTo>
                <a:cubicBezTo>
                  <a:pt x="8488121" y="4725278"/>
                  <a:pt x="8488031" y="4725008"/>
                  <a:pt x="8487972" y="4724709"/>
                </a:cubicBezTo>
                <a:cubicBezTo>
                  <a:pt x="8487164" y="4721058"/>
                  <a:pt x="8486684" y="4717318"/>
                  <a:pt x="8486684" y="4713428"/>
                </a:cubicBezTo>
                <a:cubicBezTo>
                  <a:pt x="8486684" y="4706904"/>
                  <a:pt x="8487942" y="4700710"/>
                  <a:pt x="8490126" y="4694935"/>
                </a:cubicBezTo>
                <a:lnTo>
                  <a:pt x="8370192" y="4625692"/>
                </a:lnTo>
                <a:cubicBezTo>
                  <a:pt x="8362023" y="4635328"/>
                  <a:pt x="8349814" y="4641462"/>
                  <a:pt x="8336199" y="4641462"/>
                </a:cubicBezTo>
                <a:cubicBezTo>
                  <a:pt x="8336110" y="4641462"/>
                  <a:pt x="8336050" y="4641462"/>
                  <a:pt x="8335960" y="4641462"/>
                </a:cubicBezTo>
                <a:cubicBezTo>
                  <a:pt x="8335870" y="4641462"/>
                  <a:pt x="8335810" y="4641462"/>
                  <a:pt x="8335720" y="4641462"/>
                </a:cubicBezTo>
                <a:cubicBezTo>
                  <a:pt x="8322105" y="4641462"/>
                  <a:pt x="8309927" y="4635328"/>
                  <a:pt x="8301727" y="4625692"/>
                </a:cubicBezTo>
                <a:close/>
                <a:moveTo>
                  <a:pt x="7894558" y="4625692"/>
                </a:moveTo>
                <a:lnTo>
                  <a:pt x="7774624" y="4694935"/>
                </a:lnTo>
                <a:cubicBezTo>
                  <a:pt x="7776808" y="4700710"/>
                  <a:pt x="7778065" y="4706904"/>
                  <a:pt x="7778065" y="4713428"/>
                </a:cubicBezTo>
                <a:cubicBezTo>
                  <a:pt x="7778065" y="4717318"/>
                  <a:pt x="7777586" y="4721058"/>
                  <a:pt x="7776778" y="4724709"/>
                </a:cubicBezTo>
                <a:cubicBezTo>
                  <a:pt x="7776718" y="4724978"/>
                  <a:pt x="7776628" y="4725278"/>
                  <a:pt x="7776569" y="4725547"/>
                </a:cubicBezTo>
                <a:cubicBezTo>
                  <a:pt x="7776330" y="4726505"/>
                  <a:pt x="7776090" y="4727462"/>
                  <a:pt x="7775821" y="4728390"/>
                </a:cubicBezTo>
                <a:cubicBezTo>
                  <a:pt x="7775432" y="4729766"/>
                  <a:pt x="7774983" y="4731142"/>
                  <a:pt x="7774474" y="4732489"/>
                </a:cubicBezTo>
                <a:lnTo>
                  <a:pt x="7781417" y="4736499"/>
                </a:lnTo>
                <a:lnTo>
                  <a:pt x="7792698" y="4743022"/>
                </a:lnTo>
                <a:lnTo>
                  <a:pt x="7792728" y="4743022"/>
                </a:lnTo>
                <a:cubicBezTo>
                  <a:pt x="7877082" y="4696162"/>
                  <a:pt x="7980528" y="4696162"/>
                  <a:pt x="8064882" y="4743022"/>
                </a:cubicBezTo>
                <a:lnTo>
                  <a:pt x="8083106" y="4732489"/>
                </a:lnTo>
                <a:cubicBezTo>
                  <a:pt x="8082597" y="4731142"/>
                  <a:pt x="8082148" y="4729796"/>
                  <a:pt x="8081760" y="4728390"/>
                </a:cubicBezTo>
                <a:cubicBezTo>
                  <a:pt x="8081460" y="4727462"/>
                  <a:pt x="8081250" y="4726505"/>
                  <a:pt x="8081012" y="4725547"/>
                </a:cubicBezTo>
                <a:cubicBezTo>
                  <a:pt x="8080952" y="4725278"/>
                  <a:pt x="8080862" y="4725008"/>
                  <a:pt x="8080802" y="4724709"/>
                </a:cubicBezTo>
                <a:cubicBezTo>
                  <a:pt x="8079994" y="4721058"/>
                  <a:pt x="8079515" y="4717318"/>
                  <a:pt x="8079515" y="4713428"/>
                </a:cubicBezTo>
                <a:cubicBezTo>
                  <a:pt x="8079515" y="4706904"/>
                  <a:pt x="8080772" y="4700710"/>
                  <a:pt x="8082956" y="4694935"/>
                </a:cubicBezTo>
                <a:lnTo>
                  <a:pt x="7963022" y="4625692"/>
                </a:lnTo>
                <a:cubicBezTo>
                  <a:pt x="7954853" y="4635328"/>
                  <a:pt x="7942645" y="4641462"/>
                  <a:pt x="7929030" y="4641462"/>
                </a:cubicBezTo>
                <a:cubicBezTo>
                  <a:pt x="7928940" y="4641462"/>
                  <a:pt x="7928880" y="4641462"/>
                  <a:pt x="7928790" y="4641462"/>
                </a:cubicBezTo>
                <a:cubicBezTo>
                  <a:pt x="7928700" y="4641462"/>
                  <a:pt x="7928640" y="4641462"/>
                  <a:pt x="7928550" y="4641462"/>
                </a:cubicBezTo>
                <a:cubicBezTo>
                  <a:pt x="7914936" y="4641462"/>
                  <a:pt x="7902757" y="4635328"/>
                  <a:pt x="7894558" y="4625692"/>
                </a:cubicBezTo>
                <a:close/>
                <a:moveTo>
                  <a:pt x="7080217" y="4625692"/>
                </a:moveTo>
                <a:lnTo>
                  <a:pt x="6960284" y="4694935"/>
                </a:lnTo>
                <a:cubicBezTo>
                  <a:pt x="6962469" y="4700710"/>
                  <a:pt x="6963725" y="4706904"/>
                  <a:pt x="6963725" y="4713428"/>
                </a:cubicBezTo>
                <a:cubicBezTo>
                  <a:pt x="6963725" y="4717318"/>
                  <a:pt x="6963247" y="4721058"/>
                  <a:pt x="6962439" y="4724709"/>
                </a:cubicBezTo>
                <a:cubicBezTo>
                  <a:pt x="6962379" y="4724978"/>
                  <a:pt x="6962289" y="4725278"/>
                  <a:pt x="6962229" y="4725547"/>
                </a:cubicBezTo>
                <a:cubicBezTo>
                  <a:pt x="6961989" y="4726505"/>
                  <a:pt x="6961751" y="4727462"/>
                  <a:pt x="6961481" y="4728390"/>
                </a:cubicBezTo>
                <a:cubicBezTo>
                  <a:pt x="6961092" y="4729766"/>
                  <a:pt x="6960643" y="4731142"/>
                  <a:pt x="6960135" y="4732489"/>
                </a:cubicBezTo>
                <a:lnTo>
                  <a:pt x="6967077" y="4736499"/>
                </a:lnTo>
                <a:lnTo>
                  <a:pt x="6978358" y="4743022"/>
                </a:lnTo>
                <a:lnTo>
                  <a:pt x="6978388" y="4743022"/>
                </a:lnTo>
                <a:cubicBezTo>
                  <a:pt x="7062743" y="4696162"/>
                  <a:pt x="7166188" y="4696162"/>
                  <a:pt x="7250543" y="4743022"/>
                </a:cubicBezTo>
                <a:lnTo>
                  <a:pt x="7268766" y="4732489"/>
                </a:lnTo>
                <a:cubicBezTo>
                  <a:pt x="7268257" y="4731142"/>
                  <a:pt x="7267809" y="4729796"/>
                  <a:pt x="7267419" y="4728390"/>
                </a:cubicBezTo>
                <a:cubicBezTo>
                  <a:pt x="7267121" y="4727462"/>
                  <a:pt x="7266911" y="4726505"/>
                  <a:pt x="7266671" y="4725547"/>
                </a:cubicBezTo>
                <a:cubicBezTo>
                  <a:pt x="7266611" y="4725278"/>
                  <a:pt x="7266522" y="4725008"/>
                  <a:pt x="7266462" y="4724709"/>
                </a:cubicBezTo>
                <a:cubicBezTo>
                  <a:pt x="7265654" y="4721058"/>
                  <a:pt x="7265175" y="4717318"/>
                  <a:pt x="7265175" y="4713428"/>
                </a:cubicBezTo>
                <a:cubicBezTo>
                  <a:pt x="7265175" y="4706904"/>
                  <a:pt x="7266432" y="4700710"/>
                  <a:pt x="7268617" y="4694935"/>
                </a:cubicBezTo>
                <a:lnTo>
                  <a:pt x="7148683" y="4625692"/>
                </a:lnTo>
                <a:cubicBezTo>
                  <a:pt x="7140514" y="4635328"/>
                  <a:pt x="7128305" y="4641462"/>
                  <a:pt x="7114689" y="4641462"/>
                </a:cubicBezTo>
                <a:cubicBezTo>
                  <a:pt x="7114600" y="4641462"/>
                  <a:pt x="7114540" y="4641462"/>
                  <a:pt x="7114451" y="4641462"/>
                </a:cubicBezTo>
                <a:cubicBezTo>
                  <a:pt x="7114361" y="4641462"/>
                  <a:pt x="7114301" y="4641462"/>
                  <a:pt x="7114211" y="4641462"/>
                </a:cubicBezTo>
                <a:cubicBezTo>
                  <a:pt x="7100596" y="4641462"/>
                  <a:pt x="7088417" y="4635328"/>
                  <a:pt x="7080217" y="4625692"/>
                </a:cubicBezTo>
                <a:close/>
                <a:moveTo>
                  <a:pt x="6265848" y="4625692"/>
                </a:moveTo>
                <a:lnTo>
                  <a:pt x="6145914" y="4694935"/>
                </a:lnTo>
                <a:cubicBezTo>
                  <a:pt x="6148099" y="4700710"/>
                  <a:pt x="6149356" y="4706904"/>
                  <a:pt x="6149356" y="4713428"/>
                </a:cubicBezTo>
                <a:cubicBezTo>
                  <a:pt x="6149356" y="4717318"/>
                  <a:pt x="6148877" y="4721058"/>
                  <a:pt x="6148069" y="4724709"/>
                </a:cubicBezTo>
                <a:cubicBezTo>
                  <a:pt x="6148009" y="4724978"/>
                  <a:pt x="6147920" y="4725278"/>
                  <a:pt x="6147860" y="4725547"/>
                </a:cubicBezTo>
                <a:cubicBezTo>
                  <a:pt x="6147620" y="4726505"/>
                  <a:pt x="6147380" y="4727462"/>
                  <a:pt x="6147112" y="4728390"/>
                </a:cubicBezTo>
                <a:cubicBezTo>
                  <a:pt x="6146722" y="4729766"/>
                  <a:pt x="6146274" y="4731142"/>
                  <a:pt x="6145764" y="4732489"/>
                </a:cubicBezTo>
                <a:lnTo>
                  <a:pt x="6152707" y="4736499"/>
                </a:lnTo>
                <a:lnTo>
                  <a:pt x="6163988" y="4743022"/>
                </a:lnTo>
                <a:lnTo>
                  <a:pt x="6163988" y="4743052"/>
                </a:lnTo>
                <a:cubicBezTo>
                  <a:pt x="6248343" y="4696192"/>
                  <a:pt x="6351788" y="4696192"/>
                  <a:pt x="6436143" y="4743052"/>
                </a:cubicBezTo>
                <a:lnTo>
                  <a:pt x="6454367" y="4732519"/>
                </a:lnTo>
                <a:cubicBezTo>
                  <a:pt x="6453858" y="4731172"/>
                  <a:pt x="6453409" y="4729826"/>
                  <a:pt x="6453020" y="4728420"/>
                </a:cubicBezTo>
                <a:cubicBezTo>
                  <a:pt x="6452751" y="4727492"/>
                  <a:pt x="6452541" y="4726535"/>
                  <a:pt x="6452302" y="4725577"/>
                </a:cubicBezTo>
                <a:cubicBezTo>
                  <a:pt x="6452242" y="4725278"/>
                  <a:pt x="6452152" y="4725008"/>
                  <a:pt x="6452092" y="4724709"/>
                </a:cubicBezTo>
                <a:cubicBezTo>
                  <a:pt x="6451284" y="4721058"/>
                  <a:pt x="6450806" y="4717318"/>
                  <a:pt x="6450806" y="4713428"/>
                </a:cubicBezTo>
                <a:cubicBezTo>
                  <a:pt x="6450806" y="4706904"/>
                  <a:pt x="6452062" y="4700710"/>
                  <a:pt x="6454247" y="4694935"/>
                </a:cubicBezTo>
                <a:lnTo>
                  <a:pt x="6334313" y="4625692"/>
                </a:lnTo>
                <a:cubicBezTo>
                  <a:pt x="6326144" y="4635328"/>
                  <a:pt x="6313935" y="4641462"/>
                  <a:pt x="6300320" y="4641462"/>
                </a:cubicBezTo>
                <a:cubicBezTo>
                  <a:pt x="6300230" y="4641462"/>
                  <a:pt x="6300170" y="4641462"/>
                  <a:pt x="6300080" y="4641462"/>
                </a:cubicBezTo>
                <a:cubicBezTo>
                  <a:pt x="6299991" y="4641462"/>
                  <a:pt x="6299931" y="4641462"/>
                  <a:pt x="6299842" y="4641462"/>
                </a:cubicBezTo>
                <a:cubicBezTo>
                  <a:pt x="6286226" y="4641462"/>
                  <a:pt x="6274047" y="4635328"/>
                  <a:pt x="6265848" y="4625692"/>
                </a:cubicBezTo>
                <a:close/>
                <a:moveTo>
                  <a:pt x="5451478" y="4625692"/>
                </a:moveTo>
                <a:lnTo>
                  <a:pt x="5331545" y="4694935"/>
                </a:lnTo>
                <a:cubicBezTo>
                  <a:pt x="5333729" y="4700710"/>
                  <a:pt x="5334986" y="4706904"/>
                  <a:pt x="5334986" y="4713428"/>
                </a:cubicBezTo>
                <a:cubicBezTo>
                  <a:pt x="5334986" y="4717318"/>
                  <a:pt x="5334507" y="4721058"/>
                  <a:pt x="5333699" y="4724709"/>
                </a:cubicBezTo>
                <a:cubicBezTo>
                  <a:pt x="5333639" y="4724978"/>
                  <a:pt x="5333549" y="4725278"/>
                  <a:pt x="5333490" y="4725547"/>
                </a:cubicBezTo>
                <a:cubicBezTo>
                  <a:pt x="5333250" y="4726505"/>
                  <a:pt x="5333012" y="4727462"/>
                  <a:pt x="5332742" y="4728390"/>
                </a:cubicBezTo>
                <a:cubicBezTo>
                  <a:pt x="5332353" y="4729766"/>
                  <a:pt x="5331904" y="4731142"/>
                  <a:pt x="5331395" y="4732489"/>
                </a:cubicBezTo>
                <a:lnTo>
                  <a:pt x="5338339" y="4736499"/>
                </a:lnTo>
                <a:lnTo>
                  <a:pt x="5349618" y="4743022"/>
                </a:lnTo>
                <a:cubicBezTo>
                  <a:pt x="5433974" y="4696162"/>
                  <a:pt x="5537419" y="4696162"/>
                  <a:pt x="5621773" y="4743022"/>
                </a:cubicBezTo>
                <a:lnTo>
                  <a:pt x="5639997" y="4732489"/>
                </a:lnTo>
                <a:cubicBezTo>
                  <a:pt x="5639488" y="4731142"/>
                  <a:pt x="5639039" y="4729796"/>
                  <a:pt x="5638650" y="4728390"/>
                </a:cubicBezTo>
                <a:cubicBezTo>
                  <a:pt x="5638381" y="4727462"/>
                  <a:pt x="5638171" y="4726505"/>
                  <a:pt x="5637932" y="4725547"/>
                </a:cubicBezTo>
                <a:cubicBezTo>
                  <a:pt x="5637872" y="4725278"/>
                  <a:pt x="5637782" y="4725008"/>
                  <a:pt x="5637723" y="4724709"/>
                </a:cubicBezTo>
                <a:cubicBezTo>
                  <a:pt x="5636915" y="4721058"/>
                  <a:pt x="5636437" y="4717318"/>
                  <a:pt x="5636437" y="4713428"/>
                </a:cubicBezTo>
                <a:cubicBezTo>
                  <a:pt x="5636437" y="4706904"/>
                  <a:pt x="5637693" y="4700710"/>
                  <a:pt x="5639877" y="4694935"/>
                </a:cubicBezTo>
                <a:lnTo>
                  <a:pt x="5519943" y="4625692"/>
                </a:lnTo>
                <a:cubicBezTo>
                  <a:pt x="5511774" y="4635328"/>
                  <a:pt x="5499566" y="4641462"/>
                  <a:pt x="5485950" y="4641462"/>
                </a:cubicBezTo>
                <a:cubicBezTo>
                  <a:pt x="5485860" y="4641462"/>
                  <a:pt x="5485801" y="4641462"/>
                  <a:pt x="5485711" y="4641462"/>
                </a:cubicBezTo>
                <a:cubicBezTo>
                  <a:pt x="5485621" y="4641462"/>
                  <a:pt x="5485561" y="4641462"/>
                  <a:pt x="5485471" y="4641462"/>
                </a:cubicBezTo>
                <a:cubicBezTo>
                  <a:pt x="5471856" y="4641462"/>
                  <a:pt x="5459677" y="4635328"/>
                  <a:pt x="5451478" y="4625692"/>
                </a:cubicBezTo>
                <a:close/>
                <a:moveTo>
                  <a:pt x="4637109" y="4625692"/>
                </a:moveTo>
                <a:lnTo>
                  <a:pt x="4517176" y="4694935"/>
                </a:lnTo>
                <a:cubicBezTo>
                  <a:pt x="4519359" y="4700710"/>
                  <a:pt x="4520616" y="4706904"/>
                  <a:pt x="4520616" y="4713428"/>
                </a:cubicBezTo>
                <a:cubicBezTo>
                  <a:pt x="4520616" y="4717318"/>
                  <a:pt x="4520138" y="4721058"/>
                  <a:pt x="4519330" y="4724709"/>
                </a:cubicBezTo>
                <a:cubicBezTo>
                  <a:pt x="4519271" y="4724978"/>
                  <a:pt x="4519180" y="4725278"/>
                  <a:pt x="4519120" y="4725547"/>
                </a:cubicBezTo>
                <a:cubicBezTo>
                  <a:pt x="4518882" y="4726505"/>
                  <a:pt x="4518641" y="4727462"/>
                  <a:pt x="4518372" y="4728390"/>
                </a:cubicBezTo>
                <a:cubicBezTo>
                  <a:pt x="4517983" y="4729766"/>
                  <a:pt x="4517534" y="4731142"/>
                  <a:pt x="4517026" y="4732489"/>
                </a:cubicBezTo>
                <a:lnTo>
                  <a:pt x="4523968" y="4736499"/>
                </a:lnTo>
                <a:lnTo>
                  <a:pt x="4535249" y="4743022"/>
                </a:lnTo>
                <a:lnTo>
                  <a:pt x="4535249" y="4743052"/>
                </a:lnTo>
                <a:cubicBezTo>
                  <a:pt x="4619603" y="4696192"/>
                  <a:pt x="4723049" y="4696192"/>
                  <a:pt x="4807404" y="4743052"/>
                </a:cubicBezTo>
                <a:lnTo>
                  <a:pt x="4825627" y="4732519"/>
                </a:lnTo>
                <a:cubicBezTo>
                  <a:pt x="4825119" y="4731172"/>
                  <a:pt x="4824670" y="4729826"/>
                  <a:pt x="4824281" y="4728420"/>
                </a:cubicBezTo>
                <a:cubicBezTo>
                  <a:pt x="4824011" y="4727492"/>
                  <a:pt x="4823802" y="4726535"/>
                  <a:pt x="4823562" y="4725577"/>
                </a:cubicBezTo>
                <a:cubicBezTo>
                  <a:pt x="4823503" y="4725278"/>
                  <a:pt x="4823413" y="4725008"/>
                  <a:pt x="4823353" y="4724709"/>
                </a:cubicBezTo>
                <a:cubicBezTo>
                  <a:pt x="4822545" y="4721058"/>
                  <a:pt x="4822066" y="4717318"/>
                  <a:pt x="4822066" y="4713428"/>
                </a:cubicBezTo>
                <a:cubicBezTo>
                  <a:pt x="4822066" y="4706904"/>
                  <a:pt x="4823323" y="4700710"/>
                  <a:pt x="4825508" y="4694935"/>
                </a:cubicBezTo>
                <a:lnTo>
                  <a:pt x="4705574" y="4625692"/>
                </a:lnTo>
                <a:cubicBezTo>
                  <a:pt x="4697406" y="4635328"/>
                  <a:pt x="4685196" y="4641462"/>
                  <a:pt x="4671581" y="4641462"/>
                </a:cubicBezTo>
                <a:cubicBezTo>
                  <a:pt x="4671491" y="4641462"/>
                  <a:pt x="4671431" y="4641462"/>
                  <a:pt x="4671341" y="4641462"/>
                </a:cubicBezTo>
                <a:cubicBezTo>
                  <a:pt x="4671251" y="4641462"/>
                  <a:pt x="4671192" y="4641462"/>
                  <a:pt x="4671102" y="4641462"/>
                </a:cubicBezTo>
                <a:cubicBezTo>
                  <a:pt x="4657487" y="4641462"/>
                  <a:pt x="4645309" y="4635328"/>
                  <a:pt x="4637109" y="4625692"/>
                </a:cubicBezTo>
                <a:close/>
                <a:moveTo>
                  <a:pt x="3822739" y="4625692"/>
                </a:moveTo>
                <a:lnTo>
                  <a:pt x="3702805" y="4694935"/>
                </a:lnTo>
                <a:cubicBezTo>
                  <a:pt x="3704990" y="4700710"/>
                  <a:pt x="3706247" y="4706904"/>
                  <a:pt x="3706247" y="4713428"/>
                </a:cubicBezTo>
                <a:cubicBezTo>
                  <a:pt x="3706247" y="4717318"/>
                  <a:pt x="3705768" y="4721058"/>
                  <a:pt x="3704960" y="4724709"/>
                </a:cubicBezTo>
                <a:cubicBezTo>
                  <a:pt x="3704900" y="4724978"/>
                  <a:pt x="3704810" y="4725278"/>
                  <a:pt x="3704750" y="4725547"/>
                </a:cubicBezTo>
                <a:cubicBezTo>
                  <a:pt x="3704511" y="4726505"/>
                  <a:pt x="3704271" y="4727462"/>
                  <a:pt x="3704002" y="4728390"/>
                </a:cubicBezTo>
                <a:cubicBezTo>
                  <a:pt x="3703613" y="4729766"/>
                  <a:pt x="3703164" y="4731142"/>
                  <a:pt x="3702656" y="4732489"/>
                </a:cubicBezTo>
                <a:lnTo>
                  <a:pt x="3709598" y="4736499"/>
                </a:lnTo>
                <a:lnTo>
                  <a:pt x="3720879" y="4743022"/>
                </a:lnTo>
                <a:cubicBezTo>
                  <a:pt x="3805234" y="4696162"/>
                  <a:pt x="3908679" y="4696162"/>
                  <a:pt x="3993034" y="4743022"/>
                </a:cubicBezTo>
                <a:lnTo>
                  <a:pt x="4011258" y="4732489"/>
                </a:lnTo>
                <a:cubicBezTo>
                  <a:pt x="4010749" y="4731142"/>
                  <a:pt x="4010300" y="4729796"/>
                  <a:pt x="4009911" y="4728390"/>
                </a:cubicBezTo>
                <a:cubicBezTo>
                  <a:pt x="4009642" y="4727462"/>
                  <a:pt x="4009432" y="4726505"/>
                  <a:pt x="4009193" y="4725547"/>
                </a:cubicBezTo>
                <a:cubicBezTo>
                  <a:pt x="4009133" y="4725278"/>
                  <a:pt x="4009043" y="4725008"/>
                  <a:pt x="4008983" y="4724709"/>
                </a:cubicBezTo>
                <a:cubicBezTo>
                  <a:pt x="4008175" y="4721058"/>
                  <a:pt x="4007697" y="4717318"/>
                  <a:pt x="4007697" y="4713428"/>
                </a:cubicBezTo>
                <a:cubicBezTo>
                  <a:pt x="4007697" y="4706904"/>
                  <a:pt x="4008953" y="4700710"/>
                  <a:pt x="4011138" y="4694935"/>
                </a:cubicBezTo>
                <a:lnTo>
                  <a:pt x="3891204" y="4625692"/>
                </a:lnTo>
                <a:cubicBezTo>
                  <a:pt x="3883035" y="4635328"/>
                  <a:pt x="3870826" y="4641462"/>
                  <a:pt x="3857211" y="4641462"/>
                </a:cubicBezTo>
                <a:cubicBezTo>
                  <a:pt x="3857121" y="4641462"/>
                  <a:pt x="3857061" y="4641462"/>
                  <a:pt x="3856971" y="4641462"/>
                </a:cubicBezTo>
                <a:cubicBezTo>
                  <a:pt x="3856882" y="4641462"/>
                  <a:pt x="3856822" y="4641462"/>
                  <a:pt x="3856732" y="4641462"/>
                </a:cubicBezTo>
                <a:cubicBezTo>
                  <a:pt x="3843117" y="4641462"/>
                  <a:pt x="3830938" y="4635328"/>
                  <a:pt x="3822739" y="4625692"/>
                </a:cubicBezTo>
                <a:close/>
                <a:moveTo>
                  <a:pt x="3415569" y="4625692"/>
                </a:moveTo>
                <a:lnTo>
                  <a:pt x="3295636" y="4694935"/>
                </a:lnTo>
                <a:cubicBezTo>
                  <a:pt x="3297820" y="4700710"/>
                  <a:pt x="3299077" y="4706904"/>
                  <a:pt x="3299077" y="4713428"/>
                </a:cubicBezTo>
                <a:cubicBezTo>
                  <a:pt x="3299077" y="4717318"/>
                  <a:pt x="3298598" y="4721058"/>
                  <a:pt x="3297790" y="4724709"/>
                </a:cubicBezTo>
                <a:cubicBezTo>
                  <a:pt x="3297730" y="4725008"/>
                  <a:pt x="3297640" y="4725278"/>
                  <a:pt x="3297581" y="4725547"/>
                </a:cubicBezTo>
                <a:cubicBezTo>
                  <a:pt x="3297341" y="4726505"/>
                  <a:pt x="3297102" y="4727462"/>
                  <a:pt x="3296833" y="4728390"/>
                </a:cubicBezTo>
                <a:cubicBezTo>
                  <a:pt x="3296443" y="4729766"/>
                  <a:pt x="3295995" y="4731142"/>
                  <a:pt x="3295486" y="4732489"/>
                </a:cubicBezTo>
                <a:lnTo>
                  <a:pt x="3302428" y="4736499"/>
                </a:lnTo>
                <a:lnTo>
                  <a:pt x="3313709" y="4743022"/>
                </a:lnTo>
                <a:lnTo>
                  <a:pt x="3313739" y="4743022"/>
                </a:lnTo>
                <a:cubicBezTo>
                  <a:pt x="3398094" y="4696162"/>
                  <a:pt x="3501539" y="4696162"/>
                  <a:pt x="3585894" y="4743022"/>
                </a:cubicBezTo>
                <a:lnTo>
                  <a:pt x="3604117" y="4732489"/>
                </a:lnTo>
                <a:cubicBezTo>
                  <a:pt x="3603609" y="4731142"/>
                  <a:pt x="3603160" y="4729796"/>
                  <a:pt x="3602771" y="4728390"/>
                </a:cubicBezTo>
                <a:cubicBezTo>
                  <a:pt x="3602471" y="4727462"/>
                  <a:pt x="3602262" y="4726505"/>
                  <a:pt x="3602023" y="4725547"/>
                </a:cubicBezTo>
                <a:cubicBezTo>
                  <a:pt x="3601963" y="4725278"/>
                  <a:pt x="3601873" y="4725008"/>
                  <a:pt x="3601813" y="4724709"/>
                </a:cubicBezTo>
                <a:cubicBezTo>
                  <a:pt x="3601005" y="4721058"/>
                  <a:pt x="3600527" y="4717318"/>
                  <a:pt x="3600527" y="4713428"/>
                </a:cubicBezTo>
                <a:cubicBezTo>
                  <a:pt x="3600527" y="4706904"/>
                  <a:pt x="3601783" y="4700710"/>
                  <a:pt x="3603968" y="4694935"/>
                </a:cubicBezTo>
                <a:lnTo>
                  <a:pt x="3484034" y="4625692"/>
                </a:lnTo>
                <a:cubicBezTo>
                  <a:pt x="3475865" y="4635328"/>
                  <a:pt x="3463656" y="4641462"/>
                  <a:pt x="3450041" y="4641462"/>
                </a:cubicBezTo>
                <a:cubicBezTo>
                  <a:pt x="3449951" y="4641462"/>
                  <a:pt x="3449891" y="4641462"/>
                  <a:pt x="3449802" y="4641462"/>
                </a:cubicBezTo>
                <a:cubicBezTo>
                  <a:pt x="3449712" y="4641462"/>
                  <a:pt x="3449652" y="4641462"/>
                  <a:pt x="3449562" y="4641462"/>
                </a:cubicBezTo>
                <a:cubicBezTo>
                  <a:pt x="3435947" y="4641462"/>
                  <a:pt x="3423768" y="4635328"/>
                  <a:pt x="3415569" y="4625692"/>
                </a:cubicBezTo>
                <a:close/>
                <a:moveTo>
                  <a:pt x="3008339" y="4625692"/>
                </a:moveTo>
                <a:lnTo>
                  <a:pt x="2888406" y="4694935"/>
                </a:lnTo>
                <a:cubicBezTo>
                  <a:pt x="2890590" y="4700710"/>
                  <a:pt x="2891847" y="4706904"/>
                  <a:pt x="2891847" y="4713428"/>
                </a:cubicBezTo>
                <a:cubicBezTo>
                  <a:pt x="2891847" y="4717318"/>
                  <a:pt x="2891368" y="4721058"/>
                  <a:pt x="2890560" y="4724709"/>
                </a:cubicBezTo>
                <a:cubicBezTo>
                  <a:pt x="2890500" y="4724978"/>
                  <a:pt x="2890411" y="4725248"/>
                  <a:pt x="2890351" y="4725547"/>
                </a:cubicBezTo>
                <a:cubicBezTo>
                  <a:pt x="2890141" y="4726505"/>
                  <a:pt x="2889902" y="4727462"/>
                  <a:pt x="2889632" y="4728390"/>
                </a:cubicBezTo>
                <a:cubicBezTo>
                  <a:pt x="2889243" y="4729766"/>
                  <a:pt x="2888795" y="4731142"/>
                  <a:pt x="2888286" y="4732489"/>
                </a:cubicBezTo>
                <a:lnTo>
                  <a:pt x="2895228" y="4736499"/>
                </a:lnTo>
                <a:lnTo>
                  <a:pt x="2906497" y="4743015"/>
                </a:lnTo>
                <a:lnTo>
                  <a:pt x="2906479" y="4743022"/>
                </a:lnTo>
                <a:lnTo>
                  <a:pt x="2906509" y="4743022"/>
                </a:lnTo>
                <a:lnTo>
                  <a:pt x="2906497" y="4743015"/>
                </a:lnTo>
                <a:lnTo>
                  <a:pt x="2972728" y="4716663"/>
                </a:lnTo>
                <a:cubicBezTo>
                  <a:pt x="3041364" y="4699091"/>
                  <a:pt x="3115369" y="4707877"/>
                  <a:pt x="3178634" y="4743022"/>
                </a:cubicBezTo>
                <a:lnTo>
                  <a:pt x="3196858" y="4732489"/>
                </a:lnTo>
                <a:cubicBezTo>
                  <a:pt x="3196349" y="4731142"/>
                  <a:pt x="3195900" y="4729796"/>
                  <a:pt x="3195511" y="4728390"/>
                </a:cubicBezTo>
                <a:cubicBezTo>
                  <a:pt x="3195242" y="4727462"/>
                  <a:pt x="3195033" y="4726505"/>
                  <a:pt x="3194793" y="4725547"/>
                </a:cubicBezTo>
                <a:cubicBezTo>
                  <a:pt x="3194733" y="4725278"/>
                  <a:pt x="3194643" y="4725008"/>
                  <a:pt x="3194584" y="4724709"/>
                </a:cubicBezTo>
                <a:cubicBezTo>
                  <a:pt x="3193776" y="4721058"/>
                  <a:pt x="3193297" y="4717318"/>
                  <a:pt x="3193297" y="4713428"/>
                </a:cubicBezTo>
                <a:cubicBezTo>
                  <a:pt x="3193297" y="4706904"/>
                  <a:pt x="3194554" y="4700710"/>
                  <a:pt x="3196738" y="4694935"/>
                </a:cubicBezTo>
                <a:lnTo>
                  <a:pt x="3076804" y="4625692"/>
                </a:lnTo>
                <a:cubicBezTo>
                  <a:pt x="3068635" y="4635328"/>
                  <a:pt x="3056426" y="4641462"/>
                  <a:pt x="3042811" y="4641462"/>
                </a:cubicBezTo>
                <a:cubicBezTo>
                  <a:pt x="3042722" y="4641462"/>
                  <a:pt x="3042662" y="4641462"/>
                  <a:pt x="3042572" y="4641462"/>
                </a:cubicBezTo>
                <a:cubicBezTo>
                  <a:pt x="3042482" y="4641462"/>
                  <a:pt x="3042422" y="4641462"/>
                  <a:pt x="3042332" y="4641462"/>
                </a:cubicBezTo>
                <a:cubicBezTo>
                  <a:pt x="3028717" y="4641462"/>
                  <a:pt x="3016538" y="4635328"/>
                  <a:pt x="3008339" y="4625692"/>
                </a:cubicBezTo>
                <a:close/>
                <a:moveTo>
                  <a:pt x="2601199" y="4625692"/>
                </a:moveTo>
                <a:lnTo>
                  <a:pt x="2481266" y="4694935"/>
                </a:lnTo>
                <a:cubicBezTo>
                  <a:pt x="2483450" y="4700710"/>
                  <a:pt x="2484707" y="4706904"/>
                  <a:pt x="2484707" y="4713428"/>
                </a:cubicBezTo>
                <a:cubicBezTo>
                  <a:pt x="2484707" y="4717318"/>
                  <a:pt x="2484228" y="4721058"/>
                  <a:pt x="2483420" y="4724709"/>
                </a:cubicBezTo>
                <a:cubicBezTo>
                  <a:pt x="2483360" y="4724978"/>
                  <a:pt x="2483271" y="4725278"/>
                  <a:pt x="2483211" y="4725547"/>
                </a:cubicBezTo>
                <a:cubicBezTo>
                  <a:pt x="2482971" y="4726505"/>
                  <a:pt x="2482732" y="4727462"/>
                  <a:pt x="2482463" y="4728390"/>
                </a:cubicBezTo>
                <a:cubicBezTo>
                  <a:pt x="2482074" y="4729766"/>
                  <a:pt x="2481625" y="4731142"/>
                  <a:pt x="2481116" y="4732489"/>
                </a:cubicBezTo>
                <a:lnTo>
                  <a:pt x="2488058" y="4736499"/>
                </a:lnTo>
                <a:lnTo>
                  <a:pt x="2499340" y="4743022"/>
                </a:lnTo>
                <a:lnTo>
                  <a:pt x="2499369" y="4743022"/>
                </a:lnTo>
                <a:cubicBezTo>
                  <a:pt x="2583724" y="4696162"/>
                  <a:pt x="2687170" y="4696162"/>
                  <a:pt x="2771524" y="4743022"/>
                </a:cubicBezTo>
                <a:lnTo>
                  <a:pt x="2789748" y="4732489"/>
                </a:lnTo>
                <a:cubicBezTo>
                  <a:pt x="2789239" y="4731142"/>
                  <a:pt x="2788790" y="4729796"/>
                  <a:pt x="2788401" y="4728390"/>
                </a:cubicBezTo>
                <a:cubicBezTo>
                  <a:pt x="2788102" y="4727462"/>
                  <a:pt x="2787892" y="4726505"/>
                  <a:pt x="2787653" y="4725547"/>
                </a:cubicBezTo>
                <a:cubicBezTo>
                  <a:pt x="2787593" y="4725278"/>
                  <a:pt x="2787503" y="4725008"/>
                  <a:pt x="2787444" y="4724709"/>
                </a:cubicBezTo>
                <a:cubicBezTo>
                  <a:pt x="2786636" y="4721058"/>
                  <a:pt x="2786157" y="4717318"/>
                  <a:pt x="2786157" y="4713428"/>
                </a:cubicBezTo>
                <a:cubicBezTo>
                  <a:pt x="2786157" y="4706904"/>
                  <a:pt x="2787414" y="4700710"/>
                  <a:pt x="2789598" y="4694935"/>
                </a:cubicBezTo>
                <a:lnTo>
                  <a:pt x="2669664" y="4625692"/>
                </a:lnTo>
                <a:cubicBezTo>
                  <a:pt x="2661495" y="4635328"/>
                  <a:pt x="2649286" y="4641462"/>
                  <a:pt x="2635671" y="4641462"/>
                </a:cubicBezTo>
                <a:cubicBezTo>
                  <a:pt x="2635582" y="4641462"/>
                  <a:pt x="2635522" y="4641462"/>
                  <a:pt x="2635432" y="4641462"/>
                </a:cubicBezTo>
                <a:cubicBezTo>
                  <a:pt x="2635342" y="4641462"/>
                  <a:pt x="2635282" y="4641462"/>
                  <a:pt x="2635193" y="4641462"/>
                </a:cubicBezTo>
                <a:cubicBezTo>
                  <a:pt x="2621577" y="4641462"/>
                  <a:pt x="2609398" y="4635328"/>
                  <a:pt x="2601199" y="4625692"/>
                </a:cubicBezTo>
                <a:close/>
                <a:moveTo>
                  <a:pt x="1786830" y="4625692"/>
                </a:moveTo>
                <a:lnTo>
                  <a:pt x="1666896" y="4694935"/>
                </a:lnTo>
                <a:cubicBezTo>
                  <a:pt x="1669080" y="4700710"/>
                  <a:pt x="1670337" y="4706904"/>
                  <a:pt x="1670337" y="4713428"/>
                </a:cubicBezTo>
                <a:cubicBezTo>
                  <a:pt x="1670337" y="4717318"/>
                  <a:pt x="1669858" y="4721058"/>
                  <a:pt x="1669051" y="4724709"/>
                </a:cubicBezTo>
                <a:cubicBezTo>
                  <a:pt x="1668991" y="4724978"/>
                  <a:pt x="1668901" y="4725278"/>
                  <a:pt x="1668841" y="4725547"/>
                </a:cubicBezTo>
                <a:cubicBezTo>
                  <a:pt x="1668602" y="4726505"/>
                  <a:pt x="1668362" y="4727462"/>
                  <a:pt x="1668093" y="4728390"/>
                </a:cubicBezTo>
                <a:cubicBezTo>
                  <a:pt x="1667704" y="4729766"/>
                  <a:pt x="1667255" y="4731142"/>
                  <a:pt x="1666746" y="4732489"/>
                </a:cubicBezTo>
                <a:lnTo>
                  <a:pt x="1673689" y="4736499"/>
                </a:lnTo>
                <a:lnTo>
                  <a:pt x="1684970" y="4743022"/>
                </a:lnTo>
                <a:lnTo>
                  <a:pt x="1685000" y="4743022"/>
                </a:lnTo>
                <a:cubicBezTo>
                  <a:pt x="1769354" y="4696162"/>
                  <a:pt x="1872800" y="4696162"/>
                  <a:pt x="1957155" y="4743022"/>
                </a:cubicBezTo>
                <a:lnTo>
                  <a:pt x="1975378" y="4732489"/>
                </a:lnTo>
                <a:cubicBezTo>
                  <a:pt x="1974869" y="4731142"/>
                  <a:pt x="1974420" y="4729796"/>
                  <a:pt x="1974031" y="4728390"/>
                </a:cubicBezTo>
                <a:cubicBezTo>
                  <a:pt x="1973732" y="4727462"/>
                  <a:pt x="1973523" y="4726505"/>
                  <a:pt x="1973283" y="4725547"/>
                </a:cubicBezTo>
                <a:cubicBezTo>
                  <a:pt x="1973223" y="4725278"/>
                  <a:pt x="1973134" y="4725008"/>
                  <a:pt x="1973074" y="4724709"/>
                </a:cubicBezTo>
                <a:cubicBezTo>
                  <a:pt x="1972266" y="4721058"/>
                  <a:pt x="1971787" y="4717318"/>
                  <a:pt x="1971787" y="4713428"/>
                </a:cubicBezTo>
                <a:cubicBezTo>
                  <a:pt x="1971787" y="4706904"/>
                  <a:pt x="1973044" y="4700710"/>
                  <a:pt x="1975228" y="4694935"/>
                </a:cubicBezTo>
                <a:lnTo>
                  <a:pt x="1855295" y="4625692"/>
                </a:lnTo>
                <a:cubicBezTo>
                  <a:pt x="1847126" y="4635328"/>
                  <a:pt x="1834917" y="4641462"/>
                  <a:pt x="1821302" y="4641462"/>
                </a:cubicBezTo>
                <a:cubicBezTo>
                  <a:pt x="1821212" y="4641462"/>
                  <a:pt x="1821152" y="4641462"/>
                  <a:pt x="1821062" y="4641462"/>
                </a:cubicBezTo>
                <a:cubicBezTo>
                  <a:pt x="1820972" y="4641462"/>
                  <a:pt x="1820913" y="4641462"/>
                  <a:pt x="1820823" y="4641462"/>
                </a:cubicBezTo>
                <a:cubicBezTo>
                  <a:pt x="1807208" y="4641462"/>
                  <a:pt x="1795029" y="4635328"/>
                  <a:pt x="1786830" y="4625692"/>
                </a:cubicBezTo>
                <a:close/>
                <a:moveTo>
                  <a:pt x="11559236" y="4625662"/>
                </a:moveTo>
                <a:lnTo>
                  <a:pt x="11439302" y="4694905"/>
                </a:lnTo>
                <a:cubicBezTo>
                  <a:pt x="11441486" y="4700681"/>
                  <a:pt x="11442744" y="4706875"/>
                  <a:pt x="11442744" y="4713398"/>
                </a:cubicBezTo>
                <a:cubicBezTo>
                  <a:pt x="11442744" y="4717288"/>
                  <a:pt x="11442264" y="4721028"/>
                  <a:pt x="11441457" y="4724679"/>
                </a:cubicBezTo>
                <a:cubicBezTo>
                  <a:pt x="11441397" y="4724948"/>
                  <a:pt x="11441307" y="4725248"/>
                  <a:pt x="11441247" y="4725517"/>
                </a:cubicBezTo>
                <a:cubicBezTo>
                  <a:pt x="11441008" y="4726475"/>
                  <a:pt x="11440768" y="4727432"/>
                  <a:pt x="11440499" y="4728360"/>
                </a:cubicBezTo>
                <a:cubicBezTo>
                  <a:pt x="11440110" y="4729736"/>
                  <a:pt x="11439661" y="4731113"/>
                  <a:pt x="11439153" y="4732459"/>
                </a:cubicBezTo>
                <a:lnTo>
                  <a:pt x="11446095" y="4736469"/>
                </a:lnTo>
                <a:lnTo>
                  <a:pt x="11457376" y="4742992"/>
                </a:lnTo>
                <a:cubicBezTo>
                  <a:pt x="11541730" y="4696132"/>
                  <a:pt x="11645176" y="4696132"/>
                  <a:pt x="11729530" y="4742992"/>
                </a:cubicBezTo>
                <a:lnTo>
                  <a:pt x="11747754" y="4732459"/>
                </a:lnTo>
                <a:cubicBezTo>
                  <a:pt x="11747246" y="4731113"/>
                  <a:pt x="11746796" y="4729766"/>
                  <a:pt x="11746408" y="4728360"/>
                </a:cubicBezTo>
                <a:cubicBezTo>
                  <a:pt x="11746108" y="4727432"/>
                  <a:pt x="11745899" y="4726475"/>
                  <a:pt x="11745660" y="4725517"/>
                </a:cubicBezTo>
                <a:cubicBezTo>
                  <a:pt x="11745600" y="4725248"/>
                  <a:pt x="11745510" y="4724978"/>
                  <a:pt x="11745450" y="4724679"/>
                </a:cubicBezTo>
                <a:cubicBezTo>
                  <a:pt x="11744642" y="4721028"/>
                  <a:pt x="11744163" y="4717288"/>
                  <a:pt x="11744163" y="4713398"/>
                </a:cubicBezTo>
                <a:lnTo>
                  <a:pt x="11744193" y="4713398"/>
                </a:lnTo>
                <a:cubicBezTo>
                  <a:pt x="11744193" y="4706875"/>
                  <a:pt x="11745450" y="4700681"/>
                  <a:pt x="11747634" y="4694905"/>
                </a:cubicBezTo>
                <a:lnTo>
                  <a:pt x="11627701" y="4625662"/>
                </a:lnTo>
                <a:cubicBezTo>
                  <a:pt x="11619531" y="4635298"/>
                  <a:pt x="11607323" y="4641432"/>
                  <a:pt x="11593708" y="4641432"/>
                </a:cubicBezTo>
                <a:cubicBezTo>
                  <a:pt x="11593618" y="4641432"/>
                  <a:pt x="11593558" y="4641432"/>
                  <a:pt x="11593468" y="4641432"/>
                </a:cubicBezTo>
                <a:cubicBezTo>
                  <a:pt x="11593378" y="4641432"/>
                  <a:pt x="11593319" y="4641432"/>
                  <a:pt x="11593229" y="4641432"/>
                </a:cubicBezTo>
                <a:cubicBezTo>
                  <a:pt x="11579614" y="4641432"/>
                  <a:pt x="11567435" y="4635298"/>
                  <a:pt x="11559236" y="4625662"/>
                </a:cubicBezTo>
                <a:close/>
                <a:moveTo>
                  <a:pt x="10337666" y="4625662"/>
                </a:moveTo>
                <a:lnTo>
                  <a:pt x="10217732" y="4694905"/>
                </a:lnTo>
                <a:cubicBezTo>
                  <a:pt x="10219917" y="4700681"/>
                  <a:pt x="10221174" y="4706875"/>
                  <a:pt x="10221174" y="4713398"/>
                </a:cubicBezTo>
                <a:cubicBezTo>
                  <a:pt x="10221174" y="4717288"/>
                  <a:pt x="10220695" y="4721028"/>
                  <a:pt x="10219887" y="4724679"/>
                </a:cubicBezTo>
                <a:cubicBezTo>
                  <a:pt x="10219828" y="4724978"/>
                  <a:pt x="10219738" y="4725248"/>
                  <a:pt x="10219678" y="4725517"/>
                </a:cubicBezTo>
                <a:cubicBezTo>
                  <a:pt x="10219438" y="4726505"/>
                  <a:pt x="10219199" y="4727462"/>
                  <a:pt x="10218930" y="4728390"/>
                </a:cubicBezTo>
                <a:cubicBezTo>
                  <a:pt x="10218540" y="4729766"/>
                  <a:pt x="10218092" y="4731142"/>
                  <a:pt x="10217583" y="4732489"/>
                </a:cubicBezTo>
                <a:lnTo>
                  <a:pt x="10224525" y="4736499"/>
                </a:lnTo>
                <a:lnTo>
                  <a:pt x="10235806" y="4743022"/>
                </a:lnTo>
                <a:lnTo>
                  <a:pt x="10235806" y="4742992"/>
                </a:lnTo>
                <a:cubicBezTo>
                  <a:pt x="10320161" y="4696132"/>
                  <a:pt x="10423607" y="4696132"/>
                  <a:pt x="10507961" y="4742992"/>
                </a:cubicBezTo>
                <a:lnTo>
                  <a:pt x="10526185" y="4732459"/>
                </a:lnTo>
                <a:cubicBezTo>
                  <a:pt x="10525676" y="4731113"/>
                  <a:pt x="10525227" y="4729766"/>
                  <a:pt x="10524838" y="4728360"/>
                </a:cubicBezTo>
                <a:cubicBezTo>
                  <a:pt x="10524569" y="4727432"/>
                  <a:pt x="10524359" y="4726475"/>
                  <a:pt x="10524120" y="4725517"/>
                </a:cubicBezTo>
                <a:cubicBezTo>
                  <a:pt x="10524060" y="4725248"/>
                  <a:pt x="10523970" y="4724978"/>
                  <a:pt x="10523911" y="4724679"/>
                </a:cubicBezTo>
                <a:cubicBezTo>
                  <a:pt x="10523103" y="4721028"/>
                  <a:pt x="10522624" y="4717288"/>
                  <a:pt x="10522624" y="4713398"/>
                </a:cubicBezTo>
                <a:cubicBezTo>
                  <a:pt x="10522624" y="4706875"/>
                  <a:pt x="10523881" y="4700681"/>
                  <a:pt x="10526065" y="4694905"/>
                </a:cubicBezTo>
                <a:lnTo>
                  <a:pt x="10406131" y="4625662"/>
                </a:lnTo>
                <a:cubicBezTo>
                  <a:pt x="10397962" y="4635298"/>
                  <a:pt x="10385754" y="4641432"/>
                  <a:pt x="10372138" y="4641432"/>
                </a:cubicBezTo>
                <a:cubicBezTo>
                  <a:pt x="10372048" y="4641432"/>
                  <a:pt x="10371989" y="4641432"/>
                  <a:pt x="10371899" y="4641432"/>
                </a:cubicBezTo>
                <a:cubicBezTo>
                  <a:pt x="10371809" y="4641432"/>
                  <a:pt x="10371749" y="4641432"/>
                  <a:pt x="10371660" y="4641432"/>
                </a:cubicBezTo>
                <a:cubicBezTo>
                  <a:pt x="10358044" y="4641432"/>
                  <a:pt x="10345865" y="4635298"/>
                  <a:pt x="10337666" y="4625662"/>
                </a:cubicBezTo>
                <a:close/>
                <a:moveTo>
                  <a:pt x="9523297" y="4625662"/>
                </a:moveTo>
                <a:lnTo>
                  <a:pt x="9403363" y="4694905"/>
                </a:lnTo>
                <a:cubicBezTo>
                  <a:pt x="9405547" y="4700681"/>
                  <a:pt x="9406804" y="4706875"/>
                  <a:pt x="9406804" y="4713398"/>
                </a:cubicBezTo>
                <a:cubicBezTo>
                  <a:pt x="9406804" y="4717288"/>
                  <a:pt x="9406325" y="4721028"/>
                  <a:pt x="9405517" y="4724679"/>
                </a:cubicBezTo>
                <a:cubicBezTo>
                  <a:pt x="9405458" y="4724978"/>
                  <a:pt x="9405368" y="4725248"/>
                  <a:pt x="9405308" y="4725517"/>
                </a:cubicBezTo>
                <a:cubicBezTo>
                  <a:pt x="9405069" y="4726505"/>
                  <a:pt x="9404829" y="4727462"/>
                  <a:pt x="9404560" y="4728390"/>
                </a:cubicBezTo>
                <a:cubicBezTo>
                  <a:pt x="9404171" y="4729766"/>
                  <a:pt x="9403722" y="4731142"/>
                  <a:pt x="9403213" y="4732489"/>
                </a:cubicBezTo>
                <a:lnTo>
                  <a:pt x="9410156" y="4736499"/>
                </a:lnTo>
                <a:lnTo>
                  <a:pt x="9421437" y="4743022"/>
                </a:lnTo>
                <a:lnTo>
                  <a:pt x="9421467" y="4742992"/>
                </a:lnTo>
                <a:cubicBezTo>
                  <a:pt x="9505821" y="4696132"/>
                  <a:pt x="9609267" y="4696132"/>
                  <a:pt x="9693622" y="4742992"/>
                </a:cubicBezTo>
                <a:lnTo>
                  <a:pt x="9711845" y="4732459"/>
                </a:lnTo>
                <a:cubicBezTo>
                  <a:pt x="9711336" y="4731113"/>
                  <a:pt x="9710888" y="4729766"/>
                  <a:pt x="9710498" y="4728360"/>
                </a:cubicBezTo>
                <a:cubicBezTo>
                  <a:pt x="9710199" y="4727432"/>
                  <a:pt x="9709990" y="4726475"/>
                  <a:pt x="9709750" y="4725517"/>
                </a:cubicBezTo>
                <a:cubicBezTo>
                  <a:pt x="9709690" y="4725248"/>
                  <a:pt x="9709601" y="4724978"/>
                  <a:pt x="9709541" y="4724679"/>
                </a:cubicBezTo>
                <a:cubicBezTo>
                  <a:pt x="9708733" y="4721028"/>
                  <a:pt x="9708254" y="4717288"/>
                  <a:pt x="9708254" y="4713398"/>
                </a:cubicBezTo>
                <a:cubicBezTo>
                  <a:pt x="9708254" y="4706875"/>
                  <a:pt x="9709511" y="4700681"/>
                  <a:pt x="9711696" y="4694905"/>
                </a:cubicBezTo>
                <a:lnTo>
                  <a:pt x="9591762" y="4625662"/>
                </a:lnTo>
                <a:cubicBezTo>
                  <a:pt x="9583593" y="4635298"/>
                  <a:pt x="9571384" y="4641432"/>
                  <a:pt x="9557769" y="4641432"/>
                </a:cubicBezTo>
                <a:cubicBezTo>
                  <a:pt x="9557679" y="4641432"/>
                  <a:pt x="9557619" y="4641432"/>
                  <a:pt x="9557529" y="4641432"/>
                </a:cubicBezTo>
                <a:cubicBezTo>
                  <a:pt x="9557439" y="4641432"/>
                  <a:pt x="9557380" y="4641432"/>
                  <a:pt x="9557290" y="4641432"/>
                </a:cubicBezTo>
                <a:cubicBezTo>
                  <a:pt x="9543674" y="4641432"/>
                  <a:pt x="9531496" y="4635298"/>
                  <a:pt x="9523297" y="4625662"/>
                </a:cubicBezTo>
                <a:close/>
                <a:moveTo>
                  <a:pt x="7487388" y="4625662"/>
                </a:moveTo>
                <a:lnTo>
                  <a:pt x="7367454" y="4694905"/>
                </a:lnTo>
                <a:cubicBezTo>
                  <a:pt x="7369638" y="4700681"/>
                  <a:pt x="7370895" y="4706875"/>
                  <a:pt x="7370895" y="4713398"/>
                </a:cubicBezTo>
                <a:cubicBezTo>
                  <a:pt x="7370895" y="4717288"/>
                  <a:pt x="7370416" y="4721028"/>
                  <a:pt x="7369609" y="4724679"/>
                </a:cubicBezTo>
                <a:cubicBezTo>
                  <a:pt x="7369549" y="4724978"/>
                  <a:pt x="7369459" y="4725248"/>
                  <a:pt x="7369399" y="4725517"/>
                </a:cubicBezTo>
                <a:cubicBezTo>
                  <a:pt x="7369160" y="4726505"/>
                  <a:pt x="7368920" y="4727462"/>
                  <a:pt x="7368651" y="4728390"/>
                </a:cubicBezTo>
                <a:cubicBezTo>
                  <a:pt x="7368262" y="4729766"/>
                  <a:pt x="7367813" y="4731142"/>
                  <a:pt x="7367305" y="4732489"/>
                </a:cubicBezTo>
                <a:lnTo>
                  <a:pt x="7374246" y="4736499"/>
                </a:lnTo>
                <a:lnTo>
                  <a:pt x="7385528" y="4743022"/>
                </a:lnTo>
                <a:lnTo>
                  <a:pt x="7385528" y="4742992"/>
                </a:lnTo>
                <a:cubicBezTo>
                  <a:pt x="7469882" y="4696132"/>
                  <a:pt x="7573328" y="4696132"/>
                  <a:pt x="7657682" y="4742992"/>
                </a:cubicBezTo>
                <a:lnTo>
                  <a:pt x="7675906" y="4732459"/>
                </a:lnTo>
                <a:cubicBezTo>
                  <a:pt x="7675398" y="4731113"/>
                  <a:pt x="7674948" y="4729766"/>
                  <a:pt x="7674560" y="4728360"/>
                </a:cubicBezTo>
                <a:cubicBezTo>
                  <a:pt x="7674290" y="4727432"/>
                  <a:pt x="7674081" y="4726475"/>
                  <a:pt x="7673841" y="4725517"/>
                </a:cubicBezTo>
                <a:cubicBezTo>
                  <a:pt x="7673782" y="4725248"/>
                  <a:pt x="7673692" y="4724978"/>
                  <a:pt x="7673632" y="4724679"/>
                </a:cubicBezTo>
                <a:cubicBezTo>
                  <a:pt x="7672824" y="4721028"/>
                  <a:pt x="7672345" y="4717288"/>
                  <a:pt x="7672345" y="4713398"/>
                </a:cubicBezTo>
                <a:cubicBezTo>
                  <a:pt x="7672345" y="4706875"/>
                  <a:pt x="7673602" y="4700681"/>
                  <a:pt x="7675786" y="4694905"/>
                </a:cubicBezTo>
                <a:lnTo>
                  <a:pt x="7555853" y="4625662"/>
                </a:lnTo>
                <a:cubicBezTo>
                  <a:pt x="7547683" y="4635298"/>
                  <a:pt x="7535475" y="4641432"/>
                  <a:pt x="7521860" y="4641432"/>
                </a:cubicBezTo>
                <a:cubicBezTo>
                  <a:pt x="7521770" y="4641432"/>
                  <a:pt x="7521710" y="4641432"/>
                  <a:pt x="7521620" y="4641432"/>
                </a:cubicBezTo>
                <a:cubicBezTo>
                  <a:pt x="7521530" y="4641432"/>
                  <a:pt x="7521471" y="4641432"/>
                  <a:pt x="7521381" y="4641432"/>
                </a:cubicBezTo>
                <a:cubicBezTo>
                  <a:pt x="7507766" y="4641432"/>
                  <a:pt x="7495587" y="4635298"/>
                  <a:pt x="7487388" y="4625662"/>
                </a:cubicBezTo>
                <a:close/>
                <a:moveTo>
                  <a:pt x="6673018" y="4625662"/>
                </a:moveTo>
                <a:lnTo>
                  <a:pt x="6553084" y="4694905"/>
                </a:lnTo>
                <a:cubicBezTo>
                  <a:pt x="6555269" y="4700681"/>
                  <a:pt x="6556525" y="4706875"/>
                  <a:pt x="6556525" y="4713398"/>
                </a:cubicBezTo>
                <a:cubicBezTo>
                  <a:pt x="6556525" y="4717288"/>
                  <a:pt x="6556047" y="4721028"/>
                  <a:pt x="6555239" y="4724679"/>
                </a:cubicBezTo>
                <a:cubicBezTo>
                  <a:pt x="6555179" y="4724978"/>
                  <a:pt x="6555089" y="4725248"/>
                  <a:pt x="6555029" y="4725517"/>
                </a:cubicBezTo>
                <a:cubicBezTo>
                  <a:pt x="6554790" y="4726505"/>
                  <a:pt x="6554551" y="4727462"/>
                  <a:pt x="6554281" y="4728390"/>
                </a:cubicBezTo>
                <a:cubicBezTo>
                  <a:pt x="6553892" y="4729766"/>
                  <a:pt x="6553444" y="4731142"/>
                  <a:pt x="6552935" y="4732489"/>
                </a:cubicBezTo>
                <a:lnTo>
                  <a:pt x="6559877" y="4736499"/>
                </a:lnTo>
                <a:lnTo>
                  <a:pt x="6571158" y="4743022"/>
                </a:lnTo>
                <a:lnTo>
                  <a:pt x="6571158" y="4742992"/>
                </a:lnTo>
                <a:cubicBezTo>
                  <a:pt x="6655513" y="4696132"/>
                  <a:pt x="6758959" y="4696132"/>
                  <a:pt x="6843313" y="4742992"/>
                </a:cubicBezTo>
                <a:lnTo>
                  <a:pt x="6861537" y="4732459"/>
                </a:lnTo>
                <a:cubicBezTo>
                  <a:pt x="6861027" y="4731113"/>
                  <a:pt x="6860579" y="4729766"/>
                  <a:pt x="6860189" y="4728360"/>
                </a:cubicBezTo>
                <a:cubicBezTo>
                  <a:pt x="6859921" y="4727432"/>
                  <a:pt x="6859711" y="4726475"/>
                  <a:pt x="6859471" y="4725517"/>
                </a:cubicBezTo>
                <a:cubicBezTo>
                  <a:pt x="6859412" y="4725248"/>
                  <a:pt x="6859322" y="4724978"/>
                  <a:pt x="6859262" y="4724679"/>
                </a:cubicBezTo>
                <a:cubicBezTo>
                  <a:pt x="6858454" y="4721028"/>
                  <a:pt x="6857975" y="4717288"/>
                  <a:pt x="6857975" y="4713398"/>
                </a:cubicBezTo>
                <a:cubicBezTo>
                  <a:pt x="6857975" y="4706875"/>
                  <a:pt x="6859232" y="4700681"/>
                  <a:pt x="6861417" y="4694905"/>
                </a:cubicBezTo>
                <a:lnTo>
                  <a:pt x="6741483" y="4625662"/>
                </a:lnTo>
                <a:cubicBezTo>
                  <a:pt x="6733314" y="4635298"/>
                  <a:pt x="6721105" y="4641432"/>
                  <a:pt x="6707490" y="4641432"/>
                </a:cubicBezTo>
                <a:cubicBezTo>
                  <a:pt x="6707400" y="4641432"/>
                  <a:pt x="6707340" y="4641432"/>
                  <a:pt x="6707251" y="4641432"/>
                </a:cubicBezTo>
                <a:cubicBezTo>
                  <a:pt x="6707161" y="4641432"/>
                  <a:pt x="6707101" y="4641432"/>
                  <a:pt x="6707011" y="4641432"/>
                </a:cubicBezTo>
                <a:cubicBezTo>
                  <a:pt x="6693396" y="4641432"/>
                  <a:pt x="6681217" y="4635298"/>
                  <a:pt x="6673018" y="4625662"/>
                </a:cubicBezTo>
                <a:close/>
                <a:moveTo>
                  <a:pt x="5858649" y="4625662"/>
                </a:moveTo>
                <a:lnTo>
                  <a:pt x="5738716" y="4694905"/>
                </a:lnTo>
                <a:cubicBezTo>
                  <a:pt x="5740899" y="4700681"/>
                  <a:pt x="5742157" y="4706875"/>
                  <a:pt x="5742157" y="4713398"/>
                </a:cubicBezTo>
                <a:cubicBezTo>
                  <a:pt x="5742157" y="4717288"/>
                  <a:pt x="5741677" y="4721028"/>
                  <a:pt x="5740869" y="4724679"/>
                </a:cubicBezTo>
                <a:cubicBezTo>
                  <a:pt x="5740809" y="4724978"/>
                  <a:pt x="5740720" y="4725248"/>
                  <a:pt x="5740660" y="4725517"/>
                </a:cubicBezTo>
                <a:cubicBezTo>
                  <a:pt x="5740420" y="4726505"/>
                  <a:pt x="5740181" y="4727462"/>
                  <a:pt x="5739912" y="4728390"/>
                </a:cubicBezTo>
                <a:cubicBezTo>
                  <a:pt x="5739523" y="4729766"/>
                  <a:pt x="5739074" y="4731142"/>
                  <a:pt x="5738565" y="4732489"/>
                </a:cubicBezTo>
                <a:lnTo>
                  <a:pt x="5745507" y="4736499"/>
                </a:lnTo>
                <a:lnTo>
                  <a:pt x="5756789" y="4743022"/>
                </a:lnTo>
                <a:lnTo>
                  <a:pt x="5756818" y="4742992"/>
                </a:lnTo>
                <a:cubicBezTo>
                  <a:pt x="5841173" y="4696132"/>
                  <a:pt x="5944618" y="4696132"/>
                  <a:pt x="6028973" y="4742992"/>
                </a:cubicBezTo>
                <a:lnTo>
                  <a:pt x="6047196" y="4732459"/>
                </a:lnTo>
                <a:cubicBezTo>
                  <a:pt x="6046688" y="4731113"/>
                  <a:pt x="6046239" y="4729766"/>
                  <a:pt x="6045850" y="4728360"/>
                </a:cubicBezTo>
                <a:cubicBezTo>
                  <a:pt x="6045551" y="4727432"/>
                  <a:pt x="6045342" y="4726475"/>
                  <a:pt x="6045102" y="4725517"/>
                </a:cubicBezTo>
                <a:cubicBezTo>
                  <a:pt x="6045043" y="4725248"/>
                  <a:pt x="6044952" y="4724978"/>
                  <a:pt x="6044892" y="4724679"/>
                </a:cubicBezTo>
                <a:cubicBezTo>
                  <a:pt x="6044084" y="4721028"/>
                  <a:pt x="6043606" y="4717288"/>
                  <a:pt x="6043606" y="4713398"/>
                </a:cubicBezTo>
                <a:cubicBezTo>
                  <a:pt x="6043606" y="4706875"/>
                  <a:pt x="6044863" y="4700681"/>
                  <a:pt x="6047047" y="4694905"/>
                </a:cubicBezTo>
                <a:lnTo>
                  <a:pt x="5927114" y="4625662"/>
                </a:lnTo>
                <a:cubicBezTo>
                  <a:pt x="5918944" y="4635298"/>
                  <a:pt x="5906736" y="4641432"/>
                  <a:pt x="5893121" y="4641432"/>
                </a:cubicBezTo>
                <a:cubicBezTo>
                  <a:pt x="5893030" y="4641432"/>
                  <a:pt x="5892971" y="4641432"/>
                  <a:pt x="5892881" y="4641432"/>
                </a:cubicBezTo>
                <a:cubicBezTo>
                  <a:pt x="5892791" y="4641432"/>
                  <a:pt x="5892731" y="4641432"/>
                  <a:pt x="5892642" y="4641432"/>
                </a:cubicBezTo>
                <a:cubicBezTo>
                  <a:pt x="5879026" y="4641432"/>
                  <a:pt x="5866847" y="4635298"/>
                  <a:pt x="5858649" y="4625662"/>
                </a:cubicBezTo>
                <a:close/>
                <a:moveTo>
                  <a:pt x="5044279" y="4625662"/>
                </a:moveTo>
                <a:lnTo>
                  <a:pt x="4924345" y="4694905"/>
                </a:lnTo>
                <a:cubicBezTo>
                  <a:pt x="4926530" y="4700681"/>
                  <a:pt x="4927786" y="4706875"/>
                  <a:pt x="4927786" y="4713398"/>
                </a:cubicBezTo>
                <a:cubicBezTo>
                  <a:pt x="4927786" y="4717288"/>
                  <a:pt x="4927308" y="4721028"/>
                  <a:pt x="4926501" y="4724679"/>
                </a:cubicBezTo>
                <a:cubicBezTo>
                  <a:pt x="4926440" y="4724978"/>
                  <a:pt x="4926351" y="4725248"/>
                  <a:pt x="4926290" y="4725517"/>
                </a:cubicBezTo>
                <a:cubicBezTo>
                  <a:pt x="4926051" y="4726505"/>
                  <a:pt x="4925811" y="4727462"/>
                  <a:pt x="4925542" y="4728390"/>
                </a:cubicBezTo>
                <a:cubicBezTo>
                  <a:pt x="4925153" y="4729766"/>
                  <a:pt x="4924704" y="4731142"/>
                  <a:pt x="4924195" y="4732489"/>
                </a:cubicBezTo>
                <a:lnTo>
                  <a:pt x="4931138" y="4736499"/>
                </a:lnTo>
                <a:lnTo>
                  <a:pt x="4942420" y="4743022"/>
                </a:lnTo>
                <a:lnTo>
                  <a:pt x="4942449" y="4742992"/>
                </a:lnTo>
                <a:cubicBezTo>
                  <a:pt x="5026803" y="4696132"/>
                  <a:pt x="5130249" y="4696132"/>
                  <a:pt x="5214603" y="4742992"/>
                </a:cubicBezTo>
                <a:lnTo>
                  <a:pt x="5232828" y="4732459"/>
                </a:lnTo>
                <a:cubicBezTo>
                  <a:pt x="5232318" y="4731113"/>
                  <a:pt x="5231869" y="4729766"/>
                  <a:pt x="5231480" y="4728360"/>
                </a:cubicBezTo>
                <a:cubicBezTo>
                  <a:pt x="5231181" y="4727432"/>
                  <a:pt x="5230972" y="4726475"/>
                  <a:pt x="5230733" y="4725517"/>
                </a:cubicBezTo>
                <a:cubicBezTo>
                  <a:pt x="5230672" y="4725248"/>
                  <a:pt x="5230583" y="4724978"/>
                  <a:pt x="5230524" y="4724679"/>
                </a:cubicBezTo>
                <a:cubicBezTo>
                  <a:pt x="5229715" y="4721028"/>
                  <a:pt x="5229236" y="4717288"/>
                  <a:pt x="5229236" y="4713398"/>
                </a:cubicBezTo>
                <a:cubicBezTo>
                  <a:pt x="5229236" y="4706875"/>
                  <a:pt x="5230493" y="4700681"/>
                  <a:pt x="5232677" y="4694905"/>
                </a:cubicBezTo>
                <a:lnTo>
                  <a:pt x="5112744" y="4625662"/>
                </a:lnTo>
                <a:cubicBezTo>
                  <a:pt x="5104575" y="4635298"/>
                  <a:pt x="5092366" y="4641432"/>
                  <a:pt x="5078751" y="4641432"/>
                </a:cubicBezTo>
                <a:cubicBezTo>
                  <a:pt x="5078661" y="4641432"/>
                  <a:pt x="5078601" y="4641432"/>
                  <a:pt x="5078511" y="4641432"/>
                </a:cubicBezTo>
                <a:cubicBezTo>
                  <a:pt x="5078421" y="4641432"/>
                  <a:pt x="5078362" y="4641432"/>
                  <a:pt x="5078272" y="4641432"/>
                </a:cubicBezTo>
                <a:cubicBezTo>
                  <a:pt x="5064657" y="4641432"/>
                  <a:pt x="5052478" y="4635298"/>
                  <a:pt x="5044279" y="4625662"/>
                </a:cubicBezTo>
                <a:close/>
                <a:moveTo>
                  <a:pt x="4229909" y="4625662"/>
                </a:moveTo>
                <a:lnTo>
                  <a:pt x="4109975" y="4694905"/>
                </a:lnTo>
                <a:cubicBezTo>
                  <a:pt x="4112160" y="4700681"/>
                  <a:pt x="4113416" y="4706875"/>
                  <a:pt x="4113416" y="4713398"/>
                </a:cubicBezTo>
                <a:cubicBezTo>
                  <a:pt x="4113416" y="4717288"/>
                  <a:pt x="4112938" y="4721028"/>
                  <a:pt x="4112130" y="4724679"/>
                </a:cubicBezTo>
                <a:cubicBezTo>
                  <a:pt x="4112070" y="4724978"/>
                  <a:pt x="4111980" y="4725248"/>
                  <a:pt x="4111920" y="4725517"/>
                </a:cubicBezTo>
                <a:cubicBezTo>
                  <a:pt x="4111681" y="4726505"/>
                  <a:pt x="4111442" y="4727462"/>
                  <a:pt x="4111172" y="4728390"/>
                </a:cubicBezTo>
                <a:cubicBezTo>
                  <a:pt x="4110783" y="4729766"/>
                  <a:pt x="4110334" y="4731142"/>
                  <a:pt x="4109826" y="4732489"/>
                </a:cubicBezTo>
                <a:lnTo>
                  <a:pt x="4116768" y="4736499"/>
                </a:lnTo>
                <a:lnTo>
                  <a:pt x="4128049" y="4743022"/>
                </a:lnTo>
                <a:lnTo>
                  <a:pt x="4128079" y="4742992"/>
                </a:lnTo>
                <a:cubicBezTo>
                  <a:pt x="4212434" y="4696132"/>
                  <a:pt x="4315880" y="4696132"/>
                  <a:pt x="4400234" y="4742992"/>
                </a:cubicBezTo>
                <a:lnTo>
                  <a:pt x="4418457" y="4732459"/>
                </a:lnTo>
                <a:cubicBezTo>
                  <a:pt x="4417948" y="4731113"/>
                  <a:pt x="4417500" y="4729766"/>
                  <a:pt x="4417111" y="4728360"/>
                </a:cubicBezTo>
                <a:cubicBezTo>
                  <a:pt x="4416812" y="4727432"/>
                  <a:pt x="4416603" y="4726475"/>
                  <a:pt x="4416362" y="4725517"/>
                </a:cubicBezTo>
                <a:cubicBezTo>
                  <a:pt x="4416303" y="4725248"/>
                  <a:pt x="4416214" y="4724978"/>
                  <a:pt x="4416153" y="4724679"/>
                </a:cubicBezTo>
                <a:cubicBezTo>
                  <a:pt x="4415345" y="4721028"/>
                  <a:pt x="4414866" y="4717288"/>
                  <a:pt x="4414866" y="4713398"/>
                </a:cubicBezTo>
                <a:cubicBezTo>
                  <a:pt x="4414866" y="4706875"/>
                  <a:pt x="4416123" y="4700681"/>
                  <a:pt x="4418309" y="4694905"/>
                </a:cubicBezTo>
                <a:lnTo>
                  <a:pt x="4298374" y="4625662"/>
                </a:lnTo>
                <a:cubicBezTo>
                  <a:pt x="4290205" y="4635298"/>
                  <a:pt x="4277996" y="4641432"/>
                  <a:pt x="4264381" y="4641432"/>
                </a:cubicBezTo>
                <a:cubicBezTo>
                  <a:pt x="4264291" y="4641432"/>
                  <a:pt x="4264231" y="4641432"/>
                  <a:pt x="4264142" y="4641432"/>
                </a:cubicBezTo>
                <a:cubicBezTo>
                  <a:pt x="4264052" y="4641432"/>
                  <a:pt x="4263992" y="4641432"/>
                  <a:pt x="4263902" y="4641432"/>
                </a:cubicBezTo>
                <a:cubicBezTo>
                  <a:pt x="4250287" y="4641432"/>
                  <a:pt x="4238108" y="4635298"/>
                  <a:pt x="4229909" y="4625662"/>
                </a:cubicBezTo>
                <a:close/>
                <a:moveTo>
                  <a:pt x="2194000" y="4625662"/>
                </a:moveTo>
                <a:lnTo>
                  <a:pt x="2074066" y="4694905"/>
                </a:lnTo>
                <a:cubicBezTo>
                  <a:pt x="2076250" y="4700681"/>
                  <a:pt x="2077507" y="4706875"/>
                  <a:pt x="2077507" y="4713398"/>
                </a:cubicBezTo>
                <a:cubicBezTo>
                  <a:pt x="2077507" y="4717288"/>
                  <a:pt x="2077028" y="4721028"/>
                  <a:pt x="2076220" y="4724679"/>
                </a:cubicBezTo>
                <a:cubicBezTo>
                  <a:pt x="2076161" y="4724978"/>
                  <a:pt x="2076071" y="4725248"/>
                  <a:pt x="2076011" y="4725517"/>
                </a:cubicBezTo>
                <a:cubicBezTo>
                  <a:pt x="2075772" y="4726505"/>
                  <a:pt x="2075532" y="4727462"/>
                  <a:pt x="2075263" y="4728390"/>
                </a:cubicBezTo>
                <a:cubicBezTo>
                  <a:pt x="2074874" y="4729766"/>
                  <a:pt x="2074425" y="4731142"/>
                  <a:pt x="2073916" y="4732489"/>
                </a:cubicBezTo>
                <a:lnTo>
                  <a:pt x="2080859" y="4736499"/>
                </a:lnTo>
                <a:lnTo>
                  <a:pt x="2092140" y="4743022"/>
                </a:lnTo>
                <a:lnTo>
                  <a:pt x="2092140" y="4742992"/>
                </a:lnTo>
                <a:cubicBezTo>
                  <a:pt x="2176494" y="4696132"/>
                  <a:pt x="2279940" y="4696132"/>
                  <a:pt x="2364294" y="4742992"/>
                </a:cubicBezTo>
                <a:lnTo>
                  <a:pt x="2382518" y="4732459"/>
                </a:lnTo>
                <a:cubicBezTo>
                  <a:pt x="2382009" y="4731113"/>
                  <a:pt x="2381560" y="4729766"/>
                  <a:pt x="2381171" y="4728360"/>
                </a:cubicBezTo>
                <a:cubicBezTo>
                  <a:pt x="2380902" y="4727432"/>
                  <a:pt x="2380693" y="4726475"/>
                  <a:pt x="2380453" y="4725517"/>
                </a:cubicBezTo>
                <a:cubicBezTo>
                  <a:pt x="2380393" y="4725248"/>
                  <a:pt x="2380304" y="4724978"/>
                  <a:pt x="2380244" y="4724679"/>
                </a:cubicBezTo>
                <a:cubicBezTo>
                  <a:pt x="2379436" y="4721028"/>
                  <a:pt x="2378957" y="4717288"/>
                  <a:pt x="2378957" y="4713398"/>
                </a:cubicBezTo>
                <a:cubicBezTo>
                  <a:pt x="2378957" y="4706875"/>
                  <a:pt x="2380214" y="4700681"/>
                  <a:pt x="2382398" y="4694905"/>
                </a:cubicBezTo>
                <a:lnTo>
                  <a:pt x="2262465" y="4625662"/>
                </a:lnTo>
                <a:cubicBezTo>
                  <a:pt x="2254295" y="4635298"/>
                  <a:pt x="2242087" y="4641432"/>
                  <a:pt x="2228472" y="4641432"/>
                </a:cubicBezTo>
                <a:cubicBezTo>
                  <a:pt x="2228382" y="4641432"/>
                  <a:pt x="2228322" y="4641432"/>
                  <a:pt x="2228232" y="4641432"/>
                </a:cubicBezTo>
                <a:cubicBezTo>
                  <a:pt x="2228142" y="4641432"/>
                  <a:pt x="2228083" y="4641432"/>
                  <a:pt x="2227993" y="4641432"/>
                </a:cubicBezTo>
                <a:cubicBezTo>
                  <a:pt x="2214378" y="4641432"/>
                  <a:pt x="2202199" y="4635298"/>
                  <a:pt x="2194000" y="4625662"/>
                </a:cubicBezTo>
                <a:close/>
                <a:moveTo>
                  <a:pt x="1379630" y="4625662"/>
                </a:moveTo>
                <a:lnTo>
                  <a:pt x="1259696" y="4694905"/>
                </a:lnTo>
                <a:cubicBezTo>
                  <a:pt x="1261881" y="4700681"/>
                  <a:pt x="1263137" y="4706875"/>
                  <a:pt x="1263137" y="4713398"/>
                </a:cubicBezTo>
                <a:cubicBezTo>
                  <a:pt x="1263137" y="4717288"/>
                  <a:pt x="1262659" y="4721028"/>
                  <a:pt x="1261851" y="4724679"/>
                </a:cubicBezTo>
                <a:cubicBezTo>
                  <a:pt x="1261791" y="4724978"/>
                  <a:pt x="1261701" y="4725248"/>
                  <a:pt x="1261641" y="4725517"/>
                </a:cubicBezTo>
                <a:cubicBezTo>
                  <a:pt x="1261402" y="4726505"/>
                  <a:pt x="1261162" y="4727462"/>
                  <a:pt x="1260893" y="4728390"/>
                </a:cubicBezTo>
                <a:cubicBezTo>
                  <a:pt x="1260504" y="4729766"/>
                  <a:pt x="1260055" y="4731142"/>
                  <a:pt x="1259547" y="4732489"/>
                </a:cubicBezTo>
                <a:lnTo>
                  <a:pt x="1266489" y="4736499"/>
                </a:lnTo>
                <a:lnTo>
                  <a:pt x="1277770" y="4743022"/>
                </a:lnTo>
                <a:lnTo>
                  <a:pt x="1277770" y="4742992"/>
                </a:lnTo>
                <a:cubicBezTo>
                  <a:pt x="1362125" y="4696132"/>
                  <a:pt x="1465570" y="4696132"/>
                  <a:pt x="1549925" y="4742992"/>
                </a:cubicBezTo>
                <a:lnTo>
                  <a:pt x="1568148" y="4732459"/>
                </a:lnTo>
                <a:cubicBezTo>
                  <a:pt x="1567640" y="4731113"/>
                  <a:pt x="1567191" y="4729766"/>
                  <a:pt x="1566802" y="4728360"/>
                </a:cubicBezTo>
                <a:cubicBezTo>
                  <a:pt x="1566532" y="4727432"/>
                  <a:pt x="1566323" y="4726475"/>
                  <a:pt x="1566083" y="4725517"/>
                </a:cubicBezTo>
                <a:cubicBezTo>
                  <a:pt x="1566024" y="4725248"/>
                  <a:pt x="1565934" y="4724978"/>
                  <a:pt x="1565874" y="4724679"/>
                </a:cubicBezTo>
                <a:cubicBezTo>
                  <a:pt x="1565066" y="4721028"/>
                  <a:pt x="1564587" y="4717288"/>
                  <a:pt x="1564587" y="4713398"/>
                </a:cubicBezTo>
                <a:cubicBezTo>
                  <a:pt x="1564587" y="4706875"/>
                  <a:pt x="1565844" y="4700681"/>
                  <a:pt x="1568029" y="4694905"/>
                </a:cubicBezTo>
                <a:lnTo>
                  <a:pt x="1448095" y="4625662"/>
                </a:lnTo>
                <a:cubicBezTo>
                  <a:pt x="1439926" y="4635298"/>
                  <a:pt x="1427717" y="4641432"/>
                  <a:pt x="1414102" y="4641432"/>
                </a:cubicBezTo>
                <a:cubicBezTo>
                  <a:pt x="1414012" y="4641432"/>
                  <a:pt x="1413952" y="4641432"/>
                  <a:pt x="1413862" y="4641432"/>
                </a:cubicBezTo>
                <a:cubicBezTo>
                  <a:pt x="1413773" y="4641432"/>
                  <a:pt x="1413713" y="4641432"/>
                  <a:pt x="1413623" y="4641432"/>
                </a:cubicBezTo>
                <a:cubicBezTo>
                  <a:pt x="1400008" y="4641432"/>
                  <a:pt x="1387829" y="4635298"/>
                  <a:pt x="1379630" y="4625662"/>
                </a:cubicBezTo>
                <a:close/>
                <a:moveTo>
                  <a:pt x="972430" y="4625662"/>
                </a:moveTo>
                <a:lnTo>
                  <a:pt x="852496" y="4694905"/>
                </a:lnTo>
                <a:cubicBezTo>
                  <a:pt x="854681" y="4700681"/>
                  <a:pt x="855938" y="4706875"/>
                  <a:pt x="855938" y="4713398"/>
                </a:cubicBezTo>
                <a:cubicBezTo>
                  <a:pt x="855938" y="4717288"/>
                  <a:pt x="855459" y="4721028"/>
                  <a:pt x="854651" y="4724679"/>
                </a:cubicBezTo>
                <a:cubicBezTo>
                  <a:pt x="854591" y="4724948"/>
                  <a:pt x="854501" y="4725248"/>
                  <a:pt x="854441" y="4725517"/>
                </a:cubicBezTo>
                <a:cubicBezTo>
                  <a:pt x="854202" y="4726475"/>
                  <a:pt x="853963" y="4727432"/>
                  <a:pt x="853693" y="4728360"/>
                </a:cubicBezTo>
                <a:lnTo>
                  <a:pt x="853693" y="4728390"/>
                </a:lnTo>
                <a:cubicBezTo>
                  <a:pt x="853304" y="4729766"/>
                  <a:pt x="852855" y="4731142"/>
                  <a:pt x="852347" y="4732489"/>
                </a:cubicBezTo>
                <a:lnTo>
                  <a:pt x="859289" y="4736499"/>
                </a:lnTo>
                <a:lnTo>
                  <a:pt x="870570" y="4743022"/>
                </a:lnTo>
                <a:cubicBezTo>
                  <a:pt x="954925" y="4696162"/>
                  <a:pt x="1058370" y="4696162"/>
                  <a:pt x="1142725" y="4743022"/>
                </a:cubicBezTo>
                <a:lnTo>
                  <a:pt x="1160948" y="4732489"/>
                </a:lnTo>
                <a:cubicBezTo>
                  <a:pt x="1160440" y="4731142"/>
                  <a:pt x="1159991" y="4729796"/>
                  <a:pt x="1159602" y="4728390"/>
                </a:cubicBezTo>
                <a:cubicBezTo>
                  <a:pt x="1159333" y="4727462"/>
                  <a:pt x="1159123" y="4726505"/>
                  <a:pt x="1158884" y="4725547"/>
                </a:cubicBezTo>
                <a:cubicBezTo>
                  <a:pt x="1158824" y="4725248"/>
                  <a:pt x="1158734" y="4724978"/>
                  <a:pt x="1158674" y="4724679"/>
                </a:cubicBezTo>
                <a:cubicBezTo>
                  <a:pt x="1157866" y="4721028"/>
                  <a:pt x="1157388" y="4717288"/>
                  <a:pt x="1157388" y="4713398"/>
                </a:cubicBezTo>
                <a:cubicBezTo>
                  <a:pt x="1157388" y="4706875"/>
                  <a:pt x="1158644" y="4700681"/>
                  <a:pt x="1160829" y="4694905"/>
                </a:cubicBezTo>
                <a:lnTo>
                  <a:pt x="1040895" y="4625662"/>
                </a:lnTo>
                <a:cubicBezTo>
                  <a:pt x="1032726" y="4635298"/>
                  <a:pt x="1020517" y="4641432"/>
                  <a:pt x="1006902" y="4641432"/>
                </a:cubicBezTo>
                <a:cubicBezTo>
                  <a:pt x="1006812" y="4641432"/>
                  <a:pt x="1006752" y="4641432"/>
                  <a:pt x="1006663" y="4641432"/>
                </a:cubicBezTo>
                <a:cubicBezTo>
                  <a:pt x="1006573" y="4641432"/>
                  <a:pt x="1006513" y="4641432"/>
                  <a:pt x="1006423" y="4641432"/>
                </a:cubicBezTo>
                <a:cubicBezTo>
                  <a:pt x="992808" y="4641432"/>
                  <a:pt x="980629" y="4635298"/>
                  <a:pt x="972430" y="4625662"/>
                </a:cubicBezTo>
                <a:close/>
                <a:moveTo>
                  <a:pt x="565260" y="4625662"/>
                </a:moveTo>
                <a:lnTo>
                  <a:pt x="445326" y="4694905"/>
                </a:lnTo>
                <a:cubicBezTo>
                  <a:pt x="447511" y="4700681"/>
                  <a:pt x="448768" y="4706875"/>
                  <a:pt x="448768" y="4713398"/>
                </a:cubicBezTo>
                <a:cubicBezTo>
                  <a:pt x="448768" y="4717288"/>
                  <a:pt x="448289" y="4721028"/>
                  <a:pt x="447481" y="4724679"/>
                </a:cubicBezTo>
                <a:cubicBezTo>
                  <a:pt x="447421" y="4724978"/>
                  <a:pt x="447331" y="4725248"/>
                  <a:pt x="447271" y="4725517"/>
                </a:cubicBezTo>
                <a:cubicBezTo>
                  <a:pt x="447032" y="4726505"/>
                  <a:pt x="446793" y="4727462"/>
                  <a:pt x="446523" y="4728390"/>
                </a:cubicBezTo>
                <a:lnTo>
                  <a:pt x="446553" y="4728360"/>
                </a:lnTo>
                <a:cubicBezTo>
                  <a:pt x="446164" y="4729736"/>
                  <a:pt x="445715" y="4731113"/>
                  <a:pt x="445207" y="4732459"/>
                </a:cubicBezTo>
                <a:lnTo>
                  <a:pt x="452149" y="4736469"/>
                </a:lnTo>
                <a:lnTo>
                  <a:pt x="463430" y="4742992"/>
                </a:lnTo>
                <a:cubicBezTo>
                  <a:pt x="547785" y="4696132"/>
                  <a:pt x="651230" y="4696132"/>
                  <a:pt x="735585" y="4742992"/>
                </a:cubicBezTo>
                <a:lnTo>
                  <a:pt x="753808" y="4732459"/>
                </a:lnTo>
                <a:cubicBezTo>
                  <a:pt x="753300" y="4731113"/>
                  <a:pt x="752851" y="4729766"/>
                  <a:pt x="752462" y="4728360"/>
                </a:cubicBezTo>
                <a:cubicBezTo>
                  <a:pt x="752163" y="4727432"/>
                  <a:pt x="751953" y="4726475"/>
                  <a:pt x="751714" y="4725517"/>
                </a:cubicBezTo>
                <a:cubicBezTo>
                  <a:pt x="751654" y="4725248"/>
                  <a:pt x="751564" y="4724978"/>
                  <a:pt x="751504" y="4724679"/>
                </a:cubicBezTo>
                <a:cubicBezTo>
                  <a:pt x="750696" y="4721028"/>
                  <a:pt x="750218" y="4717288"/>
                  <a:pt x="750218" y="4713398"/>
                </a:cubicBezTo>
                <a:cubicBezTo>
                  <a:pt x="750218" y="4706875"/>
                  <a:pt x="751474" y="4700681"/>
                  <a:pt x="753659" y="4694905"/>
                </a:cubicBezTo>
                <a:lnTo>
                  <a:pt x="633725" y="4625662"/>
                </a:lnTo>
                <a:cubicBezTo>
                  <a:pt x="625556" y="4635298"/>
                  <a:pt x="613347" y="4641432"/>
                  <a:pt x="599732" y="4641432"/>
                </a:cubicBezTo>
                <a:cubicBezTo>
                  <a:pt x="599642" y="4641432"/>
                  <a:pt x="599582" y="4641432"/>
                  <a:pt x="599493" y="4641432"/>
                </a:cubicBezTo>
                <a:cubicBezTo>
                  <a:pt x="599403" y="4641432"/>
                  <a:pt x="599343" y="4641432"/>
                  <a:pt x="599253" y="4641432"/>
                </a:cubicBezTo>
                <a:cubicBezTo>
                  <a:pt x="585638" y="4641432"/>
                  <a:pt x="573459" y="4635298"/>
                  <a:pt x="565260" y="4625662"/>
                </a:cubicBezTo>
                <a:close/>
                <a:moveTo>
                  <a:pt x="158030" y="4625662"/>
                </a:moveTo>
                <a:lnTo>
                  <a:pt x="38097" y="4694905"/>
                </a:lnTo>
                <a:cubicBezTo>
                  <a:pt x="40281" y="4700681"/>
                  <a:pt x="41538" y="4706875"/>
                  <a:pt x="41538" y="4713398"/>
                </a:cubicBezTo>
                <a:cubicBezTo>
                  <a:pt x="41538" y="4717288"/>
                  <a:pt x="41059" y="4721028"/>
                  <a:pt x="40251" y="4724679"/>
                </a:cubicBezTo>
                <a:cubicBezTo>
                  <a:pt x="40191" y="4724948"/>
                  <a:pt x="40102" y="4725218"/>
                  <a:pt x="40042" y="4725517"/>
                </a:cubicBezTo>
                <a:cubicBezTo>
                  <a:pt x="39832" y="4726475"/>
                  <a:pt x="39593" y="4727432"/>
                  <a:pt x="39324" y="4728360"/>
                </a:cubicBezTo>
                <a:lnTo>
                  <a:pt x="39294" y="4728360"/>
                </a:lnTo>
                <a:cubicBezTo>
                  <a:pt x="38905" y="4729736"/>
                  <a:pt x="38456" y="4731113"/>
                  <a:pt x="37947" y="4732459"/>
                </a:cubicBezTo>
                <a:lnTo>
                  <a:pt x="44889" y="4736469"/>
                </a:lnTo>
                <a:lnTo>
                  <a:pt x="56171" y="4742992"/>
                </a:lnTo>
                <a:cubicBezTo>
                  <a:pt x="140525" y="4696132"/>
                  <a:pt x="243971" y="4696132"/>
                  <a:pt x="328325" y="4742992"/>
                </a:cubicBezTo>
                <a:lnTo>
                  <a:pt x="346549" y="4732459"/>
                </a:lnTo>
                <a:cubicBezTo>
                  <a:pt x="346040" y="4731113"/>
                  <a:pt x="345591" y="4729766"/>
                  <a:pt x="345202" y="4728360"/>
                </a:cubicBezTo>
                <a:cubicBezTo>
                  <a:pt x="344933" y="4727432"/>
                  <a:pt x="344723" y="4726475"/>
                  <a:pt x="344484" y="4725517"/>
                </a:cubicBezTo>
                <a:cubicBezTo>
                  <a:pt x="344424" y="4725248"/>
                  <a:pt x="344334" y="4724978"/>
                  <a:pt x="344275" y="4724679"/>
                </a:cubicBezTo>
                <a:cubicBezTo>
                  <a:pt x="343467" y="4721028"/>
                  <a:pt x="342988" y="4717288"/>
                  <a:pt x="342988" y="4713398"/>
                </a:cubicBezTo>
                <a:cubicBezTo>
                  <a:pt x="342988" y="4706875"/>
                  <a:pt x="344245" y="4700681"/>
                  <a:pt x="346429" y="4694905"/>
                </a:cubicBezTo>
                <a:lnTo>
                  <a:pt x="226495" y="4625662"/>
                </a:lnTo>
                <a:cubicBezTo>
                  <a:pt x="218326" y="4635298"/>
                  <a:pt x="206118" y="4641432"/>
                  <a:pt x="192502" y="4641432"/>
                </a:cubicBezTo>
                <a:cubicBezTo>
                  <a:pt x="192413" y="4641432"/>
                  <a:pt x="192353" y="4641432"/>
                  <a:pt x="192263" y="4641432"/>
                </a:cubicBezTo>
                <a:cubicBezTo>
                  <a:pt x="192173" y="4641432"/>
                  <a:pt x="192113" y="4641432"/>
                  <a:pt x="192023" y="4641432"/>
                </a:cubicBezTo>
                <a:cubicBezTo>
                  <a:pt x="178408" y="4641432"/>
                  <a:pt x="166229" y="4635298"/>
                  <a:pt x="158030" y="4625662"/>
                </a:cubicBezTo>
                <a:close/>
                <a:moveTo>
                  <a:pt x="11152036" y="4625632"/>
                </a:moveTo>
                <a:lnTo>
                  <a:pt x="11032103" y="4694875"/>
                </a:lnTo>
                <a:cubicBezTo>
                  <a:pt x="11034287" y="4700651"/>
                  <a:pt x="11035543" y="4706845"/>
                  <a:pt x="11035543" y="4713368"/>
                </a:cubicBezTo>
                <a:cubicBezTo>
                  <a:pt x="11035543" y="4717258"/>
                  <a:pt x="11035065" y="4720999"/>
                  <a:pt x="11034257" y="4724649"/>
                </a:cubicBezTo>
                <a:cubicBezTo>
                  <a:pt x="11034197" y="4724948"/>
                  <a:pt x="11034107" y="4725218"/>
                  <a:pt x="11034047" y="4725487"/>
                </a:cubicBezTo>
                <a:cubicBezTo>
                  <a:pt x="11033808" y="4726475"/>
                  <a:pt x="11033569" y="4727432"/>
                  <a:pt x="11033299" y="4728360"/>
                </a:cubicBezTo>
                <a:cubicBezTo>
                  <a:pt x="11032911" y="4729736"/>
                  <a:pt x="11032461" y="4731113"/>
                  <a:pt x="11031953" y="4732459"/>
                </a:cubicBezTo>
                <a:lnTo>
                  <a:pt x="11038895" y="4736469"/>
                </a:lnTo>
                <a:lnTo>
                  <a:pt x="11050177" y="4742992"/>
                </a:lnTo>
                <a:cubicBezTo>
                  <a:pt x="11134531" y="4696132"/>
                  <a:pt x="11237977" y="4696132"/>
                  <a:pt x="11322331" y="4742992"/>
                </a:cubicBezTo>
                <a:lnTo>
                  <a:pt x="11340554" y="4732459"/>
                </a:lnTo>
                <a:cubicBezTo>
                  <a:pt x="11340046" y="4731113"/>
                  <a:pt x="11339597" y="4729766"/>
                  <a:pt x="11339208" y="4728360"/>
                </a:cubicBezTo>
                <a:cubicBezTo>
                  <a:pt x="11338939" y="4727432"/>
                  <a:pt x="11338729" y="4726475"/>
                  <a:pt x="11338490" y="4725517"/>
                </a:cubicBezTo>
                <a:cubicBezTo>
                  <a:pt x="11338430" y="4725248"/>
                  <a:pt x="11338340" y="4724978"/>
                  <a:pt x="11338280" y="4724679"/>
                </a:cubicBezTo>
                <a:cubicBezTo>
                  <a:pt x="11337473" y="4721028"/>
                  <a:pt x="11336993" y="4717288"/>
                  <a:pt x="11336993" y="4713398"/>
                </a:cubicBezTo>
                <a:lnTo>
                  <a:pt x="11336993" y="4713368"/>
                </a:lnTo>
                <a:cubicBezTo>
                  <a:pt x="11336993" y="4706845"/>
                  <a:pt x="11338250" y="4700651"/>
                  <a:pt x="11340435" y="4694875"/>
                </a:cubicBezTo>
                <a:lnTo>
                  <a:pt x="11220501" y="4625632"/>
                </a:lnTo>
                <a:cubicBezTo>
                  <a:pt x="11212332" y="4635268"/>
                  <a:pt x="11200123" y="4641402"/>
                  <a:pt x="11186508" y="4641402"/>
                </a:cubicBezTo>
                <a:cubicBezTo>
                  <a:pt x="11186418" y="4641402"/>
                  <a:pt x="11186359" y="4641402"/>
                  <a:pt x="11186269" y="4641402"/>
                </a:cubicBezTo>
                <a:cubicBezTo>
                  <a:pt x="11186179" y="4641402"/>
                  <a:pt x="11186119" y="4641402"/>
                  <a:pt x="11186029" y="4641402"/>
                </a:cubicBezTo>
                <a:cubicBezTo>
                  <a:pt x="11172414" y="4641402"/>
                  <a:pt x="11160235" y="4635268"/>
                  <a:pt x="11152036" y="4625632"/>
                </a:cubicBezTo>
                <a:close/>
                <a:moveTo>
                  <a:pt x="11797008" y="4434810"/>
                </a:moveTo>
                <a:lnTo>
                  <a:pt x="11797038" y="4434810"/>
                </a:lnTo>
                <a:lnTo>
                  <a:pt x="11797023" y="4434814"/>
                </a:lnTo>
                <a:close/>
                <a:moveTo>
                  <a:pt x="11389809" y="4434810"/>
                </a:moveTo>
                <a:lnTo>
                  <a:pt x="11389839" y="4434810"/>
                </a:lnTo>
                <a:lnTo>
                  <a:pt x="11389824" y="4434814"/>
                </a:lnTo>
                <a:close/>
                <a:moveTo>
                  <a:pt x="10982639" y="4434810"/>
                </a:moveTo>
                <a:lnTo>
                  <a:pt x="10982669" y="4434810"/>
                </a:lnTo>
                <a:lnTo>
                  <a:pt x="10982654" y="4434814"/>
                </a:lnTo>
                <a:close/>
                <a:moveTo>
                  <a:pt x="11924752" y="4414940"/>
                </a:moveTo>
                <a:lnTo>
                  <a:pt x="11839021" y="4464434"/>
                </a:lnTo>
                <a:cubicBezTo>
                  <a:pt x="11840697" y="4469102"/>
                  <a:pt x="11841655" y="4474159"/>
                  <a:pt x="11841655" y="4479426"/>
                </a:cubicBezTo>
                <a:cubicBezTo>
                  <a:pt x="11841655" y="4501330"/>
                  <a:pt x="11825855" y="4519523"/>
                  <a:pt x="11805028" y="4523294"/>
                </a:cubicBezTo>
                <a:lnTo>
                  <a:pt x="11805028" y="4622281"/>
                </a:lnTo>
                <a:cubicBezTo>
                  <a:pt x="11875528" y="4576378"/>
                  <a:pt x="11920234" y="4498966"/>
                  <a:pt x="11924752" y="4414940"/>
                </a:cubicBezTo>
                <a:close/>
                <a:moveTo>
                  <a:pt x="11669295" y="4414940"/>
                </a:moveTo>
                <a:cubicBezTo>
                  <a:pt x="11673813" y="4498936"/>
                  <a:pt x="11718519" y="4576348"/>
                  <a:pt x="11789019" y="4622281"/>
                </a:cubicBezTo>
                <a:lnTo>
                  <a:pt x="11789019" y="4523294"/>
                </a:lnTo>
                <a:cubicBezTo>
                  <a:pt x="11768192" y="4519523"/>
                  <a:pt x="11752392" y="4501330"/>
                  <a:pt x="11752392" y="4479426"/>
                </a:cubicBezTo>
                <a:cubicBezTo>
                  <a:pt x="11752392" y="4474159"/>
                  <a:pt x="11753350" y="4469132"/>
                  <a:pt x="11755025" y="4464434"/>
                </a:cubicBezTo>
                <a:close/>
                <a:moveTo>
                  <a:pt x="11517552" y="4414940"/>
                </a:moveTo>
                <a:lnTo>
                  <a:pt x="11431821" y="4464434"/>
                </a:lnTo>
                <a:cubicBezTo>
                  <a:pt x="11433497" y="4469102"/>
                  <a:pt x="11434455" y="4474159"/>
                  <a:pt x="11434455" y="4479426"/>
                </a:cubicBezTo>
                <a:cubicBezTo>
                  <a:pt x="11434455" y="4501330"/>
                  <a:pt x="11418655" y="4519523"/>
                  <a:pt x="11397828" y="4523294"/>
                </a:cubicBezTo>
                <a:lnTo>
                  <a:pt x="11397828" y="4622281"/>
                </a:lnTo>
                <a:cubicBezTo>
                  <a:pt x="11468328" y="4576378"/>
                  <a:pt x="11513034" y="4498966"/>
                  <a:pt x="11517552" y="4414940"/>
                </a:cubicBezTo>
                <a:close/>
                <a:moveTo>
                  <a:pt x="11262125" y="4414940"/>
                </a:moveTo>
                <a:cubicBezTo>
                  <a:pt x="11266643" y="4498936"/>
                  <a:pt x="11311349" y="4576348"/>
                  <a:pt x="11381849" y="4622281"/>
                </a:cubicBezTo>
                <a:lnTo>
                  <a:pt x="11381849" y="4523294"/>
                </a:lnTo>
                <a:cubicBezTo>
                  <a:pt x="11361022" y="4519523"/>
                  <a:pt x="11345222" y="4501330"/>
                  <a:pt x="11345222" y="4479426"/>
                </a:cubicBezTo>
                <a:cubicBezTo>
                  <a:pt x="11345222" y="4474159"/>
                  <a:pt x="11346180" y="4469132"/>
                  <a:pt x="11347856" y="4464434"/>
                </a:cubicBezTo>
                <a:close/>
                <a:moveTo>
                  <a:pt x="11110382" y="4414940"/>
                </a:moveTo>
                <a:lnTo>
                  <a:pt x="11024652" y="4464434"/>
                </a:lnTo>
                <a:cubicBezTo>
                  <a:pt x="11026327" y="4469102"/>
                  <a:pt x="11027285" y="4474159"/>
                  <a:pt x="11027285" y="4479426"/>
                </a:cubicBezTo>
                <a:cubicBezTo>
                  <a:pt x="11027285" y="4501330"/>
                  <a:pt x="11011485" y="4519523"/>
                  <a:pt x="10990658" y="4523294"/>
                </a:cubicBezTo>
                <a:lnTo>
                  <a:pt x="10990658" y="4622281"/>
                </a:lnTo>
                <a:cubicBezTo>
                  <a:pt x="11061158" y="4576378"/>
                  <a:pt x="11105864" y="4498966"/>
                  <a:pt x="11110382" y="4414940"/>
                </a:cubicBezTo>
                <a:close/>
                <a:moveTo>
                  <a:pt x="10854925" y="4414940"/>
                </a:moveTo>
                <a:cubicBezTo>
                  <a:pt x="10859444" y="4498936"/>
                  <a:pt x="10904149" y="4576348"/>
                  <a:pt x="10974649" y="4622281"/>
                </a:cubicBezTo>
                <a:lnTo>
                  <a:pt x="10974649" y="4523294"/>
                </a:lnTo>
                <a:cubicBezTo>
                  <a:pt x="10953822" y="4519523"/>
                  <a:pt x="10938022" y="4501330"/>
                  <a:pt x="10938022" y="4479426"/>
                </a:cubicBezTo>
                <a:cubicBezTo>
                  <a:pt x="10938022" y="4474159"/>
                  <a:pt x="10938980" y="4469132"/>
                  <a:pt x="10940656" y="4464434"/>
                </a:cubicBezTo>
                <a:close/>
                <a:moveTo>
                  <a:pt x="10703182" y="4414940"/>
                </a:moveTo>
                <a:lnTo>
                  <a:pt x="10617452" y="4464434"/>
                </a:lnTo>
                <a:cubicBezTo>
                  <a:pt x="10619127" y="4469102"/>
                  <a:pt x="10620085" y="4474159"/>
                  <a:pt x="10620085" y="4479426"/>
                </a:cubicBezTo>
                <a:cubicBezTo>
                  <a:pt x="10620085" y="4501330"/>
                  <a:pt x="10604286" y="4519523"/>
                  <a:pt x="10583458" y="4523294"/>
                </a:cubicBezTo>
                <a:lnTo>
                  <a:pt x="10583458" y="4622281"/>
                </a:lnTo>
                <a:cubicBezTo>
                  <a:pt x="10653958" y="4576378"/>
                  <a:pt x="10698664" y="4498966"/>
                  <a:pt x="10703182" y="4414940"/>
                </a:cubicBezTo>
                <a:close/>
                <a:moveTo>
                  <a:pt x="10447755" y="4414940"/>
                </a:moveTo>
                <a:cubicBezTo>
                  <a:pt x="10452274" y="4498936"/>
                  <a:pt x="10496979" y="4576348"/>
                  <a:pt x="10567479" y="4622281"/>
                </a:cubicBezTo>
                <a:lnTo>
                  <a:pt x="10567479" y="4523294"/>
                </a:lnTo>
                <a:cubicBezTo>
                  <a:pt x="10546653" y="4519523"/>
                  <a:pt x="10530853" y="4501330"/>
                  <a:pt x="10530853" y="4479426"/>
                </a:cubicBezTo>
                <a:cubicBezTo>
                  <a:pt x="10530853" y="4474159"/>
                  <a:pt x="10531810" y="4469132"/>
                  <a:pt x="10533486" y="4464434"/>
                </a:cubicBezTo>
                <a:close/>
                <a:moveTo>
                  <a:pt x="10296013" y="4414940"/>
                </a:moveTo>
                <a:lnTo>
                  <a:pt x="10210282" y="4464434"/>
                </a:lnTo>
                <a:cubicBezTo>
                  <a:pt x="10211957" y="4469102"/>
                  <a:pt x="10212915" y="4474159"/>
                  <a:pt x="10212915" y="4479426"/>
                </a:cubicBezTo>
                <a:cubicBezTo>
                  <a:pt x="10212915" y="4501330"/>
                  <a:pt x="10197115" y="4519523"/>
                  <a:pt x="10176289" y="4523294"/>
                </a:cubicBezTo>
                <a:lnTo>
                  <a:pt x="10176289" y="4622281"/>
                </a:lnTo>
                <a:cubicBezTo>
                  <a:pt x="10246788" y="4576378"/>
                  <a:pt x="10291494" y="4498966"/>
                  <a:pt x="10296013" y="4414940"/>
                </a:cubicBezTo>
                <a:close/>
                <a:moveTo>
                  <a:pt x="10040585" y="4414940"/>
                </a:moveTo>
                <a:cubicBezTo>
                  <a:pt x="10045104" y="4498936"/>
                  <a:pt x="10089809" y="4576348"/>
                  <a:pt x="10160309" y="4622281"/>
                </a:cubicBezTo>
                <a:lnTo>
                  <a:pt x="10160309" y="4523294"/>
                </a:lnTo>
                <a:cubicBezTo>
                  <a:pt x="10139483" y="4519523"/>
                  <a:pt x="10123683" y="4501330"/>
                  <a:pt x="10123683" y="4479426"/>
                </a:cubicBezTo>
                <a:cubicBezTo>
                  <a:pt x="10123683" y="4474159"/>
                  <a:pt x="10124641" y="4469132"/>
                  <a:pt x="10126317" y="4464434"/>
                </a:cubicBezTo>
                <a:close/>
                <a:moveTo>
                  <a:pt x="9888813" y="4414940"/>
                </a:moveTo>
                <a:lnTo>
                  <a:pt x="9803082" y="4464434"/>
                </a:lnTo>
                <a:cubicBezTo>
                  <a:pt x="9804757" y="4469102"/>
                  <a:pt x="9805715" y="4474159"/>
                  <a:pt x="9805715" y="4479426"/>
                </a:cubicBezTo>
                <a:cubicBezTo>
                  <a:pt x="9805715" y="4501330"/>
                  <a:pt x="9789915" y="4519523"/>
                  <a:pt x="9769089" y="4523294"/>
                </a:cubicBezTo>
                <a:lnTo>
                  <a:pt x="9769089" y="4622281"/>
                </a:lnTo>
                <a:cubicBezTo>
                  <a:pt x="9839589" y="4576378"/>
                  <a:pt x="9884294" y="4498966"/>
                  <a:pt x="9888813" y="4414940"/>
                </a:cubicBezTo>
                <a:close/>
                <a:moveTo>
                  <a:pt x="9633385" y="4414940"/>
                </a:moveTo>
                <a:cubicBezTo>
                  <a:pt x="9637904" y="4498936"/>
                  <a:pt x="9682610" y="4576348"/>
                  <a:pt x="9753109" y="4622281"/>
                </a:cubicBezTo>
                <a:lnTo>
                  <a:pt x="9753109" y="4523294"/>
                </a:lnTo>
                <a:cubicBezTo>
                  <a:pt x="9732283" y="4519523"/>
                  <a:pt x="9716483" y="4501330"/>
                  <a:pt x="9716483" y="4479426"/>
                </a:cubicBezTo>
                <a:cubicBezTo>
                  <a:pt x="9716483" y="4474159"/>
                  <a:pt x="9717441" y="4469132"/>
                  <a:pt x="9719117" y="4464434"/>
                </a:cubicBezTo>
                <a:close/>
                <a:moveTo>
                  <a:pt x="9481643" y="4414940"/>
                </a:moveTo>
                <a:lnTo>
                  <a:pt x="9395912" y="4464434"/>
                </a:lnTo>
                <a:cubicBezTo>
                  <a:pt x="9397588" y="4469102"/>
                  <a:pt x="9398545" y="4474159"/>
                  <a:pt x="9398545" y="4479426"/>
                </a:cubicBezTo>
                <a:cubicBezTo>
                  <a:pt x="9398545" y="4501330"/>
                  <a:pt x="9382745" y="4519523"/>
                  <a:pt x="9361919" y="4523294"/>
                </a:cubicBezTo>
                <a:lnTo>
                  <a:pt x="9361919" y="4622281"/>
                </a:lnTo>
                <a:cubicBezTo>
                  <a:pt x="9432419" y="4576378"/>
                  <a:pt x="9477124" y="4498966"/>
                  <a:pt x="9481643" y="4414940"/>
                </a:cubicBezTo>
                <a:close/>
                <a:moveTo>
                  <a:pt x="9226216" y="4414940"/>
                </a:moveTo>
                <a:cubicBezTo>
                  <a:pt x="9230734" y="4498936"/>
                  <a:pt x="9275440" y="4576348"/>
                  <a:pt x="9345940" y="4622281"/>
                </a:cubicBezTo>
                <a:lnTo>
                  <a:pt x="9345940" y="4523294"/>
                </a:lnTo>
                <a:cubicBezTo>
                  <a:pt x="9325113" y="4519523"/>
                  <a:pt x="9309314" y="4501330"/>
                  <a:pt x="9309314" y="4479426"/>
                </a:cubicBezTo>
                <a:cubicBezTo>
                  <a:pt x="9309314" y="4474159"/>
                  <a:pt x="9310271" y="4469132"/>
                  <a:pt x="9311946" y="4464434"/>
                </a:cubicBezTo>
                <a:close/>
                <a:moveTo>
                  <a:pt x="9074473" y="4414940"/>
                </a:moveTo>
                <a:lnTo>
                  <a:pt x="8988742" y="4464434"/>
                </a:lnTo>
                <a:cubicBezTo>
                  <a:pt x="8990418" y="4469102"/>
                  <a:pt x="8991376" y="4474159"/>
                  <a:pt x="8991376" y="4479426"/>
                </a:cubicBezTo>
                <a:cubicBezTo>
                  <a:pt x="8991376" y="4501330"/>
                  <a:pt x="8975576" y="4519523"/>
                  <a:pt x="8954749" y="4523294"/>
                </a:cubicBezTo>
                <a:lnTo>
                  <a:pt x="8954749" y="4622281"/>
                </a:lnTo>
                <a:cubicBezTo>
                  <a:pt x="9025249" y="4576378"/>
                  <a:pt x="9069955" y="4498966"/>
                  <a:pt x="9074473" y="4414940"/>
                </a:cubicBezTo>
                <a:close/>
                <a:moveTo>
                  <a:pt x="8819016" y="4414940"/>
                </a:moveTo>
                <a:cubicBezTo>
                  <a:pt x="8823534" y="4498936"/>
                  <a:pt x="8868240" y="4576348"/>
                  <a:pt x="8938740" y="4622281"/>
                </a:cubicBezTo>
                <a:lnTo>
                  <a:pt x="8938740" y="4523294"/>
                </a:lnTo>
                <a:cubicBezTo>
                  <a:pt x="8917913" y="4519523"/>
                  <a:pt x="8902113" y="4501330"/>
                  <a:pt x="8902113" y="4479426"/>
                </a:cubicBezTo>
                <a:cubicBezTo>
                  <a:pt x="8902113" y="4474159"/>
                  <a:pt x="8903071" y="4469132"/>
                  <a:pt x="8904746" y="4464434"/>
                </a:cubicBezTo>
                <a:close/>
                <a:moveTo>
                  <a:pt x="8667273" y="4414940"/>
                </a:moveTo>
                <a:lnTo>
                  <a:pt x="8581542" y="4464434"/>
                </a:lnTo>
                <a:cubicBezTo>
                  <a:pt x="8583218" y="4469102"/>
                  <a:pt x="8584176" y="4474159"/>
                  <a:pt x="8584176" y="4479426"/>
                </a:cubicBezTo>
                <a:cubicBezTo>
                  <a:pt x="8584176" y="4501330"/>
                  <a:pt x="8568376" y="4519523"/>
                  <a:pt x="8547549" y="4523294"/>
                </a:cubicBezTo>
                <a:lnTo>
                  <a:pt x="8547549" y="4622281"/>
                </a:lnTo>
                <a:cubicBezTo>
                  <a:pt x="8618049" y="4576378"/>
                  <a:pt x="8662755" y="4498966"/>
                  <a:pt x="8667273" y="4414940"/>
                </a:cubicBezTo>
                <a:close/>
                <a:moveTo>
                  <a:pt x="8411846" y="4414940"/>
                </a:moveTo>
                <a:cubicBezTo>
                  <a:pt x="8416364" y="4498936"/>
                  <a:pt x="8461070" y="4576348"/>
                  <a:pt x="8531570" y="4622281"/>
                </a:cubicBezTo>
                <a:lnTo>
                  <a:pt x="8531570" y="4523294"/>
                </a:lnTo>
                <a:cubicBezTo>
                  <a:pt x="8510743" y="4519523"/>
                  <a:pt x="8494943" y="4501330"/>
                  <a:pt x="8494943" y="4479426"/>
                </a:cubicBezTo>
                <a:cubicBezTo>
                  <a:pt x="8494943" y="4474159"/>
                  <a:pt x="8495901" y="4469132"/>
                  <a:pt x="8497577" y="4464434"/>
                </a:cubicBezTo>
                <a:close/>
                <a:moveTo>
                  <a:pt x="8260103" y="4414940"/>
                </a:moveTo>
                <a:lnTo>
                  <a:pt x="8174373" y="4464434"/>
                </a:lnTo>
                <a:cubicBezTo>
                  <a:pt x="8176049" y="4469102"/>
                  <a:pt x="8177006" y="4474159"/>
                  <a:pt x="8177006" y="4479426"/>
                </a:cubicBezTo>
                <a:cubicBezTo>
                  <a:pt x="8177006" y="4501330"/>
                  <a:pt x="8161206" y="4519523"/>
                  <a:pt x="8140379" y="4523294"/>
                </a:cubicBezTo>
                <a:lnTo>
                  <a:pt x="8140379" y="4622281"/>
                </a:lnTo>
                <a:cubicBezTo>
                  <a:pt x="8210879" y="4576378"/>
                  <a:pt x="8255585" y="4498966"/>
                  <a:pt x="8260103" y="4414940"/>
                </a:cubicBezTo>
                <a:close/>
                <a:moveTo>
                  <a:pt x="8004647" y="4414940"/>
                </a:moveTo>
                <a:cubicBezTo>
                  <a:pt x="8009165" y="4498936"/>
                  <a:pt x="8053871" y="4576348"/>
                  <a:pt x="8124370" y="4622281"/>
                </a:cubicBezTo>
                <a:lnTo>
                  <a:pt x="8124370" y="4523294"/>
                </a:lnTo>
                <a:cubicBezTo>
                  <a:pt x="8103543" y="4519523"/>
                  <a:pt x="8087744" y="4501330"/>
                  <a:pt x="8087744" y="4479426"/>
                </a:cubicBezTo>
                <a:cubicBezTo>
                  <a:pt x="8087744" y="4474159"/>
                  <a:pt x="8088701" y="4469132"/>
                  <a:pt x="8090377" y="4464434"/>
                </a:cubicBezTo>
                <a:close/>
                <a:moveTo>
                  <a:pt x="7852904" y="4414940"/>
                </a:moveTo>
                <a:lnTo>
                  <a:pt x="7767173" y="4464434"/>
                </a:lnTo>
                <a:cubicBezTo>
                  <a:pt x="7768849" y="4469102"/>
                  <a:pt x="7769807" y="4474159"/>
                  <a:pt x="7769807" y="4479426"/>
                </a:cubicBezTo>
                <a:cubicBezTo>
                  <a:pt x="7769807" y="4501330"/>
                  <a:pt x="7754007" y="4519523"/>
                  <a:pt x="7733180" y="4523294"/>
                </a:cubicBezTo>
                <a:lnTo>
                  <a:pt x="7733180" y="4622281"/>
                </a:lnTo>
                <a:cubicBezTo>
                  <a:pt x="7803679" y="4576378"/>
                  <a:pt x="7848386" y="4498966"/>
                  <a:pt x="7852904" y="4414940"/>
                </a:cubicBezTo>
                <a:close/>
                <a:moveTo>
                  <a:pt x="7597476" y="4414940"/>
                </a:moveTo>
                <a:cubicBezTo>
                  <a:pt x="7601995" y="4498936"/>
                  <a:pt x="7646701" y="4576348"/>
                  <a:pt x="7717201" y="4622281"/>
                </a:cubicBezTo>
                <a:lnTo>
                  <a:pt x="7717201" y="4523294"/>
                </a:lnTo>
                <a:cubicBezTo>
                  <a:pt x="7696374" y="4519523"/>
                  <a:pt x="7680574" y="4501330"/>
                  <a:pt x="7680574" y="4479426"/>
                </a:cubicBezTo>
                <a:cubicBezTo>
                  <a:pt x="7680574" y="4474159"/>
                  <a:pt x="7681532" y="4469132"/>
                  <a:pt x="7683207" y="4464434"/>
                </a:cubicBezTo>
                <a:close/>
                <a:moveTo>
                  <a:pt x="7445734" y="4414940"/>
                </a:moveTo>
                <a:lnTo>
                  <a:pt x="7360003" y="4464434"/>
                </a:lnTo>
                <a:cubicBezTo>
                  <a:pt x="7361679" y="4469102"/>
                  <a:pt x="7362636" y="4474159"/>
                  <a:pt x="7362636" y="4479426"/>
                </a:cubicBezTo>
                <a:cubicBezTo>
                  <a:pt x="7362636" y="4501330"/>
                  <a:pt x="7346837" y="4519523"/>
                  <a:pt x="7326010" y="4523294"/>
                </a:cubicBezTo>
                <a:lnTo>
                  <a:pt x="7326010" y="4622281"/>
                </a:lnTo>
                <a:cubicBezTo>
                  <a:pt x="7396510" y="4576378"/>
                  <a:pt x="7441216" y="4498966"/>
                  <a:pt x="7445734" y="4414940"/>
                </a:cubicBezTo>
                <a:close/>
                <a:moveTo>
                  <a:pt x="7190276" y="4414940"/>
                </a:moveTo>
                <a:cubicBezTo>
                  <a:pt x="7194795" y="4498936"/>
                  <a:pt x="7239501" y="4576348"/>
                  <a:pt x="7310001" y="4622281"/>
                </a:cubicBezTo>
                <a:lnTo>
                  <a:pt x="7310001" y="4523294"/>
                </a:lnTo>
                <a:cubicBezTo>
                  <a:pt x="7289174" y="4519523"/>
                  <a:pt x="7273374" y="4501330"/>
                  <a:pt x="7273374" y="4479426"/>
                </a:cubicBezTo>
                <a:cubicBezTo>
                  <a:pt x="7273374" y="4474159"/>
                  <a:pt x="7274332" y="4469132"/>
                  <a:pt x="7276008" y="4464434"/>
                </a:cubicBezTo>
                <a:close/>
                <a:moveTo>
                  <a:pt x="7038534" y="4414940"/>
                </a:moveTo>
                <a:lnTo>
                  <a:pt x="6952803" y="4464434"/>
                </a:lnTo>
                <a:cubicBezTo>
                  <a:pt x="6954479" y="4469102"/>
                  <a:pt x="6955436" y="4474159"/>
                  <a:pt x="6955436" y="4479426"/>
                </a:cubicBezTo>
                <a:cubicBezTo>
                  <a:pt x="6955436" y="4501330"/>
                  <a:pt x="6939637" y="4519523"/>
                  <a:pt x="6918810" y="4523294"/>
                </a:cubicBezTo>
                <a:lnTo>
                  <a:pt x="6918810" y="4622281"/>
                </a:lnTo>
                <a:cubicBezTo>
                  <a:pt x="6989310" y="4576378"/>
                  <a:pt x="7034016" y="4498966"/>
                  <a:pt x="7038534" y="4414940"/>
                </a:cubicBezTo>
                <a:close/>
                <a:moveTo>
                  <a:pt x="6783107" y="4414940"/>
                </a:moveTo>
                <a:cubicBezTo>
                  <a:pt x="6787625" y="4498936"/>
                  <a:pt x="6832331" y="4576348"/>
                  <a:pt x="6902831" y="4622281"/>
                </a:cubicBezTo>
                <a:lnTo>
                  <a:pt x="6902831" y="4523294"/>
                </a:lnTo>
                <a:cubicBezTo>
                  <a:pt x="6882004" y="4519523"/>
                  <a:pt x="6866204" y="4501330"/>
                  <a:pt x="6866204" y="4479426"/>
                </a:cubicBezTo>
                <a:cubicBezTo>
                  <a:pt x="6866204" y="4474159"/>
                  <a:pt x="6867162" y="4469132"/>
                  <a:pt x="6868838" y="4464434"/>
                </a:cubicBezTo>
                <a:close/>
                <a:moveTo>
                  <a:pt x="6631364" y="4414940"/>
                </a:moveTo>
                <a:lnTo>
                  <a:pt x="6545633" y="4464434"/>
                </a:lnTo>
                <a:cubicBezTo>
                  <a:pt x="6547309" y="4469102"/>
                  <a:pt x="6548266" y="4474159"/>
                  <a:pt x="6548266" y="4479426"/>
                </a:cubicBezTo>
                <a:cubicBezTo>
                  <a:pt x="6548266" y="4501330"/>
                  <a:pt x="6532467" y="4519523"/>
                  <a:pt x="6511640" y="4523294"/>
                </a:cubicBezTo>
                <a:lnTo>
                  <a:pt x="6511640" y="4622281"/>
                </a:lnTo>
                <a:cubicBezTo>
                  <a:pt x="6582140" y="4576378"/>
                  <a:pt x="6626846" y="4498966"/>
                  <a:pt x="6631364" y="4414940"/>
                </a:cubicBezTo>
                <a:close/>
                <a:moveTo>
                  <a:pt x="6375937" y="4414940"/>
                </a:moveTo>
                <a:cubicBezTo>
                  <a:pt x="6380455" y="4498936"/>
                  <a:pt x="6425161" y="4576348"/>
                  <a:pt x="6495661" y="4622281"/>
                </a:cubicBezTo>
                <a:lnTo>
                  <a:pt x="6495661" y="4523294"/>
                </a:lnTo>
                <a:cubicBezTo>
                  <a:pt x="6474835" y="4519523"/>
                  <a:pt x="6459035" y="4501330"/>
                  <a:pt x="6459035" y="4479426"/>
                </a:cubicBezTo>
                <a:cubicBezTo>
                  <a:pt x="6459035" y="4474159"/>
                  <a:pt x="6459992" y="4469132"/>
                  <a:pt x="6461668" y="4464434"/>
                </a:cubicBezTo>
                <a:close/>
                <a:moveTo>
                  <a:pt x="6224165" y="4414940"/>
                </a:moveTo>
                <a:lnTo>
                  <a:pt x="6138433" y="4464434"/>
                </a:lnTo>
                <a:cubicBezTo>
                  <a:pt x="6140109" y="4469102"/>
                  <a:pt x="6141067" y="4474159"/>
                  <a:pt x="6141067" y="4479426"/>
                </a:cubicBezTo>
                <a:cubicBezTo>
                  <a:pt x="6141067" y="4501330"/>
                  <a:pt x="6125267" y="4519523"/>
                  <a:pt x="6104441" y="4523294"/>
                </a:cubicBezTo>
                <a:lnTo>
                  <a:pt x="6104441" y="4622281"/>
                </a:lnTo>
                <a:cubicBezTo>
                  <a:pt x="6174940" y="4576378"/>
                  <a:pt x="6219646" y="4498966"/>
                  <a:pt x="6224165" y="4414940"/>
                </a:cubicBezTo>
                <a:close/>
                <a:moveTo>
                  <a:pt x="5968737" y="4414940"/>
                </a:moveTo>
                <a:cubicBezTo>
                  <a:pt x="5973255" y="4498936"/>
                  <a:pt x="6017961" y="4576348"/>
                  <a:pt x="6088461" y="4622281"/>
                </a:cubicBezTo>
                <a:lnTo>
                  <a:pt x="6088461" y="4523294"/>
                </a:lnTo>
                <a:cubicBezTo>
                  <a:pt x="6067634" y="4519523"/>
                  <a:pt x="6051835" y="4501330"/>
                  <a:pt x="6051835" y="4479426"/>
                </a:cubicBezTo>
                <a:cubicBezTo>
                  <a:pt x="6051835" y="4474159"/>
                  <a:pt x="6052793" y="4469132"/>
                  <a:pt x="6054468" y="4464434"/>
                </a:cubicBezTo>
                <a:close/>
                <a:moveTo>
                  <a:pt x="5816995" y="4414940"/>
                </a:moveTo>
                <a:lnTo>
                  <a:pt x="5731264" y="4464434"/>
                </a:lnTo>
                <a:cubicBezTo>
                  <a:pt x="5732941" y="4469102"/>
                  <a:pt x="5733897" y="4474159"/>
                  <a:pt x="5733897" y="4479426"/>
                </a:cubicBezTo>
                <a:cubicBezTo>
                  <a:pt x="5733897" y="4501330"/>
                  <a:pt x="5718097" y="4519523"/>
                  <a:pt x="5697271" y="4523294"/>
                </a:cubicBezTo>
                <a:lnTo>
                  <a:pt x="5697271" y="4622281"/>
                </a:lnTo>
                <a:cubicBezTo>
                  <a:pt x="5767771" y="4576378"/>
                  <a:pt x="5812477" y="4498966"/>
                  <a:pt x="5816995" y="4414940"/>
                </a:cubicBezTo>
                <a:close/>
                <a:moveTo>
                  <a:pt x="5561568" y="4414940"/>
                </a:moveTo>
                <a:cubicBezTo>
                  <a:pt x="5566086" y="4498936"/>
                  <a:pt x="5610792" y="4576348"/>
                  <a:pt x="5681292" y="4622281"/>
                </a:cubicBezTo>
                <a:lnTo>
                  <a:pt x="5681292" y="4523294"/>
                </a:lnTo>
                <a:cubicBezTo>
                  <a:pt x="5660464" y="4519523"/>
                  <a:pt x="5644666" y="4501330"/>
                  <a:pt x="5644666" y="4479426"/>
                </a:cubicBezTo>
                <a:cubicBezTo>
                  <a:pt x="5644666" y="4474159"/>
                  <a:pt x="5645622" y="4469132"/>
                  <a:pt x="5647298" y="4464434"/>
                </a:cubicBezTo>
                <a:close/>
                <a:moveTo>
                  <a:pt x="5409826" y="4414940"/>
                </a:moveTo>
                <a:lnTo>
                  <a:pt x="5324094" y="4464434"/>
                </a:lnTo>
                <a:cubicBezTo>
                  <a:pt x="5325770" y="4469102"/>
                  <a:pt x="5326727" y="4474159"/>
                  <a:pt x="5326727" y="4479426"/>
                </a:cubicBezTo>
                <a:cubicBezTo>
                  <a:pt x="5326727" y="4501330"/>
                  <a:pt x="5310927" y="4519523"/>
                  <a:pt x="5290102" y="4523294"/>
                </a:cubicBezTo>
                <a:lnTo>
                  <a:pt x="5290102" y="4622281"/>
                </a:lnTo>
                <a:cubicBezTo>
                  <a:pt x="5360601" y="4576378"/>
                  <a:pt x="5405307" y="4498966"/>
                  <a:pt x="5409826" y="4414940"/>
                </a:cubicBezTo>
                <a:close/>
                <a:moveTo>
                  <a:pt x="5154367" y="4414940"/>
                </a:moveTo>
                <a:cubicBezTo>
                  <a:pt x="5158887" y="4498936"/>
                  <a:pt x="5203592" y="4576348"/>
                  <a:pt x="5274091" y="4622281"/>
                </a:cubicBezTo>
                <a:lnTo>
                  <a:pt x="5274091" y="4523294"/>
                </a:lnTo>
                <a:cubicBezTo>
                  <a:pt x="5253265" y="4519523"/>
                  <a:pt x="5237465" y="4501330"/>
                  <a:pt x="5237465" y="4479426"/>
                </a:cubicBezTo>
                <a:cubicBezTo>
                  <a:pt x="5237465" y="4474159"/>
                  <a:pt x="5238423" y="4469132"/>
                  <a:pt x="5240098" y="4464434"/>
                </a:cubicBezTo>
                <a:close/>
                <a:moveTo>
                  <a:pt x="5002625" y="4414940"/>
                </a:moveTo>
                <a:lnTo>
                  <a:pt x="4916894" y="4464434"/>
                </a:lnTo>
                <a:cubicBezTo>
                  <a:pt x="4918570" y="4469102"/>
                  <a:pt x="4919527" y="4474159"/>
                  <a:pt x="4919527" y="4479426"/>
                </a:cubicBezTo>
                <a:cubicBezTo>
                  <a:pt x="4919527" y="4501330"/>
                  <a:pt x="4903729" y="4519523"/>
                  <a:pt x="4882901" y="4523294"/>
                </a:cubicBezTo>
                <a:lnTo>
                  <a:pt x="4882901" y="4622281"/>
                </a:lnTo>
                <a:cubicBezTo>
                  <a:pt x="4953401" y="4576378"/>
                  <a:pt x="4998106" y="4498966"/>
                  <a:pt x="5002625" y="4414940"/>
                </a:cubicBezTo>
                <a:close/>
                <a:moveTo>
                  <a:pt x="4747197" y="4414940"/>
                </a:moveTo>
                <a:cubicBezTo>
                  <a:pt x="4751716" y="4498936"/>
                  <a:pt x="4796422" y="4576348"/>
                  <a:pt x="4866922" y="4622281"/>
                </a:cubicBezTo>
                <a:lnTo>
                  <a:pt x="4866922" y="4523294"/>
                </a:lnTo>
                <a:cubicBezTo>
                  <a:pt x="4846095" y="4519523"/>
                  <a:pt x="4830295" y="4501330"/>
                  <a:pt x="4830295" y="4479426"/>
                </a:cubicBezTo>
                <a:cubicBezTo>
                  <a:pt x="4830295" y="4474159"/>
                  <a:pt x="4831253" y="4469132"/>
                  <a:pt x="4832929" y="4464434"/>
                </a:cubicBezTo>
                <a:close/>
                <a:moveTo>
                  <a:pt x="4595455" y="4414940"/>
                </a:moveTo>
                <a:lnTo>
                  <a:pt x="4509725" y="4464434"/>
                </a:lnTo>
                <a:cubicBezTo>
                  <a:pt x="4511400" y="4469102"/>
                  <a:pt x="4512357" y="4474159"/>
                  <a:pt x="4512357" y="4479426"/>
                </a:cubicBezTo>
                <a:cubicBezTo>
                  <a:pt x="4512357" y="4501330"/>
                  <a:pt x="4496558" y="4519523"/>
                  <a:pt x="4475731" y="4523294"/>
                </a:cubicBezTo>
                <a:lnTo>
                  <a:pt x="4475731" y="4622281"/>
                </a:lnTo>
                <a:cubicBezTo>
                  <a:pt x="4546231" y="4576378"/>
                  <a:pt x="4590937" y="4498966"/>
                  <a:pt x="4595455" y="4414940"/>
                </a:cubicBezTo>
                <a:close/>
                <a:moveTo>
                  <a:pt x="4339998" y="4414940"/>
                </a:moveTo>
                <a:cubicBezTo>
                  <a:pt x="4344516" y="4498936"/>
                  <a:pt x="4389223" y="4576348"/>
                  <a:pt x="4459722" y="4622281"/>
                </a:cubicBezTo>
                <a:lnTo>
                  <a:pt x="4459722" y="4523294"/>
                </a:lnTo>
                <a:cubicBezTo>
                  <a:pt x="4438895" y="4519523"/>
                  <a:pt x="4423095" y="4501330"/>
                  <a:pt x="4423095" y="4479426"/>
                </a:cubicBezTo>
                <a:cubicBezTo>
                  <a:pt x="4423095" y="4474159"/>
                  <a:pt x="4424053" y="4469132"/>
                  <a:pt x="4425729" y="4464434"/>
                </a:cubicBezTo>
                <a:close/>
                <a:moveTo>
                  <a:pt x="4188255" y="4414940"/>
                </a:moveTo>
                <a:lnTo>
                  <a:pt x="4102524" y="4464434"/>
                </a:lnTo>
                <a:cubicBezTo>
                  <a:pt x="4104200" y="4469102"/>
                  <a:pt x="4105157" y="4474159"/>
                  <a:pt x="4105157" y="4479426"/>
                </a:cubicBezTo>
                <a:cubicBezTo>
                  <a:pt x="4105157" y="4501330"/>
                  <a:pt x="4089358" y="4519523"/>
                  <a:pt x="4068531" y="4523294"/>
                </a:cubicBezTo>
                <a:lnTo>
                  <a:pt x="4068531" y="4622281"/>
                </a:lnTo>
                <a:cubicBezTo>
                  <a:pt x="4139031" y="4576378"/>
                  <a:pt x="4183737" y="4498966"/>
                  <a:pt x="4188255" y="4414940"/>
                </a:cubicBezTo>
                <a:close/>
                <a:moveTo>
                  <a:pt x="3932828" y="4414940"/>
                </a:moveTo>
                <a:cubicBezTo>
                  <a:pt x="3937346" y="4498936"/>
                  <a:pt x="3982052" y="4576348"/>
                  <a:pt x="4052552" y="4622281"/>
                </a:cubicBezTo>
                <a:lnTo>
                  <a:pt x="4052552" y="4523294"/>
                </a:lnTo>
                <a:cubicBezTo>
                  <a:pt x="4031725" y="4519523"/>
                  <a:pt x="4015926" y="4501330"/>
                  <a:pt x="4015926" y="4479426"/>
                </a:cubicBezTo>
                <a:cubicBezTo>
                  <a:pt x="4015926" y="4474159"/>
                  <a:pt x="4016883" y="4469132"/>
                  <a:pt x="4018559" y="4464434"/>
                </a:cubicBezTo>
                <a:close/>
                <a:moveTo>
                  <a:pt x="3781085" y="4414940"/>
                </a:moveTo>
                <a:lnTo>
                  <a:pt x="3695354" y="4464434"/>
                </a:lnTo>
                <a:cubicBezTo>
                  <a:pt x="3697030" y="4469102"/>
                  <a:pt x="3697988" y="4474159"/>
                  <a:pt x="3697988" y="4479426"/>
                </a:cubicBezTo>
                <a:cubicBezTo>
                  <a:pt x="3697988" y="4501330"/>
                  <a:pt x="3682188" y="4519523"/>
                  <a:pt x="3661361" y="4523294"/>
                </a:cubicBezTo>
                <a:lnTo>
                  <a:pt x="3661361" y="4622281"/>
                </a:lnTo>
                <a:cubicBezTo>
                  <a:pt x="3731861" y="4576378"/>
                  <a:pt x="3776567" y="4498966"/>
                  <a:pt x="3781085" y="4414940"/>
                </a:cubicBezTo>
                <a:close/>
                <a:moveTo>
                  <a:pt x="3525658" y="4414940"/>
                </a:moveTo>
                <a:cubicBezTo>
                  <a:pt x="3530176" y="4498936"/>
                  <a:pt x="3574882" y="4576348"/>
                  <a:pt x="3645382" y="4622281"/>
                </a:cubicBezTo>
                <a:lnTo>
                  <a:pt x="3645382" y="4523294"/>
                </a:lnTo>
                <a:cubicBezTo>
                  <a:pt x="3624555" y="4519523"/>
                  <a:pt x="3608756" y="4501330"/>
                  <a:pt x="3608756" y="4479426"/>
                </a:cubicBezTo>
                <a:cubicBezTo>
                  <a:pt x="3608756" y="4474159"/>
                  <a:pt x="3609713" y="4469132"/>
                  <a:pt x="3611389" y="4464434"/>
                </a:cubicBezTo>
                <a:close/>
                <a:moveTo>
                  <a:pt x="3373886" y="4414940"/>
                </a:moveTo>
                <a:lnTo>
                  <a:pt x="3288155" y="4464434"/>
                </a:lnTo>
                <a:cubicBezTo>
                  <a:pt x="3289830" y="4469102"/>
                  <a:pt x="3290788" y="4474159"/>
                  <a:pt x="3290788" y="4479426"/>
                </a:cubicBezTo>
                <a:cubicBezTo>
                  <a:pt x="3290788" y="4501330"/>
                  <a:pt x="3274988" y="4519523"/>
                  <a:pt x="3254161" y="4523294"/>
                </a:cubicBezTo>
                <a:lnTo>
                  <a:pt x="3254161" y="4622281"/>
                </a:lnTo>
                <a:cubicBezTo>
                  <a:pt x="3324661" y="4576378"/>
                  <a:pt x="3369367" y="4498966"/>
                  <a:pt x="3373886" y="4414940"/>
                </a:cubicBezTo>
                <a:close/>
                <a:moveTo>
                  <a:pt x="3118458" y="4414940"/>
                </a:moveTo>
                <a:cubicBezTo>
                  <a:pt x="3122976" y="4498936"/>
                  <a:pt x="3167682" y="4576348"/>
                  <a:pt x="3238182" y="4622281"/>
                </a:cubicBezTo>
                <a:lnTo>
                  <a:pt x="3238182" y="4523294"/>
                </a:lnTo>
                <a:cubicBezTo>
                  <a:pt x="3217355" y="4519523"/>
                  <a:pt x="3201556" y="4501330"/>
                  <a:pt x="3201556" y="4479426"/>
                </a:cubicBezTo>
                <a:cubicBezTo>
                  <a:pt x="3201556" y="4474159"/>
                  <a:pt x="3202513" y="4469132"/>
                  <a:pt x="3204189" y="4464434"/>
                </a:cubicBezTo>
                <a:close/>
                <a:moveTo>
                  <a:pt x="2966716" y="4414940"/>
                </a:moveTo>
                <a:lnTo>
                  <a:pt x="2880985" y="4464434"/>
                </a:lnTo>
                <a:cubicBezTo>
                  <a:pt x="2882660" y="4469102"/>
                  <a:pt x="2883618" y="4474159"/>
                  <a:pt x="2883618" y="4479426"/>
                </a:cubicBezTo>
                <a:cubicBezTo>
                  <a:pt x="2883618" y="4501330"/>
                  <a:pt x="2867818" y="4519523"/>
                  <a:pt x="2846991" y="4523294"/>
                </a:cubicBezTo>
                <a:lnTo>
                  <a:pt x="2846991" y="4622281"/>
                </a:lnTo>
                <a:cubicBezTo>
                  <a:pt x="2917491" y="4576378"/>
                  <a:pt x="2962197" y="4498966"/>
                  <a:pt x="2966716" y="4414940"/>
                </a:cubicBezTo>
                <a:close/>
                <a:moveTo>
                  <a:pt x="2711288" y="4414940"/>
                </a:moveTo>
                <a:cubicBezTo>
                  <a:pt x="2715807" y="4498936"/>
                  <a:pt x="2760512" y="4576348"/>
                  <a:pt x="2831012" y="4622281"/>
                </a:cubicBezTo>
                <a:lnTo>
                  <a:pt x="2831012" y="4523294"/>
                </a:lnTo>
                <a:cubicBezTo>
                  <a:pt x="2810186" y="4519523"/>
                  <a:pt x="2794386" y="4501330"/>
                  <a:pt x="2794386" y="4479426"/>
                </a:cubicBezTo>
                <a:cubicBezTo>
                  <a:pt x="2794386" y="4474159"/>
                  <a:pt x="2795343" y="4469132"/>
                  <a:pt x="2797019" y="4464434"/>
                </a:cubicBezTo>
                <a:close/>
                <a:moveTo>
                  <a:pt x="2559516" y="4414940"/>
                </a:moveTo>
                <a:lnTo>
                  <a:pt x="2473785" y="4464434"/>
                </a:lnTo>
                <a:cubicBezTo>
                  <a:pt x="2475461" y="4469102"/>
                  <a:pt x="2476418" y="4474159"/>
                  <a:pt x="2476418" y="4479426"/>
                </a:cubicBezTo>
                <a:cubicBezTo>
                  <a:pt x="2476418" y="4501330"/>
                  <a:pt x="2460618" y="4519523"/>
                  <a:pt x="2439792" y="4523294"/>
                </a:cubicBezTo>
                <a:lnTo>
                  <a:pt x="2439792" y="4622281"/>
                </a:lnTo>
                <a:cubicBezTo>
                  <a:pt x="2510292" y="4576378"/>
                  <a:pt x="2554997" y="4498966"/>
                  <a:pt x="2559516" y="4414940"/>
                </a:cubicBezTo>
                <a:close/>
                <a:moveTo>
                  <a:pt x="2304088" y="4414940"/>
                </a:moveTo>
                <a:cubicBezTo>
                  <a:pt x="2308607" y="4498936"/>
                  <a:pt x="2353313" y="4576348"/>
                  <a:pt x="2423812" y="4622281"/>
                </a:cubicBezTo>
                <a:lnTo>
                  <a:pt x="2423812" y="4523294"/>
                </a:lnTo>
                <a:cubicBezTo>
                  <a:pt x="2402986" y="4519523"/>
                  <a:pt x="2387186" y="4501330"/>
                  <a:pt x="2387186" y="4479426"/>
                </a:cubicBezTo>
                <a:cubicBezTo>
                  <a:pt x="2387186" y="4474159"/>
                  <a:pt x="2388144" y="4469132"/>
                  <a:pt x="2389819" y="4464434"/>
                </a:cubicBezTo>
                <a:close/>
                <a:moveTo>
                  <a:pt x="2152346" y="4414940"/>
                </a:moveTo>
                <a:lnTo>
                  <a:pt x="2066615" y="4464434"/>
                </a:lnTo>
                <a:cubicBezTo>
                  <a:pt x="2068291" y="4469102"/>
                  <a:pt x="2069248" y="4474159"/>
                  <a:pt x="2069248" y="4479426"/>
                </a:cubicBezTo>
                <a:cubicBezTo>
                  <a:pt x="2069248" y="4501330"/>
                  <a:pt x="2053449" y="4519523"/>
                  <a:pt x="2032622" y="4523294"/>
                </a:cubicBezTo>
                <a:lnTo>
                  <a:pt x="2032622" y="4622281"/>
                </a:lnTo>
                <a:cubicBezTo>
                  <a:pt x="2103122" y="4576378"/>
                  <a:pt x="2147828" y="4498966"/>
                  <a:pt x="2152346" y="4414940"/>
                </a:cubicBezTo>
                <a:close/>
                <a:moveTo>
                  <a:pt x="1896918" y="4414940"/>
                </a:moveTo>
                <a:cubicBezTo>
                  <a:pt x="1901437" y="4498936"/>
                  <a:pt x="1946143" y="4576348"/>
                  <a:pt x="2016643" y="4622281"/>
                </a:cubicBezTo>
                <a:lnTo>
                  <a:pt x="2016643" y="4523294"/>
                </a:lnTo>
                <a:cubicBezTo>
                  <a:pt x="1995816" y="4519523"/>
                  <a:pt x="1980016" y="4501330"/>
                  <a:pt x="1980016" y="4479426"/>
                </a:cubicBezTo>
                <a:cubicBezTo>
                  <a:pt x="1980016" y="4474159"/>
                  <a:pt x="1980974" y="4469132"/>
                  <a:pt x="1982649" y="4464434"/>
                </a:cubicBezTo>
                <a:close/>
                <a:moveTo>
                  <a:pt x="1745176" y="4414940"/>
                </a:moveTo>
                <a:lnTo>
                  <a:pt x="1659445" y="4464434"/>
                </a:lnTo>
                <a:cubicBezTo>
                  <a:pt x="1661121" y="4469102"/>
                  <a:pt x="1662078" y="4474159"/>
                  <a:pt x="1662078" y="4479426"/>
                </a:cubicBezTo>
                <a:cubicBezTo>
                  <a:pt x="1662078" y="4501330"/>
                  <a:pt x="1646279" y="4519523"/>
                  <a:pt x="1625452" y="4523294"/>
                </a:cubicBezTo>
                <a:lnTo>
                  <a:pt x="1625452" y="4622281"/>
                </a:lnTo>
                <a:cubicBezTo>
                  <a:pt x="1695952" y="4576378"/>
                  <a:pt x="1740658" y="4498966"/>
                  <a:pt x="1745176" y="4414940"/>
                </a:cubicBezTo>
                <a:close/>
                <a:moveTo>
                  <a:pt x="1489719" y="4414940"/>
                </a:moveTo>
                <a:cubicBezTo>
                  <a:pt x="1494237" y="4498936"/>
                  <a:pt x="1538943" y="4576348"/>
                  <a:pt x="1609443" y="4622281"/>
                </a:cubicBezTo>
                <a:lnTo>
                  <a:pt x="1609443" y="4523294"/>
                </a:lnTo>
                <a:cubicBezTo>
                  <a:pt x="1588616" y="4519523"/>
                  <a:pt x="1572816" y="4501330"/>
                  <a:pt x="1572816" y="4479426"/>
                </a:cubicBezTo>
                <a:cubicBezTo>
                  <a:pt x="1572816" y="4474159"/>
                  <a:pt x="1573774" y="4469132"/>
                  <a:pt x="1575450" y="4464434"/>
                </a:cubicBezTo>
                <a:close/>
                <a:moveTo>
                  <a:pt x="1337976" y="4414910"/>
                </a:moveTo>
                <a:lnTo>
                  <a:pt x="1252245" y="4464404"/>
                </a:lnTo>
                <a:cubicBezTo>
                  <a:pt x="1253921" y="4469072"/>
                  <a:pt x="1254879" y="4474129"/>
                  <a:pt x="1254879" y="4479396"/>
                </a:cubicBezTo>
                <a:cubicBezTo>
                  <a:pt x="1254879" y="4501300"/>
                  <a:pt x="1239079" y="4519493"/>
                  <a:pt x="1218252" y="4523264"/>
                </a:cubicBezTo>
                <a:lnTo>
                  <a:pt x="1218252" y="4622251"/>
                </a:lnTo>
                <a:cubicBezTo>
                  <a:pt x="1288752" y="4576348"/>
                  <a:pt x="1333458" y="4498936"/>
                  <a:pt x="1337976" y="4414910"/>
                </a:cubicBezTo>
                <a:close/>
                <a:moveTo>
                  <a:pt x="1082549" y="4414910"/>
                </a:moveTo>
                <a:cubicBezTo>
                  <a:pt x="1087067" y="4498906"/>
                  <a:pt x="1131773" y="4576318"/>
                  <a:pt x="1202273" y="4622251"/>
                </a:cubicBezTo>
                <a:lnTo>
                  <a:pt x="1202273" y="4523264"/>
                </a:lnTo>
                <a:cubicBezTo>
                  <a:pt x="1181446" y="4519493"/>
                  <a:pt x="1165646" y="4501300"/>
                  <a:pt x="1165646" y="4479396"/>
                </a:cubicBezTo>
                <a:cubicBezTo>
                  <a:pt x="1165646" y="4474129"/>
                  <a:pt x="1166604" y="4469102"/>
                  <a:pt x="1168280" y="4464404"/>
                </a:cubicBezTo>
                <a:close/>
                <a:moveTo>
                  <a:pt x="930806" y="4414910"/>
                </a:moveTo>
                <a:lnTo>
                  <a:pt x="845075" y="4464404"/>
                </a:lnTo>
                <a:cubicBezTo>
                  <a:pt x="846751" y="4469072"/>
                  <a:pt x="847709" y="4474129"/>
                  <a:pt x="847709" y="4479396"/>
                </a:cubicBezTo>
                <a:cubicBezTo>
                  <a:pt x="847709" y="4501300"/>
                  <a:pt x="831909" y="4519493"/>
                  <a:pt x="811082" y="4523264"/>
                </a:cubicBezTo>
                <a:lnTo>
                  <a:pt x="811082" y="4622251"/>
                </a:lnTo>
                <a:cubicBezTo>
                  <a:pt x="881582" y="4576348"/>
                  <a:pt x="926288" y="4498936"/>
                  <a:pt x="930806" y="4414910"/>
                </a:cubicBezTo>
                <a:close/>
                <a:moveTo>
                  <a:pt x="675379" y="4414910"/>
                </a:moveTo>
                <a:cubicBezTo>
                  <a:pt x="679897" y="4498906"/>
                  <a:pt x="724603" y="4576318"/>
                  <a:pt x="795103" y="4622251"/>
                </a:cubicBezTo>
                <a:lnTo>
                  <a:pt x="795103" y="4523264"/>
                </a:lnTo>
                <a:cubicBezTo>
                  <a:pt x="774276" y="4519493"/>
                  <a:pt x="758477" y="4501300"/>
                  <a:pt x="758477" y="4479396"/>
                </a:cubicBezTo>
                <a:cubicBezTo>
                  <a:pt x="758477" y="4474129"/>
                  <a:pt x="759434" y="4469102"/>
                  <a:pt x="761110" y="4464404"/>
                </a:cubicBezTo>
                <a:close/>
                <a:moveTo>
                  <a:pt x="523607" y="4414910"/>
                </a:moveTo>
                <a:lnTo>
                  <a:pt x="437875" y="4464404"/>
                </a:lnTo>
                <a:cubicBezTo>
                  <a:pt x="439551" y="4469072"/>
                  <a:pt x="440509" y="4474129"/>
                  <a:pt x="440509" y="4479396"/>
                </a:cubicBezTo>
                <a:cubicBezTo>
                  <a:pt x="440509" y="4501300"/>
                  <a:pt x="424709" y="4519493"/>
                  <a:pt x="403882" y="4523264"/>
                </a:cubicBezTo>
                <a:lnTo>
                  <a:pt x="403882" y="4622251"/>
                </a:lnTo>
                <a:cubicBezTo>
                  <a:pt x="474382" y="4576348"/>
                  <a:pt x="519088" y="4498936"/>
                  <a:pt x="523607" y="4414910"/>
                </a:cubicBezTo>
                <a:close/>
                <a:moveTo>
                  <a:pt x="268179" y="4414910"/>
                </a:moveTo>
                <a:cubicBezTo>
                  <a:pt x="272697" y="4498906"/>
                  <a:pt x="317403" y="4576318"/>
                  <a:pt x="387903" y="4622251"/>
                </a:cubicBezTo>
                <a:lnTo>
                  <a:pt x="387903" y="4523264"/>
                </a:lnTo>
                <a:cubicBezTo>
                  <a:pt x="367076" y="4519493"/>
                  <a:pt x="351277" y="4501300"/>
                  <a:pt x="351277" y="4479396"/>
                </a:cubicBezTo>
                <a:cubicBezTo>
                  <a:pt x="351277" y="4474129"/>
                  <a:pt x="352234" y="4469102"/>
                  <a:pt x="353910" y="4464404"/>
                </a:cubicBezTo>
                <a:close/>
                <a:moveTo>
                  <a:pt x="11634942" y="4395161"/>
                </a:moveTo>
                <a:cubicBezTo>
                  <a:pt x="11626923" y="4405455"/>
                  <a:pt x="11615163" y="4412696"/>
                  <a:pt x="11601697" y="4414821"/>
                </a:cubicBezTo>
                <a:lnTo>
                  <a:pt x="11601697" y="4552260"/>
                </a:lnTo>
                <a:cubicBezTo>
                  <a:pt x="11617467" y="4555192"/>
                  <a:pt x="11630304" y="4566443"/>
                  <a:pt x="11635511" y="4581315"/>
                </a:cubicBezTo>
                <a:cubicBezTo>
                  <a:pt x="11635780" y="4582093"/>
                  <a:pt x="11636049" y="4582901"/>
                  <a:pt x="11636289" y="4583709"/>
                </a:cubicBezTo>
                <a:cubicBezTo>
                  <a:pt x="11637575" y="4587868"/>
                  <a:pt x="11638294" y="4592268"/>
                  <a:pt x="11638294" y="4596846"/>
                </a:cubicBezTo>
                <a:cubicBezTo>
                  <a:pt x="11638294" y="4601903"/>
                  <a:pt x="11637396" y="4606720"/>
                  <a:pt x="11635840" y="4611269"/>
                </a:cubicBezTo>
                <a:lnTo>
                  <a:pt x="11755773" y="4680512"/>
                </a:lnTo>
                <a:cubicBezTo>
                  <a:pt x="11763883" y="4670428"/>
                  <a:pt x="11775643" y="4663396"/>
                  <a:pt x="11789019" y="4661391"/>
                </a:cubicBezTo>
                <a:lnTo>
                  <a:pt x="11789019" y="4641252"/>
                </a:lnTo>
                <a:cubicBezTo>
                  <a:pt x="11706281" y="4591639"/>
                  <a:pt x="11654573" y="4502048"/>
                  <a:pt x="11652957" y="4405574"/>
                </a:cubicBezTo>
                <a:close/>
                <a:moveTo>
                  <a:pt x="11227772" y="4395161"/>
                </a:moveTo>
                <a:cubicBezTo>
                  <a:pt x="11219753" y="4405455"/>
                  <a:pt x="11207993" y="4412696"/>
                  <a:pt x="11194528" y="4414821"/>
                </a:cubicBezTo>
                <a:lnTo>
                  <a:pt x="11194528" y="4552260"/>
                </a:lnTo>
                <a:cubicBezTo>
                  <a:pt x="11210298" y="4555192"/>
                  <a:pt x="11223134" y="4566443"/>
                  <a:pt x="11228341" y="4581315"/>
                </a:cubicBezTo>
                <a:cubicBezTo>
                  <a:pt x="11228610" y="4582093"/>
                  <a:pt x="11228880" y="4582901"/>
                  <a:pt x="11229119" y="4583709"/>
                </a:cubicBezTo>
                <a:cubicBezTo>
                  <a:pt x="11230406" y="4587868"/>
                  <a:pt x="11231124" y="4592268"/>
                  <a:pt x="11231124" y="4596846"/>
                </a:cubicBezTo>
                <a:cubicBezTo>
                  <a:pt x="11231124" y="4601903"/>
                  <a:pt x="11230226" y="4606720"/>
                  <a:pt x="11228670" y="4611269"/>
                </a:cubicBezTo>
                <a:lnTo>
                  <a:pt x="11348604" y="4680512"/>
                </a:lnTo>
                <a:cubicBezTo>
                  <a:pt x="11356713" y="4670428"/>
                  <a:pt x="11368473" y="4663396"/>
                  <a:pt x="11381849" y="4661391"/>
                </a:cubicBezTo>
                <a:lnTo>
                  <a:pt x="11381849" y="4641252"/>
                </a:lnTo>
                <a:cubicBezTo>
                  <a:pt x="11299110" y="4591639"/>
                  <a:pt x="11247402" y="4502048"/>
                  <a:pt x="11245786" y="4405574"/>
                </a:cubicBezTo>
                <a:close/>
                <a:moveTo>
                  <a:pt x="10820572" y="4395161"/>
                </a:moveTo>
                <a:cubicBezTo>
                  <a:pt x="10812553" y="4405455"/>
                  <a:pt x="10800793" y="4412696"/>
                  <a:pt x="10787328" y="4414821"/>
                </a:cubicBezTo>
                <a:lnTo>
                  <a:pt x="10787328" y="4552260"/>
                </a:lnTo>
                <a:cubicBezTo>
                  <a:pt x="10803097" y="4555192"/>
                  <a:pt x="10815935" y="4566443"/>
                  <a:pt x="10821141" y="4581315"/>
                </a:cubicBezTo>
                <a:cubicBezTo>
                  <a:pt x="10821410" y="4582093"/>
                  <a:pt x="10821680" y="4582901"/>
                  <a:pt x="10821920" y="4583709"/>
                </a:cubicBezTo>
                <a:cubicBezTo>
                  <a:pt x="10823206" y="4587868"/>
                  <a:pt x="10823924" y="4592268"/>
                  <a:pt x="10823924" y="4596846"/>
                </a:cubicBezTo>
                <a:cubicBezTo>
                  <a:pt x="10823924" y="4601903"/>
                  <a:pt x="10823026" y="4606720"/>
                  <a:pt x="10821470" y="4611269"/>
                </a:cubicBezTo>
                <a:lnTo>
                  <a:pt x="10941404" y="4680512"/>
                </a:lnTo>
                <a:cubicBezTo>
                  <a:pt x="10949513" y="4670428"/>
                  <a:pt x="10961273" y="4663396"/>
                  <a:pt x="10974649" y="4661391"/>
                </a:cubicBezTo>
                <a:lnTo>
                  <a:pt x="10974649" y="4641252"/>
                </a:lnTo>
                <a:cubicBezTo>
                  <a:pt x="10891910" y="4591639"/>
                  <a:pt x="10840202" y="4502048"/>
                  <a:pt x="10838586" y="4405574"/>
                </a:cubicBezTo>
                <a:close/>
                <a:moveTo>
                  <a:pt x="10413403" y="4395131"/>
                </a:moveTo>
                <a:cubicBezTo>
                  <a:pt x="10405383" y="4405425"/>
                  <a:pt x="10393623" y="4412666"/>
                  <a:pt x="10380158" y="4414791"/>
                </a:cubicBezTo>
                <a:lnTo>
                  <a:pt x="10380158" y="4552230"/>
                </a:lnTo>
                <a:cubicBezTo>
                  <a:pt x="10395927" y="4555162"/>
                  <a:pt x="10408765" y="4566414"/>
                  <a:pt x="10413971" y="4581285"/>
                </a:cubicBezTo>
                <a:cubicBezTo>
                  <a:pt x="10414241" y="4582063"/>
                  <a:pt x="10414510" y="4582871"/>
                  <a:pt x="10414749" y="4583679"/>
                </a:cubicBezTo>
                <a:cubicBezTo>
                  <a:pt x="10416036" y="4587839"/>
                  <a:pt x="10416754" y="4592238"/>
                  <a:pt x="10416754" y="4596816"/>
                </a:cubicBezTo>
                <a:lnTo>
                  <a:pt x="10416754" y="4596905"/>
                </a:lnTo>
                <a:cubicBezTo>
                  <a:pt x="10416754" y="4601963"/>
                  <a:pt x="10415856" y="4606780"/>
                  <a:pt x="10414301" y="4611329"/>
                </a:cubicBezTo>
                <a:lnTo>
                  <a:pt x="10534234" y="4680572"/>
                </a:lnTo>
                <a:cubicBezTo>
                  <a:pt x="10542343" y="4670488"/>
                  <a:pt x="10554104" y="4663455"/>
                  <a:pt x="10567479" y="4661451"/>
                </a:cubicBezTo>
                <a:lnTo>
                  <a:pt x="10567479" y="4641222"/>
                </a:lnTo>
                <a:cubicBezTo>
                  <a:pt x="10484740" y="4591609"/>
                  <a:pt x="10433033" y="4502018"/>
                  <a:pt x="10431417" y="4405544"/>
                </a:cubicBezTo>
                <a:close/>
                <a:moveTo>
                  <a:pt x="10006203" y="4395131"/>
                </a:moveTo>
                <a:cubicBezTo>
                  <a:pt x="9998184" y="4405425"/>
                  <a:pt x="9986424" y="4412666"/>
                  <a:pt x="9972958" y="4414791"/>
                </a:cubicBezTo>
                <a:lnTo>
                  <a:pt x="9972958" y="4552230"/>
                </a:lnTo>
                <a:cubicBezTo>
                  <a:pt x="9988727" y="4555162"/>
                  <a:pt x="10001565" y="4566414"/>
                  <a:pt x="10006771" y="4581285"/>
                </a:cubicBezTo>
                <a:cubicBezTo>
                  <a:pt x="10007041" y="4582063"/>
                  <a:pt x="10007310" y="4582871"/>
                  <a:pt x="10007549" y="4583679"/>
                </a:cubicBezTo>
                <a:cubicBezTo>
                  <a:pt x="10008837" y="4587839"/>
                  <a:pt x="10009555" y="4592238"/>
                  <a:pt x="10009555" y="4596816"/>
                </a:cubicBezTo>
                <a:lnTo>
                  <a:pt x="10009555" y="4596905"/>
                </a:lnTo>
                <a:cubicBezTo>
                  <a:pt x="10009555" y="4601963"/>
                  <a:pt x="10008657" y="4606780"/>
                  <a:pt x="10007101" y="4611329"/>
                </a:cubicBezTo>
                <a:lnTo>
                  <a:pt x="10127035" y="4680572"/>
                </a:lnTo>
                <a:cubicBezTo>
                  <a:pt x="10135144" y="4670488"/>
                  <a:pt x="10146904" y="4663455"/>
                  <a:pt x="10160279" y="4661451"/>
                </a:cubicBezTo>
                <a:lnTo>
                  <a:pt x="10160279" y="4641222"/>
                </a:lnTo>
                <a:cubicBezTo>
                  <a:pt x="10077541" y="4591609"/>
                  <a:pt x="10025833" y="4502018"/>
                  <a:pt x="10024217" y="4405544"/>
                </a:cubicBezTo>
                <a:close/>
                <a:moveTo>
                  <a:pt x="9599033" y="4395131"/>
                </a:moveTo>
                <a:cubicBezTo>
                  <a:pt x="9591014" y="4405425"/>
                  <a:pt x="9579254" y="4412666"/>
                  <a:pt x="9565788" y="4414791"/>
                </a:cubicBezTo>
                <a:lnTo>
                  <a:pt x="9565788" y="4552230"/>
                </a:lnTo>
                <a:cubicBezTo>
                  <a:pt x="9581558" y="4555162"/>
                  <a:pt x="9594395" y="4566414"/>
                  <a:pt x="9599602" y="4581285"/>
                </a:cubicBezTo>
                <a:cubicBezTo>
                  <a:pt x="9599871" y="4582063"/>
                  <a:pt x="9600140" y="4582871"/>
                  <a:pt x="9600380" y="4583679"/>
                </a:cubicBezTo>
                <a:cubicBezTo>
                  <a:pt x="9601667" y="4587839"/>
                  <a:pt x="9602385" y="4592238"/>
                  <a:pt x="9602385" y="4596816"/>
                </a:cubicBezTo>
                <a:lnTo>
                  <a:pt x="9602385" y="4596905"/>
                </a:lnTo>
                <a:cubicBezTo>
                  <a:pt x="9602385" y="4601963"/>
                  <a:pt x="9601487" y="4606780"/>
                  <a:pt x="9599931" y="4611329"/>
                </a:cubicBezTo>
                <a:lnTo>
                  <a:pt x="9719865" y="4680572"/>
                </a:lnTo>
                <a:cubicBezTo>
                  <a:pt x="9727974" y="4670488"/>
                  <a:pt x="9739734" y="4663455"/>
                  <a:pt x="9753109" y="4661451"/>
                </a:cubicBezTo>
                <a:lnTo>
                  <a:pt x="9753109" y="4641222"/>
                </a:lnTo>
                <a:cubicBezTo>
                  <a:pt x="9670371" y="4591609"/>
                  <a:pt x="9618663" y="4502018"/>
                  <a:pt x="9617047" y="4405544"/>
                </a:cubicBezTo>
                <a:close/>
                <a:moveTo>
                  <a:pt x="9191864" y="4395131"/>
                </a:moveTo>
                <a:cubicBezTo>
                  <a:pt x="9183844" y="4405425"/>
                  <a:pt x="9172084" y="4412666"/>
                  <a:pt x="9158618" y="4414791"/>
                </a:cubicBezTo>
                <a:lnTo>
                  <a:pt x="9158618" y="4552230"/>
                </a:lnTo>
                <a:cubicBezTo>
                  <a:pt x="9174388" y="4555162"/>
                  <a:pt x="9187225" y="4566414"/>
                  <a:pt x="9192432" y="4581285"/>
                </a:cubicBezTo>
                <a:cubicBezTo>
                  <a:pt x="9192701" y="4582063"/>
                  <a:pt x="9192970" y="4582871"/>
                  <a:pt x="9193210" y="4583679"/>
                </a:cubicBezTo>
                <a:cubicBezTo>
                  <a:pt x="9194496" y="4587839"/>
                  <a:pt x="9195215" y="4592238"/>
                  <a:pt x="9195215" y="4596816"/>
                </a:cubicBezTo>
                <a:lnTo>
                  <a:pt x="9195215" y="4596905"/>
                </a:lnTo>
                <a:cubicBezTo>
                  <a:pt x="9195215" y="4601963"/>
                  <a:pt x="9194317" y="4606780"/>
                  <a:pt x="9192761" y="4611329"/>
                </a:cubicBezTo>
                <a:lnTo>
                  <a:pt x="9312695" y="4680572"/>
                </a:lnTo>
                <a:cubicBezTo>
                  <a:pt x="9320804" y="4670488"/>
                  <a:pt x="9332564" y="4663455"/>
                  <a:pt x="9345940" y="4661451"/>
                </a:cubicBezTo>
                <a:lnTo>
                  <a:pt x="9345940" y="4641222"/>
                </a:lnTo>
                <a:cubicBezTo>
                  <a:pt x="9263201" y="4591609"/>
                  <a:pt x="9211493" y="4502018"/>
                  <a:pt x="9209878" y="4405544"/>
                </a:cubicBezTo>
                <a:close/>
                <a:moveTo>
                  <a:pt x="8784664" y="4395131"/>
                </a:moveTo>
                <a:cubicBezTo>
                  <a:pt x="8776644" y="4405425"/>
                  <a:pt x="8764884" y="4412666"/>
                  <a:pt x="8751418" y="4414791"/>
                </a:cubicBezTo>
                <a:lnTo>
                  <a:pt x="8751418" y="4552230"/>
                </a:lnTo>
                <a:cubicBezTo>
                  <a:pt x="8767188" y="4555162"/>
                  <a:pt x="8780025" y="4566414"/>
                  <a:pt x="8785232" y="4581285"/>
                </a:cubicBezTo>
                <a:cubicBezTo>
                  <a:pt x="8785501" y="4582063"/>
                  <a:pt x="8785770" y="4582871"/>
                  <a:pt x="8786010" y="4583679"/>
                </a:cubicBezTo>
                <a:cubicBezTo>
                  <a:pt x="8787296" y="4587839"/>
                  <a:pt x="8788015" y="4592238"/>
                  <a:pt x="8788015" y="4596816"/>
                </a:cubicBezTo>
                <a:lnTo>
                  <a:pt x="8788015" y="4596905"/>
                </a:lnTo>
                <a:cubicBezTo>
                  <a:pt x="8788015" y="4601963"/>
                  <a:pt x="8787117" y="4606780"/>
                  <a:pt x="8785561" y="4611329"/>
                </a:cubicBezTo>
                <a:lnTo>
                  <a:pt x="8905494" y="4680572"/>
                </a:lnTo>
                <a:cubicBezTo>
                  <a:pt x="8913604" y="4670488"/>
                  <a:pt x="8925364" y="4663455"/>
                  <a:pt x="8938740" y="4661451"/>
                </a:cubicBezTo>
                <a:lnTo>
                  <a:pt x="8938740" y="4641222"/>
                </a:lnTo>
                <a:cubicBezTo>
                  <a:pt x="8856002" y="4591609"/>
                  <a:pt x="8804294" y="4502018"/>
                  <a:pt x="8802678" y="4405544"/>
                </a:cubicBezTo>
                <a:close/>
                <a:moveTo>
                  <a:pt x="7970294" y="4395131"/>
                </a:moveTo>
                <a:cubicBezTo>
                  <a:pt x="7962274" y="4405425"/>
                  <a:pt x="7950515" y="4412666"/>
                  <a:pt x="7937049" y="4414791"/>
                </a:cubicBezTo>
                <a:lnTo>
                  <a:pt x="7937049" y="4552230"/>
                </a:lnTo>
                <a:cubicBezTo>
                  <a:pt x="7952819" y="4555162"/>
                  <a:pt x="7965656" y="4566414"/>
                  <a:pt x="7970863" y="4581285"/>
                </a:cubicBezTo>
                <a:cubicBezTo>
                  <a:pt x="7971132" y="4582063"/>
                  <a:pt x="7971401" y="4582871"/>
                  <a:pt x="7971641" y="4583679"/>
                </a:cubicBezTo>
                <a:cubicBezTo>
                  <a:pt x="7972927" y="4587839"/>
                  <a:pt x="7973645" y="4592238"/>
                  <a:pt x="7973645" y="4596816"/>
                </a:cubicBezTo>
                <a:lnTo>
                  <a:pt x="7973645" y="4596905"/>
                </a:lnTo>
                <a:cubicBezTo>
                  <a:pt x="7973645" y="4601963"/>
                  <a:pt x="7972748" y="4606780"/>
                  <a:pt x="7971191" y="4611329"/>
                </a:cubicBezTo>
                <a:lnTo>
                  <a:pt x="8091125" y="4680572"/>
                </a:lnTo>
                <a:cubicBezTo>
                  <a:pt x="8099235" y="4670488"/>
                  <a:pt x="8110994" y="4663455"/>
                  <a:pt x="8124370" y="4661451"/>
                </a:cubicBezTo>
                <a:lnTo>
                  <a:pt x="8124370" y="4641222"/>
                </a:lnTo>
                <a:cubicBezTo>
                  <a:pt x="8041632" y="4591609"/>
                  <a:pt x="7989924" y="4502018"/>
                  <a:pt x="7988308" y="4405544"/>
                </a:cubicBezTo>
                <a:close/>
                <a:moveTo>
                  <a:pt x="7563124" y="4395131"/>
                </a:moveTo>
                <a:cubicBezTo>
                  <a:pt x="7555105" y="4405425"/>
                  <a:pt x="7543344" y="4412666"/>
                  <a:pt x="7529879" y="4414791"/>
                </a:cubicBezTo>
                <a:lnTo>
                  <a:pt x="7529879" y="4552230"/>
                </a:lnTo>
                <a:cubicBezTo>
                  <a:pt x="7545649" y="4555162"/>
                  <a:pt x="7558486" y="4566414"/>
                  <a:pt x="7563693" y="4581285"/>
                </a:cubicBezTo>
                <a:cubicBezTo>
                  <a:pt x="7563962" y="4582063"/>
                  <a:pt x="7564231" y="4582871"/>
                  <a:pt x="7564471" y="4583679"/>
                </a:cubicBezTo>
                <a:cubicBezTo>
                  <a:pt x="7565757" y="4587839"/>
                  <a:pt x="7566475" y="4592238"/>
                  <a:pt x="7566475" y="4596816"/>
                </a:cubicBezTo>
                <a:lnTo>
                  <a:pt x="7566475" y="4596905"/>
                </a:lnTo>
                <a:cubicBezTo>
                  <a:pt x="7566475" y="4601963"/>
                  <a:pt x="7565578" y="4606780"/>
                  <a:pt x="7564022" y="4611329"/>
                </a:cubicBezTo>
                <a:lnTo>
                  <a:pt x="7683955" y="4680572"/>
                </a:lnTo>
                <a:cubicBezTo>
                  <a:pt x="7692064" y="4670488"/>
                  <a:pt x="7703825" y="4663455"/>
                  <a:pt x="7717201" y="4661451"/>
                </a:cubicBezTo>
                <a:lnTo>
                  <a:pt x="7717201" y="4641222"/>
                </a:lnTo>
                <a:cubicBezTo>
                  <a:pt x="7634462" y="4591609"/>
                  <a:pt x="7582754" y="4502018"/>
                  <a:pt x="7581138" y="4405544"/>
                </a:cubicBezTo>
                <a:close/>
                <a:moveTo>
                  <a:pt x="7155924" y="4395131"/>
                </a:moveTo>
                <a:cubicBezTo>
                  <a:pt x="7147905" y="4405425"/>
                  <a:pt x="7136145" y="4412666"/>
                  <a:pt x="7122680" y="4414791"/>
                </a:cubicBezTo>
                <a:lnTo>
                  <a:pt x="7122680" y="4552230"/>
                </a:lnTo>
                <a:cubicBezTo>
                  <a:pt x="7138449" y="4555162"/>
                  <a:pt x="7151286" y="4566414"/>
                  <a:pt x="7156493" y="4581285"/>
                </a:cubicBezTo>
                <a:cubicBezTo>
                  <a:pt x="7156762" y="4582063"/>
                  <a:pt x="7157032" y="4582871"/>
                  <a:pt x="7157271" y="4583679"/>
                </a:cubicBezTo>
                <a:cubicBezTo>
                  <a:pt x="7158558" y="4587839"/>
                  <a:pt x="7159276" y="4592238"/>
                  <a:pt x="7159276" y="4596816"/>
                </a:cubicBezTo>
                <a:lnTo>
                  <a:pt x="7159276" y="4596905"/>
                </a:lnTo>
                <a:cubicBezTo>
                  <a:pt x="7159276" y="4601963"/>
                  <a:pt x="7158378" y="4606780"/>
                  <a:pt x="7156822" y="4611329"/>
                </a:cubicBezTo>
                <a:lnTo>
                  <a:pt x="7276756" y="4680572"/>
                </a:lnTo>
                <a:cubicBezTo>
                  <a:pt x="7284865" y="4670488"/>
                  <a:pt x="7296625" y="4663455"/>
                  <a:pt x="7310001" y="4661451"/>
                </a:cubicBezTo>
                <a:lnTo>
                  <a:pt x="7310001" y="4641222"/>
                </a:lnTo>
                <a:cubicBezTo>
                  <a:pt x="7227262" y="4591609"/>
                  <a:pt x="7175554" y="4502018"/>
                  <a:pt x="7173938" y="4405544"/>
                </a:cubicBezTo>
                <a:close/>
                <a:moveTo>
                  <a:pt x="6748754" y="4395131"/>
                </a:moveTo>
                <a:cubicBezTo>
                  <a:pt x="6740735" y="4405425"/>
                  <a:pt x="6728975" y="4412666"/>
                  <a:pt x="6715509" y="4414791"/>
                </a:cubicBezTo>
                <a:lnTo>
                  <a:pt x="6715509" y="4552230"/>
                </a:lnTo>
                <a:cubicBezTo>
                  <a:pt x="6731279" y="4555162"/>
                  <a:pt x="6744117" y="4566414"/>
                  <a:pt x="6749323" y="4581285"/>
                </a:cubicBezTo>
                <a:cubicBezTo>
                  <a:pt x="6749592" y="4582063"/>
                  <a:pt x="6749862" y="4582871"/>
                  <a:pt x="6750101" y="4583679"/>
                </a:cubicBezTo>
                <a:cubicBezTo>
                  <a:pt x="6751388" y="4587839"/>
                  <a:pt x="6752106" y="4592238"/>
                  <a:pt x="6752106" y="4596816"/>
                </a:cubicBezTo>
                <a:lnTo>
                  <a:pt x="6752106" y="4596905"/>
                </a:lnTo>
                <a:cubicBezTo>
                  <a:pt x="6752106" y="4601963"/>
                  <a:pt x="6751208" y="4606780"/>
                  <a:pt x="6749652" y="4611329"/>
                </a:cubicBezTo>
                <a:lnTo>
                  <a:pt x="6869586" y="4680572"/>
                </a:lnTo>
                <a:cubicBezTo>
                  <a:pt x="6877695" y="4670488"/>
                  <a:pt x="6889455" y="4663455"/>
                  <a:pt x="6902831" y="4661451"/>
                </a:cubicBezTo>
                <a:lnTo>
                  <a:pt x="6902831" y="4641222"/>
                </a:lnTo>
                <a:cubicBezTo>
                  <a:pt x="6820092" y="4591609"/>
                  <a:pt x="6768384" y="4502018"/>
                  <a:pt x="6766768" y="4405544"/>
                </a:cubicBezTo>
                <a:close/>
                <a:moveTo>
                  <a:pt x="6341555" y="4395131"/>
                </a:moveTo>
                <a:cubicBezTo>
                  <a:pt x="6333535" y="4405425"/>
                  <a:pt x="6321775" y="4412666"/>
                  <a:pt x="6308309" y="4414791"/>
                </a:cubicBezTo>
                <a:lnTo>
                  <a:pt x="6308309" y="4552230"/>
                </a:lnTo>
                <a:cubicBezTo>
                  <a:pt x="6324079" y="4555162"/>
                  <a:pt x="6336917" y="4566414"/>
                  <a:pt x="6342123" y="4581285"/>
                </a:cubicBezTo>
                <a:cubicBezTo>
                  <a:pt x="6342393" y="4582063"/>
                  <a:pt x="6342662" y="4582871"/>
                  <a:pt x="6342901" y="4583679"/>
                </a:cubicBezTo>
                <a:cubicBezTo>
                  <a:pt x="6344188" y="4587839"/>
                  <a:pt x="6344906" y="4592238"/>
                  <a:pt x="6344906" y="4596816"/>
                </a:cubicBezTo>
                <a:lnTo>
                  <a:pt x="6344906" y="4596905"/>
                </a:lnTo>
                <a:cubicBezTo>
                  <a:pt x="6344906" y="4601963"/>
                  <a:pt x="6344008" y="4606780"/>
                  <a:pt x="6342453" y="4611329"/>
                </a:cubicBezTo>
                <a:lnTo>
                  <a:pt x="6462386" y="4680572"/>
                </a:lnTo>
                <a:cubicBezTo>
                  <a:pt x="6470495" y="4670488"/>
                  <a:pt x="6482255" y="4663455"/>
                  <a:pt x="6495631" y="4661451"/>
                </a:cubicBezTo>
                <a:lnTo>
                  <a:pt x="6495631" y="4641222"/>
                </a:lnTo>
                <a:cubicBezTo>
                  <a:pt x="6412892" y="4591609"/>
                  <a:pt x="6361185" y="4502018"/>
                  <a:pt x="6359569" y="4405544"/>
                </a:cubicBezTo>
                <a:close/>
                <a:moveTo>
                  <a:pt x="5934385" y="4395131"/>
                </a:moveTo>
                <a:cubicBezTo>
                  <a:pt x="5926365" y="4405425"/>
                  <a:pt x="5914606" y="4412666"/>
                  <a:pt x="5901139" y="4414791"/>
                </a:cubicBezTo>
                <a:lnTo>
                  <a:pt x="5901139" y="4552230"/>
                </a:lnTo>
                <a:cubicBezTo>
                  <a:pt x="5916910" y="4555162"/>
                  <a:pt x="5929747" y="4566414"/>
                  <a:pt x="5934953" y="4581285"/>
                </a:cubicBezTo>
                <a:cubicBezTo>
                  <a:pt x="5935223" y="4582063"/>
                  <a:pt x="5935492" y="4582871"/>
                  <a:pt x="5935731" y="4583679"/>
                </a:cubicBezTo>
                <a:cubicBezTo>
                  <a:pt x="5937018" y="4587839"/>
                  <a:pt x="5937738" y="4592238"/>
                  <a:pt x="5937738" y="4596816"/>
                </a:cubicBezTo>
                <a:lnTo>
                  <a:pt x="5937738" y="4596905"/>
                </a:lnTo>
                <a:cubicBezTo>
                  <a:pt x="5937738" y="4601963"/>
                  <a:pt x="5936839" y="4606780"/>
                  <a:pt x="5935283" y="4611329"/>
                </a:cubicBezTo>
                <a:lnTo>
                  <a:pt x="6055216" y="4680572"/>
                </a:lnTo>
                <a:cubicBezTo>
                  <a:pt x="6063326" y="4670488"/>
                  <a:pt x="6075085" y="4663455"/>
                  <a:pt x="6088461" y="4661451"/>
                </a:cubicBezTo>
                <a:lnTo>
                  <a:pt x="6088461" y="4641222"/>
                </a:lnTo>
                <a:cubicBezTo>
                  <a:pt x="6005724" y="4591609"/>
                  <a:pt x="5954016" y="4502018"/>
                  <a:pt x="5952399" y="4405544"/>
                </a:cubicBezTo>
                <a:close/>
                <a:moveTo>
                  <a:pt x="5527215" y="4395131"/>
                </a:moveTo>
                <a:cubicBezTo>
                  <a:pt x="5519195" y="4405425"/>
                  <a:pt x="5507436" y="4412666"/>
                  <a:pt x="5493970" y="4414791"/>
                </a:cubicBezTo>
                <a:lnTo>
                  <a:pt x="5493970" y="4552230"/>
                </a:lnTo>
                <a:cubicBezTo>
                  <a:pt x="5509739" y="4555162"/>
                  <a:pt x="5522577" y="4566414"/>
                  <a:pt x="5527783" y="4581285"/>
                </a:cubicBezTo>
                <a:cubicBezTo>
                  <a:pt x="5528053" y="4582063"/>
                  <a:pt x="5528322" y="4582871"/>
                  <a:pt x="5528561" y="4583679"/>
                </a:cubicBezTo>
                <a:cubicBezTo>
                  <a:pt x="5529848" y="4587839"/>
                  <a:pt x="5530566" y="4592238"/>
                  <a:pt x="5530566" y="4596816"/>
                </a:cubicBezTo>
                <a:lnTo>
                  <a:pt x="5530566" y="4596905"/>
                </a:lnTo>
                <a:cubicBezTo>
                  <a:pt x="5530566" y="4601963"/>
                  <a:pt x="5529669" y="4606780"/>
                  <a:pt x="5528113" y="4611329"/>
                </a:cubicBezTo>
                <a:lnTo>
                  <a:pt x="5648046" y="4680572"/>
                </a:lnTo>
                <a:cubicBezTo>
                  <a:pt x="5656157" y="4670488"/>
                  <a:pt x="5667915" y="4663455"/>
                  <a:pt x="5681292" y="4661451"/>
                </a:cubicBezTo>
                <a:lnTo>
                  <a:pt x="5681292" y="4641222"/>
                </a:lnTo>
                <a:cubicBezTo>
                  <a:pt x="5598553" y="4591609"/>
                  <a:pt x="5546845" y="4502018"/>
                  <a:pt x="5545229" y="4405544"/>
                </a:cubicBezTo>
                <a:close/>
                <a:moveTo>
                  <a:pt x="5120016" y="4395131"/>
                </a:moveTo>
                <a:cubicBezTo>
                  <a:pt x="5111996" y="4405425"/>
                  <a:pt x="5100236" y="4412666"/>
                  <a:pt x="5086770" y="4414791"/>
                </a:cubicBezTo>
                <a:lnTo>
                  <a:pt x="5086770" y="4552230"/>
                </a:lnTo>
                <a:cubicBezTo>
                  <a:pt x="5102540" y="4555162"/>
                  <a:pt x="5115377" y="4566414"/>
                  <a:pt x="5120584" y="4581285"/>
                </a:cubicBezTo>
                <a:cubicBezTo>
                  <a:pt x="5120853" y="4582063"/>
                  <a:pt x="5121122" y="4582871"/>
                  <a:pt x="5121362" y="4583679"/>
                </a:cubicBezTo>
                <a:cubicBezTo>
                  <a:pt x="5122648" y="4587839"/>
                  <a:pt x="5123366" y="4592238"/>
                  <a:pt x="5123366" y="4596816"/>
                </a:cubicBezTo>
                <a:lnTo>
                  <a:pt x="5123366" y="4596905"/>
                </a:lnTo>
                <a:cubicBezTo>
                  <a:pt x="5123366" y="4601963"/>
                  <a:pt x="5122469" y="4606780"/>
                  <a:pt x="5120913" y="4611329"/>
                </a:cubicBezTo>
                <a:lnTo>
                  <a:pt x="5240846" y="4680572"/>
                </a:lnTo>
                <a:cubicBezTo>
                  <a:pt x="5248956" y="4670488"/>
                  <a:pt x="5260716" y="4663455"/>
                  <a:pt x="5274091" y="4661451"/>
                </a:cubicBezTo>
                <a:lnTo>
                  <a:pt x="5274091" y="4641222"/>
                </a:lnTo>
                <a:cubicBezTo>
                  <a:pt x="5191353" y="4591609"/>
                  <a:pt x="5139645" y="4502018"/>
                  <a:pt x="5138030" y="4405544"/>
                </a:cubicBezTo>
                <a:close/>
                <a:moveTo>
                  <a:pt x="4712845" y="4395131"/>
                </a:moveTo>
                <a:cubicBezTo>
                  <a:pt x="4704826" y="4405425"/>
                  <a:pt x="4693066" y="4412666"/>
                  <a:pt x="4679600" y="4414791"/>
                </a:cubicBezTo>
                <a:lnTo>
                  <a:pt x="4679600" y="4552230"/>
                </a:lnTo>
                <a:cubicBezTo>
                  <a:pt x="4695370" y="4555162"/>
                  <a:pt x="4708207" y="4566414"/>
                  <a:pt x="4713414" y="4581285"/>
                </a:cubicBezTo>
                <a:cubicBezTo>
                  <a:pt x="4713683" y="4582063"/>
                  <a:pt x="4713952" y="4582871"/>
                  <a:pt x="4714192" y="4583679"/>
                </a:cubicBezTo>
                <a:cubicBezTo>
                  <a:pt x="4715479" y="4587839"/>
                  <a:pt x="4716198" y="4592238"/>
                  <a:pt x="4716198" y="4596816"/>
                </a:cubicBezTo>
                <a:lnTo>
                  <a:pt x="4716198" y="4596905"/>
                </a:lnTo>
                <a:cubicBezTo>
                  <a:pt x="4716198" y="4601963"/>
                  <a:pt x="4715299" y="4606780"/>
                  <a:pt x="4713743" y="4611329"/>
                </a:cubicBezTo>
                <a:lnTo>
                  <a:pt x="4833677" y="4680572"/>
                </a:lnTo>
                <a:cubicBezTo>
                  <a:pt x="4841786" y="4670488"/>
                  <a:pt x="4853547" y="4663455"/>
                  <a:pt x="4866922" y="4661451"/>
                </a:cubicBezTo>
                <a:lnTo>
                  <a:pt x="4866922" y="4641222"/>
                </a:lnTo>
                <a:cubicBezTo>
                  <a:pt x="4784183" y="4591609"/>
                  <a:pt x="4732476" y="4502018"/>
                  <a:pt x="4730859" y="4405544"/>
                </a:cubicBezTo>
                <a:close/>
                <a:moveTo>
                  <a:pt x="4305645" y="4395131"/>
                </a:moveTo>
                <a:cubicBezTo>
                  <a:pt x="4297626" y="4405425"/>
                  <a:pt x="4285866" y="4412666"/>
                  <a:pt x="4272401" y="4414791"/>
                </a:cubicBezTo>
                <a:lnTo>
                  <a:pt x="4272401" y="4552230"/>
                </a:lnTo>
                <a:cubicBezTo>
                  <a:pt x="4288170" y="4555162"/>
                  <a:pt x="4301007" y="4566414"/>
                  <a:pt x="4306214" y="4581285"/>
                </a:cubicBezTo>
                <a:cubicBezTo>
                  <a:pt x="4306484" y="4582063"/>
                  <a:pt x="4306753" y="4582871"/>
                  <a:pt x="4306992" y="4583679"/>
                </a:cubicBezTo>
                <a:cubicBezTo>
                  <a:pt x="4308279" y="4587839"/>
                  <a:pt x="4308997" y="4592238"/>
                  <a:pt x="4308997" y="4596816"/>
                </a:cubicBezTo>
                <a:lnTo>
                  <a:pt x="4308997" y="4596905"/>
                </a:lnTo>
                <a:cubicBezTo>
                  <a:pt x="4308997" y="4601963"/>
                  <a:pt x="4308099" y="4606780"/>
                  <a:pt x="4306543" y="4611329"/>
                </a:cubicBezTo>
                <a:lnTo>
                  <a:pt x="4426477" y="4680572"/>
                </a:lnTo>
                <a:cubicBezTo>
                  <a:pt x="4434586" y="4670488"/>
                  <a:pt x="4446346" y="4663455"/>
                  <a:pt x="4459722" y="4661451"/>
                </a:cubicBezTo>
                <a:lnTo>
                  <a:pt x="4459722" y="4641222"/>
                </a:lnTo>
                <a:cubicBezTo>
                  <a:pt x="4376984" y="4591609"/>
                  <a:pt x="4325275" y="4502018"/>
                  <a:pt x="4323659" y="4405544"/>
                </a:cubicBezTo>
                <a:close/>
                <a:moveTo>
                  <a:pt x="3898475" y="4395131"/>
                </a:moveTo>
                <a:cubicBezTo>
                  <a:pt x="3890456" y="4405425"/>
                  <a:pt x="3878696" y="4412666"/>
                  <a:pt x="3865230" y="4414791"/>
                </a:cubicBezTo>
                <a:lnTo>
                  <a:pt x="3865230" y="4552230"/>
                </a:lnTo>
                <a:cubicBezTo>
                  <a:pt x="3881000" y="4555162"/>
                  <a:pt x="3893837" y="4566414"/>
                  <a:pt x="3899044" y="4581285"/>
                </a:cubicBezTo>
                <a:cubicBezTo>
                  <a:pt x="3899313" y="4582063"/>
                  <a:pt x="3899583" y="4582871"/>
                  <a:pt x="3899822" y="4583679"/>
                </a:cubicBezTo>
                <a:cubicBezTo>
                  <a:pt x="3901109" y="4587839"/>
                  <a:pt x="3901827" y="4592238"/>
                  <a:pt x="3901827" y="4596816"/>
                </a:cubicBezTo>
                <a:lnTo>
                  <a:pt x="3901827" y="4596905"/>
                </a:lnTo>
                <a:cubicBezTo>
                  <a:pt x="3901827" y="4601963"/>
                  <a:pt x="3900929" y="4606780"/>
                  <a:pt x="3899373" y="4611329"/>
                </a:cubicBezTo>
                <a:lnTo>
                  <a:pt x="4019307" y="4680572"/>
                </a:lnTo>
                <a:cubicBezTo>
                  <a:pt x="4027416" y="4670488"/>
                  <a:pt x="4039176" y="4663455"/>
                  <a:pt x="4052552" y="4661451"/>
                </a:cubicBezTo>
                <a:lnTo>
                  <a:pt x="4052552" y="4641222"/>
                </a:lnTo>
                <a:cubicBezTo>
                  <a:pt x="3969813" y="4591609"/>
                  <a:pt x="3918105" y="4502018"/>
                  <a:pt x="3916489" y="4405544"/>
                </a:cubicBezTo>
                <a:close/>
                <a:moveTo>
                  <a:pt x="3491276" y="4395131"/>
                </a:moveTo>
                <a:cubicBezTo>
                  <a:pt x="3483256" y="4405425"/>
                  <a:pt x="3471496" y="4412666"/>
                  <a:pt x="3458031" y="4414791"/>
                </a:cubicBezTo>
                <a:lnTo>
                  <a:pt x="3458031" y="4552230"/>
                </a:lnTo>
                <a:cubicBezTo>
                  <a:pt x="3473800" y="4555162"/>
                  <a:pt x="3486637" y="4566414"/>
                  <a:pt x="3491844" y="4581285"/>
                </a:cubicBezTo>
                <a:cubicBezTo>
                  <a:pt x="3492113" y="4582063"/>
                  <a:pt x="3492383" y="4582871"/>
                  <a:pt x="3492622" y="4583679"/>
                </a:cubicBezTo>
                <a:cubicBezTo>
                  <a:pt x="3493909" y="4587839"/>
                  <a:pt x="3494627" y="4592238"/>
                  <a:pt x="3494627" y="4596816"/>
                </a:cubicBezTo>
                <a:lnTo>
                  <a:pt x="3494627" y="4596905"/>
                </a:lnTo>
                <a:cubicBezTo>
                  <a:pt x="3494627" y="4601963"/>
                  <a:pt x="3493729" y="4606780"/>
                  <a:pt x="3492173" y="4611329"/>
                </a:cubicBezTo>
                <a:lnTo>
                  <a:pt x="3612107" y="4680572"/>
                </a:lnTo>
                <a:cubicBezTo>
                  <a:pt x="3620216" y="4670488"/>
                  <a:pt x="3631976" y="4663455"/>
                  <a:pt x="3645352" y="4661451"/>
                </a:cubicBezTo>
                <a:lnTo>
                  <a:pt x="3645352" y="4641222"/>
                </a:lnTo>
                <a:cubicBezTo>
                  <a:pt x="3562613" y="4591609"/>
                  <a:pt x="3510905" y="4502018"/>
                  <a:pt x="3509290" y="4405544"/>
                </a:cubicBezTo>
                <a:close/>
                <a:moveTo>
                  <a:pt x="3084106" y="4395131"/>
                </a:moveTo>
                <a:cubicBezTo>
                  <a:pt x="3076086" y="4405425"/>
                  <a:pt x="3064326" y="4412666"/>
                  <a:pt x="3050861" y="4414791"/>
                </a:cubicBezTo>
                <a:lnTo>
                  <a:pt x="3050861" y="4552230"/>
                </a:lnTo>
                <a:cubicBezTo>
                  <a:pt x="3066630" y="4555162"/>
                  <a:pt x="3079468" y="4566414"/>
                  <a:pt x="3084674" y="4581285"/>
                </a:cubicBezTo>
                <a:cubicBezTo>
                  <a:pt x="3084944" y="4582063"/>
                  <a:pt x="3085213" y="4582871"/>
                  <a:pt x="3085452" y="4583679"/>
                </a:cubicBezTo>
                <a:cubicBezTo>
                  <a:pt x="3086739" y="4587839"/>
                  <a:pt x="3087457" y="4592238"/>
                  <a:pt x="3087457" y="4596816"/>
                </a:cubicBezTo>
                <a:lnTo>
                  <a:pt x="3087457" y="4596905"/>
                </a:lnTo>
                <a:cubicBezTo>
                  <a:pt x="3087457" y="4601963"/>
                  <a:pt x="3086560" y="4606780"/>
                  <a:pt x="3085004" y="4611329"/>
                </a:cubicBezTo>
                <a:lnTo>
                  <a:pt x="3204937" y="4680572"/>
                </a:lnTo>
                <a:cubicBezTo>
                  <a:pt x="3213047" y="4670488"/>
                  <a:pt x="3224806" y="4663455"/>
                  <a:pt x="3238182" y="4661451"/>
                </a:cubicBezTo>
                <a:lnTo>
                  <a:pt x="3238182" y="4641222"/>
                </a:lnTo>
                <a:cubicBezTo>
                  <a:pt x="3155444" y="4591609"/>
                  <a:pt x="3103736" y="4502018"/>
                  <a:pt x="3102120" y="4405544"/>
                </a:cubicBezTo>
                <a:close/>
                <a:moveTo>
                  <a:pt x="2676906" y="4395131"/>
                </a:moveTo>
                <a:cubicBezTo>
                  <a:pt x="2668887" y="4405425"/>
                  <a:pt x="2657127" y="4412666"/>
                  <a:pt x="2643661" y="4414791"/>
                </a:cubicBezTo>
                <a:lnTo>
                  <a:pt x="2643661" y="4552230"/>
                </a:lnTo>
                <a:cubicBezTo>
                  <a:pt x="2659431" y="4555162"/>
                  <a:pt x="2672268" y="4566414"/>
                  <a:pt x="2677475" y="4581285"/>
                </a:cubicBezTo>
                <a:cubicBezTo>
                  <a:pt x="2677744" y="4582063"/>
                  <a:pt x="2678013" y="4582871"/>
                  <a:pt x="2678253" y="4583679"/>
                </a:cubicBezTo>
                <a:cubicBezTo>
                  <a:pt x="2679539" y="4587839"/>
                  <a:pt x="2680257" y="4592238"/>
                  <a:pt x="2680257" y="4596816"/>
                </a:cubicBezTo>
                <a:lnTo>
                  <a:pt x="2680257" y="4596905"/>
                </a:lnTo>
                <a:cubicBezTo>
                  <a:pt x="2680257" y="4601963"/>
                  <a:pt x="2679360" y="4606780"/>
                  <a:pt x="2677804" y="4611329"/>
                </a:cubicBezTo>
                <a:lnTo>
                  <a:pt x="2797737" y="4680572"/>
                </a:lnTo>
                <a:cubicBezTo>
                  <a:pt x="2805847" y="4670488"/>
                  <a:pt x="2817607" y="4663455"/>
                  <a:pt x="2830982" y="4661451"/>
                </a:cubicBezTo>
                <a:lnTo>
                  <a:pt x="2830982" y="4641222"/>
                </a:lnTo>
                <a:cubicBezTo>
                  <a:pt x="2748244" y="4591609"/>
                  <a:pt x="2696536" y="4502018"/>
                  <a:pt x="2694920" y="4405544"/>
                </a:cubicBezTo>
                <a:close/>
                <a:moveTo>
                  <a:pt x="2269736" y="4395131"/>
                </a:moveTo>
                <a:cubicBezTo>
                  <a:pt x="2261717" y="4405425"/>
                  <a:pt x="2249957" y="4412666"/>
                  <a:pt x="2236491" y="4414791"/>
                </a:cubicBezTo>
                <a:lnTo>
                  <a:pt x="2236491" y="4552230"/>
                </a:lnTo>
                <a:cubicBezTo>
                  <a:pt x="2252261" y="4555162"/>
                  <a:pt x="2265098" y="4566414"/>
                  <a:pt x="2270305" y="4581285"/>
                </a:cubicBezTo>
                <a:cubicBezTo>
                  <a:pt x="2270574" y="4582063"/>
                  <a:pt x="2270843" y="4582871"/>
                  <a:pt x="2271083" y="4583679"/>
                </a:cubicBezTo>
                <a:cubicBezTo>
                  <a:pt x="2272369" y="4587839"/>
                  <a:pt x="2273088" y="4592238"/>
                  <a:pt x="2273088" y="4596816"/>
                </a:cubicBezTo>
                <a:lnTo>
                  <a:pt x="2273088" y="4596905"/>
                </a:lnTo>
                <a:cubicBezTo>
                  <a:pt x="2273088" y="4601963"/>
                  <a:pt x="2272190" y="4606780"/>
                  <a:pt x="2270634" y="4611329"/>
                </a:cubicBezTo>
                <a:lnTo>
                  <a:pt x="2390567" y="4680572"/>
                </a:lnTo>
                <a:cubicBezTo>
                  <a:pt x="2398677" y="4670488"/>
                  <a:pt x="2410437" y="4663455"/>
                  <a:pt x="2423812" y="4661451"/>
                </a:cubicBezTo>
                <a:lnTo>
                  <a:pt x="2423812" y="4641222"/>
                </a:lnTo>
                <a:cubicBezTo>
                  <a:pt x="2341074" y="4591609"/>
                  <a:pt x="2289366" y="4502018"/>
                  <a:pt x="2287750" y="4405544"/>
                </a:cubicBezTo>
                <a:close/>
                <a:moveTo>
                  <a:pt x="1862566" y="4395131"/>
                </a:moveTo>
                <a:cubicBezTo>
                  <a:pt x="1854547" y="4405425"/>
                  <a:pt x="1842787" y="4412666"/>
                  <a:pt x="1829321" y="4414791"/>
                </a:cubicBezTo>
                <a:lnTo>
                  <a:pt x="1829321" y="4552230"/>
                </a:lnTo>
                <a:cubicBezTo>
                  <a:pt x="1845091" y="4555162"/>
                  <a:pt x="1857928" y="4566414"/>
                  <a:pt x="1863135" y="4581285"/>
                </a:cubicBezTo>
                <a:cubicBezTo>
                  <a:pt x="1863404" y="4582063"/>
                  <a:pt x="1863673" y="4582871"/>
                  <a:pt x="1863913" y="4583679"/>
                </a:cubicBezTo>
                <a:cubicBezTo>
                  <a:pt x="1865199" y="4587839"/>
                  <a:pt x="1865918" y="4592238"/>
                  <a:pt x="1865918" y="4596816"/>
                </a:cubicBezTo>
                <a:lnTo>
                  <a:pt x="1865918" y="4596905"/>
                </a:lnTo>
                <a:cubicBezTo>
                  <a:pt x="1865918" y="4601963"/>
                  <a:pt x="1865020" y="4606780"/>
                  <a:pt x="1863464" y="4611329"/>
                </a:cubicBezTo>
                <a:lnTo>
                  <a:pt x="1983398" y="4680572"/>
                </a:lnTo>
                <a:cubicBezTo>
                  <a:pt x="1991507" y="4670488"/>
                  <a:pt x="2003267" y="4663455"/>
                  <a:pt x="2016643" y="4661451"/>
                </a:cubicBezTo>
                <a:lnTo>
                  <a:pt x="2016643" y="4641222"/>
                </a:lnTo>
                <a:cubicBezTo>
                  <a:pt x="1933904" y="4591609"/>
                  <a:pt x="1882196" y="4502018"/>
                  <a:pt x="1880580" y="4405544"/>
                </a:cubicBezTo>
                <a:close/>
                <a:moveTo>
                  <a:pt x="1455366" y="4395131"/>
                </a:moveTo>
                <a:cubicBezTo>
                  <a:pt x="1447347" y="4405425"/>
                  <a:pt x="1435587" y="4412666"/>
                  <a:pt x="1422121" y="4414791"/>
                </a:cubicBezTo>
                <a:lnTo>
                  <a:pt x="1422121" y="4552230"/>
                </a:lnTo>
                <a:cubicBezTo>
                  <a:pt x="1437891" y="4555162"/>
                  <a:pt x="1450728" y="4566414"/>
                  <a:pt x="1455935" y="4581285"/>
                </a:cubicBezTo>
                <a:cubicBezTo>
                  <a:pt x="1456204" y="4582063"/>
                  <a:pt x="1456473" y="4582871"/>
                  <a:pt x="1456713" y="4583679"/>
                </a:cubicBezTo>
                <a:cubicBezTo>
                  <a:pt x="1458000" y="4587839"/>
                  <a:pt x="1458718" y="4592238"/>
                  <a:pt x="1458718" y="4596816"/>
                </a:cubicBezTo>
                <a:lnTo>
                  <a:pt x="1458718" y="4596905"/>
                </a:lnTo>
                <a:cubicBezTo>
                  <a:pt x="1458718" y="4601963"/>
                  <a:pt x="1457820" y="4606780"/>
                  <a:pt x="1456264" y="4611329"/>
                </a:cubicBezTo>
                <a:lnTo>
                  <a:pt x="1576198" y="4680572"/>
                </a:lnTo>
                <a:cubicBezTo>
                  <a:pt x="1584307" y="4670488"/>
                  <a:pt x="1596067" y="4663455"/>
                  <a:pt x="1609443" y="4661451"/>
                </a:cubicBezTo>
                <a:lnTo>
                  <a:pt x="1609443" y="4641222"/>
                </a:lnTo>
                <a:cubicBezTo>
                  <a:pt x="1526704" y="4591609"/>
                  <a:pt x="1474996" y="4502018"/>
                  <a:pt x="1473380" y="4405544"/>
                </a:cubicBezTo>
                <a:close/>
                <a:moveTo>
                  <a:pt x="640997" y="4395131"/>
                </a:moveTo>
                <a:cubicBezTo>
                  <a:pt x="632977" y="4405425"/>
                  <a:pt x="621217" y="4412666"/>
                  <a:pt x="607752" y="4414791"/>
                </a:cubicBezTo>
                <a:lnTo>
                  <a:pt x="607752" y="4552230"/>
                </a:lnTo>
                <a:cubicBezTo>
                  <a:pt x="623521" y="4555162"/>
                  <a:pt x="636358" y="4566414"/>
                  <a:pt x="641565" y="4581285"/>
                </a:cubicBezTo>
                <a:cubicBezTo>
                  <a:pt x="641834" y="4582063"/>
                  <a:pt x="642104" y="4582871"/>
                  <a:pt x="642343" y="4583679"/>
                </a:cubicBezTo>
                <a:cubicBezTo>
                  <a:pt x="643630" y="4587839"/>
                  <a:pt x="644348" y="4592238"/>
                  <a:pt x="644348" y="4596816"/>
                </a:cubicBezTo>
                <a:lnTo>
                  <a:pt x="644348" y="4596905"/>
                </a:lnTo>
                <a:cubicBezTo>
                  <a:pt x="644348" y="4601963"/>
                  <a:pt x="643450" y="4606780"/>
                  <a:pt x="641894" y="4611329"/>
                </a:cubicBezTo>
                <a:lnTo>
                  <a:pt x="761828" y="4680572"/>
                </a:lnTo>
                <a:cubicBezTo>
                  <a:pt x="769937" y="4670488"/>
                  <a:pt x="781697" y="4663455"/>
                  <a:pt x="795073" y="4661451"/>
                </a:cubicBezTo>
                <a:lnTo>
                  <a:pt x="795073" y="4641222"/>
                </a:lnTo>
                <a:cubicBezTo>
                  <a:pt x="712334" y="4591609"/>
                  <a:pt x="660626" y="4502018"/>
                  <a:pt x="659011" y="4405544"/>
                </a:cubicBezTo>
                <a:close/>
                <a:moveTo>
                  <a:pt x="233827" y="4395131"/>
                </a:moveTo>
                <a:cubicBezTo>
                  <a:pt x="225807" y="4405425"/>
                  <a:pt x="214047" y="4412666"/>
                  <a:pt x="200582" y="4414791"/>
                </a:cubicBezTo>
                <a:lnTo>
                  <a:pt x="200582" y="4552230"/>
                </a:lnTo>
                <a:cubicBezTo>
                  <a:pt x="216351" y="4555162"/>
                  <a:pt x="229189" y="4566414"/>
                  <a:pt x="234395" y="4581285"/>
                </a:cubicBezTo>
                <a:cubicBezTo>
                  <a:pt x="234665" y="4582063"/>
                  <a:pt x="234934" y="4582871"/>
                  <a:pt x="235173" y="4583679"/>
                </a:cubicBezTo>
                <a:cubicBezTo>
                  <a:pt x="236460" y="4587839"/>
                  <a:pt x="237178" y="4592238"/>
                  <a:pt x="237178" y="4596816"/>
                </a:cubicBezTo>
                <a:lnTo>
                  <a:pt x="237178" y="4596905"/>
                </a:lnTo>
                <a:cubicBezTo>
                  <a:pt x="237178" y="4601963"/>
                  <a:pt x="236280" y="4606780"/>
                  <a:pt x="234724" y="4611329"/>
                </a:cubicBezTo>
                <a:lnTo>
                  <a:pt x="354658" y="4680572"/>
                </a:lnTo>
                <a:cubicBezTo>
                  <a:pt x="362767" y="4670488"/>
                  <a:pt x="374527" y="4663455"/>
                  <a:pt x="387903" y="4661451"/>
                </a:cubicBezTo>
                <a:lnTo>
                  <a:pt x="387903" y="4641222"/>
                </a:lnTo>
                <a:cubicBezTo>
                  <a:pt x="305164" y="4591609"/>
                  <a:pt x="253457" y="4502018"/>
                  <a:pt x="251841" y="4405544"/>
                </a:cubicBezTo>
                <a:close/>
                <a:moveTo>
                  <a:pt x="8377493" y="4395101"/>
                </a:moveTo>
                <a:cubicBezTo>
                  <a:pt x="8369474" y="4405395"/>
                  <a:pt x="8357714" y="4412636"/>
                  <a:pt x="8344249" y="4414761"/>
                </a:cubicBezTo>
                <a:lnTo>
                  <a:pt x="8344249" y="4552200"/>
                </a:lnTo>
                <a:cubicBezTo>
                  <a:pt x="8360019" y="4555132"/>
                  <a:pt x="8372855" y="4566414"/>
                  <a:pt x="8378062" y="4581285"/>
                </a:cubicBezTo>
                <a:cubicBezTo>
                  <a:pt x="8378331" y="4582063"/>
                  <a:pt x="8378601" y="4582871"/>
                  <a:pt x="8378840" y="4583679"/>
                </a:cubicBezTo>
                <a:cubicBezTo>
                  <a:pt x="8380127" y="4587839"/>
                  <a:pt x="8380845" y="4592238"/>
                  <a:pt x="8380845" y="4596816"/>
                </a:cubicBezTo>
                <a:lnTo>
                  <a:pt x="8380845" y="4596875"/>
                </a:lnTo>
                <a:cubicBezTo>
                  <a:pt x="8380845" y="4601933"/>
                  <a:pt x="8379947" y="4606750"/>
                  <a:pt x="8378391" y="4611299"/>
                </a:cubicBezTo>
                <a:lnTo>
                  <a:pt x="8498325" y="4680542"/>
                </a:lnTo>
                <a:cubicBezTo>
                  <a:pt x="8506434" y="4670458"/>
                  <a:pt x="8518194" y="4663425"/>
                  <a:pt x="8531570" y="4661421"/>
                </a:cubicBezTo>
                <a:lnTo>
                  <a:pt x="8531570" y="4641192"/>
                </a:lnTo>
                <a:cubicBezTo>
                  <a:pt x="8448831" y="4591579"/>
                  <a:pt x="8397123" y="4501988"/>
                  <a:pt x="8395507" y="4405514"/>
                </a:cubicBezTo>
                <a:close/>
                <a:moveTo>
                  <a:pt x="1048196" y="4395101"/>
                </a:moveTo>
                <a:cubicBezTo>
                  <a:pt x="1040177" y="4405395"/>
                  <a:pt x="1028417" y="4412636"/>
                  <a:pt x="1014951" y="4414761"/>
                </a:cubicBezTo>
                <a:lnTo>
                  <a:pt x="1014951" y="4552200"/>
                </a:lnTo>
                <a:cubicBezTo>
                  <a:pt x="1030721" y="4555132"/>
                  <a:pt x="1043558" y="4566414"/>
                  <a:pt x="1048765" y="4581285"/>
                </a:cubicBezTo>
                <a:cubicBezTo>
                  <a:pt x="1049034" y="4582063"/>
                  <a:pt x="1049304" y="4582871"/>
                  <a:pt x="1049543" y="4583679"/>
                </a:cubicBezTo>
                <a:cubicBezTo>
                  <a:pt x="1050830" y="4587839"/>
                  <a:pt x="1051548" y="4592238"/>
                  <a:pt x="1051548" y="4596816"/>
                </a:cubicBezTo>
                <a:lnTo>
                  <a:pt x="1051548" y="4596875"/>
                </a:lnTo>
                <a:cubicBezTo>
                  <a:pt x="1051548" y="4601933"/>
                  <a:pt x="1050650" y="4606750"/>
                  <a:pt x="1049094" y="4611299"/>
                </a:cubicBezTo>
                <a:lnTo>
                  <a:pt x="1169028" y="4680542"/>
                </a:lnTo>
                <a:cubicBezTo>
                  <a:pt x="1177137" y="4670458"/>
                  <a:pt x="1188897" y="4663425"/>
                  <a:pt x="1202273" y="4661421"/>
                </a:cubicBezTo>
                <a:lnTo>
                  <a:pt x="1202273" y="4641192"/>
                </a:lnTo>
                <a:cubicBezTo>
                  <a:pt x="1119534" y="4591579"/>
                  <a:pt x="1067826" y="4501988"/>
                  <a:pt x="1066210" y="4405514"/>
                </a:cubicBezTo>
                <a:close/>
                <a:moveTo>
                  <a:pt x="11959135" y="4395071"/>
                </a:moveTo>
                <a:lnTo>
                  <a:pt x="11941121" y="4405485"/>
                </a:lnTo>
                <a:cubicBezTo>
                  <a:pt x="11939505" y="4501958"/>
                  <a:pt x="11887797" y="4591519"/>
                  <a:pt x="11805028" y="4641163"/>
                </a:cubicBezTo>
                <a:lnTo>
                  <a:pt x="11805028" y="4661391"/>
                </a:lnTo>
                <a:cubicBezTo>
                  <a:pt x="11818404" y="4663366"/>
                  <a:pt x="11830164" y="4670428"/>
                  <a:pt x="11838273" y="4680512"/>
                </a:cubicBezTo>
                <a:lnTo>
                  <a:pt x="11838303" y="4680422"/>
                </a:lnTo>
                <a:lnTo>
                  <a:pt x="11958237" y="4611179"/>
                </a:lnTo>
                <a:cubicBezTo>
                  <a:pt x="11956681" y="4606661"/>
                  <a:pt x="11955783" y="4601813"/>
                  <a:pt x="11955783" y="4596756"/>
                </a:cubicBezTo>
                <a:cubicBezTo>
                  <a:pt x="11955783" y="4592178"/>
                  <a:pt x="11956501" y="4587779"/>
                  <a:pt x="11957787" y="4583620"/>
                </a:cubicBezTo>
                <a:cubicBezTo>
                  <a:pt x="11958027" y="4582812"/>
                  <a:pt x="11958297" y="4582034"/>
                  <a:pt x="11958565" y="4581226"/>
                </a:cubicBezTo>
                <a:cubicBezTo>
                  <a:pt x="11963772" y="4566384"/>
                  <a:pt x="11976580" y="4555132"/>
                  <a:pt x="11992379" y="4552170"/>
                </a:cubicBezTo>
                <a:lnTo>
                  <a:pt x="11992379" y="4414731"/>
                </a:lnTo>
                <a:cubicBezTo>
                  <a:pt x="11978914" y="4412606"/>
                  <a:pt x="11967154" y="4405395"/>
                  <a:pt x="11959135" y="4395071"/>
                </a:cubicBezTo>
                <a:close/>
                <a:moveTo>
                  <a:pt x="10737564" y="4395071"/>
                </a:moveTo>
                <a:lnTo>
                  <a:pt x="10719551" y="4405485"/>
                </a:lnTo>
                <a:cubicBezTo>
                  <a:pt x="10717935" y="4501958"/>
                  <a:pt x="10666227" y="4591519"/>
                  <a:pt x="10583458" y="4641163"/>
                </a:cubicBezTo>
                <a:lnTo>
                  <a:pt x="10583458" y="4661391"/>
                </a:lnTo>
                <a:lnTo>
                  <a:pt x="10583488" y="4661301"/>
                </a:lnTo>
                <a:cubicBezTo>
                  <a:pt x="10596865" y="4663276"/>
                  <a:pt x="10608624" y="4670338"/>
                  <a:pt x="10616733" y="4680422"/>
                </a:cubicBezTo>
                <a:lnTo>
                  <a:pt x="10736667" y="4611179"/>
                </a:lnTo>
                <a:cubicBezTo>
                  <a:pt x="10735111" y="4606661"/>
                  <a:pt x="10734213" y="4601813"/>
                  <a:pt x="10734213" y="4596756"/>
                </a:cubicBezTo>
                <a:cubicBezTo>
                  <a:pt x="10734213" y="4592178"/>
                  <a:pt x="10734932" y="4587779"/>
                  <a:pt x="10736218" y="4583620"/>
                </a:cubicBezTo>
                <a:cubicBezTo>
                  <a:pt x="10736458" y="4582812"/>
                  <a:pt x="10736727" y="4582004"/>
                  <a:pt x="10736996" y="4581226"/>
                </a:cubicBezTo>
                <a:cubicBezTo>
                  <a:pt x="10742203" y="4566384"/>
                  <a:pt x="10755010" y="4555132"/>
                  <a:pt x="10770810" y="4552170"/>
                </a:cubicBezTo>
                <a:lnTo>
                  <a:pt x="10770810" y="4414731"/>
                </a:lnTo>
                <a:cubicBezTo>
                  <a:pt x="10757344" y="4412606"/>
                  <a:pt x="10745584" y="4405395"/>
                  <a:pt x="10737564" y="4395071"/>
                </a:cubicBezTo>
                <a:close/>
                <a:moveTo>
                  <a:pt x="10330395" y="4395071"/>
                </a:moveTo>
                <a:lnTo>
                  <a:pt x="10312381" y="4405485"/>
                </a:lnTo>
                <a:cubicBezTo>
                  <a:pt x="10310765" y="4501958"/>
                  <a:pt x="10259057" y="4591519"/>
                  <a:pt x="10176289" y="4641163"/>
                </a:cubicBezTo>
                <a:lnTo>
                  <a:pt x="10176289" y="4661391"/>
                </a:lnTo>
                <a:lnTo>
                  <a:pt x="10176319" y="4661331"/>
                </a:lnTo>
                <a:cubicBezTo>
                  <a:pt x="10189694" y="4663306"/>
                  <a:pt x="10201454" y="4670368"/>
                  <a:pt x="10209563" y="4680452"/>
                </a:cubicBezTo>
                <a:lnTo>
                  <a:pt x="10329497" y="4611209"/>
                </a:lnTo>
                <a:cubicBezTo>
                  <a:pt x="10327941" y="4606691"/>
                  <a:pt x="10327043" y="4601843"/>
                  <a:pt x="10327043" y="4596786"/>
                </a:cubicBezTo>
                <a:cubicBezTo>
                  <a:pt x="10327043" y="4592208"/>
                  <a:pt x="10327761" y="4587809"/>
                  <a:pt x="10329049" y="4583650"/>
                </a:cubicBezTo>
                <a:cubicBezTo>
                  <a:pt x="10329288" y="4582842"/>
                  <a:pt x="10329557" y="4582034"/>
                  <a:pt x="10329826" y="4581226"/>
                </a:cubicBezTo>
                <a:cubicBezTo>
                  <a:pt x="10335033" y="4566384"/>
                  <a:pt x="10347840" y="4555132"/>
                  <a:pt x="10363640" y="4552170"/>
                </a:cubicBezTo>
                <a:lnTo>
                  <a:pt x="10363640" y="4414731"/>
                </a:lnTo>
                <a:cubicBezTo>
                  <a:pt x="10350174" y="4412606"/>
                  <a:pt x="10338414" y="4405395"/>
                  <a:pt x="10330395" y="4395071"/>
                </a:cubicBezTo>
                <a:close/>
                <a:moveTo>
                  <a:pt x="9923195" y="4395071"/>
                </a:moveTo>
                <a:lnTo>
                  <a:pt x="9905181" y="4405485"/>
                </a:lnTo>
                <a:cubicBezTo>
                  <a:pt x="9903565" y="4501958"/>
                  <a:pt x="9851857" y="4591519"/>
                  <a:pt x="9769089" y="4641163"/>
                </a:cubicBezTo>
                <a:lnTo>
                  <a:pt x="9769089" y="4661391"/>
                </a:lnTo>
                <a:lnTo>
                  <a:pt x="9769119" y="4661331"/>
                </a:lnTo>
                <a:cubicBezTo>
                  <a:pt x="9782494" y="4663306"/>
                  <a:pt x="9794254" y="4670368"/>
                  <a:pt x="9802364" y="4680452"/>
                </a:cubicBezTo>
                <a:lnTo>
                  <a:pt x="9922297" y="4611209"/>
                </a:lnTo>
                <a:cubicBezTo>
                  <a:pt x="9920741" y="4606691"/>
                  <a:pt x="9919844" y="4601843"/>
                  <a:pt x="9919844" y="4596786"/>
                </a:cubicBezTo>
                <a:cubicBezTo>
                  <a:pt x="9919844" y="4592208"/>
                  <a:pt x="9920562" y="4587809"/>
                  <a:pt x="9921849" y="4583650"/>
                </a:cubicBezTo>
                <a:cubicBezTo>
                  <a:pt x="9922088" y="4582842"/>
                  <a:pt x="9922357" y="4582034"/>
                  <a:pt x="9922627" y="4581226"/>
                </a:cubicBezTo>
                <a:cubicBezTo>
                  <a:pt x="9927833" y="4566384"/>
                  <a:pt x="9940641" y="4555132"/>
                  <a:pt x="9956440" y="4552170"/>
                </a:cubicBezTo>
                <a:lnTo>
                  <a:pt x="9956440" y="4414731"/>
                </a:lnTo>
                <a:cubicBezTo>
                  <a:pt x="9942975" y="4412606"/>
                  <a:pt x="9931214" y="4405395"/>
                  <a:pt x="9923195" y="4395071"/>
                </a:cubicBezTo>
                <a:close/>
                <a:moveTo>
                  <a:pt x="9516025" y="4395071"/>
                </a:moveTo>
                <a:lnTo>
                  <a:pt x="9498011" y="4405485"/>
                </a:lnTo>
                <a:cubicBezTo>
                  <a:pt x="9496396" y="4501958"/>
                  <a:pt x="9444688" y="4591519"/>
                  <a:pt x="9361919" y="4641163"/>
                </a:cubicBezTo>
                <a:lnTo>
                  <a:pt x="9361919" y="4661391"/>
                </a:lnTo>
                <a:lnTo>
                  <a:pt x="9361949" y="4661301"/>
                </a:lnTo>
                <a:cubicBezTo>
                  <a:pt x="9375324" y="4663276"/>
                  <a:pt x="9387085" y="4670338"/>
                  <a:pt x="9395194" y="4680422"/>
                </a:cubicBezTo>
                <a:lnTo>
                  <a:pt x="9515128" y="4611179"/>
                </a:lnTo>
                <a:cubicBezTo>
                  <a:pt x="9513572" y="4606661"/>
                  <a:pt x="9512674" y="4601813"/>
                  <a:pt x="9512674" y="4596756"/>
                </a:cubicBezTo>
                <a:cubicBezTo>
                  <a:pt x="9512674" y="4592178"/>
                  <a:pt x="9513392" y="4587779"/>
                  <a:pt x="9514679" y="4583620"/>
                </a:cubicBezTo>
                <a:cubicBezTo>
                  <a:pt x="9514918" y="4582812"/>
                  <a:pt x="9515187" y="4582004"/>
                  <a:pt x="9515457" y="4581226"/>
                </a:cubicBezTo>
                <a:cubicBezTo>
                  <a:pt x="9520663" y="4566384"/>
                  <a:pt x="9533471" y="4555132"/>
                  <a:pt x="9549270" y="4552170"/>
                </a:cubicBezTo>
                <a:lnTo>
                  <a:pt x="9549270" y="4414731"/>
                </a:lnTo>
                <a:cubicBezTo>
                  <a:pt x="9535805" y="4412606"/>
                  <a:pt x="9524045" y="4405395"/>
                  <a:pt x="9516025" y="4395071"/>
                </a:cubicBezTo>
                <a:close/>
                <a:moveTo>
                  <a:pt x="9108856" y="4395071"/>
                </a:moveTo>
                <a:lnTo>
                  <a:pt x="9090842" y="4405485"/>
                </a:lnTo>
                <a:cubicBezTo>
                  <a:pt x="9089226" y="4501958"/>
                  <a:pt x="9037518" y="4591519"/>
                  <a:pt x="8954749" y="4641163"/>
                </a:cubicBezTo>
                <a:lnTo>
                  <a:pt x="8954749" y="4661391"/>
                </a:lnTo>
                <a:lnTo>
                  <a:pt x="8954779" y="4661301"/>
                </a:lnTo>
                <a:cubicBezTo>
                  <a:pt x="8968155" y="4663276"/>
                  <a:pt x="8979915" y="4670338"/>
                  <a:pt x="8988024" y="4680422"/>
                </a:cubicBezTo>
                <a:lnTo>
                  <a:pt x="9107958" y="4611179"/>
                </a:lnTo>
                <a:cubicBezTo>
                  <a:pt x="9106402" y="4606661"/>
                  <a:pt x="9105504" y="4601813"/>
                  <a:pt x="9105504" y="4596756"/>
                </a:cubicBezTo>
                <a:cubicBezTo>
                  <a:pt x="9105504" y="4592178"/>
                  <a:pt x="9106222" y="4587779"/>
                  <a:pt x="9107508" y="4583620"/>
                </a:cubicBezTo>
                <a:cubicBezTo>
                  <a:pt x="9107748" y="4582812"/>
                  <a:pt x="9108018" y="4582034"/>
                  <a:pt x="9108287" y="4581226"/>
                </a:cubicBezTo>
                <a:cubicBezTo>
                  <a:pt x="9113493" y="4566384"/>
                  <a:pt x="9126301" y="4555132"/>
                  <a:pt x="9142100" y="4552170"/>
                </a:cubicBezTo>
                <a:lnTo>
                  <a:pt x="9142100" y="4414731"/>
                </a:lnTo>
                <a:cubicBezTo>
                  <a:pt x="9128635" y="4412606"/>
                  <a:pt x="9116875" y="4405395"/>
                  <a:pt x="9108856" y="4395071"/>
                </a:cubicBezTo>
                <a:close/>
                <a:moveTo>
                  <a:pt x="8701656" y="4395071"/>
                </a:moveTo>
                <a:lnTo>
                  <a:pt x="8683642" y="4405485"/>
                </a:lnTo>
                <a:cubicBezTo>
                  <a:pt x="8682026" y="4501958"/>
                  <a:pt x="8630318" y="4591519"/>
                  <a:pt x="8547549" y="4641163"/>
                </a:cubicBezTo>
                <a:lnTo>
                  <a:pt x="8547549" y="4661391"/>
                </a:lnTo>
                <a:lnTo>
                  <a:pt x="8547579" y="4661301"/>
                </a:lnTo>
                <a:cubicBezTo>
                  <a:pt x="8560955" y="4663276"/>
                  <a:pt x="8572715" y="4670338"/>
                  <a:pt x="8580824" y="4680422"/>
                </a:cubicBezTo>
                <a:lnTo>
                  <a:pt x="8700758" y="4611179"/>
                </a:lnTo>
                <a:cubicBezTo>
                  <a:pt x="8699202" y="4606661"/>
                  <a:pt x="8698304" y="4601813"/>
                  <a:pt x="8698304" y="4596756"/>
                </a:cubicBezTo>
                <a:cubicBezTo>
                  <a:pt x="8698304" y="4592178"/>
                  <a:pt x="8699022" y="4587779"/>
                  <a:pt x="8700309" y="4583620"/>
                </a:cubicBezTo>
                <a:cubicBezTo>
                  <a:pt x="8700548" y="4582812"/>
                  <a:pt x="8700818" y="4582004"/>
                  <a:pt x="8701087" y="4581226"/>
                </a:cubicBezTo>
                <a:cubicBezTo>
                  <a:pt x="8706294" y="4566384"/>
                  <a:pt x="8719101" y="4555132"/>
                  <a:pt x="8734900" y="4552170"/>
                </a:cubicBezTo>
                <a:lnTo>
                  <a:pt x="8734900" y="4414731"/>
                </a:lnTo>
                <a:cubicBezTo>
                  <a:pt x="8721435" y="4412606"/>
                  <a:pt x="8709675" y="4405395"/>
                  <a:pt x="8701656" y="4395071"/>
                </a:cubicBezTo>
                <a:close/>
                <a:moveTo>
                  <a:pt x="8294485" y="4395071"/>
                </a:moveTo>
                <a:lnTo>
                  <a:pt x="8276471" y="4405485"/>
                </a:lnTo>
                <a:cubicBezTo>
                  <a:pt x="8274855" y="4501958"/>
                  <a:pt x="8223148" y="4591519"/>
                  <a:pt x="8140379" y="4641163"/>
                </a:cubicBezTo>
                <a:lnTo>
                  <a:pt x="8140379" y="4661391"/>
                </a:lnTo>
                <a:lnTo>
                  <a:pt x="8140409" y="4661301"/>
                </a:lnTo>
                <a:cubicBezTo>
                  <a:pt x="8153785" y="4663276"/>
                  <a:pt x="8165545" y="4670338"/>
                  <a:pt x="8173655" y="4680422"/>
                </a:cubicBezTo>
                <a:lnTo>
                  <a:pt x="8293588" y="4611179"/>
                </a:lnTo>
                <a:cubicBezTo>
                  <a:pt x="8292032" y="4606661"/>
                  <a:pt x="8291134" y="4601813"/>
                  <a:pt x="8291134" y="4596756"/>
                </a:cubicBezTo>
                <a:cubicBezTo>
                  <a:pt x="8291134" y="4592178"/>
                  <a:pt x="8291853" y="4587779"/>
                  <a:pt x="8293139" y="4583620"/>
                </a:cubicBezTo>
                <a:cubicBezTo>
                  <a:pt x="8293379" y="4582812"/>
                  <a:pt x="8293648" y="4582034"/>
                  <a:pt x="8293917" y="4581226"/>
                </a:cubicBezTo>
                <a:cubicBezTo>
                  <a:pt x="8299124" y="4566384"/>
                  <a:pt x="8311931" y="4555132"/>
                  <a:pt x="8327731" y="4552170"/>
                </a:cubicBezTo>
                <a:lnTo>
                  <a:pt x="8327731" y="4414731"/>
                </a:lnTo>
                <a:cubicBezTo>
                  <a:pt x="8314265" y="4412606"/>
                  <a:pt x="8302505" y="4405395"/>
                  <a:pt x="8294485" y="4395071"/>
                </a:cubicBezTo>
                <a:close/>
                <a:moveTo>
                  <a:pt x="7887286" y="4395071"/>
                </a:moveTo>
                <a:lnTo>
                  <a:pt x="7869272" y="4405485"/>
                </a:lnTo>
                <a:cubicBezTo>
                  <a:pt x="7867656" y="4501958"/>
                  <a:pt x="7815948" y="4591519"/>
                  <a:pt x="7733180" y="4641163"/>
                </a:cubicBezTo>
                <a:lnTo>
                  <a:pt x="7733180" y="4661391"/>
                </a:lnTo>
                <a:lnTo>
                  <a:pt x="7733209" y="4661301"/>
                </a:lnTo>
                <a:cubicBezTo>
                  <a:pt x="7746586" y="4663276"/>
                  <a:pt x="7758346" y="4670338"/>
                  <a:pt x="7766455" y="4680422"/>
                </a:cubicBezTo>
                <a:lnTo>
                  <a:pt x="7886389" y="4611179"/>
                </a:lnTo>
                <a:cubicBezTo>
                  <a:pt x="7884833" y="4606661"/>
                  <a:pt x="7883935" y="4601813"/>
                  <a:pt x="7883935" y="4596756"/>
                </a:cubicBezTo>
                <a:cubicBezTo>
                  <a:pt x="7883935" y="4592178"/>
                  <a:pt x="7884653" y="4587779"/>
                  <a:pt x="7885939" y="4583620"/>
                </a:cubicBezTo>
                <a:cubicBezTo>
                  <a:pt x="7886179" y="4582812"/>
                  <a:pt x="7886448" y="4582004"/>
                  <a:pt x="7886717" y="4581226"/>
                </a:cubicBezTo>
                <a:cubicBezTo>
                  <a:pt x="7891924" y="4566384"/>
                  <a:pt x="7904731" y="4555132"/>
                  <a:pt x="7920531" y="4552170"/>
                </a:cubicBezTo>
                <a:lnTo>
                  <a:pt x="7920531" y="4414731"/>
                </a:lnTo>
                <a:cubicBezTo>
                  <a:pt x="7907066" y="4412606"/>
                  <a:pt x="7895306" y="4405395"/>
                  <a:pt x="7887286" y="4395071"/>
                </a:cubicBezTo>
                <a:close/>
                <a:moveTo>
                  <a:pt x="7480116" y="4395071"/>
                </a:moveTo>
                <a:lnTo>
                  <a:pt x="7462102" y="4405485"/>
                </a:lnTo>
                <a:cubicBezTo>
                  <a:pt x="7460486" y="4501958"/>
                  <a:pt x="7408778" y="4591519"/>
                  <a:pt x="7326010" y="4641163"/>
                </a:cubicBezTo>
                <a:lnTo>
                  <a:pt x="7326010" y="4661391"/>
                </a:lnTo>
                <a:lnTo>
                  <a:pt x="7326040" y="4661301"/>
                </a:lnTo>
                <a:cubicBezTo>
                  <a:pt x="7339416" y="4663276"/>
                  <a:pt x="7351175" y="4670338"/>
                  <a:pt x="7359285" y="4680422"/>
                </a:cubicBezTo>
                <a:lnTo>
                  <a:pt x="7479219" y="4611179"/>
                </a:lnTo>
                <a:cubicBezTo>
                  <a:pt x="7477662" y="4606661"/>
                  <a:pt x="7476765" y="4601813"/>
                  <a:pt x="7476765" y="4596756"/>
                </a:cubicBezTo>
                <a:cubicBezTo>
                  <a:pt x="7476765" y="4592178"/>
                  <a:pt x="7477483" y="4587779"/>
                  <a:pt x="7478770" y="4583620"/>
                </a:cubicBezTo>
                <a:cubicBezTo>
                  <a:pt x="7479009" y="4582812"/>
                  <a:pt x="7479278" y="4582034"/>
                  <a:pt x="7479548" y="4581226"/>
                </a:cubicBezTo>
                <a:cubicBezTo>
                  <a:pt x="7484755" y="4566384"/>
                  <a:pt x="7497561" y="4555132"/>
                  <a:pt x="7513361" y="4552170"/>
                </a:cubicBezTo>
                <a:lnTo>
                  <a:pt x="7513361" y="4414731"/>
                </a:lnTo>
                <a:cubicBezTo>
                  <a:pt x="7499895" y="4412606"/>
                  <a:pt x="7488136" y="4405395"/>
                  <a:pt x="7480116" y="4395071"/>
                </a:cubicBezTo>
                <a:close/>
                <a:moveTo>
                  <a:pt x="7072916" y="4395071"/>
                </a:moveTo>
                <a:lnTo>
                  <a:pt x="7054902" y="4405485"/>
                </a:lnTo>
                <a:cubicBezTo>
                  <a:pt x="7053286" y="4501958"/>
                  <a:pt x="7001578" y="4591519"/>
                  <a:pt x="6918810" y="4641163"/>
                </a:cubicBezTo>
                <a:lnTo>
                  <a:pt x="6918810" y="4661391"/>
                </a:lnTo>
                <a:lnTo>
                  <a:pt x="6918840" y="4661301"/>
                </a:lnTo>
                <a:cubicBezTo>
                  <a:pt x="6932216" y="4663276"/>
                  <a:pt x="6943975" y="4670338"/>
                  <a:pt x="6952085" y="4680422"/>
                </a:cubicBezTo>
                <a:lnTo>
                  <a:pt x="7072018" y="4611179"/>
                </a:lnTo>
                <a:cubicBezTo>
                  <a:pt x="7070462" y="4606661"/>
                  <a:pt x="7069565" y="4601813"/>
                  <a:pt x="7069565" y="4596756"/>
                </a:cubicBezTo>
                <a:cubicBezTo>
                  <a:pt x="7069565" y="4592178"/>
                  <a:pt x="7070283" y="4587779"/>
                  <a:pt x="7071570" y="4583620"/>
                </a:cubicBezTo>
                <a:cubicBezTo>
                  <a:pt x="7071810" y="4582812"/>
                  <a:pt x="7072078" y="4582034"/>
                  <a:pt x="7072348" y="4581226"/>
                </a:cubicBezTo>
                <a:cubicBezTo>
                  <a:pt x="7077555" y="4566384"/>
                  <a:pt x="7090362" y="4555132"/>
                  <a:pt x="7106162" y="4552170"/>
                </a:cubicBezTo>
                <a:lnTo>
                  <a:pt x="7106162" y="4414731"/>
                </a:lnTo>
                <a:cubicBezTo>
                  <a:pt x="7092696" y="4412606"/>
                  <a:pt x="7080936" y="4405395"/>
                  <a:pt x="7072916" y="4395071"/>
                </a:cubicBezTo>
                <a:close/>
                <a:moveTo>
                  <a:pt x="6665746" y="4395071"/>
                </a:moveTo>
                <a:lnTo>
                  <a:pt x="6647732" y="4405485"/>
                </a:lnTo>
                <a:cubicBezTo>
                  <a:pt x="6646117" y="4501958"/>
                  <a:pt x="6594409" y="4591519"/>
                  <a:pt x="6511640" y="4641163"/>
                </a:cubicBezTo>
                <a:lnTo>
                  <a:pt x="6511640" y="4661391"/>
                </a:lnTo>
                <a:lnTo>
                  <a:pt x="6511670" y="4661301"/>
                </a:lnTo>
                <a:cubicBezTo>
                  <a:pt x="6525046" y="4663276"/>
                  <a:pt x="6536806" y="4670338"/>
                  <a:pt x="6544915" y="4680422"/>
                </a:cubicBezTo>
                <a:lnTo>
                  <a:pt x="6664849" y="4611179"/>
                </a:lnTo>
                <a:cubicBezTo>
                  <a:pt x="6663293" y="4606661"/>
                  <a:pt x="6662395" y="4601813"/>
                  <a:pt x="6662395" y="4596756"/>
                </a:cubicBezTo>
                <a:cubicBezTo>
                  <a:pt x="6662395" y="4592178"/>
                  <a:pt x="6663113" y="4587779"/>
                  <a:pt x="6664400" y="4583620"/>
                </a:cubicBezTo>
                <a:cubicBezTo>
                  <a:pt x="6664639" y="4582812"/>
                  <a:pt x="6664909" y="4582004"/>
                  <a:pt x="6665178" y="4581226"/>
                </a:cubicBezTo>
                <a:cubicBezTo>
                  <a:pt x="6670385" y="4566384"/>
                  <a:pt x="6683192" y="4555132"/>
                  <a:pt x="6698992" y="4552170"/>
                </a:cubicBezTo>
                <a:lnTo>
                  <a:pt x="6698992" y="4414731"/>
                </a:lnTo>
                <a:cubicBezTo>
                  <a:pt x="6685526" y="4412606"/>
                  <a:pt x="6673766" y="4405395"/>
                  <a:pt x="6665746" y="4395071"/>
                </a:cubicBezTo>
                <a:close/>
                <a:moveTo>
                  <a:pt x="6258547" y="4395071"/>
                </a:moveTo>
                <a:lnTo>
                  <a:pt x="6240533" y="4405485"/>
                </a:lnTo>
                <a:cubicBezTo>
                  <a:pt x="6238917" y="4501958"/>
                  <a:pt x="6187209" y="4591519"/>
                  <a:pt x="6104441" y="4641163"/>
                </a:cubicBezTo>
                <a:lnTo>
                  <a:pt x="6104441" y="4661391"/>
                </a:lnTo>
                <a:lnTo>
                  <a:pt x="6104471" y="4661301"/>
                </a:lnTo>
                <a:cubicBezTo>
                  <a:pt x="6117846" y="4663276"/>
                  <a:pt x="6129606" y="4670338"/>
                  <a:pt x="6137715" y="4680422"/>
                </a:cubicBezTo>
                <a:lnTo>
                  <a:pt x="6257649" y="4611179"/>
                </a:lnTo>
                <a:cubicBezTo>
                  <a:pt x="6256093" y="4606661"/>
                  <a:pt x="6255195" y="4601813"/>
                  <a:pt x="6255195" y="4596756"/>
                </a:cubicBezTo>
                <a:cubicBezTo>
                  <a:pt x="6255195" y="4592178"/>
                  <a:pt x="6255913" y="4587779"/>
                  <a:pt x="6257201" y="4583620"/>
                </a:cubicBezTo>
                <a:cubicBezTo>
                  <a:pt x="6257439" y="4582812"/>
                  <a:pt x="6257709" y="4582034"/>
                  <a:pt x="6257978" y="4581226"/>
                </a:cubicBezTo>
                <a:cubicBezTo>
                  <a:pt x="6263185" y="4566384"/>
                  <a:pt x="6275992" y="4555132"/>
                  <a:pt x="6291792" y="4552170"/>
                </a:cubicBezTo>
                <a:lnTo>
                  <a:pt x="6291792" y="4414731"/>
                </a:lnTo>
                <a:cubicBezTo>
                  <a:pt x="6278326" y="4412606"/>
                  <a:pt x="6266566" y="4405395"/>
                  <a:pt x="6258547" y="4395071"/>
                </a:cubicBezTo>
                <a:close/>
                <a:moveTo>
                  <a:pt x="5851377" y="4395071"/>
                </a:moveTo>
                <a:lnTo>
                  <a:pt x="5833364" y="4405485"/>
                </a:lnTo>
                <a:cubicBezTo>
                  <a:pt x="5831747" y="4501958"/>
                  <a:pt x="5780039" y="4591519"/>
                  <a:pt x="5697271" y="4641163"/>
                </a:cubicBezTo>
                <a:lnTo>
                  <a:pt x="5697271" y="4661391"/>
                </a:lnTo>
                <a:lnTo>
                  <a:pt x="5697300" y="4661301"/>
                </a:lnTo>
                <a:cubicBezTo>
                  <a:pt x="5710676" y="4663276"/>
                  <a:pt x="5722436" y="4670338"/>
                  <a:pt x="5730545" y="4680422"/>
                </a:cubicBezTo>
                <a:lnTo>
                  <a:pt x="5850479" y="4611179"/>
                </a:lnTo>
                <a:cubicBezTo>
                  <a:pt x="5848923" y="4606661"/>
                  <a:pt x="5848025" y="4601813"/>
                  <a:pt x="5848025" y="4596756"/>
                </a:cubicBezTo>
                <a:cubicBezTo>
                  <a:pt x="5848025" y="4592178"/>
                  <a:pt x="5848744" y="4587779"/>
                  <a:pt x="5850031" y="4583620"/>
                </a:cubicBezTo>
                <a:cubicBezTo>
                  <a:pt x="5850270" y="4582812"/>
                  <a:pt x="5850539" y="4582004"/>
                  <a:pt x="5850809" y="4581226"/>
                </a:cubicBezTo>
                <a:cubicBezTo>
                  <a:pt x="5856015" y="4566384"/>
                  <a:pt x="5868823" y="4555132"/>
                  <a:pt x="5884622" y="4552170"/>
                </a:cubicBezTo>
                <a:lnTo>
                  <a:pt x="5884622" y="4414731"/>
                </a:lnTo>
                <a:cubicBezTo>
                  <a:pt x="5871157" y="4412606"/>
                  <a:pt x="5859397" y="4405395"/>
                  <a:pt x="5851377" y="4395071"/>
                </a:cubicBezTo>
                <a:close/>
                <a:moveTo>
                  <a:pt x="5444207" y="4395071"/>
                </a:moveTo>
                <a:lnTo>
                  <a:pt x="5426193" y="4405485"/>
                </a:lnTo>
                <a:cubicBezTo>
                  <a:pt x="5424578" y="4501958"/>
                  <a:pt x="5372870" y="4591519"/>
                  <a:pt x="5290102" y="4641163"/>
                </a:cubicBezTo>
                <a:lnTo>
                  <a:pt x="5290102" y="4661391"/>
                </a:lnTo>
                <a:lnTo>
                  <a:pt x="5290131" y="4661301"/>
                </a:lnTo>
                <a:cubicBezTo>
                  <a:pt x="5303506" y="4663276"/>
                  <a:pt x="5315266" y="4670338"/>
                  <a:pt x="5323376" y="4680422"/>
                </a:cubicBezTo>
                <a:lnTo>
                  <a:pt x="5443309" y="4611179"/>
                </a:lnTo>
                <a:cubicBezTo>
                  <a:pt x="5441753" y="4606661"/>
                  <a:pt x="5440856" y="4601813"/>
                  <a:pt x="5440856" y="4596756"/>
                </a:cubicBezTo>
                <a:cubicBezTo>
                  <a:pt x="5440856" y="4592178"/>
                  <a:pt x="5441574" y="4587779"/>
                  <a:pt x="5442860" y="4583620"/>
                </a:cubicBezTo>
                <a:cubicBezTo>
                  <a:pt x="5443100" y="4582812"/>
                  <a:pt x="5443370" y="4582034"/>
                  <a:pt x="5443638" y="4581226"/>
                </a:cubicBezTo>
                <a:cubicBezTo>
                  <a:pt x="5448845" y="4566384"/>
                  <a:pt x="5461652" y="4555132"/>
                  <a:pt x="5477453" y="4552170"/>
                </a:cubicBezTo>
                <a:lnTo>
                  <a:pt x="5477453" y="4414731"/>
                </a:lnTo>
                <a:cubicBezTo>
                  <a:pt x="5463987" y="4412606"/>
                  <a:pt x="5452226" y="4405395"/>
                  <a:pt x="5444207" y="4395071"/>
                </a:cubicBezTo>
                <a:close/>
                <a:moveTo>
                  <a:pt x="5037007" y="4395071"/>
                </a:moveTo>
                <a:lnTo>
                  <a:pt x="5018993" y="4405485"/>
                </a:lnTo>
                <a:cubicBezTo>
                  <a:pt x="5017377" y="4501958"/>
                  <a:pt x="4965669" y="4591519"/>
                  <a:pt x="4882901" y="4641163"/>
                </a:cubicBezTo>
                <a:lnTo>
                  <a:pt x="4882901" y="4661391"/>
                </a:lnTo>
                <a:lnTo>
                  <a:pt x="4882931" y="4661301"/>
                </a:lnTo>
                <a:cubicBezTo>
                  <a:pt x="4896307" y="4663276"/>
                  <a:pt x="4908067" y="4670338"/>
                  <a:pt x="4916177" y="4680422"/>
                </a:cubicBezTo>
                <a:lnTo>
                  <a:pt x="5036110" y="4611179"/>
                </a:lnTo>
                <a:cubicBezTo>
                  <a:pt x="5034555" y="4606661"/>
                  <a:pt x="5033656" y="4601813"/>
                  <a:pt x="5033656" y="4596756"/>
                </a:cubicBezTo>
                <a:cubicBezTo>
                  <a:pt x="5033656" y="4592178"/>
                  <a:pt x="5034375" y="4587779"/>
                  <a:pt x="5035661" y="4583620"/>
                </a:cubicBezTo>
                <a:cubicBezTo>
                  <a:pt x="5035901" y="4582812"/>
                  <a:pt x="5036169" y="4582034"/>
                  <a:pt x="5036439" y="4581226"/>
                </a:cubicBezTo>
                <a:cubicBezTo>
                  <a:pt x="5041645" y="4566384"/>
                  <a:pt x="5054453" y="4555132"/>
                  <a:pt x="5070252" y="4552170"/>
                </a:cubicBezTo>
                <a:lnTo>
                  <a:pt x="5070252" y="4414731"/>
                </a:lnTo>
                <a:cubicBezTo>
                  <a:pt x="5056788" y="4412606"/>
                  <a:pt x="5045027" y="4405395"/>
                  <a:pt x="5037007" y="4395071"/>
                </a:cubicBezTo>
                <a:close/>
                <a:moveTo>
                  <a:pt x="4629838" y="4395071"/>
                </a:moveTo>
                <a:lnTo>
                  <a:pt x="4611824" y="4405485"/>
                </a:lnTo>
                <a:cubicBezTo>
                  <a:pt x="4610207" y="4501958"/>
                  <a:pt x="4558499" y="4591519"/>
                  <a:pt x="4475731" y="4641163"/>
                </a:cubicBezTo>
                <a:lnTo>
                  <a:pt x="4475731" y="4661391"/>
                </a:lnTo>
                <a:lnTo>
                  <a:pt x="4475761" y="4661301"/>
                </a:lnTo>
                <a:cubicBezTo>
                  <a:pt x="4489137" y="4663276"/>
                  <a:pt x="4500896" y="4670338"/>
                  <a:pt x="4509006" y="4680422"/>
                </a:cubicBezTo>
                <a:lnTo>
                  <a:pt x="4628940" y="4611179"/>
                </a:lnTo>
                <a:cubicBezTo>
                  <a:pt x="4627383" y="4606661"/>
                  <a:pt x="4626486" y="4601813"/>
                  <a:pt x="4626486" y="4596756"/>
                </a:cubicBezTo>
                <a:cubicBezTo>
                  <a:pt x="4626486" y="4592178"/>
                  <a:pt x="4627204" y="4587779"/>
                  <a:pt x="4628491" y="4583620"/>
                </a:cubicBezTo>
                <a:cubicBezTo>
                  <a:pt x="4628730" y="4582812"/>
                  <a:pt x="4628999" y="4582034"/>
                  <a:pt x="4629269" y="4581226"/>
                </a:cubicBezTo>
                <a:cubicBezTo>
                  <a:pt x="4634475" y="4566384"/>
                  <a:pt x="4647283" y="4555132"/>
                  <a:pt x="4663082" y="4552170"/>
                </a:cubicBezTo>
                <a:lnTo>
                  <a:pt x="4663082" y="4414731"/>
                </a:lnTo>
                <a:cubicBezTo>
                  <a:pt x="4649617" y="4412606"/>
                  <a:pt x="4637858" y="4405395"/>
                  <a:pt x="4629838" y="4395071"/>
                </a:cubicBezTo>
                <a:close/>
                <a:moveTo>
                  <a:pt x="4222637" y="4395071"/>
                </a:moveTo>
                <a:lnTo>
                  <a:pt x="4204624" y="4405485"/>
                </a:lnTo>
                <a:cubicBezTo>
                  <a:pt x="4203009" y="4501958"/>
                  <a:pt x="4151300" y="4591519"/>
                  <a:pt x="4068531" y="4641163"/>
                </a:cubicBezTo>
                <a:lnTo>
                  <a:pt x="4068531" y="4661391"/>
                </a:lnTo>
                <a:lnTo>
                  <a:pt x="4068561" y="4661301"/>
                </a:lnTo>
                <a:cubicBezTo>
                  <a:pt x="4081937" y="4663276"/>
                  <a:pt x="4093697" y="4670338"/>
                  <a:pt x="4101806" y="4680422"/>
                </a:cubicBezTo>
                <a:lnTo>
                  <a:pt x="4221740" y="4611179"/>
                </a:lnTo>
                <a:cubicBezTo>
                  <a:pt x="4220184" y="4606661"/>
                  <a:pt x="4219286" y="4601813"/>
                  <a:pt x="4219286" y="4596756"/>
                </a:cubicBezTo>
                <a:cubicBezTo>
                  <a:pt x="4219286" y="4592178"/>
                  <a:pt x="4220004" y="4587779"/>
                  <a:pt x="4221291" y="4583620"/>
                </a:cubicBezTo>
                <a:cubicBezTo>
                  <a:pt x="4221530" y="4582812"/>
                  <a:pt x="4221800" y="4582004"/>
                  <a:pt x="4222069" y="4581226"/>
                </a:cubicBezTo>
                <a:cubicBezTo>
                  <a:pt x="4227276" y="4566384"/>
                  <a:pt x="4240083" y="4555132"/>
                  <a:pt x="4255884" y="4552170"/>
                </a:cubicBezTo>
                <a:lnTo>
                  <a:pt x="4255884" y="4414731"/>
                </a:lnTo>
                <a:cubicBezTo>
                  <a:pt x="4242417" y="4412606"/>
                  <a:pt x="4230657" y="4405395"/>
                  <a:pt x="4222637" y="4395071"/>
                </a:cubicBezTo>
                <a:close/>
                <a:moveTo>
                  <a:pt x="3815467" y="4395071"/>
                </a:moveTo>
                <a:lnTo>
                  <a:pt x="3797453" y="4405485"/>
                </a:lnTo>
                <a:cubicBezTo>
                  <a:pt x="3795837" y="4501958"/>
                  <a:pt x="3744130" y="4591519"/>
                  <a:pt x="3661361" y="4641163"/>
                </a:cubicBezTo>
                <a:lnTo>
                  <a:pt x="3661361" y="4661391"/>
                </a:lnTo>
                <a:lnTo>
                  <a:pt x="3661391" y="4661301"/>
                </a:lnTo>
                <a:cubicBezTo>
                  <a:pt x="3674767" y="4663276"/>
                  <a:pt x="3686527" y="4670338"/>
                  <a:pt x="3694636" y="4680422"/>
                </a:cubicBezTo>
                <a:lnTo>
                  <a:pt x="3814570" y="4611179"/>
                </a:lnTo>
                <a:cubicBezTo>
                  <a:pt x="3813014" y="4606661"/>
                  <a:pt x="3812116" y="4601813"/>
                  <a:pt x="3812116" y="4596756"/>
                </a:cubicBezTo>
                <a:cubicBezTo>
                  <a:pt x="3812116" y="4592178"/>
                  <a:pt x="3812834" y="4587779"/>
                  <a:pt x="3814121" y="4583620"/>
                </a:cubicBezTo>
                <a:cubicBezTo>
                  <a:pt x="3814360" y="4582812"/>
                  <a:pt x="3814630" y="4582034"/>
                  <a:pt x="3814899" y="4581226"/>
                </a:cubicBezTo>
                <a:cubicBezTo>
                  <a:pt x="3820106" y="4566384"/>
                  <a:pt x="3832913" y="4555132"/>
                  <a:pt x="3848713" y="4552170"/>
                </a:cubicBezTo>
                <a:lnTo>
                  <a:pt x="3848713" y="4414731"/>
                </a:lnTo>
                <a:cubicBezTo>
                  <a:pt x="3835247" y="4412606"/>
                  <a:pt x="3823487" y="4405395"/>
                  <a:pt x="3815467" y="4395071"/>
                </a:cubicBezTo>
                <a:close/>
                <a:moveTo>
                  <a:pt x="3408268" y="4395071"/>
                </a:moveTo>
                <a:lnTo>
                  <a:pt x="3390254" y="4405485"/>
                </a:lnTo>
                <a:cubicBezTo>
                  <a:pt x="3388638" y="4501958"/>
                  <a:pt x="3336930" y="4591519"/>
                  <a:pt x="3254161" y="4641163"/>
                </a:cubicBezTo>
                <a:lnTo>
                  <a:pt x="3254161" y="4661391"/>
                </a:lnTo>
                <a:lnTo>
                  <a:pt x="3254191" y="4661301"/>
                </a:lnTo>
                <a:cubicBezTo>
                  <a:pt x="3267567" y="4663276"/>
                  <a:pt x="3279327" y="4670338"/>
                  <a:pt x="3287436" y="4680422"/>
                </a:cubicBezTo>
                <a:lnTo>
                  <a:pt x="3407370" y="4611179"/>
                </a:lnTo>
                <a:cubicBezTo>
                  <a:pt x="3405814" y="4606661"/>
                  <a:pt x="3404916" y="4601813"/>
                  <a:pt x="3404916" y="4596756"/>
                </a:cubicBezTo>
                <a:cubicBezTo>
                  <a:pt x="3404916" y="4592178"/>
                  <a:pt x="3405635" y="4587779"/>
                  <a:pt x="3406921" y="4583620"/>
                </a:cubicBezTo>
                <a:cubicBezTo>
                  <a:pt x="3407161" y="4582812"/>
                  <a:pt x="3407430" y="4582004"/>
                  <a:pt x="3407699" y="4581226"/>
                </a:cubicBezTo>
                <a:cubicBezTo>
                  <a:pt x="3412906" y="4566384"/>
                  <a:pt x="3425713" y="4555132"/>
                  <a:pt x="3441513" y="4552170"/>
                </a:cubicBezTo>
                <a:lnTo>
                  <a:pt x="3441513" y="4414731"/>
                </a:lnTo>
                <a:cubicBezTo>
                  <a:pt x="3428047" y="4412606"/>
                  <a:pt x="3416287" y="4405395"/>
                  <a:pt x="3408268" y="4395071"/>
                </a:cubicBezTo>
                <a:close/>
                <a:moveTo>
                  <a:pt x="3001098" y="4395071"/>
                </a:moveTo>
                <a:lnTo>
                  <a:pt x="2983084" y="4405485"/>
                </a:lnTo>
                <a:cubicBezTo>
                  <a:pt x="2981468" y="4501958"/>
                  <a:pt x="2929760" y="4591519"/>
                  <a:pt x="2846991" y="4641163"/>
                </a:cubicBezTo>
                <a:lnTo>
                  <a:pt x="2846991" y="4661391"/>
                </a:lnTo>
                <a:lnTo>
                  <a:pt x="2847021" y="4661301"/>
                </a:lnTo>
                <a:cubicBezTo>
                  <a:pt x="2860397" y="4663276"/>
                  <a:pt x="2872157" y="4670338"/>
                  <a:pt x="2880266" y="4680422"/>
                </a:cubicBezTo>
                <a:lnTo>
                  <a:pt x="3000200" y="4611179"/>
                </a:lnTo>
                <a:cubicBezTo>
                  <a:pt x="2998644" y="4606661"/>
                  <a:pt x="2997746" y="4601813"/>
                  <a:pt x="2997746" y="4596756"/>
                </a:cubicBezTo>
                <a:cubicBezTo>
                  <a:pt x="2997746" y="4592178"/>
                  <a:pt x="2998464" y="4587779"/>
                  <a:pt x="2999751" y="4583620"/>
                </a:cubicBezTo>
                <a:cubicBezTo>
                  <a:pt x="2999991" y="4582812"/>
                  <a:pt x="3000260" y="4582034"/>
                  <a:pt x="3000529" y="4581226"/>
                </a:cubicBezTo>
                <a:cubicBezTo>
                  <a:pt x="3005736" y="4566384"/>
                  <a:pt x="3018543" y="4555132"/>
                  <a:pt x="3034343" y="4552170"/>
                </a:cubicBezTo>
                <a:lnTo>
                  <a:pt x="3034343" y="4414731"/>
                </a:lnTo>
                <a:cubicBezTo>
                  <a:pt x="3020877" y="4412606"/>
                  <a:pt x="3009117" y="4405395"/>
                  <a:pt x="3001098" y="4395071"/>
                </a:cubicBezTo>
                <a:close/>
                <a:moveTo>
                  <a:pt x="2593898" y="4395071"/>
                </a:moveTo>
                <a:lnTo>
                  <a:pt x="2575884" y="4405485"/>
                </a:lnTo>
                <a:cubicBezTo>
                  <a:pt x="2574268" y="4501958"/>
                  <a:pt x="2522560" y="4591519"/>
                  <a:pt x="2439792" y="4641163"/>
                </a:cubicBezTo>
                <a:lnTo>
                  <a:pt x="2439792" y="4661391"/>
                </a:lnTo>
                <a:lnTo>
                  <a:pt x="2439822" y="4661301"/>
                </a:lnTo>
                <a:cubicBezTo>
                  <a:pt x="2453197" y="4663276"/>
                  <a:pt x="2464957" y="4670338"/>
                  <a:pt x="2473067" y="4680422"/>
                </a:cubicBezTo>
                <a:lnTo>
                  <a:pt x="2593000" y="4611179"/>
                </a:lnTo>
                <a:cubicBezTo>
                  <a:pt x="2591444" y="4606661"/>
                  <a:pt x="2590547" y="4601813"/>
                  <a:pt x="2590547" y="4596756"/>
                </a:cubicBezTo>
                <a:cubicBezTo>
                  <a:pt x="2590547" y="4592178"/>
                  <a:pt x="2591265" y="4587779"/>
                  <a:pt x="2592551" y="4583620"/>
                </a:cubicBezTo>
                <a:cubicBezTo>
                  <a:pt x="2592791" y="4582812"/>
                  <a:pt x="2593060" y="4582004"/>
                  <a:pt x="2593330" y="4581226"/>
                </a:cubicBezTo>
                <a:cubicBezTo>
                  <a:pt x="2598536" y="4566384"/>
                  <a:pt x="2611343" y="4555132"/>
                  <a:pt x="2627143" y="4552170"/>
                </a:cubicBezTo>
                <a:lnTo>
                  <a:pt x="2627143" y="4414731"/>
                </a:lnTo>
                <a:cubicBezTo>
                  <a:pt x="2613678" y="4412606"/>
                  <a:pt x="2601918" y="4405395"/>
                  <a:pt x="2593898" y="4395071"/>
                </a:cubicBezTo>
                <a:close/>
                <a:moveTo>
                  <a:pt x="2186728" y="4395071"/>
                </a:moveTo>
                <a:lnTo>
                  <a:pt x="2168714" y="4405485"/>
                </a:lnTo>
                <a:cubicBezTo>
                  <a:pt x="2167098" y="4501958"/>
                  <a:pt x="2115390" y="4591519"/>
                  <a:pt x="2032622" y="4641163"/>
                </a:cubicBezTo>
                <a:lnTo>
                  <a:pt x="2032622" y="4661391"/>
                </a:lnTo>
                <a:lnTo>
                  <a:pt x="2032652" y="4661301"/>
                </a:lnTo>
                <a:cubicBezTo>
                  <a:pt x="2046028" y="4663276"/>
                  <a:pt x="2057787" y="4670338"/>
                  <a:pt x="2065897" y="4680422"/>
                </a:cubicBezTo>
                <a:lnTo>
                  <a:pt x="2185831" y="4611179"/>
                </a:lnTo>
                <a:cubicBezTo>
                  <a:pt x="2184274" y="4606661"/>
                  <a:pt x="2183377" y="4601813"/>
                  <a:pt x="2183377" y="4596756"/>
                </a:cubicBezTo>
                <a:cubicBezTo>
                  <a:pt x="2183377" y="4592178"/>
                  <a:pt x="2184095" y="4587779"/>
                  <a:pt x="2185382" y="4583620"/>
                </a:cubicBezTo>
                <a:cubicBezTo>
                  <a:pt x="2185621" y="4582812"/>
                  <a:pt x="2185890" y="4582034"/>
                  <a:pt x="2186160" y="4581226"/>
                </a:cubicBezTo>
                <a:cubicBezTo>
                  <a:pt x="2191366" y="4566384"/>
                  <a:pt x="2204173" y="4555132"/>
                  <a:pt x="2219973" y="4552170"/>
                </a:cubicBezTo>
                <a:lnTo>
                  <a:pt x="2219973" y="4414731"/>
                </a:lnTo>
                <a:cubicBezTo>
                  <a:pt x="2206508" y="4412606"/>
                  <a:pt x="2194748" y="4405395"/>
                  <a:pt x="2186728" y="4395071"/>
                </a:cubicBezTo>
                <a:close/>
                <a:moveTo>
                  <a:pt x="1779558" y="4395071"/>
                </a:moveTo>
                <a:lnTo>
                  <a:pt x="1761544" y="4405485"/>
                </a:lnTo>
                <a:cubicBezTo>
                  <a:pt x="1759928" y="4501958"/>
                  <a:pt x="1708220" y="4591519"/>
                  <a:pt x="1625452" y="4641163"/>
                </a:cubicBezTo>
                <a:lnTo>
                  <a:pt x="1625452" y="4661391"/>
                </a:lnTo>
                <a:lnTo>
                  <a:pt x="1625482" y="4661301"/>
                </a:lnTo>
                <a:cubicBezTo>
                  <a:pt x="1638858" y="4663276"/>
                  <a:pt x="1650618" y="4670338"/>
                  <a:pt x="1658727" y="4680422"/>
                </a:cubicBezTo>
                <a:lnTo>
                  <a:pt x="1778661" y="4611179"/>
                </a:lnTo>
                <a:cubicBezTo>
                  <a:pt x="1777104" y="4606661"/>
                  <a:pt x="1776207" y="4601813"/>
                  <a:pt x="1776207" y="4596756"/>
                </a:cubicBezTo>
                <a:cubicBezTo>
                  <a:pt x="1776207" y="4592178"/>
                  <a:pt x="1776925" y="4587779"/>
                  <a:pt x="1778212" y="4583620"/>
                </a:cubicBezTo>
                <a:cubicBezTo>
                  <a:pt x="1778451" y="4582812"/>
                  <a:pt x="1778720" y="4582034"/>
                  <a:pt x="1778990" y="4581226"/>
                </a:cubicBezTo>
                <a:cubicBezTo>
                  <a:pt x="1784196" y="4566384"/>
                  <a:pt x="1797004" y="4555132"/>
                  <a:pt x="1812803" y="4552170"/>
                </a:cubicBezTo>
                <a:lnTo>
                  <a:pt x="1812803" y="4414731"/>
                </a:lnTo>
                <a:cubicBezTo>
                  <a:pt x="1799338" y="4412606"/>
                  <a:pt x="1787578" y="4405395"/>
                  <a:pt x="1779558" y="4395071"/>
                </a:cubicBezTo>
                <a:close/>
                <a:moveTo>
                  <a:pt x="11144794" y="4395011"/>
                </a:moveTo>
                <a:lnTo>
                  <a:pt x="11126780" y="4405425"/>
                </a:lnTo>
                <a:cubicBezTo>
                  <a:pt x="11125164" y="4501898"/>
                  <a:pt x="11073456" y="4591460"/>
                  <a:pt x="10990688" y="4641103"/>
                </a:cubicBezTo>
                <a:lnTo>
                  <a:pt x="10990688" y="4661331"/>
                </a:lnTo>
                <a:cubicBezTo>
                  <a:pt x="11004064" y="4663306"/>
                  <a:pt x="11015824" y="4670368"/>
                  <a:pt x="11023933" y="4680452"/>
                </a:cubicBezTo>
                <a:lnTo>
                  <a:pt x="11143867" y="4611209"/>
                </a:lnTo>
                <a:cubicBezTo>
                  <a:pt x="11142311" y="4606691"/>
                  <a:pt x="11141413" y="4601843"/>
                  <a:pt x="11141413" y="4596786"/>
                </a:cubicBezTo>
                <a:cubicBezTo>
                  <a:pt x="11141413" y="4592208"/>
                  <a:pt x="11142132" y="4587809"/>
                  <a:pt x="11143418" y="4583650"/>
                </a:cubicBezTo>
                <a:cubicBezTo>
                  <a:pt x="11143658" y="4582842"/>
                  <a:pt x="11143927" y="4582063"/>
                  <a:pt x="11144196" y="4581255"/>
                </a:cubicBezTo>
                <a:lnTo>
                  <a:pt x="11144226" y="4581166"/>
                </a:lnTo>
                <a:cubicBezTo>
                  <a:pt x="11149433" y="4566324"/>
                  <a:pt x="11162240" y="4555072"/>
                  <a:pt x="11178040" y="4552110"/>
                </a:cubicBezTo>
                <a:lnTo>
                  <a:pt x="11178040" y="4414671"/>
                </a:lnTo>
                <a:cubicBezTo>
                  <a:pt x="11164574" y="4412546"/>
                  <a:pt x="11152814" y="4405335"/>
                  <a:pt x="11144794" y="4395011"/>
                </a:cubicBezTo>
                <a:close/>
                <a:moveTo>
                  <a:pt x="11551965" y="4394981"/>
                </a:moveTo>
                <a:lnTo>
                  <a:pt x="11533950" y="4405395"/>
                </a:lnTo>
                <a:cubicBezTo>
                  <a:pt x="11532334" y="4501868"/>
                  <a:pt x="11480626" y="4591430"/>
                  <a:pt x="11397858" y="4641073"/>
                </a:cubicBezTo>
                <a:lnTo>
                  <a:pt x="11397858" y="4661301"/>
                </a:lnTo>
                <a:cubicBezTo>
                  <a:pt x="11411234" y="4663276"/>
                  <a:pt x="11422994" y="4670338"/>
                  <a:pt x="11431103" y="4680422"/>
                </a:cubicBezTo>
                <a:lnTo>
                  <a:pt x="11551037" y="4611179"/>
                </a:lnTo>
                <a:cubicBezTo>
                  <a:pt x="11549481" y="4606661"/>
                  <a:pt x="11548583" y="4601813"/>
                  <a:pt x="11548583" y="4596756"/>
                </a:cubicBezTo>
                <a:cubicBezTo>
                  <a:pt x="11548583" y="4592178"/>
                  <a:pt x="11549301" y="4587779"/>
                  <a:pt x="11550588" y="4583620"/>
                </a:cubicBezTo>
                <a:cubicBezTo>
                  <a:pt x="11550827" y="4582812"/>
                  <a:pt x="11551097" y="4582004"/>
                  <a:pt x="11551366" y="4581226"/>
                </a:cubicBezTo>
                <a:lnTo>
                  <a:pt x="11551396" y="4581136"/>
                </a:lnTo>
                <a:cubicBezTo>
                  <a:pt x="11556603" y="4566294"/>
                  <a:pt x="11569409" y="4555042"/>
                  <a:pt x="11585209" y="4552080"/>
                </a:cubicBezTo>
                <a:lnTo>
                  <a:pt x="11585209" y="4414641"/>
                </a:lnTo>
                <a:cubicBezTo>
                  <a:pt x="11571744" y="4412516"/>
                  <a:pt x="11559984" y="4405305"/>
                  <a:pt x="11551965" y="4394981"/>
                </a:cubicBezTo>
                <a:close/>
                <a:moveTo>
                  <a:pt x="1372388" y="4394981"/>
                </a:moveTo>
                <a:lnTo>
                  <a:pt x="1354374" y="4405395"/>
                </a:lnTo>
                <a:cubicBezTo>
                  <a:pt x="1352758" y="4501868"/>
                  <a:pt x="1301050" y="4591430"/>
                  <a:pt x="1218282" y="4641073"/>
                </a:cubicBezTo>
                <a:lnTo>
                  <a:pt x="1218282" y="4661301"/>
                </a:lnTo>
                <a:cubicBezTo>
                  <a:pt x="1231658" y="4663276"/>
                  <a:pt x="1243418" y="4670338"/>
                  <a:pt x="1251527" y="4680422"/>
                </a:cubicBezTo>
                <a:lnTo>
                  <a:pt x="1371461" y="4611179"/>
                </a:lnTo>
                <a:cubicBezTo>
                  <a:pt x="1369905" y="4606661"/>
                  <a:pt x="1369007" y="4601813"/>
                  <a:pt x="1369007" y="4596756"/>
                </a:cubicBezTo>
                <a:cubicBezTo>
                  <a:pt x="1369007" y="4592178"/>
                  <a:pt x="1369725" y="4587779"/>
                  <a:pt x="1371012" y="4583620"/>
                </a:cubicBezTo>
                <a:cubicBezTo>
                  <a:pt x="1371251" y="4582812"/>
                  <a:pt x="1371521" y="4582004"/>
                  <a:pt x="1371790" y="4581226"/>
                </a:cubicBezTo>
                <a:cubicBezTo>
                  <a:pt x="1376996" y="4566384"/>
                  <a:pt x="1389804" y="4555132"/>
                  <a:pt x="1405603" y="4552170"/>
                </a:cubicBezTo>
                <a:lnTo>
                  <a:pt x="1405603" y="4414731"/>
                </a:lnTo>
                <a:lnTo>
                  <a:pt x="1405633" y="4414641"/>
                </a:lnTo>
                <a:cubicBezTo>
                  <a:pt x="1392168" y="4412516"/>
                  <a:pt x="1380408" y="4405305"/>
                  <a:pt x="1372388" y="4394981"/>
                </a:cubicBezTo>
                <a:close/>
                <a:moveTo>
                  <a:pt x="965218" y="4394981"/>
                </a:moveTo>
                <a:lnTo>
                  <a:pt x="947204" y="4405395"/>
                </a:lnTo>
                <a:cubicBezTo>
                  <a:pt x="945589" y="4501868"/>
                  <a:pt x="893881" y="4591430"/>
                  <a:pt x="811112" y="4641073"/>
                </a:cubicBezTo>
                <a:lnTo>
                  <a:pt x="811112" y="4661301"/>
                </a:lnTo>
                <a:cubicBezTo>
                  <a:pt x="824488" y="4663276"/>
                  <a:pt x="836248" y="4670338"/>
                  <a:pt x="844357" y="4680422"/>
                </a:cubicBezTo>
                <a:lnTo>
                  <a:pt x="964291" y="4611179"/>
                </a:lnTo>
                <a:cubicBezTo>
                  <a:pt x="962735" y="4606661"/>
                  <a:pt x="961837" y="4601813"/>
                  <a:pt x="961837" y="4596756"/>
                </a:cubicBezTo>
                <a:cubicBezTo>
                  <a:pt x="961837" y="4592178"/>
                  <a:pt x="962555" y="4587779"/>
                  <a:pt x="963842" y="4583620"/>
                </a:cubicBezTo>
                <a:cubicBezTo>
                  <a:pt x="964081" y="4582812"/>
                  <a:pt x="964351" y="4582034"/>
                  <a:pt x="964620" y="4581226"/>
                </a:cubicBezTo>
                <a:cubicBezTo>
                  <a:pt x="969827" y="4566384"/>
                  <a:pt x="982634" y="4555132"/>
                  <a:pt x="998434" y="4552170"/>
                </a:cubicBezTo>
                <a:lnTo>
                  <a:pt x="998434" y="4414731"/>
                </a:lnTo>
                <a:lnTo>
                  <a:pt x="998464" y="4414641"/>
                </a:lnTo>
                <a:cubicBezTo>
                  <a:pt x="984998" y="4412516"/>
                  <a:pt x="973238" y="4405305"/>
                  <a:pt x="965218" y="4394981"/>
                </a:cubicBezTo>
                <a:close/>
                <a:moveTo>
                  <a:pt x="558048" y="4394981"/>
                </a:moveTo>
                <a:lnTo>
                  <a:pt x="540035" y="4405395"/>
                </a:lnTo>
                <a:cubicBezTo>
                  <a:pt x="538419" y="4501868"/>
                  <a:pt x="486711" y="4591430"/>
                  <a:pt x="403942" y="4641073"/>
                </a:cubicBezTo>
                <a:lnTo>
                  <a:pt x="403942" y="4661301"/>
                </a:lnTo>
                <a:cubicBezTo>
                  <a:pt x="417318" y="4663276"/>
                  <a:pt x="429078" y="4670338"/>
                  <a:pt x="437187" y="4680422"/>
                </a:cubicBezTo>
                <a:lnTo>
                  <a:pt x="557121" y="4611179"/>
                </a:lnTo>
                <a:cubicBezTo>
                  <a:pt x="555565" y="4606661"/>
                  <a:pt x="554667" y="4601813"/>
                  <a:pt x="554667" y="4596756"/>
                </a:cubicBezTo>
                <a:cubicBezTo>
                  <a:pt x="554667" y="4592178"/>
                  <a:pt x="555385" y="4587779"/>
                  <a:pt x="556672" y="4583620"/>
                </a:cubicBezTo>
                <a:cubicBezTo>
                  <a:pt x="556911" y="4582812"/>
                  <a:pt x="557181" y="4582004"/>
                  <a:pt x="557450" y="4581226"/>
                </a:cubicBezTo>
                <a:cubicBezTo>
                  <a:pt x="562657" y="4566384"/>
                  <a:pt x="575464" y="4555132"/>
                  <a:pt x="591264" y="4552170"/>
                </a:cubicBezTo>
                <a:lnTo>
                  <a:pt x="591264" y="4414731"/>
                </a:lnTo>
                <a:lnTo>
                  <a:pt x="591294" y="4414641"/>
                </a:lnTo>
                <a:cubicBezTo>
                  <a:pt x="577828" y="4412516"/>
                  <a:pt x="566068" y="4405305"/>
                  <a:pt x="558048" y="4394981"/>
                </a:cubicBezTo>
                <a:close/>
                <a:moveTo>
                  <a:pt x="11797023" y="4372517"/>
                </a:moveTo>
                <a:cubicBezTo>
                  <a:pt x="11755923" y="4372517"/>
                  <a:pt x="11714823" y="4382040"/>
                  <a:pt x="11677314" y="4401086"/>
                </a:cubicBezTo>
                <a:lnTo>
                  <a:pt x="11763045" y="4450580"/>
                </a:lnTo>
                <a:cubicBezTo>
                  <a:pt x="11767129" y="4445762"/>
                  <a:pt x="11772224" y="4441820"/>
                  <a:pt x="11777999" y="4439082"/>
                </a:cubicBezTo>
                <a:lnTo>
                  <a:pt x="11797023" y="4434814"/>
                </a:lnTo>
                <a:lnTo>
                  <a:pt x="11816036" y="4439082"/>
                </a:lnTo>
                <a:cubicBezTo>
                  <a:pt x="11821808" y="4441820"/>
                  <a:pt x="11826903" y="4445762"/>
                  <a:pt x="11831002" y="4450580"/>
                </a:cubicBezTo>
                <a:lnTo>
                  <a:pt x="11916732" y="4401086"/>
                </a:lnTo>
                <a:cubicBezTo>
                  <a:pt x="11879223" y="4382040"/>
                  <a:pt x="11838123" y="4372517"/>
                  <a:pt x="11797023" y="4372517"/>
                </a:cubicBezTo>
                <a:close/>
                <a:moveTo>
                  <a:pt x="11389824" y="4372517"/>
                </a:moveTo>
                <a:cubicBezTo>
                  <a:pt x="11348724" y="4372517"/>
                  <a:pt x="11307624" y="4382040"/>
                  <a:pt x="11270115" y="4401086"/>
                </a:cubicBezTo>
                <a:lnTo>
                  <a:pt x="11355845" y="4450580"/>
                </a:lnTo>
                <a:cubicBezTo>
                  <a:pt x="11359930" y="4445762"/>
                  <a:pt x="11365024" y="4441820"/>
                  <a:pt x="11370800" y="4439082"/>
                </a:cubicBezTo>
                <a:lnTo>
                  <a:pt x="11389824" y="4434814"/>
                </a:lnTo>
                <a:lnTo>
                  <a:pt x="11408836" y="4439082"/>
                </a:lnTo>
                <a:cubicBezTo>
                  <a:pt x="11414608" y="4441820"/>
                  <a:pt x="11419702" y="4445762"/>
                  <a:pt x="11423802" y="4450580"/>
                </a:cubicBezTo>
                <a:lnTo>
                  <a:pt x="11509533" y="4401086"/>
                </a:lnTo>
                <a:cubicBezTo>
                  <a:pt x="11472024" y="4382040"/>
                  <a:pt x="11430924" y="4372517"/>
                  <a:pt x="11389824" y="4372517"/>
                </a:cubicBezTo>
                <a:close/>
                <a:moveTo>
                  <a:pt x="10982654" y="4372517"/>
                </a:moveTo>
                <a:cubicBezTo>
                  <a:pt x="10941554" y="4372517"/>
                  <a:pt x="10900454" y="4382040"/>
                  <a:pt x="10862945" y="4401086"/>
                </a:cubicBezTo>
                <a:lnTo>
                  <a:pt x="10948675" y="4450580"/>
                </a:lnTo>
                <a:cubicBezTo>
                  <a:pt x="10952759" y="4445762"/>
                  <a:pt x="10957854" y="4441820"/>
                  <a:pt x="10963629" y="4439082"/>
                </a:cubicBezTo>
                <a:lnTo>
                  <a:pt x="10982654" y="4434814"/>
                </a:lnTo>
                <a:lnTo>
                  <a:pt x="11001667" y="4439082"/>
                </a:lnTo>
                <a:cubicBezTo>
                  <a:pt x="11007438" y="4441820"/>
                  <a:pt x="11012533" y="4445762"/>
                  <a:pt x="11016632" y="4450580"/>
                </a:cubicBezTo>
                <a:lnTo>
                  <a:pt x="11102363" y="4401086"/>
                </a:lnTo>
                <a:cubicBezTo>
                  <a:pt x="11064854" y="4382040"/>
                  <a:pt x="11023754" y="4372517"/>
                  <a:pt x="10982654" y="4372517"/>
                </a:cubicBezTo>
                <a:close/>
                <a:moveTo>
                  <a:pt x="10575454" y="4372487"/>
                </a:moveTo>
                <a:cubicBezTo>
                  <a:pt x="10534354" y="4372487"/>
                  <a:pt x="10493254" y="4382010"/>
                  <a:pt x="10455745" y="4401056"/>
                </a:cubicBezTo>
                <a:lnTo>
                  <a:pt x="10541459" y="4450540"/>
                </a:lnTo>
                <a:lnTo>
                  <a:pt x="10541446" y="4450550"/>
                </a:lnTo>
                <a:lnTo>
                  <a:pt x="10541476" y="4450550"/>
                </a:lnTo>
                <a:lnTo>
                  <a:pt x="10541459" y="4450540"/>
                </a:lnTo>
                <a:lnTo>
                  <a:pt x="10556400" y="4439052"/>
                </a:lnTo>
                <a:cubicBezTo>
                  <a:pt x="10562175" y="4436314"/>
                  <a:pt x="10568631" y="4434780"/>
                  <a:pt x="10575439" y="4434780"/>
                </a:cubicBezTo>
                <a:cubicBezTo>
                  <a:pt x="10589054" y="4434780"/>
                  <a:pt x="10601233" y="4440914"/>
                  <a:pt x="10609432" y="4450550"/>
                </a:cubicBezTo>
                <a:lnTo>
                  <a:pt x="10695163" y="4401056"/>
                </a:lnTo>
                <a:cubicBezTo>
                  <a:pt x="10657653" y="4382010"/>
                  <a:pt x="10616553" y="4372487"/>
                  <a:pt x="10575454" y="4372487"/>
                </a:cubicBezTo>
                <a:close/>
                <a:moveTo>
                  <a:pt x="10168284" y="4372487"/>
                </a:moveTo>
                <a:cubicBezTo>
                  <a:pt x="10127184" y="4372487"/>
                  <a:pt x="10086083" y="4382010"/>
                  <a:pt x="10048574" y="4401056"/>
                </a:cubicBezTo>
                <a:lnTo>
                  <a:pt x="10134289" y="4450540"/>
                </a:lnTo>
                <a:lnTo>
                  <a:pt x="10134276" y="4450550"/>
                </a:lnTo>
                <a:lnTo>
                  <a:pt x="10134306" y="4450550"/>
                </a:lnTo>
                <a:lnTo>
                  <a:pt x="10134289" y="4450540"/>
                </a:lnTo>
                <a:lnTo>
                  <a:pt x="10149230" y="4439052"/>
                </a:lnTo>
                <a:cubicBezTo>
                  <a:pt x="10155005" y="4436314"/>
                  <a:pt x="10161461" y="4434780"/>
                  <a:pt x="10168269" y="4434780"/>
                </a:cubicBezTo>
                <a:cubicBezTo>
                  <a:pt x="10181884" y="4434780"/>
                  <a:pt x="10194063" y="4440914"/>
                  <a:pt x="10202262" y="4450550"/>
                </a:cubicBezTo>
                <a:lnTo>
                  <a:pt x="10287993" y="4401056"/>
                </a:lnTo>
                <a:cubicBezTo>
                  <a:pt x="10250484" y="4382010"/>
                  <a:pt x="10209384" y="4372487"/>
                  <a:pt x="10168284" y="4372487"/>
                </a:cubicBezTo>
                <a:close/>
                <a:moveTo>
                  <a:pt x="9761084" y="4372487"/>
                </a:moveTo>
                <a:cubicBezTo>
                  <a:pt x="9719984" y="4372487"/>
                  <a:pt x="9678884" y="4382010"/>
                  <a:pt x="9641375" y="4401056"/>
                </a:cubicBezTo>
                <a:lnTo>
                  <a:pt x="9727089" y="4450540"/>
                </a:lnTo>
                <a:lnTo>
                  <a:pt x="9727076" y="4450550"/>
                </a:lnTo>
                <a:lnTo>
                  <a:pt x="9727106" y="4450550"/>
                </a:lnTo>
                <a:lnTo>
                  <a:pt x="9727089" y="4450540"/>
                </a:lnTo>
                <a:lnTo>
                  <a:pt x="9742030" y="4439052"/>
                </a:lnTo>
                <a:cubicBezTo>
                  <a:pt x="9747806" y="4436314"/>
                  <a:pt x="9754262" y="4434780"/>
                  <a:pt x="9761069" y="4434780"/>
                </a:cubicBezTo>
                <a:cubicBezTo>
                  <a:pt x="9774685" y="4434780"/>
                  <a:pt x="9786863" y="4440914"/>
                  <a:pt x="9795062" y="4450550"/>
                </a:cubicBezTo>
                <a:lnTo>
                  <a:pt x="9880794" y="4401056"/>
                </a:lnTo>
                <a:cubicBezTo>
                  <a:pt x="9843285" y="4382010"/>
                  <a:pt x="9802184" y="4372487"/>
                  <a:pt x="9761084" y="4372487"/>
                </a:cubicBezTo>
                <a:close/>
                <a:moveTo>
                  <a:pt x="9353915" y="4372487"/>
                </a:moveTo>
                <a:cubicBezTo>
                  <a:pt x="9312814" y="4372487"/>
                  <a:pt x="9271714" y="4382010"/>
                  <a:pt x="9234205" y="4401056"/>
                </a:cubicBezTo>
                <a:lnTo>
                  <a:pt x="9319919" y="4450540"/>
                </a:lnTo>
                <a:lnTo>
                  <a:pt x="9319906" y="4450550"/>
                </a:lnTo>
                <a:lnTo>
                  <a:pt x="9319936" y="4450550"/>
                </a:lnTo>
                <a:lnTo>
                  <a:pt x="9319919" y="4450540"/>
                </a:lnTo>
                <a:lnTo>
                  <a:pt x="9334861" y="4439052"/>
                </a:lnTo>
                <a:cubicBezTo>
                  <a:pt x="9340636" y="4436314"/>
                  <a:pt x="9347091" y="4434780"/>
                  <a:pt x="9353899" y="4434780"/>
                </a:cubicBezTo>
                <a:cubicBezTo>
                  <a:pt x="9367515" y="4434780"/>
                  <a:pt x="9379694" y="4440914"/>
                  <a:pt x="9387893" y="4450550"/>
                </a:cubicBezTo>
                <a:lnTo>
                  <a:pt x="9473624" y="4401056"/>
                </a:lnTo>
                <a:cubicBezTo>
                  <a:pt x="9436114" y="4382010"/>
                  <a:pt x="9395014" y="4372487"/>
                  <a:pt x="9353915" y="4372487"/>
                </a:cubicBezTo>
                <a:close/>
                <a:moveTo>
                  <a:pt x="8946715" y="4372487"/>
                </a:moveTo>
                <a:cubicBezTo>
                  <a:pt x="8905615" y="4372487"/>
                  <a:pt x="8864514" y="4382010"/>
                  <a:pt x="8827005" y="4401056"/>
                </a:cubicBezTo>
                <a:lnTo>
                  <a:pt x="8912719" y="4450541"/>
                </a:lnTo>
                <a:lnTo>
                  <a:pt x="8912707" y="4450550"/>
                </a:lnTo>
                <a:lnTo>
                  <a:pt x="8912736" y="4450550"/>
                </a:lnTo>
                <a:lnTo>
                  <a:pt x="8912719" y="4450541"/>
                </a:lnTo>
                <a:lnTo>
                  <a:pt x="8927661" y="4439052"/>
                </a:lnTo>
                <a:cubicBezTo>
                  <a:pt x="8933436" y="4436314"/>
                  <a:pt x="8939892" y="4434780"/>
                  <a:pt x="8946699" y="4434780"/>
                </a:cubicBezTo>
                <a:cubicBezTo>
                  <a:pt x="8960315" y="4434780"/>
                  <a:pt x="8972494" y="4440914"/>
                  <a:pt x="8980693" y="4450550"/>
                </a:cubicBezTo>
                <a:lnTo>
                  <a:pt x="9066423" y="4401056"/>
                </a:lnTo>
                <a:cubicBezTo>
                  <a:pt x="9028914" y="4382010"/>
                  <a:pt x="8987815" y="4372487"/>
                  <a:pt x="8946715" y="4372487"/>
                </a:cubicBezTo>
                <a:close/>
                <a:moveTo>
                  <a:pt x="8539545" y="4372487"/>
                </a:moveTo>
                <a:cubicBezTo>
                  <a:pt x="8498445" y="4372487"/>
                  <a:pt x="8457345" y="4382010"/>
                  <a:pt x="8419836" y="4401056"/>
                </a:cubicBezTo>
                <a:lnTo>
                  <a:pt x="8505549" y="4450540"/>
                </a:lnTo>
                <a:lnTo>
                  <a:pt x="8505536" y="4450550"/>
                </a:lnTo>
                <a:lnTo>
                  <a:pt x="8505566" y="4450550"/>
                </a:lnTo>
                <a:lnTo>
                  <a:pt x="8505549" y="4450540"/>
                </a:lnTo>
                <a:lnTo>
                  <a:pt x="8520491" y="4439052"/>
                </a:lnTo>
                <a:cubicBezTo>
                  <a:pt x="8526267" y="4436314"/>
                  <a:pt x="8532723" y="4434780"/>
                  <a:pt x="8539530" y="4434780"/>
                </a:cubicBezTo>
                <a:cubicBezTo>
                  <a:pt x="8553145" y="4434780"/>
                  <a:pt x="8565324" y="4440914"/>
                  <a:pt x="8573523" y="4450550"/>
                </a:cubicBezTo>
                <a:lnTo>
                  <a:pt x="8659254" y="4401056"/>
                </a:lnTo>
                <a:cubicBezTo>
                  <a:pt x="8621745" y="4382010"/>
                  <a:pt x="8580645" y="4372487"/>
                  <a:pt x="8539545" y="4372487"/>
                </a:cubicBezTo>
                <a:close/>
                <a:moveTo>
                  <a:pt x="8132345" y="4372487"/>
                </a:moveTo>
                <a:cubicBezTo>
                  <a:pt x="8091245" y="4372487"/>
                  <a:pt x="8050145" y="4382010"/>
                  <a:pt x="8012636" y="4401056"/>
                </a:cubicBezTo>
                <a:lnTo>
                  <a:pt x="8098350" y="4450540"/>
                </a:lnTo>
                <a:lnTo>
                  <a:pt x="8098337" y="4450550"/>
                </a:lnTo>
                <a:lnTo>
                  <a:pt x="8098367" y="4450550"/>
                </a:lnTo>
                <a:lnTo>
                  <a:pt x="8098350" y="4450540"/>
                </a:lnTo>
                <a:lnTo>
                  <a:pt x="8113292" y="4439052"/>
                </a:lnTo>
                <a:cubicBezTo>
                  <a:pt x="8119067" y="4436314"/>
                  <a:pt x="8125523" y="4434780"/>
                  <a:pt x="8132330" y="4434780"/>
                </a:cubicBezTo>
                <a:cubicBezTo>
                  <a:pt x="8145945" y="4434780"/>
                  <a:pt x="8158124" y="4440914"/>
                  <a:pt x="8166323" y="4450550"/>
                </a:cubicBezTo>
                <a:lnTo>
                  <a:pt x="8252054" y="4401056"/>
                </a:lnTo>
                <a:cubicBezTo>
                  <a:pt x="8214545" y="4382010"/>
                  <a:pt x="8173445" y="4372487"/>
                  <a:pt x="8132345" y="4372487"/>
                </a:cubicBezTo>
                <a:close/>
                <a:moveTo>
                  <a:pt x="7725175" y="4372487"/>
                </a:moveTo>
                <a:cubicBezTo>
                  <a:pt x="7684075" y="4372487"/>
                  <a:pt x="7642975" y="4382010"/>
                  <a:pt x="7605466" y="4401056"/>
                </a:cubicBezTo>
                <a:lnTo>
                  <a:pt x="7691180" y="4450540"/>
                </a:lnTo>
                <a:lnTo>
                  <a:pt x="7691167" y="4450550"/>
                </a:lnTo>
                <a:lnTo>
                  <a:pt x="7691197" y="4450550"/>
                </a:lnTo>
                <a:lnTo>
                  <a:pt x="7691180" y="4450540"/>
                </a:lnTo>
                <a:lnTo>
                  <a:pt x="7706121" y="4439052"/>
                </a:lnTo>
                <a:cubicBezTo>
                  <a:pt x="7711897" y="4436314"/>
                  <a:pt x="7718353" y="4434780"/>
                  <a:pt x="7725160" y="4434780"/>
                </a:cubicBezTo>
                <a:cubicBezTo>
                  <a:pt x="7738775" y="4434780"/>
                  <a:pt x="7750955" y="4440914"/>
                  <a:pt x="7759154" y="4450550"/>
                </a:cubicBezTo>
                <a:lnTo>
                  <a:pt x="7844884" y="4401056"/>
                </a:lnTo>
                <a:cubicBezTo>
                  <a:pt x="7807375" y="4382010"/>
                  <a:pt x="7766275" y="4372487"/>
                  <a:pt x="7725175" y="4372487"/>
                </a:cubicBezTo>
                <a:close/>
                <a:moveTo>
                  <a:pt x="7318005" y="4372487"/>
                </a:moveTo>
                <a:cubicBezTo>
                  <a:pt x="7276905" y="4372487"/>
                  <a:pt x="7235805" y="4382010"/>
                  <a:pt x="7198296" y="4401056"/>
                </a:cubicBezTo>
                <a:lnTo>
                  <a:pt x="7284010" y="4450540"/>
                </a:lnTo>
                <a:lnTo>
                  <a:pt x="7283997" y="4450550"/>
                </a:lnTo>
                <a:lnTo>
                  <a:pt x="7284027" y="4450550"/>
                </a:lnTo>
                <a:lnTo>
                  <a:pt x="7284010" y="4450540"/>
                </a:lnTo>
                <a:lnTo>
                  <a:pt x="7298952" y="4439052"/>
                </a:lnTo>
                <a:cubicBezTo>
                  <a:pt x="7304727" y="4436314"/>
                  <a:pt x="7311183" y="4434780"/>
                  <a:pt x="7317991" y="4434780"/>
                </a:cubicBezTo>
                <a:cubicBezTo>
                  <a:pt x="7331605" y="4434780"/>
                  <a:pt x="7343784" y="4440914"/>
                  <a:pt x="7351983" y="4450550"/>
                </a:cubicBezTo>
                <a:lnTo>
                  <a:pt x="7437714" y="4401056"/>
                </a:lnTo>
                <a:cubicBezTo>
                  <a:pt x="7400205" y="4382010"/>
                  <a:pt x="7359105" y="4372487"/>
                  <a:pt x="7318005" y="4372487"/>
                </a:cubicBezTo>
                <a:close/>
                <a:moveTo>
                  <a:pt x="6910806" y="4372487"/>
                </a:moveTo>
                <a:cubicBezTo>
                  <a:pt x="6869706" y="4372487"/>
                  <a:pt x="6828606" y="4382010"/>
                  <a:pt x="6791096" y="4401056"/>
                </a:cubicBezTo>
                <a:lnTo>
                  <a:pt x="6876810" y="4450540"/>
                </a:lnTo>
                <a:lnTo>
                  <a:pt x="6876797" y="4450550"/>
                </a:lnTo>
                <a:lnTo>
                  <a:pt x="6876827" y="4450550"/>
                </a:lnTo>
                <a:lnTo>
                  <a:pt x="6876810" y="4450540"/>
                </a:lnTo>
                <a:lnTo>
                  <a:pt x="6891752" y="4439052"/>
                </a:lnTo>
                <a:cubicBezTo>
                  <a:pt x="6897527" y="4436314"/>
                  <a:pt x="6903983" y="4434780"/>
                  <a:pt x="6910791" y="4434780"/>
                </a:cubicBezTo>
                <a:cubicBezTo>
                  <a:pt x="6924406" y="4434780"/>
                  <a:pt x="6936584" y="4440914"/>
                  <a:pt x="6944783" y="4450550"/>
                </a:cubicBezTo>
                <a:lnTo>
                  <a:pt x="7030515" y="4401056"/>
                </a:lnTo>
                <a:cubicBezTo>
                  <a:pt x="6993006" y="4382010"/>
                  <a:pt x="6951906" y="4372487"/>
                  <a:pt x="6910806" y="4372487"/>
                </a:cubicBezTo>
                <a:close/>
                <a:moveTo>
                  <a:pt x="6503636" y="4372487"/>
                </a:moveTo>
                <a:cubicBezTo>
                  <a:pt x="6462536" y="4372487"/>
                  <a:pt x="6421436" y="4382010"/>
                  <a:pt x="6383926" y="4401056"/>
                </a:cubicBezTo>
                <a:lnTo>
                  <a:pt x="6469641" y="4450540"/>
                </a:lnTo>
                <a:lnTo>
                  <a:pt x="6469628" y="4450550"/>
                </a:lnTo>
                <a:lnTo>
                  <a:pt x="6469658" y="4450550"/>
                </a:lnTo>
                <a:lnTo>
                  <a:pt x="6469641" y="4450540"/>
                </a:lnTo>
                <a:lnTo>
                  <a:pt x="6484582" y="4439052"/>
                </a:lnTo>
                <a:cubicBezTo>
                  <a:pt x="6490357" y="4436314"/>
                  <a:pt x="6496813" y="4434780"/>
                  <a:pt x="6503621" y="4434780"/>
                </a:cubicBezTo>
                <a:cubicBezTo>
                  <a:pt x="6517236" y="4434780"/>
                  <a:pt x="6529415" y="4440914"/>
                  <a:pt x="6537614" y="4450550"/>
                </a:cubicBezTo>
                <a:lnTo>
                  <a:pt x="6623345" y="4401056"/>
                </a:lnTo>
                <a:cubicBezTo>
                  <a:pt x="6585836" y="4382010"/>
                  <a:pt x="6544736" y="4372487"/>
                  <a:pt x="6503636" y="4372487"/>
                </a:cubicBezTo>
                <a:close/>
                <a:moveTo>
                  <a:pt x="6096436" y="4372487"/>
                </a:moveTo>
                <a:cubicBezTo>
                  <a:pt x="6055336" y="4372487"/>
                  <a:pt x="6014236" y="4382010"/>
                  <a:pt x="5976726" y="4401056"/>
                </a:cubicBezTo>
                <a:lnTo>
                  <a:pt x="6062441" y="4450540"/>
                </a:lnTo>
                <a:lnTo>
                  <a:pt x="6062428" y="4450550"/>
                </a:lnTo>
                <a:lnTo>
                  <a:pt x="6062459" y="4450550"/>
                </a:lnTo>
                <a:lnTo>
                  <a:pt x="6062441" y="4450540"/>
                </a:lnTo>
                <a:lnTo>
                  <a:pt x="6077383" y="4439052"/>
                </a:lnTo>
                <a:cubicBezTo>
                  <a:pt x="6083158" y="4436314"/>
                  <a:pt x="6089614" y="4434780"/>
                  <a:pt x="6096421" y="4434780"/>
                </a:cubicBezTo>
                <a:cubicBezTo>
                  <a:pt x="6110036" y="4434780"/>
                  <a:pt x="6122215" y="4440914"/>
                  <a:pt x="6130414" y="4450550"/>
                </a:cubicBezTo>
                <a:lnTo>
                  <a:pt x="6216145" y="4401056"/>
                </a:lnTo>
                <a:cubicBezTo>
                  <a:pt x="6178636" y="4382010"/>
                  <a:pt x="6137536" y="4372487"/>
                  <a:pt x="6096436" y="4372487"/>
                </a:cubicBezTo>
                <a:close/>
                <a:moveTo>
                  <a:pt x="5689266" y="4372487"/>
                </a:moveTo>
                <a:cubicBezTo>
                  <a:pt x="5648166" y="4372487"/>
                  <a:pt x="5607066" y="4382010"/>
                  <a:pt x="5569557" y="4401056"/>
                </a:cubicBezTo>
                <a:lnTo>
                  <a:pt x="5655271" y="4450540"/>
                </a:lnTo>
                <a:lnTo>
                  <a:pt x="5655258" y="4450550"/>
                </a:lnTo>
                <a:lnTo>
                  <a:pt x="5655288" y="4450550"/>
                </a:lnTo>
                <a:lnTo>
                  <a:pt x="5655271" y="4450540"/>
                </a:lnTo>
                <a:lnTo>
                  <a:pt x="5670213" y="4439052"/>
                </a:lnTo>
                <a:cubicBezTo>
                  <a:pt x="5675988" y="4436314"/>
                  <a:pt x="5682444" y="4434780"/>
                  <a:pt x="5689251" y="4434780"/>
                </a:cubicBezTo>
                <a:cubicBezTo>
                  <a:pt x="5702866" y="4434780"/>
                  <a:pt x="5715045" y="4440914"/>
                  <a:pt x="5723244" y="4450550"/>
                </a:cubicBezTo>
                <a:lnTo>
                  <a:pt x="5808975" y="4401056"/>
                </a:lnTo>
                <a:cubicBezTo>
                  <a:pt x="5771466" y="4382010"/>
                  <a:pt x="5730366" y="4372487"/>
                  <a:pt x="5689266" y="4372487"/>
                </a:cubicBezTo>
                <a:close/>
                <a:moveTo>
                  <a:pt x="5282067" y="4372487"/>
                </a:moveTo>
                <a:cubicBezTo>
                  <a:pt x="5240966" y="4372487"/>
                  <a:pt x="5199866" y="4382010"/>
                  <a:pt x="5162357" y="4401056"/>
                </a:cubicBezTo>
                <a:lnTo>
                  <a:pt x="5248071" y="4450540"/>
                </a:lnTo>
                <a:lnTo>
                  <a:pt x="5248058" y="4450550"/>
                </a:lnTo>
                <a:lnTo>
                  <a:pt x="5248088" y="4450550"/>
                </a:lnTo>
                <a:lnTo>
                  <a:pt x="5248071" y="4450540"/>
                </a:lnTo>
                <a:lnTo>
                  <a:pt x="5263013" y="4439052"/>
                </a:lnTo>
                <a:cubicBezTo>
                  <a:pt x="5268788" y="4436314"/>
                  <a:pt x="5275244" y="4434780"/>
                  <a:pt x="5282051" y="4434780"/>
                </a:cubicBezTo>
                <a:cubicBezTo>
                  <a:pt x="5295667" y="4434780"/>
                  <a:pt x="5307845" y="4440914"/>
                  <a:pt x="5316044" y="4450550"/>
                </a:cubicBezTo>
                <a:lnTo>
                  <a:pt x="5401775" y="4401056"/>
                </a:lnTo>
                <a:cubicBezTo>
                  <a:pt x="5364266" y="4382010"/>
                  <a:pt x="5323166" y="4372487"/>
                  <a:pt x="5282067" y="4372487"/>
                </a:cubicBezTo>
                <a:close/>
                <a:moveTo>
                  <a:pt x="4874897" y="4372487"/>
                </a:moveTo>
                <a:cubicBezTo>
                  <a:pt x="4833796" y="4372487"/>
                  <a:pt x="4792696" y="4382010"/>
                  <a:pt x="4755187" y="4401056"/>
                </a:cubicBezTo>
                <a:lnTo>
                  <a:pt x="4840901" y="4450540"/>
                </a:lnTo>
                <a:lnTo>
                  <a:pt x="4840888" y="4450550"/>
                </a:lnTo>
                <a:lnTo>
                  <a:pt x="4840919" y="4450550"/>
                </a:lnTo>
                <a:lnTo>
                  <a:pt x="4840901" y="4450540"/>
                </a:lnTo>
                <a:lnTo>
                  <a:pt x="4855843" y="4439052"/>
                </a:lnTo>
                <a:cubicBezTo>
                  <a:pt x="4861618" y="4436314"/>
                  <a:pt x="4868074" y="4434780"/>
                  <a:pt x="4874881" y="4434780"/>
                </a:cubicBezTo>
                <a:cubicBezTo>
                  <a:pt x="4888496" y="4434780"/>
                  <a:pt x="4900676" y="4440914"/>
                  <a:pt x="4908876" y="4450550"/>
                </a:cubicBezTo>
                <a:lnTo>
                  <a:pt x="4994606" y="4401056"/>
                </a:lnTo>
                <a:cubicBezTo>
                  <a:pt x="4957097" y="4382010"/>
                  <a:pt x="4915997" y="4372487"/>
                  <a:pt x="4874897" y="4372487"/>
                </a:cubicBezTo>
                <a:close/>
                <a:moveTo>
                  <a:pt x="4467697" y="4372487"/>
                </a:moveTo>
                <a:cubicBezTo>
                  <a:pt x="4426597" y="4372487"/>
                  <a:pt x="4385497" y="4382010"/>
                  <a:pt x="4347987" y="4401056"/>
                </a:cubicBezTo>
                <a:lnTo>
                  <a:pt x="4433701" y="4450540"/>
                </a:lnTo>
                <a:lnTo>
                  <a:pt x="4433689" y="4450550"/>
                </a:lnTo>
                <a:lnTo>
                  <a:pt x="4433718" y="4450550"/>
                </a:lnTo>
                <a:lnTo>
                  <a:pt x="4433701" y="4450540"/>
                </a:lnTo>
                <a:lnTo>
                  <a:pt x="4448643" y="4439052"/>
                </a:lnTo>
                <a:cubicBezTo>
                  <a:pt x="4454418" y="4436314"/>
                  <a:pt x="4460874" y="4434780"/>
                  <a:pt x="4467681" y="4434780"/>
                </a:cubicBezTo>
                <a:cubicBezTo>
                  <a:pt x="4481297" y="4434780"/>
                  <a:pt x="4493476" y="4440914"/>
                  <a:pt x="4501675" y="4450550"/>
                </a:cubicBezTo>
                <a:lnTo>
                  <a:pt x="4587406" y="4401056"/>
                </a:lnTo>
                <a:cubicBezTo>
                  <a:pt x="4549897" y="4382010"/>
                  <a:pt x="4508797" y="4372487"/>
                  <a:pt x="4467697" y="4372487"/>
                </a:cubicBezTo>
                <a:close/>
                <a:moveTo>
                  <a:pt x="4060527" y="4372487"/>
                </a:moveTo>
                <a:cubicBezTo>
                  <a:pt x="4019427" y="4372487"/>
                  <a:pt x="3978327" y="4382010"/>
                  <a:pt x="3940817" y="4401056"/>
                </a:cubicBezTo>
                <a:lnTo>
                  <a:pt x="4026532" y="4450540"/>
                </a:lnTo>
                <a:lnTo>
                  <a:pt x="4026519" y="4450550"/>
                </a:lnTo>
                <a:lnTo>
                  <a:pt x="4026549" y="4450550"/>
                </a:lnTo>
                <a:lnTo>
                  <a:pt x="4026532" y="4450540"/>
                </a:lnTo>
                <a:lnTo>
                  <a:pt x="4041473" y="4439052"/>
                </a:lnTo>
                <a:cubicBezTo>
                  <a:pt x="4047248" y="4436314"/>
                  <a:pt x="4053704" y="4434780"/>
                  <a:pt x="4060512" y="4434780"/>
                </a:cubicBezTo>
                <a:cubicBezTo>
                  <a:pt x="4074127" y="4434780"/>
                  <a:pt x="4086306" y="4440914"/>
                  <a:pt x="4094505" y="4450550"/>
                </a:cubicBezTo>
                <a:lnTo>
                  <a:pt x="4180236" y="4401056"/>
                </a:lnTo>
                <a:cubicBezTo>
                  <a:pt x="4142727" y="4382010"/>
                  <a:pt x="4101627" y="4372487"/>
                  <a:pt x="4060527" y="4372487"/>
                </a:cubicBezTo>
                <a:close/>
                <a:moveTo>
                  <a:pt x="3653357" y="4372487"/>
                </a:moveTo>
                <a:cubicBezTo>
                  <a:pt x="3612257" y="4372487"/>
                  <a:pt x="3571157" y="4382010"/>
                  <a:pt x="3533647" y="4401056"/>
                </a:cubicBezTo>
                <a:lnTo>
                  <a:pt x="3619361" y="4450540"/>
                </a:lnTo>
                <a:lnTo>
                  <a:pt x="3619348" y="4450550"/>
                </a:lnTo>
                <a:lnTo>
                  <a:pt x="3619378" y="4450550"/>
                </a:lnTo>
                <a:lnTo>
                  <a:pt x="3619361" y="4450540"/>
                </a:lnTo>
                <a:lnTo>
                  <a:pt x="3634303" y="4439052"/>
                </a:lnTo>
                <a:cubicBezTo>
                  <a:pt x="3640078" y="4436314"/>
                  <a:pt x="3646534" y="4434780"/>
                  <a:pt x="3653341" y="4434780"/>
                </a:cubicBezTo>
                <a:cubicBezTo>
                  <a:pt x="3666957" y="4434780"/>
                  <a:pt x="3679136" y="4440914"/>
                  <a:pt x="3687335" y="4450550"/>
                </a:cubicBezTo>
                <a:lnTo>
                  <a:pt x="3773066" y="4401056"/>
                </a:lnTo>
                <a:cubicBezTo>
                  <a:pt x="3735557" y="4382010"/>
                  <a:pt x="3694457" y="4372487"/>
                  <a:pt x="3653357" y="4372487"/>
                </a:cubicBezTo>
                <a:close/>
                <a:moveTo>
                  <a:pt x="3246157" y="4372487"/>
                </a:moveTo>
                <a:cubicBezTo>
                  <a:pt x="3205057" y="4372487"/>
                  <a:pt x="3163957" y="4382010"/>
                  <a:pt x="3126448" y="4401056"/>
                </a:cubicBezTo>
                <a:lnTo>
                  <a:pt x="3212162" y="4450540"/>
                </a:lnTo>
                <a:lnTo>
                  <a:pt x="3212149" y="4450550"/>
                </a:lnTo>
                <a:lnTo>
                  <a:pt x="3212179" y="4450550"/>
                </a:lnTo>
                <a:lnTo>
                  <a:pt x="3212162" y="4450540"/>
                </a:lnTo>
                <a:lnTo>
                  <a:pt x="3227103" y="4439052"/>
                </a:lnTo>
                <a:cubicBezTo>
                  <a:pt x="3232878" y="4436314"/>
                  <a:pt x="3239334" y="4434780"/>
                  <a:pt x="3246142" y="4434780"/>
                </a:cubicBezTo>
                <a:cubicBezTo>
                  <a:pt x="3259757" y="4434780"/>
                  <a:pt x="3271936" y="4440914"/>
                  <a:pt x="3280135" y="4450550"/>
                </a:cubicBezTo>
                <a:lnTo>
                  <a:pt x="3365866" y="4401056"/>
                </a:lnTo>
                <a:cubicBezTo>
                  <a:pt x="3328357" y="4382010"/>
                  <a:pt x="3287257" y="4372487"/>
                  <a:pt x="3246157" y="4372487"/>
                </a:cubicBezTo>
                <a:close/>
                <a:moveTo>
                  <a:pt x="2838987" y="4372487"/>
                </a:moveTo>
                <a:cubicBezTo>
                  <a:pt x="2797887" y="4372487"/>
                  <a:pt x="2756787" y="4382010"/>
                  <a:pt x="2719278" y="4401056"/>
                </a:cubicBezTo>
                <a:lnTo>
                  <a:pt x="2804992" y="4450540"/>
                </a:lnTo>
                <a:lnTo>
                  <a:pt x="2804979" y="4450550"/>
                </a:lnTo>
                <a:lnTo>
                  <a:pt x="2805009" y="4450550"/>
                </a:lnTo>
                <a:lnTo>
                  <a:pt x="2804992" y="4450540"/>
                </a:lnTo>
                <a:lnTo>
                  <a:pt x="2819934" y="4439052"/>
                </a:lnTo>
                <a:cubicBezTo>
                  <a:pt x="2825709" y="4436314"/>
                  <a:pt x="2832165" y="4434780"/>
                  <a:pt x="2838972" y="4434780"/>
                </a:cubicBezTo>
                <a:cubicBezTo>
                  <a:pt x="2852587" y="4434780"/>
                  <a:pt x="2864766" y="4440914"/>
                  <a:pt x="2872965" y="4450550"/>
                </a:cubicBezTo>
                <a:lnTo>
                  <a:pt x="2958696" y="4401056"/>
                </a:lnTo>
                <a:cubicBezTo>
                  <a:pt x="2921187" y="4382010"/>
                  <a:pt x="2880087" y="4372487"/>
                  <a:pt x="2838987" y="4372487"/>
                </a:cubicBezTo>
                <a:close/>
                <a:moveTo>
                  <a:pt x="2431787" y="4372487"/>
                </a:moveTo>
                <a:cubicBezTo>
                  <a:pt x="2390687" y="4372487"/>
                  <a:pt x="2349587" y="4382010"/>
                  <a:pt x="2312078" y="4401056"/>
                </a:cubicBezTo>
                <a:lnTo>
                  <a:pt x="2397792" y="4450540"/>
                </a:lnTo>
                <a:lnTo>
                  <a:pt x="2397779" y="4450550"/>
                </a:lnTo>
                <a:lnTo>
                  <a:pt x="2397809" y="4450550"/>
                </a:lnTo>
                <a:lnTo>
                  <a:pt x="2397792" y="4450540"/>
                </a:lnTo>
                <a:lnTo>
                  <a:pt x="2412734" y="4439052"/>
                </a:lnTo>
                <a:cubicBezTo>
                  <a:pt x="2418509" y="4436314"/>
                  <a:pt x="2424965" y="4434780"/>
                  <a:pt x="2431772" y="4434780"/>
                </a:cubicBezTo>
                <a:cubicBezTo>
                  <a:pt x="2445387" y="4434780"/>
                  <a:pt x="2457566" y="4440914"/>
                  <a:pt x="2465765" y="4450550"/>
                </a:cubicBezTo>
                <a:lnTo>
                  <a:pt x="2551496" y="4401056"/>
                </a:lnTo>
                <a:cubicBezTo>
                  <a:pt x="2513987" y="4382010"/>
                  <a:pt x="2472887" y="4372487"/>
                  <a:pt x="2431787" y="4372487"/>
                </a:cubicBezTo>
                <a:close/>
                <a:moveTo>
                  <a:pt x="2024617" y="4372487"/>
                </a:moveTo>
                <a:cubicBezTo>
                  <a:pt x="1983517" y="4372487"/>
                  <a:pt x="1942417" y="4382010"/>
                  <a:pt x="1904908" y="4401056"/>
                </a:cubicBezTo>
                <a:lnTo>
                  <a:pt x="1990622" y="4450540"/>
                </a:lnTo>
                <a:lnTo>
                  <a:pt x="1990609" y="4450550"/>
                </a:lnTo>
                <a:lnTo>
                  <a:pt x="1990639" y="4450550"/>
                </a:lnTo>
                <a:lnTo>
                  <a:pt x="1990622" y="4450540"/>
                </a:lnTo>
                <a:lnTo>
                  <a:pt x="2005563" y="4439052"/>
                </a:lnTo>
                <a:cubicBezTo>
                  <a:pt x="2011339" y="4436314"/>
                  <a:pt x="2017795" y="4434780"/>
                  <a:pt x="2024602" y="4434780"/>
                </a:cubicBezTo>
                <a:cubicBezTo>
                  <a:pt x="2038218" y="4434780"/>
                  <a:pt x="2050396" y="4440914"/>
                  <a:pt x="2058595" y="4450550"/>
                </a:cubicBezTo>
                <a:lnTo>
                  <a:pt x="2144326" y="4401056"/>
                </a:lnTo>
                <a:cubicBezTo>
                  <a:pt x="2106817" y="4382010"/>
                  <a:pt x="2065717" y="4372487"/>
                  <a:pt x="2024617" y="4372487"/>
                </a:cubicBezTo>
                <a:close/>
                <a:moveTo>
                  <a:pt x="1617418" y="4372487"/>
                </a:moveTo>
                <a:cubicBezTo>
                  <a:pt x="1576318" y="4372487"/>
                  <a:pt x="1535218" y="4382010"/>
                  <a:pt x="1497708" y="4401056"/>
                </a:cubicBezTo>
                <a:lnTo>
                  <a:pt x="1583422" y="4450540"/>
                </a:lnTo>
                <a:lnTo>
                  <a:pt x="1583409" y="4450550"/>
                </a:lnTo>
                <a:lnTo>
                  <a:pt x="1583439" y="4450550"/>
                </a:lnTo>
                <a:lnTo>
                  <a:pt x="1583422" y="4450540"/>
                </a:lnTo>
                <a:lnTo>
                  <a:pt x="1598363" y="4439052"/>
                </a:lnTo>
                <a:cubicBezTo>
                  <a:pt x="1604139" y="4436314"/>
                  <a:pt x="1610595" y="4434780"/>
                  <a:pt x="1617402" y="4434780"/>
                </a:cubicBezTo>
                <a:cubicBezTo>
                  <a:pt x="1631018" y="4434780"/>
                  <a:pt x="1643197" y="4440914"/>
                  <a:pt x="1651396" y="4450550"/>
                </a:cubicBezTo>
                <a:lnTo>
                  <a:pt x="1737127" y="4401056"/>
                </a:lnTo>
                <a:cubicBezTo>
                  <a:pt x="1699618" y="4382010"/>
                  <a:pt x="1658518" y="4372487"/>
                  <a:pt x="1617418" y="4372487"/>
                </a:cubicBezTo>
                <a:close/>
                <a:moveTo>
                  <a:pt x="1210248" y="4372487"/>
                </a:moveTo>
                <a:cubicBezTo>
                  <a:pt x="1169148" y="4372487"/>
                  <a:pt x="1128048" y="4382010"/>
                  <a:pt x="1090538" y="4401056"/>
                </a:cubicBezTo>
                <a:lnTo>
                  <a:pt x="1176269" y="4450550"/>
                </a:lnTo>
                <a:cubicBezTo>
                  <a:pt x="1184438" y="4440914"/>
                  <a:pt x="1196647" y="4434780"/>
                  <a:pt x="1210262" y="4434780"/>
                </a:cubicBezTo>
                <a:cubicBezTo>
                  <a:pt x="1217070" y="4434780"/>
                  <a:pt x="1223519" y="4436314"/>
                  <a:pt x="1229291" y="4439052"/>
                </a:cubicBezTo>
                <a:lnTo>
                  <a:pt x="1244243" y="4450540"/>
                </a:lnTo>
                <a:lnTo>
                  <a:pt x="1244226" y="4450550"/>
                </a:lnTo>
                <a:lnTo>
                  <a:pt x="1244256" y="4450550"/>
                </a:lnTo>
                <a:lnTo>
                  <a:pt x="1244243" y="4450540"/>
                </a:lnTo>
                <a:lnTo>
                  <a:pt x="1329957" y="4401056"/>
                </a:lnTo>
                <a:cubicBezTo>
                  <a:pt x="1292448" y="4382010"/>
                  <a:pt x="1251348" y="4372487"/>
                  <a:pt x="1210248" y="4372487"/>
                </a:cubicBezTo>
                <a:close/>
                <a:moveTo>
                  <a:pt x="803078" y="4372487"/>
                </a:moveTo>
                <a:cubicBezTo>
                  <a:pt x="761978" y="4372487"/>
                  <a:pt x="720878" y="4382010"/>
                  <a:pt x="683368" y="4401056"/>
                </a:cubicBezTo>
                <a:lnTo>
                  <a:pt x="769099" y="4450550"/>
                </a:lnTo>
                <a:cubicBezTo>
                  <a:pt x="777269" y="4440914"/>
                  <a:pt x="789477" y="4434780"/>
                  <a:pt x="803093" y="4434780"/>
                </a:cubicBezTo>
                <a:cubicBezTo>
                  <a:pt x="809901" y="4434780"/>
                  <a:pt x="816349" y="4436314"/>
                  <a:pt x="822121" y="4439052"/>
                </a:cubicBezTo>
                <a:lnTo>
                  <a:pt x="837073" y="4450540"/>
                </a:lnTo>
                <a:lnTo>
                  <a:pt x="837056" y="4450550"/>
                </a:lnTo>
                <a:lnTo>
                  <a:pt x="837086" y="4450550"/>
                </a:lnTo>
                <a:lnTo>
                  <a:pt x="837073" y="4450540"/>
                </a:lnTo>
                <a:lnTo>
                  <a:pt x="922787" y="4401056"/>
                </a:lnTo>
                <a:cubicBezTo>
                  <a:pt x="885278" y="4382010"/>
                  <a:pt x="844178" y="4372487"/>
                  <a:pt x="803078" y="4372487"/>
                </a:cubicBezTo>
                <a:close/>
                <a:moveTo>
                  <a:pt x="395878" y="4372487"/>
                </a:moveTo>
                <a:cubicBezTo>
                  <a:pt x="354778" y="4372487"/>
                  <a:pt x="313678" y="4382010"/>
                  <a:pt x="276169" y="4401056"/>
                </a:cubicBezTo>
                <a:lnTo>
                  <a:pt x="361900" y="4450550"/>
                </a:lnTo>
                <a:cubicBezTo>
                  <a:pt x="370069" y="4440914"/>
                  <a:pt x="382278" y="4434780"/>
                  <a:pt x="395893" y="4434780"/>
                </a:cubicBezTo>
                <a:cubicBezTo>
                  <a:pt x="402701" y="4434780"/>
                  <a:pt x="409149" y="4436314"/>
                  <a:pt x="414921" y="4439052"/>
                </a:cubicBezTo>
                <a:lnTo>
                  <a:pt x="429873" y="4450540"/>
                </a:lnTo>
                <a:lnTo>
                  <a:pt x="429856" y="4450550"/>
                </a:lnTo>
                <a:lnTo>
                  <a:pt x="429886" y="4450550"/>
                </a:lnTo>
                <a:lnTo>
                  <a:pt x="429873" y="4450540"/>
                </a:lnTo>
                <a:lnTo>
                  <a:pt x="515587" y="4401056"/>
                </a:lnTo>
                <a:cubicBezTo>
                  <a:pt x="478078" y="4382010"/>
                  <a:pt x="436978" y="4372487"/>
                  <a:pt x="395878" y="4372487"/>
                </a:cubicBezTo>
                <a:close/>
                <a:moveTo>
                  <a:pt x="11947763" y="4362005"/>
                </a:moveTo>
                <a:lnTo>
                  <a:pt x="11947765" y="4362024"/>
                </a:lnTo>
                <a:lnTo>
                  <a:pt x="11947763" y="4362035"/>
                </a:lnTo>
                <a:close/>
                <a:moveTo>
                  <a:pt x="1413862" y="4326217"/>
                </a:moveTo>
                <a:cubicBezTo>
                  <a:pt x="1397584" y="4326217"/>
                  <a:pt x="1383759" y="4336900"/>
                  <a:pt x="1379001" y="4351622"/>
                </a:cubicBezTo>
                <a:cubicBezTo>
                  <a:pt x="1378014" y="4354944"/>
                  <a:pt x="1377475" y="4358415"/>
                  <a:pt x="1377475" y="4362035"/>
                </a:cubicBezTo>
                <a:cubicBezTo>
                  <a:pt x="1377475" y="4382174"/>
                  <a:pt x="1393784" y="4398542"/>
                  <a:pt x="1413862" y="4398662"/>
                </a:cubicBezTo>
                <a:cubicBezTo>
                  <a:pt x="1433941" y="4398512"/>
                  <a:pt x="1450249" y="4382144"/>
                  <a:pt x="1450249" y="4362035"/>
                </a:cubicBezTo>
                <a:cubicBezTo>
                  <a:pt x="1450249" y="4358415"/>
                  <a:pt x="1449711" y="4354914"/>
                  <a:pt x="1448723" y="4351622"/>
                </a:cubicBezTo>
                <a:cubicBezTo>
                  <a:pt x="1443965" y="4336900"/>
                  <a:pt x="1430141" y="4326217"/>
                  <a:pt x="1413862" y="4326217"/>
                </a:cubicBezTo>
                <a:close/>
                <a:moveTo>
                  <a:pt x="1006693" y="4326217"/>
                </a:moveTo>
                <a:cubicBezTo>
                  <a:pt x="990414" y="4326217"/>
                  <a:pt x="976589" y="4336900"/>
                  <a:pt x="971831" y="4351622"/>
                </a:cubicBezTo>
                <a:cubicBezTo>
                  <a:pt x="970844" y="4354944"/>
                  <a:pt x="970305" y="4358415"/>
                  <a:pt x="970305" y="4362035"/>
                </a:cubicBezTo>
                <a:cubicBezTo>
                  <a:pt x="970305" y="4382174"/>
                  <a:pt x="986614" y="4398542"/>
                  <a:pt x="1006693" y="4398662"/>
                </a:cubicBezTo>
                <a:cubicBezTo>
                  <a:pt x="1026771" y="4398512"/>
                  <a:pt x="1043080" y="4382144"/>
                  <a:pt x="1043080" y="4362035"/>
                </a:cubicBezTo>
                <a:cubicBezTo>
                  <a:pt x="1043080" y="4358415"/>
                  <a:pt x="1042541" y="4354914"/>
                  <a:pt x="1041553" y="4351622"/>
                </a:cubicBezTo>
                <a:cubicBezTo>
                  <a:pt x="1036796" y="4336900"/>
                  <a:pt x="1022971" y="4326217"/>
                  <a:pt x="1006693" y="4326217"/>
                </a:cubicBezTo>
                <a:close/>
                <a:moveTo>
                  <a:pt x="599493" y="4326217"/>
                </a:moveTo>
                <a:cubicBezTo>
                  <a:pt x="583214" y="4326217"/>
                  <a:pt x="569390" y="4336900"/>
                  <a:pt x="564632" y="4351622"/>
                </a:cubicBezTo>
                <a:cubicBezTo>
                  <a:pt x="563644" y="4354944"/>
                  <a:pt x="563106" y="4358415"/>
                  <a:pt x="563106" y="4362035"/>
                </a:cubicBezTo>
                <a:cubicBezTo>
                  <a:pt x="563106" y="4382174"/>
                  <a:pt x="579414" y="4398542"/>
                  <a:pt x="599493" y="4398662"/>
                </a:cubicBezTo>
                <a:cubicBezTo>
                  <a:pt x="619571" y="4398512"/>
                  <a:pt x="635880" y="4382144"/>
                  <a:pt x="635880" y="4362035"/>
                </a:cubicBezTo>
                <a:cubicBezTo>
                  <a:pt x="635880" y="4358415"/>
                  <a:pt x="635341" y="4354914"/>
                  <a:pt x="634354" y="4351622"/>
                </a:cubicBezTo>
                <a:cubicBezTo>
                  <a:pt x="629596" y="4336900"/>
                  <a:pt x="615771" y="4326217"/>
                  <a:pt x="599493" y="4326217"/>
                </a:cubicBezTo>
                <a:close/>
                <a:moveTo>
                  <a:pt x="192323" y="4326217"/>
                </a:moveTo>
                <a:cubicBezTo>
                  <a:pt x="176044" y="4326217"/>
                  <a:pt x="162220" y="4336900"/>
                  <a:pt x="157462" y="4351622"/>
                </a:cubicBezTo>
                <a:cubicBezTo>
                  <a:pt x="156474" y="4354944"/>
                  <a:pt x="155936" y="4358415"/>
                  <a:pt x="155936" y="4362035"/>
                </a:cubicBezTo>
                <a:cubicBezTo>
                  <a:pt x="155936" y="4382174"/>
                  <a:pt x="172244" y="4398542"/>
                  <a:pt x="192323" y="4398662"/>
                </a:cubicBezTo>
                <a:cubicBezTo>
                  <a:pt x="212401" y="4398512"/>
                  <a:pt x="228710" y="4382144"/>
                  <a:pt x="228710" y="4362035"/>
                </a:cubicBezTo>
                <a:cubicBezTo>
                  <a:pt x="228710" y="4358415"/>
                  <a:pt x="228171" y="4354914"/>
                  <a:pt x="227184" y="4351622"/>
                </a:cubicBezTo>
                <a:cubicBezTo>
                  <a:pt x="222426" y="4336900"/>
                  <a:pt x="208601" y="4326217"/>
                  <a:pt x="192323" y="4326217"/>
                </a:cubicBezTo>
                <a:close/>
                <a:moveTo>
                  <a:pt x="12000608" y="4326187"/>
                </a:moveTo>
                <a:cubicBezTo>
                  <a:pt x="11984330" y="4326187"/>
                  <a:pt x="11970505" y="4336870"/>
                  <a:pt x="11965748" y="4351592"/>
                </a:cubicBezTo>
                <a:cubicBezTo>
                  <a:pt x="11964760" y="4354914"/>
                  <a:pt x="11964221" y="4358385"/>
                  <a:pt x="11964221" y="4362005"/>
                </a:cubicBezTo>
                <a:cubicBezTo>
                  <a:pt x="11964221" y="4382144"/>
                  <a:pt x="11980530" y="4398512"/>
                  <a:pt x="12000608" y="4398632"/>
                </a:cubicBezTo>
                <a:cubicBezTo>
                  <a:pt x="12020687" y="4398482"/>
                  <a:pt x="12036996" y="4382114"/>
                  <a:pt x="12036996" y="4362005"/>
                </a:cubicBezTo>
                <a:cubicBezTo>
                  <a:pt x="12036996" y="4358385"/>
                  <a:pt x="12036457" y="4354884"/>
                  <a:pt x="12035469" y="4351592"/>
                </a:cubicBezTo>
                <a:cubicBezTo>
                  <a:pt x="12030712" y="4336870"/>
                  <a:pt x="12016886" y="4326187"/>
                  <a:pt x="12000608" y="4326187"/>
                </a:cubicBezTo>
                <a:close/>
                <a:moveTo>
                  <a:pt x="11593438" y="4326187"/>
                </a:moveTo>
                <a:cubicBezTo>
                  <a:pt x="11577160" y="4326187"/>
                  <a:pt x="11563336" y="4336870"/>
                  <a:pt x="11558578" y="4351592"/>
                </a:cubicBezTo>
                <a:cubicBezTo>
                  <a:pt x="11557590" y="4354914"/>
                  <a:pt x="11557051" y="4358385"/>
                  <a:pt x="11557051" y="4362005"/>
                </a:cubicBezTo>
                <a:cubicBezTo>
                  <a:pt x="11557051" y="4382144"/>
                  <a:pt x="11573360" y="4398512"/>
                  <a:pt x="11593438" y="4398632"/>
                </a:cubicBezTo>
                <a:cubicBezTo>
                  <a:pt x="11613517" y="4398482"/>
                  <a:pt x="11629826" y="4382114"/>
                  <a:pt x="11629826" y="4362005"/>
                </a:cubicBezTo>
                <a:cubicBezTo>
                  <a:pt x="11629826" y="4358385"/>
                  <a:pt x="11629287" y="4354884"/>
                  <a:pt x="11628300" y="4351592"/>
                </a:cubicBezTo>
                <a:cubicBezTo>
                  <a:pt x="11623541" y="4336870"/>
                  <a:pt x="11609717" y="4326187"/>
                  <a:pt x="11593438" y="4326187"/>
                </a:cubicBezTo>
                <a:close/>
                <a:moveTo>
                  <a:pt x="11186239" y="4326187"/>
                </a:moveTo>
                <a:cubicBezTo>
                  <a:pt x="11169960" y="4326187"/>
                  <a:pt x="11156136" y="4336870"/>
                  <a:pt x="11151377" y="4351592"/>
                </a:cubicBezTo>
                <a:cubicBezTo>
                  <a:pt x="11150390" y="4354914"/>
                  <a:pt x="11149851" y="4358385"/>
                  <a:pt x="11149851" y="4362005"/>
                </a:cubicBezTo>
                <a:cubicBezTo>
                  <a:pt x="11149851" y="4382144"/>
                  <a:pt x="11166160" y="4398512"/>
                  <a:pt x="11186239" y="4398632"/>
                </a:cubicBezTo>
                <a:cubicBezTo>
                  <a:pt x="11206317" y="4398482"/>
                  <a:pt x="11222626" y="4382114"/>
                  <a:pt x="11222626" y="4362005"/>
                </a:cubicBezTo>
                <a:cubicBezTo>
                  <a:pt x="11222626" y="4358385"/>
                  <a:pt x="11222087" y="4354884"/>
                  <a:pt x="11221100" y="4351592"/>
                </a:cubicBezTo>
                <a:cubicBezTo>
                  <a:pt x="11216341" y="4336870"/>
                  <a:pt x="11202517" y="4326187"/>
                  <a:pt x="11186239" y="4326187"/>
                </a:cubicBezTo>
                <a:close/>
                <a:moveTo>
                  <a:pt x="10779069" y="4326187"/>
                </a:moveTo>
                <a:cubicBezTo>
                  <a:pt x="10762791" y="4326187"/>
                  <a:pt x="10748965" y="4336870"/>
                  <a:pt x="10744208" y="4351592"/>
                </a:cubicBezTo>
                <a:cubicBezTo>
                  <a:pt x="10743220" y="4354914"/>
                  <a:pt x="10742682" y="4358385"/>
                  <a:pt x="10742682" y="4362005"/>
                </a:cubicBezTo>
                <a:cubicBezTo>
                  <a:pt x="10742682" y="4382144"/>
                  <a:pt x="10758990" y="4398512"/>
                  <a:pt x="10779069" y="4398632"/>
                </a:cubicBezTo>
                <a:cubicBezTo>
                  <a:pt x="10799147" y="4398482"/>
                  <a:pt x="10815456" y="4382114"/>
                  <a:pt x="10815456" y="4362005"/>
                </a:cubicBezTo>
                <a:cubicBezTo>
                  <a:pt x="10815456" y="4358385"/>
                  <a:pt x="10814917" y="4354884"/>
                  <a:pt x="10813929" y="4351592"/>
                </a:cubicBezTo>
                <a:cubicBezTo>
                  <a:pt x="10809172" y="4336870"/>
                  <a:pt x="10795347" y="4326187"/>
                  <a:pt x="10779069" y="4326187"/>
                </a:cubicBezTo>
                <a:close/>
                <a:moveTo>
                  <a:pt x="10371899" y="4326187"/>
                </a:moveTo>
                <a:cubicBezTo>
                  <a:pt x="10355620" y="4326187"/>
                  <a:pt x="10341795" y="4336870"/>
                  <a:pt x="10337038" y="4351592"/>
                </a:cubicBezTo>
                <a:cubicBezTo>
                  <a:pt x="10336050" y="4354914"/>
                  <a:pt x="10335512" y="4358385"/>
                  <a:pt x="10335512" y="4362005"/>
                </a:cubicBezTo>
                <a:cubicBezTo>
                  <a:pt x="10335512" y="4382144"/>
                  <a:pt x="10351820" y="4398512"/>
                  <a:pt x="10371899" y="4398632"/>
                </a:cubicBezTo>
                <a:cubicBezTo>
                  <a:pt x="10391977" y="4398482"/>
                  <a:pt x="10408286" y="4382114"/>
                  <a:pt x="10408286" y="4362005"/>
                </a:cubicBezTo>
                <a:cubicBezTo>
                  <a:pt x="10408286" y="4358385"/>
                  <a:pt x="10407747" y="4354884"/>
                  <a:pt x="10406760" y="4351592"/>
                </a:cubicBezTo>
                <a:cubicBezTo>
                  <a:pt x="10402002" y="4336870"/>
                  <a:pt x="10388177" y="4326187"/>
                  <a:pt x="10371899" y="4326187"/>
                </a:cubicBezTo>
                <a:close/>
                <a:moveTo>
                  <a:pt x="9964699" y="4326187"/>
                </a:moveTo>
                <a:cubicBezTo>
                  <a:pt x="9948420" y="4326187"/>
                  <a:pt x="9934596" y="4336870"/>
                  <a:pt x="9929838" y="4351592"/>
                </a:cubicBezTo>
                <a:cubicBezTo>
                  <a:pt x="9928850" y="4354914"/>
                  <a:pt x="9928312" y="4358385"/>
                  <a:pt x="9928312" y="4362005"/>
                </a:cubicBezTo>
                <a:cubicBezTo>
                  <a:pt x="9928312" y="4382144"/>
                  <a:pt x="9944620" y="4398512"/>
                  <a:pt x="9964699" y="4398632"/>
                </a:cubicBezTo>
                <a:cubicBezTo>
                  <a:pt x="9984778" y="4398482"/>
                  <a:pt x="10001086" y="4382114"/>
                  <a:pt x="10001086" y="4362005"/>
                </a:cubicBezTo>
                <a:cubicBezTo>
                  <a:pt x="10001086" y="4358385"/>
                  <a:pt x="10000548" y="4354884"/>
                  <a:pt x="9999560" y="4351592"/>
                </a:cubicBezTo>
                <a:cubicBezTo>
                  <a:pt x="9994802" y="4336870"/>
                  <a:pt x="9980978" y="4326187"/>
                  <a:pt x="9964699" y="4326187"/>
                </a:cubicBezTo>
                <a:close/>
                <a:moveTo>
                  <a:pt x="9557529" y="4326187"/>
                </a:moveTo>
                <a:cubicBezTo>
                  <a:pt x="9541251" y="4326187"/>
                  <a:pt x="9527426" y="4336870"/>
                  <a:pt x="9522668" y="4351592"/>
                </a:cubicBezTo>
                <a:cubicBezTo>
                  <a:pt x="9521681" y="4354914"/>
                  <a:pt x="9521142" y="4358385"/>
                  <a:pt x="9521142" y="4362005"/>
                </a:cubicBezTo>
                <a:cubicBezTo>
                  <a:pt x="9521142" y="4382144"/>
                  <a:pt x="9537451" y="4398512"/>
                  <a:pt x="9557529" y="4398632"/>
                </a:cubicBezTo>
                <a:cubicBezTo>
                  <a:pt x="9577608" y="4398482"/>
                  <a:pt x="9593916" y="4382114"/>
                  <a:pt x="9593916" y="4362005"/>
                </a:cubicBezTo>
                <a:cubicBezTo>
                  <a:pt x="9593916" y="4358385"/>
                  <a:pt x="9593378" y="4354884"/>
                  <a:pt x="9592390" y="4351592"/>
                </a:cubicBezTo>
                <a:cubicBezTo>
                  <a:pt x="9587633" y="4336870"/>
                  <a:pt x="9573808" y="4326187"/>
                  <a:pt x="9557529" y="4326187"/>
                </a:cubicBezTo>
                <a:close/>
                <a:moveTo>
                  <a:pt x="9150329" y="4326187"/>
                </a:moveTo>
                <a:cubicBezTo>
                  <a:pt x="9134051" y="4326187"/>
                  <a:pt x="9120226" y="4336870"/>
                  <a:pt x="9115469" y="4351592"/>
                </a:cubicBezTo>
                <a:cubicBezTo>
                  <a:pt x="9114481" y="4354914"/>
                  <a:pt x="9113942" y="4358385"/>
                  <a:pt x="9113942" y="4362005"/>
                </a:cubicBezTo>
                <a:cubicBezTo>
                  <a:pt x="9113942" y="4382144"/>
                  <a:pt x="9130251" y="4398512"/>
                  <a:pt x="9150329" y="4398632"/>
                </a:cubicBezTo>
                <a:cubicBezTo>
                  <a:pt x="9170408" y="4398482"/>
                  <a:pt x="9186717" y="4382114"/>
                  <a:pt x="9186717" y="4362005"/>
                </a:cubicBezTo>
                <a:cubicBezTo>
                  <a:pt x="9186717" y="4358385"/>
                  <a:pt x="9186178" y="4354884"/>
                  <a:pt x="9185191" y="4351592"/>
                </a:cubicBezTo>
                <a:cubicBezTo>
                  <a:pt x="9180433" y="4336870"/>
                  <a:pt x="9166608" y="4326187"/>
                  <a:pt x="9150329" y="4326187"/>
                </a:cubicBezTo>
                <a:close/>
                <a:moveTo>
                  <a:pt x="8743159" y="4326187"/>
                </a:moveTo>
                <a:cubicBezTo>
                  <a:pt x="8726881" y="4326187"/>
                  <a:pt x="8713057" y="4336870"/>
                  <a:pt x="8708299" y="4351592"/>
                </a:cubicBezTo>
                <a:cubicBezTo>
                  <a:pt x="8707311" y="4354914"/>
                  <a:pt x="8706772" y="4358385"/>
                  <a:pt x="8706772" y="4362005"/>
                </a:cubicBezTo>
                <a:cubicBezTo>
                  <a:pt x="8706772" y="4382144"/>
                  <a:pt x="8723081" y="4398512"/>
                  <a:pt x="8743159" y="4398632"/>
                </a:cubicBezTo>
                <a:cubicBezTo>
                  <a:pt x="8763238" y="4398482"/>
                  <a:pt x="8779547" y="4382114"/>
                  <a:pt x="8779547" y="4362005"/>
                </a:cubicBezTo>
                <a:cubicBezTo>
                  <a:pt x="8779547" y="4358385"/>
                  <a:pt x="8779008" y="4354884"/>
                  <a:pt x="8778021" y="4351592"/>
                </a:cubicBezTo>
                <a:cubicBezTo>
                  <a:pt x="8773262" y="4336870"/>
                  <a:pt x="8759438" y="4326187"/>
                  <a:pt x="8743159" y="4326187"/>
                </a:cubicBezTo>
                <a:close/>
                <a:moveTo>
                  <a:pt x="8335960" y="4326187"/>
                </a:moveTo>
                <a:cubicBezTo>
                  <a:pt x="8319682" y="4326187"/>
                  <a:pt x="8305857" y="4336870"/>
                  <a:pt x="8301098" y="4351592"/>
                </a:cubicBezTo>
                <a:cubicBezTo>
                  <a:pt x="8300112" y="4354914"/>
                  <a:pt x="8299572" y="4358385"/>
                  <a:pt x="8299572" y="4362005"/>
                </a:cubicBezTo>
                <a:cubicBezTo>
                  <a:pt x="8299572" y="4382144"/>
                  <a:pt x="8315881" y="4398512"/>
                  <a:pt x="8335960" y="4398632"/>
                </a:cubicBezTo>
                <a:cubicBezTo>
                  <a:pt x="8356038" y="4398482"/>
                  <a:pt x="8372347" y="4382114"/>
                  <a:pt x="8372347" y="4362005"/>
                </a:cubicBezTo>
                <a:cubicBezTo>
                  <a:pt x="8372347" y="4358385"/>
                  <a:pt x="8371808" y="4354884"/>
                  <a:pt x="8370821" y="4351592"/>
                </a:cubicBezTo>
                <a:cubicBezTo>
                  <a:pt x="8366063" y="4336870"/>
                  <a:pt x="8352238" y="4326187"/>
                  <a:pt x="8335960" y="4326187"/>
                </a:cubicBezTo>
                <a:close/>
                <a:moveTo>
                  <a:pt x="7928790" y="4326187"/>
                </a:moveTo>
                <a:cubicBezTo>
                  <a:pt x="7912512" y="4326187"/>
                  <a:pt x="7898687" y="4336870"/>
                  <a:pt x="7893929" y="4351592"/>
                </a:cubicBezTo>
                <a:cubicBezTo>
                  <a:pt x="7892942" y="4354914"/>
                  <a:pt x="7892403" y="4358385"/>
                  <a:pt x="7892403" y="4362005"/>
                </a:cubicBezTo>
                <a:cubicBezTo>
                  <a:pt x="7892403" y="4382144"/>
                  <a:pt x="7908711" y="4398512"/>
                  <a:pt x="7928790" y="4398632"/>
                </a:cubicBezTo>
                <a:cubicBezTo>
                  <a:pt x="7948869" y="4398482"/>
                  <a:pt x="7965177" y="4382114"/>
                  <a:pt x="7965177" y="4362005"/>
                </a:cubicBezTo>
                <a:cubicBezTo>
                  <a:pt x="7965177" y="4358385"/>
                  <a:pt x="7964638" y="4354884"/>
                  <a:pt x="7963651" y="4351592"/>
                </a:cubicBezTo>
                <a:cubicBezTo>
                  <a:pt x="7958893" y="4336870"/>
                  <a:pt x="7945068" y="4326187"/>
                  <a:pt x="7928790" y="4326187"/>
                </a:cubicBezTo>
                <a:close/>
                <a:moveTo>
                  <a:pt x="7521590" y="4326187"/>
                </a:moveTo>
                <a:cubicBezTo>
                  <a:pt x="7505312" y="4326187"/>
                  <a:pt x="7491487" y="4336870"/>
                  <a:pt x="7486729" y="4351592"/>
                </a:cubicBezTo>
                <a:cubicBezTo>
                  <a:pt x="7485742" y="4354914"/>
                  <a:pt x="7485203" y="4358385"/>
                  <a:pt x="7485203" y="4362005"/>
                </a:cubicBezTo>
                <a:cubicBezTo>
                  <a:pt x="7485203" y="4382144"/>
                  <a:pt x="7501511" y="4398512"/>
                  <a:pt x="7521590" y="4398632"/>
                </a:cubicBezTo>
                <a:cubicBezTo>
                  <a:pt x="7541669" y="4398482"/>
                  <a:pt x="7557978" y="4382114"/>
                  <a:pt x="7557978" y="4362005"/>
                </a:cubicBezTo>
                <a:cubicBezTo>
                  <a:pt x="7557978" y="4358385"/>
                  <a:pt x="7557438" y="4354884"/>
                  <a:pt x="7556451" y="4351592"/>
                </a:cubicBezTo>
                <a:cubicBezTo>
                  <a:pt x="7551693" y="4336870"/>
                  <a:pt x="7537869" y="4326187"/>
                  <a:pt x="7521590" y="4326187"/>
                </a:cubicBezTo>
                <a:close/>
                <a:moveTo>
                  <a:pt x="7114421" y="4326187"/>
                </a:moveTo>
                <a:cubicBezTo>
                  <a:pt x="7098142" y="4326187"/>
                  <a:pt x="7084317" y="4336870"/>
                  <a:pt x="7079559" y="4351592"/>
                </a:cubicBezTo>
                <a:cubicBezTo>
                  <a:pt x="7078572" y="4354914"/>
                  <a:pt x="7078033" y="4358385"/>
                  <a:pt x="7078033" y="4362005"/>
                </a:cubicBezTo>
                <a:cubicBezTo>
                  <a:pt x="7078033" y="4382144"/>
                  <a:pt x="7094341" y="4398512"/>
                  <a:pt x="7114421" y="4398632"/>
                </a:cubicBezTo>
                <a:cubicBezTo>
                  <a:pt x="7134499" y="4398482"/>
                  <a:pt x="7150807" y="4382114"/>
                  <a:pt x="7150807" y="4362005"/>
                </a:cubicBezTo>
                <a:cubicBezTo>
                  <a:pt x="7150807" y="4358385"/>
                  <a:pt x="7150269" y="4354884"/>
                  <a:pt x="7149281" y="4351592"/>
                </a:cubicBezTo>
                <a:cubicBezTo>
                  <a:pt x="7144523" y="4336870"/>
                  <a:pt x="7130699" y="4326187"/>
                  <a:pt x="7114421" y="4326187"/>
                </a:cubicBezTo>
                <a:close/>
                <a:moveTo>
                  <a:pt x="6707251" y="4326187"/>
                </a:moveTo>
                <a:cubicBezTo>
                  <a:pt x="6690972" y="4326187"/>
                  <a:pt x="6677147" y="4336870"/>
                  <a:pt x="6672390" y="4351592"/>
                </a:cubicBezTo>
                <a:cubicBezTo>
                  <a:pt x="6671402" y="4354914"/>
                  <a:pt x="6670864" y="4358385"/>
                  <a:pt x="6670864" y="4362005"/>
                </a:cubicBezTo>
                <a:cubicBezTo>
                  <a:pt x="6670864" y="4382144"/>
                  <a:pt x="6687172" y="4398512"/>
                  <a:pt x="6707251" y="4398632"/>
                </a:cubicBezTo>
                <a:cubicBezTo>
                  <a:pt x="6727329" y="4398482"/>
                  <a:pt x="6743637" y="4382114"/>
                  <a:pt x="6743637" y="4362005"/>
                </a:cubicBezTo>
                <a:cubicBezTo>
                  <a:pt x="6743637" y="4358385"/>
                  <a:pt x="6743099" y="4354884"/>
                  <a:pt x="6742111" y="4351592"/>
                </a:cubicBezTo>
                <a:cubicBezTo>
                  <a:pt x="6737354" y="4336870"/>
                  <a:pt x="6723529" y="4326187"/>
                  <a:pt x="6707251" y="4326187"/>
                </a:cubicBezTo>
                <a:close/>
                <a:moveTo>
                  <a:pt x="6300051" y="4326187"/>
                </a:moveTo>
                <a:cubicBezTo>
                  <a:pt x="6283772" y="4326187"/>
                  <a:pt x="6269947" y="4336870"/>
                  <a:pt x="6265190" y="4351592"/>
                </a:cubicBezTo>
                <a:cubicBezTo>
                  <a:pt x="6264202" y="4354914"/>
                  <a:pt x="6263664" y="4358385"/>
                  <a:pt x="6263664" y="4362005"/>
                </a:cubicBezTo>
                <a:cubicBezTo>
                  <a:pt x="6263664" y="4382144"/>
                  <a:pt x="6279972" y="4398512"/>
                  <a:pt x="6300051" y="4398632"/>
                </a:cubicBezTo>
                <a:cubicBezTo>
                  <a:pt x="6320129" y="4398482"/>
                  <a:pt x="6336438" y="4382114"/>
                  <a:pt x="6336438" y="4362005"/>
                </a:cubicBezTo>
                <a:cubicBezTo>
                  <a:pt x="6336438" y="4358385"/>
                  <a:pt x="6335899" y="4354884"/>
                  <a:pt x="6334912" y="4351592"/>
                </a:cubicBezTo>
                <a:cubicBezTo>
                  <a:pt x="6330154" y="4336870"/>
                  <a:pt x="6316329" y="4326187"/>
                  <a:pt x="6300051" y="4326187"/>
                </a:cubicBezTo>
                <a:close/>
                <a:moveTo>
                  <a:pt x="5892881" y="4326187"/>
                </a:moveTo>
                <a:cubicBezTo>
                  <a:pt x="5876602" y="4326187"/>
                  <a:pt x="5862778" y="4336870"/>
                  <a:pt x="5858020" y="4351592"/>
                </a:cubicBezTo>
                <a:cubicBezTo>
                  <a:pt x="5857032" y="4354914"/>
                  <a:pt x="5856494" y="4358385"/>
                  <a:pt x="5856494" y="4362005"/>
                </a:cubicBezTo>
                <a:cubicBezTo>
                  <a:pt x="5856494" y="4382144"/>
                  <a:pt x="5872802" y="4398512"/>
                  <a:pt x="5892881" y="4398632"/>
                </a:cubicBezTo>
                <a:cubicBezTo>
                  <a:pt x="5912960" y="4398482"/>
                  <a:pt x="5929268" y="4382114"/>
                  <a:pt x="5929268" y="4362005"/>
                </a:cubicBezTo>
                <a:cubicBezTo>
                  <a:pt x="5929268" y="4358385"/>
                  <a:pt x="5928731" y="4354884"/>
                  <a:pt x="5927742" y="4351592"/>
                </a:cubicBezTo>
                <a:cubicBezTo>
                  <a:pt x="5922984" y="4336870"/>
                  <a:pt x="5909159" y="4326187"/>
                  <a:pt x="5892881" y="4326187"/>
                </a:cubicBezTo>
                <a:close/>
                <a:moveTo>
                  <a:pt x="5485682" y="4326187"/>
                </a:moveTo>
                <a:cubicBezTo>
                  <a:pt x="5469403" y="4326187"/>
                  <a:pt x="5455578" y="4336870"/>
                  <a:pt x="5450821" y="4351592"/>
                </a:cubicBezTo>
                <a:cubicBezTo>
                  <a:pt x="5449834" y="4354914"/>
                  <a:pt x="5449295" y="4358385"/>
                  <a:pt x="5449295" y="4362005"/>
                </a:cubicBezTo>
                <a:cubicBezTo>
                  <a:pt x="5449295" y="4382144"/>
                  <a:pt x="5465603" y="4398512"/>
                  <a:pt x="5485682" y="4398632"/>
                </a:cubicBezTo>
                <a:cubicBezTo>
                  <a:pt x="5505760" y="4398482"/>
                  <a:pt x="5522069" y="4382114"/>
                  <a:pt x="5522069" y="4362005"/>
                </a:cubicBezTo>
                <a:cubicBezTo>
                  <a:pt x="5522069" y="4358385"/>
                  <a:pt x="5521530" y="4354884"/>
                  <a:pt x="5520543" y="4351592"/>
                </a:cubicBezTo>
                <a:cubicBezTo>
                  <a:pt x="5515784" y="4336870"/>
                  <a:pt x="5501959" y="4326187"/>
                  <a:pt x="5485682" y="4326187"/>
                </a:cubicBezTo>
                <a:close/>
                <a:moveTo>
                  <a:pt x="5078511" y="4326187"/>
                </a:moveTo>
                <a:cubicBezTo>
                  <a:pt x="5062233" y="4326187"/>
                  <a:pt x="5048408" y="4336870"/>
                  <a:pt x="5043650" y="4351592"/>
                </a:cubicBezTo>
                <a:cubicBezTo>
                  <a:pt x="5042663" y="4354914"/>
                  <a:pt x="5042124" y="4358385"/>
                  <a:pt x="5042124" y="4362005"/>
                </a:cubicBezTo>
                <a:cubicBezTo>
                  <a:pt x="5042124" y="4382144"/>
                  <a:pt x="5058432" y="4398512"/>
                  <a:pt x="5078511" y="4398632"/>
                </a:cubicBezTo>
                <a:cubicBezTo>
                  <a:pt x="5098590" y="4398482"/>
                  <a:pt x="5114898" y="4382114"/>
                  <a:pt x="5114898" y="4362005"/>
                </a:cubicBezTo>
                <a:cubicBezTo>
                  <a:pt x="5114898" y="4358385"/>
                  <a:pt x="5114359" y="4354884"/>
                  <a:pt x="5113372" y="4351592"/>
                </a:cubicBezTo>
                <a:cubicBezTo>
                  <a:pt x="5108614" y="4336870"/>
                  <a:pt x="5094790" y="4326187"/>
                  <a:pt x="5078511" y="4326187"/>
                </a:cubicBezTo>
                <a:close/>
                <a:moveTo>
                  <a:pt x="4671311" y="4326187"/>
                </a:moveTo>
                <a:cubicBezTo>
                  <a:pt x="4655033" y="4326187"/>
                  <a:pt x="4641208" y="4336870"/>
                  <a:pt x="4636450" y="4351592"/>
                </a:cubicBezTo>
                <a:cubicBezTo>
                  <a:pt x="4635463" y="4354914"/>
                  <a:pt x="4634924" y="4358385"/>
                  <a:pt x="4634924" y="4362005"/>
                </a:cubicBezTo>
                <a:cubicBezTo>
                  <a:pt x="4634924" y="4382144"/>
                  <a:pt x="4651234" y="4398512"/>
                  <a:pt x="4671311" y="4398632"/>
                </a:cubicBezTo>
                <a:cubicBezTo>
                  <a:pt x="4691390" y="4398482"/>
                  <a:pt x="4707699" y="4382114"/>
                  <a:pt x="4707699" y="4362005"/>
                </a:cubicBezTo>
                <a:cubicBezTo>
                  <a:pt x="4707699" y="4358385"/>
                  <a:pt x="4707160" y="4354884"/>
                  <a:pt x="4706172" y="4351592"/>
                </a:cubicBezTo>
                <a:cubicBezTo>
                  <a:pt x="4701414" y="4336870"/>
                  <a:pt x="4687590" y="4326187"/>
                  <a:pt x="4671311" y="4326187"/>
                </a:cubicBezTo>
                <a:close/>
                <a:moveTo>
                  <a:pt x="4264142" y="4326187"/>
                </a:moveTo>
                <a:cubicBezTo>
                  <a:pt x="4247864" y="4326187"/>
                  <a:pt x="4234038" y="4336870"/>
                  <a:pt x="4229281" y="4351592"/>
                </a:cubicBezTo>
                <a:cubicBezTo>
                  <a:pt x="4228293" y="4354914"/>
                  <a:pt x="4227755" y="4358385"/>
                  <a:pt x="4227755" y="4362005"/>
                </a:cubicBezTo>
                <a:cubicBezTo>
                  <a:pt x="4227755" y="4382144"/>
                  <a:pt x="4244063" y="4398512"/>
                  <a:pt x="4264142" y="4398632"/>
                </a:cubicBezTo>
                <a:cubicBezTo>
                  <a:pt x="4284220" y="4398482"/>
                  <a:pt x="4300528" y="4382114"/>
                  <a:pt x="4300528" y="4362005"/>
                </a:cubicBezTo>
                <a:cubicBezTo>
                  <a:pt x="4300528" y="4358385"/>
                  <a:pt x="4299990" y="4354884"/>
                  <a:pt x="4299003" y="4351592"/>
                </a:cubicBezTo>
                <a:cubicBezTo>
                  <a:pt x="4294245" y="4336870"/>
                  <a:pt x="4280421" y="4326187"/>
                  <a:pt x="4264142" y="4326187"/>
                </a:cubicBezTo>
                <a:close/>
                <a:moveTo>
                  <a:pt x="3856942" y="4326187"/>
                </a:moveTo>
                <a:cubicBezTo>
                  <a:pt x="3840663" y="4326187"/>
                  <a:pt x="3826839" y="4336870"/>
                  <a:pt x="3822080" y="4351592"/>
                </a:cubicBezTo>
                <a:cubicBezTo>
                  <a:pt x="3821093" y="4354914"/>
                  <a:pt x="3820554" y="4358385"/>
                  <a:pt x="3820554" y="4362005"/>
                </a:cubicBezTo>
                <a:cubicBezTo>
                  <a:pt x="3820554" y="4382144"/>
                  <a:pt x="3836863" y="4398512"/>
                  <a:pt x="3856942" y="4398632"/>
                </a:cubicBezTo>
                <a:cubicBezTo>
                  <a:pt x="3877020" y="4398482"/>
                  <a:pt x="3893329" y="4382114"/>
                  <a:pt x="3893329" y="4362005"/>
                </a:cubicBezTo>
                <a:cubicBezTo>
                  <a:pt x="3893329" y="4358385"/>
                  <a:pt x="3892790" y="4354884"/>
                  <a:pt x="3891803" y="4351592"/>
                </a:cubicBezTo>
                <a:cubicBezTo>
                  <a:pt x="3887045" y="4336870"/>
                  <a:pt x="3873220" y="4326187"/>
                  <a:pt x="3856942" y="4326187"/>
                </a:cubicBezTo>
                <a:close/>
                <a:moveTo>
                  <a:pt x="3449772" y="4326187"/>
                </a:moveTo>
                <a:cubicBezTo>
                  <a:pt x="3433493" y="4326187"/>
                  <a:pt x="3419669" y="4336870"/>
                  <a:pt x="3414911" y="4351592"/>
                </a:cubicBezTo>
                <a:cubicBezTo>
                  <a:pt x="3413923" y="4354914"/>
                  <a:pt x="3413385" y="4358385"/>
                  <a:pt x="3413385" y="4362005"/>
                </a:cubicBezTo>
                <a:cubicBezTo>
                  <a:pt x="3413385" y="4382144"/>
                  <a:pt x="3429693" y="4398512"/>
                  <a:pt x="3449772" y="4398632"/>
                </a:cubicBezTo>
                <a:cubicBezTo>
                  <a:pt x="3469850" y="4398482"/>
                  <a:pt x="3486159" y="4382114"/>
                  <a:pt x="3486159" y="4362005"/>
                </a:cubicBezTo>
                <a:cubicBezTo>
                  <a:pt x="3486159" y="4358385"/>
                  <a:pt x="3485620" y="4354884"/>
                  <a:pt x="3484632" y="4351592"/>
                </a:cubicBezTo>
                <a:cubicBezTo>
                  <a:pt x="3479875" y="4336870"/>
                  <a:pt x="3466050" y="4326187"/>
                  <a:pt x="3449772" y="4326187"/>
                </a:cubicBezTo>
                <a:close/>
                <a:moveTo>
                  <a:pt x="3042602" y="4326187"/>
                </a:moveTo>
                <a:cubicBezTo>
                  <a:pt x="3026323" y="4326187"/>
                  <a:pt x="3012499" y="4336870"/>
                  <a:pt x="3007741" y="4351592"/>
                </a:cubicBezTo>
                <a:cubicBezTo>
                  <a:pt x="3006753" y="4354914"/>
                  <a:pt x="3006215" y="4358385"/>
                  <a:pt x="3006215" y="4362005"/>
                </a:cubicBezTo>
                <a:cubicBezTo>
                  <a:pt x="3006215" y="4382144"/>
                  <a:pt x="3022523" y="4398512"/>
                  <a:pt x="3042602" y="4398632"/>
                </a:cubicBezTo>
                <a:cubicBezTo>
                  <a:pt x="3062681" y="4398482"/>
                  <a:pt x="3078989" y="4382114"/>
                  <a:pt x="3078989" y="4362005"/>
                </a:cubicBezTo>
                <a:cubicBezTo>
                  <a:pt x="3078989" y="4358385"/>
                  <a:pt x="3078450" y="4354884"/>
                  <a:pt x="3077463" y="4351592"/>
                </a:cubicBezTo>
                <a:cubicBezTo>
                  <a:pt x="3072705" y="4336870"/>
                  <a:pt x="3058880" y="4326187"/>
                  <a:pt x="3042602" y="4326187"/>
                </a:cubicBezTo>
                <a:close/>
                <a:moveTo>
                  <a:pt x="2635402" y="4326187"/>
                </a:moveTo>
                <a:cubicBezTo>
                  <a:pt x="2619124" y="4326187"/>
                  <a:pt x="2605299" y="4336870"/>
                  <a:pt x="2600541" y="4351592"/>
                </a:cubicBezTo>
                <a:cubicBezTo>
                  <a:pt x="2599553" y="4354914"/>
                  <a:pt x="2599015" y="4358385"/>
                  <a:pt x="2599015" y="4362005"/>
                </a:cubicBezTo>
                <a:cubicBezTo>
                  <a:pt x="2599015" y="4382144"/>
                  <a:pt x="2615323" y="4398512"/>
                  <a:pt x="2635402" y="4398632"/>
                </a:cubicBezTo>
                <a:cubicBezTo>
                  <a:pt x="2655481" y="4398482"/>
                  <a:pt x="2671789" y="4382114"/>
                  <a:pt x="2671789" y="4362005"/>
                </a:cubicBezTo>
                <a:cubicBezTo>
                  <a:pt x="2671789" y="4358385"/>
                  <a:pt x="2671250" y="4354884"/>
                  <a:pt x="2670263" y="4351592"/>
                </a:cubicBezTo>
                <a:cubicBezTo>
                  <a:pt x="2665505" y="4336870"/>
                  <a:pt x="2651680" y="4326187"/>
                  <a:pt x="2635402" y="4326187"/>
                </a:cubicBezTo>
                <a:close/>
                <a:moveTo>
                  <a:pt x="2228232" y="4326187"/>
                </a:moveTo>
                <a:cubicBezTo>
                  <a:pt x="2211954" y="4326187"/>
                  <a:pt x="2198129" y="4336870"/>
                  <a:pt x="2193371" y="4351592"/>
                </a:cubicBezTo>
                <a:cubicBezTo>
                  <a:pt x="2192384" y="4354914"/>
                  <a:pt x="2191845" y="4358385"/>
                  <a:pt x="2191845" y="4362005"/>
                </a:cubicBezTo>
                <a:cubicBezTo>
                  <a:pt x="2191845" y="4382144"/>
                  <a:pt x="2208153" y="4398512"/>
                  <a:pt x="2228232" y="4398632"/>
                </a:cubicBezTo>
                <a:cubicBezTo>
                  <a:pt x="2248311" y="4398482"/>
                  <a:pt x="2264619" y="4382114"/>
                  <a:pt x="2264619" y="4362005"/>
                </a:cubicBezTo>
                <a:cubicBezTo>
                  <a:pt x="2264619" y="4358385"/>
                  <a:pt x="2264081" y="4354884"/>
                  <a:pt x="2263093" y="4351592"/>
                </a:cubicBezTo>
                <a:cubicBezTo>
                  <a:pt x="2258335" y="4336870"/>
                  <a:pt x="2244511" y="4326187"/>
                  <a:pt x="2228232" y="4326187"/>
                </a:cubicBezTo>
                <a:close/>
                <a:moveTo>
                  <a:pt x="1821032" y="4326187"/>
                </a:moveTo>
                <a:cubicBezTo>
                  <a:pt x="1804754" y="4326187"/>
                  <a:pt x="1790929" y="4336870"/>
                  <a:pt x="1786171" y="4351592"/>
                </a:cubicBezTo>
                <a:cubicBezTo>
                  <a:pt x="1785184" y="4354914"/>
                  <a:pt x="1784645" y="4358385"/>
                  <a:pt x="1784645" y="4362005"/>
                </a:cubicBezTo>
                <a:cubicBezTo>
                  <a:pt x="1784645" y="4382144"/>
                  <a:pt x="1800953" y="4398512"/>
                  <a:pt x="1821032" y="4398632"/>
                </a:cubicBezTo>
                <a:cubicBezTo>
                  <a:pt x="1841111" y="4398482"/>
                  <a:pt x="1857419" y="4382114"/>
                  <a:pt x="1857419" y="4362005"/>
                </a:cubicBezTo>
                <a:cubicBezTo>
                  <a:pt x="1857419" y="4358385"/>
                  <a:pt x="1856881" y="4354884"/>
                  <a:pt x="1855893" y="4351592"/>
                </a:cubicBezTo>
                <a:cubicBezTo>
                  <a:pt x="1851135" y="4336870"/>
                  <a:pt x="1837311" y="4326187"/>
                  <a:pt x="1821032" y="4326187"/>
                </a:cubicBezTo>
                <a:close/>
                <a:moveTo>
                  <a:pt x="11762806" y="4274300"/>
                </a:moveTo>
                <a:lnTo>
                  <a:pt x="11642872" y="4343543"/>
                </a:lnTo>
                <a:cubicBezTo>
                  <a:pt x="11645056" y="4349318"/>
                  <a:pt x="11646314" y="4355512"/>
                  <a:pt x="11646314" y="4362035"/>
                </a:cubicBezTo>
                <a:cubicBezTo>
                  <a:pt x="11646314" y="4365926"/>
                  <a:pt x="11645834" y="4369666"/>
                  <a:pt x="11645026" y="4373317"/>
                </a:cubicBezTo>
                <a:cubicBezTo>
                  <a:pt x="11644966" y="4373586"/>
                  <a:pt x="11644877" y="4373885"/>
                  <a:pt x="11644817" y="4374155"/>
                </a:cubicBezTo>
                <a:cubicBezTo>
                  <a:pt x="11644578" y="4375112"/>
                  <a:pt x="11644338" y="4376070"/>
                  <a:pt x="11644069" y="4376997"/>
                </a:cubicBezTo>
                <a:cubicBezTo>
                  <a:pt x="11643680" y="4378374"/>
                  <a:pt x="11643231" y="4379750"/>
                  <a:pt x="11642722" y="4381097"/>
                </a:cubicBezTo>
                <a:lnTo>
                  <a:pt x="11649665" y="4385107"/>
                </a:lnTo>
                <a:lnTo>
                  <a:pt x="11660946" y="4391630"/>
                </a:lnTo>
                <a:cubicBezTo>
                  <a:pt x="11745300" y="4344769"/>
                  <a:pt x="11848746" y="4344769"/>
                  <a:pt x="11933101" y="4391630"/>
                </a:cubicBezTo>
                <a:lnTo>
                  <a:pt x="11951324" y="4381097"/>
                </a:lnTo>
                <a:cubicBezTo>
                  <a:pt x="11950816" y="4379750"/>
                  <a:pt x="11950366" y="4378404"/>
                  <a:pt x="11949978" y="4376997"/>
                </a:cubicBezTo>
                <a:cubicBezTo>
                  <a:pt x="11949708" y="4376070"/>
                  <a:pt x="11949499" y="4375112"/>
                  <a:pt x="11949260" y="4374155"/>
                </a:cubicBezTo>
                <a:cubicBezTo>
                  <a:pt x="11949200" y="4373855"/>
                  <a:pt x="11949110" y="4373586"/>
                  <a:pt x="11949050" y="4373287"/>
                </a:cubicBezTo>
                <a:lnTo>
                  <a:pt x="11947765" y="4362024"/>
                </a:lnTo>
                <a:lnTo>
                  <a:pt x="11951204" y="4343543"/>
                </a:lnTo>
                <a:lnTo>
                  <a:pt x="11831271" y="4274300"/>
                </a:lnTo>
                <a:cubicBezTo>
                  <a:pt x="11823101" y="4283935"/>
                  <a:pt x="11810893" y="4290069"/>
                  <a:pt x="11797278" y="4290069"/>
                </a:cubicBezTo>
                <a:cubicBezTo>
                  <a:pt x="11797188" y="4290069"/>
                  <a:pt x="11797128" y="4290069"/>
                  <a:pt x="11797038" y="4290069"/>
                </a:cubicBezTo>
                <a:cubicBezTo>
                  <a:pt x="11796948" y="4290069"/>
                  <a:pt x="11796888" y="4290069"/>
                  <a:pt x="11796799" y="4290069"/>
                </a:cubicBezTo>
                <a:cubicBezTo>
                  <a:pt x="11783184" y="4290069"/>
                  <a:pt x="11771005" y="4283935"/>
                  <a:pt x="11762806" y="4274300"/>
                </a:cubicBezTo>
                <a:close/>
                <a:moveTo>
                  <a:pt x="10134036" y="4274300"/>
                </a:moveTo>
                <a:lnTo>
                  <a:pt x="10014103" y="4343543"/>
                </a:lnTo>
                <a:cubicBezTo>
                  <a:pt x="10016288" y="4349318"/>
                  <a:pt x="10017544" y="4355512"/>
                  <a:pt x="10017544" y="4362035"/>
                </a:cubicBezTo>
                <a:cubicBezTo>
                  <a:pt x="10017544" y="4365926"/>
                  <a:pt x="10017066" y="4369666"/>
                  <a:pt x="10016258" y="4373317"/>
                </a:cubicBezTo>
                <a:cubicBezTo>
                  <a:pt x="10016198" y="4373586"/>
                  <a:pt x="10016108" y="4373885"/>
                  <a:pt x="10016048" y="4374155"/>
                </a:cubicBezTo>
                <a:cubicBezTo>
                  <a:pt x="10015838" y="4375112"/>
                  <a:pt x="10015599" y="4376070"/>
                  <a:pt x="10015330" y="4376997"/>
                </a:cubicBezTo>
                <a:cubicBezTo>
                  <a:pt x="10014940" y="4378374"/>
                  <a:pt x="10014492" y="4379750"/>
                  <a:pt x="10013983" y="4381097"/>
                </a:cubicBezTo>
                <a:lnTo>
                  <a:pt x="10020925" y="4385107"/>
                </a:lnTo>
                <a:lnTo>
                  <a:pt x="10032194" y="4391623"/>
                </a:lnTo>
                <a:lnTo>
                  <a:pt x="10032176" y="4391630"/>
                </a:lnTo>
                <a:lnTo>
                  <a:pt x="10032206" y="4391630"/>
                </a:lnTo>
                <a:lnTo>
                  <a:pt x="10032194" y="4391623"/>
                </a:lnTo>
                <a:lnTo>
                  <a:pt x="10098425" y="4365271"/>
                </a:lnTo>
                <a:cubicBezTo>
                  <a:pt x="10167061" y="4347698"/>
                  <a:pt x="10241066" y="4356485"/>
                  <a:pt x="10304332" y="4391630"/>
                </a:cubicBezTo>
                <a:lnTo>
                  <a:pt x="10322555" y="4381097"/>
                </a:lnTo>
                <a:cubicBezTo>
                  <a:pt x="10322046" y="4379750"/>
                  <a:pt x="10321597" y="4378404"/>
                  <a:pt x="10321208" y="4376997"/>
                </a:cubicBezTo>
                <a:cubicBezTo>
                  <a:pt x="10320939" y="4376070"/>
                  <a:pt x="10320730" y="4375112"/>
                  <a:pt x="10320490" y="4374155"/>
                </a:cubicBezTo>
                <a:cubicBezTo>
                  <a:pt x="10320430" y="4373885"/>
                  <a:pt x="10320340" y="4373616"/>
                  <a:pt x="10320281" y="4373317"/>
                </a:cubicBezTo>
                <a:cubicBezTo>
                  <a:pt x="10319473" y="4369666"/>
                  <a:pt x="10318994" y="4365926"/>
                  <a:pt x="10318994" y="4362035"/>
                </a:cubicBezTo>
                <a:cubicBezTo>
                  <a:pt x="10318994" y="4355512"/>
                  <a:pt x="10320251" y="4349318"/>
                  <a:pt x="10322435" y="4343543"/>
                </a:cubicBezTo>
                <a:lnTo>
                  <a:pt x="10202502" y="4274300"/>
                </a:lnTo>
                <a:cubicBezTo>
                  <a:pt x="10194333" y="4283935"/>
                  <a:pt x="10182124" y="4290069"/>
                  <a:pt x="10168508" y="4290069"/>
                </a:cubicBezTo>
                <a:cubicBezTo>
                  <a:pt x="10168418" y="4290069"/>
                  <a:pt x="10168359" y="4290069"/>
                  <a:pt x="10168269" y="4290069"/>
                </a:cubicBezTo>
                <a:cubicBezTo>
                  <a:pt x="10168180" y="4290069"/>
                  <a:pt x="10168120" y="4290069"/>
                  <a:pt x="10168030" y="4290069"/>
                </a:cubicBezTo>
                <a:cubicBezTo>
                  <a:pt x="10154414" y="4290069"/>
                  <a:pt x="10142235" y="4283935"/>
                  <a:pt x="10134036" y="4274300"/>
                </a:cubicBezTo>
                <a:close/>
                <a:moveTo>
                  <a:pt x="9726896" y="4274300"/>
                </a:moveTo>
                <a:lnTo>
                  <a:pt x="9606963" y="4343543"/>
                </a:lnTo>
                <a:cubicBezTo>
                  <a:pt x="9609147" y="4349318"/>
                  <a:pt x="9610404" y="4355512"/>
                  <a:pt x="9610404" y="4362035"/>
                </a:cubicBezTo>
                <a:cubicBezTo>
                  <a:pt x="9610404" y="4365926"/>
                  <a:pt x="9609925" y="4369666"/>
                  <a:pt x="9609117" y="4373317"/>
                </a:cubicBezTo>
                <a:cubicBezTo>
                  <a:pt x="9609058" y="4373586"/>
                  <a:pt x="9608968" y="4373885"/>
                  <a:pt x="9608908" y="4374155"/>
                </a:cubicBezTo>
                <a:cubicBezTo>
                  <a:pt x="9608668" y="4375112"/>
                  <a:pt x="9608429" y="4376070"/>
                  <a:pt x="9608160" y="4376997"/>
                </a:cubicBezTo>
                <a:cubicBezTo>
                  <a:pt x="9607771" y="4378374"/>
                  <a:pt x="9607322" y="4379750"/>
                  <a:pt x="9606813" y="4381097"/>
                </a:cubicBezTo>
                <a:lnTo>
                  <a:pt x="9613756" y="4385107"/>
                </a:lnTo>
                <a:lnTo>
                  <a:pt x="9625037" y="4391630"/>
                </a:lnTo>
                <a:lnTo>
                  <a:pt x="9625067" y="4391630"/>
                </a:lnTo>
                <a:cubicBezTo>
                  <a:pt x="9709421" y="4344769"/>
                  <a:pt x="9812867" y="4344769"/>
                  <a:pt x="9897222" y="4391630"/>
                </a:cubicBezTo>
                <a:lnTo>
                  <a:pt x="9915445" y="4381097"/>
                </a:lnTo>
                <a:cubicBezTo>
                  <a:pt x="9914936" y="4379750"/>
                  <a:pt x="9914488" y="4378404"/>
                  <a:pt x="9914098" y="4376997"/>
                </a:cubicBezTo>
                <a:cubicBezTo>
                  <a:pt x="9913799" y="4376070"/>
                  <a:pt x="9913590" y="4375112"/>
                  <a:pt x="9913350" y="4374155"/>
                </a:cubicBezTo>
                <a:cubicBezTo>
                  <a:pt x="9913290" y="4373885"/>
                  <a:pt x="9913200" y="4373586"/>
                  <a:pt x="9913140" y="4373317"/>
                </a:cubicBezTo>
                <a:cubicBezTo>
                  <a:pt x="9912333" y="4369666"/>
                  <a:pt x="9911854" y="4365926"/>
                  <a:pt x="9911854" y="4362035"/>
                </a:cubicBezTo>
                <a:cubicBezTo>
                  <a:pt x="9911854" y="4355512"/>
                  <a:pt x="9913111" y="4349318"/>
                  <a:pt x="9915296" y="4343543"/>
                </a:cubicBezTo>
                <a:lnTo>
                  <a:pt x="9795362" y="4274300"/>
                </a:lnTo>
                <a:cubicBezTo>
                  <a:pt x="9787193" y="4283935"/>
                  <a:pt x="9774984" y="4290069"/>
                  <a:pt x="9761368" y="4290069"/>
                </a:cubicBezTo>
                <a:cubicBezTo>
                  <a:pt x="9761278" y="4290069"/>
                  <a:pt x="9761219" y="4290069"/>
                  <a:pt x="9761129" y="4290069"/>
                </a:cubicBezTo>
                <a:cubicBezTo>
                  <a:pt x="9761039" y="4290069"/>
                  <a:pt x="9760980" y="4290069"/>
                  <a:pt x="9760890" y="4290069"/>
                </a:cubicBezTo>
                <a:cubicBezTo>
                  <a:pt x="9747274" y="4290069"/>
                  <a:pt x="9735095" y="4283935"/>
                  <a:pt x="9726896" y="4274300"/>
                </a:cubicBezTo>
                <a:close/>
                <a:moveTo>
                  <a:pt x="8912527" y="4274300"/>
                </a:moveTo>
                <a:lnTo>
                  <a:pt x="8792593" y="4343543"/>
                </a:lnTo>
                <a:cubicBezTo>
                  <a:pt x="8794777" y="4349318"/>
                  <a:pt x="8796035" y="4355512"/>
                  <a:pt x="8796035" y="4362035"/>
                </a:cubicBezTo>
                <a:cubicBezTo>
                  <a:pt x="8796035" y="4365926"/>
                  <a:pt x="8795555" y="4369666"/>
                  <a:pt x="8794747" y="4373317"/>
                </a:cubicBezTo>
                <a:cubicBezTo>
                  <a:pt x="8794688" y="4373586"/>
                  <a:pt x="8794598" y="4373885"/>
                  <a:pt x="8794538" y="4374155"/>
                </a:cubicBezTo>
                <a:cubicBezTo>
                  <a:pt x="8794299" y="4375112"/>
                  <a:pt x="8794059" y="4376070"/>
                  <a:pt x="8793790" y="4376997"/>
                </a:cubicBezTo>
                <a:cubicBezTo>
                  <a:pt x="8793401" y="4378374"/>
                  <a:pt x="8792952" y="4379750"/>
                  <a:pt x="8792444" y="4381097"/>
                </a:cubicBezTo>
                <a:lnTo>
                  <a:pt x="8799386" y="4385107"/>
                </a:lnTo>
                <a:lnTo>
                  <a:pt x="8810667" y="4391630"/>
                </a:lnTo>
                <a:lnTo>
                  <a:pt x="8810697" y="4391630"/>
                </a:lnTo>
                <a:cubicBezTo>
                  <a:pt x="8895051" y="4344769"/>
                  <a:pt x="8998497" y="4344769"/>
                  <a:pt x="9082851" y="4391630"/>
                </a:cubicBezTo>
                <a:lnTo>
                  <a:pt x="9101075" y="4381097"/>
                </a:lnTo>
                <a:cubicBezTo>
                  <a:pt x="9100567" y="4379750"/>
                  <a:pt x="9100117" y="4378404"/>
                  <a:pt x="9099729" y="4376997"/>
                </a:cubicBezTo>
                <a:cubicBezTo>
                  <a:pt x="9099429" y="4376070"/>
                  <a:pt x="9099220" y="4375112"/>
                  <a:pt x="9098981" y="4374155"/>
                </a:cubicBezTo>
                <a:cubicBezTo>
                  <a:pt x="9098921" y="4373885"/>
                  <a:pt x="9098831" y="4373586"/>
                  <a:pt x="9098771" y="4373317"/>
                </a:cubicBezTo>
                <a:cubicBezTo>
                  <a:pt x="9097963" y="4369666"/>
                  <a:pt x="9097485" y="4365926"/>
                  <a:pt x="9097485" y="4362035"/>
                </a:cubicBezTo>
                <a:cubicBezTo>
                  <a:pt x="9097485" y="4355512"/>
                  <a:pt x="9098741" y="4349318"/>
                  <a:pt x="9100925" y="4343543"/>
                </a:cubicBezTo>
                <a:lnTo>
                  <a:pt x="8980992" y="4274300"/>
                </a:lnTo>
                <a:cubicBezTo>
                  <a:pt x="8972822" y="4283935"/>
                  <a:pt x="8960614" y="4290069"/>
                  <a:pt x="8946999" y="4290069"/>
                </a:cubicBezTo>
                <a:cubicBezTo>
                  <a:pt x="8946909" y="4290069"/>
                  <a:pt x="8946849" y="4290069"/>
                  <a:pt x="8946759" y="4290069"/>
                </a:cubicBezTo>
                <a:cubicBezTo>
                  <a:pt x="8946669" y="4290069"/>
                  <a:pt x="8946609" y="4290069"/>
                  <a:pt x="8946520" y="4290069"/>
                </a:cubicBezTo>
                <a:cubicBezTo>
                  <a:pt x="8932905" y="4290069"/>
                  <a:pt x="8920726" y="4283935"/>
                  <a:pt x="8912527" y="4274300"/>
                </a:cubicBezTo>
                <a:close/>
                <a:moveTo>
                  <a:pt x="8098158" y="4274300"/>
                </a:moveTo>
                <a:lnTo>
                  <a:pt x="7978224" y="4343543"/>
                </a:lnTo>
                <a:cubicBezTo>
                  <a:pt x="7980408" y="4349318"/>
                  <a:pt x="7981665" y="4355512"/>
                  <a:pt x="7981665" y="4362035"/>
                </a:cubicBezTo>
                <a:cubicBezTo>
                  <a:pt x="7981665" y="4365926"/>
                  <a:pt x="7981186" y="4369666"/>
                  <a:pt x="7980378" y="4373317"/>
                </a:cubicBezTo>
                <a:cubicBezTo>
                  <a:pt x="7980318" y="4373586"/>
                  <a:pt x="7980228" y="4373885"/>
                  <a:pt x="7980169" y="4374155"/>
                </a:cubicBezTo>
                <a:cubicBezTo>
                  <a:pt x="7979930" y="4375112"/>
                  <a:pt x="7979690" y="4376070"/>
                  <a:pt x="7979420" y="4376997"/>
                </a:cubicBezTo>
                <a:cubicBezTo>
                  <a:pt x="7979032" y="4378374"/>
                  <a:pt x="7978583" y="4379750"/>
                  <a:pt x="7978074" y="4381097"/>
                </a:cubicBezTo>
                <a:lnTo>
                  <a:pt x="7985017" y="4385107"/>
                </a:lnTo>
                <a:lnTo>
                  <a:pt x="7996298" y="4391630"/>
                </a:lnTo>
                <a:lnTo>
                  <a:pt x="7996298" y="4391660"/>
                </a:lnTo>
                <a:cubicBezTo>
                  <a:pt x="8080652" y="4344799"/>
                  <a:pt x="8184098" y="4344799"/>
                  <a:pt x="8268452" y="4391660"/>
                </a:cubicBezTo>
                <a:lnTo>
                  <a:pt x="8286676" y="4381127"/>
                </a:lnTo>
                <a:cubicBezTo>
                  <a:pt x="8286167" y="4379780"/>
                  <a:pt x="8285718" y="4378433"/>
                  <a:pt x="8285329" y="4377027"/>
                </a:cubicBezTo>
                <a:cubicBezTo>
                  <a:pt x="8285060" y="4376100"/>
                  <a:pt x="8284850" y="4375142"/>
                  <a:pt x="8284611" y="4374185"/>
                </a:cubicBezTo>
                <a:cubicBezTo>
                  <a:pt x="8284551" y="4373885"/>
                  <a:pt x="8284462" y="4373616"/>
                  <a:pt x="8284402" y="4373317"/>
                </a:cubicBezTo>
                <a:cubicBezTo>
                  <a:pt x="8283594" y="4369666"/>
                  <a:pt x="8283114" y="4365926"/>
                  <a:pt x="8283114" y="4362035"/>
                </a:cubicBezTo>
                <a:cubicBezTo>
                  <a:pt x="8283114" y="4355512"/>
                  <a:pt x="8284372" y="4349318"/>
                  <a:pt x="8286556" y="4343543"/>
                </a:cubicBezTo>
                <a:lnTo>
                  <a:pt x="8166622" y="4274300"/>
                </a:lnTo>
                <a:cubicBezTo>
                  <a:pt x="8158453" y="4283935"/>
                  <a:pt x="8146244" y="4290069"/>
                  <a:pt x="8132629" y="4290069"/>
                </a:cubicBezTo>
                <a:cubicBezTo>
                  <a:pt x="8132540" y="4290069"/>
                  <a:pt x="8132480" y="4290069"/>
                  <a:pt x="8132390" y="4290069"/>
                </a:cubicBezTo>
                <a:cubicBezTo>
                  <a:pt x="8132300" y="4290069"/>
                  <a:pt x="8132240" y="4290069"/>
                  <a:pt x="8132150" y="4290069"/>
                </a:cubicBezTo>
                <a:cubicBezTo>
                  <a:pt x="8118535" y="4290069"/>
                  <a:pt x="8106357" y="4283935"/>
                  <a:pt x="8098158" y="4274300"/>
                </a:cubicBezTo>
                <a:close/>
                <a:moveTo>
                  <a:pt x="7283788" y="4274300"/>
                </a:moveTo>
                <a:lnTo>
                  <a:pt x="7163854" y="4343543"/>
                </a:lnTo>
                <a:cubicBezTo>
                  <a:pt x="7166039" y="4349318"/>
                  <a:pt x="7167295" y="4355512"/>
                  <a:pt x="7167295" y="4362035"/>
                </a:cubicBezTo>
                <a:cubicBezTo>
                  <a:pt x="7167295" y="4365926"/>
                  <a:pt x="7166817" y="4369666"/>
                  <a:pt x="7166009" y="4373317"/>
                </a:cubicBezTo>
                <a:cubicBezTo>
                  <a:pt x="7165949" y="4373586"/>
                  <a:pt x="7165859" y="4373885"/>
                  <a:pt x="7165799" y="4374155"/>
                </a:cubicBezTo>
                <a:cubicBezTo>
                  <a:pt x="7165560" y="4375112"/>
                  <a:pt x="7165321" y="4376070"/>
                  <a:pt x="7165051" y="4376997"/>
                </a:cubicBezTo>
                <a:cubicBezTo>
                  <a:pt x="7164662" y="4378374"/>
                  <a:pt x="7164213" y="4379750"/>
                  <a:pt x="7163705" y="4381097"/>
                </a:cubicBezTo>
                <a:lnTo>
                  <a:pt x="7170646" y="4385107"/>
                </a:lnTo>
                <a:lnTo>
                  <a:pt x="7181928" y="4391630"/>
                </a:lnTo>
                <a:cubicBezTo>
                  <a:pt x="7266283" y="4344769"/>
                  <a:pt x="7369728" y="4344769"/>
                  <a:pt x="7454083" y="4391630"/>
                </a:cubicBezTo>
                <a:lnTo>
                  <a:pt x="7472306" y="4381097"/>
                </a:lnTo>
                <a:cubicBezTo>
                  <a:pt x="7471798" y="4379750"/>
                  <a:pt x="7471349" y="4378404"/>
                  <a:pt x="7470960" y="4376997"/>
                </a:cubicBezTo>
                <a:cubicBezTo>
                  <a:pt x="7470690" y="4376070"/>
                  <a:pt x="7470481" y="4375112"/>
                  <a:pt x="7470241" y="4374155"/>
                </a:cubicBezTo>
                <a:cubicBezTo>
                  <a:pt x="7470182" y="4373885"/>
                  <a:pt x="7470092" y="4373616"/>
                  <a:pt x="7470032" y="4373317"/>
                </a:cubicBezTo>
                <a:cubicBezTo>
                  <a:pt x="7469224" y="4369666"/>
                  <a:pt x="7468745" y="4365926"/>
                  <a:pt x="7468745" y="4362035"/>
                </a:cubicBezTo>
                <a:cubicBezTo>
                  <a:pt x="7468745" y="4355512"/>
                  <a:pt x="7470002" y="4349318"/>
                  <a:pt x="7472186" y="4343543"/>
                </a:cubicBezTo>
                <a:lnTo>
                  <a:pt x="7352253" y="4274300"/>
                </a:lnTo>
                <a:cubicBezTo>
                  <a:pt x="7344084" y="4283935"/>
                  <a:pt x="7331875" y="4290069"/>
                  <a:pt x="7318260" y="4290069"/>
                </a:cubicBezTo>
                <a:cubicBezTo>
                  <a:pt x="7318170" y="4290069"/>
                  <a:pt x="7318110" y="4290069"/>
                  <a:pt x="7318020" y="4290069"/>
                </a:cubicBezTo>
                <a:cubicBezTo>
                  <a:pt x="7317931" y="4290069"/>
                  <a:pt x="7317871" y="4290069"/>
                  <a:pt x="7317781" y="4290069"/>
                </a:cubicBezTo>
                <a:cubicBezTo>
                  <a:pt x="7304166" y="4290069"/>
                  <a:pt x="7291987" y="4283935"/>
                  <a:pt x="7283788" y="4274300"/>
                </a:cubicBezTo>
                <a:close/>
                <a:moveTo>
                  <a:pt x="6469388" y="4274300"/>
                </a:moveTo>
                <a:lnTo>
                  <a:pt x="6349454" y="4343543"/>
                </a:lnTo>
                <a:cubicBezTo>
                  <a:pt x="6351639" y="4349318"/>
                  <a:pt x="6352896" y="4355512"/>
                  <a:pt x="6352896" y="4362035"/>
                </a:cubicBezTo>
                <a:cubicBezTo>
                  <a:pt x="6352896" y="4365926"/>
                  <a:pt x="6352417" y="4369666"/>
                  <a:pt x="6351609" y="4373317"/>
                </a:cubicBezTo>
                <a:cubicBezTo>
                  <a:pt x="6351549" y="4373586"/>
                  <a:pt x="6351460" y="4373885"/>
                  <a:pt x="6351400" y="4374155"/>
                </a:cubicBezTo>
                <a:cubicBezTo>
                  <a:pt x="6351190" y="4375112"/>
                  <a:pt x="6350951" y="4376070"/>
                  <a:pt x="6350682" y="4376997"/>
                </a:cubicBezTo>
                <a:cubicBezTo>
                  <a:pt x="6350292" y="4378374"/>
                  <a:pt x="6349844" y="4379750"/>
                  <a:pt x="6349335" y="4381097"/>
                </a:cubicBezTo>
                <a:lnTo>
                  <a:pt x="6356277" y="4385107"/>
                </a:lnTo>
                <a:lnTo>
                  <a:pt x="6367546" y="4391623"/>
                </a:lnTo>
                <a:lnTo>
                  <a:pt x="6367528" y="4391630"/>
                </a:lnTo>
                <a:lnTo>
                  <a:pt x="6367558" y="4391630"/>
                </a:lnTo>
                <a:lnTo>
                  <a:pt x="6367546" y="4391623"/>
                </a:lnTo>
                <a:lnTo>
                  <a:pt x="6433778" y="4365271"/>
                </a:lnTo>
                <a:cubicBezTo>
                  <a:pt x="6502413" y="4347698"/>
                  <a:pt x="6576418" y="4356485"/>
                  <a:pt x="6639683" y="4391630"/>
                </a:cubicBezTo>
                <a:lnTo>
                  <a:pt x="6657907" y="4381097"/>
                </a:lnTo>
                <a:cubicBezTo>
                  <a:pt x="6657398" y="4379750"/>
                  <a:pt x="6656949" y="4378404"/>
                  <a:pt x="6656560" y="4376997"/>
                </a:cubicBezTo>
                <a:cubicBezTo>
                  <a:pt x="6656291" y="4376070"/>
                  <a:pt x="6656081" y="4375112"/>
                  <a:pt x="6655842" y="4374155"/>
                </a:cubicBezTo>
                <a:cubicBezTo>
                  <a:pt x="6655782" y="4373885"/>
                  <a:pt x="6655692" y="4373616"/>
                  <a:pt x="6655632" y="4373317"/>
                </a:cubicBezTo>
                <a:cubicBezTo>
                  <a:pt x="6654824" y="4369666"/>
                  <a:pt x="6654346" y="4365926"/>
                  <a:pt x="6654346" y="4362035"/>
                </a:cubicBezTo>
                <a:cubicBezTo>
                  <a:pt x="6654346" y="4355512"/>
                  <a:pt x="6655602" y="4349318"/>
                  <a:pt x="6657787" y="4343543"/>
                </a:cubicBezTo>
                <a:lnTo>
                  <a:pt x="6537853" y="4274300"/>
                </a:lnTo>
                <a:cubicBezTo>
                  <a:pt x="6529684" y="4283935"/>
                  <a:pt x="6517476" y="4290069"/>
                  <a:pt x="6503860" y="4290069"/>
                </a:cubicBezTo>
                <a:cubicBezTo>
                  <a:pt x="6503770" y="4290069"/>
                  <a:pt x="6503710" y="4290069"/>
                  <a:pt x="6503621" y="4290069"/>
                </a:cubicBezTo>
                <a:cubicBezTo>
                  <a:pt x="6503531" y="4290069"/>
                  <a:pt x="6503471" y="4290069"/>
                  <a:pt x="6503381" y="4290069"/>
                </a:cubicBezTo>
                <a:cubicBezTo>
                  <a:pt x="6489766" y="4290069"/>
                  <a:pt x="6477587" y="4283935"/>
                  <a:pt x="6469388" y="4274300"/>
                </a:cubicBezTo>
                <a:close/>
                <a:moveTo>
                  <a:pt x="6062248" y="4274300"/>
                </a:moveTo>
                <a:lnTo>
                  <a:pt x="5942314" y="4343543"/>
                </a:lnTo>
                <a:cubicBezTo>
                  <a:pt x="5944499" y="4349318"/>
                  <a:pt x="5945756" y="4355512"/>
                  <a:pt x="5945756" y="4362035"/>
                </a:cubicBezTo>
                <a:cubicBezTo>
                  <a:pt x="5945756" y="4365926"/>
                  <a:pt x="5945277" y="4369666"/>
                  <a:pt x="5944470" y="4373317"/>
                </a:cubicBezTo>
                <a:cubicBezTo>
                  <a:pt x="5944409" y="4373586"/>
                  <a:pt x="5944320" y="4373885"/>
                  <a:pt x="5944261" y="4374155"/>
                </a:cubicBezTo>
                <a:cubicBezTo>
                  <a:pt x="5944020" y="4375112"/>
                  <a:pt x="5943780" y="4376070"/>
                  <a:pt x="5943512" y="4376997"/>
                </a:cubicBezTo>
                <a:cubicBezTo>
                  <a:pt x="5943122" y="4378374"/>
                  <a:pt x="5942674" y="4379750"/>
                  <a:pt x="5942166" y="4381097"/>
                </a:cubicBezTo>
                <a:lnTo>
                  <a:pt x="5949107" y="4385107"/>
                </a:lnTo>
                <a:lnTo>
                  <a:pt x="5960389" y="4391630"/>
                </a:lnTo>
                <a:lnTo>
                  <a:pt x="5960418" y="4391630"/>
                </a:lnTo>
                <a:cubicBezTo>
                  <a:pt x="6044772" y="4344769"/>
                  <a:pt x="6148218" y="4344769"/>
                  <a:pt x="6232573" y="4391630"/>
                </a:cubicBezTo>
                <a:lnTo>
                  <a:pt x="6250796" y="4381097"/>
                </a:lnTo>
                <a:cubicBezTo>
                  <a:pt x="6250288" y="4379750"/>
                  <a:pt x="6249839" y="4378404"/>
                  <a:pt x="6249450" y="4376997"/>
                </a:cubicBezTo>
                <a:cubicBezTo>
                  <a:pt x="6249151" y="4376070"/>
                  <a:pt x="6248942" y="4375112"/>
                  <a:pt x="6248702" y="4374155"/>
                </a:cubicBezTo>
                <a:cubicBezTo>
                  <a:pt x="6248642" y="4373885"/>
                  <a:pt x="6248552" y="4373586"/>
                  <a:pt x="6248492" y="4373317"/>
                </a:cubicBezTo>
                <a:cubicBezTo>
                  <a:pt x="6247684" y="4369666"/>
                  <a:pt x="6247206" y="4365926"/>
                  <a:pt x="6247206" y="4362035"/>
                </a:cubicBezTo>
                <a:cubicBezTo>
                  <a:pt x="6247206" y="4355512"/>
                  <a:pt x="6248462" y="4349318"/>
                  <a:pt x="6250647" y="4343543"/>
                </a:cubicBezTo>
                <a:lnTo>
                  <a:pt x="6130714" y="4274300"/>
                </a:lnTo>
                <a:cubicBezTo>
                  <a:pt x="6122544" y="4283935"/>
                  <a:pt x="6110335" y="4290069"/>
                  <a:pt x="6096720" y="4290069"/>
                </a:cubicBezTo>
                <a:cubicBezTo>
                  <a:pt x="6096630" y="4290069"/>
                  <a:pt x="6096570" y="4290069"/>
                  <a:pt x="6096480" y="4290069"/>
                </a:cubicBezTo>
                <a:cubicBezTo>
                  <a:pt x="6096391" y="4290069"/>
                  <a:pt x="6096331" y="4290069"/>
                  <a:pt x="6096242" y="4290069"/>
                </a:cubicBezTo>
                <a:cubicBezTo>
                  <a:pt x="6082626" y="4290069"/>
                  <a:pt x="6070447" y="4283935"/>
                  <a:pt x="6062248" y="4274300"/>
                </a:cubicBezTo>
                <a:close/>
                <a:moveTo>
                  <a:pt x="4840679" y="4274300"/>
                </a:moveTo>
                <a:lnTo>
                  <a:pt x="4720745" y="4343543"/>
                </a:lnTo>
                <a:cubicBezTo>
                  <a:pt x="4722930" y="4349318"/>
                  <a:pt x="4724186" y="4355512"/>
                  <a:pt x="4724186" y="4362035"/>
                </a:cubicBezTo>
                <a:cubicBezTo>
                  <a:pt x="4724186" y="4365926"/>
                  <a:pt x="4723708" y="4369666"/>
                  <a:pt x="4722901" y="4373317"/>
                </a:cubicBezTo>
                <a:cubicBezTo>
                  <a:pt x="4722840" y="4373586"/>
                  <a:pt x="4722750" y="4373885"/>
                  <a:pt x="4722690" y="4374155"/>
                </a:cubicBezTo>
                <a:cubicBezTo>
                  <a:pt x="4722481" y="4375112"/>
                  <a:pt x="4722241" y="4376070"/>
                  <a:pt x="4721972" y="4376997"/>
                </a:cubicBezTo>
                <a:cubicBezTo>
                  <a:pt x="4721583" y="4378374"/>
                  <a:pt x="4721134" y="4379750"/>
                  <a:pt x="4720626" y="4381097"/>
                </a:cubicBezTo>
                <a:lnTo>
                  <a:pt x="4727567" y="4385107"/>
                </a:lnTo>
                <a:lnTo>
                  <a:pt x="4738837" y="4391623"/>
                </a:lnTo>
                <a:lnTo>
                  <a:pt x="4738820" y="4391630"/>
                </a:lnTo>
                <a:lnTo>
                  <a:pt x="4738849" y="4391630"/>
                </a:lnTo>
                <a:lnTo>
                  <a:pt x="4738837" y="4391623"/>
                </a:lnTo>
                <a:lnTo>
                  <a:pt x="4805068" y="4365271"/>
                </a:lnTo>
                <a:cubicBezTo>
                  <a:pt x="4873703" y="4347698"/>
                  <a:pt x="4947708" y="4356485"/>
                  <a:pt x="5010974" y="4391630"/>
                </a:cubicBezTo>
                <a:lnTo>
                  <a:pt x="5029198" y="4381097"/>
                </a:lnTo>
                <a:cubicBezTo>
                  <a:pt x="5028688" y="4379750"/>
                  <a:pt x="5028241" y="4378404"/>
                  <a:pt x="5027852" y="4376997"/>
                </a:cubicBezTo>
                <a:cubicBezTo>
                  <a:pt x="5027581" y="4376070"/>
                  <a:pt x="5027372" y="4375112"/>
                  <a:pt x="5027133" y="4374155"/>
                </a:cubicBezTo>
                <a:cubicBezTo>
                  <a:pt x="5027074" y="4373885"/>
                  <a:pt x="5026983" y="4373616"/>
                  <a:pt x="5026923" y="4373317"/>
                </a:cubicBezTo>
                <a:cubicBezTo>
                  <a:pt x="5026115" y="4369666"/>
                  <a:pt x="5025636" y="4365926"/>
                  <a:pt x="5025636" y="4362035"/>
                </a:cubicBezTo>
                <a:cubicBezTo>
                  <a:pt x="5025636" y="4355512"/>
                  <a:pt x="5026894" y="4349318"/>
                  <a:pt x="5029077" y="4343543"/>
                </a:cubicBezTo>
                <a:lnTo>
                  <a:pt x="4909144" y="4274300"/>
                </a:lnTo>
                <a:cubicBezTo>
                  <a:pt x="4900975" y="4283935"/>
                  <a:pt x="4888766" y="4290069"/>
                  <a:pt x="4875151" y="4290069"/>
                </a:cubicBezTo>
                <a:cubicBezTo>
                  <a:pt x="4875061" y="4290069"/>
                  <a:pt x="4875002" y="4290069"/>
                  <a:pt x="4874911" y="4290069"/>
                </a:cubicBezTo>
                <a:cubicBezTo>
                  <a:pt x="4874822" y="4290069"/>
                  <a:pt x="4874762" y="4290069"/>
                  <a:pt x="4874672" y="4290069"/>
                </a:cubicBezTo>
                <a:cubicBezTo>
                  <a:pt x="4861057" y="4290069"/>
                  <a:pt x="4848878" y="4283935"/>
                  <a:pt x="4840679" y="4274300"/>
                </a:cubicBezTo>
                <a:close/>
                <a:moveTo>
                  <a:pt x="4433509" y="4274300"/>
                </a:moveTo>
                <a:lnTo>
                  <a:pt x="4313576" y="4343543"/>
                </a:lnTo>
                <a:cubicBezTo>
                  <a:pt x="4315759" y="4349318"/>
                  <a:pt x="4317017" y="4355512"/>
                  <a:pt x="4317017" y="4362035"/>
                </a:cubicBezTo>
                <a:cubicBezTo>
                  <a:pt x="4317017" y="4365926"/>
                  <a:pt x="4316537" y="4369666"/>
                  <a:pt x="4315730" y="4373317"/>
                </a:cubicBezTo>
                <a:cubicBezTo>
                  <a:pt x="4315670" y="4373586"/>
                  <a:pt x="4315580" y="4373885"/>
                  <a:pt x="4315520" y="4374155"/>
                </a:cubicBezTo>
                <a:cubicBezTo>
                  <a:pt x="4315282" y="4375112"/>
                  <a:pt x="4315041" y="4376070"/>
                  <a:pt x="4314772" y="4376997"/>
                </a:cubicBezTo>
                <a:cubicBezTo>
                  <a:pt x="4314383" y="4378374"/>
                  <a:pt x="4313935" y="4379750"/>
                  <a:pt x="4313426" y="4381097"/>
                </a:cubicBezTo>
                <a:lnTo>
                  <a:pt x="4320368" y="4385107"/>
                </a:lnTo>
                <a:lnTo>
                  <a:pt x="4331649" y="4391630"/>
                </a:lnTo>
                <a:lnTo>
                  <a:pt x="4331679" y="4391630"/>
                </a:lnTo>
                <a:cubicBezTo>
                  <a:pt x="4416033" y="4344769"/>
                  <a:pt x="4519480" y="4344769"/>
                  <a:pt x="4603834" y="4391630"/>
                </a:cubicBezTo>
                <a:lnTo>
                  <a:pt x="4622057" y="4381097"/>
                </a:lnTo>
                <a:cubicBezTo>
                  <a:pt x="4621548" y="4379750"/>
                  <a:pt x="4621100" y="4378404"/>
                  <a:pt x="4620711" y="4376997"/>
                </a:cubicBezTo>
                <a:cubicBezTo>
                  <a:pt x="4620411" y="4376070"/>
                  <a:pt x="4620202" y="4375112"/>
                  <a:pt x="4619962" y="4374155"/>
                </a:cubicBezTo>
                <a:cubicBezTo>
                  <a:pt x="4619903" y="4373885"/>
                  <a:pt x="4619813" y="4373586"/>
                  <a:pt x="4619753" y="4373317"/>
                </a:cubicBezTo>
                <a:cubicBezTo>
                  <a:pt x="4618945" y="4369666"/>
                  <a:pt x="4618466" y="4365926"/>
                  <a:pt x="4618466" y="4362035"/>
                </a:cubicBezTo>
                <a:cubicBezTo>
                  <a:pt x="4618466" y="4355512"/>
                  <a:pt x="4619723" y="4349318"/>
                  <a:pt x="4621908" y="4343543"/>
                </a:cubicBezTo>
                <a:lnTo>
                  <a:pt x="4501974" y="4274300"/>
                </a:lnTo>
                <a:cubicBezTo>
                  <a:pt x="4493806" y="4283935"/>
                  <a:pt x="4481596" y="4290069"/>
                  <a:pt x="4467981" y="4290069"/>
                </a:cubicBezTo>
                <a:cubicBezTo>
                  <a:pt x="4467891" y="4290069"/>
                  <a:pt x="4467831" y="4290069"/>
                  <a:pt x="4467741" y="4290069"/>
                </a:cubicBezTo>
                <a:cubicBezTo>
                  <a:pt x="4467651" y="4290069"/>
                  <a:pt x="4467592" y="4290069"/>
                  <a:pt x="4467502" y="4290069"/>
                </a:cubicBezTo>
                <a:cubicBezTo>
                  <a:pt x="4453887" y="4290069"/>
                  <a:pt x="4441709" y="4283935"/>
                  <a:pt x="4433509" y="4274300"/>
                </a:cubicBezTo>
                <a:close/>
                <a:moveTo>
                  <a:pt x="3619139" y="4274300"/>
                </a:moveTo>
                <a:lnTo>
                  <a:pt x="3499205" y="4343543"/>
                </a:lnTo>
                <a:cubicBezTo>
                  <a:pt x="3501390" y="4349318"/>
                  <a:pt x="3502646" y="4355512"/>
                  <a:pt x="3502646" y="4362035"/>
                </a:cubicBezTo>
                <a:cubicBezTo>
                  <a:pt x="3502646" y="4365926"/>
                  <a:pt x="3502168" y="4369666"/>
                  <a:pt x="3501360" y="4373317"/>
                </a:cubicBezTo>
                <a:cubicBezTo>
                  <a:pt x="3501300" y="4373586"/>
                  <a:pt x="3501210" y="4373885"/>
                  <a:pt x="3501150" y="4374155"/>
                </a:cubicBezTo>
                <a:cubicBezTo>
                  <a:pt x="3500911" y="4375112"/>
                  <a:pt x="3500672" y="4376070"/>
                  <a:pt x="3500402" y="4376997"/>
                </a:cubicBezTo>
                <a:cubicBezTo>
                  <a:pt x="3500013" y="4378374"/>
                  <a:pt x="3499565" y="4379750"/>
                  <a:pt x="3499056" y="4381097"/>
                </a:cubicBezTo>
                <a:lnTo>
                  <a:pt x="3505998" y="4385107"/>
                </a:lnTo>
                <a:lnTo>
                  <a:pt x="3517279" y="4391630"/>
                </a:lnTo>
                <a:lnTo>
                  <a:pt x="3517309" y="4391630"/>
                </a:lnTo>
                <a:cubicBezTo>
                  <a:pt x="3601664" y="4344769"/>
                  <a:pt x="3705109" y="4344769"/>
                  <a:pt x="3789464" y="4391630"/>
                </a:cubicBezTo>
                <a:lnTo>
                  <a:pt x="3807687" y="4381097"/>
                </a:lnTo>
                <a:cubicBezTo>
                  <a:pt x="3807179" y="4379750"/>
                  <a:pt x="3806730" y="4378404"/>
                  <a:pt x="3806341" y="4376997"/>
                </a:cubicBezTo>
                <a:cubicBezTo>
                  <a:pt x="3806042" y="4376070"/>
                  <a:pt x="3805832" y="4375112"/>
                  <a:pt x="3805593" y="4374155"/>
                </a:cubicBezTo>
                <a:cubicBezTo>
                  <a:pt x="3805533" y="4373885"/>
                  <a:pt x="3805443" y="4373586"/>
                  <a:pt x="3805383" y="4373317"/>
                </a:cubicBezTo>
                <a:cubicBezTo>
                  <a:pt x="3804575" y="4369666"/>
                  <a:pt x="3804096" y="4365926"/>
                  <a:pt x="3804096" y="4362035"/>
                </a:cubicBezTo>
                <a:cubicBezTo>
                  <a:pt x="3804096" y="4355512"/>
                  <a:pt x="3805353" y="4349318"/>
                  <a:pt x="3807538" y="4343543"/>
                </a:cubicBezTo>
                <a:lnTo>
                  <a:pt x="3687604" y="4274300"/>
                </a:lnTo>
                <a:cubicBezTo>
                  <a:pt x="3679435" y="4283935"/>
                  <a:pt x="3667226" y="4290069"/>
                  <a:pt x="3653611" y="4290069"/>
                </a:cubicBezTo>
                <a:cubicBezTo>
                  <a:pt x="3653521" y="4290069"/>
                  <a:pt x="3653461" y="4290069"/>
                  <a:pt x="3653371" y="4290069"/>
                </a:cubicBezTo>
                <a:cubicBezTo>
                  <a:pt x="3653282" y="4290069"/>
                  <a:pt x="3653222" y="4290069"/>
                  <a:pt x="3653132" y="4290069"/>
                </a:cubicBezTo>
                <a:cubicBezTo>
                  <a:pt x="3639517" y="4290069"/>
                  <a:pt x="3627338" y="4283935"/>
                  <a:pt x="3619139" y="4274300"/>
                </a:cubicBezTo>
                <a:close/>
                <a:moveTo>
                  <a:pt x="2804769" y="4274300"/>
                </a:moveTo>
                <a:lnTo>
                  <a:pt x="2684836" y="4343543"/>
                </a:lnTo>
                <a:cubicBezTo>
                  <a:pt x="2687020" y="4349318"/>
                  <a:pt x="2688277" y="4355512"/>
                  <a:pt x="2688277" y="4362035"/>
                </a:cubicBezTo>
                <a:cubicBezTo>
                  <a:pt x="2688277" y="4365926"/>
                  <a:pt x="2687798" y="4369666"/>
                  <a:pt x="2686990" y="4373317"/>
                </a:cubicBezTo>
                <a:cubicBezTo>
                  <a:pt x="2686930" y="4373586"/>
                  <a:pt x="2686841" y="4373885"/>
                  <a:pt x="2686781" y="4374155"/>
                </a:cubicBezTo>
                <a:cubicBezTo>
                  <a:pt x="2686541" y="4375112"/>
                  <a:pt x="2686302" y="4376070"/>
                  <a:pt x="2686033" y="4376997"/>
                </a:cubicBezTo>
                <a:cubicBezTo>
                  <a:pt x="2685644" y="4378374"/>
                  <a:pt x="2685195" y="4379750"/>
                  <a:pt x="2684686" y="4381097"/>
                </a:cubicBezTo>
                <a:lnTo>
                  <a:pt x="2691628" y="4385107"/>
                </a:lnTo>
                <a:lnTo>
                  <a:pt x="2702910" y="4391630"/>
                </a:lnTo>
                <a:lnTo>
                  <a:pt x="2702910" y="4391660"/>
                </a:lnTo>
                <a:cubicBezTo>
                  <a:pt x="2787264" y="4344799"/>
                  <a:pt x="2890710" y="4344799"/>
                  <a:pt x="2975064" y="4391660"/>
                </a:cubicBezTo>
                <a:lnTo>
                  <a:pt x="2993288" y="4381127"/>
                </a:lnTo>
                <a:cubicBezTo>
                  <a:pt x="2992779" y="4379780"/>
                  <a:pt x="2992330" y="4378433"/>
                  <a:pt x="2991941" y="4377027"/>
                </a:cubicBezTo>
                <a:cubicBezTo>
                  <a:pt x="2991672" y="4376100"/>
                  <a:pt x="2991462" y="4375142"/>
                  <a:pt x="2991223" y="4374185"/>
                </a:cubicBezTo>
                <a:cubicBezTo>
                  <a:pt x="2991163" y="4373885"/>
                  <a:pt x="2991073" y="4373616"/>
                  <a:pt x="2991014" y="4373317"/>
                </a:cubicBezTo>
                <a:cubicBezTo>
                  <a:pt x="2990206" y="4369666"/>
                  <a:pt x="2989727" y="4365926"/>
                  <a:pt x="2989727" y="4362035"/>
                </a:cubicBezTo>
                <a:cubicBezTo>
                  <a:pt x="2989727" y="4355512"/>
                  <a:pt x="2990984" y="4349318"/>
                  <a:pt x="2993168" y="4343543"/>
                </a:cubicBezTo>
                <a:lnTo>
                  <a:pt x="2873234" y="4274300"/>
                </a:lnTo>
                <a:cubicBezTo>
                  <a:pt x="2865065" y="4283935"/>
                  <a:pt x="2852856" y="4290069"/>
                  <a:pt x="2839241" y="4290069"/>
                </a:cubicBezTo>
                <a:cubicBezTo>
                  <a:pt x="2839151" y="4290069"/>
                  <a:pt x="2839092" y="4290069"/>
                  <a:pt x="2839002" y="4290069"/>
                </a:cubicBezTo>
                <a:cubicBezTo>
                  <a:pt x="2838912" y="4290069"/>
                  <a:pt x="2838852" y="4290069"/>
                  <a:pt x="2838762" y="4290069"/>
                </a:cubicBezTo>
                <a:cubicBezTo>
                  <a:pt x="2825147" y="4290069"/>
                  <a:pt x="2812968" y="4283935"/>
                  <a:pt x="2804769" y="4274300"/>
                </a:cubicBezTo>
                <a:close/>
                <a:moveTo>
                  <a:pt x="1990430" y="4274300"/>
                </a:moveTo>
                <a:lnTo>
                  <a:pt x="1870496" y="4343543"/>
                </a:lnTo>
                <a:cubicBezTo>
                  <a:pt x="1872680" y="4349318"/>
                  <a:pt x="1873937" y="4355512"/>
                  <a:pt x="1873937" y="4362035"/>
                </a:cubicBezTo>
                <a:cubicBezTo>
                  <a:pt x="1873937" y="4365926"/>
                  <a:pt x="1873458" y="4369666"/>
                  <a:pt x="1872650" y="4373317"/>
                </a:cubicBezTo>
                <a:cubicBezTo>
                  <a:pt x="1872591" y="4373586"/>
                  <a:pt x="1872501" y="4373885"/>
                  <a:pt x="1872441" y="4374155"/>
                </a:cubicBezTo>
                <a:cubicBezTo>
                  <a:pt x="1872201" y="4375112"/>
                  <a:pt x="1871962" y="4376070"/>
                  <a:pt x="1871693" y="4376997"/>
                </a:cubicBezTo>
                <a:cubicBezTo>
                  <a:pt x="1871304" y="4378374"/>
                  <a:pt x="1870855" y="4379750"/>
                  <a:pt x="1870346" y="4381097"/>
                </a:cubicBezTo>
                <a:lnTo>
                  <a:pt x="1877289" y="4385107"/>
                </a:lnTo>
                <a:lnTo>
                  <a:pt x="1888570" y="4391630"/>
                </a:lnTo>
                <a:cubicBezTo>
                  <a:pt x="1972924" y="4344769"/>
                  <a:pt x="2076370" y="4344769"/>
                  <a:pt x="2160725" y="4391630"/>
                </a:cubicBezTo>
                <a:lnTo>
                  <a:pt x="2178948" y="4381097"/>
                </a:lnTo>
                <a:cubicBezTo>
                  <a:pt x="2178439" y="4379750"/>
                  <a:pt x="2177990" y="4378404"/>
                  <a:pt x="2177602" y="4376997"/>
                </a:cubicBezTo>
                <a:cubicBezTo>
                  <a:pt x="2177332" y="4376070"/>
                  <a:pt x="2177123" y="4375112"/>
                  <a:pt x="2176883" y="4374155"/>
                </a:cubicBezTo>
                <a:cubicBezTo>
                  <a:pt x="2176823" y="4373885"/>
                  <a:pt x="2176734" y="4373616"/>
                  <a:pt x="2176674" y="4373317"/>
                </a:cubicBezTo>
                <a:cubicBezTo>
                  <a:pt x="2175866" y="4369666"/>
                  <a:pt x="2175387" y="4365926"/>
                  <a:pt x="2175387" y="4362035"/>
                </a:cubicBezTo>
                <a:cubicBezTo>
                  <a:pt x="2175387" y="4355512"/>
                  <a:pt x="2176644" y="4349318"/>
                  <a:pt x="2178828" y="4343543"/>
                </a:cubicBezTo>
                <a:lnTo>
                  <a:pt x="2058895" y="4274300"/>
                </a:lnTo>
                <a:cubicBezTo>
                  <a:pt x="2050726" y="4283935"/>
                  <a:pt x="2038517" y="4290069"/>
                  <a:pt x="2024902" y="4290069"/>
                </a:cubicBezTo>
                <a:cubicBezTo>
                  <a:pt x="2024812" y="4290069"/>
                  <a:pt x="2024752" y="4290069"/>
                  <a:pt x="2024662" y="4290069"/>
                </a:cubicBezTo>
                <a:cubicBezTo>
                  <a:pt x="2024572" y="4290069"/>
                  <a:pt x="2024512" y="4290069"/>
                  <a:pt x="2024423" y="4290069"/>
                </a:cubicBezTo>
                <a:cubicBezTo>
                  <a:pt x="2010807" y="4290069"/>
                  <a:pt x="1998629" y="4283935"/>
                  <a:pt x="1990430" y="4274300"/>
                </a:cubicBezTo>
                <a:close/>
                <a:moveTo>
                  <a:pt x="1176000" y="4274300"/>
                </a:moveTo>
                <a:lnTo>
                  <a:pt x="1056066" y="4343543"/>
                </a:lnTo>
                <a:cubicBezTo>
                  <a:pt x="1058251" y="4349318"/>
                  <a:pt x="1059508" y="4355512"/>
                  <a:pt x="1059508" y="4362035"/>
                </a:cubicBezTo>
                <a:cubicBezTo>
                  <a:pt x="1059508" y="4365926"/>
                  <a:pt x="1059029" y="4369666"/>
                  <a:pt x="1058221" y="4373317"/>
                </a:cubicBezTo>
                <a:cubicBezTo>
                  <a:pt x="1058161" y="4373586"/>
                  <a:pt x="1058071" y="4373885"/>
                  <a:pt x="1058011" y="4374155"/>
                </a:cubicBezTo>
                <a:cubicBezTo>
                  <a:pt x="1057802" y="4375112"/>
                  <a:pt x="1057563" y="4376070"/>
                  <a:pt x="1057293" y="4376997"/>
                </a:cubicBezTo>
                <a:lnTo>
                  <a:pt x="1057263" y="4376997"/>
                </a:lnTo>
                <a:cubicBezTo>
                  <a:pt x="1056874" y="4378374"/>
                  <a:pt x="1056425" y="4379750"/>
                  <a:pt x="1055917" y="4381097"/>
                </a:cubicBezTo>
                <a:lnTo>
                  <a:pt x="1062859" y="4385107"/>
                </a:lnTo>
                <a:lnTo>
                  <a:pt x="1074140" y="4391630"/>
                </a:lnTo>
                <a:cubicBezTo>
                  <a:pt x="1158495" y="4344769"/>
                  <a:pt x="1261940" y="4344769"/>
                  <a:pt x="1346295" y="4391630"/>
                </a:cubicBezTo>
                <a:lnTo>
                  <a:pt x="1364518" y="4381097"/>
                </a:lnTo>
                <a:cubicBezTo>
                  <a:pt x="1364010" y="4379750"/>
                  <a:pt x="1363561" y="4378404"/>
                  <a:pt x="1363172" y="4376997"/>
                </a:cubicBezTo>
                <a:cubicBezTo>
                  <a:pt x="1362903" y="4376070"/>
                  <a:pt x="1362693" y="4375112"/>
                  <a:pt x="1362454" y="4374155"/>
                </a:cubicBezTo>
                <a:cubicBezTo>
                  <a:pt x="1362394" y="4373885"/>
                  <a:pt x="1362304" y="4373616"/>
                  <a:pt x="1362244" y="4373317"/>
                </a:cubicBezTo>
                <a:cubicBezTo>
                  <a:pt x="1361436" y="4369666"/>
                  <a:pt x="1360957" y="4365926"/>
                  <a:pt x="1360957" y="4362035"/>
                </a:cubicBezTo>
                <a:cubicBezTo>
                  <a:pt x="1360957" y="4355512"/>
                  <a:pt x="1362214" y="4349318"/>
                  <a:pt x="1364399" y="4343543"/>
                </a:cubicBezTo>
                <a:lnTo>
                  <a:pt x="1244465" y="4274300"/>
                </a:lnTo>
                <a:cubicBezTo>
                  <a:pt x="1236296" y="4283935"/>
                  <a:pt x="1224087" y="4290069"/>
                  <a:pt x="1210472" y="4290069"/>
                </a:cubicBezTo>
                <a:cubicBezTo>
                  <a:pt x="1210382" y="4290069"/>
                  <a:pt x="1210322" y="4290069"/>
                  <a:pt x="1210233" y="4290069"/>
                </a:cubicBezTo>
                <a:cubicBezTo>
                  <a:pt x="1210143" y="4290069"/>
                  <a:pt x="1210083" y="4290069"/>
                  <a:pt x="1209993" y="4290069"/>
                </a:cubicBezTo>
                <a:cubicBezTo>
                  <a:pt x="1196378" y="4290069"/>
                  <a:pt x="1184199" y="4283935"/>
                  <a:pt x="1176000" y="4274300"/>
                </a:cubicBezTo>
                <a:close/>
                <a:moveTo>
                  <a:pt x="768860" y="4274300"/>
                </a:moveTo>
                <a:lnTo>
                  <a:pt x="648926" y="4343543"/>
                </a:lnTo>
                <a:cubicBezTo>
                  <a:pt x="651111" y="4349318"/>
                  <a:pt x="652368" y="4355512"/>
                  <a:pt x="652368" y="4362035"/>
                </a:cubicBezTo>
                <a:cubicBezTo>
                  <a:pt x="652368" y="4365926"/>
                  <a:pt x="651889" y="4369666"/>
                  <a:pt x="651081" y="4373317"/>
                </a:cubicBezTo>
                <a:cubicBezTo>
                  <a:pt x="651021" y="4373586"/>
                  <a:pt x="650931" y="4373885"/>
                  <a:pt x="650871" y="4374155"/>
                </a:cubicBezTo>
                <a:cubicBezTo>
                  <a:pt x="650632" y="4375112"/>
                  <a:pt x="650393" y="4376070"/>
                  <a:pt x="650123" y="4376997"/>
                </a:cubicBezTo>
                <a:lnTo>
                  <a:pt x="650153" y="4376997"/>
                </a:lnTo>
                <a:cubicBezTo>
                  <a:pt x="649764" y="4378374"/>
                  <a:pt x="649315" y="4379750"/>
                  <a:pt x="648807" y="4381097"/>
                </a:cubicBezTo>
                <a:lnTo>
                  <a:pt x="655749" y="4385107"/>
                </a:lnTo>
                <a:lnTo>
                  <a:pt x="667030" y="4391630"/>
                </a:lnTo>
                <a:cubicBezTo>
                  <a:pt x="751385" y="4344769"/>
                  <a:pt x="854830" y="4344769"/>
                  <a:pt x="939185" y="4391630"/>
                </a:cubicBezTo>
                <a:lnTo>
                  <a:pt x="957408" y="4381097"/>
                </a:lnTo>
                <a:cubicBezTo>
                  <a:pt x="956900" y="4379750"/>
                  <a:pt x="956451" y="4378404"/>
                  <a:pt x="956062" y="4376997"/>
                </a:cubicBezTo>
                <a:cubicBezTo>
                  <a:pt x="955763" y="4376070"/>
                  <a:pt x="955553" y="4375112"/>
                  <a:pt x="955314" y="4374155"/>
                </a:cubicBezTo>
                <a:cubicBezTo>
                  <a:pt x="955254" y="4373885"/>
                  <a:pt x="955164" y="4373586"/>
                  <a:pt x="955104" y="4373317"/>
                </a:cubicBezTo>
                <a:cubicBezTo>
                  <a:pt x="954296" y="4369666"/>
                  <a:pt x="953818" y="4365926"/>
                  <a:pt x="953818" y="4362035"/>
                </a:cubicBezTo>
                <a:cubicBezTo>
                  <a:pt x="953818" y="4355512"/>
                  <a:pt x="955074" y="4349318"/>
                  <a:pt x="957259" y="4343543"/>
                </a:cubicBezTo>
                <a:lnTo>
                  <a:pt x="837325" y="4274300"/>
                </a:lnTo>
                <a:cubicBezTo>
                  <a:pt x="829156" y="4283935"/>
                  <a:pt x="816947" y="4290069"/>
                  <a:pt x="803332" y="4290069"/>
                </a:cubicBezTo>
                <a:cubicBezTo>
                  <a:pt x="803242" y="4290069"/>
                  <a:pt x="803182" y="4290069"/>
                  <a:pt x="803093" y="4290069"/>
                </a:cubicBezTo>
                <a:cubicBezTo>
                  <a:pt x="803003" y="4290069"/>
                  <a:pt x="802943" y="4290069"/>
                  <a:pt x="802853" y="4290069"/>
                </a:cubicBezTo>
                <a:cubicBezTo>
                  <a:pt x="789238" y="4290069"/>
                  <a:pt x="777059" y="4283935"/>
                  <a:pt x="768860" y="4274300"/>
                </a:cubicBezTo>
                <a:close/>
                <a:moveTo>
                  <a:pt x="10948436" y="4274270"/>
                </a:moveTo>
                <a:lnTo>
                  <a:pt x="10828503" y="4343513"/>
                </a:lnTo>
                <a:cubicBezTo>
                  <a:pt x="10830687" y="4349288"/>
                  <a:pt x="10831943" y="4355482"/>
                  <a:pt x="10831943" y="4362005"/>
                </a:cubicBezTo>
                <a:cubicBezTo>
                  <a:pt x="10831943" y="4365896"/>
                  <a:pt x="10831465" y="4369636"/>
                  <a:pt x="10830657" y="4373287"/>
                </a:cubicBezTo>
                <a:cubicBezTo>
                  <a:pt x="10830597" y="4373556"/>
                  <a:pt x="10830507" y="4373855"/>
                  <a:pt x="10830447" y="4374125"/>
                </a:cubicBezTo>
                <a:cubicBezTo>
                  <a:pt x="10830208" y="4375082"/>
                  <a:pt x="10829969" y="4376040"/>
                  <a:pt x="10829699" y="4376967"/>
                </a:cubicBezTo>
                <a:cubicBezTo>
                  <a:pt x="10829311" y="4378344"/>
                  <a:pt x="10828861" y="4379720"/>
                  <a:pt x="10828353" y="4381067"/>
                </a:cubicBezTo>
                <a:lnTo>
                  <a:pt x="10835295" y="4385077"/>
                </a:lnTo>
                <a:lnTo>
                  <a:pt x="10846576" y="4391600"/>
                </a:lnTo>
                <a:cubicBezTo>
                  <a:pt x="10930931" y="4344740"/>
                  <a:pt x="11034377" y="4344740"/>
                  <a:pt x="11118731" y="4391600"/>
                </a:cubicBezTo>
                <a:lnTo>
                  <a:pt x="11136955" y="4381067"/>
                </a:lnTo>
                <a:cubicBezTo>
                  <a:pt x="11136446" y="4379720"/>
                  <a:pt x="11135997" y="4378374"/>
                  <a:pt x="11135608" y="4376967"/>
                </a:cubicBezTo>
                <a:cubicBezTo>
                  <a:pt x="11135339" y="4376040"/>
                  <a:pt x="11135129" y="4375082"/>
                  <a:pt x="11134890" y="4374125"/>
                </a:cubicBezTo>
                <a:cubicBezTo>
                  <a:pt x="11134830" y="4373855"/>
                  <a:pt x="11134741" y="4373586"/>
                  <a:pt x="11134681" y="4373287"/>
                </a:cubicBezTo>
                <a:cubicBezTo>
                  <a:pt x="11133873" y="4369636"/>
                  <a:pt x="11133393" y="4365896"/>
                  <a:pt x="11133393" y="4362005"/>
                </a:cubicBezTo>
                <a:cubicBezTo>
                  <a:pt x="11133393" y="4355482"/>
                  <a:pt x="11134651" y="4349288"/>
                  <a:pt x="11136835" y="4343513"/>
                </a:cubicBezTo>
                <a:lnTo>
                  <a:pt x="11016901" y="4274270"/>
                </a:lnTo>
                <a:cubicBezTo>
                  <a:pt x="11008732" y="4283905"/>
                  <a:pt x="10996523" y="4290040"/>
                  <a:pt x="10982908" y="4290040"/>
                </a:cubicBezTo>
                <a:cubicBezTo>
                  <a:pt x="10982819" y="4290040"/>
                  <a:pt x="10982759" y="4290040"/>
                  <a:pt x="10982669" y="4290040"/>
                </a:cubicBezTo>
                <a:cubicBezTo>
                  <a:pt x="10982579" y="4290040"/>
                  <a:pt x="10982519" y="4290040"/>
                  <a:pt x="10982429" y="4290040"/>
                </a:cubicBezTo>
                <a:cubicBezTo>
                  <a:pt x="10968814" y="4290040"/>
                  <a:pt x="10956635" y="4283905"/>
                  <a:pt x="10948436" y="4274270"/>
                </a:cubicBezTo>
                <a:close/>
                <a:moveTo>
                  <a:pt x="10541266" y="4274270"/>
                </a:moveTo>
                <a:lnTo>
                  <a:pt x="10421332" y="4343513"/>
                </a:lnTo>
                <a:cubicBezTo>
                  <a:pt x="10423517" y="4349288"/>
                  <a:pt x="10424774" y="4355482"/>
                  <a:pt x="10424774" y="4362005"/>
                </a:cubicBezTo>
                <a:cubicBezTo>
                  <a:pt x="10424774" y="4365896"/>
                  <a:pt x="10424295" y="4369636"/>
                  <a:pt x="10423487" y="4373287"/>
                </a:cubicBezTo>
                <a:cubicBezTo>
                  <a:pt x="10423427" y="4373586"/>
                  <a:pt x="10423337" y="4373855"/>
                  <a:pt x="10423278" y="4374125"/>
                </a:cubicBezTo>
                <a:cubicBezTo>
                  <a:pt x="10423038" y="4375112"/>
                  <a:pt x="10422799" y="4376070"/>
                  <a:pt x="10422530" y="4376997"/>
                </a:cubicBezTo>
                <a:cubicBezTo>
                  <a:pt x="10422140" y="4378374"/>
                  <a:pt x="10421692" y="4379750"/>
                  <a:pt x="10421183" y="4381097"/>
                </a:cubicBezTo>
                <a:lnTo>
                  <a:pt x="10428125" y="4385107"/>
                </a:lnTo>
                <a:lnTo>
                  <a:pt x="10439406" y="4391630"/>
                </a:lnTo>
                <a:lnTo>
                  <a:pt x="10439436" y="4391600"/>
                </a:lnTo>
                <a:cubicBezTo>
                  <a:pt x="10523791" y="4344740"/>
                  <a:pt x="10627237" y="4344740"/>
                  <a:pt x="10711591" y="4391600"/>
                </a:cubicBezTo>
                <a:lnTo>
                  <a:pt x="10729815" y="4381067"/>
                </a:lnTo>
                <a:cubicBezTo>
                  <a:pt x="10729306" y="4379720"/>
                  <a:pt x="10728857" y="4378374"/>
                  <a:pt x="10728468" y="4376967"/>
                </a:cubicBezTo>
                <a:cubicBezTo>
                  <a:pt x="10728169" y="4376040"/>
                  <a:pt x="10727959" y="4375082"/>
                  <a:pt x="10727720" y="4374125"/>
                </a:cubicBezTo>
                <a:cubicBezTo>
                  <a:pt x="10727660" y="4373855"/>
                  <a:pt x="10727570" y="4373556"/>
                  <a:pt x="10727511" y="4373287"/>
                </a:cubicBezTo>
                <a:cubicBezTo>
                  <a:pt x="10726703" y="4369636"/>
                  <a:pt x="10726224" y="4365896"/>
                  <a:pt x="10726224" y="4362005"/>
                </a:cubicBezTo>
                <a:cubicBezTo>
                  <a:pt x="10726224" y="4355482"/>
                  <a:pt x="10727481" y="4349288"/>
                  <a:pt x="10729665" y="4343513"/>
                </a:cubicBezTo>
                <a:lnTo>
                  <a:pt x="10609731" y="4274270"/>
                </a:lnTo>
                <a:cubicBezTo>
                  <a:pt x="10601562" y="4283905"/>
                  <a:pt x="10589354" y="4290040"/>
                  <a:pt x="10575738" y="4290040"/>
                </a:cubicBezTo>
                <a:cubicBezTo>
                  <a:pt x="10575648" y="4290040"/>
                  <a:pt x="10575589" y="4290040"/>
                  <a:pt x="10575499" y="4290040"/>
                </a:cubicBezTo>
                <a:cubicBezTo>
                  <a:pt x="10575409" y="4290040"/>
                  <a:pt x="10575349" y="4290040"/>
                  <a:pt x="10575259" y="4290040"/>
                </a:cubicBezTo>
                <a:cubicBezTo>
                  <a:pt x="10561644" y="4290040"/>
                  <a:pt x="10549465" y="4283905"/>
                  <a:pt x="10541266" y="4274270"/>
                </a:cubicBezTo>
                <a:close/>
                <a:moveTo>
                  <a:pt x="9319697" y="4274270"/>
                </a:moveTo>
                <a:lnTo>
                  <a:pt x="9199763" y="4343513"/>
                </a:lnTo>
                <a:cubicBezTo>
                  <a:pt x="9201947" y="4349288"/>
                  <a:pt x="9203204" y="4355482"/>
                  <a:pt x="9203204" y="4362005"/>
                </a:cubicBezTo>
                <a:cubicBezTo>
                  <a:pt x="9203204" y="4365896"/>
                  <a:pt x="9202725" y="4369636"/>
                  <a:pt x="9201917" y="4373287"/>
                </a:cubicBezTo>
                <a:cubicBezTo>
                  <a:pt x="9201858" y="4373586"/>
                  <a:pt x="9201768" y="4373855"/>
                  <a:pt x="9201708" y="4374125"/>
                </a:cubicBezTo>
                <a:cubicBezTo>
                  <a:pt x="9201469" y="4375112"/>
                  <a:pt x="9201229" y="4376070"/>
                  <a:pt x="9200960" y="4376997"/>
                </a:cubicBezTo>
                <a:cubicBezTo>
                  <a:pt x="9200571" y="4378374"/>
                  <a:pt x="9200122" y="4379750"/>
                  <a:pt x="9199613" y="4381097"/>
                </a:cubicBezTo>
                <a:lnTo>
                  <a:pt x="9206556" y="4385107"/>
                </a:lnTo>
                <a:lnTo>
                  <a:pt x="9217837" y="4391630"/>
                </a:lnTo>
                <a:lnTo>
                  <a:pt x="9217837" y="4391600"/>
                </a:lnTo>
                <a:cubicBezTo>
                  <a:pt x="9302191" y="4344740"/>
                  <a:pt x="9405637" y="4344740"/>
                  <a:pt x="9489992" y="4391600"/>
                </a:cubicBezTo>
                <a:lnTo>
                  <a:pt x="9508215" y="4381067"/>
                </a:lnTo>
                <a:cubicBezTo>
                  <a:pt x="9507706" y="4379720"/>
                  <a:pt x="9507258" y="4378374"/>
                  <a:pt x="9506869" y="4376967"/>
                </a:cubicBezTo>
                <a:cubicBezTo>
                  <a:pt x="9506599" y="4376040"/>
                  <a:pt x="9506390" y="4375082"/>
                  <a:pt x="9506151" y="4374125"/>
                </a:cubicBezTo>
                <a:cubicBezTo>
                  <a:pt x="9506091" y="4373855"/>
                  <a:pt x="9506001" y="4373586"/>
                  <a:pt x="9505941" y="4373287"/>
                </a:cubicBezTo>
                <a:cubicBezTo>
                  <a:pt x="9505133" y="4369636"/>
                  <a:pt x="9504655" y="4365896"/>
                  <a:pt x="9504655" y="4362005"/>
                </a:cubicBezTo>
                <a:cubicBezTo>
                  <a:pt x="9504655" y="4355482"/>
                  <a:pt x="9505911" y="4349288"/>
                  <a:pt x="9508096" y="4343513"/>
                </a:cubicBezTo>
                <a:lnTo>
                  <a:pt x="9388162" y="4274270"/>
                </a:lnTo>
                <a:cubicBezTo>
                  <a:pt x="9379993" y="4283905"/>
                  <a:pt x="9367784" y="4290040"/>
                  <a:pt x="9354169" y="4290040"/>
                </a:cubicBezTo>
                <a:cubicBezTo>
                  <a:pt x="9354079" y="4290040"/>
                  <a:pt x="9354019" y="4290040"/>
                  <a:pt x="9353929" y="4290040"/>
                </a:cubicBezTo>
                <a:cubicBezTo>
                  <a:pt x="9353839" y="4290040"/>
                  <a:pt x="9353780" y="4290040"/>
                  <a:pt x="9353690" y="4290040"/>
                </a:cubicBezTo>
                <a:cubicBezTo>
                  <a:pt x="9340075" y="4290040"/>
                  <a:pt x="9327896" y="4283905"/>
                  <a:pt x="9319697" y="4274270"/>
                </a:cubicBezTo>
                <a:close/>
                <a:moveTo>
                  <a:pt x="8505357" y="4274270"/>
                </a:moveTo>
                <a:lnTo>
                  <a:pt x="8385424" y="4343513"/>
                </a:lnTo>
                <a:cubicBezTo>
                  <a:pt x="8387608" y="4349288"/>
                  <a:pt x="8388865" y="4355482"/>
                  <a:pt x="8388865" y="4362005"/>
                </a:cubicBezTo>
                <a:cubicBezTo>
                  <a:pt x="8388865" y="4365896"/>
                  <a:pt x="8388386" y="4369636"/>
                  <a:pt x="8387578" y="4373287"/>
                </a:cubicBezTo>
                <a:cubicBezTo>
                  <a:pt x="8387518" y="4373586"/>
                  <a:pt x="8387428" y="4373855"/>
                  <a:pt x="8387368" y="4374125"/>
                </a:cubicBezTo>
                <a:cubicBezTo>
                  <a:pt x="8387129" y="4375112"/>
                  <a:pt x="8386890" y="4376070"/>
                  <a:pt x="8386620" y="4376997"/>
                </a:cubicBezTo>
                <a:cubicBezTo>
                  <a:pt x="8386232" y="4378374"/>
                  <a:pt x="8385782" y="4379750"/>
                  <a:pt x="8385274" y="4381097"/>
                </a:cubicBezTo>
                <a:lnTo>
                  <a:pt x="8392216" y="4385107"/>
                </a:lnTo>
                <a:lnTo>
                  <a:pt x="8403497" y="4391630"/>
                </a:lnTo>
                <a:lnTo>
                  <a:pt x="8403497" y="4391600"/>
                </a:lnTo>
                <a:cubicBezTo>
                  <a:pt x="8487852" y="4344740"/>
                  <a:pt x="8591297" y="4344740"/>
                  <a:pt x="8675652" y="4391600"/>
                </a:cubicBezTo>
                <a:lnTo>
                  <a:pt x="8693875" y="4381067"/>
                </a:lnTo>
                <a:cubicBezTo>
                  <a:pt x="8693367" y="4379720"/>
                  <a:pt x="8692918" y="4378374"/>
                  <a:pt x="8692529" y="4376967"/>
                </a:cubicBezTo>
                <a:cubicBezTo>
                  <a:pt x="8692259" y="4376040"/>
                  <a:pt x="8692050" y="4375082"/>
                  <a:pt x="8691811" y="4374125"/>
                </a:cubicBezTo>
                <a:cubicBezTo>
                  <a:pt x="8691751" y="4373855"/>
                  <a:pt x="8691661" y="4373586"/>
                  <a:pt x="8691601" y="4373287"/>
                </a:cubicBezTo>
                <a:cubicBezTo>
                  <a:pt x="8690793" y="4369636"/>
                  <a:pt x="8690314" y="4365896"/>
                  <a:pt x="8690314" y="4362005"/>
                </a:cubicBezTo>
                <a:cubicBezTo>
                  <a:pt x="8690314" y="4355482"/>
                  <a:pt x="8691571" y="4349288"/>
                  <a:pt x="8693755" y="4343513"/>
                </a:cubicBezTo>
                <a:lnTo>
                  <a:pt x="8573822" y="4274270"/>
                </a:lnTo>
                <a:cubicBezTo>
                  <a:pt x="8565653" y="4283905"/>
                  <a:pt x="8553444" y="4290040"/>
                  <a:pt x="8539829" y="4290040"/>
                </a:cubicBezTo>
                <a:cubicBezTo>
                  <a:pt x="8539739" y="4290040"/>
                  <a:pt x="8539679" y="4290040"/>
                  <a:pt x="8539590" y="4290040"/>
                </a:cubicBezTo>
                <a:cubicBezTo>
                  <a:pt x="8539500" y="4290040"/>
                  <a:pt x="8539440" y="4290040"/>
                  <a:pt x="8539350" y="4290040"/>
                </a:cubicBezTo>
                <a:cubicBezTo>
                  <a:pt x="8525735" y="4290040"/>
                  <a:pt x="8513556" y="4283905"/>
                  <a:pt x="8505357" y="4274270"/>
                </a:cubicBezTo>
                <a:close/>
                <a:moveTo>
                  <a:pt x="7690988" y="4274270"/>
                </a:moveTo>
                <a:lnTo>
                  <a:pt x="7571054" y="4343513"/>
                </a:lnTo>
                <a:cubicBezTo>
                  <a:pt x="7573238" y="4349288"/>
                  <a:pt x="7574495" y="4355482"/>
                  <a:pt x="7574495" y="4362005"/>
                </a:cubicBezTo>
                <a:cubicBezTo>
                  <a:pt x="7574495" y="4365896"/>
                  <a:pt x="7574016" y="4369636"/>
                  <a:pt x="7573208" y="4373287"/>
                </a:cubicBezTo>
                <a:cubicBezTo>
                  <a:pt x="7573148" y="4373586"/>
                  <a:pt x="7573059" y="4373855"/>
                  <a:pt x="7572999" y="4374125"/>
                </a:cubicBezTo>
                <a:cubicBezTo>
                  <a:pt x="7572760" y="4375112"/>
                  <a:pt x="7572520" y="4376070"/>
                  <a:pt x="7572251" y="4376997"/>
                </a:cubicBezTo>
                <a:cubicBezTo>
                  <a:pt x="7571862" y="4378374"/>
                  <a:pt x="7571413" y="4379750"/>
                  <a:pt x="7570904" y="4381097"/>
                </a:cubicBezTo>
                <a:lnTo>
                  <a:pt x="7577846" y="4385107"/>
                </a:lnTo>
                <a:lnTo>
                  <a:pt x="7589128" y="4391630"/>
                </a:lnTo>
                <a:lnTo>
                  <a:pt x="7589158" y="4391600"/>
                </a:lnTo>
                <a:cubicBezTo>
                  <a:pt x="7673512" y="4344740"/>
                  <a:pt x="7776958" y="4344740"/>
                  <a:pt x="7861312" y="4391600"/>
                </a:cubicBezTo>
                <a:lnTo>
                  <a:pt x="7879536" y="4381067"/>
                </a:lnTo>
                <a:cubicBezTo>
                  <a:pt x="7879028" y="4379720"/>
                  <a:pt x="7878578" y="4378374"/>
                  <a:pt x="7878190" y="4376967"/>
                </a:cubicBezTo>
                <a:cubicBezTo>
                  <a:pt x="7877890" y="4376040"/>
                  <a:pt x="7877680" y="4375082"/>
                  <a:pt x="7877441" y="4374125"/>
                </a:cubicBezTo>
                <a:cubicBezTo>
                  <a:pt x="7877382" y="4373855"/>
                  <a:pt x="7877292" y="4373556"/>
                  <a:pt x="7877232" y="4373287"/>
                </a:cubicBezTo>
                <a:cubicBezTo>
                  <a:pt x="7876424" y="4369636"/>
                  <a:pt x="7875945" y="4365896"/>
                  <a:pt x="7875945" y="4362005"/>
                </a:cubicBezTo>
                <a:cubicBezTo>
                  <a:pt x="7875945" y="4355482"/>
                  <a:pt x="7877202" y="4349288"/>
                  <a:pt x="7879386" y="4343513"/>
                </a:cubicBezTo>
                <a:lnTo>
                  <a:pt x="7759452" y="4274270"/>
                </a:lnTo>
                <a:cubicBezTo>
                  <a:pt x="7751283" y="4283905"/>
                  <a:pt x="7739075" y="4290040"/>
                  <a:pt x="7725460" y="4290040"/>
                </a:cubicBezTo>
                <a:cubicBezTo>
                  <a:pt x="7725370" y="4290040"/>
                  <a:pt x="7725310" y="4290040"/>
                  <a:pt x="7725220" y="4290040"/>
                </a:cubicBezTo>
                <a:cubicBezTo>
                  <a:pt x="7725130" y="4290040"/>
                  <a:pt x="7725070" y="4290040"/>
                  <a:pt x="7724980" y="4290040"/>
                </a:cubicBezTo>
                <a:cubicBezTo>
                  <a:pt x="7711366" y="4290040"/>
                  <a:pt x="7699187" y="4283905"/>
                  <a:pt x="7690988" y="4274270"/>
                </a:cubicBezTo>
                <a:close/>
                <a:moveTo>
                  <a:pt x="6876618" y="4274270"/>
                </a:moveTo>
                <a:lnTo>
                  <a:pt x="6756684" y="4343513"/>
                </a:lnTo>
                <a:cubicBezTo>
                  <a:pt x="6758869" y="4349288"/>
                  <a:pt x="6760125" y="4355482"/>
                  <a:pt x="6760125" y="4362005"/>
                </a:cubicBezTo>
                <a:cubicBezTo>
                  <a:pt x="6760125" y="4365896"/>
                  <a:pt x="6759647" y="4369636"/>
                  <a:pt x="6758839" y="4373287"/>
                </a:cubicBezTo>
                <a:cubicBezTo>
                  <a:pt x="6758779" y="4373586"/>
                  <a:pt x="6758689" y="4373855"/>
                  <a:pt x="6758629" y="4374125"/>
                </a:cubicBezTo>
                <a:cubicBezTo>
                  <a:pt x="6758390" y="4375112"/>
                  <a:pt x="6758151" y="4376070"/>
                  <a:pt x="6757881" y="4376997"/>
                </a:cubicBezTo>
                <a:cubicBezTo>
                  <a:pt x="6757492" y="4378374"/>
                  <a:pt x="6757043" y="4379750"/>
                  <a:pt x="6756535" y="4381097"/>
                </a:cubicBezTo>
                <a:lnTo>
                  <a:pt x="6763477" y="4385107"/>
                </a:lnTo>
                <a:lnTo>
                  <a:pt x="6774758" y="4391630"/>
                </a:lnTo>
                <a:lnTo>
                  <a:pt x="6774788" y="4391600"/>
                </a:lnTo>
                <a:cubicBezTo>
                  <a:pt x="6859143" y="4344740"/>
                  <a:pt x="6962589" y="4344740"/>
                  <a:pt x="7046943" y="4391600"/>
                </a:cubicBezTo>
                <a:lnTo>
                  <a:pt x="7065166" y="4381067"/>
                </a:lnTo>
                <a:cubicBezTo>
                  <a:pt x="7064657" y="4379720"/>
                  <a:pt x="7064209" y="4378374"/>
                  <a:pt x="7063819" y="4376967"/>
                </a:cubicBezTo>
                <a:cubicBezTo>
                  <a:pt x="7063521" y="4376040"/>
                  <a:pt x="7063311" y="4375082"/>
                  <a:pt x="7063071" y="4374125"/>
                </a:cubicBezTo>
                <a:cubicBezTo>
                  <a:pt x="7063011" y="4373855"/>
                  <a:pt x="7062922" y="4373556"/>
                  <a:pt x="7062862" y="4373287"/>
                </a:cubicBezTo>
                <a:cubicBezTo>
                  <a:pt x="7062054" y="4369636"/>
                  <a:pt x="7061575" y="4365896"/>
                  <a:pt x="7061575" y="4362005"/>
                </a:cubicBezTo>
                <a:cubicBezTo>
                  <a:pt x="7061575" y="4355482"/>
                  <a:pt x="7062832" y="4349288"/>
                  <a:pt x="7065017" y="4343513"/>
                </a:cubicBezTo>
                <a:lnTo>
                  <a:pt x="6945083" y="4274270"/>
                </a:lnTo>
                <a:cubicBezTo>
                  <a:pt x="6936914" y="4283905"/>
                  <a:pt x="6924705" y="4290040"/>
                  <a:pt x="6911089" y="4290040"/>
                </a:cubicBezTo>
                <a:cubicBezTo>
                  <a:pt x="6911000" y="4290040"/>
                  <a:pt x="6910940" y="4290040"/>
                  <a:pt x="6910851" y="4290040"/>
                </a:cubicBezTo>
                <a:cubicBezTo>
                  <a:pt x="6910761" y="4290040"/>
                  <a:pt x="6910701" y="4290040"/>
                  <a:pt x="6910611" y="4290040"/>
                </a:cubicBezTo>
                <a:cubicBezTo>
                  <a:pt x="6896996" y="4290040"/>
                  <a:pt x="6884817" y="4283905"/>
                  <a:pt x="6876618" y="4274270"/>
                </a:cubicBezTo>
                <a:close/>
                <a:moveTo>
                  <a:pt x="5655049" y="4274270"/>
                </a:moveTo>
                <a:lnTo>
                  <a:pt x="5535115" y="4343513"/>
                </a:lnTo>
                <a:cubicBezTo>
                  <a:pt x="5537299" y="4349288"/>
                  <a:pt x="5538557" y="4355482"/>
                  <a:pt x="5538557" y="4362005"/>
                </a:cubicBezTo>
                <a:cubicBezTo>
                  <a:pt x="5538557" y="4365896"/>
                  <a:pt x="5538077" y="4369636"/>
                  <a:pt x="5537269" y="4373287"/>
                </a:cubicBezTo>
                <a:cubicBezTo>
                  <a:pt x="5537209" y="4373586"/>
                  <a:pt x="5537120" y="4373855"/>
                  <a:pt x="5537060" y="4374125"/>
                </a:cubicBezTo>
                <a:cubicBezTo>
                  <a:pt x="5536820" y="4375112"/>
                  <a:pt x="5536581" y="4376070"/>
                  <a:pt x="5536312" y="4376997"/>
                </a:cubicBezTo>
                <a:cubicBezTo>
                  <a:pt x="5535923" y="4378374"/>
                  <a:pt x="5535475" y="4379750"/>
                  <a:pt x="5534965" y="4381097"/>
                </a:cubicBezTo>
                <a:lnTo>
                  <a:pt x="5541907" y="4385107"/>
                </a:lnTo>
                <a:lnTo>
                  <a:pt x="5553189" y="4391630"/>
                </a:lnTo>
                <a:lnTo>
                  <a:pt x="5553189" y="4391600"/>
                </a:lnTo>
                <a:cubicBezTo>
                  <a:pt x="5637543" y="4344740"/>
                  <a:pt x="5740989" y="4344740"/>
                  <a:pt x="5825344" y="4391600"/>
                </a:cubicBezTo>
                <a:lnTo>
                  <a:pt x="5843567" y="4381067"/>
                </a:lnTo>
                <a:cubicBezTo>
                  <a:pt x="5843058" y="4379720"/>
                  <a:pt x="5842609" y="4378374"/>
                  <a:pt x="5842220" y="4376967"/>
                </a:cubicBezTo>
                <a:cubicBezTo>
                  <a:pt x="5841951" y="4376040"/>
                  <a:pt x="5841742" y="4375082"/>
                  <a:pt x="5841502" y="4374125"/>
                </a:cubicBezTo>
                <a:cubicBezTo>
                  <a:pt x="5841442" y="4373855"/>
                  <a:pt x="5841353" y="4373586"/>
                  <a:pt x="5841293" y="4373287"/>
                </a:cubicBezTo>
                <a:cubicBezTo>
                  <a:pt x="5840485" y="4369636"/>
                  <a:pt x="5840006" y="4365896"/>
                  <a:pt x="5840006" y="4362005"/>
                </a:cubicBezTo>
                <a:cubicBezTo>
                  <a:pt x="5840006" y="4355482"/>
                  <a:pt x="5841263" y="4349288"/>
                  <a:pt x="5843447" y="4343513"/>
                </a:cubicBezTo>
                <a:lnTo>
                  <a:pt x="5723514" y="4274270"/>
                </a:lnTo>
                <a:cubicBezTo>
                  <a:pt x="5715344" y="4283905"/>
                  <a:pt x="5703136" y="4290040"/>
                  <a:pt x="5689521" y="4290040"/>
                </a:cubicBezTo>
                <a:cubicBezTo>
                  <a:pt x="5689431" y="4290040"/>
                  <a:pt x="5689371" y="4290040"/>
                  <a:pt x="5689281" y="4290040"/>
                </a:cubicBezTo>
                <a:cubicBezTo>
                  <a:pt x="5689191" y="4290040"/>
                  <a:pt x="5689132" y="4290040"/>
                  <a:pt x="5689042" y="4290040"/>
                </a:cubicBezTo>
                <a:cubicBezTo>
                  <a:pt x="5675426" y="4290040"/>
                  <a:pt x="5663247" y="4283905"/>
                  <a:pt x="5655049" y="4274270"/>
                </a:cubicBezTo>
                <a:close/>
                <a:moveTo>
                  <a:pt x="5247878" y="4274270"/>
                </a:moveTo>
                <a:lnTo>
                  <a:pt x="5127945" y="4343513"/>
                </a:lnTo>
                <a:cubicBezTo>
                  <a:pt x="5130129" y="4349288"/>
                  <a:pt x="5131386" y="4355482"/>
                  <a:pt x="5131386" y="4362005"/>
                </a:cubicBezTo>
                <a:cubicBezTo>
                  <a:pt x="5131386" y="4365896"/>
                  <a:pt x="5130907" y="4369636"/>
                  <a:pt x="5130099" y="4373287"/>
                </a:cubicBezTo>
                <a:cubicBezTo>
                  <a:pt x="5130039" y="4373586"/>
                  <a:pt x="5129951" y="4373855"/>
                  <a:pt x="5129890" y="4374125"/>
                </a:cubicBezTo>
                <a:cubicBezTo>
                  <a:pt x="5129651" y="4375112"/>
                  <a:pt x="5129412" y="4376070"/>
                  <a:pt x="5129142" y="4376997"/>
                </a:cubicBezTo>
                <a:cubicBezTo>
                  <a:pt x="5128753" y="4378374"/>
                  <a:pt x="5128304" y="4379750"/>
                  <a:pt x="5127795" y="4381097"/>
                </a:cubicBezTo>
                <a:lnTo>
                  <a:pt x="5134739" y="4385107"/>
                </a:lnTo>
                <a:lnTo>
                  <a:pt x="5146019" y="4391630"/>
                </a:lnTo>
                <a:lnTo>
                  <a:pt x="5146050" y="4391600"/>
                </a:lnTo>
                <a:cubicBezTo>
                  <a:pt x="5230403" y="4344740"/>
                  <a:pt x="5333849" y="4344740"/>
                  <a:pt x="5418203" y="4391600"/>
                </a:cubicBezTo>
                <a:lnTo>
                  <a:pt x="5436427" y="4381067"/>
                </a:lnTo>
                <a:cubicBezTo>
                  <a:pt x="5435918" y="4379720"/>
                  <a:pt x="5435469" y="4378374"/>
                  <a:pt x="5435080" y="4376967"/>
                </a:cubicBezTo>
                <a:cubicBezTo>
                  <a:pt x="5434781" y="4376040"/>
                  <a:pt x="5434572" y="4375082"/>
                  <a:pt x="5434332" y="4374125"/>
                </a:cubicBezTo>
                <a:cubicBezTo>
                  <a:pt x="5434272" y="4373855"/>
                  <a:pt x="5434183" y="4373556"/>
                  <a:pt x="5434123" y="4373287"/>
                </a:cubicBezTo>
                <a:cubicBezTo>
                  <a:pt x="5433315" y="4369636"/>
                  <a:pt x="5432836" y="4365896"/>
                  <a:pt x="5432836" y="4362005"/>
                </a:cubicBezTo>
                <a:cubicBezTo>
                  <a:pt x="5432836" y="4355482"/>
                  <a:pt x="5434093" y="4349288"/>
                  <a:pt x="5436278" y="4343513"/>
                </a:cubicBezTo>
                <a:lnTo>
                  <a:pt x="5316343" y="4274270"/>
                </a:lnTo>
                <a:cubicBezTo>
                  <a:pt x="5308174" y="4283905"/>
                  <a:pt x="5295966" y="4290040"/>
                  <a:pt x="5282350" y="4290040"/>
                </a:cubicBezTo>
                <a:cubicBezTo>
                  <a:pt x="5282261" y="4290040"/>
                  <a:pt x="5282201" y="4290040"/>
                  <a:pt x="5282111" y="4290040"/>
                </a:cubicBezTo>
                <a:cubicBezTo>
                  <a:pt x="5282021" y="4290040"/>
                  <a:pt x="5281961" y="4290040"/>
                  <a:pt x="5281872" y="4290040"/>
                </a:cubicBezTo>
                <a:cubicBezTo>
                  <a:pt x="5268256" y="4290040"/>
                  <a:pt x="5256078" y="4283905"/>
                  <a:pt x="5247878" y="4274270"/>
                </a:cubicBezTo>
                <a:close/>
                <a:moveTo>
                  <a:pt x="4026339" y="4274270"/>
                </a:moveTo>
                <a:lnTo>
                  <a:pt x="3906405" y="4343513"/>
                </a:lnTo>
                <a:cubicBezTo>
                  <a:pt x="3908590" y="4349288"/>
                  <a:pt x="3909847" y="4355482"/>
                  <a:pt x="3909847" y="4362005"/>
                </a:cubicBezTo>
                <a:cubicBezTo>
                  <a:pt x="3909847" y="4365896"/>
                  <a:pt x="3909368" y="4369636"/>
                  <a:pt x="3908560" y="4373287"/>
                </a:cubicBezTo>
                <a:cubicBezTo>
                  <a:pt x="3908500" y="4373586"/>
                  <a:pt x="3908410" y="4373855"/>
                  <a:pt x="3908350" y="4374125"/>
                </a:cubicBezTo>
                <a:cubicBezTo>
                  <a:pt x="3908111" y="4375112"/>
                  <a:pt x="3907871" y="4376070"/>
                  <a:pt x="3907602" y="4376997"/>
                </a:cubicBezTo>
                <a:cubicBezTo>
                  <a:pt x="3907213" y="4378374"/>
                  <a:pt x="3906764" y="4379750"/>
                  <a:pt x="3906255" y="4381097"/>
                </a:cubicBezTo>
                <a:lnTo>
                  <a:pt x="3913198" y="4385107"/>
                </a:lnTo>
                <a:lnTo>
                  <a:pt x="3924479" y="4391630"/>
                </a:lnTo>
                <a:lnTo>
                  <a:pt x="3924479" y="4391600"/>
                </a:lnTo>
                <a:cubicBezTo>
                  <a:pt x="4008834" y="4344740"/>
                  <a:pt x="4112279" y="4344740"/>
                  <a:pt x="4196634" y="4391600"/>
                </a:cubicBezTo>
                <a:lnTo>
                  <a:pt x="4214857" y="4381067"/>
                </a:lnTo>
                <a:cubicBezTo>
                  <a:pt x="4214349" y="4379720"/>
                  <a:pt x="4213900" y="4378374"/>
                  <a:pt x="4213511" y="4376967"/>
                </a:cubicBezTo>
                <a:cubicBezTo>
                  <a:pt x="4213242" y="4376040"/>
                  <a:pt x="4213032" y="4375082"/>
                  <a:pt x="4212793" y="4374125"/>
                </a:cubicBezTo>
                <a:cubicBezTo>
                  <a:pt x="4212733" y="4373855"/>
                  <a:pt x="4212643" y="4373586"/>
                  <a:pt x="4212583" y="4373287"/>
                </a:cubicBezTo>
                <a:cubicBezTo>
                  <a:pt x="4211775" y="4369636"/>
                  <a:pt x="4211297" y="4365896"/>
                  <a:pt x="4211297" y="4362005"/>
                </a:cubicBezTo>
                <a:cubicBezTo>
                  <a:pt x="4211297" y="4355482"/>
                  <a:pt x="4212553" y="4349288"/>
                  <a:pt x="4214738" y="4343513"/>
                </a:cubicBezTo>
                <a:lnTo>
                  <a:pt x="4094804" y="4274270"/>
                </a:lnTo>
                <a:cubicBezTo>
                  <a:pt x="4086635" y="4283905"/>
                  <a:pt x="4074426" y="4290040"/>
                  <a:pt x="4060811" y="4290040"/>
                </a:cubicBezTo>
                <a:cubicBezTo>
                  <a:pt x="4060721" y="4290040"/>
                  <a:pt x="4060661" y="4290040"/>
                  <a:pt x="4060572" y="4290040"/>
                </a:cubicBezTo>
                <a:cubicBezTo>
                  <a:pt x="4060482" y="4290040"/>
                  <a:pt x="4060422" y="4290040"/>
                  <a:pt x="4060332" y="4290040"/>
                </a:cubicBezTo>
                <a:cubicBezTo>
                  <a:pt x="4046717" y="4290040"/>
                  <a:pt x="4034538" y="4283905"/>
                  <a:pt x="4026339" y="4274270"/>
                </a:cubicBezTo>
                <a:close/>
                <a:moveTo>
                  <a:pt x="3211969" y="4274270"/>
                </a:moveTo>
                <a:lnTo>
                  <a:pt x="3092035" y="4343513"/>
                </a:lnTo>
                <a:cubicBezTo>
                  <a:pt x="3094220" y="4349288"/>
                  <a:pt x="3095477" y="4355482"/>
                  <a:pt x="3095477" y="4362005"/>
                </a:cubicBezTo>
                <a:cubicBezTo>
                  <a:pt x="3095477" y="4365896"/>
                  <a:pt x="3094998" y="4369636"/>
                  <a:pt x="3094190" y="4373287"/>
                </a:cubicBezTo>
                <a:cubicBezTo>
                  <a:pt x="3094130" y="4373586"/>
                  <a:pt x="3094040" y="4373855"/>
                  <a:pt x="3093981" y="4374125"/>
                </a:cubicBezTo>
                <a:cubicBezTo>
                  <a:pt x="3093741" y="4375112"/>
                  <a:pt x="3093502" y="4376070"/>
                  <a:pt x="3093233" y="4376997"/>
                </a:cubicBezTo>
                <a:cubicBezTo>
                  <a:pt x="3092843" y="4378374"/>
                  <a:pt x="3092395" y="4379750"/>
                  <a:pt x="3091886" y="4381097"/>
                </a:cubicBezTo>
                <a:lnTo>
                  <a:pt x="3098828" y="4385107"/>
                </a:lnTo>
                <a:lnTo>
                  <a:pt x="3110109" y="4391630"/>
                </a:lnTo>
                <a:lnTo>
                  <a:pt x="3110109" y="4391600"/>
                </a:lnTo>
                <a:cubicBezTo>
                  <a:pt x="3194464" y="4344740"/>
                  <a:pt x="3297910" y="4344740"/>
                  <a:pt x="3382264" y="4391600"/>
                </a:cubicBezTo>
                <a:lnTo>
                  <a:pt x="3400487" y="4381067"/>
                </a:lnTo>
                <a:cubicBezTo>
                  <a:pt x="3399979" y="4379720"/>
                  <a:pt x="3399530" y="4378374"/>
                  <a:pt x="3399141" y="4376967"/>
                </a:cubicBezTo>
                <a:cubicBezTo>
                  <a:pt x="3398872" y="4376040"/>
                  <a:pt x="3398662" y="4375082"/>
                  <a:pt x="3398423" y="4374125"/>
                </a:cubicBezTo>
                <a:cubicBezTo>
                  <a:pt x="3398363" y="4373855"/>
                  <a:pt x="3398273" y="4373586"/>
                  <a:pt x="3398213" y="4373287"/>
                </a:cubicBezTo>
                <a:cubicBezTo>
                  <a:pt x="3397406" y="4369636"/>
                  <a:pt x="3396927" y="4365896"/>
                  <a:pt x="3396927" y="4362005"/>
                </a:cubicBezTo>
                <a:cubicBezTo>
                  <a:pt x="3396927" y="4355482"/>
                  <a:pt x="3398184" y="4349288"/>
                  <a:pt x="3400368" y="4343513"/>
                </a:cubicBezTo>
                <a:lnTo>
                  <a:pt x="3280434" y="4274270"/>
                </a:lnTo>
                <a:cubicBezTo>
                  <a:pt x="3272265" y="4283905"/>
                  <a:pt x="3260056" y="4290040"/>
                  <a:pt x="3246441" y="4290040"/>
                </a:cubicBezTo>
                <a:cubicBezTo>
                  <a:pt x="3246351" y="4290040"/>
                  <a:pt x="3246292" y="4290040"/>
                  <a:pt x="3246202" y="4290040"/>
                </a:cubicBezTo>
                <a:cubicBezTo>
                  <a:pt x="3246112" y="4290040"/>
                  <a:pt x="3246052" y="4290040"/>
                  <a:pt x="3245962" y="4290040"/>
                </a:cubicBezTo>
                <a:cubicBezTo>
                  <a:pt x="3232347" y="4290040"/>
                  <a:pt x="3220168" y="4283905"/>
                  <a:pt x="3211969" y="4274270"/>
                </a:cubicBezTo>
                <a:close/>
                <a:moveTo>
                  <a:pt x="2397599" y="4274270"/>
                </a:moveTo>
                <a:lnTo>
                  <a:pt x="2277666" y="4343513"/>
                </a:lnTo>
                <a:cubicBezTo>
                  <a:pt x="2279850" y="4349288"/>
                  <a:pt x="2281107" y="4355482"/>
                  <a:pt x="2281107" y="4362005"/>
                </a:cubicBezTo>
                <a:cubicBezTo>
                  <a:pt x="2281107" y="4365896"/>
                  <a:pt x="2280628" y="4369636"/>
                  <a:pt x="2279820" y="4373287"/>
                </a:cubicBezTo>
                <a:cubicBezTo>
                  <a:pt x="2279760" y="4373586"/>
                  <a:pt x="2279671" y="4373855"/>
                  <a:pt x="2279611" y="4374125"/>
                </a:cubicBezTo>
                <a:cubicBezTo>
                  <a:pt x="2279371" y="4375112"/>
                  <a:pt x="2279132" y="4376070"/>
                  <a:pt x="2278863" y="4376997"/>
                </a:cubicBezTo>
                <a:cubicBezTo>
                  <a:pt x="2278474" y="4378374"/>
                  <a:pt x="2278025" y="4379750"/>
                  <a:pt x="2277516" y="4381097"/>
                </a:cubicBezTo>
                <a:lnTo>
                  <a:pt x="2284458" y="4385107"/>
                </a:lnTo>
                <a:lnTo>
                  <a:pt x="2295740" y="4391630"/>
                </a:lnTo>
                <a:lnTo>
                  <a:pt x="2295770" y="4391600"/>
                </a:lnTo>
                <a:cubicBezTo>
                  <a:pt x="2380124" y="4344740"/>
                  <a:pt x="2483570" y="4344740"/>
                  <a:pt x="2567924" y="4391600"/>
                </a:cubicBezTo>
                <a:lnTo>
                  <a:pt x="2586148" y="4381067"/>
                </a:lnTo>
                <a:cubicBezTo>
                  <a:pt x="2585639" y="4379720"/>
                  <a:pt x="2585190" y="4378374"/>
                  <a:pt x="2584801" y="4376967"/>
                </a:cubicBezTo>
                <a:cubicBezTo>
                  <a:pt x="2584502" y="4376040"/>
                  <a:pt x="2584293" y="4375082"/>
                  <a:pt x="2584053" y="4374125"/>
                </a:cubicBezTo>
                <a:cubicBezTo>
                  <a:pt x="2583993" y="4373855"/>
                  <a:pt x="2583904" y="4373556"/>
                  <a:pt x="2583844" y="4373287"/>
                </a:cubicBezTo>
                <a:cubicBezTo>
                  <a:pt x="2583036" y="4369636"/>
                  <a:pt x="2582557" y="4365896"/>
                  <a:pt x="2582557" y="4362005"/>
                </a:cubicBezTo>
                <a:cubicBezTo>
                  <a:pt x="2582557" y="4355482"/>
                  <a:pt x="2583814" y="4349288"/>
                  <a:pt x="2585998" y="4343513"/>
                </a:cubicBezTo>
                <a:lnTo>
                  <a:pt x="2466065" y="4274270"/>
                </a:lnTo>
                <a:cubicBezTo>
                  <a:pt x="2457895" y="4283905"/>
                  <a:pt x="2445687" y="4290040"/>
                  <a:pt x="2432071" y="4290040"/>
                </a:cubicBezTo>
                <a:cubicBezTo>
                  <a:pt x="2431982" y="4290040"/>
                  <a:pt x="2431922" y="4290040"/>
                  <a:pt x="2431832" y="4290040"/>
                </a:cubicBezTo>
                <a:cubicBezTo>
                  <a:pt x="2431742" y="4290040"/>
                  <a:pt x="2431682" y="4290040"/>
                  <a:pt x="2431593" y="4290040"/>
                </a:cubicBezTo>
                <a:cubicBezTo>
                  <a:pt x="2417977" y="4290040"/>
                  <a:pt x="2405798" y="4283905"/>
                  <a:pt x="2397599" y="4274270"/>
                </a:cubicBezTo>
                <a:close/>
                <a:moveTo>
                  <a:pt x="1583230" y="4274270"/>
                </a:moveTo>
                <a:lnTo>
                  <a:pt x="1463296" y="4343513"/>
                </a:lnTo>
                <a:cubicBezTo>
                  <a:pt x="1465480" y="4349288"/>
                  <a:pt x="1466737" y="4355482"/>
                  <a:pt x="1466737" y="4362005"/>
                </a:cubicBezTo>
                <a:cubicBezTo>
                  <a:pt x="1466737" y="4365896"/>
                  <a:pt x="1466259" y="4369636"/>
                  <a:pt x="1465451" y="4373287"/>
                </a:cubicBezTo>
                <a:cubicBezTo>
                  <a:pt x="1465391" y="4373586"/>
                  <a:pt x="1465301" y="4373855"/>
                  <a:pt x="1465241" y="4374125"/>
                </a:cubicBezTo>
                <a:cubicBezTo>
                  <a:pt x="1465002" y="4375112"/>
                  <a:pt x="1464762" y="4376070"/>
                  <a:pt x="1464493" y="4376997"/>
                </a:cubicBezTo>
                <a:cubicBezTo>
                  <a:pt x="1464104" y="4378374"/>
                  <a:pt x="1463655" y="4379750"/>
                  <a:pt x="1463147" y="4381097"/>
                </a:cubicBezTo>
                <a:lnTo>
                  <a:pt x="1470089" y="4385107"/>
                </a:lnTo>
                <a:lnTo>
                  <a:pt x="1481370" y="4391630"/>
                </a:lnTo>
                <a:lnTo>
                  <a:pt x="1481400" y="4391600"/>
                </a:lnTo>
                <a:cubicBezTo>
                  <a:pt x="1565754" y="4344740"/>
                  <a:pt x="1669200" y="4344740"/>
                  <a:pt x="1753555" y="4391600"/>
                </a:cubicBezTo>
                <a:lnTo>
                  <a:pt x="1771778" y="4381067"/>
                </a:lnTo>
                <a:cubicBezTo>
                  <a:pt x="1771269" y="4379720"/>
                  <a:pt x="1770821" y="4378374"/>
                  <a:pt x="1770432" y="4376967"/>
                </a:cubicBezTo>
                <a:cubicBezTo>
                  <a:pt x="1770132" y="4376040"/>
                  <a:pt x="1769923" y="4375082"/>
                  <a:pt x="1769683" y="4374125"/>
                </a:cubicBezTo>
                <a:cubicBezTo>
                  <a:pt x="1769624" y="4373855"/>
                  <a:pt x="1769534" y="4373556"/>
                  <a:pt x="1769474" y="4373287"/>
                </a:cubicBezTo>
                <a:cubicBezTo>
                  <a:pt x="1768666" y="4369636"/>
                  <a:pt x="1768187" y="4365896"/>
                  <a:pt x="1768187" y="4362005"/>
                </a:cubicBezTo>
                <a:cubicBezTo>
                  <a:pt x="1768187" y="4355482"/>
                  <a:pt x="1769444" y="4349288"/>
                  <a:pt x="1771628" y="4343513"/>
                </a:cubicBezTo>
                <a:lnTo>
                  <a:pt x="1651695" y="4274270"/>
                </a:lnTo>
                <a:cubicBezTo>
                  <a:pt x="1643526" y="4283905"/>
                  <a:pt x="1631317" y="4290040"/>
                  <a:pt x="1617702" y="4290040"/>
                </a:cubicBezTo>
                <a:cubicBezTo>
                  <a:pt x="1617612" y="4290040"/>
                  <a:pt x="1617552" y="4290040"/>
                  <a:pt x="1617462" y="4290040"/>
                </a:cubicBezTo>
                <a:cubicBezTo>
                  <a:pt x="1617372" y="4290040"/>
                  <a:pt x="1617313" y="4290040"/>
                  <a:pt x="1617223" y="4290040"/>
                </a:cubicBezTo>
                <a:cubicBezTo>
                  <a:pt x="1603608" y="4290040"/>
                  <a:pt x="1591429" y="4283905"/>
                  <a:pt x="1583230" y="4274270"/>
                </a:cubicBezTo>
                <a:close/>
                <a:moveTo>
                  <a:pt x="361660" y="4274270"/>
                </a:moveTo>
                <a:lnTo>
                  <a:pt x="241727" y="4343513"/>
                </a:lnTo>
                <a:cubicBezTo>
                  <a:pt x="243911" y="4349288"/>
                  <a:pt x="245168" y="4355482"/>
                  <a:pt x="245168" y="4362005"/>
                </a:cubicBezTo>
                <a:cubicBezTo>
                  <a:pt x="245168" y="4365896"/>
                  <a:pt x="244689" y="4369636"/>
                  <a:pt x="243881" y="4373287"/>
                </a:cubicBezTo>
                <a:cubicBezTo>
                  <a:pt x="243821" y="4373586"/>
                  <a:pt x="243731" y="4373855"/>
                  <a:pt x="243672" y="4374125"/>
                </a:cubicBezTo>
                <a:cubicBezTo>
                  <a:pt x="243432" y="4375112"/>
                  <a:pt x="243193" y="4376070"/>
                  <a:pt x="242924" y="4376997"/>
                </a:cubicBezTo>
                <a:lnTo>
                  <a:pt x="242924" y="4376967"/>
                </a:lnTo>
                <a:cubicBezTo>
                  <a:pt x="242534" y="4378344"/>
                  <a:pt x="242086" y="4379720"/>
                  <a:pt x="241577" y="4381067"/>
                </a:cubicBezTo>
                <a:lnTo>
                  <a:pt x="248519" y="4385077"/>
                </a:lnTo>
                <a:lnTo>
                  <a:pt x="259800" y="4391600"/>
                </a:lnTo>
                <a:cubicBezTo>
                  <a:pt x="344155" y="4344740"/>
                  <a:pt x="447601" y="4344740"/>
                  <a:pt x="531955" y="4391600"/>
                </a:cubicBezTo>
                <a:lnTo>
                  <a:pt x="550179" y="4381067"/>
                </a:lnTo>
                <a:cubicBezTo>
                  <a:pt x="549670" y="4379720"/>
                  <a:pt x="549221" y="4378374"/>
                  <a:pt x="548832" y="4376967"/>
                </a:cubicBezTo>
                <a:cubicBezTo>
                  <a:pt x="548563" y="4376040"/>
                  <a:pt x="548353" y="4375082"/>
                  <a:pt x="548114" y="4374125"/>
                </a:cubicBezTo>
                <a:cubicBezTo>
                  <a:pt x="548054" y="4373855"/>
                  <a:pt x="547964" y="4373586"/>
                  <a:pt x="547904" y="4373287"/>
                </a:cubicBezTo>
                <a:cubicBezTo>
                  <a:pt x="547097" y="4369636"/>
                  <a:pt x="546618" y="4365896"/>
                  <a:pt x="546618" y="4362005"/>
                </a:cubicBezTo>
                <a:cubicBezTo>
                  <a:pt x="546618" y="4355482"/>
                  <a:pt x="547874" y="4349288"/>
                  <a:pt x="550059" y="4343513"/>
                </a:cubicBezTo>
                <a:lnTo>
                  <a:pt x="430125" y="4274270"/>
                </a:lnTo>
                <a:cubicBezTo>
                  <a:pt x="421956" y="4283905"/>
                  <a:pt x="409747" y="4290040"/>
                  <a:pt x="396132" y="4290040"/>
                </a:cubicBezTo>
                <a:cubicBezTo>
                  <a:pt x="396042" y="4290040"/>
                  <a:pt x="395983" y="4290040"/>
                  <a:pt x="395893" y="4290040"/>
                </a:cubicBezTo>
                <a:cubicBezTo>
                  <a:pt x="395803" y="4290040"/>
                  <a:pt x="395743" y="4290040"/>
                  <a:pt x="395653" y="4290040"/>
                </a:cubicBezTo>
                <a:cubicBezTo>
                  <a:pt x="382038" y="4290040"/>
                  <a:pt x="369859" y="4283905"/>
                  <a:pt x="361660" y="4274270"/>
                </a:cubicBezTo>
                <a:close/>
                <a:moveTo>
                  <a:pt x="11355636" y="4274240"/>
                </a:moveTo>
                <a:lnTo>
                  <a:pt x="11235703" y="4343483"/>
                </a:lnTo>
                <a:cubicBezTo>
                  <a:pt x="11237887" y="4349258"/>
                  <a:pt x="11239144" y="4355452"/>
                  <a:pt x="11239144" y="4361976"/>
                </a:cubicBezTo>
                <a:cubicBezTo>
                  <a:pt x="11239144" y="4365866"/>
                  <a:pt x="11238665" y="4369606"/>
                  <a:pt x="11237857" y="4373257"/>
                </a:cubicBezTo>
                <a:cubicBezTo>
                  <a:pt x="11237797" y="4373556"/>
                  <a:pt x="11237707" y="4373826"/>
                  <a:pt x="11237647" y="4374095"/>
                </a:cubicBezTo>
                <a:cubicBezTo>
                  <a:pt x="11237408" y="4375082"/>
                  <a:pt x="11237169" y="4376040"/>
                  <a:pt x="11236899" y="4376967"/>
                </a:cubicBezTo>
                <a:cubicBezTo>
                  <a:pt x="11236510" y="4378344"/>
                  <a:pt x="11236061" y="4379720"/>
                  <a:pt x="11235553" y="4381067"/>
                </a:cubicBezTo>
                <a:lnTo>
                  <a:pt x="11242495" y="4385077"/>
                </a:lnTo>
                <a:lnTo>
                  <a:pt x="11253776" y="4391600"/>
                </a:lnTo>
                <a:cubicBezTo>
                  <a:pt x="11338131" y="4344740"/>
                  <a:pt x="11441576" y="4344740"/>
                  <a:pt x="11525931" y="4391600"/>
                </a:cubicBezTo>
                <a:lnTo>
                  <a:pt x="11544154" y="4381067"/>
                </a:lnTo>
                <a:cubicBezTo>
                  <a:pt x="11543646" y="4379720"/>
                  <a:pt x="11543197" y="4378374"/>
                  <a:pt x="11542808" y="4376967"/>
                </a:cubicBezTo>
                <a:cubicBezTo>
                  <a:pt x="11542508" y="4376040"/>
                  <a:pt x="11542299" y="4375082"/>
                  <a:pt x="11542060" y="4374125"/>
                </a:cubicBezTo>
                <a:cubicBezTo>
                  <a:pt x="11542000" y="4373855"/>
                  <a:pt x="11541910" y="4373556"/>
                  <a:pt x="11541850" y="4373287"/>
                </a:cubicBezTo>
                <a:cubicBezTo>
                  <a:pt x="11541042" y="4369636"/>
                  <a:pt x="11540563" y="4365896"/>
                  <a:pt x="11540563" y="4362005"/>
                </a:cubicBezTo>
                <a:lnTo>
                  <a:pt x="11540593" y="4361976"/>
                </a:lnTo>
                <a:cubicBezTo>
                  <a:pt x="11540593" y="4355452"/>
                  <a:pt x="11541850" y="4349258"/>
                  <a:pt x="11544034" y="4343483"/>
                </a:cubicBezTo>
                <a:lnTo>
                  <a:pt x="11424101" y="4274240"/>
                </a:lnTo>
                <a:cubicBezTo>
                  <a:pt x="11415932" y="4283875"/>
                  <a:pt x="11403723" y="4290010"/>
                  <a:pt x="11390108" y="4290010"/>
                </a:cubicBezTo>
                <a:cubicBezTo>
                  <a:pt x="11390018" y="4290010"/>
                  <a:pt x="11389958" y="4290010"/>
                  <a:pt x="11389868" y="4290010"/>
                </a:cubicBezTo>
                <a:cubicBezTo>
                  <a:pt x="11389779" y="4290010"/>
                  <a:pt x="11389719" y="4290010"/>
                  <a:pt x="11389629" y="4290010"/>
                </a:cubicBezTo>
                <a:cubicBezTo>
                  <a:pt x="11376014" y="4290010"/>
                  <a:pt x="11363835" y="4283875"/>
                  <a:pt x="11355636" y="4274240"/>
                </a:cubicBezTo>
                <a:close/>
                <a:moveTo>
                  <a:pt x="12000579" y="4083417"/>
                </a:moveTo>
                <a:lnTo>
                  <a:pt x="12000608" y="4083417"/>
                </a:lnTo>
                <a:lnTo>
                  <a:pt x="12000594" y="4083420"/>
                </a:lnTo>
                <a:close/>
                <a:moveTo>
                  <a:pt x="11593408" y="4083417"/>
                </a:moveTo>
                <a:lnTo>
                  <a:pt x="11593438" y="4083417"/>
                </a:lnTo>
                <a:lnTo>
                  <a:pt x="11593423" y="4083420"/>
                </a:lnTo>
                <a:close/>
                <a:moveTo>
                  <a:pt x="11186209" y="4083417"/>
                </a:moveTo>
                <a:lnTo>
                  <a:pt x="11186239" y="4083417"/>
                </a:lnTo>
                <a:lnTo>
                  <a:pt x="11186224" y="4083420"/>
                </a:lnTo>
                <a:close/>
                <a:moveTo>
                  <a:pt x="10779039" y="4083417"/>
                </a:moveTo>
                <a:lnTo>
                  <a:pt x="10779069" y="4083417"/>
                </a:lnTo>
                <a:lnTo>
                  <a:pt x="10779054" y="4083420"/>
                </a:lnTo>
                <a:close/>
                <a:moveTo>
                  <a:pt x="12128323" y="4063548"/>
                </a:moveTo>
                <a:lnTo>
                  <a:pt x="12042590" y="4113042"/>
                </a:lnTo>
                <a:cubicBezTo>
                  <a:pt x="12044266" y="4117709"/>
                  <a:pt x="12045225" y="4122767"/>
                  <a:pt x="12045225" y="4128033"/>
                </a:cubicBezTo>
                <a:cubicBezTo>
                  <a:pt x="12045225" y="4149937"/>
                  <a:pt x="12029424" y="4168131"/>
                  <a:pt x="12008598" y="4171901"/>
                </a:cubicBezTo>
                <a:lnTo>
                  <a:pt x="12008598" y="4270888"/>
                </a:lnTo>
                <a:cubicBezTo>
                  <a:pt x="12079098" y="4224986"/>
                  <a:pt x="12123803" y="4147573"/>
                  <a:pt x="12128323" y="4063548"/>
                </a:cubicBezTo>
                <a:close/>
                <a:moveTo>
                  <a:pt x="11872895" y="4063548"/>
                </a:moveTo>
                <a:cubicBezTo>
                  <a:pt x="11877413" y="4147544"/>
                  <a:pt x="11922119" y="4224956"/>
                  <a:pt x="11992619" y="4270888"/>
                </a:cubicBezTo>
                <a:lnTo>
                  <a:pt x="11992619" y="4171901"/>
                </a:lnTo>
                <a:cubicBezTo>
                  <a:pt x="11971792" y="4168131"/>
                  <a:pt x="11955992" y="4149937"/>
                  <a:pt x="11955992" y="4128033"/>
                </a:cubicBezTo>
                <a:cubicBezTo>
                  <a:pt x="11955992" y="4122767"/>
                  <a:pt x="11956950" y="4117739"/>
                  <a:pt x="11958625" y="4113042"/>
                </a:cubicBezTo>
                <a:close/>
                <a:moveTo>
                  <a:pt x="11721152" y="4063548"/>
                </a:moveTo>
                <a:lnTo>
                  <a:pt x="11635421" y="4113042"/>
                </a:lnTo>
                <a:cubicBezTo>
                  <a:pt x="11637097" y="4117709"/>
                  <a:pt x="11638055" y="4122767"/>
                  <a:pt x="11638055" y="4128033"/>
                </a:cubicBezTo>
                <a:cubicBezTo>
                  <a:pt x="11638055" y="4149937"/>
                  <a:pt x="11622255" y="4168131"/>
                  <a:pt x="11601428" y="4171901"/>
                </a:cubicBezTo>
                <a:lnTo>
                  <a:pt x="11601428" y="4270888"/>
                </a:lnTo>
                <a:cubicBezTo>
                  <a:pt x="11671928" y="4224986"/>
                  <a:pt x="11716634" y="4147573"/>
                  <a:pt x="11721152" y="4063548"/>
                </a:cubicBezTo>
                <a:close/>
                <a:moveTo>
                  <a:pt x="11465725" y="4063548"/>
                </a:moveTo>
                <a:cubicBezTo>
                  <a:pt x="11470243" y="4147544"/>
                  <a:pt x="11514949" y="4224956"/>
                  <a:pt x="11585449" y="4270888"/>
                </a:cubicBezTo>
                <a:lnTo>
                  <a:pt x="11585449" y="4171901"/>
                </a:lnTo>
                <a:cubicBezTo>
                  <a:pt x="11564622" y="4168131"/>
                  <a:pt x="11548822" y="4149937"/>
                  <a:pt x="11548822" y="4128033"/>
                </a:cubicBezTo>
                <a:cubicBezTo>
                  <a:pt x="11548822" y="4122767"/>
                  <a:pt x="11549780" y="4117739"/>
                  <a:pt x="11551455" y="4113042"/>
                </a:cubicBezTo>
                <a:close/>
                <a:moveTo>
                  <a:pt x="11313982" y="4063548"/>
                </a:moveTo>
                <a:lnTo>
                  <a:pt x="11228252" y="4113042"/>
                </a:lnTo>
                <a:cubicBezTo>
                  <a:pt x="11229927" y="4117709"/>
                  <a:pt x="11230885" y="4122767"/>
                  <a:pt x="11230885" y="4128033"/>
                </a:cubicBezTo>
                <a:cubicBezTo>
                  <a:pt x="11230885" y="4149937"/>
                  <a:pt x="11215085" y="4168131"/>
                  <a:pt x="11194258" y="4171901"/>
                </a:cubicBezTo>
                <a:lnTo>
                  <a:pt x="11194258" y="4270888"/>
                </a:lnTo>
                <a:cubicBezTo>
                  <a:pt x="11264758" y="4224986"/>
                  <a:pt x="11309464" y="4147573"/>
                  <a:pt x="11313982" y="4063548"/>
                </a:cubicBezTo>
                <a:close/>
                <a:moveTo>
                  <a:pt x="11058525" y="4063548"/>
                </a:moveTo>
                <a:cubicBezTo>
                  <a:pt x="11063043" y="4147544"/>
                  <a:pt x="11107749" y="4224956"/>
                  <a:pt x="11178249" y="4270888"/>
                </a:cubicBezTo>
                <a:lnTo>
                  <a:pt x="11178249" y="4171901"/>
                </a:lnTo>
                <a:cubicBezTo>
                  <a:pt x="11157422" y="4168131"/>
                  <a:pt x="11141622" y="4149937"/>
                  <a:pt x="11141622" y="4128033"/>
                </a:cubicBezTo>
                <a:cubicBezTo>
                  <a:pt x="11141622" y="4122767"/>
                  <a:pt x="11142580" y="4117739"/>
                  <a:pt x="11144256" y="4113042"/>
                </a:cubicBezTo>
                <a:close/>
                <a:moveTo>
                  <a:pt x="10906782" y="4063548"/>
                </a:moveTo>
                <a:lnTo>
                  <a:pt x="10821052" y="4113042"/>
                </a:lnTo>
                <a:cubicBezTo>
                  <a:pt x="10822728" y="4117709"/>
                  <a:pt x="10823685" y="4122767"/>
                  <a:pt x="10823685" y="4128033"/>
                </a:cubicBezTo>
                <a:cubicBezTo>
                  <a:pt x="10823685" y="4149937"/>
                  <a:pt x="10807885" y="4168131"/>
                  <a:pt x="10787058" y="4171901"/>
                </a:cubicBezTo>
                <a:lnTo>
                  <a:pt x="10787058" y="4270888"/>
                </a:lnTo>
                <a:cubicBezTo>
                  <a:pt x="10857558" y="4224986"/>
                  <a:pt x="10902264" y="4147573"/>
                  <a:pt x="10906782" y="4063548"/>
                </a:cubicBezTo>
                <a:close/>
                <a:moveTo>
                  <a:pt x="10651355" y="4063548"/>
                </a:moveTo>
                <a:cubicBezTo>
                  <a:pt x="10655874" y="4147544"/>
                  <a:pt x="10700579" y="4224956"/>
                  <a:pt x="10771079" y="4270888"/>
                </a:cubicBezTo>
                <a:lnTo>
                  <a:pt x="10771079" y="4171901"/>
                </a:lnTo>
                <a:cubicBezTo>
                  <a:pt x="10750252" y="4168131"/>
                  <a:pt x="10734453" y="4149937"/>
                  <a:pt x="10734453" y="4128033"/>
                </a:cubicBezTo>
                <a:cubicBezTo>
                  <a:pt x="10734453" y="4122767"/>
                  <a:pt x="10735410" y="4117739"/>
                  <a:pt x="10737086" y="4113042"/>
                </a:cubicBezTo>
                <a:close/>
                <a:moveTo>
                  <a:pt x="10499613" y="4063548"/>
                </a:moveTo>
                <a:lnTo>
                  <a:pt x="10413882" y="4113042"/>
                </a:lnTo>
                <a:cubicBezTo>
                  <a:pt x="10415557" y="4117709"/>
                  <a:pt x="10416515" y="4122767"/>
                  <a:pt x="10416515" y="4128033"/>
                </a:cubicBezTo>
                <a:cubicBezTo>
                  <a:pt x="10416515" y="4149937"/>
                  <a:pt x="10400715" y="4168131"/>
                  <a:pt x="10379889" y="4171901"/>
                </a:cubicBezTo>
                <a:lnTo>
                  <a:pt x="10379889" y="4270888"/>
                </a:lnTo>
                <a:cubicBezTo>
                  <a:pt x="10450388" y="4224986"/>
                  <a:pt x="10495094" y="4147573"/>
                  <a:pt x="10499613" y="4063548"/>
                </a:cubicBezTo>
                <a:close/>
                <a:moveTo>
                  <a:pt x="10244155" y="4063548"/>
                </a:moveTo>
                <a:cubicBezTo>
                  <a:pt x="10248674" y="4147544"/>
                  <a:pt x="10293379" y="4224956"/>
                  <a:pt x="10363879" y="4270888"/>
                </a:cubicBezTo>
                <a:lnTo>
                  <a:pt x="10363879" y="4171901"/>
                </a:lnTo>
                <a:cubicBezTo>
                  <a:pt x="10343053" y="4168131"/>
                  <a:pt x="10327253" y="4149937"/>
                  <a:pt x="10327253" y="4128033"/>
                </a:cubicBezTo>
                <a:cubicBezTo>
                  <a:pt x="10327253" y="4122767"/>
                  <a:pt x="10328211" y="4117739"/>
                  <a:pt x="10329886" y="4113042"/>
                </a:cubicBezTo>
                <a:close/>
                <a:moveTo>
                  <a:pt x="10092413" y="4063548"/>
                </a:moveTo>
                <a:lnTo>
                  <a:pt x="10006681" y="4113042"/>
                </a:lnTo>
                <a:cubicBezTo>
                  <a:pt x="10008357" y="4117709"/>
                  <a:pt x="10009315" y="4122767"/>
                  <a:pt x="10009315" y="4128033"/>
                </a:cubicBezTo>
                <a:cubicBezTo>
                  <a:pt x="10009315" y="4149937"/>
                  <a:pt x="9993515" y="4168131"/>
                  <a:pt x="9972689" y="4171901"/>
                </a:cubicBezTo>
                <a:lnTo>
                  <a:pt x="9972689" y="4270888"/>
                </a:lnTo>
                <a:cubicBezTo>
                  <a:pt x="10043189" y="4224986"/>
                  <a:pt x="10087894" y="4147573"/>
                  <a:pt x="10092413" y="4063548"/>
                </a:cubicBezTo>
                <a:close/>
                <a:moveTo>
                  <a:pt x="9836985" y="4063548"/>
                </a:moveTo>
                <a:cubicBezTo>
                  <a:pt x="9841504" y="4147544"/>
                  <a:pt x="9886209" y="4224956"/>
                  <a:pt x="9956709" y="4270888"/>
                </a:cubicBezTo>
                <a:lnTo>
                  <a:pt x="9956709" y="4171901"/>
                </a:lnTo>
                <a:cubicBezTo>
                  <a:pt x="9935883" y="4168131"/>
                  <a:pt x="9920083" y="4149937"/>
                  <a:pt x="9920083" y="4128033"/>
                </a:cubicBezTo>
                <a:cubicBezTo>
                  <a:pt x="9920083" y="4122767"/>
                  <a:pt x="9921041" y="4117739"/>
                  <a:pt x="9922717" y="4113042"/>
                </a:cubicBezTo>
                <a:close/>
                <a:moveTo>
                  <a:pt x="9685243" y="4063548"/>
                </a:moveTo>
                <a:lnTo>
                  <a:pt x="9599512" y="4113042"/>
                </a:lnTo>
                <a:cubicBezTo>
                  <a:pt x="9601187" y="4117709"/>
                  <a:pt x="9602145" y="4122767"/>
                  <a:pt x="9602145" y="4128033"/>
                </a:cubicBezTo>
                <a:cubicBezTo>
                  <a:pt x="9602145" y="4149937"/>
                  <a:pt x="9586345" y="4168131"/>
                  <a:pt x="9565519" y="4171901"/>
                </a:cubicBezTo>
                <a:lnTo>
                  <a:pt x="9565519" y="4270888"/>
                </a:lnTo>
                <a:cubicBezTo>
                  <a:pt x="9636019" y="4224986"/>
                  <a:pt x="9680724" y="4147573"/>
                  <a:pt x="9685243" y="4063548"/>
                </a:cubicBezTo>
                <a:close/>
                <a:moveTo>
                  <a:pt x="9429786" y="4063548"/>
                </a:moveTo>
                <a:cubicBezTo>
                  <a:pt x="9434304" y="4147544"/>
                  <a:pt x="9479010" y="4224956"/>
                  <a:pt x="9549510" y="4270888"/>
                </a:cubicBezTo>
                <a:lnTo>
                  <a:pt x="9549510" y="4171901"/>
                </a:lnTo>
                <a:cubicBezTo>
                  <a:pt x="9528683" y="4168131"/>
                  <a:pt x="9512884" y="4149937"/>
                  <a:pt x="9512884" y="4128033"/>
                </a:cubicBezTo>
                <a:cubicBezTo>
                  <a:pt x="9512884" y="4122767"/>
                  <a:pt x="9513841" y="4117739"/>
                  <a:pt x="9515517" y="4113042"/>
                </a:cubicBezTo>
                <a:close/>
                <a:moveTo>
                  <a:pt x="9278043" y="4063548"/>
                </a:moveTo>
                <a:lnTo>
                  <a:pt x="9192312" y="4113042"/>
                </a:lnTo>
                <a:cubicBezTo>
                  <a:pt x="9193988" y="4117709"/>
                  <a:pt x="9194946" y="4122767"/>
                  <a:pt x="9194946" y="4128033"/>
                </a:cubicBezTo>
                <a:cubicBezTo>
                  <a:pt x="9194946" y="4149937"/>
                  <a:pt x="9179146" y="4168131"/>
                  <a:pt x="9158319" y="4171901"/>
                </a:cubicBezTo>
                <a:lnTo>
                  <a:pt x="9158319" y="4270888"/>
                </a:lnTo>
                <a:cubicBezTo>
                  <a:pt x="9228819" y="4224986"/>
                  <a:pt x="9273524" y="4147573"/>
                  <a:pt x="9278043" y="4063548"/>
                </a:cubicBezTo>
                <a:close/>
                <a:moveTo>
                  <a:pt x="9022616" y="4063548"/>
                </a:moveTo>
                <a:cubicBezTo>
                  <a:pt x="9027134" y="4147544"/>
                  <a:pt x="9071840" y="4224956"/>
                  <a:pt x="9142340" y="4270888"/>
                </a:cubicBezTo>
                <a:lnTo>
                  <a:pt x="9142340" y="4171901"/>
                </a:lnTo>
                <a:cubicBezTo>
                  <a:pt x="9121513" y="4168131"/>
                  <a:pt x="9105713" y="4149937"/>
                  <a:pt x="9105713" y="4128033"/>
                </a:cubicBezTo>
                <a:cubicBezTo>
                  <a:pt x="9105713" y="4122767"/>
                  <a:pt x="9106671" y="4117739"/>
                  <a:pt x="9108346" y="4113042"/>
                </a:cubicBezTo>
                <a:close/>
                <a:moveTo>
                  <a:pt x="8870873" y="4063548"/>
                </a:moveTo>
                <a:lnTo>
                  <a:pt x="8785142" y="4113042"/>
                </a:lnTo>
                <a:cubicBezTo>
                  <a:pt x="8786818" y="4117709"/>
                  <a:pt x="8787776" y="4122767"/>
                  <a:pt x="8787776" y="4128033"/>
                </a:cubicBezTo>
                <a:cubicBezTo>
                  <a:pt x="8787776" y="4149937"/>
                  <a:pt x="8771976" y="4168131"/>
                  <a:pt x="8751149" y="4171901"/>
                </a:cubicBezTo>
                <a:lnTo>
                  <a:pt x="8751149" y="4270888"/>
                </a:lnTo>
                <a:cubicBezTo>
                  <a:pt x="8821649" y="4224986"/>
                  <a:pt x="8866355" y="4147573"/>
                  <a:pt x="8870873" y="4063548"/>
                </a:cubicBezTo>
                <a:close/>
                <a:moveTo>
                  <a:pt x="8615446" y="4063548"/>
                </a:moveTo>
                <a:cubicBezTo>
                  <a:pt x="8619964" y="4147544"/>
                  <a:pt x="8664670" y="4224956"/>
                  <a:pt x="8735170" y="4270888"/>
                </a:cubicBezTo>
                <a:lnTo>
                  <a:pt x="8735170" y="4171901"/>
                </a:lnTo>
                <a:cubicBezTo>
                  <a:pt x="8714343" y="4168131"/>
                  <a:pt x="8698543" y="4149937"/>
                  <a:pt x="8698543" y="4128033"/>
                </a:cubicBezTo>
                <a:cubicBezTo>
                  <a:pt x="8698543" y="4122767"/>
                  <a:pt x="8699501" y="4117739"/>
                  <a:pt x="8701177" y="4113042"/>
                </a:cubicBezTo>
                <a:close/>
                <a:moveTo>
                  <a:pt x="8463673" y="4063548"/>
                </a:moveTo>
                <a:lnTo>
                  <a:pt x="8377943" y="4113042"/>
                </a:lnTo>
                <a:cubicBezTo>
                  <a:pt x="8379618" y="4117709"/>
                  <a:pt x="8380576" y="4122767"/>
                  <a:pt x="8380576" y="4128033"/>
                </a:cubicBezTo>
                <a:cubicBezTo>
                  <a:pt x="8380576" y="4149937"/>
                  <a:pt x="8364776" y="4168131"/>
                  <a:pt x="8343949" y="4171901"/>
                </a:cubicBezTo>
                <a:lnTo>
                  <a:pt x="8343949" y="4270888"/>
                </a:lnTo>
                <a:cubicBezTo>
                  <a:pt x="8414449" y="4224986"/>
                  <a:pt x="8459155" y="4147573"/>
                  <a:pt x="8463673" y="4063548"/>
                </a:cubicBezTo>
                <a:close/>
                <a:moveTo>
                  <a:pt x="8208246" y="4063548"/>
                </a:moveTo>
                <a:cubicBezTo>
                  <a:pt x="8212764" y="4147544"/>
                  <a:pt x="8257470" y="4224956"/>
                  <a:pt x="8327970" y="4270888"/>
                </a:cubicBezTo>
                <a:lnTo>
                  <a:pt x="8327970" y="4171901"/>
                </a:lnTo>
                <a:cubicBezTo>
                  <a:pt x="8307143" y="4168131"/>
                  <a:pt x="8291343" y="4149937"/>
                  <a:pt x="8291343" y="4128033"/>
                </a:cubicBezTo>
                <a:cubicBezTo>
                  <a:pt x="8291343" y="4122767"/>
                  <a:pt x="8292301" y="4117739"/>
                  <a:pt x="8293977" y="4113042"/>
                </a:cubicBezTo>
                <a:close/>
                <a:moveTo>
                  <a:pt x="8056504" y="4063548"/>
                </a:moveTo>
                <a:lnTo>
                  <a:pt x="7970773" y="4113042"/>
                </a:lnTo>
                <a:cubicBezTo>
                  <a:pt x="7972449" y="4117709"/>
                  <a:pt x="7973406" y="4122767"/>
                  <a:pt x="7973406" y="4128033"/>
                </a:cubicBezTo>
                <a:cubicBezTo>
                  <a:pt x="7973406" y="4149937"/>
                  <a:pt x="7957607" y="4168131"/>
                  <a:pt x="7936779" y="4171901"/>
                </a:cubicBezTo>
                <a:lnTo>
                  <a:pt x="7936779" y="4270888"/>
                </a:lnTo>
                <a:cubicBezTo>
                  <a:pt x="8007279" y="4224986"/>
                  <a:pt x="8051985" y="4147573"/>
                  <a:pt x="8056504" y="4063548"/>
                </a:cubicBezTo>
                <a:close/>
                <a:moveTo>
                  <a:pt x="7801076" y="4063548"/>
                </a:moveTo>
                <a:cubicBezTo>
                  <a:pt x="7805595" y="4147544"/>
                  <a:pt x="7850301" y="4224956"/>
                  <a:pt x="7920801" y="4270888"/>
                </a:cubicBezTo>
                <a:lnTo>
                  <a:pt x="7920801" y="4171901"/>
                </a:lnTo>
                <a:cubicBezTo>
                  <a:pt x="7899974" y="4168131"/>
                  <a:pt x="7884174" y="4149937"/>
                  <a:pt x="7884174" y="4128033"/>
                </a:cubicBezTo>
                <a:cubicBezTo>
                  <a:pt x="7884174" y="4122767"/>
                  <a:pt x="7885131" y="4117739"/>
                  <a:pt x="7886807" y="4113042"/>
                </a:cubicBezTo>
                <a:close/>
                <a:moveTo>
                  <a:pt x="7649334" y="4063548"/>
                </a:moveTo>
                <a:lnTo>
                  <a:pt x="7563603" y="4113042"/>
                </a:lnTo>
                <a:cubicBezTo>
                  <a:pt x="7565279" y="4117709"/>
                  <a:pt x="7566236" y="4122767"/>
                  <a:pt x="7566236" y="4128033"/>
                </a:cubicBezTo>
                <a:cubicBezTo>
                  <a:pt x="7566236" y="4149937"/>
                  <a:pt x="7550437" y="4168131"/>
                  <a:pt x="7529610" y="4171901"/>
                </a:cubicBezTo>
                <a:lnTo>
                  <a:pt x="7529610" y="4270888"/>
                </a:lnTo>
                <a:cubicBezTo>
                  <a:pt x="7600109" y="4224986"/>
                  <a:pt x="7644816" y="4147573"/>
                  <a:pt x="7649334" y="4063548"/>
                </a:cubicBezTo>
                <a:close/>
                <a:moveTo>
                  <a:pt x="7393876" y="4063548"/>
                </a:moveTo>
                <a:cubicBezTo>
                  <a:pt x="7398395" y="4147544"/>
                  <a:pt x="7443101" y="4224956"/>
                  <a:pt x="7513601" y="4270888"/>
                </a:cubicBezTo>
                <a:lnTo>
                  <a:pt x="7513601" y="4171901"/>
                </a:lnTo>
                <a:cubicBezTo>
                  <a:pt x="7492774" y="4168131"/>
                  <a:pt x="7476974" y="4149937"/>
                  <a:pt x="7476974" y="4128033"/>
                </a:cubicBezTo>
                <a:cubicBezTo>
                  <a:pt x="7476974" y="4122767"/>
                  <a:pt x="7477932" y="4117739"/>
                  <a:pt x="7479607" y="4113042"/>
                </a:cubicBezTo>
                <a:close/>
                <a:moveTo>
                  <a:pt x="7242134" y="4063548"/>
                </a:moveTo>
                <a:lnTo>
                  <a:pt x="7156403" y="4113042"/>
                </a:lnTo>
                <a:cubicBezTo>
                  <a:pt x="7158079" y="4117709"/>
                  <a:pt x="7159036" y="4122767"/>
                  <a:pt x="7159036" y="4128033"/>
                </a:cubicBezTo>
                <a:cubicBezTo>
                  <a:pt x="7159036" y="4149937"/>
                  <a:pt x="7143237" y="4168131"/>
                  <a:pt x="7122410" y="4171901"/>
                </a:cubicBezTo>
                <a:lnTo>
                  <a:pt x="7122410" y="4270888"/>
                </a:lnTo>
                <a:cubicBezTo>
                  <a:pt x="7192910" y="4224986"/>
                  <a:pt x="7237616" y="4147573"/>
                  <a:pt x="7242134" y="4063548"/>
                </a:cubicBezTo>
                <a:close/>
                <a:moveTo>
                  <a:pt x="6986706" y="4063548"/>
                </a:moveTo>
                <a:cubicBezTo>
                  <a:pt x="6991225" y="4147544"/>
                  <a:pt x="7035931" y="4224956"/>
                  <a:pt x="7106431" y="4270888"/>
                </a:cubicBezTo>
                <a:lnTo>
                  <a:pt x="7106431" y="4171901"/>
                </a:lnTo>
                <a:cubicBezTo>
                  <a:pt x="7085604" y="4168131"/>
                  <a:pt x="7069804" y="4149937"/>
                  <a:pt x="7069804" y="4128033"/>
                </a:cubicBezTo>
                <a:cubicBezTo>
                  <a:pt x="7069804" y="4122767"/>
                  <a:pt x="7070762" y="4117739"/>
                  <a:pt x="7072438" y="4113042"/>
                </a:cubicBezTo>
                <a:close/>
                <a:moveTo>
                  <a:pt x="6834964" y="4063548"/>
                </a:moveTo>
                <a:lnTo>
                  <a:pt x="6749233" y="4113042"/>
                </a:lnTo>
                <a:cubicBezTo>
                  <a:pt x="6750909" y="4117709"/>
                  <a:pt x="6751866" y="4122767"/>
                  <a:pt x="6751866" y="4128033"/>
                </a:cubicBezTo>
                <a:cubicBezTo>
                  <a:pt x="6751866" y="4149937"/>
                  <a:pt x="6736067" y="4168131"/>
                  <a:pt x="6715240" y="4171901"/>
                </a:cubicBezTo>
                <a:lnTo>
                  <a:pt x="6715240" y="4270888"/>
                </a:lnTo>
                <a:cubicBezTo>
                  <a:pt x="6785740" y="4224986"/>
                  <a:pt x="6830446" y="4147573"/>
                  <a:pt x="6834964" y="4063548"/>
                </a:cubicBezTo>
                <a:close/>
                <a:moveTo>
                  <a:pt x="6579507" y="4063548"/>
                </a:moveTo>
                <a:cubicBezTo>
                  <a:pt x="6584026" y="4147544"/>
                  <a:pt x="6628731" y="4224956"/>
                  <a:pt x="6699231" y="4270888"/>
                </a:cubicBezTo>
                <a:lnTo>
                  <a:pt x="6699231" y="4171901"/>
                </a:lnTo>
                <a:cubicBezTo>
                  <a:pt x="6678404" y="4168131"/>
                  <a:pt x="6662605" y="4149937"/>
                  <a:pt x="6662605" y="4128033"/>
                </a:cubicBezTo>
                <a:cubicBezTo>
                  <a:pt x="6662605" y="4122767"/>
                  <a:pt x="6663562" y="4117739"/>
                  <a:pt x="6665238" y="4113042"/>
                </a:cubicBezTo>
                <a:close/>
                <a:moveTo>
                  <a:pt x="6427765" y="4063548"/>
                </a:moveTo>
                <a:lnTo>
                  <a:pt x="6342033" y="4113042"/>
                </a:lnTo>
                <a:cubicBezTo>
                  <a:pt x="6343709" y="4117709"/>
                  <a:pt x="6344667" y="4122767"/>
                  <a:pt x="6344667" y="4128033"/>
                </a:cubicBezTo>
                <a:cubicBezTo>
                  <a:pt x="6344667" y="4149937"/>
                  <a:pt x="6328867" y="4168131"/>
                  <a:pt x="6308041" y="4171901"/>
                </a:cubicBezTo>
                <a:lnTo>
                  <a:pt x="6308041" y="4270888"/>
                </a:lnTo>
                <a:cubicBezTo>
                  <a:pt x="6378540" y="4224986"/>
                  <a:pt x="6423246" y="4147573"/>
                  <a:pt x="6427765" y="4063548"/>
                </a:cubicBezTo>
                <a:close/>
                <a:moveTo>
                  <a:pt x="6172337" y="4063548"/>
                </a:moveTo>
                <a:cubicBezTo>
                  <a:pt x="6176855" y="4147544"/>
                  <a:pt x="6221561" y="4224956"/>
                  <a:pt x="6292061" y="4270888"/>
                </a:cubicBezTo>
                <a:lnTo>
                  <a:pt x="6292061" y="4171901"/>
                </a:lnTo>
                <a:cubicBezTo>
                  <a:pt x="6271234" y="4168131"/>
                  <a:pt x="6255435" y="4149937"/>
                  <a:pt x="6255435" y="4128033"/>
                </a:cubicBezTo>
                <a:cubicBezTo>
                  <a:pt x="6255435" y="4122767"/>
                  <a:pt x="6256393" y="4117739"/>
                  <a:pt x="6258068" y="4113042"/>
                </a:cubicBezTo>
                <a:close/>
                <a:moveTo>
                  <a:pt x="6020595" y="4063548"/>
                </a:moveTo>
                <a:lnTo>
                  <a:pt x="5934863" y="4113042"/>
                </a:lnTo>
                <a:cubicBezTo>
                  <a:pt x="5936539" y="4117709"/>
                  <a:pt x="5937497" y="4122767"/>
                  <a:pt x="5937497" y="4128033"/>
                </a:cubicBezTo>
                <a:cubicBezTo>
                  <a:pt x="5937497" y="4149937"/>
                  <a:pt x="5921697" y="4168131"/>
                  <a:pt x="5900871" y="4171901"/>
                </a:cubicBezTo>
                <a:lnTo>
                  <a:pt x="5900871" y="4270888"/>
                </a:lnTo>
                <a:cubicBezTo>
                  <a:pt x="5971371" y="4224986"/>
                  <a:pt x="6016076" y="4147573"/>
                  <a:pt x="6020595" y="4063548"/>
                </a:cubicBezTo>
                <a:close/>
                <a:moveTo>
                  <a:pt x="5765137" y="4063548"/>
                </a:moveTo>
                <a:cubicBezTo>
                  <a:pt x="5769655" y="4147544"/>
                  <a:pt x="5814361" y="4224956"/>
                  <a:pt x="5884861" y="4270888"/>
                </a:cubicBezTo>
                <a:lnTo>
                  <a:pt x="5884861" y="4171901"/>
                </a:lnTo>
                <a:cubicBezTo>
                  <a:pt x="5864035" y="4168131"/>
                  <a:pt x="5848235" y="4149937"/>
                  <a:pt x="5848235" y="4128033"/>
                </a:cubicBezTo>
                <a:cubicBezTo>
                  <a:pt x="5848235" y="4122767"/>
                  <a:pt x="5849192" y="4117739"/>
                  <a:pt x="5850868" y="4113042"/>
                </a:cubicBezTo>
                <a:close/>
                <a:moveTo>
                  <a:pt x="5613395" y="4063548"/>
                </a:moveTo>
                <a:lnTo>
                  <a:pt x="5527664" y="4113042"/>
                </a:lnTo>
                <a:cubicBezTo>
                  <a:pt x="5529341" y="4117709"/>
                  <a:pt x="5530297" y="4122767"/>
                  <a:pt x="5530297" y="4128033"/>
                </a:cubicBezTo>
                <a:cubicBezTo>
                  <a:pt x="5530297" y="4149937"/>
                  <a:pt x="5514498" y="4168131"/>
                  <a:pt x="5493670" y="4171901"/>
                </a:cubicBezTo>
                <a:lnTo>
                  <a:pt x="5493670" y="4270888"/>
                </a:lnTo>
                <a:cubicBezTo>
                  <a:pt x="5564171" y="4224986"/>
                  <a:pt x="5608877" y="4147573"/>
                  <a:pt x="5613395" y="4063548"/>
                </a:cubicBezTo>
                <a:close/>
                <a:moveTo>
                  <a:pt x="5357967" y="4063548"/>
                </a:moveTo>
                <a:cubicBezTo>
                  <a:pt x="5362487" y="4147544"/>
                  <a:pt x="5407192" y="4224956"/>
                  <a:pt x="5477691" y="4270888"/>
                </a:cubicBezTo>
                <a:lnTo>
                  <a:pt x="5477691" y="4171901"/>
                </a:lnTo>
                <a:cubicBezTo>
                  <a:pt x="5456865" y="4168131"/>
                  <a:pt x="5441066" y="4149937"/>
                  <a:pt x="5441066" y="4128033"/>
                </a:cubicBezTo>
                <a:cubicBezTo>
                  <a:pt x="5441066" y="4122767"/>
                  <a:pt x="5442023" y="4117739"/>
                  <a:pt x="5443698" y="4113042"/>
                </a:cubicBezTo>
                <a:close/>
                <a:moveTo>
                  <a:pt x="5206225" y="4063548"/>
                </a:moveTo>
                <a:lnTo>
                  <a:pt x="5120494" y="4113042"/>
                </a:lnTo>
                <a:cubicBezTo>
                  <a:pt x="5122170" y="4117709"/>
                  <a:pt x="5123127" y="4122767"/>
                  <a:pt x="5123127" y="4128033"/>
                </a:cubicBezTo>
                <a:cubicBezTo>
                  <a:pt x="5123127" y="4149937"/>
                  <a:pt x="5107327" y="4168131"/>
                  <a:pt x="5086501" y="4171901"/>
                </a:cubicBezTo>
                <a:lnTo>
                  <a:pt x="5086501" y="4270888"/>
                </a:lnTo>
                <a:cubicBezTo>
                  <a:pt x="5157001" y="4224986"/>
                  <a:pt x="5201706" y="4147573"/>
                  <a:pt x="5206225" y="4063548"/>
                </a:cubicBezTo>
                <a:close/>
                <a:moveTo>
                  <a:pt x="4950798" y="4063548"/>
                </a:moveTo>
                <a:cubicBezTo>
                  <a:pt x="4955316" y="4147544"/>
                  <a:pt x="5000022" y="4224956"/>
                  <a:pt x="5070522" y="4270888"/>
                </a:cubicBezTo>
                <a:lnTo>
                  <a:pt x="5070522" y="4171901"/>
                </a:lnTo>
                <a:cubicBezTo>
                  <a:pt x="5049696" y="4168131"/>
                  <a:pt x="5033895" y="4149937"/>
                  <a:pt x="5033895" y="4128033"/>
                </a:cubicBezTo>
                <a:cubicBezTo>
                  <a:pt x="5033895" y="4122767"/>
                  <a:pt x="5034853" y="4117739"/>
                  <a:pt x="5036528" y="4113042"/>
                </a:cubicBezTo>
                <a:close/>
                <a:moveTo>
                  <a:pt x="4799025" y="4063548"/>
                </a:moveTo>
                <a:lnTo>
                  <a:pt x="4713294" y="4113042"/>
                </a:lnTo>
                <a:cubicBezTo>
                  <a:pt x="4714970" y="4117709"/>
                  <a:pt x="4715928" y="4122767"/>
                  <a:pt x="4715928" y="4128033"/>
                </a:cubicBezTo>
                <a:cubicBezTo>
                  <a:pt x="4715928" y="4149937"/>
                  <a:pt x="4700128" y="4168131"/>
                  <a:pt x="4679301" y="4171901"/>
                </a:cubicBezTo>
                <a:lnTo>
                  <a:pt x="4679301" y="4270888"/>
                </a:lnTo>
                <a:cubicBezTo>
                  <a:pt x="4749801" y="4224986"/>
                  <a:pt x="4794507" y="4147573"/>
                  <a:pt x="4799025" y="4063548"/>
                </a:cubicBezTo>
                <a:close/>
                <a:moveTo>
                  <a:pt x="4543597" y="4063548"/>
                </a:moveTo>
                <a:cubicBezTo>
                  <a:pt x="4548116" y="4147544"/>
                  <a:pt x="4592823" y="4224956"/>
                  <a:pt x="4663323" y="4270888"/>
                </a:cubicBezTo>
                <a:lnTo>
                  <a:pt x="4663323" y="4171901"/>
                </a:lnTo>
                <a:cubicBezTo>
                  <a:pt x="4642495" y="4168131"/>
                  <a:pt x="4626695" y="4149937"/>
                  <a:pt x="4626695" y="4128033"/>
                </a:cubicBezTo>
                <a:cubicBezTo>
                  <a:pt x="4626695" y="4122767"/>
                  <a:pt x="4627653" y="4117739"/>
                  <a:pt x="4629329" y="4113042"/>
                </a:cubicBezTo>
                <a:close/>
                <a:moveTo>
                  <a:pt x="4391855" y="4063548"/>
                </a:moveTo>
                <a:lnTo>
                  <a:pt x="4306124" y="4113042"/>
                </a:lnTo>
                <a:cubicBezTo>
                  <a:pt x="4307801" y="4117709"/>
                  <a:pt x="4308757" y="4122767"/>
                  <a:pt x="4308757" y="4128033"/>
                </a:cubicBezTo>
                <a:cubicBezTo>
                  <a:pt x="4308757" y="4149937"/>
                  <a:pt x="4292958" y="4168131"/>
                  <a:pt x="4272131" y="4171901"/>
                </a:cubicBezTo>
                <a:lnTo>
                  <a:pt x="4272131" y="4270888"/>
                </a:lnTo>
                <a:cubicBezTo>
                  <a:pt x="4342631" y="4224986"/>
                  <a:pt x="4387337" y="4147573"/>
                  <a:pt x="4391855" y="4063548"/>
                </a:cubicBezTo>
                <a:close/>
                <a:moveTo>
                  <a:pt x="4136428" y="4063548"/>
                </a:moveTo>
                <a:cubicBezTo>
                  <a:pt x="4140946" y="4147544"/>
                  <a:pt x="4185652" y="4224956"/>
                  <a:pt x="4256152" y="4270888"/>
                </a:cubicBezTo>
                <a:lnTo>
                  <a:pt x="4256152" y="4171901"/>
                </a:lnTo>
                <a:cubicBezTo>
                  <a:pt x="4235325" y="4168131"/>
                  <a:pt x="4219526" y="4149937"/>
                  <a:pt x="4219526" y="4128033"/>
                </a:cubicBezTo>
                <a:cubicBezTo>
                  <a:pt x="4219526" y="4122767"/>
                  <a:pt x="4220483" y="4117739"/>
                  <a:pt x="4222160" y="4113042"/>
                </a:cubicBezTo>
                <a:close/>
                <a:moveTo>
                  <a:pt x="3984685" y="4063548"/>
                </a:moveTo>
                <a:lnTo>
                  <a:pt x="3898954" y="4113042"/>
                </a:lnTo>
                <a:cubicBezTo>
                  <a:pt x="3900630" y="4117709"/>
                  <a:pt x="3901588" y="4122767"/>
                  <a:pt x="3901588" y="4128033"/>
                </a:cubicBezTo>
                <a:cubicBezTo>
                  <a:pt x="3901588" y="4149937"/>
                  <a:pt x="3885788" y="4168131"/>
                  <a:pt x="3864961" y="4171901"/>
                </a:cubicBezTo>
                <a:lnTo>
                  <a:pt x="3864961" y="4270888"/>
                </a:lnTo>
                <a:cubicBezTo>
                  <a:pt x="3935461" y="4224986"/>
                  <a:pt x="3980167" y="4147573"/>
                  <a:pt x="3984685" y="4063548"/>
                </a:cubicBezTo>
                <a:close/>
                <a:moveTo>
                  <a:pt x="3729228" y="4063548"/>
                </a:moveTo>
                <a:cubicBezTo>
                  <a:pt x="3733746" y="4147544"/>
                  <a:pt x="3778452" y="4224956"/>
                  <a:pt x="3848952" y="4270888"/>
                </a:cubicBezTo>
                <a:lnTo>
                  <a:pt x="3848952" y="4171901"/>
                </a:lnTo>
                <a:cubicBezTo>
                  <a:pt x="3828125" y="4168131"/>
                  <a:pt x="3812325" y="4149937"/>
                  <a:pt x="3812325" y="4128033"/>
                </a:cubicBezTo>
                <a:cubicBezTo>
                  <a:pt x="3812325" y="4122767"/>
                  <a:pt x="3813283" y="4117739"/>
                  <a:pt x="3814959" y="4113042"/>
                </a:cubicBezTo>
                <a:close/>
                <a:moveTo>
                  <a:pt x="3577485" y="4063548"/>
                </a:moveTo>
                <a:lnTo>
                  <a:pt x="3491754" y="4113042"/>
                </a:lnTo>
                <a:cubicBezTo>
                  <a:pt x="3493430" y="4117709"/>
                  <a:pt x="3494388" y="4122767"/>
                  <a:pt x="3494388" y="4128033"/>
                </a:cubicBezTo>
                <a:cubicBezTo>
                  <a:pt x="3494388" y="4149937"/>
                  <a:pt x="3478588" y="4168131"/>
                  <a:pt x="3457761" y="4171901"/>
                </a:cubicBezTo>
                <a:lnTo>
                  <a:pt x="3457761" y="4270888"/>
                </a:lnTo>
                <a:cubicBezTo>
                  <a:pt x="3528261" y="4224986"/>
                  <a:pt x="3572967" y="4147573"/>
                  <a:pt x="3577485" y="4063548"/>
                </a:cubicBezTo>
                <a:close/>
                <a:moveTo>
                  <a:pt x="3322058" y="4063548"/>
                </a:moveTo>
                <a:cubicBezTo>
                  <a:pt x="3326576" y="4147544"/>
                  <a:pt x="3371282" y="4224956"/>
                  <a:pt x="3441782" y="4270888"/>
                </a:cubicBezTo>
                <a:lnTo>
                  <a:pt x="3441782" y="4171901"/>
                </a:lnTo>
                <a:cubicBezTo>
                  <a:pt x="3420955" y="4168131"/>
                  <a:pt x="3405156" y="4149937"/>
                  <a:pt x="3405156" y="4128033"/>
                </a:cubicBezTo>
                <a:cubicBezTo>
                  <a:pt x="3405156" y="4122767"/>
                  <a:pt x="3406113" y="4117739"/>
                  <a:pt x="3407789" y="4113042"/>
                </a:cubicBezTo>
                <a:close/>
                <a:moveTo>
                  <a:pt x="3170316" y="4063548"/>
                </a:moveTo>
                <a:lnTo>
                  <a:pt x="3084585" y="4113042"/>
                </a:lnTo>
                <a:cubicBezTo>
                  <a:pt x="3086260" y="4117709"/>
                  <a:pt x="3087218" y="4122767"/>
                  <a:pt x="3087218" y="4128033"/>
                </a:cubicBezTo>
                <a:cubicBezTo>
                  <a:pt x="3087218" y="4149937"/>
                  <a:pt x="3071418" y="4168131"/>
                  <a:pt x="3050591" y="4171901"/>
                </a:cubicBezTo>
                <a:lnTo>
                  <a:pt x="3050591" y="4270888"/>
                </a:lnTo>
                <a:cubicBezTo>
                  <a:pt x="3121091" y="4224986"/>
                  <a:pt x="3165797" y="4147573"/>
                  <a:pt x="3170316" y="4063548"/>
                </a:cubicBezTo>
                <a:close/>
                <a:moveTo>
                  <a:pt x="2914858" y="4063548"/>
                </a:moveTo>
                <a:cubicBezTo>
                  <a:pt x="2919377" y="4147544"/>
                  <a:pt x="2964082" y="4224956"/>
                  <a:pt x="3034582" y="4270888"/>
                </a:cubicBezTo>
                <a:lnTo>
                  <a:pt x="3034582" y="4171901"/>
                </a:lnTo>
                <a:cubicBezTo>
                  <a:pt x="3013755" y="4168131"/>
                  <a:pt x="2997956" y="4149937"/>
                  <a:pt x="2997956" y="4128033"/>
                </a:cubicBezTo>
                <a:cubicBezTo>
                  <a:pt x="2997956" y="4122767"/>
                  <a:pt x="2998913" y="4117739"/>
                  <a:pt x="3000589" y="4113042"/>
                </a:cubicBezTo>
                <a:close/>
                <a:moveTo>
                  <a:pt x="2763116" y="4063548"/>
                </a:moveTo>
                <a:lnTo>
                  <a:pt x="2677385" y="4113042"/>
                </a:lnTo>
                <a:cubicBezTo>
                  <a:pt x="2679060" y="4117709"/>
                  <a:pt x="2680018" y="4122767"/>
                  <a:pt x="2680018" y="4128033"/>
                </a:cubicBezTo>
                <a:cubicBezTo>
                  <a:pt x="2680018" y="4149937"/>
                  <a:pt x="2664218" y="4168131"/>
                  <a:pt x="2643392" y="4171901"/>
                </a:cubicBezTo>
                <a:lnTo>
                  <a:pt x="2643392" y="4270888"/>
                </a:lnTo>
                <a:cubicBezTo>
                  <a:pt x="2713891" y="4224986"/>
                  <a:pt x="2758597" y="4147573"/>
                  <a:pt x="2763116" y="4063548"/>
                </a:cubicBezTo>
                <a:close/>
                <a:moveTo>
                  <a:pt x="2507688" y="4063548"/>
                </a:moveTo>
                <a:cubicBezTo>
                  <a:pt x="2512207" y="4147544"/>
                  <a:pt x="2556912" y="4224956"/>
                  <a:pt x="2627412" y="4270888"/>
                </a:cubicBezTo>
                <a:lnTo>
                  <a:pt x="2627412" y="4171901"/>
                </a:lnTo>
                <a:cubicBezTo>
                  <a:pt x="2606586" y="4168131"/>
                  <a:pt x="2590786" y="4149937"/>
                  <a:pt x="2590786" y="4128033"/>
                </a:cubicBezTo>
                <a:cubicBezTo>
                  <a:pt x="2590786" y="4122767"/>
                  <a:pt x="2591743" y="4117739"/>
                  <a:pt x="2593419" y="4113042"/>
                </a:cubicBezTo>
                <a:close/>
                <a:moveTo>
                  <a:pt x="2355946" y="4063548"/>
                </a:moveTo>
                <a:lnTo>
                  <a:pt x="2270215" y="4113042"/>
                </a:lnTo>
                <a:cubicBezTo>
                  <a:pt x="2271891" y="4117709"/>
                  <a:pt x="2272848" y="4122767"/>
                  <a:pt x="2272848" y="4128033"/>
                </a:cubicBezTo>
                <a:cubicBezTo>
                  <a:pt x="2272848" y="4149937"/>
                  <a:pt x="2257049" y="4168131"/>
                  <a:pt x="2236222" y="4171901"/>
                </a:cubicBezTo>
                <a:lnTo>
                  <a:pt x="2236222" y="4270888"/>
                </a:lnTo>
                <a:cubicBezTo>
                  <a:pt x="2306722" y="4224986"/>
                  <a:pt x="2351427" y="4147573"/>
                  <a:pt x="2355946" y="4063548"/>
                </a:cubicBezTo>
                <a:close/>
                <a:moveTo>
                  <a:pt x="2100488" y="4063548"/>
                </a:moveTo>
                <a:cubicBezTo>
                  <a:pt x="2105007" y="4147544"/>
                  <a:pt x="2149713" y="4224956"/>
                  <a:pt x="2220213" y="4270888"/>
                </a:cubicBezTo>
                <a:lnTo>
                  <a:pt x="2220213" y="4171901"/>
                </a:lnTo>
                <a:cubicBezTo>
                  <a:pt x="2199386" y="4168131"/>
                  <a:pt x="2183586" y="4149937"/>
                  <a:pt x="2183586" y="4128033"/>
                </a:cubicBezTo>
                <a:cubicBezTo>
                  <a:pt x="2183586" y="4122767"/>
                  <a:pt x="2184544" y="4117739"/>
                  <a:pt x="2186219" y="4113042"/>
                </a:cubicBezTo>
                <a:close/>
                <a:moveTo>
                  <a:pt x="1948746" y="4063548"/>
                </a:moveTo>
                <a:lnTo>
                  <a:pt x="1863015" y="4113042"/>
                </a:lnTo>
                <a:cubicBezTo>
                  <a:pt x="1864691" y="4117709"/>
                  <a:pt x="1865648" y="4122767"/>
                  <a:pt x="1865648" y="4128033"/>
                </a:cubicBezTo>
                <a:cubicBezTo>
                  <a:pt x="1865648" y="4149937"/>
                  <a:pt x="1849849" y="4168131"/>
                  <a:pt x="1829022" y="4171901"/>
                </a:cubicBezTo>
                <a:lnTo>
                  <a:pt x="1829022" y="4270888"/>
                </a:lnTo>
                <a:cubicBezTo>
                  <a:pt x="1899522" y="4224986"/>
                  <a:pt x="1944228" y="4147573"/>
                  <a:pt x="1948746" y="4063548"/>
                </a:cubicBezTo>
                <a:close/>
                <a:moveTo>
                  <a:pt x="1693318" y="4063548"/>
                </a:moveTo>
                <a:cubicBezTo>
                  <a:pt x="1697837" y="4147544"/>
                  <a:pt x="1742543" y="4224956"/>
                  <a:pt x="1813043" y="4270888"/>
                </a:cubicBezTo>
                <a:lnTo>
                  <a:pt x="1813043" y="4171901"/>
                </a:lnTo>
                <a:cubicBezTo>
                  <a:pt x="1792216" y="4168131"/>
                  <a:pt x="1776416" y="4149937"/>
                  <a:pt x="1776416" y="4128033"/>
                </a:cubicBezTo>
                <a:cubicBezTo>
                  <a:pt x="1776416" y="4122767"/>
                  <a:pt x="1777374" y="4117739"/>
                  <a:pt x="1779050" y="4113042"/>
                </a:cubicBezTo>
                <a:close/>
                <a:moveTo>
                  <a:pt x="1541576" y="4063548"/>
                </a:moveTo>
                <a:lnTo>
                  <a:pt x="1455845" y="4113042"/>
                </a:lnTo>
                <a:cubicBezTo>
                  <a:pt x="1457521" y="4117709"/>
                  <a:pt x="1458478" y="4122767"/>
                  <a:pt x="1458478" y="4128033"/>
                </a:cubicBezTo>
                <a:cubicBezTo>
                  <a:pt x="1458478" y="4149937"/>
                  <a:pt x="1442679" y="4168131"/>
                  <a:pt x="1421852" y="4171901"/>
                </a:cubicBezTo>
                <a:lnTo>
                  <a:pt x="1421852" y="4270888"/>
                </a:lnTo>
                <a:cubicBezTo>
                  <a:pt x="1492352" y="4224986"/>
                  <a:pt x="1537058" y="4147573"/>
                  <a:pt x="1541576" y="4063548"/>
                </a:cubicBezTo>
                <a:close/>
                <a:moveTo>
                  <a:pt x="1134376" y="4063548"/>
                </a:moveTo>
                <a:lnTo>
                  <a:pt x="1048645" y="4113042"/>
                </a:lnTo>
                <a:cubicBezTo>
                  <a:pt x="1050321" y="4117709"/>
                  <a:pt x="1051279" y="4122767"/>
                  <a:pt x="1051279" y="4128033"/>
                </a:cubicBezTo>
                <a:cubicBezTo>
                  <a:pt x="1051279" y="4149937"/>
                  <a:pt x="1035479" y="4168131"/>
                  <a:pt x="1014652" y="4171901"/>
                </a:cubicBezTo>
                <a:lnTo>
                  <a:pt x="1014652" y="4270888"/>
                </a:lnTo>
                <a:cubicBezTo>
                  <a:pt x="1085152" y="4224986"/>
                  <a:pt x="1129858" y="4147573"/>
                  <a:pt x="1134376" y="4063548"/>
                </a:cubicBezTo>
                <a:close/>
                <a:moveTo>
                  <a:pt x="727206" y="4063548"/>
                </a:moveTo>
                <a:lnTo>
                  <a:pt x="641475" y="4113042"/>
                </a:lnTo>
                <a:cubicBezTo>
                  <a:pt x="643151" y="4117709"/>
                  <a:pt x="644109" y="4122767"/>
                  <a:pt x="644109" y="4128033"/>
                </a:cubicBezTo>
                <a:cubicBezTo>
                  <a:pt x="644109" y="4149937"/>
                  <a:pt x="628309" y="4168131"/>
                  <a:pt x="607482" y="4171901"/>
                </a:cubicBezTo>
                <a:lnTo>
                  <a:pt x="607482" y="4270888"/>
                </a:lnTo>
                <a:cubicBezTo>
                  <a:pt x="677982" y="4224986"/>
                  <a:pt x="722688" y="4147573"/>
                  <a:pt x="727206" y="4063548"/>
                </a:cubicBezTo>
                <a:close/>
                <a:moveTo>
                  <a:pt x="320037" y="4063548"/>
                </a:moveTo>
                <a:lnTo>
                  <a:pt x="234306" y="4113042"/>
                </a:lnTo>
                <a:cubicBezTo>
                  <a:pt x="235981" y="4117709"/>
                  <a:pt x="236939" y="4122767"/>
                  <a:pt x="236939" y="4128033"/>
                </a:cubicBezTo>
                <a:cubicBezTo>
                  <a:pt x="236939" y="4149937"/>
                  <a:pt x="221139" y="4168131"/>
                  <a:pt x="200312" y="4171901"/>
                </a:cubicBezTo>
                <a:lnTo>
                  <a:pt x="200312" y="4270888"/>
                </a:lnTo>
                <a:cubicBezTo>
                  <a:pt x="270812" y="4224986"/>
                  <a:pt x="315518" y="4147573"/>
                  <a:pt x="320037" y="4063548"/>
                </a:cubicBezTo>
                <a:close/>
                <a:moveTo>
                  <a:pt x="1286149" y="4063518"/>
                </a:moveTo>
                <a:cubicBezTo>
                  <a:pt x="1290667" y="4147514"/>
                  <a:pt x="1335373" y="4224926"/>
                  <a:pt x="1405873" y="4270858"/>
                </a:cubicBezTo>
                <a:lnTo>
                  <a:pt x="1405873" y="4171871"/>
                </a:lnTo>
                <a:cubicBezTo>
                  <a:pt x="1385046" y="4168101"/>
                  <a:pt x="1369246" y="4149907"/>
                  <a:pt x="1369246" y="4128003"/>
                </a:cubicBezTo>
                <a:cubicBezTo>
                  <a:pt x="1369246" y="4122737"/>
                  <a:pt x="1370204" y="4117709"/>
                  <a:pt x="1371880" y="4113012"/>
                </a:cubicBezTo>
                <a:close/>
                <a:moveTo>
                  <a:pt x="878949" y="4063518"/>
                </a:moveTo>
                <a:cubicBezTo>
                  <a:pt x="883467" y="4147514"/>
                  <a:pt x="928173" y="4224926"/>
                  <a:pt x="998673" y="4270858"/>
                </a:cubicBezTo>
                <a:lnTo>
                  <a:pt x="998673" y="4171871"/>
                </a:lnTo>
                <a:cubicBezTo>
                  <a:pt x="977846" y="4168101"/>
                  <a:pt x="962047" y="4149907"/>
                  <a:pt x="962047" y="4128003"/>
                </a:cubicBezTo>
                <a:cubicBezTo>
                  <a:pt x="962047" y="4122737"/>
                  <a:pt x="963004" y="4117709"/>
                  <a:pt x="964680" y="4113012"/>
                </a:cubicBezTo>
                <a:close/>
                <a:moveTo>
                  <a:pt x="471779" y="4063518"/>
                </a:moveTo>
                <a:cubicBezTo>
                  <a:pt x="476297" y="4147514"/>
                  <a:pt x="521003" y="4224926"/>
                  <a:pt x="591503" y="4270858"/>
                </a:cubicBezTo>
                <a:lnTo>
                  <a:pt x="591503" y="4171871"/>
                </a:lnTo>
                <a:cubicBezTo>
                  <a:pt x="570676" y="4168101"/>
                  <a:pt x="554877" y="4149907"/>
                  <a:pt x="554877" y="4128003"/>
                </a:cubicBezTo>
                <a:cubicBezTo>
                  <a:pt x="554877" y="4122737"/>
                  <a:pt x="555834" y="4117709"/>
                  <a:pt x="557510" y="4113012"/>
                </a:cubicBezTo>
                <a:close/>
                <a:moveTo>
                  <a:pt x="64609" y="4063518"/>
                </a:moveTo>
                <a:cubicBezTo>
                  <a:pt x="69127" y="4147514"/>
                  <a:pt x="113833" y="4224926"/>
                  <a:pt x="184333" y="4270858"/>
                </a:cubicBezTo>
                <a:lnTo>
                  <a:pt x="184333" y="4171871"/>
                </a:lnTo>
                <a:cubicBezTo>
                  <a:pt x="163506" y="4168101"/>
                  <a:pt x="147707" y="4149907"/>
                  <a:pt x="147707" y="4128003"/>
                </a:cubicBezTo>
                <a:cubicBezTo>
                  <a:pt x="147707" y="4122737"/>
                  <a:pt x="148664" y="4117709"/>
                  <a:pt x="150340" y="4113012"/>
                </a:cubicBezTo>
                <a:close/>
                <a:moveTo>
                  <a:pt x="11838543" y="4043768"/>
                </a:moveTo>
                <a:cubicBezTo>
                  <a:pt x="11830522" y="4054062"/>
                  <a:pt x="11818763" y="4061304"/>
                  <a:pt x="11805297" y="4063428"/>
                </a:cubicBezTo>
                <a:lnTo>
                  <a:pt x="11805297" y="4200867"/>
                </a:lnTo>
                <a:cubicBezTo>
                  <a:pt x="11821067" y="4203800"/>
                  <a:pt x="11833904" y="4215051"/>
                  <a:pt x="11839111" y="4229923"/>
                </a:cubicBezTo>
                <a:cubicBezTo>
                  <a:pt x="11839380" y="4230701"/>
                  <a:pt x="11839649" y="4231509"/>
                  <a:pt x="11839889" y="4232317"/>
                </a:cubicBezTo>
                <a:cubicBezTo>
                  <a:pt x="11841175" y="4236476"/>
                  <a:pt x="11841894" y="4240875"/>
                  <a:pt x="11841894" y="4245453"/>
                </a:cubicBezTo>
                <a:cubicBezTo>
                  <a:pt x="11841894" y="4250510"/>
                  <a:pt x="11840996" y="4255328"/>
                  <a:pt x="11839440" y="4259876"/>
                </a:cubicBezTo>
                <a:lnTo>
                  <a:pt x="11959373" y="4329120"/>
                </a:lnTo>
                <a:cubicBezTo>
                  <a:pt x="11967483" y="4319035"/>
                  <a:pt x="11979243" y="4312003"/>
                  <a:pt x="11992619" y="4309998"/>
                </a:cubicBezTo>
                <a:lnTo>
                  <a:pt x="11992619" y="4289860"/>
                </a:lnTo>
                <a:cubicBezTo>
                  <a:pt x="11909880" y="4240247"/>
                  <a:pt x="11858172" y="4150655"/>
                  <a:pt x="11856557" y="4054182"/>
                </a:cubicBezTo>
                <a:close/>
                <a:moveTo>
                  <a:pt x="11024172" y="4043768"/>
                </a:moveTo>
                <a:cubicBezTo>
                  <a:pt x="11016153" y="4054062"/>
                  <a:pt x="11004393" y="4061304"/>
                  <a:pt x="10990928" y="4063428"/>
                </a:cubicBezTo>
                <a:lnTo>
                  <a:pt x="10990928" y="4200867"/>
                </a:lnTo>
                <a:cubicBezTo>
                  <a:pt x="11006697" y="4203800"/>
                  <a:pt x="11019535" y="4215051"/>
                  <a:pt x="11024741" y="4229923"/>
                </a:cubicBezTo>
                <a:cubicBezTo>
                  <a:pt x="11025010" y="4230701"/>
                  <a:pt x="11025280" y="4231509"/>
                  <a:pt x="11025520" y="4232317"/>
                </a:cubicBezTo>
                <a:cubicBezTo>
                  <a:pt x="11026806" y="4236476"/>
                  <a:pt x="11027524" y="4240875"/>
                  <a:pt x="11027524" y="4245453"/>
                </a:cubicBezTo>
                <a:cubicBezTo>
                  <a:pt x="11027524" y="4250510"/>
                  <a:pt x="11026626" y="4255328"/>
                  <a:pt x="11025070" y="4259876"/>
                </a:cubicBezTo>
                <a:lnTo>
                  <a:pt x="11145004" y="4329120"/>
                </a:lnTo>
                <a:cubicBezTo>
                  <a:pt x="11153113" y="4319035"/>
                  <a:pt x="11164873" y="4312003"/>
                  <a:pt x="11178249" y="4309998"/>
                </a:cubicBezTo>
                <a:lnTo>
                  <a:pt x="11178249" y="4289860"/>
                </a:lnTo>
                <a:cubicBezTo>
                  <a:pt x="11095510" y="4240247"/>
                  <a:pt x="11043802" y="4150655"/>
                  <a:pt x="11042186" y="4054182"/>
                </a:cubicBezTo>
                <a:close/>
                <a:moveTo>
                  <a:pt x="11431372" y="4043739"/>
                </a:moveTo>
                <a:cubicBezTo>
                  <a:pt x="11423353" y="4054032"/>
                  <a:pt x="11411593" y="4061274"/>
                  <a:pt x="11398127" y="4063399"/>
                </a:cubicBezTo>
                <a:lnTo>
                  <a:pt x="11398127" y="4200837"/>
                </a:lnTo>
                <a:cubicBezTo>
                  <a:pt x="11413897" y="4203770"/>
                  <a:pt x="11426734" y="4215021"/>
                  <a:pt x="11431941" y="4229893"/>
                </a:cubicBezTo>
                <a:cubicBezTo>
                  <a:pt x="11431941" y="4229923"/>
                  <a:pt x="11431941" y="4229923"/>
                  <a:pt x="11431941" y="4229923"/>
                </a:cubicBezTo>
                <a:cubicBezTo>
                  <a:pt x="11432210" y="4230701"/>
                  <a:pt x="11432480" y="4231509"/>
                  <a:pt x="11432719" y="4232317"/>
                </a:cubicBezTo>
                <a:cubicBezTo>
                  <a:pt x="11434005" y="4236476"/>
                  <a:pt x="11434724" y="4240875"/>
                  <a:pt x="11434724" y="4245453"/>
                </a:cubicBezTo>
                <a:cubicBezTo>
                  <a:pt x="11434724" y="4250510"/>
                  <a:pt x="11433826" y="4255328"/>
                  <a:pt x="11432270" y="4259876"/>
                </a:cubicBezTo>
                <a:lnTo>
                  <a:pt x="11552203" y="4329120"/>
                </a:lnTo>
                <a:cubicBezTo>
                  <a:pt x="11560313" y="4319035"/>
                  <a:pt x="11572073" y="4312003"/>
                  <a:pt x="11585449" y="4309998"/>
                </a:cubicBezTo>
                <a:lnTo>
                  <a:pt x="11585449" y="4289830"/>
                </a:lnTo>
                <a:cubicBezTo>
                  <a:pt x="11502710" y="4240217"/>
                  <a:pt x="11451002" y="4150625"/>
                  <a:pt x="11449386" y="4054152"/>
                </a:cubicBezTo>
                <a:close/>
                <a:moveTo>
                  <a:pt x="10617003" y="4043739"/>
                </a:moveTo>
                <a:cubicBezTo>
                  <a:pt x="10608983" y="4054032"/>
                  <a:pt x="10597223" y="4061274"/>
                  <a:pt x="10583758" y="4063399"/>
                </a:cubicBezTo>
                <a:lnTo>
                  <a:pt x="10583758" y="4200837"/>
                </a:lnTo>
                <a:cubicBezTo>
                  <a:pt x="10599527" y="4203770"/>
                  <a:pt x="10612365" y="4215021"/>
                  <a:pt x="10617571" y="4229893"/>
                </a:cubicBezTo>
                <a:cubicBezTo>
                  <a:pt x="10617571" y="4229923"/>
                  <a:pt x="10617571" y="4229923"/>
                  <a:pt x="10617571" y="4229923"/>
                </a:cubicBezTo>
                <a:cubicBezTo>
                  <a:pt x="10617840" y="4230701"/>
                  <a:pt x="10618110" y="4231509"/>
                  <a:pt x="10618349" y="4232317"/>
                </a:cubicBezTo>
                <a:cubicBezTo>
                  <a:pt x="10619636" y="4236476"/>
                  <a:pt x="10620354" y="4240875"/>
                  <a:pt x="10620354" y="4245453"/>
                </a:cubicBezTo>
                <a:cubicBezTo>
                  <a:pt x="10620354" y="4250510"/>
                  <a:pt x="10619456" y="4255328"/>
                  <a:pt x="10617900" y="4259876"/>
                </a:cubicBezTo>
                <a:lnTo>
                  <a:pt x="10737834" y="4329120"/>
                </a:lnTo>
                <a:cubicBezTo>
                  <a:pt x="10745943" y="4319035"/>
                  <a:pt x="10757704" y="4312003"/>
                  <a:pt x="10771079" y="4309998"/>
                </a:cubicBezTo>
                <a:lnTo>
                  <a:pt x="10771079" y="4289830"/>
                </a:lnTo>
                <a:cubicBezTo>
                  <a:pt x="10688340" y="4240217"/>
                  <a:pt x="10636632" y="4150625"/>
                  <a:pt x="10635017" y="4054152"/>
                </a:cubicBezTo>
                <a:close/>
                <a:moveTo>
                  <a:pt x="10209803" y="4043739"/>
                </a:moveTo>
                <a:cubicBezTo>
                  <a:pt x="10201784" y="4054032"/>
                  <a:pt x="10190023" y="4061274"/>
                  <a:pt x="10176558" y="4063399"/>
                </a:cubicBezTo>
                <a:lnTo>
                  <a:pt x="10176558" y="4200837"/>
                </a:lnTo>
                <a:cubicBezTo>
                  <a:pt x="10192327" y="4203770"/>
                  <a:pt x="10205165" y="4215021"/>
                  <a:pt x="10210371" y="4229893"/>
                </a:cubicBezTo>
                <a:cubicBezTo>
                  <a:pt x="10210641" y="4230671"/>
                  <a:pt x="10210910" y="4231479"/>
                  <a:pt x="10211149" y="4232287"/>
                </a:cubicBezTo>
                <a:cubicBezTo>
                  <a:pt x="10212436" y="4236446"/>
                  <a:pt x="10213154" y="4240845"/>
                  <a:pt x="10213154" y="4245423"/>
                </a:cubicBezTo>
                <a:lnTo>
                  <a:pt x="10213154" y="4245513"/>
                </a:lnTo>
                <a:cubicBezTo>
                  <a:pt x="10213154" y="4250570"/>
                  <a:pt x="10212257" y="4255388"/>
                  <a:pt x="10210701" y="4259936"/>
                </a:cubicBezTo>
                <a:lnTo>
                  <a:pt x="10330634" y="4329179"/>
                </a:lnTo>
                <a:cubicBezTo>
                  <a:pt x="10338744" y="4319095"/>
                  <a:pt x="10350504" y="4312063"/>
                  <a:pt x="10363879" y="4310058"/>
                </a:cubicBezTo>
                <a:lnTo>
                  <a:pt x="10363879" y="4289830"/>
                </a:lnTo>
                <a:cubicBezTo>
                  <a:pt x="10281141" y="4240217"/>
                  <a:pt x="10229433" y="4150625"/>
                  <a:pt x="10227817" y="4054152"/>
                </a:cubicBezTo>
                <a:close/>
                <a:moveTo>
                  <a:pt x="9395434" y="4043739"/>
                </a:moveTo>
                <a:cubicBezTo>
                  <a:pt x="9387414" y="4054032"/>
                  <a:pt x="9375654" y="4061274"/>
                  <a:pt x="9362188" y="4063399"/>
                </a:cubicBezTo>
                <a:lnTo>
                  <a:pt x="9362188" y="4200837"/>
                </a:lnTo>
                <a:cubicBezTo>
                  <a:pt x="9377958" y="4203770"/>
                  <a:pt x="9390795" y="4215021"/>
                  <a:pt x="9396002" y="4229893"/>
                </a:cubicBezTo>
                <a:cubicBezTo>
                  <a:pt x="9396271" y="4230671"/>
                  <a:pt x="9396540" y="4231479"/>
                  <a:pt x="9396780" y="4232287"/>
                </a:cubicBezTo>
                <a:cubicBezTo>
                  <a:pt x="9398067" y="4236446"/>
                  <a:pt x="9398785" y="4240845"/>
                  <a:pt x="9398785" y="4245423"/>
                </a:cubicBezTo>
                <a:lnTo>
                  <a:pt x="9398785" y="4245513"/>
                </a:lnTo>
                <a:cubicBezTo>
                  <a:pt x="9398785" y="4250570"/>
                  <a:pt x="9397887" y="4255388"/>
                  <a:pt x="9396331" y="4259936"/>
                </a:cubicBezTo>
                <a:lnTo>
                  <a:pt x="9516265" y="4329179"/>
                </a:lnTo>
                <a:cubicBezTo>
                  <a:pt x="9524374" y="4319095"/>
                  <a:pt x="9536134" y="4312063"/>
                  <a:pt x="9549510" y="4310058"/>
                </a:cubicBezTo>
                <a:lnTo>
                  <a:pt x="9549510" y="4289830"/>
                </a:lnTo>
                <a:cubicBezTo>
                  <a:pt x="9466771" y="4240217"/>
                  <a:pt x="9415063" y="4150625"/>
                  <a:pt x="9413447" y="4054152"/>
                </a:cubicBezTo>
                <a:close/>
                <a:moveTo>
                  <a:pt x="8988264" y="4043739"/>
                </a:moveTo>
                <a:cubicBezTo>
                  <a:pt x="8980244" y="4054032"/>
                  <a:pt x="8968484" y="4061274"/>
                  <a:pt x="8955018" y="4063399"/>
                </a:cubicBezTo>
                <a:lnTo>
                  <a:pt x="8955018" y="4200837"/>
                </a:lnTo>
                <a:cubicBezTo>
                  <a:pt x="8970788" y="4203770"/>
                  <a:pt x="8983625" y="4215021"/>
                  <a:pt x="8988832" y="4229893"/>
                </a:cubicBezTo>
                <a:cubicBezTo>
                  <a:pt x="8989101" y="4230671"/>
                  <a:pt x="8989370" y="4231479"/>
                  <a:pt x="8989610" y="4232287"/>
                </a:cubicBezTo>
                <a:cubicBezTo>
                  <a:pt x="8990896" y="4236446"/>
                  <a:pt x="8991615" y="4240845"/>
                  <a:pt x="8991615" y="4245423"/>
                </a:cubicBezTo>
                <a:lnTo>
                  <a:pt x="8991615" y="4245513"/>
                </a:lnTo>
                <a:cubicBezTo>
                  <a:pt x="8991615" y="4250570"/>
                  <a:pt x="8990717" y="4255388"/>
                  <a:pt x="8989161" y="4259936"/>
                </a:cubicBezTo>
                <a:lnTo>
                  <a:pt x="9109095" y="4329179"/>
                </a:lnTo>
                <a:cubicBezTo>
                  <a:pt x="9117204" y="4319095"/>
                  <a:pt x="9128964" y="4312063"/>
                  <a:pt x="9142340" y="4310058"/>
                </a:cubicBezTo>
                <a:lnTo>
                  <a:pt x="9142340" y="4289830"/>
                </a:lnTo>
                <a:cubicBezTo>
                  <a:pt x="9059601" y="4240217"/>
                  <a:pt x="9007894" y="4150625"/>
                  <a:pt x="9006278" y="4054152"/>
                </a:cubicBezTo>
                <a:close/>
                <a:moveTo>
                  <a:pt x="8173893" y="4043739"/>
                </a:moveTo>
                <a:cubicBezTo>
                  <a:pt x="8165874" y="4054032"/>
                  <a:pt x="8154114" y="4061274"/>
                  <a:pt x="8140649" y="4063399"/>
                </a:cubicBezTo>
                <a:lnTo>
                  <a:pt x="8140649" y="4200837"/>
                </a:lnTo>
                <a:cubicBezTo>
                  <a:pt x="8156419" y="4203770"/>
                  <a:pt x="8169256" y="4215021"/>
                  <a:pt x="8174463" y="4229893"/>
                </a:cubicBezTo>
                <a:cubicBezTo>
                  <a:pt x="8174731" y="4230671"/>
                  <a:pt x="8175001" y="4231479"/>
                  <a:pt x="8175241" y="4232287"/>
                </a:cubicBezTo>
                <a:cubicBezTo>
                  <a:pt x="8176527" y="4236446"/>
                  <a:pt x="8177245" y="4240845"/>
                  <a:pt x="8177245" y="4245423"/>
                </a:cubicBezTo>
                <a:lnTo>
                  <a:pt x="8177245" y="4245513"/>
                </a:lnTo>
                <a:cubicBezTo>
                  <a:pt x="8177245" y="4250570"/>
                  <a:pt x="8176347" y="4255388"/>
                  <a:pt x="8174791" y="4259936"/>
                </a:cubicBezTo>
                <a:lnTo>
                  <a:pt x="8294725" y="4329179"/>
                </a:lnTo>
                <a:cubicBezTo>
                  <a:pt x="8302834" y="4319095"/>
                  <a:pt x="8314594" y="4312063"/>
                  <a:pt x="8327970" y="4310058"/>
                </a:cubicBezTo>
                <a:lnTo>
                  <a:pt x="8327970" y="4289830"/>
                </a:lnTo>
                <a:cubicBezTo>
                  <a:pt x="8245231" y="4240217"/>
                  <a:pt x="8193523" y="4150625"/>
                  <a:pt x="8191907" y="4054152"/>
                </a:cubicBezTo>
                <a:close/>
                <a:moveTo>
                  <a:pt x="7359524" y="4043739"/>
                </a:moveTo>
                <a:cubicBezTo>
                  <a:pt x="7351505" y="4054032"/>
                  <a:pt x="7339744" y="4061274"/>
                  <a:pt x="7326279" y="4063399"/>
                </a:cubicBezTo>
                <a:lnTo>
                  <a:pt x="7326279" y="4200837"/>
                </a:lnTo>
                <a:cubicBezTo>
                  <a:pt x="7342049" y="4203770"/>
                  <a:pt x="7354886" y="4215021"/>
                  <a:pt x="7360093" y="4229893"/>
                </a:cubicBezTo>
                <a:cubicBezTo>
                  <a:pt x="7360362" y="4230671"/>
                  <a:pt x="7360632" y="4231479"/>
                  <a:pt x="7360871" y="4232287"/>
                </a:cubicBezTo>
                <a:cubicBezTo>
                  <a:pt x="7362157" y="4236446"/>
                  <a:pt x="7362876" y="4240845"/>
                  <a:pt x="7362876" y="4245423"/>
                </a:cubicBezTo>
                <a:lnTo>
                  <a:pt x="7362876" y="4245513"/>
                </a:lnTo>
                <a:cubicBezTo>
                  <a:pt x="7362876" y="4250570"/>
                  <a:pt x="7361978" y="4255388"/>
                  <a:pt x="7360422" y="4259936"/>
                </a:cubicBezTo>
                <a:lnTo>
                  <a:pt x="7480355" y="4329179"/>
                </a:lnTo>
                <a:cubicBezTo>
                  <a:pt x="7488465" y="4319095"/>
                  <a:pt x="7500225" y="4312063"/>
                  <a:pt x="7513601" y="4310058"/>
                </a:cubicBezTo>
                <a:lnTo>
                  <a:pt x="7513601" y="4289830"/>
                </a:lnTo>
                <a:cubicBezTo>
                  <a:pt x="7430862" y="4240217"/>
                  <a:pt x="7379154" y="4150625"/>
                  <a:pt x="7377538" y="4054152"/>
                </a:cubicBezTo>
                <a:close/>
                <a:moveTo>
                  <a:pt x="6545155" y="4043739"/>
                </a:moveTo>
                <a:cubicBezTo>
                  <a:pt x="6537135" y="4054032"/>
                  <a:pt x="6525375" y="4061274"/>
                  <a:pt x="6511909" y="4063399"/>
                </a:cubicBezTo>
                <a:lnTo>
                  <a:pt x="6511909" y="4200837"/>
                </a:lnTo>
                <a:cubicBezTo>
                  <a:pt x="6527679" y="4203770"/>
                  <a:pt x="6540517" y="4215021"/>
                  <a:pt x="6545723" y="4229893"/>
                </a:cubicBezTo>
                <a:cubicBezTo>
                  <a:pt x="6545992" y="4230671"/>
                  <a:pt x="6546262" y="4231479"/>
                  <a:pt x="6546501" y="4232287"/>
                </a:cubicBezTo>
                <a:cubicBezTo>
                  <a:pt x="6547788" y="4236446"/>
                  <a:pt x="6548506" y="4240845"/>
                  <a:pt x="6548506" y="4245423"/>
                </a:cubicBezTo>
                <a:lnTo>
                  <a:pt x="6548506" y="4245513"/>
                </a:lnTo>
                <a:cubicBezTo>
                  <a:pt x="6548506" y="4250570"/>
                  <a:pt x="6547608" y="4255388"/>
                  <a:pt x="6546052" y="4259936"/>
                </a:cubicBezTo>
                <a:lnTo>
                  <a:pt x="6665986" y="4329179"/>
                </a:lnTo>
                <a:cubicBezTo>
                  <a:pt x="6674095" y="4319095"/>
                  <a:pt x="6685856" y="4312063"/>
                  <a:pt x="6699231" y="4310058"/>
                </a:cubicBezTo>
                <a:lnTo>
                  <a:pt x="6699231" y="4289830"/>
                </a:lnTo>
                <a:cubicBezTo>
                  <a:pt x="6616492" y="4240217"/>
                  <a:pt x="6564784" y="4150625"/>
                  <a:pt x="6563169" y="4054152"/>
                </a:cubicBezTo>
                <a:close/>
                <a:moveTo>
                  <a:pt x="6137985" y="4043739"/>
                </a:moveTo>
                <a:cubicBezTo>
                  <a:pt x="6129965" y="4054032"/>
                  <a:pt x="6118205" y="4061274"/>
                  <a:pt x="6104739" y="4063399"/>
                </a:cubicBezTo>
                <a:lnTo>
                  <a:pt x="6104739" y="4200837"/>
                </a:lnTo>
                <a:cubicBezTo>
                  <a:pt x="6120509" y="4203770"/>
                  <a:pt x="6133346" y="4215021"/>
                  <a:pt x="6138553" y="4229893"/>
                </a:cubicBezTo>
                <a:cubicBezTo>
                  <a:pt x="6138823" y="4230671"/>
                  <a:pt x="6139092" y="4231479"/>
                  <a:pt x="6139331" y="4232287"/>
                </a:cubicBezTo>
                <a:cubicBezTo>
                  <a:pt x="6140618" y="4236446"/>
                  <a:pt x="6141336" y="4240845"/>
                  <a:pt x="6141336" y="4245423"/>
                </a:cubicBezTo>
                <a:lnTo>
                  <a:pt x="6141336" y="4245513"/>
                </a:lnTo>
                <a:cubicBezTo>
                  <a:pt x="6141336" y="4250570"/>
                  <a:pt x="6140439" y="4255388"/>
                  <a:pt x="6138883" y="4259936"/>
                </a:cubicBezTo>
                <a:lnTo>
                  <a:pt x="6258816" y="4329179"/>
                </a:lnTo>
                <a:cubicBezTo>
                  <a:pt x="6266926" y="4319095"/>
                  <a:pt x="6278685" y="4312063"/>
                  <a:pt x="6292061" y="4310058"/>
                </a:cubicBezTo>
                <a:lnTo>
                  <a:pt x="6292061" y="4289830"/>
                </a:lnTo>
                <a:cubicBezTo>
                  <a:pt x="6209323" y="4240217"/>
                  <a:pt x="6157615" y="4150625"/>
                  <a:pt x="6155999" y="4054152"/>
                </a:cubicBezTo>
                <a:close/>
                <a:moveTo>
                  <a:pt x="5323616" y="4043739"/>
                </a:moveTo>
                <a:cubicBezTo>
                  <a:pt x="5315596" y="4054032"/>
                  <a:pt x="5303836" y="4061274"/>
                  <a:pt x="5290370" y="4063399"/>
                </a:cubicBezTo>
                <a:lnTo>
                  <a:pt x="5290370" y="4200837"/>
                </a:lnTo>
                <a:cubicBezTo>
                  <a:pt x="5306140" y="4203770"/>
                  <a:pt x="5318977" y="4215021"/>
                  <a:pt x="5324183" y="4229893"/>
                </a:cubicBezTo>
                <a:cubicBezTo>
                  <a:pt x="5324453" y="4230671"/>
                  <a:pt x="5324722" y="4231479"/>
                  <a:pt x="5324961" y="4232287"/>
                </a:cubicBezTo>
                <a:cubicBezTo>
                  <a:pt x="5326248" y="4236446"/>
                  <a:pt x="5326966" y="4240845"/>
                  <a:pt x="5326966" y="4245423"/>
                </a:cubicBezTo>
                <a:lnTo>
                  <a:pt x="5326966" y="4245513"/>
                </a:lnTo>
                <a:cubicBezTo>
                  <a:pt x="5326966" y="4250570"/>
                  <a:pt x="5326069" y="4255388"/>
                  <a:pt x="5324513" y="4259936"/>
                </a:cubicBezTo>
                <a:lnTo>
                  <a:pt x="5444446" y="4329179"/>
                </a:lnTo>
                <a:cubicBezTo>
                  <a:pt x="5452556" y="4319095"/>
                  <a:pt x="5464316" y="4312063"/>
                  <a:pt x="5477691" y="4310058"/>
                </a:cubicBezTo>
                <a:lnTo>
                  <a:pt x="5477691" y="4289830"/>
                </a:lnTo>
                <a:cubicBezTo>
                  <a:pt x="5394953" y="4240217"/>
                  <a:pt x="5343245" y="4150625"/>
                  <a:pt x="5341630" y="4054152"/>
                </a:cubicBezTo>
                <a:close/>
                <a:moveTo>
                  <a:pt x="4916415" y="4043739"/>
                </a:moveTo>
                <a:cubicBezTo>
                  <a:pt x="4908396" y="4054032"/>
                  <a:pt x="4896637" y="4061274"/>
                  <a:pt x="4883170" y="4063399"/>
                </a:cubicBezTo>
                <a:lnTo>
                  <a:pt x="4883170" y="4200837"/>
                </a:lnTo>
                <a:cubicBezTo>
                  <a:pt x="4898941" y="4203770"/>
                  <a:pt x="4911778" y="4215021"/>
                  <a:pt x="4916984" y="4229893"/>
                </a:cubicBezTo>
                <a:cubicBezTo>
                  <a:pt x="4917253" y="4230671"/>
                  <a:pt x="4917523" y="4231479"/>
                  <a:pt x="4917762" y="4232287"/>
                </a:cubicBezTo>
                <a:cubicBezTo>
                  <a:pt x="4919050" y="4236446"/>
                  <a:pt x="4919767" y="4240845"/>
                  <a:pt x="4919767" y="4245423"/>
                </a:cubicBezTo>
                <a:lnTo>
                  <a:pt x="4919767" y="4245513"/>
                </a:lnTo>
                <a:cubicBezTo>
                  <a:pt x="4919767" y="4250570"/>
                  <a:pt x="4918870" y="4255388"/>
                  <a:pt x="4917313" y="4259936"/>
                </a:cubicBezTo>
                <a:lnTo>
                  <a:pt x="5037247" y="4329179"/>
                </a:lnTo>
                <a:cubicBezTo>
                  <a:pt x="5045356" y="4319095"/>
                  <a:pt x="5057116" y="4312063"/>
                  <a:pt x="5070492" y="4310058"/>
                </a:cubicBezTo>
                <a:lnTo>
                  <a:pt x="5070492" y="4289830"/>
                </a:lnTo>
                <a:cubicBezTo>
                  <a:pt x="4987753" y="4240217"/>
                  <a:pt x="4936045" y="4150625"/>
                  <a:pt x="4934429" y="4054152"/>
                </a:cubicBezTo>
                <a:close/>
                <a:moveTo>
                  <a:pt x="4102046" y="4043739"/>
                </a:moveTo>
                <a:cubicBezTo>
                  <a:pt x="4094026" y="4054032"/>
                  <a:pt x="4082266" y="4061274"/>
                  <a:pt x="4068801" y="4063399"/>
                </a:cubicBezTo>
                <a:lnTo>
                  <a:pt x="4068801" y="4200837"/>
                </a:lnTo>
                <a:cubicBezTo>
                  <a:pt x="4084570" y="4203770"/>
                  <a:pt x="4097407" y="4215021"/>
                  <a:pt x="4102614" y="4229893"/>
                </a:cubicBezTo>
                <a:cubicBezTo>
                  <a:pt x="4102884" y="4230671"/>
                  <a:pt x="4103153" y="4231479"/>
                  <a:pt x="4103392" y="4232287"/>
                </a:cubicBezTo>
                <a:cubicBezTo>
                  <a:pt x="4104679" y="4236446"/>
                  <a:pt x="4105397" y="4240845"/>
                  <a:pt x="4105397" y="4245423"/>
                </a:cubicBezTo>
                <a:lnTo>
                  <a:pt x="4105397" y="4245513"/>
                </a:lnTo>
                <a:cubicBezTo>
                  <a:pt x="4105397" y="4250570"/>
                  <a:pt x="4104499" y="4255388"/>
                  <a:pt x="4102943" y="4259936"/>
                </a:cubicBezTo>
                <a:lnTo>
                  <a:pt x="4222877" y="4329179"/>
                </a:lnTo>
                <a:cubicBezTo>
                  <a:pt x="4230987" y="4319095"/>
                  <a:pt x="4242746" y="4312063"/>
                  <a:pt x="4256122" y="4310058"/>
                </a:cubicBezTo>
                <a:lnTo>
                  <a:pt x="4256122" y="4289830"/>
                </a:lnTo>
                <a:cubicBezTo>
                  <a:pt x="4173383" y="4240217"/>
                  <a:pt x="4121675" y="4150625"/>
                  <a:pt x="4120060" y="4054152"/>
                </a:cubicBezTo>
                <a:close/>
                <a:moveTo>
                  <a:pt x="3694875" y="4043739"/>
                </a:moveTo>
                <a:cubicBezTo>
                  <a:pt x="3686856" y="4054032"/>
                  <a:pt x="3675096" y="4061274"/>
                  <a:pt x="3661630" y="4063399"/>
                </a:cubicBezTo>
                <a:lnTo>
                  <a:pt x="3661630" y="4200837"/>
                </a:lnTo>
                <a:cubicBezTo>
                  <a:pt x="3677400" y="4203770"/>
                  <a:pt x="3690237" y="4215021"/>
                  <a:pt x="3695444" y="4229893"/>
                </a:cubicBezTo>
                <a:cubicBezTo>
                  <a:pt x="3695713" y="4230671"/>
                  <a:pt x="3695983" y="4231479"/>
                  <a:pt x="3696222" y="4232287"/>
                </a:cubicBezTo>
                <a:cubicBezTo>
                  <a:pt x="3697509" y="4236446"/>
                  <a:pt x="3698227" y="4240845"/>
                  <a:pt x="3698227" y="4245423"/>
                </a:cubicBezTo>
                <a:lnTo>
                  <a:pt x="3698227" y="4245513"/>
                </a:lnTo>
                <a:cubicBezTo>
                  <a:pt x="3698227" y="4250570"/>
                  <a:pt x="3697329" y="4255388"/>
                  <a:pt x="3695773" y="4259936"/>
                </a:cubicBezTo>
                <a:lnTo>
                  <a:pt x="3815707" y="4329179"/>
                </a:lnTo>
                <a:cubicBezTo>
                  <a:pt x="3823816" y="4319095"/>
                  <a:pt x="3835576" y="4312063"/>
                  <a:pt x="3848952" y="4310058"/>
                </a:cubicBezTo>
                <a:lnTo>
                  <a:pt x="3848952" y="4289830"/>
                </a:lnTo>
                <a:cubicBezTo>
                  <a:pt x="3766213" y="4240217"/>
                  <a:pt x="3714505" y="4150625"/>
                  <a:pt x="3712889" y="4054152"/>
                </a:cubicBezTo>
                <a:close/>
                <a:moveTo>
                  <a:pt x="2880506" y="4043739"/>
                </a:moveTo>
                <a:cubicBezTo>
                  <a:pt x="2872486" y="4054032"/>
                  <a:pt x="2860726" y="4061274"/>
                  <a:pt x="2847261" y="4063399"/>
                </a:cubicBezTo>
                <a:lnTo>
                  <a:pt x="2847261" y="4200837"/>
                </a:lnTo>
                <a:cubicBezTo>
                  <a:pt x="2863030" y="4203770"/>
                  <a:pt x="2875868" y="4215021"/>
                  <a:pt x="2881074" y="4229893"/>
                </a:cubicBezTo>
                <a:cubicBezTo>
                  <a:pt x="2881344" y="4230671"/>
                  <a:pt x="2881613" y="4231479"/>
                  <a:pt x="2881852" y="4232287"/>
                </a:cubicBezTo>
                <a:cubicBezTo>
                  <a:pt x="2883139" y="4236446"/>
                  <a:pt x="2883857" y="4240845"/>
                  <a:pt x="2883857" y="4245423"/>
                </a:cubicBezTo>
                <a:lnTo>
                  <a:pt x="2883857" y="4245513"/>
                </a:lnTo>
                <a:cubicBezTo>
                  <a:pt x="2883857" y="4250570"/>
                  <a:pt x="2882960" y="4255388"/>
                  <a:pt x="2881404" y="4259936"/>
                </a:cubicBezTo>
                <a:lnTo>
                  <a:pt x="3001337" y="4329179"/>
                </a:lnTo>
                <a:cubicBezTo>
                  <a:pt x="3009447" y="4319095"/>
                  <a:pt x="3021206" y="4312063"/>
                  <a:pt x="3034582" y="4310058"/>
                </a:cubicBezTo>
                <a:lnTo>
                  <a:pt x="3034582" y="4289830"/>
                </a:lnTo>
                <a:cubicBezTo>
                  <a:pt x="2951844" y="4240217"/>
                  <a:pt x="2900136" y="4150625"/>
                  <a:pt x="2898520" y="4054152"/>
                </a:cubicBezTo>
                <a:close/>
                <a:moveTo>
                  <a:pt x="2066136" y="4043739"/>
                </a:moveTo>
                <a:cubicBezTo>
                  <a:pt x="2058117" y="4054032"/>
                  <a:pt x="2046357" y="4061274"/>
                  <a:pt x="2032891" y="4063399"/>
                </a:cubicBezTo>
                <a:lnTo>
                  <a:pt x="2032891" y="4200837"/>
                </a:lnTo>
                <a:cubicBezTo>
                  <a:pt x="2048661" y="4203770"/>
                  <a:pt x="2061498" y="4215021"/>
                  <a:pt x="2066705" y="4229893"/>
                </a:cubicBezTo>
                <a:cubicBezTo>
                  <a:pt x="2066974" y="4230671"/>
                  <a:pt x="2067243" y="4231479"/>
                  <a:pt x="2067483" y="4232287"/>
                </a:cubicBezTo>
                <a:cubicBezTo>
                  <a:pt x="2068769" y="4236446"/>
                  <a:pt x="2069488" y="4240845"/>
                  <a:pt x="2069488" y="4245423"/>
                </a:cubicBezTo>
                <a:lnTo>
                  <a:pt x="2069488" y="4245513"/>
                </a:lnTo>
                <a:cubicBezTo>
                  <a:pt x="2069488" y="4250570"/>
                  <a:pt x="2068590" y="4255388"/>
                  <a:pt x="2067034" y="4259936"/>
                </a:cubicBezTo>
                <a:lnTo>
                  <a:pt x="2186967" y="4329179"/>
                </a:lnTo>
                <a:cubicBezTo>
                  <a:pt x="2195077" y="4319095"/>
                  <a:pt x="2206837" y="4312063"/>
                  <a:pt x="2220213" y="4310058"/>
                </a:cubicBezTo>
                <a:lnTo>
                  <a:pt x="2220213" y="4289830"/>
                </a:lnTo>
                <a:cubicBezTo>
                  <a:pt x="2137474" y="4240217"/>
                  <a:pt x="2085766" y="4150625"/>
                  <a:pt x="2084150" y="4054152"/>
                </a:cubicBezTo>
                <a:close/>
                <a:moveTo>
                  <a:pt x="1251766" y="4043739"/>
                </a:moveTo>
                <a:cubicBezTo>
                  <a:pt x="1243747" y="4054032"/>
                  <a:pt x="1231987" y="4061274"/>
                  <a:pt x="1218521" y="4063399"/>
                </a:cubicBezTo>
                <a:lnTo>
                  <a:pt x="1218521" y="4200837"/>
                </a:lnTo>
                <a:cubicBezTo>
                  <a:pt x="1234291" y="4203770"/>
                  <a:pt x="1247128" y="4215021"/>
                  <a:pt x="1252335" y="4229893"/>
                </a:cubicBezTo>
                <a:cubicBezTo>
                  <a:pt x="1252604" y="4230671"/>
                  <a:pt x="1252874" y="4231479"/>
                  <a:pt x="1253113" y="4232287"/>
                </a:cubicBezTo>
                <a:cubicBezTo>
                  <a:pt x="1254400" y="4236446"/>
                  <a:pt x="1255118" y="4240845"/>
                  <a:pt x="1255118" y="4245423"/>
                </a:cubicBezTo>
                <a:lnTo>
                  <a:pt x="1255118" y="4245513"/>
                </a:lnTo>
                <a:cubicBezTo>
                  <a:pt x="1255118" y="4250570"/>
                  <a:pt x="1254220" y="4255388"/>
                  <a:pt x="1252664" y="4259936"/>
                </a:cubicBezTo>
                <a:lnTo>
                  <a:pt x="1372598" y="4329179"/>
                </a:lnTo>
                <a:cubicBezTo>
                  <a:pt x="1380707" y="4319095"/>
                  <a:pt x="1392467" y="4312063"/>
                  <a:pt x="1405843" y="4310058"/>
                </a:cubicBezTo>
                <a:lnTo>
                  <a:pt x="1405843" y="4289830"/>
                </a:lnTo>
                <a:cubicBezTo>
                  <a:pt x="1323104" y="4240217"/>
                  <a:pt x="1271396" y="4150625"/>
                  <a:pt x="1269780" y="4054152"/>
                </a:cubicBezTo>
                <a:close/>
                <a:moveTo>
                  <a:pt x="844597" y="4043739"/>
                </a:moveTo>
                <a:cubicBezTo>
                  <a:pt x="836577" y="4054032"/>
                  <a:pt x="824817" y="4061274"/>
                  <a:pt x="811352" y="4063399"/>
                </a:cubicBezTo>
                <a:lnTo>
                  <a:pt x="811352" y="4200837"/>
                </a:lnTo>
                <a:cubicBezTo>
                  <a:pt x="827121" y="4203770"/>
                  <a:pt x="839958" y="4215021"/>
                  <a:pt x="845165" y="4229893"/>
                </a:cubicBezTo>
                <a:cubicBezTo>
                  <a:pt x="845434" y="4230671"/>
                  <a:pt x="845704" y="4231479"/>
                  <a:pt x="845943" y="4232287"/>
                </a:cubicBezTo>
                <a:cubicBezTo>
                  <a:pt x="847230" y="4236446"/>
                  <a:pt x="847948" y="4240845"/>
                  <a:pt x="847948" y="4245423"/>
                </a:cubicBezTo>
                <a:lnTo>
                  <a:pt x="847948" y="4245513"/>
                </a:lnTo>
                <a:cubicBezTo>
                  <a:pt x="847948" y="4250570"/>
                  <a:pt x="847050" y="4255388"/>
                  <a:pt x="845494" y="4259936"/>
                </a:cubicBezTo>
                <a:lnTo>
                  <a:pt x="965428" y="4329179"/>
                </a:lnTo>
                <a:cubicBezTo>
                  <a:pt x="973537" y="4319095"/>
                  <a:pt x="985297" y="4312063"/>
                  <a:pt x="998673" y="4310058"/>
                </a:cubicBezTo>
                <a:lnTo>
                  <a:pt x="998673" y="4289830"/>
                </a:lnTo>
                <a:cubicBezTo>
                  <a:pt x="915934" y="4240217"/>
                  <a:pt x="864226" y="4150625"/>
                  <a:pt x="862610" y="4054152"/>
                </a:cubicBezTo>
                <a:close/>
                <a:moveTo>
                  <a:pt x="9802633" y="4043709"/>
                </a:moveTo>
                <a:cubicBezTo>
                  <a:pt x="9794614" y="4054002"/>
                  <a:pt x="9782854" y="4061244"/>
                  <a:pt x="9769388" y="4063369"/>
                </a:cubicBezTo>
                <a:lnTo>
                  <a:pt x="9769388" y="4200807"/>
                </a:lnTo>
                <a:cubicBezTo>
                  <a:pt x="9785158" y="4203740"/>
                  <a:pt x="9797995" y="4214991"/>
                  <a:pt x="9803201" y="4229863"/>
                </a:cubicBezTo>
                <a:cubicBezTo>
                  <a:pt x="9803201" y="4229893"/>
                  <a:pt x="9803201" y="4229893"/>
                  <a:pt x="9803201" y="4229893"/>
                </a:cubicBezTo>
                <a:cubicBezTo>
                  <a:pt x="9803471" y="4230671"/>
                  <a:pt x="9803740" y="4231479"/>
                  <a:pt x="9803979" y="4232287"/>
                </a:cubicBezTo>
                <a:cubicBezTo>
                  <a:pt x="9805267" y="4236446"/>
                  <a:pt x="9805985" y="4240845"/>
                  <a:pt x="9805985" y="4245423"/>
                </a:cubicBezTo>
                <a:lnTo>
                  <a:pt x="9805985" y="4245483"/>
                </a:lnTo>
                <a:cubicBezTo>
                  <a:pt x="9805985" y="4250540"/>
                  <a:pt x="9805087" y="4255358"/>
                  <a:pt x="9803531" y="4259906"/>
                </a:cubicBezTo>
                <a:lnTo>
                  <a:pt x="9923465" y="4329149"/>
                </a:lnTo>
                <a:cubicBezTo>
                  <a:pt x="9931574" y="4319065"/>
                  <a:pt x="9943334" y="4312033"/>
                  <a:pt x="9956709" y="4310028"/>
                </a:cubicBezTo>
                <a:lnTo>
                  <a:pt x="9956709" y="4289800"/>
                </a:lnTo>
                <a:cubicBezTo>
                  <a:pt x="9873971" y="4240187"/>
                  <a:pt x="9822263" y="4150596"/>
                  <a:pt x="9820647" y="4054122"/>
                </a:cubicBezTo>
                <a:close/>
                <a:moveTo>
                  <a:pt x="8581063" y="4043709"/>
                </a:moveTo>
                <a:cubicBezTo>
                  <a:pt x="8573044" y="4054002"/>
                  <a:pt x="8561284" y="4061244"/>
                  <a:pt x="8547819" y="4063369"/>
                </a:cubicBezTo>
                <a:lnTo>
                  <a:pt x="8547819" y="4200807"/>
                </a:lnTo>
                <a:cubicBezTo>
                  <a:pt x="8563588" y="4203740"/>
                  <a:pt x="8576425" y="4214991"/>
                  <a:pt x="8581632" y="4229863"/>
                </a:cubicBezTo>
                <a:cubicBezTo>
                  <a:pt x="8581632" y="4229893"/>
                  <a:pt x="8581632" y="4229893"/>
                  <a:pt x="8581632" y="4229893"/>
                </a:cubicBezTo>
                <a:cubicBezTo>
                  <a:pt x="8581901" y="4230671"/>
                  <a:pt x="8582171" y="4231479"/>
                  <a:pt x="8582410" y="4232287"/>
                </a:cubicBezTo>
                <a:cubicBezTo>
                  <a:pt x="8583697" y="4236446"/>
                  <a:pt x="8584415" y="4240845"/>
                  <a:pt x="8584415" y="4245423"/>
                </a:cubicBezTo>
                <a:lnTo>
                  <a:pt x="8584415" y="4245483"/>
                </a:lnTo>
                <a:cubicBezTo>
                  <a:pt x="8584415" y="4250540"/>
                  <a:pt x="8583517" y="4255358"/>
                  <a:pt x="8581961" y="4259906"/>
                </a:cubicBezTo>
                <a:lnTo>
                  <a:pt x="8701895" y="4329149"/>
                </a:lnTo>
                <a:cubicBezTo>
                  <a:pt x="8710004" y="4319065"/>
                  <a:pt x="8721764" y="4312033"/>
                  <a:pt x="8735140" y="4310028"/>
                </a:cubicBezTo>
                <a:lnTo>
                  <a:pt x="8735140" y="4289800"/>
                </a:lnTo>
                <a:cubicBezTo>
                  <a:pt x="8652402" y="4240187"/>
                  <a:pt x="8600694" y="4150596"/>
                  <a:pt x="8599078" y="4054122"/>
                </a:cubicBezTo>
                <a:close/>
                <a:moveTo>
                  <a:pt x="7766694" y="4043709"/>
                </a:moveTo>
                <a:cubicBezTo>
                  <a:pt x="7758674" y="4054002"/>
                  <a:pt x="7746915" y="4061244"/>
                  <a:pt x="7733449" y="4063369"/>
                </a:cubicBezTo>
                <a:lnTo>
                  <a:pt x="7733449" y="4200807"/>
                </a:lnTo>
                <a:cubicBezTo>
                  <a:pt x="7749219" y="4203740"/>
                  <a:pt x="7762056" y="4214991"/>
                  <a:pt x="7767263" y="4229863"/>
                </a:cubicBezTo>
                <a:cubicBezTo>
                  <a:pt x="7767263" y="4229893"/>
                  <a:pt x="7767263" y="4229893"/>
                  <a:pt x="7767263" y="4229893"/>
                </a:cubicBezTo>
                <a:cubicBezTo>
                  <a:pt x="7767532" y="4230671"/>
                  <a:pt x="7767801" y="4231479"/>
                  <a:pt x="7768041" y="4232287"/>
                </a:cubicBezTo>
                <a:cubicBezTo>
                  <a:pt x="7769327" y="4236446"/>
                  <a:pt x="7770045" y="4240845"/>
                  <a:pt x="7770045" y="4245423"/>
                </a:cubicBezTo>
                <a:lnTo>
                  <a:pt x="7770045" y="4245483"/>
                </a:lnTo>
                <a:cubicBezTo>
                  <a:pt x="7770045" y="4250540"/>
                  <a:pt x="7769148" y="4255358"/>
                  <a:pt x="7767592" y="4259906"/>
                </a:cubicBezTo>
                <a:lnTo>
                  <a:pt x="7887525" y="4329149"/>
                </a:lnTo>
                <a:cubicBezTo>
                  <a:pt x="7895634" y="4319065"/>
                  <a:pt x="7907395" y="4312033"/>
                  <a:pt x="7920771" y="4310028"/>
                </a:cubicBezTo>
                <a:lnTo>
                  <a:pt x="7920771" y="4289800"/>
                </a:lnTo>
                <a:cubicBezTo>
                  <a:pt x="7838032" y="4240187"/>
                  <a:pt x="7786324" y="4150596"/>
                  <a:pt x="7784708" y="4054122"/>
                </a:cubicBezTo>
                <a:close/>
                <a:moveTo>
                  <a:pt x="6952354" y="4043709"/>
                </a:moveTo>
                <a:cubicBezTo>
                  <a:pt x="6944335" y="4054002"/>
                  <a:pt x="6932575" y="4061244"/>
                  <a:pt x="6919110" y="4063369"/>
                </a:cubicBezTo>
                <a:lnTo>
                  <a:pt x="6919110" y="4200807"/>
                </a:lnTo>
                <a:cubicBezTo>
                  <a:pt x="6934879" y="4203740"/>
                  <a:pt x="6947716" y="4214991"/>
                  <a:pt x="6952923" y="4229863"/>
                </a:cubicBezTo>
                <a:cubicBezTo>
                  <a:pt x="6952923" y="4229893"/>
                  <a:pt x="6952923" y="4229893"/>
                  <a:pt x="6952923" y="4229893"/>
                </a:cubicBezTo>
                <a:cubicBezTo>
                  <a:pt x="6953192" y="4230671"/>
                  <a:pt x="6953462" y="4231479"/>
                  <a:pt x="6953701" y="4232287"/>
                </a:cubicBezTo>
                <a:cubicBezTo>
                  <a:pt x="6954988" y="4236446"/>
                  <a:pt x="6955706" y="4240845"/>
                  <a:pt x="6955706" y="4245423"/>
                </a:cubicBezTo>
                <a:lnTo>
                  <a:pt x="6955706" y="4245483"/>
                </a:lnTo>
                <a:cubicBezTo>
                  <a:pt x="6955706" y="4250540"/>
                  <a:pt x="6954808" y="4255358"/>
                  <a:pt x="6953252" y="4259906"/>
                </a:cubicBezTo>
                <a:lnTo>
                  <a:pt x="7073186" y="4329149"/>
                </a:lnTo>
                <a:cubicBezTo>
                  <a:pt x="7081295" y="4319065"/>
                  <a:pt x="7093055" y="4312033"/>
                  <a:pt x="7106431" y="4310028"/>
                </a:cubicBezTo>
                <a:lnTo>
                  <a:pt x="7106431" y="4289800"/>
                </a:lnTo>
                <a:cubicBezTo>
                  <a:pt x="7023692" y="4240187"/>
                  <a:pt x="6971984" y="4150596"/>
                  <a:pt x="6970368" y="4054122"/>
                </a:cubicBezTo>
                <a:close/>
                <a:moveTo>
                  <a:pt x="5730785" y="4043709"/>
                </a:moveTo>
                <a:cubicBezTo>
                  <a:pt x="5722765" y="4054002"/>
                  <a:pt x="5711005" y="4061244"/>
                  <a:pt x="5697541" y="4063369"/>
                </a:cubicBezTo>
                <a:lnTo>
                  <a:pt x="5697541" y="4200807"/>
                </a:lnTo>
                <a:cubicBezTo>
                  <a:pt x="5713309" y="4203740"/>
                  <a:pt x="5726147" y="4214991"/>
                  <a:pt x="5731353" y="4229863"/>
                </a:cubicBezTo>
                <a:cubicBezTo>
                  <a:pt x="5731353" y="4229893"/>
                  <a:pt x="5731353" y="4229893"/>
                  <a:pt x="5731353" y="4229893"/>
                </a:cubicBezTo>
                <a:cubicBezTo>
                  <a:pt x="5731624" y="4230671"/>
                  <a:pt x="5731892" y="4231479"/>
                  <a:pt x="5732132" y="4232287"/>
                </a:cubicBezTo>
                <a:cubicBezTo>
                  <a:pt x="5733418" y="4236446"/>
                  <a:pt x="5734137" y="4240845"/>
                  <a:pt x="5734137" y="4245423"/>
                </a:cubicBezTo>
                <a:lnTo>
                  <a:pt x="5734137" y="4245483"/>
                </a:lnTo>
                <a:cubicBezTo>
                  <a:pt x="5734137" y="4250540"/>
                  <a:pt x="5733239" y="4255358"/>
                  <a:pt x="5731683" y="4259906"/>
                </a:cubicBezTo>
                <a:lnTo>
                  <a:pt x="5851616" y="4329149"/>
                </a:lnTo>
                <a:cubicBezTo>
                  <a:pt x="5859726" y="4319065"/>
                  <a:pt x="5871485" y="4312033"/>
                  <a:pt x="5884861" y="4310028"/>
                </a:cubicBezTo>
                <a:lnTo>
                  <a:pt x="5884861" y="4289800"/>
                </a:lnTo>
                <a:cubicBezTo>
                  <a:pt x="5802124" y="4240187"/>
                  <a:pt x="5750416" y="4150596"/>
                  <a:pt x="5748799" y="4054122"/>
                </a:cubicBezTo>
                <a:close/>
                <a:moveTo>
                  <a:pt x="4509245" y="4043709"/>
                </a:moveTo>
                <a:cubicBezTo>
                  <a:pt x="4501226" y="4054002"/>
                  <a:pt x="4489466" y="4061244"/>
                  <a:pt x="4476001" y="4063369"/>
                </a:cubicBezTo>
                <a:lnTo>
                  <a:pt x="4476001" y="4200807"/>
                </a:lnTo>
                <a:cubicBezTo>
                  <a:pt x="4491770" y="4203740"/>
                  <a:pt x="4504607" y="4214991"/>
                  <a:pt x="4509814" y="4229863"/>
                </a:cubicBezTo>
                <a:cubicBezTo>
                  <a:pt x="4509814" y="4229893"/>
                  <a:pt x="4509814" y="4229893"/>
                  <a:pt x="4509814" y="4229893"/>
                </a:cubicBezTo>
                <a:cubicBezTo>
                  <a:pt x="4510084" y="4230671"/>
                  <a:pt x="4510352" y="4231479"/>
                  <a:pt x="4510592" y="4232287"/>
                </a:cubicBezTo>
                <a:cubicBezTo>
                  <a:pt x="4511879" y="4236446"/>
                  <a:pt x="4512597" y="4240845"/>
                  <a:pt x="4512597" y="4245423"/>
                </a:cubicBezTo>
                <a:lnTo>
                  <a:pt x="4512597" y="4245483"/>
                </a:lnTo>
                <a:cubicBezTo>
                  <a:pt x="4512597" y="4250540"/>
                  <a:pt x="4511699" y="4255358"/>
                  <a:pt x="4510143" y="4259906"/>
                </a:cubicBezTo>
                <a:lnTo>
                  <a:pt x="4630077" y="4329149"/>
                </a:lnTo>
                <a:cubicBezTo>
                  <a:pt x="4638186" y="4319065"/>
                  <a:pt x="4649946" y="4312033"/>
                  <a:pt x="4663323" y="4310028"/>
                </a:cubicBezTo>
                <a:lnTo>
                  <a:pt x="4663323" y="4289800"/>
                </a:lnTo>
                <a:cubicBezTo>
                  <a:pt x="4580584" y="4240187"/>
                  <a:pt x="4528876" y="4150596"/>
                  <a:pt x="4527259" y="4054122"/>
                </a:cubicBezTo>
                <a:close/>
                <a:moveTo>
                  <a:pt x="3287706" y="4043709"/>
                </a:moveTo>
                <a:cubicBezTo>
                  <a:pt x="3279686" y="4054002"/>
                  <a:pt x="3267926" y="4061244"/>
                  <a:pt x="3254461" y="4063369"/>
                </a:cubicBezTo>
                <a:lnTo>
                  <a:pt x="3254461" y="4200807"/>
                </a:lnTo>
                <a:cubicBezTo>
                  <a:pt x="3270230" y="4203740"/>
                  <a:pt x="3283067" y="4214991"/>
                  <a:pt x="3288274" y="4229863"/>
                </a:cubicBezTo>
                <a:cubicBezTo>
                  <a:pt x="3288274" y="4229893"/>
                  <a:pt x="3288274" y="4229893"/>
                  <a:pt x="3288274" y="4229893"/>
                </a:cubicBezTo>
                <a:cubicBezTo>
                  <a:pt x="3288544" y="4230671"/>
                  <a:pt x="3288813" y="4231479"/>
                  <a:pt x="3289052" y="4232287"/>
                </a:cubicBezTo>
                <a:cubicBezTo>
                  <a:pt x="3290339" y="4236446"/>
                  <a:pt x="3291057" y="4240845"/>
                  <a:pt x="3291057" y="4245423"/>
                </a:cubicBezTo>
                <a:lnTo>
                  <a:pt x="3291057" y="4245483"/>
                </a:lnTo>
                <a:cubicBezTo>
                  <a:pt x="3291057" y="4250540"/>
                  <a:pt x="3290159" y="4255358"/>
                  <a:pt x="3288604" y="4259906"/>
                </a:cubicBezTo>
                <a:lnTo>
                  <a:pt x="3408537" y="4329149"/>
                </a:lnTo>
                <a:cubicBezTo>
                  <a:pt x="3416646" y="4319065"/>
                  <a:pt x="3428406" y="4312033"/>
                  <a:pt x="3441782" y="4310028"/>
                </a:cubicBezTo>
                <a:lnTo>
                  <a:pt x="3441782" y="4289800"/>
                </a:lnTo>
                <a:cubicBezTo>
                  <a:pt x="3359043" y="4240187"/>
                  <a:pt x="3307335" y="4150596"/>
                  <a:pt x="3305720" y="4054122"/>
                </a:cubicBezTo>
                <a:close/>
                <a:moveTo>
                  <a:pt x="2473336" y="4043709"/>
                </a:moveTo>
                <a:cubicBezTo>
                  <a:pt x="2465316" y="4054002"/>
                  <a:pt x="2453557" y="4061244"/>
                  <a:pt x="2440091" y="4063369"/>
                </a:cubicBezTo>
                <a:lnTo>
                  <a:pt x="2440091" y="4200807"/>
                </a:lnTo>
                <a:cubicBezTo>
                  <a:pt x="2455861" y="4203740"/>
                  <a:pt x="2468698" y="4214991"/>
                  <a:pt x="2473904" y="4229863"/>
                </a:cubicBezTo>
                <a:cubicBezTo>
                  <a:pt x="2473904" y="4229893"/>
                  <a:pt x="2473904" y="4229893"/>
                  <a:pt x="2473904" y="4229893"/>
                </a:cubicBezTo>
                <a:cubicBezTo>
                  <a:pt x="2474174" y="4230671"/>
                  <a:pt x="2474443" y="4231479"/>
                  <a:pt x="2474683" y="4232287"/>
                </a:cubicBezTo>
                <a:cubicBezTo>
                  <a:pt x="2475969" y="4236446"/>
                  <a:pt x="2476687" y="4240845"/>
                  <a:pt x="2476687" y="4245423"/>
                </a:cubicBezTo>
                <a:lnTo>
                  <a:pt x="2476687" y="4245483"/>
                </a:lnTo>
                <a:cubicBezTo>
                  <a:pt x="2476687" y="4250540"/>
                  <a:pt x="2475790" y="4255358"/>
                  <a:pt x="2474234" y="4259906"/>
                </a:cubicBezTo>
                <a:lnTo>
                  <a:pt x="2594167" y="4329149"/>
                </a:lnTo>
                <a:cubicBezTo>
                  <a:pt x="2602277" y="4319065"/>
                  <a:pt x="2614037" y="4312033"/>
                  <a:pt x="2627412" y="4310028"/>
                </a:cubicBezTo>
                <a:lnTo>
                  <a:pt x="2627412" y="4289800"/>
                </a:lnTo>
                <a:cubicBezTo>
                  <a:pt x="2544674" y="4240187"/>
                  <a:pt x="2492966" y="4150596"/>
                  <a:pt x="2491350" y="4054122"/>
                </a:cubicBezTo>
                <a:close/>
                <a:moveTo>
                  <a:pt x="1658966" y="4043709"/>
                </a:moveTo>
                <a:cubicBezTo>
                  <a:pt x="1650947" y="4054002"/>
                  <a:pt x="1639187" y="4061244"/>
                  <a:pt x="1625721" y="4063369"/>
                </a:cubicBezTo>
                <a:lnTo>
                  <a:pt x="1625721" y="4200807"/>
                </a:lnTo>
                <a:cubicBezTo>
                  <a:pt x="1641491" y="4203740"/>
                  <a:pt x="1654328" y="4214991"/>
                  <a:pt x="1659535" y="4229863"/>
                </a:cubicBezTo>
                <a:cubicBezTo>
                  <a:pt x="1659535" y="4229893"/>
                  <a:pt x="1659535" y="4229893"/>
                  <a:pt x="1659535" y="4229893"/>
                </a:cubicBezTo>
                <a:cubicBezTo>
                  <a:pt x="1659804" y="4230671"/>
                  <a:pt x="1660073" y="4231479"/>
                  <a:pt x="1660313" y="4232287"/>
                </a:cubicBezTo>
                <a:cubicBezTo>
                  <a:pt x="1661600" y="4236446"/>
                  <a:pt x="1662318" y="4240845"/>
                  <a:pt x="1662318" y="4245423"/>
                </a:cubicBezTo>
                <a:lnTo>
                  <a:pt x="1662318" y="4245483"/>
                </a:lnTo>
                <a:cubicBezTo>
                  <a:pt x="1662318" y="4250540"/>
                  <a:pt x="1661420" y="4255358"/>
                  <a:pt x="1659864" y="4259906"/>
                </a:cubicBezTo>
                <a:lnTo>
                  <a:pt x="1779798" y="4329149"/>
                </a:lnTo>
                <a:cubicBezTo>
                  <a:pt x="1787907" y="4319065"/>
                  <a:pt x="1799667" y="4312033"/>
                  <a:pt x="1813043" y="4310028"/>
                </a:cubicBezTo>
                <a:lnTo>
                  <a:pt x="1813043" y="4289800"/>
                </a:lnTo>
                <a:cubicBezTo>
                  <a:pt x="1730304" y="4240187"/>
                  <a:pt x="1678596" y="4150596"/>
                  <a:pt x="1676980" y="4054122"/>
                </a:cubicBezTo>
                <a:close/>
                <a:moveTo>
                  <a:pt x="437397" y="4043709"/>
                </a:moveTo>
                <a:cubicBezTo>
                  <a:pt x="429377" y="4054002"/>
                  <a:pt x="417617" y="4061244"/>
                  <a:pt x="404152" y="4063369"/>
                </a:cubicBezTo>
                <a:lnTo>
                  <a:pt x="404152" y="4200807"/>
                </a:lnTo>
                <a:cubicBezTo>
                  <a:pt x="419921" y="4203740"/>
                  <a:pt x="432759" y="4214991"/>
                  <a:pt x="437965" y="4229863"/>
                </a:cubicBezTo>
                <a:cubicBezTo>
                  <a:pt x="437965" y="4229893"/>
                  <a:pt x="437965" y="4229893"/>
                  <a:pt x="437965" y="4229893"/>
                </a:cubicBezTo>
                <a:cubicBezTo>
                  <a:pt x="438235" y="4230671"/>
                  <a:pt x="438504" y="4231479"/>
                  <a:pt x="438743" y="4232287"/>
                </a:cubicBezTo>
                <a:cubicBezTo>
                  <a:pt x="440030" y="4236446"/>
                  <a:pt x="440748" y="4240845"/>
                  <a:pt x="440748" y="4245423"/>
                </a:cubicBezTo>
                <a:lnTo>
                  <a:pt x="440748" y="4245483"/>
                </a:lnTo>
                <a:cubicBezTo>
                  <a:pt x="440748" y="4250540"/>
                  <a:pt x="439850" y="4255358"/>
                  <a:pt x="438294" y="4259906"/>
                </a:cubicBezTo>
                <a:lnTo>
                  <a:pt x="558228" y="4329149"/>
                </a:lnTo>
                <a:cubicBezTo>
                  <a:pt x="566337" y="4319065"/>
                  <a:pt x="578097" y="4312033"/>
                  <a:pt x="591473" y="4310028"/>
                </a:cubicBezTo>
                <a:lnTo>
                  <a:pt x="591473" y="4289800"/>
                </a:lnTo>
                <a:cubicBezTo>
                  <a:pt x="508735" y="4240187"/>
                  <a:pt x="457027" y="4150596"/>
                  <a:pt x="455411" y="4054122"/>
                </a:cubicBezTo>
                <a:close/>
                <a:moveTo>
                  <a:pt x="10533995" y="4043679"/>
                </a:moveTo>
                <a:lnTo>
                  <a:pt x="10515981" y="4054092"/>
                </a:lnTo>
                <a:cubicBezTo>
                  <a:pt x="10514365" y="4150566"/>
                  <a:pt x="10462657" y="4240127"/>
                  <a:pt x="10379889" y="4289770"/>
                </a:cubicBezTo>
                <a:lnTo>
                  <a:pt x="10379889" y="4309998"/>
                </a:lnTo>
                <a:lnTo>
                  <a:pt x="10379919" y="4309939"/>
                </a:lnTo>
                <a:cubicBezTo>
                  <a:pt x="10393294" y="4311913"/>
                  <a:pt x="10405054" y="4318975"/>
                  <a:pt x="10413163" y="4329060"/>
                </a:cubicBezTo>
                <a:lnTo>
                  <a:pt x="10533097" y="4259817"/>
                </a:lnTo>
                <a:cubicBezTo>
                  <a:pt x="10531541" y="4255298"/>
                  <a:pt x="10530643" y="4250451"/>
                  <a:pt x="10530643" y="4245393"/>
                </a:cubicBezTo>
                <a:cubicBezTo>
                  <a:pt x="10530643" y="4240815"/>
                  <a:pt x="10531361" y="4236416"/>
                  <a:pt x="10532648" y="4232257"/>
                </a:cubicBezTo>
                <a:cubicBezTo>
                  <a:pt x="10532888" y="4231449"/>
                  <a:pt x="10533157" y="4230641"/>
                  <a:pt x="10533426" y="4229863"/>
                </a:cubicBezTo>
                <a:cubicBezTo>
                  <a:pt x="10533426" y="4229833"/>
                  <a:pt x="10533426" y="4229833"/>
                  <a:pt x="10533426" y="4229833"/>
                </a:cubicBezTo>
                <a:cubicBezTo>
                  <a:pt x="10538633" y="4214991"/>
                  <a:pt x="10551440" y="4203740"/>
                  <a:pt x="10567240" y="4200777"/>
                </a:cubicBezTo>
                <a:lnTo>
                  <a:pt x="10567240" y="4063339"/>
                </a:lnTo>
                <a:cubicBezTo>
                  <a:pt x="10553774" y="4061214"/>
                  <a:pt x="10542014" y="4054002"/>
                  <a:pt x="10533995" y="4043679"/>
                </a:cubicBezTo>
                <a:close/>
                <a:moveTo>
                  <a:pt x="10126795" y="4043679"/>
                </a:moveTo>
                <a:lnTo>
                  <a:pt x="10108781" y="4054092"/>
                </a:lnTo>
                <a:cubicBezTo>
                  <a:pt x="10107165" y="4150566"/>
                  <a:pt x="10055457" y="4240127"/>
                  <a:pt x="9972689" y="4289770"/>
                </a:cubicBezTo>
                <a:lnTo>
                  <a:pt x="9972689" y="4309998"/>
                </a:lnTo>
                <a:lnTo>
                  <a:pt x="9972719" y="4309909"/>
                </a:lnTo>
                <a:cubicBezTo>
                  <a:pt x="9986094" y="4311884"/>
                  <a:pt x="9997854" y="4318945"/>
                  <a:pt x="10005963" y="4329030"/>
                </a:cubicBezTo>
                <a:lnTo>
                  <a:pt x="10125897" y="4259787"/>
                </a:lnTo>
                <a:cubicBezTo>
                  <a:pt x="10124341" y="4255268"/>
                  <a:pt x="10123443" y="4250421"/>
                  <a:pt x="10123443" y="4245363"/>
                </a:cubicBezTo>
                <a:cubicBezTo>
                  <a:pt x="10123443" y="4240785"/>
                  <a:pt x="10124161" y="4236386"/>
                  <a:pt x="10125449" y="4232227"/>
                </a:cubicBezTo>
                <a:cubicBezTo>
                  <a:pt x="10125688" y="4231419"/>
                  <a:pt x="10125957" y="4230641"/>
                  <a:pt x="10126227" y="4229833"/>
                </a:cubicBezTo>
                <a:cubicBezTo>
                  <a:pt x="10131433" y="4214991"/>
                  <a:pt x="10144241" y="4203740"/>
                  <a:pt x="10160040" y="4200777"/>
                </a:cubicBezTo>
                <a:lnTo>
                  <a:pt x="10160040" y="4063339"/>
                </a:lnTo>
                <a:cubicBezTo>
                  <a:pt x="10146574" y="4061214"/>
                  <a:pt x="10134814" y="4054002"/>
                  <a:pt x="10126795" y="4043679"/>
                </a:cubicBezTo>
                <a:close/>
                <a:moveTo>
                  <a:pt x="9719625" y="4043679"/>
                </a:moveTo>
                <a:lnTo>
                  <a:pt x="9701611" y="4054092"/>
                </a:lnTo>
                <a:cubicBezTo>
                  <a:pt x="9699995" y="4150566"/>
                  <a:pt x="9648288" y="4240127"/>
                  <a:pt x="9565519" y="4289770"/>
                </a:cubicBezTo>
                <a:lnTo>
                  <a:pt x="9565519" y="4309998"/>
                </a:lnTo>
                <a:lnTo>
                  <a:pt x="9565549" y="4309939"/>
                </a:lnTo>
                <a:cubicBezTo>
                  <a:pt x="9578924" y="4311913"/>
                  <a:pt x="9590685" y="4318975"/>
                  <a:pt x="9598794" y="4329060"/>
                </a:cubicBezTo>
                <a:lnTo>
                  <a:pt x="9718727" y="4259817"/>
                </a:lnTo>
                <a:cubicBezTo>
                  <a:pt x="9717171" y="4255298"/>
                  <a:pt x="9716274" y="4250451"/>
                  <a:pt x="9716274" y="4245393"/>
                </a:cubicBezTo>
                <a:cubicBezTo>
                  <a:pt x="9716274" y="4240815"/>
                  <a:pt x="9716992" y="4236416"/>
                  <a:pt x="9718279" y="4232257"/>
                </a:cubicBezTo>
                <a:cubicBezTo>
                  <a:pt x="9718518" y="4231449"/>
                  <a:pt x="9718787" y="4230641"/>
                  <a:pt x="9719057" y="4229863"/>
                </a:cubicBezTo>
                <a:cubicBezTo>
                  <a:pt x="9719057" y="4229833"/>
                  <a:pt x="9719057" y="4229833"/>
                  <a:pt x="9719057" y="4229833"/>
                </a:cubicBezTo>
                <a:cubicBezTo>
                  <a:pt x="9724263" y="4214991"/>
                  <a:pt x="9737071" y="4203740"/>
                  <a:pt x="9752870" y="4200777"/>
                </a:cubicBezTo>
                <a:lnTo>
                  <a:pt x="9752870" y="4063339"/>
                </a:lnTo>
                <a:cubicBezTo>
                  <a:pt x="9739405" y="4061214"/>
                  <a:pt x="9727644" y="4054002"/>
                  <a:pt x="9719625" y="4043679"/>
                </a:cubicBezTo>
                <a:close/>
                <a:moveTo>
                  <a:pt x="9312425" y="4043679"/>
                </a:moveTo>
                <a:lnTo>
                  <a:pt x="9294412" y="4054092"/>
                </a:lnTo>
                <a:cubicBezTo>
                  <a:pt x="9292796" y="4150566"/>
                  <a:pt x="9241088" y="4240127"/>
                  <a:pt x="9158319" y="4289770"/>
                </a:cubicBezTo>
                <a:lnTo>
                  <a:pt x="9158319" y="4309998"/>
                </a:lnTo>
                <a:lnTo>
                  <a:pt x="9158349" y="4309909"/>
                </a:lnTo>
                <a:cubicBezTo>
                  <a:pt x="9171725" y="4311884"/>
                  <a:pt x="9183485" y="4318945"/>
                  <a:pt x="9191594" y="4329030"/>
                </a:cubicBezTo>
                <a:lnTo>
                  <a:pt x="9311528" y="4259787"/>
                </a:lnTo>
                <a:cubicBezTo>
                  <a:pt x="9309972" y="4255268"/>
                  <a:pt x="9309074" y="4250421"/>
                  <a:pt x="9309074" y="4245363"/>
                </a:cubicBezTo>
                <a:cubicBezTo>
                  <a:pt x="9309074" y="4240785"/>
                  <a:pt x="9309792" y="4236386"/>
                  <a:pt x="9311079" y="4232227"/>
                </a:cubicBezTo>
                <a:cubicBezTo>
                  <a:pt x="9311318" y="4231419"/>
                  <a:pt x="9311588" y="4230641"/>
                  <a:pt x="9311857" y="4229833"/>
                </a:cubicBezTo>
                <a:cubicBezTo>
                  <a:pt x="9317063" y="4214991"/>
                  <a:pt x="9329871" y="4203740"/>
                  <a:pt x="9345670" y="4200777"/>
                </a:cubicBezTo>
                <a:lnTo>
                  <a:pt x="9345670" y="4063339"/>
                </a:lnTo>
                <a:cubicBezTo>
                  <a:pt x="9332205" y="4061214"/>
                  <a:pt x="9320445" y="4054002"/>
                  <a:pt x="9312425" y="4043679"/>
                </a:cubicBezTo>
                <a:close/>
                <a:moveTo>
                  <a:pt x="8905256" y="4043679"/>
                </a:moveTo>
                <a:lnTo>
                  <a:pt x="8887242" y="4054092"/>
                </a:lnTo>
                <a:cubicBezTo>
                  <a:pt x="8885626" y="4150566"/>
                  <a:pt x="8833918" y="4240127"/>
                  <a:pt x="8751149" y="4289770"/>
                </a:cubicBezTo>
                <a:lnTo>
                  <a:pt x="8751149" y="4309998"/>
                </a:lnTo>
                <a:lnTo>
                  <a:pt x="8751179" y="4309939"/>
                </a:lnTo>
                <a:cubicBezTo>
                  <a:pt x="8764555" y="4311913"/>
                  <a:pt x="8776315" y="4318975"/>
                  <a:pt x="8784424" y="4329060"/>
                </a:cubicBezTo>
                <a:lnTo>
                  <a:pt x="8904358" y="4259817"/>
                </a:lnTo>
                <a:cubicBezTo>
                  <a:pt x="8902802" y="4255298"/>
                  <a:pt x="8901904" y="4250451"/>
                  <a:pt x="8901904" y="4245393"/>
                </a:cubicBezTo>
                <a:cubicBezTo>
                  <a:pt x="8901904" y="4240815"/>
                  <a:pt x="8902622" y="4236416"/>
                  <a:pt x="8903909" y="4232257"/>
                </a:cubicBezTo>
                <a:cubicBezTo>
                  <a:pt x="8904148" y="4231449"/>
                  <a:pt x="8904418" y="4230641"/>
                  <a:pt x="8904687" y="4229863"/>
                </a:cubicBezTo>
                <a:cubicBezTo>
                  <a:pt x="8904687" y="4229833"/>
                  <a:pt x="8904687" y="4229833"/>
                  <a:pt x="8904687" y="4229833"/>
                </a:cubicBezTo>
                <a:cubicBezTo>
                  <a:pt x="8909894" y="4214991"/>
                  <a:pt x="8922701" y="4203740"/>
                  <a:pt x="8938500" y="4200777"/>
                </a:cubicBezTo>
                <a:lnTo>
                  <a:pt x="8938500" y="4063339"/>
                </a:lnTo>
                <a:cubicBezTo>
                  <a:pt x="8925035" y="4061214"/>
                  <a:pt x="8913275" y="4054002"/>
                  <a:pt x="8905256" y="4043679"/>
                </a:cubicBezTo>
                <a:close/>
                <a:moveTo>
                  <a:pt x="8498056" y="4043679"/>
                </a:moveTo>
                <a:lnTo>
                  <a:pt x="8480042" y="4054092"/>
                </a:lnTo>
                <a:cubicBezTo>
                  <a:pt x="8478426" y="4150566"/>
                  <a:pt x="8426718" y="4240127"/>
                  <a:pt x="8343949" y="4289770"/>
                </a:cubicBezTo>
                <a:lnTo>
                  <a:pt x="8343949" y="4309998"/>
                </a:lnTo>
                <a:lnTo>
                  <a:pt x="8343979" y="4309909"/>
                </a:lnTo>
                <a:cubicBezTo>
                  <a:pt x="8357355" y="4311884"/>
                  <a:pt x="8369115" y="4318945"/>
                  <a:pt x="8377225" y="4329030"/>
                </a:cubicBezTo>
                <a:lnTo>
                  <a:pt x="8497158" y="4259787"/>
                </a:lnTo>
                <a:cubicBezTo>
                  <a:pt x="8495602" y="4255268"/>
                  <a:pt x="8494705" y="4250421"/>
                  <a:pt x="8494705" y="4245363"/>
                </a:cubicBezTo>
                <a:cubicBezTo>
                  <a:pt x="8494705" y="4240785"/>
                  <a:pt x="8495423" y="4236386"/>
                  <a:pt x="8496709" y="4232227"/>
                </a:cubicBezTo>
                <a:cubicBezTo>
                  <a:pt x="8496949" y="4231419"/>
                  <a:pt x="8497218" y="4230641"/>
                  <a:pt x="8497487" y="4229833"/>
                </a:cubicBezTo>
                <a:cubicBezTo>
                  <a:pt x="8502694" y="4214991"/>
                  <a:pt x="8515501" y="4203740"/>
                  <a:pt x="8531301" y="4200777"/>
                </a:cubicBezTo>
                <a:lnTo>
                  <a:pt x="8531301" y="4063339"/>
                </a:lnTo>
                <a:cubicBezTo>
                  <a:pt x="8517835" y="4061214"/>
                  <a:pt x="8506075" y="4054002"/>
                  <a:pt x="8498056" y="4043679"/>
                </a:cubicBezTo>
                <a:close/>
                <a:moveTo>
                  <a:pt x="8090886" y="4043679"/>
                </a:moveTo>
                <a:lnTo>
                  <a:pt x="8072872" y="4054092"/>
                </a:lnTo>
                <a:cubicBezTo>
                  <a:pt x="8071256" y="4150566"/>
                  <a:pt x="8019548" y="4240127"/>
                  <a:pt x="7936779" y="4289770"/>
                </a:cubicBezTo>
                <a:lnTo>
                  <a:pt x="7936779" y="4309998"/>
                </a:lnTo>
                <a:lnTo>
                  <a:pt x="7936809" y="4309909"/>
                </a:lnTo>
                <a:cubicBezTo>
                  <a:pt x="7950185" y="4311884"/>
                  <a:pt x="7961946" y="4318945"/>
                  <a:pt x="7970055" y="4329030"/>
                </a:cubicBezTo>
                <a:lnTo>
                  <a:pt x="8089989" y="4259787"/>
                </a:lnTo>
                <a:cubicBezTo>
                  <a:pt x="8088433" y="4255268"/>
                  <a:pt x="8087535" y="4250421"/>
                  <a:pt x="8087535" y="4245363"/>
                </a:cubicBezTo>
                <a:cubicBezTo>
                  <a:pt x="8087535" y="4240785"/>
                  <a:pt x="8088253" y="4236386"/>
                  <a:pt x="8089539" y="4232227"/>
                </a:cubicBezTo>
                <a:cubicBezTo>
                  <a:pt x="8089779" y="4231419"/>
                  <a:pt x="8090048" y="4230641"/>
                  <a:pt x="8090317" y="4229833"/>
                </a:cubicBezTo>
                <a:cubicBezTo>
                  <a:pt x="8095524" y="4214991"/>
                  <a:pt x="8108331" y="4203740"/>
                  <a:pt x="8124131" y="4200777"/>
                </a:cubicBezTo>
                <a:lnTo>
                  <a:pt x="8124131" y="4063339"/>
                </a:lnTo>
                <a:cubicBezTo>
                  <a:pt x="8110666" y="4061214"/>
                  <a:pt x="8098906" y="4054002"/>
                  <a:pt x="8090886" y="4043679"/>
                </a:cubicBezTo>
                <a:close/>
                <a:moveTo>
                  <a:pt x="7683716" y="4043679"/>
                </a:moveTo>
                <a:lnTo>
                  <a:pt x="7665702" y="4054092"/>
                </a:lnTo>
                <a:cubicBezTo>
                  <a:pt x="7664086" y="4150566"/>
                  <a:pt x="7612378" y="4240127"/>
                  <a:pt x="7529610" y="4289770"/>
                </a:cubicBezTo>
                <a:lnTo>
                  <a:pt x="7529610" y="4309998"/>
                </a:lnTo>
                <a:lnTo>
                  <a:pt x="7529640" y="4309939"/>
                </a:lnTo>
                <a:cubicBezTo>
                  <a:pt x="7543016" y="4311913"/>
                  <a:pt x="7554775" y="4318975"/>
                  <a:pt x="7562885" y="4329060"/>
                </a:cubicBezTo>
                <a:lnTo>
                  <a:pt x="7682819" y="4259817"/>
                </a:lnTo>
                <a:cubicBezTo>
                  <a:pt x="7681262" y="4255298"/>
                  <a:pt x="7680365" y="4250451"/>
                  <a:pt x="7680365" y="4245393"/>
                </a:cubicBezTo>
                <a:cubicBezTo>
                  <a:pt x="7680365" y="4240815"/>
                  <a:pt x="7681083" y="4236416"/>
                  <a:pt x="7682369" y="4232257"/>
                </a:cubicBezTo>
                <a:cubicBezTo>
                  <a:pt x="7682609" y="4231449"/>
                  <a:pt x="7682878" y="4230641"/>
                  <a:pt x="7683147" y="4229863"/>
                </a:cubicBezTo>
                <a:cubicBezTo>
                  <a:pt x="7683147" y="4229833"/>
                  <a:pt x="7683147" y="4229833"/>
                  <a:pt x="7683147" y="4229833"/>
                </a:cubicBezTo>
                <a:cubicBezTo>
                  <a:pt x="7688354" y="4214991"/>
                  <a:pt x="7701161" y="4203740"/>
                  <a:pt x="7716961" y="4200777"/>
                </a:cubicBezTo>
                <a:lnTo>
                  <a:pt x="7716961" y="4063339"/>
                </a:lnTo>
                <a:cubicBezTo>
                  <a:pt x="7703495" y="4061214"/>
                  <a:pt x="7691736" y="4054002"/>
                  <a:pt x="7683716" y="4043679"/>
                </a:cubicBezTo>
                <a:close/>
                <a:moveTo>
                  <a:pt x="7276516" y="4043679"/>
                </a:moveTo>
                <a:lnTo>
                  <a:pt x="7258502" y="4054092"/>
                </a:lnTo>
                <a:cubicBezTo>
                  <a:pt x="7256886" y="4150566"/>
                  <a:pt x="7205178" y="4240127"/>
                  <a:pt x="7122410" y="4289770"/>
                </a:cubicBezTo>
                <a:lnTo>
                  <a:pt x="7122410" y="4309998"/>
                </a:lnTo>
                <a:lnTo>
                  <a:pt x="7122440" y="4309909"/>
                </a:lnTo>
                <a:cubicBezTo>
                  <a:pt x="7135816" y="4311884"/>
                  <a:pt x="7147575" y="4318945"/>
                  <a:pt x="7155685" y="4329030"/>
                </a:cubicBezTo>
                <a:lnTo>
                  <a:pt x="7275618" y="4259787"/>
                </a:lnTo>
                <a:cubicBezTo>
                  <a:pt x="7274062" y="4255268"/>
                  <a:pt x="7273165" y="4250421"/>
                  <a:pt x="7273165" y="4245363"/>
                </a:cubicBezTo>
                <a:cubicBezTo>
                  <a:pt x="7273165" y="4240785"/>
                  <a:pt x="7273883" y="4236386"/>
                  <a:pt x="7275170" y="4232227"/>
                </a:cubicBezTo>
                <a:cubicBezTo>
                  <a:pt x="7275409" y="4231419"/>
                  <a:pt x="7275678" y="4230641"/>
                  <a:pt x="7275948" y="4229833"/>
                </a:cubicBezTo>
                <a:cubicBezTo>
                  <a:pt x="7281155" y="4214991"/>
                  <a:pt x="7293962" y="4203740"/>
                  <a:pt x="7309762" y="4200777"/>
                </a:cubicBezTo>
                <a:lnTo>
                  <a:pt x="7309762" y="4063339"/>
                </a:lnTo>
                <a:cubicBezTo>
                  <a:pt x="7296296" y="4061214"/>
                  <a:pt x="7284536" y="4054002"/>
                  <a:pt x="7276516" y="4043679"/>
                </a:cubicBezTo>
                <a:close/>
                <a:moveTo>
                  <a:pt x="6869346" y="4043679"/>
                </a:moveTo>
                <a:lnTo>
                  <a:pt x="6851332" y="4054092"/>
                </a:lnTo>
                <a:cubicBezTo>
                  <a:pt x="6849716" y="4150566"/>
                  <a:pt x="6798009" y="4240127"/>
                  <a:pt x="6715240" y="4289770"/>
                </a:cubicBezTo>
                <a:lnTo>
                  <a:pt x="6715240" y="4309998"/>
                </a:lnTo>
                <a:lnTo>
                  <a:pt x="6715270" y="4309939"/>
                </a:lnTo>
                <a:cubicBezTo>
                  <a:pt x="6728646" y="4311913"/>
                  <a:pt x="6740406" y="4318975"/>
                  <a:pt x="6748515" y="4329060"/>
                </a:cubicBezTo>
                <a:lnTo>
                  <a:pt x="6868448" y="4259817"/>
                </a:lnTo>
                <a:cubicBezTo>
                  <a:pt x="6866893" y="4255298"/>
                  <a:pt x="6865995" y="4250451"/>
                  <a:pt x="6865995" y="4245393"/>
                </a:cubicBezTo>
                <a:cubicBezTo>
                  <a:pt x="6865995" y="4240815"/>
                  <a:pt x="6866713" y="4236416"/>
                  <a:pt x="6868000" y="4232257"/>
                </a:cubicBezTo>
                <a:cubicBezTo>
                  <a:pt x="6868239" y="4231449"/>
                  <a:pt x="6868508" y="4230641"/>
                  <a:pt x="6868778" y="4229863"/>
                </a:cubicBezTo>
                <a:cubicBezTo>
                  <a:pt x="6868778" y="4229833"/>
                  <a:pt x="6868778" y="4229833"/>
                  <a:pt x="6868778" y="4229833"/>
                </a:cubicBezTo>
                <a:cubicBezTo>
                  <a:pt x="6873985" y="4214991"/>
                  <a:pt x="6886792" y="4203740"/>
                  <a:pt x="6902592" y="4200777"/>
                </a:cubicBezTo>
                <a:lnTo>
                  <a:pt x="6902592" y="4063339"/>
                </a:lnTo>
                <a:cubicBezTo>
                  <a:pt x="6889126" y="4061214"/>
                  <a:pt x="6877366" y="4054002"/>
                  <a:pt x="6869346" y="4043679"/>
                </a:cubicBezTo>
                <a:close/>
                <a:moveTo>
                  <a:pt x="6462147" y="4043679"/>
                </a:moveTo>
                <a:lnTo>
                  <a:pt x="6444133" y="4054092"/>
                </a:lnTo>
                <a:cubicBezTo>
                  <a:pt x="6442517" y="4150566"/>
                  <a:pt x="6390809" y="4240127"/>
                  <a:pt x="6308041" y="4289770"/>
                </a:cubicBezTo>
                <a:lnTo>
                  <a:pt x="6308041" y="4309998"/>
                </a:lnTo>
                <a:lnTo>
                  <a:pt x="6308071" y="4309909"/>
                </a:lnTo>
                <a:cubicBezTo>
                  <a:pt x="6321446" y="4311884"/>
                  <a:pt x="6333206" y="4318945"/>
                  <a:pt x="6341315" y="4329030"/>
                </a:cubicBezTo>
                <a:lnTo>
                  <a:pt x="6461249" y="4259787"/>
                </a:lnTo>
                <a:cubicBezTo>
                  <a:pt x="6459693" y="4255268"/>
                  <a:pt x="6458795" y="4250421"/>
                  <a:pt x="6458795" y="4245363"/>
                </a:cubicBezTo>
                <a:cubicBezTo>
                  <a:pt x="6458795" y="4240785"/>
                  <a:pt x="6459513" y="4236386"/>
                  <a:pt x="6460800" y="4232227"/>
                </a:cubicBezTo>
                <a:cubicBezTo>
                  <a:pt x="6461039" y="4231419"/>
                  <a:pt x="6461309" y="4230641"/>
                  <a:pt x="6461578" y="4229833"/>
                </a:cubicBezTo>
                <a:cubicBezTo>
                  <a:pt x="6466785" y="4214991"/>
                  <a:pt x="6479592" y="4203740"/>
                  <a:pt x="6495392" y="4200777"/>
                </a:cubicBezTo>
                <a:lnTo>
                  <a:pt x="6495392" y="4063339"/>
                </a:lnTo>
                <a:cubicBezTo>
                  <a:pt x="6481926" y="4061214"/>
                  <a:pt x="6470166" y="4054002"/>
                  <a:pt x="6462147" y="4043679"/>
                </a:cubicBezTo>
                <a:close/>
                <a:moveTo>
                  <a:pt x="6054978" y="4043679"/>
                </a:moveTo>
                <a:lnTo>
                  <a:pt x="6036964" y="4054092"/>
                </a:lnTo>
                <a:cubicBezTo>
                  <a:pt x="6035347" y="4150566"/>
                  <a:pt x="5983639" y="4240127"/>
                  <a:pt x="5900871" y="4289770"/>
                </a:cubicBezTo>
                <a:lnTo>
                  <a:pt x="5900871" y="4309998"/>
                </a:lnTo>
                <a:lnTo>
                  <a:pt x="5900900" y="4309939"/>
                </a:lnTo>
                <a:cubicBezTo>
                  <a:pt x="5914276" y="4311913"/>
                  <a:pt x="5926036" y="4318975"/>
                  <a:pt x="5934146" y="4329060"/>
                </a:cubicBezTo>
                <a:lnTo>
                  <a:pt x="6054079" y="4259817"/>
                </a:lnTo>
                <a:cubicBezTo>
                  <a:pt x="6052523" y="4255298"/>
                  <a:pt x="6051625" y="4250451"/>
                  <a:pt x="6051625" y="4245393"/>
                </a:cubicBezTo>
                <a:cubicBezTo>
                  <a:pt x="6051625" y="4240815"/>
                  <a:pt x="6052344" y="4236416"/>
                  <a:pt x="6053630" y="4232257"/>
                </a:cubicBezTo>
                <a:cubicBezTo>
                  <a:pt x="6053870" y="4231449"/>
                  <a:pt x="6054139" y="4230641"/>
                  <a:pt x="6054408" y="4229863"/>
                </a:cubicBezTo>
                <a:cubicBezTo>
                  <a:pt x="6054408" y="4229833"/>
                  <a:pt x="6054408" y="4229833"/>
                  <a:pt x="6054408" y="4229833"/>
                </a:cubicBezTo>
                <a:cubicBezTo>
                  <a:pt x="6059615" y="4214991"/>
                  <a:pt x="6072423" y="4203740"/>
                  <a:pt x="6088222" y="4200777"/>
                </a:cubicBezTo>
                <a:lnTo>
                  <a:pt x="6088222" y="4063339"/>
                </a:lnTo>
                <a:cubicBezTo>
                  <a:pt x="6074756" y="4061214"/>
                  <a:pt x="6062996" y="4054002"/>
                  <a:pt x="6054978" y="4043679"/>
                </a:cubicBezTo>
                <a:close/>
                <a:moveTo>
                  <a:pt x="5647777" y="4043679"/>
                </a:moveTo>
                <a:lnTo>
                  <a:pt x="5629763" y="4054092"/>
                </a:lnTo>
                <a:cubicBezTo>
                  <a:pt x="5628147" y="4150566"/>
                  <a:pt x="5576439" y="4240127"/>
                  <a:pt x="5493670" y="4289770"/>
                </a:cubicBezTo>
                <a:lnTo>
                  <a:pt x="5493670" y="4309998"/>
                </a:lnTo>
                <a:lnTo>
                  <a:pt x="5493700" y="4309909"/>
                </a:lnTo>
                <a:cubicBezTo>
                  <a:pt x="5507076" y="4311884"/>
                  <a:pt x="5518837" y="4318945"/>
                  <a:pt x="5526945" y="4329030"/>
                </a:cubicBezTo>
                <a:lnTo>
                  <a:pt x="5646879" y="4259787"/>
                </a:lnTo>
                <a:cubicBezTo>
                  <a:pt x="5645323" y="4255268"/>
                  <a:pt x="5644425" y="4250421"/>
                  <a:pt x="5644425" y="4245363"/>
                </a:cubicBezTo>
                <a:cubicBezTo>
                  <a:pt x="5644425" y="4240785"/>
                  <a:pt x="5645144" y="4236386"/>
                  <a:pt x="5646431" y="4232227"/>
                </a:cubicBezTo>
                <a:cubicBezTo>
                  <a:pt x="5646670" y="4231419"/>
                  <a:pt x="5646939" y="4230641"/>
                  <a:pt x="5647208" y="4229833"/>
                </a:cubicBezTo>
                <a:cubicBezTo>
                  <a:pt x="5652415" y="4214991"/>
                  <a:pt x="5665222" y="4203740"/>
                  <a:pt x="5681022" y="4200777"/>
                </a:cubicBezTo>
                <a:lnTo>
                  <a:pt x="5681022" y="4063339"/>
                </a:lnTo>
                <a:cubicBezTo>
                  <a:pt x="5667556" y="4061214"/>
                  <a:pt x="5655797" y="4054002"/>
                  <a:pt x="5647777" y="4043679"/>
                </a:cubicBezTo>
                <a:close/>
                <a:moveTo>
                  <a:pt x="5240607" y="4043679"/>
                </a:moveTo>
                <a:lnTo>
                  <a:pt x="5222593" y="4054092"/>
                </a:lnTo>
                <a:cubicBezTo>
                  <a:pt x="5220978" y="4150566"/>
                  <a:pt x="5169269" y="4240127"/>
                  <a:pt x="5086501" y="4289770"/>
                </a:cubicBezTo>
                <a:lnTo>
                  <a:pt x="5086501" y="4309998"/>
                </a:lnTo>
                <a:lnTo>
                  <a:pt x="5086531" y="4309909"/>
                </a:lnTo>
                <a:cubicBezTo>
                  <a:pt x="5099907" y="4311884"/>
                  <a:pt x="5111667" y="4318945"/>
                  <a:pt x="5119776" y="4329030"/>
                </a:cubicBezTo>
                <a:lnTo>
                  <a:pt x="5239709" y="4259787"/>
                </a:lnTo>
                <a:cubicBezTo>
                  <a:pt x="5238153" y="4255268"/>
                  <a:pt x="5237256" y="4250421"/>
                  <a:pt x="5237256" y="4245363"/>
                </a:cubicBezTo>
                <a:cubicBezTo>
                  <a:pt x="5237256" y="4240785"/>
                  <a:pt x="5237974" y="4236386"/>
                  <a:pt x="5239260" y="4232227"/>
                </a:cubicBezTo>
                <a:cubicBezTo>
                  <a:pt x="5239500" y="4231419"/>
                  <a:pt x="5239769" y="4230641"/>
                  <a:pt x="5240038" y="4229833"/>
                </a:cubicBezTo>
                <a:cubicBezTo>
                  <a:pt x="5245245" y="4214991"/>
                  <a:pt x="5258052" y="4203740"/>
                  <a:pt x="5273852" y="4200777"/>
                </a:cubicBezTo>
                <a:lnTo>
                  <a:pt x="5273852" y="4063339"/>
                </a:lnTo>
                <a:cubicBezTo>
                  <a:pt x="5260388" y="4061214"/>
                  <a:pt x="5248626" y="4054002"/>
                  <a:pt x="5240607" y="4043679"/>
                </a:cubicBezTo>
                <a:close/>
                <a:moveTo>
                  <a:pt x="4833407" y="4043679"/>
                </a:moveTo>
                <a:lnTo>
                  <a:pt x="4815393" y="4054092"/>
                </a:lnTo>
                <a:cubicBezTo>
                  <a:pt x="4813777" y="4150566"/>
                  <a:pt x="4762069" y="4240127"/>
                  <a:pt x="4679301" y="4289770"/>
                </a:cubicBezTo>
                <a:lnTo>
                  <a:pt x="4679301" y="4309998"/>
                </a:lnTo>
                <a:lnTo>
                  <a:pt x="4679331" y="4309909"/>
                </a:lnTo>
                <a:cubicBezTo>
                  <a:pt x="4692707" y="4311884"/>
                  <a:pt x="4704467" y="4318945"/>
                  <a:pt x="4712577" y="4329030"/>
                </a:cubicBezTo>
                <a:lnTo>
                  <a:pt x="4832510" y="4259787"/>
                </a:lnTo>
                <a:cubicBezTo>
                  <a:pt x="4830954" y="4255268"/>
                  <a:pt x="4830056" y="4250421"/>
                  <a:pt x="4830056" y="4245363"/>
                </a:cubicBezTo>
                <a:cubicBezTo>
                  <a:pt x="4830056" y="4240785"/>
                  <a:pt x="4830774" y="4236386"/>
                  <a:pt x="4832061" y="4232227"/>
                </a:cubicBezTo>
                <a:cubicBezTo>
                  <a:pt x="4832301" y="4231419"/>
                  <a:pt x="4832569" y="4230641"/>
                  <a:pt x="4832840" y="4229833"/>
                </a:cubicBezTo>
                <a:cubicBezTo>
                  <a:pt x="4838046" y="4214991"/>
                  <a:pt x="4850854" y="4203740"/>
                  <a:pt x="4866652" y="4200777"/>
                </a:cubicBezTo>
                <a:lnTo>
                  <a:pt x="4866652" y="4063339"/>
                </a:lnTo>
                <a:cubicBezTo>
                  <a:pt x="4853187" y="4061214"/>
                  <a:pt x="4841427" y="4054002"/>
                  <a:pt x="4833407" y="4043679"/>
                </a:cubicBezTo>
                <a:close/>
                <a:moveTo>
                  <a:pt x="4426237" y="4043679"/>
                </a:moveTo>
                <a:lnTo>
                  <a:pt x="4408223" y="4054092"/>
                </a:lnTo>
                <a:cubicBezTo>
                  <a:pt x="4406609" y="4150566"/>
                  <a:pt x="4354901" y="4240127"/>
                  <a:pt x="4272131" y="4289770"/>
                </a:cubicBezTo>
                <a:lnTo>
                  <a:pt x="4272131" y="4309998"/>
                </a:lnTo>
                <a:lnTo>
                  <a:pt x="4272162" y="4309939"/>
                </a:lnTo>
                <a:cubicBezTo>
                  <a:pt x="4285537" y="4311913"/>
                  <a:pt x="4297297" y="4318975"/>
                  <a:pt x="4305406" y="4329060"/>
                </a:cubicBezTo>
                <a:lnTo>
                  <a:pt x="4425340" y="4259817"/>
                </a:lnTo>
                <a:cubicBezTo>
                  <a:pt x="4423784" y="4255298"/>
                  <a:pt x="4422886" y="4250451"/>
                  <a:pt x="4422886" y="4245393"/>
                </a:cubicBezTo>
                <a:cubicBezTo>
                  <a:pt x="4422886" y="4240815"/>
                  <a:pt x="4423604" y="4236416"/>
                  <a:pt x="4424891" y="4232257"/>
                </a:cubicBezTo>
                <a:cubicBezTo>
                  <a:pt x="4425130" y="4231449"/>
                  <a:pt x="4425399" y="4230641"/>
                  <a:pt x="4425669" y="4229863"/>
                </a:cubicBezTo>
                <a:cubicBezTo>
                  <a:pt x="4425669" y="4229833"/>
                  <a:pt x="4425669" y="4229833"/>
                  <a:pt x="4425669" y="4229833"/>
                </a:cubicBezTo>
                <a:cubicBezTo>
                  <a:pt x="4430876" y="4214991"/>
                  <a:pt x="4443683" y="4203740"/>
                  <a:pt x="4459482" y="4200777"/>
                </a:cubicBezTo>
                <a:lnTo>
                  <a:pt x="4459482" y="4063339"/>
                </a:lnTo>
                <a:cubicBezTo>
                  <a:pt x="4446017" y="4061214"/>
                  <a:pt x="4434257" y="4054002"/>
                  <a:pt x="4426237" y="4043679"/>
                </a:cubicBezTo>
                <a:close/>
                <a:moveTo>
                  <a:pt x="4019068" y="4043679"/>
                </a:moveTo>
                <a:lnTo>
                  <a:pt x="4001054" y="4054092"/>
                </a:lnTo>
                <a:cubicBezTo>
                  <a:pt x="3999438" y="4150566"/>
                  <a:pt x="3947730" y="4240127"/>
                  <a:pt x="3864961" y="4289770"/>
                </a:cubicBezTo>
                <a:lnTo>
                  <a:pt x="3864961" y="4309998"/>
                </a:lnTo>
                <a:lnTo>
                  <a:pt x="3864991" y="4309909"/>
                </a:lnTo>
                <a:cubicBezTo>
                  <a:pt x="3878367" y="4311884"/>
                  <a:pt x="3890127" y="4318945"/>
                  <a:pt x="3898236" y="4329030"/>
                </a:cubicBezTo>
                <a:lnTo>
                  <a:pt x="4018170" y="4259787"/>
                </a:lnTo>
                <a:cubicBezTo>
                  <a:pt x="4016614" y="4255268"/>
                  <a:pt x="4015716" y="4250421"/>
                  <a:pt x="4015716" y="4245363"/>
                </a:cubicBezTo>
                <a:cubicBezTo>
                  <a:pt x="4015716" y="4240785"/>
                  <a:pt x="4016434" y="4236386"/>
                  <a:pt x="4017721" y="4232227"/>
                </a:cubicBezTo>
                <a:cubicBezTo>
                  <a:pt x="4017960" y="4231419"/>
                  <a:pt x="4018230" y="4230641"/>
                  <a:pt x="4018499" y="4229833"/>
                </a:cubicBezTo>
                <a:cubicBezTo>
                  <a:pt x="4023706" y="4214991"/>
                  <a:pt x="4036513" y="4203740"/>
                  <a:pt x="4052313" y="4200777"/>
                </a:cubicBezTo>
                <a:lnTo>
                  <a:pt x="4052313" y="4063339"/>
                </a:lnTo>
                <a:cubicBezTo>
                  <a:pt x="4038847" y="4061214"/>
                  <a:pt x="4027087" y="4054002"/>
                  <a:pt x="4019068" y="4043679"/>
                </a:cubicBezTo>
                <a:close/>
                <a:moveTo>
                  <a:pt x="3611867" y="4043679"/>
                </a:moveTo>
                <a:lnTo>
                  <a:pt x="3593853" y="4054092"/>
                </a:lnTo>
                <a:cubicBezTo>
                  <a:pt x="3592238" y="4150566"/>
                  <a:pt x="3540530" y="4240127"/>
                  <a:pt x="3457761" y="4289770"/>
                </a:cubicBezTo>
                <a:lnTo>
                  <a:pt x="3457761" y="4309998"/>
                </a:lnTo>
                <a:lnTo>
                  <a:pt x="3457791" y="4309909"/>
                </a:lnTo>
                <a:cubicBezTo>
                  <a:pt x="3471167" y="4311884"/>
                  <a:pt x="3482927" y="4318945"/>
                  <a:pt x="3491036" y="4329030"/>
                </a:cubicBezTo>
                <a:lnTo>
                  <a:pt x="3610970" y="4259787"/>
                </a:lnTo>
                <a:cubicBezTo>
                  <a:pt x="3609414" y="4255268"/>
                  <a:pt x="3608516" y="4250421"/>
                  <a:pt x="3608516" y="4245363"/>
                </a:cubicBezTo>
                <a:cubicBezTo>
                  <a:pt x="3608516" y="4240785"/>
                  <a:pt x="3609234" y="4236386"/>
                  <a:pt x="3610521" y="4232227"/>
                </a:cubicBezTo>
                <a:cubicBezTo>
                  <a:pt x="3610760" y="4231419"/>
                  <a:pt x="3611030" y="4230641"/>
                  <a:pt x="3611299" y="4229833"/>
                </a:cubicBezTo>
                <a:cubicBezTo>
                  <a:pt x="3616506" y="4214991"/>
                  <a:pt x="3629313" y="4203740"/>
                  <a:pt x="3645113" y="4200777"/>
                </a:cubicBezTo>
                <a:lnTo>
                  <a:pt x="3645113" y="4063339"/>
                </a:lnTo>
                <a:cubicBezTo>
                  <a:pt x="3631647" y="4061214"/>
                  <a:pt x="3619887" y="4054002"/>
                  <a:pt x="3611867" y="4043679"/>
                </a:cubicBezTo>
                <a:close/>
                <a:moveTo>
                  <a:pt x="3204698" y="4043679"/>
                </a:moveTo>
                <a:lnTo>
                  <a:pt x="3186684" y="4054092"/>
                </a:lnTo>
                <a:cubicBezTo>
                  <a:pt x="3185068" y="4150566"/>
                  <a:pt x="3133360" y="4240127"/>
                  <a:pt x="3050591" y="4289770"/>
                </a:cubicBezTo>
                <a:lnTo>
                  <a:pt x="3050591" y="4309998"/>
                </a:lnTo>
                <a:lnTo>
                  <a:pt x="3050621" y="4309939"/>
                </a:lnTo>
                <a:cubicBezTo>
                  <a:pt x="3063997" y="4311913"/>
                  <a:pt x="3075757" y="4318975"/>
                  <a:pt x="3083866" y="4329060"/>
                </a:cubicBezTo>
                <a:lnTo>
                  <a:pt x="3203800" y="4259817"/>
                </a:lnTo>
                <a:cubicBezTo>
                  <a:pt x="3202244" y="4255298"/>
                  <a:pt x="3201346" y="4250451"/>
                  <a:pt x="3201346" y="4245393"/>
                </a:cubicBezTo>
                <a:cubicBezTo>
                  <a:pt x="3201346" y="4240815"/>
                  <a:pt x="3202064" y="4236416"/>
                  <a:pt x="3203351" y="4232257"/>
                </a:cubicBezTo>
                <a:cubicBezTo>
                  <a:pt x="3203591" y="4231449"/>
                  <a:pt x="3203860" y="4230641"/>
                  <a:pt x="3204129" y="4229863"/>
                </a:cubicBezTo>
                <a:cubicBezTo>
                  <a:pt x="3204129" y="4229833"/>
                  <a:pt x="3204129" y="4229833"/>
                  <a:pt x="3204129" y="4229833"/>
                </a:cubicBezTo>
                <a:cubicBezTo>
                  <a:pt x="3209336" y="4214991"/>
                  <a:pt x="3222143" y="4203740"/>
                  <a:pt x="3237943" y="4200777"/>
                </a:cubicBezTo>
                <a:lnTo>
                  <a:pt x="3237943" y="4063339"/>
                </a:lnTo>
                <a:cubicBezTo>
                  <a:pt x="3224477" y="4061214"/>
                  <a:pt x="3212717" y="4054002"/>
                  <a:pt x="3204698" y="4043679"/>
                </a:cubicBezTo>
                <a:close/>
                <a:moveTo>
                  <a:pt x="2797498" y="4043679"/>
                </a:moveTo>
                <a:lnTo>
                  <a:pt x="2779484" y="4054092"/>
                </a:lnTo>
                <a:cubicBezTo>
                  <a:pt x="2777868" y="4150566"/>
                  <a:pt x="2726160" y="4240127"/>
                  <a:pt x="2643392" y="4289770"/>
                </a:cubicBezTo>
                <a:lnTo>
                  <a:pt x="2643392" y="4309998"/>
                </a:lnTo>
                <a:lnTo>
                  <a:pt x="2643422" y="4309909"/>
                </a:lnTo>
                <a:cubicBezTo>
                  <a:pt x="2656797" y="4311884"/>
                  <a:pt x="2668557" y="4318945"/>
                  <a:pt x="2676667" y="4329030"/>
                </a:cubicBezTo>
                <a:lnTo>
                  <a:pt x="2796600" y="4259787"/>
                </a:lnTo>
                <a:cubicBezTo>
                  <a:pt x="2795044" y="4255268"/>
                  <a:pt x="2794146" y="4250421"/>
                  <a:pt x="2794146" y="4245363"/>
                </a:cubicBezTo>
                <a:cubicBezTo>
                  <a:pt x="2794146" y="4240785"/>
                  <a:pt x="2794865" y="4236386"/>
                  <a:pt x="2796151" y="4232227"/>
                </a:cubicBezTo>
                <a:cubicBezTo>
                  <a:pt x="2796391" y="4231419"/>
                  <a:pt x="2796660" y="4230641"/>
                  <a:pt x="2796929" y="4229833"/>
                </a:cubicBezTo>
                <a:cubicBezTo>
                  <a:pt x="2802136" y="4214991"/>
                  <a:pt x="2814943" y="4203740"/>
                  <a:pt x="2830743" y="4200777"/>
                </a:cubicBezTo>
                <a:lnTo>
                  <a:pt x="2830743" y="4063339"/>
                </a:lnTo>
                <a:cubicBezTo>
                  <a:pt x="2817278" y="4061214"/>
                  <a:pt x="2805517" y="4054002"/>
                  <a:pt x="2797498" y="4043679"/>
                </a:cubicBezTo>
                <a:close/>
                <a:moveTo>
                  <a:pt x="2390328" y="4043679"/>
                </a:moveTo>
                <a:lnTo>
                  <a:pt x="2372314" y="4054092"/>
                </a:lnTo>
                <a:cubicBezTo>
                  <a:pt x="2370698" y="4150566"/>
                  <a:pt x="2318990" y="4240127"/>
                  <a:pt x="2236222" y="4289770"/>
                </a:cubicBezTo>
                <a:lnTo>
                  <a:pt x="2236222" y="4309998"/>
                </a:lnTo>
                <a:lnTo>
                  <a:pt x="2236252" y="4309939"/>
                </a:lnTo>
                <a:cubicBezTo>
                  <a:pt x="2249627" y="4311913"/>
                  <a:pt x="2261387" y="4318975"/>
                  <a:pt x="2269497" y="4329060"/>
                </a:cubicBezTo>
                <a:lnTo>
                  <a:pt x="2389430" y="4259817"/>
                </a:lnTo>
                <a:cubicBezTo>
                  <a:pt x="2387874" y="4255298"/>
                  <a:pt x="2386977" y="4250451"/>
                  <a:pt x="2386977" y="4245393"/>
                </a:cubicBezTo>
                <a:cubicBezTo>
                  <a:pt x="2386977" y="4240815"/>
                  <a:pt x="2387695" y="4236416"/>
                  <a:pt x="2388981" y="4232257"/>
                </a:cubicBezTo>
                <a:cubicBezTo>
                  <a:pt x="2389221" y="4231449"/>
                  <a:pt x="2389490" y="4230641"/>
                  <a:pt x="2389759" y="4229863"/>
                </a:cubicBezTo>
                <a:cubicBezTo>
                  <a:pt x="2389759" y="4229833"/>
                  <a:pt x="2389759" y="4229833"/>
                  <a:pt x="2389759" y="4229833"/>
                </a:cubicBezTo>
                <a:cubicBezTo>
                  <a:pt x="2394966" y="4214991"/>
                  <a:pt x="2407773" y="4203740"/>
                  <a:pt x="2423573" y="4200777"/>
                </a:cubicBezTo>
                <a:lnTo>
                  <a:pt x="2423573" y="4063339"/>
                </a:lnTo>
                <a:cubicBezTo>
                  <a:pt x="2410107" y="4061214"/>
                  <a:pt x="2398347" y="4054002"/>
                  <a:pt x="2390328" y="4043679"/>
                </a:cubicBezTo>
                <a:close/>
                <a:moveTo>
                  <a:pt x="1983128" y="4043679"/>
                </a:moveTo>
                <a:lnTo>
                  <a:pt x="1965114" y="4054092"/>
                </a:lnTo>
                <a:cubicBezTo>
                  <a:pt x="1963498" y="4150566"/>
                  <a:pt x="1911790" y="4240127"/>
                  <a:pt x="1829022" y="4289770"/>
                </a:cubicBezTo>
                <a:lnTo>
                  <a:pt x="1829022" y="4309998"/>
                </a:lnTo>
                <a:lnTo>
                  <a:pt x="1829052" y="4309909"/>
                </a:lnTo>
                <a:cubicBezTo>
                  <a:pt x="1842428" y="4311884"/>
                  <a:pt x="1854188" y="4318945"/>
                  <a:pt x="1862297" y="4329030"/>
                </a:cubicBezTo>
                <a:lnTo>
                  <a:pt x="1982230" y="4259787"/>
                </a:lnTo>
                <a:cubicBezTo>
                  <a:pt x="1980674" y="4255268"/>
                  <a:pt x="1979777" y="4250421"/>
                  <a:pt x="1979777" y="4245363"/>
                </a:cubicBezTo>
                <a:cubicBezTo>
                  <a:pt x="1979777" y="4240785"/>
                  <a:pt x="1980495" y="4236386"/>
                  <a:pt x="1981782" y="4232227"/>
                </a:cubicBezTo>
                <a:cubicBezTo>
                  <a:pt x="1982021" y="4231419"/>
                  <a:pt x="1982290" y="4230641"/>
                  <a:pt x="1982560" y="4229833"/>
                </a:cubicBezTo>
                <a:cubicBezTo>
                  <a:pt x="1987766" y="4214991"/>
                  <a:pt x="2000574" y="4203740"/>
                  <a:pt x="2016373" y="4200777"/>
                </a:cubicBezTo>
                <a:lnTo>
                  <a:pt x="2016373" y="4063339"/>
                </a:lnTo>
                <a:cubicBezTo>
                  <a:pt x="2002908" y="4061214"/>
                  <a:pt x="1991148" y="4054002"/>
                  <a:pt x="1983128" y="4043679"/>
                </a:cubicBezTo>
                <a:close/>
                <a:moveTo>
                  <a:pt x="11348364" y="4043649"/>
                </a:moveTo>
                <a:lnTo>
                  <a:pt x="11330350" y="4054062"/>
                </a:lnTo>
                <a:cubicBezTo>
                  <a:pt x="11328734" y="4150536"/>
                  <a:pt x="11277026" y="4240097"/>
                  <a:pt x="11194258" y="4289740"/>
                </a:cubicBezTo>
                <a:lnTo>
                  <a:pt x="11194258" y="4309968"/>
                </a:lnTo>
                <a:cubicBezTo>
                  <a:pt x="11207634" y="4311943"/>
                  <a:pt x="11219394" y="4319005"/>
                  <a:pt x="11227504" y="4329090"/>
                </a:cubicBezTo>
                <a:lnTo>
                  <a:pt x="11347437" y="4259846"/>
                </a:lnTo>
                <a:cubicBezTo>
                  <a:pt x="11345881" y="4255328"/>
                  <a:pt x="11344983" y="4250480"/>
                  <a:pt x="11344983" y="4245423"/>
                </a:cubicBezTo>
                <a:cubicBezTo>
                  <a:pt x="11344983" y="4240845"/>
                  <a:pt x="11345702" y="4236446"/>
                  <a:pt x="11346988" y="4232287"/>
                </a:cubicBezTo>
                <a:cubicBezTo>
                  <a:pt x="11347227" y="4231479"/>
                  <a:pt x="11347497" y="4230671"/>
                  <a:pt x="11347766" y="4229893"/>
                </a:cubicBezTo>
                <a:cubicBezTo>
                  <a:pt x="11347766" y="4229863"/>
                  <a:pt x="11347766" y="4229863"/>
                  <a:pt x="11347766" y="4229863"/>
                </a:cubicBezTo>
                <a:lnTo>
                  <a:pt x="11347796" y="4229803"/>
                </a:lnTo>
                <a:cubicBezTo>
                  <a:pt x="11353003" y="4214961"/>
                  <a:pt x="11365810" y="4203710"/>
                  <a:pt x="11381610" y="4200747"/>
                </a:cubicBezTo>
                <a:lnTo>
                  <a:pt x="11381610" y="4063309"/>
                </a:lnTo>
                <a:cubicBezTo>
                  <a:pt x="11368144" y="4061184"/>
                  <a:pt x="11356384" y="4053973"/>
                  <a:pt x="11348364" y="4043649"/>
                </a:cubicBezTo>
                <a:close/>
                <a:moveTo>
                  <a:pt x="11755565" y="4043619"/>
                </a:moveTo>
                <a:lnTo>
                  <a:pt x="11737550" y="4054032"/>
                </a:lnTo>
                <a:cubicBezTo>
                  <a:pt x="11735934" y="4150506"/>
                  <a:pt x="11684227" y="4240067"/>
                  <a:pt x="11601458" y="4289710"/>
                </a:cubicBezTo>
                <a:lnTo>
                  <a:pt x="11601458" y="4309939"/>
                </a:lnTo>
                <a:cubicBezTo>
                  <a:pt x="11614834" y="4311913"/>
                  <a:pt x="11626594" y="4318975"/>
                  <a:pt x="11634703" y="4329060"/>
                </a:cubicBezTo>
                <a:lnTo>
                  <a:pt x="11754637" y="4259817"/>
                </a:lnTo>
                <a:cubicBezTo>
                  <a:pt x="11753081" y="4255298"/>
                  <a:pt x="11752183" y="4250451"/>
                  <a:pt x="11752183" y="4245393"/>
                </a:cubicBezTo>
                <a:cubicBezTo>
                  <a:pt x="11752183" y="4240815"/>
                  <a:pt x="11752901" y="4236416"/>
                  <a:pt x="11754187" y="4232257"/>
                </a:cubicBezTo>
                <a:cubicBezTo>
                  <a:pt x="11754427" y="4231449"/>
                  <a:pt x="11754697" y="4230671"/>
                  <a:pt x="11754965" y="4229863"/>
                </a:cubicBezTo>
                <a:lnTo>
                  <a:pt x="11754995" y="4229773"/>
                </a:lnTo>
                <a:cubicBezTo>
                  <a:pt x="11760202" y="4214931"/>
                  <a:pt x="11773009" y="4203680"/>
                  <a:pt x="11788809" y="4200718"/>
                </a:cubicBezTo>
                <a:lnTo>
                  <a:pt x="11788809" y="4063279"/>
                </a:lnTo>
                <a:cubicBezTo>
                  <a:pt x="11775344" y="4061154"/>
                  <a:pt x="11763584" y="4053943"/>
                  <a:pt x="11755565" y="4043619"/>
                </a:cubicBezTo>
                <a:close/>
                <a:moveTo>
                  <a:pt x="10941194" y="4043619"/>
                </a:moveTo>
                <a:lnTo>
                  <a:pt x="10923180" y="4054032"/>
                </a:lnTo>
                <a:cubicBezTo>
                  <a:pt x="10921564" y="4150506"/>
                  <a:pt x="10869857" y="4240067"/>
                  <a:pt x="10787088" y="4289710"/>
                </a:cubicBezTo>
                <a:lnTo>
                  <a:pt x="10787088" y="4309939"/>
                </a:lnTo>
                <a:cubicBezTo>
                  <a:pt x="10800464" y="4311913"/>
                  <a:pt x="10812224" y="4318975"/>
                  <a:pt x="10820333" y="4329060"/>
                </a:cubicBezTo>
                <a:lnTo>
                  <a:pt x="10940267" y="4259817"/>
                </a:lnTo>
                <a:cubicBezTo>
                  <a:pt x="10938711" y="4255298"/>
                  <a:pt x="10937813" y="4250451"/>
                  <a:pt x="10937813" y="4245393"/>
                </a:cubicBezTo>
                <a:cubicBezTo>
                  <a:pt x="10937813" y="4240815"/>
                  <a:pt x="10938532" y="4236416"/>
                  <a:pt x="10939818" y="4232257"/>
                </a:cubicBezTo>
                <a:cubicBezTo>
                  <a:pt x="10940058" y="4231449"/>
                  <a:pt x="10940327" y="4230671"/>
                  <a:pt x="10940596" y="4229863"/>
                </a:cubicBezTo>
                <a:lnTo>
                  <a:pt x="10940626" y="4229773"/>
                </a:lnTo>
                <a:cubicBezTo>
                  <a:pt x="10945833" y="4214931"/>
                  <a:pt x="10958640" y="4203680"/>
                  <a:pt x="10974440" y="4200718"/>
                </a:cubicBezTo>
                <a:lnTo>
                  <a:pt x="10974440" y="4063279"/>
                </a:lnTo>
                <a:cubicBezTo>
                  <a:pt x="10960974" y="4061154"/>
                  <a:pt x="10949214" y="4053943"/>
                  <a:pt x="10941194" y="4043619"/>
                </a:cubicBezTo>
                <a:close/>
                <a:moveTo>
                  <a:pt x="1575988" y="4043619"/>
                </a:moveTo>
                <a:lnTo>
                  <a:pt x="1557974" y="4054032"/>
                </a:lnTo>
                <a:cubicBezTo>
                  <a:pt x="1556358" y="4150506"/>
                  <a:pt x="1504650" y="4240067"/>
                  <a:pt x="1421882" y="4289710"/>
                </a:cubicBezTo>
                <a:lnTo>
                  <a:pt x="1421882" y="4309939"/>
                </a:lnTo>
                <a:cubicBezTo>
                  <a:pt x="1435258" y="4311913"/>
                  <a:pt x="1447018" y="4318975"/>
                  <a:pt x="1455127" y="4329060"/>
                </a:cubicBezTo>
                <a:lnTo>
                  <a:pt x="1575061" y="4259817"/>
                </a:lnTo>
                <a:cubicBezTo>
                  <a:pt x="1573505" y="4255298"/>
                  <a:pt x="1572607" y="4250451"/>
                  <a:pt x="1572607" y="4245393"/>
                </a:cubicBezTo>
                <a:cubicBezTo>
                  <a:pt x="1572607" y="4240815"/>
                  <a:pt x="1573325" y="4236416"/>
                  <a:pt x="1574612" y="4232257"/>
                </a:cubicBezTo>
                <a:cubicBezTo>
                  <a:pt x="1574851" y="4231449"/>
                  <a:pt x="1575120" y="4230641"/>
                  <a:pt x="1575390" y="4229863"/>
                </a:cubicBezTo>
                <a:cubicBezTo>
                  <a:pt x="1575390" y="4229833"/>
                  <a:pt x="1575390" y="4229833"/>
                  <a:pt x="1575390" y="4229833"/>
                </a:cubicBezTo>
                <a:cubicBezTo>
                  <a:pt x="1580596" y="4214991"/>
                  <a:pt x="1593404" y="4203740"/>
                  <a:pt x="1609203" y="4200777"/>
                </a:cubicBezTo>
                <a:lnTo>
                  <a:pt x="1609203" y="4063339"/>
                </a:lnTo>
                <a:lnTo>
                  <a:pt x="1609233" y="4063279"/>
                </a:lnTo>
                <a:cubicBezTo>
                  <a:pt x="1595768" y="4061154"/>
                  <a:pt x="1584008" y="4053943"/>
                  <a:pt x="1575988" y="4043619"/>
                </a:cubicBezTo>
                <a:close/>
                <a:moveTo>
                  <a:pt x="761618" y="4043619"/>
                </a:moveTo>
                <a:lnTo>
                  <a:pt x="743604" y="4054032"/>
                </a:lnTo>
                <a:cubicBezTo>
                  <a:pt x="741989" y="4150506"/>
                  <a:pt x="690281" y="4240067"/>
                  <a:pt x="607512" y="4289710"/>
                </a:cubicBezTo>
                <a:lnTo>
                  <a:pt x="607512" y="4309939"/>
                </a:lnTo>
                <a:cubicBezTo>
                  <a:pt x="620888" y="4311913"/>
                  <a:pt x="632648" y="4318975"/>
                  <a:pt x="640757" y="4329060"/>
                </a:cubicBezTo>
                <a:lnTo>
                  <a:pt x="760691" y="4259817"/>
                </a:lnTo>
                <a:cubicBezTo>
                  <a:pt x="759135" y="4255298"/>
                  <a:pt x="758237" y="4250451"/>
                  <a:pt x="758237" y="4245393"/>
                </a:cubicBezTo>
                <a:cubicBezTo>
                  <a:pt x="758237" y="4240815"/>
                  <a:pt x="758955" y="4236416"/>
                  <a:pt x="760242" y="4232257"/>
                </a:cubicBezTo>
                <a:cubicBezTo>
                  <a:pt x="760481" y="4231449"/>
                  <a:pt x="760751" y="4230641"/>
                  <a:pt x="761020" y="4229863"/>
                </a:cubicBezTo>
                <a:cubicBezTo>
                  <a:pt x="761020" y="4229833"/>
                  <a:pt x="761020" y="4229833"/>
                  <a:pt x="761020" y="4229833"/>
                </a:cubicBezTo>
                <a:cubicBezTo>
                  <a:pt x="766227" y="4214991"/>
                  <a:pt x="779034" y="4203740"/>
                  <a:pt x="794834" y="4200777"/>
                </a:cubicBezTo>
                <a:lnTo>
                  <a:pt x="794834" y="4063339"/>
                </a:lnTo>
                <a:lnTo>
                  <a:pt x="794864" y="4063279"/>
                </a:lnTo>
                <a:cubicBezTo>
                  <a:pt x="781398" y="4061154"/>
                  <a:pt x="769638" y="4053943"/>
                  <a:pt x="761618" y="4043619"/>
                </a:cubicBezTo>
                <a:close/>
                <a:moveTo>
                  <a:pt x="1168818" y="4043589"/>
                </a:moveTo>
                <a:lnTo>
                  <a:pt x="1150804" y="4054002"/>
                </a:lnTo>
                <a:cubicBezTo>
                  <a:pt x="1149188" y="4150476"/>
                  <a:pt x="1097481" y="4240037"/>
                  <a:pt x="1014712" y="4289680"/>
                </a:cubicBezTo>
                <a:lnTo>
                  <a:pt x="1014712" y="4309909"/>
                </a:lnTo>
                <a:cubicBezTo>
                  <a:pt x="1028088" y="4311884"/>
                  <a:pt x="1039848" y="4318945"/>
                  <a:pt x="1047957" y="4329030"/>
                </a:cubicBezTo>
                <a:lnTo>
                  <a:pt x="1167891" y="4259787"/>
                </a:lnTo>
                <a:cubicBezTo>
                  <a:pt x="1166335" y="4255268"/>
                  <a:pt x="1165437" y="4250421"/>
                  <a:pt x="1165437" y="4245363"/>
                </a:cubicBezTo>
                <a:cubicBezTo>
                  <a:pt x="1165437" y="4240785"/>
                  <a:pt x="1166155" y="4236386"/>
                  <a:pt x="1167442" y="4232227"/>
                </a:cubicBezTo>
                <a:cubicBezTo>
                  <a:pt x="1167681" y="4231419"/>
                  <a:pt x="1167951" y="4230641"/>
                  <a:pt x="1168220" y="4229833"/>
                </a:cubicBezTo>
                <a:cubicBezTo>
                  <a:pt x="1173427" y="4214991"/>
                  <a:pt x="1186234" y="4203740"/>
                  <a:pt x="1202034" y="4200777"/>
                </a:cubicBezTo>
                <a:lnTo>
                  <a:pt x="1202034" y="4063339"/>
                </a:lnTo>
                <a:lnTo>
                  <a:pt x="1202063" y="4063249"/>
                </a:lnTo>
                <a:cubicBezTo>
                  <a:pt x="1188598" y="4061124"/>
                  <a:pt x="1176838" y="4053913"/>
                  <a:pt x="1168818" y="4043589"/>
                </a:cubicBezTo>
                <a:close/>
                <a:moveTo>
                  <a:pt x="354449" y="4043589"/>
                </a:moveTo>
                <a:lnTo>
                  <a:pt x="336435" y="4054002"/>
                </a:lnTo>
                <a:cubicBezTo>
                  <a:pt x="334819" y="4150476"/>
                  <a:pt x="283111" y="4240037"/>
                  <a:pt x="200342" y="4289680"/>
                </a:cubicBezTo>
                <a:lnTo>
                  <a:pt x="200342" y="4309909"/>
                </a:lnTo>
                <a:cubicBezTo>
                  <a:pt x="213718" y="4311884"/>
                  <a:pt x="225478" y="4318945"/>
                  <a:pt x="233587" y="4329030"/>
                </a:cubicBezTo>
                <a:lnTo>
                  <a:pt x="353521" y="4259787"/>
                </a:lnTo>
                <a:cubicBezTo>
                  <a:pt x="351965" y="4255268"/>
                  <a:pt x="351067" y="4250421"/>
                  <a:pt x="351067" y="4245363"/>
                </a:cubicBezTo>
                <a:cubicBezTo>
                  <a:pt x="351067" y="4240785"/>
                  <a:pt x="351785" y="4236386"/>
                  <a:pt x="353072" y="4232227"/>
                </a:cubicBezTo>
                <a:cubicBezTo>
                  <a:pt x="353312" y="4231419"/>
                  <a:pt x="353581" y="4230641"/>
                  <a:pt x="353850" y="4229833"/>
                </a:cubicBezTo>
                <a:cubicBezTo>
                  <a:pt x="359057" y="4214991"/>
                  <a:pt x="371864" y="4203740"/>
                  <a:pt x="387664" y="4200777"/>
                </a:cubicBezTo>
                <a:lnTo>
                  <a:pt x="387664" y="4063339"/>
                </a:lnTo>
                <a:lnTo>
                  <a:pt x="387694" y="4063249"/>
                </a:lnTo>
                <a:cubicBezTo>
                  <a:pt x="374228" y="4061124"/>
                  <a:pt x="362468" y="4053913"/>
                  <a:pt x="354449" y="4043589"/>
                </a:cubicBezTo>
                <a:close/>
                <a:moveTo>
                  <a:pt x="12000594" y="4021124"/>
                </a:moveTo>
                <a:cubicBezTo>
                  <a:pt x="11959494" y="4021124"/>
                  <a:pt x="11918394" y="4030647"/>
                  <a:pt x="11880884" y="4049693"/>
                </a:cubicBezTo>
                <a:lnTo>
                  <a:pt x="11966615" y="4099187"/>
                </a:lnTo>
                <a:cubicBezTo>
                  <a:pt x="11970700" y="4094370"/>
                  <a:pt x="11975794" y="4090427"/>
                  <a:pt x="11981570" y="4087689"/>
                </a:cubicBezTo>
                <a:lnTo>
                  <a:pt x="12000594" y="4083420"/>
                </a:lnTo>
                <a:lnTo>
                  <a:pt x="12019606" y="4087689"/>
                </a:lnTo>
                <a:cubicBezTo>
                  <a:pt x="12025377" y="4090427"/>
                  <a:pt x="12030472" y="4094370"/>
                  <a:pt x="12034572" y="4099187"/>
                </a:cubicBezTo>
                <a:lnTo>
                  <a:pt x="12120302" y="4049693"/>
                </a:lnTo>
                <a:cubicBezTo>
                  <a:pt x="12082793" y="4030647"/>
                  <a:pt x="12041694" y="4021124"/>
                  <a:pt x="12000594" y="4021124"/>
                </a:cubicBezTo>
                <a:close/>
                <a:moveTo>
                  <a:pt x="11593424" y="4021124"/>
                </a:moveTo>
                <a:cubicBezTo>
                  <a:pt x="11552324" y="4021124"/>
                  <a:pt x="11511223" y="4030647"/>
                  <a:pt x="11473714" y="4049693"/>
                </a:cubicBezTo>
                <a:lnTo>
                  <a:pt x="11559445" y="4099187"/>
                </a:lnTo>
                <a:cubicBezTo>
                  <a:pt x="11563529" y="4094370"/>
                  <a:pt x="11568624" y="4090427"/>
                  <a:pt x="11574400" y="4087689"/>
                </a:cubicBezTo>
                <a:lnTo>
                  <a:pt x="11593423" y="4083420"/>
                </a:lnTo>
                <a:lnTo>
                  <a:pt x="11612436" y="4087689"/>
                </a:lnTo>
                <a:cubicBezTo>
                  <a:pt x="11618208" y="4090427"/>
                  <a:pt x="11623303" y="4094370"/>
                  <a:pt x="11627402" y="4099187"/>
                </a:cubicBezTo>
                <a:lnTo>
                  <a:pt x="11713132" y="4049693"/>
                </a:lnTo>
                <a:cubicBezTo>
                  <a:pt x="11675624" y="4030647"/>
                  <a:pt x="11634524" y="4021124"/>
                  <a:pt x="11593424" y="4021124"/>
                </a:cubicBezTo>
                <a:close/>
                <a:moveTo>
                  <a:pt x="11186224" y="4021124"/>
                </a:moveTo>
                <a:cubicBezTo>
                  <a:pt x="11145124" y="4021124"/>
                  <a:pt x="11104024" y="4030647"/>
                  <a:pt x="11066515" y="4049693"/>
                </a:cubicBezTo>
                <a:lnTo>
                  <a:pt x="11152245" y="4099187"/>
                </a:lnTo>
                <a:cubicBezTo>
                  <a:pt x="11156330" y="4094370"/>
                  <a:pt x="11161424" y="4090427"/>
                  <a:pt x="11167199" y="4087689"/>
                </a:cubicBezTo>
                <a:lnTo>
                  <a:pt x="11186224" y="4083420"/>
                </a:lnTo>
                <a:lnTo>
                  <a:pt x="11205237" y="4087689"/>
                </a:lnTo>
                <a:cubicBezTo>
                  <a:pt x="11211008" y="4090427"/>
                  <a:pt x="11216102" y="4094370"/>
                  <a:pt x="11220202" y="4099187"/>
                </a:cubicBezTo>
                <a:lnTo>
                  <a:pt x="11305933" y="4049693"/>
                </a:lnTo>
                <a:cubicBezTo>
                  <a:pt x="11268424" y="4030647"/>
                  <a:pt x="11227324" y="4021124"/>
                  <a:pt x="11186224" y="4021124"/>
                </a:cubicBezTo>
                <a:close/>
                <a:moveTo>
                  <a:pt x="10779054" y="4021124"/>
                </a:moveTo>
                <a:cubicBezTo>
                  <a:pt x="10737954" y="4021124"/>
                  <a:pt x="10696854" y="4030647"/>
                  <a:pt x="10659345" y="4049693"/>
                </a:cubicBezTo>
                <a:lnTo>
                  <a:pt x="10745075" y="4099187"/>
                </a:lnTo>
                <a:cubicBezTo>
                  <a:pt x="10749159" y="4094370"/>
                  <a:pt x="10754254" y="4090427"/>
                  <a:pt x="10760029" y="4087689"/>
                </a:cubicBezTo>
                <a:lnTo>
                  <a:pt x="10779054" y="4083420"/>
                </a:lnTo>
                <a:lnTo>
                  <a:pt x="10798067" y="4087689"/>
                </a:lnTo>
                <a:cubicBezTo>
                  <a:pt x="10803838" y="4090427"/>
                  <a:pt x="10808933" y="4094370"/>
                  <a:pt x="10813032" y="4099187"/>
                </a:cubicBezTo>
                <a:lnTo>
                  <a:pt x="10898763" y="4049693"/>
                </a:lnTo>
                <a:cubicBezTo>
                  <a:pt x="10861253" y="4030647"/>
                  <a:pt x="10820154" y="4021124"/>
                  <a:pt x="10779054" y="4021124"/>
                </a:cubicBezTo>
                <a:close/>
                <a:moveTo>
                  <a:pt x="10371854" y="4021094"/>
                </a:moveTo>
                <a:cubicBezTo>
                  <a:pt x="10330754" y="4021094"/>
                  <a:pt x="10289654" y="4030617"/>
                  <a:pt x="10252145" y="4049663"/>
                </a:cubicBezTo>
                <a:lnTo>
                  <a:pt x="10337859" y="4099147"/>
                </a:lnTo>
                <a:lnTo>
                  <a:pt x="10337846" y="4099157"/>
                </a:lnTo>
                <a:lnTo>
                  <a:pt x="10337876" y="4099157"/>
                </a:lnTo>
                <a:lnTo>
                  <a:pt x="10337859" y="4099147"/>
                </a:lnTo>
                <a:lnTo>
                  <a:pt x="10352800" y="4087659"/>
                </a:lnTo>
                <a:cubicBezTo>
                  <a:pt x="10358575" y="4084921"/>
                  <a:pt x="10365031" y="4083387"/>
                  <a:pt x="10371839" y="4083387"/>
                </a:cubicBezTo>
                <a:cubicBezTo>
                  <a:pt x="10385454" y="4083387"/>
                  <a:pt x="10397633" y="4089522"/>
                  <a:pt x="10405832" y="4099157"/>
                </a:cubicBezTo>
                <a:lnTo>
                  <a:pt x="10491563" y="4049663"/>
                </a:lnTo>
                <a:cubicBezTo>
                  <a:pt x="10454054" y="4030617"/>
                  <a:pt x="10412954" y="4021094"/>
                  <a:pt x="10371854" y="4021094"/>
                </a:cubicBezTo>
                <a:close/>
                <a:moveTo>
                  <a:pt x="9964684" y="4021094"/>
                </a:moveTo>
                <a:cubicBezTo>
                  <a:pt x="9923584" y="4021094"/>
                  <a:pt x="9882484" y="4030617"/>
                  <a:pt x="9844975" y="4049663"/>
                </a:cubicBezTo>
                <a:lnTo>
                  <a:pt x="9930689" y="4099147"/>
                </a:lnTo>
                <a:lnTo>
                  <a:pt x="9930676" y="4099157"/>
                </a:lnTo>
                <a:lnTo>
                  <a:pt x="9930706" y="4099157"/>
                </a:lnTo>
                <a:lnTo>
                  <a:pt x="9930689" y="4099147"/>
                </a:lnTo>
                <a:lnTo>
                  <a:pt x="9945630" y="4087659"/>
                </a:lnTo>
                <a:cubicBezTo>
                  <a:pt x="9951406" y="4084921"/>
                  <a:pt x="9957862" y="4083387"/>
                  <a:pt x="9964669" y="4083387"/>
                </a:cubicBezTo>
                <a:cubicBezTo>
                  <a:pt x="9978284" y="4083387"/>
                  <a:pt x="9990463" y="4089522"/>
                  <a:pt x="9998662" y="4099157"/>
                </a:cubicBezTo>
                <a:lnTo>
                  <a:pt x="10084394" y="4049663"/>
                </a:lnTo>
                <a:cubicBezTo>
                  <a:pt x="10046885" y="4030617"/>
                  <a:pt x="10005784" y="4021094"/>
                  <a:pt x="9964684" y="4021094"/>
                </a:cubicBezTo>
                <a:close/>
                <a:moveTo>
                  <a:pt x="9557515" y="4021094"/>
                </a:moveTo>
                <a:cubicBezTo>
                  <a:pt x="9516414" y="4021094"/>
                  <a:pt x="9475314" y="4030617"/>
                  <a:pt x="9437805" y="4049663"/>
                </a:cubicBezTo>
                <a:lnTo>
                  <a:pt x="9523519" y="4099147"/>
                </a:lnTo>
                <a:lnTo>
                  <a:pt x="9523506" y="4099157"/>
                </a:lnTo>
                <a:lnTo>
                  <a:pt x="9523536" y="4099157"/>
                </a:lnTo>
                <a:lnTo>
                  <a:pt x="9523519" y="4099147"/>
                </a:lnTo>
                <a:lnTo>
                  <a:pt x="9538460" y="4087659"/>
                </a:lnTo>
                <a:cubicBezTo>
                  <a:pt x="9544236" y="4084921"/>
                  <a:pt x="9550692" y="4083387"/>
                  <a:pt x="9557499" y="4083387"/>
                </a:cubicBezTo>
                <a:cubicBezTo>
                  <a:pt x="9571115" y="4083387"/>
                  <a:pt x="9583293" y="4089522"/>
                  <a:pt x="9591492" y="4099157"/>
                </a:cubicBezTo>
                <a:lnTo>
                  <a:pt x="9677224" y="4049663"/>
                </a:lnTo>
                <a:cubicBezTo>
                  <a:pt x="9639714" y="4030617"/>
                  <a:pt x="9598614" y="4021094"/>
                  <a:pt x="9557515" y="4021094"/>
                </a:cubicBezTo>
                <a:close/>
                <a:moveTo>
                  <a:pt x="9150314" y="4021094"/>
                </a:moveTo>
                <a:cubicBezTo>
                  <a:pt x="9109214" y="4021094"/>
                  <a:pt x="9068114" y="4030617"/>
                  <a:pt x="9030605" y="4049663"/>
                </a:cubicBezTo>
                <a:lnTo>
                  <a:pt x="9116320" y="4099147"/>
                </a:lnTo>
                <a:lnTo>
                  <a:pt x="9116307" y="4099157"/>
                </a:lnTo>
                <a:lnTo>
                  <a:pt x="9116337" y="4099157"/>
                </a:lnTo>
                <a:lnTo>
                  <a:pt x="9116320" y="4099147"/>
                </a:lnTo>
                <a:lnTo>
                  <a:pt x="9131261" y="4087659"/>
                </a:lnTo>
                <a:cubicBezTo>
                  <a:pt x="9137036" y="4084921"/>
                  <a:pt x="9143491" y="4083387"/>
                  <a:pt x="9150299" y="4083387"/>
                </a:cubicBezTo>
                <a:cubicBezTo>
                  <a:pt x="9163915" y="4083387"/>
                  <a:pt x="9176094" y="4089522"/>
                  <a:pt x="9184293" y="4099157"/>
                </a:cubicBezTo>
                <a:lnTo>
                  <a:pt x="9270023" y="4049663"/>
                </a:lnTo>
                <a:cubicBezTo>
                  <a:pt x="9232514" y="4030617"/>
                  <a:pt x="9191414" y="4021094"/>
                  <a:pt x="9150314" y="4021094"/>
                </a:cubicBezTo>
                <a:close/>
                <a:moveTo>
                  <a:pt x="8743145" y="4021094"/>
                </a:moveTo>
                <a:cubicBezTo>
                  <a:pt x="8702045" y="4021094"/>
                  <a:pt x="8660945" y="4030617"/>
                  <a:pt x="8623435" y="4049663"/>
                </a:cubicBezTo>
                <a:lnTo>
                  <a:pt x="8709149" y="4099147"/>
                </a:lnTo>
                <a:lnTo>
                  <a:pt x="8709136" y="4099157"/>
                </a:lnTo>
                <a:lnTo>
                  <a:pt x="8709166" y="4099157"/>
                </a:lnTo>
                <a:lnTo>
                  <a:pt x="8709149" y="4099147"/>
                </a:lnTo>
                <a:lnTo>
                  <a:pt x="8724091" y="4087659"/>
                </a:lnTo>
                <a:cubicBezTo>
                  <a:pt x="8729866" y="4084921"/>
                  <a:pt x="8736322" y="4083387"/>
                  <a:pt x="8743129" y="4083387"/>
                </a:cubicBezTo>
                <a:cubicBezTo>
                  <a:pt x="8756745" y="4083387"/>
                  <a:pt x="8768924" y="4089522"/>
                  <a:pt x="8777123" y="4099157"/>
                </a:cubicBezTo>
                <a:lnTo>
                  <a:pt x="8862853" y="4049663"/>
                </a:lnTo>
                <a:cubicBezTo>
                  <a:pt x="8825344" y="4030617"/>
                  <a:pt x="8784245" y="4021094"/>
                  <a:pt x="8743145" y="4021094"/>
                </a:cubicBezTo>
                <a:close/>
                <a:moveTo>
                  <a:pt x="8335945" y="4021094"/>
                </a:moveTo>
                <a:cubicBezTo>
                  <a:pt x="8294845" y="4021094"/>
                  <a:pt x="8253745" y="4030617"/>
                  <a:pt x="8216236" y="4049663"/>
                </a:cubicBezTo>
                <a:lnTo>
                  <a:pt x="8301949" y="4099147"/>
                </a:lnTo>
                <a:lnTo>
                  <a:pt x="8301936" y="4099157"/>
                </a:lnTo>
                <a:lnTo>
                  <a:pt x="8301966" y="4099157"/>
                </a:lnTo>
                <a:lnTo>
                  <a:pt x="8301949" y="4099147"/>
                </a:lnTo>
                <a:lnTo>
                  <a:pt x="8316891" y="4087659"/>
                </a:lnTo>
                <a:cubicBezTo>
                  <a:pt x="8322667" y="4084921"/>
                  <a:pt x="8329123" y="4083387"/>
                  <a:pt x="8335930" y="4083387"/>
                </a:cubicBezTo>
                <a:cubicBezTo>
                  <a:pt x="8349545" y="4083387"/>
                  <a:pt x="8361724" y="4089522"/>
                  <a:pt x="8369923" y="4099157"/>
                </a:cubicBezTo>
                <a:lnTo>
                  <a:pt x="8455654" y="4049663"/>
                </a:lnTo>
                <a:cubicBezTo>
                  <a:pt x="8418145" y="4030617"/>
                  <a:pt x="8377045" y="4021094"/>
                  <a:pt x="8335945" y="4021094"/>
                </a:cubicBezTo>
                <a:close/>
                <a:moveTo>
                  <a:pt x="7928775" y="4021094"/>
                </a:moveTo>
                <a:cubicBezTo>
                  <a:pt x="7887675" y="4021094"/>
                  <a:pt x="7846575" y="4030617"/>
                  <a:pt x="7809066" y="4049663"/>
                </a:cubicBezTo>
                <a:lnTo>
                  <a:pt x="7894780" y="4099147"/>
                </a:lnTo>
                <a:lnTo>
                  <a:pt x="7894767" y="4099157"/>
                </a:lnTo>
                <a:lnTo>
                  <a:pt x="7894797" y="4099157"/>
                </a:lnTo>
                <a:lnTo>
                  <a:pt x="7894780" y="4099147"/>
                </a:lnTo>
                <a:lnTo>
                  <a:pt x="7909721" y="4087659"/>
                </a:lnTo>
                <a:cubicBezTo>
                  <a:pt x="7915497" y="4084921"/>
                  <a:pt x="7921953" y="4083387"/>
                  <a:pt x="7928760" y="4083387"/>
                </a:cubicBezTo>
                <a:cubicBezTo>
                  <a:pt x="7942375" y="4083387"/>
                  <a:pt x="7954555" y="4089522"/>
                  <a:pt x="7962754" y="4099157"/>
                </a:cubicBezTo>
                <a:lnTo>
                  <a:pt x="8048484" y="4049663"/>
                </a:lnTo>
                <a:cubicBezTo>
                  <a:pt x="8010975" y="4030617"/>
                  <a:pt x="7969875" y="4021094"/>
                  <a:pt x="7928775" y="4021094"/>
                </a:cubicBezTo>
                <a:close/>
                <a:moveTo>
                  <a:pt x="7521575" y="4021094"/>
                </a:moveTo>
                <a:cubicBezTo>
                  <a:pt x="7480475" y="4021094"/>
                  <a:pt x="7439375" y="4030617"/>
                  <a:pt x="7401866" y="4049663"/>
                </a:cubicBezTo>
                <a:lnTo>
                  <a:pt x="7487580" y="4099147"/>
                </a:lnTo>
                <a:lnTo>
                  <a:pt x="7487567" y="4099157"/>
                </a:lnTo>
                <a:lnTo>
                  <a:pt x="7487597" y="4099157"/>
                </a:lnTo>
                <a:lnTo>
                  <a:pt x="7487580" y="4099147"/>
                </a:lnTo>
                <a:lnTo>
                  <a:pt x="7502522" y="4087659"/>
                </a:lnTo>
                <a:cubicBezTo>
                  <a:pt x="7508297" y="4084921"/>
                  <a:pt x="7514753" y="4083387"/>
                  <a:pt x="7521560" y="4083387"/>
                </a:cubicBezTo>
                <a:cubicBezTo>
                  <a:pt x="7535175" y="4083387"/>
                  <a:pt x="7547355" y="4089522"/>
                  <a:pt x="7555554" y="4099157"/>
                </a:cubicBezTo>
                <a:lnTo>
                  <a:pt x="7641284" y="4049663"/>
                </a:lnTo>
                <a:cubicBezTo>
                  <a:pt x="7603775" y="4030617"/>
                  <a:pt x="7562675" y="4021094"/>
                  <a:pt x="7521575" y="4021094"/>
                </a:cubicBezTo>
                <a:close/>
                <a:moveTo>
                  <a:pt x="7114405" y="4021094"/>
                </a:moveTo>
                <a:cubicBezTo>
                  <a:pt x="7073305" y="4021094"/>
                  <a:pt x="7032205" y="4030617"/>
                  <a:pt x="6994696" y="4049663"/>
                </a:cubicBezTo>
                <a:lnTo>
                  <a:pt x="7080410" y="4099147"/>
                </a:lnTo>
                <a:lnTo>
                  <a:pt x="7080397" y="4099157"/>
                </a:lnTo>
                <a:lnTo>
                  <a:pt x="7080427" y="4099157"/>
                </a:lnTo>
                <a:lnTo>
                  <a:pt x="7080410" y="4099147"/>
                </a:lnTo>
                <a:lnTo>
                  <a:pt x="7095352" y="4087659"/>
                </a:lnTo>
                <a:cubicBezTo>
                  <a:pt x="7101127" y="4084921"/>
                  <a:pt x="7107583" y="4083387"/>
                  <a:pt x="7114391" y="4083387"/>
                </a:cubicBezTo>
                <a:cubicBezTo>
                  <a:pt x="7128005" y="4083387"/>
                  <a:pt x="7140184" y="4089522"/>
                  <a:pt x="7148383" y="4099157"/>
                </a:cubicBezTo>
                <a:lnTo>
                  <a:pt x="7234115" y="4049663"/>
                </a:lnTo>
                <a:cubicBezTo>
                  <a:pt x="7196606" y="4030617"/>
                  <a:pt x="7155505" y="4021094"/>
                  <a:pt x="7114405" y="4021094"/>
                </a:cubicBezTo>
                <a:close/>
                <a:moveTo>
                  <a:pt x="6707206" y="4021094"/>
                </a:moveTo>
                <a:cubicBezTo>
                  <a:pt x="6666106" y="4021094"/>
                  <a:pt x="6625006" y="4030617"/>
                  <a:pt x="6587496" y="4049663"/>
                </a:cubicBezTo>
                <a:lnTo>
                  <a:pt x="6673210" y="4099147"/>
                </a:lnTo>
                <a:lnTo>
                  <a:pt x="6673197" y="4099157"/>
                </a:lnTo>
                <a:lnTo>
                  <a:pt x="6673227" y="4099157"/>
                </a:lnTo>
                <a:lnTo>
                  <a:pt x="6673210" y="4099147"/>
                </a:lnTo>
                <a:lnTo>
                  <a:pt x="6688152" y="4087659"/>
                </a:lnTo>
                <a:cubicBezTo>
                  <a:pt x="6693927" y="4084921"/>
                  <a:pt x="6700383" y="4083387"/>
                  <a:pt x="6707191" y="4083387"/>
                </a:cubicBezTo>
                <a:cubicBezTo>
                  <a:pt x="6720806" y="4083387"/>
                  <a:pt x="6732985" y="4089522"/>
                  <a:pt x="6741184" y="4099157"/>
                </a:cubicBezTo>
                <a:lnTo>
                  <a:pt x="6826915" y="4049663"/>
                </a:lnTo>
                <a:cubicBezTo>
                  <a:pt x="6789406" y="4030617"/>
                  <a:pt x="6748306" y="4021094"/>
                  <a:pt x="6707206" y="4021094"/>
                </a:cubicBezTo>
                <a:close/>
                <a:moveTo>
                  <a:pt x="6300036" y="4021094"/>
                </a:moveTo>
                <a:cubicBezTo>
                  <a:pt x="6258936" y="4021094"/>
                  <a:pt x="6217836" y="4030617"/>
                  <a:pt x="6180326" y="4049663"/>
                </a:cubicBezTo>
                <a:lnTo>
                  <a:pt x="6266041" y="4099147"/>
                </a:lnTo>
                <a:lnTo>
                  <a:pt x="6266028" y="4099157"/>
                </a:lnTo>
                <a:lnTo>
                  <a:pt x="6266058" y="4099157"/>
                </a:lnTo>
                <a:lnTo>
                  <a:pt x="6266041" y="4099147"/>
                </a:lnTo>
                <a:lnTo>
                  <a:pt x="6280982" y="4087659"/>
                </a:lnTo>
                <a:cubicBezTo>
                  <a:pt x="6286757" y="4084921"/>
                  <a:pt x="6293213" y="4083387"/>
                  <a:pt x="6300021" y="4083387"/>
                </a:cubicBezTo>
                <a:cubicBezTo>
                  <a:pt x="6313636" y="4083387"/>
                  <a:pt x="6325815" y="4089522"/>
                  <a:pt x="6334014" y="4099157"/>
                </a:cubicBezTo>
                <a:lnTo>
                  <a:pt x="6419745" y="4049663"/>
                </a:lnTo>
                <a:cubicBezTo>
                  <a:pt x="6382236" y="4030617"/>
                  <a:pt x="6341136" y="4021094"/>
                  <a:pt x="6300036" y="4021094"/>
                </a:cubicBezTo>
                <a:close/>
                <a:moveTo>
                  <a:pt x="5892866" y="4021094"/>
                </a:moveTo>
                <a:cubicBezTo>
                  <a:pt x="5851766" y="4021094"/>
                  <a:pt x="5810666" y="4030617"/>
                  <a:pt x="5773157" y="4049663"/>
                </a:cubicBezTo>
                <a:lnTo>
                  <a:pt x="5858871" y="4099147"/>
                </a:lnTo>
                <a:lnTo>
                  <a:pt x="5858858" y="4099157"/>
                </a:lnTo>
                <a:lnTo>
                  <a:pt x="5858888" y="4099157"/>
                </a:lnTo>
                <a:lnTo>
                  <a:pt x="5858871" y="4099147"/>
                </a:lnTo>
                <a:lnTo>
                  <a:pt x="5873813" y="4087659"/>
                </a:lnTo>
                <a:cubicBezTo>
                  <a:pt x="5879588" y="4084921"/>
                  <a:pt x="5886044" y="4083387"/>
                  <a:pt x="5892851" y="4083387"/>
                </a:cubicBezTo>
                <a:cubicBezTo>
                  <a:pt x="5906466" y="4083387"/>
                  <a:pt x="5918645" y="4089522"/>
                  <a:pt x="5926845" y="4099157"/>
                </a:cubicBezTo>
                <a:lnTo>
                  <a:pt x="6012575" y="4049663"/>
                </a:lnTo>
                <a:cubicBezTo>
                  <a:pt x="5975066" y="4030617"/>
                  <a:pt x="5933966" y="4021094"/>
                  <a:pt x="5892866" y="4021094"/>
                </a:cubicBezTo>
                <a:close/>
                <a:moveTo>
                  <a:pt x="5485667" y="4021094"/>
                </a:moveTo>
                <a:cubicBezTo>
                  <a:pt x="5444566" y="4021094"/>
                  <a:pt x="5403466" y="4030617"/>
                  <a:pt x="5365958" y="4049663"/>
                </a:cubicBezTo>
                <a:lnTo>
                  <a:pt x="5451671" y="4099147"/>
                </a:lnTo>
                <a:lnTo>
                  <a:pt x="5451658" y="4099157"/>
                </a:lnTo>
                <a:lnTo>
                  <a:pt x="5451688" y="4099157"/>
                </a:lnTo>
                <a:lnTo>
                  <a:pt x="5451671" y="4099147"/>
                </a:lnTo>
                <a:lnTo>
                  <a:pt x="5466613" y="4087659"/>
                </a:lnTo>
                <a:cubicBezTo>
                  <a:pt x="5472388" y="4084921"/>
                  <a:pt x="5478844" y="4083387"/>
                  <a:pt x="5485651" y="4083387"/>
                </a:cubicBezTo>
                <a:cubicBezTo>
                  <a:pt x="5499266" y="4083387"/>
                  <a:pt x="5511445" y="4089522"/>
                  <a:pt x="5519644" y="4099157"/>
                </a:cubicBezTo>
                <a:lnTo>
                  <a:pt x="5605375" y="4049663"/>
                </a:lnTo>
                <a:cubicBezTo>
                  <a:pt x="5567866" y="4030617"/>
                  <a:pt x="5526766" y="4021094"/>
                  <a:pt x="5485667" y="4021094"/>
                </a:cubicBezTo>
                <a:close/>
                <a:moveTo>
                  <a:pt x="5078496" y="4021094"/>
                </a:moveTo>
                <a:cubicBezTo>
                  <a:pt x="5037396" y="4021094"/>
                  <a:pt x="4996296" y="4030617"/>
                  <a:pt x="4958787" y="4049663"/>
                </a:cubicBezTo>
                <a:lnTo>
                  <a:pt x="5044501" y="4099147"/>
                </a:lnTo>
                <a:lnTo>
                  <a:pt x="5044488" y="4099157"/>
                </a:lnTo>
                <a:lnTo>
                  <a:pt x="5044519" y="4099157"/>
                </a:lnTo>
                <a:lnTo>
                  <a:pt x="5044501" y="4099147"/>
                </a:lnTo>
                <a:lnTo>
                  <a:pt x="5059443" y="4087659"/>
                </a:lnTo>
                <a:cubicBezTo>
                  <a:pt x="5065218" y="4084921"/>
                  <a:pt x="5071674" y="4083387"/>
                  <a:pt x="5078481" y="4083387"/>
                </a:cubicBezTo>
                <a:cubicBezTo>
                  <a:pt x="5092096" y="4083387"/>
                  <a:pt x="5104275" y="4089522"/>
                  <a:pt x="5112474" y="4099157"/>
                </a:cubicBezTo>
                <a:lnTo>
                  <a:pt x="5198205" y="4049663"/>
                </a:lnTo>
                <a:cubicBezTo>
                  <a:pt x="5160696" y="4030617"/>
                  <a:pt x="5119596" y="4021094"/>
                  <a:pt x="5078496" y="4021094"/>
                </a:cubicBezTo>
                <a:close/>
                <a:moveTo>
                  <a:pt x="4671297" y="4021094"/>
                </a:moveTo>
                <a:cubicBezTo>
                  <a:pt x="4630196" y="4021094"/>
                  <a:pt x="4589096" y="4030617"/>
                  <a:pt x="4551587" y="4049663"/>
                </a:cubicBezTo>
                <a:lnTo>
                  <a:pt x="4637301" y="4099147"/>
                </a:lnTo>
                <a:lnTo>
                  <a:pt x="4637289" y="4099157"/>
                </a:lnTo>
                <a:lnTo>
                  <a:pt x="4637318" y="4099157"/>
                </a:lnTo>
                <a:lnTo>
                  <a:pt x="4637301" y="4099147"/>
                </a:lnTo>
                <a:lnTo>
                  <a:pt x="4652243" y="4087659"/>
                </a:lnTo>
                <a:cubicBezTo>
                  <a:pt x="4658018" y="4084921"/>
                  <a:pt x="4664474" y="4083387"/>
                  <a:pt x="4671281" y="4083387"/>
                </a:cubicBezTo>
                <a:cubicBezTo>
                  <a:pt x="4684897" y="4083387"/>
                  <a:pt x="4697076" y="4089522"/>
                  <a:pt x="4705276" y="4099157"/>
                </a:cubicBezTo>
                <a:lnTo>
                  <a:pt x="4791006" y="4049663"/>
                </a:lnTo>
                <a:cubicBezTo>
                  <a:pt x="4753497" y="4030617"/>
                  <a:pt x="4712397" y="4021094"/>
                  <a:pt x="4671297" y="4021094"/>
                </a:cubicBezTo>
                <a:close/>
                <a:moveTo>
                  <a:pt x="4264127" y="4021094"/>
                </a:moveTo>
                <a:cubicBezTo>
                  <a:pt x="4223027" y="4021094"/>
                  <a:pt x="4181927" y="4030617"/>
                  <a:pt x="4144417" y="4049663"/>
                </a:cubicBezTo>
                <a:lnTo>
                  <a:pt x="4230131" y="4099147"/>
                </a:lnTo>
                <a:lnTo>
                  <a:pt x="4230118" y="4099157"/>
                </a:lnTo>
                <a:lnTo>
                  <a:pt x="4230148" y="4099157"/>
                </a:lnTo>
                <a:lnTo>
                  <a:pt x="4230131" y="4099147"/>
                </a:lnTo>
                <a:lnTo>
                  <a:pt x="4245073" y="4087659"/>
                </a:lnTo>
                <a:cubicBezTo>
                  <a:pt x="4250848" y="4084921"/>
                  <a:pt x="4257304" y="4083387"/>
                  <a:pt x="4264113" y="4083387"/>
                </a:cubicBezTo>
                <a:cubicBezTo>
                  <a:pt x="4277728" y="4083387"/>
                  <a:pt x="4289906" y="4089522"/>
                  <a:pt x="4298105" y="4099157"/>
                </a:cubicBezTo>
                <a:lnTo>
                  <a:pt x="4383837" y="4049663"/>
                </a:lnTo>
                <a:cubicBezTo>
                  <a:pt x="4346327" y="4030617"/>
                  <a:pt x="4305227" y="4021094"/>
                  <a:pt x="4264127" y="4021094"/>
                </a:cubicBezTo>
                <a:close/>
                <a:moveTo>
                  <a:pt x="3856927" y="4021094"/>
                </a:moveTo>
                <a:cubicBezTo>
                  <a:pt x="3815827" y="4021094"/>
                  <a:pt x="3774727" y="4030617"/>
                  <a:pt x="3737217" y="4049663"/>
                </a:cubicBezTo>
                <a:lnTo>
                  <a:pt x="3822931" y="4099147"/>
                </a:lnTo>
                <a:lnTo>
                  <a:pt x="3822918" y="4099157"/>
                </a:lnTo>
                <a:lnTo>
                  <a:pt x="3822948" y="4099157"/>
                </a:lnTo>
                <a:lnTo>
                  <a:pt x="3822931" y="4099147"/>
                </a:lnTo>
                <a:lnTo>
                  <a:pt x="3837873" y="4087659"/>
                </a:lnTo>
                <a:cubicBezTo>
                  <a:pt x="3843649" y="4084921"/>
                  <a:pt x="3850105" y="4083387"/>
                  <a:pt x="3856912" y="4083387"/>
                </a:cubicBezTo>
                <a:cubicBezTo>
                  <a:pt x="3870527" y="4083387"/>
                  <a:pt x="3882706" y="4089522"/>
                  <a:pt x="3890905" y="4099157"/>
                </a:cubicBezTo>
                <a:lnTo>
                  <a:pt x="3976636" y="4049663"/>
                </a:lnTo>
                <a:cubicBezTo>
                  <a:pt x="3939127" y="4030617"/>
                  <a:pt x="3898027" y="4021094"/>
                  <a:pt x="3856927" y="4021094"/>
                </a:cubicBezTo>
                <a:close/>
                <a:moveTo>
                  <a:pt x="3449757" y="4021094"/>
                </a:moveTo>
                <a:cubicBezTo>
                  <a:pt x="3408657" y="4021094"/>
                  <a:pt x="3367557" y="4030617"/>
                  <a:pt x="3330048" y="4049663"/>
                </a:cubicBezTo>
                <a:lnTo>
                  <a:pt x="3415762" y="4099147"/>
                </a:lnTo>
                <a:lnTo>
                  <a:pt x="3415749" y="4099157"/>
                </a:lnTo>
                <a:lnTo>
                  <a:pt x="3415779" y="4099157"/>
                </a:lnTo>
                <a:lnTo>
                  <a:pt x="3415762" y="4099147"/>
                </a:lnTo>
                <a:lnTo>
                  <a:pt x="3430703" y="4087659"/>
                </a:lnTo>
                <a:cubicBezTo>
                  <a:pt x="3436478" y="4084921"/>
                  <a:pt x="3442934" y="4083387"/>
                  <a:pt x="3449742" y="4083387"/>
                </a:cubicBezTo>
                <a:cubicBezTo>
                  <a:pt x="3463357" y="4083387"/>
                  <a:pt x="3475536" y="4089522"/>
                  <a:pt x="3483735" y="4099157"/>
                </a:cubicBezTo>
                <a:lnTo>
                  <a:pt x="3569466" y="4049663"/>
                </a:lnTo>
                <a:cubicBezTo>
                  <a:pt x="3531957" y="4030617"/>
                  <a:pt x="3490857" y="4021094"/>
                  <a:pt x="3449757" y="4021094"/>
                </a:cubicBezTo>
                <a:close/>
                <a:moveTo>
                  <a:pt x="3042557" y="4021094"/>
                </a:moveTo>
                <a:cubicBezTo>
                  <a:pt x="3001457" y="4021094"/>
                  <a:pt x="2960357" y="4030617"/>
                  <a:pt x="2922848" y="4049663"/>
                </a:cubicBezTo>
                <a:lnTo>
                  <a:pt x="3008562" y="4099147"/>
                </a:lnTo>
                <a:lnTo>
                  <a:pt x="3008549" y="4099157"/>
                </a:lnTo>
                <a:lnTo>
                  <a:pt x="3008579" y="4099157"/>
                </a:lnTo>
                <a:lnTo>
                  <a:pt x="3008562" y="4099147"/>
                </a:lnTo>
                <a:lnTo>
                  <a:pt x="3023504" y="4087659"/>
                </a:lnTo>
                <a:cubicBezTo>
                  <a:pt x="3029279" y="4084921"/>
                  <a:pt x="3035735" y="4083387"/>
                  <a:pt x="3042542" y="4083387"/>
                </a:cubicBezTo>
                <a:cubicBezTo>
                  <a:pt x="3056157" y="4083387"/>
                  <a:pt x="3068336" y="4089522"/>
                  <a:pt x="3076535" y="4099157"/>
                </a:cubicBezTo>
                <a:lnTo>
                  <a:pt x="3162266" y="4049663"/>
                </a:lnTo>
                <a:cubicBezTo>
                  <a:pt x="3124757" y="4030617"/>
                  <a:pt x="3083657" y="4021094"/>
                  <a:pt x="3042557" y="4021094"/>
                </a:cubicBezTo>
                <a:close/>
                <a:moveTo>
                  <a:pt x="2635387" y="4021094"/>
                </a:moveTo>
                <a:cubicBezTo>
                  <a:pt x="2594287" y="4021094"/>
                  <a:pt x="2553187" y="4030617"/>
                  <a:pt x="2515678" y="4049663"/>
                </a:cubicBezTo>
                <a:lnTo>
                  <a:pt x="2601392" y="4099147"/>
                </a:lnTo>
                <a:lnTo>
                  <a:pt x="2601379" y="4099157"/>
                </a:lnTo>
                <a:lnTo>
                  <a:pt x="2601409" y="4099157"/>
                </a:lnTo>
                <a:lnTo>
                  <a:pt x="2601392" y="4099147"/>
                </a:lnTo>
                <a:lnTo>
                  <a:pt x="2616334" y="4087659"/>
                </a:lnTo>
                <a:cubicBezTo>
                  <a:pt x="2622109" y="4084921"/>
                  <a:pt x="2628565" y="4083387"/>
                  <a:pt x="2635372" y="4083387"/>
                </a:cubicBezTo>
                <a:cubicBezTo>
                  <a:pt x="2648987" y="4083387"/>
                  <a:pt x="2661166" y="4089522"/>
                  <a:pt x="2669365" y="4099157"/>
                </a:cubicBezTo>
                <a:lnTo>
                  <a:pt x="2755096" y="4049663"/>
                </a:lnTo>
                <a:cubicBezTo>
                  <a:pt x="2717587" y="4030617"/>
                  <a:pt x="2676487" y="4021094"/>
                  <a:pt x="2635387" y="4021094"/>
                </a:cubicBezTo>
                <a:close/>
                <a:moveTo>
                  <a:pt x="2228217" y="4021094"/>
                </a:moveTo>
                <a:cubicBezTo>
                  <a:pt x="2187117" y="4021094"/>
                  <a:pt x="2146017" y="4030617"/>
                  <a:pt x="2108508" y="4049663"/>
                </a:cubicBezTo>
                <a:lnTo>
                  <a:pt x="2194222" y="4099147"/>
                </a:lnTo>
                <a:lnTo>
                  <a:pt x="2194209" y="4099157"/>
                </a:lnTo>
                <a:lnTo>
                  <a:pt x="2194239" y="4099157"/>
                </a:lnTo>
                <a:lnTo>
                  <a:pt x="2194222" y="4099147"/>
                </a:lnTo>
                <a:lnTo>
                  <a:pt x="2209164" y="4087659"/>
                </a:lnTo>
                <a:cubicBezTo>
                  <a:pt x="2214939" y="4084921"/>
                  <a:pt x="2221395" y="4083387"/>
                  <a:pt x="2228202" y="4083387"/>
                </a:cubicBezTo>
                <a:cubicBezTo>
                  <a:pt x="2241817" y="4083387"/>
                  <a:pt x="2253996" y="4089522"/>
                  <a:pt x="2262195" y="4099157"/>
                </a:cubicBezTo>
                <a:lnTo>
                  <a:pt x="2347926" y="4049663"/>
                </a:lnTo>
                <a:cubicBezTo>
                  <a:pt x="2310417" y="4030617"/>
                  <a:pt x="2269317" y="4021094"/>
                  <a:pt x="2228217" y="4021094"/>
                </a:cubicBezTo>
                <a:close/>
                <a:moveTo>
                  <a:pt x="1821017" y="4021094"/>
                </a:moveTo>
                <a:cubicBezTo>
                  <a:pt x="1779917" y="4021094"/>
                  <a:pt x="1738817" y="4030617"/>
                  <a:pt x="1701308" y="4049663"/>
                </a:cubicBezTo>
                <a:lnTo>
                  <a:pt x="1787022" y="4099147"/>
                </a:lnTo>
                <a:lnTo>
                  <a:pt x="1787009" y="4099157"/>
                </a:lnTo>
                <a:lnTo>
                  <a:pt x="1787039" y="4099157"/>
                </a:lnTo>
                <a:lnTo>
                  <a:pt x="1787022" y="4099147"/>
                </a:lnTo>
                <a:lnTo>
                  <a:pt x="1801963" y="4087659"/>
                </a:lnTo>
                <a:cubicBezTo>
                  <a:pt x="1807739" y="4084921"/>
                  <a:pt x="1814195" y="4083387"/>
                  <a:pt x="1821002" y="4083387"/>
                </a:cubicBezTo>
                <a:cubicBezTo>
                  <a:pt x="1834618" y="4083387"/>
                  <a:pt x="1846796" y="4089522"/>
                  <a:pt x="1854995" y="4099157"/>
                </a:cubicBezTo>
                <a:lnTo>
                  <a:pt x="1940727" y="4049663"/>
                </a:lnTo>
                <a:cubicBezTo>
                  <a:pt x="1903218" y="4030617"/>
                  <a:pt x="1862118" y="4021094"/>
                  <a:pt x="1821017" y="4021094"/>
                </a:cubicBezTo>
                <a:close/>
                <a:moveTo>
                  <a:pt x="1413848" y="4021094"/>
                </a:moveTo>
                <a:cubicBezTo>
                  <a:pt x="1372748" y="4021094"/>
                  <a:pt x="1331648" y="4030617"/>
                  <a:pt x="1294138" y="4049663"/>
                </a:cubicBezTo>
                <a:lnTo>
                  <a:pt x="1379869" y="4099157"/>
                </a:lnTo>
                <a:cubicBezTo>
                  <a:pt x="1388038" y="4089522"/>
                  <a:pt x="1400247" y="4083387"/>
                  <a:pt x="1413862" y="4083387"/>
                </a:cubicBezTo>
                <a:cubicBezTo>
                  <a:pt x="1420670" y="4083387"/>
                  <a:pt x="1427119" y="4084921"/>
                  <a:pt x="1432890" y="4087659"/>
                </a:cubicBezTo>
                <a:lnTo>
                  <a:pt x="1447843" y="4099148"/>
                </a:lnTo>
                <a:lnTo>
                  <a:pt x="1447826" y="4099157"/>
                </a:lnTo>
                <a:lnTo>
                  <a:pt x="1447855" y="4099157"/>
                </a:lnTo>
                <a:lnTo>
                  <a:pt x="1447843" y="4099148"/>
                </a:lnTo>
                <a:lnTo>
                  <a:pt x="1533557" y="4049663"/>
                </a:lnTo>
                <a:cubicBezTo>
                  <a:pt x="1496048" y="4030617"/>
                  <a:pt x="1454948" y="4021094"/>
                  <a:pt x="1413848" y="4021094"/>
                </a:cubicBezTo>
                <a:close/>
                <a:moveTo>
                  <a:pt x="1006648" y="4021094"/>
                </a:moveTo>
                <a:cubicBezTo>
                  <a:pt x="965548" y="4021094"/>
                  <a:pt x="924448" y="4030617"/>
                  <a:pt x="886938" y="4049663"/>
                </a:cubicBezTo>
                <a:lnTo>
                  <a:pt x="972669" y="4099157"/>
                </a:lnTo>
                <a:cubicBezTo>
                  <a:pt x="980839" y="4089522"/>
                  <a:pt x="993047" y="4083387"/>
                  <a:pt x="1006663" y="4083387"/>
                </a:cubicBezTo>
                <a:cubicBezTo>
                  <a:pt x="1013471" y="4083387"/>
                  <a:pt x="1019919" y="4084921"/>
                  <a:pt x="1025691" y="4087659"/>
                </a:cubicBezTo>
                <a:lnTo>
                  <a:pt x="1040643" y="4099147"/>
                </a:lnTo>
                <a:lnTo>
                  <a:pt x="1040626" y="4099157"/>
                </a:lnTo>
                <a:lnTo>
                  <a:pt x="1040656" y="4099157"/>
                </a:lnTo>
                <a:lnTo>
                  <a:pt x="1040643" y="4099147"/>
                </a:lnTo>
                <a:lnTo>
                  <a:pt x="1126357" y="4049663"/>
                </a:lnTo>
                <a:cubicBezTo>
                  <a:pt x="1088848" y="4030617"/>
                  <a:pt x="1047748" y="4021094"/>
                  <a:pt x="1006648" y="4021094"/>
                </a:cubicBezTo>
                <a:close/>
                <a:moveTo>
                  <a:pt x="599478" y="4021094"/>
                </a:moveTo>
                <a:cubicBezTo>
                  <a:pt x="558378" y="4021094"/>
                  <a:pt x="517278" y="4030617"/>
                  <a:pt x="479768" y="4049663"/>
                </a:cubicBezTo>
                <a:lnTo>
                  <a:pt x="565500" y="4099157"/>
                </a:lnTo>
                <a:cubicBezTo>
                  <a:pt x="573669" y="4089522"/>
                  <a:pt x="585877" y="4083387"/>
                  <a:pt x="599493" y="4083387"/>
                </a:cubicBezTo>
                <a:cubicBezTo>
                  <a:pt x="606301" y="4083387"/>
                  <a:pt x="612749" y="4084921"/>
                  <a:pt x="618521" y="4087659"/>
                </a:cubicBezTo>
                <a:lnTo>
                  <a:pt x="633473" y="4099147"/>
                </a:lnTo>
                <a:lnTo>
                  <a:pt x="633456" y="4099157"/>
                </a:lnTo>
                <a:lnTo>
                  <a:pt x="633486" y="4099157"/>
                </a:lnTo>
                <a:lnTo>
                  <a:pt x="633473" y="4099147"/>
                </a:lnTo>
                <a:lnTo>
                  <a:pt x="719187" y="4049663"/>
                </a:lnTo>
                <a:cubicBezTo>
                  <a:pt x="681678" y="4030617"/>
                  <a:pt x="640578" y="4021094"/>
                  <a:pt x="599478" y="4021094"/>
                </a:cubicBezTo>
                <a:close/>
                <a:moveTo>
                  <a:pt x="192308" y="4021094"/>
                </a:moveTo>
                <a:cubicBezTo>
                  <a:pt x="151208" y="4021094"/>
                  <a:pt x="110108" y="4030617"/>
                  <a:pt x="72599" y="4049663"/>
                </a:cubicBezTo>
                <a:lnTo>
                  <a:pt x="158330" y="4099157"/>
                </a:lnTo>
                <a:cubicBezTo>
                  <a:pt x="166499" y="4089522"/>
                  <a:pt x="178708" y="4083387"/>
                  <a:pt x="192323" y="4083387"/>
                </a:cubicBezTo>
                <a:cubicBezTo>
                  <a:pt x="199131" y="4083387"/>
                  <a:pt x="205579" y="4084921"/>
                  <a:pt x="211351" y="4087659"/>
                </a:cubicBezTo>
                <a:lnTo>
                  <a:pt x="226303" y="4099147"/>
                </a:lnTo>
                <a:lnTo>
                  <a:pt x="226286" y="4099157"/>
                </a:lnTo>
                <a:lnTo>
                  <a:pt x="226316" y="4099157"/>
                </a:lnTo>
                <a:lnTo>
                  <a:pt x="226303" y="4099147"/>
                </a:lnTo>
                <a:lnTo>
                  <a:pt x="312017" y="4049663"/>
                </a:lnTo>
                <a:cubicBezTo>
                  <a:pt x="274508" y="4030617"/>
                  <a:pt x="233408" y="4021094"/>
                  <a:pt x="192308" y="4021094"/>
                </a:cubicBezTo>
                <a:close/>
                <a:moveTo>
                  <a:pt x="1617462" y="3974824"/>
                </a:moveTo>
                <a:cubicBezTo>
                  <a:pt x="1601184" y="3974824"/>
                  <a:pt x="1587359" y="3985507"/>
                  <a:pt x="1582601" y="4000230"/>
                </a:cubicBezTo>
                <a:cubicBezTo>
                  <a:pt x="1581614" y="4003551"/>
                  <a:pt x="1581075" y="4007022"/>
                  <a:pt x="1581075" y="4010643"/>
                </a:cubicBezTo>
                <a:cubicBezTo>
                  <a:pt x="1581075" y="4030782"/>
                  <a:pt x="1597384" y="4047150"/>
                  <a:pt x="1617462" y="4047270"/>
                </a:cubicBezTo>
                <a:cubicBezTo>
                  <a:pt x="1637541" y="4047120"/>
                  <a:pt x="1653849" y="4030752"/>
                  <a:pt x="1653849" y="4010643"/>
                </a:cubicBezTo>
                <a:cubicBezTo>
                  <a:pt x="1653849" y="4007022"/>
                  <a:pt x="1653311" y="4003521"/>
                  <a:pt x="1652323" y="4000230"/>
                </a:cubicBezTo>
                <a:cubicBezTo>
                  <a:pt x="1647565" y="3985507"/>
                  <a:pt x="1633741" y="3974824"/>
                  <a:pt x="1617462" y="3974824"/>
                </a:cubicBezTo>
                <a:close/>
                <a:moveTo>
                  <a:pt x="1210262" y="3974824"/>
                </a:moveTo>
                <a:cubicBezTo>
                  <a:pt x="1193984" y="3974824"/>
                  <a:pt x="1180159" y="3985507"/>
                  <a:pt x="1175401" y="4000230"/>
                </a:cubicBezTo>
                <a:cubicBezTo>
                  <a:pt x="1174414" y="4003551"/>
                  <a:pt x="1173875" y="4007022"/>
                  <a:pt x="1173875" y="4010643"/>
                </a:cubicBezTo>
                <a:cubicBezTo>
                  <a:pt x="1173875" y="4030782"/>
                  <a:pt x="1190184" y="4047150"/>
                  <a:pt x="1210262" y="4047270"/>
                </a:cubicBezTo>
                <a:cubicBezTo>
                  <a:pt x="1230341" y="4047120"/>
                  <a:pt x="1246650" y="4030752"/>
                  <a:pt x="1246650" y="4010643"/>
                </a:cubicBezTo>
                <a:cubicBezTo>
                  <a:pt x="1246650" y="4007022"/>
                  <a:pt x="1246111" y="4003521"/>
                  <a:pt x="1245123" y="4000230"/>
                </a:cubicBezTo>
                <a:cubicBezTo>
                  <a:pt x="1240366" y="3985507"/>
                  <a:pt x="1226541" y="3974824"/>
                  <a:pt x="1210262" y="3974824"/>
                </a:cubicBezTo>
                <a:close/>
                <a:moveTo>
                  <a:pt x="803093" y="3974824"/>
                </a:moveTo>
                <a:cubicBezTo>
                  <a:pt x="786814" y="3974824"/>
                  <a:pt x="772989" y="3985507"/>
                  <a:pt x="768232" y="4000230"/>
                </a:cubicBezTo>
                <a:cubicBezTo>
                  <a:pt x="767244" y="4003551"/>
                  <a:pt x="766705" y="4007022"/>
                  <a:pt x="766705" y="4010643"/>
                </a:cubicBezTo>
                <a:cubicBezTo>
                  <a:pt x="766705" y="4030782"/>
                  <a:pt x="783014" y="4047150"/>
                  <a:pt x="803093" y="4047270"/>
                </a:cubicBezTo>
                <a:cubicBezTo>
                  <a:pt x="823171" y="4047120"/>
                  <a:pt x="839480" y="4030752"/>
                  <a:pt x="839480" y="4010643"/>
                </a:cubicBezTo>
                <a:cubicBezTo>
                  <a:pt x="839480" y="4007022"/>
                  <a:pt x="838941" y="4003521"/>
                  <a:pt x="837954" y="4000230"/>
                </a:cubicBezTo>
                <a:cubicBezTo>
                  <a:pt x="833196" y="3985507"/>
                  <a:pt x="819371" y="3974824"/>
                  <a:pt x="803093" y="3974824"/>
                </a:cubicBezTo>
                <a:close/>
                <a:moveTo>
                  <a:pt x="395893" y="3974824"/>
                </a:moveTo>
                <a:cubicBezTo>
                  <a:pt x="379614" y="3974824"/>
                  <a:pt x="365790" y="3985507"/>
                  <a:pt x="361032" y="4000230"/>
                </a:cubicBezTo>
                <a:cubicBezTo>
                  <a:pt x="360044" y="4003551"/>
                  <a:pt x="359506" y="4007022"/>
                  <a:pt x="359506" y="4010643"/>
                </a:cubicBezTo>
                <a:cubicBezTo>
                  <a:pt x="359506" y="4030782"/>
                  <a:pt x="375814" y="4047150"/>
                  <a:pt x="395893" y="4047270"/>
                </a:cubicBezTo>
                <a:cubicBezTo>
                  <a:pt x="415971" y="4047120"/>
                  <a:pt x="432280" y="4030752"/>
                  <a:pt x="432280" y="4010643"/>
                </a:cubicBezTo>
                <a:cubicBezTo>
                  <a:pt x="432280" y="4007022"/>
                  <a:pt x="431741" y="4003521"/>
                  <a:pt x="430754" y="4000230"/>
                </a:cubicBezTo>
                <a:cubicBezTo>
                  <a:pt x="425996" y="3985507"/>
                  <a:pt x="412171" y="3974824"/>
                  <a:pt x="395893" y="3974824"/>
                </a:cubicBezTo>
                <a:close/>
                <a:moveTo>
                  <a:pt x="11797038" y="3974795"/>
                </a:moveTo>
                <a:cubicBezTo>
                  <a:pt x="11780760" y="3974795"/>
                  <a:pt x="11766935" y="3985477"/>
                  <a:pt x="11762178" y="4000200"/>
                </a:cubicBezTo>
                <a:cubicBezTo>
                  <a:pt x="11761190" y="4003521"/>
                  <a:pt x="11760651" y="4006992"/>
                  <a:pt x="11760651" y="4010613"/>
                </a:cubicBezTo>
                <a:cubicBezTo>
                  <a:pt x="11760651" y="4030752"/>
                  <a:pt x="11776960" y="4047120"/>
                  <a:pt x="11797038" y="4047240"/>
                </a:cubicBezTo>
                <a:cubicBezTo>
                  <a:pt x="11817117" y="4047090"/>
                  <a:pt x="11833426" y="4030722"/>
                  <a:pt x="11833426" y="4010613"/>
                </a:cubicBezTo>
                <a:cubicBezTo>
                  <a:pt x="11833426" y="4006992"/>
                  <a:pt x="11832887" y="4003491"/>
                  <a:pt x="11831900" y="4000200"/>
                </a:cubicBezTo>
                <a:cubicBezTo>
                  <a:pt x="11827141" y="3985477"/>
                  <a:pt x="11813316" y="3974795"/>
                  <a:pt x="11797038" y="3974795"/>
                </a:cubicBezTo>
                <a:close/>
                <a:moveTo>
                  <a:pt x="11389839" y="3974795"/>
                </a:moveTo>
                <a:cubicBezTo>
                  <a:pt x="11373560" y="3974795"/>
                  <a:pt x="11359736" y="3985477"/>
                  <a:pt x="11354977" y="4000200"/>
                </a:cubicBezTo>
                <a:cubicBezTo>
                  <a:pt x="11353990" y="4003521"/>
                  <a:pt x="11353451" y="4006992"/>
                  <a:pt x="11353451" y="4010613"/>
                </a:cubicBezTo>
                <a:cubicBezTo>
                  <a:pt x="11353451" y="4030752"/>
                  <a:pt x="11369760" y="4047120"/>
                  <a:pt x="11389839" y="4047240"/>
                </a:cubicBezTo>
                <a:cubicBezTo>
                  <a:pt x="11409917" y="4047090"/>
                  <a:pt x="11426226" y="4030722"/>
                  <a:pt x="11426226" y="4010613"/>
                </a:cubicBezTo>
                <a:cubicBezTo>
                  <a:pt x="11426226" y="4006992"/>
                  <a:pt x="11425687" y="4003491"/>
                  <a:pt x="11424700" y="4000200"/>
                </a:cubicBezTo>
                <a:cubicBezTo>
                  <a:pt x="11419941" y="3985477"/>
                  <a:pt x="11406117" y="3974795"/>
                  <a:pt x="11389839" y="3974795"/>
                </a:cubicBezTo>
                <a:close/>
                <a:moveTo>
                  <a:pt x="10982669" y="3974795"/>
                </a:moveTo>
                <a:cubicBezTo>
                  <a:pt x="10966391" y="3974795"/>
                  <a:pt x="10952566" y="3985477"/>
                  <a:pt x="10947807" y="4000200"/>
                </a:cubicBezTo>
                <a:cubicBezTo>
                  <a:pt x="10946820" y="4003521"/>
                  <a:pt x="10946281" y="4006992"/>
                  <a:pt x="10946281" y="4010613"/>
                </a:cubicBezTo>
                <a:cubicBezTo>
                  <a:pt x="10946281" y="4030752"/>
                  <a:pt x="10962590" y="4047120"/>
                  <a:pt x="10982669" y="4047240"/>
                </a:cubicBezTo>
                <a:cubicBezTo>
                  <a:pt x="11002747" y="4047090"/>
                  <a:pt x="11019056" y="4030722"/>
                  <a:pt x="11019056" y="4010613"/>
                </a:cubicBezTo>
                <a:cubicBezTo>
                  <a:pt x="11019056" y="4006992"/>
                  <a:pt x="11018517" y="4003491"/>
                  <a:pt x="11017529" y="4000200"/>
                </a:cubicBezTo>
                <a:cubicBezTo>
                  <a:pt x="11012772" y="3985477"/>
                  <a:pt x="10998947" y="3974795"/>
                  <a:pt x="10982669" y="3974795"/>
                </a:cubicBezTo>
                <a:close/>
                <a:moveTo>
                  <a:pt x="10575469" y="3974795"/>
                </a:moveTo>
                <a:cubicBezTo>
                  <a:pt x="10559191" y="3974795"/>
                  <a:pt x="10545365" y="3985477"/>
                  <a:pt x="10540608" y="4000200"/>
                </a:cubicBezTo>
                <a:cubicBezTo>
                  <a:pt x="10539620" y="4003521"/>
                  <a:pt x="10539082" y="4006992"/>
                  <a:pt x="10539082" y="4010613"/>
                </a:cubicBezTo>
                <a:cubicBezTo>
                  <a:pt x="10539082" y="4030752"/>
                  <a:pt x="10555390" y="4047120"/>
                  <a:pt x="10575469" y="4047240"/>
                </a:cubicBezTo>
                <a:cubicBezTo>
                  <a:pt x="10595547" y="4047090"/>
                  <a:pt x="10611856" y="4030722"/>
                  <a:pt x="10611856" y="4010613"/>
                </a:cubicBezTo>
                <a:cubicBezTo>
                  <a:pt x="10611856" y="4006992"/>
                  <a:pt x="10611317" y="4003491"/>
                  <a:pt x="10610330" y="4000200"/>
                </a:cubicBezTo>
                <a:cubicBezTo>
                  <a:pt x="10605572" y="3985477"/>
                  <a:pt x="10591747" y="3974795"/>
                  <a:pt x="10575469" y="3974795"/>
                </a:cubicBezTo>
                <a:close/>
                <a:moveTo>
                  <a:pt x="10168299" y="3974795"/>
                </a:moveTo>
                <a:cubicBezTo>
                  <a:pt x="10152020" y="3974795"/>
                  <a:pt x="10138196" y="3985477"/>
                  <a:pt x="10133438" y="4000200"/>
                </a:cubicBezTo>
                <a:cubicBezTo>
                  <a:pt x="10132450" y="4003521"/>
                  <a:pt x="10131912" y="4006992"/>
                  <a:pt x="10131912" y="4010613"/>
                </a:cubicBezTo>
                <a:cubicBezTo>
                  <a:pt x="10131912" y="4030752"/>
                  <a:pt x="10148220" y="4047120"/>
                  <a:pt x="10168299" y="4047240"/>
                </a:cubicBezTo>
                <a:cubicBezTo>
                  <a:pt x="10188378" y="4047090"/>
                  <a:pt x="10204686" y="4030722"/>
                  <a:pt x="10204686" y="4010613"/>
                </a:cubicBezTo>
                <a:cubicBezTo>
                  <a:pt x="10204686" y="4006992"/>
                  <a:pt x="10204147" y="4003491"/>
                  <a:pt x="10203160" y="4000200"/>
                </a:cubicBezTo>
                <a:cubicBezTo>
                  <a:pt x="10198402" y="3985477"/>
                  <a:pt x="10184578" y="3974795"/>
                  <a:pt x="10168299" y="3974795"/>
                </a:cubicBezTo>
                <a:close/>
                <a:moveTo>
                  <a:pt x="9761099" y="3974795"/>
                </a:moveTo>
                <a:cubicBezTo>
                  <a:pt x="9744820" y="3974795"/>
                  <a:pt x="9730996" y="3985477"/>
                  <a:pt x="9726238" y="4000200"/>
                </a:cubicBezTo>
                <a:cubicBezTo>
                  <a:pt x="9725251" y="4003521"/>
                  <a:pt x="9724712" y="4006992"/>
                  <a:pt x="9724712" y="4010613"/>
                </a:cubicBezTo>
                <a:cubicBezTo>
                  <a:pt x="9724712" y="4030752"/>
                  <a:pt x="9741021" y="4047120"/>
                  <a:pt x="9761099" y="4047240"/>
                </a:cubicBezTo>
                <a:cubicBezTo>
                  <a:pt x="9781178" y="4047090"/>
                  <a:pt x="9797486" y="4030722"/>
                  <a:pt x="9797486" y="4010613"/>
                </a:cubicBezTo>
                <a:cubicBezTo>
                  <a:pt x="9797486" y="4006992"/>
                  <a:pt x="9796948" y="4003491"/>
                  <a:pt x="9795960" y="4000200"/>
                </a:cubicBezTo>
                <a:cubicBezTo>
                  <a:pt x="9791202" y="3985477"/>
                  <a:pt x="9777378" y="3974795"/>
                  <a:pt x="9761099" y="3974795"/>
                </a:cubicBezTo>
                <a:close/>
                <a:moveTo>
                  <a:pt x="9353929" y="3974795"/>
                </a:moveTo>
                <a:cubicBezTo>
                  <a:pt x="9337651" y="3974795"/>
                  <a:pt x="9323826" y="3985477"/>
                  <a:pt x="9319069" y="4000200"/>
                </a:cubicBezTo>
                <a:cubicBezTo>
                  <a:pt x="9318081" y="4003521"/>
                  <a:pt x="9317542" y="4006992"/>
                  <a:pt x="9317542" y="4010613"/>
                </a:cubicBezTo>
                <a:cubicBezTo>
                  <a:pt x="9317542" y="4030752"/>
                  <a:pt x="9333851" y="4047120"/>
                  <a:pt x="9353929" y="4047240"/>
                </a:cubicBezTo>
                <a:cubicBezTo>
                  <a:pt x="9374008" y="4047090"/>
                  <a:pt x="9390316" y="4030722"/>
                  <a:pt x="9390316" y="4010613"/>
                </a:cubicBezTo>
                <a:cubicBezTo>
                  <a:pt x="9390316" y="4006992"/>
                  <a:pt x="9389778" y="4003491"/>
                  <a:pt x="9388790" y="4000200"/>
                </a:cubicBezTo>
                <a:cubicBezTo>
                  <a:pt x="9384033" y="3985477"/>
                  <a:pt x="9370208" y="3974795"/>
                  <a:pt x="9353929" y="3974795"/>
                </a:cubicBezTo>
                <a:close/>
                <a:moveTo>
                  <a:pt x="8946729" y="3974795"/>
                </a:moveTo>
                <a:cubicBezTo>
                  <a:pt x="8930451" y="3974795"/>
                  <a:pt x="8916627" y="3985477"/>
                  <a:pt x="8911869" y="4000200"/>
                </a:cubicBezTo>
                <a:cubicBezTo>
                  <a:pt x="8910881" y="4003521"/>
                  <a:pt x="8910342" y="4006992"/>
                  <a:pt x="8910342" y="4010613"/>
                </a:cubicBezTo>
                <a:cubicBezTo>
                  <a:pt x="8910342" y="4030752"/>
                  <a:pt x="8926651" y="4047120"/>
                  <a:pt x="8946729" y="4047240"/>
                </a:cubicBezTo>
                <a:cubicBezTo>
                  <a:pt x="8966808" y="4047090"/>
                  <a:pt x="8983117" y="4030722"/>
                  <a:pt x="8983117" y="4010613"/>
                </a:cubicBezTo>
                <a:cubicBezTo>
                  <a:pt x="8983117" y="4006992"/>
                  <a:pt x="8982578" y="4003491"/>
                  <a:pt x="8981591" y="4000200"/>
                </a:cubicBezTo>
                <a:cubicBezTo>
                  <a:pt x="8976833" y="3985477"/>
                  <a:pt x="8963008" y="3974795"/>
                  <a:pt x="8946729" y="3974795"/>
                </a:cubicBezTo>
                <a:close/>
                <a:moveTo>
                  <a:pt x="8539560" y="3974795"/>
                </a:moveTo>
                <a:cubicBezTo>
                  <a:pt x="8523281" y="3974795"/>
                  <a:pt x="8509457" y="3985477"/>
                  <a:pt x="8504699" y="4000200"/>
                </a:cubicBezTo>
                <a:cubicBezTo>
                  <a:pt x="8503712" y="4003521"/>
                  <a:pt x="8503172" y="4006992"/>
                  <a:pt x="8503172" y="4010613"/>
                </a:cubicBezTo>
                <a:cubicBezTo>
                  <a:pt x="8503172" y="4030752"/>
                  <a:pt x="8519481" y="4047120"/>
                  <a:pt x="8539560" y="4047240"/>
                </a:cubicBezTo>
                <a:cubicBezTo>
                  <a:pt x="8559638" y="4047090"/>
                  <a:pt x="8575947" y="4030722"/>
                  <a:pt x="8575947" y="4010613"/>
                </a:cubicBezTo>
                <a:cubicBezTo>
                  <a:pt x="8575947" y="4006992"/>
                  <a:pt x="8575408" y="4003491"/>
                  <a:pt x="8574421" y="4000200"/>
                </a:cubicBezTo>
                <a:cubicBezTo>
                  <a:pt x="8569662" y="3985477"/>
                  <a:pt x="8555838" y="3974795"/>
                  <a:pt x="8539560" y="3974795"/>
                </a:cubicBezTo>
                <a:close/>
                <a:moveTo>
                  <a:pt x="8132390" y="3974795"/>
                </a:moveTo>
                <a:cubicBezTo>
                  <a:pt x="8116112" y="3974795"/>
                  <a:pt x="8102287" y="3985477"/>
                  <a:pt x="8097529" y="4000200"/>
                </a:cubicBezTo>
                <a:cubicBezTo>
                  <a:pt x="8096542" y="4003521"/>
                  <a:pt x="8096003" y="4006992"/>
                  <a:pt x="8096003" y="4010613"/>
                </a:cubicBezTo>
                <a:cubicBezTo>
                  <a:pt x="8096003" y="4030752"/>
                  <a:pt x="8112311" y="4047120"/>
                  <a:pt x="8132390" y="4047240"/>
                </a:cubicBezTo>
                <a:cubicBezTo>
                  <a:pt x="8152468" y="4047090"/>
                  <a:pt x="8168777" y="4030722"/>
                  <a:pt x="8168777" y="4010613"/>
                </a:cubicBezTo>
                <a:cubicBezTo>
                  <a:pt x="8168777" y="4006992"/>
                  <a:pt x="8168238" y="4003491"/>
                  <a:pt x="8167250" y="4000200"/>
                </a:cubicBezTo>
                <a:cubicBezTo>
                  <a:pt x="8162493" y="3985477"/>
                  <a:pt x="8148668" y="3974795"/>
                  <a:pt x="8132390" y="3974795"/>
                </a:cubicBezTo>
                <a:close/>
                <a:moveTo>
                  <a:pt x="7725190" y="3974795"/>
                </a:moveTo>
                <a:cubicBezTo>
                  <a:pt x="7708912" y="3974795"/>
                  <a:pt x="7695087" y="3985477"/>
                  <a:pt x="7690329" y="4000200"/>
                </a:cubicBezTo>
                <a:cubicBezTo>
                  <a:pt x="7689342" y="4003521"/>
                  <a:pt x="7688803" y="4006992"/>
                  <a:pt x="7688803" y="4010613"/>
                </a:cubicBezTo>
                <a:cubicBezTo>
                  <a:pt x="7688803" y="4030752"/>
                  <a:pt x="7705111" y="4047120"/>
                  <a:pt x="7725190" y="4047240"/>
                </a:cubicBezTo>
                <a:cubicBezTo>
                  <a:pt x="7745269" y="4047090"/>
                  <a:pt x="7761578" y="4030722"/>
                  <a:pt x="7761578" y="4010613"/>
                </a:cubicBezTo>
                <a:cubicBezTo>
                  <a:pt x="7761578" y="4006992"/>
                  <a:pt x="7761038" y="4003491"/>
                  <a:pt x="7760051" y="4000200"/>
                </a:cubicBezTo>
                <a:cubicBezTo>
                  <a:pt x="7755293" y="3985477"/>
                  <a:pt x="7741468" y="3974795"/>
                  <a:pt x="7725190" y="3974795"/>
                </a:cubicBezTo>
                <a:close/>
                <a:moveTo>
                  <a:pt x="7318020" y="3974795"/>
                </a:moveTo>
                <a:cubicBezTo>
                  <a:pt x="7301742" y="3974795"/>
                  <a:pt x="7287917" y="3985477"/>
                  <a:pt x="7283159" y="4000200"/>
                </a:cubicBezTo>
                <a:cubicBezTo>
                  <a:pt x="7282172" y="4003521"/>
                  <a:pt x="7281633" y="4006992"/>
                  <a:pt x="7281633" y="4010613"/>
                </a:cubicBezTo>
                <a:cubicBezTo>
                  <a:pt x="7281633" y="4030752"/>
                  <a:pt x="7297941" y="4047120"/>
                  <a:pt x="7318020" y="4047240"/>
                </a:cubicBezTo>
                <a:cubicBezTo>
                  <a:pt x="7338099" y="4047090"/>
                  <a:pt x="7354407" y="4030722"/>
                  <a:pt x="7354407" y="4010613"/>
                </a:cubicBezTo>
                <a:cubicBezTo>
                  <a:pt x="7354407" y="4006992"/>
                  <a:pt x="7353869" y="4003491"/>
                  <a:pt x="7352881" y="4000200"/>
                </a:cubicBezTo>
                <a:cubicBezTo>
                  <a:pt x="7348123" y="3985477"/>
                  <a:pt x="7334299" y="3974795"/>
                  <a:pt x="7318020" y="3974795"/>
                </a:cubicBezTo>
                <a:close/>
                <a:moveTo>
                  <a:pt x="6910821" y="3974795"/>
                </a:moveTo>
                <a:cubicBezTo>
                  <a:pt x="6894542" y="3974795"/>
                  <a:pt x="6880717" y="3985477"/>
                  <a:pt x="6875959" y="4000200"/>
                </a:cubicBezTo>
                <a:cubicBezTo>
                  <a:pt x="6874972" y="4003521"/>
                  <a:pt x="6874433" y="4006992"/>
                  <a:pt x="6874433" y="4010613"/>
                </a:cubicBezTo>
                <a:cubicBezTo>
                  <a:pt x="6874433" y="4030752"/>
                  <a:pt x="6890742" y="4047120"/>
                  <a:pt x="6910821" y="4047240"/>
                </a:cubicBezTo>
                <a:cubicBezTo>
                  <a:pt x="6930899" y="4047090"/>
                  <a:pt x="6947207" y="4030722"/>
                  <a:pt x="6947207" y="4010613"/>
                </a:cubicBezTo>
                <a:cubicBezTo>
                  <a:pt x="6947207" y="4006992"/>
                  <a:pt x="6946669" y="4003491"/>
                  <a:pt x="6945681" y="4000200"/>
                </a:cubicBezTo>
                <a:cubicBezTo>
                  <a:pt x="6940924" y="3985477"/>
                  <a:pt x="6927099" y="3974795"/>
                  <a:pt x="6910821" y="3974795"/>
                </a:cubicBezTo>
                <a:close/>
                <a:moveTo>
                  <a:pt x="6503651" y="3974795"/>
                </a:moveTo>
                <a:cubicBezTo>
                  <a:pt x="6487372" y="3974795"/>
                  <a:pt x="6473547" y="3985477"/>
                  <a:pt x="6468790" y="4000200"/>
                </a:cubicBezTo>
                <a:cubicBezTo>
                  <a:pt x="6467802" y="4003521"/>
                  <a:pt x="6467264" y="4006992"/>
                  <a:pt x="6467264" y="4010613"/>
                </a:cubicBezTo>
                <a:cubicBezTo>
                  <a:pt x="6467264" y="4030752"/>
                  <a:pt x="6483572" y="4047120"/>
                  <a:pt x="6503651" y="4047240"/>
                </a:cubicBezTo>
                <a:cubicBezTo>
                  <a:pt x="6523729" y="4047090"/>
                  <a:pt x="6540037" y="4030722"/>
                  <a:pt x="6540037" y="4010613"/>
                </a:cubicBezTo>
                <a:cubicBezTo>
                  <a:pt x="6540037" y="4006992"/>
                  <a:pt x="6539499" y="4003491"/>
                  <a:pt x="6538511" y="4000200"/>
                </a:cubicBezTo>
                <a:cubicBezTo>
                  <a:pt x="6533754" y="3985477"/>
                  <a:pt x="6519929" y="3974795"/>
                  <a:pt x="6503651" y="3974795"/>
                </a:cubicBezTo>
                <a:close/>
                <a:moveTo>
                  <a:pt x="6096451" y="3974795"/>
                </a:moveTo>
                <a:cubicBezTo>
                  <a:pt x="6080172" y="3974795"/>
                  <a:pt x="6066348" y="3985477"/>
                  <a:pt x="6061590" y="4000200"/>
                </a:cubicBezTo>
                <a:cubicBezTo>
                  <a:pt x="6060602" y="4003521"/>
                  <a:pt x="6060064" y="4006992"/>
                  <a:pt x="6060064" y="4010613"/>
                </a:cubicBezTo>
                <a:cubicBezTo>
                  <a:pt x="6060064" y="4030752"/>
                  <a:pt x="6076372" y="4047120"/>
                  <a:pt x="6096451" y="4047240"/>
                </a:cubicBezTo>
                <a:cubicBezTo>
                  <a:pt x="6116530" y="4047090"/>
                  <a:pt x="6132838" y="4030722"/>
                  <a:pt x="6132838" y="4010613"/>
                </a:cubicBezTo>
                <a:cubicBezTo>
                  <a:pt x="6132838" y="4006992"/>
                  <a:pt x="6132299" y="4003491"/>
                  <a:pt x="6131312" y="4000200"/>
                </a:cubicBezTo>
                <a:cubicBezTo>
                  <a:pt x="6126554" y="3985477"/>
                  <a:pt x="6112729" y="3974795"/>
                  <a:pt x="6096451" y="3974795"/>
                </a:cubicBezTo>
                <a:close/>
                <a:moveTo>
                  <a:pt x="5689281" y="3974795"/>
                </a:moveTo>
                <a:cubicBezTo>
                  <a:pt x="5673004" y="3974795"/>
                  <a:pt x="5659178" y="3985477"/>
                  <a:pt x="5654420" y="4000200"/>
                </a:cubicBezTo>
                <a:cubicBezTo>
                  <a:pt x="5653432" y="4003521"/>
                  <a:pt x="5652895" y="4006992"/>
                  <a:pt x="5652895" y="4010613"/>
                </a:cubicBezTo>
                <a:cubicBezTo>
                  <a:pt x="5652895" y="4030752"/>
                  <a:pt x="5669203" y="4047120"/>
                  <a:pt x="5689281" y="4047240"/>
                </a:cubicBezTo>
                <a:cubicBezTo>
                  <a:pt x="5709360" y="4047090"/>
                  <a:pt x="5725668" y="4030722"/>
                  <a:pt x="5725668" y="4010613"/>
                </a:cubicBezTo>
                <a:cubicBezTo>
                  <a:pt x="5725668" y="4006992"/>
                  <a:pt x="5725130" y="4003491"/>
                  <a:pt x="5724142" y="4000200"/>
                </a:cubicBezTo>
                <a:cubicBezTo>
                  <a:pt x="5719385" y="3985477"/>
                  <a:pt x="5705559" y="3974795"/>
                  <a:pt x="5689281" y="3974795"/>
                </a:cubicBezTo>
                <a:close/>
                <a:moveTo>
                  <a:pt x="5282082" y="3974795"/>
                </a:moveTo>
                <a:cubicBezTo>
                  <a:pt x="5265803" y="3974795"/>
                  <a:pt x="5251979" y="3985477"/>
                  <a:pt x="5247221" y="4000200"/>
                </a:cubicBezTo>
                <a:cubicBezTo>
                  <a:pt x="5246234" y="4003521"/>
                  <a:pt x="5245694" y="4006992"/>
                  <a:pt x="5245694" y="4010613"/>
                </a:cubicBezTo>
                <a:cubicBezTo>
                  <a:pt x="5245694" y="4030752"/>
                  <a:pt x="5262003" y="4047120"/>
                  <a:pt x="5282082" y="4047240"/>
                </a:cubicBezTo>
                <a:cubicBezTo>
                  <a:pt x="5302161" y="4047090"/>
                  <a:pt x="5318469" y="4030722"/>
                  <a:pt x="5318469" y="4010613"/>
                </a:cubicBezTo>
                <a:cubicBezTo>
                  <a:pt x="5318469" y="4006992"/>
                  <a:pt x="5317929" y="4003491"/>
                  <a:pt x="5316943" y="4000200"/>
                </a:cubicBezTo>
                <a:cubicBezTo>
                  <a:pt x="5312184" y="3985477"/>
                  <a:pt x="5298360" y="3974795"/>
                  <a:pt x="5282082" y="3974795"/>
                </a:cubicBezTo>
                <a:close/>
                <a:moveTo>
                  <a:pt x="4874911" y="3974795"/>
                </a:moveTo>
                <a:cubicBezTo>
                  <a:pt x="4858633" y="3974795"/>
                  <a:pt x="4844808" y="3985477"/>
                  <a:pt x="4840050" y="4000200"/>
                </a:cubicBezTo>
                <a:cubicBezTo>
                  <a:pt x="4839063" y="4003521"/>
                  <a:pt x="4838524" y="4006992"/>
                  <a:pt x="4838524" y="4010613"/>
                </a:cubicBezTo>
                <a:cubicBezTo>
                  <a:pt x="4838524" y="4030752"/>
                  <a:pt x="4854832" y="4047120"/>
                  <a:pt x="4874911" y="4047240"/>
                </a:cubicBezTo>
                <a:cubicBezTo>
                  <a:pt x="4894990" y="4047090"/>
                  <a:pt x="4911298" y="4030722"/>
                  <a:pt x="4911298" y="4010613"/>
                </a:cubicBezTo>
                <a:cubicBezTo>
                  <a:pt x="4911298" y="4006992"/>
                  <a:pt x="4910760" y="4003491"/>
                  <a:pt x="4909772" y="4000200"/>
                </a:cubicBezTo>
                <a:cubicBezTo>
                  <a:pt x="4905014" y="3985477"/>
                  <a:pt x="4891190" y="3974795"/>
                  <a:pt x="4874911" y="3974795"/>
                </a:cubicBezTo>
                <a:close/>
                <a:moveTo>
                  <a:pt x="4467741" y="3974795"/>
                </a:moveTo>
                <a:cubicBezTo>
                  <a:pt x="4451464" y="3974795"/>
                  <a:pt x="4437638" y="3985477"/>
                  <a:pt x="4432880" y="4000200"/>
                </a:cubicBezTo>
                <a:cubicBezTo>
                  <a:pt x="4431893" y="4003521"/>
                  <a:pt x="4431354" y="4006992"/>
                  <a:pt x="4431354" y="4010613"/>
                </a:cubicBezTo>
                <a:cubicBezTo>
                  <a:pt x="4431354" y="4030752"/>
                  <a:pt x="4447663" y="4047120"/>
                  <a:pt x="4467741" y="4047240"/>
                </a:cubicBezTo>
                <a:cubicBezTo>
                  <a:pt x="4487820" y="4047090"/>
                  <a:pt x="4504128" y="4030722"/>
                  <a:pt x="4504128" y="4010613"/>
                </a:cubicBezTo>
                <a:cubicBezTo>
                  <a:pt x="4504128" y="4006992"/>
                  <a:pt x="4503590" y="4003491"/>
                  <a:pt x="4502602" y="4000200"/>
                </a:cubicBezTo>
                <a:cubicBezTo>
                  <a:pt x="4497845" y="3985477"/>
                  <a:pt x="4484021" y="3974795"/>
                  <a:pt x="4467741" y="3974795"/>
                </a:cubicBezTo>
                <a:close/>
                <a:moveTo>
                  <a:pt x="4060542" y="3974795"/>
                </a:moveTo>
                <a:cubicBezTo>
                  <a:pt x="4044263" y="3974795"/>
                  <a:pt x="4030438" y="3985477"/>
                  <a:pt x="4025681" y="4000200"/>
                </a:cubicBezTo>
                <a:cubicBezTo>
                  <a:pt x="4024693" y="4003521"/>
                  <a:pt x="4024154" y="4006992"/>
                  <a:pt x="4024154" y="4010613"/>
                </a:cubicBezTo>
                <a:cubicBezTo>
                  <a:pt x="4024154" y="4030752"/>
                  <a:pt x="4040463" y="4047120"/>
                  <a:pt x="4060542" y="4047240"/>
                </a:cubicBezTo>
                <a:cubicBezTo>
                  <a:pt x="4080620" y="4047090"/>
                  <a:pt x="4096928" y="4030722"/>
                  <a:pt x="4096928" y="4010613"/>
                </a:cubicBezTo>
                <a:cubicBezTo>
                  <a:pt x="4096928" y="4006992"/>
                  <a:pt x="4096390" y="4003491"/>
                  <a:pt x="4095403" y="4000200"/>
                </a:cubicBezTo>
                <a:cubicBezTo>
                  <a:pt x="4090645" y="3985477"/>
                  <a:pt x="4076820" y="3974795"/>
                  <a:pt x="4060542" y="3974795"/>
                </a:cubicBezTo>
                <a:close/>
                <a:moveTo>
                  <a:pt x="3653371" y="3974795"/>
                </a:moveTo>
                <a:cubicBezTo>
                  <a:pt x="3637093" y="3974795"/>
                  <a:pt x="3623269" y="3985477"/>
                  <a:pt x="3618511" y="4000200"/>
                </a:cubicBezTo>
                <a:cubicBezTo>
                  <a:pt x="3617523" y="4003521"/>
                  <a:pt x="3616985" y="4006992"/>
                  <a:pt x="3616985" y="4010613"/>
                </a:cubicBezTo>
                <a:cubicBezTo>
                  <a:pt x="3616985" y="4030752"/>
                  <a:pt x="3633293" y="4047120"/>
                  <a:pt x="3653371" y="4047240"/>
                </a:cubicBezTo>
                <a:cubicBezTo>
                  <a:pt x="3673450" y="4047090"/>
                  <a:pt x="3689759" y="4030722"/>
                  <a:pt x="3689759" y="4010613"/>
                </a:cubicBezTo>
                <a:cubicBezTo>
                  <a:pt x="3689759" y="4006992"/>
                  <a:pt x="3689220" y="4003491"/>
                  <a:pt x="3688232" y="4000200"/>
                </a:cubicBezTo>
                <a:cubicBezTo>
                  <a:pt x="3683475" y="3985477"/>
                  <a:pt x="3669650" y="3974795"/>
                  <a:pt x="3653371" y="3974795"/>
                </a:cubicBezTo>
                <a:close/>
                <a:moveTo>
                  <a:pt x="3246172" y="3974795"/>
                </a:moveTo>
                <a:cubicBezTo>
                  <a:pt x="3229893" y="3974795"/>
                  <a:pt x="3216068" y="3985477"/>
                  <a:pt x="3211311" y="4000200"/>
                </a:cubicBezTo>
                <a:cubicBezTo>
                  <a:pt x="3210323" y="4003521"/>
                  <a:pt x="3209785" y="4006992"/>
                  <a:pt x="3209785" y="4010613"/>
                </a:cubicBezTo>
                <a:cubicBezTo>
                  <a:pt x="3209785" y="4030752"/>
                  <a:pt x="3226093" y="4047120"/>
                  <a:pt x="3246172" y="4047240"/>
                </a:cubicBezTo>
                <a:cubicBezTo>
                  <a:pt x="3266250" y="4047090"/>
                  <a:pt x="3282559" y="4030722"/>
                  <a:pt x="3282559" y="4010613"/>
                </a:cubicBezTo>
                <a:cubicBezTo>
                  <a:pt x="3282559" y="4006992"/>
                  <a:pt x="3282020" y="4003491"/>
                  <a:pt x="3281033" y="4000200"/>
                </a:cubicBezTo>
                <a:cubicBezTo>
                  <a:pt x="3276275" y="3985477"/>
                  <a:pt x="3262450" y="3974795"/>
                  <a:pt x="3246172" y="3974795"/>
                </a:cubicBezTo>
                <a:close/>
                <a:moveTo>
                  <a:pt x="2839002" y="3974795"/>
                </a:moveTo>
                <a:cubicBezTo>
                  <a:pt x="2822723" y="3974795"/>
                  <a:pt x="2808899" y="3985477"/>
                  <a:pt x="2804141" y="4000200"/>
                </a:cubicBezTo>
                <a:cubicBezTo>
                  <a:pt x="2803153" y="4003521"/>
                  <a:pt x="2802615" y="4006992"/>
                  <a:pt x="2802615" y="4010613"/>
                </a:cubicBezTo>
                <a:cubicBezTo>
                  <a:pt x="2802615" y="4030752"/>
                  <a:pt x="2818923" y="4047120"/>
                  <a:pt x="2839002" y="4047240"/>
                </a:cubicBezTo>
                <a:cubicBezTo>
                  <a:pt x="2859081" y="4047090"/>
                  <a:pt x="2875389" y="4030722"/>
                  <a:pt x="2875389" y="4010613"/>
                </a:cubicBezTo>
                <a:cubicBezTo>
                  <a:pt x="2875389" y="4006992"/>
                  <a:pt x="2874850" y="4003491"/>
                  <a:pt x="2873863" y="4000200"/>
                </a:cubicBezTo>
                <a:cubicBezTo>
                  <a:pt x="2869105" y="3985477"/>
                  <a:pt x="2855280" y="3974795"/>
                  <a:pt x="2839002" y="3974795"/>
                </a:cubicBezTo>
                <a:close/>
                <a:moveTo>
                  <a:pt x="2431802" y="3974795"/>
                </a:moveTo>
                <a:cubicBezTo>
                  <a:pt x="2415524" y="3974795"/>
                  <a:pt x="2401699" y="3985477"/>
                  <a:pt x="2396941" y="4000200"/>
                </a:cubicBezTo>
                <a:cubicBezTo>
                  <a:pt x="2395954" y="4003521"/>
                  <a:pt x="2395415" y="4006992"/>
                  <a:pt x="2395415" y="4010613"/>
                </a:cubicBezTo>
                <a:cubicBezTo>
                  <a:pt x="2395415" y="4030752"/>
                  <a:pt x="2411723" y="4047120"/>
                  <a:pt x="2431802" y="4047240"/>
                </a:cubicBezTo>
                <a:cubicBezTo>
                  <a:pt x="2451881" y="4047090"/>
                  <a:pt x="2468189" y="4030722"/>
                  <a:pt x="2468189" y="4010613"/>
                </a:cubicBezTo>
                <a:cubicBezTo>
                  <a:pt x="2468189" y="4006992"/>
                  <a:pt x="2467651" y="4003491"/>
                  <a:pt x="2466663" y="4000200"/>
                </a:cubicBezTo>
                <a:cubicBezTo>
                  <a:pt x="2461905" y="3985477"/>
                  <a:pt x="2448080" y="3974795"/>
                  <a:pt x="2431802" y="3974795"/>
                </a:cubicBezTo>
                <a:close/>
                <a:moveTo>
                  <a:pt x="2024632" y="3974795"/>
                </a:moveTo>
                <a:cubicBezTo>
                  <a:pt x="2008354" y="3974795"/>
                  <a:pt x="1994529" y="3985477"/>
                  <a:pt x="1989771" y="4000200"/>
                </a:cubicBezTo>
                <a:cubicBezTo>
                  <a:pt x="1988784" y="4003521"/>
                  <a:pt x="1988245" y="4006992"/>
                  <a:pt x="1988245" y="4010613"/>
                </a:cubicBezTo>
                <a:cubicBezTo>
                  <a:pt x="1988245" y="4030752"/>
                  <a:pt x="2004554" y="4047120"/>
                  <a:pt x="2024632" y="4047240"/>
                </a:cubicBezTo>
                <a:cubicBezTo>
                  <a:pt x="2044711" y="4047090"/>
                  <a:pt x="2061019" y="4030722"/>
                  <a:pt x="2061019" y="4010613"/>
                </a:cubicBezTo>
                <a:cubicBezTo>
                  <a:pt x="2061019" y="4006992"/>
                  <a:pt x="2060481" y="4003491"/>
                  <a:pt x="2059493" y="4000200"/>
                </a:cubicBezTo>
                <a:cubicBezTo>
                  <a:pt x="2054735" y="3985477"/>
                  <a:pt x="2040911" y="3974795"/>
                  <a:pt x="2024632" y="3974795"/>
                </a:cubicBezTo>
                <a:close/>
                <a:moveTo>
                  <a:pt x="11966376" y="3922907"/>
                </a:moveTo>
                <a:lnTo>
                  <a:pt x="11846442" y="3992150"/>
                </a:lnTo>
                <a:cubicBezTo>
                  <a:pt x="11848626" y="3997926"/>
                  <a:pt x="11849884" y="4004120"/>
                  <a:pt x="11849884" y="4010643"/>
                </a:cubicBezTo>
                <a:cubicBezTo>
                  <a:pt x="11849884" y="4014533"/>
                  <a:pt x="11849404" y="4018274"/>
                  <a:pt x="11848596" y="4021924"/>
                </a:cubicBezTo>
                <a:cubicBezTo>
                  <a:pt x="11848537" y="4022194"/>
                  <a:pt x="11848447" y="4022493"/>
                  <a:pt x="11848387" y="4022762"/>
                </a:cubicBezTo>
                <a:cubicBezTo>
                  <a:pt x="11848178" y="4023720"/>
                  <a:pt x="11847938" y="4024677"/>
                  <a:pt x="11847669" y="4025605"/>
                </a:cubicBezTo>
                <a:cubicBezTo>
                  <a:pt x="11847280" y="4026981"/>
                  <a:pt x="11846831" y="4028358"/>
                  <a:pt x="11846322" y="4029705"/>
                </a:cubicBezTo>
                <a:lnTo>
                  <a:pt x="11853265" y="4033714"/>
                </a:lnTo>
                <a:lnTo>
                  <a:pt x="11864534" y="4040231"/>
                </a:lnTo>
                <a:lnTo>
                  <a:pt x="11864516" y="4040238"/>
                </a:lnTo>
                <a:lnTo>
                  <a:pt x="11864546" y="4040238"/>
                </a:lnTo>
                <a:lnTo>
                  <a:pt x="11864534" y="4040231"/>
                </a:lnTo>
                <a:lnTo>
                  <a:pt x="11930765" y="4013879"/>
                </a:lnTo>
                <a:cubicBezTo>
                  <a:pt x="11999400" y="3996306"/>
                  <a:pt x="12073405" y="4005092"/>
                  <a:pt x="12136671" y="4040238"/>
                </a:cubicBezTo>
                <a:lnTo>
                  <a:pt x="12154894" y="4029705"/>
                </a:lnTo>
                <a:cubicBezTo>
                  <a:pt x="12154386" y="4028358"/>
                  <a:pt x="12153937" y="4027011"/>
                  <a:pt x="12153547" y="4025605"/>
                </a:cubicBezTo>
                <a:cubicBezTo>
                  <a:pt x="12153278" y="4024677"/>
                  <a:pt x="12153069" y="4023720"/>
                  <a:pt x="12152830" y="4022762"/>
                </a:cubicBezTo>
                <a:cubicBezTo>
                  <a:pt x="12152770" y="4022493"/>
                  <a:pt x="12152679" y="4022224"/>
                  <a:pt x="12152619" y="4021924"/>
                </a:cubicBezTo>
                <a:cubicBezTo>
                  <a:pt x="12151811" y="4018274"/>
                  <a:pt x="12151334" y="4014533"/>
                  <a:pt x="12151334" y="4010643"/>
                </a:cubicBezTo>
                <a:cubicBezTo>
                  <a:pt x="12151334" y="4004120"/>
                  <a:pt x="12152590" y="3997926"/>
                  <a:pt x="12154774" y="3992150"/>
                </a:cubicBezTo>
                <a:lnTo>
                  <a:pt x="12034841" y="3922907"/>
                </a:lnTo>
                <a:cubicBezTo>
                  <a:pt x="12026672" y="3932542"/>
                  <a:pt x="12014462" y="3938677"/>
                  <a:pt x="12000848" y="3938677"/>
                </a:cubicBezTo>
                <a:cubicBezTo>
                  <a:pt x="12000757" y="3938677"/>
                  <a:pt x="12000697" y="3938677"/>
                  <a:pt x="12000608" y="3938677"/>
                </a:cubicBezTo>
                <a:cubicBezTo>
                  <a:pt x="12000519" y="3938677"/>
                  <a:pt x="12000459" y="3938677"/>
                  <a:pt x="12000369" y="3938677"/>
                </a:cubicBezTo>
                <a:cubicBezTo>
                  <a:pt x="11986754" y="3938677"/>
                  <a:pt x="11974575" y="3932542"/>
                  <a:pt x="11966376" y="3922907"/>
                </a:cubicBezTo>
                <a:close/>
                <a:moveTo>
                  <a:pt x="9930496" y="3922907"/>
                </a:moveTo>
                <a:lnTo>
                  <a:pt x="9810563" y="3992150"/>
                </a:lnTo>
                <a:cubicBezTo>
                  <a:pt x="9812747" y="3997926"/>
                  <a:pt x="9814004" y="4004120"/>
                  <a:pt x="9814004" y="4010643"/>
                </a:cubicBezTo>
                <a:cubicBezTo>
                  <a:pt x="9814004" y="4014533"/>
                  <a:pt x="9813525" y="4018274"/>
                  <a:pt x="9812718" y="4021924"/>
                </a:cubicBezTo>
                <a:cubicBezTo>
                  <a:pt x="9812658" y="4022194"/>
                  <a:pt x="9812568" y="4022493"/>
                  <a:pt x="9812508" y="4022762"/>
                </a:cubicBezTo>
                <a:cubicBezTo>
                  <a:pt x="9812268" y="4023720"/>
                  <a:pt x="9812029" y="4024677"/>
                  <a:pt x="9811760" y="4025605"/>
                </a:cubicBezTo>
                <a:cubicBezTo>
                  <a:pt x="9811371" y="4026981"/>
                  <a:pt x="9810922" y="4028358"/>
                  <a:pt x="9810413" y="4029705"/>
                </a:cubicBezTo>
                <a:lnTo>
                  <a:pt x="9817356" y="4033714"/>
                </a:lnTo>
                <a:lnTo>
                  <a:pt x="9828636" y="4040238"/>
                </a:lnTo>
                <a:lnTo>
                  <a:pt x="9828636" y="4040267"/>
                </a:lnTo>
                <a:cubicBezTo>
                  <a:pt x="9912991" y="3993407"/>
                  <a:pt x="10016437" y="3993407"/>
                  <a:pt x="10100792" y="4040267"/>
                </a:cubicBezTo>
                <a:lnTo>
                  <a:pt x="10119015" y="4029734"/>
                </a:lnTo>
                <a:cubicBezTo>
                  <a:pt x="10118506" y="4028388"/>
                  <a:pt x="10118058" y="4027041"/>
                  <a:pt x="10117668" y="4025635"/>
                </a:cubicBezTo>
                <a:cubicBezTo>
                  <a:pt x="10117399" y="4024707"/>
                  <a:pt x="10117190" y="4023750"/>
                  <a:pt x="10116950" y="4022792"/>
                </a:cubicBezTo>
                <a:cubicBezTo>
                  <a:pt x="10116890" y="4022493"/>
                  <a:pt x="10116800" y="4022224"/>
                  <a:pt x="10116740" y="4021924"/>
                </a:cubicBezTo>
                <a:cubicBezTo>
                  <a:pt x="10115932" y="4018274"/>
                  <a:pt x="10115454" y="4014533"/>
                  <a:pt x="10115454" y="4010643"/>
                </a:cubicBezTo>
                <a:cubicBezTo>
                  <a:pt x="10115454" y="4004120"/>
                  <a:pt x="10116710" y="3997926"/>
                  <a:pt x="10118895" y="3992150"/>
                </a:cubicBezTo>
                <a:lnTo>
                  <a:pt x="9998962" y="3922907"/>
                </a:lnTo>
                <a:cubicBezTo>
                  <a:pt x="9990793" y="3932542"/>
                  <a:pt x="9978584" y="3938677"/>
                  <a:pt x="9964968" y="3938677"/>
                </a:cubicBezTo>
                <a:cubicBezTo>
                  <a:pt x="9964878" y="3938677"/>
                  <a:pt x="9964818" y="3938677"/>
                  <a:pt x="9964729" y="3938677"/>
                </a:cubicBezTo>
                <a:cubicBezTo>
                  <a:pt x="9964639" y="3938677"/>
                  <a:pt x="9964580" y="3938677"/>
                  <a:pt x="9964490" y="3938677"/>
                </a:cubicBezTo>
                <a:cubicBezTo>
                  <a:pt x="9950874" y="3938677"/>
                  <a:pt x="9938695" y="3932542"/>
                  <a:pt x="9930496" y="3922907"/>
                </a:cubicBezTo>
                <a:close/>
                <a:moveTo>
                  <a:pt x="9116127" y="3922907"/>
                </a:moveTo>
                <a:lnTo>
                  <a:pt x="8996193" y="3992150"/>
                </a:lnTo>
                <a:cubicBezTo>
                  <a:pt x="8998377" y="3997926"/>
                  <a:pt x="8999635" y="4004120"/>
                  <a:pt x="8999635" y="4010643"/>
                </a:cubicBezTo>
                <a:cubicBezTo>
                  <a:pt x="8999635" y="4014533"/>
                  <a:pt x="8999155" y="4018274"/>
                  <a:pt x="8998347" y="4021924"/>
                </a:cubicBezTo>
                <a:cubicBezTo>
                  <a:pt x="8998287" y="4022194"/>
                  <a:pt x="8998198" y="4022493"/>
                  <a:pt x="8998138" y="4022762"/>
                </a:cubicBezTo>
                <a:cubicBezTo>
                  <a:pt x="8997899" y="4023720"/>
                  <a:pt x="8997659" y="4024677"/>
                  <a:pt x="8997390" y="4025605"/>
                </a:cubicBezTo>
                <a:cubicBezTo>
                  <a:pt x="8997001" y="4026981"/>
                  <a:pt x="8996552" y="4028358"/>
                  <a:pt x="8996043" y="4029705"/>
                </a:cubicBezTo>
                <a:lnTo>
                  <a:pt x="9002986" y="4033714"/>
                </a:lnTo>
                <a:lnTo>
                  <a:pt x="9014267" y="4040238"/>
                </a:lnTo>
                <a:cubicBezTo>
                  <a:pt x="9098621" y="3993377"/>
                  <a:pt x="9202067" y="3993377"/>
                  <a:pt x="9286422" y="4040238"/>
                </a:cubicBezTo>
                <a:lnTo>
                  <a:pt x="9304645" y="4029705"/>
                </a:lnTo>
                <a:cubicBezTo>
                  <a:pt x="9304137" y="4028358"/>
                  <a:pt x="9303688" y="4027011"/>
                  <a:pt x="9303299" y="4025605"/>
                </a:cubicBezTo>
                <a:cubicBezTo>
                  <a:pt x="9303029" y="4024677"/>
                  <a:pt x="9302820" y="4023720"/>
                  <a:pt x="9302581" y="4022762"/>
                </a:cubicBezTo>
                <a:cubicBezTo>
                  <a:pt x="9302521" y="4022493"/>
                  <a:pt x="9302431" y="4022224"/>
                  <a:pt x="9302371" y="4021924"/>
                </a:cubicBezTo>
                <a:cubicBezTo>
                  <a:pt x="9301563" y="4018274"/>
                  <a:pt x="9301085" y="4014533"/>
                  <a:pt x="9301085" y="4010643"/>
                </a:cubicBezTo>
                <a:cubicBezTo>
                  <a:pt x="9301085" y="4004120"/>
                  <a:pt x="9302341" y="3997926"/>
                  <a:pt x="9304525" y="3992150"/>
                </a:cubicBezTo>
                <a:lnTo>
                  <a:pt x="9184592" y="3922907"/>
                </a:lnTo>
                <a:cubicBezTo>
                  <a:pt x="9176423" y="3932542"/>
                  <a:pt x="9164214" y="3938677"/>
                  <a:pt x="9150599" y="3938677"/>
                </a:cubicBezTo>
                <a:cubicBezTo>
                  <a:pt x="9150509" y="3938677"/>
                  <a:pt x="9150449" y="3938677"/>
                  <a:pt x="9150359" y="3938677"/>
                </a:cubicBezTo>
                <a:cubicBezTo>
                  <a:pt x="9150269" y="3938677"/>
                  <a:pt x="9150209" y="3938677"/>
                  <a:pt x="9150120" y="3938677"/>
                </a:cubicBezTo>
                <a:cubicBezTo>
                  <a:pt x="9136505" y="3938677"/>
                  <a:pt x="9124326" y="3932542"/>
                  <a:pt x="9116127" y="3922907"/>
                </a:cubicBezTo>
                <a:close/>
                <a:moveTo>
                  <a:pt x="8301727" y="3922907"/>
                </a:moveTo>
                <a:lnTo>
                  <a:pt x="8181794" y="3992150"/>
                </a:lnTo>
                <a:cubicBezTo>
                  <a:pt x="8183978" y="3997926"/>
                  <a:pt x="8185235" y="4004120"/>
                  <a:pt x="8185235" y="4010643"/>
                </a:cubicBezTo>
                <a:cubicBezTo>
                  <a:pt x="8185235" y="4014533"/>
                  <a:pt x="8184756" y="4018274"/>
                  <a:pt x="8183948" y="4021924"/>
                </a:cubicBezTo>
                <a:cubicBezTo>
                  <a:pt x="8183888" y="4022194"/>
                  <a:pt x="8183798" y="4022493"/>
                  <a:pt x="8183738" y="4022762"/>
                </a:cubicBezTo>
                <a:cubicBezTo>
                  <a:pt x="8183529" y="4023720"/>
                  <a:pt x="8183290" y="4024677"/>
                  <a:pt x="8183020" y="4025605"/>
                </a:cubicBezTo>
                <a:cubicBezTo>
                  <a:pt x="8182632" y="4026981"/>
                  <a:pt x="8182182" y="4028358"/>
                  <a:pt x="8181674" y="4029705"/>
                </a:cubicBezTo>
                <a:lnTo>
                  <a:pt x="8188616" y="4033714"/>
                </a:lnTo>
                <a:lnTo>
                  <a:pt x="8199886" y="4040231"/>
                </a:lnTo>
                <a:lnTo>
                  <a:pt x="8199868" y="4040238"/>
                </a:lnTo>
                <a:lnTo>
                  <a:pt x="8199898" y="4040238"/>
                </a:lnTo>
                <a:lnTo>
                  <a:pt x="8199886" y="4040231"/>
                </a:lnTo>
                <a:lnTo>
                  <a:pt x="8266117" y="4013879"/>
                </a:lnTo>
                <a:cubicBezTo>
                  <a:pt x="8334752" y="3996306"/>
                  <a:pt x="8408756" y="4005092"/>
                  <a:pt x="8472022" y="4040238"/>
                </a:cubicBezTo>
                <a:lnTo>
                  <a:pt x="8490246" y="4029705"/>
                </a:lnTo>
                <a:cubicBezTo>
                  <a:pt x="8489737" y="4028358"/>
                  <a:pt x="8489288" y="4027011"/>
                  <a:pt x="8488899" y="4025605"/>
                </a:cubicBezTo>
                <a:cubicBezTo>
                  <a:pt x="8488630" y="4024677"/>
                  <a:pt x="8488420" y="4023720"/>
                  <a:pt x="8488181" y="4022762"/>
                </a:cubicBezTo>
                <a:cubicBezTo>
                  <a:pt x="8488121" y="4022493"/>
                  <a:pt x="8488031" y="4022224"/>
                  <a:pt x="8487972" y="4021924"/>
                </a:cubicBezTo>
                <a:cubicBezTo>
                  <a:pt x="8487164" y="4018274"/>
                  <a:pt x="8486684" y="4014533"/>
                  <a:pt x="8486684" y="4010643"/>
                </a:cubicBezTo>
                <a:cubicBezTo>
                  <a:pt x="8486684" y="4004120"/>
                  <a:pt x="8487942" y="3997926"/>
                  <a:pt x="8490126" y="3992150"/>
                </a:cubicBezTo>
                <a:lnTo>
                  <a:pt x="8370192" y="3922907"/>
                </a:lnTo>
                <a:cubicBezTo>
                  <a:pt x="8362023" y="3932542"/>
                  <a:pt x="8349814" y="3938677"/>
                  <a:pt x="8336199" y="3938677"/>
                </a:cubicBezTo>
                <a:cubicBezTo>
                  <a:pt x="8336110" y="3938677"/>
                  <a:pt x="8336050" y="3938677"/>
                  <a:pt x="8335960" y="3938677"/>
                </a:cubicBezTo>
                <a:cubicBezTo>
                  <a:pt x="8335870" y="3938677"/>
                  <a:pt x="8335810" y="3938677"/>
                  <a:pt x="8335720" y="3938677"/>
                </a:cubicBezTo>
                <a:cubicBezTo>
                  <a:pt x="8322105" y="3938677"/>
                  <a:pt x="8309927" y="3932542"/>
                  <a:pt x="8301727" y="3922907"/>
                </a:cubicBezTo>
                <a:close/>
                <a:moveTo>
                  <a:pt x="7894558" y="3922907"/>
                </a:moveTo>
                <a:lnTo>
                  <a:pt x="7774624" y="3992150"/>
                </a:lnTo>
                <a:cubicBezTo>
                  <a:pt x="7776808" y="3997926"/>
                  <a:pt x="7778065" y="4004120"/>
                  <a:pt x="7778065" y="4010643"/>
                </a:cubicBezTo>
                <a:cubicBezTo>
                  <a:pt x="7778065" y="4014533"/>
                  <a:pt x="7777586" y="4018274"/>
                  <a:pt x="7776778" y="4021924"/>
                </a:cubicBezTo>
                <a:cubicBezTo>
                  <a:pt x="7776718" y="4022194"/>
                  <a:pt x="7776628" y="4022493"/>
                  <a:pt x="7776569" y="4022762"/>
                </a:cubicBezTo>
                <a:cubicBezTo>
                  <a:pt x="7776330" y="4023720"/>
                  <a:pt x="7776090" y="4024677"/>
                  <a:pt x="7775821" y="4025605"/>
                </a:cubicBezTo>
                <a:cubicBezTo>
                  <a:pt x="7775432" y="4026981"/>
                  <a:pt x="7774983" y="4028358"/>
                  <a:pt x="7774474" y="4029705"/>
                </a:cubicBezTo>
                <a:lnTo>
                  <a:pt x="7781417" y="4033714"/>
                </a:lnTo>
                <a:lnTo>
                  <a:pt x="7792698" y="4040238"/>
                </a:lnTo>
                <a:lnTo>
                  <a:pt x="7792728" y="4040238"/>
                </a:lnTo>
                <a:cubicBezTo>
                  <a:pt x="7877082" y="3993377"/>
                  <a:pt x="7980528" y="3993377"/>
                  <a:pt x="8064882" y="4040238"/>
                </a:cubicBezTo>
                <a:lnTo>
                  <a:pt x="8083106" y="4029705"/>
                </a:lnTo>
                <a:cubicBezTo>
                  <a:pt x="8082597" y="4028358"/>
                  <a:pt x="8082148" y="4027011"/>
                  <a:pt x="8081760" y="4025605"/>
                </a:cubicBezTo>
                <a:cubicBezTo>
                  <a:pt x="8081460" y="4024677"/>
                  <a:pt x="8081250" y="4023720"/>
                  <a:pt x="8081012" y="4022762"/>
                </a:cubicBezTo>
                <a:cubicBezTo>
                  <a:pt x="8080952" y="4022493"/>
                  <a:pt x="8080862" y="4022194"/>
                  <a:pt x="8080802" y="4021924"/>
                </a:cubicBezTo>
                <a:cubicBezTo>
                  <a:pt x="8079994" y="4018274"/>
                  <a:pt x="8079515" y="4014533"/>
                  <a:pt x="8079515" y="4010643"/>
                </a:cubicBezTo>
                <a:cubicBezTo>
                  <a:pt x="8079515" y="4004120"/>
                  <a:pt x="8080772" y="3997926"/>
                  <a:pt x="8082956" y="3992150"/>
                </a:cubicBezTo>
                <a:lnTo>
                  <a:pt x="7963022" y="3922907"/>
                </a:lnTo>
                <a:cubicBezTo>
                  <a:pt x="7954853" y="3932542"/>
                  <a:pt x="7942645" y="3938677"/>
                  <a:pt x="7929030" y="3938677"/>
                </a:cubicBezTo>
                <a:cubicBezTo>
                  <a:pt x="7928940" y="3938677"/>
                  <a:pt x="7928880" y="3938677"/>
                  <a:pt x="7928790" y="3938677"/>
                </a:cubicBezTo>
                <a:cubicBezTo>
                  <a:pt x="7928700" y="3938677"/>
                  <a:pt x="7928640" y="3938677"/>
                  <a:pt x="7928550" y="3938677"/>
                </a:cubicBezTo>
                <a:cubicBezTo>
                  <a:pt x="7914936" y="3938677"/>
                  <a:pt x="7902757" y="3932542"/>
                  <a:pt x="7894558" y="3922907"/>
                </a:cubicBezTo>
                <a:close/>
                <a:moveTo>
                  <a:pt x="7080217" y="3922907"/>
                </a:moveTo>
                <a:lnTo>
                  <a:pt x="6960284" y="3992150"/>
                </a:lnTo>
                <a:cubicBezTo>
                  <a:pt x="6962469" y="3997926"/>
                  <a:pt x="6963725" y="4004120"/>
                  <a:pt x="6963725" y="4010643"/>
                </a:cubicBezTo>
                <a:cubicBezTo>
                  <a:pt x="6963725" y="4014533"/>
                  <a:pt x="6963247" y="4018274"/>
                  <a:pt x="6962439" y="4021924"/>
                </a:cubicBezTo>
                <a:cubicBezTo>
                  <a:pt x="6962379" y="4022194"/>
                  <a:pt x="6962289" y="4022493"/>
                  <a:pt x="6962229" y="4022762"/>
                </a:cubicBezTo>
                <a:cubicBezTo>
                  <a:pt x="6961989" y="4023720"/>
                  <a:pt x="6961751" y="4024677"/>
                  <a:pt x="6961481" y="4025605"/>
                </a:cubicBezTo>
                <a:cubicBezTo>
                  <a:pt x="6961092" y="4026981"/>
                  <a:pt x="6960643" y="4028358"/>
                  <a:pt x="6960135" y="4029705"/>
                </a:cubicBezTo>
                <a:lnTo>
                  <a:pt x="6967077" y="4033714"/>
                </a:lnTo>
                <a:lnTo>
                  <a:pt x="6978358" y="4040238"/>
                </a:lnTo>
                <a:lnTo>
                  <a:pt x="6978388" y="4040238"/>
                </a:lnTo>
                <a:cubicBezTo>
                  <a:pt x="7062743" y="3993377"/>
                  <a:pt x="7166188" y="3993377"/>
                  <a:pt x="7250543" y="4040238"/>
                </a:cubicBezTo>
                <a:lnTo>
                  <a:pt x="7268766" y="4029705"/>
                </a:lnTo>
                <a:cubicBezTo>
                  <a:pt x="7268257" y="4028358"/>
                  <a:pt x="7267809" y="4027011"/>
                  <a:pt x="7267419" y="4025605"/>
                </a:cubicBezTo>
                <a:cubicBezTo>
                  <a:pt x="7267121" y="4024677"/>
                  <a:pt x="7266911" y="4023720"/>
                  <a:pt x="7266671" y="4022762"/>
                </a:cubicBezTo>
                <a:cubicBezTo>
                  <a:pt x="7266611" y="4022493"/>
                  <a:pt x="7266522" y="4022194"/>
                  <a:pt x="7266462" y="4021924"/>
                </a:cubicBezTo>
                <a:cubicBezTo>
                  <a:pt x="7265654" y="4018274"/>
                  <a:pt x="7265175" y="4014533"/>
                  <a:pt x="7265175" y="4010643"/>
                </a:cubicBezTo>
                <a:cubicBezTo>
                  <a:pt x="7265175" y="4004120"/>
                  <a:pt x="7266432" y="3997926"/>
                  <a:pt x="7268617" y="3992150"/>
                </a:cubicBezTo>
                <a:lnTo>
                  <a:pt x="7148683" y="3922907"/>
                </a:lnTo>
                <a:cubicBezTo>
                  <a:pt x="7140514" y="3932542"/>
                  <a:pt x="7128305" y="3938677"/>
                  <a:pt x="7114689" y="3938677"/>
                </a:cubicBezTo>
                <a:cubicBezTo>
                  <a:pt x="7114600" y="3938677"/>
                  <a:pt x="7114540" y="3938677"/>
                  <a:pt x="7114451" y="3938677"/>
                </a:cubicBezTo>
                <a:cubicBezTo>
                  <a:pt x="7114361" y="3938677"/>
                  <a:pt x="7114301" y="3938677"/>
                  <a:pt x="7114211" y="3938677"/>
                </a:cubicBezTo>
                <a:cubicBezTo>
                  <a:pt x="7100596" y="3938677"/>
                  <a:pt x="7088417" y="3932542"/>
                  <a:pt x="7080217" y="3922907"/>
                </a:cubicBezTo>
                <a:close/>
                <a:moveTo>
                  <a:pt x="6265848" y="3922907"/>
                </a:moveTo>
                <a:lnTo>
                  <a:pt x="6145914" y="3992150"/>
                </a:lnTo>
                <a:cubicBezTo>
                  <a:pt x="6148099" y="3997926"/>
                  <a:pt x="6149356" y="4004120"/>
                  <a:pt x="6149356" y="4010643"/>
                </a:cubicBezTo>
                <a:cubicBezTo>
                  <a:pt x="6149356" y="4014533"/>
                  <a:pt x="6148877" y="4018274"/>
                  <a:pt x="6148069" y="4021924"/>
                </a:cubicBezTo>
                <a:cubicBezTo>
                  <a:pt x="6148009" y="4022194"/>
                  <a:pt x="6147920" y="4022493"/>
                  <a:pt x="6147860" y="4022762"/>
                </a:cubicBezTo>
                <a:cubicBezTo>
                  <a:pt x="6147620" y="4023720"/>
                  <a:pt x="6147380" y="4024677"/>
                  <a:pt x="6147112" y="4025605"/>
                </a:cubicBezTo>
                <a:cubicBezTo>
                  <a:pt x="6146722" y="4026981"/>
                  <a:pt x="6146274" y="4028358"/>
                  <a:pt x="6145764" y="4029705"/>
                </a:cubicBezTo>
                <a:lnTo>
                  <a:pt x="6152707" y="4033714"/>
                </a:lnTo>
                <a:lnTo>
                  <a:pt x="6163988" y="4040238"/>
                </a:lnTo>
                <a:lnTo>
                  <a:pt x="6163988" y="4040267"/>
                </a:lnTo>
                <a:cubicBezTo>
                  <a:pt x="6248343" y="3993407"/>
                  <a:pt x="6351788" y="3993407"/>
                  <a:pt x="6436143" y="4040267"/>
                </a:cubicBezTo>
                <a:lnTo>
                  <a:pt x="6454367" y="4029734"/>
                </a:lnTo>
                <a:cubicBezTo>
                  <a:pt x="6453858" y="4028388"/>
                  <a:pt x="6453409" y="4027041"/>
                  <a:pt x="6453020" y="4025635"/>
                </a:cubicBezTo>
                <a:cubicBezTo>
                  <a:pt x="6452751" y="4024707"/>
                  <a:pt x="6452541" y="4023750"/>
                  <a:pt x="6452302" y="4022792"/>
                </a:cubicBezTo>
                <a:cubicBezTo>
                  <a:pt x="6452242" y="4022493"/>
                  <a:pt x="6452152" y="4022224"/>
                  <a:pt x="6452092" y="4021924"/>
                </a:cubicBezTo>
                <a:cubicBezTo>
                  <a:pt x="6451284" y="4018274"/>
                  <a:pt x="6450806" y="4014533"/>
                  <a:pt x="6450806" y="4010643"/>
                </a:cubicBezTo>
                <a:cubicBezTo>
                  <a:pt x="6450806" y="4004120"/>
                  <a:pt x="6452062" y="3997926"/>
                  <a:pt x="6454247" y="3992150"/>
                </a:cubicBezTo>
                <a:lnTo>
                  <a:pt x="6334313" y="3922907"/>
                </a:lnTo>
                <a:cubicBezTo>
                  <a:pt x="6326144" y="3932542"/>
                  <a:pt x="6313935" y="3938677"/>
                  <a:pt x="6300320" y="3938677"/>
                </a:cubicBezTo>
                <a:cubicBezTo>
                  <a:pt x="6300230" y="3938677"/>
                  <a:pt x="6300170" y="3938677"/>
                  <a:pt x="6300080" y="3938677"/>
                </a:cubicBezTo>
                <a:cubicBezTo>
                  <a:pt x="6299991" y="3938677"/>
                  <a:pt x="6299931" y="3938677"/>
                  <a:pt x="6299842" y="3938677"/>
                </a:cubicBezTo>
                <a:cubicBezTo>
                  <a:pt x="6286226" y="3938677"/>
                  <a:pt x="6274047" y="3932542"/>
                  <a:pt x="6265848" y="3922907"/>
                </a:cubicBezTo>
                <a:close/>
                <a:moveTo>
                  <a:pt x="5451478" y="3922907"/>
                </a:moveTo>
                <a:lnTo>
                  <a:pt x="5331545" y="3992150"/>
                </a:lnTo>
                <a:cubicBezTo>
                  <a:pt x="5333729" y="3997926"/>
                  <a:pt x="5334986" y="4004120"/>
                  <a:pt x="5334986" y="4010643"/>
                </a:cubicBezTo>
                <a:cubicBezTo>
                  <a:pt x="5334986" y="4014533"/>
                  <a:pt x="5334507" y="4018274"/>
                  <a:pt x="5333699" y="4021924"/>
                </a:cubicBezTo>
                <a:cubicBezTo>
                  <a:pt x="5333639" y="4022194"/>
                  <a:pt x="5333549" y="4022493"/>
                  <a:pt x="5333490" y="4022762"/>
                </a:cubicBezTo>
                <a:cubicBezTo>
                  <a:pt x="5333250" y="4023720"/>
                  <a:pt x="5333012" y="4024677"/>
                  <a:pt x="5332742" y="4025605"/>
                </a:cubicBezTo>
                <a:cubicBezTo>
                  <a:pt x="5332353" y="4026981"/>
                  <a:pt x="5331904" y="4028358"/>
                  <a:pt x="5331395" y="4029705"/>
                </a:cubicBezTo>
                <a:lnTo>
                  <a:pt x="5338339" y="4033714"/>
                </a:lnTo>
                <a:lnTo>
                  <a:pt x="5349618" y="4040238"/>
                </a:lnTo>
                <a:cubicBezTo>
                  <a:pt x="5433974" y="3993377"/>
                  <a:pt x="5537419" y="3993377"/>
                  <a:pt x="5621773" y="4040238"/>
                </a:cubicBezTo>
                <a:lnTo>
                  <a:pt x="5639997" y="4029705"/>
                </a:lnTo>
                <a:cubicBezTo>
                  <a:pt x="5639488" y="4028358"/>
                  <a:pt x="5639039" y="4027011"/>
                  <a:pt x="5638650" y="4025605"/>
                </a:cubicBezTo>
                <a:cubicBezTo>
                  <a:pt x="5638381" y="4024677"/>
                  <a:pt x="5638171" y="4023720"/>
                  <a:pt x="5637932" y="4022762"/>
                </a:cubicBezTo>
                <a:cubicBezTo>
                  <a:pt x="5637872" y="4022493"/>
                  <a:pt x="5637782" y="4022224"/>
                  <a:pt x="5637723" y="4021924"/>
                </a:cubicBezTo>
                <a:cubicBezTo>
                  <a:pt x="5636915" y="4018274"/>
                  <a:pt x="5636437" y="4014533"/>
                  <a:pt x="5636437" y="4010643"/>
                </a:cubicBezTo>
                <a:cubicBezTo>
                  <a:pt x="5636437" y="4004120"/>
                  <a:pt x="5637693" y="3997926"/>
                  <a:pt x="5639877" y="3992150"/>
                </a:cubicBezTo>
                <a:lnTo>
                  <a:pt x="5519943" y="3922907"/>
                </a:lnTo>
                <a:cubicBezTo>
                  <a:pt x="5511774" y="3932542"/>
                  <a:pt x="5499566" y="3938677"/>
                  <a:pt x="5485950" y="3938677"/>
                </a:cubicBezTo>
                <a:cubicBezTo>
                  <a:pt x="5485860" y="3938677"/>
                  <a:pt x="5485801" y="3938677"/>
                  <a:pt x="5485711" y="3938677"/>
                </a:cubicBezTo>
                <a:cubicBezTo>
                  <a:pt x="5485621" y="3938677"/>
                  <a:pt x="5485561" y="3938677"/>
                  <a:pt x="5485471" y="3938677"/>
                </a:cubicBezTo>
                <a:cubicBezTo>
                  <a:pt x="5471856" y="3938677"/>
                  <a:pt x="5459677" y="3932542"/>
                  <a:pt x="5451478" y="3922907"/>
                </a:cubicBezTo>
                <a:close/>
                <a:moveTo>
                  <a:pt x="4637109" y="3922907"/>
                </a:moveTo>
                <a:lnTo>
                  <a:pt x="4517176" y="3992150"/>
                </a:lnTo>
                <a:cubicBezTo>
                  <a:pt x="4519359" y="3997926"/>
                  <a:pt x="4520616" y="4004120"/>
                  <a:pt x="4520616" y="4010643"/>
                </a:cubicBezTo>
                <a:cubicBezTo>
                  <a:pt x="4520616" y="4014533"/>
                  <a:pt x="4520138" y="4018274"/>
                  <a:pt x="4519330" y="4021924"/>
                </a:cubicBezTo>
                <a:cubicBezTo>
                  <a:pt x="4519271" y="4022194"/>
                  <a:pt x="4519180" y="4022493"/>
                  <a:pt x="4519120" y="4022762"/>
                </a:cubicBezTo>
                <a:cubicBezTo>
                  <a:pt x="4518882" y="4023720"/>
                  <a:pt x="4518641" y="4024677"/>
                  <a:pt x="4518372" y="4025605"/>
                </a:cubicBezTo>
                <a:cubicBezTo>
                  <a:pt x="4517983" y="4026981"/>
                  <a:pt x="4517534" y="4028358"/>
                  <a:pt x="4517026" y="4029705"/>
                </a:cubicBezTo>
                <a:lnTo>
                  <a:pt x="4523968" y="4033714"/>
                </a:lnTo>
                <a:lnTo>
                  <a:pt x="4535249" y="4040238"/>
                </a:lnTo>
                <a:lnTo>
                  <a:pt x="4535249" y="4040267"/>
                </a:lnTo>
                <a:cubicBezTo>
                  <a:pt x="4619603" y="3993407"/>
                  <a:pt x="4723049" y="3993407"/>
                  <a:pt x="4807404" y="4040267"/>
                </a:cubicBezTo>
                <a:lnTo>
                  <a:pt x="4825627" y="4029734"/>
                </a:lnTo>
                <a:cubicBezTo>
                  <a:pt x="4825119" y="4028388"/>
                  <a:pt x="4824670" y="4027041"/>
                  <a:pt x="4824281" y="4025635"/>
                </a:cubicBezTo>
                <a:cubicBezTo>
                  <a:pt x="4824011" y="4024707"/>
                  <a:pt x="4823802" y="4023750"/>
                  <a:pt x="4823562" y="4022792"/>
                </a:cubicBezTo>
                <a:cubicBezTo>
                  <a:pt x="4823503" y="4022493"/>
                  <a:pt x="4823413" y="4022224"/>
                  <a:pt x="4823353" y="4021924"/>
                </a:cubicBezTo>
                <a:cubicBezTo>
                  <a:pt x="4822545" y="4018274"/>
                  <a:pt x="4822066" y="4014533"/>
                  <a:pt x="4822066" y="4010643"/>
                </a:cubicBezTo>
                <a:cubicBezTo>
                  <a:pt x="4822066" y="4004120"/>
                  <a:pt x="4823323" y="3997926"/>
                  <a:pt x="4825508" y="3992150"/>
                </a:cubicBezTo>
                <a:lnTo>
                  <a:pt x="4705574" y="3922907"/>
                </a:lnTo>
                <a:cubicBezTo>
                  <a:pt x="4697406" y="3932542"/>
                  <a:pt x="4685196" y="3938677"/>
                  <a:pt x="4671581" y="3938677"/>
                </a:cubicBezTo>
                <a:cubicBezTo>
                  <a:pt x="4671491" y="3938677"/>
                  <a:pt x="4671431" y="3938677"/>
                  <a:pt x="4671341" y="3938677"/>
                </a:cubicBezTo>
                <a:cubicBezTo>
                  <a:pt x="4671251" y="3938677"/>
                  <a:pt x="4671192" y="3938677"/>
                  <a:pt x="4671102" y="3938677"/>
                </a:cubicBezTo>
                <a:cubicBezTo>
                  <a:pt x="4657487" y="3938677"/>
                  <a:pt x="4645309" y="3932542"/>
                  <a:pt x="4637109" y="3922907"/>
                </a:cubicBezTo>
                <a:close/>
                <a:moveTo>
                  <a:pt x="3822739" y="3922907"/>
                </a:moveTo>
                <a:lnTo>
                  <a:pt x="3702805" y="3992150"/>
                </a:lnTo>
                <a:cubicBezTo>
                  <a:pt x="3704990" y="3997926"/>
                  <a:pt x="3706247" y="4004120"/>
                  <a:pt x="3706247" y="4010643"/>
                </a:cubicBezTo>
                <a:cubicBezTo>
                  <a:pt x="3706247" y="4014533"/>
                  <a:pt x="3705768" y="4018274"/>
                  <a:pt x="3704960" y="4021924"/>
                </a:cubicBezTo>
                <a:cubicBezTo>
                  <a:pt x="3704900" y="4022194"/>
                  <a:pt x="3704810" y="4022493"/>
                  <a:pt x="3704750" y="4022762"/>
                </a:cubicBezTo>
                <a:cubicBezTo>
                  <a:pt x="3704511" y="4023720"/>
                  <a:pt x="3704271" y="4024677"/>
                  <a:pt x="3704002" y="4025605"/>
                </a:cubicBezTo>
                <a:cubicBezTo>
                  <a:pt x="3703613" y="4026981"/>
                  <a:pt x="3703164" y="4028358"/>
                  <a:pt x="3702656" y="4029705"/>
                </a:cubicBezTo>
                <a:lnTo>
                  <a:pt x="3709598" y="4033714"/>
                </a:lnTo>
                <a:lnTo>
                  <a:pt x="3720879" y="4040238"/>
                </a:lnTo>
                <a:cubicBezTo>
                  <a:pt x="3805234" y="3993377"/>
                  <a:pt x="3908679" y="3993377"/>
                  <a:pt x="3993034" y="4040238"/>
                </a:cubicBezTo>
                <a:lnTo>
                  <a:pt x="4011258" y="4029705"/>
                </a:lnTo>
                <a:cubicBezTo>
                  <a:pt x="4010749" y="4028358"/>
                  <a:pt x="4010300" y="4027011"/>
                  <a:pt x="4009911" y="4025605"/>
                </a:cubicBezTo>
                <a:cubicBezTo>
                  <a:pt x="4009642" y="4024677"/>
                  <a:pt x="4009432" y="4023720"/>
                  <a:pt x="4009193" y="4022762"/>
                </a:cubicBezTo>
                <a:cubicBezTo>
                  <a:pt x="4009133" y="4022493"/>
                  <a:pt x="4009043" y="4022224"/>
                  <a:pt x="4008983" y="4021924"/>
                </a:cubicBezTo>
                <a:cubicBezTo>
                  <a:pt x="4008175" y="4018274"/>
                  <a:pt x="4007697" y="4014533"/>
                  <a:pt x="4007697" y="4010643"/>
                </a:cubicBezTo>
                <a:cubicBezTo>
                  <a:pt x="4007697" y="4004120"/>
                  <a:pt x="4008953" y="3997926"/>
                  <a:pt x="4011138" y="3992150"/>
                </a:cubicBezTo>
                <a:lnTo>
                  <a:pt x="3891204" y="3922907"/>
                </a:lnTo>
                <a:cubicBezTo>
                  <a:pt x="3883035" y="3932542"/>
                  <a:pt x="3870826" y="3938677"/>
                  <a:pt x="3857211" y="3938677"/>
                </a:cubicBezTo>
                <a:cubicBezTo>
                  <a:pt x="3857121" y="3938677"/>
                  <a:pt x="3857061" y="3938677"/>
                  <a:pt x="3856971" y="3938677"/>
                </a:cubicBezTo>
                <a:cubicBezTo>
                  <a:pt x="3856882" y="3938677"/>
                  <a:pt x="3856822" y="3938677"/>
                  <a:pt x="3856732" y="3938677"/>
                </a:cubicBezTo>
                <a:cubicBezTo>
                  <a:pt x="3843117" y="3938677"/>
                  <a:pt x="3830938" y="3932542"/>
                  <a:pt x="3822739" y="3922907"/>
                </a:cubicBezTo>
                <a:close/>
                <a:moveTo>
                  <a:pt x="3008339" y="3922907"/>
                </a:moveTo>
                <a:lnTo>
                  <a:pt x="2888406" y="3992150"/>
                </a:lnTo>
                <a:cubicBezTo>
                  <a:pt x="2890590" y="3997926"/>
                  <a:pt x="2891847" y="4004120"/>
                  <a:pt x="2891847" y="4010643"/>
                </a:cubicBezTo>
                <a:cubicBezTo>
                  <a:pt x="2891847" y="4014533"/>
                  <a:pt x="2891368" y="4018274"/>
                  <a:pt x="2890560" y="4021924"/>
                </a:cubicBezTo>
                <a:cubicBezTo>
                  <a:pt x="2890500" y="4022194"/>
                  <a:pt x="2890411" y="4022493"/>
                  <a:pt x="2890351" y="4022762"/>
                </a:cubicBezTo>
                <a:cubicBezTo>
                  <a:pt x="2890141" y="4023720"/>
                  <a:pt x="2889902" y="4024677"/>
                  <a:pt x="2889632" y="4025605"/>
                </a:cubicBezTo>
                <a:cubicBezTo>
                  <a:pt x="2889243" y="4026981"/>
                  <a:pt x="2888795" y="4028358"/>
                  <a:pt x="2888286" y="4029705"/>
                </a:cubicBezTo>
                <a:lnTo>
                  <a:pt x="2895228" y="4033714"/>
                </a:lnTo>
                <a:lnTo>
                  <a:pt x="2906497" y="4040231"/>
                </a:lnTo>
                <a:lnTo>
                  <a:pt x="2906479" y="4040238"/>
                </a:lnTo>
                <a:lnTo>
                  <a:pt x="2906509" y="4040238"/>
                </a:lnTo>
                <a:lnTo>
                  <a:pt x="2906497" y="4040231"/>
                </a:lnTo>
                <a:lnTo>
                  <a:pt x="2972728" y="4013879"/>
                </a:lnTo>
                <a:cubicBezTo>
                  <a:pt x="3041364" y="3996306"/>
                  <a:pt x="3115369" y="4005092"/>
                  <a:pt x="3178634" y="4040238"/>
                </a:cubicBezTo>
                <a:lnTo>
                  <a:pt x="3196858" y="4029705"/>
                </a:lnTo>
                <a:cubicBezTo>
                  <a:pt x="3196349" y="4028358"/>
                  <a:pt x="3195900" y="4027011"/>
                  <a:pt x="3195511" y="4025605"/>
                </a:cubicBezTo>
                <a:cubicBezTo>
                  <a:pt x="3195242" y="4024677"/>
                  <a:pt x="3195033" y="4023720"/>
                  <a:pt x="3194793" y="4022762"/>
                </a:cubicBezTo>
                <a:cubicBezTo>
                  <a:pt x="3194733" y="4022493"/>
                  <a:pt x="3194643" y="4022224"/>
                  <a:pt x="3194584" y="4021924"/>
                </a:cubicBezTo>
                <a:cubicBezTo>
                  <a:pt x="3193776" y="4018274"/>
                  <a:pt x="3193297" y="4014533"/>
                  <a:pt x="3193297" y="4010643"/>
                </a:cubicBezTo>
                <a:cubicBezTo>
                  <a:pt x="3193297" y="4004120"/>
                  <a:pt x="3194554" y="3997926"/>
                  <a:pt x="3196738" y="3992150"/>
                </a:cubicBezTo>
                <a:lnTo>
                  <a:pt x="3076804" y="3922907"/>
                </a:lnTo>
                <a:cubicBezTo>
                  <a:pt x="3068635" y="3932542"/>
                  <a:pt x="3056426" y="3938677"/>
                  <a:pt x="3042811" y="3938677"/>
                </a:cubicBezTo>
                <a:cubicBezTo>
                  <a:pt x="3042722" y="3938677"/>
                  <a:pt x="3042662" y="3938677"/>
                  <a:pt x="3042572" y="3938677"/>
                </a:cubicBezTo>
                <a:cubicBezTo>
                  <a:pt x="3042482" y="3938677"/>
                  <a:pt x="3042422" y="3938677"/>
                  <a:pt x="3042332" y="3938677"/>
                </a:cubicBezTo>
                <a:cubicBezTo>
                  <a:pt x="3028717" y="3938677"/>
                  <a:pt x="3016538" y="3932542"/>
                  <a:pt x="3008339" y="3922907"/>
                </a:cubicBezTo>
                <a:close/>
                <a:moveTo>
                  <a:pt x="2601199" y="3922907"/>
                </a:moveTo>
                <a:lnTo>
                  <a:pt x="2481266" y="3992150"/>
                </a:lnTo>
                <a:cubicBezTo>
                  <a:pt x="2483450" y="3997926"/>
                  <a:pt x="2484707" y="4004120"/>
                  <a:pt x="2484707" y="4010643"/>
                </a:cubicBezTo>
                <a:cubicBezTo>
                  <a:pt x="2484707" y="4014533"/>
                  <a:pt x="2484228" y="4018274"/>
                  <a:pt x="2483420" y="4021924"/>
                </a:cubicBezTo>
                <a:cubicBezTo>
                  <a:pt x="2483360" y="4022194"/>
                  <a:pt x="2483271" y="4022493"/>
                  <a:pt x="2483211" y="4022762"/>
                </a:cubicBezTo>
                <a:cubicBezTo>
                  <a:pt x="2482971" y="4023720"/>
                  <a:pt x="2482732" y="4024677"/>
                  <a:pt x="2482463" y="4025605"/>
                </a:cubicBezTo>
                <a:cubicBezTo>
                  <a:pt x="2482074" y="4026981"/>
                  <a:pt x="2481625" y="4028358"/>
                  <a:pt x="2481116" y="4029705"/>
                </a:cubicBezTo>
                <a:lnTo>
                  <a:pt x="2488058" y="4033714"/>
                </a:lnTo>
                <a:lnTo>
                  <a:pt x="2499340" y="4040238"/>
                </a:lnTo>
                <a:lnTo>
                  <a:pt x="2499369" y="4040238"/>
                </a:lnTo>
                <a:cubicBezTo>
                  <a:pt x="2583724" y="3993377"/>
                  <a:pt x="2687170" y="3993377"/>
                  <a:pt x="2771524" y="4040238"/>
                </a:cubicBezTo>
                <a:lnTo>
                  <a:pt x="2789748" y="4029705"/>
                </a:lnTo>
                <a:cubicBezTo>
                  <a:pt x="2789239" y="4028358"/>
                  <a:pt x="2788790" y="4027011"/>
                  <a:pt x="2788401" y="4025605"/>
                </a:cubicBezTo>
                <a:cubicBezTo>
                  <a:pt x="2788102" y="4024677"/>
                  <a:pt x="2787892" y="4023720"/>
                  <a:pt x="2787653" y="4022762"/>
                </a:cubicBezTo>
                <a:cubicBezTo>
                  <a:pt x="2787593" y="4022493"/>
                  <a:pt x="2787503" y="4022194"/>
                  <a:pt x="2787444" y="4021924"/>
                </a:cubicBezTo>
                <a:cubicBezTo>
                  <a:pt x="2786636" y="4018274"/>
                  <a:pt x="2786157" y="4014533"/>
                  <a:pt x="2786157" y="4010643"/>
                </a:cubicBezTo>
                <a:cubicBezTo>
                  <a:pt x="2786157" y="4004120"/>
                  <a:pt x="2787414" y="3997926"/>
                  <a:pt x="2789598" y="3992150"/>
                </a:cubicBezTo>
                <a:lnTo>
                  <a:pt x="2669664" y="3922907"/>
                </a:lnTo>
                <a:cubicBezTo>
                  <a:pt x="2661495" y="3932542"/>
                  <a:pt x="2649286" y="3938677"/>
                  <a:pt x="2635671" y="3938677"/>
                </a:cubicBezTo>
                <a:cubicBezTo>
                  <a:pt x="2635582" y="3938677"/>
                  <a:pt x="2635522" y="3938677"/>
                  <a:pt x="2635432" y="3938677"/>
                </a:cubicBezTo>
                <a:cubicBezTo>
                  <a:pt x="2635342" y="3938677"/>
                  <a:pt x="2635282" y="3938677"/>
                  <a:pt x="2635193" y="3938677"/>
                </a:cubicBezTo>
                <a:cubicBezTo>
                  <a:pt x="2621577" y="3938677"/>
                  <a:pt x="2609398" y="3932542"/>
                  <a:pt x="2601199" y="3922907"/>
                </a:cubicBezTo>
                <a:close/>
                <a:moveTo>
                  <a:pt x="1786830" y="3922907"/>
                </a:moveTo>
                <a:lnTo>
                  <a:pt x="1666896" y="3992150"/>
                </a:lnTo>
                <a:cubicBezTo>
                  <a:pt x="1669080" y="3997926"/>
                  <a:pt x="1670337" y="4004120"/>
                  <a:pt x="1670337" y="4010643"/>
                </a:cubicBezTo>
                <a:cubicBezTo>
                  <a:pt x="1670337" y="4014533"/>
                  <a:pt x="1669858" y="4018274"/>
                  <a:pt x="1669051" y="4021924"/>
                </a:cubicBezTo>
                <a:cubicBezTo>
                  <a:pt x="1668991" y="4022194"/>
                  <a:pt x="1668901" y="4022493"/>
                  <a:pt x="1668841" y="4022762"/>
                </a:cubicBezTo>
                <a:cubicBezTo>
                  <a:pt x="1668602" y="4023720"/>
                  <a:pt x="1668362" y="4024677"/>
                  <a:pt x="1668093" y="4025605"/>
                </a:cubicBezTo>
                <a:cubicBezTo>
                  <a:pt x="1667704" y="4026981"/>
                  <a:pt x="1667255" y="4028358"/>
                  <a:pt x="1666746" y="4029705"/>
                </a:cubicBezTo>
                <a:lnTo>
                  <a:pt x="1673689" y="4033714"/>
                </a:lnTo>
                <a:lnTo>
                  <a:pt x="1684970" y="4040238"/>
                </a:lnTo>
                <a:lnTo>
                  <a:pt x="1685000" y="4040238"/>
                </a:lnTo>
                <a:cubicBezTo>
                  <a:pt x="1769354" y="3993377"/>
                  <a:pt x="1872800" y="3993377"/>
                  <a:pt x="1957155" y="4040238"/>
                </a:cubicBezTo>
                <a:lnTo>
                  <a:pt x="1975378" y="4029705"/>
                </a:lnTo>
                <a:cubicBezTo>
                  <a:pt x="1974869" y="4028358"/>
                  <a:pt x="1974420" y="4027011"/>
                  <a:pt x="1974031" y="4025605"/>
                </a:cubicBezTo>
                <a:cubicBezTo>
                  <a:pt x="1973732" y="4024677"/>
                  <a:pt x="1973523" y="4023720"/>
                  <a:pt x="1973283" y="4022762"/>
                </a:cubicBezTo>
                <a:cubicBezTo>
                  <a:pt x="1973223" y="4022493"/>
                  <a:pt x="1973134" y="4022194"/>
                  <a:pt x="1973074" y="4021924"/>
                </a:cubicBezTo>
                <a:cubicBezTo>
                  <a:pt x="1972266" y="4018274"/>
                  <a:pt x="1971787" y="4014533"/>
                  <a:pt x="1971787" y="4010643"/>
                </a:cubicBezTo>
                <a:cubicBezTo>
                  <a:pt x="1971787" y="4004120"/>
                  <a:pt x="1973044" y="3997926"/>
                  <a:pt x="1975228" y="3992150"/>
                </a:cubicBezTo>
                <a:lnTo>
                  <a:pt x="1855295" y="3922907"/>
                </a:lnTo>
                <a:cubicBezTo>
                  <a:pt x="1847126" y="3932542"/>
                  <a:pt x="1834917" y="3938677"/>
                  <a:pt x="1821302" y="3938677"/>
                </a:cubicBezTo>
                <a:cubicBezTo>
                  <a:pt x="1821212" y="3938677"/>
                  <a:pt x="1821152" y="3938677"/>
                  <a:pt x="1821062" y="3938677"/>
                </a:cubicBezTo>
                <a:cubicBezTo>
                  <a:pt x="1820972" y="3938677"/>
                  <a:pt x="1820913" y="3938677"/>
                  <a:pt x="1820823" y="3938677"/>
                </a:cubicBezTo>
                <a:cubicBezTo>
                  <a:pt x="1807208" y="3938677"/>
                  <a:pt x="1795029" y="3932542"/>
                  <a:pt x="1786830" y="3922907"/>
                </a:cubicBezTo>
                <a:close/>
                <a:moveTo>
                  <a:pt x="972430" y="3922907"/>
                </a:moveTo>
                <a:lnTo>
                  <a:pt x="852496" y="3992150"/>
                </a:lnTo>
                <a:cubicBezTo>
                  <a:pt x="854681" y="3997926"/>
                  <a:pt x="855938" y="4004120"/>
                  <a:pt x="855938" y="4010643"/>
                </a:cubicBezTo>
                <a:cubicBezTo>
                  <a:pt x="855938" y="4014533"/>
                  <a:pt x="855459" y="4018274"/>
                  <a:pt x="854651" y="4021924"/>
                </a:cubicBezTo>
                <a:cubicBezTo>
                  <a:pt x="854591" y="4022194"/>
                  <a:pt x="854501" y="4022493"/>
                  <a:pt x="854441" y="4022762"/>
                </a:cubicBezTo>
                <a:cubicBezTo>
                  <a:pt x="854202" y="4023720"/>
                  <a:pt x="853963" y="4024677"/>
                  <a:pt x="853693" y="4025605"/>
                </a:cubicBezTo>
                <a:lnTo>
                  <a:pt x="853693" y="4025635"/>
                </a:lnTo>
                <a:cubicBezTo>
                  <a:pt x="853304" y="4027011"/>
                  <a:pt x="852855" y="4028388"/>
                  <a:pt x="852347" y="4029734"/>
                </a:cubicBezTo>
                <a:lnTo>
                  <a:pt x="859289" y="4033744"/>
                </a:lnTo>
                <a:lnTo>
                  <a:pt x="870570" y="4040267"/>
                </a:lnTo>
                <a:cubicBezTo>
                  <a:pt x="954925" y="3993407"/>
                  <a:pt x="1058370" y="3993407"/>
                  <a:pt x="1142725" y="4040267"/>
                </a:cubicBezTo>
                <a:lnTo>
                  <a:pt x="1160948" y="4029734"/>
                </a:lnTo>
                <a:cubicBezTo>
                  <a:pt x="1160440" y="4028388"/>
                  <a:pt x="1159991" y="4027041"/>
                  <a:pt x="1159602" y="4025635"/>
                </a:cubicBezTo>
                <a:cubicBezTo>
                  <a:pt x="1159333" y="4024707"/>
                  <a:pt x="1159123" y="4023750"/>
                  <a:pt x="1158884" y="4022792"/>
                </a:cubicBezTo>
                <a:cubicBezTo>
                  <a:pt x="1158824" y="4022493"/>
                  <a:pt x="1158734" y="4022224"/>
                  <a:pt x="1158674" y="4021924"/>
                </a:cubicBezTo>
                <a:cubicBezTo>
                  <a:pt x="1157866" y="4018274"/>
                  <a:pt x="1157388" y="4014533"/>
                  <a:pt x="1157388" y="4010643"/>
                </a:cubicBezTo>
                <a:cubicBezTo>
                  <a:pt x="1157388" y="4004120"/>
                  <a:pt x="1158644" y="3997926"/>
                  <a:pt x="1160829" y="3992150"/>
                </a:cubicBezTo>
                <a:lnTo>
                  <a:pt x="1040895" y="3922907"/>
                </a:lnTo>
                <a:cubicBezTo>
                  <a:pt x="1032726" y="3932542"/>
                  <a:pt x="1020517" y="3938677"/>
                  <a:pt x="1006902" y="3938677"/>
                </a:cubicBezTo>
                <a:cubicBezTo>
                  <a:pt x="1006812" y="3938677"/>
                  <a:pt x="1006752" y="3938677"/>
                  <a:pt x="1006663" y="3938677"/>
                </a:cubicBezTo>
                <a:cubicBezTo>
                  <a:pt x="1006573" y="3938677"/>
                  <a:pt x="1006513" y="3938677"/>
                  <a:pt x="1006423" y="3938677"/>
                </a:cubicBezTo>
                <a:cubicBezTo>
                  <a:pt x="992808" y="3938677"/>
                  <a:pt x="980629" y="3932542"/>
                  <a:pt x="972430" y="3922907"/>
                </a:cubicBezTo>
                <a:close/>
                <a:moveTo>
                  <a:pt x="158060" y="3922907"/>
                </a:moveTo>
                <a:lnTo>
                  <a:pt x="38127" y="3992150"/>
                </a:lnTo>
                <a:cubicBezTo>
                  <a:pt x="40311" y="3997926"/>
                  <a:pt x="41568" y="4004120"/>
                  <a:pt x="41568" y="4010643"/>
                </a:cubicBezTo>
                <a:cubicBezTo>
                  <a:pt x="41568" y="4014533"/>
                  <a:pt x="41089" y="4018274"/>
                  <a:pt x="40281" y="4021924"/>
                </a:cubicBezTo>
                <a:cubicBezTo>
                  <a:pt x="40221" y="4022194"/>
                  <a:pt x="40132" y="4022493"/>
                  <a:pt x="40072" y="4022762"/>
                </a:cubicBezTo>
                <a:cubicBezTo>
                  <a:pt x="39832" y="4023720"/>
                  <a:pt x="39593" y="4024677"/>
                  <a:pt x="39324" y="4025605"/>
                </a:cubicBezTo>
                <a:cubicBezTo>
                  <a:pt x="38935" y="4026981"/>
                  <a:pt x="38486" y="4028358"/>
                  <a:pt x="37977" y="4029705"/>
                </a:cubicBezTo>
                <a:lnTo>
                  <a:pt x="44919" y="4033714"/>
                </a:lnTo>
                <a:lnTo>
                  <a:pt x="56200" y="4040238"/>
                </a:lnTo>
                <a:cubicBezTo>
                  <a:pt x="140555" y="3993377"/>
                  <a:pt x="244001" y="3993377"/>
                  <a:pt x="328355" y="4040238"/>
                </a:cubicBezTo>
                <a:lnTo>
                  <a:pt x="346579" y="4029705"/>
                </a:lnTo>
                <a:cubicBezTo>
                  <a:pt x="346070" y="4028358"/>
                  <a:pt x="345621" y="4027011"/>
                  <a:pt x="345232" y="4025605"/>
                </a:cubicBezTo>
                <a:cubicBezTo>
                  <a:pt x="344963" y="4024677"/>
                  <a:pt x="344753" y="4023720"/>
                  <a:pt x="344514" y="4022762"/>
                </a:cubicBezTo>
                <a:cubicBezTo>
                  <a:pt x="344454" y="4022493"/>
                  <a:pt x="344364" y="4022224"/>
                  <a:pt x="344305" y="4021924"/>
                </a:cubicBezTo>
                <a:cubicBezTo>
                  <a:pt x="343497" y="4018274"/>
                  <a:pt x="343018" y="4014533"/>
                  <a:pt x="343018" y="4010643"/>
                </a:cubicBezTo>
                <a:cubicBezTo>
                  <a:pt x="343018" y="4004120"/>
                  <a:pt x="344275" y="3997926"/>
                  <a:pt x="346459" y="3992150"/>
                </a:cubicBezTo>
                <a:lnTo>
                  <a:pt x="226525" y="3922907"/>
                </a:lnTo>
                <a:cubicBezTo>
                  <a:pt x="218356" y="3932542"/>
                  <a:pt x="206147" y="3938677"/>
                  <a:pt x="192532" y="3938677"/>
                </a:cubicBezTo>
                <a:cubicBezTo>
                  <a:pt x="192442" y="3938677"/>
                  <a:pt x="192383" y="3938677"/>
                  <a:pt x="192293" y="3938677"/>
                </a:cubicBezTo>
                <a:cubicBezTo>
                  <a:pt x="192203" y="3938677"/>
                  <a:pt x="192143" y="3938677"/>
                  <a:pt x="192053" y="3938677"/>
                </a:cubicBezTo>
                <a:cubicBezTo>
                  <a:pt x="178438" y="3938677"/>
                  <a:pt x="166259" y="3932542"/>
                  <a:pt x="158060" y="3922907"/>
                </a:cubicBezTo>
                <a:close/>
                <a:moveTo>
                  <a:pt x="11559236" y="3922877"/>
                </a:moveTo>
                <a:lnTo>
                  <a:pt x="11439302" y="3992120"/>
                </a:lnTo>
                <a:cubicBezTo>
                  <a:pt x="11441486" y="3997896"/>
                  <a:pt x="11442744" y="4004090"/>
                  <a:pt x="11442744" y="4010613"/>
                </a:cubicBezTo>
                <a:cubicBezTo>
                  <a:pt x="11442744" y="4014503"/>
                  <a:pt x="11442264" y="4018244"/>
                  <a:pt x="11441457" y="4021895"/>
                </a:cubicBezTo>
                <a:cubicBezTo>
                  <a:pt x="11441397" y="4022164"/>
                  <a:pt x="11441307" y="4022463"/>
                  <a:pt x="11441247" y="4022732"/>
                </a:cubicBezTo>
                <a:cubicBezTo>
                  <a:pt x="11441008" y="4023690"/>
                  <a:pt x="11440768" y="4024647"/>
                  <a:pt x="11440499" y="4025575"/>
                </a:cubicBezTo>
                <a:cubicBezTo>
                  <a:pt x="11440110" y="4026951"/>
                  <a:pt x="11439661" y="4028328"/>
                  <a:pt x="11439153" y="4029675"/>
                </a:cubicBezTo>
                <a:lnTo>
                  <a:pt x="11446095" y="4033684"/>
                </a:lnTo>
                <a:lnTo>
                  <a:pt x="11457376" y="4040208"/>
                </a:lnTo>
                <a:cubicBezTo>
                  <a:pt x="11541730" y="3993347"/>
                  <a:pt x="11645176" y="3993347"/>
                  <a:pt x="11729530" y="4040208"/>
                </a:cubicBezTo>
                <a:lnTo>
                  <a:pt x="11747754" y="4029675"/>
                </a:lnTo>
                <a:cubicBezTo>
                  <a:pt x="11747246" y="4028328"/>
                  <a:pt x="11746796" y="4026981"/>
                  <a:pt x="11746408" y="4025575"/>
                </a:cubicBezTo>
                <a:cubicBezTo>
                  <a:pt x="11746108" y="4024647"/>
                  <a:pt x="11745899" y="4023690"/>
                  <a:pt x="11745660" y="4022732"/>
                </a:cubicBezTo>
                <a:cubicBezTo>
                  <a:pt x="11745600" y="4022463"/>
                  <a:pt x="11745510" y="4022164"/>
                  <a:pt x="11745450" y="4021895"/>
                </a:cubicBezTo>
                <a:cubicBezTo>
                  <a:pt x="11744642" y="4018244"/>
                  <a:pt x="11744163" y="4014503"/>
                  <a:pt x="11744163" y="4010613"/>
                </a:cubicBezTo>
                <a:lnTo>
                  <a:pt x="11744193" y="4010613"/>
                </a:lnTo>
                <a:cubicBezTo>
                  <a:pt x="11744193" y="4004090"/>
                  <a:pt x="11745450" y="3997896"/>
                  <a:pt x="11747634" y="3992120"/>
                </a:cubicBezTo>
                <a:lnTo>
                  <a:pt x="11627701" y="3922877"/>
                </a:lnTo>
                <a:cubicBezTo>
                  <a:pt x="11619531" y="3932513"/>
                  <a:pt x="11607323" y="3938647"/>
                  <a:pt x="11593708" y="3938647"/>
                </a:cubicBezTo>
                <a:cubicBezTo>
                  <a:pt x="11593618" y="3938647"/>
                  <a:pt x="11593558" y="3938647"/>
                  <a:pt x="11593468" y="3938647"/>
                </a:cubicBezTo>
                <a:cubicBezTo>
                  <a:pt x="11593378" y="3938647"/>
                  <a:pt x="11593319" y="3938647"/>
                  <a:pt x="11593229" y="3938647"/>
                </a:cubicBezTo>
                <a:cubicBezTo>
                  <a:pt x="11579614" y="3938647"/>
                  <a:pt x="11567435" y="3932513"/>
                  <a:pt x="11559236" y="3922877"/>
                </a:cubicBezTo>
                <a:close/>
                <a:moveTo>
                  <a:pt x="10744866" y="3922877"/>
                </a:moveTo>
                <a:lnTo>
                  <a:pt x="10624932" y="3992120"/>
                </a:lnTo>
                <a:cubicBezTo>
                  <a:pt x="10627117" y="3997896"/>
                  <a:pt x="10628373" y="4004090"/>
                  <a:pt x="10628373" y="4010613"/>
                </a:cubicBezTo>
                <a:cubicBezTo>
                  <a:pt x="10628373" y="4014503"/>
                  <a:pt x="10627895" y="4018244"/>
                  <a:pt x="10627087" y="4021895"/>
                </a:cubicBezTo>
                <a:cubicBezTo>
                  <a:pt x="10627027" y="4022164"/>
                  <a:pt x="10626937" y="4022463"/>
                  <a:pt x="10626877" y="4022732"/>
                </a:cubicBezTo>
                <a:cubicBezTo>
                  <a:pt x="10626638" y="4023690"/>
                  <a:pt x="10626399" y="4024647"/>
                  <a:pt x="10626129" y="4025575"/>
                </a:cubicBezTo>
                <a:cubicBezTo>
                  <a:pt x="10625740" y="4026951"/>
                  <a:pt x="10625292" y="4028328"/>
                  <a:pt x="10624783" y="4029675"/>
                </a:cubicBezTo>
                <a:lnTo>
                  <a:pt x="10631725" y="4033684"/>
                </a:lnTo>
                <a:lnTo>
                  <a:pt x="10643006" y="4040208"/>
                </a:lnTo>
                <a:cubicBezTo>
                  <a:pt x="10727361" y="3993347"/>
                  <a:pt x="10830807" y="3993347"/>
                  <a:pt x="10915161" y="4040208"/>
                </a:cubicBezTo>
                <a:lnTo>
                  <a:pt x="10933385" y="4029675"/>
                </a:lnTo>
                <a:cubicBezTo>
                  <a:pt x="10932876" y="4028328"/>
                  <a:pt x="10932427" y="4026981"/>
                  <a:pt x="10932038" y="4025575"/>
                </a:cubicBezTo>
                <a:cubicBezTo>
                  <a:pt x="10931739" y="4024647"/>
                  <a:pt x="10931529" y="4023690"/>
                  <a:pt x="10931290" y="4022732"/>
                </a:cubicBezTo>
                <a:cubicBezTo>
                  <a:pt x="10931230" y="4022463"/>
                  <a:pt x="10931141" y="4022164"/>
                  <a:pt x="10931081" y="4021895"/>
                </a:cubicBezTo>
                <a:cubicBezTo>
                  <a:pt x="10930273" y="4018244"/>
                  <a:pt x="10929793" y="4014503"/>
                  <a:pt x="10929793" y="4010613"/>
                </a:cubicBezTo>
                <a:lnTo>
                  <a:pt x="10929823" y="4010613"/>
                </a:lnTo>
                <a:cubicBezTo>
                  <a:pt x="10929823" y="4004090"/>
                  <a:pt x="10931081" y="3997896"/>
                  <a:pt x="10933265" y="3992120"/>
                </a:cubicBezTo>
                <a:lnTo>
                  <a:pt x="10813331" y="3922877"/>
                </a:lnTo>
                <a:cubicBezTo>
                  <a:pt x="10805162" y="3932513"/>
                  <a:pt x="10792953" y="3938647"/>
                  <a:pt x="10779338" y="3938647"/>
                </a:cubicBezTo>
                <a:cubicBezTo>
                  <a:pt x="10779248" y="3938647"/>
                  <a:pt x="10779189" y="3938647"/>
                  <a:pt x="10779099" y="3938647"/>
                </a:cubicBezTo>
                <a:cubicBezTo>
                  <a:pt x="10779009" y="3938647"/>
                  <a:pt x="10778949" y="3938647"/>
                  <a:pt x="10778859" y="3938647"/>
                </a:cubicBezTo>
                <a:cubicBezTo>
                  <a:pt x="10765244" y="3938647"/>
                  <a:pt x="10753065" y="3932513"/>
                  <a:pt x="10744866" y="3922877"/>
                </a:cubicBezTo>
                <a:close/>
                <a:moveTo>
                  <a:pt x="10337666" y="3922877"/>
                </a:moveTo>
                <a:lnTo>
                  <a:pt x="10217732" y="3992120"/>
                </a:lnTo>
                <a:cubicBezTo>
                  <a:pt x="10219917" y="3997896"/>
                  <a:pt x="10221174" y="4004090"/>
                  <a:pt x="10221174" y="4010613"/>
                </a:cubicBezTo>
                <a:cubicBezTo>
                  <a:pt x="10221174" y="4014503"/>
                  <a:pt x="10220695" y="4018244"/>
                  <a:pt x="10219887" y="4021895"/>
                </a:cubicBezTo>
                <a:cubicBezTo>
                  <a:pt x="10219828" y="4022194"/>
                  <a:pt x="10219738" y="4022463"/>
                  <a:pt x="10219678" y="4022732"/>
                </a:cubicBezTo>
                <a:cubicBezTo>
                  <a:pt x="10219438" y="4023720"/>
                  <a:pt x="10219199" y="4024677"/>
                  <a:pt x="10218930" y="4025605"/>
                </a:cubicBezTo>
                <a:cubicBezTo>
                  <a:pt x="10218540" y="4026981"/>
                  <a:pt x="10218092" y="4028358"/>
                  <a:pt x="10217583" y="4029705"/>
                </a:cubicBezTo>
                <a:lnTo>
                  <a:pt x="10224525" y="4033714"/>
                </a:lnTo>
                <a:lnTo>
                  <a:pt x="10235806" y="4040238"/>
                </a:lnTo>
                <a:lnTo>
                  <a:pt x="10235806" y="4040208"/>
                </a:lnTo>
                <a:cubicBezTo>
                  <a:pt x="10320161" y="3993347"/>
                  <a:pt x="10423607" y="3993347"/>
                  <a:pt x="10507961" y="4040208"/>
                </a:cubicBezTo>
                <a:lnTo>
                  <a:pt x="10526185" y="4029675"/>
                </a:lnTo>
                <a:cubicBezTo>
                  <a:pt x="10525676" y="4028328"/>
                  <a:pt x="10525227" y="4026981"/>
                  <a:pt x="10524838" y="4025575"/>
                </a:cubicBezTo>
                <a:cubicBezTo>
                  <a:pt x="10524569" y="4024647"/>
                  <a:pt x="10524359" y="4023690"/>
                  <a:pt x="10524120" y="4022732"/>
                </a:cubicBezTo>
                <a:cubicBezTo>
                  <a:pt x="10524060" y="4022463"/>
                  <a:pt x="10523970" y="4022194"/>
                  <a:pt x="10523911" y="4021895"/>
                </a:cubicBezTo>
                <a:cubicBezTo>
                  <a:pt x="10523103" y="4018244"/>
                  <a:pt x="10522624" y="4014503"/>
                  <a:pt x="10522624" y="4010613"/>
                </a:cubicBezTo>
                <a:cubicBezTo>
                  <a:pt x="10522624" y="4004090"/>
                  <a:pt x="10523881" y="3997896"/>
                  <a:pt x="10526065" y="3992120"/>
                </a:cubicBezTo>
                <a:lnTo>
                  <a:pt x="10406131" y="3922877"/>
                </a:lnTo>
                <a:cubicBezTo>
                  <a:pt x="10397962" y="3932513"/>
                  <a:pt x="10385754" y="3938647"/>
                  <a:pt x="10372138" y="3938647"/>
                </a:cubicBezTo>
                <a:cubicBezTo>
                  <a:pt x="10372048" y="3938647"/>
                  <a:pt x="10371989" y="3938647"/>
                  <a:pt x="10371899" y="3938647"/>
                </a:cubicBezTo>
                <a:cubicBezTo>
                  <a:pt x="10371809" y="3938647"/>
                  <a:pt x="10371749" y="3938647"/>
                  <a:pt x="10371660" y="3938647"/>
                </a:cubicBezTo>
                <a:cubicBezTo>
                  <a:pt x="10358044" y="3938647"/>
                  <a:pt x="10345865" y="3932513"/>
                  <a:pt x="10337666" y="3922877"/>
                </a:cubicBezTo>
                <a:close/>
                <a:moveTo>
                  <a:pt x="9523297" y="3922877"/>
                </a:moveTo>
                <a:lnTo>
                  <a:pt x="9403363" y="3992120"/>
                </a:lnTo>
                <a:cubicBezTo>
                  <a:pt x="9405547" y="3997896"/>
                  <a:pt x="9406804" y="4004090"/>
                  <a:pt x="9406804" y="4010613"/>
                </a:cubicBezTo>
                <a:cubicBezTo>
                  <a:pt x="9406804" y="4014503"/>
                  <a:pt x="9406325" y="4018244"/>
                  <a:pt x="9405517" y="4021895"/>
                </a:cubicBezTo>
                <a:cubicBezTo>
                  <a:pt x="9405458" y="4022194"/>
                  <a:pt x="9405368" y="4022463"/>
                  <a:pt x="9405308" y="4022732"/>
                </a:cubicBezTo>
                <a:cubicBezTo>
                  <a:pt x="9405069" y="4023720"/>
                  <a:pt x="9404829" y="4024677"/>
                  <a:pt x="9404560" y="4025605"/>
                </a:cubicBezTo>
                <a:cubicBezTo>
                  <a:pt x="9404171" y="4026981"/>
                  <a:pt x="9403722" y="4028358"/>
                  <a:pt x="9403213" y="4029705"/>
                </a:cubicBezTo>
                <a:lnTo>
                  <a:pt x="9410156" y="4033714"/>
                </a:lnTo>
                <a:lnTo>
                  <a:pt x="9421437" y="4040238"/>
                </a:lnTo>
                <a:lnTo>
                  <a:pt x="9421467" y="4040208"/>
                </a:lnTo>
                <a:cubicBezTo>
                  <a:pt x="9505821" y="3993347"/>
                  <a:pt x="9609267" y="3993347"/>
                  <a:pt x="9693622" y="4040208"/>
                </a:cubicBezTo>
                <a:lnTo>
                  <a:pt x="9711845" y="4029675"/>
                </a:lnTo>
                <a:cubicBezTo>
                  <a:pt x="9711336" y="4028328"/>
                  <a:pt x="9710888" y="4026981"/>
                  <a:pt x="9710498" y="4025575"/>
                </a:cubicBezTo>
                <a:cubicBezTo>
                  <a:pt x="9710199" y="4024647"/>
                  <a:pt x="9709990" y="4023690"/>
                  <a:pt x="9709750" y="4022732"/>
                </a:cubicBezTo>
                <a:cubicBezTo>
                  <a:pt x="9709690" y="4022463"/>
                  <a:pt x="9709601" y="4022164"/>
                  <a:pt x="9709541" y="4021895"/>
                </a:cubicBezTo>
                <a:cubicBezTo>
                  <a:pt x="9708733" y="4018244"/>
                  <a:pt x="9708254" y="4014503"/>
                  <a:pt x="9708254" y="4010613"/>
                </a:cubicBezTo>
                <a:cubicBezTo>
                  <a:pt x="9708254" y="4004090"/>
                  <a:pt x="9709511" y="3997896"/>
                  <a:pt x="9711696" y="3992120"/>
                </a:cubicBezTo>
                <a:lnTo>
                  <a:pt x="9591762" y="3922877"/>
                </a:lnTo>
                <a:cubicBezTo>
                  <a:pt x="9583593" y="3932513"/>
                  <a:pt x="9571384" y="3938647"/>
                  <a:pt x="9557769" y="3938647"/>
                </a:cubicBezTo>
                <a:cubicBezTo>
                  <a:pt x="9557679" y="3938647"/>
                  <a:pt x="9557619" y="3938647"/>
                  <a:pt x="9557529" y="3938647"/>
                </a:cubicBezTo>
                <a:cubicBezTo>
                  <a:pt x="9557439" y="3938647"/>
                  <a:pt x="9557380" y="3938647"/>
                  <a:pt x="9557290" y="3938647"/>
                </a:cubicBezTo>
                <a:cubicBezTo>
                  <a:pt x="9543674" y="3938647"/>
                  <a:pt x="9531496" y="3932513"/>
                  <a:pt x="9523297" y="3922877"/>
                </a:cubicBezTo>
                <a:close/>
                <a:moveTo>
                  <a:pt x="8708927" y="3922877"/>
                </a:moveTo>
                <a:lnTo>
                  <a:pt x="8588994" y="3992120"/>
                </a:lnTo>
                <a:cubicBezTo>
                  <a:pt x="8591178" y="3997896"/>
                  <a:pt x="8592435" y="4004090"/>
                  <a:pt x="8592435" y="4010613"/>
                </a:cubicBezTo>
                <a:cubicBezTo>
                  <a:pt x="8592435" y="4014503"/>
                  <a:pt x="8591956" y="4018244"/>
                  <a:pt x="8591148" y="4021895"/>
                </a:cubicBezTo>
                <a:cubicBezTo>
                  <a:pt x="8591088" y="4022194"/>
                  <a:pt x="8590998" y="4022463"/>
                  <a:pt x="8590938" y="4022732"/>
                </a:cubicBezTo>
                <a:cubicBezTo>
                  <a:pt x="8590699" y="4023720"/>
                  <a:pt x="8590460" y="4024677"/>
                  <a:pt x="8590190" y="4025605"/>
                </a:cubicBezTo>
                <a:cubicBezTo>
                  <a:pt x="8589801" y="4026981"/>
                  <a:pt x="8589352" y="4028358"/>
                  <a:pt x="8588844" y="4029705"/>
                </a:cubicBezTo>
                <a:lnTo>
                  <a:pt x="8595786" y="4033714"/>
                </a:lnTo>
                <a:lnTo>
                  <a:pt x="8607067" y="4040238"/>
                </a:lnTo>
                <a:lnTo>
                  <a:pt x="8607097" y="4040208"/>
                </a:lnTo>
                <a:cubicBezTo>
                  <a:pt x="8691452" y="3993347"/>
                  <a:pt x="8794897" y="3993347"/>
                  <a:pt x="8879252" y="4040208"/>
                </a:cubicBezTo>
                <a:lnTo>
                  <a:pt x="8897475" y="4029675"/>
                </a:lnTo>
                <a:cubicBezTo>
                  <a:pt x="8896967" y="4028328"/>
                  <a:pt x="8896517" y="4026981"/>
                  <a:pt x="8896129" y="4025575"/>
                </a:cubicBezTo>
                <a:cubicBezTo>
                  <a:pt x="8895829" y="4024647"/>
                  <a:pt x="8895620" y="4023690"/>
                  <a:pt x="8895381" y="4022732"/>
                </a:cubicBezTo>
                <a:cubicBezTo>
                  <a:pt x="8895321" y="4022463"/>
                  <a:pt x="8895231" y="4022164"/>
                  <a:pt x="8895171" y="4021895"/>
                </a:cubicBezTo>
                <a:cubicBezTo>
                  <a:pt x="8894363" y="4018244"/>
                  <a:pt x="8893884" y="4014503"/>
                  <a:pt x="8893884" y="4010613"/>
                </a:cubicBezTo>
                <a:cubicBezTo>
                  <a:pt x="8893884" y="4004090"/>
                  <a:pt x="8895141" y="3997896"/>
                  <a:pt x="8897325" y="3992120"/>
                </a:cubicBezTo>
                <a:lnTo>
                  <a:pt x="8777392" y="3922877"/>
                </a:lnTo>
                <a:cubicBezTo>
                  <a:pt x="8769223" y="3932513"/>
                  <a:pt x="8757014" y="3938647"/>
                  <a:pt x="8743399" y="3938647"/>
                </a:cubicBezTo>
                <a:cubicBezTo>
                  <a:pt x="8743309" y="3938647"/>
                  <a:pt x="8743249" y="3938647"/>
                  <a:pt x="8743159" y="3938647"/>
                </a:cubicBezTo>
                <a:cubicBezTo>
                  <a:pt x="8743070" y="3938647"/>
                  <a:pt x="8743010" y="3938647"/>
                  <a:pt x="8742920" y="3938647"/>
                </a:cubicBezTo>
                <a:cubicBezTo>
                  <a:pt x="8729305" y="3938647"/>
                  <a:pt x="8717126" y="3932513"/>
                  <a:pt x="8708927" y="3922877"/>
                </a:cubicBezTo>
                <a:close/>
                <a:moveTo>
                  <a:pt x="7487388" y="3922877"/>
                </a:moveTo>
                <a:lnTo>
                  <a:pt x="7367454" y="3992120"/>
                </a:lnTo>
                <a:cubicBezTo>
                  <a:pt x="7369638" y="3997896"/>
                  <a:pt x="7370895" y="4004090"/>
                  <a:pt x="7370895" y="4010613"/>
                </a:cubicBezTo>
                <a:cubicBezTo>
                  <a:pt x="7370895" y="4014503"/>
                  <a:pt x="7370416" y="4018244"/>
                  <a:pt x="7369609" y="4021895"/>
                </a:cubicBezTo>
                <a:cubicBezTo>
                  <a:pt x="7369549" y="4022194"/>
                  <a:pt x="7369459" y="4022463"/>
                  <a:pt x="7369399" y="4022732"/>
                </a:cubicBezTo>
                <a:cubicBezTo>
                  <a:pt x="7369160" y="4023720"/>
                  <a:pt x="7368920" y="4024677"/>
                  <a:pt x="7368651" y="4025605"/>
                </a:cubicBezTo>
                <a:cubicBezTo>
                  <a:pt x="7368262" y="4026981"/>
                  <a:pt x="7367813" y="4028358"/>
                  <a:pt x="7367305" y="4029705"/>
                </a:cubicBezTo>
                <a:lnTo>
                  <a:pt x="7374246" y="4033714"/>
                </a:lnTo>
                <a:lnTo>
                  <a:pt x="7385528" y="4040238"/>
                </a:lnTo>
                <a:lnTo>
                  <a:pt x="7385528" y="4040208"/>
                </a:lnTo>
                <a:cubicBezTo>
                  <a:pt x="7469882" y="3993347"/>
                  <a:pt x="7573328" y="3993347"/>
                  <a:pt x="7657682" y="4040208"/>
                </a:cubicBezTo>
                <a:lnTo>
                  <a:pt x="7675906" y="4029675"/>
                </a:lnTo>
                <a:cubicBezTo>
                  <a:pt x="7675398" y="4028328"/>
                  <a:pt x="7674948" y="4026981"/>
                  <a:pt x="7674560" y="4025575"/>
                </a:cubicBezTo>
                <a:cubicBezTo>
                  <a:pt x="7674290" y="4024647"/>
                  <a:pt x="7674081" y="4023690"/>
                  <a:pt x="7673841" y="4022732"/>
                </a:cubicBezTo>
                <a:cubicBezTo>
                  <a:pt x="7673782" y="4022463"/>
                  <a:pt x="7673692" y="4022194"/>
                  <a:pt x="7673632" y="4021895"/>
                </a:cubicBezTo>
                <a:cubicBezTo>
                  <a:pt x="7672824" y="4018244"/>
                  <a:pt x="7672345" y="4014503"/>
                  <a:pt x="7672345" y="4010613"/>
                </a:cubicBezTo>
                <a:cubicBezTo>
                  <a:pt x="7672345" y="4004090"/>
                  <a:pt x="7673602" y="3997896"/>
                  <a:pt x="7675786" y="3992120"/>
                </a:cubicBezTo>
                <a:lnTo>
                  <a:pt x="7555853" y="3922877"/>
                </a:lnTo>
                <a:cubicBezTo>
                  <a:pt x="7547683" y="3932513"/>
                  <a:pt x="7535475" y="3938647"/>
                  <a:pt x="7521860" y="3938647"/>
                </a:cubicBezTo>
                <a:cubicBezTo>
                  <a:pt x="7521770" y="3938647"/>
                  <a:pt x="7521710" y="3938647"/>
                  <a:pt x="7521620" y="3938647"/>
                </a:cubicBezTo>
                <a:cubicBezTo>
                  <a:pt x="7521530" y="3938647"/>
                  <a:pt x="7521471" y="3938647"/>
                  <a:pt x="7521381" y="3938647"/>
                </a:cubicBezTo>
                <a:cubicBezTo>
                  <a:pt x="7507766" y="3938647"/>
                  <a:pt x="7495587" y="3932513"/>
                  <a:pt x="7487388" y="3922877"/>
                </a:cubicBezTo>
                <a:close/>
                <a:moveTo>
                  <a:pt x="6673018" y="3922877"/>
                </a:moveTo>
                <a:lnTo>
                  <a:pt x="6553084" y="3992120"/>
                </a:lnTo>
                <a:cubicBezTo>
                  <a:pt x="6555269" y="3997896"/>
                  <a:pt x="6556525" y="4004090"/>
                  <a:pt x="6556525" y="4010613"/>
                </a:cubicBezTo>
                <a:cubicBezTo>
                  <a:pt x="6556525" y="4014503"/>
                  <a:pt x="6556047" y="4018244"/>
                  <a:pt x="6555239" y="4021895"/>
                </a:cubicBezTo>
                <a:cubicBezTo>
                  <a:pt x="6555179" y="4022194"/>
                  <a:pt x="6555089" y="4022463"/>
                  <a:pt x="6555029" y="4022732"/>
                </a:cubicBezTo>
                <a:cubicBezTo>
                  <a:pt x="6554790" y="4023720"/>
                  <a:pt x="6554551" y="4024677"/>
                  <a:pt x="6554281" y="4025605"/>
                </a:cubicBezTo>
                <a:cubicBezTo>
                  <a:pt x="6553892" y="4026981"/>
                  <a:pt x="6553444" y="4028358"/>
                  <a:pt x="6552935" y="4029705"/>
                </a:cubicBezTo>
                <a:lnTo>
                  <a:pt x="6559877" y="4033714"/>
                </a:lnTo>
                <a:lnTo>
                  <a:pt x="6571158" y="4040238"/>
                </a:lnTo>
                <a:lnTo>
                  <a:pt x="6571158" y="4040208"/>
                </a:lnTo>
                <a:cubicBezTo>
                  <a:pt x="6655513" y="3993347"/>
                  <a:pt x="6758959" y="3993347"/>
                  <a:pt x="6843313" y="4040208"/>
                </a:cubicBezTo>
                <a:lnTo>
                  <a:pt x="6861537" y="4029675"/>
                </a:lnTo>
                <a:cubicBezTo>
                  <a:pt x="6861027" y="4028328"/>
                  <a:pt x="6860579" y="4026981"/>
                  <a:pt x="6860189" y="4025575"/>
                </a:cubicBezTo>
                <a:cubicBezTo>
                  <a:pt x="6859921" y="4024647"/>
                  <a:pt x="6859711" y="4023690"/>
                  <a:pt x="6859471" y="4022732"/>
                </a:cubicBezTo>
                <a:cubicBezTo>
                  <a:pt x="6859412" y="4022463"/>
                  <a:pt x="6859322" y="4022194"/>
                  <a:pt x="6859262" y="4021895"/>
                </a:cubicBezTo>
                <a:cubicBezTo>
                  <a:pt x="6858454" y="4018244"/>
                  <a:pt x="6857975" y="4014503"/>
                  <a:pt x="6857975" y="4010613"/>
                </a:cubicBezTo>
                <a:cubicBezTo>
                  <a:pt x="6857975" y="4004090"/>
                  <a:pt x="6859232" y="3997896"/>
                  <a:pt x="6861417" y="3992120"/>
                </a:cubicBezTo>
                <a:lnTo>
                  <a:pt x="6741483" y="3922877"/>
                </a:lnTo>
                <a:cubicBezTo>
                  <a:pt x="6733314" y="3932513"/>
                  <a:pt x="6721105" y="3938647"/>
                  <a:pt x="6707490" y="3938647"/>
                </a:cubicBezTo>
                <a:cubicBezTo>
                  <a:pt x="6707400" y="3938647"/>
                  <a:pt x="6707340" y="3938647"/>
                  <a:pt x="6707251" y="3938647"/>
                </a:cubicBezTo>
                <a:cubicBezTo>
                  <a:pt x="6707161" y="3938647"/>
                  <a:pt x="6707101" y="3938647"/>
                  <a:pt x="6707011" y="3938647"/>
                </a:cubicBezTo>
                <a:cubicBezTo>
                  <a:pt x="6693396" y="3938647"/>
                  <a:pt x="6681217" y="3932513"/>
                  <a:pt x="6673018" y="3922877"/>
                </a:cubicBezTo>
                <a:close/>
                <a:moveTo>
                  <a:pt x="5858649" y="3922877"/>
                </a:moveTo>
                <a:lnTo>
                  <a:pt x="5738716" y="3992120"/>
                </a:lnTo>
                <a:cubicBezTo>
                  <a:pt x="5740899" y="3997896"/>
                  <a:pt x="5742157" y="4004090"/>
                  <a:pt x="5742157" y="4010613"/>
                </a:cubicBezTo>
                <a:cubicBezTo>
                  <a:pt x="5742157" y="4014503"/>
                  <a:pt x="5741677" y="4018244"/>
                  <a:pt x="5740869" y="4021895"/>
                </a:cubicBezTo>
                <a:cubicBezTo>
                  <a:pt x="5740809" y="4022194"/>
                  <a:pt x="5740720" y="4022463"/>
                  <a:pt x="5740660" y="4022732"/>
                </a:cubicBezTo>
                <a:cubicBezTo>
                  <a:pt x="5740420" y="4023720"/>
                  <a:pt x="5740181" y="4024677"/>
                  <a:pt x="5739912" y="4025605"/>
                </a:cubicBezTo>
                <a:cubicBezTo>
                  <a:pt x="5739523" y="4026981"/>
                  <a:pt x="5739074" y="4028358"/>
                  <a:pt x="5738565" y="4029705"/>
                </a:cubicBezTo>
                <a:lnTo>
                  <a:pt x="5745507" y="4033714"/>
                </a:lnTo>
                <a:lnTo>
                  <a:pt x="5756789" y="4040238"/>
                </a:lnTo>
                <a:lnTo>
                  <a:pt x="5756818" y="4040208"/>
                </a:lnTo>
                <a:cubicBezTo>
                  <a:pt x="5841173" y="3993347"/>
                  <a:pt x="5944618" y="3993347"/>
                  <a:pt x="6028973" y="4040208"/>
                </a:cubicBezTo>
                <a:lnTo>
                  <a:pt x="6047196" y="4029675"/>
                </a:lnTo>
                <a:cubicBezTo>
                  <a:pt x="6046688" y="4028328"/>
                  <a:pt x="6046239" y="4026981"/>
                  <a:pt x="6045850" y="4025575"/>
                </a:cubicBezTo>
                <a:cubicBezTo>
                  <a:pt x="6045551" y="4024647"/>
                  <a:pt x="6045342" y="4023690"/>
                  <a:pt x="6045102" y="4022732"/>
                </a:cubicBezTo>
                <a:cubicBezTo>
                  <a:pt x="6045043" y="4022463"/>
                  <a:pt x="6044952" y="4022164"/>
                  <a:pt x="6044892" y="4021895"/>
                </a:cubicBezTo>
                <a:cubicBezTo>
                  <a:pt x="6044084" y="4018244"/>
                  <a:pt x="6043606" y="4014503"/>
                  <a:pt x="6043606" y="4010613"/>
                </a:cubicBezTo>
                <a:cubicBezTo>
                  <a:pt x="6043606" y="4004090"/>
                  <a:pt x="6044863" y="3997896"/>
                  <a:pt x="6047047" y="3992120"/>
                </a:cubicBezTo>
                <a:lnTo>
                  <a:pt x="5927114" y="3922877"/>
                </a:lnTo>
                <a:cubicBezTo>
                  <a:pt x="5918944" y="3932513"/>
                  <a:pt x="5906736" y="3938647"/>
                  <a:pt x="5893121" y="3938647"/>
                </a:cubicBezTo>
                <a:cubicBezTo>
                  <a:pt x="5893030" y="3938647"/>
                  <a:pt x="5892971" y="3938647"/>
                  <a:pt x="5892881" y="3938647"/>
                </a:cubicBezTo>
                <a:cubicBezTo>
                  <a:pt x="5892791" y="3938647"/>
                  <a:pt x="5892731" y="3938647"/>
                  <a:pt x="5892642" y="3938647"/>
                </a:cubicBezTo>
                <a:cubicBezTo>
                  <a:pt x="5879026" y="3938647"/>
                  <a:pt x="5866847" y="3932513"/>
                  <a:pt x="5858649" y="3922877"/>
                </a:cubicBezTo>
                <a:close/>
                <a:moveTo>
                  <a:pt x="5044279" y="3922877"/>
                </a:moveTo>
                <a:lnTo>
                  <a:pt x="4924345" y="3992120"/>
                </a:lnTo>
                <a:cubicBezTo>
                  <a:pt x="4926530" y="3997896"/>
                  <a:pt x="4927786" y="4004090"/>
                  <a:pt x="4927786" y="4010613"/>
                </a:cubicBezTo>
                <a:cubicBezTo>
                  <a:pt x="4927786" y="4014503"/>
                  <a:pt x="4927308" y="4018244"/>
                  <a:pt x="4926501" y="4021895"/>
                </a:cubicBezTo>
                <a:cubicBezTo>
                  <a:pt x="4926440" y="4022194"/>
                  <a:pt x="4926351" y="4022463"/>
                  <a:pt x="4926290" y="4022732"/>
                </a:cubicBezTo>
                <a:cubicBezTo>
                  <a:pt x="4926051" y="4023720"/>
                  <a:pt x="4925811" y="4024677"/>
                  <a:pt x="4925542" y="4025605"/>
                </a:cubicBezTo>
                <a:cubicBezTo>
                  <a:pt x="4925153" y="4026981"/>
                  <a:pt x="4924704" y="4028358"/>
                  <a:pt x="4924195" y="4029705"/>
                </a:cubicBezTo>
                <a:lnTo>
                  <a:pt x="4931138" y="4033714"/>
                </a:lnTo>
                <a:lnTo>
                  <a:pt x="4942420" y="4040238"/>
                </a:lnTo>
                <a:lnTo>
                  <a:pt x="4942449" y="4040208"/>
                </a:lnTo>
                <a:cubicBezTo>
                  <a:pt x="5026803" y="3993347"/>
                  <a:pt x="5130249" y="3993347"/>
                  <a:pt x="5214603" y="4040208"/>
                </a:cubicBezTo>
                <a:lnTo>
                  <a:pt x="5232828" y="4029675"/>
                </a:lnTo>
                <a:cubicBezTo>
                  <a:pt x="5232318" y="4028328"/>
                  <a:pt x="5231869" y="4026981"/>
                  <a:pt x="5231480" y="4025575"/>
                </a:cubicBezTo>
                <a:cubicBezTo>
                  <a:pt x="5231181" y="4024647"/>
                  <a:pt x="5230972" y="4023690"/>
                  <a:pt x="5230733" y="4022732"/>
                </a:cubicBezTo>
                <a:cubicBezTo>
                  <a:pt x="5230672" y="4022463"/>
                  <a:pt x="5230583" y="4022164"/>
                  <a:pt x="5230524" y="4021895"/>
                </a:cubicBezTo>
                <a:cubicBezTo>
                  <a:pt x="5229715" y="4018244"/>
                  <a:pt x="5229236" y="4014503"/>
                  <a:pt x="5229236" y="4010613"/>
                </a:cubicBezTo>
                <a:cubicBezTo>
                  <a:pt x="5229236" y="4004090"/>
                  <a:pt x="5230493" y="3997896"/>
                  <a:pt x="5232677" y="3992120"/>
                </a:cubicBezTo>
                <a:lnTo>
                  <a:pt x="5112744" y="3922877"/>
                </a:lnTo>
                <a:cubicBezTo>
                  <a:pt x="5104575" y="3932513"/>
                  <a:pt x="5092366" y="3938647"/>
                  <a:pt x="5078751" y="3938647"/>
                </a:cubicBezTo>
                <a:cubicBezTo>
                  <a:pt x="5078661" y="3938647"/>
                  <a:pt x="5078601" y="3938647"/>
                  <a:pt x="5078511" y="3938647"/>
                </a:cubicBezTo>
                <a:cubicBezTo>
                  <a:pt x="5078421" y="3938647"/>
                  <a:pt x="5078362" y="3938647"/>
                  <a:pt x="5078272" y="3938647"/>
                </a:cubicBezTo>
                <a:cubicBezTo>
                  <a:pt x="5064657" y="3938647"/>
                  <a:pt x="5052478" y="3932513"/>
                  <a:pt x="5044279" y="3922877"/>
                </a:cubicBezTo>
                <a:close/>
                <a:moveTo>
                  <a:pt x="4229909" y="3922877"/>
                </a:moveTo>
                <a:lnTo>
                  <a:pt x="4109975" y="3992120"/>
                </a:lnTo>
                <a:cubicBezTo>
                  <a:pt x="4112160" y="3997896"/>
                  <a:pt x="4113416" y="4004090"/>
                  <a:pt x="4113416" y="4010613"/>
                </a:cubicBezTo>
                <a:cubicBezTo>
                  <a:pt x="4113416" y="4014503"/>
                  <a:pt x="4112938" y="4018244"/>
                  <a:pt x="4112130" y="4021895"/>
                </a:cubicBezTo>
                <a:cubicBezTo>
                  <a:pt x="4112070" y="4022194"/>
                  <a:pt x="4111980" y="4022463"/>
                  <a:pt x="4111920" y="4022732"/>
                </a:cubicBezTo>
                <a:cubicBezTo>
                  <a:pt x="4111681" y="4023720"/>
                  <a:pt x="4111442" y="4024677"/>
                  <a:pt x="4111172" y="4025605"/>
                </a:cubicBezTo>
                <a:cubicBezTo>
                  <a:pt x="4110783" y="4026981"/>
                  <a:pt x="4110334" y="4028358"/>
                  <a:pt x="4109826" y="4029705"/>
                </a:cubicBezTo>
                <a:lnTo>
                  <a:pt x="4116768" y="4033714"/>
                </a:lnTo>
                <a:lnTo>
                  <a:pt x="4128049" y="4040238"/>
                </a:lnTo>
                <a:lnTo>
                  <a:pt x="4128079" y="4040208"/>
                </a:lnTo>
                <a:cubicBezTo>
                  <a:pt x="4212434" y="3993347"/>
                  <a:pt x="4315880" y="3993347"/>
                  <a:pt x="4400234" y="4040208"/>
                </a:cubicBezTo>
                <a:lnTo>
                  <a:pt x="4418457" y="4029675"/>
                </a:lnTo>
                <a:cubicBezTo>
                  <a:pt x="4417948" y="4028328"/>
                  <a:pt x="4417500" y="4026981"/>
                  <a:pt x="4417111" y="4025575"/>
                </a:cubicBezTo>
                <a:cubicBezTo>
                  <a:pt x="4416812" y="4024647"/>
                  <a:pt x="4416603" y="4023690"/>
                  <a:pt x="4416362" y="4022732"/>
                </a:cubicBezTo>
                <a:cubicBezTo>
                  <a:pt x="4416303" y="4022463"/>
                  <a:pt x="4416214" y="4022164"/>
                  <a:pt x="4416153" y="4021895"/>
                </a:cubicBezTo>
                <a:cubicBezTo>
                  <a:pt x="4415345" y="4018244"/>
                  <a:pt x="4414866" y="4014503"/>
                  <a:pt x="4414866" y="4010613"/>
                </a:cubicBezTo>
                <a:cubicBezTo>
                  <a:pt x="4414866" y="4004090"/>
                  <a:pt x="4416123" y="3997896"/>
                  <a:pt x="4418309" y="3992120"/>
                </a:cubicBezTo>
                <a:lnTo>
                  <a:pt x="4298374" y="3922877"/>
                </a:lnTo>
                <a:cubicBezTo>
                  <a:pt x="4290205" y="3932513"/>
                  <a:pt x="4277996" y="3938647"/>
                  <a:pt x="4264381" y="3938647"/>
                </a:cubicBezTo>
                <a:cubicBezTo>
                  <a:pt x="4264291" y="3938647"/>
                  <a:pt x="4264231" y="3938647"/>
                  <a:pt x="4264142" y="3938647"/>
                </a:cubicBezTo>
                <a:cubicBezTo>
                  <a:pt x="4264052" y="3938647"/>
                  <a:pt x="4263992" y="3938647"/>
                  <a:pt x="4263902" y="3938647"/>
                </a:cubicBezTo>
                <a:cubicBezTo>
                  <a:pt x="4250287" y="3938647"/>
                  <a:pt x="4238108" y="3932513"/>
                  <a:pt x="4229909" y="3922877"/>
                </a:cubicBezTo>
                <a:close/>
                <a:moveTo>
                  <a:pt x="3415569" y="3922877"/>
                </a:moveTo>
                <a:lnTo>
                  <a:pt x="3295636" y="3992120"/>
                </a:lnTo>
                <a:cubicBezTo>
                  <a:pt x="3297820" y="3997896"/>
                  <a:pt x="3299077" y="4004090"/>
                  <a:pt x="3299077" y="4010613"/>
                </a:cubicBezTo>
                <a:cubicBezTo>
                  <a:pt x="3299077" y="4014503"/>
                  <a:pt x="3298598" y="4018244"/>
                  <a:pt x="3297790" y="4021895"/>
                </a:cubicBezTo>
                <a:cubicBezTo>
                  <a:pt x="3297730" y="4022194"/>
                  <a:pt x="3297640" y="4022463"/>
                  <a:pt x="3297581" y="4022732"/>
                </a:cubicBezTo>
                <a:cubicBezTo>
                  <a:pt x="3297341" y="4023720"/>
                  <a:pt x="3297102" y="4024677"/>
                  <a:pt x="3296833" y="4025605"/>
                </a:cubicBezTo>
                <a:cubicBezTo>
                  <a:pt x="3296443" y="4026981"/>
                  <a:pt x="3295995" y="4028358"/>
                  <a:pt x="3295486" y="4029705"/>
                </a:cubicBezTo>
                <a:lnTo>
                  <a:pt x="3302428" y="4033714"/>
                </a:lnTo>
                <a:lnTo>
                  <a:pt x="3313709" y="4040238"/>
                </a:lnTo>
                <a:lnTo>
                  <a:pt x="3313739" y="4040208"/>
                </a:lnTo>
                <a:cubicBezTo>
                  <a:pt x="3398094" y="3993347"/>
                  <a:pt x="3501539" y="3993347"/>
                  <a:pt x="3585894" y="4040208"/>
                </a:cubicBezTo>
                <a:lnTo>
                  <a:pt x="3604117" y="4029675"/>
                </a:lnTo>
                <a:cubicBezTo>
                  <a:pt x="3603609" y="4028328"/>
                  <a:pt x="3603160" y="4026981"/>
                  <a:pt x="3602771" y="4025575"/>
                </a:cubicBezTo>
                <a:cubicBezTo>
                  <a:pt x="3602471" y="4024647"/>
                  <a:pt x="3602262" y="4023690"/>
                  <a:pt x="3602023" y="4022732"/>
                </a:cubicBezTo>
                <a:cubicBezTo>
                  <a:pt x="3601963" y="4022463"/>
                  <a:pt x="3601873" y="4022164"/>
                  <a:pt x="3601813" y="4021895"/>
                </a:cubicBezTo>
                <a:cubicBezTo>
                  <a:pt x="3601005" y="4018244"/>
                  <a:pt x="3600527" y="4014503"/>
                  <a:pt x="3600527" y="4010613"/>
                </a:cubicBezTo>
                <a:cubicBezTo>
                  <a:pt x="3600527" y="4004090"/>
                  <a:pt x="3601783" y="3997896"/>
                  <a:pt x="3603968" y="3992120"/>
                </a:cubicBezTo>
                <a:lnTo>
                  <a:pt x="3484034" y="3922877"/>
                </a:lnTo>
                <a:cubicBezTo>
                  <a:pt x="3475865" y="3932513"/>
                  <a:pt x="3463656" y="3938647"/>
                  <a:pt x="3450041" y="3938647"/>
                </a:cubicBezTo>
                <a:cubicBezTo>
                  <a:pt x="3449951" y="3938647"/>
                  <a:pt x="3449891" y="3938647"/>
                  <a:pt x="3449802" y="3938647"/>
                </a:cubicBezTo>
                <a:cubicBezTo>
                  <a:pt x="3449712" y="3938647"/>
                  <a:pt x="3449652" y="3938647"/>
                  <a:pt x="3449562" y="3938647"/>
                </a:cubicBezTo>
                <a:cubicBezTo>
                  <a:pt x="3435947" y="3938647"/>
                  <a:pt x="3423768" y="3932513"/>
                  <a:pt x="3415569" y="3922877"/>
                </a:cubicBezTo>
                <a:close/>
                <a:moveTo>
                  <a:pt x="2194000" y="3922877"/>
                </a:moveTo>
                <a:lnTo>
                  <a:pt x="2074066" y="3992120"/>
                </a:lnTo>
                <a:cubicBezTo>
                  <a:pt x="2076250" y="3997896"/>
                  <a:pt x="2077507" y="4004090"/>
                  <a:pt x="2077507" y="4010613"/>
                </a:cubicBezTo>
                <a:cubicBezTo>
                  <a:pt x="2077507" y="4014503"/>
                  <a:pt x="2077028" y="4018244"/>
                  <a:pt x="2076220" y="4021895"/>
                </a:cubicBezTo>
                <a:cubicBezTo>
                  <a:pt x="2076161" y="4022194"/>
                  <a:pt x="2076071" y="4022463"/>
                  <a:pt x="2076011" y="4022732"/>
                </a:cubicBezTo>
                <a:cubicBezTo>
                  <a:pt x="2075772" y="4023720"/>
                  <a:pt x="2075532" y="4024677"/>
                  <a:pt x="2075263" y="4025605"/>
                </a:cubicBezTo>
                <a:cubicBezTo>
                  <a:pt x="2074874" y="4026981"/>
                  <a:pt x="2074425" y="4028358"/>
                  <a:pt x="2073916" y="4029705"/>
                </a:cubicBezTo>
                <a:lnTo>
                  <a:pt x="2080859" y="4033714"/>
                </a:lnTo>
                <a:lnTo>
                  <a:pt x="2092140" y="4040238"/>
                </a:lnTo>
                <a:lnTo>
                  <a:pt x="2092140" y="4040208"/>
                </a:lnTo>
                <a:cubicBezTo>
                  <a:pt x="2176494" y="3993347"/>
                  <a:pt x="2279940" y="3993347"/>
                  <a:pt x="2364294" y="4040208"/>
                </a:cubicBezTo>
                <a:lnTo>
                  <a:pt x="2382518" y="4029675"/>
                </a:lnTo>
                <a:cubicBezTo>
                  <a:pt x="2382009" y="4028328"/>
                  <a:pt x="2381560" y="4026981"/>
                  <a:pt x="2381171" y="4025575"/>
                </a:cubicBezTo>
                <a:cubicBezTo>
                  <a:pt x="2380902" y="4024647"/>
                  <a:pt x="2380693" y="4023690"/>
                  <a:pt x="2380453" y="4022732"/>
                </a:cubicBezTo>
                <a:cubicBezTo>
                  <a:pt x="2380393" y="4022463"/>
                  <a:pt x="2380304" y="4022194"/>
                  <a:pt x="2380244" y="4021895"/>
                </a:cubicBezTo>
                <a:cubicBezTo>
                  <a:pt x="2379436" y="4018244"/>
                  <a:pt x="2378957" y="4014503"/>
                  <a:pt x="2378957" y="4010613"/>
                </a:cubicBezTo>
                <a:cubicBezTo>
                  <a:pt x="2378957" y="4004090"/>
                  <a:pt x="2380214" y="3997896"/>
                  <a:pt x="2382398" y="3992120"/>
                </a:cubicBezTo>
                <a:lnTo>
                  <a:pt x="2262465" y="3922877"/>
                </a:lnTo>
                <a:cubicBezTo>
                  <a:pt x="2254295" y="3932513"/>
                  <a:pt x="2242087" y="3938647"/>
                  <a:pt x="2228472" y="3938647"/>
                </a:cubicBezTo>
                <a:cubicBezTo>
                  <a:pt x="2228382" y="3938647"/>
                  <a:pt x="2228322" y="3938647"/>
                  <a:pt x="2228232" y="3938647"/>
                </a:cubicBezTo>
                <a:cubicBezTo>
                  <a:pt x="2228142" y="3938647"/>
                  <a:pt x="2228083" y="3938647"/>
                  <a:pt x="2227993" y="3938647"/>
                </a:cubicBezTo>
                <a:cubicBezTo>
                  <a:pt x="2214378" y="3938647"/>
                  <a:pt x="2202199" y="3932513"/>
                  <a:pt x="2194000" y="3922877"/>
                </a:cubicBezTo>
                <a:close/>
                <a:moveTo>
                  <a:pt x="1379630" y="3922877"/>
                </a:moveTo>
                <a:lnTo>
                  <a:pt x="1259696" y="3992120"/>
                </a:lnTo>
                <a:cubicBezTo>
                  <a:pt x="1261881" y="3997896"/>
                  <a:pt x="1263137" y="4004090"/>
                  <a:pt x="1263137" y="4010613"/>
                </a:cubicBezTo>
                <a:cubicBezTo>
                  <a:pt x="1263137" y="4014503"/>
                  <a:pt x="1262659" y="4018244"/>
                  <a:pt x="1261851" y="4021895"/>
                </a:cubicBezTo>
                <a:cubicBezTo>
                  <a:pt x="1261791" y="4022194"/>
                  <a:pt x="1261701" y="4022463"/>
                  <a:pt x="1261641" y="4022732"/>
                </a:cubicBezTo>
                <a:cubicBezTo>
                  <a:pt x="1261402" y="4023720"/>
                  <a:pt x="1261162" y="4024677"/>
                  <a:pt x="1260893" y="4025605"/>
                </a:cubicBezTo>
                <a:lnTo>
                  <a:pt x="1260893" y="4025575"/>
                </a:lnTo>
                <a:cubicBezTo>
                  <a:pt x="1260504" y="4026951"/>
                  <a:pt x="1260055" y="4028328"/>
                  <a:pt x="1259547" y="4029675"/>
                </a:cubicBezTo>
                <a:lnTo>
                  <a:pt x="1266489" y="4033684"/>
                </a:lnTo>
                <a:lnTo>
                  <a:pt x="1277770" y="4040208"/>
                </a:lnTo>
                <a:cubicBezTo>
                  <a:pt x="1362125" y="3993347"/>
                  <a:pt x="1465570" y="3993347"/>
                  <a:pt x="1549925" y="4040208"/>
                </a:cubicBezTo>
                <a:lnTo>
                  <a:pt x="1568148" y="4029675"/>
                </a:lnTo>
                <a:cubicBezTo>
                  <a:pt x="1567640" y="4028328"/>
                  <a:pt x="1567191" y="4026981"/>
                  <a:pt x="1566802" y="4025575"/>
                </a:cubicBezTo>
                <a:cubicBezTo>
                  <a:pt x="1566532" y="4024647"/>
                  <a:pt x="1566323" y="4023690"/>
                  <a:pt x="1566083" y="4022732"/>
                </a:cubicBezTo>
                <a:cubicBezTo>
                  <a:pt x="1566024" y="4022463"/>
                  <a:pt x="1565934" y="4022194"/>
                  <a:pt x="1565874" y="4021895"/>
                </a:cubicBezTo>
                <a:cubicBezTo>
                  <a:pt x="1565066" y="4018244"/>
                  <a:pt x="1564587" y="4014503"/>
                  <a:pt x="1564587" y="4010613"/>
                </a:cubicBezTo>
                <a:cubicBezTo>
                  <a:pt x="1564587" y="4004090"/>
                  <a:pt x="1565844" y="3997896"/>
                  <a:pt x="1568029" y="3992120"/>
                </a:cubicBezTo>
                <a:lnTo>
                  <a:pt x="1448095" y="3922877"/>
                </a:lnTo>
                <a:cubicBezTo>
                  <a:pt x="1439926" y="3932513"/>
                  <a:pt x="1427717" y="3938647"/>
                  <a:pt x="1414102" y="3938647"/>
                </a:cubicBezTo>
                <a:cubicBezTo>
                  <a:pt x="1414012" y="3938647"/>
                  <a:pt x="1413952" y="3938647"/>
                  <a:pt x="1413862" y="3938647"/>
                </a:cubicBezTo>
                <a:cubicBezTo>
                  <a:pt x="1413773" y="3938647"/>
                  <a:pt x="1413713" y="3938647"/>
                  <a:pt x="1413623" y="3938647"/>
                </a:cubicBezTo>
                <a:cubicBezTo>
                  <a:pt x="1400008" y="3938647"/>
                  <a:pt x="1387829" y="3932513"/>
                  <a:pt x="1379630" y="3922877"/>
                </a:cubicBezTo>
                <a:close/>
                <a:moveTo>
                  <a:pt x="565260" y="3922877"/>
                </a:moveTo>
                <a:lnTo>
                  <a:pt x="445326" y="3992120"/>
                </a:lnTo>
                <a:cubicBezTo>
                  <a:pt x="447511" y="3997896"/>
                  <a:pt x="448768" y="4004090"/>
                  <a:pt x="448768" y="4010613"/>
                </a:cubicBezTo>
                <a:cubicBezTo>
                  <a:pt x="448768" y="4014503"/>
                  <a:pt x="448289" y="4018244"/>
                  <a:pt x="447481" y="4021895"/>
                </a:cubicBezTo>
                <a:cubicBezTo>
                  <a:pt x="447421" y="4022194"/>
                  <a:pt x="447331" y="4022463"/>
                  <a:pt x="447271" y="4022732"/>
                </a:cubicBezTo>
                <a:cubicBezTo>
                  <a:pt x="447032" y="4023720"/>
                  <a:pt x="446793" y="4024677"/>
                  <a:pt x="446523" y="4025605"/>
                </a:cubicBezTo>
                <a:lnTo>
                  <a:pt x="446553" y="4025575"/>
                </a:lnTo>
                <a:cubicBezTo>
                  <a:pt x="446164" y="4026951"/>
                  <a:pt x="445715" y="4028328"/>
                  <a:pt x="445207" y="4029675"/>
                </a:cubicBezTo>
                <a:lnTo>
                  <a:pt x="452149" y="4033684"/>
                </a:lnTo>
                <a:lnTo>
                  <a:pt x="463430" y="4040208"/>
                </a:lnTo>
                <a:cubicBezTo>
                  <a:pt x="547785" y="3993347"/>
                  <a:pt x="651230" y="3993347"/>
                  <a:pt x="735585" y="4040208"/>
                </a:cubicBezTo>
                <a:lnTo>
                  <a:pt x="753808" y="4029675"/>
                </a:lnTo>
                <a:cubicBezTo>
                  <a:pt x="753300" y="4028328"/>
                  <a:pt x="752851" y="4026981"/>
                  <a:pt x="752462" y="4025575"/>
                </a:cubicBezTo>
                <a:cubicBezTo>
                  <a:pt x="752163" y="4024647"/>
                  <a:pt x="751953" y="4023690"/>
                  <a:pt x="751714" y="4022732"/>
                </a:cubicBezTo>
                <a:cubicBezTo>
                  <a:pt x="751654" y="4022463"/>
                  <a:pt x="751564" y="4022164"/>
                  <a:pt x="751504" y="4021895"/>
                </a:cubicBezTo>
                <a:cubicBezTo>
                  <a:pt x="750696" y="4018244"/>
                  <a:pt x="750218" y="4014503"/>
                  <a:pt x="750218" y="4010613"/>
                </a:cubicBezTo>
                <a:cubicBezTo>
                  <a:pt x="750218" y="4004090"/>
                  <a:pt x="751474" y="3997896"/>
                  <a:pt x="753659" y="3992120"/>
                </a:cubicBezTo>
                <a:lnTo>
                  <a:pt x="633725" y="3922877"/>
                </a:lnTo>
                <a:cubicBezTo>
                  <a:pt x="625556" y="3932513"/>
                  <a:pt x="613347" y="3938647"/>
                  <a:pt x="599732" y="3938647"/>
                </a:cubicBezTo>
                <a:cubicBezTo>
                  <a:pt x="599642" y="3938647"/>
                  <a:pt x="599582" y="3938647"/>
                  <a:pt x="599493" y="3938647"/>
                </a:cubicBezTo>
                <a:cubicBezTo>
                  <a:pt x="599403" y="3938647"/>
                  <a:pt x="599343" y="3938647"/>
                  <a:pt x="599253" y="3938647"/>
                </a:cubicBezTo>
                <a:cubicBezTo>
                  <a:pt x="585638" y="3938647"/>
                  <a:pt x="573459" y="3932513"/>
                  <a:pt x="565260" y="3922877"/>
                </a:cubicBezTo>
                <a:close/>
                <a:moveTo>
                  <a:pt x="11152036" y="3922847"/>
                </a:moveTo>
                <a:lnTo>
                  <a:pt x="11032103" y="3992090"/>
                </a:lnTo>
                <a:cubicBezTo>
                  <a:pt x="11034287" y="3997866"/>
                  <a:pt x="11035543" y="4004060"/>
                  <a:pt x="11035543" y="4010583"/>
                </a:cubicBezTo>
                <a:cubicBezTo>
                  <a:pt x="11035543" y="4014473"/>
                  <a:pt x="11035065" y="4018214"/>
                  <a:pt x="11034257" y="4021865"/>
                </a:cubicBezTo>
                <a:cubicBezTo>
                  <a:pt x="11034197" y="4022164"/>
                  <a:pt x="11034107" y="4022433"/>
                  <a:pt x="11034047" y="4022702"/>
                </a:cubicBezTo>
                <a:cubicBezTo>
                  <a:pt x="11033808" y="4023690"/>
                  <a:pt x="11033569" y="4024647"/>
                  <a:pt x="11033299" y="4025575"/>
                </a:cubicBezTo>
                <a:cubicBezTo>
                  <a:pt x="11032911" y="4026951"/>
                  <a:pt x="11032461" y="4028328"/>
                  <a:pt x="11031953" y="4029675"/>
                </a:cubicBezTo>
                <a:lnTo>
                  <a:pt x="11038895" y="4033684"/>
                </a:lnTo>
                <a:lnTo>
                  <a:pt x="11050177" y="4040208"/>
                </a:lnTo>
                <a:cubicBezTo>
                  <a:pt x="11134531" y="3993347"/>
                  <a:pt x="11237977" y="3993347"/>
                  <a:pt x="11322331" y="4040208"/>
                </a:cubicBezTo>
                <a:lnTo>
                  <a:pt x="11340554" y="4029675"/>
                </a:lnTo>
                <a:cubicBezTo>
                  <a:pt x="11340046" y="4028328"/>
                  <a:pt x="11339597" y="4026981"/>
                  <a:pt x="11339208" y="4025575"/>
                </a:cubicBezTo>
                <a:cubicBezTo>
                  <a:pt x="11338939" y="4024647"/>
                  <a:pt x="11338729" y="4023690"/>
                  <a:pt x="11338490" y="4022732"/>
                </a:cubicBezTo>
                <a:cubicBezTo>
                  <a:pt x="11338430" y="4022463"/>
                  <a:pt x="11338340" y="4022194"/>
                  <a:pt x="11338280" y="4021895"/>
                </a:cubicBezTo>
                <a:cubicBezTo>
                  <a:pt x="11337473" y="4018244"/>
                  <a:pt x="11336993" y="4014503"/>
                  <a:pt x="11336993" y="4010613"/>
                </a:cubicBezTo>
                <a:lnTo>
                  <a:pt x="11336993" y="4010583"/>
                </a:lnTo>
                <a:cubicBezTo>
                  <a:pt x="11336993" y="4004060"/>
                  <a:pt x="11338250" y="3997866"/>
                  <a:pt x="11340435" y="3992090"/>
                </a:cubicBezTo>
                <a:lnTo>
                  <a:pt x="11220501" y="3922847"/>
                </a:lnTo>
                <a:cubicBezTo>
                  <a:pt x="11212332" y="3932483"/>
                  <a:pt x="11200123" y="3938617"/>
                  <a:pt x="11186508" y="3938617"/>
                </a:cubicBezTo>
                <a:cubicBezTo>
                  <a:pt x="11186418" y="3938617"/>
                  <a:pt x="11186359" y="3938617"/>
                  <a:pt x="11186269" y="3938617"/>
                </a:cubicBezTo>
                <a:cubicBezTo>
                  <a:pt x="11186179" y="3938617"/>
                  <a:pt x="11186119" y="3938617"/>
                  <a:pt x="11186029" y="3938617"/>
                </a:cubicBezTo>
                <a:cubicBezTo>
                  <a:pt x="11172414" y="3938617"/>
                  <a:pt x="11160235" y="3932483"/>
                  <a:pt x="11152036" y="3922847"/>
                </a:cubicBezTo>
                <a:close/>
                <a:moveTo>
                  <a:pt x="11797008" y="3732025"/>
                </a:moveTo>
                <a:lnTo>
                  <a:pt x="11797038" y="3732025"/>
                </a:lnTo>
                <a:lnTo>
                  <a:pt x="11797023" y="3732028"/>
                </a:lnTo>
                <a:close/>
                <a:moveTo>
                  <a:pt x="11389809" y="3732025"/>
                </a:moveTo>
                <a:lnTo>
                  <a:pt x="11389839" y="3732025"/>
                </a:lnTo>
                <a:lnTo>
                  <a:pt x="11389824" y="3732029"/>
                </a:lnTo>
                <a:close/>
                <a:moveTo>
                  <a:pt x="10982639" y="3732025"/>
                </a:moveTo>
                <a:lnTo>
                  <a:pt x="10982669" y="3732025"/>
                </a:lnTo>
                <a:lnTo>
                  <a:pt x="10982654" y="3732028"/>
                </a:lnTo>
                <a:close/>
                <a:moveTo>
                  <a:pt x="10575439" y="3732025"/>
                </a:moveTo>
                <a:lnTo>
                  <a:pt x="10575469" y="3732025"/>
                </a:lnTo>
                <a:lnTo>
                  <a:pt x="10575454" y="3732028"/>
                </a:lnTo>
                <a:close/>
                <a:moveTo>
                  <a:pt x="11924752" y="3712156"/>
                </a:moveTo>
                <a:lnTo>
                  <a:pt x="11839021" y="3761649"/>
                </a:lnTo>
                <a:cubicBezTo>
                  <a:pt x="11840697" y="3766317"/>
                  <a:pt x="11841655" y="3771374"/>
                  <a:pt x="11841655" y="3776641"/>
                </a:cubicBezTo>
                <a:cubicBezTo>
                  <a:pt x="11841655" y="3798545"/>
                  <a:pt x="11825855" y="3816738"/>
                  <a:pt x="11805028" y="3820509"/>
                </a:cubicBezTo>
                <a:lnTo>
                  <a:pt x="11805028" y="3919496"/>
                </a:lnTo>
                <a:cubicBezTo>
                  <a:pt x="11875528" y="3873593"/>
                  <a:pt x="11920234" y="3796181"/>
                  <a:pt x="11924752" y="3712156"/>
                </a:cubicBezTo>
                <a:close/>
                <a:moveTo>
                  <a:pt x="11669295" y="3712156"/>
                </a:moveTo>
                <a:cubicBezTo>
                  <a:pt x="11673813" y="3796151"/>
                  <a:pt x="11718519" y="3873563"/>
                  <a:pt x="11789019" y="3919496"/>
                </a:cubicBezTo>
                <a:lnTo>
                  <a:pt x="11789019" y="3820509"/>
                </a:lnTo>
                <a:cubicBezTo>
                  <a:pt x="11768192" y="3816738"/>
                  <a:pt x="11752392" y="3798545"/>
                  <a:pt x="11752392" y="3776641"/>
                </a:cubicBezTo>
                <a:cubicBezTo>
                  <a:pt x="11752392" y="3771374"/>
                  <a:pt x="11753350" y="3766347"/>
                  <a:pt x="11755025" y="3761649"/>
                </a:cubicBezTo>
                <a:close/>
                <a:moveTo>
                  <a:pt x="11517552" y="3712156"/>
                </a:moveTo>
                <a:lnTo>
                  <a:pt x="11431821" y="3761649"/>
                </a:lnTo>
                <a:cubicBezTo>
                  <a:pt x="11433497" y="3766317"/>
                  <a:pt x="11434455" y="3771374"/>
                  <a:pt x="11434455" y="3776641"/>
                </a:cubicBezTo>
                <a:cubicBezTo>
                  <a:pt x="11434455" y="3798545"/>
                  <a:pt x="11418655" y="3816738"/>
                  <a:pt x="11397828" y="3820509"/>
                </a:cubicBezTo>
                <a:lnTo>
                  <a:pt x="11397828" y="3919496"/>
                </a:lnTo>
                <a:cubicBezTo>
                  <a:pt x="11468328" y="3873593"/>
                  <a:pt x="11513034" y="3796181"/>
                  <a:pt x="11517552" y="3712156"/>
                </a:cubicBezTo>
                <a:close/>
                <a:moveTo>
                  <a:pt x="11262125" y="3712156"/>
                </a:moveTo>
                <a:cubicBezTo>
                  <a:pt x="11266643" y="3796151"/>
                  <a:pt x="11311349" y="3873563"/>
                  <a:pt x="11381849" y="3919496"/>
                </a:cubicBezTo>
                <a:lnTo>
                  <a:pt x="11381849" y="3820509"/>
                </a:lnTo>
                <a:cubicBezTo>
                  <a:pt x="11361022" y="3816738"/>
                  <a:pt x="11345222" y="3798545"/>
                  <a:pt x="11345222" y="3776641"/>
                </a:cubicBezTo>
                <a:cubicBezTo>
                  <a:pt x="11345222" y="3771374"/>
                  <a:pt x="11346180" y="3766347"/>
                  <a:pt x="11347856" y="3761649"/>
                </a:cubicBezTo>
                <a:close/>
                <a:moveTo>
                  <a:pt x="11110382" y="3712156"/>
                </a:moveTo>
                <a:lnTo>
                  <a:pt x="11024652" y="3761649"/>
                </a:lnTo>
                <a:cubicBezTo>
                  <a:pt x="11026327" y="3766317"/>
                  <a:pt x="11027285" y="3771374"/>
                  <a:pt x="11027285" y="3776641"/>
                </a:cubicBezTo>
                <a:cubicBezTo>
                  <a:pt x="11027285" y="3798545"/>
                  <a:pt x="11011485" y="3816738"/>
                  <a:pt x="10990658" y="3820509"/>
                </a:cubicBezTo>
                <a:lnTo>
                  <a:pt x="10990658" y="3919496"/>
                </a:lnTo>
                <a:cubicBezTo>
                  <a:pt x="11061158" y="3873593"/>
                  <a:pt x="11105864" y="3796181"/>
                  <a:pt x="11110382" y="3712156"/>
                </a:cubicBezTo>
                <a:close/>
                <a:moveTo>
                  <a:pt x="10854925" y="3712156"/>
                </a:moveTo>
                <a:cubicBezTo>
                  <a:pt x="10859444" y="3796151"/>
                  <a:pt x="10904149" y="3873563"/>
                  <a:pt x="10974649" y="3919496"/>
                </a:cubicBezTo>
                <a:lnTo>
                  <a:pt x="10974649" y="3820509"/>
                </a:lnTo>
                <a:cubicBezTo>
                  <a:pt x="10953822" y="3816738"/>
                  <a:pt x="10938022" y="3798545"/>
                  <a:pt x="10938022" y="3776641"/>
                </a:cubicBezTo>
                <a:cubicBezTo>
                  <a:pt x="10938022" y="3771374"/>
                  <a:pt x="10938980" y="3766347"/>
                  <a:pt x="10940656" y="3761649"/>
                </a:cubicBezTo>
                <a:close/>
                <a:moveTo>
                  <a:pt x="10703182" y="3712156"/>
                </a:moveTo>
                <a:lnTo>
                  <a:pt x="10617452" y="3761649"/>
                </a:lnTo>
                <a:cubicBezTo>
                  <a:pt x="10619127" y="3766317"/>
                  <a:pt x="10620085" y="3771374"/>
                  <a:pt x="10620085" y="3776641"/>
                </a:cubicBezTo>
                <a:cubicBezTo>
                  <a:pt x="10620085" y="3798545"/>
                  <a:pt x="10604286" y="3816738"/>
                  <a:pt x="10583458" y="3820509"/>
                </a:cubicBezTo>
                <a:lnTo>
                  <a:pt x="10583458" y="3919496"/>
                </a:lnTo>
                <a:cubicBezTo>
                  <a:pt x="10653958" y="3873593"/>
                  <a:pt x="10698664" y="3796181"/>
                  <a:pt x="10703182" y="3712156"/>
                </a:cubicBezTo>
                <a:close/>
                <a:moveTo>
                  <a:pt x="10447755" y="3712156"/>
                </a:moveTo>
                <a:cubicBezTo>
                  <a:pt x="10452274" y="3796151"/>
                  <a:pt x="10496979" y="3873563"/>
                  <a:pt x="10567479" y="3919496"/>
                </a:cubicBezTo>
                <a:lnTo>
                  <a:pt x="10567479" y="3820509"/>
                </a:lnTo>
                <a:cubicBezTo>
                  <a:pt x="10546653" y="3816738"/>
                  <a:pt x="10530853" y="3798545"/>
                  <a:pt x="10530853" y="3776641"/>
                </a:cubicBezTo>
                <a:cubicBezTo>
                  <a:pt x="10530853" y="3771374"/>
                  <a:pt x="10531810" y="3766347"/>
                  <a:pt x="10533486" y="3761649"/>
                </a:cubicBezTo>
                <a:close/>
                <a:moveTo>
                  <a:pt x="10296013" y="3712156"/>
                </a:moveTo>
                <a:lnTo>
                  <a:pt x="10210282" y="3761649"/>
                </a:lnTo>
                <a:cubicBezTo>
                  <a:pt x="10211957" y="3766317"/>
                  <a:pt x="10212915" y="3771374"/>
                  <a:pt x="10212915" y="3776641"/>
                </a:cubicBezTo>
                <a:cubicBezTo>
                  <a:pt x="10212915" y="3798545"/>
                  <a:pt x="10197115" y="3816738"/>
                  <a:pt x="10176289" y="3820509"/>
                </a:cubicBezTo>
                <a:lnTo>
                  <a:pt x="10176289" y="3919496"/>
                </a:lnTo>
                <a:cubicBezTo>
                  <a:pt x="10246788" y="3873593"/>
                  <a:pt x="10291494" y="3796181"/>
                  <a:pt x="10296013" y="3712156"/>
                </a:cubicBezTo>
                <a:close/>
                <a:moveTo>
                  <a:pt x="10040585" y="3712156"/>
                </a:moveTo>
                <a:cubicBezTo>
                  <a:pt x="10045104" y="3796151"/>
                  <a:pt x="10089809" y="3873563"/>
                  <a:pt x="10160309" y="3919496"/>
                </a:cubicBezTo>
                <a:lnTo>
                  <a:pt x="10160309" y="3820509"/>
                </a:lnTo>
                <a:cubicBezTo>
                  <a:pt x="10139483" y="3816738"/>
                  <a:pt x="10123683" y="3798545"/>
                  <a:pt x="10123683" y="3776641"/>
                </a:cubicBezTo>
                <a:cubicBezTo>
                  <a:pt x="10123683" y="3771374"/>
                  <a:pt x="10124641" y="3766347"/>
                  <a:pt x="10126317" y="3761649"/>
                </a:cubicBezTo>
                <a:close/>
                <a:moveTo>
                  <a:pt x="9888813" y="3712156"/>
                </a:moveTo>
                <a:lnTo>
                  <a:pt x="9803082" y="3761649"/>
                </a:lnTo>
                <a:cubicBezTo>
                  <a:pt x="9804757" y="3766317"/>
                  <a:pt x="9805715" y="3771374"/>
                  <a:pt x="9805715" y="3776641"/>
                </a:cubicBezTo>
                <a:cubicBezTo>
                  <a:pt x="9805715" y="3798545"/>
                  <a:pt x="9789915" y="3816738"/>
                  <a:pt x="9769089" y="3820509"/>
                </a:cubicBezTo>
                <a:lnTo>
                  <a:pt x="9769089" y="3919496"/>
                </a:lnTo>
                <a:cubicBezTo>
                  <a:pt x="9839589" y="3873593"/>
                  <a:pt x="9884294" y="3796181"/>
                  <a:pt x="9888813" y="3712156"/>
                </a:cubicBezTo>
                <a:close/>
                <a:moveTo>
                  <a:pt x="9633385" y="3712156"/>
                </a:moveTo>
                <a:cubicBezTo>
                  <a:pt x="9637904" y="3796151"/>
                  <a:pt x="9682610" y="3873563"/>
                  <a:pt x="9753109" y="3919496"/>
                </a:cubicBezTo>
                <a:lnTo>
                  <a:pt x="9753109" y="3820509"/>
                </a:lnTo>
                <a:cubicBezTo>
                  <a:pt x="9732283" y="3816738"/>
                  <a:pt x="9716483" y="3798545"/>
                  <a:pt x="9716483" y="3776641"/>
                </a:cubicBezTo>
                <a:cubicBezTo>
                  <a:pt x="9716483" y="3771374"/>
                  <a:pt x="9717441" y="3766347"/>
                  <a:pt x="9719117" y="3761649"/>
                </a:cubicBezTo>
                <a:close/>
                <a:moveTo>
                  <a:pt x="9481643" y="3712156"/>
                </a:moveTo>
                <a:lnTo>
                  <a:pt x="9395912" y="3761649"/>
                </a:lnTo>
                <a:cubicBezTo>
                  <a:pt x="9397588" y="3766317"/>
                  <a:pt x="9398545" y="3771374"/>
                  <a:pt x="9398545" y="3776641"/>
                </a:cubicBezTo>
                <a:cubicBezTo>
                  <a:pt x="9398545" y="3798545"/>
                  <a:pt x="9382745" y="3816738"/>
                  <a:pt x="9361919" y="3820509"/>
                </a:cubicBezTo>
                <a:lnTo>
                  <a:pt x="9361919" y="3919496"/>
                </a:lnTo>
                <a:cubicBezTo>
                  <a:pt x="9432419" y="3873593"/>
                  <a:pt x="9477124" y="3796181"/>
                  <a:pt x="9481643" y="3712156"/>
                </a:cubicBezTo>
                <a:close/>
                <a:moveTo>
                  <a:pt x="9226216" y="3712156"/>
                </a:moveTo>
                <a:cubicBezTo>
                  <a:pt x="9230734" y="3796151"/>
                  <a:pt x="9275440" y="3873563"/>
                  <a:pt x="9345940" y="3919496"/>
                </a:cubicBezTo>
                <a:lnTo>
                  <a:pt x="9345940" y="3820509"/>
                </a:lnTo>
                <a:cubicBezTo>
                  <a:pt x="9325113" y="3816738"/>
                  <a:pt x="9309314" y="3798545"/>
                  <a:pt x="9309314" y="3776641"/>
                </a:cubicBezTo>
                <a:cubicBezTo>
                  <a:pt x="9309314" y="3771374"/>
                  <a:pt x="9310271" y="3766347"/>
                  <a:pt x="9311946" y="3761649"/>
                </a:cubicBezTo>
                <a:close/>
                <a:moveTo>
                  <a:pt x="9074473" y="3712156"/>
                </a:moveTo>
                <a:lnTo>
                  <a:pt x="8988742" y="3761649"/>
                </a:lnTo>
                <a:cubicBezTo>
                  <a:pt x="8990418" y="3766317"/>
                  <a:pt x="8991376" y="3771374"/>
                  <a:pt x="8991376" y="3776641"/>
                </a:cubicBezTo>
                <a:cubicBezTo>
                  <a:pt x="8991376" y="3798545"/>
                  <a:pt x="8975576" y="3816738"/>
                  <a:pt x="8954749" y="3820509"/>
                </a:cubicBezTo>
                <a:lnTo>
                  <a:pt x="8954749" y="3919496"/>
                </a:lnTo>
                <a:cubicBezTo>
                  <a:pt x="9025249" y="3873593"/>
                  <a:pt x="9069955" y="3796181"/>
                  <a:pt x="9074473" y="3712156"/>
                </a:cubicBezTo>
                <a:close/>
                <a:moveTo>
                  <a:pt x="8819016" y="3712156"/>
                </a:moveTo>
                <a:cubicBezTo>
                  <a:pt x="8823534" y="3796151"/>
                  <a:pt x="8868240" y="3873563"/>
                  <a:pt x="8938740" y="3919496"/>
                </a:cubicBezTo>
                <a:lnTo>
                  <a:pt x="8938740" y="3820509"/>
                </a:lnTo>
                <a:cubicBezTo>
                  <a:pt x="8917913" y="3816738"/>
                  <a:pt x="8902113" y="3798545"/>
                  <a:pt x="8902113" y="3776641"/>
                </a:cubicBezTo>
                <a:cubicBezTo>
                  <a:pt x="8902113" y="3771374"/>
                  <a:pt x="8903071" y="3766347"/>
                  <a:pt x="8904746" y="3761649"/>
                </a:cubicBezTo>
                <a:close/>
                <a:moveTo>
                  <a:pt x="8667273" y="3712156"/>
                </a:moveTo>
                <a:lnTo>
                  <a:pt x="8581542" y="3761649"/>
                </a:lnTo>
                <a:cubicBezTo>
                  <a:pt x="8583218" y="3766317"/>
                  <a:pt x="8584176" y="3771374"/>
                  <a:pt x="8584176" y="3776641"/>
                </a:cubicBezTo>
                <a:cubicBezTo>
                  <a:pt x="8584176" y="3798545"/>
                  <a:pt x="8568376" y="3816738"/>
                  <a:pt x="8547549" y="3820509"/>
                </a:cubicBezTo>
                <a:lnTo>
                  <a:pt x="8547549" y="3919496"/>
                </a:lnTo>
                <a:cubicBezTo>
                  <a:pt x="8618049" y="3873593"/>
                  <a:pt x="8662755" y="3796181"/>
                  <a:pt x="8667273" y="3712156"/>
                </a:cubicBezTo>
                <a:close/>
                <a:moveTo>
                  <a:pt x="8411846" y="3712156"/>
                </a:moveTo>
                <a:cubicBezTo>
                  <a:pt x="8416364" y="3796151"/>
                  <a:pt x="8461070" y="3873563"/>
                  <a:pt x="8531570" y="3919496"/>
                </a:cubicBezTo>
                <a:lnTo>
                  <a:pt x="8531570" y="3820509"/>
                </a:lnTo>
                <a:cubicBezTo>
                  <a:pt x="8510743" y="3816738"/>
                  <a:pt x="8494943" y="3798545"/>
                  <a:pt x="8494943" y="3776641"/>
                </a:cubicBezTo>
                <a:cubicBezTo>
                  <a:pt x="8494943" y="3771374"/>
                  <a:pt x="8495901" y="3766347"/>
                  <a:pt x="8497577" y="3761649"/>
                </a:cubicBezTo>
                <a:close/>
                <a:moveTo>
                  <a:pt x="8260103" y="3712156"/>
                </a:moveTo>
                <a:lnTo>
                  <a:pt x="8174373" y="3761649"/>
                </a:lnTo>
                <a:cubicBezTo>
                  <a:pt x="8176049" y="3766317"/>
                  <a:pt x="8177006" y="3771374"/>
                  <a:pt x="8177006" y="3776641"/>
                </a:cubicBezTo>
                <a:cubicBezTo>
                  <a:pt x="8177006" y="3798545"/>
                  <a:pt x="8161206" y="3816738"/>
                  <a:pt x="8140379" y="3820509"/>
                </a:cubicBezTo>
                <a:lnTo>
                  <a:pt x="8140379" y="3919496"/>
                </a:lnTo>
                <a:cubicBezTo>
                  <a:pt x="8210879" y="3873593"/>
                  <a:pt x="8255585" y="3796181"/>
                  <a:pt x="8260103" y="3712156"/>
                </a:cubicBezTo>
                <a:close/>
                <a:moveTo>
                  <a:pt x="8004647" y="3712156"/>
                </a:moveTo>
                <a:cubicBezTo>
                  <a:pt x="8009165" y="3796151"/>
                  <a:pt x="8053871" y="3873563"/>
                  <a:pt x="8124370" y="3919496"/>
                </a:cubicBezTo>
                <a:lnTo>
                  <a:pt x="8124370" y="3820509"/>
                </a:lnTo>
                <a:cubicBezTo>
                  <a:pt x="8103543" y="3816738"/>
                  <a:pt x="8087744" y="3798545"/>
                  <a:pt x="8087744" y="3776641"/>
                </a:cubicBezTo>
                <a:cubicBezTo>
                  <a:pt x="8087744" y="3771374"/>
                  <a:pt x="8088701" y="3766347"/>
                  <a:pt x="8090377" y="3761649"/>
                </a:cubicBezTo>
                <a:close/>
                <a:moveTo>
                  <a:pt x="7852904" y="3712156"/>
                </a:moveTo>
                <a:lnTo>
                  <a:pt x="7767173" y="3761649"/>
                </a:lnTo>
                <a:cubicBezTo>
                  <a:pt x="7768849" y="3766317"/>
                  <a:pt x="7769807" y="3771374"/>
                  <a:pt x="7769807" y="3776641"/>
                </a:cubicBezTo>
                <a:cubicBezTo>
                  <a:pt x="7769807" y="3798545"/>
                  <a:pt x="7754007" y="3816738"/>
                  <a:pt x="7733180" y="3820509"/>
                </a:cubicBezTo>
                <a:lnTo>
                  <a:pt x="7733180" y="3919496"/>
                </a:lnTo>
                <a:cubicBezTo>
                  <a:pt x="7803679" y="3873593"/>
                  <a:pt x="7848386" y="3796181"/>
                  <a:pt x="7852904" y="3712156"/>
                </a:cubicBezTo>
                <a:close/>
                <a:moveTo>
                  <a:pt x="7597476" y="3712156"/>
                </a:moveTo>
                <a:cubicBezTo>
                  <a:pt x="7601995" y="3796151"/>
                  <a:pt x="7646701" y="3873563"/>
                  <a:pt x="7717201" y="3919496"/>
                </a:cubicBezTo>
                <a:lnTo>
                  <a:pt x="7717201" y="3820509"/>
                </a:lnTo>
                <a:cubicBezTo>
                  <a:pt x="7696374" y="3816738"/>
                  <a:pt x="7680574" y="3798545"/>
                  <a:pt x="7680574" y="3776641"/>
                </a:cubicBezTo>
                <a:cubicBezTo>
                  <a:pt x="7680574" y="3771374"/>
                  <a:pt x="7681532" y="3766347"/>
                  <a:pt x="7683207" y="3761649"/>
                </a:cubicBezTo>
                <a:close/>
                <a:moveTo>
                  <a:pt x="7445734" y="3712156"/>
                </a:moveTo>
                <a:lnTo>
                  <a:pt x="7360003" y="3761649"/>
                </a:lnTo>
                <a:cubicBezTo>
                  <a:pt x="7361679" y="3766317"/>
                  <a:pt x="7362636" y="3771374"/>
                  <a:pt x="7362636" y="3776641"/>
                </a:cubicBezTo>
                <a:cubicBezTo>
                  <a:pt x="7362636" y="3798545"/>
                  <a:pt x="7346837" y="3816738"/>
                  <a:pt x="7326010" y="3820509"/>
                </a:cubicBezTo>
                <a:lnTo>
                  <a:pt x="7326010" y="3919496"/>
                </a:lnTo>
                <a:cubicBezTo>
                  <a:pt x="7396510" y="3873593"/>
                  <a:pt x="7441216" y="3796181"/>
                  <a:pt x="7445734" y="3712156"/>
                </a:cubicBezTo>
                <a:close/>
                <a:moveTo>
                  <a:pt x="7190276" y="3712156"/>
                </a:moveTo>
                <a:cubicBezTo>
                  <a:pt x="7194795" y="3796151"/>
                  <a:pt x="7239501" y="3873563"/>
                  <a:pt x="7310001" y="3919496"/>
                </a:cubicBezTo>
                <a:lnTo>
                  <a:pt x="7310001" y="3820509"/>
                </a:lnTo>
                <a:cubicBezTo>
                  <a:pt x="7289174" y="3816738"/>
                  <a:pt x="7273374" y="3798545"/>
                  <a:pt x="7273374" y="3776641"/>
                </a:cubicBezTo>
                <a:cubicBezTo>
                  <a:pt x="7273374" y="3771374"/>
                  <a:pt x="7274332" y="3766347"/>
                  <a:pt x="7276008" y="3761649"/>
                </a:cubicBezTo>
                <a:close/>
                <a:moveTo>
                  <a:pt x="7038534" y="3712156"/>
                </a:moveTo>
                <a:lnTo>
                  <a:pt x="6952803" y="3761649"/>
                </a:lnTo>
                <a:cubicBezTo>
                  <a:pt x="6954479" y="3766317"/>
                  <a:pt x="6955436" y="3771374"/>
                  <a:pt x="6955436" y="3776641"/>
                </a:cubicBezTo>
                <a:cubicBezTo>
                  <a:pt x="6955436" y="3798545"/>
                  <a:pt x="6939637" y="3816738"/>
                  <a:pt x="6918810" y="3820509"/>
                </a:cubicBezTo>
                <a:lnTo>
                  <a:pt x="6918810" y="3919496"/>
                </a:lnTo>
                <a:cubicBezTo>
                  <a:pt x="6989310" y="3873593"/>
                  <a:pt x="7034016" y="3796181"/>
                  <a:pt x="7038534" y="3712156"/>
                </a:cubicBezTo>
                <a:close/>
                <a:moveTo>
                  <a:pt x="6783107" y="3712156"/>
                </a:moveTo>
                <a:cubicBezTo>
                  <a:pt x="6787625" y="3796151"/>
                  <a:pt x="6832331" y="3873563"/>
                  <a:pt x="6902831" y="3919496"/>
                </a:cubicBezTo>
                <a:lnTo>
                  <a:pt x="6902831" y="3820509"/>
                </a:lnTo>
                <a:cubicBezTo>
                  <a:pt x="6882004" y="3816738"/>
                  <a:pt x="6866204" y="3798545"/>
                  <a:pt x="6866204" y="3776641"/>
                </a:cubicBezTo>
                <a:cubicBezTo>
                  <a:pt x="6866204" y="3771374"/>
                  <a:pt x="6867162" y="3766347"/>
                  <a:pt x="6868838" y="3761649"/>
                </a:cubicBezTo>
                <a:close/>
                <a:moveTo>
                  <a:pt x="6631364" y="3712156"/>
                </a:moveTo>
                <a:lnTo>
                  <a:pt x="6545633" y="3761649"/>
                </a:lnTo>
                <a:cubicBezTo>
                  <a:pt x="6547309" y="3766317"/>
                  <a:pt x="6548266" y="3771374"/>
                  <a:pt x="6548266" y="3776641"/>
                </a:cubicBezTo>
                <a:cubicBezTo>
                  <a:pt x="6548266" y="3798545"/>
                  <a:pt x="6532467" y="3816738"/>
                  <a:pt x="6511640" y="3820509"/>
                </a:cubicBezTo>
                <a:lnTo>
                  <a:pt x="6511640" y="3919496"/>
                </a:lnTo>
                <a:cubicBezTo>
                  <a:pt x="6582140" y="3873593"/>
                  <a:pt x="6626846" y="3796181"/>
                  <a:pt x="6631364" y="3712156"/>
                </a:cubicBezTo>
                <a:close/>
                <a:moveTo>
                  <a:pt x="6375937" y="3712156"/>
                </a:moveTo>
                <a:cubicBezTo>
                  <a:pt x="6380455" y="3796151"/>
                  <a:pt x="6425161" y="3873563"/>
                  <a:pt x="6495661" y="3919496"/>
                </a:cubicBezTo>
                <a:lnTo>
                  <a:pt x="6495661" y="3820509"/>
                </a:lnTo>
                <a:cubicBezTo>
                  <a:pt x="6474835" y="3816738"/>
                  <a:pt x="6459035" y="3798545"/>
                  <a:pt x="6459035" y="3776641"/>
                </a:cubicBezTo>
                <a:cubicBezTo>
                  <a:pt x="6459035" y="3771374"/>
                  <a:pt x="6459992" y="3766347"/>
                  <a:pt x="6461668" y="3761649"/>
                </a:cubicBezTo>
                <a:close/>
                <a:moveTo>
                  <a:pt x="6224165" y="3712156"/>
                </a:moveTo>
                <a:lnTo>
                  <a:pt x="6138433" y="3761649"/>
                </a:lnTo>
                <a:cubicBezTo>
                  <a:pt x="6140109" y="3766317"/>
                  <a:pt x="6141067" y="3771374"/>
                  <a:pt x="6141067" y="3776641"/>
                </a:cubicBezTo>
                <a:cubicBezTo>
                  <a:pt x="6141067" y="3798545"/>
                  <a:pt x="6125267" y="3816738"/>
                  <a:pt x="6104441" y="3820509"/>
                </a:cubicBezTo>
                <a:lnTo>
                  <a:pt x="6104441" y="3919496"/>
                </a:lnTo>
                <a:cubicBezTo>
                  <a:pt x="6174940" y="3873593"/>
                  <a:pt x="6219646" y="3796181"/>
                  <a:pt x="6224165" y="3712156"/>
                </a:cubicBezTo>
                <a:close/>
                <a:moveTo>
                  <a:pt x="5968737" y="3712156"/>
                </a:moveTo>
                <a:cubicBezTo>
                  <a:pt x="5973255" y="3796151"/>
                  <a:pt x="6017961" y="3873563"/>
                  <a:pt x="6088461" y="3919496"/>
                </a:cubicBezTo>
                <a:lnTo>
                  <a:pt x="6088461" y="3820509"/>
                </a:lnTo>
                <a:cubicBezTo>
                  <a:pt x="6067634" y="3816738"/>
                  <a:pt x="6051835" y="3798545"/>
                  <a:pt x="6051835" y="3776641"/>
                </a:cubicBezTo>
                <a:cubicBezTo>
                  <a:pt x="6051835" y="3771374"/>
                  <a:pt x="6052793" y="3766347"/>
                  <a:pt x="6054468" y="3761649"/>
                </a:cubicBezTo>
                <a:close/>
                <a:moveTo>
                  <a:pt x="5816995" y="3712156"/>
                </a:moveTo>
                <a:lnTo>
                  <a:pt x="5731264" y="3761649"/>
                </a:lnTo>
                <a:cubicBezTo>
                  <a:pt x="5732941" y="3766317"/>
                  <a:pt x="5733897" y="3771374"/>
                  <a:pt x="5733897" y="3776641"/>
                </a:cubicBezTo>
                <a:cubicBezTo>
                  <a:pt x="5733897" y="3798545"/>
                  <a:pt x="5718097" y="3816738"/>
                  <a:pt x="5697271" y="3820509"/>
                </a:cubicBezTo>
                <a:lnTo>
                  <a:pt x="5697271" y="3919496"/>
                </a:lnTo>
                <a:cubicBezTo>
                  <a:pt x="5767771" y="3873593"/>
                  <a:pt x="5812477" y="3796181"/>
                  <a:pt x="5816995" y="3712156"/>
                </a:cubicBezTo>
                <a:close/>
                <a:moveTo>
                  <a:pt x="5561568" y="3712156"/>
                </a:moveTo>
                <a:cubicBezTo>
                  <a:pt x="5566086" y="3796151"/>
                  <a:pt x="5610792" y="3873563"/>
                  <a:pt x="5681292" y="3919496"/>
                </a:cubicBezTo>
                <a:lnTo>
                  <a:pt x="5681292" y="3820509"/>
                </a:lnTo>
                <a:cubicBezTo>
                  <a:pt x="5660464" y="3816738"/>
                  <a:pt x="5644666" y="3798545"/>
                  <a:pt x="5644666" y="3776641"/>
                </a:cubicBezTo>
                <a:cubicBezTo>
                  <a:pt x="5644666" y="3771374"/>
                  <a:pt x="5645622" y="3766347"/>
                  <a:pt x="5647298" y="3761649"/>
                </a:cubicBezTo>
                <a:close/>
                <a:moveTo>
                  <a:pt x="5409826" y="3712156"/>
                </a:moveTo>
                <a:lnTo>
                  <a:pt x="5324094" y="3761649"/>
                </a:lnTo>
                <a:cubicBezTo>
                  <a:pt x="5325770" y="3766317"/>
                  <a:pt x="5326727" y="3771374"/>
                  <a:pt x="5326727" y="3776641"/>
                </a:cubicBezTo>
                <a:cubicBezTo>
                  <a:pt x="5326727" y="3798545"/>
                  <a:pt x="5310927" y="3816738"/>
                  <a:pt x="5290102" y="3820509"/>
                </a:cubicBezTo>
                <a:lnTo>
                  <a:pt x="5290102" y="3919496"/>
                </a:lnTo>
                <a:cubicBezTo>
                  <a:pt x="5360601" y="3873593"/>
                  <a:pt x="5405307" y="3796181"/>
                  <a:pt x="5409826" y="3712156"/>
                </a:cubicBezTo>
                <a:close/>
                <a:moveTo>
                  <a:pt x="5154367" y="3712156"/>
                </a:moveTo>
                <a:cubicBezTo>
                  <a:pt x="5158887" y="3796151"/>
                  <a:pt x="5203592" y="3873563"/>
                  <a:pt x="5274091" y="3919496"/>
                </a:cubicBezTo>
                <a:lnTo>
                  <a:pt x="5274091" y="3820509"/>
                </a:lnTo>
                <a:cubicBezTo>
                  <a:pt x="5253265" y="3816738"/>
                  <a:pt x="5237465" y="3798545"/>
                  <a:pt x="5237465" y="3776641"/>
                </a:cubicBezTo>
                <a:cubicBezTo>
                  <a:pt x="5237465" y="3771374"/>
                  <a:pt x="5238423" y="3766347"/>
                  <a:pt x="5240098" y="3761649"/>
                </a:cubicBezTo>
                <a:close/>
                <a:moveTo>
                  <a:pt x="5002625" y="3712156"/>
                </a:moveTo>
                <a:lnTo>
                  <a:pt x="4916894" y="3761649"/>
                </a:lnTo>
                <a:cubicBezTo>
                  <a:pt x="4918570" y="3766317"/>
                  <a:pt x="4919527" y="3771374"/>
                  <a:pt x="4919527" y="3776641"/>
                </a:cubicBezTo>
                <a:cubicBezTo>
                  <a:pt x="4919527" y="3798545"/>
                  <a:pt x="4903729" y="3816738"/>
                  <a:pt x="4882901" y="3820509"/>
                </a:cubicBezTo>
                <a:lnTo>
                  <a:pt x="4882901" y="3919496"/>
                </a:lnTo>
                <a:cubicBezTo>
                  <a:pt x="4953401" y="3873593"/>
                  <a:pt x="4998106" y="3796181"/>
                  <a:pt x="5002625" y="3712156"/>
                </a:cubicBezTo>
                <a:close/>
                <a:moveTo>
                  <a:pt x="4747197" y="3712156"/>
                </a:moveTo>
                <a:cubicBezTo>
                  <a:pt x="4751716" y="3796151"/>
                  <a:pt x="4796422" y="3873563"/>
                  <a:pt x="4866922" y="3919496"/>
                </a:cubicBezTo>
                <a:lnTo>
                  <a:pt x="4866922" y="3820509"/>
                </a:lnTo>
                <a:cubicBezTo>
                  <a:pt x="4846095" y="3816738"/>
                  <a:pt x="4830295" y="3798545"/>
                  <a:pt x="4830295" y="3776641"/>
                </a:cubicBezTo>
                <a:cubicBezTo>
                  <a:pt x="4830295" y="3771374"/>
                  <a:pt x="4831253" y="3766347"/>
                  <a:pt x="4832929" y="3761649"/>
                </a:cubicBezTo>
                <a:close/>
                <a:moveTo>
                  <a:pt x="4595455" y="3712156"/>
                </a:moveTo>
                <a:lnTo>
                  <a:pt x="4509725" y="3761649"/>
                </a:lnTo>
                <a:cubicBezTo>
                  <a:pt x="4511400" y="3766317"/>
                  <a:pt x="4512357" y="3771374"/>
                  <a:pt x="4512357" y="3776641"/>
                </a:cubicBezTo>
                <a:cubicBezTo>
                  <a:pt x="4512357" y="3798545"/>
                  <a:pt x="4496558" y="3816738"/>
                  <a:pt x="4475731" y="3820509"/>
                </a:cubicBezTo>
                <a:lnTo>
                  <a:pt x="4475731" y="3919496"/>
                </a:lnTo>
                <a:cubicBezTo>
                  <a:pt x="4546231" y="3873593"/>
                  <a:pt x="4590937" y="3796181"/>
                  <a:pt x="4595455" y="3712156"/>
                </a:cubicBezTo>
                <a:close/>
                <a:moveTo>
                  <a:pt x="4339998" y="3712156"/>
                </a:moveTo>
                <a:cubicBezTo>
                  <a:pt x="4344516" y="3796151"/>
                  <a:pt x="4389223" y="3873563"/>
                  <a:pt x="4459722" y="3919496"/>
                </a:cubicBezTo>
                <a:lnTo>
                  <a:pt x="4459722" y="3820509"/>
                </a:lnTo>
                <a:cubicBezTo>
                  <a:pt x="4438895" y="3816738"/>
                  <a:pt x="4423095" y="3798545"/>
                  <a:pt x="4423095" y="3776641"/>
                </a:cubicBezTo>
                <a:cubicBezTo>
                  <a:pt x="4423095" y="3771374"/>
                  <a:pt x="4424053" y="3766347"/>
                  <a:pt x="4425729" y="3761649"/>
                </a:cubicBezTo>
                <a:close/>
                <a:moveTo>
                  <a:pt x="4188255" y="3712156"/>
                </a:moveTo>
                <a:lnTo>
                  <a:pt x="4102524" y="3761649"/>
                </a:lnTo>
                <a:cubicBezTo>
                  <a:pt x="4104200" y="3766317"/>
                  <a:pt x="4105157" y="3771374"/>
                  <a:pt x="4105157" y="3776641"/>
                </a:cubicBezTo>
                <a:cubicBezTo>
                  <a:pt x="4105157" y="3798545"/>
                  <a:pt x="4089358" y="3816738"/>
                  <a:pt x="4068531" y="3820509"/>
                </a:cubicBezTo>
                <a:lnTo>
                  <a:pt x="4068531" y="3919496"/>
                </a:lnTo>
                <a:cubicBezTo>
                  <a:pt x="4139031" y="3873593"/>
                  <a:pt x="4183737" y="3796181"/>
                  <a:pt x="4188255" y="3712156"/>
                </a:cubicBezTo>
                <a:close/>
                <a:moveTo>
                  <a:pt x="3932828" y="3712156"/>
                </a:moveTo>
                <a:cubicBezTo>
                  <a:pt x="3937346" y="3796151"/>
                  <a:pt x="3982052" y="3873563"/>
                  <a:pt x="4052552" y="3919496"/>
                </a:cubicBezTo>
                <a:lnTo>
                  <a:pt x="4052552" y="3820509"/>
                </a:lnTo>
                <a:cubicBezTo>
                  <a:pt x="4031725" y="3816738"/>
                  <a:pt x="4015926" y="3798545"/>
                  <a:pt x="4015926" y="3776641"/>
                </a:cubicBezTo>
                <a:cubicBezTo>
                  <a:pt x="4015926" y="3771374"/>
                  <a:pt x="4016883" y="3766347"/>
                  <a:pt x="4018559" y="3761649"/>
                </a:cubicBezTo>
                <a:close/>
                <a:moveTo>
                  <a:pt x="3781085" y="3712156"/>
                </a:moveTo>
                <a:lnTo>
                  <a:pt x="3695354" y="3761649"/>
                </a:lnTo>
                <a:cubicBezTo>
                  <a:pt x="3697030" y="3766317"/>
                  <a:pt x="3697988" y="3771374"/>
                  <a:pt x="3697988" y="3776641"/>
                </a:cubicBezTo>
                <a:cubicBezTo>
                  <a:pt x="3697988" y="3798545"/>
                  <a:pt x="3682188" y="3816738"/>
                  <a:pt x="3661361" y="3820509"/>
                </a:cubicBezTo>
                <a:lnTo>
                  <a:pt x="3661361" y="3919496"/>
                </a:lnTo>
                <a:cubicBezTo>
                  <a:pt x="3731861" y="3873593"/>
                  <a:pt x="3776567" y="3796181"/>
                  <a:pt x="3781085" y="3712156"/>
                </a:cubicBezTo>
                <a:close/>
                <a:moveTo>
                  <a:pt x="3525658" y="3712156"/>
                </a:moveTo>
                <a:cubicBezTo>
                  <a:pt x="3530176" y="3796151"/>
                  <a:pt x="3574882" y="3873563"/>
                  <a:pt x="3645382" y="3919496"/>
                </a:cubicBezTo>
                <a:lnTo>
                  <a:pt x="3645382" y="3820509"/>
                </a:lnTo>
                <a:cubicBezTo>
                  <a:pt x="3624555" y="3816738"/>
                  <a:pt x="3608756" y="3798545"/>
                  <a:pt x="3608756" y="3776641"/>
                </a:cubicBezTo>
                <a:cubicBezTo>
                  <a:pt x="3608756" y="3771374"/>
                  <a:pt x="3609713" y="3766347"/>
                  <a:pt x="3611389" y="3761649"/>
                </a:cubicBezTo>
                <a:close/>
                <a:moveTo>
                  <a:pt x="3373886" y="3712156"/>
                </a:moveTo>
                <a:lnTo>
                  <a:pt x="3288155" y="3761649"/>
                </a:lnTo>
                <a:cubicBezTo>
                  <a:pt x="3289830" y="3766317"/>
                  <a:pt x="3290788" y="3771374"/>
                  <a:pt x="3290788" y="3776641"/>
                </a:cubicBezTo>
                <a:cubicBezTo>
                  <a:pt x="3290788" y="3798545"/>
                  <a:pt x="3274988" y="3816738"/>
                  <a:pt x="3254161" y="3820509"/>
                </a:cubicBezTo>
                <a:lnTo>
                  <a:pt x="3254161" y="3919496"/>
                </a:lnTo>
                <a:cubicBezTo>
                  <a:pt x="3324661" y="3873593"/>
                  <a:pt x="3369367" y="3796181"/>
                  <a:pt x="3373886" y="3712156"/>
                </a:cubicBezTo>
                <a:close/>
                <a:moveTo>
                  <a:pt x="3118458" y="3712156"/>
                </a:moveTo>
                <a:cubicBezTo>
                  <a:pt x="3122976" y="3796151"/>
                  <a:pt x="3167682" y="3873563"/>
                  <a:pt x="3238182" y="3919496"/>
                </a:cubicBezTo>
                <a:lnTo>
                  <a:pt x="3238182" y="3820509"/>
                </a:lnTo>
                <a:cubicBezTo>
                  <a:pt x="3217355" y="3816738"/>
                  <a:pt x="3201556" y="3798545"/>
                  <a:pt x="3201556" y="3776641"/>
                </a:cubicBezTo>
                <a:cubicBezTo>
                  <a:pt x="3201556" y="3771374"/>
                  <a:pt x="3202513" y="3766347"/>
                  <a:pt x="3204189" y="3761649"/>
                </a:cubicBezTo>
                <a:close/>
                <a:moveTo>
                  <a:pt x="2966716" y="3712156"/>
                </a:moveTo>
                <a:lnTo>
                  <a:pt x="2880985" y="3761649"/>
                </a:lnTo>
                <a:cubicBezTo>
                  <a:pt x="2882660" y="3766317"/>
                  <a:pt x="2883618" y="3771374"/>
                  <a:pt x="2883618" y="3776641"/>
                </a:cubicBezTo>
                <a:cubicBezTo>
                  <a:pt x="2883618" y="3798545"/>
                  <a:pt x="2867818" y="3816738"/>
                  <a:pt x="2846991" y="3820509"/>
                </a:cubicBezTo>
                <a:lnTo>
                  <a:pt x="2846991" y="3919496"/>
                </a:lnTo>
                <a:cubicBezTo>
                  <a:pt x="2917491" y="3873593"/>
                  <a:pt x="2962197" y="3796181"/>
                  <a:pt x="2966716" y="3712156"/>
                </a:cubicBezTo>
                <a:close/>
                <a:moveTo>
                  <a:pt x="2711288" y="3712156"/>
                </a:moveTo>
                <a:cubicBezTo>
                  <a:pt x="2715807" y="3796151"/>
                  <a:pt x="2760512" y="3873563"/>
                  <a:pt x="2831012" y="3919496"/>
                </a:cubicBezTo>
                <a:lnTo>
                  <a:pt x="2831012" y="3820509"/>
                </a:lnTo>
                <a:cubicBezTo>
                  <a:pt x="2810186" y="3816738"/>
                  <a:pt x="2794386" y="3798545"/>
                  <a:pt x="2794386" y="3776641"/>
                </a:cubicBezTo>
                <a:cubicBezTo>
                  <a:pt x="2794386" y="3771374"/>
                  <a:pt x="2795343" y="3766347"/>
                  <a:pt x="2797019" y="3761649"/>
                </a:cubicBezTo>
                <a:close/>
                <a:moveTo>
                  <a:pt x="2559516" y="3712156"/>
                </a:moveTo>
                <a:lnTo>
                  <a:pt x="2473785" y="3761649"/>
                </a:lnTo>
                <a:cubicBezTo>
                  <a:pt x="2475461" y="3766317"/>
                  <a:pt x="2476418" y="3771374"/>
                  <a:pt x="2476418" y="3776641"/>
                </a:cubicBezTo>
                <a:cubicBezTo>
                  <a:pt x="2476418" y="3798545"/>
                  <a:pt x="2460618" y="3816738"/>
                  <a:pt x="2439792" y="3820509"/>
                </a:cubicBezTo>
                <a:lnTo>
                  <a:pt x="2439792" y="3919496"/>
                </a:lnTo>
                <a:cubicBezTo>
                  <a:pt x="2510292" y="3873593"/>
                  <a:pt x="2554997" y="3796181"/>
                  <a:pt x="2559516" y="3712156"/>
                </a:cubicBezTo>
                <a:close/>
                <a:moveTo>
                  <a:pt x="2304088" y="3712156"/>
                </a:moveTo>
                <a:cubicBezTo>
                  <a:pt x="2308607" y="3796151"/>
                  <a:pt x="2353313" y="3873563"/>
                  <a:pt x="2423812" y="3919496"/>
                </a:cubicBezTo>
                <a:lnTo>
                  <a:pt x="2423812" y="3820509"/>
                </a:lnTo>
                <a:cubicBezTo>
                  <a:pt x="2402986" y="3816738"/>
                  <a:pt x="2387186" y="3798545"/>
                  <a:pt x="2387186" y="3776641"/>
                </a:cubicBezTo>
                <a:cubicBezTo>
                  <a:pt x="2387186" y="3771374"/>
                  <a:pt x="2388144" y="3766347"/>
                  <a:pt x="2389819" y="3761649"/>
                </a:cubicBezTo>
                <a:close/>
                <a:moveTo>
                  <a:pt x="2152346" y="3712156"/>
                </a:moveTo>
                <a:lnTo>
                  <a:pt x="2066615" y="3761649"/>
                </a:lnTo>
                <a:cubicBezTo>
                  <a:pt x="2068291" y="3766317"/>
                  <a:pt x="2069248" y="3771374"/>
                  <a:pt x="2069248" y="3776641"/>
                </a:cubicBezTo>
                <a:cubicBezTo>
                  <a:pt x="2069248" y="3798545"/>
                  <a:pt x="2053449" y="3816738"/>
                  <a:pt x="2032622" y="3820509"/>
                </a:cubicBezTo>
                <a:lnTo>
                  <a:pt x="2032622" y="3919496"/>
                </a:lnTo>
                <a:cubicBezTo>
                  <a:pt x="2103122" y="3873593"/>
                  <a:pt x="2147828" y="3796181"/>
                  <a:pt x="2152346" y="3712156"/>
                </a:cubicBezTo>
                <a:close/>
                <a:moveTo>
                  <a:pt x="1896918" y="3712156"/>
                </a:moveTo>
                <a:cubicBezTo>
                  <a:pt x="1901437" y="3796151"/>
                  <a:pt x="1946143" y="3873563"/>
                  <a:pt x="2016643" y="3919496"/>
                </a:cubicBezTo>
                <a:lnTo>
                  <a:pt x="2016643" y="3820509"/>
                </a:lnTo>
                <a:cubicBezTo>
                  <a:pt x="1995816" y="3816738"/>
                  <a:pt x="1980016" y="3798545"/>
                  <a:pt x="1980016" y="3776641"/>
                </a:cubicBezTo>
                <a:cubicBezTo>
                  <a:pt x="1980016" y="3771374"/>
                  <a:pt x="1980974" y="3766347"/>
                  <a:pt x="1982649" y="3761649"/>
                </a:cubicBezTo>
                <a:close/>
                <a:moveTo>
                  <a:pt x="1745176" y="3712156"/>
                </a:moveTo>
                <a:lnTo>
                  <a:pt x="1659445" y="3761649"/>
                </a:lnTo>
                <a:cubicBezTo>
                  <a:pt x="1661121" y="3766317"/>
                  <a:pt x="1662078" y="3771374"/>
                  <a:pt x="1662078" y="3776641"/>
                </a:cubicBezTo>
                <a:cubicBezTo>
                  <a:pt x="1662078" y="3798545"/>
                  <a:pt x="1646279" y="3816738"/>
                  <a:pt x="1625452" y="3820509"/>
                </a:cubicBezTo>
                <a:lnTo>
                  <a:pt x="1625452" y="3919496"/>
                </a:lnTo>
                <a:cubicBezTo>
                  <a:pt x="1695952" y="3873593"/>
                  <a:pt x="1740658" y="3796181"/>
                  <a:pt x="1745176" y="3712156"/>
                </a:cubicBezTo>
                <a:close/>
                <a:moveTo>
                  <a:pt x="1489748" y="3712156"/>
                </a:moveTo>
                <a:cubicBezTo>
                  <a:pt x="1494267" y="3796151"/>
                  <a:pt x="1538973" y="3873563"/>
                  <a:pt x="1609473" y="3919496"/>
                </a:cubicBezTo>
                <a:lnTo>
                  <a:pt x="1609473" y="3820509"/>
                </a:lnTo>
                <a:cubicBezTo>
                  <a:pt x="1588646" y="3816738"/>
                  <a:pt x="1572846" y="3798545"/>
                  <a:pt x="1572846" y="3776641"/>
                </a:cubicBezTo>
                <a:cubicBezTo>
                  <a:pt x="1572846" y="3771374"/>
                  <a:pt x="1573804" y="3766347"/>
                  <a:pt x="1575479" y="3761649"/>
                </a:cubicBezTo>
                <a:close/>
                <a:moveTo>
                  <a:pt x="1337976" y="3712156"/>
                </a:moveTo>
                <a:lnTo>
                  <a:pt x="1252245" y="3761649"/>
                </a:lnTo>
                <a:cubicBezTo>
                  <a:pt x="1253921" y="3766317"/>
                  <a:pt x="1254879" y="3771374"/>
                  <a:pt x="1254879" y="3776641"/>
                </a:cubicBezTo>
                <a:cubicBezTo>
                  <a:pt x="1254879" y="3798545"/>
                  <a:pt x="1239079" y="3816738"/>
                  <a:pt x="1218252" y="3820509"/>
                </a:cubicBezTo>
                <a:lnTo>
                  <a:pt x="1218252" y="3919496"/>
                </a:lnTo>
                <a:cubicBezTo>
                  <a:pt x="1288752" y="3873593"/>
                  <a:pt x="1333458" y="3796181"/>
                  <a:pt x="1337976" y="3712156"/>
                </a:cubicBezTo>
                <a:close/>
                <a:moveTo>
                  <a:pt x="1082549" y="3712156"/>
                </a:moveTo>
                <a:cubicBezTo>
                  <a:pt x="1087067" y="3796151"/>
                  <a:pt x="1131773" y="3873563"/>
                  <a:pt x="1202273" y="3919496"/>
                </a:cubicBezTo>
                <a:lnTo>
                  <a:pt x="1202273" y="3820509"/>
                </a:lnTo>
                <a:cubicBezTo>
                  <a:pt x="1181446" y="3816738"/>
                  <a:pt x="1165646" y="3798545"/>
                  <a:pt x="1165646" y="3776641"/>
                </a:cubicBezTo>
                <a:cubicBezTo>
                  <a:pt x="1165646" y="3771374"/>
                  <a:pt x="1166604" y="3766347"/>
                  <a:pt x="1168280" y="3761649"/>
                </a:cubicBezTo>
                <a:close/>
                <a:moveTo>
                  <a:pt x="930806" y="3712156"/>
                </a:moveTo>
                <a:lnTo>
                  <a:pt x="845075" y="3761649"/>
                </a:lnTo>
                <a:cubicBezTo>
                  <a:pt x="846751" y="3766317"/>
                  <a:pt x="847709" y="3771374"/>
                  <a:pt x="847709" y="3776641"/>
                </a:cubicBezTo>
                <a:cubicBezTo>
                  <a:pt x="847709" y="3798545"/>
                  <a:pt x="831909" y="3816738"/>
                  <a:pt x="811082" y="3820509"/>
                </a:cubicBezTo>
                <a:lnTo>
                  <a:pt x="811082" y="3919496"/>
                </a:lnTo>
                <a:cubicBezTo>
                  <a:pt x="881582" y="3873593"/>
                  <a:pt x="926288" y="3796181"/>
                  <a:pt x="930806" y="3712156"/>
                </a:cubicBezTo>
                <a:close/>
                <a:moveTo>
                  <a:pt x="675379" y="3712156"/>
                </a:moveTo>
                <a:cubicBezTo>
                  <a:pt x="679897" y="3796151"/>
                  <a:pt x="724603" y="3873563"/>
                  <a:pt x="795103" y="3919496"/>
                </a:cubicBezTo>
                <a:lnTo>
                  <a:pt x="795103" y="3820509"/>
                </a:lnTo>
                <a:cubicBezTo>
                  <a:pt x="774276" y="3816738"/>
                  <a:pt x="758477" y="3798545"/>
                  <a:pt x="758477" y="3776641"/>
                </a:cubicBezTo>
                <a:cubicBezTo>
                  <a:pt x="758477" y="3771374"/>
                  <a:pt x="759434" y="3766347"/>
                  <a:pt x="761110" y="3761649"/>
                </a:cubicBezTo>
                <a:close/>
                <a:moveTo>
                  <a:pt x="523607" y="3712156"/>
                </a:moveTo>
                <a:lnTo>
                  <a:pt x="437875" y="3761649"/>
                </a:lnTo>
                <a:cubicBezTo>
                  <a:pt x="439551" y="3766317"/>
                  <a:pt x="440509" y="3771374"/>
                  <a:pt x="440509" y="3776641"/>
                </a:cubicBezTo>
                <a:cubicBezTo>
                  <a:pt x="440509" y="3798545"/>
                  <a:pt x="424709" y="3816738"/>
                  <a:pt x="403882" y="3820509"/>
                </a:cubicBezTo>
                <a:lnTo>
                  <a:pt x="403882" y="3919496"/>
                </a:lnTo>
                <a:cubicBezTo>
                  <a:pt x="474382" y="3873593"/>
                  <a:pt x="519088" y="3796181"/>
                  <a:pt x="523607" y="3712156"/>
                </a:cubicBezTo>
                <a:close/>
                <a:moveTo>
                  <a:pt x="268179" y="3712156"/>
                </a:moveTo>
                <a:cubicBezTo>
                  <a:pt x="272697" y="3796151"/>
                  <a:pt x="317403" y="3873563"/>
                  <a:pt x="387903" y="3919496"/>
                </a:cubicBezTo>
                <a:lnTo>
                  <a:pt x="387903" y="3820509"/>
                </a:lnTo>
                <a:cubicBezTo>
                  <a:pt x="367076" y="3816738"/>
                  <a:pt x="351277" y="3798545"/>
                  <a:pt x="351277" y="3776641"/>
                </a:cubicBezTo>
                <a:cubicBezTo>
                  <a:pt x="351277" y="3771374"/>
                  <a:pt x="352234" y="3766347"/>
                  <a:pt x="353910" y="3761649"/>
                </a:cubicBezTo>
                <a:close/>
                <a:moveTo>
                  <a:pt x="6751178" y="3693693"/>
                </a:moveTo>
                <a:cubicBezTo>
                  <a:pt x="6742561" y="3704226"/>
                  <a:pt x="6729843" y="3711258"/>
                  <a:pt x="6715509" y="3712455"/>
                </a:cubicBezTo>
                <a:lnTo>
                  <a:pt x="6715509" y="3849415"/>
                </a:lnTo>
                <a:cubicBezTo>
                  <a:pt x="6731279" y="3852348"/>
                  <a:pt x="6744117" y="3863599"/>
                  <a:pt x="6749323" y="3878471"/>
                </a:cubicBezTo>
                <a:cubicBezTo>
                  <a:pt x="6749323" y="3878501"/>
                  <a:pt x="6749323" y="3878501"/>
                  <a:pt x="6749323" y="3878501"/>
                </a:cubicBezTo>
                <a:cubicBezTo>
                  <a:pt x="6749592" y="3879279"/>
                  <a:pt x="6749862" y="3880087"/>
                  <a:pt x="6750101" y="3880895"/>
                </a:cubicBezTo>
                <a:cubicBezTo>
                  <a:pt x="6751388" y="3885054"/>
                  <a:pt x="6752106" y="3889453"/>
                  <a:pt x="6752106" y="3894031"/>
                </a:cubicBezTo>
                <a:lnTo>
                  <a:pt x="6752106" y="3894061"/>
                </a:lnTo>
                <a:cubicBezTo>
                  <a:pt x="6752106" y="3899118"/>
                  <a:pt x="6751208" y="3903936"/>
                  <a:pt x="6749652" y="3908484"/>
                </a:cubicBezTo>
                <a:lnTo>
                  <a:pt x="6869586" y="3977727"/>
                </a:lnTo>
                <a:cubicBezTo>
                  <a:pt x="6877695" y="3967643"/>
                  <a:pt x="6889455" y="3960611"/>
                  <a:pt x="6902831" y="3958606"/>
                </a:cubicBezTo>
                <a:lnTo>
                  <a:pt x="6902831" y="3938378"/>
                </a:lnTo>
                <a:cubicBezTo>
                  <a:pt x="6820092" y="3888765"/>
                  <a:pt x="6768384" y="3799173"/>
                  <a:pt x="6766768" y="3702700"/>
                </a:cubicBezTo>
                <a:close/>
                <a:moveTo>
                  <a:pt x="11227772" y="3692376"/>
                </a:moveTo>
                <a:cubicBezTo>
                  <a:pt x="11219753" y="3702670"/>
                  <a:pt x="11207993" y="3709911"/>
                  <a:pt x="11194528" y="3712036"/>
                </a:cubicBezTo>
                <a:lnTo>
                  <a:pt x="11194528" y="3849475"/>
                </a:lnTo>
                <a:cubicBezTo>
                  <a:pt x="11210298" y="3852407"/>
                  <a:pt x="11223134" y="3863659"/>
                  <a:pt x="11228341" y="3878531"/>
                </a:cubicBezTo>
                <a:cubicBezTo>
                  <a:pt x="11228610" y="3879309"/>
                  <a:pt x="11228880" y="3880117"/>
                  <a:pt x="11229119" y="3880924"/>
                </a:cubicBezTo>
                <a:cubicBezTo>
                  <a:pt x="11230406" y="3885084"/>
                  <a:pt x="11231124" y="3889483"/>
                  <a:pt x="11231124" y="3894061"/>
                </a:cubicBezTo>
                <a:cubicBezTo>
                  <a:pt x="11231124" y="3899118"/>
                  <a:pt x="11230226" y="3903936"/>
                  <a:pt x="11228670" y="3908484"/>
                </a:cubicBezTo>
                <a:lnTo>
                  <a:pt x="11348604" y="3977727"/>
                </a:lnTo>
                <a:cubicBezTo>
                  <a:pt x="11356713" y="3967643"/>
                  <a:pt x="11368473" y="3960611"/>
                  <a:pt x="11381849" y="3958606"/>
                </a:cubicBezTo>
                <a:lnTo>
                  <a:pt x="11381849" y="3938468"/>
                </a:lnTo>
                <a:cubicBezTo>
                  <a:pt x="11299110" y="3888854"/>
                  <a:pt x="11247402" y="3799263"/>
                  <a:pt x="11245786" y="3702790"/>
                </a:cubicBezTo>
                <a:close/>
                <a:moveTo>
                  <a:pt x="10820572" y="3692376"/>
                </a:moveTo>
                <a:cubicBezTo>
                  <a:pt x="10812553" y="3702670"/>
                  <a:pt x="10800793" y="3709911"/>
                  <a:pt x="10787328" y="3712036"/>
                </a:cubicBezTo>
                <a:lnTo>
                  <a:pt x="10787328" y="3849475"/>
                </a:lnTo>
                <a:cubicBezTo>
                  <a:pt x="10803097" y="3852407"/>
                  <a:pt x="10815935" y="3863659"/>
                  <a:pt x="10821141" y="3878531"/>
                </a:cubicBezTo>
                <a:cubicBezTo>
                  <a:pt x="10821410" y="3879309"/>
                  <a:pt x="10821680" y="3880117"/>
                  <a:pt x="10821920" y="3880924"/>
                </a:cubicBezTo>
                <a:cubicBezTo>
                  <a:pt x="10823206" y="3885084"/>
                  <a:pt x="10823924" y="3889483"/>
                  <a:pt x="10823924" y="3894061"/>
                </a:cubicBezTo>
                <a:cubicBezTo>
                  <a:pt x="10823924" y="3899118"/>
                  <a:pt x="10823026" y="3903936"/>
                  <a:pt x="10821470" y="3908484"/>
                </a:cubicBezTo>
                <a:lnTo>
                  <a:pt x="10941404" y="3977727"/>
                </a:lnTo>
                <a:cubicBezTo>
                  <a:pt x="10949513" y="3967643"/>
                  <a:pt x="10961273" y="3960611"/>
                  <a:pt x="10974649" y="3958606"/>
                </a:cubicBezTo>
                <a:lnTo>
                  <a:pt x="10974649" y="3938468"/>
                </a:lnTo>
                <a:cubicBezTo>
                  <a:pt x="10891910" y="3888854"/>
                  <a:pt x="10840202" y="3799263"/>
                  <a:pt x="10838586" y="3702790"/>
                </a:cubicBezTo>
                <a:close/>
                <a:moveTo>
                  <a:pt x="11634942" y="3692346"/>
                </a:moveTo>
                <a:cubicBezTo>
                  <a:pt x="11626923" y="3702640"/>
                  <a:pt x="11615163" y="3709881"/>
                  <a:pt x="11601697" y="3712006"/>
                </a:cubicBezTo>
                <a:lnTo>
                  <a:pt x="11601697" y="3849445"/>
                </a:lnTo>
                <a:cubicBezTo>
                  <a:pt x="11617467" y="3852377"/>
                  <a:pt x="11630304" y="3863629"/>
                  <a:pt x="11635511" y="3878531"/>
                </a:cubicBezTo>
                <a:cubicBezTo>
                  <a:pt x="11635780" y="3879309"/>
                  <a:pt x="11636049" y="3880117"/>
                  <a:pt x="11636289" y="3880924"/>
                </a:cubicBezTo>
                <a:cubicBezTo>
                  <a:pt x="11637575" y="3885084"/>
                  <a:pt x="11638294" y="3889483"/>
                  <a:pt x="11638294" y="3894061"/>
                </a:cubicBezTo>
                <a:cubicBezTo>
                  <a:pt x="11638294" y="3899118"/>
                  <a:pt x="11637396" y="3903936"/>
                  <a:pt x="11635840" y="3908484"/>
                </a:cubicBezTo>
                <a:lnTo>
                  <a:pt x="11755773" y="3977727"/>
                </a:lnTo>
                <a:cubicBezTo>
                  <a:pt x="11763883" y="3967643"/>
                  <a:pt x="11775643" y="3960611"/>
                  <a:pt x="11789019" y="3958606"/>
                </a:cubicBezTo>
                <a:lnTo>
                  <a:pt x="11789019" y="3938438"/>
                </a:lnTo>
                <a:cubicBezTo>
                  <a:pt x="11706281" y="3888824"/>
                  <a:pt x="11654573" y="3799233"/>
                  <a:pt x="11652957" y="3702760"/>
                </a:cubicBezTo>
                <a:close/>
                <a:moveTo>
                  <a:pt x="10413403" y="3692346"/>
                </a:moveTo>
                <a:cubicBezTo>
                  <a:pt x="10405383" y="3702640"/>
                  <a:pt x="10393623" y="3709881"/>
                  <a:pt x="10380158" y="3712006"/>
                </a:cubicBezTo>
                <a:lnTo>
                  <a:pt x="10380158" y="3849445"/>
                </a:lnTo>
                <a:cubicBezTo>
                  <a:pt x="10395927" y="3852377"/>
                  <a:pt x="10408765" y="3863629"/>
                  <a:pt x="10413971" y="3878531"/>
                </a:cubicBezTo>
                <a:cubicBezTo>
                  <a:pt x="10414241" y="3879309"/>
                  <a:pt x="10414510" y="3880117"/>
                  <a:pt x="10414749" y="3880924"/>
                </a:cubicBezTo>
                <a:cubicBezTo>
                  <a:pt x="10416036" y="3885084"/>
                  <a:pt x="10416754" y="3889483"/>
                  <a:pt x="10416754" y="3894061"/>
                </a:cubicBezTo>
                <a:cubicBezTo>
                  <a:pt x="10416754" y="3899118"/>
                  <a:pt x="10415856" y="3903936"/>
                  <a:pt x="10414301" y="3908484"/>
                </a:cubicBezTo>
                <a:lnTo>
                  <a:pt x="10534234" y="3977727"/>
                </a:lnTo>
                <a:cubicBezTo>
                  <a:pt x="10542343" y="3967643"/>
                  <a:pt x="10554104" y="3960611"/>
                  <a:pt x="10567479" y="3958606"/>
                </a:cubicBezTo>
                <a:lnTo>
                  <a:pt x="10567479" y="3938438"/>
                </a:lnTo>
                <a:cubicBezTo>
                  <a:pt x="10484740" y="3888824"/>
                  <a:pt x="10433033" y="3799233"/>
                  <a:pt x="10431417" y="3702760"/>
                </a:cubicBezTo>
                <a:close/>
                <a:moveTo>
                  <a:pt x="10006203" y="3692346"/>
                </a:moveTo>
                <a:cubicBezTo>
                  <a:pt x="9998184" y="3702640"/>
                  <a:pt x="9986424" y="3709881"/>
                  <a:pt x="9972958" y="3712006"/>
                </a:cubicBezTo>
                <a:lnTo>
                  <a:pt x="9972958" y="3849445"/>
                </a:lnTo>
                <a:cubicBezTo>
                  <a:pt x="9988727" y="3852377"/>
                  <a:pt x="10001565" y="3863629"/>
                  <a:pt x="10006771" y="3878501"/>
                </a:cubicBezTo>
                <a:cubicBezTo>
                  <a:pt x="10007041" y="3879279"/>
                  <a:pt x="10007310" y="3880087"/>
                  <a:pt x="10007549" y="3880895"/>
                </a:cubicBezTo>
                <a:cubicBezTo>
                  <a:pt x="10008837" y="3885054"/>
                  <a:pt x="10009555" y="3889453"/>
                  <a:pt x="10009555" y="3894031"/>
                </a:cubicBezTo>
                <a:lnTo>
                  <a:pt x="10009555" y="3894121"/>
                </a:lnTo>
                <a:cubicBezTo>
                  <a:pt x="10009555" y="3899178"/>
                  <a:pt x="10008657" y="3903996"/>
                  <a:pt x="10007101" y="3908544"/>
                </a:cubicBezTo>
                <a:lnTo>
                  <a:pt x="10127035" y="3977787"/>
                </a:lnTo>
                <a:cubicBezTo>
                  <a:pt x="10135144" y="3967703"/>
                  <a:pt x="10146904" y="3960671"/>
                  <a:pt x="10160279" y="3958666"/>
                </a:cubicBezTo>
                <a:lnTo>
                  <a:pt x="10160279" y="3938438"/>
                </a:lnTo>
                <a:cubicBezTo>
                  <a:pt x="10077541" y="3888824"/>
                  <a:pt x="10025833" y="3799233"/>
                  <a:pt x="10024217" y="3702760"/>
                </a:cubicBezTo>
                <a:close/>
                <a:moveTo>
                  <a:pt x="9191864" y="3692346"/>
                </a:moveTo>
                <a:cubicBezTo>
                  <a:pt x="9183844" y="3702640"/>
                  <a:pt x="9172084" y="3709881"/>
                  <a:pt x="9158618" y="3712006"/>
                </a:cubicBezTo>
                <a:lnTo>
                  <a:pt x="9158618" y="3849445"/>
                </a:lnTo>
                <a:cubicBezTo>
                  <a:pt x="9174388" y="3852377"/>
                  <a:pt x="9187225" y="3863629"/>
                  <a:pt x="9192432" y="3878501"/>
                </a:cubicBezTo>
                <a:cubicBezTo>
                  <a:pt x="9192701" y="3879279"/>
                  <a:pt x="9192970" y="3880087"/>
                  <a:pt x="9193210" y="3880895"/>
                </a:cubicBezTo>
                <a:cubicBezTo>
                  <a:pt x="9194496" y="3885054"/>
                  <a:pt x="9195215" y="3889453"/>
                  <a:pt x="9195215" y="3894031"/>
                </a:cubicBezTo>
                <a:lnTo>
                  <a:pt x="9195215" y="3894121"/>
                </a:lnTo>
                <a:cubicBezTo>
                  <a:pt x="9195215" y="3899178"/>
                  <a:pt x="9194317" y="3903996"/>
                  <a:pt x="9192761" y="3908544"/>
                </a:cubicBezTo>
                <a:lnTo>
                  <a:pt x="9312695" y="3977787"/>
                </a:lnTo>
                <a:cubicBezTo>
                  <a:pt x="9320804" y="3967703"/>
                  <a:pt x="9332564" y="3960671"/>
                  <a:pt x="9345940" y="3958666"/>
                </a:cubicBezTo>
                <a:lnTo>
                  <a:pt x="9345940" y="3938438"/>
                </a:lnTo>
                <a:cubicBezTo>
                  <a:pt x="9263201" y="3888824"/>
                  <a:pt x="9211493" y="3799233"/>
                  <a:pt x="9209878" y="3702760"/>
                </a:cubicBezTo>
                <a:close/>
                <a:moveTo>
                  <a:pt x="8377493" y="3692346"/>
                </a:moveTo>
                <a:cubicBezTo>
                  <a:pt x="8369474" y="3702640"/>
                  <a:pt x="8357714" y="3709881"/>
                  <a:pt x="8344249" y="3712006"/>
                </a:cubicBezTo>
                <a:lnTo>
                  <a:pt x="8344249" y="3849445"/>
                </a:lnTo>
                <a:cubicBezTo>
                  <a:pt x="8360019" y="3852377"/>
                  <a:pt x="8372855" y="3863629"/>
                  <a:pt x="8378062" y="3878501"/>
                </a:cubicBezTo>
                <a:cubicBezTo>
                  <a:pt x="8378331" y="3879279"/>
                  <a:pt x="8378601" y="3880087"/>
                  <a:pt x="8378840" y="3880895"/>
                </a:cubicBezTo>
                <a:cubicBezTo>
                  <a:pt x="8380127" y="3885054"/>
                  <a:pt x="8380845" y="3889453"/>
                  <a:pt x="8380845" y="3894031"/>
                </a:cubicBezTo>
                <a:lnTo>
                  <a:pt x="8380845" y="3894121"/>
                </a:lnTo>
                <a:cubicBezTo>
                  <a:pt x="8380845" y="3899178"/>
                  <a:pt x="8379947" y="3903996"/>
                  <a:pt x="8378391" y="3908544"/>
                </a:cubicBezTo>
                <a:lnTo>
                  <a:pt x="8498325" y="3977787"/>
                </a:lnTo>
                <a:cubicBezTo>
                  <a:pt x="8506434" y="3967703"/>
                  <a:pt x="8518194" y="3960671"/>
                  <a:pt x="8531570" y="3958666"/>
                </a:cubicBezTo>
                <a:lnTo>
                  <a:pt x="8531570" y="3938438"/>
                </a:lnTo>
                <a:cubicBezTo>
                  <a:pt x="8448831" y="3888824"/>
                  <a:pt x="8397123" y="3799233"/>
                  <a:pt x="8395507" y="3702760"/>
                </a:cubicBezTo>
                <a:close/>
                <a:moveTo>
                  <a:pt x="7563124" y="3692346"/>
                </a:moveTo>
                <a:cubicBezTo>
                  <a:pt x="7555105" y="3702640"/>
                  <a:pt x="7543344" y="3709881"/>
                  <a:pt x="7529879" y="3712006"/>
                </a:cubicBezTo>
                <a:lnTo>
                  <a:pt x="7529879" y="3849445"/>
                </a:lnTo>
                <a:cubicBezTo>
                  <a:pt x="7545649" y="3852377"/>
                  <a:pt x="7558486" y="3863629"/>
                  <a:pt x="7563693" y="3878501"/>
                </a:cubicBezTo>
                <a:cubicBezTo>
                  <a:pt x="7563962" y="3879279"/>
                  <a:pt x="7564231" y="3880087"/>
                  <a:pt x="7564471" y="3880895"/>
                </a:cubicBezTo>
                <a:cubicBezTo>
                  <a:pt x="7565757" y="3885054"/>
                  <a:pt x="7566475" y="3889453"/>
                  <a:pt x="7566475" y="3894031"/>
                </a:cubicBezTo>
                <a:lnTo>
                  <a:pt x="7566475" y="3894121"/>
                </a:lnTo>
                <a:cubicBezTo>
                  <a:pt x="7566475" y="3899178"/>
                  <a:pt x="7565578" y="3903996"/>
                  <a:pt x="7564022" y="3908544"/>
                </a:cubicBezTo>
                <a:lnTo>
                  <a:pt x="7683955" y="3977787"/>
                </a:lnTo>
                <a:cubicBezTo>
                  <a:pt x="7692064" y="3967703"/>
                  <a:pt x="7703825" y="3960671"/>
                  <a:pt x="7717201" y="3958666"/>
                </a:cubicBezTo>
                <a:lnTo>
                  <a:pt x="7717201" y="3938438"/>
                </a:lnTo>
                <a:cubicBezTo>
                  <a:pt x="7634462" y="3888824"/>
                  <a:pt x="7582754" y="3799233"/>
                  <a:pt x="7581138" y="3702760"/>
                </a:cubicBezTo>
                <a:close/>
                <a:moveTo>
                  <a:pt x="7155924" y="3692346"/>
                </a:moveTo>
                <a:cubicBezTo>
                  <a:pt x="7147905" y="3702640"/>
                  <a:pt x="7136145" y="3709881"/>
                  <a:pt x="7122680" y="3712006"/>
                </a:cubicBezTo>
                <a:lnTo>
                  <a:pt x="7122680" y="3849445"/>
                </a:lnTo>
                <a:cubicBezTo>
                  <a:pt x="7138449" y="3852377"/>
                  <a:pt x="7151286" y="3863629"/>
                  <a:pt x="7156493" y="3878501"/>
                </a:cubicBezTo>
                <a:cubicBezTo>
                  <a:pt x="7156762" y="3879279"/>
                  <a:pt x="7157032" y="3880087"/>
                  <a:pt x="7157271" y="3880895"/>
                </a:cubicBezTo>
                <a:cubicBezTo>
                  <a:pt x="7158558" y="3885054"/>
                  <a:pt x="7159276" y="3889453"/>
                  <a:pt x="7159276" y="3894031"/>
                </a:cubicBezTo>
                <a:lnTo>
                  <a:pt x="7159276" y="3894121"/>
                </a:lnTo>
                <a:cubicBezTo>
                  <a:pt x="7159276" y="3899178"/>
                  <a:pt x="7158378" y="3903996"/>
                  <a:pt x="7156822" y="3908544"/>
                </a:cubicBezTo>
                <a:lnTo>
                  <a:pt x="7276756" y="3977787"/>
                </a:lnTo>
                <a:cubicBezTo>
                  <a:pt x="7284865" y="3967703"/>
                  <a:pt x="7296625" y="3960671"/>
                  <a:pt x="7310001" y="3958666"/>
                </a:cubicBezTo>
                <a:lnTo>
                  <a:pt x="7310001" y="3938438"/>
                </a:lnTo>
                <a:cubicBezTo>
                  <a:pt x="7227262" y="3888824"/>
                  <a:pt x="7175554" y="3799233"/>
                  <a:pt x="7173938" y="3702760"/>
                </a:cubicBezTo>
                <a:close/>
                <a:moveTo>
                  <a:pt x="6341555" y="3692346"/>
                </a:moveTo>
                <a:cubicBezTo>
                  <a:pt x="6333535" y="3702640"/>
                  <a:pt x="6321775" y="3709881"/>
                  <a:pt x="6308309" y="3712006"/>
                </a:cubicBezTo>
                <a:lnTo>
                  <a:pt x="6308309" y="3849445"/>
                </a:lnTo>
                <a:cubicBezTo>
                  <a:pt x="6324079" y="3852377"/>
                  <a:pt x="6336917" y="3863629"/>
                  <a:pt x="6342123" y="3878501"/>
                </a:cubicBezTo>
                <a:cubicBezTo>
                  <a:pt x="6342393" y="3879279"/>
                  <a:pt x="6342662" y="3880087"/>
                  <a:pt x="6342901" y="3880895"/>
                </a:cubicBezTo>
                <a:cubicBezTo>
                  <a:pt x="6344188" y="3885054"/>
                  <a:pt x="6344906" y="3889453"/>
                  <a:pt x="6344906" y="3894031"/>
                </a:cubicBezTo>
                <a:lnTo>
                  <a:pt x="6344906" y="3894121"/>
                </a:lnTo>
                <a:cubicBezTo>
                  <a:pt x="6344906" y="3899178"/>
                  <a:pt x="6344008" y="3903996"/>
                  <a:pt x="6342453" y="3908544"/>
                </a:cubicBezTo>
                <a:lnTo>
                  <a:pt x="6462386" y="3977787"/>
                </a:lnTo>
                <a:cubicBezTo>
                  <a:pt x="6470495" y="3967703"/>
                  <a:pt x="6482255" y="3960671"/>
                  <a:pt x="6495631" y="3958666"/>
                </a:cubicBezTo>
                <a:lnTo>
                  <a:pt x="6495631" y="3938438"/>
                </a:lnTo>
                <a:cubicBezTo>
                  <a:pt x="6412892" y="3888824"/>
                  <a:pt x="6361185" y="3799233"/>
                  <a:pt x="6359569" y="3702760"/>
                </a:cubicBezTo>
                <a:close/>
                <a:moveTo>
                  <a:pt x="5527215" y="3692346"/>
                </a:moveTo>
                <a:cubicBezTo>
                  <a:pt x="5519195" y="3702640"/>
                  <a:pt x="5507436" y="3709881"/>
                  <a:pt x="5493970" y="3712006"/>
                </a:cubicBezTo>
                <a:lnTo>
                  <a:pt x="5493970" y="3849445"/>
                </a:lnTo>
                <a:cubicBezTo>
                  <a:pt x="5509739" y="3852377"/>
                  <a:pt x="5522577" y="3863629"/>
                  <a:pt x="5527783" y="3878501"/>
                </a:cubicBezTo>
                <a:cubicBezTo>
                  <a:pt x="5528053" y="3879279"/>
                  <a:pt x="5528322" y="3880087"/>
                  <a:pt x="5528561" y="3880895"/>
                </a:cubicBezTo>
                <a:cubicBezTo>
                  <a:pt x="5529848" y="3885054"/>
                  <a:pt x="5530566" y="3889453"/>
                  <a:pt x="5530566" y="3894031"/>
                </a:cubicBezTo>
                <a:lnTo>
                  <a:pt x="5530566" y="3894121"/>
                </a:lnTo>
                <a:cubicBezTo>
                  <a:pt x="5530566" y="3899178"/>
                  <a:pt x="5529669" y="3903996"/>
                  <a:pt x="5528113" y="3908544"/>
                </a:cubicBezTo>
                <a:lnTo>
                  <a:pt x="5648046" y="3977787"/>
                </a:lnTo>
                <a:cubicBezTo>
                  <a:pt x="5656157" y="3967703"/>
                  <a:pt x="5667915" y="3960671"/>
                  <a:pt x="5681292" y="3958666"/>
                </a:cubicBezTo>
                <a:lnTo>
                  <a:pt x="5681292" y="3938438"/>
                </a:lnTo>
                <a:cubicBezTo>
                  <a:pt x="5598553" y="3888824"/>
                  <a:pt x="5546845" y="3799233"/>
                  <a:pt x="5545229" y="3702760"/>
                </a:cubicBezTo>
                <a:close/>
                <a:moveTo>
                  <a:pt x="4712845" y="3692346"/>
                </a:moveTo>
                <a:cubicBezTo>
                  <a:pt x="4704826" y="3702640"/>
                  <a:pt x="4693066" y="3709881"/>
                  <a:pt x="4679600" y="3712006"/>
                </a:cubicBezTo>
                <a:lnTo>
                  <a:pt x="4679600" y="3849445"/>
                </a:lnTo>
                <a:cubicBezTo>
                  <a:pt x="4695370" y="3852377"/>
                  <a:pt x="4708207" y="3863629"/>
                  <a:pt x="4713414" y="3878501"/>
                </a:cubicBezTo>
                <a:cubicBezTo>
                  <a:pt x="4713683" y="3879279"/>
                  <a:pt x="4713952" y="3880087"/>
                  <a:pt x="4714192" y="3880895"/>
                </a:cubicBezTo>
                <a:cubicBezTo>
                  <a:pt x="4715479" y="3885054"/>
                  <a:pt x="4716198" y="3889453"/>
                  <a:pt x="4716198" y="3894031"/>
                </a:cubicBezTo>
                <a:lnTo>
                  <a:pt x="4716198" y="3894121"/>
                </a:lnTo>
                <a:cubicBezTo>
                  <a:pt x="4716198" y="3899178"/>
                  <a:pt x="4715299" y="3903996"/>
                  <a:pt x="4713743" y="3908544"/>
                </a:cubicBezTo>
                <a:lnTo>
                  <a:pt x="4833677" y="3977787"/>
                </a:lnTo>
                <a:cubicBezTo>
                  <a:pt x="4841786" y="3967703"/>
                  <a:pt x="4853547" y="3960671"/>
                  <a:pt x="4866922" y="3958666"/>
                </a:cubicBezTo>
                <a:lnTo>
                  <a:pt x="4866922" y="3938438"/>
                </a:lnTo>
                <a:cubicBezTo>
                  <a:pt x="4784183" y="3888824"/>
                  <a:pt x="4732476" y="3799233"/>
                  <a:pt x="4730859" y="3702760"/>
                </a:cubicBezTo>
                <a:close/>
                <a:moveTo>
                  <a:pt x="3898475" y="3692346"/>
                </a:moveTo>
                <a:cubicBezTo>
                  <a:pt x="3890456" y="3702640"/>
                  <a:pt x="3878696" y="3709881"/>
                  <a:pt x="3865230" y="3712006"/>
                </a:cubicBezTo>
                <a:lnTo>
                  <a:pt x="3865230" y="3849445"/>
                </a:lnTo>
                <a:cubicBezTo>
                  <a:pt x="3881000" y="3852377"/>
                  <a:pt x="3893837" y="3863629"/>
                  <a:pt x="3899044" y="3878501"/>
                </a:cubicBezTo>
                <a:cubicBezTo>
                  <a:pt x="3899313" y="3879279"/>
                  <a:pt x="3899583" y="3880087"/>
                  <a:pt x="3899822" y="3880895"/>
                </a:cubicBezTo>
                <a:cubicBezTo>
                  <a:pt x="3901109" y="3885054"/>
                  <a:pt x="3901827" y="3889453"/>
                  <a:pt x="3901827" y="3894031"/>
                </a:cubicBezTo>
                <a:lnTo>
                  <a:pt x="3901827" y="3894121"/>
                </a:lnTo>
                <a:cubicBezTo>
                  <a:pt x="3901827" y="3899178"/>
                  <a:pt x="3900929" y="3903996"/>
                  <a:pt x="3899373" y="3908544"/>
                </a:cubicBezTo>
                <a:lnTo>
                  <a:pt x="4019307" y="3977787"/>
                </a:lnTo>
                <a:cubicBezTo>
                  <a:pt x="4027416" y="3967703"/>
                  <a:pt x="4039176" y="3960671"/>
                  <a:pt x="4052552" y="3958666"/>
                </a:cubicBezTo>
                <a:lnTo>
                  <a:pt x="4052552" y="3938438"/>
                </a:lnTo>
                <a:cubicBezTo>
                  <a:pt x="3969813" y="3888824"/>
                  <a:pt x="3918105" y="3799233"/>
                  <a:pt x="3916489" y="3702760"/>
                </a:cubicBezTo>
                <a:close/>
                <a:moveTo>
                  <a:pt x="3084106" y="3692346"/>
                </a:moveTo>
                <a:cubicBezTo>
                  <a:pt x="3076086" y="3702640"/>
                  <a:pt x="3064326" y="3709881"/>
                  <a:pt x="3050861" y="3712006"/>
                </a:cubicBezTo>
                <a:lnTo>
                  <a:pt x="3050861" y="3849445"/>
                </a:lnTo>
                <a:cubicBezTo>
                  <a:pt x="3066630" y="3852377"/>
                  <a:pt x="3079468" y="3863629"/>
                  <a:pt x="3084674" y="3878501"/>
                </a:cubicBezTo>
                <a:cubicBezTo>
                  <a:pt x="3084944" y="3879279"/>
                  <a:pt x="3085213" y="3880087"/>
                  <a:pt x="3085452" y="3880895"/>
                </a:cubicBezTo>
                <a:cubicBezTo>
                  <a:pt x="3086739" y="3885054"/>
                  <a:pt x="3087457" y="3889453"/>
                  <a:pt x="3087457" y="3894031"/>
                </a:cubicBezTo>
                <a:lnTo>
                  <a:pt x="3087457" y="3894121"/>
                </a:lnTo>
                <a:cubicBezTo>
                  <a:pt x="3087457" y="3899178"/>
                  <a:pt x="3086560" y="3903996"/>
                  <a:pt x="3085004" y="3908544"/>
                </a:cubicBezTo>
                <a:lnTo>
                  <a:pt x="3204937" y="3977787"/>
                </a:lnTo>
                <a:cubicBezTo>
                  <a:pt x="3213047" y="3967703"/>
                  <a:pt x="3224806" y="3960671"/>
                  <a:pt x="3238182" y="3958666"/>
                </a:cubicBezTo>
                <a:lnTo>
                  <a:pt x="3238182" y="3938438"/>
                </a:lnTo>
                <a:cubicBezTo>
                  <a:pt x="3155444" y="3888824"/>
                  <a:pt x="3103736" y="3799233"/>
                  <a:pt x="3102120" y="3702760"/>
                </a:cubicBezTo>
                <a:close/>
                <a:moveTo>
                  <a:pt x="2676906" y="3692346"/>
                </a:moveTo>
                <a:cubicBezTo>
                  <a:pt x="2668887" y="3702640"/>
                  <a:pt x="2657127" y="3709881"/>
                  <a:pt x="2643661" y="3712006"/>
                </a:cubicBezTo>
                <a:lnTo>
                  <a:pt x="2643661" y="3849445"/>
                </a:lnTo>
                <a:cubicBezTo>
                  <a:pt x="2659431" y="3852377"/>
                  <a:pt x="2672268" y="3863629"/>
                  <a:pt x="2677475" y="3878501"/>
                </a:cubicBezTo>
                <a:cubicBezTo>
                  <a:pt x="2677744" y="3879279"/>
                  <a:pt x="2678013" y="3880087"/>
                  <a:pt x="2678253" y="3880895"/>
                </a:cubicBezTo>
                <a:cubicBezTo>
                  <a:pt x="2679539" y="3885054"/>
                  <a:pt x="2680257" y="3889453"/>
                  <a:pt x="2680257" y="3894031"/>
                </a:cubicBezTo>
                <a:lnTo>
                  <a:pt x="2680257" y="3894121"/>
                </a:lnTo>
                <a:cubicBezTo>
                  <a:pt x="2680257" y="3899178"/>
                  <a:pt x="2679360" y="3903996"/>
                  <a:pt x="2677804" y="3908544"/>
                </a:cubicBezTo>
                <a:lnTo>
                  <a:pt x="2797737" y="3977787"/>
                </a:lnTo>
                <a:cubicBezTo>
                  <a:pt x="2805847" y="3967703"/>
                  <a:pt x="2817607" y="3960671"/>
                  <a:pt x="2830982" y="3958666"/>
                </a:cubicBezTo>
                <a:lnTo>
                  <a:pt x="2830982" y="3938438"/>
                </a:lnTo>
                <a:cubicBezTo>
                  <a:pt x="2748244" y="3888824"/>
                  <a:pt x="2696536" y="3799233"/>
                  <a:pt x="2694920" y="3702760"/>
                </a:cubicBezTo>
                <a:close/>
                <a:moveTo>
                  <a:pt x="1862566" y="3692346"/>
                </a:moveTo>
                <a:cubicBezTo>
                  <a:pt x="1854547" y="3702640"/>
                  <a:pt x="1842787" y="3709881"/>
                  <a:pt x="1829321" y="3712006"/>
                </a:cubicBezTo>
                <a:lnTo>
                  <a:pt x="1829321" y="3849445"/>
                </a:lnTo>
                <a:cubicBezTo>
                  <a:pt x="1845091" y="3852377"/>
                  <a:pt x="1857928" y="3863629"/>
                  <a:pt x="1863135" y="3878501"/>
                </a:cubicBezTo>
                <a:cubicBezTo>
                  <a:pt x="1863404" y="3879279"/>
                  <a:pt x="1863673" y="3880087"/>
                  <a:pt x="1863913" y="3880895"/>
                </a:cubicBezTo>
                <a:cubicBezTo>
                  <a:pt x="1865199" y="3885054"/>
                  <a:pt x="1865918" y="3889453"/>
                  <a:pt x="1865918" y="3894031"/>
                </a:cubicBezTo>
                <a:lnTo>
                  <a:pt x="1865918" y="3894121"/>
                </a:lnTo>
                <a:cubicBezTo>
                  <a:pt x="1865918" y="3899178"/>
                  <a:pt x="1865020" y="3903996"/>
                  <a:pt x="1863464" y="3908544"/>
                </a:cubicBezTo>
                <a:lnTo>
                  <a:pt x="1983398" y="3977787"/>
                </a:lnTo>
                <a:cubicBezTo>
                  <a:pt x="1991507" y="3967703"/>
                  <a:pt x="2003267" y="3960671"/>
                  <a:pt x="2016643" y="3958666"/>
                </a:cubicBezTo>
                <a:lnTo>
                  <a:pt x="2016643" y="3938438"/>
                </a:lnTo>
                <a:cubicBezTo>
                  <a:pt x="1933904" y="3888824"/>
                  <a:pt x="1882196" y="3799233"/>
                  <a:pt x="1880580" y="3702760"/>
                </a:cubicBezTo>
                <a:close/>
                <a:moveTo>
                  <a:pt x="1048196" y="3692346"/>
                </a:moveTo>
                <a:cubicBezTo>
                  <a:pt x="1040177" y="3702640"/>
                  <a:pt x="1028417" y="3709881"/>
                  <a:pt x="1014951" y="3712006"/>
                </a:cubicBezTo>
                <a:lnTo>
                  <a:pt x="1014951" y="3849445"/>
                </a:lnTo>
                <a:cubicBezTo>
                  <a:pt x="1030721" y="3852377"/>
                  <a:pt x="1043558" y="3863629"/>
                  <a:pt x="1048765" y="3878501"/>
                </a:cubicBezTo>
                <a:cubicBezTo>
                  <a:pt x="1049034" y="3879279"/>
                  <a:pt x="1049304" y="3880087"/>
                  <a:pt x="1049543" y="3880895"/>
                </a:cubicBezTo>
                <a:cubicBezTo>
                  <a:pt x="1050830" y="3885054"/>
                  <a:pt x="1051548" y="3889453"/>
                  <a:pt x="1051548" y="3894031"/>
                </a:cubicBezTo>
                <a:lnTo>
                  <a:pt x="1051548" y="3894121"/>
                </a:lnTo>
                <a:cubicBezTo>
                  <a:pt x="1051548" y="3899178"/>
                  <a:pt x="1050650" y="3903996"/>
                  <a:pt x="1049094" y="3908544"/>
                </a:cubicBezTo>
                <a:lnTo>
                  <a:pt x="1169028" y="3977787"/>
                </a:lnTo>
                <a:cubicBezTo>
                  <a:pt x="1177137" y="3967703"/>
                  <a:pt x="1188897" y="3960671"/>
                  <a:pt x="1202273" y="3958666"/>
                </a:cubicBezTo>
                <a:lnTo>
                  <a:pt x="1202273" y="3938438"/>
                </a:lnTo>
                <a:cubicBezTo>
                  <a:pt x="1119534" y="3888824"/>
                  <a:pt x="1067826" y="3799233"/>
                  <a:pt x="1066210" y="3702760"/>
                </a:cubicBezTo>
                <a:close/>
                <a:moveTo>
                  <a:pt x="233827" y="3692346"/>
                </a:moveTo>
                <a:cubicBezTo>
                  <a:pt x="225807" y="3702640"/>
                  <a:pt x="214047" y="3709881"/>
                  <a:pt x="200582" y="3712006"/>
                </a:cubicBezTo>
                <a:lnTo>
                  <a:pt x="200582" y="3849445"/>
                </a:lnTo>
                <a:cubicBezTo>
                  <a:pt x="216351" y="3852377"/>
                  <a:pt x="229189" y="3863629"/>
                  <a:pt x="234395" y="3878501"/>
                </a:cubicBezTo>
                <a:cubicBezTo>
                  <a:pt x="234665" y="3879279"/>
                  <a:pt x="234934" y="3880087"/>
                  <a:pt x="235173" y="3880895"/>
                </a:cubicBezTo>
                <a:cubicBezTo>
                  <a:pt x="236460" y="3885054"/>
                  <a:pt x="237178" y="3889453"/>
                  <a:pt x="237178" y="3894031"/>
                </a:cubicBezTo>
                <a:lnTo>
                  <a:pt x="237178" y="3894121"/>
                </a:lnTo>
                <a:cubicBezTo>
                  <a:pt x="237178" y="3899178"/>
                  <a:pt x="236280" y="3903996"/>
                  <a:pt x="234724" y="3908544"/>
                </a:cubicBezTo>
                <a:lnTo>
                  <a:pt x="354658" y="3977787"/>
                </a:lnTo>
                <a:cubicBezTo>
                  <a:pt x="362767" y="3967703"/>
                  <a:pt x="374527" y="3960671"/>
                  <a:pt x="387903" y="3958666"/>
                </a:cubicBezTo>
                <a:lnTo>
                  <a:pt x="387903" y="3938438"/>
                </a:lnTo>
                <a:cubicBezTo>
                  <a:pt x="305164" y="3888824"/>
                  <a:pt x="253457" y="3799233"/>
                  <a:pt x="251841" y="3702760"/>
                </a:cubicBezTo>
                <a:close/>
                <a:moveTo>
                  <a:pt x="9599033" y="3692316"/>
                </a:moveTo>
                <a:cubicBezTo>
                  <a:pt x="9591014" y="3702610"/>
                  <a:pt x="9579254" y="3709851"/>
                  <a:pt x="9565788" y="3711976"/>
                </a:cubicBezTo>
                <a:lnTo>
                  <a:pt x="9565788" y="3849415"/>
                </a:lnTo>
                <a:cubicBezTo>
                  <a:pt x="9581558" y="3852348"/>
                  <a:pt x="9594395" y="3863599"/>
                  <a:pt x="9599602" y="3878471"/>
                </a:cubicBezTo>
                <a:cubicBezTo>
                  <a:pt x="9599602" y="3878501"/>
                  <a:pt x="9599602" y="3878501"/>
                  <a:pt x="9599602" y="3878501"/>
                </a:cubicBezTo>
                <a:cubicBezTo>
                  <a:pt x="9599871" y="3879279"/>
                  <a:pt x="9600140" y="3880087"/>
                  <a:pt x="9600380" y="3880895"/>
                </a:cubicBezTo>
                <a:cubicBezTo>
                  <a:pt x="9601667" y="3885054"/>
                  <a:pt x="9602385" y="3889453"/>
                  <a:pt x="9602385" y="3894031"/>
                </a:cubicBezTo>
                <a:lnTo>
                  <a:pt x="9602385" y="3894091"/>
                </a:lnTo>
                <a:cubicBezTo>
                  <a:pt x="9602385" y="3899148"/>
                  <a:pt x="9601487" y="3903966"/>
                  <a:pt x="9599931" y="3908514"/>
                </a:cubicBezTo>
                <a:lnTo>
                  <a:pt x="9719865" y="3977757"/>
                </a:lnTo>
                <a:cubicBezTo>
                  <a:pt x="9727974" y="3967673"/>
                  <a:pt x="9739734" y="3960641"/>
                  <a:pt x="9753109" y="3958636"/>
                </a:cubicBezTo>
                <a:lnTo>
                  <a:pt x="9753109" y="3938408"/>
                </a:lnTo>
                <a:cubicBezTo>
                  <a:pt x="9670371" y="3888794"/>
                  <a:pt x="9618663" y="3799203"/>
                  <a:pt x="9617047" y="3702730"/>
                </a:cubicBezTo>
                <a:close/>
                <a:moveTo>
                  <a:pt x="8784664" y="3692316"/>
                </a:moveTo>
                <a:cubicBezTo>
                  <a:pt x="8776644" y="3702610"/>
                  <a:pt x="8764884" y="3709851"/>
                  <a:pt x="8751418" y="3711976"/>
                </a:cubicBezTo>
                <a:lnTo>
                  <a:pt x="8751418" y="3849415"/>
                </a:lnTo>
                <a:cubicBezTo>
                  <a:pt x="8767188" y="3852348"/>
                  <a:pt x="8780025" y="3863599"/>
                  <a:pt x="8785232" y="3878471"/>
                </a:cubicBezTo>
                <a:cubicBezTo>
                  <a:pt x="8785232" y="3878501"/>
                  <a:pt x="8785232" y="3878501"/>
                  <a:pt x="8785232" y="3878501"/>
                </a:cubicBezTo>
                <a:cubicBezTo>
                  <a:pt x="8785501" y="3879279"/>
                  <a:pt x="8785770" y="3880087"/>
                  <a:pt x="8786010" y="3880895"/>
                </a:cubicBezTo>
                <a:cubicBezTo>
                  <a:pt x="8787296" y="3885054"/>
                  <a:pt x="8788015" y="3889453"/>
                  <a:pt x="8788015" y="3894031"/>
                </a:cubicBezTo>
                <a:lnTo>
                  <a:pt x="8788015" y="3894091"/>
                </a:lnTo>
                <a:cubicBezTo>
                  <a:pt x="8788015" y="3899148"/>
                  <a:pt x="8787117" y="3903966"/>
                  <a:pt x="8785561" y="3908514"/>
                </a:cubicBezTo>
                <a:lnTo>
                  <a:pt x="8905494" y="3977757"/>
                </a:lnTo>
                <a:cubicBezTo>
                  <a:pt x="8913604" y="3967673"/>
                  <a:pt x="8925364" y="3960641"/>
                  <a:pt x="8938740" y="3958636"/>
                </a:cubicBezTo>
                <a:lnTo>
                  <a:pt x="8938740" y="3938408"/>
                </a:lnTo>
                <a:cubicBezTo>
                  <a:pt x="8856002" y="3888794"/>
                  <a:pt x="8804294" y="3799203"/>
                  <a:pt x="8802678" y="3702730"/>
                </a:cubicBezTo>
                <a:close/>
                <a:moveTo>
                  <a:pt x="7970294" y="3692316"/>
                </a:moveTo>
                <a:cubicBezTo>
                  <a:pt x="7962274" y="3702610"/>
                  <a:pt x="7950515" y="3709851"/>
                  <a:pt x="7937049" y="3711976"/>
                </a:cubicBezTo>
                <a:lnTo>
                  <a:pt x="7937049" y="3849415"/>
                </a:lnTo>
                <a:cubicBezTo>
                  <a:pt x="7952819" y="3852348"/>
                  <a:pt x="7965656" y="3863599"/>
                  <a:pt x="7970863" y="3878471"/>
                </a:cubicBezTo>
                <a:cubicBezTo>
                  <a:pt x="7970863" y="3878501"/>
                  <a:pt x="7970863" y="3878501"/>
                  <a:pt x="7970863" y="3878501"/>
                </a:cubicBezTo>
                <a:cubicBezTo>
                  <a:pt x="7971132" y="3879279"/>
                  <a:pt x="7971401" y="3880087"/>
                  <a:pt x="7971641" y="3880895"/>
                </a:cubicBezTo>
                <a:cubicBezTo>
                  <a:pt x="7972927" y="3885054"/>
                  <a:pt x="7973645" y="3889453"/>
                  <a:pt x="7973645" y="3894031"/>
                </a:cubicBezTo>
                <a:lnTo>
                  <a:pt x="7973645" y="3894091"/>
                </a:lnTo>
                <a:cubicBezTo>
                  <a:pt x="7973645" y="3899148"/>
                  <a:pt x="7972748" y="3903966"/>
                  <a:pt x="7971191" y="3908514"/>
                </a:cubicBezTo>
                <a:lnTo>
                  <a:pt x="8091125" y="3977757"/>
                </a:lnTo>
                <a:cubicBezTo>
                  <a:pt x="8099235" y="3967673"/>
                  <a:pt x="8110994" y="3960641"/>
                  <a:pt x="8124370" y="3958636"/>
                </a:cubicBezTo>
                <a:lnTo>
                  <a:pt x="8124370" y="3938408"/>
                </a:lnTo>
                <a:cubicBezTo>
                  <a:pt x="8041632" y="3888794"/>
                  <a:pt x="7989924" y="3799203"/>
                  <a:pt x="7988308" y="3702730"/>
                </a:cubicBezTo>
                <a:close/>
                <a:moveTo>
                  <a:pt x="5934385" y="3692316"/>
                </a:moveTo>
                <a:cubicBezTo>
                  <a:pt x="5926365" y="3702610"/>
                  <a:pt x="5914606" y="3709851"/>
                  <a:pt x="5901139" y="3711976"/>
                </a:cubicBezTo>
                <a:lnTo>
                  <a:pt x="5901139" y="3849415"/>
                </a:lnTo>
                <a:cubicBezTo>
                  <a:pt x="5916910" y="3852348"/>
                  <a:pt x="5929747" y="3863599"/>
                  <a:pt x="5934953" y="3878471"/>
                </a:cubicBezTo>
                <a:cubicBezTo>
                  <a:pt x="5934953" y="3878501"/>
                  <a:pt x="5934953" y="3878501"/>
                  <a:pt x="5934953" y="3878501"/>
                </a:cubicBezTo>
                <a:cubicBezTo>
                  <a:pt x="5935223" y="3879279"/>
                  <a:pt x="5935492" y="3880087"/>
                  <a:pt x="5935731" y="3880895"/>
                </a:cubicBezTo>
                <a:cubicBezTo>
                  <a:pt x="5937018" y="3885054"/>
                  <a:pt x="5937738" y="3889453"/>
                  <a:pt x="5937738" y="3894031"/>
                </a:cubicBezTo>
                <a:lnTo>
                  <a:pt x="5937738" y="3894091"/>
                </a:lnTo>
                <a:cubicBezTo>
                  <a:pt x="5937738" y="3899148"/>
                  <a:pt x="5936839" y="3903966"/>
                  <a:pt x="5935283" y="3908514"/>
                </a:cubicBezTo>
                <a:lnTo>
                  <a:pt x="6055216" y="3977757"/>
                </a:lnTo>
                <a:cubicBezTo>
                  <a:pt x="6063326" y="3967673"/>
                  <a:pt x="6075085" y="3960641"/>
                  <a:pt x="6088461" y="3958636"/>
                </a:cubicBezTo>
                <a:lnTo>
                  <a:pt x="6088461" y="3938408"/>
                </a:lnTo>
                <a:cubicBezTo>
                  <a:pt x="6005724" y="3888794"/>
                  <a:pt x="5954016" y="3799203"/>
                  <a:pt x="5952399" y="3702730"/>
                </a:cubicBezTo>
                <a:close/>
                <a:moveTo>
                  <a:pt x="5120016" y="3692316"/>
                </a:moveTo>
                <a:cubicBezTo>
                  <a:pt x="5111996" y="3702610"/>
                  <a:pt x="5100236" y="3709851"/>
                  <a:pt x="5086770" y="3711976"/>
                </a:cubicBezTo>
                <a:lnTo>
                  <a:pt x="5086770" y="3849415"/>
                </a:lnTo>
                <a:cubicBezTo>
                  <a:pt x="5102540" y="3852348"/>
                  <a:pt x="5115377" y="3863599"/>
                  <a:pt x="5120584" y="3878471"/>
                </a:cubicBezTo>
                <a:cubicBezTo>
                  <a:pt x="5120584" y="3878501"/>
                  <a:pt x="5120584" y="3878501"/>
                  <a:pt x="5120584" y="3878501"/>
                </a:cubicBezTo>
                <a:cubicBezTo>
                  <a:pt x="5120853" y="3879279"/>
                  <a:pt x="5121122" y="3880087"/>
                  <a:pt x="5121362" y="3880895"/>
                </a:cubicBezTo>
                <a:cubicBezTo>
                  <a:pt x="5122648" y="3885054"/>
                  <a:pt x="5123366" y="3889453"/>
                  <a:pt x="5123366" y="3894031"/>
                </a:cubicBezTo>
                <a:lnTo>
                  <a:pt x="5123366" y="3894091"/>
                </a:lnTo>
                <a:cubicBezTo>
                  <a:pt x="5123366" y="3899148"/>
                  <a:pt x="5122469" y="3903966"/>
                  <a:pt x="5120913" y="3908514"/>
                </a:cubicBezTo>
                <a:lnTo>
                  <a:pt x="5240846" y="3977757"/>
                </a:lnTo>
                <a:cubicBezTo>
                  <a:pt x="5248956" y="3967673"/>
                  <a:pt x="5260716" y="3960641"/>
                  <a:pt x="5274091" y="3958636"/>
                </a:cubicBezTo>
                <a:lnTo>
                  <a:pt x="5274091" y="3938408"/>
                </a:lnTo>
                <a:cubicBezTo>
                  <a:pt x="5191353" y="3888794"/>
                  <a:pt x="5139645" y="3799203"/>
                  <a:pt x="5138030" y="3702730"/>
                </a:cubicBezTo>
                <a:close/>
                <a:moveTo>
                  <a:pt x="4305645" y="3692316"/>
                </a:moveTo>
                <a:cubicBezTo>
                  <a:pt x="4297626" y="3702610"/>
                  <a:pt x="4285866" y="3709851"/>
                  <a:pt x="4272401" y="3711976"/>
                </a:cubicBezTo>
                <a:lnTo>
                  <a:pt x="4272401" y="3849415"/>
                </a:lnTo>
                <a:cubicBezTo>
                  <a:pt x="4288170" y="3852348"/>
                  <a:pt x="4301007" y="3863599"/>
                  <a:pt x="4306214" y="3878471"/>
                </a:cubicBezTo>
                <a:cubicBezTo>
                  <a:pt x="4306214" y="3878501"/>
                  <a:pt x="4306214" y="3878501"/>
                  <a:pt x="4306214" y="3878501"/>
                </a:cubicBezTo>
                <a:cubicBezTo>
                  <a:pt x="4306484" y="3879279"/>
                  <a:pt x="4306753" y="3880087"/>
                  <a:pt x="4306992" y="3880895"/>
                </a:cubicBezTo>
                <a:cubicBezTo>
                  <a:pt x="4308279" y="3885054"/>
                  <a:pt x="4308997" y="3889453"/>
                  <a:pt x="4308997" y="3894031"/>
                </a:cubicBezTo>
                <a:lnTo>
                  <a:pt x="4308997" y="3894091"/>
                </a:lnTo>
                <a:cubicBezTo>
                  <a:pt x="4308997" y="3899148"/>
                  <a:pt x="4308099" y="3903966"/>
                  <a:pt x="4306543" y="3908514"/>
                </a:cubicBezTo>
                <a:lnTo>
                  <a:pt x="4426477" y="3977757"/>
                </a:lnTo>
                <a:cubicBezTo>
                  <a:pt x="4434586" y="3967673"/>
                  <a:pt x="4446346" y="3960641"/>
                  <a:pt x="4459722" y="3958636"/>
                </a:cubicBezTo>
                <a:lnTo>
                  <a:pt x="4459722" y="3938408"/>
                </a:lnTo>
                <a:cubicBezTo>
                  <a:pt x="4376984" y="3888794"/>
                  <a:pt x="4325275" y="3799203"/>
                  <a:pt x="4323659" y="3702730"/>
                </a:cubicBezTo>
                <a:close/>
                <a:moveTo>
                  <a:pt x="3491276" y="3692316"/>
                </a:moveTo>
                <a:cubicBezTo>
                  <a:pt x="3483256" y="3702610"/>
                  <a:pt x="3471496" y="3709851"/>
                  <a:pt x="3458031" y="3711976"/>
                </a:cubicBezTo>
                <a:lnTo>
                  <a:pt x="3458031" y="3849415"/>
                </a:lnTo>
                <a:cubicBezTo>
                  <a:pt x="3473800" y="3852348"/>
                  <a:pt x="3486637" y="3863599"/>
                  <a:pt x="3491844" y="3878471"/>
                </a:cubicBezTo>
                <a:cubicBezTo>
                  <a:pt x="3491844" y="3878501"/>
                  <a:pt x="3491844" y="3878501"/>
                  <a:pt x="3491844" y="3878501"/>
                </a:cubicBezTo>
                <a:cubicBezTo>
                  <a:pt x="3492113" y="3879279"/>
                  <a:pt x="3492383" y="3880087"/>
                  <a:pt x="3492622" y="3880895"/>
                </a:cubicBezTo>
                <a:cubicBezTo>
                  <a:pt x="3493909" y="3885054"/>
                  <a:pt x="3494627" y="3889453"/>
                  <a:pt x="3494627" y="3894031"/>
                </a:cubicBezTo>
                <a:lnTo>
                  <a:pt x="3494627" y="3894091"/>
                </a:lnTo>
                <a:cubicBezTo>
                  <a:pt x="3494627" y="3899148"/>
                  <a:pt x="3493729" y="3903966"/>
                  <a:pt x="3492173" y="3908514"/>
                </a:cubicBezTo>
                <a:lnTo>
                  <a:pt x="3612107" y="3977757"/>
                </a:lnTo>
                <a:cubicBezTo>
                  <a:pt x="3620216" y="3967673"/>
                  <a:pt x="3631976" y="3960641"/>
                  <a:pt x="3645352" y="3958636"/>
                </a:cubicBezTo>
                <a:lnTo>
                  <a:pt x="3645352" y="3938408"/>
                </a:lnTo>
                <a:cubicBezTo>
                  <a:pt x="3562613" y="3888794"/>
                  <a:pt x="3510905" y="3799203"/>
                  <a:pt x="3509290" y="3702730"/>
                </a:cubicBezTo>
                <a:close/>
                <a:moveTo>
                  <a:pt x="2269736" y="3692316"/>
                </a:moveTo>
                <a:cubicBezTo>
                  <a:pt x="2261717" y="3702610"/>
                  <a:pt x="2249957" y="3709851"/>
                  <a:pt x="2236491" y="3711976"/>
                </a:cubicBezTo>
                <a:lnTo>
                  <a:pt x="2236491" y="3849415"/>
                </a:lnTo>
                <a:cubicBezTo>
                  <a:pt x="2252261" y="3852348"/>
                  <a:pt x="2265098" y="3863599"/>
                  <a:pt x="2270305" y="3878471"/>
                </a:cubicBezTo>
                <a:cubicBezTo>
                  <a:pt x="2270305" y="3878501"/>
                  <a:pt x="2270305" y="3878501"/>
                  <a:pt x="2270305" y="3878501"/>
                </a:cubicBezTo>
                <a:cubicBezTo>
                  <a:pt x="2270574" y="3879279"/>
                  <a:pt x="2270843" y="3880087"/>
                  <a:pt x="2271083" y="3880895"/>
                </a:cubicBezTo>
                <a:cubicBezTo>
                  <a:pt x="2272369" y="3885054"/>
                  <a:pt x="2273088" y="3889453"/>
                  <a:pt x="2273088" y="3894031"/>
                </a:cubicBezTo>
                <a:lnTo>
                  <a:pt x="2273088" y="3894091"/>
                </a:lnTo>
                <a:cubicBezTo>
                  <a:pt x="2273088" y="3899148"/>
                  <a:pt x="2272190" y="3903966"/>
                  <a:pt x="2270634" y="3908514"/>
                </a:cubicBezTo>
                <a:lnTo>
                  <a:pt x="2390567" y="3977757"/>
                </a:lnTo>
                <a:cubicBezTo>
                  <a:pt x="2398677" y="3967673"/>
                  <a:pt x="2410437" y="3960641"/>
                  <a:pt x="2423812" y="3958636"/>
                </a:cubicBezTo>
                <a:lnTo>
                  <a:pt x="2423812" y="3938408"/>
                </a:lnTo>
                <a:cubicBezTo>
                  <a:pt x="2341074" y="3888794"/>
                  <a:pt x="2289366" y="3799203"/>
                  <a:pt x="2287750" y="3702730"/>
                </a:cubicBezTo>
                <a:close/>
                <a:moveTo>
                  <a:pt x="1455366" y="3692316"/>
                </a:moveTo>
                <a:cubicBezTo>
                  <a:pt x="1447347" y="3702610"/>
                  <a:pt x="1435587" y="3709851"/>
                  <a:pt x="1422121" y="3711976"/>
                </a:cubicBezTo>
                <a:lnTo>
                  <a:pt x="1422121" y="3849415"/>
                </a:lnTo>
                <a:cubicBezTo>
                  <a:pt x="1437891" y="3852348"/>
                  <a:pt x="1450728" y="3863599"/>
                  <a:pt x="1455935" y="3878471"/>
                </a:cubicBezTo>
                <a:cubicBezTo>
                  <a:pt x="1455935" y="3878501"/>
                  <a:pt x="1455935" y="3878501"/>
                  <a:pt x="1455935" y="3878501"/>
                </a:cubicBezTo>
                <a:cubicBezTo>
                  <a:pt x="1456204" y="3879279"/>
                  <a:pt x="1456473" y="3880087"/>
                  <a:pt x="1456713" y="3880895"/>
                </a:cubicBezTo>
                <a:cubicBezTo>
                  <a:pt x="1458000" y="3885054"/>
                  <a:pt x="1458718" y="3889453"/>
                  <a:pt x="1458718" y="3894031"/>
                </a:cubicBezTo>
                <a:lnTo>
                  <a:pt x="1458718" y="3894091"/>
                </a:lnTo>
                <a:cubicBezTo>
                  <a:pt x="1458718" y="3899148"/>
                  <a:pt x="1457820" y="3903966"/>
                  <a:pt x="1456264" y="3908514"/>
                </a:cubicBezTo>
                <a:lnTo>
                  <a:pt x="1576198" y="3977757"/>
                </a:lnTo>
                <a:cubicBezTo>
                  <a:pt x="1584307" y="3967673"/>
                  <a:pt x="1596067" y="3960641"/>
                  <a:pt x="1609443" y="3958636"/>
                </a:cubicBezTo>
                <a:lnTo>
                  <a:pt x="1609443" y="3938408"/>
                </a:lnTo>
                <a:cubicBezTo>
                  <a:pt x="1526704" y="3888794"/>
                  <a:pt x="1474996" y="3799203"/>
                  <a:pt x="1473380" y="3702730"/>
                </a:cubicBezTo>
                <a:close/>
                <a:moveTo>
                  <a:pt x="640997" y="3692316"/>
                </a:moveTo>
                <a:cubicBezTo>
                  <a:pt x="632977" y="3702610"/>
                  <a:pt x="621217" y="3709851"/>
                  <a:pt x="607752" y="3711976"/>
                </a:cubicBezTo>
                <a:lnTo>
                  <a:pt x="607752" y="3849415"/>
                </a:lnTo>
                <a:cubicBezTo>
                  <a:pt x="623521" y="3852348"/>
                  <a:pt x="636358" y="3863599"/>
                  <a:pt x="641565" y="3878501"/>
                </a:cubicBezTo>
                <a:cubicBezTo>
                  <a:pt x="641834" y="3879279"/>
                  <a:pt x="642104" y="3880087"/>
                  <a:pt x="642343" y="3880895"/>
                </a:cubicBezTo>
                <a:cubicBezTo>
                  <a:pt x="643630" y="3885054"/>
                  <a:pt x="644348" y="3889453"/>
                  <a:pt x="644348" y="3894031"/>
                </a:cubicBezTo>
                <a:lnTo>
                  <a:pt x="644348" y="3894091"/>
                </a:lnTo>
                <a:cubicBezTo>
                  <a:pt x="644348" y="3899148"/>
                  <a:pt x="643450" y="3903966"/>
                  <a:pt x="641894" y="3908514"/>
                </a:cubicBezTo>
                <a:lnTo>
                  <a:pt x="761828" y="3977757"/>
                </a:lnTo>
                <a:cubicBezTo>
                  <a:pt x="769937" y="3967673"/>
                  <a:pt x="781697" y="3960641"/>
                  <a:pt x="795073" y="3958636"/>
                </a:cubicBezTo>
                <a:lnTo>
                  <a:pt x="795073" y="3938408"/>
                </a:lnTo>
                <a:cubicBezTo>
                  <a:pt x="712334" y="3888794"/>
                  <a:pt x="660626" y="3799203"/>
                  <a:pt x="659011" y="3702730"/>
                </a:cubicBezTo>
                <a:close/>
                <a:moveTo>
                  <a:pt x="11959135" y="3692286"/>
                </a:moveTo>
                <a:lnTo>
                  <a:pt x="11941121" y="3702700"/>
                </a:lnTo>
                <a:cubicBezTo>
                  <a:pt x="11939505" y="3799173"/>
                  <a:pt x="11887797" y="3888735"/>
                  <a:pt x="11805028" y="3938378"/>
                </a:cubicBezTo>
                <a:lnTo>
                  <a:pt x="11805028" y="3958606"/>
                </a:lnTo>
                <a:cubicBezTo>
                  <a:pt x="11818404" y="3960581"/>
                  <a:pt x="11830164" y="3967643"/>
                  <a:pt x="11838273" y="3977727"/>
                </a:cubicBezTo>
                <a:lnTo>
                  <a:pt x="11838303" y="3977637"/>
                </a:lnTo>
                <a:lnTo>
                  <a:pt x="11958237" y="3908394"/>
                </a:lnTo>
                <a:cubicBezTo>
                  <a:pt x="11956681" y="3903876"/>
                  <a:pt x="11955783" y="3899028"/>
                  <a:pt x="11955783" y="3893971"/>
                </a:cubicBezTo>
                <a:cubicBezTo>
                  <a:pt x="11955783" y="3889393"/>
                  <a:pt x="11956501" y="3884994"/>
                  <a:pt x="11957787" y="3880835"/>
                </a:cubicBezTo>
                <a:cubicBezTo>
                  <a:pt x="11958027" y="3880027"/>
                  <a:pt x="11958297" y="3879249"/>
                  <a:pt x="11958565" y="3878441"/>
                </a:cubicBezTo>
                <a:cubicBezTo>
                  <a:pt x="11963772" y="3863599"/>
                  <a:pt x="11976580" y="3852348"/>
                  <a:pt x="11992379" y="3849385"/>
                </a:cubicBezTo>
                <a:lnTo>
                  <a:pt x="11992379" y="3711946"/>
                </a:lnTo>
                <a:cubicBezTo>
                  <a:pt x="11978914" y="3709821"/>
                  <a:pt x="11967154" y="3702610"/>
                  <a:pt x="11959135" y="3692286"/>
                </a:cubicBezTo>
                <a:close/>
                <a:moveTo>
                  <a:pt x="10330395" y="3692286"/>
                </a:moveTo>
                <a:lnTo>
                  <a:pt x="10312381" y="3702700"/>
                </a:lnTo>
                <a:cubicBezTo>
                  <a:pt x="10310765" y="3799173"/>
                  <a:pt x="10259057" y="3888735"/>
                  <a:pt x="10176289" y="3938378"/>
                </a:cubicBezTo>
                <a:lnTo>
                  <a:pt x="10176289" y="3958606"/>
                </a:lnTo>
                <a:lnTo>
                  <a:pt x="10176319" y="3958516"/>
                </a:lnTo>
                <a:cubicBezTo>
                  <a:pt x="10189694" y="3960491"/>
                  <a:pt x="10201454" y="3967553"/>
                  <a:pt x="10209563" y="3977637"/>
                </a:cubicBezTo>
                <a:lnTo>
                  <a:pt x="10329497" y="3908394"/>
                </a:lnTo>
                <a:cubicBezTo>
                  <a:pt x="10327941" y="3903876"/>
                  <a:pt x="10327043" y="3899028"/>
                  <a:pt x="10327043" y="3893971"/>
                </a:cubicBezTo>
                <a:cubicBezTo>
                  <a:pt x="10327043" y="3889393"/>
                  <a:pt x="10327761" y="3884994"/>
                  <a:pt x="10329049" y="3880835"/>
                </a:cubicBezTo>
                <a:cubicBezTo>
                  <a:pt x="10329288" y="3880027"/>
                  <a:pt x="10329557" y="3879249"/>
                  <a:pt x="10329826" y="3878441"/>
                </a:cubicBezTo>
                <a:cubicBezTo>
                  <a:pt x="10335033" y="3863599"/>
                  <a:pt x="10347840" y="3852348"/>
                  <a:pt x="10363640" y="3849385"/>
                </a:cubicBezTo>
                <a:lnTo>
                  <a:pt x="10363640" y="3711946"/>
                </a:lnTo>
                <a:cubicBezTo>
                  <a:pt x="10350174" y="3709821"/>
                  <a:pt x="10338414" y="3702610"/>
                  <a:pt x="10330395" y="3692286"/>
                </a:cubicBezTo>
                <a:close/>
                <a:moveTo>
                  <a:pt x="9923195" y="3692286"/>
                </a:moveTo>
                <a:lnTo>
                  <a:pt x="9905181" y="3702700"/>
                </a:lnTo>
                <a:cubicBezTo>
                  <a:pt x="9903565" y="3799173"/>
                  <a:pt x="9851857" y="3888735"/>
                  <a:pt x="9769089" y="3938378"/>
                </a:cubicBezTo>
                <a:lnTo>
                  <a:pt x="9769089" y="3958606"/>
                </a:lnTo>
                <a:lnTo>
                  <a:pt x="9769119" y="3958516"/>
                </a:lnTo>
                <a:cubicBezTo>
                  <a:pt x="9782494" y="3960491"/>
                  <a:pt x="9794254" y="3967553"/>
                  <a:pt x="9802364" y="3977637"/>
                </a:cubicBezTo>
                <a:lnTo>
                  <a:pt x="9922297" y="3908394"/>
                </a:lnTo>
                <a:cubicBezTo>
                  <a:pt x="9920741" y="3903876"/>
                  <a:pt x="9919844" y="3899028"/>
                  <a:pt x="9919844" y="3893971"/>
                </a:cubicBezTo>
                <a:cubicBezTo>
                  <a:pt x="9919844" y="3889393"/>
                  <a:pt x="9920562" y="3884994"/>
                  <a:pt x="9921849" y="3880835"/>
                </a:cubicBezTo>
                <a:cubicBezTo>
                  <a:pt x="9922088" y="3880027"/>
                  <a:pt x="9922357" y="3879249"/>
                  <a:pt x="9922627" y="3878441"/>
                </a:cubicBezTo>
                <a:cubicBezTo>
                  <a:pt x="9927833" y="3863599"/>
                  <a:pt x="9940641" y="3852348"/>
                  <a:pt x="9956440" y="3849385"/>
                </a:cubicBezTo>
                <a:lnTo>
                  <a:pt x="9956440" y="3711946"/>
                </a:lnTo>
                <a:cubicBezTo>
                  <a:pt x="9942975" y="3709821"/>
                  <a:pt x="9931214" y="3702610"/>
                  <a:pt x="9923195" y="3692286"/>
                </a:cubicBezTo>
                <a:close/>
                <a:moveTo>
                  <a:pt x="9516025" y="3692286"/>
                </a:moveTo>
                <a:lnTo>
                  <a:pt x="9498011" y="3702700"/>
                </a:lnTo>
                <a:cubicBezTo>
                  <a:pt x="9496396" y="3799173"/>
                  <a:pt x="9444688" y="3888735"/>
                  <a:pt x="9361919" y="3938378"/>
                </a:cubicBezTo>
                <a:lnTo>
                  <a:pt x="9361919" y="3958606"/>
                </a:lnTo>
                <a:lnTo>
                  <a:pt x="9361949" y="3958546"/>
                </a:lnTo>
                <a:cubicBezTo>
                  <a:pt x="9375324" y="3960521"/>
                  <a:pt x="9387085" y="3967583"/>
                  <a:pt x="9395194" y="3977667"/>
                </a:cubicBezTo>
                <a:lnTo>
                  <a:pt x="9515128" y="3908424"/>
                </a:lnTo>
                <a:cubicBezTo>
                  <a:pt x="9513572" y="3903906"/>
                  <a:pt x="9512674" y="3899058"/>
                  <a:pt x="9512674" y="3894001"/>
                </a:cubicBezTo>
                <a:cubicBezTo>
                  <a:pt x="9512674" y="3889423"/>
                  <a:pt x="9513392" y="3885024"/>
                  <a:pt x="9514679" y="3880865"/>
                </a:cubicBezTo>
                <a:cubicBezTo>
                  <a:pt x="9514918" y="3880057"/>
                  <a:pt x="9515187" y="3879249"/>
                  <a:pt x="9515457" y="3878471"/>
                </a:cubicBezTo>
                <a:cubicBezTo>
                  <a:pt x="9515457" y="3878441"/>
                  <a:pt x="9515457" y="3878441"/>
                  <a:pt x="9515457" y="3878441"/>
                </a:cubicBezTo>
                <a:cubicBezTo>
                  <a:pt x="9520663" y="3863599"/>
                  <a:pt x="9533471" y="3852348"/>
                  <a:pt x="9549270" y="3849385"/>
                </a:cubicBezTo>
                <a:lnTo>
                  <a:pt x="9549270" y="3711946"/>
                </a:lnTo>
                <a:cubicBezTo>
                  <a:pt x="9535805" y="3709821"/>
                  <a:pt x="9524045" y="3702610"/>
                  <a:pt x="9516025" y="3692286"/>
                </a:cubicBezTo>
                <a:close/>
                <a:moveTo>
                  <a:pt x="9108856" y="3692286"/>
                </a:moveTo>
                <a:lnTo>
                  <a:pt x="9090842" y="3702700"/>
                </a:lnTo>
                <a:cubicBezTo>
                  <a:pt x="9089226" y="3799173"/>
                  <a:pt x="9037518" y="3888735"/>
                  <a:pt x="8954749" y="3938378"/>
                </a:cubicBezTo>
                <a:lnTo>
                  <a:pt x="8954749" y="3958606"/>
                </a:lnTo>
                <a:lnTo>
                  <a:pt x="8954779" y="3958516"/>
                </a:lnTo>
                <a:cubicBezTo>
                  <a:pt x="8968155" y="3960491"/>
                  <a:pt x="8979915" y="3967553"/>
                  <a:pt x="8988024" y="3977637"/>
                </a:cubicBezTo>
                <a:lnTo>
                  <a:pt x="9107958" y="3908394"/>
                </a:lnTo>
                <a:cubicBezTo>
                  <a:pt x="9106402" y="3903876"/>
                  <a:pt x="9105504" y="3899028"/>
                  <a:pt x="9105504" y="3893971"/>
                </a:cubicBezTo>
                <a:cubicBezTo>
                  <a:pt x="9105504" y="3889393"/>
                  <a:pt x="9106222" y="3884994"/>
                  <a:pt x="9107508" y="3880835"/>
                </a:cubicBezTo>
                <a:cubicBezTo>
                  <a:pt x="9107748" y="3880027"/>
                  <a:pt x="9108018" y="3879249"/>
                  <a:pt x="9108287" y="3878441"/>
                </a:cubicBezTo>
                <a:cubicBezTo>
                  <a:pt x="9113493" y="3863599"/>
                  <a:pt x="9126301" y="3852348"/>
                  <a:pt x="9142100" y="3849385"/>
                </a:cubicBezTo>
                <a:lnTo>
                  <a:pt x="9142100" y="3711946"/>
                </a:lnTo>
                <a:cubicBezTo>
                  <a:pt x="9128635" y="3709821"/>
                  <a:pt x="9116875" y="3702610"/>
                  <a:pt x="9108856" y="3692286"/>
                </a:cubicBezTo>
                <a:close/>
                <a:moveTo>
                  <a:pt x="8701656" y="3692286"/>
                </a:moveTo>
                <a:lnTo>
                  <a:pt x="8683642" y="3702700"/>
                </a:lnTo>
                <a:cubicBezTo>
                  <a:pt x="8682026" y="3799173"/>
                  <a:pt x="8630318" y="3888735"/>
                  <a:pt x="8547549" y="3938378"/>
                </a:cubicBezTo>
                <a:lnTo>
                  <a:pt x="8547549" y="3958606"/>
                </a:lnTo>
                <a:lnTo>
                  <a:pt x="8547579" y="3958546"/>
                </a:lnTo>
                <a:cubicBezTo>
                  <a:pt x="8560955" y="3960521"/>
                  <a:pt x="8572715" y="3967583"/>
                  <a:pt x="8580824" y="3977667"/>
                </a:cubicBezTo>
                <a:lnTo>
                  <a:pt x="8700758" y="3908424"/>
                </a:lnTo>
                <a:cubicBezTo>
                  <a:pt x="8699202" y="3903906"/>
                  <a:pt x="8698304" y="3899058"/>
                  <a:pt x="8698304" y="3894001"/>
                </a:cubicBezTo>
                <a:cubicBezTo>
                  <a:pt x="8698304" y="3889423"/>
                  <a:pt x="8699022" y="3885024"/>
                  <a:pt x="8700309" y="3880865"/>
                </a:cubicBezTo>
                <a:cubicBezTo>
                  <a:pt x="8700548" y="3880057"/>
                  <a:pt x="8700818" y="3879249"/>
                  <a:pt x="8701087" y="3878471"/>
                </a:cubicBezTo>
                <a:cubicBezTo>
                  <a:pt x="8701087" y="3878441"/>
                  <a:pt x="8701087" y="3878441"/>
                  <a:pt x="8701087" y="3878441"/>
                </a:cubicBezTo>
                <a:cubicBezTo>
                  <a:pt x="8706294" y="3863599"/>
                  <a:pt x="8719101" y="3852348"/>
                  <a:pt x="8734900" y="3849385"/>
                </a:cubicBezTo>
                <a:lnTo>
                  <a:pt x="8734900" y="3711946"/>
                </a:lnTo>
                <a:cubicBezTo>
                  <a:pt x="8721435" y="3709821"/>
                  <a:pt x="8709675" y="3702610"/>
                  <a:pt x="8701656" y="3692286"/>
                </a:cubicBezTo>
                <a:close/>
                <a:moveTo>
                  <a:pt x="8294485" y="3692286"/>
                </a:moveTo>
                <a:lnTo>
                  <a:pt x="8276471" y="3702700"/>
                </a:lnTo>
                <a:cubicBezTo>
                  <a:pt x="8274855" y="3799173"/>
                  <a:pt x="8223148" y="3888735"/>
                  <a:pt x="8140379" y="3938378"/>
                </a:cubicBezTo>
                <a:lnTo>
                  <a:pt x="8140379" y="3958606"/>
                </a:lnTo>
                <a:lnTo>
                  <a:pt x="8140409" y="3958516"/>
                </a:lnTo>
                <a:cubicBezTo>
                  <a:pt x="8153785" y="3960491"/>
                  <a:pt x="8165545" y="3967553"/>
                  <a:pt x="8173655" y="3977637"/>
                </a:cubicBezTo>
                <a:lnTo>
                  <a:pt x="8293588" y="3908394"/>
                </a:lnTo>
                <a:cubicBezTo>
                  <a:pt x="8292032" y="3903876"/>
                  <a:pt x="8291134" y="3899028"/>
                  <a:pt x="8291134" y="3893971"/>
                </a:cubicBezTo>
                <a:cubicBezTo>
                  <a:pt x="8291134" y="3889393"/>
                  <a:pt x="8291853" y="3884994"/>
                  <a:pt x="8293139" y="3880835"/>
                </a:cubicBezTo>
                <a:cubicBezTo>
                  <a:pt x="8293379" y="3880027"/>
                  <a:pt x="8293648" y="3879249"/>
                  <a:pt x="8293917" y="3878441"/>
                </a:cubicBezTo>
                <a:cubicBezTo>
                  <a:pt x="8299124" y="3863599"/>
                  <a:pt x="8311931" y="3852348"/>
                  <a:pt x="8327731" y="3849385"/>
                </a:cubicBezTo>
                <a:lnTo>
                  <a:pt x="8327731" y="3711946"/>
                </a:lnTo>
                <a:cubicBezTo>
                  <a:pt x="8314265" y="3709821"/>
                  <a:pt x="8302505" y="3702610"/>
                  <a:pt x="8294485" y="3692286"/>
                </a:cubicBezTo>
                <a:close/>
                <a:moveTo>
                  <a:pt x="7887286" y="3692286"/>
                </a:moveTo>
                <a:lnTo>
                  <a:pt x="7869272" y="3702700"/>
                </a:lnTo>
                <a:cubicBezTo>
                  <a:pt x="7867656" y="3799173"/>
                  <a:pt x="7815948" y="3888735"/>
                  <a:pt x="7733180" y="3938378"/>
                </a:cubicBezTo>
                <a:lnTo>
                  <a:pt x="7733180" y="3958606"/>
                </a:lnTo>
                <a:lnTo>
                  <a:pt x="7733209" y="3958546"/>
                </a:lnTo>
                <a:cubicBezTo>
                  <a:pt x="7746586" y="3960521"/>
                  <a:pt x="7758346" y="3967583"/>
                  <a:pt x="7766455" y="3977667"/>
                </a:cubicBezTo>
                <a:lnTo>
                  <a:pt x="7886389" y="3908424"/>
                </a:lnTo>
                <a:cubicBezTo>
                  <a:pt x="7884833" y="3903906"/>
                  <a:pt x="7883935" y="3899058"/>
                  <a:pt x="7883935" y="3894001"/>
                </a:cubicBezTo>
                <a:cubicBezTo>
                  <a:pt x="7883935" y="3889423"/>
                  <a:pt x="7884653" y="3885024"/>
                  <a:pt x="7885939" y="3880865"/>
                </a:cubicBezTo>
                <a:cubicBezTo>
                  <a:pt x="7886179" y="3880057"/>
                  <a:pt x="7886448" y="3879249"/>
                  <a:pt x="7886717" y="3878471"/>
                </a:cubicBezTo>
                <a:cubicBezTo>
                  <a:pt x="7886717" y="3878441"/>
                  <a:pt x="7886717" y="3878441"/>
                  <a:pt x="7886717" y="3878441"/>
                </a:cubicBezTo>
                <a:cubicBezTo>
                  <a:pt x="7891924" y="3863599"/>
                  <a:pt x="7904731" y="3852348"/>
                  <a:pt x="7920531" y="3849385"/>
                </a:cubicBezTo>
                <a:lnTo>
                  <a:pt x="7920531" y="3711946"/>
                </a:lnTo>
                <a:cubicBezTo>
                  <a:pt x="7907066" y="3709821"/>
                  <a:pt x="7895306" y="3702610"/>
                  <a:pt x="7887286" y="3692286"/>
                </a:cubicBezTo>
                <a:close/>
                <a:moveTo>
                  <a:pt x="7480116" y="3692286"/>
                </a:moveTo>
                <a:lnTo>
                  <a:pt x="7462102" y="3702700"/>
                </a:lnTo>
                <a:cubicBezTo>
                  <a:pt x="7460486" y="3799173"/>
                  <a:pt x="7408778" y="3888735"/>
                  <a:pt x="7326010" y="3938378"/>
                </a:cubicBezTo>
                <a:lnTo>
                  <a:pt x="7326010" y="3958606"/>
                </a:lnTo>
                <a:lnTo>
                  <a:pt x="7326040" y="3958516"/>
                </a:lnTo>
                <a:cubicBezTo>
                  <a:pt x="7339416" y="3960491"/>
                  <a:pt x="7351175" y="3967553"/>
                  <a:pt x="7359285" y="3977637"/>
                </a:cubicBezTo>
                <a:lnTo>
                  <a:pt x="7479219" y="3908394"/>
                </a:lnTo>
                <a:cubicBezTo>
                  <a:pt x="7477662" y="3903876"/>
                  <a:pt x="7476765" y="3899028"/>
                  <a:pt x="7476765" y="3893971"/>
                </a:cubicBezTo>
                <a:cubicBezTo>
                  <a:pt x="7476765" y="3889393"/>
                  <a:pt x="7477483" y="3884994"/>
                  <a:pt x="7478770" y="3880835"/>
                </a:cubicBezTo>
                <a:cubicBezTo>
                  <a:pt x="7479009" y="3880027"/>
                  <a:pt x="7479278" y="3879249"/>
                  <a:pt x="7479548" y="3878441"/>
                </a:cubicBezTo>
                <a:cubicBezTo>
                  <a:pt x="7484755" y="3863599"/>
                  <a:pt x="7497561" y="3852348"/>
                  <a:pt x="7513361" y="3849385"/>
                </a:cubicBezTo>
                <a:lnTo>
                  <a:pt x="7513361" y="3711946"/>
                </a:lnTo>
                <a:cubicBezTo>
                  <a:pt x="7499895" y="3709821"/>
                  <a:pt x="7488136" y="3702610"/>
                  <a:pt x="7480116" y="3692286"/>
                </a:cubicBezTo>
                <a:close/>
                <a:moveTo>
                  <a:pt x="7072916" y="3692286"/>
                </a:moveTo>
                <a:lnTo>
                  <a:pt x="7054902" y="3702700"/>
                </a:lnTo>
                <a:cubicBezTo>
                  <a:pt x="7053286" y="3799173"/>
                  <a:pt x="7001578" y="3888735"/>
                  <a:pt x="6918810" y="3938378"/>
                </a:cubicBezTo>
                <a:lnTo>
                  <a:pt x="6918810" y="3958606"/>
                </a:lnTo>
                <a:lnTo>
                  <a:pt x="6918840" y="3958516"/>
                </a:lnTo>
                <a:cubicBezTo>
                  <a:pt x="6932216" y="3960491"/>
                  <a:pt x="6943975" y="3967553"/>
                  <a:pt x="6952085" y="3977637"/>
                </a:cubicBezTo>
                <a:lnTo>
                  <a:pt x="7072018" y="3908394"/>
                </a:lnTo>
                <a:cubicBezTo>
                  <a:pt x="7070462" y="3903876"/>
                  <a:pt x="7069565" y="3899028"/>
                  <a:pt x="7069565" y="3893971"/>
                </a:cubicBezTo>
                <a:cubicBezTo>
                  <a:pt x="7069565" y="3889393"/>
                  <a:pt x="7070283" y="3884994"/>
                  <a:pt x="7071570" y="3880835"/>
                </a:cubicBezTo>
                <a:cubicBezTo>
                  <a:pt x="7071810" y="3880027"/>
                  <a:pt x="7072078" y="3879249"/>
                  <a:pt x="7072348" y="3878441"/>
                </a:cubicBezTo>
                <a:cubicBezTo>
                  <a:pt x="7077555" y="3863599"/>
                  <a:pt x="7090362" y="3852348"/>
                  <a:pt x="7106162" y="3849385"/>
                </a:cubicBezTo>
                <a:lnTo>
                  <a:pt x="7106162" y="3711946"/>
                </a:lnTo>
                <a:cubicBezTo>
                  <a:pt x="7092696" y="3709821"/>
                  <a:pt x="7080936" y="3702610"/>
                  <a:pt x="7072916" y="3692286"/>
                </a:cubicBezTo>
                <a:close/>
                <a:moveTo>
                  <a:pt x="6258547" y="3692286"/>
                </a:moveTo>
                <a:lnTo>
                  <a:pt x="6240533" y="3702700"/>
                </a:lnTo>
                <a:cubicBezTo>
                  <a:pt x="6238917" y="3799173"/>
                  <a:pt x="6187209" y="3888735"/>
                  <a:pt x="6104441" y="3938378"/>
                </a:cubicBezTo>
                <a:lnTo>
                  <a:pt x="6104441" y="3958606"/>
                </a:lnTo>
                <a:lnTo>
                  <a:pt x="6104471" y="3958516"/>
                </a:lnTo>
                <a:cubicBezTo>
                  <a:pt x="6117846" y="3960491"/>
                  <a:pt x="6129606" y="3967553"/>
                  <a:pt x="6137715" y="3977637"/>
                </a:cubicBezTo>
                <a:lnTo>
                  <a:pt x="6257649" y="3908394"/>
                </a:lnTo>
                <a:cubicBezTo>
                  <a:pt x="6256093" y="3903876"/>
                  <a:pt x="6255195" y="3899028"/>
                  <a:pt x="6255195" y="3893971"/>
                </a:cubicBezTo>
                <a:cubicBezTo>
                  <a:pt x="6255195" y="3889393"/>
                  <a:pt x="6255913" y="3884994"/>
                  <a:pt x="6257201" y="3880835"/>
                </a:cubicBezTo>
                <a:cubicBezTo>
                  <a:pt x="6257439" y="3880027"/>
                  <a:pt x="6257709" y="3879249"/>
                  <a:pt x="6257978" y="3878441"/>
                </a:cubicBezTo>
                <a:cubicBezTo>
                  <a:pt x="6263185" y="3863599"/>
                  <a:pt x="6275992" y="3852348"/>
                  <a:pt x="6291792" y="3849385"/>
                </a:cubicBezTo>
                <a:lnTo>
                  <a:pt x="6291792" y="3711946"/>
                </a:lnTo>
                <a:cubicBezTo>
                  <a:pt x="6278326" y="3709821"/>
                  <a:pt x="6266566" y="3702610"/>
                  <a:pt x="6258547" y="3692286"/>
                </a:cubicBezTo>
                <a:close/>
                <a:moveTo>
                  <a:pt x="5851377" y="3692286"/>
                </a:moveTo>
                <a:lnTo>
                  <a:pt x="5833364" y="3702700"/>
                </a:lnTo>
                <a:cubicBezTo>
                  <a:pt x="5831747" y="3799173"/>
                  <a:pt x="5780039" y="3888735"/>
                  <a:pt x="5697271" y="3938378"/>
                </a:cubicBezTo>
                <a:lnTo>
                  <a:pt x="5697271" y="3958606"/>
                </a:lnTo>
                <a:lnTo>
                  <a:pt x="5697300" y="3958546"/>
                </a:lnTo>
                <a:cubicBezTo>
                  <a:pt x="5710676" y="3960521"/>
                  <a:pt x="5722436" y="3967583"/>
                  <a:pt x="5730545" y="3977667"/>
                </a:cubicBezTo>
                <a:lnTo>
                  <a:pt x="5850479" y="3908424"/>
                </a:lnTo>
                <a:cubicBezTo>
                  <a:pt x="5848923" y="3903906"/>
                  <a:pt x="5848025" y="3899058"/>
                  <a:pt x="5848025" y="3894001"/>
                </a:cubicBezTo>
                <a:cubicBezTo>
                  <a:pt x="5848025" y="3889423"/>
                  <a:pt x="5848744" y="3885024"/>
                  <a:pt x="5850031" y="3880865"/>
                </a:cubicBezTo>
                <a:cubicBezTo>
                  <a:pt x="5850270" y="3880057"/>
                  <a:pt x="5850539" y="3879249"/>
                  <a:pt x="5850809" y="3878471"/>
                </a:cubicBezTo>
                <a:cubicBezTo>
                  <a:pt x="5850809" y="3878441"/>
                  <a:pt x="5850809" y="3878441"/>
                  <a:pt x="5850809" y="3878441"/>
                </a:cubicBezTo>
                <a:cubicBezTo>
                  <a:pt x="5856015" y="3863599"/>
                  <a:pt x="5868823" y="3852348"/>
                  <a:pt x="5884622" y="3849385"/>
                </a:cubicBezTo>
                <a:lnTo>
                  <a:pt x="5884622" y="3711946"/>
                </a:lnTo>
                <a:cubicBezTo>
                  <a:pt x="5871157" y="3709821"/>
                  <a:pt x="5859397" y="3702610"/>
                  <a:pt x="5851377" y="3692286"/>
                </a:cubicBezTo>
                <a:close/>
                <a:moveTo>
                  <a:pt x="5444207" y="3692286"/>
                </a:moveTo>
                <a:lnTo>
                  <a:pt x="5426193" y="3702700"/>
                </a:lnTo>
                <a:cubicBezTo>
                  <a:pt x="5424578" y="3799173"/>
                  <a:pt x="5372870" y="3888735"/>
                  <a:pt x="5290102" y="3938378"/>
                </a:cubicBezTo>
                <a:lnTo>
                  <a:pt x="5290102" y="3958606"/>
                </a:lnTo>
                <a:lnTo>
                  <a:pt x="5290131" y="3958516"/>
                </a:lnTo>
                <a:cubicBezTo>
                  <a:pt x="5303506" y="3960491"/>
                  <a:pt x="5315266" y="3967553"/>
                  <a:pt x="5323376" y="3977637"/>
                </a:cubicBezTo>
                <a:lnTo>
                  <a:pt x="5443309" y="3908394"/>
                </a:lnTo>
                <a:cubicBezTo>
                  <a:pt x="5441753" y="3903876"/>
                  <a:pt x="5440856" y="3899028"/>
                  <a:pt x="5440856" y="3893971"/>
                </a:cubicBezTo>
                <a:cubicBezTo>
                  <a:pt x="5440856" y="3889393"/>
                  <a:pt x="5441574" y="3884994"/>
                  <a:pt x="5442860" y="3880835"/>
                </a:cubicBezTo>
                <a:cubicBezTo>
                  <a:pt x="5443100" y="3880027"/>
                  <a:pt x="5443370" y="3879249"/>
                  <a:pt x="5443638" y="3878441"/>
                </a:cubicBezTo>
                <a:cubicBezTo>
                  <a:pt x="5448845" y="3863599"/>
                  <a:pt x="5461652" y="3852348"/>
                  <a:pt x="5477453" y="3849385"/>
                </a:cubicBezTo>
                <a:lnTo>
                  <a:pt x="5477453" y="3711946"/>
                </a:lnTo>
                <a:cubicBezTo>
                  <a:pt x="5463987" y="3709821"/>
                  <a:pt x="5452226" y="3702610"/>
                  <a:pt x="5444207" y="3692286"/>
                </a:cubicBezTo>
                <a:close/>
                <a:moveTo>
                  <a:pt x="5037007" y="3692286"/>
                </a:moveTo>
                <a:lnTo>
                  <a:pt x="5018993" y="3702700"/>
                </a:lnTo>
                <a:cubicBezTo>
                  <a:pt x="5017377" y="3799173"/>
                  <a:pt x="4965669" y="3888735"/>
                  <a:pt x="4882901" y="3938378"/>
                </a:cubicBezTo>
                <a:lnTo>
                  <a:pt x="4882901" y="3958606"/>
                </a:lnTo>
                <a:lnTo>
                  <a:pt x="4882931" y="3958516"/>
                </a:lnTo>
                <a:cubicBezTo>
                  <a:pt x="4896307" y="3960491"/>
                  <a:pt x="4908067" y="3967553"/>
                  <a:pt x="4916177" y="3977637"/>
                </a:cubicBezTo>
                <a:lnTo>
                  <a:pt x="5036110" y="3908394"/>
                </a:lnTo>
                <a:cubicBezTo>
                  <a:pt x="5034555" y="3903876"/>
                  <a:pt x="5033656" y="3899028"/>
                  <a:pt x="5033656" y="3893971"/>
                </a:cubicBezTo>
                <a:cubicBezTo>
                  <a:pt x="5033656" y="3889393"/>
                  <a:pt x="5034375" y="3884994"/>
                  <a:pt x="5035661" y="3880835"/>
                </a:cubicBezTo>
                <a:cubicBezTo>
                  <a:pt x="5035901" y="3880027"/>
                  <a:pt x="5036169" y="3879249"/>
                  <a:pt x="5036439" y="3878441"/>
                </a:cubicBezTo>
                <a:cubicBezTo>
                  <a:pt x="5041645" y="3863599"/>
                  <a:pt x="5054453" y="3852348"/>
                  <a:pt x="5070252" y="3849385"/>
                </a:cubicBezTo>
                <a:lnTo>
                  <a:pt x="5070252" y="3711946"/>
                </a:lnTo>
                <a:cubicBezTo>
                  <a:pt x="5056788" y="3709821"/>
                  <a:pt x="5045027" y="3702610"/>
                  <a:pt x="5037007" y="3692286"/>
                </a:cubicBezTo>
                <a:close/>
                <a:moveTo>
                  <a:pt x="4629838" y="3692286"/>
                </a:moveTo>
                <a:lnTo>
                  <a:pt x="4611824" y="3702700"/>
                </a:lnTo>
                <a:cubicBezTo>
                  <a:pt x="4610207" y="3799173"/>
                  <a:pt x="4558499" y="3888735"/>
                  <a:pt x="4475731" y="3938378"/>
                </a:cubicBezTo>
                <a:lnTo>
                  <a:pt x="4475731" y="3958606"/>
                </a:lnTo>
                <a:lnTo>
                  <a:pt x="4475761" y="3958516"/>
                </a:lnTo>
                <a:cubicBezTo>
                  <a:pt x="4489137" y="3960491"/>
                  <a:pt x="4500896" y="3967553"/>
                  <a:pt x="4509006" y="3977637"/>
                </a:cubicBezTo>
                <a:lnTo>
                  <a:pt x="4628940" y="3908394"/>
                </a:lnTo>
                <a:cubicBezTo>
                  <a:pt x="4627383" y="3903876"/>
                  <a:pt x="4626486" y="3899028"/>
                  <a:pt x="4626486" y="3893971"/>
                </a:cubicBezTo>
                <a:cubicBezTo>
                  <a:pt x="4626486" y="3889393"/>
                  <a:pt x="4627204" y="3884994"/>
                  <a:pt x="4628491" y="3880835"/>
                </a:cubicBezTo>
                <a:cubicBezTo>
                  <a:pt x="4628730" y="3880027"/>
                  <a:pt x="4628999" y="3879249"/>
                  <a:pt x="4629269" y="3878441"/>
                </a:cubicBezTo>
                <a:cubicBezTo>
                  <a:pt x="4634475" y="3863599"/>
                  <a:pt x="4647283" y="3852348"/>
                  <a:pt x="4663082" y="3849385"/>
                </a:cubicBezTo>
                <a:lnTo>
                  <a:pt x="4663082" y="3711946"/>
                </a:lnTo>
                <a:cubicBezTo>
                  <a:pt x="4649617" y="3709821"/>
                  <a:pt x="4637858" y="3702610"/>
                  <a:pt x="4629838" y="3692286"/>
                </a:cubicBezTo>
                <a:close/>
                <a:moveTo>
                  <a:pt x="4222637" y="3692286"/>
                </a:moveTo>
                <a:lnTo>
                  <a:pt x="4204624" y="3702700"/>
                </a:lnTo>
                <a:cubicBezTo>
                  <a:pt x="4203009" y="3799173"/>
                  <a:pt x="4151300" y="3888735"/>
                  <a:pt x="4068531" y="3938378"/>
                </a:cubicBezTo>
                <a:lnTo>
                  <a:pt x="4068531" y="3958606"/>
                </a:lnTo>
                <a:lnTo>
                  <a:pt x="4068561" y="3958546"/>
                </a:lnTo>
                <a:cubicBezTo>
                  <a:pt x="4081937" y="3960521"/>
                  <a:pt x="4093697" y="3967583"/>
                  <a:pt x="4101806" y="3977667"/>
                </a:cubicBezTo>
                <a:lnTo>
                  <a:pt x="4221740" y="3908424"/>
                </a:lnTo>
                <a:cubicBezTo>
                  <a:pt x="4220184" y="3903906"/>
                  <a:pt x="4219286" y="3899058"/>
                  <a:pt x="4219286" y="3894001"/>
                </a:cubicBezTo>
                <a:cubicBezTo>
                  <a:pt x="4219286" y="3889423"/>
                  <a:pt x="4220004" y="3885024"/>
                  <a:pt x="4221291" y="3880865"/>
                </a:cubicBezTo>
                <a:cubicBezTo>
                  <a:pt x="4221530" y="3880057"/>
                  <a:pt x="4221800" y="3879249"/>
                  <a:pt x="4222069" y="3878471"/>
                </a:cubicBezTo>
                <a:cubicBezTo>
                  <a:pt x="4222069" y="3878441"/>
                  <a:pt x="4222069" y="3878441"/>
                  <a:pt x="4222069" y="3878441"/>
                </a:cubicBezTo>
                <a:cubicBezTo>
                  <a:pt x="4227276" y="3863599"/>
                  <a:pt x="4240083" y="3852348"/>
                  <a:pt x="4255884" y="3849385"/>
                </a:cubicBezTo>
                <a:lnTo>
                  <a:pt x="4255884" y="3711946"/>
                </a:lnTo>
                <a:cubicBezTo>
                  <a:pt x="4242417" y="3709821"/>
                  <a:pt x="4230657" y="3702610"/>
                  <a:pt x="4222637" y="3692286"/>
                </a:cubicBezTo>
                <a:close/>
                <a:moveTo>
                  <a:pt x="3815467" y="3692286"/>
                </a:moveTo>
                <a:lnTo>
                  <a:pt x="3797453" y="3702700"/>
                </a:lnTo>
                <a:cubicBezTo>
                  <a:pt x="3795837" y="3799173"/>
                  <a:pt x="3744130" y="3888735"/>
                  <a:pt x="3661361" y="3938378"/>
                </a:cubicBezTo>
                <a:lnTo>
                  <a:pt x="3661361" y="3958606"/>
                </a:lnTo>
                <a:lnTo>
                  <a:pt x="3661391" y="3958516"/>
                </a:lnTo>
                <a:cubicBezTo>
                  <a:pt x="3674767" y="3960491"/>
                  <a:pt x="3686527" y="3967553"/>
                  <a:pt x="3694636" y="3977637"/>
                </a:cubicBezTo>
                <a:lnTo>
                  <a:pt x="3814570" y="3908394"/>
                </a:lnTo>
                <a:cubicBezTo>
                  <a:pt x="3813014" y="3903876"/>
                  <a:pt x="3812116" y="3899028"/>
                  <a:pt x="3812116" y="3893971"/>
                </a:cubicBezTo>
                <a:cubicBezTo>
                  <a:pt x="3812116" y="3889393"/>
                  <a:pt x="3812834" y="3884994"/>
                  <a:pt x="3814121" y="3880835"/>
                </a:cubicBezTo>
                <a:cubicBezTo>
                  <a:pt x="3814360" y="3880027"/>
                  <a:pt x="3814630" y="3879249"/>
                  <a:pt x="3814899" y="3878441"/>
                </a:cubicBezTo>
                <a:cubicBezTo>
                  <a:pt x="3820106" y="3863599"/>
                  <a:pt x="3832913" y="3852348"/>
                  <a:pt x="3848713" y="3849385"/>
                </a:cubicBezTo>
                <a:lnTo>
                  <a:pt x="3848713" y="3711946"/>
                </a:lnTo>
                <a:cubicBezTo>
                  <a:pt x="3835247" y="3709821"/>
                  <a:pt x="3823487" y="3702610"/>
                  <a:pt x="3815467" y="3692286"/>
                </a:cubicBezTo>
                <a:close/>
                <a:moveTo>
                  <a:pt x="3408268" y="3692286"/>
                </a:moveTo>
                <a:lnTo>
                  <a:pt x="3390254" y="3702700"/>
                </a:lnTo>
                <a:cubicBezTo>
                  <a:pt x="3388638" y="3799173"/>
                  <a:pt x="3336930" y="3888735"/>
                  <a:pt x="3254161" y="3938378"/>
                </a:cubicBezTo>
                <a:lnTo>
                  <a:pt x="3254161" y="3958606"/>
                </a:lnTo>
                <a:lnTo>
                  <a:pt x="3254191" y="3958546"/>
                </a:lnTo>
                <a:cubicBezTo>
                  <a:pt x="3267567" y="3960521"/>
                  <a:pt x="3279327" y="3967583"/>
                  <a:pt x="3287436" y="3977667"/>
                </a:cubicBezTo>
                <a:lnTo>
                  <a:pt x="3407370" y="3908424"/>
                </a:lnTo>
                <a:cubicBezTo>
                  <a:pt x="3405814" y="3903906"/>
                  <a:pt x="3404916" y="3899058"/>
                  <a:pt x="3404916" y="3894001"/>
                </a:cubicBezTo>
                <a:cubicBezTo>
                  <a:pt x="3404916" y="3889423"/>
                  <a:pt x="3405635" y="3885024"/>
                  <a:pt x="3406921" y="3880865"/>
                </a:cubicBezTo>
                <a:cubicBezTo>
                  <a:pt x="3407161" y="3880057"/>
                  <a:pt x="3407430" y="3879249"/>
                  <a:pt x="3407699" y="3878471"/>
                </a:cubicBezTo>
                <a:cubicBezTo>
                  <a:pt x="3407699" y="3878441"/>
                  <a:pt x="3407699" y="3878441"/>
                  <a:pt x="3407699" y="3878441"/>
                </a:cubicBezTo>
                <a:cubicBezTo>
                  <a:pt x="3412906" y="3863599"/>
                  <a:pt x="3425713" y="3852348"/>
                  <a:pt x="3441513" y="3849385"/>
                </a:cubicBezTo>
                <a:lnTo>
                  <a:pt x="3441513" y="3711946"/>
                </a:lnTo>
                <a:cubicBezTo>
                  <a:pt x="3428047" y="3709821"/>
                  <a:pt x="3416287" y="3702610"/>
                  <a:pt x="3408268" y="3692286"/>
                </a:cubicBezTo>
                <a:close/>
                <a:moveTo>
                  <a:pt x="3001098" y="3692286"/>
                </a:moveTo>
                <a:lnTo>
                  <a:pt x="2983084" y="3702700"/>
                </a:lnTo>
                <a:cubicBezTo>
                  <a:pt x="2981468" y="3799173"/>
                  <a:pt x="2929760" y="3888735"/>
                  <a:pt x="2846991" y="3938378"/>
                </a:cubicBezTo>
                <a:lnTo>
                  <a:pt x="2846991" y="3958606"/>
                </a:lnTo>
                <a:lnTo>
                  <a:pt x="2847021" y="3958516"/>
                </a:lnTo>
                <a:cubicBezTo>
                  <a:pt x="2860397" y="3960491"/>
                  <a:pt x="2872157" y="3967553"/>
                  <a:pt x="2880266" y="3977637"/>
                </a:cubicBezTo>
                <a:lnTo>
                  <a:pt x="3000200" y="3908394"/>
                </a:lnTo>
                <a:cubicBezTo>
                  <a:pt x="2998644" y="3903876"/>
                  <a:pt x="2997746" y="3899028"/>
                  <a:pt x="2997746" y="3893971"/>
                </a:cubicBezTo>
                <a:cubicBezTo>
                  <a:pt x="2997746" y="3889393"/>
                  <a:pt x="2998464" y="3884994"/>
                  <a:pt x="2999751" y="3880835"/>
                </a:cubicBezTo>
                <a:cubicBezTo>
                  <a:pt x="2999991" y="3880027"/>
                  <a:pt x="3000260" y="3879249"/>
                  <a:pt x="3000529" y="3878441"/>
                </a:cubicBezTo>
                <a:cubicBezTo>
                  <a:pt x="3005736" y="3863599"/>
                  <a:pt x="3018543" y="3852348"/>
                  <a:pt x="3034343" y="3849385"/>
                </a:cubicBezTo>
                <a:lnTo>
                  <a:pt x="3034343" y="3711946"/>
                </a:lnTo>
                <a:cubicBezTo>
                  <a:pt x="3020877" y="3709821"/>
                  <a:pt x="3009117" y="3702610"/>
                  <a:pt x="3001098" y="3692286"/>
                </a:cubicBezTo>
                <a:close/>
                <a:moveTo>
                  <a:pt x="2593898" y="3692286"/>
                </a:moveTo>
                <a:lnTo>
                  <a:pt x="2575884" y="3702700"/>
                </a:lnTo>
                <a:cubicBezTo>
                  <a:pt x="2574268" y="3799173"/>
                  <a:pt x="2522560" y="3888735"/>
                  <a:pt x="2439792" y="3938378"/>
                </a:cubicBezTo>
                <a:lnTo>
                  <a:pt x="2439792" y="3958606"/>
                </a:lnTo>
                <a:lnTo>
                  <a:pt x="2439822" y="3958546"/>
                </a:lnTo>
                <a:cubicBezTo>
                  <a:pt x="2453197" y="3960521"/>
                  <a:pt x="2464957" y="3967583"/>
                  <a:pt x="2473067" y="3977667"/>
                </a:cubicBezTo>
                <a:lnTo>
                  <a:pt x="2593000" y="3908424"/>
                </a:lnTo>
                <a:cubicBezTo>
                  <a:pt x="2591444" y="3903906"/>
                  <a:pt x="2590547" y="3899058"/>
                  <a:pt x="2590547" y="3894001"/>
                </a:cubicBezTo>
                <a:cubicBezTo>
                  <a:pt x="2590547" y="3889423"/>
                  <a:pt x="2591265" y="3885024"/>
                  <a:pt x="2592551" y="3880865"/>
                </a:cubicBezTo>
                <a:cubicBezTo>
                  <a:pt x="2592791" y="3880057"/>
                  <a:pt x="2593060" y="3879249"/>
                  <a:pt x="2593330" y="3878471"/>
                </a:cubicBezTo>
                <a:cubicBezTo>
                  <a:pt x="2593330" y="3878441"/>
                  <a:pt x="2593330" y="3878441"/>
                  <a:pt x="2593330" y="3878441"/>
                </a:cubicBezTo>
                <a:cubicBezTo>
                  <a:pt x="2598536" y="3863599"/>
                  <a:pt x="2611343" y="3852348"/>
                  <a:pt x="2627143" y="3849385"/>
                </a:cubicBezTo>
                <a:lnTo>
                  <a:pt x="2627143" y="3711946"/>
                </a:lnTo>
                <a:cubicBezTo>
                  <a:pt x="2613678" y="3709821"/>
                  <a:pt x="2601918" y="3702610"/>
                  <a:pt x="2593898" y="3692286"/>
                </a:cubicBezTo>
                <a:close/>
                <a:moveTo>
                  <a:pt x="2186728" y="3692286"/>
                </a:moveTo>
                <a:lnTo>
                  <a:pt x="2168714" y="3702700"/>
                </a:lnTo>
                <a:cubicBezTo>
                  <a:pt x="2167098" y="3799173"/>
                  <a:pt x="2115390" y="3888735"/>
                  <a:pt x="2032622" y="3938378"/>
                </a:cubicBezTo>
                <a:lnTo>
                  <a:pt x="2032622" y="3958606"/>
                </a:lnTo>
                <a:lnTo>
                  <a:pt x="2032652" y="3958516"/>
                </a:lnTo>
                <a:cubicBezTo>
                  <a:pt x="2046028" y="3960491"/>
                  <a:pt x="2057787" y="3967553"/>
                  <a:pt x="2065897" y="3977637"/>
                </a:cubicBezTo>
                <a:lnTo>
                  <a:pt x="2185831" y="3908394"/>
                </a:lnTo>
                <a:cubicBezTo>
                  <a:pt x="2184274" y="3903876"/>
                  <a:pt x="2183377" y="3899028"/>
                  <a:pt x="2183377" y="3893971"/>
                </a:cubicBezTo>
                <a:cubicBezTo>
                  <a:pt x="2183377" y="3889393"/>
                  <a:pt x="2184095" y="3884994"/>
                  <a:pt x="2185382" y="3880835"/>
                </a:cubicBezTo>
                <a:cubicBezTo>
                  <a:pt x="2185621" y="3880027"/>
                  <a:pt x="2185890" y="3879249"/>
                  <a:pt x="2186160" y="3878441"/>
                </a:cubicBezTo>
                <a:cubicBezTo>
                  <a:pt x="2191366" y="3863599"/>
                  <a:pt x="2204173" y="3852348"/>
                  <a:pt x="2219973" y="3849385"/>
                </a:cubicBezTo>
                <a:lnTo>
                  <a:pt x="2219973" y="3711946"/>
                </a:lnTo>
                <a:cubicBezTo>
                  <a:pt x="2206508" y="3709821"/>
                  <a:pt x="2194748" y="3702610"/>
                  <a:pt x="2186728" y="3692286"/>
                </a:cubicBezTo>
                <a:close/>
                <a:moveTo>
                  <a:pt x="11551965" y="3692256"/>
                </a:moveTo>
                <a:lnTo>
                  <a:pt x="11533950" y="3702670"/>
                </a:lnTo>
                <a:cubicBezTo>
                  <a:pt x="11532334" y="3799143"/>
                  <a:pt x="11480626" y="3888705"/>
                  <a:pt x="11397858" y="3938348"/>
                </a:cubicBezTo>
                <a:lnTo>
                  <a:pt x="11397858" y="3958576"/>
                </a:lnTo>
                <a:cubicBezTo>
                  <a:pt x="11411234" y="3960551"/>
                  <a:pt x="11422994" y="3967613"/>
                  <a:pt x="11431103" y="3977697"/>
                </a:cubicBezTo>
                <a:lnTo>
                  <a:pt x="11551037" y="3908454"/>
                </a:lnTo>
                <a:cubicBezTo>
                  <a:pt x="11549481" y="3903936"/>
                  <a:pt x="11548583" y="3899088"/>
                  <a:pt x="11548583" y="3894031"/>
                </a:cubicBezTo>
                <a:cubicBezTo>
                  <a:pt x="11548583" y="3889453"/>
                  <a:pt x="11549301" y="3885054"/>
                  <a:pt x="11550588" y="3880895"/>
                </a:cubicBezTo>
                <a:cubicBezTo>
                  <a:pt x="11550827" y="3880087"/>
                  <a:pt x="11551097" y="3879279"/>
                  <a:pt x="11551366" y="3878471"/>
                </a:cubicBezTo>
                <a:lnTo>
                  <a:pt x="11551396" y="3878411"/>
                </a:lnTo>
                <a:cubicBezTo>
                  <a:pt x="11556603" y="3863569"/>
                  <a:pt x="11569409" y="3852318"/>
                  <a:pt x="11585209" y="3849355"/>
                </a:cubicBezTo>
                <a:lnTo>
                  <a:pt x="11585209" y="3711916"/>
                </a:lnTo>
                <a:cubicBezTo>
                  <a:pt x="11571744" y="3709792"/>
                  <a:pt x="11559984" y="3702580"/>
                  <a:pt x="11551965" y="3692256"/>
                </a:cubicBezTo>
                <a:close/>
                <a:moveTo>
                  <a:pt x="10737594" y="3692256"/>
                </a:moveTo>
                <a:lnTo>
                  <a:pt x="10719580" y="3702670"/>
                </a:lnTo>
                <a:cubicBezTo>
                  <a:pt x="10717965" y="3799143"/>
                  <a:pt x="10666257" y="3888705"/>
                  <a:pt x="10583488" y="3938348"/>
                </a:cubicBezTo>
                <a:lnTo>
                  <a:pt x="10583488" y="3958576"/>
                </a:lnTo>
                <a:cubicBezTo>
                  <a:pt x="10596865" y="3960551"/>
                  <a:pt x="10608624" y="3967613"/>
                  <a:pt x="10616733" y="3977697"/>
                </a:cubicBezTo>
                <a:lnTo>
                  <a:pt x="10736667" y="3908454"/>
                </a:lnTo>
                <a:cubicBezTo>
                  <a:pt x="10735111" y="3903936"/>
                  <a:pt x="10734213" y="3899088"/>
                  <a:pt x="10734213" y="3894031"/>
                </a:cubicBezTo>
                <a:cubicBezTo>
                  <a:pt x="10734213" y="3889453"/>
                  <a:pt x="10734932" y="3885054"/>
                  <a:pt x="10736218" y="3880895"/>
                </a:cubicBezTo>
                <a:cubicBezTo>
                  <a:pt x="10736458" y="3880087"/>
                  <a:pt x="10736727" y="3879279"/>
                  <a:pt x="10736996" y="3878471"/>
                </a:cubicBezTo>
                <a:lnTo>
                  <a:pt x="10737026" y="3878411"/>
                </a:lnTo>
                <a:cubicBezTo>
                  <a:pt x="10742233" y="3863569"/>
                  <a:pt x="10755040" y="3852318"/>
                  <a:pt x="10770840" y="3849355"/>
                </a:cubicBezTo>
                <a:lnTo>
                  <a:pt x="10770840" y="3711916"/>
                </a:lnTo>
                <a:cubicBezTo>
                  <a:pt x="10757374" y="3709792"/>
                  <a:pt x="10745614" y="3702580"/>
                  <a:pt x="10737594" y="3692256"/>
                </a:cubicBezTo>
                <a:close/>
                <a:moveTo>
                  <a:pt x="11144794" y="3692226"/>
                </a:moveTo>
                <a:lnTo>
                  <a:pt x="11126780" y="3702640"/>
                </a:lnTo>
                <a:cubicBezTo>
                  <a:pt x="11125164" y="3799113"/>
                  <a:pt x="11073456" y="3888675"/>
                  <a:pt x="10990688" y="3938318"/>
                </a:cubicBezTo>
                <a:lnTo>
                  <a:pt x="10990688" y="3958546"/>
                </a:lnTo>
                <a:cubicBezTo>
                  <a:pt x="11004064" y="3960521"/>
                  <a:pt x="11015824" y="3967583"/>
                  <a:pt x="11023933" y="3977667"/>
                </a:cubicBezTo>
                <a:lnTo>
                  <a:pt x="11143867" y="3908424"/>
                </a:lnTo>
                <a:cubicBezTo>
                  <a:pt x="11142311" y="3903906"/>
                  <a:pt x="11141413" y="3899058"/>
                  <a:pt x="11141413" y="3894001"/>
                </a:cubicBezTo>
                <a:cubicBezTo>
                  <a:pt x="11141413" y="3889423"/>
                  <a:pt x="11142132" y="3885024"/>
                  <a:pt x="11143418" y="3880865"/>
                </a:cubicBezTo>
                <a:cubicBezTo>
                  <a:pt x="11143658" y="3880057"/>
                  <a:pt x="11143927" y="3879279"/>
                  <a:pt x="11144196" y="3878471"/>
                </a:cubicBezTo>
                <a:lnTo>
                  <a:pt x="11144226" y="3878381"/>
                </a:lnTo>
                <a:cubicBezTo>
                  <a:pt x="11149433" y="3863539"/>
                  <a:pt x="11162240" y="3852288"/>
                  <a:pt x="11178040" y="3849325"/>
                </a:cubicBezTo>
                <a:lnTo>
                  <a:pt x="11178040" y="3711886"/>
                </a:lnTo>
                <a:cubicBezTo>
                  <a:pt x="11164574" y="3709762"/>
                  <a:pt x="11152814" y="3702550"/>
                  <a:pt x="11144794" y="3692226"/>
                </a:cubicBezTo>
                <a:close/>
                <a:moveTo>
                  <a:pt x="1372388" y="3692226"/>
                </a:moveTo>
                <a:lnTo>
                  <a:pt x="1354374" y="3702640"/>
                </a:lnTo>
                <a:cubicBezTo>
                  <a:pt x="1352758" y="3799113"/>
                  <a:pt x="1301050" y="3888675"/>
                  <a:pt x="1218282" y="3938318"/>
                </a:cubicBezTo>
                <a:lnTo>
                  <a:pt x="1218282" y="3958546"/>
                </a:lnTo>
                <a:cubicBezTo>
                  <a:pt x="1231658" y="3960521"/>
                  <a:pt x="1243418" y="3967583"/>
                  <a:pt x="1251527" y="3977667"/>
                </a:cubicBezTo>
                <a:lnTo>
                  <a:pt x="1371461" y="3908424"/>
                </a:lnTo>
                <a:cubicBezTo>
                  <a:pt x="1369905" y="3903906"/>
                  <a:pt x="1369007" y="3899058"/>
                  <a:pt x="1369007" y="3894001"/>
                </a:cubicBezTo>
                <a:cubicBezTo>
                  <a:pt x="1369007" y="3889423"/>
                  <a:pt x="1369725" y="3885024"/>
                  <a:pt x="1371012" y="3880865"/>
                </a:cubicBezTo>
                <a:cubicBezTo>
                  <a:pt x="1371251" y="3880057"/>
                  <a:pt x="1371521" y="3879249"/>
                  <a:pt x="1371790" y="3878471"/>
                </a:cubicBezTo>
                <a:cubicBezTo>
                  <a:pt x="1371790" y="3878441"/>
                  <a:pt x="1371790" y="3878441"/>
                  <a:pt x="1371790" y="3878441"/>
                </a:cubicBezTo>
                <a:cubicBezTo>
                  <a:pt x="1376996" y="3863599"/>
                  <a:pt x="1389804" y="3852348"/>
                  <a:pt x="1405603" y="3849385"/>
                </a:cubicBezTo>
                <a:lnTo>
                  <a:pt x="1405603" y="3711946"/>
                </a:lnTo>
                <a:lnTo>
                  <a:pt x="1405633" y="3711886"/>
                </a:lnTo>
                <a:cubicBezTo>
                  <a:pt x="1392168" y="3709762"/>
                  <a:pt x="1380408" y="3702550"/>
                  <a:pt x="1372388" y="3692226"/>
                </a:cubicBezTo>
                <a:close/>
                <a:moveTo>
                  <a:pt x="558048" y="3692226"/>
                </a:moveTo>
                <a:lnTo>
                  <a:pt x="540035" y="3702640"/>
                </a:lnTo>
                <a:cubicBezTo>
                  <a:pt x="538419" y="3799113"/>
                  <a:pt x="486711" y="3888675"/>
                  <a:pt x="403942" y="3938318"/>
                </a:cubicBezTo>
                <a:lnTo>
                  <a:pt x="403942" y="3958546"/>
                </a:lnTo>
                <a:cubicBezTo>
                  <a:pt x="417318" y="3960521"/>
                  <a:pt x="429078" y="3967583"/>
                  <a:pt x="437187" y="3977667"/>
                </a:cubicBezTo>
                <a:lnTo>
                  <a:pt x="557121" y="3908424"/>
                </a:lnTo>
                <a:cubicBezTo>
                  <a:pt x="555565" y="3903906"/>
                  <a:pt x="554667" y="3899058"/>
                  <a:pt x="554667" y="3894001"/>
                </a:cubicBezTo>
                <a:cubicBezTo>
                  <a:pt x="554667" y="3889423"/>
                  <a:pt x="555385" y="3885024"/>
                  <a:pt x="556672" y="3880865"/>
                </a:cubicBezTo>
                <a:cubicBezTo>
                  <a:pt x="556911" y="3880057"/>
                  <a:pt x="557181" y="3879249"/>
                  <a:pt x="557450" y="3878441"/>
                </a:cubicBezTo>
                <a:cubicBezTo>
                  <a:pt x="562657" y="3863599"/>
                  <a:pt x="575464" y="3852348"/>
                  <a:pt x="591264" y="3849385"/>
                </a:cubicBezTo>
                <a:lnTo>
                  <a:pt x="591264" y="3711946"/>
                </a:lnTo>
                <a:lnTo>
                  <a:pt x="591294" y="3711886"/>
                </a:lnTo>
                <a:cubicBezTo>
                  <a:pt x="577828" y="3709762"/>
                  <a:pt x="566068" y="3702550"/>
                  <a:pt x="558048" y="3692226"/>
                </a:cubicBezTo>
                <a:close/>
                <a:moveTo>
                  <a:pt x="1779588" y="3692196"/>
                </a:moveTo>
                <a:lnTo>
                  <a:pt x="1761574" y="3702610"/>
                </a:lnTo>
                <a:cubicBezTo>
                  <a:pt x="1759958" y="3799083"/>
                  <a:pt x="1708250" y="3888645"/>
                  <a:pt x="1625482" y="3938288"/>
                </a:cubicBezTo>
                <a:lnTo>
                  <a:pt x="1625482" y="3958516"/>
                </a:lnTo>
                <a:cubicBezTo>
                  <a:pt x="1638858" y="3960491"/>
                  <a:pt x="1650618" y="3967553"/>
                  <a:pt x="1658727" y="3977637"/>
                </a:cubicBezTo>
                <a:lnTo>
                  <a:pt x="1778661" y="3908394"/>
                </a:lnTo>
                <a:cubicBezTo>
                  <a:pt x="1777104" y="3903876"/>
                  <a:pt x="1776207" y="3899028"/>
                  <a:pt x="1776207" y="3893971"/>
                </a:cubicBezTo>
                <a:cubicBezTo>
                  <a:pt x="1776207" y="3889393"/>
                  <a:pt x="1776925" y="3884994"/>
                  <a:pt x="1778212" y="3880835"/>
                </a:cubicBezTo>
                <a:cubicBezTo>
                  <a:pt x="1778451" y="3880027"/>
                  <a:pt x="1778720" y="3879249"/>
                  <a:pt x="1778990" y="3878441"/>
                </a:cubicBezTo>
                <a:cubicBezTo>
                  <a:pt x="1784196" y="3863599"/>
                  <a:pt x="1797004" y="3852348"/>
                  <a:pt x="1812803" y="3849385"/>
                </a:cubicBezTo>
                <a:lnTo>
                  <a:pt x="1812803" y="3711946"/>
                </a:lnTo>
                <a:lnTo>
                  <a:pt x="1812833" y="3711856"/>
                </a:lnTo>
                <a:cubicBezTo>
                  <a:pt x="1799368" y="3709732"/>
                  <a:pt x="1787608" y="3702520"/>
                  <a:pt x="1779588" y="3692196"/>
                </a:cubicBezTo>
                <a:close/>
                <a:moveTo>
                  <a:pt x="965218" y="3692196"/>
                </a:moveTo>
                <a:lnTo>
                  <a:pt x="947204" y="3702610"/>
                </a:lnTo>
                <a:cubicBezTo>
                  <a:pt x="945589" y="3799083"/>
                  <a:pt x="893881" y="3888645"/>
                  <a:pt x="811112" y="3938288"/>
                </a:cubicBezTo>
                <a:lnTo>
                  <a:pt x="811112" y="3958516"/>
                </a:lnTo>
                <a:cubicBezTo>
                  <a:pt x="824488" y="3960491"/>
                  <a:pt x="836248" y="3967553"/>
                  <a:pt x="844357" y="3977637"/>
                </a:cubicBezTo>
                <a:lnTo>
                  <a:pt x="964291" y="3908394"/>
                </a:lnTo>
                <a:cubicBezTo>
                  <a:pt x="962735" y="3903876"/>
                  <a:pt x="961837" y="3899028"/>
                  <a:pt x="961837" y="3893971"/>
                </a:cubicBezTo>
                <a:cubicBezTo>
                  <a:pt x="961837" y="3889393"/>
                  <a:pt x="962555" y="3884994"/>
                  <a:pt x="963842" y="3880835"/>
                </a:cubicBezTo>
                <a:cubicBezTo>
                  <a:pt x="964081" y="3880027"/>
                  <a:pt x="964351" y="3879249"/>
                  <a:pt x="964620" y="3878441"/>
                </a:cubicBezTo>
                <a:cubicBezTo>
                  <a:pt x="969827" y="3863599"/>
                  <a:pt x="982634" y="3852348"/>
                  <a:pt x="998434" y="3849385"/>
                </a:cubicBezTo>
                <a:lnTo>
                  <a:pt x="998434" y="3711946"/>
                </a:lnTo>
                <a:lnTo>
                  <a:pt x="998464" y="3711856"/>
                </a:lnTo>
                <a:cubicBezTo>
                  <a:pt x="984998" y="3709732"/>
                  <a:pt x="973238" y="3702520"/>
                  <a:pt x="965218" y="3692196"/>
                </a:cubicBezTo>
                <a:close/>
                <a:moveTo>
                  <a:pt x="6666016" y="3692137"/>
                </a:moveTo>
                <a:lnTo>
                  <a:pt x="6647732" y="3702700"/>
                </a:lnTo>
                <a:cubicBezTo>
                  <a:pt x="6646117" y="3799173"/>
                  <a:pt x="6594409" y="3888735"/>
                  <a:pt x="6511640" y="3938378"/>
                </a:cubicBezTo>
                <a:lnTo>
                  <a:pt x="6511640" y="3958606"/>
                </a:lnTo>
                <a:lnTo>
                  <a:pt x="6511700" y="3958546"/>
                </a:lnTo>
                <a:cubicBezTo>
                  <a:pt x="6525076" y="3960521"/>
                  <a:pt x="6536836" y="3967583"/>
                  <a:pt x="6544945" y="3977667"/>
                </a:cubicBezTo>
                <a:lnTo>
                  <a:pt x="6664879" y="3908424"/>
                </a:lnTo>
                <a:cubicBezTo>
                  <a:pt x="6663323" y="3903906"/>
                  <a:pt x="6662425" y="3899058"/>
                  <a:pt x="6662425" y="3894001"/>
                </a:cubicBezTo>
                <a:cubicBezTo>
                  <a:pt x="6662425" y="3889423"/>
                  <a:pt x="6663143" y="3885024"/>
                  <a:pt x="6664430" y="3880865"/>
                </a:cubicBezTo>
                <a:cubicBezTo>
                  <a:pt x="6664669" y="3880057"/>
                  <a:pt x="6664938" y="3879249"/>
                  <a:pt x="6665208" y="3878471"/>
                </a:cubicBezTo>
                <a:cubicBezTo>
                  <a:pt x="6665208" y="3878441"/>
                  <a:pt x="6665208" y="3878441"/>
                  <a:pt x="6665208" y="3878441"/>
                </a:cubicBezTo>
                <a:cubicBezTo>
                  <a:pt x="6670414" y="3863599"/>
                  <a:pt x="6683222" y="3852348"/>
                  <a:pt x="6699022" y="3849385"/>
                </a:cubicBezTo>
                <a:lnTo>
                  <a:pt x="6699022" y="3711168"/>
                </a:lnTo>
                <a:cubicBezTo>
                  <a:pt x="6685736" y="3709133"/>
                  <a:pt x="6674065" y="3702161"/>
                  <a:pt x="6666016" y="3692137"/>
                </a:cubicBezTo>
                <a:close/>
                <a:moveTo>
                  <a:pt x="11797023" y="3669731"/>
                </a:moveTo>
                <a:cubicBezTo>
                  <a:pt x="11755923" y="3669731"/>
                  <a:pt x="11714823" y="3679255"/>
                  <a:pt x="11677314" y="3698301"/>
                </a:cubicBezTo>
                <a:lnTo>
                  <a:pt x="11763045" y="3747794"/>
                </a:lnTo>
                <a:cubicBezTo>
                  <a:pt x="11767129" y="3742977"/>
                  <a:pt x="11772224" y="3739034"/>
                  <a:pt x="11777999" y="3736296"/>
                </a:cubicBezTo>
                <a:lnTo>
                  <a:pt x="11797023" y="3732028"/>
                </a:lnTo>
                <a:lnTo>
                  <a:pt x="11816036" y="3736296"/>
                </a:lnTo>
                <a:cubicBezTo>
                  <a:pt x="11821808" y="3739034"/>
                  <a:pt x="11826903" y="3742977"/>
                  <a:pt x="11831002" y="3747794"/>
                </a:cubicBezTo>
                <a:lnTo>
                  <a:pt x="11916732" y="3698301"/>
                </a:lnTo>
                <a:cubicBezTo>
                  <a:pt x="11879223" y="3679255"/>
                  <a:pt x="11838123" y="3669731"/>
                  <a:pt x="11797023" y="3669731"/>
                </a:cubicBezTo>
                <a:close/>
                <a:moveTo>
                  <a:pt x="11389824" y="3669731"/>
                </a:moveTo>
                <a:cubicBezTo>
                  <a:pt x="11348724" y="3669731"/>
                  <a:pt x="11307624" y="3679255"/>
                  <a:pt x="11270115" y="3698301"/>
                </a:cubicBezTo>
                <a:lnTo>
                  <a:pt x="11355845" y="3747794"/>
                </a:lnTo>
                <a:cubicBezTo>
                  <a:pt x="11359930" y="3742977"/>
                  <a:pt x="11365024" y="3739034"/>
                  <a:pt x="11370800" y="3736296"/>
                </a:cubicBezTo>
                <a:lnTo>
                  <a:pt x="11389824" y="3732029"/>
                </a:lnTo>
                <a:lnTo>
                  <a:pt x="11408836" y="3736296"/>
                </a:lnTo>
                <a:cubicBezTo>
                  <a:pt x="11414608" y="3739034"/>
                  <a:pt x="11419702" y="3742977"/>
                  <a:pt x="11423802" y="3747794"/>
                </a:cubicBezTo>
                <a:lnTo>
                  <a:pt x="11509533" y="3698301"/>
                </a:lnTo>
                <a:cubicBezTo>
                  <a:pt x="11472024" y="3679255"/>
                  <a:pt x="11430924" y="3669731"/>
                  <a:pt x="11389824" y="3669731"/>
                </a:cubicBezTo>
                <a:close/>
                <a:moveTo>
                  <a:pt x="10982654" y="3669731"/>
                </a:moveTo>
                <a:cubicBezTo>
                  <a:pt x="10941554" y="3669731"/>
                  <a:pt x="10900454" y="3679255"/>
                  <a:pt x="10862945" y="3698301"/>
                </a:cubicBezTo>
                <a:lnTo>
                  <a:pt x="10948675" y="3747794"/>
                </a:lnTo>
                <a:cubicBezTo>
                  <a:pt x="10952759" y="3742977"/>
                  <a:pt x="10957854" y="3739034"/>
                  <a:pt x="10963629" y="3736296"/>
                </a:cubicBezTo>
                <a:lnTo>
                  <a:pt x="10982654" y="3732028"/>
                </a:lnTo>
                <a:lnTo>
                  <a:pt x="11001667" y="3736296"/>
                </a:lnTo>
                <a:cubicBezTo>
                  <a:pt x="11007438" y="3739034"/>
                  <a:pt x="11012533" y="3742977"/>
                  <a:pt x="11016632" y="3747794"/>
                </a:cubicBezTo>
                <a:lnTo>
                  <a:pt x="11102363" y="3698301"/>
                </a:lnTo>
                <a:cubicBezTo>
                  <a:pt x="11064854" y="3679255"/>
                  <a:pt x="11023754" y="3669731"/>
                  <a:pt x="10982654" y="3669731"/>
                </a:cubicBezTo>
                <a:close/>
                <a:moveTo>
                  <a:pt x="10575454" y="3669731"/>
                </a:moveTo>
                <a:cubicBezTo>
                  <a:pt x="10534354" y="3669731"/>
                  <a:pt x="10493254" y="3679255"/>
                  <a:pt x="10455745" y="3698301"/>
                </a:cubicBezTo>
                <a:lnTo>
                  <a:pt x="10541476" y="3747794"/>
                </a:lnTo>
                <a:cubicBezTo>
                  <a:pt x="10545560" y="3742977"/>
                  <a:pt x="10550655" y="3739034"/>
                  <a:pt x="10556430" y="3736296"/>
                </a:cubicBezTo>
                <a:lnTo>
                  <a:pt x="10575454" y="3732028"/>
                </a:lnTo>
                <a:lnTo>
                  <a:pt x="10594467" y="3736296"/>
                </a:lnTo>
                <a:cubicBezTo>
                  <a:pt x="10600238" y="3739034"/>
                  <a:pt x="10605332" y="3742977"/>
                  <a:pt x="10609432" y="3747794"/>
                </a:cubicBezTo>
                <a:lnTo>
                  <a:pt x="10695163" y="3698301"/>
                </a:lnTo>
                <a:cubicBezTo>
                  <a:pt x="10657653" y="3679255"/>
                  <a:pt x="10616553" y="3669731"/>
                  <a:pt x="10575454" y="3669731"/>
                </a:cubicBezTo>
                <a:close/>
                <a:moveTo>
                  <a:pt x="10168284" y="3669731"/>
                </a:moveTo>
                <a:cubicBezTo>
                  <a:pt x="10127184" y="3669731"/>
                  <a:pt x="10086083" y="3679255"/>
                  <a:pt x="10048574" y="3698301"/>
                </a:cubicBezTo>
                <a:lnTo>
                  <a:pt x="10134289" y="3747784"/>
                </a:lnTo>
                <a:lnTo>
                  <a:pt x="10134276" y="3747794"/>
                </a:lnTo>
                <a:lnTo>
                  <a:pt x="10134306" y="3747794"/>
                </a:lnTo>
                <a:lnTo>
                  <a:pt x="10134289" y="3747784"/>
                </a:lnTo>
                <a:lnTo>
                  <a:pt x="10149230" y="3736296"/>
                </a:lnTo>
                <a:cubicBezTo>
                  <a:pt x="10155005" y="3733559"/>
                  <a:pt x="10161461" y="3732025"/>
                  <a:pt x="10168269" y="3732025"/>
                </a:cubicBezTo>
                <a:cubicBezTo>
                  <a:pt x="10181884" y="3732025"/>
                  <a:pt x="10194063" y="3738159"/>
                  <a:pt x="10202262" y="3747794"/>
                </a:cubicBezTo>
                <a:lnTo>
                  <a:pt x="10287993" y="3698301"/>
                </a:lnTo>
                <a:cubicBezTo>
                  <a:pt x="10250484" y="3679255"/>
                  <a:pt x="10209384" y="3669731"/>
                  <a:pt x="10168284" y="3669731"/>
                </a:cubicBezTo>
                <a:close/>
                <a:moveTo>
                  <a:pt x="9761084" y="3669731"/>
                </a:moveTo>
                <a:cubicBezTo>
                  <a:pt x="9719984" y="3669731"/>
                  <a:pt x="9678884" y="3679255"/>
                  <a:pt x="9641375" y="3698301"/>
                </a:cubicBezTo>
                <a:lnTo>
                  <a:pt x="9727089" y="3747784"/>
                </a:lnTo>
                <a:lnTo>
                  <a:pt x="9727076" y="3747794"/>
                </a:lnTo>
                <a:lnTo>
                  <a:pt x="9727106" y="3747794"/>
                </a:lnTo>
                <a:lnTo>
                  <a:pt x="9727089" y="3747784"/>
                </a:lnTo>
                <a:lnTo>
                  <a:pt x="9742030" y="3736296"/>
                </a:lnTo>
                <a:cubicBezTo>
                  <a:pt x="9747806" y="3733559"/>
                  <a:pt x="9754262" y="3732025"/>
                  <a:pt x="9761069" y="3732025"/>
                </a:cubicBezTo>
                <a:cubicBezTo>
                  <a:pt x="9774685" y="3732025"/>
                  <a:pt x="9786863" y="3738159"/>
                  <a:pt x="9795062" y="3747794"/>
                </a:cubicBezTo>
                <a:lnTo>
                  <a:pt x="9880794" y="3698301"/>
                </a:lnTo>
                <a:cubicBezTo>
                  <a:pt x="9843285" y="3679255"/>
                  <a:pt x="9802184" y="3669731"/>
                  <a:pt x="9761084" y="3669731"/>
                </a:cubicBezTo>
                <a:close/>
                <a:moveTo>
                  <a:pt x="9353915" y="3669731"/>
                </a:moveTo>
                <a:cubicBezTo>
                  <a:pt x="9312814" y="3669731"/>
                  <a:pt x="9271714" y="3679255"/>
                  <a:pt x="9234205" y="3698301"/>
                </a:cubicBezTo>
                <a:lnTo>
                  <a:pt x="9319919" y="3747784"/>
                </a:lnTo>
                <a:lnTo>
                  <a:pt x="9319906" y="3747794"/>
                </a:lnTo>
                <a:lnTo>
                  <a:pt x="9319936" y="3747794"/>
                </a:lnTo>
                <a:lnTo>
                  <a:pt x="9319919" y="3747784"/>
                </a:lnTo>
                <a:lnTo>
                  <a:pt x="9334861" y="3736296"/>
                </a:lnTo>
                <a:cubicBezTo>
                  <a:pt x="9340636" y="3733559"/>
                  <a:pt x="9347091" y="3732025"/>
                  <a:pt x="9353899" y="3732025"/>
                </a:cubicBezTo>
                <a:cubicBezTo>
                  <a:pt x="9367515" y="3732025"/>
                  <a:pt x="9379694" y="3738159"/>
                  <a:pt x="9387893" y="3747794"/>
                </a:cubicBezTo>
                <a:lnTo>
                  <a:pt x="9473624" y="3698301"/>
                </a:lnTo>
                <a:cubicBezTo>
                  <a:pt x="9436114" y="3679255"/>
                  <a:pt x="9395014" y="3669731"/>
                  <a:pt x="9353915" y="3669731"/>
                </a:cubicBezTo>
                <a:close/>
                <a:moveTo>
                  <a:pt x="8946715" y="3669731"/>
                </a:moveTo>
                <a:cubicBezTo>
                  <a:pt x="8905615" y="3669731"/>
                  <a:pt x="8864514" y="3679255"/>
                  <a:pt x="8827005" y="3698301"/>
                </a:cubicBezTo>
                <a:lnTo>
                  <a:pt x="8912719" y="3747785"/>
                </a:lnTo>
                <a:lnTo>
                  <a:pt x="8912707" y="3747794"/>
                </a:lnTo>
                <a:lnTo>
                  <a:pt x="8912736" y="3747794"/>
                </a:lnTo>
                <a:lnTo>
                  <a:pt x="8912719" y="3747785"/>
                </a:lnTo>
                <a:lnTo>
                  <a:pt x="8927661" y="3736296"/>
                </a:lnTo>
                <a:cubicBezTo>
                  <a:pt x="8933436" y="3733559"/>
                  <a:pt x="8939892" y="3732025"/>
                  <a:pt x="8946699" y="3732025"/>
                </a:cubicBezTo>
                <a:cubicBezTo>
                  <a:pt x="8960315" y="3732025"/>
                  <a:pt x="8972494" y="3738159"/>
                  <a:pt x="8980693" y="3747794"/>
                </a:cubicBezTo>
                <a:lnTo>
                  <a:pt x="9066423" y="3698301"/>
                </a:lnTo>
                <a:cubicBezTo>
                  <a:pt x="9028914" y="3679255"/>
                  <a:pt x="8987815" y="3669731"/>
                  <a:pt x="8946715" y="3669731"/>
                </a:cubicBezTo>
                <a:close/>
                <a:moveTo>
                  <a:pt x="8539545" y="3669731"/>
                </a:moveTo>
                <a:cubicBezTo>
                  <a:pt x="8498445" y="3669731"/>
                  <a:pt x="8457345" y="3679255"/>
                  <a:pt x="8419836" y="3698301"/>
                </a:cubicBezTo>
                <a:lnTo>
                  <a:pt x="8505549" y="3747784"/>
                </a:lnTo>
                <a:lnTo>
                  <a:pt x="8505536" y="3747794"/>
                </a:lnTo>
                <a:lnTo>
                  <a:pt x="8505566" y="3747794"/>
                </a:lnTo>
                <a:lnTo>
                  <a:pt x="8505549" y="3747784"/>
                </a:lnTo>
                <a:lnTo>
                  <a:pt x="8520491" y="3736296"/>
                </a:lnTo>
                <a:cubicBezTo>
                  <a:pt x="8526267" y="3733559"/>
                  <a:pt x="8532723" y="3732025"/>
                  <a:pt x="8539530" y="3732025"/>
                </a:cubicBezTo>
                <a:cubicBezTo>
                  <a:pt x="8553145" y="3732025"/>
                  <a:pt x="8565324" y="3738159"/>
                  <a:pt x="8573523" y="3747794"/>
                </a:cubicBezTo>
                <a:lnTo>
                  <a:pt x="8659254" y="3698301"/>
                </a:lnTo>
                <a:cubicBezTo>
                  <a:pt x="8621745" y="3679255"/>
                  <a:pt x="8580645" y="3669731"/>
                  <a:pt x="8539545" y="3669731"/>
                </a:cubicBezTo>
                <a:close/>
                <a:moveTo>
                  <a:pt x="8132345" y="3669731"/>
                </a:moveTo>
                <a:cubicBezTo>
                  <a:pt x="8091245" y="3669731"/>
                  <a:pt x="8050145" y="3679255"/>
                  <a:pt x="8012636" y="3698301"/>
                </a:cubicBezTo>
                <a:lnTo>
                  <a:pt x="8098350" y="3747784"/>
                </a:lnTo>
                <a:lnTo>
                  <a:pt x="8098337" y="3747794"/>
                </a:lnTo>
                <a:lnTo>
                  <a:pt x="8098367" y="3747794"/>
                </a:lnTo>
                <a:lnTo>
                  <a:pt x="8098350" y="3747784"/>
                </a:lnTo>
                <a:lnTo>
                  <a:pt x="8113292" y="3736296"/>
                </a:lnTo>
                <a:cubicBezTo>
                  <a:pt x="8119067" y="3733559"/>
                  <a:pt x="8125523" y="3732025"/>
                  <a:pt x="8132330" y="3732025"/>
                </a:cubicBezTo>
                <a:cubicBezTo>
                  <a:pt x="8145945" y="3732025"/>
                  <a:pt x="8158124" y="3738159"/>
                  <a:pt x="8166323" y="3747794"/>
                </a:cubicBezTo>
                <a:lnTo>
                  <a:pt x="8252054" y="3698301"/>
                </a:lnTo>
                <a:cubicBezTo>
                  <a:pt x="8214545" y="3679255"/>
                  <a:pt x="8173445" y="3669731"/>
                  <a:pt x="8132345" y="3669731"/>
                </a:cubicBezTo>
                <a:close/>
                <a:moveTo>
                  <a:pt x="7725175" y="3669731"/>
                </a:moveTo>
                <a:cubicBezTo>
                  <a:pt x="7684075" y="3669731"/>
                  <a:pt x="7642975" y="3679255"/>
                  <a:pt x="7605466" y="3698301"/>
                </a:cubicBezTo>
                <a:lnTo>
                  <a:pt x="7691180" y="3747784"/>
                </a:lnTo>
                <a:lnTo>
                  <a:pt x="7691167" y="3747794"/>
                </a:lnTo>
                <a:lnTo>
                  <a:pt x="7691197" y="3747794"/>
                </a:lnTo>
                <a:lnTo>
                  <a:pt x="7691180" y="3747784"/>
                </a:lnTo>
                <a:lnTo>
                  <a:pt x="7706121" y="3736296"/>
                </a:lnTo>
                <a:cubicBezTo>
                  <a:pt x="7711897" y="3733559"/>
                  <a:pt x="7718353" y="3732025"/>
                  <a:pt x="7725160" y="3732025"/>
                </a:cubicBezTo>
                <a:cubicBezTo>
                  <a:pt x="7738775" y="3732025"/>
                  <a:pt x="7750955" y="3738159"/>
                  <a:pt x="7759154" y="3747794"/>
                </a:cubicBezTo>
                <a:lnTo>
                  <a:pt x="7844884" y="3698301"/>
                </a:lnTo>
                <a:cubicBezTo>
                  <a:pt x="7807375" y="3679255"/>
                  <a:pt x="7766275" y="3669731"/>
                  <a:pt x="7725175" y="3669731"/>
                </a:cubicBezTo>
                <a:close/>
                <a:moveTo>
                  <a:pt x="7318005" y="3669731"/>
                </a:moveTo>
                <a:cubicBezTo>
                  <a:pt x="7276905" y="3669731"/>
                  <a:pt x="7235805" y="3679255"/>
                  <a:pt x="7198296" y="3698301"/>
                </a:cubicBezTo>
                <a:lnTo>
                  <a:pt x="7284010" y="3747784"/>
                </a:lnTo>
                <a:lnTo>
                  <a:pt x="7283997" y="3747794"/>
                </a:lnTo>
                <a:lnTo>
                  <a:pt x="7284027" y="3747794"/>
                </a:lnTo>
                <a:lnTo>
                  <a:pt x="7284010" y="3747784"/>
                </a:lnTo>
                <a:lnTo>
                  <a:pt x="7298952" y="3736296"/>
                </a:lnTo>
                <a:cubicBezTo>
                  <a:pt x="7304727" y="3733559"/>
                  <a:pt x="7311183" y="3732025"/>
                  <a:pt x="7317991" y="3732025"/>
                </a:cubicBezTo>
                <a:cubicBezTo>
                  <a:pt x="7331605" y="3732025"/>
                  <a:pt x="7343784" y="3738159"/>
                  <a:pt x="7351983" y="3747794"/>
                </a:cubicBezTo>
                <a:lnTo>
                  <a:pt x="7437714" y="3698301"/>
                </a:lnTo>
                <a:cubicBezTo>
                  <a:pt x="7400205" y="3679255"/>
                  <a:pt x="7359105" y="3669731"/>
                  <a:pt x="7318005" y="3669731"/>
                </a:cubicBezTo>
                <a:close/>
                <a:moveTo>
                  <a:pt x="6910806" y="3669731"/>
                </a:moveTo>
                <a:cubicBezTo>
                  <a:pt x="6869706" y="3669731"/>
                  <a:pt x="6828606" y="3679255"/>
                  <a:pt x="6791096" y="3698301"/>
                </a:cubicBezTo>
                <a:lnTo>
                  <a:pt x="6876810" y="3747784"/>
                </a:lnTo>
                <a:lnTo>
                  <a:pt x="6876797" y="3747794"/>
                </a:lnTo>
                <a:lnTo>
                  <a:pt x="6876827" y="3747794"/>
                </a:lnTo>
                <a:lnTo>
                  <a:pt x="6876810" y="3747784"/>
                </a:lnTo>
                <a:lnTo>
                  <a:pt x="6891752" y="3736296"/>
                </a:lnTo>
                <a:cubicBezTo>
                  <a:pt x="6897527" y="3733559"/>
                  <a:pt x="6903983" y="3732025"/>
                  <a:pt x="6910791" y="3732025"/>
                </a:cubicBezTo>
                <a:cubicBezTo>
                  <a:pt x="6924406" y="3732025"/>
                  <a:pt x="6936584" y="3738159"/>
                  <a:pt x="6944783" y="3747794"/>
                </a:cubicBezTo>
                <a:lnTo>
                  <a:pt x="7030515" y="3698301"/>
                </a:lnTo>
                <a:cubicBezTo>
                  <a:pt x="6993006" y="3679255"/>
                  <a:pt x="6951906" y="3669731"/>
                  <a:pt x="6910806" y="3669731"/>
                </a:cubicBezTo>
                <a:close/>
                <a:moveTo>
                  <a:pt x="6503636" y="3669731"/>
                </a:moveTo>
                <a:cubicBezTo>
                  <a:pt x="6462536" y="3669731"/>
                  <a:pt x="6421436" y="3679255"/>
                  <a:pt x="6383926" y="3698301"/>
                </a:cubicBezTo>
                <a:lnTo>
                  <a:pt x="6469641" y="3747784"/>
                </a:lnTo>
                <a:lnTo>
                  <a:pt x="6469628" y="3747794"/>
                </a:lnTo>
                <a:lnTo>
                  <a:pt x="6469658" y="3747794"/>
                </a:lnTo>
                <a:lnTo>
                  <a:pt x="6469641" y="3747784"/>
                </a:lnTo>
                <a:lnTo>
                  <a:pt x="6484582" y="3736296"/>
                </a:lnTo>
                <a:cubicBezTo>
                  <a:pt x="6490357" y="3733559"/>
                  <a:pt x="6496813" y="3732025"/>
                  <a:pt x="6503621" y="3732025"/>
                </a:cubicBezTo>
                <a:cubicBezTo>
                  <a:pt x="6517236" y="3732025"/>
                  <a:pt x="6529415" y="3738159"/>
                  <a:pt x="6537614" y="3747794"/>
                </a:cubicBezTo>
                <a:lnTo>
                  <a:pt x="6623345" y="3698301"/>
                </a:lnTo>
                <a:cubicBezTo>
                  <a:pt x="6585836" y="3679255"/>
                  <a:pt x="6544736" y="3669731"/>
                  <a:pt x="6503636" y="3669731"/>
                </a:cubicBezTo>
                <a:close/>
                <a:moveTo>
                  <a:pt x="6096436" y="3669731"/>
                </a:moveTo>
                <a:cubicBezTo>
                  <a:pt x="6055336" y="3669731"/>
                  <a:pt x="6014236" y="3679255"/>
                  <a:pt x="5976726" y="3698301"/>
                </a:cubicBezTo>
                <a:lnTo>
                  <a:pt x="6062441" y="3747784"/>
                </a:lnTo>
                <a:lnTo>
                  <a:pt x="6062428" y="3747794"/>
                </a:lnTo>
                <a:lnTo>
                  <a:pt x="6062459" y="3747794"/>
                </a:lnTo>
                <a:lnTo>
                  <a:pt x="6062441" y="3747784"/>
                </a:lnTo>
                <a:lnTo>
                  <a:pt x="6077383" y="3736296"/>
                </a:lnTo>
                <a:cubicBezTo>
                  <a:pt x="6083158" y="3733559"/>
                  <a:pt x="6089614" y="3732025"/>
                  <a:pt x="6096421" y="3732025"/>
                </a:cubicBezTo>
                <a:cubicBezTo>
                  <a:pt x="6110036" y="3732025"/>
                  <a:pt x="6122215" y="3738159"/>
                  <a:pt x="6130414" y="3747794"/>
                </a:cubicBezTo>
                <a:lnTo>
                  <a:pt x="6216145" y="3698301"/>
                </a:lnTo>
                <a:cubicBezTo>
                  <a:pt x="6178636" y="3679255"/>
                  <a:pt x="6137536" y="3669731"/>
                  <a:pt x="6096436" y="3669731"/>
                </a:cubicBezTo>
                <a:close/>
                <a:moveTo>
                  <a:pt x="5689266" y="3669731"/>
                </a:moveTo>
                <a:cubicBezTo>
                  <a:pt x="5648166" y="3669731"/>
                  <a:pt x="5607066" y="3679255"/>
                  <a:pt x="5569557" y="3698301"/>
                </a:cubicBezTo>
                <a:lnTo>
                  <a:pt x="5655271" y="3747784"/>
                </a:lnTo>
                <a:lnTo>
                  <a:pt x="5655258" y="3747794"/>
                </a:lnTo>
                <a:lnTo>
                  <a:pt x="5655288" y="3747794"/>
                </a:lnTo>
                <a:lnTo>
                  <a:pt x="5655271" y="3747784"/>
                </a:lnTo>
                <a:lnTo>
                  <a:pt x="5670213" y="3736296"/>
                </a:lnTo>
                <a:cubicBezTo>
                  <a:pt x="5675988" y="3733559"/>
                  <a:pt x="5682444" y="3732025"/>
                  <a:pt x="5689251" y="3732025"/>
                </a:cubicBezTo>
                <a:cubicBezTo>
                  <a:pt x="5702866" y="3732025"/>
                  <a:pt x="5715045" y="3738159"/>
                  <a:pt x="5723244" y="3747794"/>
                </a:cubicBezTo>
                <a:lnTo>
                  <a:pt x="5808975" y="3698301"/>
                </a:lnTo>
                <a:cubicBezTo>
                  <a:pt x="5771466" y="3679255"/>
                  <a:pt x="5730366" y="3669731"/>
                  <a:pt x="5689266" y="3669731"/>
                </a:cubicBezTo>
                <a:close/>
                <a:moveTo>
                  <a:pt x="5282067" y="3669731"/>
                </a:moveTo>
                <a:cubicBezTo>
                  <a:pt x="5240966" y="3669731"/>
                  <a:pt x="5199866" y="3679255"/>
                  <a:pt x="5162357" y="3698301"/>
                </a:cubicBezTo>
                <a:lnTo>
                  <a:pt x="5248071" y="3747784"/>
                </a:lnTo>
                <a:lnTo>
                  <a:pt x="5248058" y="3747794"/>
                </a:lnTo>
                <a:lnTo>
                  <a:pt x="5248088" y="3747794"/>
                </a:lnTo>
                <a:lnTo>
                  <a:pt x="5248071" y="3747784"/>
                </a:lnTo>
                <a:lnTo>
                  <a:pt x="5263013" y="3736296"/>
                </a:lnTo>
                <a:cubicBezTo>
                  <a:pt x="5268788" y="3733559"/>
                  <a:pt x="5275244" y="3732025"/>
                  <a:pt x="5282051" y="3732025"/>
                </a:cubicBezTo>
                <a:cubicBezTo>
                  <a:pt x="5295667" y="3732025"/>
                  <a:pt x="5307845" y="3738159"/>
                  <a:pt x="5316044" y="3747794"/>
                </a:cubicBezTo>
                <a:lnTo>
                  <a:pt x="5401775" y="3698301"/>
                </a:lnTo>
                <a:cubicBezTo>
                  <a:pt x="5364266" y="3679255"/>
                  <a:pt x="5323166" y="3669731"/>
                  <a:pt x="5282067" y="3669731"/>
                </a:cubicBezTo>
                <a:close/>
                <a:moveTo>
                  <a:pt x="4874897" y="3669731"/>
                </a:moveTo>
                <a:cubicBezTo>
                  <a:pt x="4833796" y="3669731"/>
                  <a:pt x="4792696" y="3679255"/>
                  <a:pt x="4755187" y="3698301"/>
                </a:cubicBezTo>
                <a:lnTo>
                  <a:pt x="4840901" y="3747784"/>
                </a:lnTo>
                <a:lnTo>
                  <a:pt x="4840888" y="3747794"/>
                </a:lnTo>
                <a:lnTo>
                  <a:pt x="4840919" y="3747794"/>
                </a:lnTo>
                <a:lnTo>
                  <a:pt x="4840901" y="3747784"/>
                </a:lnTo>
                <a:lnTo>
                  <a:pt x="4855843" y="3736296"/>
                </a:lnTo>
                <a:cubicBezTo>
                  <a:pt x="4861618" y="3733559"/>
                  <a:pt x="4868074" y="3732025"/>
                  <a:pt x="4874881" y="3732025"/>
                </a:cubicBezTo>
                <a:cubicBezTo>
                  <a:pt x="4888496" y="3732025"/>
                  <a:pt x="4900676" y="3738159"/>
                  <a:pt x="4908876" y="3747794"/>
                </a:cubicBezTo>
                <a:lnTo>
                  <a:pt x="4994606" y="3698301"/>
                </a:lnTo>
                <a:cubicBezTo>
                  <a:pt x="4957097" y="3679255"/>
                  <a:pt x="4915997" y="3669731"/>
                  <a:pt x="4874897" y="3669731"/>
                </a:cubicBezTo>
                <a:close/>
                <a:moveTo>
                  <a:pt x="4467697" y="3669731"/>
                </a:moveTo>
                <a:cubicBezTo>
                  <a:pt x="4426597" y="3669731"/>
                  <a:pt x="4385497" y="3679255"/>
                  <a:pt x="4347987" y="3698301"/>
                </a:cubicBezTo>
                <a:lnTo>
                  <a:pt x="4433701" y="3747784"/>
                </a:lnTo>
                <a:lnTo>
                  <a:pt x="4433689" y="3747794"/>
                </a:lnTo>
                <a:lnTo>
                  <a:pt x="4433718" y="3747794"/>
                </a:lnTo>
                <a:lnTo>
                  <a:pt x="4433701" y="3747784"/>
                </a:lnTo>
                <a:lnTo>
                  <a:pt x="4448643" y="3736296"/>
                </a:lnTo>
                <a:cubicBezTo>
                  <a:pt x="4454418" y="3733559"/>
                  <a:pt x="4460874" y="3732025"/>
                  <a:pt x="4467681" y="3732025"/>
                </a:cubicBezTo>
                <a:cubicBezTo>
                  <a:pt x="4481297" y="3732025"/>
                  <a:pt x="4493476" y="3738159"/>
                  <a:pt x="4501675" y="3747794"/>
                </a:cubicBezTo>
                <a:lnTo>
                  <a:pt x="4587406" y="3698301"/>
                </a:lnTo>
                <a:cubicBezTo>
                  <a:pt x="4549897" y="3679255"/>
                  <a:pt x="4508797" y="3669731"/>
                  <a:pt x="4467697" y="3669731"/>
                </a:cubicBezTo>
                <a:close/>
                <a:moveTo>
                  <a:pt x="4060527" y="3669731"/>
                </a:moveTo>
                <a:cubicBezTo>
                  <a:pt x="4019427" y="3669731"/>
                  <a:pt x="3978327" y="3679255"/>
                  <a:pt x="3940817" y="3698301"/>
                </a:cubicBezTo>
                <a:lnTo>
                  <a:pt x="4026532" y="3747784"/>
                </a:lnTo>
                <a:lnTo>
                  <a:pt x="4026519" y="3747794"/>
                </a:lnTo>
                <a:lnTo>
                  <a:pt x="4026549" y="3747794"/>
                </a:lnTo>
                <a:lnTo>
                  <a:pt x="4026532" y="3747784"/>
                </a:lnTo>
                <a:lnTo>
                  <a:pt x="4041473" y="3736296"/>
                </a:lnTo>
                <a:cubicBezTo>
                  <a:pt x="4047248" y="3733559"/>
                  <a:pt x="4053704" y="3732025"/>
                  <a:pt x="4060512" y="3732025"/>
                </a:cubicBezTo>
                <a:cubicBezTo>
                  <a:pt x="4074127" y="3732025"/>
                  <a:pt x="4086306" y="3738159"/>
                  <a:pt x="4094505" y="3747794"/>
                </a:cubicBezTo>
                <a:lnTo>
                  <a:pt x="4180236" y="3698301"/>
                </a:lnTo>
                <a:cubicBezTo>
                  <a:pt x="4142727" y="3679255"/>
                  <a:pt x="4101627" y="3669731"/>
                  <a:pt x="4060527" y="3669731"/>
                </a:cubicBezTo>
                <a:close/>
                <a:moveTo>
                  <a:pt x="3653357" y="3669731"/>
                </a:moveTo>
                <a:cubicBezTo>
                  <a:pt x="3612257" y="3669731"/>
                  <a:pt x="3571157" y="3679255"/>
                  <a:pt x="3533647" y="3698301"/>
                </a:cubicBezTo>
                <a:lnTo>
                  <a:pt x="3619361" y="3747784"/>
                </a:lnTo>
                <a:lnTo>
                  <a:pt x="3619348" y="3747794"/>
                </a:lnTo>
                <a:lnTo>
                  <a:pt x="3619378" y="3747794"/>
                </a:lnTo>
                <a:lnTo>
                  <a:pt x="3619361" y="3747784"/>
                </a:lnTo>
                <a:lnTo>
                  <a:pt x="3634303" y="3736296"/>
                </a:lnTo>
                <a:cubicBezTo>
                  <a:pt x="3640078" y="3733559"/>
                  <a:pt x="3646534" y="3732025"/>
                  <a:pt x="3653341" y="3732025"/>
                </a:cubicBezTo>
                <a:cubicBezTo>
                  <a:pt x="3666957" y="3732025"/>
                  <a:pt x="3679136" y="3738159"/>
                  <a:pt x="3687335" y="3747794"/>
                </a:cubicBezTo>
                <a:lnTo>
                  <a:pt x="3773066" y="3698301"/>
                </a:lnTo>
                <a:cubicBezTo>
                  <a:pt x="3735557" y="3679255"/>
                  <a:pt x="3694457" y="3669731"/>
                  <a:pt x="3653357" y="3669731"/>
                </a:cubicBezTo>
                <a:close/>
                <a:moveTo>
                  <a:pt x="3246157" y="3669731"/>
                </a:moveTo>
                <a:cubicBezTo>
                  <a:pt x="3205057" y="3669731"/>
                  <a:pt x="3163957" y="3679255"/>
                  <a:pt x="3126448" y="3698301"/>
                </a:cubicBezTo>
                <a:lnTo>
                  <a:pt x="3212162" y="3747784"/>
                </a:lnTo>
                <a:lnTo>
                  <a:pt x="3212149" y="3747794"/>
                </a:lnTo>
                <a:lnTo>
                  <a:pt x="3212179" y="3747794"/>
                </a:lnTo>
                <a:lnTo>
                  <a:pt x="3212162" y="3747784"/>
                </a:lnTo>
                <a:lnTo>
                  <a:pt x="3227103" y="3736296"/>
                </a:lnTo>
                <a:cubicBezTo>
                  <a:pt x="3232878" y="3733559"/>
                  <a:pt x="3239334" y="3732025"/>
                  <a:pt x="3246142" y="3732025"/>
                </a:cubicBezTo>
                <a:cubicBezTo>
                  <a:pt x="3259757" y="3732025"/>
                  <a:pt x="3271936" y="3738159"/>
                  <a:pt x="3280135" y="3747794"/>
                </a:cubicBezTo>
                <a:lnTo>
                  <a:pt x="3365866" y="3698301"/>
                </a:lnTo>
                <a:cubicBezTo>
                  <a:pt x="3328357" y="3679255"/>
                  <a:pt x="3287257" y="3669731"/>
                  <a:pt x="3246157" y="3669731"/>
                </a:cubicBezTo>
                <a:close/>
                <a:moveTo>
                  <a:pt x="2838987" y="3669731"/>
                </a:moveTo>
                <a:cubicBezTo>
                  <a:pt x="2797887" y="3669731"/>
                  <a:pt x="2756787" y="3679255"/>
                  <a:pt x="2719278" y="3698301"/>
                </a:cubicBezTo>
                <a:lnTo>
                  <a:pt x="2804992" y="3747784"/>
                </a:lnTo>
                <a:lnTo>
                  <a:pt x="2804979" y="3747794"/>
                </a:lnTo>
                <a:lnTo>
                  <a:pt x="2805009" y="3747794"/>
                </a:lnTo>
                <a:lnTo>
                  <a:pt x="2804992" y="3747784"/>
                </a:lnTo>
                <a:lnTo>
                  <a:pt x="2819934" y="3736296"/>
                </a:lnTo>
                <a:cubicBezTo>
                  <a:pt x="2825709" y="3733559"/>
                  <a:pt x="2832165" y="3732025"/>
                  <a:pt x="2838972" y="3732025"/>
                </a:cubicBezTo>
                <a:cubicBezTo>
                  <a:pt x="2852587" y="3732025"/>
                  <a:pt x="2864766" y="3738159"/>
                  <a:pt x="2872965" y="3747794"/>
                </a:cubicBezTo>
                <a:lnTo>
                  <a:pt x="2958696" y="3698301"/>
                </a:lnTo>
                <a:cubicBezTo>
                  <a:pt x="2921187" y="3679255"/>
                  <a:pt x="2880087" y="3669731"/>
                  <a:pt x="2838987" y="3669731"/>
                </a:cubicBezTo>
                <a:close/>
                <a:moveTo>
                  <a:pt x="2431787" y="3669731"/>
                </a:moveTo>
                <a:cubicBezTo>
                  <a:pt x="2390687" y="3669731"/>
                  <a:pt x="2349587" y="3679255"/>
                  <a:pt x="2312078" y="3698301"/>
                </a:cubicBezTo>
                <a:lnTo>
                  <a:pt x="2397792" y="3747784"/>
                </a:lnTo>
                <a:lnTo>
                  <a:pt x="2397779" y="3747794"/>
                </a:lnTo>
                <a:lnTo>
                  <a:pt x="2397809" y="3747794"/>
                </a:lnTo>
                <a:lnTo>
                  <a:pt x="2397792" y="3747784"/>
                </a:lnTo>
                <a:lnTo>
                  <a:pt x="2412734" y="3736296"/>
                </a:lnTo>
                <a:cubicBezTo>
                  <a:pt x="2418509" y="3733559"/>
                  <a:pt x="2424965" y="3732025"/>
                  <a:pt x="2431772" y="3732025"/>
                </a:cubicBezTo>
                <a:cubicBezTo>
                  <a:pt x="2445387" y="3732025"/>
                  <a:pt x="2457566" y="3738159"/>
                  <a:pt x="2465765" y="3747794"/>
                </a:cubicBezTo>
                <a:lnTo>
                  <a:pt x="2551496" y="3698301"/>
                </a:lnTo>
                <a:cubicBezTo>
                  <a:pt x="2513987" y="3679255"/>
                  <a:pt x="2472887" y="3669731"/>
                  <a:pt x="2431787" y="3669731"/>
                </a:cubicBezTo>
                <a:close/>
                <a:moveTo>
                  <a:pt x="2024617" y="3669731"/>
                </a:moveTo>
                <a:cubicBezTo>
                  <a:pt x="1983517" y="3669731"/>
                  <a:pt x="1942417" y="3679255"/>
                  <a:pt x="1904908" y="3698301"/>
                </a:cubicBezTo>
                <a:lnTo>
                  <a:pt x="1990622" y="3747784"/>
                </a:lnTo>
                <a:lnTo>
                  <a:pt x="1990609" y="3747794"/>
                </a:lnTo>
                <a:lnTo>
                  <a:pt x="1990639" y="3747794"/>
                </a:lnTo>
                <a:lnTo>
                  <a:pt x="1990622" y="3747784"/>
                </a:lnTo>
                <a:lnTo>
                  <a:pt x="2005563" y="3736296"/>
                </a:lnTo>
                <a:cubicBezTo>
                  <a:pt x="2011339" y="3733559"/>
                  <a:pt x="2017795" y="3732025"/>
                  <a:pt x="2024602" y="3732025"/>
                </a:cubicBezTo>
                <a:cubicBezTo>
                  <a:pt x="2038218" y="3732025"/>
                  <a:pt x="2050396" y="3738159"/>
                  <a:pt x="2058595" y="3747794"/>
                </a:cubicBezTo>
                <a:lnTo>
                  <a:pt x="2144326" y="3698301"/>
                </a:lnTo>
                <a:cubicBezTo>
                  <a:pt x="2106817" y="3679255"/>
                  <a:pt x="2065717" y="3669731"/>
                  <a:pt x="2024617" y="3669731"/>
                </a:cubicBezTo>
                <a:close/>
                <a:moveTo>
                  <a:pt x="1617448" y="3669731"/>
                </a:moveTo>
                <a:cubicBezTo>
                  <a:pt x="1576348" y="3669731"/>
                  <a:pt x="1535248" y="3679255"/>
                  <a:pt x="1497738" y="3698301"/>
                </a:cubicBezTo>
                <a:lnTo>
                  <a:pt x="1583469" y="3747794"/>
                </a:lnTo>
                <a:cubicBezTo>
                  <a:pt x="1591638" y="3738159"/>
                  <a:pt x="1603847" y="3732025"/>
                  <a:pt x="1617462" y="3732025"/>
                </a:cubicBezTo>
                <a:cubicBezTo>
                  <a:pt x="1624270" y="3732025"/>
                  <a:pt x="1630719" y="3733559"/>
                  <a:pt x="1636490" y="3736296"/>
                </a:cubicBezTo>
                <a:lnTo>
                  <a:pt x="1651443" y="3747785"/>
                </a:lnTo>
                <a:lnTo>
                  <a:pt x="1651426" y="3747794"/>
                </a:lnTo>
                <a:lnTo>
                  <a:pt x="1651455" y="3747794"/>
                </a:lnTo>
                <a:lnTo>
                  <a:pt x="1651443" y="3747785"/>
                </a:lnTo>
                <a:lnTo>
                  <a:pt x="1737157" y="3698301"/>
                </a:lnTo>
                <a:cubicBezTo>
                  <a:pt x="1699648" y="3679255"/>
                  <a:pt x="1658548" y="3669731"/>
                  <a:pt x="1617448" y="3669731"/>
                </a:cubicBezTo>
                <a:close/>
                <a:moveTo>
                  <a:pt x="1210248" y="3669731"/>
                </a:moveTo>
                <a:cubicBezTo>
                  <a:pt x="1169148" y="3669731"/>
                  <a:pt x="1128048" y="3679255"/>
                  <a:pt x="1090538" y="3698301"/>
                </a:cubicBezTo>
                <a:lnTo>
                  <a:pt x="1176269" y="3747794"/>
                </a:lnTo>
                <a:cubicBezTo>
                  <a:pt x="1184438" y="3738159"/>
                  <a:pt x="1196647" y="3732025"/>
                  <a:pt x="1210262" y="3732025"/>
                </a:cubicBezTo>
                <a:cubicBezTo>
                  <a:pt x="1217070" y="3732025"/>
                  <a:pt x="1223519" y="3733559"/>
                  <a:pt x="1229291" y="3736296"/>
                </a:cubicBezTo>
                <a:lnTo>
                  <a:pt x="1244243" y="3747784"/>
                </a:lnTo>
                <a:lnTo>
                  <a:pt x="1244226" y="3747794"/>
                </a:lnTo>
                <a:lnTo>
                  <a:pt x="1244256" y="3747794"/>
                </a:lnTo>
                <a:lnTo>
                  <a:pt x="1244243" y="3747784"/>
                </a:lnTo>
                <a:lnTo>
                  <a:pt x="1329957" y="3698301"/>
                </a:lnTo>
                <a:cubicBezTo>
                  <a:pt x="1292448" y="3679255"/>
                  <a:pt x="1251348" y="3669731"/>
                  <a:pt x="1210248" y="3669731"/>
                </a:cubicBezTo>
                <a:close/>
                <a:moveTo>
                  <a:pt x="803078" y="3669731"/>
                </a:moveTo>
                <a:cubicBezTo>
                  <a:pt x="761978" y="3669731"/>
                  <a:pt x="720878" y="3679255"/>
                  <a:pt x="683368" y="3698301"/>
                </a:cubicBezTo>
                <a:lnTo>
                  <a:pt x="769099" y="3747794"/>
                </a:lnTo>
                <a:cubicBezTo>
                  <a:pt x="777269" y="3738159"/>
                  <a:pt x="789477" y="3732025"/>
                  <a:pt x="803093" y="3732025"/>
                </a:cubicBezTo>
                <a:cubicBezTo>
                  <a:pt x="809901" y="3732025"/>
                  <a:pt x="816349" y="3733559"/>
                  <a:pt x="822121" y="3736296"/>
                </a:cubicBezTo>
                <a:lnTo>
                  <a:pt x="837073" y="3747784"/>
                </a:lnTo>
                <a:lnTo>
                  <a:pt x="837056" y="3747794"/>
                </a:lnTo>
                <a:lnTo>
                  <a:pt x="837086" y="3747794"/>
                </a:lnTo>
                <a:lnTo>
                  <a:pt x="837073" y="3747784"/>
                </a:lnTo>
                <a:lnTo>
                  <a:pt x="922787" y="3698301"/>
                </a:lnTo>
                <a:cubicBezTo>
                  <a:pt x="885278" y="3679255"/>
                  <a:pt x="844178" y="3669731"/>
                  <a:pt x="803078" y="3669731"/>
                </a:cubicBezTo>
                <a:close/>
                <a:moveTo>
                  <a:pt x="395878" y="3669731"/>
                </a:moveTo>
                <a:cubicBezTo>
                  <a:pt x="354778" y="3669731"/>
                  <a:pt x="313678" y="3679255"/>
                  <a:pt x="276169" y="3698301"/>
                </a:cubicBezTo>
                <a:lnTo>
                  <a:pt x="361900" y="3747794"/>
                </a:lnTo>
                <a:cubicBezTo>
                  <a:pt x="370069" y="3738159"/>
                  <a:pt x="382278" y="3732025"/>
                  <a:pt x="395893" y="3732025"/>
                </a:cubicBezTo>
                <a:cubicBezTo>
                  <a:pt x="402701" y="3732025"/>
                  <a:pt x="409149" y="3733559"/>
                  <a:pt x="414921" y="3736296"/>
                </a:cubicBezTo>
                <a:lnTo>
                  <a:pt x="429873" y="3747784"/>
                </a:lnTo>
                <a:lnTo>
                  <a:pt x="429856" y="3747794"/>
                </a:lnTo>
                <a:lnTo>
                  <a:pt x="429886" y="3747794"/>
                </a:lnTo>
                <a:lnTo>
                  <a:pt x="429873" y="3747784"/>
                </a:lnTo>
                <a:lnTo>
                  <a:pt x="515587" y="3698301"/>
                </a:lnTo>
                <a:cubicBezTo>
                  <a:pt x="478078" y="3679255"/>
                  <a:pt x="436978" y="3669731"/>
                  <a:pt x="395878" y="3669731"/>
                </a:cubicBezTo>
                <a:close/>
                <a:moveTo>
                  <a:pt x="11947763" y="3659251"/>
                </a:moveTo>
                <a:lnTo>
                  <a:pt x="11947765" y="3659270"/>
                </a:lnTo>
                <a:lnTo>
                  <a:pt x="11947763" y="3659281"/>
                </a:lnTo>
                <a:close/>
                <a:moveTo>
                  <a:pt x="6711111" y="3624779"/>
                </a:moveTo>
                <a:cubicBezTo>
                  <a:pt x="6691241" y="3624779"/>
                  <a:pt x="6675053" y="3640967"/>
                  <a:pt x="6675053" y="3660867"/>
                </a:cubicBezTo>
                <a:cubicBezTo>
                  <a:pt x="6675053" y="3676666"/>
                  <a:pt x="6685286" y="3690072"/>
                  <a:pt x="6699440" y="3694950"/>
                </a:cubicBezTo>
                <a:cubicBezTo>
                  <a:pt x="6701954" y="3695518"/>
                  <a:pt x="6704558" y="3695847"/>
                  <a:pt x="6707251" y="3695847"/>
                </a:cubicBezTo>
                <a:cubicBezTo>
                  <a:pt x="6727329" y="3695698"/>
                  <a:pt x="6743637" y="3679329"/>
                  <a:pt x="6743637" y="3659221"/>
                </a:cubicBezTo>
                <a:cubicBezTo>
                  <a:pt x="6743637" y="3646144"/>
                  <a:pt x="6736696" y="3634653"/>
                  <a:pt x="6726341" y="3628190"/>
                </a:cubicBezTo>
                <a:cubicBezTo>
                  <a:pt x="6721704" y="3626035"/>
                  <a:pt x="6716556" y="3624779"/>
                  <a:pt x="6711111" y="3624779"/>
                </a:cubicBezTo>
                <a:close/>
                <a:moveTo>
                  <a:pt x="1821062" y="3623432"/>
                </a:moveTo>
                <a:cubicBezTo>
                  <a:pt x="1804784" y="3623432"/>
                  <a:pt x="1790959" y="3634115"/>
                  <a:pt x="1786201" y="3648837"/>
                </a:cubicBezTo>
                <a:cubicBezTo>
                  <a:pt x="1785214" y="3652159"/>
                  <a:pt x="1784675" y="3655630"/>
                  <a:pt x="1784675" y="3659251"/>
                </a:cubicBezTo>
                <a:cubicBezTo>
                  <a:pt x="1784675" y="3679389"/>
                  <a:pt x="1800983" y="3695758"/>
                  <a:pt x="1821062" y="3695877"/>
                </a:cubicBezTo>
                <a:cubicBezTo>
                  <a:pt x="1841141" y="3695728"/>
                  <a:pt x="1857449" y="3679359"/>
                  <a:pt x="1857449" y="3659251"/>
                </a:cubicBezTo>
                <a:cubicBezTo>
                  <a:pt x="1857449" y="3655630"/>
                  <a:pt x="1856911" y="3652129"/>
                  <a:pt x="1855923" y="3648837"/>
                </a:cubicBezTo>
                <a:cubicBezTo>
                  <a:pt x="1851165" y="3634115"/>
                  <a:pt x="1837341" y="3623432"/>
                  <a:pt x="1821062" y="3623432"/>
                </a:cubicBezTo>
                <a:close/>
                <a:moveTo>
                  <a:pt x="1413862" y="3623432"/>
                </a:moveTo>
                <a:cubicBezTo>
                  <a:pt x="1397584" y="3623432"/>
                  <a:pt x="1383759" y="3634115"/>
                  <a:pt x="1379001" y="3648837"/>
                </a:cubicBezTo>
                <a:cubicBezTo>
                  <a:pt x="1378014" y="3652159"/>
                  <a:pt x="1377475" y="3655630"/>
                  <a:pt x="1377475" y="3659251"/>
                </a:cubicBezTo>
                <a:cubicBezTo>
                  <a:pt x="1377475" y="3679389"/>
                  <a:pt x="1393784" y="3695758"/>
                  <a:pt x="1413862" y="3695877"/>
                </a:cubicBezTo>
                <a:cubicBezTo>
                  <a:pt x="1433941" y="3695728"/>
                  <a:pt x="1450249" y="3679359"/>
                  <a:pt x="1450249" y="3659251"/>
                </a:cubicBezTo>
                <a:cubicBezTo>
                  <a:pt x="1450249" y="3655630"/>
                  <a:pt x="1449711" y="3652129"/>
                  <a:pt x="1448723" y="3648837"/>
                </a:cubicBezTo>
                <a:cubicBezTo>
                  <a:pt x="1443965" y="3634115"/>
                  <a:pt x="1430141" y="3623432"/>
                  <a:pt x="1413862" y="3623432"/>
                </a:cubicBezTo>
                <a:close/>
                <a:moveTo>
                  <a:pt x="1006693" y="3623432"/>
                </a:moveTo>
                <a:cubicBezTo>
                  <a:pt x="990414" y="3623432"/>
                  <a:pt x="976589" y="3634115"/>
                  <a:pt x="971831" y="3648837"/>
                </a:cubicBezTo>
                <a:cubicBezTo>
                  <a:pt x="970844" y="3652159"/>
                  <a:pt x="970305" y="3655630"/>
                  <a:pt x="970305" y="3659251"/>
                </a:cubicBezTo>
                <a:cubicBezTo>
                  <a:pt x="970305" y="3679389"/>
                  <a:pt x="986614" y="3695758"/>
                  <a:pt x="1006693" y="3695877"/>
                </a:cubicBezTo>
                <a:cubicBezTo>
                  <a:pt x="1026771" y="3695728"/>
                  <a:pt x="1043080" y="3679359"/>
                  <a:pt x="1043080" y="3659251"/>
                </a:cubicBezTo>
                <a:cubicBezTo>
                  <a:pt x="1043080" y="3655630"/>
                  <a:pt x="1042541" y="3652129"/>
                  <a:pt x="1041553" y="3648837"/>
                </a:cubicBezTo>
                <a:cubicBezTo>
                  <a:pt x="1036796" y="3634115"/>
                  <a:pt x="1022971" y="3623432"/>
                  <a:pt x="1006693" y="3623432"/>
                </a:cubicBezTo>
                <a:close/>
                <a:moveTo>
                  <a:pt x="599493" y="3623432"/>
                </a:moveTo>
                <a:cubicBezTo>
                  <a:pt x="583214" y="3623432"/>
                  <a:pt x="569390" y="3634115"/>
                  <a:pt x="564632" y="3648837"/>
                </a:cubicBezTo>
                <a:cubicBezTo>
                  <a:pt x="563644" y="3652159"/>
                  <a:pt x="563106" y="3655630"/>
                  <a:pt x="563106" y="3659251"/>
                </a:cubicBezTo>
                <a:cubicBezTo>
                  <a:pt x="563106" y="3679389"/>
                  <a:pt x="579414" y="3695758"/>
                  <a:pt x="599493" y="3695877"/>
                </a:cubicBezTo>
                <a:cubicBezTo>
                  <a:pt x="619571" y="3695728"/>
                  <a:pt x="635880" y="3679359"/>
                  <a:pt x="635880" y="3659251"/>
                </a:cubicBezTo>
                <a:cubicBezTo>
                  <a:pt x="635880" y="3655630"/>
                  <a:pt x="635341" y="3652129"/>
                  <a:pt x="634354" y="3648837"/>
                </a:cubicBezTo>
                <a:cubicBezTo>
                  <a:pt x="629596" y="3634115"/>
                  <a:pt x="615771" y="3623432"/>
                  <a:pt x="599493" y="3623432"/>
                </a:cubicBezTo>
                <a:close/>
                <a:moveTo>
                  <a:pt x="192323" y="3623432"/>
                </a:moveTo>
                <a:cubicBezTo>
                  <a:pt x="176044" y="3623432"/>
                  <a:pt x="162220" y="3634115"/>
                  <a:pt x="157462" y="3648837"/>
                </a:cubicBezTo>
                <a:cubicBezTo>
                  <a:pt x="156474" y="3652159"/>
                  <a:pt x="155936" y="3655630"/>
                  <a:pt x="155936" y="3659251"/>
                </a:cubicBezTo>
                <a:cubicBezTo>
                  <a:pt x="155936" y="3679389"/>
                  <a:pt x="172244" y="3695758"/>
                  <a:pt x="192323" y="3695877"/>
                </a:cubicBezTo>
                <a:cubicBezTo>
                  <a:pt x="212401" y="3695728"/>
                  <a:pt x="228710" y="3679359"/>
                  <a:pt x="228710" y="3659251"/>
                </a:cubicBezTo>
                <a:cubicBezTo>
                  <a:pt x="228710" y="3655630"/>
                  <a:pt x="228171" y="3652129"/>
                  <a:pt x="227184" y="3648837"/>
                </a:cubicBezTo>
                <a:cubicBezTo>
                  <a:pt x="222426" y="3634115"/>
                  <a:pt x="208601" y="3623432"/>
                  <a:pt x="192323" y="3623432"/>
                </a:cubicBezTo>
                <a:close/>
                <a:moveTo>
                  <a:pt x="12000608" y="3623402"/>
                </a:moveTo>
                <a:cubicBezTo>
                  <a:pt x="11984330" y="3623402"/>
                  <a:pt x="11970505" y="3634085"/>
                  <a:pt x="11965748" y="3648807"/>
                </a:cubicBezTo>
                <a:cubicBezTo>
                  <a:pt x="11964760" y="3652129"/>
                  <a:pt x="11964221" y="3655600"/>
                  <a:pt x="11964221" y="3659221"/>
                </a:cubicBezTo>
                <a:cubicBezTo>
                  <a:pt x="11964221" y="3679359"/>
                  <a:pt x="11980530" y="3695728"/>
                  <a:pt x="12000608" y="3695847"/>
                </a:cubicBezTo>
                <a:cubicBezTo>
                  <a:pt x="12020687" y="3695698"/>
                  <a:pt x="12036996" y="3679329"/>
                  <a:pt x="12036996" y="3659221"/>
                </a:cubicBezTo>
                <a:cubicBezTo>
                  <a:pt x="12036996" y="3655600"/>
                  <a:pt x="12036457" y="3652099"/>
                  <a:pt x="12035469" y="3648807"/>
                </a:cubicBezTo>
                <a:cubicBezTo>
                  <a:pt x="12030712" y="3634085"/>
                  <a:pt x="12016886" y="3623402"/>
                  <a:pt x="12000608" y="3623402"/>
                </a:cubicBezTo>
                <a:close/>
                <a:moveTo>
                  <a:pt x="11593438" y="3623402"/>
                </a:moveTo>
                <a:cubicBezTo>
                  <a:pt x="11577160" y="3623402"/>
                  <a:pt x="11563336" y="3634085"/>
                  <a:pt x="11558578" y="3648807"/>
                </a:cubicBezTo>
                <a:cubicBezTo>
                  <a:pt x="11557590" y="3652129"/>
                  <a:pt x="11557051" y="3655600"/>
                  <a:pt x="11557051" y="3659221"/>
                </a:cubicBezTo>
                <a:cubicBezTo>
                  <a:pt x="11557051" y="3679359"/>
                  <a:pt x="11573360" y="3695728"/>
                  <a:pt x="11593438" y="3695847"/>
                </a:cubicBezTo>
                <a:cubicBezTo>
                  <a:pt x="11613517" y="3695698"/>
                  <a:pt x="11629826" y="3679329"/>
                  <a:pt x="11629826" y="3659221"/>
                </a:cubicBezTo>
                <a:cubicBezTo>
                  <a:pt x="11629826" y="3655600"/>
                  <a:pt x="11629287" y="3652099"/>
                  <a:pt x="11628300" y="3648807"/>
                </a:cubicBezTo>
                <a:cubicBezTo>
                  <a:pt x="11623541" y="3634085"/>
                  <a:pt x="11609717" y="3623402"/>
                  <a:pt x="11593438" y="3623402"/>
                </a:cubicBezTo>
                <a:close/>
                <a:moveTo>
                  <a:pt x="11186239" y="3623402"/>
                </a:moveTo>
                <a:cubicBezTo>
                  <a:pt x="11169960" y="3623402"/>
                  <a:pt x="11156136" y="3634085"/>
                  <a:pt x="11151377" y="3648807"/>
                </a:cubicBezTo>
                <a:cubicBezTo>
                  <a:pt x="11150390" y="3652129"/>
                  <a:pt x="11149851" y="3655600"/>
                  <a:pt x="11149851" y="3659221"/>
                </a:cubicBezTo>
                <a:cubicBezTo>
                  <a:pt x="11149851" y="3679359"/>
                  <a:pt x="11166160" y="3695728"/>
                  <a:pt x="11186239" y="3695847"/>
                </a:cubicBezTo>
                <a:cubicBezTo>
                  <a:pt x="11206317" y="3695698"/>
                  <a:pt x="11222626" y="3679329"/>
                  <a:pt x="11222626" y="3659221"/>
                </a:cubicBezTo>
                <a:cubicBezTo>
                  <a:pt x="11222626" y="3655600"/>
                  <a:pt x="11222087" y="3652099"/>
                  <a:pt x="11221100" y="3648807"/>
                </a:cubicBezTo>
                <a:cubicBezTo>
                  <a:pt x="11216341" y="3634085"/>
                  <a:pt x="11202517" y="3623402"/>
                  <a:pt x="11186239" y="3623402"/>
                </a:cubicBezTo>
                <a:close/>
                <a:moveTo>
                  <a:pt x="10779069" y="3623402"/>
                </a:moveTo>
                <a:cubicBezTo>
                  <a:pt x="10762791" y="3623402"/>
                  <a:pt x="10748965" y="3634085"/>
                  <a:pt x="10744208" y="3648807"/>
                </a:cubicBezTo>
                <a:cubicBezTo>
                  <a:pt x="10743220" y="3652129"/>
                  <a:pt x="10742682" y="3655600"/>
                  <a:pt x="10742682" y="3659221"/>
                </a:cubicBezTo>
                <a:cubicBezTo>
                  <a:pt x="10742682" y="3679359"/>
                  <a:pt x="10758990" y="3695728"/>
                  <a:pt x="10779069" y="3695847"/>
                </a:cubicBezTo>
                <a:cubicBezTo>
                  <a:pt x="10799147" y="3695698"/>
                  <a:pt x="10815456" y="3679329"/>
                  <a:pt x="10815456" y="3659221"/>
                </a:cubicBezTo>
                <a:cubicBezTo>
                  <a:pt x="10815456" y="3655600"/>
                  <a:pt x="10814917" y="3652099"/>
                  <a:pt x="10813929" y="3648807"/>
                </a:cubicBezTo>
                <a:cubicBezTo>
                  <a:pt x="10809172" y="3634085"/>
                  <a:pt x="10795347" y="3623402"/>
                  <a:pt x="10779069" y="3623402"/>
                </a:cubicBezTo>
                <a:close/>
                <a:moveTo>
                  <a:pt x="10371899" y="3623402"/>
                </a:moveTo>
                <a:cubicBezTo>
                  <a:pt x="10355620" y="3623402"/>
                  <a:pt x="10341795" y="3634085"/>
                  <a:pt x="10337038" y="3648807"/>
                </a:cubicBezTo>
                <a:cubicBezTo>
                  <a:pt x="10336050" y="3652129"/>
                  <a:pt x="10335512" y="3655600"/>
                  <a:pt x="10335512" y="3659221"/>
                </a:cubicBezTo>
                <a:cubicBezTo>
                  <a:pt x="10335512" y="3679359"/>
                  <a:pt x="10351820" y="3695728"/>
                  <a:pt x="10371899" y="3695847"/>
                </a:cubicBezTo>
                <a:cubicBezTo>
                  <a:pt x="10391977" y="3695698"/>
                  <a:pt x="10408286" y="3679329"/>
                  <a:pt x="10408286" y="3659221"/>
                </a:cubicBezTo>
                <a:cubicBezTo>
                  <a:pt x="10408286" y="3655600"/>
                  <a:pt x="10407747" y="3652099"/>
                  <a:pt x="10406760" y="3648807"/>
                </a:cubicBezTo>
                <a:cubicBezTo>
                  <a:pt x="10402002" y="3634085"/>
                  <a:pt x="10388177" y="3623402"/>
                  <a:pt x="10371899" y="3623402"/>
                </a:cubicBezTo>
                <a:close/>
                <a:moveTo>
                  <a:pt x="9964699" y="3623402"/>
                </a:moveTo>
                <a:cubicBezTo>
                  <a:pt x="9948420" y="3623402"/>
                  <a:pt x="9934596" y="3634085"/>
                  <a:pt x="9929838" y="3648807"/>
                </a:cubicBezTo>
                <a:cubicBezTo>
                  <a:pt x="9928850" y="3652129"/>
                  <a:pt x="9928312" y="3655600"/>
                  <a:pt x="9928312" y="3659221"/>
                </a:cubicBezTo>
                <a:cubicBezTo>
                  <a:pt x="9928312" y="3679359"/>
                  <a:pt x="9944620" y="3695728"/>
                  <a:pt x="9964699" y="3695847"/>
                </a:cubicBezTo>
                <a:cubicBezTo>
                  <a:pt x="9984778" y="3695698"/>
                  <a:pt x="10001086" y="3679329"/>
                  <a:pt x="10001086" y="3659221"/>
                </a:cubicBezTo>
                <a:cubicBezTo>
                  <a:pt x="10001086" y="3655600"/>
                  <a:pt x="10000548" y="3652099"/>
                  <a:pt x="9999560" y="3648807"/>
                </a:cubicBezTo>
                <a:cubicBezTo>
                  <a:pt x="9994802" y="3634085"/>
                  <a:pt x="9980978" y="3623402"/>
                  <a:pt x="9964699" y="3623402"/>
                </a:cubicBezTo>
                <a:close/>
                <a:moveTo>
                  <a:pt x="9557529" y="3623402"/>
                </a:moveTo>
                <a:cubicBezTo>
                  <a:pt x="9541251" y="3623402"/>
                  <a:pt x="9527426" y="3634085"/>
                  <a:pt x="9522668" y="3648807"/>
                </a:cubicBezTo>
                <a:cubicBezTo>
                  <a:pt x="9521681" y="3652129"/>
                  <a:pt x="9521142" y="3655600"/>
                  <a:pt x="9521142" y="3659221"/>
                </a:cubicBezTo>
                <a:cubicBezTo>
                  <a:pt x="9521142" y="3679359"/>
                  <a:pt x="9537451" y="3695728"/>
                  <a:pt x="9557529" y="3695847"/>
                </a:cubicBezTo>
                <a:cubicBezTo>
                  <a:pt x="9577608" y="3695698"/>
                  <a:pt x="9593916" y="3679329"/>
                  <a:pt x="9593916" y="3659221"/>
                </a:cubicBezTo>
                <a:cubicBezTo>
                  <a:pt x="9593916" y="3655600"/>
                  <a:pt x="9593378" y="3652099"/>
                  <a:pt x="9592390" y="3648807"/>
                </a:cubicBezTo>
                <a:cubicBezTo>
                  <a:pt x="9587633" y="3634085"/>
                  <a:pt x="9573808" y="3623402"/>
                  <a:pt x="9557529" y="3623402"/>
                </a:cubicBezTo>
                <a:close/>
                <a:moveTo>
                  <a:pt x="9150329" y="3623402"/>
                </a:moveTo>
                <a:cubicBezTo>
                  <a:pt x="9134051" y="3623402"/>
                  <a:pt x="9120226" y="3634085"/>
                  <a:pt x="9115469" y="3648807"/>
                </a:cubicBezTo>
                <a:cubicBezTo>
                  <a:pt x="9114481" y="3652129"/>
                  <a:pt x="9113942" y="3655600"/>
                  <a:pt x="9113942" y="3659221"/>
                </a:cubicBezTo>
                <a:cubicBezTo>
                  <a:pt x="9113942" y="3679359"/>
                  <a:pt x="9130251" y="3695728"/>
                  <a:pt x="9150329" y="3695847"/>
                </a:cubicBezTo>
                <a:cubicBezTo>
                  <a:pt x="9170408" y="3695698"/>
                  <a:pt x="9186717" y="3679329"/>
                  <a:pt x="9186717" y="3659221"/>
                </a:cubicBezTo>
                <a:cubicBezTo>
                  <a:pt x="9186717" y="3655600"/>
                  <a:pt x="9186178" y="3652099"/>
                  <a:pt x="9185191" y="3648807"/>
                </a:cubicBezTo>
                <a:cubicBezTo>
                  <a:pt x="9180433" y="3634085"/>
                  <a:pt x="9166608" y="3623402"/>
                  <a:pt x="9150329" y="3623402"/>
                </a:cubicBezTo>
                <a:close/>
                <a:moveTo>
                  <a:pt x="8743159" y="3623402"/>
                </a:moveTo>
                <a:cubicBezTo>
                  <a:pt x="8726881" y="3623402"/>
                  <a:pt x="8713057" y="3634085"/>
                  <a:pt x="8708299" y="3648807"/>
                </a:cubicBezTo>
                <a:cubicBezTo>
                  <a:pt x="8707311" y="3652129"/>
                  <a:pt x="8706772" y="3655600"/>
                  <a:pt x="8706772" y="3659221"/>
                </a:cubicBezTo>
                <a:cubicBezTo>
                  <a:pt x="8706772" y="3679359"/>
                  <a:pt x="8723081" y="3695728"/>
                  <a:pt x="8743159" y="3695847"/>
                </a:cubicBezTo>
                <a:cubicBezTo>
                  <a:pt x="8763238" y="3695698"/>
                  <a:pt x="8779547" y="3679329"/>
                  <a:pt x="8779547" y="3659221"/>
                </a:cubicBezTo>
                <a:cubicBezTo>
                  <a:pt x="8779547" y="3655600"/>
                  <a:pt x="8779008" y="3652099"/>
                  <a:pt x="8778021" y="3648807"/>
                </a:cubicBezTo>
                <a:cubicBezTo>
                  <a:pt x="8773262" y="3634085"/>
                  <a:pt x="8759438" y="3623402"/>
                  <a:pt x="8743159" y="3623402"/>
                </a:cubicBezTo>
                <a:close/>
                <a:moveTo>
                  <a:pt x="8335960" y="3623402"/>
                </a:moveTo>
                <a:cubicBezTo>
                  <a:pt x="8319682" y="3623402"/>
                  <a:pt x="8305857" y="3634085"/>
                  <a:pt x="8301098" y="3648807"/>
                </a:cubicBezTo>
                <a:cubicBezTo>
                  <a:pt x="8300112" y="3652129"/>
                  <a:pt x="8299572" y="3655600"/>
                  <a:pt x="8299572" y="3659221"/>
                </a:cubicBezTo>
                <a:cubicBezTo>
                  <a:pt x="8299572" y="3679359"/>
                  <a:pt x="8315881" y="3695728"/>
                  <a:pt x="8335960" y="3695847"/>
                </a:cubicBezTo>
                <a:cubicBezTo>
                  <a:pt x="8356038" y="3695698"/>
                  <a:pt x="8372347" y="3679329"/>
                  <a:pt x="8372347" y="3659221"/>
                </a:cubicBezTo>
                <a:cubicBezTo>
                  <a:pt x="8372347" y="3655600"/>
                  <a:pt x="8371808" y="3652099"/>
                  <a:pt x="8370821" y="3648807"/>
                </a:cubicBezTo>
                <a:cubicBezTo>
                  <a:pt x="8366063" y="3634085"/>
                  <a:pt x="8352238" y="3623402"/>
                  <a:pt x="8335960" y="3623402"/>
                </a:cubicBezTo>
                <a:close/>
                <a:moveTo>
                  <a:pt x="7928790" y="3623402"/>
                </a:moveTo>
                <a:cubicBezTo>
                  <a:pt x="7912512" y="3623402"/>
                  <a:pt x="7898687" y="3634085"/>
                  <a:pt x="7893929" y="3648807"/>
                </a:cubicBezTo>
                <a:cubicBezTo>
                  <a:pt x="7892942" y="3652129"/>
                  <a:pt x="7892403" y="3655600"/>
                  <a:pt x="7892403" y="3659221"/>
                </a:cubicBezTo>
                <a:cubicBezTo>
                  <a:pt x="7892403" y="3679359"/>
                  <a:pt x="7908711" y="3695728"/>
                  <a:pt x="7928790" y="3695847"/>
                </a:cubicBezTo>
                <a:cubicBezTo>
                  <a:pt x="7948869" y="3695698"/>
                  <a:pt x="7965177" y="3679329"/>
                  <a:pt x="7965177" y="3659221"/>
                </a:cubicBezTo>
                <a:cubicBezTo>
                  <a:pt x="7965177" y="3655600"/>
                  <a:pt x="7964638" y="3652099"/>
                  <a:pt x="7963651" y="3648807"/>
                </a:cubicBezTo>
                <a:cubicBezTo>
                  <a:pt x="7958893" y="3634085"/>
                  <a:pt x="7945068" y="3623402"/>
                  <a:pt x="7928790" y="3623402"/>
                </a:cubicBezTo>
                <a:close/>
                <a:moveTo>
                  <a:pt x="7521590" y="3623402"/>
                </a:moveTo>
                <a:cubicBezTo>
                  <a:pt x="7505312" y="3623402"/>
                  <a:pt x="7491487" y="3634085"/>
                  <a:pt x="7486729" y="3648807"/>
                </a:cubicBezTo>
                <a:cubicBezTo>
                  <a:pt x="7485742" y="3652129"/>
                  <a:pt x="7485203" y="3655600"/>
                  <a:pt x="7485203" y="3659221"/>
                </a:cubicBezTo>
                <a:cubicBezTo>
                  <a:pt x="7485203" y="3679359"/>
                  <a:pt x="7501511" y="3695728"/>
                  <a:pt x="7521590" y="3695847"/>
                </a:cubicBezTo>
                <a:cubicBezTo>
                  <a:pt x="7541669" y="3695698"/>
                  <a:pt x="7557978" y="3679329"/>
                  <a:pt x="7557978" y="3659221"/>
                </a:cubicBezTo>
                <a:cubicBezTo>
                  <a:pt x="7557978" y="3655600"/>
                  <a:pt x="7557438" y="3652099"/>
                  <a:pt x="7556451" y="3648807"/>
                </a:cubicBezTo>
                <a:cubicBezTo>
                  <a:pt x="7551693" y="3634085"/>
                  <a:pt x="7537869" y="3623402"/>
                  <a:pt x="7521590" y="3623402"/>
                </a:cubicBezTo>
                <a:close/>
                <a:moveTo>
                  <a:pt x="7114421" y="3623402"/>
                </a:moveTo>
                <a:cubicBezTo>
                  <a:pt x="7098142" y="3623402"/>
                  <a:pt x="7084317" y="3634085"/>
                  <a:pt x="7079559" y="3648807"/>
                </a:cubicBezTo>
                <a:cubicBezTo>
                  <a:pt x="7078572" y="3652129"/>
                  <a:pt x="7078033" y="3655600"/>
                  <a:pt x="7078033" y="3659221"/>
                </a:cubicBezTo>
                <a:cubicBezTo>
                  <a:pt x="7078033" y="3679359"/>
                  <a:pt x="7094341" y="3695728"/>
                  <a:pt x="7114421" y="3695847"/>
                </a:cubicBezTo>
                <a:cubicBezTo>
                  <a:pt x="7134499" y="3695698"/>
                  <a:pt x="7150807" y="3679329"/>
                  <a:pt x="7150807" y="3659221"/>
                </a:cubicBezTo>
                <a:cubicBezTo>
                  <a:pt x="7150807" y="3655600"/>
                  <a:pt x="7150269" y="3652099"/>
                  <a:pt x="7149281" y="3648807"/>
                </a:cubicBezTo>
                <a:cubicBezTo>
                  <a:pt x="7144523" y="3634085"/>
                  <a:pt x="7130699" y="3623402"/>
                  <a:pt x="7114421" y="3623402"/>
                </a:cubicBezTo>
                <a:close/>
                <a:moveTo>
                  <a:pt x="6300051" y="3623402"/>
                </a:moveTo>
                <a:cubicBezTo>
                  <a:pt x="6283772" y="3623402"/>
                  <a:pt x="6269947" y="3634085"/>
                  <a:pt x="6265190" y="3648807"/>
                </a:cubicBezTo>
                <a:cubicBezTo>
                  <a:pt x="6264202" y="3652129"/>
                  <a:pt x="6263664" y="3655600"/>
                  <a:pt x="6263664" y="3659221"/>
                </a:cubicBezTo>
                <a:cubicBezTo>
                  <a:pt x="6263664" y="3679359"/>
                  <a:pt x="6279972" y="3695728"/>
                  <a:pt x="6300051" y="3695847"/>
                </a:cubicBezTo>
                <a:cubicBezTo>
                  <a:pt x="6320129" y="3695698"/>
                  <a:pt x="6336438" y="3679329"/>
                  <a:pt x="6336438" y="3659221"/>
                </a:cubicBezTo>
                <a:cubicBezTo>
                  <a:pt x="6336438" y="3655600"/>
                  <a:pt x="6335899" y="3652099"/>
                  <a:pt x="6334912" y="3648807"/>
                </a:cubicBezTo>
                <a:cubicBezTo>
                  <a:pt x="6330154" y="3634085"/>
                  <a:pt x="6316329" y="3623402"/>
                  <a:pt x="6300051" y="3623402"/>
                </a:cubicBezTo>
                <a:close/>
                <a:moveTo>
                  <a:pt x="5892881" y="3623402"/>
                </a:moveTo>
                <a:cubicBezTo>
                  <a:pt x="5876602" y="3623402"/>
                  <a:pt x="5862778" y="3634085"/>
                  <a:pt x="5858020" y="3648807"/>
                </a:cubicBezTo>
                <a:cubicBezTo>
                  <a:pt x="5857032" y="3652129"/>
                  <a:pt x="5856494" y="3655600"/>
                  <a:pt x="5856494" y="3659221"/>
                </a:cubicBezTo>
                <a:cubicBezTo>
                  <a:pt x="5856494" y="3679359"/>
                  <a:pt x="5872802" y="3695728"/>
                  <a:pt x="5892881" y="3695847"/>
                </a:cubicBezTo>
                <a:cubicBezTo>
                  <a:pt x="5912960" y="3695698"/>
                  <a:pt x="5929268" y="3679329"/>
                  <a:pt x="5929268" y="3659221"/>
                </a:cubicBezTo>
                <a:cubicBezTo>
                  <a:pt x="5929268" y="3655600"/>
                  <a:pt x="5928731" y="3652099"/>
                  <a:pt x="5927742" y="3648807"/>
                </a:cubicBezTo>
                <a:cubicBezTo>
                  <a:pt x="5922984" y="3634085"/>
                  <a:pt x="5909159" y="3623402"/>
                  <a:pt x="5892881" y="3623402"/>
                </a:cubicBezTo>
                <a:close/>
                <a:moveTo>
                  <a:pt x="5485682" y="3623402"/>
                </a:moveTo>
                <a:cubicBezTo>
                  <a:pt x="5469403" y="3623402"/>
                  <a:pt x="5455578" y="3634085"/>
                  <a:pt x="5450821" y="3648807"/>
                </a:cubicBezTo>
                <a:cubicBezTo>
                  <a:pt x="5449834" y="3652129"/>
                  <a:pt x="5449295" y="3655600"/>
                  <a:pt x="5449295" y="3659221"/>
                </a:cubicBezTo>
                <a:cubicBezTo>
                  <a:pt x="5449295" y="3679359"/>
                  <a:pt x="5465603" y="3695728"/>
                  <a:pt x="5485682" y="3695847"/>
                </a:cubicBezTo>
                <a:cubicBezTo>
                  <a:pt x="5505760" y="3695698"/>
                  <a:pt x="5522069" y="3679329"/>
                  <a:pt x="5522069" y="3659221"/>
                </a:cubicBezTo>
                <a:cubicBezTo>
                  <a:pt x="5522069" y="3655600"/>
                  <a:pt x="5521530" y="3652099"/>
                  <a:pt x="5520543" y="3648807"/>
                </a:cubicBezTo>
                <a:cubicBezTo>
                  <a:pt x="5515784" y="3634085"/>
                  <a:pt x="5501959" y="3623402"/>
                  <a:pt x="5485682" y="3623402"/>
                </a:cubicBezTo>
                <a:close/>
                <a:moveTo>
                  <a:pt x="5078511" y="3623402"/>
                </a:moveTo>
                <a:cubicBezTo>
                  <a:pt x="5062233" y="3623402"/>
                  <a:pt x="5048408" y="3634085"/>
                  <a:pt x="5043650" y="3648807"/>
                </a:cubicBezTo>
                <a:cubicBezTo>
                  <a:pt x="5042663" y="3652129"/>
                  <a:pt x="5042124" y="3655600"/>
                  <a:pt x="5042124" y="3659221"/>
                </a:cubicBezTo>
                <a:cubicBezTo>
                  <a:pt x="5042124" y="3679359"/>
                  <a:pt x="5058432" y="3695728"/>
                  <a:pt x="5078511" y="3695847"/>
                </a:cubicBezTo>
                <a:cubicBezTo>
                  <a:pt x="5098590" y="3695698"/>
                  <a:pt x="5114898" y="3679329"/>
                  <a:pt x="5114898" y="3659221"/>
                </a:cubicBezTo>
                <a:cubicBezTo>
                  <a:pt x="5114898" y="3655600"/>
                  <a:pt x="5114359" y="3652099"/>
                  <a:pt x="5113372" y="3648807"/>
                </a:cubicBezTo>
                <a:cubicBezTo>
                  <a:pt x="5108614" y="3634085"/>
                  <a:pt x="5094790" y="3623402"/>
                  <a:pt x="5078511" y="3623402"/>
                </a:cubicBezTo>
                <a:close/>
                <a:moveTo>
                  <a:pt x="4671311" y="3623402"/>
                </a:moveTo>
                <a:cubicBezTo>
                  <a:pt x="4655033" y="3623402"/>
                  <a:pt x="4641208" y="3634085"/>
                  <a:pt x="4636450" y="3648807"/>
                </a:cubicBezTo>
                <a:cubicBezTo>
                  <a:pt x="4635463" y="3652129"/>
                  <a:pt x="4634924" y="3655600"/>
                  <a:pt x="4634924" y="3659221"/>
                </a:cubicBezTo>
                <a:cubicBezTo>
                  <a:pt x="4634924" y="3679359"/>
                  <a:pt x="4651234" y="3695728"/>
                  <a:pt x="4671311" y="3695847"/>
                </a:cubicBezTo>
                <a:cubicBezTo>
                  <a:pt x="4691390" y="3695698"/>
                  <a:pt x="4707699" y="3679329"/>
                  <a:pt x="4707699" y="3659221"/>
                </a:cubicBezTo>
                <a:cubicBezTo>
                  <a:pt x="4707699" y="3655600"/>
                  <a:pt x="4707160" y="3652099"/>
                  <a:pt x="4706172" y="3648807"/>
                </a:cubicBezTo>
                <a:cubicBezTo>
                  <a:pt x="4701414" y="3634085"/>
                  <a:pt x="4687590" y="3623402"/>
                  <a:pt x="4671311" y="3623402"/>
                </a:cubicBezTo>
                <a:close/>
                <a:moveTo>
                  <a:pt x="4264142" y="3623402"/>
                </a:moveTo>
                <a:cubicBezTo>
                  <a:pt x="4247864" y="3623402"/>
                  <a:pt x="4234038" y="3634085"/>
                  <a:pt x="4229281" y="3648807"/>
                </a:cubicBezTo>
                <a:cubicBezTo>
                  <a:pt x="4228293" y="3652129"/>
                  <a:pt x="4227755" y="3655600"/>
                  <a:pt x="4227755" y="3659221"/>
                </a:cubicBezTo>
                <a:cubicBezTo>
                  <a:pt x="4227755" y="3679359"/>
                  <a:pt x="4244063" y="3695728"/>
                  <a:pt x="4264142" y="3695847"/>
                </a:cubicBezTo>
                <a:cubicBezTo>
                  <a:pt x="4284220" y="3695698"/>
                  <a:pt x="4300528" y="3679329"/>
                  <a:pt x="4300528" y="3659221"/>
                </a:cubicBezTo>
                <a:cubicBezTo>
                  <a:pt x="4300528" y="3655600"/>
                  <a:pt x="4299990" y="3652099"/>
                  <a:pt x="4299003" y="3648807"/>
                </a:cubicBezTo>
                <a:cubicBezTo>
                  <a:pt x="4294245" y="3634085"/>
                  <a:pt x="4280421" y="3623402"/>
                  <a:pt x="4264142" y="3623402"/>
                </a:cubicBezTo>
                <a:close/>
                <a:moveTo>
                  <a:pt x="3856942" y="3623402"/>
                </a:moveTo>
                <a:cubicBezTo>
                  <a:pt x="3840663" y="3623402"/>
                  <a:pt x="3826839" y="3634085"/>
                  <a:pt x="3822080" y="3648807"/>
                </a:cubicBezTo>
                <a:cubicBezTo>
                  <a:pt x="3821093" y="3652129"/>
                  <a:pt x="3820554" y="3655600"/>
                  <a:pt x="3820554" y="3659221"/>
                </a:cubicBezTo>
                <a:cubicBezTo>
                  <a:pt x="3820554" y="3679359"/>
                  <a:pt x="3836863" y="3695728"/>
                  <a:pt x="3856942" y="3695847"/>
                </a:cubicBezTo>
                <a:cubicBezTo>
                  <a:pt x="3877020" y="3695698"/>
                  <a:pt x="3893329" y="3679329"/>
                  <a:pt x="3893329" y="3659221"/>
                </a:cubicBezTo>
                <a:cubicBezTo>
                  <a:pt x="3893329" y="3655600"/>
                  <a:pt x="3892790" y="3652099"/>
                  <a:pt x="3891803" y="3648807"/>
                </a:cubicBezTo>
                <a:cubicBezTo>
                  <a:pt x="3887045" y="3634085"/>
                  <a:pt x="3873220" y="3623402"/>
                  <a:pt x="3856942" y="3623402"/>
                </a:cubicBezTo>
                <a:close/>
                <a:moveTo>
                  <a:pt x="3449772" y="3623402"/>
                </a:moveTo>
                <a:cubicBezTo>
                  <a:pt x="3433493" y="3623402"/>
                  <a:pt x="3419669" y="3634085"/>
                  <a:pt x="3414911" y="3648807"/>
                </a:cubicBezTo>
                <a:cubicBezTo>
                  <a:pt x="3413923" y="3652129"/>
                  <a:pt x="3413385" y="3655600"/>
                  <a:pt x="3413385" y="3659221"/>
                </a:cubicBezTo>
                <a:cubicBezTo>
                  <a:pt x="3413385" y="3679359"/>
                  <a:pt x="3429693" y="3695728"/>
                  <a:pt x="3449772" y="3695847"/>
                </a:cubicBezTo>
                <a:cubicBezTo>
                  <a:pt x="3469850" y="3695698"/>
                  <a:pt x="3486159" y="3679329"/>
                  <a:pt x="3486159" y="3659221"/>
                </a:cubicBezTo>
                <a:cubicBezTo>
                  <a:pt x="3486159" y="3655600"/>
                  <a:pt x="3485620" y="3652099"/>
                  <a:pt x="3484632" y="3648807"/>
                </a:cubicBezTo>
                <a:cubicBezTo>
                  <a:pt x="3479875" y="3634085"/>
                  <a:pt x="3466050" y="3623402"/>
                  <a:pt x="3449772" y="3623402"/>
                </a:cubicBezTo>
                <a:close/>
                <a:moveTo>
                  <a:pt x="3042602" y="3623402"/>
                </a:moveTo>
                <a:cubicBezTo>
                  <a:pt x="3026323" y="3623402"/>
                  <a:pt x="3012499" y="3634085"/>
                  <a:pt x="3007741" y="3648807"/>
                </a:cubicBezTo>
                <a:cubicBezTo>
                  <a:pt x="3006753" y="3652129"/>
                  <a:pt x="3006215" y="3655600"/>
                  <a:pt x="3006215" y="3659221"/>
                </a:cubicBezTo>
                <a:cubicBezTo>
                  <a:pt x="3006215" y="3679359"/>
                  <a:pt x="3022523" y="3695728"/>
                  <a:pt x="3042602" y="3695847"/>
                </a:cubicBezTo>
                <a:cubicBezTo>
                  <a:pt x="3062681" y="3695698"/>
                  <a:pt x="3078989" y="3679329"/>
                  <a:pt x="3078989" y="3659221"/>
                </a:cubicBezTo>
                <a:cubicBezTo>
                  <a:pt x="3078989" y="3655600"/>
                  <a:pt x="3078450" y="3652099"/>
                  <a:pt x="3077463" y="3648807"/>
                </a:cubicBezTo>
                <a:cubicBezTo>
                  <a:pt x="3072705" y="3634085"/>
                  <a:pt x="3058880" y="3623402"/>
                  <a:pt x="3042602" y="3623402"/>
                </a:cubicBezTo>
                <a:close/>
                <a:moveTo>
                  <a:pt x="2635402" y="3623402"/>
                </a:moveTo>
                <a:cubicBezTo>
                  <a:pt x="2619124" y="3623402"/>
                  <a:pt x="2605299" y="3634085"/>
                  <a:pt x="2600541" y="3648807"/>
                </a:cubicBezTo>
                <a:cubicBezTo>
                  <a:pt x="2599553" y="3652129"/>
                  <a:pt x="2599015" y="3655600"/>
                  <a:pt x="2599015" y="3659221"/>
                </a:cubicBezTo>
                <a:cubicBezTo>
                  <a:pt x="2599015" y="3679359"/>
                  <a:pt x="2615323" y="3695728"/>
                  <a:pt x="2635402" y="3695847"/>
                </a:cubicBezTo>
                <a:cubicBezTo>
                  <a:pt x="2655481" y="3695698"/>
                  <a:pt x="2671789" y="3679329"/>
                  <a:pt x="2671789" y="3659221"/>
                </a:cubicBezTo>
                <a:cubicBezTo>
                  <a:pt x="2671789" y="3655600"/>
                  <a:pt x="2671250" y="3652099"/>
                  <a:pt x="2670263" y="3648807"/>
                </a:cubicBezTo>
                <a:cubicBezTo>
                  <a:pt x="2665505" y="3634085"/>
                  <a:pt x="2651680" y="3623402"/>
                  <a:pt x="2635402" y="3623402"/>
                </a:cubicBezTo>
                <a:close/>
                <a:moveTo>
                  <a:pt x="2228232" y="3623402"/>
                </a:moveTo>
                <a:cubicBezTo>
                  <a:pt x="2211954" y="3623402"/>
                  <a:pt x="2198129" y="3634085"/>
                  <a:pt x="2193371" y="3648807"/>
                </a:cubicBezTo>
                <a:cubicBezTo>
                  <a:pt x="2192384" y="3652129"/>
                  <a:pt x="2191845" y="3655600"/>
                  <a:pt x="2191845" y="3659221"/>
                </a:cubicBezTo>
                <a:cubicBezTo>
                  <a:pt x="2191845" y="3679359"/>
                  <a:pt x="2208153" y="3695728"/>
                  <a:pt x="2228232" y="3695847"/>
                </a:cubicBezTo>
                <a:cubicBezTo>
                  <a:pt x="2248311" y="3695698"/>
                  <a:pt x="2264619" y="3679329"/>
                  <a:pt x="2264619" y="3659221"/>
                </a:cubicBezTo>
                <a:cubicBezTo>
                  <a:pt x="2264619" y="3655600"/>
                  <a:pt x="2264081" y="3652099"/>
                  <a:pt x="2263093" y="3648807"/>
                </a:cubicBezTo>
                <a:cubicBezTo>
                  <a:pt x="2258335" y="3634085"/>
                  <a:pt x="2244511" y="3623402"/>
                  <a:pt x="2228232" y="3623402"/>
                </a:cubicBezTo>
                <a:close/>
                <a:moveTo>
                  <a:pt x="6946101" y="3572113"/>
                </a:moveTo>
                <a:cubicBezTo>
                  <a:pt x="6938051" y="3582467"/>
                  <a:pt x="6925513" y="3589169"/>
                  <a:pt x="6911389" y="3589169"/>
                </a:cubicBezTo>
                <a:cubicBezTo>
                  <a:pt x="6897953" y="3589169"/>
                  <a:pt x="6885954" y="3583125"/>
                  <a:pt x="6877905" y="3573639"/>
                </a:cubicBezTo>
                <a:lnTo>
                  <a:pt x="6759377" y="3642074"/>
                </a:lnTo>
                <a:cubicBezTo>
                  <a:pt x="6761651" y="3647909"/>
                  <a:pt x="6762938" y="3654104"/>
                  <a:pt x="6762938" y="3660837"/>
                </a:cubicBezTo>
                <a:cubicBezTo>
                  <a:pt x="6762938" y="3667569"/>
                  <a:pt x="6761591" y="3674003"/>
                  <a:pt x="6759257" y="3679898"/>
                </a:cubicBezTo>
                <a:lnTo>
                  <a:pt x="6763477" y="3682322"/>
                </a:lnTo>
                <a:lnTo>
                  <a:pt x="6774758" y="3688845"/>
                </a:lnTo>
                <a:cubicBezTo>
                  <a:pt x="6859113" y="3641985"/>
                  <a:pt x="6962559" y="3641985"/>
                  <a:pt x="7046913" y="3688845"/>
                </a:cubicBezTo>
                <a:lnTo>
                  <a:pt x="7065137" y="3678312"/>
                </a:lnTo>
                <a:cubicBezTo>
                  <a:pt x="7064627" y="3676965"/>
                  <a:pt x="7064179" y="3675619"/>
                  <a:pt x="7063789" y="3674212"/>
                </a:cubicBezTo>
                <a:cubicBezTo>
                  <a:pt x="7063491" y="3673285"/>
                  <a:pt x="7063281" y="3672327"/>
                  <a:pt x="7063041" y="3671370"/>
                </a:cubicBezTo>
                <a:cubicBezTo>
                  <a:pt x="7062981" y="3671100"/>
                  <a:pt x="7062892" y="3670831"/>
                  <a:pt x="7062832" y="3670532"/>
                </a:cubicBezTo>
                <a:cubicBezTo>
                  <a:pt x="7062024" y="3666881"/>
                  <a:pt x="7061545" y="3663141"/>
                  <a:pt x="7061545" y="3659251"/>
                </a:cubicBezTo>
                <a:cubicBezTo>
                  <a:pt x="7061545" y="3652727"/>
                  <a:pt x="7062803" y="3646533"/>
                  <a:pt x="7064987" y="3640758"/>
                </a:cubicBezTo>
                <a:close/>
                <a:moveTo>
                  <a:pt x="11762806" y="3571545"/>
                </a:moveTo>
                <a:lnTo>
                  <a:pt x="11642872" y="3640788"/>
                </a:lnTo>
                <a:cubicBezTo>
                  <a:pt x="11645056" y="3646563"/>
                  <a:pt x="11646314" y="3652757"/>
                  <a:pt x="11646314" y="3659281"/>
                </a:cubicBezTo>
                <a:cubicBezTo>
                  <a:pt x="11646314" y="3663171"/>
                  <a:pt x="11645834" y="3666911"/>
                  <a:pt x="11645026" y="3670562"/>
                </a:cubicBezTo>
                <a:cubicBezTo>
                  <a:pt x="11644966" y="3670831"/>
                  <a:pt x="11644877" y="3671130"/>
                  <a:pt x="11644817" y="3671400"/>
                </a:cubicBezTo>
                <a:cubicBezTo>
                  <a:pt x="11644578" y="3672357"/>
                  <a:pt x="11644338" y="3673315"/>
                  <a:pt x="11644069" y="3674242"/>
                </a:cubicBezTo>
                <a:cubicBezTo>
                  <a:pt x="11643680" y="3675619"/>
                  <a:pt x="11643231" y="3676995"/>
                  <a:pt x="11642722" y="3678342"/>
                </a:cubicBezTo>
                <a:lnTo>
                  <a:pt x="11649665" y="3682351"/>
                </a:lnTo>
                <a:lnTo>
                  <a:pt x="11660946" y="3688875"/>
                </a:lnTo>
                <a:cubicBezTo>
                  <a:pt x="11745300" y="3642015"/>
                  <a:pt x="11848746" y="3642015"/>
                  <a:pt x="11933101" y="3688875"/>
                </a:cubicBezTo>
                <a:lnTo>
                  <a:pt x="11951324" y="3678342"/>
                </a:lnTo>
                <a:cubicBezTo>
                  <a:pt x="11950816" y="3676995"/>
                  <a:pt x="11950366" y="3675649"/>
                  <a:pt x="11949978" y="3674242"/>
                </a:cubicBezTo>
                <a:cubicBezTo>
                  <a:pt x="11949708" y="3673315"/>
                  <a:pt x="11949499" y="3672357"/>
                  <a:pt x="11949260" y="3671400"/>
                </a:cubicBezTo>
                <a:cubicBezTo>
                  <a:pt x="11949200" y="3671100"/>
                  <a:pt x="11949110" y="3670831"/>
                  <a:pt x="11949050" y="3670532"/>
                </a:cubicBezTo>
                <a:lnTo>
                  <a:pt x="11947765" y="3659270"/>
                </a:lnTo>
                <a:lnTo>
                  <a:pt x="11951204" y="3640788"/>
                </a:lnTo>
                <a:lnTo>
                  <a:pt x="11831271" y="3571545"/>
                </a:lnTo>
                <a:cubicBezTo>
                  <a:pt x="11823101" y="3581180"/>
                  <a:pt x="11810893" y="3587314"/>
                  <a:pt x="11797278" y="3587314"/>
                </a:cubicBezTo>
                <a:cubicBezTo>
                  <a:pt x="11797188" y="3587314"/>
                  <a:pt x="11797128" y="3587314"/>
                  <a:pt x="11797038" y="3587314"/>
                </a:cubicBezTo>
                <a:cubicBezTo>
                  <a:pt x="11796948" y="3587314"/>
                  <a:pt x="11796888" y="3587314"/>
                  <a:pt x="11796799" y="3587314"/>
                </a:cubicBezTo>
                <a:cubicBezTo>
                  <a:pt x="11783184" y="3587314"/>
                  <a:pt x="11771005" y="3581180"/>
                  <a:pt x="11762806" y="3571545"/>
                </a:cubicBezTo>
                <a:close/>
                <a:moveTo>
                  <a:pt x="10948436" y="3571515"/>
                </a:moveTo>
                <a:lnTo>
                  <a:pt x="10828503" y="3640758"/>
                </a:lnTo>
                <a:cubicBezTo>
                  <a:pt x="10830687" y="3646533"/>
                  <a:pt x="10831943" y="3652727"/>
                  <a:pt x="10831943" y="3659251"/>
                </a:cubicBezTo>
                <a:cubicBezTo>
                  <a:pt x="10831943" y="3663141"/>
                  <a:pt x="10831465" y="3666881"/>
                  <a:pt x="10830657" y="3670532"/>
                </a:cubicBezTo>
                <a:cubicBezTo>
                  <a:pt x="10830597" y="3670801"/>
                  <a:pt x="10830507" y="3671100"/>
                  <a:pt x="10830447" y="3671370"/>
                </a:cubicBezTo>
                <a:cubicBezTo>
                  <a:pt x="10830208" y="3672327"/>
                  <a:pt x="10829969" y="3673285"/>
                  <a:pt x="10829699" y="3674212"/>
                </a:cubicBezTo>
                <a:cubicBezTo>
                  <a:pt x="10829311" y="3675589"/>
                  <a:pt x="10828861" y="3676965"/>
                  <a:pt x="10828353" y="3678312"/>
                </a:cubicBezTo>
                <a:lnTo>
                  <a:pt x="10835295" y="3682322"/>
                </a:lnTo>
                <a:lnTo>
                  <a:pt x="10846576" y="3688845"/>
                </a:lnTo>
                <a:cubicBezTo>
                  <a:pt x="10930931" y="3641985"/>
                  <a:pt x="11034377" y="3641985"/>
                  <a:pt x="11118731" y="3688845"/>
                </a:cubicBezTo>
                <a:lnTo>
                  <a:pt x="11136955" y="3678312"/>
                </a:lnTo>
                <a:cubicBezTo>
                  <a:pt x="11136446" y="3676965"/>
                  <a:pt x="11135997" y="3675619"/>
                  <a:pt x="11135608" y="3674212"/>
                </a:cubicBezTo>
                <a:cubicBezTo>
                  <a:pt x="11135339" y="3673285"/>
                  <a:pt x="11135129" y="3672327"/>
                  <a:pt x="11134890" y="3671370"/>
                </a:cubicBezTo>
                <a:cubicBezTo>
                  <a:pt x="11134830" y="3671100"/>
                  <a:pt x="11134741" y="3670831"/>
                  <a:pt x="11134681" y="3670532"/>
                </a:cubicBezTo>
                <a:cubicBezTo>
                  <a:pt x="11133873" y="3666881"/>
                  <a:pt x="11133393" y="3663141"/>
                  <a:pt x="11133393" y="3659251"/>
                </a:cubicBezTo>
                <a:cubicBezTo>
                  <a:pt x="11133393" y="3652727"/>
                  <a:pt x="11134651" y="3646533"/>
                  <a:pt x="11136835" y="3640758"/>
                </a:cubicBezTo>
                <a:lnTo>
                  <a:pt x="11016901" y="3571515"/>
                </a:lnTo>
                <a:cubicBezTo>
                  <a:pt x="11008732" y="3581150"/>
                  <a:pt x="10996523" y="3587285"/>
                  <a:pt x="10982908" y="3587285"/>
                </a:cubicBezTo>
                <a:cubicBezTo>
                  <a:pt x="10982819" y="3587285"/>
                  <a:pt x="10982759" y="3587285"/>
                  <a:pt x="10982669" y="3587285"/>
                </a:cubicBezTo>
                <a:cubicBezTo>
                  <a:pt x="10982579" y="3587285"/>
                  <a:pt x="10982519" y="3587285"/>
                  <a:pt x="10982429" y="3587285"/>
                </a:cubicBezTo>
                <a:cubicBezTo>
                  <a:pt x="10968814" y="3587285"/>
                  <a:pt x="10956635" y="3581150"/>
                  <a:pt x="10948436" y="3571515"/>
                </a:cubicBezTo>
                <a:close/>
                <a:moveTo>
                  <a:pt x="10541266" y="3571515"/>
                </a:moveTo>
                <a:lnTo>
                  <a:pt x="10421332" y="3640758"/>
                </a:lnTo>
                <a:cubicBezTo>
                  <a:pt x="10423517" y="3646533"/>
                  <a:pt x="10424774" y="3652727"/>
                  <a:pt x="10424774" y="3659251"/>
                </a:cubicBezTo>
                <a:cubicBezTo>
                  <a:pt x="10424774" y="3663141"/>
                  <a:pt x="10424295" y="3666881"/>
                  <a:pt x="10423487" y="3670532"/>
                </a:cubicBezTo>
                <a:cubicBezTo>
                  <a:pt x="10423427" y="3670831"/>
                  <a:pt x="10423337" y="3671100"/>
                  <a:pt x="10423278" y="3671370"/>
                </a:cubicBezTo>
                <a:cubicBezTo>
                  <a:pt x="10423038" y="3672327"/>
                  <a:pt x="10422799" y="3673285"/>
                  <a:pt x="10422530" y="3674212"/>
                </a:cubicBezTo>
                <a:cubicBezTo>
                  <a:pt x="10422140" y="3675589"/>
                  <a:pt x="10421692" y="3676965"/>
                  <a:pt x="10421183" y="3678312"/>
                </a:cubicBezTo>
                <a:lnTo>
                  <a:pt x="10428125" y="3682322"/>
                </a:lnTo>
                <a:lnTo>
                  <a:pt x="10439406" y="3688845"/>
                </a:lnTo>
                <a:cubicBezTo>
                  <a:pt x="10523761" y="3641985"/>
                  <a:pt x="10627207" y="3641985"/>
                  <a:pt x="10711561" y="3688845"/>
                </a:cubicBezTo>
                <a:lnTo>
                  <a:pt x="10729785" y="3678312"/>
                </a:lnTo>
                <a:cubicBezTo>
                  <a:pt x="10729276" y="3676965"/>
                  <a:pt x="10728827" y="3675619"/>
                  <a:pt x="10728438" y="3674212"/>
                </a:cubicBezTo>
                <a:cubicBezTo>
                  <a:pt x="10728139" y="3673285"/>
                  <a:pt x="10727929" y="3672327"/>
                  <a:pt x="10727690" y="3671370"/>
                </a:cubicBezTo>
                <a:cubicBezTo>
                  <a:pt x="10727630" y="3671100"/>
                  <a:pt x="10727540" y="3670831"/>
                  <a:pt x="10727481" y="3670532"/>
                </a:cubicBezTo>
                <a:cubicBezTo>
                  <a:pt x="10726673" y="3666881"/>
                  <a:pt x="10726194" y="3663141"/>
                  <a:pt x="10726194" y="3659251"/>
                </a:cubicBezTo>
                <a:lnTo>
                  <a:pt x="10726224" y="3659251"/>
                </a:lnTo>
                <a:cubicBezTo>
                  <a:pt x="10726224" y="3652727"/>
                  <a:pt x="10727481" y="3646533"/>
                  <a:pt x="10729665" y="3640758"/>
                </a:cubicBezTo>
                <a:lnTo>
                  <a:pt x="10609731" y="3571515"/>
                </a:lnTo>
                <a:cubicBezTo>
                  <a:pt x="10601562" y="3581150"/>
                  <a:pt x="10589354" y="3587285"/>
                  <a:pt x="10575738" y="3587285"/>
                </a:cubicBezTo>
                <a:cubicBezTo>
                  <a:pt x="10575648" y="3587285"/>
                  <a:pt x="10575589" y="3587285"/>
                  <a:pt x="10575499" y="3587285"/>
                </a:cubicBezTo>
                <a:cubicBezTo>
                  <a:pt x="10575409" y="3587285"/>
                  <a:pt x="10575349" y="3587285"/>
                  <a:pt x="10575259" y="3587285"/>
                </a:cubicBezTo>
                <a:cubicBezTo>
                  <a:pt x="10561644" y="3587285"/>
                  <a:pt x="10549465" y="3581150"/>
                  <a:pt x="10541266" y="3571515"/>
                </a:cubicBezTo>
                <a:close/>
                <a:moveTo>
                  <a:pt x="10134036" y="3571515"/>
                </a:moveTo>
                <a:lnTo>
                  <a:pt x="10014103" y="3640758"/>
                </a:lnTo>
                <a:cubicBezTo>
                  <a:pt x="10016288" y="3646533"/>
                  <a:pt x="10017544" y="3652727"/>
                  <a:pt x="10017544" y="3659251"/>
                </a:cubicBezTo>
                <a:cubicBezTo>
                  <a:pt x="10017544" y="3663141"/>
                  <a:pt x="10017066" y="3666881"/>
                  <a:pt x="10016258" y="3670532"/>
                </a:cubicBezTo>
                <a:cubicBezTo>
                  <a:pt x="10016198" y="3670801"/>
                  <a:pt x="10016108" y="3671071"/>
                  <a:pt x="10016048" y="3671370"/>
                </a:cubicBezTo>
                <a:cubicBezTo>
                  <a:pt x="10015838" y="3672327"/>
                  <a:pt x="10015599" y="3673285"/>
                  <a:pt x="10015330" y="3674212"/>
                </a:cubicBezTo>
                <a:cubicBezTo>
                  <a:pt x="10014940" y="3675589"/>
                  <a:pt x="10014492" y="3676965"/>
                  <a:pt x="10013983" y="3678312"/>
                </a:cubicBezTo>
                <a:lnTo>
                  <a:pt x="10020925" y="3682322"/>
                </a:lnTo>
                <a:lnTo>
                  <a:pt x="10032194" y="3688838"/>
                </a:lnTo>
                <a:lnTo>
                  <a:pt x="10032176" y="3688845"/>
                </a:lnTo>
                <a:lnTo>
                  <a:pt x="10032206" y="3688845"/>
                </a:lnTo>
                <a:lnTo>
                  <a:pt x="10032194" y="3688838"/>
                </a:lnTo>
                <a:lnTo>
                  <a:pt x="10098425" y="3662486"/>
                </a:lnTo>
                <a:cubicBezTo>
                  <a:pt x="10167061" y="3644914"/>
                  <a:pt x="10241066" y="3653700"/>
                  <a:pt x="10304332" y="3688845"/>
                </a:cubicBezTo>
                <a:lnTo>
                  <a:pt x="10322555" y="3678312"/>
                </a:lnTo>
                <a:cubicBezTo>
                  <a:pt x="10322046" y="3676965"/>
                  <a:pt x="10321597" y="3675619"/>
                  <a:pt x="10321208" y="3674212"/>
                </a:cubicBezTo>
                <a:cubicBezTo>
                  <a:pt x="10320939" y="3673285"/>
                  <a:pt x="10320730" y="3672327"/>
                  <a:pt x="10320490" y="3671370"/>
                </a:cubicBezTo>
                <a:cubicBezTo>
                  <a:pt x="10320430" y="3671100"/>
                  <a:pt x="10320340" y="3670831"/>
                  <a:pt x="10320281" y="3670532"/>
                </a:cubicBezTo>
                <a:cubicBezTo>
                  <a:pt x="10319473" y="3666881"/>
                  <a:pt x="10318994" y="3663141"/>
                  <a:pt x="10318994" y="3659251"/>
                </a:cubicBezTo>
                <a:cubicBezTo>
                  <a:pt x="10318994" y="3652727"/>
                  <a:pt x="10320251" y="3646533"/>
                  <a:pt x="10322435" y="3640758"/>
                </a:cubicBezTo>
                <a:lnTo>
                  <a:pt x="10202502" y="3571515"/>
                </a:lnTo>
                <a:cubicBezTo>
                  <a:pt x="10194333" y="3581150"/>
                  <a:pt x="10182124" y="3587285"/>
                  <a:pt x="10168508" y="3587285"/>
                </a:cubicBezTo>
                <a:cubicBezTo>
                  <a:pt x="10168418" y="3587285"/>
                  <a:pt x="10168359" y="3587285"/>
                  <a:pt x="10168269" y="3587285"/>
                </a:cubicBezTo>
                <a:cubicBezTo>
                  <a:pt x="10168180" y="3587285"/>
                  <a:pt x="10168120" y="3587285"/>
                  <a:pt x="10168030" y="3587285"/>
                </a:cubicBezTo>
                <a:cubicBezTo>
                  <a:pt x="10154414" y="3587285"/>
                  <a:pt x="10142235" y="3581150"/>
                  <a:pt x="10134036" y="3571515"/>
                </a:cubicBezTo>
                <a:close/>
                <a:moveTo>
                  <a:pt x="9726896" y="3571515"/>
                </a:moveTo>
                <a:lnTo>
                  <a:pt x="9606963" y="3640758"/>
                </a:lnTo>
                <a:cubicBezTo>
                  <a:pt x="9609147" y="3646533"/>
                  <a:pt x="9610404" y="3652727"/>
                  <a:pt x="9610404" y="3659251"/>
                </a:cubicBezTo>
                <a:cubicBezTo>
                  <a:pt x="9610404" y="3663141"/>
                  <a:pt x="9609925" y="3666881"/>
                  <a:pt x="9609117" y="3670532"/>
                </a:cubicBezTo>
                <a:cubicBezTo>
                  <a:pt x="9609058" y="3670801"/>
                  <a:pt x="9608968" y="3671100"/>
                  <a:pt x="9608908" y="3671370"/>
                </a:cubicBezTo>
                <a:cubicBezTo>
                  <a:pt x="9608668" y="3672327"/>
                  <a:pt x="9608429" y="3673285"/>
                  <a:pt x="9608160" y="3674212"/>
                </a:cubicBezTo>
                <a:cubicBezTo>
                  <a:pt x="9607771" y="3675589"/>
                  <a:pt x="9607322" y="3676965"/>
                  <a:pt x="9606813" y="3678312"/>
                </a:cubicBezTo>
                <a:lnTo>
                  <a:pt x="9613756" y="3682322"/>
                </a:lnTo>
                <a:lnTo>
                  <a:pt x="9625037" y="3688845"/>
                </a:lnTo>
                <a:lnTo>
                  <a:pt x="9625067" y="3688845"/>
                </a:lnTo>
                <a:cubicBezTo>
                  <a:pt x="9709421" y="3641985"/>
                  <a:pt x="9812867" y="3641985"/>
                  <a:pt x="9897222" y="3688845"/>
                </a:cubicBezTo>
                <a:lnTo>
                  <a:pt x="9915445" y="3678312"/>
                </a:lnTo>
                <a:cubicBezTo>
                  <a:pt x="9914936" y="3676965"/>
                  <a:pt x="9914488" y="3675619"/>
                  <a:pt x="9914098" y="3674212"/>
                </a:cubicBezTo>
                <a:cubicBezTo>
                  <a:pt x="9913799" y="3673285"/>
                  <a:pt x="9913590" y="3672327"/>
                  <a:pt x="9913350" y="3671370"/>
                </a:cubicBezTo>
                <a:cubicBezTo>
                  <a:pt x="9913290" y="3671100"/>
                  <a:pt x="9913200" y="3670831"/>
                  <a:pt x="9913140" y="3670532"/>
                </a:cubicBezTo>
                <a:cubicBezTo>
                  <a:pt x="9912333" y="3666881"/>
                  <a:pt x="9911854" y="3663141"/>
                  <a:pt x="9911854" y="3659251"/>
                </a:cubicBezTo>
                <a:cubicBezTo>
                  <a:pt x="9911854" y="3652727"/>
                  <a:pt x="9913111" y="3646533"/>
                  <a:pt x="9915296" y="3640758"/>
                </a:cubicBezTo>
                <a:lnTo>
                  <a:pt x="9795362" y="3571515"/>
                </a:lnTo>
                <a:cubicBezTo>
                  <a:pt x="9787193" y="3581150"/>
                  <a:pt x="9774984" y="3587285"/>
                  <a:pt x="9761368" y="3587285"/>
                </a:cubicBezTo>
                <a:cubicBezTo>
                  <a:pt x="9761278" y="3587285"/>
                  <a:pt x="9761219" y="3587285"/>
                  <a:pt x="9761129" y="3587285"/>
                </a:cubicBezTo>
                <a:cubicBezTo>
                  <a:pt x="9761039" y="3587285"/>
                  <a:pt x="9760980" y="3587285"/>
                  <a:pt x="9760890" y="3587285"/>
                </a:cubicBezTo>
                <a:cubicBezTo>
                  <a:pt x="9747274" y="3587285"/>
                  <a:pt x="9735095" y="3581150"/>
                  <a:pt x="9726896" y="3571515"/>
                </a:cubicBezTo>
                <a:close/>
                <a:moveTo>
                  <a:pt x="8912527" y="3571515"/>
                </a:moveTo>
                <a:lnTo>
                  <a:pt x="8792593" y="3640758"/>
                </a:lnTo>
                <a:cubicBezTo>
                  <a:pt x="8794777" y="3646533"/>
                  <a:pt x="8796035" y="3652727"/>
                  <a:pt x="8796035" y="3659251"/>
                </a:cubicBezTo>
                <a:cubicBezTo>
                  <a:pt x="8796035" y="3663141"/>
                  <a:pt x="8795555" y="3666881"/>
                  <a:pt x="8794747" y="3670532"/>
                </a:cubicBezTo>
                <a:cubicBezTo>
                  <a:pt x="8794688" y="3670801"/>
                  <a:pt x="8794598" y="3671100"/>
                  <a:pt x="8794538" y="3671370"/>
                </a:cubicBezTo>
                <a:cubicBezTo>
                  <a:pt x="8794299" y="3672327"/>
                  <a:pt x="8794059" y="3673285"/>
                  <a:pt x="8793790" y="3674212"/>
                </a:cubicBezTo>
                <a:cubicBezTo>
                  <a:pt x="8793401" y="3675589"/>
                  <a:pt x="8792952" y="3676965"/>
                  <a:pt x="8792444" y="3678312"/>
                </a:cubicBezTo>
                <a:lnTo>
                  <a:pt x="8799386" y="3682322"/>
                </a:lnTo>
                <a:lnTo>
                  <a:pt x="8810667" y="3688845"/>
                </a:lnTo>
                <a:lnTo>
                  <a:pt x="8810697" y="3688845"/>
                </a:lnTo>
                <a:cubicBezTo>
                  <a:pt x="8895051" y="3641985"/>
                  <a:pt x="8998497" y="3641985"/>
                  <a:pt x="9082851" y="3688845"/>
                </a:cubicBezTo>
                <a:lnTo>
                  <a:pt x="9101075" y="3678312"/>
                </a:lnTo>
                <a:cubicBezTo>
                  <a:pt x="9100567" y="3676965"/>
                  <a:pt x="9100117" y="3675619"/>
                  <a:pt x="9099729" y="3674212"/>
                </a:cubicBezTo>
                <a:cubicBezTo>
                  <a:pt x="9099429" y="3673285"/>
                  <a:pt x="9099220" y="3672327"/>
                  <a:pt x="9098981" y="3671370"/>
                </a:cubicBezTo>
                <a:cubicBezTo>
                  <a:pt x="9098921" y="3671100"/>
                  <a:pt x="9098831" y="3670831"/>
                  <a:pt x="9098771" y="3670532"/>
                </a:cubicBezTo>
                <a:cubicBezTo>
                  <a:pt x="9097963" y="3666881"/>
                  <a:pt x="9097485" y="3663141"/>
                  <a:pt x="9097485" y="3659251"/>
                </a:cubicBezTo>
                <a:cubicBezTo>
                  <a:pt x="9097485" y="3652727"/>
                  <a:pt x="9098741" y="3646533"/>
                  <a:pt x="9100925" y="3640758"/>
                </a:cubicBezTo>
                <a:lnTo>
                  <a:pt x="8980992" y="3571515"/>
                </a:lnTo>
                <a:cubicBezTo>
                  <a:pt x="8972822" y="3581150"/>
                  <a:pt x="8960614" y="3587285"/>
                  <a:pt x="8946999" y="3587285"/>
                </a:cubicBezTo>
                <a:cubicBezTo>
                  <a:pt x="8946909" y="3587285"/>
                  <a:pt x="8946849" y="3587285"/>
                  <a:pt x="8946759" y="3587285"/>
                </a:cubicBezTo>
                <a:cubicBezTo>
                  <a:pt x="8946669" y="3587285"/>
                  <a:pt x="8946609" y="3587285"/>
                  <a:pt x="8946520" y="3587285"/>
                </a:cubicBezTo>
                <a:cubicBezTo>
                  <a:pt x="8932905" y="3587285"/>
                  <a:pt x="8920726" y="3581150"/>
                  <a:pt x="8912527" y="3571515"/>
                </a:cubicBezTo>
                <a:close/>
                <a:moveTo>
                  <a:pt x="8098158" y="3571515"/>
                </a:moveTo>
                <a:lnTo>
                  <a:pt x="7978224" y="3640758"/>
                </a:lnTo>
                <a:cubicBezTo>
                  <a:pt x="7980408" y="3646533"/>
                  <a:pt x="7981665" y="3652727"/>
                  <a:pt x="7981665" y="3659251"/>
                </a:cubicBezTo>
                <a:cubicBezTo>
                  <a:pt x="7981665" y="3663141"/>
                  <a:pt x="7981186" y="3666881"/>
                  <a:pt x="7980378" y="3670532"/>
                </a:cubicBezTo>
                <a:cubicBezTo>
                  <a:pt x="7980318" y="3670801"/>
                  <a:pt x="7980228" y="3671100"/>
                  <a:pt x="7980169" y="3671370"/>
                </a:cubicBezTo>
                <a:cubicBezTo>
                  <a:pt x="7979930" y="3672327"/>
                  <a:pt x="7979690" y="3673285"/>
                  <a:pt x="7979420" y="3674212"/>
                </a:cubicBezTo>
                <a:cubicBezTo>
                  <a:pt x="7979032" y="3675589"/>
                  <a:pt x="7978583" y="3676965"/>
                  <a:pt x="7978074" y="3678312"/>
                </a:cubicBezTo>
                <a:lnTo>
                  <a:pt x="7985017" y="3682322"/>
                </a:lnTo>
                <a:lnTo>
                  <a:pt x="7996298" y="3688845"/>
                </a:lnTo>
                <a:lnTo>
                  <a:pt x="7996298" y="3688875"/>
                </a:lnTo>
                <a:cubicBezTo>
                  <a:pt x="8080652" y="3642015"/>
                  <a:pt x="8184098" y="3642015"/>
                  <a:pt x="8268452" y="3688875"/>
                </a:cubicBezTo>
                <a:lnTo>
                  <a:pt x="8286676" y="3678342"/>
                </a:lnTo>
                <a:cubicBezTo>
                  <a:pt x="8286167" y="3676995"/>
                  <a:pt x="8285718" y="3675649"/>
                  <a:pt x="8285329" y="3674242"/>
                </a:cubicBezTo>
                <a:cubicBezTo>
                  <a:pt x="8285060" y="3673315"/>
                  <a:pt x="8284850" y="3672357"/>
                  <a:pt x="8284611" y="3671400"/>
                </a:cubicBezTo>
                <a:cubicBezTo>
                  <a:pt x="8284551" y="3671100"/>
                  <a:pt x="8284462" y="3670831"/>
                  <a:pt x="8284402" y="3670532"/>
                </a:cubicBezTo>
                <a:cubicBezTo>
                  <a:pt x="8283594" y="3666881"/>
                  <a:pt x="8283114" y="3663141"/>
                  <a:pt x="8283114" y="3659251"/>
                </a:cubicBezTo>
                <a:cubicBezTo>
                  <a:pt x="8283114" y="3652727"/>
                  <a:pt x="8284372" y="3646533"/>
                  <a:pt x="8286556" y="3640758"/>
                </a:cubicBezTo>
                <a:lnTo>
                  <a:pt x="8166622" y="3571515"/>
                </a:lnTo>
                <a:cubicBezTo>
                  <a:pt x="8158453" y="3581150"/>
                  <a:pt x="8146244" y="3587285"/>
                  <a:pt x="8132629" y="3587285"/>
                </a:cubicBezTo>
                <a:cubicBezTo>
                  <a:pt x="8132540" y="3587285"/>
                  <a:pt x="8132480" y="3587285"/>
                  <a:pt x="8132390" y="3587285"/>
                </a:cubicBezTo>
                <a:cubicBezTo>
                  <a:pt x="8132300" y="3587285"/>
                  <a:pt x="8132240" y="3587285"/>
                  <a:pt x="8132150" y="3587285"/>
                </a:cubicBezTo>
                <a:cubicBezTo>
                  <a:pt x="8118535" y="3587285"/>
                  <a:pt x="8106357" y="3581150"/>
                  <a:pt x="8098158" y="3571515"/>
                </a:cubicBezTo>
                <a:close/>
                <a:moveTo>
                  <a:pt x="7283788" y="3571515"/>
                </a:moveTo>
                <a:lnTo>
                  <a:pt x="7163854" y="3640758"/>
                </a:lnTo>
                <a:cubicBezTo>
                  <a:pt x="7166039" y="3646533"/>
                  <a:pt x="7167295" y="3652727"/>
                  <a:pt x="7167295" y="3659251"/>
                </a:cubicBezTo>
                <a:cubicBezTo>
                  <a:pt x="7167295" y="3663141"/>
                  <a:pt x="7166817" y="3666881"/>
                  <a:pt x="7166009" y="3670532"/>
                </a:cubicBezTo>
                <a:cubicBezTo>
                  <a:pt x="7165949" y="3670801"/>
                  <a:pt x="7165859" y="3671100"/>
                  <a:pt x="7165799" y="3671370"/>
                </a:cubicBezTo>
                <a:cubicBezTo>
                  <a:pt x="7165560" y="3672327"/>
                  <a:pt x="7165321" y="3673285"/>
                  <a:pt x="7165051" y="3674212"/>
                </a:cubicBezTo>
                <a:cubicBezTo>
                  <a:pt x="7164662" y="3675589"/>
                  <a:pt x="7164213" y="3676965"/>
                  <a:pt x="7163705" y="3678312"/>
                </a:cubicBezTo>
                <a:lnTo>
                  <a:pt x="7170646" y="3682322"/>
                </a:lnTo>
                <a:lnTo>
                  <a:pt x="7181928" y="3688845"/>
                </a:lnTo>
                <a:cubicBezTo>
                  <a:pt x="7266283" y="3641985"/>
                  <a:pt x="7369728" y="3641985"/>
                  <a:pt x="7454083" y="3688845"/>
                </a:cubicBezTo>
                <a:lnTo>
                  <a:pt x="7472306" y="3678312"/>
                </a:lnTo>
                <a:cubicBezTo>
                  <a:pt x="7471798" y="3676965"/>
                  <a:pt x="7471349" y="3675619"/>
                  <a:pt x="7470960" y="3674212"/>
                </a:cubicBezTo>
                <a:cubicBezTo>
                  <a:pt x="7470690" y="3673285"/>
                  <a:pt x="7470481" y="3672327"/>
                  <a:pt x="7470241" y="3671370"/>
                </a:cubicBezTo>
                <a:cubicBezTo>
                  <a:pt x="7470182" y="3671100"/>
                  <a:pt x="7470092" y="3670831"/>
                  <a:pt x="7470032" y="3670532"/>
                </a:cubicBezTo>
                <a:cubicBezTo>
                  <a:pt x="7469224" y="3666881"/>
                  <a:pt x="7468745" y="3663141"/>
                  <a:pt x="7468745" y="3659251"/>
                </a:cubicBezTo>
                <a:cubicBezTo>
                  <a:pt x="7468745" y="3652727"/>
                  <a:pt x="7470002" y="3646533"/>
                  <a:pt x="7472186" y="3640758"/>
                </a:cubicBezTo>
                <a:lnTo>
                  <a:pt x="7352253" y="3571515"/>
                </a:lnTo>
                <a:cubicBezTo>
                  <a:pt x="7344084" y="3581150"/>
                  <a:pt x="7331875" y="3587285"/>
                  <a:pt x="7318260" y="3587285"/>
                </a:cubicBezTo>
                <a:cubicBezTo>
                  <a:pt x="7318170" y="3587285"/>
                  <a:pt x="7318110" y="3587285"/>
                  <a:pt x="7318020" y="3587285"/>
                </a:cubicBezTo>
                <a:cubicBezTo>
                  <a:pt x="7317931" y="3587285"/>
                  <a:pt x="7317871" y="3587285"/>
                  <a:pt x="7317781" y="3587285"/>
                </a:cubicBezTo>
                <a:cubicBezTo>
                  <a:pt x="7304166" y="3587285"/>
                  <a:pt x="7291987" y="3581150"/>
                  <a:pt x="7283788" y="3571515"/>
                </a:cubicBezTo>
                <a:close/>
                <a:moveTo>
                  <a:pt x="6469388" y="3571515"/>
                </a:moveTo>
                <a:lnTo>
                  <a:pt x="6349454" y="3640758"/>
                </a:lnTo>
                <a:cubicBezTo>
                  <a:pt x="6351639" y="3646533"/>
                  <a:pt x="6352896" y="3652727"/>
                  <a:pt x="6352896" y="3659251"/>
                </a:cubicBezTo>
                <a:cubicBezTo>
                  <a:pt x="6352896" y="3663141"/>
                  <a:pt x="6352417" y="3666881"/>
                  <a:pt x="6351609" y="3670532"/>
                </a:cubicBezTo>
                <a:cubicBezTo>
                  <a:pt x="6351549" y="3670801"/>
                  <a:pt x="6351460" y="3671071"/>
                  <a:pt x="6351400" y="3671370"/>
                </a:cubicBezTo>
                <a:cubicBezTo>
                  <a:pt x="6351190" y="3672327"/>
                  <a:pt x="6350951" y="3673285"/>
                  <a:pt x="6350682" y="3674212"/>
                </a:cubicBezTo>
                <a:cubicBezTo>
                  <a:pt x="6350292" y="3675589"/>
                  <a:pt x="6349844" y="3676965"/>
                  <a:pt x="6349335" y="3678312"/>
                </a:cubicBezTo>
                <a:lnTo>
                  <a:pt x="6356277" y="3682322"/>
                </a:lnTo>
                <a:lnTo>
                  <a:pt x="6367558" y="3688845"/>
                </a:lnTo>
                <a:lnTo>
                  <a:pt x="6367528" y="3688875"/>
                </a:lnTo>
                <a:cubicBezTo>
                  <a:pt x="6451883" y="3642015"/>
                  <a:pt x="6555329" y="3642015"/>
                  <a:pt x="6639683" y="3688875"/>
                </a:cubicBezTo>
                <a:lnTo>
                  <a:pt x="6657967" y="3678312"/>
                </a:lnTo>
                <a:cubicBezTo>
                  <a:pt x="6655662" y="3672387"/>
                  <a:pt x="6654346" y="3665983"/>
                  <a:pt x="6654346" y="3659251"/>
                </a:cubicBezTo>
                <a:cubicBezTo>
                  <a:pt x="6654346" y="3652518"/>
                  <a:pt x="6655662" y="3646114"/>
                  <a:pt x="6657967" y="3640189"/>
                </a:cubicBezTo>
                <a:lnTo>
                  <a:pt x="6543748" y="3574238"/>
                </a:lnTo>
                <a:cubicBezTo>
                  <a:pt x="6535699" y="3583364"/>
                  <a:pt x="6523969" y="3589169"/>
                  <a:pt x="6510832" y="3589169"/>
                </a:cubicBezTo>
                <a:cubicBezTo>
                  <a:pt x="6505715" y="3589169"/>
                  <a:pt x="6500808" y="3588242"/>
                  <a:pt x="6496230" y="3586626"/>
                </a:cubicBezTo>
                <a:cubicBezTo>
                  <a:pt x="6485517" y="3584891"/>
                  <a:pt x="6476091" y="3579415"/>
                  <a:pt x="6469388" y="3571515"/>
                </a:cubicBezTo>
                <a:close/>
                <a:moveTo>
                  <a:pt x="6062248" y="3571515"/>
                </a:moveTo>
                <a:lnTo>
                  <a:pt x="5942314" y="3640758"/>
                </a:lnTo>
                <a:cubicBezTo>
                  <a:pt x="5944499" y="3646533"/>
                  <a:pt x="5945756" y="3652727"/>
                  <a:pt x="5945756" y="3659251"/>
                </a:cubicBezTo>
                <a:cubicBezTo>
                  <a:pt x="5945756" y="3663141"/>
                  <a:pt x="5945277" y="3666881"/>
                  <a:pt x="5944470" y="3670532"/>
                </a:cubicBezTo>
                <a:cubicBezTo>
                  <a:pt x="5944409" y="3670801"/>
                  <a:pt x="5944320" y="3671100"/>
                  <a:pt x="5944261" y="3671370"/>
                </a:cubicBezTo>
                <a:cubicBezTo>
                  <a:pt x="5944020" y="3672327"/>
                  <a:pt x="5943780" y="3673285"/>
                  <a:pt x="5943512" y="3674212"/>
                </a:cubicBezTo>
                <a:cubicBezTo>
                  <a:pt x="5943122" y="3675589"/>
                  <a:pt x="5942674" y="3676965"/>
                  <a:pt x="5942166" y="3678312"/>
                </a:cubicBezTo>
                <a:lnTo>
                  <a:pt x="5949107" y="3682322"/>
                </a:lnTo>
                <a:lnTo>
                  <a:pt x="5960389" y="3688845"/>
                </a:lnTo>
                <a:lnTo>
                  <a:pt x="5960418" y="3688845"/>
                </a:lnTo>
                <a:cubicBezTo>
                  <a:pt x="6044772" y="3641985"/>
                  <a:pt x="6148218" y="3641985"/>
                  <a:pt x="6232573" y="3688845"/>
                </a:cubicBezTo>
                <a:lnTo>
                  <a:pt x="6250796" y="3678312"/>
                </a:lnTo>
                <a:cubicBezTo>
                  <a:pt x="6250288" y="3676965"/>
                  <a:pt x="6249839" y="3675619"/>
                  <a:pt x="6249450" y="3674212"/>
                </a:cubicBezTo>
                <a:cubicBezTo>
                  <a:pt x="6249151" y="3673285"/>
                  <a:pt x="6248942" y="3672327"/>
                  <a:pt x="6248702" y="3671370"/>
                </a:cubicBezTo>
                <a:cubicBezTo>
                  <a:pt x="6248642" y="3671100"/>
                  <a:pt x="6248552" y="3670831"/>
                  <a:pt x="6248492" y="3670532"/>
                </a:cubicBezTo>
                <a:cubicBezTo>
                  <a:pt x="6247684" y="3666881"/>
                  <a:pt x="6247206" y="3663141"/>
                  <a:pt x="6247206" y="3659251"/>
                </a:cubicBezTo>
                <a:cubicBezTo>
                  <a:pt x="6247206" y="3652727"/>
                  <a:pt x="6248462" y="3646533"/>
                  <a:pt x="6250647" y="3640758"/>
                </a:cubicBezTo>
                <a:lnTo>
                  <a:pt x="6130714" y="3571515"/>
                </a:lnTo>
                <a:cubicBezTo>
                  <a:pt x="6122544" y="3581150"/>
                  <a:pt x="6110335" y="3587285"/>
                  <a:pt x="6096720" y="3587285"/>
                </a:cubicBezTo>
                <a:cubicBezTo>
                  <a:pt x="6096630" y="3587285"/>
                  <a:pt x="6096570" y="3587285"/>
                  <a:pt x="6096480" y="3587285"/>
                </a:cubicBezTo>
                <a:cubicBezTo>
                  <a:pt x="6096391" y="3587285"/>
                  <a:pt x="6096331" y="3587285"/>
                  <a:pt x="6096242" y="3587285"/>
                </a:cubicBezTo>
                <a:cubicBezTo>
                  <a:pt x="6082626" y="3587285"/>
                  <a:pt x="6070447" y="3581150"/>
                  <a:pt x="6062248" y="3571515"/>
                </a:cubicBezTo>
                <a:close/>
                <a:moveTo>
                  <a:pt x="5247878" y="3571515"/>
                </a:moveTo>
                <a:lnTo>
                  <a:pt x="5127945" y="3640758"/>
                </a:lnTo>
                <a:cubicBezTo>
                  <a:pt x="5130129" y="3646533"/>
                  <a:pt x="5131386" y="3652727"/>
                  <a:pt x="5131386" y="3659251"/>
                </a:cubicBezTo>
                <a:cubicBezTo>
                  <a:pt x="5131386" y="3663141"/>
                  <a:pt x="5130907" y="3666881"/>
                  <a:pt x="5130099" y="3670532"/>
                </a:cubicBezTo>
                <a:cubicBezTo>
                  <a:pt x="5130039" y="3670831"/>
                  <a:pt x="5129951" y="3671100"/>
                  <a:pt x="5129890" y="3671370"/>
                </a:cubicBezTo>
                <a:cubicBezTo>
                  <a:pt x="5129651" y="3672327"/>
                  <a:pt x="5129412" y="3673285"/>
                  <a:pt x="5129142" y="3674212"/>
                </a:cubicBezTo>
                <a:cubicBezTo>
                  <a:pt x="5128753" y="3675589"/>
                  <a:pt x="5128304" y="3676965"/>
                  <a:pt x="5127795" y="3678312"/>
                </a:cubicBezTo>
                <a:lnTo>
                  <a:pt x="5134739" y="3682322"/>
                </a:lnTo>
                <a:lnTo>
                  <a:pt x="5146019" y="3688845"/>
                </a:lnTo>
                <a:lnTo>
                  <a:pt x="5146050" y="3688845"/>
                </a:lnTo>
                <a:cubicBezTo>
                  <a:pt x="5230403" y="3641985"/>
                  <a:pt x="5333849" y="3641985"/>
                  <a:pt x="5418203" y="3688845"/>
                </a:cubicBezTo>
                <a:lnTo>
                  <a:pt x="5436427" y="3678312"/>
                </a:lnTo>
                <a:cubicBezTo>
                  <a:pt x="5435918" y="3676965"/>
                  <a:pt x="5435469" y="3675619"/>
                  <a:pt x="5435080" y="3674212"/>
                </a:cubicBezTo>
                <a:cubicBezTo>
                  <a:pt x="5434781" y="3673285"/>
                  <a:pt x="5434572" y="3672327"/>
                  <a:pt x="5434332" y="3671370"/>
                </a:cubicBezTo>
                <a:cubicBezTo>
                  <a:pt x="5434272" y="3671100"/>
                  <a:pt x="5434183" y="3670831"/>
                  <a:pt x="5434123" y="3670532"/>
                </a:cubicBezTo>
                <a:cubicBezTo>
                  <a:pt x="5433315" y="3666881"/>
                  <a:pt x="5432836" y="3663141"/>
                  <a:pt x="5432836" y="3659251"/>
                </a:cubicBezTo>
                <a:cubicBezTo>
                  <a:pt x="5432836" y="3652727"/>
                  <a:pt x="5434093" y="3646533"/>
                  <a:pt x="5436278" y="3640758"/>
                </a:cubicBezTo>
                <a:lnTo>
                  <a:pt x="5316343" y="3571515"/>
                </a:lnTo>
                <a:cubicBezTo>
                  <a:pt x="5308174" y="3581150"/>
                  <a:pt x="5295966" y="3587285"/>
                  <a:pt x="5282350" y="3587285"/>
                </a:cubicBezTo>
                <a:cubicBezTo>
                  <a:pt x="5282261" y="3587285"/>
                  <a:pt x="5282201" y="3587285"/>
                  <a:pt x="5282111" y="3587285"/>
                </a:cubicBezTo>
                <a:cubicBezTo>
                  <a:pt x="5282021" y="3587285"/>
                  <a:pt x="5281961" y="3587285"/>
                  <a:pt x="5281872" y="3587285"/>
                </a:cubicBezTo>
                <a:cubicBezTo>
                  <a:pt x="5268256" y="3587285"/>
                  <a:pt x="5256078" y="3581150"/>
                  <a:pt x="5247878" y="3571515"/>
                </a:cubicBezTo>
                <a:close/>
                <a:moveTo>
                  <a:pt x="4840679" y="3571515"/>
                </a:moveTo>
                <a:lnTo>
                  <a:pt x="4720745" y="3640758"/>
                </a:lnTo>
                <a:cubicBezTo>
                  <a:pt x="4722930" y="3646533"/>
                  <a:pt x="4724186" y="3652727"/>
                  <a:pt x="4724186" y="3659251"/>
                </a:cubicBezTo>
                <a:cubicBezTo>
                  <a:pt x="4724186" y="3663141"/>
                  <a:pt x="4723708" y="3666881"/>
                  <a:pt x="4722901" y="3670532"/>
                </a:cubicBezTo>
                <a:cubicBezTo>
                  <a:pt x="4722840" y="3670801"/>
                  <a:pt x="4722750" y="3671071"/>
                  <a:pt x="4722690" y="3671370"/>
                </a:cubicBezTo>
                <a:cubicBezTo>
                  <a:pt x="4722481" y="3672327"/>
                  <a:pt x="4722241" y="3673285"/>
                  <a:pt x="4721972" y="3674212"/>
                </a:cubicBezTo>
                <a:cubicBezTo>
                  <a:pt x="4721583" y="3675589"/>
                  <a:pt x="4721134" y="3676965"/>
                  <a:pt x="4720626" y="3678312"/>
                </a:cubicBezTo>
                <a:lnTo>
                  <a:pt x="4727567" y="3682322"/>
                </a:lnTo>
                <a:lnTo>
                  <a:pt x="4738837" y="3688838"/>
                </a:lnTo>
                <a:lnTo>
                  <a:pt x="4738820" y="3688845"/>
                </a:lnTo>
                <a:lnTo>
                  <a:pt x="4738849" y="3688845"/>
                </a:lnTo>
                <a:lnTo>
                  <a:pt x="4738837" y="3688838"/>
                </a:lnTo>
                <a:lnTo>
                  <a:pt x="4805068" y="3662486"/>
                </a:lnTo>
                <a:cubicBezTo>
                  <a:pt x="4873703" y="3644914"/>
                  <a:pt x="4947708" y="3653700"/>
                  <a:pt x="5010974" y="3688845"/>
                </a:cubicBezTo>
                <a:lnTo>
                  <a:pt x="5029198" y="3678312"/>
                </a:lnTo>
                <a:cubicBezTo>
                  <a:pt x="5028688" y="3676965"/>
                  <a:pt x="5028241" y="3675619"/>
                  <a:pt x="5027852" y="3674212"/>
                </a:cubicBezTo>
                <a:cubicBezTo>
                  <a:pt x="5027581" y="3673285"/>
                  <a:pt x="5027372" y="3672327"/>
                  <a:pt x="5027133" y="3671370"/>
                </a:cubicBezTo>
                <a:cubicBezTo>
                  <a:pt x="5027074" y="3671100"/>
                  <a:pt x="5026983" y="3670831"/>
                  <a:pt x="5026923" y="3670532"/>
                </a:cubicBezTo>
                <a:cubicBezTo>
                  <a:pt x="5026115" y="3666881"/>
                  <a:pt x="5025636" y="3663141"/>
                  <a:pt x="5025636" y="3659251"/>
                </a:cubicBezTo>
                <a:cubicBezTo>
                  <a:pt x="5025636" y="3652727"/>
                  <a:pt x="5026894" y="3646533"/>
                  <a:pt x="5029077" y="3640758"/>
                </a:cubicBezTo>
                <a:lnTo>
                  <a:pt x="4909144" y="3571515"/>
                </a:lnTo>
                <a:cubicBezTo>
                  <a:pt x="4900975" y="3581150"/>
                  <a:pt x="4888766" y="3587285"/>
                  <a:pt x="4875151" y="3587285"/>
                </a:cubicBezTo>
                <a:cubicBezTo>
                  <a:pt x="4875061" y="3587285"/>
                  <a:pt x="4875002" y="3587285"/>
                  <a:pt x="4874911" y="3587285"/>
                </a:cubicBezTo>
                <a:cubicBezTo>
                  <a:pt x="4874822" y="3587285"/>
                  <a:pt x="4874762" y="3587285"/>
                  <a:pt x="4874672" y="3587285"/>
                </a:cubicBezTo>
                <a:cubicBezTo>
                  <a:pt x="4861057" y="3587285"/>
                  <a:pt x="4848878" y="3581150"/>
                  <a:pt x="4840679" y="3571515"/>
                </a:cubicBezTo>
                <a:close/>
                <a:moveTo>
                  <a:pt x="4433509" y="3571515"/>
                </a:moveTo>
                <a:lnTo>
                  <a:pt x="4313576" y="3640758"/>
                </a:lnTo>
                <a:cubicBezTo>
                  <a:pt x="4315759" y="3646533"/>
                  <a:pt x="4317017" y="3652727"/>
                  <a:pt x="4317017" y="3659251"/>
                </a:cubicBezTo>
                <a:cubicBezTo>
                  <a:pt x="4317017" y="3663141"/>
                  <a:pt x="4316537" y="3666881"/>
                  <a:pt x="4315730" y="3670532"/>
                </a:cubicBezTo>
                <a:cubicBezTo>
                  <a:pt x="4315670" y="3670801"/>
                  <a:pt x="4315580" y="3671100"/>
                  <a:pt x="4315520" y="3671370"/>
                </a:cubicBezTo>
                <a:cubicBezTo>
                  <a:pt x="4315282" y="3672327"/>
                  <a:pt x="4315041" y="3673285"/>
                  <a:pt x="4314772" y="3674212"/>
                </a:cubicBezTo>
                <a:cubicBezTo>
                  <a:pt x="4314383" y="3675589"/>
                  <a:pt x="4313935" y="3676965"/>
                  <a:pt x="4313426" y="3678312"/>
                </a:cubicBezTo>
                <a:lnTo>
                  <a:pt x="4320368" y="3682322"/>
                </a:lnTo>
                <a:lnTo>
                  <a:pt x="4331649" y="3688845"/>
                </a:lnTo>
                <a:lnTo>
                  <a:pt x="4331679" y="3688845"/>
                </a:lnTo>
                <a:cubicBezTo>
                  <a:pt x="4416033" y="3641985"/>
                  <a:pt x="4519480" y="3641985"/>
                  <a:pt x="4603834" y="3688845"/>
                </a:cubicBezTo>
                <a:lnTo>
                  <a:pt x="4622057" y="3678312"/>
                </a:lnTo>
                <a:cubicBezTo>
                  <a:pt x="4621548" y="3676965"/>
                  <a:pt x="4621100" y="3675619"/>
                  <a:pt x="4620711" y="3674212"/>
                </a:cubicBezTo>
                <a:cubicBezTo>
                  <a:pt x="4620411" y="3673285"/>
                  <a:pt x="4620202" y="3672327"/>
                  <a:pt x="4619962" y="3671370"/>
                </a:cubicBezTo>
                <a:cubicBezTo>
                  <a:pt x="4619903" y="3671100"/>
                  <a:pt x="4619813" y="3670831"/>
                  <a:pt x="4619753" y="3670532"/>
                </a:cubicBezTo>
                <a:cubicBezTo>
                  <a:pt x="4618945" y="3666881"/>
                  <a:pt x="4618466" y="3663141"/>
                  <a:pt x="4618466" y="3659251"/>
                </a:cubicBezTo>
                <a:cubicBezTo>
                  <a:pt x="4618466" y="3652727"/>
                  <a:pt x="4619723" y="3646533"/>
                  <a:pt x="4621908" y="3640758"/>
                </a:cubicBezTo>
                <a:lnTo>
                  <a:pt x="4501974" y="3571515"/>
                </a:lnTo>
                <a:cubicBezTo>
                  <a:pt x="4493806" y="3581150"/>
                  <a:pt x="4481596" y="3587285"/>
                  <a:pt x="4467981" y="3587285"/>
                </a:cubicBezTo>
                <a:cubicBezTo>
                  <a:pt x="4467891" y="3587285"/>
                  <a:pt x="4467831" y="3587285"/>
                  <a:pt x="4467741" y="3587285"/>
                </a:cubicBezTo>
                <a:cubicBezTo>
                  <a:pt x="4467651" y="3587285"/>
                  <a:pt x="4467592" y="3587285"/>
                  <a:pt x="4467502" y="3587285"/>
                </a:cubicBezTo>
                <a:cubicBezTo>
                  <a:pt x="4453887" y="3587285"/>
                  <a:pt x="4441709" y="3581150"/>
                  <a:pt x="4433509" y="3571515"/>
                </a:cubicBezTo>
                <a:close/>
                <a:moveTo>
                  <a:pt x="3619139" y="3571515"/>
                </a:moveTo>
                <a:lnTo>
                  <a:pt x="3499205" y="3640758"/>
                </a:lnTo>
                <a:cubicBezTo>
                  <a:pt x="3501390" y="3646533"/>
                  <a:pt x="3502646" y="3652727"/>
                  <a:pt x="3502646" y="3659251"/>
                </a:cubicBezTo>
                <a:cubicBezTo>
                  <a:pt x="3502646" y="3663141"/>
                  <a:pt x="3502168" y="3666881"/>
                  <a:pt x="3501360" y="3670532"/>
                </a:cubicBezTo>
                <a:cubicBezTo>
                  <a:pt x="3501300" y="3670801"/>
                  <a:pt x="3501210" y="3671100"/>
                  <a:pt x="3501150" y="3671370"/>
                </a:cubicBezTo>
                <a:cubicBezTo>
                  <a:pt x="3500911" y="3672327"/>
                  <a:pt x="3500672" y="3673285"/>
                  <a:pt x="3500402" y="3674212"/>
                </a:cubicBezTo>
                <a:cubicBezTo>
                  <a:pt x="3500013" y="3675589"/>
                  <a:pt x="3499565" y="3676965"/>
                  <a:pt x="3499056" y="3678312"/>
                </a:cubicBezTo>
                <a:lnTo>
                  <a:pt x="3505998" y="3682322"/>
                </a:lnTo>
                <a:lnTo>
                  <a:pt x="3517279" y="3688845"/>
                </a:lnTo>
                <a:lnTo>
                  <a:pt x="3517309" y="3688845"/>
                </a:lnTo>
                <a:cubicBezTo>
                  <a:pt x="3601664" y="3641985"/>
                  <a:pt x="3705109" y="3641985"/>
                  <a:pt x="3789464" y="3688845"/>
                </a:cubicBezTo>
                <a:lnTo>
                  <a:pt x="3807687" y="3678312"/>
                </a:lnTo>
                <a:cubicBezTo>
                  <a:pt x="3807179" y="3676965"/>
                  <a:pt x="3806730" y="3675619"/>
                  <a:pt x="3806341" y="3674212"/>
                </a:cubicBezTo>
                <a:cubicBezTo>
                  <a:pt x="3806042" y="3673285"/>
                  <a:pt x="3805832" y="3672327"/>
                  <a:pt x="3805593" y="3671370"/>
                </a:cubicBezTo>
                <a:cubicBezTo>
                  <a:pt x="3805533" y="3671100"/>
                  <a:pt x="3805443" y="3670831"/>
                  <a:pt x="3805383" y="3670532"/>
                </a:cubicBezTo>
                <a:cubicBezTo>
                  <a:pt x="3804575" y="3666881"/>
                  <a:pt x="3804096" y="3663141"/>
                  <a:pt x="3804096" y="3659251"/>
                </a:cubicBezTo>
                <a:cubicBezTo>
                  <a:pt x="3804096" y="3652727"/>
                  <a:pt x="3805353" y="3646533"/>
                  <a:pt x="3807538" y="3640758"/>
                </a:cubicBezTo>
                <a:lnTo>
                  <a:pt x="3687604" y="3571515"/>
                </a:lnTo>
                <a:cubicBezTo>
                  <a:pt x="3679435" y="3581150"/>
                  <a:pt x="3667226" y="3587285"/>
                  <a:pt x="3653611" y="3587285"/>
                </a:cubicBezTo>
                <a:cubicBezTo>
                  <a:pt x="3653521" y="3587285"/>
                  <a:pt x="3653461" y="3587285"/>
                  <a:pt x="3653371" y="3587285"/>
                </a:cubicBezTo>
                <a:cubicBezTo>
                  <a:pt x="3653282" y="3587285"/>
                  <a:pt x="3653222" y="3587285"/>
                  <a:pt x="3653132" y="3587285"/>
                </a:cubicBezTo>
                <a:cubicBezTo>
                  <a:pt x="3639517" y="3587285"/>
                  <a:pt x="3627338" y="3581150"/>
                  <a:pt x="3619139" y="3571515"/>
                </a:cubicBezTo>
                <a:close/>
                <a:moveTo>
                  <a:pt x="2804769" y="3571515"/>
                </a:moveTo>
                <a:lnTo>
                  <a:pt x="2684836" y="3640758"/>
                </a:lnTo>
                <a:cubicBezTo>
                  <a:pt x="2687020" y="3646533"/>
                  <a:pt x="2688277" y="3652727"/>
                  <a:pt x="2688277" y="3659251"/>
                </a:cubicBezTo>
                <a:cubicBezTo>
                  <a:pt x="2688277" y="3663141"/>
                  <a:pt x="2687798" y="3666881"/>
                  <a:pt x="2686990" y="3670532"/>
                </a:cubicBezTo>
                <a:cubicBezTo>
                  <a:pt x="2686930" y="3670801"/>
                  <a:pt x="2686841" y="3671100"/>
                  <a:pt x="2686781" y="3671370"/>
                </a:cubicBezTo>
                <a:cubicBezTo>
                  <a:pt x="2686541" y="3672327"/>
                  <a:pt x="2686302" y="3673285"/>
                  <a:pt x="2686033" y="3674212"/>
                </a:cubicBezTo>
                <a:cubicBezTo>
                  <a:pt x="2685644" y="3675589"/>
                  <a:pt x="2685195" y="3676965"/>
                  <a:pt x="2684686" y="3678312"/>
                </a:cubicBezTo>
                <a:lnTo>
                  <a:pt x="2691628" y="3682322"/>
                </a:lnTo>
                <a:lnTo>
                  <a:pt x="2702910" y="3688845"/>
                </a:lnTo>
                <a:lnTo>
                  <a:pt x="2702910" y="3688875"/>
                </a:lnTo>
                <a:cubicBezTo>
                  <a:pt x="2787264" y="3642015"/>
                  <a:pt x="2890710" y="3642015"/>
                  <a:pt x="2975064" y="3688875"/>
                </a:cubicBezTo>
                <a:lnTo>
                  <a:pt x="2993288" y="3678342"/>
                </a:lnTo>
                <a:cubicBezTo>
                  <a:pt x="2992779" y="3676995"/>
                  <a:pt x="2992330" y="3675649"/>
                  <a:pt x="2991941" y="3674242"/>
                </a:cubicBezTo>
                <a:cubicBezTo>
                  <a:pt x="2991672" y="3673315"/>
                  <a:pt x="2991462" y="3672357"/>
                  <a:pt x="2991223" y="3671400"/>
                </a:cubicBezTo>
                <a:cubicBezTo>
                  <a:pt x="2991163" y="3671100"/>
                  <a:pt x="2991073" y="3670831"/>
                  <a:pt x="2991014" y="3670532"/>
                </a:cubicBezTo>
                <a:cubicBezTo>
                  <a:pt x="2990206" y="3666881"/>
                  <a:pt x="2989727" y="3663141"/>
                  <a:pt x="2989727" y="3659251"/>
                </a:cubicBezTo>
                <a:cubicBezTo>
                  <a:pt x="2989727" y="3652727"/>
                  <a:pt x="2990984" y="3646533"/>
                  <a:pt x="2993168" y="3640758"/>
                </a:cubicBezTo>
                <a:lnTo>
                  <a:pt x="2873234" y="3571515"/>
                </a:lnTo>
                <a:cubicBezTo>
                  <a:pt x="2865065" y="3581150"/>
                  <a:pt x="2852856" y="3587285"/>
                  <a:pt x="2839241" y="3587285"/>
                </a:cubicBezTo>
                <a:cubicBezTo>
                  <a:pt x="2839151" y="3587285"/>
                  <a:pt x="2839092" y="3587285"/>
                  <a:pt x="2839002" y="3587285"/>
                </a:cubicBezTo>
                <a:cubicBezTo>
                  <a:pt x="2838912" y="3587285"/>
                  <a:pt x="2838852" y="3587285"/>
                  <a:pt x="2838762" y="3587285"/>
                </a:cubicBezTo>
                <a:cubicBezTo>
                  <a:pt x="2825147" y="3587285"/>
                  <a:pt x="2812968" y="3581150"/>
                  <a:pt x="2804769" y="3571515"/>
                </a:cubicBezTo>
                <a:close/>
                <a:moveTo>
                  <a:pt x="1990430" y="3571515"/>
                </a:moveTo>
                <a:lnTo>
                  <a:pt x="1870496" y="3640758"/>
                </a:lnTo>
                <a:cubicBezTo>
                  <a:pt x="1872680" y="3646533"/>
                  <a:pt x="1873937" y="3652727"/>
                  <a:pt x="1873937" y="3659251"/>
                </a:cubicBezTo>
                <a:cubicBezTo>
                  <a:pt x="1873937" y="3663141"/>
                  <a:pt x="1873458" y="3666881"/>
                  <a:pt x="1872650" y="3670532"/>
                </a:cubicBezTo>
                <a:cubicBezTo>
                  <a:pt x="1872591" y="3670801"/>
                  <a:pt x="1872501" y="3671100"/>
                  <a:pt x="1872441" y="3671370"/>
                </a:cubicBezTo>
                <a:cubicBezTo>
                  <a:pt x="1872201" y="3672327"/>
                  <a:pt x="1871962" y="3673285"/>
                  <a:pt x="1871693" y="3674212"/>
                </a:cubicBezTo>
                <a:cubicBezTo>
                  <a:pt x="1871304" y="3675589"/>
                  <a:pt x="1870855" y="3676965"/>
                  <a:pt x="1870346" y="3678312"/>
                </a:cubicBezTo>
                <a:lnTo>
                  <a:pt x="1877289" y="3682322"/>
                </a:lnTo>
                <a:lnTo>
                  <a:pt x="1888570" y="3688845"/>
                </a:lnTo>
                <a:cubicBezTo>
                  <a:pt x="1972924" y="3641985"/>
                  <a:pt x="2076370" y="3641985"/>
                  <a:pt x="2160725" y="3688845"/>
                </a:cubicBezTo>
                <a:lnTo>
                  <a:pt x="2178948" y="3678312"/>
                </a:lnTo>
                <a:cubicBezTo>
                  <a:pt x="2178439" y="3676965"/>
                  <a:pt x="2177990" y="3675619"/>
                  <a:pt x="2177602" y="3674212"/>
                </a:cubicBezTo>
                <a:cubicBezTo>
                  <a:pt x="2177332" y="3673285"/>
                  <a:pt x="2177123" y="3672327"/>
                  <a:pt x="2176883" y="3671370"/>
                </a:cubicBezTo>
                <a:cubicBezTo>
                  <a:pt x="2176823" y="3671100"/>
                  <a:pt x="2176734" y="3670831"/>
                  <a:pt x="2176674" y="3670532"/>
                </a:cubicBezTo>
                <a:cubicBezTo>
                  <a:pt x="2175866" y="3666881"/>
                  <a:pt x="2175387" y="3663141"/>
                  <a:pt x="2175387" y="3659251"/>
                </a:cubicBezTo>
                <a:cubicBezTo>
                  <a:pt x="2175387" y="3652727"/>
                  <a:pt x="2176644" y="3646533"/>
                  <a:pt x="2178828" y="3640758"/>
                </a:cubicBezTo>
                <a:lnTo>
                  <a:pt x="2058895" y="3571515"/>
                </a:lnTo>
                <a:cubicBezTo>
                  <a:pt x="2050726" y="3581150"/>
                  <a:pt x="2038517" y="3587285"/>
                  <a:pt x="2024902" y="3587285"/>
                </a:cubicBezTo>
                <a:cubicBezTo>
                  <a:pt x="2024812" y="3587285"/>
                  <a:pt x="2024752" y="3587285"/>
                  <a:pt x="2024662" y="3587285"/>
                </a:cubicBezTo>
                <a:cubicBezTo>
                  <a:pt x="2024572" y="3587285"/>
                  <a:pt x="2024512" y="3587285"/>
                  <a:pt x="2024423" y="3587285"/>
                </a:cubicBezTo>
                <a:cubicBezTo>
                  <a:pt x="2010807" y="3587285"/>
                  <a:pt x="1998629" y="3581150"/>
                  <a:pt x="1990430" y="3571515"/>
                </a:cubicBezTo>
                <a:close/>
                <a:moveTo>
                  <a:pt x="1583230" y="3571515"/>
                </a:moveTo>
                <a:lnTo>
                  <a:pt x="1463296" y="3640758"/>
                </a:lnTo>
                <a:cubicBezTo>
                  <a:pt x="1465480" y="3646533"/>
                  <a:pt x="1466737" y="3652727"/>
                  <a:pt x="1466737" y="3659251"/>
                </a:cubicBezTo>
                <a:cubicBezTo>
                  <a:pt x="1466737" y="3663141"/>
                  <a:pt x="1466259" y="3666881"/>
                  <a:pt x="1465451" y="3670532"/>
                </a:cubicBezTo>
                <a:cubicBezTo>
                  <a:pt x="1465391" y="3670831"/>
                  <a:pt x="1465301" y="3671100"/>
                  <a:pt x="1465241" y="3671370"/>
                </a:cubicBezTo>
                <a:cubicBezTo>
                  <a:pt x="1465002" y="3672327"/>
                  <a:pt x="1464762" y="3673285"/>
                  <a:pt x="1464493" y="3674212"/>
                </a:cubicBezTo>
                <a:lnTo>
                  <a:pt x="1464523" y="3674212"/>
                </a:lnTo>
                <a:cubicBezTo>
                  <a:pt x="1464134" y="3675589"/>
                  <a:pt x="1463685" y="3676965"/>
                  <a:pt x="1463176" y="3678312"/>
                </a:cubicBezTo>
                <a:lnTo>
                  <a:pt x="1470119" y="3682322"/>
                </a:lnTo>
                <a:lnTo>
                  <a:pt x="1481400" y="3688845"/>
                </a:lnTo>
                <a:cubicBezTo>
                  <a:pt x="1565754" y="3641985"/>
                  <a:pt x="1669200" y="3641985"/>
                  <a:pt x="1753555" y="3688845"/>
                </a:cubicBezTo>
                <a:lnTo>
                  <a:pt x="1771778" y="3678312"/>
                </a:lnTo>
                <a:cubicBezTo>
                  <a:pt x="1771269" y="3676965"/>
                  <a:pt x="1770821" y="3675619"/>
                  <a:pt x="1770432" y="3674212"/>
                </a:cubicBezTo>
                <a:cubicBezTo>
                  <a:pt x="1770132" y="3673285"/>
                  <a:pt x="1769923" y="3672327"/>
                  <a:pt x="1769683" y="3671370"/>
                </a:cubicBezTo>
                <a:cubicBezTo>
                  <a:pt x="1769624" y="3671100"/>
                  <a:pt x="1769534" y="3670831"/>
                  <a:pt x="1769474" y="3670532"/>
                </a:cubicBezTo>
                <a:cubicBezTo>
                  <a:pt x="1768666" y="3666881"/>
                  <a:pt x="1768187" y="3663141"/>
                  <a:pt x="1768187" y="3659251"/>
                </a:cubicBezTo>
                <a:cubicBezTo>
                  <a:pt x="1768187" y="3652727"/>
                  <a:pt x="1769444" y="3646533"/>
                  <a:pt x="1771628" y="3640758"/>
                </a:cubicBezTo>
                <a:lnTo>
                  <a:pt x="1651695" y="3571515"/>
                </a:lnTo>
                <a:cubicBezTo>
                  <a:pt x="1643526" y="3581150"/>
                  <a:pt x="1631317" y="3587285"/>
                  <a:pt x="1617702" y="3587285"/>
                </a:cubicBezTo>
                <a:cubicBezTo>
                  <a:pt x="1617612" y="3587285"/>
                  <a:pt x="1617552" y="3587285"/>
                  <a:pt x="1617462" y="3587285"/>
                </a:cubicBezTo>
                <a:cubicBezTo>
                  <a:pt x="1617372" y="3587285"/>
                  <a:pt x="1617313" y="3587285"/>
                  <a:pt x="1617223" y="3587285"/>
                </a:cubicBezTo>
                <a:cubicBezTo>
                  <a:pt x="1603608" y="3587285"/>
                  <a:pt x="1591429" y="3581150"/>
                  <a:pt x="1583230" y="3571515"/>
                </a:cubicBezTo>
                <a:close/>
                <a:moveTo>
                  <a:pt x="1176000" y="3571515"/>
                </a:moveTo>
                <a:lnTo>
                  <a:pt x="1056066" y="3640758"/>
                </a:lnTo>
                <a:cubicBezTo>
                  <a:pt x="1058251" y="3646533"/>
                  <a:pt x="1059508" y="3652727"/>
                  <a:pt x="1059508" y="3659251"/>
                </a:cubicBezTo>
                <a:cubicBezTo>
                  <a:pt x="1059508" y="3663141"/>
                  <a:pt x="1059029" y="3666881"/>
                  <a:pt x="1058221" y="3670532"/>
                </a:cubicBezTo>
                <a:cubicBezTo>
                  <a:pt x="1058161" y="3670801"/>
                  <a:pt x="1058071" y="3671071"/>
                  <a:pt x="1058011" y="3671370"/>
                </a:cubicBezTo>
                <a:cubicBezTo>
                  <a:pt x="1057802" y="3672327"/>
                  <a:pt x="1057563" y="3673285"/>
                  <a:pt x="1057293" y="3674212"/>
                </a:cubicBezTo>
                <a:lnTo>
                  <a:pt x="1057263" y="3674212"/>
                </a:lnTo>
                <a:cubicBezTo>
                  <a:pt x="1056874" y="3675589"/>
                  <a:pt x="1056425" y="3676965"/>
                  <a:pt x="1055917" y="3678312"/>
                </a:cubicBezTo>
                <a:lnTo>
                  <a:pt x="1062859" y="3682322"/>
                </a:lnTo>
                <a:lnTo>
                  <a:pt x="1074140" y="3688845"/>
                </a:lnTo>
                <a:cubicBezTo>
                  <a:pt x="1158495" y="3641985"/>
                  <a:pt x="1261940" y="3641985"/>
                  <a:pt x="1346295" y="3688845"/>
                </a:cubicBezTo>
                <a:lnTo>
                  <a:pt x="1364518" y="3678312"/>
                </a:lnTo>
                <a:cubicBezTo>
                  <a:pt x="1364010" y="3676965"/>
                  <a:pt x="1363561" y="3675619"/>
                  <a:pt x="1363172" y="3674212"/>
                </a:cubicBezTo>
                <a:cubicBezTo>
                  <a:pt x="1362903" y="3673285"/>
                  <a:pt x="1362693" y="3672327"/>
                  <a:pt x="1362454" y="3671370"/>
                </a:cubicBezTo>
                <a:cubicBezTo>
                  <a:pt x="1362394" y="3671100"/>
                  <a:pt x="1362304" y="3670831"/>
                  <a:pt x="1362244" y="3670532"/>
                </a:cubicBezTo>
                <a:cubicBezTo>
                  <a:pt x="1361436" y="3666881"/>
                  <a:pt x="1360957" y="3663141"/>
                  <a:pt x="1360957" y="3659251"/>
                </a:cubicBezTo>
                <a:cubicBezTo>
                  <a:pt x="1360957" y="3652727"/>
                  <a:pt x="1362214" y="3646533"/>
                  <a:pt x="1364399" y="3640758"/>
                </a:cubicBezTo>
                <a:lnTo>
                  <a:pt x="1244465" y="3571515"/>
                </a:lnTo>
                <a:cubicBezTo>
                  <a:pt x="1236296" y="3581150"/>
                  <a:pt x="1224087" y="3587285"/>
                  <a:pt x="1210472" y="3587285"/>
                </a:cubicBezTo>
                <a:cubicBezTo>
                  <a:pt x="1210382" y="3587285"/>
                  <a:pt x="1210322" y="3587285"/>
                  <a:pt x="1210233" y="3587285"/>
                </a:cubicBezTo>
                <a:cubicBezTo>
                  <a:pt x="1210143" y="3587285"/>
                  <a:pt x="1210083" y="3587285"/>
                  <a:pt x="1209993" y="3587285"/>
                </a:cubicBezTo>
                <a:cubicBezTo>
                  <a:pt x="1196378" y="3587285"/>
                  <a:pt x="1184199" y="3581150"/>
                  <a:pt x="1176000" y="3571515"/>
                </a:cubicBezTo>
                <a:close/>
                <a:moveTo>
                  <a:pt x="768860" y="3571515"/>
                </a:moveTo>
                <a:lnTo>
                  <a:pt x="648926" y="3640758"/>
                </a:lnTo>
                <a:cubicBezTo>
                  <a:pt x="651111" y="3646533"/>
                  <a:pt x="652368" y="3652727"/>
                  <a:pt x="652368" y="3659251"/>
                </a:cubicBezTo>
                <a:cubicBezTo>
                  <a:pt x="652368" y="3663141"/>
                  <a:pt x="651889" y="3666881"/>
                  <a:pt x="651081" y="3670532"/>
                </a:cubicBezTo>
                <a:cubicBezTo>
                  <a:pt x="651021" y="3670801"/>
                  <a:pt x="650931" y="3671100"/>
                  <a:pt x="650871" y="3671370"/>
                </a:cubicBezTo>
                <a:cubicBezTo>
                  <a:pt x="650632" y="3672327"/>
                  <a:pt x="650393" y="3673285"/>
                  <a:pt x="650123" y="3674212"/>
                </a:cubicBezTo>
                <a:lnTo>
                  <a:pt x="650153" y="3674212"/>
                </a:lnTo>
                <a:cubicBezTo>
                  <a:pt x="649764" y="3675589"/>
                  <a:pt x="649315" y="3676965"/>
                  <a:pt x="648807" y="3678312"/>
                </a:cubicBezTo>
                <a:lnTo>
                  <a:pt x="655749" y="3682322"/>
                </a:lnTo>
                <a:lnTo>
                  <a:pt x="667030" y="3688845"/>
                </a:lnTo>
                <a:cubicBezTo>
                  <a:pt x="751385" y="3641985"/>
                  <a:pt x="854830" y="3641985"/>
                  <a:pt x="939185" y="3688845"/>
                </a:cubicBezTo>
                <a:lnTo>
                  <a:pt x="957408" y="3678312"/>
                </a:lnTo>
                <a:cubicBezTo>
                  <a:pt x="956900" y="3676965"/>
                  <a:pt x="956451" y="3675619"/>
                  <a:pt x="956062" y="3674212"/>
                </a:cubicBezTo>
                <a:cubicBezTo>
                  <a:pt x="955763" y="3673285"/>
                  <a:pt x="955553" y="3672327"/>
                  <a:pt x="955314" y="3671370"/>
                </a:cubicBezTo>
                <a:cubicBezTo>
                  <a:pt x="955254" y="3671100"/>
                  <a:pt x="955164" y="3670831"/>
                  <a:pt x="955104" y="3670532"/>
                </a:cubicBezTo>
                <a:cubicBezTo>
                  <a:pt x="954296" y="3666881"/>
                  <a:pt x="953818" y="3663141"/>
                  <a:pt x="953818" y="3659251"/>
                </a:cubicBezTo>
                <a:cubicBezTo>
                  <a:pt x="953818" y="3652727"/>
                  <a:pt x="955074" y="3646533"/>
                  <a:pt x="957259" y="3640758"/>
                </a:cubicBezTo>
                <a:lnTo>
                  <a:pt x="837325" y="3571515"/>
                </a:lnTo>
                <a:cubicBezTo>
                  <a:pt x="829156" y="3581150"/>
                  <a:pt x="816947" y="3587285"/>
                  <a:pt x="803332" y="3587285"/>
                </a:cubicBezTo>
                <a:cubicBezTo>
                  <a:pt x="803242" y="3587285"/>
                  <a:pt x="803182" y="3587285"/>
                  <a:pt x="803093" y="3587285"/>
                </a:cubicBezTo>
                <a:cubicBezTo>
                  <a:pt x="803003" y="3587285"/>
                  <a:pt x="802943" y="3587285"/>
                  <a:pt x="802853" y="3587285"/>
                </a:cubicBezTo>
                <a:cubicBezTo>
                  <a:pt x="789238" y="3587285"/>
                  <a:pt x="777059" y="3581150"/>
                  <a:pt x="768860" y="3571515"/>
                </a:cubicBezTo>
                <a:close/>
                <a:moveTo>
                  <a:pt x="11355636" y="3571485"/>
                </a:moveTo>
                <a:lnTo>
                  <a:pt x="11235703" y="3640728"/>
                </a:lnTo>
                <a:cubicBezTo>
                  <a:pt x="11237887" y="3646503"/>
                  <a:pt x="11239144" y="3652697"/>
                  <a:pt x="11239144" y="3659221"/>
                </a:cubicBezTo>
                <a:cubicBezTo>
                  <a:pt x="11239144" y="3663111"/>
                  <a:pt x="11238665" y="3666851"/>
                  <a:pt x="11237857" y="3670502"/>
                </a:cubicBezTo>
                <a:cubicBezTo>
                  <a:pt x="11237797" y="3670801"/>
                  <a:pt x="11237707" y="3671071"/>
                  <a:pt x="11237647" y="3671340"/>
                </a:cubicBezTo>
                <a:cubicBezTo>
                  <a:pt x="11237408" y="3672327"/>
                  <a:pt x="11237169" y="3673285"/>
                  <a:pt x="11236899" y="3674212"/>
                </a:cubicBezTo>
                <a:cubicBezTo>
                  <a:pt x="11236510" y="3675589"/>
                  <a:pt x="11236061" y="3676965"/>
                  <a:pt x="11235553" y="3678312"/>
                </a:cubicBezTo>
                <a:lnTo>
                  <a:pt x="11242495" y="3682322"/>
                </a:lnTo>
                <a:lnTo>
                  <a:pt x="11253776" y="3688845"/>
                </a:lnTo>
                <a:cubicBezTo>
                  <a:pt x="11338131" y="3641985"/>
                  <a:pt x="11441576" y="3641985"/>
                  <a:pt x="11525931" y="3688845"/>
                </a:cubicBezTo>
                <a:lnTo>
                  <a:pt x="11544154" y="3678312"/>
                </a:lnTo>
                <a:cubicBezTo>
                  <a:pt x="11543646" y="3676965"/>
                  <a:pt x="11543197" y="3675619"/>
                  <a:pt x="11542808" y="3674212"/>
                </a:cubicBezTo>
                <a:cubicBezTo>
                  <a:pt x="11542508" y="3673285"/>
                  <a:pt x="11542299" y="3672327"/>
                  <a:pt x="11542060" y="3671370"/>
                </a:cubicBezTo>
                <a:cubicBezTo>
                  <a:pt x="11542000" y="3671100"/>
                  <a:pt x="11541910" y="3670831"/>
                  <a:pt x="11541850" y="3670532"/>
                </a:cubicBezTo>
                <a:cubicBezTo>
                  <a:pt x="11541042" y="3666881"/>
                  <a:pt x="11540563" y="3663141"/>
                  <a:pt x="11540563" y="3659251"/>
                </a:cubicBezTo>
                <a:lnTo>
                  <a:pt x="11540593" y="3659221"/>
                </a:lnTo>
                <a:cubicBezTo>
                  <a:pt x="11540593" y="3652697"/>
                  <a:pt x="11541850" y="3646503"/>
                  <a:pt x="11544034" y="3640728"/>
                </a:cubicBezTo>
                <a:lnTo>
                  <a:pt x="11424101" y="3571485"/>
                </a:lnTo>
                <a:cubicBezTo>
                  <a:pt x="11415932" y="3581120"/>
                  <a:pt x="11403723" y="3587255"/>
                  <a:pt x="11390108" y="3587255"/>
                </a:cubicBezTo>
                <a:cubicBezTo>
                  <a:pt x="11390018" y="3587255"/>
                  <a:pt x="11389958" y="3587255"/>
                  <a:pt x="11389868" y="3587255"/>
                </a:cubicBezTo>
                <a:cubicBezTo>
                  <a:pt x="11389779" y="3587255"/>
                  <a:pt x="11389719" y="3587255"/>
                  <a:pt x="11389629" y="3587255"/>
                </a:cubicBezTo>
                <a:cubicBezTo>
                  <a:pt x="11376014" y="3587255"/>
                  <a:pt x="11363835" y="3581120"/>
                  <a:pt x="11355636" y="3571485"/>
                </a:cubicBezTo>
                <a:close/>
                <a:moveTo>
                  <a:pt x="9319697" y="3571485"/>
                </a:moveTo>
                <a:lnTo>
                  <a:pt x="9199763" y="3640728"/>
                </a:lnTo>
                <a:cubicBezTo>
                  <a:pt x="9201947" y="3646503"/>
                  <a:pt x="9203204" y="3652697"/>
                  <a:pt x="9203204" y="3659221"/>
                </a:cubicBezTo>
                <a:cubicBezTo>
                  <a:pt x="9203204" y="3663111"/>
                  <a:pt x="9202725" y="3666851"/>
                  <a:pt x="9201917" y="3670502"/>
                </a:cubicBezTo>
                <a:cubicBezTo>
                  <a:pt x="9201858" y="3670801"/>
                  <a:pt x="9201768" y="3671071"/>
                  <a:pt x="9201708" y="3671340"/>
                </a:cubicBezTo>
                <a:cubicBezTo>
                  <a:pt x="9201469" y="3672327"/>
                  <a:pt x="9201229" y="3673285"/>
                  <a:pt x="9200960" y="3674212"/>
                </a:cubicBezTo>
                <a:cubicBezTo>
                  <a:pt x="9200571" y="3675589"/>
                  <a:pt x="9200122" y="3676965"/>
                  <a:pt x="9199613" y="3678312"/>
                </a:cubicBezTo>
                <a:lnTo>
                  <a:pt x="9206556" y="3682322"/>
                </a:lnTo>
                <a:lnTo>
                  <a:pt x="9217837" y="3688845"/>
                </a:lnTo>
                <a:lnTo>
                  <a:pt x="9217837" y="3688815"/>
                </a:lnTo>
                <a:cubicBezTo>
                  <a:pt x="9302191" y="3641955"/>
                  <a:pt x="9405637" y="3641955"/>
                  <a:pt x="9489992" y="3688815"/>
                </a:cubicBezTo>
                <a:lnTo>
                  <a:pt x="9508215" y="3678282"/>
                </a:lnTo>
                <a:cubicBezTo>
                  <a:pt x="9507706" y="3676936"/>
                  <a:pt x="9507258" y="3675589"/>
                  <a:pt x="9506869" y="3674182"/>
                </a:cubicBezTo>
                <a:cubicBezTo>
                  <a:pt x="9506599" y="3673255"/>
                  <a:pt x="9506390" y="3672297"/>
                  <a:pt x="9506151" y="3671340"/>
                </a:cubicBezTo>
                <a:cubicBezTo>
                  <a:pt x="9506091" y="3671071"/>
                  <a:pt x="9506001" y="3670801"/>
                  <a:pt x="9505941" y="3670502"/>
                </a:cubicBezTo>
                <a:cubicBezTo>
                  <a:pt x="9505133" y="3666851"/>
                  <a:pt x="9504655" y="3663111"/>
                  <a:pt x="9504655" y="3659221"/>
                </a:cubicBezTo>
                <a:cubicBezTo>
                  <a:pt x="9504655" y="3652697"/>
                  <a:pt x="9505911" y="3646503"/>
                  <a:pt x="9508096" y="3640728"/>
                </a:cubicBezTo>
                <a:lnTo>
                  <a:pt x="9388162" y="3571485"/>
                </a:lnTo>
                <a:cubicBezTo>
                  <a:pt x="9379993" y="3581120"/>
                  <a:pt x="9367784" y="3587255"/>
                  <a:pt x="9354169" y="3587255"/>
                </a:cubicBezTo>
                <a:cubicBezTo>
                  <a:pt x="9354079" y="3587255"/>
                  <a:pt x="9354019" y="3587255"/>
                  <a:pt x="9353929" y="3587255"/>
                </a:cubicBezTo>
                <a:cubicBezTo>
                  <a:pt x="9353839" y="3587255"/>
                  <a:pt x="9353780" y="3587255"/>
                  <a:pt x="9353690" y="3587255"/>
                </a:cubicBezTo>
                <a:cubicBezTo>
                  <a:pt x="9340075" y="3587255"/>
                  <a:pt x="9327896" y="3581120"/>
                  <a:pt x="9319697" y="3571485"/>
                </a:cubicBezTo>
                <a:close/>
                <a:moveTo>
                  <a:pt x="8505357" y="3571485"/>
                </a:moveTo>
                <a:lnTo>
                  <a:pt x="8385424" y="3640728"/>
                </a:lnTo>
                <a:cubicBezTo>
                  <a:pt x="8387608" y="3646503"/>
                  <a:pt x="8388865" y="3652697"/>
                  <a:pt x="8388865" y="3659221"/>
                </a:cubicBezTo>
                <a:cubicBezTo>
                  <a:pt x="8388865" y="3663111"/>
                  <a:pt x="8388386" y="3666851"/>
                  <a:pt x="8387578" y="3670502"/>
                </a:cubicBezTo>
                <a:cubicBezTo>
                  <a:pt x="8387518" y="3670801"/>
                  <a:pt x="8387428" y="3671071"/>
                  <a:pt x="8387368" y="3671340"/>
                </a:cubicBezTo>
                <a:cubicBezTo>
                  <a:pt x="8387129" y="3672327"/>
                  <a:pt x="8386890" y="3673285"/>
                  <a:pt x="8386620" y="3674212"/>
                </a:cubicBezTo>
                <a:cubicBezTo>
                  <a:pt x="8386232" y="3675589"/>
                  <a:pt x="8385782" y="3676965"/>
                  <a:pt x="8385274" y="3678312"/>
                </a:cubicBezTo>
                <a:lnTo>
                  <a:pt x="8392216" y="3682322"/>
                </a:lnTo>
                <a:lnTo>
                  <a:pt x="8403497" y="3688845"/>
                </a:lnTo>
                <a:lnTo>
                  <a:pt x="8403497" y="3688815"/>
                </a:lnTo>
                <a:cubicBezTo>
                  <a:pt x="8487852" y="3641955"/>
                  <a:pt x="8591297" y="3641955"/>
                  <a:pt x="8675652" y="3688815"/>
                </a:cubicBezTo>
                <a:lnTo>
                  <a:pt x="8693875" y="3678282"/>
                </a:lnTo>
                <a:cubicBezTo>
                  <a:pt x="8693367" y="3676936"/>
                  <a:pt x="8692918" y="3675589"/>
                  <a:pt x="8692529" y="3674182"/>
                </a:cubicBezTo>
                <a:cubicBezTo>
                  <a:pt x="8692259" y="3673255"/>
                  <a:pt x="8692050" y="3672297"/>
                  <a:pt x="8691811" y="3671340"/>
                </a:cubicBezTo>
                <a:cubicBezTo>
                  <a:pt x="8691751" y="3671071"/>
                  <a:pt x="8691661" y="3670801"/>
                  <a:pt x="8691601" y="3670502"/>
                </a:cubicBezTo>
                <a:cubicBezTo>
                  <a:pt x="8690793" y="3666851"/>
                  <a:pt x="8690314" y="3663111"/>
                  <a:pt x="8690314" y="3659221"/>
                </a:cubicBezTo>
                <a:cubicBezTo>
                  <a:pt x="8690314" y="3652697"/>
                  <a:pt x="8691571" y="3646503"/>
                  <a:pt x="8693755" y="3640728"/>
                </a:cubicBezTo>
                <a:lnTo>
                  <a:pt x="8573822" y="3571485"/>
                </a:lnTo>
                <a:cubicBezTo>
                  <a:pt x="8565653" y="3581120"/>
                  <a:pt x="8553444" y="3587255"/>
                  <a:pt x="8539829" y="3587255"/>
                </a:cubicBezTo>
                <a:cubicBezTo>
                  <a:pt x="8539739" y="3587255"/>
                  <a:pt x="8539679" y="3587255"/>
                  <a:pt x="8539590" y="3587255"/>
                </a:cubicBezTo>
                <a:cubicBezTo>
                  <a:pt x="8539500" y="3587255"/>
                  <a:pt x="8539440" y="3587255"/>
                  <a:pt x="8539350" y="3587255"/>
                </a:cubicBezTo>
                <a:cubicBezTo>
                  <a:pt x="8525735" y="3587255"/>
                  <a:pt x="8513556" y="3581120"/>
                  <a:pt x="8505357" y="3571485"/>
                </a:cubicBezTo>
                <a:close/>
                <a:moveTo>
                  <a:pt x="7690988" y="3571485"/>
                </a:moveTo>
                <a:lnTo>
                  <a:pt x="7571054" y="3640728"/>
                </a:lnTo>
                <a:cubicBezTo>
                  <a:pt x="7573238" y="3646503"/>
                  <a:pt x="7574495" y="3652697"/>
                  <a:pt x="7574495" y="3659221"/>
                </a:cubicBezTo>
                <a:cubicBezTo>
                  <a:pt x="7574495" y="3663111"/>
                  <a:pt x="7574016" y="3666851"/>
                  <a:pt x="7573208" y="3670502"/>
                </a:cubicBezTo>
                <a:cubicBezTo>
                  <a:pt x="7573148" y="3670801"/>
                  <a:pt x="7573059" y="3671071"/>
                  <a:pt x="7572999" y="3671340"/>
                </a:cubicBezTo>
                <a:cubicBezTo>
                  <a:pt x="7572760" y="3672327"/>
                  <a:pt x="7572520" y="3673285"/>
                  <a:pt x="7572251" y="3674212"/>
                </a:cubicBezTo>
                <a:cubicBezTo>
                  <a:pt x="7571862" y="3675589"/>
                  <a:pt x="7571413" y="3676965"/>
                  <a:pt x="7570904" y="3678312"/>
                </a:cubicBezTo>
                <a:lnTo>
                  <a:pt x="7577846" y="3682322"/>
                </a:lnTo>
                <a:lnTo>
                  <a:pt x="7589128" y="3688845"/>
                </a:lnTo>
                <a:lnTo>
                  <a:pt x="7589158" y="3688815"/>
                </a:lnTo>
                <a:cubicBezTo>
                  <a:pt x="7673512" y="3641955"/>
                  <a:pt x="7776958" y="3641955"/>
                  <a:pt x="7861312" y="3688815"/>
                </a:cubicBezTo>
                <a:lnTo>
                  <a:pt x="7879536" y="3678282"/>
                </a:lnTo>
                <a:cubicBezTo>
                  <a:pt x="7879028" y="3676936"/>
                  <a:pt x="7878578" y="3675589"/>
                  <a:pt x="7878190" y="3674182"/>
                </a:cubicBezTo>
                <a:cubicBezTo>
                  <a:pt x="7877890" y="3673255"/>
                  <a:pt x="7877680" y="3672297"/>
                  <a:pt x="7877441" y="3671340"/>
                </a:cubicBezTo>
                <a:cubicBezTo>
                  <a:pt x="7877382" y="3671071"/>
                  <a:pt x="7877292" y="3670801"/>
                  <a:pt x="7877232" y="3670502"/>
                </a:cubicBezTo>
                <a:cubicBezTo>
                  <a:pt x="7876424" y="3666851"/>
                  <a:pt x="7875945" y="3663111"/>
                  <a:pt x="7875945" y="3659221"/>
                </a:cubicBezTo>
                <a:cubicBezTo>
                  <a:pt x="7875945" y="3652697"/>
                  <a:pt x="7877202" y="3646503"/>
                  <a:pt x="7879386" y="3640728"/>
                </a:cubicBezTo>
                <a:lnTo>
                  <a:pt x="7759452" y="3571485"/>
                </a:lnTo>
                <a:cubicBezTo>
                  <a:pt x="7751283" y="3581120"/>
                  <a:pt x="7739075" y="3587255"/>
                  <a:pt x="7725460" y="3587255"/>
                </a:cubicBezTo>
                <a:cubicBezTo>
                  <a:pt x="7725370" y="3587255"/>
                  <a:pt x="7725310" y="3587255"/>
                  <a:pt x="7725220" y="3587255"/>
                </a:cubicBezTo>
                <a:cubicBezTo>
                  <a:pt x="7725130" y="3587255"/>
                  <a:pt x="7725070" y="3587255"/>
                  <a:pt x="7724980" y="3587255"/>
                </a:cubicBezTo>
                <a:cubicBezTo>
                  <a:pt x="7711366" y="3587255"/>
                  <a:pt x="7699187" y="3581120"/>
                  <a:pt x="7690988" y="3571485"/>
                </a:cubicBezTo>
                <a:close/>
                <a:moveTo>
                  <a:pt x="5655049" y="3571485"/>
                </a:moveTo>
                <a:lnTo>
                  <a:pt x="5535115" y="3640728"/>
                </a:lnTo>
                <a:cubicBezTo>
                  <a:pt x="5537299" y="3646503"/>
                  <a:pt x="5538557" y="3652697"/>
                  <a:pt x="5538557" y="3659221"/>
                </a:cubicBezTo>
                <a:cubicBezTo>
                  <a:pt x="5538557" y="3663111"/>
                  <a:pt x="5538077" y="3666851"/>
                  <a:pt x="5537269" y="3670502"/>
                </a:cubicBezTo>
                <a:cubicBezTo>
                  <a:pt x="5537209" y="3670801"/>
                  <a:pt x="5537120" y="3671071"/>
                  <a:pt x="5537060" y="3671340"/>
                </a:cubicBezTo>
                <a:cubicBezTo>
                  <a:pt x="5536820" y="3672327"/>
                  <a:pt x="5536581" y="3673285"/>
                  <a:pt x="5536312" y="3674212"/>
                </a:cubicBezTo>
                <a:cubicBezTo>
                  <a:pt x="5535923" y="3675589"/>
                  <a:pt x="5535475" y="3676965"/>
                  <a:pt x="5534965" y="3678312"/>
                </a:cubicBezTo>
                <a:lnTo>
                  <a:pt x="5541907" y="3682322"/>
                </a:lnTo>
                <a:lnTo>
                  <a:pt x="5553189" y="3688845"/>
                </a:lnTo>
                <a:lnTo>
                  <a:pt x="5553189" y="3688815"/>
                </a:lnTo>
                <a:cubicBezTo>
                  <a:pt x="5637543" y="3641955"/>
                  <a:pt x="5740989" y="3641955"/>
                  <a:pt x="5825344" y="3688815"/>
                </a:cubicBezTo>
                <a:lnTo>
                  <a:pt x="5843567" y="3678282"/>
                </a:lnTo>
                <a:cubicBezTo>
                  <a:pt x="5843058" y="3676936"/>
                  <a:pt x="5842609" y="3675589"/>
                  <a:pt x="5842220" y="3674182"/>
                </a:cubicBezTo>
                <a:cubicBezTo>
                  <a:pt x="5841951" y="3673255"/>
                  <a:pt x="5841742" y="3672297"/>
                  <a:pt x="5841502" y="3671340"/>
                </a:cubicBezTo>
                <a:cubicBezTo>
                  <a:pt x="5841442" y="3671071"/>
                  <a:pt x="5841353" y="3670801"/>
                  <a:pt x="5841293" y="3670502"/>
                </a:cubicBezTo>
                <a:cubicBezTo>
                  <a:pt x="5840485" y="3666851"/>
                  <a:pt x="5840006" y="3663111"/>
                  <a:pt x="5840006" y="3659221"/>
                </a:cubicBezTo>
                <a:cubicBezTo>
                  <a:pt x="5840006" y="3652697"/>
                  <a:pt x="5841263" y="3646503"/>
                  <a:pt x="5843447" y="3640728"/>
                </a:cubicBezTo>
                <a:lnTo>
                  <a:pt x="5723514" y="3571485"/>
                </a:lnTo>
                <a:cubicBezTo>
                  <a:pt x="5715344" y="3581120"/>
                  <a:pt x="5703136" y="3587255"/>
                  <a:pt x="5689521" y="3587255"/>
                </a:cubicBezTo>
                <a:cubicBezTo>
                  <a:pt x="5689431" y="3587255"/>
                  <a:pt x="5689371" y="3587255"/>
                  <a:pt x="5689281" y="3587255"/>
                </a:cubicBezTo>
                <a:cubicBezTo>
                  <a:pt x="5689191" y="3587255"/>
                  <a:pt x="5689132" y="3587255"/>
                  <a:pt x="5689042" y="3587255"/>
                </a:cubicBezTo>
                <a:cubicBezTo>
                  <a:pt x="5675426" y="3587255"/>
                  <a:pt x="5663247" y="3581120"/>
                  <a:pt x="5655049" y="3571485"/>
                </a:cubicBezTo>
                <a:close/>
                <a:moveTo>
                  <a:pt x="4026339" y="3571485"/>
                </a:moveTo>
                <a:lnTo>
                  <a:pt x="3906405" y="3640728"/>
                </a:lnTo>
                <a:cubicBezTo>
                  <a:pt x="3908590" y="3646503"/>
                  <a:pt x="3909847" y="3652697"/>
                  <a:pt x="3909847" y="3659221"/>
                </a:cubicBezTo>
                <a:cubicBezTo>
                  <a:pt x="3909847" y="3663111"/>
                  <a:pt x="3909368" y="3666851"/>
                  <a:pt x="3908560" y="3670502"/>
                </a:cubicBezTo>
                <a:cubicBezTo>
                  <a:pt x="3908500" y="3670801"/>
                  <a:pt x="3908410" y="3671071"/>
                  <a:pt x="3908350" y="3671340"/>
                </a:cubicBezTo>
                <a:cubicBezTo>
                  <a:pt x="3908111" y="3672327"/>
                  <a:pt x="3907871" y="3673285"/>
                  <a:pt x="3907602" y="3674212"/>
                </a:cubicBezTo>
                <a:cubicBezTo>
                  <a:pt x="3907213" y="3675589"/>
                  <a:pt x="3906764" y="3676965"/>
                  <a:pt x="3906255" y="3678312"/>
                </a:cubicBezTo>
                <a:lnTo>
                  <a:pt x="3913198" y="3682322"/>
                </a:lnTo>
                <a:lnTo>
                  <a:pt x="3924479" y="3688845"/>
                </a:lnTo>
                <a:lnTo>
                  <a:pt x="3924479" y="3688815"/>
                </a:lnTo>
                <a:cubicBezTo>
                  <a:pt x="4008834" y="3641955"/>
                  <a:pt x="4112279" y="3641955"/>
                  <a:pt x="4196634" y="3688815"/>
                </a:cubicBezTo>
                <a:lnTo>
                  <a:pt x="4214857" y="3678282"/>
                </a:lnTo>
                <a:cubicBezTo>
                  <a:pt x="4214349" y="3676936"/>
                  <a:pt x="4213900" y="3675589"/>
                  <a:pt x="4213511" y="3674182"/>
                </a:cubicBezTo>
                <a:cubicBezTo>
                  <a:pt x="4213242" y="3673255"/>
                  <a:pt x="4213032" y="3672297"/>
                  <a:pt x="4212793" y="3671340"/>
                </a:cubicBezTo>
                <a:cubicBezTo>
                  <a:pt x="4212733" y="3671071"/>
                  <a:pt x="4212643" y="3670801"/>
                  <a:pt x="4212583" y="3670502"/>
                </a:cubicBezTo>
                <a:cubicBezTo>
                  <a:pt x="4211775" y="3666851"/>
                  <a:pt x="4211297" y="3663111"/>
                  <a:pt x="4211297" y="3659221"/>
                </a:cubicBezTo>
                <a:cubicBezTo>
                  <a:pt x="4211297" y="3652697"/>
                  <a:pt x="4212553" y="3646503"/>
                  <a:pt x="4214738" y="3640728"/>
                </a:cubicBezTo>
                <a:lnTo>
                  <a:pt x="4094804" y="3571485"/>
                </a:lnTo>
                <a:cubicBezTo>
                  <a:pt x="4086635" y="3581120"/>
                  <a:pt x="4074426" y="3587255"/>
                  <a:pt x="4060811" y="3587255"/>
                </a:cubicBezTo>
                <a:cubicBezTo>
                  <a:pt x="4060721" y="3587255"/>
                  <a:pt x="4060661" y="3587255"/>
                  <a:pt x="4060572" y="3587255"/>
                </a:cubicBezTo>
                <a:cubicBezTo>
                  <a:pt x="4060482" y="3587255"/>
                  <a:pt x="4060422" y="3587255"/>
                  <a:pt x="4060332" y="3587255"/>
                </a:cubicBezTo>
                <a:cubicBezTo>
                  <a:pt x="4046717" y="3587255"/>
                  <a:pt x="4034538" y="3581120"/>
                  <a:pt x="4026339" y="3571485"/>
                </a:cubicBezTo>
                <a:close/>
                <a:moveTo>
                  <a:pt x="3211969" y="3571485"/>
                </a:moveTo>
                <a:lnTo>
                  <a:pt x="3092035" y="3640728"/>
                </a:lnTo>
                <a:cubicBezTo>
                  <a:pt x="3094220" y="3646503"/>
                  <a:pt x="3095477" y="3652697"/>
                  <a:pt x="3095477" y="3659221"/>
                </a:cubicBezTo>
                <a:cubicBezTo>
                  <a:pt x="3095477" y="3663111"/>
                  <a:pt x="3094998" y="3666851"/>
                  <a:pt x="3094190" y="3670502"/>
                </a:cubicBezTo>
                <a:cubicBezTo>
                  <a:pt x="3094130" y="3670801"/>
                  <a:pt x="3094040" y="3671071"/>
                  <a:pt x="3093981" y="3671340"/>
                </a:cubicBezTo>
                <a:cubicBezTo>
                  <a:pt x="3093741" y="3672327"/>
                  <a:pt x="3093502" y="3673285"/>
                  <a:pt x="3093233" y="3674212"/>
                </a:cubicBezTo>
                <a:cubicBezTo>
                  <a:pt x="3092843" y="3675589"/>
                  <a:pt x="3092395" y="3676965"/>
                  <a:pt x="3091886" y="3678312"/>
                </a:cubicBezTo>
                <a:lnTo>
                  <a:pt x="3098828" y="3682322"/>
                </a:lnTo>
                <a:lnTo>
                  <a:pt x="3110109" y="3688845"/>
                </a:lnTo>
                <a:lnTo>
                  <a:pt x="3110109" y="3688815"/>
                </a:lnTo>
                <a:cubicBezTo>
                  <a:pt x="3194464" y="3641955"/>
                  <a:pt x="3297910" y="3641955"/>
                  <a:pt x="3382264" y="3688815"/>
                </a:cubicBezTo>
                <a:lnTo>
                  <a:pt x="3400487" y="3678282"/>
                </a:lnTo>
                <a:cubicBezTo>
                  <a:pt x="3399979" y="3676936"/>
                  <a:pt x="3399530" y="3675589"/>
                  <a:pt x="3399141" y="3674182"/>
                </a:cubicBezTo>
                <a:cubicBezTo>
                  <a:pt x="3398872" y="3673255"/>
                  <a:pt x="3398662" y="3672297"/>
                  <a:pt x="3398423" y="3671340"/>
                </a:cubicBezTo>
                <a:cubicBezTo>
                  <a:pt x="3398363" y="3671071"/>
                  <a:pt x="3398273" y="3670801"/>
                  <a:pt x="3398213" y="3670502"/>
                </a:cubicBezTo>
                <a:cubicBezTo>
                  <a:pt x="3397406" y="3666851"/>
                  <a:pt x="3396927" y="3663111"/>
                  <a:pt x="3396927" y="3659221"/>
                </a:cubicBezTo>
                <a:cubicBezTo>
                  <a:pt x="3396927" y="3652697"/>
                  <a:pt x="3398184" y="3646503"/>
                  <a:pt x="3400368" y="3640728"/>
                </a:cubicBezTo>
                <a:lnTo>
                  <a:pt x="3280434" y="3571485"/>
                </a:lnTo>
                <a:cubicBezTo>
                  <a:pt x="3272265" y="3581120"/>
                  <a:pt x="3260056" y="3587255"/>
                  <a:pt x="3246441" y="3587255"/>
                </a:cubicBezTo>
                <a:cubicBezTo>
                  <a:pt x="3246351" y="3587255"/>
                  <a:pt x="3246292" y="3587255"/>
                  <a:pt x="3246202" y="3587255"/>
                </a:cubicBezTo>
                <a:cubicBezTo>
                  <a:pt x="3246112" y="3587255"/>
                  <a:pt x="3246052" y="3587255"/>
                  <a:pt x="3245962" y="3587255"/>
                </a:cubicBezTo>
                <a:cubicBezTo>
                  <a:pt x="3232347" y="3587255"/>
                  <a:pt x="3220168" y="3581120"/>
                  <a:pt x="3211969" y="3571485"/>
                </a:cubicBezTo>
                <a:close/>
                <a:moveTo>
                  <a:pt x="2397599" y="3571485"/>
                </a:moveTo>
                <a:lnTo>
                  <a:pt x="2277666" y="3640728"/>
                </a:lnTo>
                <a:cubicBezTo>
                  <a:pt x="2279850" y="3646503"/>
                  <a:pt x="2281107" y="3652697"/>
                  <a:pt x="2281107" y="3659221"/>
                </a:cubicBezTo>
                <a:cubicBezTo>
                  <a:pt x="2281107" y="3663111"/>
                  <a:pt x="2280628" y="3666851"/>
                  <a:pt x="2279820" y="3670502"/>
                </a:cubicBezTo>
                <a:cubicBezTo>
                  <a:pt x="2279760" y="3670801"/>
                  <a:pt x="2279671" y="3671071"/>
                  <a:pt x="2279611" y="3671340"/>
                </a:cubicBezTo>
                <a:cubicBezTo>
                  <a:pt x="2279371" y="3672327"/>
                  <a:pt x="2279132" y="3673285"/>
                  <a:pt x="2278863" y="3674212"/>
                </a:cubicBezTo>
                <a:cubicBezTo>
                  <a:pt x="2278474" y="3675589"/>
                  <a:pt x="2278025" y="3676965"/>
                  <a:pt x="2277516" y="3678312"/>
                </a:cubicBezTo>
                <a:lnTo>
                  <a:pt x="2284458" y="3682322"/>
                </a:lnTo>
                <a:lnTo>
                  <a:pt x="2295740" y="3688845"/>
                </a:lnTo>
                <a:lnTo>
                  <a:pt x="2295770" y="3688815"/>
                </a:lnTo>
                <a:cubicBezTo>
                  <a:pt x="2380124" y="3641955"/>
                  <a:pt x="2483570" y="3641955"/>
                  <a:pt x="2567924" y="3688815"/>
                </a:cubicBezTo>
                <a:lnTo>
                  <a:pt x="2586148" y="3678282"/>
                </a:lnTo>
                <a:cubicBezTo>
                  <a:pt x="2585639" y="3676936"/>
                  <a:pt x="2585190" y="3675589"/>
                  <a:pt x="2584801" y="3674182"/>
                </a:cubicBezTo>
                <a:cubicBezTo>
                  <a:pt x="2584502" y="3673255"/>
                  <a:pt x="2584293" y="3672297"/>
                  <a:pt x="2584053" y="3671340"/>
                </a:cubicBezTo>
                <a:cubicBezTo>
                  <a:pt x="2583993" y="3671071"/>
                  <a:pt x="2583904" y="3670801"/>
                  <a:pt x="2583844" y="3670502"/>
                </a:cubicBezTo>
                <a:cubicBezTo>
                  <a:pt x="2583036" y="3666851"/>
                  <a:pt x="2582557" y="3663111"/>
                  <a:pt x="2582557" y="3659221"/>
                </a:cubicBezTo>
                <a:cubicBezTo>
                  <a:pt x="2582557" y="3652697"/>
                  <a:pt x="2583814" y="3646503"/>
                  <a:pt x="2585998" y="3640728"/>
                </a:cubicBezTo>
                <a:lnTo>
                  <a:pt x="2466065" y="3571485"/>
                </a:lnTo>
                <a:cubicBezTo>
                  <a:pt x="2457895" y="3581120"/>
                  <a:pt x="2445687" y="3587255"/>
                  <a:pt x="2432071" y="3587255"/>
                </a:cubicBezTo>
                <a:cubicBezTo>
                  <a:pt x="2431982" y="3587255"/>
                  <a:pt x="2431922" y="3587255"/>
                  <a:pt x="2431832" y="3587255"/>
                </a:cubicBezTo>
                <a:cubicBezTo>
                  <a:pt x="2431742" y="3587255"/>
                  <a:pt x="2431682" y="3587255"/>
                  <a:pt x="2431593" y="3587255"/>
                </a:cubicBezTo>
                <a:cubicBezTo>
                  <a:pt x="2417977" y="3587255"/>
                  <a:pt x="2405798" y="3581120"/>
                  <a:pt x="2397599" y="3571485"/>
                </a:cubicBezTo>
                <a:close/>
                <a:moveTo>
                  <a:pt x="361660" y="3571485"/>
                </a:moveTo>
                <a:lnTo>
                  <a:pt x="241727" y="3640728"/>
                </a:lnTo>
                <a:cubicBezTo>
                  <a:pt x="243911" y="3646503"/>
                  <a:pt x="245168" y="3652697"/>
                  <a:pt x="245168" y="3659221"/>
                </a:cubicBezTo>
                <a:cubicBezTo>
                  <a:pt x="245168" y="3663111"/>
                  <a:pt x="244689" y="3666851"/>
                  <a:pt x="243881" y="3670502"/>
                </a:cubicBezTo>
                <a:cubicBezTo>
                  <a:pt x="243821" y="3670801"/>
                  <a:pt x="243731" y="3671071"/>
                  <a:pt x="243672" y="3671340"/>
                </a:cubicBezTo>
                <a:cubicBezTo>
                  <a:pt x="243432" y="3672327"/>
                  <a:pt x="243193" y="3673285"/>
                  <a:pt x="242924" y="3674212"/>
                </a:cubicBezTo>
                <a:lnTo>
                  <a:pt x="242924" y="3674182"/>
                </a:lnTo>
                <a:cubicBezTo>
                  <a:pt x="242534" y="3675559"/>
                  <a:pt x="242086" y="3676936"/>
                  <a:pt x="241577" y="3678282"/>
                </a:cubicBezTo>
                <a:lnTo>
                  <a:pt x="248519" y="3682292"/>
                </a:lnTo>
                <a:lnTo>
                  <a:pt x="259800" y="3688815"/>
                </a:lnTo>
                <a:cubicBezTo>
                  <a:pt x="344155" y="3641955"/>
                  <a:pt x="447601" y="3641955"/>
                  <a:pt x="531955" y="3688815"/>
                </a:cubicBezTo>
                <a:lnTo>
                  <a:pt x="550179" y="3678282"/>
                </a:lnTo>
                <a:cubicBezTo>
                  <a:pt x="549670" y="3676936"/>
                  <a:pt x="549221" y="3675589"/>
                  <a:pt x="548832" y="3674182"/>
                </a:cubicBezTo>
                <a:cubicBezTo>
                  <a:pt x="548563" y="3673255"/>
                  <a:pt x="548353" y="3672297"/>
                  <a:pt x="548114" y="3671340"/>
                </a:cubicBezTo>
                <a:cubicBezTo>
                  <a:pt x="548054" y="3671071"/>
                  <a:pt x="547964" y="3670801"/>
                  <a:pt x="547904" y="3670502"/>
                </a:cubicBezTo>
                <a:cubicBezTo>
                  <a:pt x="547097" y="3666851"/>
                  <a:pt x="546618" y="3663111"/>
                  <a:pt x="546618" y="3659221"/>
                </a:cubicBezTo>
                <a:cubicBezTo>
                  <a:pt x="546618" y="3652697"/>
                  <a:pt x="547874" y="3646503"/>
                  <a:pt x="550059" y="3640728"/>
                </a:cubicBezTo>
                <a:lnTo>
                  <a:pt x="430125" y="3571485"/>
                </a:lnTo>
                <a:cubicBezTo>
                  <a:pt x="421956" y="3581120"/>
                  <a:pt x="409747" y="3587255"/>
                  <a:pt x="396132" y="3587255"/>
                </a:cubicBezTo>
                <a:cubicBezTo>
                  <a:pt x="396042" y="3587255"/>
                  <a:pt x="395983" y="3587255"/>
                  <a:pt x="395893" y="3587255"/>
                </a:cubicBezTo>
                <a:cubicBezTo>
                  <a:pt x="395803" y="3587255"/>
                  <a:pt x="395743" y="3587255"/>
                  <a:pt x="395653" y="3587255"/>
                </a:cubicBezTo>
                <a:cubicBezTo>
                  <a:pt x="382038" y="3587255"/>
                  <a:pt x="369859" y="3581120"/>
                  <a:pt x="361660" y="3571485"/>
                </a:cubicBezTo>
                <a:close/>
                <a:moveTo>
                  <a:pt x="12000579" y="3380632"/>
                </a:moveTo>
                <a:lnTo>
                  <a:pt x="12000608" y="3380632"/>
                </a:lnTo>
                <a:lnTo>
                  <a:pt x="12000594" y="3380635"/>
                </a:lnTo>
                <a:close/>
                <a:moveTo>
                  <a:pt x="11593408" y="3380632"/>
                </a:moveTo>
                <a:lnTo>
                  <a:pt x="11593438" y="3380632"/>
                </a:lnTo>
                <a:lnTo>
                  <a:pt x="11593423" y="3380636"/>
                </a:lnTo>
                <a:close/>
                <a:moveTo>
                  <a:pt x="11186209" y="3380632"/>
                </a:moveTo>
                <a:lnTo>
                  <a:pt x="11186239" y="3380632"/>
                </a:lnTo>
                <a:lnTo>
                  <a:pt x="11186224" y="3380636"/>
                </a:lnTo>
                <a:close/>
                <a:moveTo>
                  <a:pt x="10779039" y="3380632"/>
                </a:moveTo>
                <a:lnTo>
                  <a:pt x="10779069" y="3380632"/>
                </a:lnTo>
                <a:lnTo>
                  <a:pt x="10779054" y="3380636"/>
                </a:lnTo>
                <a:close/>
                <a:moveTo>
                  <a:pt x="10371869" y="3380632"/>
                </a:moveTo>
                <a:lnTo>
                  <a:pt x="10371899" y="3380632"/>
                </a:lnTo>
                <a:lnTo>
                  <a:pt x="10371884" y="3380636"/>
                </a:lnTo>
                <a:close/>
                <a:moveTo>
                  <a:pt x="6585342" y="3366090"/>
                </a:moveTo>
                <a:cubicBezTo>
                  <a:pt x="6589801" y="3448828"/>
                  <a:pt x="6633818" y="3525073"/>
                  <a:pt x="6703241" y="3570288"/>
                </a:cubicBezTo>
                <a:lnTo>
                  <a:pt x="6703241" y="3472827"/>
                </a:lnTo>
                <a:cubicBezTo>
                  <a:pt x="6682743" y="3469116"/>
                  <a:pt x="6667183" y="3451192"/>
                  <a:pt x="6667183" y="3429617"/>
                </a:cubicBezTo>
                <a:cubicBezTo>
                  <a:pt x="6667183" y="3424411"/>
                  <a:pt x="6668140" y="3419473"/>
                  <a:pt x="6669786" y="3414835"/>
                </a:cubicBezTo>
                <a:close/>
                <a:moveTo>
                  <a:pt x="6836880" y="3366060"/>
                </a:moveTo>
                <a:lnTo>
                  <a:pt x="6752435" y="3414805"/>
                </a:lnTo>
                <a:cubicBezTo>
                  <a:pt x="6754081" y="3419443"/>
                  <a:pt x="6755038" y="3424381"/>
                  <a:pt x="6755038" y="3429587"/>
                </a:cubicBezTo>
                <a:cubicBezTo>
                  <a:pt x="6755038" y="3451162"/>
                  <a:pt x="6739478" y="3469087"/>
                  <a:pt x="6718980" y="3472797"/>
                </a:cubicBezTo>
                <a:lnTo>
                  <a:pt x="6718980" y="3570258"/>
                </a:lnTo>
                <a:cubicBezTo>
                  <a:pt x="6788403" y="3525043"/>
                  <a:pt x="6832421" y="3448798"/>
                  <a:pt x="6836880" y="3366060"/>
                </a:cubicBezTo>
                <a:close/>
                <a:moveTo>
                  <a:pt x="12128323" y="3360763"/>
                </a:moveTo>
                <a:lnTo>
                  <a:pt x="12042590" y="3410257"/>
                </a:lnTo>
                <a:cubicBezTo>
                  <a:pt x="12044266" y="3414925"/>
                  <a:pt x="12045225" y="3419982"/>
                  <a:pt x="12045225" y="3425248"/>
                </a:cubicBezTo>
                <a:cubicBezTo>
                  <a:pt x="12045225" y="3447152"/>
                  <a:pt x="12029424" y="3465346"/>
                  <a:pt x="12008598" y="3469116"/>
                </a:cubicBezTo>
                <a:lnTo>
                  <a:pt x="12008598" y="3568104"/>
                </a:lnTo>
                <a:cubicBezTo>
                  <a:pt x="12079098" y="3522201"/>
                  <a:pt x="12123803" y="3444788"/>
                  <a:pt x="12128323" y="3360763"/>
                </a:cubicBezTo>
                <a:close/>
                <a:moveTo>
                  <a:pt x="11872895" y="3360763"/>
                </a:moveTo>
                <a:cubicBezTo>
                  <a:pt x="11877413" y="3444759"/>
                  <a:pt x="11922119" y="3522171"/>
                  <a:pt x="11992619" y="3568104"/>
                </a:cubicBezTo>
                <a:lnTo>
                  <a:pt x="11992619" y="3469116"/>
                </a:lnTo>
                <a:cubicBezTo>
                  <a:pt x="11971792" y="3465346"/>
                  <a:pt x="11955992" y="3447152"/>
                  <a:pt x="11955992" y="3425248"/>
                </a:cubicBezTo>
                <a:cubicBezTo>
                  <a:pt x="11955992" y="3419982"/>
                  <a:pt x="11956950" y="3414955"/>
                  <a:pt x="11958625" y="3410257"/>
                </a:cubicBezTo>
                <a:close/>
                <a:moveTo>
                  <a:pt x="11721152" y="3360763"/>
                </a:moveTo>
                <a:lnTo>
                  <a:pt x="11635421" y="3410257"/>
                </a:lnTo>
                <a:cubicBezTo>
                  <a:pt x="11637097" y="3414925"/>
                  <a:pt x="11638055" y="3419982"/>
                  <a:pt x="11638055" y="3425248"/>
                </a:cubicBezTo>
                <a:cubicBezTo>
                  <a:pt x="11638055" y="3447152"/>
                  <a:pt x="11622255" y="3465346"/>
                  <a:pt x="11601428" y="3469116"/>
                </a:cubicBezTo>
                <a:lnTo>
                  <a:pt x="11601428" y="3568104"/>
                </a:lnTo>
                <a:cubicBezTo>
                  <a:pt x="11671928" y="3522201"/>
                  <a:pt x="11716634" y="3444788"/>
                  <a:pt x="11721152" y="3360763"/>
                </a:cubicBezTo>
                <a:close/>
                <a:moveTo>
                  <a:pt x="11465725" y="3360763"/>
                </a:moveTo>
                <a:cubicBezTo>
                  <a:pt x="11470243" y="3444759"/>
                  <a:pt x="11514949" y="3522171"/>
                  <a:pt x="11585449" y="3568104"/>
                </a:cubicBezTo>
                <a:lnTo>
                  <a:pt x="11585449" y="3469116"/>
                </a:lnTo>
                <a:cubicBezTo>
                  <a:pt x="11564622" y="3465346"/>
                  <a:pt x="11548822" y="3447152"/>
                  <a:pt x="11548822" y="3425248"/>
                </a:cubicBezTo>
                <a:cubicBezTo>
                  <a:pt x="11548822" y="3419982"/>
                  <a:pt x="11549780" y="3414955"/>
                  <a:pt x="11551455" y="3410257"/>
                </a:cubicBezTo>
                <a:close/>
                <a:moveTo>
                  <a:pt x="11313982" y="3360763"/>
                </a:moveTo>
                <a:lnTo>
                  <a:pt x="11228252" y="3410257"/>
                </a:lnTo>
                <a:cubicBezTo>
                  <a:pt x="11229927" y="3414925"/>
                  <a:pt x="11230885" y="3419982"/>
                  <a:pt x="11230885" y="3425248"/>
                </a:cubicBezTo>
                <a:cubicBezTo>
                  <a:pt x="11230885" y="3447152"/>
                  <a:pt x="11215085" y="3465346"/>
                  <a:pt x="11194258" y="3469116"/>
                </a:cubicBezTo>
                <a:lnTo>
                  <a:pt x="11194258" y="3568104"/>
                </a:lnTo>
                <a:cubicBezTo>
                  <a:pt x="11264758" y="3522201"/>
                  <a:pt x="11309464" y="3444788"/>
                  <a:pt x="11313982" y="3360763"/>
                </a:cubicBezTo>
                <a:close/>
                <a:moveTo>
                  <a:pt x="11058525" y="3360763"/>
                </a:moveTo>
                <a:cubicBezTo>
                  <a:pt x="11063043" y="3444759"/>
                  <a:pt x="11107749" y="3522171"/>
                  <a:pt x="11178249" y="3568104"/>
                </a:cubicBezTo>
                <a:lnTo>
                  <a:pt x="11178249" y="3469116"/>
                </a:lnTo>
                <a:cubicBezTo>
                  <a:pt x="11157422" y="3465346"/>
                  <a:pt x="11141622" y="3447152"/>
                  <a:pt x="11141622" y="3425248"/>
                </a:cubicBezTo>
                <a:cubicBezTo>
                  <a:pt x="11141622" y="3419982"/>
                  <a:pt x="11142580" y="3414955"/>
                  <a:pt x="11144256" y="3410257"/>
                </a:cubicBezTo>
                <a:close/>
                <a:moveTo>
                  <a:pt x="10906782" y="3360763"/>
                </a:moveTo>
                <a:lnTo>
                  <a:pt x="10821052" y="3410257"/>
                </a:lnTo>
                <a:cubicBezTo>
                  <a:pt x="10822728" y="3414925"/>
                  <a:pt x="10823685" y="3419982"/>
                  <a:pt x="10823685" y="3425248"/>
                </a:cubicBezTo>
                <a:cubicBezTo>
                  <a:pt x="10823685" y="3447152"/>
                  <a:pt x="10807885" y="3465346"/>
                  <a:pt x="10787058" y="3469116"/>
                </a:cubicBezTo>
                <a:lnTo>
                  <a:pt x="10787058" y="3568104"/>
                </a:lnTo>
                <a:cubicBezTo>
                  <a:pt x="10857558" y="3522201"/>
                  <a:pt x="10902264" y="3444788"/>
                  <a:pt x="10906782" y="3360763"/>
                </a:cubicBezTo>
                <a:close/>
                <a:moveTo>
                  <a:pt x="10651355" y="3360763"/>
                </a:moveTo>
                <a:cubicBezTo>
                  <a:pt x="10655874" y="3444759"/>
                  <a:pt x="10700579" y="3522171"/>
                  <a:pt x="10771079" y="3568104"/>
                </a:cubicBezTo>
                <a:lnTo>
                  <a:pt x="10771079" y="3469116"/>
                </a:lnTo>
                <a:cubicBezTo>
                  <a:pt x="10750252" y="3465346"/>
                  <a:pt x="10734453" y="3447152"/>
                  <a:pt x="10734453" y="3425248"/>
                </a:cubicBezTo>
                <a:cubicBezTo>
                  <a:pt x="10734453" y="3419982"/>
                  <a:pt x="10735410" y="3414955"/>
                  <a:pt x="10737086" y="3410257"/>
                </a:cubicBezTo>
                <a:close/>
                <a:moveTo>
                  <a:pt x="10499613" y="3360763"/>
                </a:moveTo>
                <a:lnTo>
                  <a:pt x="10413882" y="3410257"/>
                </a:lnTo>
                <a:cubicBezTo>
                  <a:pt x="10415557" y="3414925"/>
                  <a:pt x="10416515" y="3419982"/>
                  <a:pt x="10416515" y="3425248"/>
                </a:cubicBezTo>
                <a:cubicBezTo>
                  <a:pt x="10416515" y="3447152"/>
                  <a:pt x="10400715" y="3465346"/>
                  <a:pt x="10379889" y="3469116"/>
                </a:cubicBezTo>
                <a:lnTo>
                  <a:pt x="10379889" y="3568104"/>
                </a:lnTo>
                <a:cubicBezTo>
                  <a:pt x="10450388" y="3522201"/>
                  <a:pt x="10495094" y="3444788"/>
                  <a:pt x="10499613" y="3360763"/>
                </a:cubicBezTo>
                <a:close/>
                <a:moveTo>
                  <a:pt x="10244155" y="3360763"/>
                </a:moveTo>
                <a:cubicBezTo>
                  <a:pt x="10248674" y="3444759"/>
                  <a:pt x="10293379" y="3522171"/>
                  <a:pt x="10363879" y="3568104"/>
                </a:cubicBezTo>
                <a:lnTo>
                  <a:pt x="10363879" y="3469116"/>
                </a:lnTo>
                <a:cubicBezTo>
                  <a:pt x="10343053" y="3465346"/>
                  <a:pt x="10327253" y="3447152"/>
                  <a:pt x="10327253" y="3425248"/>
                </a:cubicBezTo>
                <a:cubicBezTo>
                  <a:pt x="10327253" y="3419982"/>
                  <a:pt x="10328211" y="3414955"/>
                  <a:pt x="10329886" y="3410257"/>
                </a:cubicBezTo>
                <a:close/>
                <a:moveTo>
                  <a:pt x="10092413" y="3360763"/>
                </a:moveTo>
                <a:lnTo>
                  <a:pt x="10006681" y="3410257"/>
                </a:lnTo>
                <a:cubicBezTo>
                  <a:pt x="10008357" y="3414925"/>
                  <a:pt x="10009315" y="3419982"/>
                  <a:pt x="10009315" y="3425248"/>
                </a:cubicBezTo>
                <a:cubicBezTo>
                  <a:pt x="10009315" y="3447152"/>
                  <a:pt x="9993515" y="3465346"/>
                  <a:pt x="9972689" y="3469116"/>
                </a:cubicBezTo>
                <a:lnTo>
                  <a:pt x="9972689" y="3568104"/>
                </a:lnTo>
                <a:cubicBezTo>
                  <a:pt x="10043189" y="3522201"/>
                  <a:pt x="10087894" y="3444788"/>
                  <a:pt x="10092413" y="3360763"/>
                </a:cubicBezTo>
                <a:close/>
                <a:moveTo>
                  <a:pt x="9836985" y="3360763"/>
                </a:moveTo>
                <a:cubicBezTo>
                  <a:pt x="9841504" y="3444759"/>
                  <a:pt x="9886209" y="3522171"/>
                  <a:pt x="9956709" y="3568104"/>
                </a:cubicBezTo>
                <a:lnTo>
                  <a:pt x="9956709" y="3469116"/>
                </a:lnTo>
                <a:cubicBezTo>
                  <a:pt x="9935883" y="3465346"/>
                  <a:pt x="9920083" y="3447152"/>
                  <a:pt x="9920083" y="3425248"/>
                </a:cubicBezTo>
                <a:cubicBezTo>
                  <a:pt x="9920083" y="3419982"/>
                  <a:pt x="9921041" y="3414955"/>
                  <a:pt x="9922717" y="3410257"/>
                </a:cubicBezTo>
                <a:close/>
                <a:moveTo>
                  <a:pt x="9685243" y="3360763"/>
                </a:moveTo>
                <a:lnTo>
                  <a:pt x="9599512" y="3410257"/>
                </a:lnTo>
                <a:cubicBezTo>
                  <a:pt x="9601187" y="3414925"/>
                  <a:pt x="9602145" y="3419982"/>
                  <a:pt x="9602145" y="3425248"/>
                </a:cubicBezTo>
                <a:cubicBezTo>
                  <a:pt x="9602145" y="3447152"/>
                  <a:pt x="9586345" y="3465346"/>
                  <a:pt x="9565519" y="3469116"/>
                </a:cubicBezTo>
                <a:lnTo>
                  <a:pt x="9565519" y="3568104"/>
                </a:lnTo>
                <a:cubicBezTo>
                  <a:pt x="9636019" y="3522201"/>
                  <a:pt x="9680724" y="3444788"/>
                  <a:pt x="9685243" y="3360763"/>
                </a:cubicBezTo>
                <a:close/>
                <a:moveTo>
                  <a:pt x="9429786" y="3360763"/>
                </a:moveTo>
                <a:cubicBezTo>
                  <a:pt x="9434304" y="3444759"/>
                  <a:pt x="9479010" y="3522171"/>
                  <a:pt x="9549510" y="3568104"/>
                </a:cubicBezTo>
                <a:lnTo>
                  <a:pt x="9549510" y="3469116"/>
                </a:lnTo>
                <a:cubicBezTo>
                  <a:pt x="9528683" y="3465346"/>
                  <a:pt x="9512884" y="3447152"/>
                  <a:pt x="9512884" y="3425248"/>
                </a:cubicBezTo>
                <a:cubicBezTo>
                  <a:pt x="9512884" y="3419982"/>
                  <a:pt x="9513841" y="3414955"/>
                  <a:pt x="9515517" y="3410257"/>
                </a:cubicBezTo>
                <a:close/>
                <a:moveTo>
                  <a:pt x="9278043" y="3360763"/>
                </a:moveTo>
                <a:lnTo>
                  <a:pt x="9192312" y="3410257"/>
                </a:lnTo>
                <a:cubicBezTo>
                  <a:pt x="9193988" y="3414925"/>
                  <a:pt x="9194946" y="3419982"/>
                  <a:pt x="9194946" y="3425248"/>
                </a:cubicBezTo>
                <a:cubicBezTo>
                  <a:pt x="9194946" y="3447152"/>
                  <a:pt x="9179146" y="3465346"/>
                  <a:pt x="9158319" y="3469116"/>
                </a:cubicBezTo>
                <a:lnTo>
                  <a:pt x="9158319" y="3568104"/>
                </a:lnTo>
                <a:cubicBezTo>
                  <a:pt x="9228819" y="3522201"/>
                  <a:pt x="9273524" y="3444788"/>
                  <a:pt x="9278043" y="3360763"/>
                </a:cubicBezTo>
                <a:close/>
                <a:moveTo>
                  <a:pt x="9022616" y="3360763"/>
                </a:moveTo>
                <a:cubicBezTo>
                  <a:pt x="9027134" y="3444759"/>
                  <a:pt x="9071840" y="3522171"/>
                  <a:pt x="9142340" y="3568104"/>
                </a:cubicBezTo>
                <a:lnTo>
                  <a:pt x="9142340" y="3469116"/>
                </a:lnTo>
                <a:cubicBezTo>
                  <a:pt x="9121513" y="3465346"/>
                  <a:pt x="9105713" y="3447152"/>
                  <a:pt x="9105713" y="3425248"/>
                </a:cubicBezTo>
                <a:cubicBezTo>
                  <a:pt x="9105713" y="3419982"/>
                  <a:pt x="9106671" y="3414955"/>
                  <a:pt x="9108346" y="3410257"/>
                </a:cubicBezTo>
                <a:close/>
                <a:moveTo>
                  <a:pt x="8870873" y="3360763"/>
                </a:moveTo>
                <a:lnTo>
                  <a:pt x="8785142" y="3410257"/>
                </a:lnTo>
                <a:cubicBezTo>
                  <a:pt x="8786818" y="3414925"/>
                  <a:pt x="8787776" y="3419982"/>
                  <a:pt x="8787776" y="3425248"/>
                </a:cubicBezTo>
                <a:cubicBezTo>
                  <a:pt x="8787776" y="3447152"/>
                  <a:pt x="8771976" y="3465346"/>
                  <a:pt x="8751149" y="3469116"/>
                </a:cubicBezTo>
                <a:lnTo>
                  <a:pt x="8751149" y="3568104"/>
                </a:lnTo>
                <a:cubicBezTo>
                  <a:pt x="8821649" y="3522201"/>
                  <a:pt x="8866355" y="3444788"/>
                  <a:pt x="8870873" y="3360763"/>
                </a:cubicBezTo>
                <a:close/>
                <a:moveTo>
                  <a:pt x="8615446" y="3360763"/>
                </a:moveTo>
                <a:cubicBezTo>
                  <a:pt x="8619964" y="3444759"/>
                  <a:pt x="8664670" y="3522171"/>
                  <a:pt x="8735170" y="3568104"/>
                </a:cubicBezTo>
                <a:lnTo>
                  <a:pt x="8735170" y="3469116"/>
                </a:lnTo>
                <a:cubicBezTo>
                  <a:pt x="8714343" y="3465346"/>
                  <a:pt x="8698543" y="3447152"/>
                  <a:pt x="8698543" y="3425248"/>
                </a:cubicBezTo>
                <a:cubicBezTo>
                  <a:pt x="8698543" y="3419982"/>
                  <a:pt x="8699501" y="3414955"/>
                  <a:pt x="8701177" y="3410257"/>
                </a:cubicBezTo>
                <a:close/>
                <a:moveTo>
                  <a:pt x="8463673" y="3360763"/>
                </a:moveTo>
                <a:lnTo>
                  <a:pt x="8377943" y="3410257"/>
                </a:lnTo>
                <a:cubicBezTo>
                  <a:pt x="8379618" y="3414925"/>
                  <a:pt x="8380576" y="3419982"/>
                  <a:pt x="8380576" y="3425248"/>
                </a:cubicBezTo>
                <a:cubicBezTo>
                  <a:pt x="8380576" y="3447152"/>
                  <a:pt x="8364776" y="3465346"/>
                  <a:pt x="8343949" y="3469116"/>
                </a:cubicBezTo>
                <a:lnTo>
                  <a:pt x="8343949" y="3568104"/>
                </a:lnTo>
                <a:cubicBezTo>
                  <a:pt x="8414449" y="3522201"/>
                  <a:pt x="8459155" y="3444788"/>
                  <a:pt x="8463673" y="3360763"/>
                </a:cubicBezTo>
                <a:close/>
                <a:moveTo>
                  <a:pt x="8208246" y="3360763"/>
                </a:moveTo>
                <a:cubicBezTo>
                  <a:pt x="8212764" y="3444759"/>
                  <a:pt x="8257470" y="3522171"/>
                  <a:pt x="8327970" y="3568104"/>
                </a:cubicBezTo>
                <a:lnTo>
                  <a:pt x="8327970" y="3469116"/>
                </a:lnTo>
                <a:cubicBezTo>
                  <a:pt x="8307143" y="3465346"/>
                  <a:pt x="8291343" y="3447152"/>
                  <a:pt x="8291343" y="3425248"/>
                </a:cubicBezTo>
                <a:cubicBezTo>
                  <a:pt x="8291343" y="3419982"/>
                  <a:pt x="8292301" y="3414955"/>
                  <a:pt x="8293977" y="3410257"/>
                </a:cubicBezTo>
                <a:close/>
                <a:moveTo>
                  <a:pt x="8056504" y="3360763"/>
                </a:moveTo>
                <a:lnTo>
                  <a:pt x="7970773" y="3410257"/>
                </a:lnTo>
                <a:cubicBezTo>
                  <a:pt x="7972449" y="3414925"/>
                  <a:pt x="7973406" y="3419982"/>
                  <a:pt x="7973406" y="3425248"/>
                </a:cubicBezTo>
                <a:cubicBezTo>
                  <a:pt x="7973406" y="3447152"/>
                  <a:pt x="7957607" y="3465346"/>
                  <a:pt x="7936779" y="3469116"/>
                </a:cubicBezTo>
                <a:lnTo>
                  <a:pt x="7936779" y="3568104"/>
                </a:lnTo>
                <a:cubicBezTo>
                  <a:pt x="8007279" y="3522201"/>
                  <a:pt x="8051985" y="3444788"/>
                  <a:pt x="8056504" y="3360763"/>
                </a:cubicBezTo>
                <a:close/>
                <a:moveTo>
                  <a:pt x="7801076" y="3360763"/>
                </a:moveTo>
                <a:cubicBezTo>
                  <a:pt x="7805595" y="3444759"/>
                  <a:pt x="7850301" y="3522171"/>
                  <a:pt x="7920801" y="3568104"/>
                </a:cubicBezTo>
                <a:lnTo>
                  <a:pt x="7920801" y="3469116"/>
                </a:lnTo>
                <a:cubicBezTo>
                  <a:pt x="7899974" y="3465346"/>
                  <a:pt x="7884174" y="3447152"/>
                  <a:pt x="7884174" y="3425248"/>
                </a:cubicBezTo>
                <a:cubicBezTo>
                  <a:pt x="7884174" y="3419982"/>
                  <a:pt x="7885131" y="3414955"/>
                  <a:pt x="7886807" y="3410257"/>
                </a:cubicBezTo>
                <a:close/>
                <a:moveTo>
                  <a:pt x="7649334" y="3360763"/>
                </a:moveTo>
                <a:lnTo>
                  <a:pt x="7563603" y="3410257"/>
                </a:lnTo>
                <a:cubicBezTo>
                  <a:pt x="7565279" y="3414925"/>
                  <a:pt x="7566236" y="3419982"/>
                  <a:pt x="7566236" y="3425248"/>
                </a:cubicBezTo>
                <a:cubicBezTo>
                  <a:pt x="7566236" y="3447152"/>
                  <a:pt x="7550437" y="3465346"/>
                  <a:pt x="7529610" y="3469116"/>
                </a:cubicBezTo>
                <a:lnTo>
                  <a:pt x="7529610" y="3568104"/>
                </a:lnTo>
                <a:cubicBezTo>
                  <a:pt x="7600109" y="3522201"/>
                  <a:pt x="7644816" y="3444788"/>
                  <a:pt x="7649334" y="3360763"/>
                </a:cubicBezTo>
                <a:close/>
                <a:moveTo>
                  <a:pt x="7393876" y="3360763"/>
                </a:moveTo>
                <a:cubicBezTo>
                  <a:pt x="7398395" y="3444759"/>
                  <a:pt x="7443101" y="3522171"/>
                  <a:pt x="7513601" y="3568104"/>
                </a:cubicBezTo>
                <a:lnTo>
                  <a:pt x="7513601" y="3469116"/>
                </a:lnTo>
                <a:cubicBezTo>
                  <a:pt x="7492774" y="3465346"/>
                  <a:pt x="7476974" y="3447152"/>
                  <a:pt x="7476974" y="3425248"/>
                </a:cubicBezTo>
                <a:cubicBezTo>
                  <a:pt x="7476974" y="3419982"/>
                  <a:pt x="7477932" y="3414955"/>
                  <a:pt x="7479607" y="3410257"/>
                </a:cubicBezTo>
                <a:close/>
                <a:moveTo>
                  <a:pt x="7242134" y="3360763"/>
                </a:moveTo>
                <a:lnTo>
                  <a:pt x="7156403" y="3410257"/>
                </a:lnTo>
                <a:cubicBezTo>
                  <a:pt x="7158079" y="3414925"/>
                  <a:pt x="7159036" y="3419982"/>
                  <a:pt x="7159036" y="3425248"/>
                </a:cubicBezTo>
                <a:cubicBezTo>
                  <a:pt x="7159036" y="3447152"/>
                  <a:pt x="7143237" y="3465346"/>
                  <a:pt x="7122410" y="3469116"/>
                </a:cubicBezTo>
                <a:lnTo>
                  <a:pt x="7122410" y="3568104"/>
                </a:lnTo>
                <a:cubicBezTo>
                  <a:pt x="7192910" y="3522201"/>
                  <a:pt x="7237616" y="3444788"/>
                  <a:pt x="7242134" y="3360763"/>
                </a:cubicBezTo>
                <a:close/>
                <a:moveTo>
                  <a:pt x="6986706" y="3360763"/>
                </a:moveTo>
                <a:cubicBezTo>
                  <a:pt x="6991225" y="3444759"/>
                  <a:pt x="7035931" y="3522171"/>
                  <a:pt x="7106431" y="3568104"/>
                </a:cubicBezTo>
                <a:lnTo>
                  <a:pt x="7106431" y="3469116"/>
                </a:lnTo>
                <a:cubicBezTo>
                  <a:pt x="7085604" y="3465346"/>
                  <a:pt x="7069804" y="3447152"/>
                  <a:pt x="7069804" y="3425248"/>
                </a:cubicBezTo>
                <a:cubicBezTo>
                  <a:pt x="7069804" y="3419982"/>
                  <a:pt x="7070762" y="3414955"/>
                  <a:pt x="7072438" y="3410257"/>
                </a:cubicBezTo>
                <a:close/>
                <a:moveTo>
                  <a:pt x="6427765" y="3360763"/>
                </a:moveTo>
                <a:lnTo>
                  <a:pt x="6342033" y="3410257"/>
                </a:lnTo>
                <a:cubicBezTo>
                  <a:pt x="6343709" y="3414925"/>
                  <a:pt x="6344667" y="3419982"/>
                  <a:pt x="6344667" y="3425248"/>
                </a:cubicBezTo>
                <a:cubicBezTo>
                  <a:pt x="6344667" y="3447152"/>
                  <a:pt x="6328867" y="3465346"/>
                  <a:pt x="6308041" y="3469116"/>
                </a:cubicBezTo>
                <a:lnTo>
                  <a:pt x="6308041" y="3568104"/>
                </a:lnTo>
                <a:cubicBezTo>
                  <a:pt x="6378540" y="3522201"/>
                  <a:pt x="6423246" y="3444788"/>
                  <a:pt x="6427765" y="3360763"/>
                </a:cubicBezTo>
                <a:close/>
                <a:moveTo>
                  <a:pt x="6172337" y="3360763"/>
                </a:moveTo>
                <a:cubicBezTo>
                  <a:pt x="6176855" y="3444759"/>
                  <a:pt x="6221561" y="3522171"/>
                  <a:pt x="6292061" y="3568104"/>
                </a:cubicBezTo>
                <a:lnTo>
                  <a:pt x="6292061" y="3469116"/>
                </a:lnTo>
                <a:cubicBezTo>
                  <a:pt x="6271234" y="3465346"/>
                  <a:pt x="6255435" y="3447152"/>
                  <a:pt x="6255435" y="3425248"/>
                </a:cubicBezTo>
                <a:cubicBezTo>
                  <a:pt x="6255435" y="3419982"/>
                  <a:pt x="6256393" y="3414955"/>
                  <a:pt x="6258068" y="3410257"/>
                </a:cubicBezTo>
                <a:close/>
                <a:moveTo>
                  <a:pt x="6020595" y="3360763"/>
                </a:moveTo>
                <a:lnTo>
                  <a:pt x="5934863" y="3410257"/>
                </a:lnTo>
                <a:cubicBezTo>
                  <a:pt x="5936539" y="3414925"/>
                  <a:pt x="5937497" y="3419982"/>
                  <a:pt x="5937497" y="3425248"/>
                </a:cubicBezTo>
                <a:cubicBezTo>
                  <a:pt x="5937497" y="3447152"/>
                  <a:pt x="5921697" y="3465346"/>
                  <a:pt x="5900871" y="3469116"/>
                </a:cubicBezTo>
                <a:lnTo>
                  <a:pt x="5900871" y="3568104"/>
                </a:lnTo>
                <a:cubicBezTo>
                  <a:pt x="5971371" y="3522201"/>
                  <a:pt x="6016076" y="3444788"/>
                  <a:pt x="6020595" y="3360763"/>
                </a:cubicBezTo>
                <a:close/>
                <a:moveTo>
                  <a:pt x="5765137" y="3360763"/>
                </a:moveTo>
                <a:cubicBezTo>
                  <a:pt x="5769655" y="3444759"/>
                  <a:pt x="5814361" y="3522171"/>
                  <a:pt x="5884861" y="3568104"/>
                </a:cubicBezTo>
                <a:lnTo>
                  <a:pt x="5884861" y="3469116"/>
                </a:lnTo>
                <a:cubicBezTo>
                  <a:pt x="5864035" y="3465346"/>
                  <a:pt x="5848235" y="3447152"/>
                  <a:pt x="5848235" y="3425248"/>
                </a:cubicBezTo>
                <a:cubicBezTo>
                  <a:pt x="5848235" y="3419982"/>
                  <a:pt x="5849192" y="3414955"/>
                  <a:pt x="5850868" y="3410257"/>
                </a:cubicBezTo>
                <a:close/>
                <a:moveTo>
                  <a:pt x="5613395" y="3360763"/>
                </a:moveTo>
                <a:lnTo>
                  <a:pt x="5527664" y="3410257"/>
                </a:lnTo>
                <a:cubicBezTo>
                  <a:pt x="5529341" y="3414925"/>
                  <a:pt x="5530297" y="3419982"/>
                  <a:pt x="5530297" y="3425248"/>
                </a:cubicBezTo>
                <a:cubicBezTo>
                  <a:pt x="5530297" y="3447152"/>
                  <a:pt x="5514498" y="3465346"/>
                  <a:pt x="5493670" y="3469116"/>
                </a:cubicBezTo>
                <a:lnTo>
                  <a:pt x="5493670" y="3568104"/>
                </a:lnTo>
                <a:cubicBezTo>
                  <a:pt x="5564171" y="3522201"/>
                  <a:pt x="5608877" y="3444788"/>
                  <a:pt x="5613395" y="3360763"/>
                </a:cubicBezTo>
                <a:close/>
                <a:moveTo>
                  <a:pt x="5357967" y="3360763"/>
                </a:moveTo>
                <a:cubicBezTo>
                  <a:pt x="5362487" y="3444759"/>
                  <a:pt x="5407192" y="3522171"/>
                  <a:pt x="5477691" y="3568104"/>
                </a:cubicBezTo>
                <a:lnTo>
                  <a:pt x="5477691" y="3469116"/>
                </a:lnTo>
                <a:cubicBezTo>
                  <a:pt x="5456865" y="3465346"/>
                  <a:pt x="5441066" y="3447152"/>
                  <a:pt x="5441066" y="3425248"/>
                </a:cubicBezTo>
                <a:cubicBezTo>
                  <a:pt x="5441066" y="3419982"/>
                  <a:pt x="5442023" y="3414955"/>
                  <a:pt x="5443698" y="3410257"/>
                </a:cubicBezTo>
                <a:close/>
                <a:moveTo>
                  <a:pt x="5206225" y="3360763"/>
                </a:moveTo>
                <a:lnTo>
                  <a:pt x="5120494" y="3410257"/>
                </a:lnTo>
                <a:cubicBezTo>
                  <a:pt x="5122170" y="3414925"/>
                  <a:pt x="5123127" y="3419982"/>
                  <a:pt x="5123127" y="3425248"/>
                </a:cubicBezTo>
                <a:cubicBezTo>
                  <a:pt x="5123127" y="3447152"/>
                  <a:pt x="5107327" y="3465346"/>
                  <a:pt x="5086501" y="3469116"/>
                </a:cubicBezTo>
                <a:lnTo>
                  <a:pt x="5086501" y="3568104"/>
                </a:lnTo>
                <a:cubicBezTo>
                  <a:pt x="5157001" y="3522201"/>
                  <a:pt x="5201706" y="3444788"/>
                  <a:pt x="5206225" y="3360763"/>
                </a:cubicBezTo>
                <a:close/>
                <a:moveTo>
                  <a:pt x="4950798" y="3360763"/>
                </a:moveTo>
                <a:cubicBezTo>
                  <a:pt x="4955316" y="3444759"/>
                  <a:pt x="5000022" y="3522171"/>
                  <a:pt x="5070522" y="3568104"/>
                </a:cubicBezTo>
                <a:lnTo>
                  <a:pt x="5070522" y="3469116"/>
                </a:lnTo>
                <a:cubicBezTo>
                  <a:pt x="5049696" y="3465346"/>
                  <a:pt x="5033895" y="3447152"/>
                  <a:pt x="5033895" y="3425248"/>
                </a:cubicBezTo>
                <a:cubicBezTo>
                  <a:pt x="5033895" y="3419982"/>
                  <a:pt x="5034853" y="3414955"/>
                  <a:pt x="5036528" y="3410257"/>
                </a:cubicBezTo>
                <a:close/>
                <a:moveTo>
                  <a:pt x="4799025" y="3360763"/>
                </a:moveTo>
                <a:lnTo>
                  <a:pt x="4713294" y="3410257"/>
                </a:lnTo>
                <a:cubicBezTo>
                  <a:pt x="4714970" y="3414925"/>
                  <a:pt x="4715928" y="3419982"/>
                  <a:pt x="4715928" y="3425248"/>
                </a:cubicBezTo>
                <a:cubicBezTo>
                  <a:pt x="4715928" y="3447152"/>
                  <a:pt x="4700128" y="3465346"/>
                  <a:pt x="4679301" y="3469116"/>
                </a:cubicBezTo>
                <a:lnTo>
                  <a:pt x="4679301" y="3568104"/>
                </a:lnTo>
                <a:cubicBezTo>
                  <a:pt x="4749801" y="3522201"/>
                  <a:pt x="4794507" y="3444788"/>
                  <a:pt x="4799025" y="3360763"/>
                </a:cubicBezTo>
                <a:close/>
                <a:moveTo>
                  <a:pt x="4543597" y="3360763"/>
                </a:moveTo>
                <a:cubicBezTo>
                  <a:pt x="4548116" y="3444759"/>
                  <a:pt x="4592823" y="3522171"/>
                  <a:pt x="4663323" y="3568104"/>
                </a:cubicBezTo>
                <a:lnTo>
                  <a:pt x="4663323" y="3469116"/>
                </a:lnTo>
                <a:cubicBezTo>
                  <a:pt x="4642495" y="3465346"/>
                  <a:pt x="4626695" y="3447152"/>
                  <a:pt x="4626695" y="3425248"/>
                </a:cubicBezTo>
                <a:cubicBezTo>
                  <a:pt x="4626695" y="3419982"/>
                  <a:pt x="4627653" y="3414955"/>
                  <a:pt x="4629329" y="3410257"/>
                </a:cubicBezTo>
                <a:close/>
                <a:moveTo>
                  <a:pt x="4391855" y="3360763"/>
                </a:moveTo>
                <a:lnTo>
                  <a:pt x="4306124" y="3410257"/>
                </a:lnTo>
                <a:cubicBezTo>
                  <a:pt x="4307801" y="3414925"/>
                  <a:pt x="4308757" y="3419982"/>
                  <a:pt x="4308757" y="3425248"/>
                </a:cubicBezTo>
                <a:cubicBezTo>
                  <a:pt x="4308757" y="3447152"/>
                  <a:pt x="4292958" y="3465346"/>
                  <a:pt x="4272131" y="3469116"/>
                </a:cubicBezTo>
                <a:lnTo>
                  <a:pt x="4272131" y="3568104"/>
                </a:lnTo>
                <a:cubicBezTo>
                  <a:pt x="4342631" y="3522201"/>
                  <a:pt x="4387337" y="3444788"/>
                  <a:pt x="4391855" y="3360763"/>
                </a:cubicBezTo>
                <a:close/>
                <a:moveTo>
                  <a:pt x="4136428" y="3360763"/>
                </a:moveTo>
                <a:cubicBezTo>
                  <a:pt x="4140946" y="3444759"/>
                  <a:pt x="4185652" y="3522171"/>
                  <a:pt x="4256152" y="3568104"/>
                </a:cubicBezTo>
                <a:lnTo>
                  <a:pt x="4256152" y="3469116"/>
                </a:lnTo>
                <a:cubicBezTo>
                  <a:pt x="4235325" y="3465346"/>
                  <a:pt x="4219526" y="3447152"/>
                  <a:pt x="4219526" y="3425248"/>
                </a:cubicBezTo>
                <a:cubicBezTo>
                  <a:pt x="4219526" y="3419982"/>
                  <a:pt x="4220483" y="3414955"/>
                  <a:pt x="4222160" y="3410257"/>
                </a:cubicBezTo>
                <a:close/>
                <a:moveTo>
                  <a:pt x="3984685" y="3360763"/>
                </a:moveTo>
                <a:lnTo>
                  <a:pt x="3898954" y="3410257"/>
                </a:lnTo>
                <a:cubicBezTo>
                  <a:pt x="3900630" y="3414925"/>
                  <a:pt x="3901588" y="3419982"/>
                  <a:pt x="3901588" y="3425248"/>
                </a:cubicBezTo>
                <a:cubicBezTo>
                  <a:pt x="3901588" y="3447152"/>
                  <a:pt x="3885788" y="3465346"/>
                  <a:pt x="3864961" y="3469116"/>
                </a:cubicBezTo>
                <a:lnTo>
                  <a:pt x="3864961" y="3568104"/>
                </a:lnTo>
                <a:cubicBezTo>
                  <a:pt x="3935461" y="3522201"/>
                  <a:pt x="3980167" y="3444788"/>
                  <a:pt x="3984685" y="3360763"/>
                </a:cubicBezTo>
                <a:close/>
                <a:moveTo>
                  <a:pt x="3729228" y="3360763"/>
                </a:moveTo>
                <a:cubicBezTo>
                  <a:pt x="3733746" y="3444759"/>
                  <a:pt x="3778452" y="3522171"/>
                  <a:pt x="3848952" y="3568104"/>
                </a:cubicBezTo>
                <a:lnTo>
                  <a:pt x="3848952" y="3469116"/>
                </a:lnTo>
                <a:cubicBezTo>
                  <a:pt x="3828125" y="3465346"/>
                  <a:pt x="3812325" y="3447152"/>
                  <a:pt x="3812325" y="3425248"/>
                </a:cubicBezTo>
                <a:cubicBezTo>
                  <a:pt x="3812325" y="3419982"/>
                  <a:pt x="3813283" y="3414955"/>
                  <a:pt x="3814959" y="3410257"/>
                </a:cubicBezTo>
                <a:close/>
                <a:moveTo>
                  <a:pt x="3577485" y="3360763"/>
                </a:moveTo>
                <a:lnTo>
                  <a:pt x="3491754" y="3410257"/>
                </a:lnTo>
                <a:cubicBezTo>
                  <a:pt x="3493430" y="3414925"/>
                  <a:pt x="3494388" y="3419982"/>
                  <a:pt x="3494388" y="3425248"/>
                </a:cubicBezTo>
                <a:cubicBezTo>
                  <a:pt x="3494388" y="3447152"/>
                  <a:pt x="3478588" y="3465346"/>
                  <a:pt x="3457761" y="3469116"/>
                </a:cubicBezTo>
                <a:lnTo>
                  <a:pt x="3457761" y="3568104"/>
                </a:lnTo>
                <a:cubicBezTo>
                  <a:pt x="3528261" y="3522201"/>
                  <a:pt x="3572967" y="3444788"/>
                  <a:pt x="3577485" y="3360763"/>
                </a:cubicBezTo>
                <a:close/>
                <a:moveTo>
                  <a:pt x="3322058" y="3360763"/>
                </a:moveTo>
                <a:cubicBezTo>
                  <a:pt x="3326576" y="3444759"/>
                  <a:pt x="3371282" y="3522171"/>
                  <a:pt x="3441782" y="3568104"/>
                </a:cubicBezTo>
                <a:lnTo>
                  <a:pt x="3441782" y="3469116"/>
                </a:lnTo>
                <a:cubicBezTo>
                  <a:pt x="3420955" y="3465346"/>
                  <a:pt x="3405156" y="3447152"/>
                  <a:pt x="3405156" y="3425248"/>
                </a:cubicBezTo>
                <a:cubicBezTo>
                  <a:pt x="3405156" y="3419982"/>
                  <a:pt x="3406113" y="3414955"/>
                  <a:pt x="3407789" y="3410257"/>
                </a:cubicBezTo>
                <a:close/>
                <a:moveTo>
                  <a:pt x="3170316" y="3360763"/>
                </a:moveTo>
                <a:lnTo>
                  <a:pt x="3084585" y="3410257"/>
                </a:lnTo>
                <a:cubicBezTo>
                  <a:pt x="3086260" y="3414925"/>
                  <a:pt x="3087218" y="3419982"/>
                  <a:pt x="3087218" y="3425248"/>
                </a:cubicBezTo>
                <a:cubicBezTo>
                  <a:pt x="3087218" y="3447152"/>
                  <a:pt x="3071418" y="3465346"/>
                  <a:pt x="3050591" y="3469116"/>
                </a:cubicBezTo>
                <a:lnTo>
                  <a:pt x="3050591" y="3568104"/>
                </a:lnTo>
                <a:cubicBezTo>
                  <a:pt x="3121091" y="3522201"/>
                  <a:pt x="3165797" y="3444788"/>
                  <a:pt x="3170316" y="3360763"/>
                </a:cubicBezTo>
                <a:close/>
                <a:moveTo>
                  <a:pt x="2914858" y="3360763"/>
                </a:moveTo>
                <a:cubicBezTo>
                  <a:pt x="2919377" y="3444759"/>
                  <a:pt x="2964082" y="3522171"/>
                  <a:pt x="3034582" y="3568104"/>
                </a:cubicBezTo>
                <a:lnTo>
                  <a:pt x="3034582" y="3469116"/>
                </a:lnTo>
                <a:cubicBezTo>
                  <a:pt x="3013755" y="3465346"/>
                  <a:pt x="2997956" y="3447152"/>
                  <a:pt x="2997956" y="3425248"/>
                </a:cubicBezTo>
                <a:cubicBezTo>
                  <a:pt x="2997956" y="3419982"/>
                  <a:pt x="2998913" y="3414955"/>
                  <a:pt x="3000589" y="3410257"/>
                </a:cubicBezTo>
                <a:close/>
                <a:moveTo>
                  <a:pt x="2763116" y="3360763"/>
                </a:moveTo>
                <a:lnTo>
                  <a:pt x="2677385" y="3410257"/>
                </a:lnTo>
                <a:cubicBezTo>
                  <a:pt x="2679060" y="3414925"/>
                  <a:pt x="2680018" y="3419982"/>
                  <a:pt x="2680018" y="3425248"/>
                </a:cubicBezTo>
                <a:cubicBezTo>
                  <a:pt x="2680018" y="3447152"/>
                  <a:pt x="2664218" y="3465346"/>
                  <a:pt x="2643392" y="3469116"/>
                </a:cubicBezTo>
                <a:lnTo>
                  <a:pt x="2643392" y="3568104"/>
                </a:lnTo>
                <a:cubicBezTo>
                  <a:pt x="2713891" y="3522201"/>
                  <a:pt x="2758597" y="3444788"/>
                  <a:pt x="2763116" y="3360763"/>
                </a:cubicBezTo>
                <a:close/>
                <a:moveTo>
                  <a:pt x="2507688" y="3360763"/>
                </a:moveTo>
                <a:cubicBezTo>
                  <a:pt x="2512207" y="3444759"/>
                  <a:pt x="2556912" y="3522171"/>
                  <a:pt x="2627412" y="3568104"/>
                </a:cubicBezTo>
                <a:lnTo>
                  <a:pt x="2627412" y="3469116"/>
                </a:lnTo>
                <a:cubicBezTo>
                  <a:pt x="2606586" y="3465346"/>
                  <a:pt x="2590786" y="3447152"/>
                  <a:pt x="2590786" y="3425248"/>
                </a:cubicBezTo>
                <a:cubicBezTo>
                  <a:pt x="2590786" y="3419982"/>
                  <a:pt x="2591743" y="3414955"/>
                  <a:pt x="2593419" y="3410257"/>
                </a:cubicBezTo>
                <a:close/>
                <a:moveTo>
                  <a:pt x="2355946" y="3360763"/>
                </a:moveTo>
                <a:lnTo>
                  <a:pt x="2270215" y="3410257"/>
                </a:lnTo>
                <a:cubicBezTo>
                  <a:pt x="2271891" y="3414925"/>
                  <a:pt x="2272848" y="3419982"/>
                  <a:pt x="2272848" y="3425248"/>
                </a:cubicBezTo>
                <a:cubicBezTo>
                  <a:pt x="2272848" y="3447152"/>
                  <a:pt x="2257049" y="3465346"/>
                  <a:pt x="2236222" y="3469116"/>
                </a:cubicBezTo>
                <a:lnTo>
                  <a:pt x="2236222" y="3568104"/>
                </a:lnTo>
                <a:cubicBezTo>
                  <a:pt x="2306722" y="3522201"/>
                  <a:pt x="2351427" y="3444788"/>
                  <a:pt x="2355946" y="3360763"/>
                </a:cubicBezTo>
                <a:close/>
                <a:moveTo>
                  <a:pt x="2100488" y="3360763"/>
                </a:moveTo>
                <a:cubicBezTo>
                  <a:pt x="2105007" y="3444759"/>
                  <a:pt x="2149713" y="3522171"/>
                  <a:pt x="2220213" y="3568104"/>
                </a:cubicBezTo>
                <a:lnTo>
                  <a:pt x="2220213" y="3469116"/>
                </a:lnTo>
                <a:cubicBezTo>
                  <a:pt x="2199386" y="3465346"/>
                  <a:pt x="2183586" y="3447152"/>
                  <a:pt x="2183586" y="3425248"/>
                </a:cubicBezTo>
                <a:cubicBezTo>
                  <a:pt x="2183586" y="3419982"/>
                  <a:pt x="2184544" y="3414955"/>
                  <a:pt x="2186219" y="3410257"/>
                </a:cubicBezTo>
                <a:close/>
                <a:moveTo>
                  <a:pt x="1948746" y="3360763"/>
                </a:moveTo>
                <a:lnTo>
                  <a:pt x="1863015" y="3410257"/>
                </a:lnTo>
                <a:cubicBezTo>
                  <a:pt x="1864691" y="3414925"/>
                  <a:pt x="1865648" y="3419982"/>
                  <a:pt x="1865648" y="3425248"/>
                </a:cubicBezTo>
                <a:cubicBezTo>
                  <a:pt x="1865648" y="3447152"/>
                  <a:pt x="1849849" y="3465346"/>
                  <a:pt x="1829022" y="3469116"/>
                </a:cubicBezTo>
                <a:lnTo>
                  <a:pt x="1829022" y="3568104"/>
                </a:lnTo>
                <a:cubicBezTo>
                  <a:pt x="1899522" y="3522201"/>
                  <a:pt x="1944228" y="3444788"/>
                  <a:pt x="1948746" y="3360763"/>
                </a:cubicBezTo>
                <a:close/>
                <a:moveTo>
                  <a:pt x="1693318" y="3360763"/>
                </a:moveTo>
                <a:cubicBezTo>
                  <a:pt x="1697837" y="3444759"/>
                  <a:pt x="1742543" y="3522171"/>
                  <a:pt x="1813043" y="3568104"/>
                </a:cubicBezTo>
                <a:lnTo>
                  <a:pt x="1813043" y="3469116"/>
                </a:lnTo>
                <a:cubicBezTo>
                  <a:pt x="1792216" y="3465346"/>
                  <a:pt x="1776416" y="3447152"/>
                  <a:pt x="1776416" y="3425248"/>
                </a:cubicBezTo>
                <a:cubicBezTo>
                  <a:pt x="1776416" y="3419982"/>
                  <a:pt x="1777374" y="3414955"/>
                  <a:pt x="1779050" y="3410257"/>
                </a:cubicBezTo>
                <a:close/>
                <a:moveTo>
                  <a:pt x="1541576" y="3360763"/>
                </a:moveTo>
                <a:lnTo>
                  <a:pt x="1455845" y="3410257"/>
                </a:lnTo>
                <a:cubicBezTo>
                  <a:pt x="1457521" y="3414925"/>
                  <a:pt x="1458478" y="3419982"/>
                  <a:pt x="1458478" y="3425248"/>
                </a:cubicBezTo>
                <a:cubicBezTo>
                  <a:pt x="1458478" y="3447152"/>
                  <a:pt x="1442679" y="3465346"/>
                  <a:pt x="1421852" y="3469116"/>
                </a:cubicBezTo>
                <a:lnTo>
                  <a:pt x="1421852" y="3568104"/>
                </a:lnTo>
                <a:cubicBezTo>
                  <a:pt x="1492352" y="3522201"/>
                  <a:pt x="1537058" y="3444788"/>
                  <a:pt x="1541576" y="3360763"/>
                </a:cubicBezTo>
                <a:close/>
                <a:moveTo>
                  <a:pt x="1286149" y="3360763"/>
                </a:moveTo>
                <a:cubicBezTo>
                  <a:pt x="1290667" y="3444759"/>
                  <a:pt x="1335373" y="3522171"/>
                  <a:pt x="1405873" y="3568104"/>
                </a:cubicBezTo>
                <a:lnTo>
                  <a:pt x="1405873" y="3469116"/>
                </a:lnTo>
                <a:cubicBezTo>
                  <a:pt x="1385046" y="3465346"/>
                  <a:pt x="1369246" y="3447152"/>
                  <a:pt x="1369246" y="3425248"/>
                </a:cubicBezTo>
                <a:cubicBezTo>
                  <a:pt x="1369246" y="3419982"/>
                  <a:pt x="1370204" y="3414955"/>
                  <a:pt x="1371880" y="3410257"/>
                </a:cubicBezTo>
                <a:close/>
                <a:moveTo>
                  <a:pt x="1134376" y="3360763"/>
                </a:moveTo>
                <a:lnTo>
                  <a:pt x="1048645" y="3410257"/>
                </a:lnTo>
                <a:cubicBezTo>
                  <a:pt x="1050321" y="3414925"/>
                  <a:pt x="1051279" y="3419982"/>
                  <a:pt x="1051279" y="3425248"/>
                </a:cubicBezTo>
                <a:cubicBezTo>
                  <a:pt x="1051279" y="3447152"/>
                  <a:pt x="1035479" y="3465346"/>
                  <a:pt x="1014652" y="3469116"/>
                </a:cubicBezTo>
                <a:lnTo>
                  <a:pt x="1014652" y="3568104"/>
                </a:lnTo>
                <a:cubicBezTo>
                  <a:pt x="1085152" y="3522201"/>
                  <a:pt x="1129858" y="3444788"/>
                  <a:pt x="1134376" y="3360763"/>
                </a:cubicBezTo>
                <a:close/>
                <a:moveTo>
                  <a:pt x="878949" y="3360763"/>
                </a:moveTo>
                <a:cubicBezTo>
                  <a:pt x="883467" y="3444759"/>
                  <a:pt x="928173" y="3522171"/>
                  <a:pt x="998673" y="3568104"/>
                </a:cubicBezTo>
                <a:lnTo>
                  <a:pt x="998673" y="3469116"/>
                </a:lnTo>
                <a:cubicBezTo>
                  <a:pt x="977846" y="3465346"/>
                  <a:pt x="962047" y="3447152"/>
                  <a:pt x="962047" y="3425248"/>
                </a:cubicBezTo>
                <a:cubicBezTo>
                  <a:pt x="962047" y="3419982"/>
                  <a:pt x="963004" y="3414955"/>
                  <a:pt x="964680" y="3410257"/>
                </a:cubicBezTo>
                <a:close/>
                <a:moveTo>
                  <a:pt x="727206" y="3360763"/>
                </a:moveTo>
                <a:lnTo>
                  <a:pt x="641475" y="3410257"/>
                </a:lnTo>
                <a:cubicBezTo>
                  <a:pt x="643151" y="3414925"/>
                  <a:pt x="644109" y="3419982"/>
                  <a:pt x="644109" y="3425248"/>
                </a:cubicBezTo>
                <a:cubicBezTo>
                  <a:pt x="644109" y="3447152"/>
                  <a:pt x="628309" y="3465346"/>
                  <a:pt x="607482" y="3469116"/>
                </a:cubicBezTo>
                <a:lnTo>
                  <a:pt x="607482" y="3568104"/>
                </a:lnTo>
                <a:cubicBezTo>
                  <a:pt x="677982" y="3522201"/>
                  <a:pt x="722688" y="3444788"/>
                  <a:pt x="727206" y="3360763"/>
                </a:cubicBezTo>
                <a:close/>
                <a:moveTo>
                  <a:pt x="471779" y="3360763"/>
                </a:moveTo>
                <a:cubicBezTo>
                  <a:pt x="476297" y="3444759"/>
                  <a:pt x="521003" y="3522171"/>
                  <a:pt x="591503" y="3568104"/>
                </a:cubicBezTo>
                <a:lnTo>
                  <a:pt x="591503" y="3469116"/>
                </a:lnTo>
                <a:cubicBezTo>
                  <a:pt x="570676" y="3465346"/>
                  <a:pt x="554877" y="3447152"/>
                  <a:pt x="554877" y="3425248"/>
                </a:cubicBezTo>
                <a:cubicBezTo>
                  <a:pt x="554877" y="3419982"/>
                  <a:pt x="555834" y="3414955"/>
                  <a:pt x="557510" y="3410257"/>
                </a:cubicBezTo>
                <a:close/>
                <a:moveTo>
                  <a:pt x="320037" y="3360763"/>
                </a:moveTo>
                <a:lnTo>
                  <a:pt x="234306" y="3410257"/>
                </a:lnTo>
                <a:cubicBezTo>
                  <a:pt x="235981" y="3414925"/>
                  <a:pt x="236939" y="3419982"/>
                  <a:pt x="236939" y="3425248"/>
                </a:cubicBezTo>
                <a:cubicBezTo>
                  <a:pt x="236939" y="3447152"/>
                  <a:pt x="221139" y="3465346"/>
                  <a:pt x="200312" y="3469116"/>
                </a:cubicBezTo>
                <a:lnTo>
                  <a:pt x="200312" y="3568104"/>
                </a:lnTo>
                <a:cubicBezTo>
                  <a:pt x="270812" y="3522201"/>
                  <a:pt x="315518" y="3444788"/>
                  <a:pt x="320037" y="3360763"/>
                </a:cubicBezTo>
                <a:close/>
                <a:moveTo>
                  <a:pt x="64609" y="3360763"/>
                </a:moveTo>
                <a:cubicBezTo>
                  <a:pt x="69127" y="3444759"/>
                  <a:pt x="113833" y="3522171"/>
                  <a:pt x="184333" y="3568104"/>
                </a:cubicBezTo>
                <a:lnTo>
                  <a:pt x="184333" y="3469116"/>
                </a:lnTo>
                <a:cubicBezTo>
                  <a:pt x="163506" y="3465346"/>
                  <a:pt x="147707" y="3447152"/>
                  <a:pt x="147707" y="3425248"/>
                </a:cubicBezTo>
                <a:cubicBezTo>
                  <a:pt x="147707" y="3419982"/>
                  <a:pt x="148664" y="3414955"/>
                  <a:pt x="150340" y="3410257"/>
                </a:cubicBezTo>
                <a:close/>
                <a:moveTo>
                  <a:pt x="6871022" y="3346400"/>
                </a:moveTo>
                <a:lnTo>
                  <a:pt x="6853008" y="3356783"/>
                </a:lnTo>
                <a:cubicBezTo>
                  <a:pt x="6851422" y="3451791"/>
                  <a:pt x="6800492" y="3540005"/>
                  <a:pt x="6718980" y="3588900"/>
                </a:cubicBezTo>
                <a:lnTo>
                  <a:pt x="6718980" y="3607902"/>
                </a:lnTo>
                <a:cubicBezTo>
                  <a:pt x="6726821" y="3609667"/>
                  <a:pt x="6734002" y="3613168"/>
                  <a:pt x="6740107" y="3618016"/>
                </a:cubicBezTo>
                <a:lnTo>
                  <a:pt x="6740137" y="3618046"/>
                </a:lnTo>
                <a:cubicBezTo>
                  <a:pt x="6743488" y="3620290"/>
                  <a:pt x="6746540" y="3622953"/>
                  <a:pt x="6749263" y="3625916"/>
                </a:cubicBezTo>
                <a:lnTo>
                  <a:pt x="6868838" y="3556882"/>
                </a:lnTo>
                <a:cubicBezTo>
                  <a:pt x="6868538" y="3555984"/>
                  <a:pt x="6868269" y="3555057"/>
                  <a:pt x="6868030" y="3554129"/>
                </a:cubicBezTo>
                <a:cubicBezTo>
                  <a:pt x="6867790" y="3553381"/>
                  <a:pt x="6867611" y="3552633"/>
                  <a:pt x="6867431" y="3551855"/>
                </a:cubicBezTo>
                <a:cubicBezTo>
                  <a:pt x="6867402" y="3551765"/>
                  <a:pt x="6867372" y="3551676"/>
                  <a:pt x="6867372" y="3551586"/>
                </a:cubicBezTo>
                <a:cubicBezTo>
                  <a:pt x="6866653" y="3548444"/>
                  <a:pt x="6866234" y="3545212"/>
                  <a:pt x="6866234" y="3541861"/>
                </a:cubicBezTo>
                <a:cubicBezTo>
                  <a:pt x="6866234" y="3519867"/>
                  <a:pt x="6882154" y="3501643"/>
                  <a:pt x="6903100" y="3497963"/>
                </a:cubicBezTo>
                <a:lnTo>
                  <a:pt x="6903100" y="3365072"/>
                </a:lnTo>
                <a:cubicBezTo>
                  <a:pt x="6890203" y="3362977"/>
                  <a:pt x="6878862" y="3356155"/>
                  <a:pt x="6871022" y="3346400"/>
                </a:cubicBezTo>
                <a:close/>
                <a:moveTo>
                  <a:pt x="6551229" y="3346370"/>
                </a:moveTo>
                <a:cubicBezTo>
                  <a:pt x="6543299" y="3356245"/>
                  <a:pt x="6531808" y="3363127"/>
                  <a:pt x="6518732" y="3365132"/>
                </a:cubicBezTo>
                <a:lnTo>
                  <a:pt x="6518732" y="3499878"/>
                </a:lnTo>
                <a:cubicBezTo>
                  <a:pt x="6522562" y="3501254"/>
                  <a:pt x="6526123" y="3503110"/>
                  <a:pt x="6529385" y="3505413"/>
                </a:cubicBezTo>
                <a:lnTo>
                  <a:pt x="6529415" y="3505383"/>
                </a:lnTo>
                <a:cubicBezTo>
                  <a:pt x="6544407" y="3512356"/>
                  <a:pt x="6554820" y="3527527"/>
                  <a:pt x="6554820" y="3545182"/>
                </a:cubicBezTo>
                <a:cubicBezTo>
                  <a:pt x="6554820" y="3550389"/>
                  <a:pt x="6553862" y="3555326"/>
                  <a:pt x="6552216" y="3559964"/>
                </a:cubicBezTo>
                <a:lnTo>
                  <a:pt x="6666375" y="3625886"/>
                </a:lnTo>
                <a:cubicBezTo>
                  <a:pt x="6675292" y="3615023"/>
                  <a:pt x="6688429" y="3607782"/>
                  <a:pt x="6703270" y="3606735"/>
                </a:cubicBezTo>
                <a:lnTo>
                  <a:pt x="6703270" y="3588870"/>
                </a:lnTo>
                <a:cubicBezTo>
                  <a:pt x="6621759" y="3540005"/>
                  <a:pt x="6570829" y="3451791"/>
                  <a:pt x="6569243" y="3356753"/>
                </a:cubicBezTo>
                <a:close/>
                <a:moveTo>
                  <a:pt x="6954718" y="3342330"/>
                </a:moveTo>
                <a:cubicBezTo>
                  <a:pt x="6946819" y="3354329"/>
                  <a:pt x="6934101" y="3362917"/>
                  <a:pt x="6919289" y="3365192"/>
                </a:cubicBezTo>
                <a:lnTo>
                  <a:pt x="6919289" y="3498112"/>
                </a:lnTo>
                <a:cubicBezTo>
                  <a:pt x="6934998" y="3501105"/>
                  <a:pt x="6947716" y="3512326"/>
                  <a:pt x="6952923" y="3527138"/>
                </a:cubicBezTo>
                <a:cubicBezTo>
                  <a:pt x="6953192" y="3527916"/>
                  <a:pt x="6953462" y="3528724"/>
                  <a:pt x="6953701" y="3529532"/>
                </a:cubicBezTo>
                <a:cubicBezTo>
                  <a:pt x="6954988" y="3533691"/>
                  <a:pt x="6955706" y="3538090"/>
                  <a:pt x="6955706" y="3542668"/>
                </a:cubicBezTo>
                <a:cubicBezTo>
                  <a:pt x="6955706" y="3545062"/>
                  <a:pt x="6955466" y="3547396"/>
                  <a:pt x="6955108" y="3549671"/>
                </a:cubicBezTo>
                <a:cubicBezTo>
                  <a:pt x="6955078" y="3549790"/>
                  <a:pt x="6955078" y="3549880"/>
                  <a:pt x="6955078" y="3549970"/>
                </a:cubicBezTo>
                <a:cubicBezTo>
                  <a:pt x="6955048" y="3550119"/>
                  <a:pt x="6955018" y="3550299"/>
                  <a:pt x="6954988" y="3550479"/>
                </a:cubicBezTo>
                <a:lnTo>
                  <a:pt x="6954988" y="3550538"/>
                </a:lnTo>
                <a:cubicBezTo>
                  <a:pt x="6954718" y="3552873"/>
                  <a:pt x="6954240" y="3555146"/>
                  <a:pt x="6953611" y="3557361"/>
                </a:cubicBezTo>
                <a:lnTo>
                  <a:pt x="7073186" y="3626395"/>
                </a:lnTo>
                <a:cubicBezTo>
                  <a:pt x="7081295" y="3616310"/>
                  <a:pt x="7093055" y="3609278"/>
                  <a:pt x="7106431" y="3607273"/>
                </a:cubicBezTo>
                <a:lnTo>
                  <a:pt x="7106431" y="3587045"/>
                </a:lnTo>
                <a:cubicBezTo>
                  <a:pt x="7023692" y="3537432"/>
                  <a:pt x="6971984" y="3447841"/>
                  <a:pt x="6970368" y="3351367"/>
                </a:cubicBezTo>
                <a:close/>
                <a:moveTo>
                  <a:pt x="11838543" y="3340984"/>
                </a:moveTo>
                <a:cubicBezTo>
                  <a:pt x="11830522" y="3351277"/>
                  <a:pt x="11818763" y="3358519"/>
                  <a:pt x="11805297" y="3360643"/>
                </a:cubicBezTo>
                <a:lnTo>
                  <a:pt x="11805297" y="3498082"/>
                </a:lnTo>
                <a:cubicBezTo>
                  <a:pt x="11821067" y="3501015"/>
                  <a:pt x="11833904" y="3512266"/>
                  <a:pt x="11839111" y="3527138"/>
                </a:cubicBezTo>
                <a:cubicBezTo>
                  <a:pt x="11839380" y="3527916"/>
                  <a:pt x="11839649" y="3528724"/>
                  <a:pt x="11839889" y="3529532"/>
                </a:cubicBezTo>
                <a:cubicBezTo>
                  <a:pt x="11841175" y="3533691"/>
                  <a:pt x="11841894" y="3538090"/>
                  <a:pt x="11841894" y="3542668"/>
                </a:cubicBezTo>
                <a:cubicBezTo>
                  <a:pt x="11841894" y="3547725"/>
                  <a:pt x="11840996" y="3552543"/>
                  <a:pt x="11839440" y="3557091"/>
                </a:cubicBezTo>
                <a:lnTo>
                  <a:pt x="11959373" y="3626335"/>
                </a:lnTo>
                <a:cubicBezTo>
                  <a:pt x="11967483" y="3616250"/>
                  <a:pt x="11979243" y="3609218"/>
                  <a:pt x="11992619" y="3607213"/>
                </a:cubicBezTo>
                <a:lnTo>
                  <a:pt x="11992619" y="3587075"/>
                </a:lnTo>
                <a:cubicBezTo>
                  <a:pt x="11909880" y="3537462"/>
                  <a:pt x="11858172" y="3447870"/>
                  <a:pt x="11856557" y="3351397"/>
                </a:cubicBezTo>
                <a:close/>
                <a:moveTo>
                  <a:pt x="11431372" y="3340984"/>
                </a:moveTo>
                <a:cubicBezTo>
                  <a:pt x="11423353" y="3351277"/>
                  <a:pt x="11411593" y="3358519"/>
                  <a:pt x="11398127" y="3360643"/>
                </a:cubicBezTo>
                <a:lnTo>
                  <a:pt x="11398127" y="3498082"/>
                </a:lnTo>
                <a:cubicBezTo>
                  <a:pt x="11413897" y="3501015"/>
                  <a:pt x="11426734" y="3512266"/>
                  <a:pt x="11431941" y="3527138"/>
                </a:cubicBezTo>
                <a:cubicBezTo>
                  <a:pt x="11432210" y="3527916"/>
                  <a:pt x="11432480" y="3528724"/>
                  <a:pt x="11432719" y="3529532"/>
                </a:cubicBezTo>
                <a:cubicBezTo>
                  <a:pt x="11434005" y="3533691"/>
                  <a:pt x="11434724" y="3538090"/>
                  <a:pt x="11434724" y="3542668"/>
                </a:cubicBezTo>
                <a:cubicBezTo>
                  <a:pt x="11434724" y="3547725"/>
                  <a:pt x="11433826" y="3552543"/>
                  <a:pt x="11432270" y="3557091"/>
                </a:cubicBezTo>
                <a:lnTo>
                  <a:pt x="11552203" y="3626335"/>
                </a:lnTo>
                <a:cubicBezTo>
                  <a:pt x="11560313" y="3616250"/>
                  <a:pt x="11572073" y="3609218"/>
                  <a:pt x="11585449" y="3607213"/>
                </a:cubicBezTo>
                <a:lnTo>
                  <a:pt x="11585449" y="3587075"/>
                </a:lnTo>
                <a:cubicBezTo>
                  <a:pt x="11502710" y="3537462"/>
                  <a:pt x="11451002" y="3447870"/>
                  <a:pt x="11449386" y="3351397"/>
                </a:cubicBezTo>
                <a:close/>
                <a:moveTo>
                  <a:pt x="11024172" y="3340984"/>
                </a:moveTo>
                <a:cubicBezTo>
                  <a:pt x="11016153" y="3351277"/>
                  <a:pt x="11004393" y="3358519"/>
                  <a:pt x="10990928" y="3360643"/>
                </a:cubicBezTo>
                <a:lnTo>
                  <a:pt x="10990928" y="3498082"/>
                </a:lnTo>
                <a:cubicBezTo>
                  <a:pt x="11006697" y="3501015"/>
                  <a:pt x="11019535" y="3512266"/>
                  <a:pt x="11024741" y="3527138"/>
                </a:cubicBezTo>
                <a:cubicBezTo>
                  <a:pt x="11025010" y="3527916"/>
                  <a:pt x="11025280" y="3528724"/>
                  <a:pt x="11025520" y="3529532"/>
                </a:cubicBezTo>
                <a:cubicBezTo>
                  <a:pt x="11026806" y="3533691"/>
                  <a:pt x="11027524" y="3538090"/>
                  <a:pt x="11027524" y="3542668"/>
                </a:cubicBezTo>
                <a:cubicBezTo>
                  <a:pt x="11027524" y="3547725"/>
                  <a:pt x="11026626" y="3552543"/>
                  <a:pt x="11025070" y="3557091"/>
                </a:cubicBezTo>
                <a:lnTo>
                  <a:pt x="11145004" y="3626335"/>
                </a:lnTo>
                <a:cubicBezTo>
                  <a:pt x="11153113" y="3616250"/>
                  <a:pt x="11164873" y="3609218"/>
                  <a:pt x="11178249" y="3607213"/>
                </a:cubicBezTo>
                <a:lnTo>
                  <a:pt x="11178249" y="3587075"/>
                </a:lnTo>
                <a:cubicBezTo>
                  <a:pt x="11095510" y="3537462"/>
                  <a:pt x="11043802" y="3447870"/>
                  <a:pt x="11042186" y="3351397"/>
                </a:cubicBezTo>
                <a:close/>
                <a:moveTo>
                  <a:pt x="10617003" y="3340984"/>
                </a:moveTo>
                <a:cubicBezTo>
                  <a:pt x="10608983" y="3351277"/>
                  <a:pt x="10597223" y="3358519"/>
                  <a:pt x="10583758" y="3360643"/>
                </a:cubicBezTo>
                <a:lnTo>
                  <a:pt x="10583758" y="3498082"/>
                </a:lnTo>
                <a:cubicBezTo>
                  <a:pt x="10599527" y="3501015"/>
                  <a:pt x="10612365" y="3512266"/>
                  <a:pt x="10617571" y="3527138"/>
                </a:cubicBezTo>
                <a:cubicBezTo>
                  <a:pt x="10617840" y="3527916"/>
                  <a:pt x="10618110" y="3528724"/>
                  <a:pt x="10618349" y="3529532"/>
                </a:cubicBezTo>
                <a:cubicBezTo>
                  <a:pt x="10619636" y="3533691"/>
                  <a:pt x="10620354" y="3538090"/>
                  <a:pt x="10620354" y="3542668"/>
                </a:cubicBezTo>
                <a:cubicBezTo>
                  <a:pt x="10620354" y="3547725"/>
                  <a:pt x="10619456" y="3552543"/>
                  <a:pt x="10617900" y="3557091"/>
                </a:cubicBezTo>
                <a:lnTo>
                  <a:pt x="10737834" y="3626335"/>
                </a:lnTo>
                <a:cubicBezTo>
                  <a:pt x="10745943" y="3616250"/>
                  <a:pt x="10757704" y="3609218"/>
                  <a:pt x="10771079" y="3607213"/>
                </a:cubicBezTo>
                <a:lnTo>
                  <a:pt x="10771079" y="3587075"/>
                </a:lnTo>
                <a:cubicBezTo>
                  <a:pt x="10688340" y="3537462"/>
                  <a:pt x="10636632" y="3447870"/>
                  <a:pt x="10635017" y="3351397"/>
                </a:cubicBezTo>
                <a:close/>
                <a:moveTo>
                  <a:pt x="9802633" y="3340984"/>
                </a:moveTo>
                <a:cubicBezTo>
                  <a:pt x="9794614" y="3351277"/>
                  <a:pt x="9782854" y="3358519"/>
                  <a:pt x="9769388" y="3360643"/>
                </a:cubicBezTo>
                <a:lnTo>
                  <a:pt x="9769388" y="3498082"/>
                </a:lnTo>
                <a:cubicBezTo>
                  <a:pt x="9785158" y="3501015"/>
                  <a:pt x="9797995" y="3512266"/>
                  <a:pt x="9803201" y="3527138"/>
                </a:cubicBezTo>
                <a:cubicBezTo>
                  <a:pt x="9803471" y="3527916"/>
                  <a:pt x="9803740" y="3528724"/>
                  <a:pt x="9803979" y="3529532"/>
                </a:cubicBezTo>
                <a:cubicBezTo>
                  <a:pt x="9805267" y="3533691"/>
                  <a:pt x="9805985" y="3538090"/>
                  <a:pt x="9805985" y="3542668"/>
                </a:cubicBezTo>
                <a:lnTo>
                  <a:pt x="9805985" y="3542758"/>
                </a:lnTo>
                <a:cubicBezTo>
                  <a:pt x="9805985" y="3547815"/>
                  <a:pt x="9805087" y="3552633"/>
                  <a:pt x="9803531" y="3557181"/>
                </a:cubicBezTo>
                <a:lnTo>
                  <a:pt x="9923465" y="3626425"/>
                </a:lnTo>
                <a:cubicBezTo>
                  <a:pt x="9931574" y="3616340"/>
                  <a:pt x="9943334" y="3609308"/>
                  <a:pt x="9956709" y="3607303"/>
                </a:cubicBezTo>
                <a:lnTo>
                  <a:pt x="9956709" y="3587075"/>
                </a:lnTo>
                <a:cubicBezTo>
                  <a:pt x="9873971" y="3537462"/>
                  <a:pt x="9822263" y="3447870"/>
                  <a:pt x="9820647" y="3351397"/>
                </a:cubicBezTo>
                <a:close/>
                <a:moveTo>
                  <a:pt x="9395434" y="3340984"/>
                </a:moveTo>
                <a:cubicBezTo>
                  <a:pt x="9387414" y="3351277"/>
                  <a:pt x="9375654" y="3358519"/>
                  <a:pt x="9362188" y="3360643"/>
                </a:cubicBezTo>
                <a:lnTo>
                  <a:pt x="9362188" y="3498082"/>
                </a:lnTo>
                <a:cubicBezTo>
                  <a:pt x="9377958" y="3501015"/>
                  <a:pt x="9390795" y="3512266"/>
                  <a:pt x="9396002" y="3527138"/>
                </a:cubicBezTo>
                <a:cubicBezTo>
                  <a:pt x="9396271" y="3527916"/>
                  <a:pt x="9396540" y="3528724"/>
                  <a:pt x="9396780" y="3529532"/>
                </a:cubicBezTo>
                <a:cubicBezTo>
                  <a:pt x="9398067" y="3533691"/>
                  <a:pt x="9398785" y="3538090"/>
                  <a:pt x="9398785" y="3542668"/>
                </a:cubicBezTo>
                <a:lnTo>
                  <a:pt x="9398785" y="3542758"/>
                </a:lnTo>
                <a:cubicBezTo>
                  <a:pt x="9398785" y="3547815"/>
                  <a:pt x="9397887" y="3552633"/>
                  <a:pt x="9396331" y="3557181"/>
                </a:cubicBezTo>
                <a:lnTo>
                  <a:pt x="9516265" y="3626425"/>
                </a:lnTo>
                <a:cubicBezTo>
                  <a:pt x="9524374" y="3616340"/>
                  <a:pt x="9536134" y="3609308"/>
                  <a:pt x="9549510" y="3607303"/>
                </a:cubicBezTo>
                <a:lnTo>
                  <a:pt x="9549510" y="3587075"/>
                </a:lnTo>
                <a:cubicBezTo>
                  <a:pt x="9466771" y="3537462"/>
                  <a:pt x="9415063" y="3447870"/>
                  <a:pt x="9413447" y="3351397"/>
                </a:cubicBezTo>
                <a:close/>
                <a:moveTo>
                  <a:pt x="8988264" y="3340984"/>
                </a:moveTo>
                <a:cubicBezTo>
                  <a:pt x="8980244" y="3351277"/>
                  <a:pt x="8968484" y="3358519"/>
                  <a:pt x="8955018" y="3360643"/>
                </a:cubicBezTo>
                <a:lnTo>
                  <a:pt x="8955018" y="3498082"/>
                </a:lnTo>
                <a:cubicBezTo>
                  <a:pt x="8970788" y="3501015"/>
                  <a:pt x="8983625" y="3512266"/>
                  <a:pt x="8988832" y="3527138"/>
                </a:cubicBezTo>
                <a:cubicBezTo>
                  <a:pt x="8989101" y="3527916"/>
                  <a:pt x="8989370" y="3528724"/>
                  <a:pt x="8989610" y="3529532"/>
                </a:cubicBezTo>
                <a:cubicBezTo>
                  <a:pt x="8990896" y="3533691"/>
                  <a:pt x="8991615" y="3538090"/>
                  <a:pt x="8991615" y="3542668"/>
                </a:cubicBezTo>
                <a:lnTo>
                  <a:pt x="8991615" y="3542758"/>
                </a:lnTo>
                <a:cubicBezTo>
                  <a:pt x="8991615" y="3547815"/>
                  <a:pt x="8990717" y="3552633"/>
                  <a:pt x="8989161" y="3557181"/>
                </a:cubicBezTo>
                <a:lnTo>
                  <a:pt x="9109095" y="3626425"/>
                </a:lnTo>
                <a:cubicBezTo>
                  <a:pt x="9117204" y="3616340"/>
                  <a:pt x="9128964" y="3609308"/>
                  <a:pt x="9142340" y="3607303"/>
                </a:cubicBezTo>
                <a:lnTo>
                  <a:pt x="9142340" y="3587075"/>
                </a:lnTo>
                <a:cubicBezTo>
                  <a:pt x="9059601" y="3537462"/>
                  <a:pt x="9007894" y="3447870"/>
                  <a:pt x="9006278" y="3351397"/>
                </a:cubicBezTo>
                <a:close/>
                <a:moveTo>
                  <a:pt x="8581063" y="3340984"/>
                </a:moveTo>
                <a:cubicBezTo>
                  <a:pt x="8573044" y="3351277"/>
                  <a:pt x="8561284" y="3358519"/>
                  <a:pt x="8547819" y="3360643"/>
                </a:cubicBezTo>
                <a:lnTo>
                  <a:pt x="8547819" y="3498082"/>
                </a:lnTo>
                <a:cubicBezTo>
                  <a:pt x="8563588" y="3501015"/>
                  <a:pt x="8576425" y="3512266"/>
                  <a:pt x="8581632" y="3527138"/>
                </a:cubicBezTo>
                <a:cubicBezTo>
                  <a:pt x="8581901" y="3527916"/>
                  <a:pt x="8582171" y="3528724"/>
                  <a:pt x="8582410" y="3529532"/>
                </a:cubicBezTo>
                <a:cubicBezTo>
                  <a:pt x="8583697" y="3533691"/>
                  <a:pt x="8584415" y="3538090"/>
                  <a:pt x="8584415" y="3542668"/>
                </a:cubicBezTo>
                <a:lnTo>
                  <a:pt x="8584415" y="3542758"/>
                </a:lnTo>
                <a:cubicBezTo>
                  <a:pt x="8584415" y="3547815"/>
                  <a:pt x="8583517" y="3552633"/>
                  <a:pt x="8581961" y="3557181"/>
                </a:cubicBezTo>
                <a:lnTo>
                  <a:pt x="8701895" y="3626425"/>
                </a:lnTo>
                <a:cubicBezTo>
                  <a:pt x="8710004" y="3616340"/>
                  <a:pt x="8721764" y="3609308"/>
                  <a:pt x="8735140" y="3607303"/>
                </a:cubicBezTo>
                <a:lnTo>
                  <a:pt x="8735140" y="3587075"/>
                </a:lnTo>
                <a:cubicBezTo>
                  <a:pt x="8652402" y="3537462"/>
                  <a:pt x="8600694" y="3447870"/>
                  <a:pt x="8599078" y="3351397"/>
                </a:cubicBezTo>
                <a:close/>
                <a:moveTo>
                  <a:pt x="8173893" y="3340984"/>
                </a:moveTo>
                <a:cubicBezTo>
                  <a:pt x="8165874" y="3351277"/>
                  <a:pt x="8154114" y="3358519"/>
                  <a:pt x="8140649" y="3360643"/>
                </a:cubicBezTo>
                <a:lnTo>
                  <a:pt x="8140649" y="3498082"/>
                </a:lnTo>
                <a:cubicBezTo>
                  <a:pt x="8156419" y="3501015"/>
                  <a:pt x="8169256" y="3512266"/>
                  <a:pt x="8174463" y="3527138"/>
                </a:cubicBezTo>
                <a:cubicBezTo>
                  <a:pt x="8174731" y="3527916"/>
                  <a:pt x="8175001" y="3528724"/>
                  <a:pt x="8175241" y="3529532"/>
                </a:cubicBezTo>
                <a:cubicBezTo>
                  <a:pt x="8176527" y="3533691"/>
                  <a:pt x="8177245" y="3538090"/>
                  <a:pt x="8177245" y="3542668"/>
                </a:cubicBezTo>
                <a:lnTo>
                  <a:pt x="8177245" y="3542758"/>
                </a:lnTo>
                <a:cubicBezTo>
                  <a:pt x="8177245" y="3547815"/>
                  <a:pt x="8176347" y="3552633"/>
                  <a:pt x="8174791" y="3557181"/>
                </a:cubicBezTo>
                <a:lnTo>
                  <a:pt x="8294725" y="3626425"/>
                </a:lnTo>
                <a:cubicBezTo>
                  <a:pt x="8302834" y="3616340"/>
                  <a:pt x="8314594" y="3609308"/>
                  <a:pt x="8327970" y="3607303"/>
                </a:cubicBezTo>
                <a:lnTo>
                  <a:pt x="8327970" y="3587075"/>
                </a:lnTo>
                <a:cubicBezTo>
                  <a:pt x="8245231" y="3537462"/>
                  <a:pt x="8193523" y="3447870"/>
                  <a:pt x="8191907" y="3351397"/>
                </a:cubicBezTo>
                <a:close/>
                <a:moveTo>
                  <a:pt x="7766694" y="3340984"/>
                </a:moveTo>
                <a:cubicBezTo>
                  <a:pt x="7758674" y="3351277"/>
                  <a:pt x="7746915" y="3358519"/>
                  <a:pt x="7733449" y="3360643"/>
                </a:cubicBezTo>
                <a:lnTo>
                  <a:pt x="7733449" y="3498082"/>
                </a:lnTo>
                <a:cubicBezTo>
                  <a:pt x="7749219" y="3501015"/>
                  <a:pt x="7762056" y="3512266"/>
                  <a:pt x="7767263" y="3527138"/>
                </a:cubicBezTo>
                <a:cubicBezTo>
                  <a:pt x="7767532" y="3527916"/>
                  <a:pt x="7767801" y="3528724"/>
                  <a:pt x="7768041" y="3529532"/>
                </a:cubicBezTo>
                <a:cubicBezTo>
                  <a:pt x="7769327" y="3533691"/>
                  <a:pt x="7770045" y="3538090"/>
                  <a:pt x="7770045" y="3542668"/>
                </a:cubicBezTo>
                <a:lnTo>
                  <a:pt x="7770045" y="3542758"/>
                </a:lnTo>
                <a:cubicBezTo>
                  <a:pt x="7770045" y="3547815"/>
                  <a:pt x="7769148" y="3552633"/>
                  <a:pt x="7767592" y="3557181"/>
                </a:cubicBezTo>
                <a:lnTo>
                  <a:pt x="7887525" y="3626425"/>
                </a:lnTo>
                <a:cubicBezTo>
                  <a:pt x="7895634" y="3616340"/>
                  <a:pt x="7907395" y="3609308"/>
                  <a:pt x="7920771" y="3607303"/>
                </a:cubicBezTo>
                <a:lnTo>
                  <a:pt x="7920771" y="3587075"/>
                </a:lnTo>
                <a:cubicBezTo>
                  <a:pt x="7838032" y="3537462"/>
                  <a:pt x="7786324" y="3447870"/>
                  <a:pt x="7784708" y="3351397"/>
                </a:cubicBezTo>
                <a:close/>
                <a:moveTo>
                  <a:pt x="7359524" y="3340984"/>
                </a:moveTo>
                <a:cubicBezTo>
                  <a:pt x="7351505" y="3351277"/>
                  <a:pt x="7339744" y="3358519"/>
                  <a:pt x="7326279" y="3360643"/>
                </a:cubicBezTo>
                <a:lnTo>
                  <a:pt x="7326279" y="3498082"/>
                </a:lnTo>
                <a:cubicBezTo>
                  <a:pt x="7342049" y="3501015"/>
                  <a:pt x="7354886" y="3512266"/>
                  <a:pt x="7360093" y="3527138"/>
                </a:cubicBezTo>
                <a:cubicBezTo>
                  <a:pt x="7360362" y="3527916"/>
                  <a:pt x="7360632" y="3528724"/>
                  <a:pt x="7360871" y="3529532"/>
                </a:cubicBezTo>
                <a:cubicBezTo>
                  <a:pt x="7362157" y="3533691"/>
                  <a:pt x="7362876" y="3538090"/>
                  <a:pt x="7362876" y="3542668"/>
                </a:cubicBezTo>
                <a:lnTo>
                  <a:pt x="7362876" y="3542758"/>
                </a:lnTo>
                <a:cubicBezTo>
                  <a:pt x="7362876" y="3547815"/>
                  <a:pt x="7361978" y="3552633"/>
                  <a:pt x="7360422" y="3557181"/>
                </a:cubicBezTo>
                <a:lnTo>
                  <a:pt x="7480355" y="3626425"/>
                </a:lnTo>
                <a:cubicBezTo>
                  <a:pt x="7488465" y="3616340"/>
                  <a:pt x="7500225" y="3609308"/>
                  <a:pt x="7513601" y="3607303"/>
                </a:cubicBezTo>
                <a:lnTo>
                  <a:pt x="7513601" y="3587075"/>
                </a:lnTo>
                <a:cubicBezTo>
                  <a:pt x="7430862" y="3537462"/>
                  <a:pt x="7379154" y="3447870"/>
                  <a:pt x="7377538" y="3351397"/>
                </a:cubicBezTo>
                <a:close/>
                <a:moveTo>
                  <a:pt x="6137985" y="3340984"/>
                </a:moveTo>
                <a:cubicBezTo>
                  <a:pt x="6129965" y="3351277"/>
                  <a:pt x="6118205" y="3358519"/>
                  <a:pt x="6104739" y="3360643"/>
                </a:cubicBezTo>
                <a:lnTo>
                  <a:pt x="6104739" y="3498082"/>
                </a:lnTo>
                <a:cubicBezTo>
                  <a:pt x="6120509" y="3501015"/>
                  <a:pt x="6133346" y="3512266"/>
                  <a:pt x="6138553" y="3527138"/>
                </a:cubicBezTo>
                <a:cubicBezTo>
                  <a:pt x="6138823" y="3527916"/>
                  <a:pt x="6139092" y="3528724"/>
                  <a:pt x="6139331" y="3529532"/>
                </a:cubicBezTo>
                <a:cubicBezTo>
                  <a:pt x="6140618" y="3533691"/>
                  <a:pt x="6141336" y="3538090"/>
                  <a:pt x="6141336" y="3542668"/>
                </a:cubicBezTo>
                <a:lnTo>
                  <a:pt x="6141336" y="3542758"/>
                </a:lnTo>
                <a:cubicBezTo>
                  <a:pt x="6141336" y="3547815"/>
                  <a:pt x="6140439" y="3552633"/>
                  <a:pt x="6138883" y="3557181"/>
                </a:cubicBezTo>
                <a:lnTo>
                  <a:pt x="6258816" y="3626425"/>
                </a:lnTo>
                <a:cubicBezTo>
                  <a:pt x="6266926" y="3616340"/>
                  <a:pt x="6278685" y="3609308"/>
                  <a:pt x="6292061" y="3607303"/>
                </a:cubicBezTo>
                <a:lnTo>
                  <a:pt x="6292061" y="3587075"/>
                </a:lnTo>
                <a:cubicBezTo>
                  <a:pt x="6209323" y="3537462"/>
                  <a:pt x="6157615" y="3447870"/>
                  <a:pt x="6155999" y="3351397"/>
                </a:cubicBezTo>
                <a:close/>
                <a:moveTo>
                  <a:pt x="5730785" y="3340984"/>
                </a:moveTo>
                <a:cubicBezTo>
                  <a:pt x="5722765" y="3351277"/>
                  <a:pt x="5711005" y="3358519"/>
                  <a:pt x="5697541" y="3360643"/>
                </a:cubicBezTo>
                <a:lnTo>
                  <a:pt x="5697541" y="3498082"/>
                </a:lnTo>
                <a:cubicBezTo>
                  <a:pt x="5713309" y="3501015"/>
                  <a:pt x="5726147" y="3512266"/>
                  <a:pt x="5731353" y="3527138"/>
                </a:cubicBezTo>
                <a:cubicBezTo>
                  <a:pt x="5731624" y="3527916"/>
                  <a:pt x="5731892" y="3528724"/>
                  <a:pt x="5732132" y="3529532"/>
                </a:cubicBezTo>
                <a:cubicBezTo>
                  <a:pt x="5733418" y="3533691"/>
                  <a:pt x="5734137" y="3538090"/>
                  <a:pt x="5734137" y="3542668"/>
                </a:cubicBezTo>
                <a:lnTo>
                  <a:pt x="5734137" y="3542758"/>
                </a:lnTo>
                <a:cubicBezTo>
                  <a:pt x="5734137" y="3547815"/>
                  <a:pt x="5733239" y="3552633"/>
                  <a:pt x="5731683" y="3557181"/>
                </a:cubicBezTo>
                <a:lnTo>
                  <a:pt x="5851616" y="3626425"/>
                </a:lnTo>
                <a:cubicBezTo>
                  <a:pt x="5859726" y="3616340"/>
                  <a:pt x="5871485" y="3609308"/>
                  <a:pt x="5884861" y="3607303"/>
                </a:cubicBezTo>
                <a:lnTo>
                  <a:pt x="5884861" y="3587075"/>
                </a:lnTo>
                <a:cubicBezTo>
                  <a:pt x="5802124" y="3537462"/>
                  <a:pt x="5750416" y="3447870"/>
                  <a:pt x="5748799" y="3351397"/>
                </a:cubicBezTo>
                <a:close/>
                <a:moveTo>
                  <a:pt x="5323616" y="3340984"/>
                </a:moveTo>
                <a:cubicBezTo>
                  <a:pt x="5315596" y="3351277"/>
                  <a:pt x="5303836" y="3358519"/>
                  <a:pt x="5290370" y="3360643"/>
                </a:cubicBezTo>
                <a:lnTo>
                  <a:pt x="5290370" y="3498082"/>
                </a:lnTo>
                <a:cubicBezTo>
                  <a:pt x="5306140" y="3501015"/>
                  <a:pt x="5318977" y="3512266"/>
                  <a:pt x="5324183" y="3527138"/>
                </a:cubicBezTo>
                <a:cubicBezTo>
                  <a:pt x="5324453" y="3527916"/>
                  <a:pt x="5324722" y="3528724"/>
                  <a:pt x="5324961" y="3529532"/>
                </a:cubicBezTo>
                <a:cubicBezTo>
                  <a:pt x="5326248" y="3533691"/>
                  <a:pt x="5326966" y="3538090"/>
                  <a:pt x="5326966" y="3542668"/>
                </a:cubicBezTo>
                <a:lnTo>
                  <a:pt x="5326966" y="3542758"/>
                </a:lnTo>
                <a:cubicBezTo>
                  <a:pt x="5326966" y="3547815"/>
                  <a:pt x="5326069" y="3552633"/>
                  <a:pt x="5324513" y="3557181"/>
                </a:cubicBezTo>
                <a:lnTo>
                  <a:pt x="5444446" y="3626425"/>
                </a:lnTo>
                <a:cubicBezTo>
                  <a:pt x="5452556" y="3616340"/>
                  <a:pt x="5464316" y="3609308"/>
                  <a:pt x="5477691" y="3607303"/>
                </a:cubicBezTo>
                <a:lnTo>
                  <a:pt x="5477691" y="3587075"/>
                </a:lnTo>
                <a:cubicBezTo>
                  <a:pt x="5394953" y="3537462"/>
                  <a:pt x="5343245" y="3447870"/>
                  <a:pt x="5341630" y="3351397"/>
                </a:cubicBezTo>
                <a:close/>
                <a:moveTo>
                  <a:pt x="4916415" y="3340984"/>
                </a:moveTo>
                <a:cubicBezTo>
                  <a:pt x="4908396" y="3351277"/>
                  <a:pt x="4896637" y="3358519"/>
                  <a:pt x="4883170" y="3360643"/>
                </a:cubicBezTo>
                <a:lnTo>
                  <a:pt x="4883170" y="3498082"/>
                </a:lnTo>
                <a:cubicBezTo>
                  <a:pt x="4898941" y="3501015"/>
                  <a:pt x="4911778" y="3512266"/>
                  <a:pt x="4916984" y="3527138"/>
                </a:cubicBezTo>
                <a:cubicBezTo>
                  <a:pt x="4917253" y="3527916"/>
                  <a:pt x="4917523" y="3528724"/>
                  <a:pt x="4917762" y="3529532"/>
                </a:cubicBezTo>
                <a:cubicBezTo>
                  <a:pt x="4919050" y="3533691"/>
                  <a:pt x="4919767" y="3538090"/>
                  <a:pt x="4919767" y="3542668"/>
                </a:cubicBezTo>
                <a:lnTo>
                  <a:pt x="4919767" y="3542758"/>
                </a:lnTo>
                <a:cubicBezTo>
                  <a:pt x="4919767" y="3547815"/>
                  <a:pt x="4918870" y="3552633"/>
                  <a:pt x="4917313" y="3557181"/>
                </a:cubicBezTo>
                <a:lnTo>
                  <a:pt x="5037247" y="3626425"/>
                </a:lnTo>
                <a:cubicBezTo>
                  <a:pt x="5045356" y="3616340"/>
                  <a:pt x="5057116" y="3609308"/>
                  <a:pt x="5070492" y="3607303"/>
                </a:cubicBezTo>
                <a:lnTo>
                  <a:pt x="5070492" y="3587075"/>
                </a:lnTo>
                <a:cubicBezTo>
                  <a:pt x="4987753" y="3537462"/>
                  <a:pt x="4936045" y="3447870"/>
                  <a:pt x="4934429" y="3351397"/>
                </a:cubicBezTo>
                <a:close/>
                <a:moveTo>
                  <a:pt x="4509245" y="3340984"/>
                </a:moveTo>
                <a:cubicBezTo>
                  <a:pt x="4501226" y="3351277"/>
                  <a:pt x="4489466" y="3358519"/>
                  <a:pt x="4476001" y="3360643"/>
                </a:cubicBezTo>
                <a:lnTo>
                  <a:pt x="4476001" y="3498082"/>
                </a:lnTo>
                <a:cubicBezTo>
                  <a:pt x="4491770" y="3501015"/>
                  <a:pt x="4504607" y="3512266"/>
                  <a:pt x="4509814" y="3527138"/>
                </a:cubicBezTo>
                <a:cubicBezTo>
                  <a:pt x="4510084" y="3527916"/>
                  <a:pt x="4510352" y="3528724"/>
                  <a:pt x="4510592" y="3529532"/>
                </a:cubicBezTo>
                <a:cubicBezTo>
                  <a:pt x="4511879" y="3533691"/>
                  <a:pt x="4512597" y="3538090"/>
                  <a:pt x="4512597" y="3542668"/>
                </a:cubicBezTo>
                <a:lnTo>
                  <a:pt x="4512597" y="3542758"/>
                </a:lnTo>
                <a:cubicBezTo>
                  <a:pt x="4512597" y="3547815"/>
                  <a:pt x="4511699" y="3552633"/>
                  <a:pt x="4510143" y="3557181"/>
                </a:cubicBezTo>
                <a:lnTo>
                  <a:pt x="4630077" y="3626425"/>
                </a:lnTo>
                <a:cubicBezTo>
                  <a:pt x="4638186" y="3616340"/>
                  <a:pt x="4649946" y="3609308"/>
                  <a:pt x="4663323" y="3607303"/>
                </a:cubicBezTo>
                <a:lnTo>
                  <a:pt x="4663323" y="3587075"/>
                </a:lnTo>
                <a:cubicBezTo>
                  <a:pt x="4580584" y="3537462"/>
                  <a:pt x="4528876" y="3447870"/>
                  <a:pt x="4527259" y="3351397"/>
                </a:cubicBezTo>
                <a:close/>
                <a:moveTo>
                  <a:pt x="4102046" y="3340984"/>
                </a:moveTo>
                <a:cubicBezTo>
                  <a:pt x="4094026" y="3351277"/>
                  <a:pt x="4082266" y="3358519"/>
                  <a:pt x="4068801" y="3360643"/>
                </a:cubicBezTo>
                <a:lnTo>
                  <a:pt x="4068801" y="3498082"/>
                </a:lnTo>
                <a:cubicBezTo>
                  <a:pt x="4084570" y="3501015"/>
                  <a:pt x="4097407" y="3512266"/>
                  <a:pt x="4102614" y="3527138"/>
                </a:cubicBezTo>
                <a:cubicBezTo>
                  <a:pt x="4102884" y="3527916"/>
                  <a:pt x="4103153" y="3528724"/>
                  <a:pt x="4103392" y="3529532"/>
                </a:cubicBezTo>
                <a:cubicBezTo>
                  <a:pt x="4104679" y="3533691"/>
                  <a:pt x="4105397" y="3538090"/>
                  <a:pt x="4105397" y="3542668"/>
                </a:cubicBezTo>
                <a:lnTo>
                  <a:pt x="4105397" y="3542758"/>
                </a:lnTo>
                <a:cubicBezTo>
                  <a:pt x="4105397" y="3547815"/>
                  <a:pt x="4104499" y="3552633"/>
                  <a:pt x="4102943" y="3557181"/>
                </a:cubicBezTo>
                <a:lnTo>
                  <a:pt x="4222877" y="3626425"/>
                </a:lnTo>
                <a:cubicBezTo>
                  <a:pt x="4230987" y="3616340"/>
                  <a:pt x="4242746" y="3609308"/>
                  <a:pt x="4256122" y="3607303"/>
                </a:cubicBezTo>
                <a:lnTo>
                  <a:pt x="4256122" y="3587075"/>
                </a:lnTo>
                <a:cubicBezTo>
                  <a:pt x="4173383" y="3537462"/>
                  <a:pt x="4121675" y="3447870"/>
                  <a:pt x="4120060" y="3351397"/>
                </a:cubicBezTo>
                <a:close/>
                <a:moveTo>
                  <a:pt x="3694875" y="3340984"/>
                </a:moveTo>
                <a:cubicBezTo>
                  <a:pt x="3686856" y="3351277"/>
                  <a:pt x="3675096" y="3358519"/>
                  <a:pt x="3661630" y="3360643"/>
                </a:cubicBezTo>
                <a:lnTo>
                  <a:pt x="3661630" y="3498082"/>
                </a:lnTo>
                <a:cubicBezTo>
                  <a:pt x="3677400" y="3501015"/>
                  <a:pt x="3690237" y="3512266"/>
                  <a:pt x="3695444" y="3527138"/>
                </a:cubicBezTo>
                <a:cubicBezTo>
                  <a:pt x="3695713" y="3527916"/>
                  <a:pt x="3695983" y="3528724"/>
                  <a:pt x="3696222" y="3529532"/>
                </a:cubicBezTo>
                <a:cubicBezTo>
                  <a:pt x="3697509" y="3533691"/>
                  <a:pt x="3698227" y="3538090"/>
                  <a:pt x="3698227" y="3542668"/>
                </a:cubicBezTo>
                <a:lnTo>
                  <a:pt x="3698227" y="3542758"/>
                </a:lnTo>
                <a:cubicBezTo>
                  <a:pt x="3698227" y="3547815"/>
                  <a:pt x="3697329" y="3552633"/>
                  <a:pt x="3695773" y="3557181"/>
                </a:cubicBezTo>
                <a:lnTo>
                  <a:pt x="3815707" y="3626425"/>
                </a:lnTo>
                <a:cubicBezTo>
                  <a:pt x="3823816" y="3616340"/>
                  <a:pt x="3835576" y="3609308"/>
                  <a:pt x="3848952" y="3607303"/>
                </a:cubicBezTo>
                <a:lnTo>
                  <a:pt x="3848952" y="3587075"/>
                </a:lnTo>
                <a:cubicBezTo>
                  <a:pt x="3766213" y="3537462"/>
                  <a:pt x="3714505" y="3447870"/>
                  <a:pt x="3712889" y="3351397"/>
                </a:cubicBezTo>
                <a:close/>
                <a:moveTo>
                  <a:pt x="3287706" y="3340984"/>
                </a:moveTo>
                <a:cubicBezTo>
                  <a:pt x="3279686" y="3351277"/>
                  <a:pt x="3267926" y="3358519"/>
                  <a:pt x="3254461" y="3360643"/>
                </a:cubicBezTo>
                <a:lnTo>
                  <a:pt x="3254461" y="3498082"/>
                </a:lnTo>
                <a:cubicBezTo>
                  <a:pt x="3270230" y="3501015"/>
                  <a:pt x="3283067" y="3512266"/>
                  <a:pt x="3288274" y="3527138"/>
                </a:cubicBezTo>
                <a:cubicBezTo>
                  <a:pt x="3288544" y="3527916"/>
                  <a:pt x="3288813" y="3528724"/>
                  <a:pt x="3289052" y="3529532"/>
                </a:cubicBezTo>
                <a:cubicBezTo>
                  <a:pt x="3290339" y="3533691"/>
                  <a:pt x="3291057" y="3538090"/>
                  <a:pt x="3291057" y="3542668"/>
                </a:cubicBezTo>
                <a:lnTo>
                  <a:pt x="3291057" y="3542758"/>
                </a:lnTo>
                <a:cubicBezTo>
                  <a:pt x="3291057" y="3547815"/>
                  <a:pt x="3290159" y="3552633"/>
                  <a:pt x="3288604" y="3557181"/>
                </a:cubicBezTo>
                <a:lnTo>
                  <a:pt x="3408537" y="3626425"/>
                </a:lnTo>
                <a:cubicBezTo>
                  <a:pt x="3416646" y="3616340"/>
                  <a:pt x="3428406" y="3609308"/>
                  <a:pt x="3441782" y="3607303"/>
                </a:cubicBezTo>
                <a:lnTo>
                  <a:pt x="3441782" y="3587075"/>
                </a:lnTo>
                <a:cubicBezTo>
                  <a:pt x="3359043" y="3537462"/>
                  <a:pt x="3307335" y="3447870"/>
                  <a:pt x="3305720" y="3351397"/>
                </a:cubicBezTo>
                <a:close/>
                <a:moveTo>
                  <a:pt x="2880506" y="3340984"/>
                </a:moveTo>
                <a:cubicBezTo>
                  <a:pt x="2872486" y="3351277"/>
                  <a:pt x="2860726" y="3358519"/>
                  <a:pt x="2847261" y="3360643"/>
                </a:cubicBezTo>
                <a:lnTo>
                  <a:pt x="2847261" y="3498082"/>
                </a:lnTo>
                <a:cubicBezTo>
                  <a:pt x="2863030" y="3501015"/>
                  <a:pt x="2875868" y="3512266"/>
                  <a:pt x="2881074" y="3527138"/>
                </a:cubicBezTo>
                <a:cubicBezTo>
                  <a:pt x="2881344" y="3527916"/>
                  <a:pt x="2881613" y="3528724"/>
                  <a:pt x="2881852" y="3529532"/>
                </a:cubicBezTo>
                <a:cubicBezTo>
                  <a:pt x="2883139" y="3533691"/>
                  <a:pt x="2883857" y="3538090"/>
                  <a:pt x="2883857" y="3542668"/>
                </a:cubicBezTo>
                <a:lnTo>
                  <a:pt x="2883857" y="3542758"/>
                </a:lnTo>
                <a:cubicBezTo>
                  <a:pt x="2883857" y="3547815"/>
                  <a:pt x="2882960" y="3552633"/>
                  <a:pt x="2881404" y="3557181"/>
                </a:cubicBezTo>
                <a:lnTo>
                  <a:pt x="3001337" y="3626425"/>
                </a:lnTo>
                <a:cubicBezTo>
                  <a:pt x="3009447" y="3616340"/>
                  <a:pt x="3021206" y="3609308"/>
                  <a:pt x="3034582" y="3607303"/>
                </a:cubicBezTo>
                <a:lnTo>
                  <a:pt x="3034582" y="3587075"/>
                </a:lnTo>
                <a:cubicBezTo>
                  <a:pt x="2951844" y="3537462"/>
                  <a:pt x="2900136" y="3447870"/>
                  <a:pt x="2898520" y="3351397"/>
                </a:cubicBezTo>
                <a:close/>
                <a:moveTo>
                  <a:pt x="2473336" y="3340984"/>
                </a:moveTo>
                <a:cubicBezTo>
                  <a:pt x="2465316" y="3351277"/>
                  <a:pt x="2453557" y="3358519"/>
                  <a:pt x="2440091" y="3360643"/>
                </a:cubicBezTo>
                <a:lnTo>
                  <a:pt x="2440091" y="3498082"/>
                </a:lnTo>
                <a:cubicBezTo>
                  <a:pt x="2455861" y="3501015"/>
                  <a:pt x="2468698" y="3512266"/>
                  <a:pt x="2473904" y="3527138"/>
                </a:cubicBezTo>
                <a:cubicBezTo>
                  <a:pt x="2474174" y="3527916"/>
                  <a:pt x="2474443" y="3528724"/>
                  <a:pt x="2474683" y="3529532"/>
                </a:cubicBezTo>
                <a:cubicBezTo>
                  <a:pt x="2475969" y="3533691"/>
                  <a:pt x="2476687" y="3538090"/>
                  <a:pt x="2476687" y="3542668"/>
                </a:cubicBezTo>
                <a:lnTo>
                  <a:pt x="2476687" y="3542758"/>
                </a:lnTo>
                <a:cubicBezTo>
                  <a:pt x="2476687" y="3547815"/>
                  <a:pt x="2475790" y="3552633"/>
                  <a:pt x="2474234" y="3557181"/>
                </a:cubicBezTo>
                <a:lnTo>
                  <a:pt x="2594167" y="3626425"/>
                </a:lnTo>
                <a:cubicBezTo>
                  <a:pt x="2602277" y="3616340"/>
                  <a:pt x="2614037" y="3609308"/>
                  <a:pt x="2627412" y="3607303"/>
                </a:cubicBezTo>
                <a:lnTo>
                  <a:pt x="2627412" y="3587075"/>
                </a:lnTo>
                <a:cubicBezTo>
                  <a:pt x="2544674" y="3537462"/>
                  <a:pt x="2492966" y="3447870"/>
                  <a:pt x="2491350" y="3351397"/>
                </a:cubicBezTo>
                <a:close/>
                <a:moveTo>
                  <a:pt x="2066136" y="3340984"/>
                </a:moveTo>
                <a:cubicBezTo>
                  <a:pt x="2058117" y="3351277"/>
                  <a:pt x="2046357" y="3358519"/>
                  <a:pt x="2032891" y="3360643"/>
                </a:cubicBezTo>
                <a:lnTo>
                  <a:pt x="2032891" y="3498082"/>
                </a:lnTo>
                <a:cubicBezTo>
                  <a:pt x="2048661" y="3501015"/>
                  <a:pt x="2061498" y="3512266"/>
                  <a:pt x="2066705" y="3527138"/>
                </a:cubicBezTo>
                <a:cubicBezTo>
                  <a:pt x="2066974" y="3527916"/>
                  <a:pt x="2067243" y="3528724"/>
                  <a:pt x="2067483" y="3529532"/>
                </a:cubicBezTo>
                <a:cubicBezTo>
                  <a:pt x="2068769" y="3533691"/>
                  <a:pt x="2069488" y="3538090"/>
                  <a:pt x="2069488" y="3542668"/>
                </a:cubicBezTo>
                <a:lnTo>
                  <a:pt x="2069488" y="3542758"/>
                </a:lnTo>
                <a:cubicBezTo>
                  <a:pt x="2069488" y="3547815"/>
                  <a:pt x="2068590" y="3552633"/>
                  <a:pt x="2067034" y="3557181"/>
                </a:cubicBezTo>
                <a:lnTo>
                  <a:pt x="2186967" y="3626425"/>
                </a:lnTo>
                <a:cubicBezTo>
                  <a:pt x="2195077" y="3616340"/>
                  <a:pt x="2206837" y="3609308"/>
                  <a:pt x="2220213" y="3607303"/>
                </a:cubicBezTo>
                <a:lnTo>
                  <a:pt x="2220213" y="3587075"/>
                </a:lnTo>
                <a:cubicBezTo>
                  <a:pt x="2137474" y="3537462"/>
                  <a:pt x="2085766" y="3447870"/>
                  <a:pt x="2084150" y="3351397"/>
                </a:cubicBezTo>
                <a:close/>
                <a:moveTo>
                  <a:pt x="1658966" y="3340984"/>
                </a:moveTo>
                <a:cubicBezTo>
                  <a:pt x="1650947" y="3351277"/>
                  <a:pt x="1639187" y="3358519"/>
                  <a:pt x="1625721" y="3360643"/>
                </a:cubicBezTo>
                <a:lnTo>
                  <a:pt x="1625721" y="3498082"/>
                </a:lnTo>
                <a:cubicBezTo>
                  <a:pt x="1641491" y="3501015"/>
                  <a:pt x="1654328" y="3512266"/>
                  <a:pt x="1659535" y="3527138"/>
                </a:cubicBezTo>
                <a:cubicBezTo>
                  <a:pt x="1659804" y="3527916"/>
                  <a:pt x="1660073" y="3528724"/>
                  <a:pt x="1660313" y="3529532"/>
                </a:cubicBezTo>
                <a:cubicBezTo>
                  <a:pt x="1661600" y="3533691"/>
                  <a:pt x="1662318" y="3538090"/>
                  <a:pt x="1662318" y="3542668"/>
                </a:cubicBezTo>
                <a:lnTo>
                  <a:pt x="1662318" y="3542758"/>
                </a:lnTo>
                <a:cubicBezTo>
                  <a:pt x="1662318" y="3547815"/>
                  <a:pt x="1661420" y="3552633"/>
                  <a:pt x="1659864" y="3557181"/>
                </a:cubicBezTo>
                <a:lnTo>
                  <a:pt x="1779798" y="3626425"/>
                </a:lnTo>
                <a:cubicBezTo>
                  <a:pt x="1787907" y="3616340"/>
                  <a:pt x="1799667" y="3609308"/>
                  <a:pt x="1813043" y="3607303"/>
                </a:cubicBezTo>
                <a:lnTo>
                  <a:pt x="1813043" y="3587075"/>
                </a:lnTo>
                <a:cubicBezTo>
                  <a:pt x="1730304" y="3537462"/>
                  <a:pt x="1678596" y="3447870"/>
                  <a:pt x="1676980" y="3351397"/>
                </a:cubicBezTo>
                <a:close/>
                <a:moveTo>
                  <a:pt x="1251766" y="3340984"/>
                </a:moveTo>
                <a:cubicBezTo>
                  <a:pt x="1243747" y="3351277"/>
                  <a:pt x="1231987" y="3358519"/>
                  <a:pt x="1218521" y="3360643"/>
                </a:cubicBezTo>
                <a:lnTo>
                  <a:pt x="1218521" y="3498082"/>
                </a:lnTo>
                <a:cubicBezTo>
                  <a:pt x="1234291" y="3501015"/>
                  <a:pt x="1247128" y="3512266"/>
                  <a:pt x="1252335" y="3527138"/>
                </a:cubicBezTo>
                <a:cubicBezTo>
                  <a:pt x="1252604" y="3527916"/>
                  <a:pt x="1252874" y="3528724"/>
                  <a:pt x="1253113" y="3529532"/>
                </a:cubicBezTo>
                <a:cubicBezTo>
                  <a:pt x="1254400" y="3533691"/>
                  <a:pt x="1255118" y="3538090"/>
                  <a:pt x="1255118" y="3542668"/>
                </a:cubicBezTo>
                <a:lnTo>
                  <a:pt x="1255118" y="3542758"/>
                </a:lnTo>
                <a:cubicBezTo>
                  <a:pt x="1255118" y="3547815"/>
                  <a:pt x="1254220" y="3552633"/>
                  <a:pt x="1252664" y="3557181"/>
                </a:cubicBezTo>
                <a:lnTo>
                  <a:pt x="1372598" y="3626425"/>
                </a:lnTo>
                <a:cubicBezTo>
                  <a:pt x="1380707" y="3616340"/>
                  <a:pt x="1392467" y="3609308"/>
                  <a:pt x="1405843" y="3607303"/>
                </a:cubicBezTo>
                <a:lnTo>
                  <a:pt x="1405843" y="3587075"/>
                </a:lnTo>
                <a:cubicBezTo>
                  <a:pt x="1323104" y="3537462"/>
                  <a:pt x="1271396" y="3447870"/>
                  <a:pt x="1269780" y="3351397"/>
                </a:cubicBezTo>
                <a:close/>
                <a:moveTo>
                  <a:pt x="844597" y="3340984"/>
                </a:moveTo>
                <a:cubicBezTo>
                  <a:pt x="836577" y="3351277"/>
                  <a:pt x="824817" y="3358519"/>
                  <a:pt x="811352" y="3360643"/>
                </a:cubicBezTo>
                <a:lnTo>
                  <a:pt x="811352" y="3498082"/>
                </a:lnTo>
                <a:cubicBezTo>
                  <a:pt x="827121" y="3501015"/>
                  <a:pt x="839958" y="3512266"/>
                  <a:pt x="845165" y="3527138"/>
                </a:cubicBezTo>
                <a:cubicBezTo>
                  <a:pt x="845434" y="3527916"/>
                  <a:pt x="845704" y="3528724"/>
                  <a:pt x="845943" y="3529532"/>
                </a:cubicBezTo>
                <a:cubicBezTo>
                  <a:pt x="847230" y="3533691"/>
                  <a:pt x="847948" y="3538090"/>
                  <a:pt x="847948" y="3542668"/>
                </a:cubicBezTo>
                <a:lnTo>
                  <a:pt x="847948" y="3542758"/>
                </a:lnTo>
                <a:cubicBezTo>
                  <a:pt x="847948" y="3547815"/>
                  <a:pt x="847050" y="3552633"/>
                  <a:pt x="845494" y="3557181"/>
                </a:cubicBezTo>
                <a:lnTo>
                  <a:pt x="965428" y="3626425"/>
                </a:lnTo>
                <a:cubicBezTo>
                  <a:pt x="973537" y="3616340"/>
                  <a:pt x="985297" y="3609308"/>
                  <a:pt x="998673" y="3607303"/>
                </a:cubicBezTo>
                <a:lnTo>
                  <a:pt x="998673" y="3587075"/>
                </a:lnTo>
                <a:cubicBezTo>
                  <a:pt x="915934" y="3537462"/>
                  <a:pt x="864226" y="3447870"/>
                  <a:pt x="862610" y="3351397"/>
                </a:cubicBezTo>
                <a:close/>
                <a:moveTo>
                  <a:pt x="437397" y="3340984"/>
                </a:moveTo>
                <a:cubicBezTo>
                  <a:pt x="429377" y="3351277"/>
                  <a:pt x="417617" y="3358519"/>
                  <a:pt x="404152" y="3360643"/>
                </a:cubicBezTo>
                <a:lnTo>
                  <a:pt x="404152" y="3498082"/>
                </a:lnTo>
                <a:cubicBezTo>
                  <a:pt x="419921" y="3501015"/>
                  <a:pt x="432759" y="3512266"/>
                  <a:pt x="437965" y="3527138"/>
                </a:cubicBezTo>
                <a:cubicBezTo>
                  <a:pt x="438235" y="3527916"/>
                  <a:pt x="438504" y="3528724"/>
                  <a:pt x="438743" y="3529532"/>
                </a:cubicBezTo>
                <a:cubicBezTo>
                  <a:pt x="440030" y="3533691"/>
                  <a:pt x="440748" y="3538090"/>
                  <a:pt x="440748" y="3542668"/>
                </a:cubicBezTo>
                <a:lnTo>
                  <a:pt x="440748" y="3542758"/>
                </a:lnTo>
                <a:cubicBezTo>
                  <a:pt x="440748" y="3547815"/>
                  <a:pt x="439850" y="3552633"/>
                  <a:pt x="438294" y="3557181"/>
                </a:cubicBezTo>
                <a:lnTo>
                  <a:pt x="558228" y="3626425"/>
                </a:lnTo>
                <a:cubicBezTo>
                  <a:pt x="566337" y="3616340"/>
                  <a:pt x="578097" y="3609308"/>
                  <a:pt x="591473" y="3607303"/>
                </a:cubicBezTo>
                <a:lnTo>
                  <a:pt x="591473" y="3587075"/>
                </a:lnTo>
                <a:cubicBezTo>
                  <a:pt x="508735" y="3537462"/>
                  <a:pt x="457027" y="3447870"/>
                  <a:pt x="455411" y="3351397"/>
                </a:cubicBezTo>
                <a:close/>
                <a:moveTo>
                  <a:pt x="10209803" y="3340954"/>
                </a:moveTo>
                <a:cubicBezTo>
                  <a:pt x="10201784" y="3351248"/>
                  <a:pt x="10190023" y="3358489"/>
                  <a:pt x="10176558" y="3360614"/>
                </a:cubicBezTo>
                <a:lnTo>
                  <a:pt x="10176558" y="3498052"/>
                </a:lnTo>
                <a:cubicBezTo>
                  <a:pt x="10192327" y="3500985"/>
                  <a:pt x="10205165" y="3512266"/>
                  <a:pt x="10210371" y="3527138"/>
                </a:cubicBezTo>
                <a:cubicBezTo>
                  <a:pt x="10210641" y="3527916"/>
                  <a:pt x="10210910" y="3528724"/>
                  <a:pt x="10211149" y="3529532"/>
                </a:cubicBezTo>
                <a:cubicBezTo>
                  <a:pt x="10212436" y="3533691"/>
                  <a:pt x="10213154" y="3538090"/>
                  <a:pt x="10213154" y="3542668"/>
                </a:cubicBezTo>
                <a:cubicBezTo>
                  <a:pt x="10213154" y="3547725"/>
                  <a:pt x="10212257" y="3552543"/>
                  <a:pt x="10210701" y="3557091"/>
                </a:cubicBezTo>
                <a:lnTo>
                  <a:pt x="10330634" y="3626335"/>
                </a:lnTo>
                <a:cubicBezTo>
                  <a:pt x="10338744" y="3616250"/>
                  <a:pt x="10350504" y="3609218"/>
                  <a:pt x="10363879" y="3607213"/>
                </a:cubicBezTo>
                <a:lnTo>
                  <a:pt x="10363879" y="3587045"/>
                </a:lnTo>
                <a:cubicBezTo>
                  <a:pt x="10281141" y="3537432"/>
                  <a:pt x="10229433" y="3447841"/>
                  <a:pt x="10227817" y="3351367"/>
                </a:cubicBezTo>
                <a:close/>
                <a:moveTo>
                  <a:pt x="10126795" y="3340894"/>
                </a:moveTo>
                <a:lnTo>
                  <a:pt x="10108781" y="3351307"/>
                </a:lnTo>
                <a:cubicBezTo>
                  <a:pt x="10107165" y="3447781"/>
                  <a:pt x="10055457" y="3537342"/>
                  <a:pt x="9972689" y="3586985"/>
                </a:cubicBezTo>
                <a:lnTo>
                  <a:pt x="9972689" y="3607213"/>
                </a:lnTo>
                <a:lnTo>
                  <a:pt x="9972719" y="3607124"/>
                </a:lnTo>
                <a:cubicBezTo>
                  <a:pt x="9986094" y="3609099"/>
                  <a:pt x="9997854" y="3616161"/>
                  <a:pt x="10005963" y="3626245"/>
                </a:cubicBezTo>
                <a:lnTo>
                  <a:pt x="10125897" y="3557002"/>
                </a:lnTo>
                <a:cubicBezTo>
                  <a:pt x="10124341" y="3552484"/>
                  <a:pt x="10123443" y="3547636"/>
                  <a:pt x="10123443" y="3542579"/>
                </a:cubicBezTo>
                <a:cubicBezTo>
                  <a:pt x="10123443" y="3538000"/>
                  <a:pt x="10124161" y="3533602"/>
                  <a:pt x="10125449" y="3529442"/>
                </a:cubicBezTo>
                <a:cubicBezTo>
                  <a:pt x="10125688" y="3528634"/>
                  <a:pt x="10125957" y="3527856"/>
                  <a:pt x="10126227" y="3527048"/>
                </a:cubicBezTo>
                <a:cubicBezTo>
                  <a:pt x="10131433" y="3512206"/>
                  <a:pt x="10144241" y="3500955"/>
                  <a:pt x="10160040" y="3497992"/>
                </a:cubicBezTo>
                <a:lnTo>
                  <a:pt x="10160040" y="3360554"/>
                </a:lnTo>
                <a:cubicBezTo>
                  <a:pt x="10146574" y="3358429"/>
                  <a:pt x="10134814" y="3351218"/>
                  <a:pt x="10126795" y="3340894"/>
                </a:cubicBezTo>
                <a:close/>
                <a:moveTo>
                  <a:pt x="9719625" y="3340894"/>
                </a:moveTo>
                <a:lnTo>
                  <a:pt x="9701611" y="3351307"/>
                </a:lnTo>
                <a:cubicBezTo>
                  <a:pt x="9699995" y="3447781"/>
                  <a:pt x="9648288" y="3537342"/>
                  <a:pt x="9565519" y="3586985"/>
                </a:cubicBezTo>
                <a:lnTo>
                  <a:pt x="9565519" y="3607213"/>
                </a:lnTo>
                <a:lnTo>
                  <a:pt x="9565549" y="3607124"/>
                </a:lnTo>
                <a:cubicBezTo>
                  <a:pt x="9578924" y="3609099"/>
                  <a:pt x="9590685" y="3616161"/>
                  <a:pt x="9598794" y="3626245"/>
                </a:cubicBezTo>
                <a:lnTo>
                  <a:pt x="9718727" y="3557002"/>
                </a:lnTo>
                <a:cubicBezTo>
                  <a:pt x="9717171" y="3552484"/>
                  <a:pt x="9716274" y="3547636"/>
                  <a:pt x="9716274" y="3542579"/>
                </a:cubicBezTo>
                <a:cubicBezTo>
                  <a:pt x="9716274" y="3538000"/>
                  <a:pt x="9716992" y="3533602"/>
                  <a:pt x="9718279" y="3529442"/>
                </a:cubicBezTo>
                <a:cubicBezTo>
                  <a:pt x="9718518" y="3528634"/>
                  <a:pt x="9718787" y="3527826"/>
                  <a:pt x="9719057" y="3527048"/>
                </a:cubicBezTo>
                <a:cubicBezTo>
                  <a:pt x="9724263" y="3512206"/>
                  <a:pt x="9737071" y="3500955"/>
                  <a:pt x="9752870" y="3497992"/>
                </a:cubicBezTo>
                <a:lnTo>
                  <a:pt x="9752870" y="3360554"/>
                </a:lnTo>
                <a:cubicBezTo>
                  <a:pt x="9739405" y="3358429"/>
                  <a:pt x="9727644" y="3351218"/>
                  <a:pt x="9719625" y="3340894"/>
                </a:cubicBezTo>
                <a:close/>
                <a:moveTo>
                  <a:pt x="9312425" y="3340894"/>
                </a:moveTo>
                <a:lnTo>
                  <a:pt x="9294412" y="3351307"/>
                </a:lnTo>
                <a:cubicBezTo>
                  <a:pt x="9292796" y="3447781"/>
                  <a:pt x="9241088" y="3537342"/>
                  <a:pt x="9158319" y="3586985"/>
                </a:cubicBezTo>
                <a:lnTo>
                  <a:pt x="9158319" y="3607213"/>
                </a:lnTo>
                <a:lnTo>
                  <a:pt x="9158349" y="3607124"/>
                </a:lnTo>
                <a:cubicBezTo>
                  <a:pt x="9171725" y="3609099"/>
                  <a:pt x="9183485" y="3616161"/>
                  <a:pt x="9191594" y="3626245"/>
                </a:cubicBezTo>
                <a:lnTo>
                  <a:pt x="9311528" y="3557002"/>
                </a:lnTo>
                <a:cubicBezTo>
                  <a:pt x="9309972" y="3552484"/>
                  <a:pt x="9309074" y="3547636"/>
                  <a:pt x="9309074" y="3542579"/>
                </a:cubicBezTo>
                <a:cubicBezTo>
                  <a:pt x="9309074" y="3538000"/>
                  <a:pt x="9309792" y="3533602"/>
                  <a:pt x="9311079" y="3529442"/>
                </a:cubicBezTo>
                <a:cubicBezTo>
                  <a:pt x="9311318" y="3528634"/>
                  <a:pt x="9311588" y="3527856"/>
                  <a:pt x="9311857" y="3527048"/>
                </a:cubicBezTo>
                <a:cubicBezTo>
                  <a:pt x="9317063" y="3512206"/>
                  <a:pt x="9329871" y="3500955"/>
                  <a:pt x="9345670" y="3497992"/>
                </a:cubicBezTo>
                <a:lnTo>
                  <a:pt x="9345670" y="3360554"/>
                </a:lnTo>
                <a:cubicBezTo>
                  <a:pt x="9332205" y="3358429"/>
                  <a:pt x="9320445" y="3351218"/>
                  <a:pt x="9312425" y="3340894"/>
                </a:cubicBezTo>
                <a:close/>
                <a:moveTo>
                  <a:pt x="8905256" y="3340894"/>
                </a:moveTo>
                <a:lnTo>
                  <a:pt x="8887242" y="3351307"/>
                </a:lnTo>
                <a:cubicBezTo>
                  <a:pt x="8885626" y="3447781"/>
                  <a:pt x="8833918" y="3537342"/>
                  <a:pt x="8751149" y="3586985"/>
                </a:cubicBezTo>
                <a:lnTo>
                  <a:pt x="8751149" y="3607213"/>
                </a:lnTo>
                <a:lnTo>
                  <a:pt x="8751179" y="3607124"/>
                </a:lnTo>
                <a:cubicBezTo>
                  <a:pt x="8764555" y="3609099"/>
                  <a:pt x="8776315" y="3616161"/>
                  <a:pt x="8784424" y="3626245"/>
                </a:cubicBezTo>
                <a:lnTo>
                  <a:pt x="8904358" y="3557002"/>
                </a:lnTo>
                <a:cubicBezTo>
                  <a:pt x="8902802" y="3552484"/>
                  <a:pt x="8901904" y="3547636"/>
                  <a:pt x="8901904" y="3542579"/>
                </a:cubicBezTo>
                <a:cubicBezTo>
                  <a:pt x="8901904" y="3538000"/>
                  <a:pt x="8902622" y="3533602"/>
                  <a:pt x="8903909" y="3529442"/>
                </a:cubicBezTo>
                <a:cubicBezTo>
                  <a:pt x="8904148" y="3528634"/>
                  <a:pt x="8904418" y="3527826"/>
                  <a:pt x="8904687" y="3527048"/>
                </a:cubicBezTo>
                <a:cubicBezTo>
                  <a:pt x="8909894" y="3512206"/>
                  <a:pt x="8922701" y="3500955"/>
                  <a:pt x="8938500" y="3497992"/>
                </a:cubicBezTo>
                <a:lnTo>
                  <a:pt x="8938500" y="3360554"/>
                </a:lnTo>
                <a:cubicBezTo>
                  <a:pt x="8925035" y="3358429"/>
                  <a:pt x="8913275" y="3351218"/>
                  <a:pt x="8905256" y="3340894"/>
                </a:cubicBezTo>
                <a:close/>
                <a:moveTo>
                  <a:pt x="8498056" y="3340894"/>
                </a:moveTo>
                <a:lnTo>
                  <a:pt x="8480042" y="3351307"/>
                </a:lnTo>
                <a:cubicBezTo>
                  <a:pt x="8478426" y="3447781"/>
                  <a:pt x="8426718" y="3537342"/>
                  <a:pt x="8343949" y="3586985"/>
                </a:cubicBezTo>
                <a:lnTo>
                  <a:pt x="8343949" y="3607213"/>
                </a:lnTo>
                <a:lnTo>
                  <a:pt x="8343979" y="3607154"/>
                </a:lnTo>
                <a:cubicBezTo>
                  <a:pt x="8357355" y="3609129"/>
                  <a:pt x="8369115" y="3616191"/>
                  <a:pt x="8377225" y="3626275"/>
                </a:cubicBezTo>
                <a:lnTo>
                  <a:pt x="8497158" y="3557032"/>
                </a:lnTo>
                <a:cubicBezTo>
                  <a:pt x="8495602" y="3552513"/>
                  <a:pt x="8494705" y="3547665"/>
                  <a:pt x="8494705" y="3542609"/>
                </a:cubicBezTo>
                <a:cubicBezTo>
                  <a:pt x="8494705" y="3538030"/>
                  <a:pt x="8495423" y="3533632"/>
                  <a:pt x="8496709" y="3529472"/>
                </a:cubicBezTo>
                <a:cubicBezTo>
                  <a:pt x="8496949" y="3528664"/>
                  <a:pt x="8497218" y="3527856"/>
                  <a:pt x="8497487" y="3527048"/>
                </a:cubicBezTo>
                <a:cubicBezTo>
                  <a:pt x="8502694" y="3512206"/>
                  <a:pt x="8515501" y="3500955"/>
                  <a:pt x="8531301" y="3497992"/>
                </a:cubicBezTo>
                <a:lnTo>
                  <a:pt x="8531301" y="3360554"/>
                </a:lnTo>
                <a:cubicBezTo>
                  <a:pt x="8517835" y="3358429"/>
                  <a:pt x="8506075" y="3351218"/>
                  <a:pt x="8498056" y="3340894"/>
                </a:cubicBezTo>
                <a:close/>
                <a:moveTo>
                  <a:pt x="8090886" y="3340894"/>
                </a:moveTo>
                <a:lnTo>
                  <a:pt x="8072872" y="3351307"/>
                </a:lnTo>
                <a:cubicBezTo>
                  <a:pt x="8071256" y="3447781"/>
                  <a:pt x="8019548" y="3537342"/>
                  <a:pt x="7936779" y="3586985"/>
                </a:cubicBezTo>
                <a:lnTo>
                  <a:pt x="7936779" y="3607213"/>
                </a:lnTo>
                <a:lnTo>
                  <a:pt x="7936809" y="3607124"/>
                </a:lnTo>
                <a:cubicBezTo>
                  <a:pt x="7950185" y="3609099"/>
                  <a:pt x="7961946" y="3616161"/>
                  <a:pt x="7970055" y="3626245"/>
                </a:cubicBezTo>
                <a:lnTo>
                  <a:pt x="8089989" y="3557002"/>
                </a:lnTo>
                <a:cubicBezTo>
                  <a:pt x="8088433" y="3552484"/>
                  <a:pt x="8087535" y="3547636"/>
                  <a:pt x="8087535" y="3542579"/>
                </a:cubicBezTo>
                <a:cubicBezTo>
                  <a:pt x="8087535" y="3538000"/>
                  <a:pt x="8088253" y="3533602"/>
                  <a:pt x="8089539" y="3529442"/>
                </a:cubicBezTo>
                <a:cubicBezTo>
                  <a:pt x="8089779" y="3528634"/>
                  <a:pt x="8090048" y="3527856"/>
                  <a:pt x="8090317" y="3527048"/>
                </a:cubicBezTo>
                <a:cubicBezTo>
                  <a:pt x="8095524" y="3512206"/>
                  <a:pt x="8108331" y="3500955"/>
                  <a:pt x="8124131" y="3497992"/>
                </a:cubicBezTo>
                <a:lnTo>
                  <a:pt x="8124131" y="3360554"/>
                </a:lnTo>
                <a:cubicBezTo>
                  <a:pt x="8110666" y="3358429"/>
                  <a:pt x="8098906" y="3351218"/>
                  <a:pt x="8090886" y="3340894"/>
                </a:cubicBezTo>
                <a:close/>
                <a:moveTo>
                  <a:pt x="7683716" y="3340894"/>
                </a:moveTo>
                <a:lnTo>
                  <a:pt x="7665702" y="3351307"/>
                </a:lnTo>
                <a:cubicBezTo>
                  <a:pt x="7664086" y="3447781"/>
                  <a:pt x="7612378" y="3537342"/>
                  <a:pt x="7529610" y="3586985"/>
                </a:cubicBezTo>
                <a:lnTo>
                  <a:pt x="7529610" y="3607213"/>
                </a:lnTo>
                <a:lnTo>
                  <a:pt x="7529640" y="3607124"/>
                </a:lnTo>
                <a:cubicBezTo>
                  <a:pt x="7543016" y="3609099"/>
                  <a:pt x="7554775" y="3616161"/>
                  <a:pt x="7562885" y="3626245"/>
                </a:cubicBezTo>
                <a:lnTo>
                  <a:pt x="7682819" y="3557002"/>
                </a:lnTo>
                <a:cubicBezTo>
                  <a:pt x="7681262" y="3552484"/>
                  <a:pt x="7680365" y="3547636"/>
                  <a:pt x="7680365" y="3542579"/>
                </a:cubicBezTo>
                <a:cubicBezTo>
                  <a:pt x="7680365" y="3538000"/>
                  <a:pt x="7681083" y="3533602"/>
                  <a:pt x="7682369" y="3529442"/>
                </a:cubicBezTo>
                <a:cubicBezTo>
                  <a:pt x="7682609" y="3528634"/>
                  <a:pt x="7682878" y="3527826"/>
                  <a:pt x="7683147" y="3527048"/>
                </a:cubicBezTo>
                <a:cubicBezTo>
                  <a:pt x="7688354" y="3512206"/>
                  <a:pt x="7701161" y="3500955"/>
                  <a:pt x="7716961" y="3497992"/>
                </a:cubicBezTo>
                <a:lnTo>
                  <a:pt x="7716961" y="3360554"/>
                </a:lnTo>
                <a:cubicBezTo>
                  <a:pt x="7703495" y="3358429"/>
                  <a:pt x="7691736" y="3351218"/>
                  <a:pt x="7683716" y="3340894"/>
                </a:cubicBezTo>
                <a:close/>
                <a:moveTo>
                  <a:pt x="7276516" y="3340894"/>
                </a:moveTo>
                <a:lnTo>
                  <a:pt x="7258502" y="3351307"/>
                </a:lnTo>
                <a:cubicBezTo>
                  <a:pt x="7256886" y="3447781"/>
                  <a:pt x="7205178" y="3537342"/>
                  <a:pt x="7122410" y="3586985"/>
                </a:cubicBezTo>
                <a:lnTo>
                  <a:pt x="7122410" y="3607213"/>
                </a:lnTo>
                <a:lnTo>
                  <a:pt x="7122440" y="3607124"/>
                </a:lnTo>
                <a:cubicBezTo>
                  <a:pt x="7135816" y="3609099"/>
                  <a:pt x="7147575" y="3616161"/>
                  <a:pt x="7155685" y="3626245"/>
                </a:cubicBezTo>
                <a:lnTo>
                  <a:pt x="7275618" y="3557002"/>
                </a:lnTo>
                <a:cubicBezTo>
                  <a:pt x="7274062" y="3552484"/>
                  <a:pt x="7273165" y="3547636"/>
                  <a:pt x="7273165" y="3542579"/>
                </a:cubicBezTo>
                <a:cubicBezTo>
                  <a:pt x="7273165" y="3538000"/>
                  <a:pt x="7273883" y="3533602"/>
                  <a:pt x="7275170" y="3529442"/>
                </a:cubicBezTo>
                <a:cubicBezTo>
                  <a:pt x="7275409" y="3528634"/>
                  <a:pt x="7275678" y="3527856"/>
                  <a:pt x="7275948" y="3527048"/>
                </a:cubicBezTo>
                <a:cubicBezTo>
                  <a:pt x="7281155" y="3512206"/>
                  <a:pt x="7293962" y="3500955"/>
                  <a:pt x="7309762" y="3497992"/>
                </a:cubicBezTo>
                <a:lnTo>
                  <a:pt x="7309762" y="3360554"/>
                </a:lnTo>
                <a:cubicBezTo>
                  <a:pt x="7296296" y="3358429"/>
                  <a:pt x="7284536" y="3351218"/>
                  <a:pt x="7276516" y="3340894"/>
                </a:cubicBezTo>
                <a:close/>
                <a:moveTo>
                  <a:pt x="6054978" y="3340894"/>
                </a:moveTo>
                <a:lnTo>
                  <a:pt x="6036964" y="3351307"/>
                </a:lnTo>
                <a:cubicBezTo>
                  <a:pt x="6035347" y="3447781"/>
                  <a:pt x="5983639" y="3537342"/>
                  <a:pt x="5900871" y="3586985"/>
                </a:cubicBezTo>
                <a:lnTo>
                  <a:pt x="5900871" y="3607213"/>
                </a:lnTo>
                <a:lnTo>
                  <a:pt x="5900900" y="3607124"/>
                </a:lnTo>
                <a:cubicBezTo>
                  <a:pt x="5914276" y="3609099"/>
                  <a:pt x="5926036" y="3616161"/>
                  <a:pt x="5934146" y="3626245"/>
                </a:cubicBezTo>
                <a:lnTo>
                  <a:pt x="6054079" y="3557002"/>
                </a:lnTo>
                <a:cubicBezTo>
                  <a:pt x="6052523" y="3552484"/>
                  <a:pt x="6051625" y="3547636"/>
                  <a:pt x="6051625" y="3542579"/>
                </a:cubicBezTo>
                <a:cubicBezTo>
                  <a:pt x="6051625" y="3538000"/>
                  <a:pt x="6052344" y="3533602"/>
                  <a:pt x="6053630" y="3529442"/>
                </a:cubicBezTo>
                <a:cubicBezTo>
                  <a:pt x="6053870" y="3528634"/>
                  <a:pt x="6054139" y="3527826"/>
                  <a:pt x="6054408" y="3527048"/>
                </a:cubicBezTo>
                <a:cubicBezTo>
                  <a:pt x="6059615" y="3512206"/>
                  <a:pt x="6072423" y="3500955"/>
                  <a:pt x="6088222" y="3497992"/>
                </a:cubicBezTo>
                <a:lnTo>
                  <a:pt x="6088222" y="3360554"/>
                </a:lnTo>
                <a:cubicBezTo>
                  <a:pt x="6074756" y="3358429"/>
                  <a:pt x="6062996" y="3351218"/>
                  <a:pt x="6054978" y="3340894"/>
                </a:cubicBezTo>
                <a:close/>
                <a:moveTo>
                  <a:pt x="5647777" y="3340894"/>
                </a:moveTo>
                <a:lnTo>
                  <a:pt x="5629763" y="3351307"/>
                </a:lnTo>
                <a:cubicBezTo>
                  <a:pt x="5628147" y="3447781"/>
                  <a:pt x="5576439" y="3537342"/>
                  <a:pt x="5493670" y="3586985"/>
                </a:cubicBezTo>
                <a:lnTo>
                  <a:pt x="5493670" y="3607213"/>
                </a:lnTo>
                <a:lnTo>
                  <a:pt x="5493700" y="3607124"/>
                </a:lnTo>
                <a:cubicBezTo>
                  <a:pt x="5507076" y="3609099"/>
                  <a:pt x="5518837" y="3616161"/>
                  <a:pt x="5526945" y="3626245"/>
                </a:cubicBezTo>
                <a:lnTo>
                  <a:pt x="5646879" y="3557002"/>
                </a:lnTo>
                <a:cubicBezTo>
                  <a:pt x="5645323" y="3552484"/>
                  <a:pt x="5644425" y="3547636"/>
                  <a:pt x="5644425" y="3542579"/>
                </a:cubicBezTo>
                <a:cubicBezTo>
                  <a:pt x="5644425" y="3538000"/>
                  <a:pt x="5645144" y="3533602"/>
                  <a:pt x="5646431" y="3529442"/>
                </a:cubicBezTo>
                <a:cubicBezTo>
                  <a:pt x="5646670" y="3528634"/>
                  <a:pt x="5646939" y="3527856"/>
                  <a:pt x="5647208" y="3527048"/>
                </a:cubicBezTo>
                <a:cubicBezTo>
                  <a:pt x="5652415" y="3512206"/>
                  <a:pt x="5665222" y="3500955"/>
                  <a:pt x="5681022" y="3497992"/>
                </a:cubicBezTo>
                <a:lnTo>
                  <a:pt x="5681022" y="3360554"/>
                </a:lnTo>
                <a:cubicBezTo>
                  <a:pt x="5667556" y="3358429"/>
                  <a:pt x="5655797" y="3351218"/>
                  <a:pt x="5647777" y="3340894"/>
                </a:cubicBezTo>
                <a:close/>
                <a:moveTo>
                  <a:pt x="5240607" y="3340894"/>
                </a:moveTo>
                <a:lnTo>
                  <a:pt x="5222593" y="3351307"/>
                </a:lnTo>
                <a:cubicBezTo>
                  <a:pt x="5220978" y="3447781"/>
                  <a:pt x="5169269" y="3537342"/>
                  <a:pt x="5086501" y="3586985"/>
                </a:cubicBezTo>
                <a:lnTo>
                  <a:pt x="5086501" y="3607213"/>
                </a:lnTo>
                <a:lnTo>
                  <a:pt x="5086531" y="3607124"/>
                </a:lnTo>
                <a:cubicBezTo>
                  <a:pt x="5099907" y="3609099"/>
                  <a:pt x="5111667" y="3616161"/>
                  <a:pt x="5119776" y="3626245"/>
                </a:cubicBezTo>
                <a:lnTo>
                  <a:pt x="5239709" y="3557002"/>
                </a:lnTo>
                <a:cubicBezTo>
                  <a:pt x="5238153" y="3552484"/>
                  <a:pt x="5237256" y="3547636"/>
                  <a:pt x="5237256" y="3542579"/>
                </a:cubicBezTo>
                <a:cubicBezTo>
                  <a:pt x="5237256" y="3538000"/>
                  <a:pt x="5237974" y="3533602"/>
                  <a:pt x="5239260" y="3529442"/>
                </a:cubicBezTo>
                <a:cubicBezTo>
                  <a:pt x="5239500" y="3528634"/>
                  <a:pt x="5239769" y="3527856"/>
                  <a:pt x="5240038" y="3527048"/>
                </a:cubicBezTo>
                <a:cubicBezTo>
                  <a:pt x="5245245" y="3512206"/>
                  <a:pt x="5258052" y="3500955"/>
                  <a:pt x="5273852" y="3497992"/>
                </a:cubicBezTo>
                <a:lnTo>
                  <a:pt x="5273852" y="3360554"/>
                </a:lnTo>
                <a:cubicBezTo>
                  <a:pt x="5260388" y="3358429"/>
                  <a:pt x="5248626" y="3351218"/>
                  <a:pt x="5240607" y="3340894"/>
                </a:cubicBezTo>
                <a:close/>
                <a:moveTo>
                  <a:pt x="4833407" y="3340894"/>
                </a:moveTo>
                <a:lnTo>
                  <a:pt x="4815393" y="3351307"/>
                </a:lnTo>
                <a:cubicBezTo>
                  <a:pt x="4813777" y="3447781"/>
                  <a:pt x="4762069" y="3537342"/>
                  <a:pt x="4679301" y="3586985"/>
                </a:cubicBezTo>
                <a:lnTo>
                  <a:pt x="4679301" y="3607213"/>
                </a:lnTo>
                <a:lnTo>
                  <a:pt x="4679331" y="3607124"/>
                </a:lnTo>
                <a:cubicBezTo>
                  <a:pt x="4692707" y="3609099"/>
                  <a:pt x="4704467" y="3616161"/>
                  <a:pt x="4712577" y="3626245"/>
                </a:cubicBezTo>
                <a:lnTo>
                  <a:pt x="4832510" y="3557002"/>
                </a:lnTo>
                <a:cubicBezTo>
                  <a:pt x="4830954" y="3552484"/>
                  <a:pt x="4830056" y="3547636"/>
                  <a:pt x="4830056" y="3542579"/>
                </a:cubicBezTo>
                <a:cubicBezTo>
                  <a:pt x="4830056" y="3538000"/>
                  <a:pt x="4830774" y="3533602"/>
                  <a:pt x="4832061" y="3529442"/>
                </a:cubicBezTo>
                <a:cubicBezTo>
                  <a:pt x="4832301" y="3528634"/>
                  <a:pt x="4832569" y="3527856"/>
                  <a:pt x="4832840" y="3527048"/>
                </a:cubicBezTo>
                <a:cubicBezTo>
                  <a:pt x="4838046" y="3512206"/>
                  <a:pt x="4850854" y="3500955"/>
                  <a:pt x="4866652" y="3497992"/>
                </a:cubicBezTo>
                <a:lnTo>
                  <a:pt x="4866652" y="3360554"/>
                </a:lnTo>
                <a:cubicBezTo>
                  <a:pt x="4853187" y="3358429"/>
                  <a:pt x="4841427" y="3351218"/>
                  <a:pt x="4833407" y="3340894"/>
                </a:cubicBezTo>
                <a:close/>
                <a:moveTo>
                  <a:pt x="4426237" y="3340894"/>
                </a:moveTo>
                <a:lnTo>
                  <a:pt x="4408223" y="3351307"/>
                </a:lnTo>
                <a:cubicBezTo>
                  <a:pt x="4406609" y="3447781"/>
                  <a:pt x="4354901" y="3537342"/>
                  <a:pt x="4272131" y="3586985"/>
                </a:cubicBezTo>
                <a:lnTo>
                  <a:pt x="4272131" y="3607213"/>
                </a:lnTo>
                <a:lnTo>
                  <a:pt x="4272162" y="3607124"/>
                </a:lnTo>
                <a:cubicBezTo>
                  <a:pt x="4285537" y="3609099"/>
                  <a:pt x="4297297" y="3616161"/>
                  <a:pt x="4305406" y="3626245"/>
                </a:cubicBezTo>
                <a:lnTo>
                  <a:pt x="4425340" y="3557002"/>
                </a:lnTo>
                <a:cubicBezTo>
                  <a:pt x="4423784" y="3552484"/>
                  <a:pt x="4422886" y="3547636"/>
                  <a:pt x="4422886" y="3542579"/>
                </a:cubicBezTo>
                <a:cubicBezTo>
                  <a:pt x="4422886" y="3538000"/>
                  <a:pt x="4423604" y="3533602"/>
                  <a:pt x="4424891" y="3529442"/>
                </a:cubicBezTo>
                <a:cubicBezTo>
                  <a:pt x="4425130" y="3528634"/>
                  <a:pt x="4425399" y="3527826"/>
                  <a:pt x="4425669" y="3527048"/>
                </a:cubicBezTo>
                <a:cubicBezTo>
                  <a:pt x="4430876" y="3512206"/>
                  <a:pt x="4443683" y="3500955"/>
                  <a:pt x="4459482" y="3497992"/>
                </a:cubicBezTo>
                <a:lnTo>
                  <a:pt x="4459482" y="3360554"/>
                </a:lnTo>
                <a:cubicBezTo>
                  <a:pt x="4446017" y="3358429"/>
                  <a:pt x="4434257" y="3351218"/>
                  <a:pt x="4426237" y="3340894"/>
                </a:cubicBezTo>
                <a:close/>
                <a:moveTo>
                  <a:pt x="4019068" y="3340894"/>
                </a:moveTo>
                <a:lnTo>
                  <a:pt x="4001054" y="3351307"/>
                </a:lnTo>
                <a:cubicBezTo>
                  <a:pt x="3999438" y="3447781"/>
                  <a:pt x="3947730" y="3537342"/>
                  <a:pt x="3864961" y="3586985"/>
                </a:cubicBezTo>
                <a:lnTo>
                  <a:pt x="3864961" y="3607213"/>
                </a:lnTo>
                <a:lnTo>
                  <a:pt x="3864991" y="3607124"/>
                </a:lnTo>
                <a:cubicBezTo>
                  <a:pt x="3878367" y="3609099"/>
                  <a:pt x="3890127" y="3616161"/>
                  <a:pt x="3898236" y="3626245"/>
                </a:cubicBezTo>
                <a:lnTo>
                  <a:pt x="4018170" y="3557002"/>
                </a:lnTo>
                <a:cubicBezTo>
                  <a:pt x="4016614" y="3552484"/>
                  <a:pt x="4015716" y="3547636"/>
                  <a:pt x="4015716" y="3542579"/>
                </a:cubicBezTo>
                <a:cubicBezTo>
                  <a:pt x="4015716" y="3538000"/>
                  <a:pt x="4016434" y="3533602"/>
                  <a:pt x="4017721" y="3529442"/>
                </a:cubicBezTo>
                <a:cubicBezTo>
                  <a:pt x="4017960" y="3528634"/>
                  <a:pt x="4018230" y="3527856"/>
                  <a:pt x="4018499" y="3527048"/>
                </a:cubicBezTo>
                <a:cubicBezTo>
                  <a:pt x="4023706" y="3512206"/>
                  <a:pt x="4036513" y="3500955"/>
                  <a:pt x="4052313" y="3497992"/>
                </a:cubicBezTo>
                <a:lnTo>
                  <a:pt x="4052313" y="3360554"/>
                </a:lnTo>
                <a:cubicBezTo>
                  <a:pt x="4038847" y="3358429"/>
                  <a:pt x="4027087" y="3351218"/>
                  <a:pt x="4019068" y="3340894"/>
                </a:cubicBezTo>
                <a:close/>
                <a:moveTo>
                  <a:pt x="3611867" y="3340894"/>
                </a:moveTo>
                <a:lnTo>
                  <a:pt x="3593853" y="3351307"/>
                </a:lnTo>
                <a:cubicBezTo>
                  <a:pt x="3592238" y="3447781"/>
                  <a:pt x="3540530" y="3537342"/>
                  <a:pt x="3457761" y="3586985"/>
                </a:cubicBezTo>
                <a:lnTo>
                  <a:pt x="3457761" y="3607213"/>
                </a:lnTo>
                <a:lnTo>
                  <a:pt x="3457791" y="3607124"/>
                </a:lnTo>
                <a:cubicBezTo>
                  <a:pt x="3471167" y="3609099"/>
                  <a:pt x="3482927" y="3616161"/>
                  <a:pt x="3491036" y="3626245"/>
                </a:cubicBezTo>
                <a:lnTo>
                  <a:pt x="3610970" y="3557002"/>
                </a:lnTo>
                <a:cubicBezTo>
                  <a:pt x="3609414" y="3552484"/>
                  <a:pt x="3608516" y="3547636"/>
                  <a:pt x="3608516" y="3542579"/>
                </a:cubicBezTo>
                <a:cubicBezTo>
                  <a:pt x="3608516" y="3538000"/>
                  <a:pt x="3609234" y="3533602"/>
                  <a:pt x="3610521" y="3529442"/>
                </a:cubicBezTo>
                <a:cubicBezTo>
                  <a:pt x="3610760" y="3528634"/>
                  <a:pt x="3611030" y="3527856"/>
                  <a:pt x="3611299" y="3527048"/>
                </a:cubicBezTo>
                <a:cubicBezTo>
                  <a:pt x="3616506" y="3512206"/>
                  <a:pt x="3629313" y="3500955"/>
                  <a:pt x="3645113" y="3497992"/>
                </a:cubicBezTo>
                <a:lnTo>
                  <a:pt x="3645113" y="3360554"/>
                </a:lnTo>
                <a:cubicBezTo>
                  <a:pt x="3631647" y="3358429"/>
                  <a:pt x="3619887" y="3351218"/>
                  <a:pt x="3611867" y="3340894"/>
                </a:cubicBezTo>
                <a:close/>
                <a:moveTo>
                  <a:pt x="3204698" y="3340894"/>
                </a:moveTo>
                <a:lnTo>
                  <a:pt x="3186684" y="3351307"/>
                </a:lnTo>
                <a:cubicBezTo>
                  <a:pt x="3185068" y="3447781"/>
                  <a:pt x="3133360" y="3537342"/>
                  <a:pt x="3050591" y="3586985"/>
                </a:cubicBezTo>
                <a:lnTo>
                  <a:pt x="3050591" y="3607213"/>
                </a:lnTo>
                <a:lnTo>
                  <a:pt x="3050621" y="3607124"/>
                </a:lnTo>
                <a:cubicBezTo>
                  <a:pt x="3063997" y="3609099"/>
                  <a:pt x="3075757" y="3616161"/>
                  <a:pt x="3083866" y="3626245"/>
                </a:cubicBezTo>
                <a:lnTo>
                  <a:pt x="3203800" y="3557002"/>
                </a:lnTo>
                <a:cubicBezTo>
                  <a:pt x="3202244" y="3552484"/>
                  <a:pt x="3201346" y="3547636"/>
                  <a:pt x="3201346" y="3542579"/>
                </a:cubicBezTo>
                <a:cubicBezTo>
                  <a:pt x="3201346" y="3538000"/>
                  <a:pt x="3202064" y="3533602"/>
                  <a:pt x="3203351" y="3529442"/>
                </a:cubicBezTo>
                <a:cubicBezTo>
                  <a:pt x="3203591" y="3528634"/>
                  <a:pt x="3203860" y="3527826"/>
                  <a:pt x="3204129" y="3527048"/>
                </a:cubicBezTo>
                <a:cubicBezTo>
                  <a:pt x="3209336" y="3512206"/>
                  <a:pt x="3222143" y="3500955"/>
                  <a:pt x="3237943" y="3497992"/>
                </a:cubicBezTo>
                <a:lnTo>
                  <a:pt x="3237943" y="3360554"/>
                </a:lnTo>
                <a:cubicBezTo>
                  <a:pt x="3224477" y="3358429"/>
                  <a:pt x="3212717" y="3351218"/>
                  <a:pt x="3204698" y="3340894"/>
                </a:cubicBezTo>
                <a:close/>
                <a:moveTo>
                  <a:pt x="2797498" y="3340894"/>
                </a:moveTo>
                <a:lnTo>
                  <a:pt x="2779484" y="3351307"/>
                </a:lnTo>
                <a:cubicBezTo>
                  <a:pt x="2777868" y="3447781"/>
                  <a:pt x="2726160" y="3537342"/>
                  <a:pt x="2643392" y="3586985"/>
                </a:cubicBezTo>
                <a:lnTo>
                  <a:pt x="2643392" y="3607213"/>
                </a:lnTo>
                <a:lnTo>
                  <a:pt x="2643422" y="3607124"/>
                </a:lnTo>
                <a:cubicBezTo>
                  <a:pt x="2656797" y="3609099"/>
                  <a:pt x="2668557" y="3616161"/>
                  <a:pt x="2676667" y="3626245"/>
                </a:cubicBezTo>
                <a:lnTo>
                  <a:pt x="2796600" y="3557002"/>
                </a:lnTo>
                <a:cubicBezTo>
                  <a:pt x="2795044" y="3552484"/>
                  <a:pt x="2794146" y="3547636"/>
                  <a:pt x="2794146" y="3542579"/>
                </a:cubicBezTo>
                <a:cubicBezTo>
                  <a:pt x="2794146" y="3538000"/>
                  <a:pt x="2794865" y="3533602"/>
                  <a:pt x="2796151" y="3529442"/>
                </a:cubicBezTo>
                <a:cubicBezTo>
                  <a:pt x="2796391" y="3528634"/>
                  <a:pt x="2796660" y="3527856"/>
                  <a:pt x="2796929" y="3527048"/>
                </a:cubicBezTo>
                <a:cubicBezTo>
                  <a:pt x="2802136" y="3512206"/>
                  <a:pt x="2814943" y="3500955"/>
                  <a:pt x="2830743" y="3497992"/>
                </a:cubicBezTo>
                <a:lnTo>
                  <a:pt x="2830743" y="3360554"/>
                </a:lnTo>
                <a:cubicBezTo>
                  <a:pt x="2817278" y="3358429"/>
                  <a:pt x="2805517" y="3351218"/>
                  <a:pt x="2797498" y="3340894"/>
                </a:cubicBezTo>
                <a:close/>
                <a:moveTo>
                  <a:pt x="2390328" y="3340894"/>
                </a:moveTo>
                <a:lnTo>
                  <a:pt x="2372314" y="3351307"/>
                </a:lnTo>
                <a:cubicBezTo>
                  <a:pt x="2370698" y="3447781"/>
                  <a:pt x="2318990" y="3537342"/>
                  <a:pt x="2236222" y="3586985"/>
                </a:cubicBezTo>
                <a:lnTo>
                  <a:pt x="2236222" y="3607213"/>
                </a:lnTo>
                <a:lnTo>
                  <a:pt x="2236252" y="3607124"/>
                </a:lnTo>
                <a:cubicBezTo>
                  <a:pt x="2249627" y="3609099"/>
                  <a:pt x="2261387" y="3616161"/>
                  <a:pt x="2269497" y="3626245"/>
                </a:cubicBezTo>
                <a:lnTo>
                  <a:pt x="2389430" y="3557002"/>
                </a:lnTo>
                <a:cubicBezTo>
                  <a:pt x="2387874" y="3552484"/>
                  <a:pt x="2386977" y="3547636"/>
                  <a:pt x="2386977" y="3542579"/>
                </a:cubicBezTo>
                <a:cubicBezTo>
                  <a:pt x="2386977" y="3538000"/>
                  <a:pt x="2387695" y="3533602"/>
                  <a:pt x="2388981" y="3529442"/>
                </a:cubicBezTo>
                <a:cubicBezTo>
                  <a:pt x="2389221" y="3528634"/>
                  <a:pt x="2389490" y="3527826"/>
                  <a:pt x="2389759" y="3527048"/>
                </a:cubicBezTo>
                <a:cubicBezTo>
                  <a:pt x="2394966" y="3512206"/>
                  <a:pt x="2407773" y="3500955"/>
                  <a:pt x="2423573" y="3497992"/>
                </a:cubicBezTo>
                <a:lnTo>
                  <a:pt x="2423573" y="3360554"/>
                </a:lnTo>
                <a:cubicBezTo>
                  <a:pt x="2410107" y="3358429"/>
                  <a:pt x="2398347" y="3351218"/>
                  <a:pt x="2390328" y="3340894"/>
                </a:cubicBezTo>
                <a:close/>
                <a:moveTo>
                  <a:pt x="6462177" y="3340864"/>
                </a:moveTo>
                <a:lnTo>
                  <a:pt x="6444163" y="3351277"/>
                </a:lnTo>
                <a:cubicBezTo>
                  <a:pt x="6442547" y="3447751"/>
                  <a:pt x="6390839" y="3537312"/>
                  <a:pt x="6308071" y="3586955"/>
                </a:cubicBezTo>
                <a:lnTo>
                  <a:pt x="6308071" y="3607184"/>
                </a:lnTo>
                <a:cubicBezTo>
                  <a:pt x="6321446" y="3609159"/>
                  <a:pt x="6333206" y="3616220"/>
                  <a:pt x="6341315" y="3626305"/>
                </a:cubicBezTo>
                <a:lnTo>
                  <a:pt x="6461249" y="3557062"/>
                </a:lnTo>
                <a:cubicBezTo>
                  <a:pt x="6459693" y="3552543"/>
                  <a:pt x="6458795" y="3547695"/>
                  <a:pt x="6458795" y="3542639"/>
                </a:cubicBezTo>
                <a:cubicBezTo>
                  <a:pt x="6458795" y="3538060"/>
                  <a:pt x="6459513" y="3533661"/>
                  <a:pt x="6460800" y="3529502"/>
                </a:cubicBezTo>
                <a:cubicBezTo>
                  <a:pt x="6461039" y="3528694"/>
                  <a:pt x="6461309" y="3527916"/>
                  <a:pt x="6461578" y="3527108"/>
                </a:cubicBezTo>
                <a:lnTo>
                  <a:pt x="6461608" y="3527019"/>
                </a:lnTo>
                <a:cubicBezTo>
                  <a:pt x="6466814" y="3512176"/>
                  <a:pt x="6479622" y="3500925"/>
                  <a:pt x="6495422" y="3497963"/>
                </a:cubicBezTo>
                <a:lnTo>
                  <a:pt x="6495422" y="3363277"/>
                </a:lnTo>
                <a:cubicBezTo>
                  <a:pt x="6490035" y="3361601"/>
                  <a:pt x="6485008" y="3359058"/>
                  <a:pt x="6480520" y="3355796"/>
                </a:cubicBezTo>
                <a:cubicBezTo>
                  <a:pt x="6473308" y="3352265"/>
                  <a:pt x="6467054" y="3347148"/>
                  <a:pt x="6462177" y="3340864"/>
                </a:cubicBezTo>
                <a:close/>
                <a:moveTo>
                  <a:pt x="1168818" y="3340864"/>
                </a:moveTo>
                <a:lnTo>
                  <a:pt x="1150804" y="3351277"/>
                </a:lnTo>
                <a:cubicBezTo>
                  <a:pt x="1149188" y="3447751"/>
                  <a:pt x="1097481" y="3537312"/>
                  <a:pt x="1014712" y="3586955"/>
                </a:cubicBezTo>
                <a:lnTo>
                  <a:pt x="1014712" y="3607184"/>
                </a:lnTo>
                <a:cubicBezTo>
                  <a:pt x="1028088" y="3609159"/>
                  <a:pt x="1039848" y="3616220"/>
                  <a:pt x="1047957" y="3626305"/>
                </a:cubicBezTo>
                <a:lnTo>
                  <a:pt x="1167891" y="3557062"/>
                </a:lnTo>
                <a:cubicBezTo>
                  <a:pt x="1166335" y="3552543"/>
                  <a:pt x="1165437" y="3547695"/>
                  <a:pt x="1165437" y="3542639"/>
                </a:cubicBezTo>
                <a:cubicBezTo>
                  <a:pt x="1165437" y="3538060"/>
                  <a:pt x="1166155" y="3533661"/>
                  <a:pt x="1167442" y="3529502"/>
                </a:cubicBezTo>
                <a:cubicBezTo>
                  <a:pt x="1167681" y="3528694"/>
                  <a:pt x="1167951" y="3527886"/>
                  <a:pt x="1168220" y="3527078"/>
                </a:cubicBezTo>
                <a:cubicBezTo>
                  <a:pt x="1173427" y="3512236"/>
                  <a:pt x="1186234" y="3500985"/>
                  <a:pt x="1202034" y="3498022"/>
                </a:cubicBezTo>
                <a:lnTo>
                  <a:pt x="1202034" y="3360584"/>
                </a:lnTo>
                <a:lnTo>
                  <a:pt x="1202063" y="3360524"/>
                </a:lnTo>
                <a:cubicBezTo>
                  <a:pt x="1188598" y="3358399"/>
                  <a:pt x="1176838" y="3351188"/>
                  <a:pt x="1168818" y="3340864"/>
                </a:cubicBezTo>
                <a:close/>
                <a:moveTo>
                  <a:pt x="11755565" y="3340834"/>
                </a:moveTo>
                <a:lnTo>
                  <a:pt x="11737550" y="3351248"/>
                </a:lnTo>
                <a:cubicBezTo>
                  <a:pt x="11735934" y="3447721"/>
                  <a:pt x="11684227" y="3537282"/>
                  <a:pt x="11601458" y="3586925"/>
                </a:cubicBezTo>
                <a:lnTo>
                  <a:pt x="11601458" y="3607154"/>
                </a:lnTo>
                <a:cubicBezTo>
                  <a:pt x="11614834" y="3609129"/>
                  <a:pt x="11626594" y="3616191"/>
                  <a:pt x="11634703" y="3626275"/>
                </a:cubicBezTo>
                <a:lnTo>
                  <a:pt x="11754637" y="3557032"/>
                </a:lnTo>
                <a:cubicBezTo>
                  <a:pt x="11753081" y="3552513"/>
                  <a:pt x="11752183" y="3547665"/>
                  <a:pt x="11752183" y="3542609"/>
                </a:cubicBezTo>
                <a:cubicBezTo>
                  <a:pt x="11752183" y="3538030"/>
                  <a:pt x="11752901" y="3533632"/>
                  <a:pt x="11754187" y="3529472"/>
                </a:cubicBezTo>
                <a:cubicBezTo>
                  <a:pt x="11754427" y="3528664"/>
                  <a:pt x="11754697" y="3527886"/>
                  <a:pt x="11754965" y="3527078"/>
                </a:cubicBezTo>
                <a:lnTo>
                  <a:pt x="11754995" y="3526989"/>
                </a:lnTo>
                <a:cubicBezTo>
                  <a:pt x="11760202" y="3512146"/>
                  <a:pt x="11773009" y="3500895"/>
                  <a:pt x="11788809" y="3497933"/>
                </a:cubicBezTo>
                <a:lnTo>
                  <a:pt x="11788809" y="3360494"/>
                </a:lnTo>
                <a:cubicBezTo>
                  <a:pt x="11775344" y="3358369"/>
                  <a:pt x="11763584" y="3351158"/>
                  <a:pt x="11755565" y="3340834"/>
                </a:cubicBezTo>
                <a:close/>
                <a:moveTo>
                  <a:pt x="11348364" y="3340834"/>
                </a:moveTo>
                <a:lnTo>
                  <a:pt x="11330350" y="3351248"/>
                </a:lnTo>
                <a:cubicBezTo>
                  <a:pt x="11328734" y="3447721"/>
                  <a:pt x="11277026" y="3537282"/>
                  <a:pt x="11194258" y="3586925"/>
                </a:cubicBezTo>
                <a:lnTo>
                  <a:pt x="11194258" y="3607154"/>
                </a:lnTo>
                <a:cubicBezTo>
                  <a:pt x="11207634" y="3609129"/>
                  <a:pt x="11219394" y="3616191"/>
                  <a:pt x="11227504" y="3626275"/>
                </a:cubicBezTo>
                <a:lnTo>
                  <a:pt x="11347437" y="3557032"/>
                </a:lnTo>
                <a:cubicBezTo>
                  <a:pt x="11345881" y="3552513"/>
                  <a:pt x="11344983" y="3547665"/>
                  <a:pt x="11344983" y="3542609"/>
                </a:cubicBezTo>
                <a:cubicBezTo>
                  <a:pt x="11344983" y="3538030"/>
                  <a:pt x="11345702" y="3533632"/>
                  <a:pt x="11346988" y="3529472"/>
                </a:cubicBezTo>
                <a:cubicBezTo>
                  <a:pt x="11347227" y="3528664"/>
                  <a:pt x="11347497" y="3527856"/>
                  <a:pt x="11347766" y="3527078"/>
                </a:cubicBezTo>
                <a:lnTo>
                  <a:pt x="11347796" y="3526989"/>
                </a:lnTo>
                <a:cubicBezTo>
                  <a:pt x="11353003" y="3512146"/>
                  <a:pt x="11365810" y="3500895"/>
                  <a:pt x="11381610" y="3497933"/>
                </a:cubicBezTo>
                <a:lnTo>
                  <a:pt x="11381610" y="3360494"/>
                </a:lnTo>
                <a:cubicBezTo>
                  <a:pt x="11368144" y="3358369"/>
                  <a:pt x="11356384" y="3351158"/>
                  <a:pt x="11348364" y="3340834"/>
                </a:cubicBezTo>
                <a:close/>
                <a:moveTo>
                  <a:pt x="10941194" y="3340834"/>
                </a:moveTo>
                <a:lnTo>
                  <a:pt x="10923180" y="3351248"/>
                </a:lnTo>
                <a:cubicBezTo>
                  <a:pt x="10921564" y="3447721"/>
                  <a:pt x="10869857" y="3537282"/>
                  <a:pt x="10787088" y="3586925"/>
                </a:cubicBezTo>
                <a:lnTo>
                  <a:pt x="10787088" y="3607154"/>
                </a:lnTo>
                <a:cubicBezTo>
                  <a:pt x="10800464" y="3609129"/>
                  <a:pt x="10812224" y="3616191"/>
                  <a:pt x="10820333" y="3626275"/>
                </a:cubicBezTo>
                <a:lnTo>
                  <a:pt x="10940267" y="3557032"/>
                </a:lnTo>
                <a:cubicBezTo>
                  <a:pt x="10938711" y="3552513"/>
                  <a:pt x="10937813" y="3547665"/>
                  <a:pt x="10937813" y="3542609"/>
                </a:cubicBezTo>
                <a:cubicBezTo>
                  <a:pt x="10937813" y="3538030"/>
                  <a:pt x="10938532" y="3533632"/>
                  <a:pt x="10939818" y="3529472"/>
                </a:cubicBezTo>
                <a:cubicBezTo>
                  <a:pt x="10940058" y="3528664"/>
                  <a:pt x="10940327" y="3527886"/>
                  <a:pt x="10940596" y="3527078"/>
                </a:cubicBezTo>
                <a:lnTo>
                  <a:pt x="10940626" y="3526989"/>
                </a:lnTo>
                <a:cubicBezTo>
                  <a:pt x="10945833" y="3512146"/>
                  <a:pt x="10958640" y="3500895"/>
                  <a:pt x="10974440" y="3497933"/>
                </a:cubicBezTo>
                <a:lnTo>
                  <a:pt x="10974440" y="3360494"/>
                </a:lnTo>
                <a:cubicBezTo>
                  <a:pt x="10960974" y="3358369"/>
                  <a:pt x="10949214" y="3351158"/>
                  <a:pt x="10941194" y="3340834"/>
                </a:cubicBezTo>
                <a:close/>
                <a:moveTo>
                  <a:pt x="10533995" y="3340834"/>
                </a:moveTo>
                <a:lnTo>
                  <a:pt x="10515981" y="3351248"/>
                </a:lnTo>
                <a:cubicBezTo>
                  <a:pt x="10514365" y="3447721"/>
                  <a:pt x="10462657" y="3537282"/>
                  <a:pt x="10379889" y="3586925"/>
                </a:cubicBezTo>
                <a:lnTo>
                  <a:pt x="10379889" y="3607154"/>
                </a:lnTo>
                <a:cubicBezTo>
                  <a:pt x="10393265" y="3609129"/>
                  <a:pt x="10405024" y="3616191"/>
                  <a:pt x="10413133" y="3626275"/>
                </a:cubicBezTo>
                <a:lnTo>
                  <a:pt x="10533067" y="3557032"/>
                </a:lnTo>
                <a:cubicBezTo>
                  <a:pt x="10531511" y="3552513"/>
                  <a:pt x="10530613" y="3547665"/>
                  <a:pt x="10530613" y="3542609"/>
                </a:cubicBezTo>
                <a:cubicBezTo>
                  <a:pt x="10530613" y="3538030"/>
                  <a:pt x="10531331" y="3533632"/>
                  <a:pt x="10532618" y="3529472"/>
                </a:cubicBezTo>
                <a:cubicBezTo>
                  <a:pt x="10532858" y="3528664"/>
                  <a:pt x="10533127" y="3527856"/>
                  <a:pt x="10533396" y="3527078"/>
                </a:cubicBezTo>
                <a:lnTo>
                  <a:pt x="10533426" y="3526989"/>
                </a:lnTo>
                <a:cubicBezTo>
                  <a:pt x="10538633" y="3512146"/>
                  <a:pt x="10551440" y="3500895"/>
                  <a:pt x="10567240" y="3497933"/>
                </a:cubicBezTo>
                <a:lnTo>
                  <a:pt x="10567240" y="3360494"/>
                </a:lnTo>
                <a:cubicBezTo>
                  <a:pt x="10553774" y="3358369"/>
                  <a:pt x="10542014" y="3351158"/>
                  <a:pt x="10533995" y="3340834"/>
                </a:cubicBezTo>
                <a:close/>
                <a:moveTo>
                  <a:pt x="1983188" y="3340834"/>
                </a:moveTo>
                <a:lnTo>
                  <a:pt x="1965174" y="3351248"/>
                </a:lnTo>
                <a:cubicBezTo>
                  <a:pt x="1963558" y="3447721"/>
                  <a:pt x="1911850" y="3537282"/>
                  <a:pt x="1829082" y="3586925"/>
                </a:cubicBezTo>
                <a:lnTo>
                  <a:pt x="1829082" y="3607154"/>
                </a:lnTo>
                <a:cubicBezTo>
                  <a:pt x="1842458" y="3609129"/>
                  <a:pt x="1854218" y="3616191"/>
                  <a:pt x="1862327" y="3626275"/>
                </a:cubicBezTo>
                <a:lnTo>
                  <a:pt x="1982260" y="3557032"/>
                </a:lnTo>
                <a:cubicBezTo>
                  <a:pt x="1980704" y="3552513"/>
                  <a:pt x="1979807" y="3547665"/>
                  <a:pt x="1979807" y="3542609"/>
                </a:cubicBezTo>
                <a:cubicBezTo>
                  <a:pt x="1979807" y="3538030"/>
                  <a:pt x="1980525" y="3533632"/>
                  <a:pt x="1981812" y="3529472"/>
                </a:cubicBezTo>
                <a:cubicBezTo>
                  <a:pt x="1982051" y="3528664"/>
                  <a:pt x="1982320" y="3527886"/>
                  <a:pt x="1982590" y="3527078"/>
                </a:cubicBezTo>
                <a:cubicBezTo>
                  <a:pt x="1987796" y="3512236"/>
                  <a:pt x="2000604" y="3500985"/>
                  <a:pt x="2016403" y="3498022"/>
                </a:cubicBezTo>
                <a:lnTo>
                  <a:pt x="2016403" y="3360584"/>
                </a:lnTo>
                <a:lnTo>
                  <a:pt x="2016433" y="3360494"/>
                </a:lnTo>
                <a:cubicBezTo>
                  <a:pt x="2002967" y="3358369"/>
                  <a:pt x="1991208" y="3351158"/>
                  <a:pt x="1983188" y="3340834"/>
                </a:cubicBezTo>
                <a:close/>
                <a:moveTo>
                  <a:pt x="1575988" y="3340834"/>
                </a:moveTo>
                <a:lnTo>
                  <a:pt x="1557974" y="3351248"/>
                </a:lnTo>
                <a:cubicBezTo>
                  <a:pt x="1556358" y="3447721"/>
                  <a:pt x="1504650" y="3537282"/>
                  <a:pt x="1421882" y="3586925"/>
                </a:cubicBezTo>
                <a:lnTo>
                  <a:pt x="1421882" y="3607154"/>
                </a:lnTo>
                <a:cubicBezTo>
                  <a:pt x="1435258" y="3609129"/>
                  <a:pt x="1447018" y="3616191"/>
                  <a:pt x="1455127" y="3626275"/>
                </a:cubicBezTo>
                <a:lnTo>
                  <a:pt x="1575061" y="3557032"/>
                </a:lnTo>
                <a:cubicBezTo>
                  <a:pt x="1573505" y="3552513"/>
                  <a:pt x="1572607" y="3547665"/>
                  <a:pt x="1572607" y="3542609"/>
                </a:cubicBezTo>
                <a:cubicBezTo>
                  <a:pt x="1572607" y="3538030"/>
                  <a:pt x="1573325" y="3533632"/>
                  <a:pt x="1574612" y="3529472"/>
                </a:cubicBezTo>
                <a:cubicBezTo>
                  <a:pt x="1574851" y="3528664"/>
                  <a:pt x="1575120" y="3527856"/>
                  <a:pt x="1575390" y="3527078"/>
                </a:cubicBezTo>
                <a:cubicBezTo>
                  <a:pt x="1580596" y="3512236"/>
                  <a:pt x="1593404" y="3500985"/>
                  <a:pt x="1609203" y="3498022"/>
                </a:cubicBezTo>
                <a:lnTo>
                  <a:pt x="1609203" y="3360584"/>
                </a:lnTo>
                <a:lnTo>
                  <a:pt x="1609233" y="3360494"/>
                </a:lnTo>
                <a:cubicBezTo>
                  <a:pt x="1595768" y="3358369"/>
                  <a:pt x="1584008" y="3351158"/>
                  <a:pt x="1575988" y="3340834"/>
                </a:cubicBezTo>
                <a:close/>
                <a:moveTo>
                  <a:pt x="761618" y="3340834"/>
                </a:moveTo>
                <a:lnTo>
                  <a:pt x="743604" y="3351248"/>
                </a:lnTo>
                <a:cubicBezTo>
                  <a:pt x="741989" y="3447721"/>
                  <a:pt x="690281" y="3537282"/>
                  <a:pt x="607512" y="3586925"/>
                </a:cubicBezTo>
                <a:lnTo>
                  <a:pt x="607512" y="3607154"/>
                </a:lnTo>
                <a:cubicBezTo>
                  <a:pt x="620888" y="3609129"/>
                  <a:pt x="632648" y="3616191"/>
                  <a:pt x="640757" y="3626275"/>
                </a:cubicBezTo>
                <a:lnTo>
                  <a:pt x="760691" y="3557032"/>
                </a:lnTo>
                <a:cubicBezTo>
                  <a:pt x="759135" y="3552513"/>
                  <a:pt x="758237" y="3547665"/>
                  <a:pt x="758237" y="3542609"/>
                </a:cubicBezTo>
                <a:cubicBezTo>
                  <a:pt x="758237" y="3538030"/>
                  <a:pt x="758955" y="3533632"/>
                  <a:pt x="760242" y="3529472"/>
                </a:cubicBezTo>
                <a:cubicBezTo>
                  <a:pt x="760481" y="3528664"/>
                  <a:pt x="760751" y="3527856"/>
                  <a:pt x="761020" y="3527078"/>
                </a:cubicBezTo>
                <a:cubicBezTo>
                  <a:pt x="766227" y="3512236"/>
                  <a:pt x="779034" y="3500985"/>
                  <a:pt x="794834" y="3498022"/>
                </a:cubicBezTo>
                <a:lnTo>
                  <a:pt x="794834" y="3360584"/>
                </a:lnTo>
                <a:lnTo>
                  <a:pt x="794864" y="3360494"/>
                </a:lnTo>
                <a:cubicBezTo>
                  <a:pt x="781398" y="3358369"/>
                  <a:pt x="769638" y="3351158"/>
                  <a:pt x="761618" y="3340834"/>
                </a:cubicBezTo>
                <a:close/>
                <a:moveTo>
                  <a:pt x="354449" y="3340834"/>
                </a:moveTo>
                <a:lnTo>
                  <a:pt x="336435" y="3351248"/>
                </a:lnTo>
                <a:cubicBezTo>
                  <a:pt x="334819" y="3447721"/>
                  <a:pt x="283111" y="3537282"/>
                  <a:pt x="200342" y="3586925"/>
                </a:cubicBezTo>
                <a:lnTo>
                  <a:pt x="200342" y="3607154"/>
                </a:lnTo>
                <a:cubicBezTo>
                  <a:pt x="213718" y="3609129"/>
                  <a:pt x="225478" y="3616191"/>
                  <a:pt x="233587" y="3626275"/>
                </a:cubicBezTo>
                <a:lnTo>
                  <a:pt x="353521" y="3557032"/>
                </a:lnTo>
                <a:cubicBezTo>
                  <a:pt x="351965" y="3552513"/>
                  <a:pt x="351067" y="3547665"/>
                  <a:pt x="351067" y="3542609"/>
                </a:cubicBezTo>
                <a:cubicBezTo>
                  <a:pt x="351067" y="3538030"/>
                  <a:pt x="351785" y="3533632"/>
                  <a:pt x="353072" y="3529472"/>
                </a:cubicBezTo>
                <a:cubicBezTo>
                  <a:pt x="353312" y="3528664"/>
                  <a:pt x="353581" y="3527886"/>
                  <a:pt x="353850" y="3527078"/>
                </a:cubicBezTo>
                <a:cubicBezTo>
                  <a:pt x="359057" y="3512236"/>
                  <a:pt x="371864" y="3500985"/>
                  <a:pt x="387664" y="3498022"/>
                </a:cubicBezTo>
                <a:lnTo>
                  <a:pt x="387664" y="3360584"/>
                </a:lnTo>
                <a:lnTo>
                  <a:pt x="387694" y="3360494"/>
                </a:lnTo>
                <a:cubicBezTo>
                  <a:pt x="374228" y="3358369"/>
                  <a:pt x="362468" y="3351158"/>
                  <a:pt x="354449" y="3340834"/>
                </a:cubicBezTo>
                <a:close/>
                <a:moveTo>
                  <a:pt x="6711111" y="3324301"/>
                </a:moveTo>
                <a:cubicBezTo>
                  <a:pt x="6670632" y="3324301"/>
                  <a:pt x="6630153" y="3333682"/>
                  <a:pt x="6593212" y="3352444"/>
                </a:cubicBezTo>
                <a:lnTo>
                  <a:pt x="6677627" y="3401190"/>
                </a:lnTo>
                <a:cubicBezTo>
                  <a:pt x="6685676" y="3391704"/>
                  <a:pt x="6697675" y="3385660"/>
                  <a:pt x="6711111" y="3385660"/>
                </a:cubicBezTo>
                <a:cubicBezTo>
                  <a:pt x="6724546" y="3385660"/>
                  <a:pt x="6736546" y="3391704"/>
                  <a:pt x="6744595" y="3401190"/>
                </a:cubicBezTo>
                <a:lnTo>
                  <a:pt x="6829009" y="3352444"/>
                </a:lnTo>
                <a:cubicBezTo>
                  <a:pt x="6792069" y="3333682"/>
                  <a:pt x="6751590" y="3324301"/>
                  <a:pt x="6711111" y="3324301"/>
                </a:cubicBezTo>
                <a:close/>
                <a:moveTo>
                  <a:pt x="12000594" y="3318339"/>
                </a:moveTo>
                <a:cubicBezTo>
                  <a:pt x="11959494" y="3318339"/>
                  <a:pt x="11918394" y="3327862"/>
                  <a:pt x="11880884" y="3346908"/>
                </a:cubicBezTo>
                <a:lnTo>
                  <a:pt x="11966615" y="3396402"/>
                </a:lnTo>
                <a:cubicBezTo>
                  <a:pt x="11970700" y="3391585"/>
                  <a:pt x="11975794" y="3387642"/>
                  <a:pt x="11981570" y="3384904"/>
                </a:cubicBezTo>
                <a:lnTo>
                  <a:pt x="12000594" y="3380635"/>
                </a:lnTo>
                <a:lnTo>
                  <a:pt x="12019606" y="3384904"/>
                </a:lnTo>
                <a:cubicBezTo>
                  <a:pt x="12025377" y="3387642"/>
                  <a:pt x="12030472" y="3391585"/>
                  <a:pt x="12034572" y="3396402"/>
                </a:cubicBezTo>
                <a:lnTo>
                  <a:pt x="12120302" y="3346908"/>
                </a:lnTo>
                <a:cubicBezTo>
                  <a:pt x="12082793" y="3327862"/>
                  <a:pt x="12041694" y="3318339"/>
                  <a:pt x="12000594" y="3318339"/>
                </a:cubicBezTo>
                <a:close/>
                <a:moveTo>
                  <a:pt x="11593424" y="3318339"/>
                </a:moveTo>
                <a:cubicBezTo>
                  <a:pt x="11552324" y="3318339"/>
                  <a:pt x="11511223" y="3327862"/>
                  <a:pt x="11473714" y="3346908"/>
                </a:cubicBezTo>
                <a:lnTo>
                  <a:pt x="11559445" y="3396402"/>
                </a:lnTo>
                <a:cubicBezTo>
                  <a:pt x="11563529" y="3391585"/>
                  <a:pt x="11568624" y="3387642"/>
                  <a:pt x="11574400" y="3384904"/>
                </a:cubicBezTo>
                <a:lnTo>
                  <a:pt x="11593423" y="3380636"/>
                </a:lnTo>
                <a:lnTo>
                  <a:pt x="11612436" y="3384904"/>
                </a:lnTo>
                <a:cubicBezTo>
                  <a:pt x="11618208" y="3387642"/>
                  <a:pt x="11623303" y="3391585"/>
                  <a:pt x="11627402" y="3396402"/>
                </a:cubicBezTo>
                <a:lnTo>
                  <a:pt x="11713132" y="3346908"/>
                </a:lnTo>
                <a:cubicBezTo>
                  <a:pt x="11675624" y="3327862"/>
                  <a:pt x="11634524" y="3318339"/>
                  <a:pt x="11593424" y="3318339"/>
                </a:cubicBezTo>
                <a:close/>
                <a:moveTo>
                  <a:pt x="11186224" y="3318339"/>
                </a:moveTo>
                <a:cubicBezTo>
                  <a:pt x="11145124" y="3318339"/>
                  <a:pt x="11104024" y="3327862"/>
                  <a:pt x="11066515" y="3346908"/>
                </a:cubicBezTo>
                <a:lnTo>
                  <a:pt x="11152245" y="3396402"/>
                </a:lnTo>
                <a:cubicBezTo>
                  <a:pt x="11156330" y="3391585"/>
                  <a:pt x="11161424" y="3387642"/>
                  <a:pt x="11167199" y="3384904"/>
                </a:cubicBezTo>
                <a:lnTo>
                  <a:pt x="11186224" y="3380636"/>
                </a:lnTo>
                <a:lnTo>
                  <a:pt x="11205237" y="3384904"/>
                </a:lnTo>
                <a:cubicBezTo>
                  <a:pt x="11211008" y="3387642"/>
                  <a:pt x="11216102" y="3391585"/>
                  <a:pt x="11220202" y="3396402"/>
                </a:cubicBezTo>
                <a:lnTo>
                  <a:pt x="11305933" y="3346908"/>
                </a:lnTo>
                <a:cubicBezTo>
                  <a:pt x="11268424" y="3327862"/>
                  <a:pt x="11227324" y="3318339"/>
                  <a:pt x="11186224" y="3318339"/>
                </a:cubicBezTo>
                <a:close/>
                <a:moveTo>
                  <a:pt x="10779054" y="3318339"/>
                </a:moveTo>
                <a:cubicBezTo>
                  <a:pt x="10737954" y="3318339"/>
                  <a:pt x="10696854" y="3327862"/>
                  <a:pt x="10659345" y="3346908"/>
                </a:cubicBezTo>
                <a:lnTo>
                  <a:pt x="10745075" y="3396402"/>
                </a:lnTo>
                <a:cubicBezTo>
                  <a:pt x="10749159" y="3391585"/>
                  <a:pt x="10754254" y="3387642"/>
                  <a:pt x="10760029" y="3384904"/>
                </a:cubicBezTo>
                <a:lnTo>
                  <a:pt x="10779054" y="3380636"/>
                </a:lnTo>
                <a:lnTo>
                  <a:pt x="10798067" y="3384904"/>
                </a:lnTo>
                <a:cubicBezTo>
                  <a:pt x="10803838" y="3387642"/>
                  <a:pt x="10808933" y="3391585"/>
                  <a:pt x="10813032" y="3396402"/>
                </a:cubicBezTo>
                <a:lnTo>
                  <a:pt x="10898763" y="3346908"/>
                </a:lnTo>
                <a:cubicBezTo>
                  <a:pt x="10861253" y="3327862"/>
                  <a:pt x="10820154" y="3318339"/>
                  <a:pt x="10779054" y="3318339"/>
                </a:cubicBezTo>
                <a:close/>
                <a:moveTo>
                  <a:pt x="10371884" y="3318339"/>
                </a:moveTo>
                <a:cubicBezTo>
                  <a:pt x="10330784" y="3318339"/>
                  <a:pt x="10289683" y="3327862"/>
                  <a:pt x="10252174" y="3346908"/>
                </a:cubicBezTo>
                <a:lnTo>
                  <a:pt x="10337906" y="3396402"/>
                </a:lnTo>
                <a:cubicBezTo>
                  <a:pt x="10341991" y="3391585"/>
                  <a:pt x="10347085" y="3387642"/>
                  <a:pt x="10352860" y="3384904"/>
                </a:cubicBezTo>
                <a:lnTo>
                  <a:pt x="10371884" y="3380636"/>
                </a:lnTo>
                <a:lnTo>
                  <a:pt x="10390896" y="3384904"/>
                </a:lnTo>
                <a:cubicBezTo>
                  <a:pt x="10396668" y="3387642"/>
                  <a:pt x="10401763" y="3391585"/>
                  <a:pt x="10405862" y="3396402"/>
                </a:cubicBezTo>
                <a:lnTo>
                  <a:pt x="10491593" y="3346908"/>
                </a:lnTo>
                <a:cubicBezTo>
                  <a:pt x="10454084" y="3327862"/>
                  <a:pt x="10412984" y="3318339"/>
                  <a:pt x="10371884" y="3318339"/>
                </a:cubicBezTo>
                <a:close/>
                <a:moveTo>
                  <a:pt x="9964684" y="3318339"/>
                </a:moveTo>
                <a:cubicBezTo>
                  <a:pt x="9923584" y="3318339"/>
                  <a:pt x="9882484" y="3327862"/>
                  <a:pt x="9844975" y="3346908"/>
                </a:cubicBezTo>
                <a:lnTo>
                  <a:pt x="9930689" y="3396392"/>
                </a:lnTo>
                <a:lnTo>
                  <a:pt x="9930676" y="3396402"/>
                </a:lnTo>
                <a:lnTo>
                  <a:pt x="9930706" y="3396402"/>
                </a:lnTo>
                <a:lnTo>
                  <a:pt x="9930689" y="3396392"/>
                </a:lnTo>
                <a:lnTo>
                  <a:pt x="9945630" y="3384904"/>
                </a:lnTo>
                <a:cubicBezTo>
                  <a:pt x="9951406" y="3382166"/>
                  <a:pt x="9957862" y="3380632"/>
                  <a:pt x="9964669" y="3380632"/>
                </a:cubicBezTo>
                <a:cubicBezTo>
                  <a:pt x="9978284" y="3380632"/>
                  <a:pt x="9990463" y="3386767"/>
                  <a:pt x="9998662" y="3396402"/>
                </a:cubicBezTo>
                <a:lnTo>
                  <a:pt x="10084394" y="3346908"/>
                </a:lnTo>
                <a:cubicBezTo>
                  <a:pt x="10046885" y="3327862"/>
                  <a:pt x="10005784" y="3318339"/>
                  <a:pt x="9964684" y="3318339"/>
                </a:cubicBezTo>
                <a:close/>
                <a:moveTo>
                  <a:pt x="9557515" y="3318339"/>
                </a:moveTo>
                <a:cubicBezTo>
                  <a:pt x="9516414" y="3318339"/>
                  <a:pt x="9475314" y="3327862"/>
                  <a:pt x="9437805" y="3346908"/>
                </a:cubicBezTo>
                <a:lnTo>
                  <a:pt x="9523519" y="3396392"/>
                </a:lnTo>
                <a:lnTo>
                  <a:pt x="9523506" y="3396402"/>
                </a:lnTo>
                <a:lnTo>
                  <a:pt x="9523536" y="3396402"/>
                </a:lnTo>
                <a:lnTo>
                  <a:pt x="9523519" y="3396392"/>
                </a:lnTo>
                <a:lnTo>
                  <a:pt x="9538460" y="3384904"/>
                </a:lnTo>
                <a:cubicBezTo>
                  <a:pt x="9544236" y="3382166"/>
                  <a:pt x="9550692" y="3380632"/>
                  <a:pt x="9557499" y="3380632"/>
                </a:cubicBezTo>
                <a:cubicBezTo>
                  <a:pt x="9571115" y="3380632"/>
                  <a:pt x="9583293" y="3386767"/>
                  <a:pt x="9591492" y="3396402"/>
                </a:cubicBezTo>
                <a:lnTo>
                  <a:pt x="9677224" y="3346908"/>
                </a:lnTo>
                <a:cubicBezTo>
                  <a:pt x="9639714" y="3327862"/>
                  <a:pt x="9598614" y="3318339"/>
                  <a:pt x="9557515" y="3318339"/>
                </a:cubicBezTo>
                <a:close/>
                <a:moveTo>
                  <a:pt x="9150314" y="3318339"/>
                </a:moveTo>
                <a:cubicBezTo>
                  <a:pt x="9109214" y="3318339"/>
                  <a:pt x="9068114" y="3327862"/>
                  <a:pt x="9030605" y="3346908"/>
                </a:cubicBezTo>
                <a:lnTo>
                  <a:pt x="9116320" y="3396392"/>
                </a:lnTo>
                <a:lnTo>
                  <a:pt x="9116307" y="3396402"/>
                </a:lnTo>
                <a:lnTo>
                  <a:pt x="9116337" y="3396402"/>
                </a:lnTo>
                <a:lnTo>
                  <a:pt x="9116320" y="3396392"/>
                </a:lnTo>
                <a:lnTo>
                  <a:pt x="9131261" y="3384904"/>
                </a:lnTo>
                <a:cubicBezTo>
                  <a:pt x="9137036" y="3382166"/>
                  <a:pt x="9143491" y="3380632"/>
                  <a:pt x="9150299" y="3380632"/>
                </a:cubicBezTo>
                <a:cubicBezTo>
                  <a:pt x="9163915" y="3380632"/>
                  <a:pt x="9176094" y="3386767"/>
                  <a:pt x="9184293" y="3396402"/>
                </a:cubicBezTo>
                <a:lnTo>
                  <a:pt x="9270023" y="3346908"/>
                </a:lnTo>
                <a:cubicBezTo>
                  <a:pt x="9232514" y="3327862"/>
                  <a:pt x="9191414" y="3318339"/>
                  <a:pt x="9150314" y="3318339"/>
                </a:cubicBezTo>
                <a:close/>
                <a:moveTo>
                  <a:pt x="8743145" y="3318339"/>
                </a:moveTo>
                <a:cubicBezTo>
                  <a:pt x="8702045" y="3318339"/>
                  <a:pt x="8660945" y="3327862"/>
                  <a:pt x="8623435" y="3346908"/>
                </a:cubicBezTo>
                <a:lnTo>
                  <a:pt x="8709149" y="3396392"/>
                </a:lnTo>
                <a:lnTo>
                  <a:pt x="8709136" y="3396402"/>
                </a:lnTo>
                <a:lnTo>
                  <a:pt x="8709166" y="3396402"/>
                </a:lnTo>
                <a:lnTo>
                  <a:pt x="8709149" y="3396392"/>
                </a:lnTo>
                <a:lnTo>
                  <a:pt x="8724091" y="3384904"/>
                </a:lnTo>
                <a:cubicBezTo>
                  <a:pt x="8729866" y="3382166"/>
                  <a:pt x="8736322" y="3380632"/>
                  <a:pt x="8743129" y="3380632"/>
                </a:cubicBezTo>
                <a:cubicBezTo>
                  <a:pt x="8756745" y="3380632"/>
                  <a:pt x="8768924" y="3386767"/>
                  <a:pt x="8777123" y="3396402"/>
                </a:cubicBezTo>
                <a:lnTo>
                  <a:pt x="8862853" y="3346908"/>
                </a:lnTo>
                <a:cubicBezTo>
                  <a:pt x="8825344" y="3327862"/>
                  <a:pt x="8784245" y="3318339"/>
                  <a:pt x="8743145" y="3318339"/>
                </a:cubicBezTo>
                <a:close/>
                <a:moveTo>
                  <a:pt x="8335945" y="3318339"/>
                </a:moveTo>
                <a:cubicBezTo>
                  <a:pt x="8294845" y="3318339"/>
                  <a:pt x="8253745" y="3327862"/>
                  <a:pt x="8216236" y="3346908"/>
                </a:cubicBezTo>
                <a:lnTo>
                  <a:pt x="8301949" y="3396392"/>
                </a:lnTo>
                <a:lnTo>
                  <a:pt x="8301936" y="3396402"/>
                </a:lnTo>
                <a:lnTo>
                  <a:pt x="8301966" y="3396402"/>
                </a:lnTo>
                <a:lnTo>
                  <a:pt x="8301949" y="3396392"/>
                </a:lnTo>
                <a:lnTo>
                  <a:pt x="8316891" y="3384904"/>
                </a:lnTo>
                <a:cubicBezTo>
                  <a:pt x="8322667" y="3382166"/>
                  <a:pt x="8329123" y="3380632"/>
                  <a:pt x="8335930" y="3380632"/>
                </a:cubicBezTo>
                <a:cubicBezTo>
                  <a:pt x="8349545" y="3380632"/>
                  <a:pt x="8361724" y="3386767"/>
                  <a:pt x="8369923" y="3396402"/>
                </a:cubicBezTo>
                <a:lnTo>
                  <a:pt x="8455654" y="3346908"/>
                </a:lnTo>
                <a:cubicBezTo>
                  <a:pt x="8418145" y="3327862"/>
                  <a:pt x="8377045" y="3318339"/>
                  <a:pt x="8335945" y="3318339"/>
                </a:cubicBezTo>
                <a:close/>
                <a:moveTo>
                  <a:pt x="7928775" y="3318339"/>
                </a:moveTo>
                <a:cubicBezTo>
                  <a:pt x="7887675" y="3318339"/>
                  <a:pt x="7846575" y="3327862"/>
                  <a:pt x="7809066" y="3346908"/>
                </a:cubicBezTo>
                <a:lnTo>
                  <a:pt x="7894780" y="3396392"/>
                </a:lnTo>
                <a:lnTo>
                  <a:pt x="7894767" y="3396402"/>
                </a:lnTo>
                <a:lnTo>
                  <a:pt x="7894797" y="3396402"/>
                </a:lnTo>
                <a:lnTo>
                  <a:pt x="7894780" y="3396392"/>
                </a:lnTo>
                <a:lnTo>
                  <a:pt x="7909721" y="3384904"/>
                </a:lnTo>
                <a:cubicBezTo>
                  <a:pt x="7915497" y="3382166"/>
                  <a:pt x="7921953" y="3380632"/>
                  <a:pt x="7928760" y="3380632"/>
                </a:cubicBezTo>
                <a:cubicBezTo>
                  <a:pt x="7942375" y="3380632"/>
                  <a:pt x="7954555" y="3386767"/>
                  <a:pt x="7962754" y="3396402"/>
                </a:cubicBezTo>
                <a:lnTo>
                  <a:pt x="8048484" y="3346908"/>
                </a:lnTo>
                <a:cubicBezTo>
                  <a:pt x="8010975" y="3327862"/>
                  <a:pt x="7969875" y="3318339"/>
                  <a:pt x="7928775" y="3318339"/>
                </a:cubicBezTo>
                <a:close/>
                <a:moveTo>
                  <a:pt x="7521575" y="3318339"/>
                </a:moveTo>
                <a:cubicBezTo>
                  <a:pt x="7480475" y="3318339"/>
                  <a:pt x="7439375" y="3327862"/>
                  <a:pt x="7401866" y="3346908"/>
                </a:cubicBezTo>
                <a:lnTo>
                  <a:pt x="7487580" y="3396392"/>
                </a:lnTo>
                <a:lnTo>
                  <a:pt x="7487567" y="3396402"/>
                </a:lnTo>
                <a:lnTo>
                  <a:pt x="7487597" y="3396402"/>
                </a:lnTo>
                <a:lnTo>
                  <a:pt x="7487580" y="3396392"/>
                </a:lnTo>
                <a:lnTo>
                  <a:pt x="7502522" y="3384904"/>
                </a:lnTo>
                <a:cubicBezTo>
                  <a:pt x="7508297" y="3382166"/>
                  <a:pt x="7514753" y="3380632"/>
                  <a:pt x="7521560" y="3380632"/>
                </a:cubicBezTo>
                <a:cubicBezTo>
                  <a:pt x="7535175" y="3380632"/>
                  <a:pt x="7547355" y="3386767"/>
                  <a:pt x="7555554" y="3396402"/>
                </a:cubicBezTo>
                <a:lnTo>
                  <a:pt x="7641284" y="3346908"/>
                </a:lnTo>
                <a:cubicBezTo>
                  <a:pt x="7603775" y="3327862"/>
                  <a:pt x="7562675" y="3318339"/>
                  <a:pt x="7521575" y="3318339"/>
                </a:cubicBezTo>
                <a:close/>
                <a:moveTo>
                  <a:pt x="7114405" y="3318339"/>
                </a:moveTo>
                <a:cubicBezTo>
                  <a:pt x="7073305" y="3318339"/>
                  <a:pt x="7032205" y="3327862"/>
                  <a:pt x="6994696" y="3346908"/>
                </a:cubicBezTo>
                <a:lnTo>
                  <a:pt x="7080410" y="3396392"/>
                </a:lnTo>
                <a:lnTo>
                  <a:pt x="7080397" y="3396402"/>
                </a:lnTo>
                <a:lnTo>
                  <a:pt x="7080427" y="3396402"/>
                </a:lnTo>
                <a:lnTo>
                  <a:pt x="7080410" y="3396392"/>
                </a:lnTo>
                <a:lnTo>
                  <a:pt x="7095352" y="3384904"/>
                </a:lnTo>
                <a:cubicBezTo>
                  <a:pt x="7101127" y="3382166"/>
                  <a:pt x="7107583" y="3380632"/>
                  <a:pt x="7114391" y="3380632"/>
                </a:cubicBezTo>
                <a:cubicBezTo>
                  <a:pt x="7128005" y="3380632"/>
                  <a:pt x="7140184" y="3386767"/>
                  <a:pt x="7148383" y="3396402"/>
                </a:cubicBezTo>
                <a:lnTo>
                  <a:pt x="7234115" y="3346908"/>
                </a:lnTo>
                <a:cubicBezTo>
                  <a:pt x="7196606" y="3327862"/>
                  <a:pt x="7155505" y="3318339"/>
                  <a:pt x="7114405" y="3318339"/>
                </a:cubicBezTo>
                <a:close/>
                <a:moveTo>
                  <a:pt x="6300036" y="3318339"/>
                </a:moveTo>
                <a:cubicBezTo>
                  <a:pt x="6258936" y="3318339"/>
                  <a:pt x="6217836" y="3327862"/>
                  <a:pt x="6180326" y="3346908"/>
                </a:cubicBezTo>
                <a:lnTo>
                  <a:pt x="6266041" y="3396392"/>
                </a:lnTo>
                <a:lnTo>
                  <a:pt x="6266028" y="3396402"/>
                </a:lnTo>
                <a:lnTo>
                  <a:pt x="6266058" y="3396402"/>
                </a:lnTo>
                <a:lnTo>
                  <a:pt x="6266041" y="3396392"/>
                </a:lnTo>
                <a:lnTo>
                  <a:pt x="6280982" y="3384904"/>
                </a:lnTo>
                <a:cubicBezTo>
                  <a:pt x="6286757" y="3382166"/>
                  <a:pt x="6293213" y="3380632"/>
                  <a:pt x="6300021" y="3380632"/>
                </a:cubicBezTo>
                <a:cubicBezTo>
                  <a:pt x="6313636" y="3380632"/>
                  <a:pt x="6325815" y="3386767"/>
                  <a:pt x="6334014" y="3396402"/>
                </a:cubicBezTo>
                <a:lnTo>
                  <a:pt x="6419745" y="3346908"/>
                </a:lnTo>
                <a:cubicBezTo>
                  <a:pt x="6382236" y="3327862"/>
                  <a:pt x="6341136" y="3318339"/>
                  <a:pt x="6300036" y="3318339"/>
                </a:cubicBezTo>
                <a:close/>
                <a:moveTo>
                  <a:pt x="5892866" y="3318339"/>
                </a:moveTo>
                <a:cubicBezTo>
                  <a:pt x="5851766" y="3318339"/>
                  <a:pt x="5810666" y="3327862"/>
                  <a:pt x="5773157" y="3346908"/>
                </a:cubicBezTo>
                <a:lnTo>
                  <a:pt x="5858871" y="3396392"/>
                </a:lnTo>
                <a:lnTo>
                  <a:pt x="5858858" y="3396402"/>
                </a:lnTo>
                <a:lnTo>
                  <a:pt x="5858888" y="3396402"/>
                </a:lnTo>
                <a:lnTo>
                  <a:pt x="5858871" y="3396392"/>
                </a:lnTo>
                <a:lnTo>
                  <a:pt x="5873813" y="3384904"/>
                </a:lnTo>
                <a:cubicBezTo>
                  <a:pt x="5879588" y="3382166"/>
                  <a:pt x="5886044" y="3380632"/>
                  <a:pt x="5892851" y="3380632"/>
                </a:cubicBezTo>
                <a:cubicBezTo>
                  <a:pt x="5906466" y="3380632"/>
                  <a:pt x="5918645" y="3386767"/>
                  <a:pt x="5926845" y="3396402"/>
                </a:cubicBezTo>
                <a:lnTo>
                  <a:pt x="6012575" y="3346908"/>
                </a:lnTo>
                <a:cubicBezTo>
                  <a:pt x="5975066" y="3327862"/>
                  <a:pt x="5933966" y="3318339"/>
                  <a:pt x="5892866" y="3318339"/>
                </a:cubicBezTo>
                <a:close/>
                <a:moveTo>
                  <a:pt x="5485667" y="3318339"/>
                </a:moveTo>
                <a:cubicBezTo>
                  <a:pt x="5444566" y="3318339"/>
                  <a:pt x="5403466" y="3327862"/>
                  <a:pt x="5365958" y="3346908"/>
                </a:cubicBezTo>
                <a:lnTo>
                  <a:pt x="5451671" y="3396392"/>
                </a:lnTo>
                <a:lnTo>
                  <a:pt x="5451658" y="3396402"/>
                </a:lnTo>
                <a:lnTo>
                  <a:pt x="5451688" y="3396402"/>
                </a:lnTo>
                <a:lnTo>
                  <a:pt x="5451671" y="3396392"/>
                </a:lnTo>
                <a:lnTo>
                  <a:pt x="5466613" y="3384904"/>
                </a:lnTo>
                <a:cubicBezTo>
                  <a:pt x="5472388" y="3382166"/>
                  <a:pt x="5478844" y="3380632"/>
                  <a:pt x="5485651" y="3380632"/>
                </a:cubicBezTo>
                <a:cubicBezTo>
                  <a:pt x="5499266" y="3380632"/>
                  <a:pt x="5511445" y="3386767"/>
                  <a:pt x="5519644" y="3396402"/>
                </a:cubicBezTo>
                <a:lnTo>
                  <a:pt x="5605375" y="3346908"/>
                </a:lnTo>
                <a:cubicBezTo>
                  <a:pt x="5567866" y="3327862"/>
                  <a:pt x="5526766" y="3318339"/>
                  <a:pt x="5485667" y="3318339"/>
                </a:cubicBezTo>
                <a:close/>
                <a:moveTo>
                  <a:pt x="5078496" y="3318339"/>
                </a:moveTo>
                <a:cubicBezTo>
                  <a:pt x="5037396" y="3318339"/>
                  <a:pt x="4996296" y="3327862"/>
                  <a:pt x="4958787" y="3346908"/>
                </a:cubicBezTo>
                <a:lnTo>
                  <a:pt x="5044501" y="3396392"/>
                </a:lnTo>
                <a:lnTo>
                  <a:pt x="5044488" y="3396402"/>
                </a:lnTo>
                <a:lnTo>
                  <a:pt x="5044519" y="3396402"/>
                </a:lnTo>
                <a:lnTo>
                  <a:pt x="5044501" y="3396392"/>
                </a:lnTo>
                <a:lnTo>
                  <a:pt x="5059443" y="3384904"/>
                </a:lnTo>
                <a:cubicBezTo>
                  <a:pt x="5065218" y="3382166"/>
                  <a:pt x="5071674" y="3380632"/>
                  <a:pt x="5078481" y="3380632"/>
                </a:cubicBezTo>
                <a:cubicBezTo>
                  <a:pt x="5092096" y="3380632"/>
                  <a:pt x="5104275" y="3386767"/>
                  <a:pt x="5112474" y="3396402"/>
                </a:cubicBezTo>
                <a:lnTo>
                  <a:pt x="5198205" y="3346908"/>
                </a:lnTo>
                <a:cubicBezTo>
                  <a:pt x="5160696" y="3327862"/>
                  <a:pt x="5119596" y="3318339"/>
                  <a:pt x="5078496" y="3318339"/>
                </a:cubicBezTo>
                <a:close/>
                <a:moveTo>
                  <a:pt x="4671297" y="3318339"/>
                </a:moveTo>
                <a:cubicBezTo>
                  <a:pt x="4630196" y="3318339"/>
                  <a:pt x="4589096" y="3327862"/>
                  <a:pt x="4551587" y="3346908"/>
                </a:cubicBezTo>
                <a:lnTo>
                  <a:pt x="4637301" y="3396392"/>
                </a:lnTo>
                <a:lnTo>
                  <a:pt x="4637289" y="3396402"/>
                </a:lnTo>
                <a:lnTo>
                  <a:pt x="4637318" y="3396402"/>
                </a:lnTo>
                <a:lnTo>
                  <a:pt x="4637301" y="3396392"/>
                </a:lnTo>
                <a:lnTo>
                  <a:pt x="4652243" y="3384904"/>
                </a:lnTo>
                <a:cubicBezTo>
                  <a:pt x="4658018" y="3382166"/>
                  <a:pt x="4664474" y="3380632"/>
                  <a:pt x="4671281" y="3380632"/>
                </a:cubicBezTo>
                <a:cubicBezTo>
                  <a:pt x="4684897" y="3380632"/>
                  <a:pt x="4697076" y="3386767"/>
                  <a:pt x="4705276" y="3396402"/>
                </a:cubicBezTo>
                <a:lnTo>
                  <a:pt x="4791006" y="3346908"/>
                </a:lnTo>
                <a:cubicBezTo>
                  <a:pt x="4753497" y="3327862"/>
                  <a:pt x="4712397" y="3318339"/>
                  <a:pt x="4671297" y="3318339"/>
                </a:cubicBezTo>
                <a:close/>
                <a:moveTo>
                  <a:pt x="4264127" y="3318339"/>
                </a:moveTo>
                <a:cubicBezTo>
                  <a:pt x="4223027" y="3318339"/>
                  <a:pt x="4181927" y="3327862"/>
                  <a:pt x="4144417" y="3346908"/>
                </a:cubicBezTo>
                <a:lnTo>
                  <a:pt x="4230131" y="3396392"/>
                </a:lnTo>
                <a:lnTo>
                  <a:pt x="4230118" y="3396402"/>
                </a:lnTo>
                <a:lnTo>
                  <a:pt x="4230148" y="3396402"/>
                </a:lnTo>
                <a:lnTo>
                  <a:pt x="4230131" y="3396392"/>
                </a:lnTo>
                <a:lnTo>
                  <a:pt x="4245073" y="3384904"/>
                </a:lnTo>
                <a:cubicBezTo>
                  <a:pt x="4250848" y="3382166"/>
                  <a:pt x="4257304" y="3380632"/>
                  <a:pt x="4264113" y="3380632"/>
                </a:cubicBezTo>
                <a:cubicBezTo>
                  <a:pt x="4277728" y="3380632"/>
                  <a:pt x="4289906" y="3386767"/>
                  <a:pt x="4298105" y="3396402"/>
                </a:cubicBezTo>
                <a:lnTo>
                  <a:pt x="4383837" y="3346908"/>
                </a:lnTo>
                <a:cubicBezTo>
                  <a:pt x="4346327" y="3327862"/>
                  <a:pt x="4305227" y="3318339"/>
                  <a:pt x="4264127" y="3318339"/>
                </a:cubicBezTo>
                <a:close/>
                <a:moveTo>
                  <a:pt x="3856927" y="3318339"/>
                </a:moveTo>
                <a:cubicBezTo>
                  <a:pt x="3815827" y="3318339"/>
                  <a:pt x="3774727" y="3327862"/>
                  <a:pt x="3737217" y="3346908"/>
                </a:cubicBezTo>
                <a:lnTo>
                  <a:pt x="3822931" y="3396392"/>
                </a:lnTo>
                <a:lnTo>
                  <a:pt x="3822918" y="3396402"/>
                </a:lnTo>
                <a:lnTo>
                  <a:pt x="3822948" y="3396402"/>
                </a:lnTo>
                <a:lnTo>
                  <a:pt x="3822931" y="3396392"/>
                </a:lnTo>
                <a:lnTo>
                  <a:pt x="3837873" y="3384904"/>
                </a:lnTo>
                <a:cubicBezTo>
                  <a:pt x="3843649" y="3382166"/>
                  <a:pt x="3850105" y="3380632"/>
                  <a:pt x="3856912" y="3380632"/>
                </a:cubicBezTo>
                <a:cubicBezTo>
                  <a:pt x="3870527" y="3380632"/>
                  <a:pt x="3882706" y="3386767"/>
                  <a:pt x="3890905" y="3396402"/>
                </a:cubicBezTo>
                <a:lnTo>
                  <a:pt x="3976636" y="3346908"/>
                </a:lnTo>
                <a:cubicBezTo>
                  <a:pt x="3939127" y="3327862"/>
                  <a:pt x="3898027" y="3318339"/>
                  <a:pt x="3856927" y="3318339"/>
                </a:cubicBezTo>
                <a:close/>
                <a:moveTo>
                  <a:pt x="3449757" y="3318339"/>
                </a:moveTo>
                <a:cubicBezTo>
                  <a:pt x="3408657" y="3318339"/>
                  <a:pt x="3367557" y="3327862"/>
                  <a:pt x="3330048" y="3346908"/>
                </a:cubicBezTo>
                <a:lnTo>
                  <a:pt x="3415762" y="3396392"/>
                </a:lnTo>
                <a:lnTo>
                  <a:pt x="3415749" y="3396402"/>
                </a:lnTo>
                <a:lnTo>
                  <a:pt x="3415779" y="3396402"/>
                </a:lnTo>
                <a:lnTo>
                  <a:pt x="3415762" y="3396392"/>
                </a:lnTo>
                <a:lnTo>
                  <a:pt x="3430703" y="3384904"/>
                </a:lnTo>
                <a:cubicBezTo>
                  <a:pt x="3436478" y="3382166"/>
                  <a:pt x="3442934" y="3380632"/>
                  <a:pt x="3449742" y="3380632"/>
                </a:cubicBezTo>
                <a:cubicBezTo>
                  <a:pt x="3463357" y="3380632"/>
                  <a:pt x="3475536" y="3386767"/>
                  <a:pt x="3483735" y="3396402"/>
                </a:cubicBezTo>
                <a:lnTo>
                  <a:pt x="3569466" y="3346908"/>
                </a:lnTo>
                <a:cubicBezTo>
                  <a:pt x="3531957" y="3327862"/>
                  <a:pt x="3490857" y="3318339"/>
                  <a:pt x="3449757" y="3318339"/>
                </a:cubicBezTo>
                <a:close/>
                <a:moveTo>
                  <a:pt x="3042557" y="3318339"/>
                </a:moveTo>
                <a:cubicBezTo>
                  <a:pt x="3001457" y="3318339"/>
                  <a:pt x="2960357" y="3327862"/>
                  <a:pt x="2922848" y="3346908"/>
                </a:cubicBezTo>
                <a:lnTo>
                  <a:pt x="3008562" y="3396392"/>
                </a:lnTo>
                <a:lnTo>
                  <a:pt x="3008549" y="3396402"/>
                </a:lnTo>
                <a:lnTo>
                  <a:pt x="3008579" y="3396402"/>
                </a:lnTo>
                <a:lnTo>
                  <a:pt x="3008562" y="3396392"/>
                </a:lnTo>
                <a:lnTo>
                  <a:pt x="3023504" y="3384904"/>
                </a:lnTo>
                <a:cubicBezTo>
                  <a:pt x="3029279" y="3382166"/>
                  <a:pt x="3035735" y="3380632"/>
                  <a:pt x="3042542" y="3380632"/>
                </a:cubicBezTo>
                <a:cubicBezTo>
                  <a:pt x="3056157" y="3380632"/>
                  <a:pt x="3068336" y="3386767"/>
                  <a:pt x="3076535" y="3396402"/>
                </a:cubicBezTo>
                <a:lnTo>
                  <a:pt x="3162266" y="3346908"/>
                </a:lnTo>
                <a:cubicBezTo>
                  <a:pt x="3124757" y="3327862"/>
                  <a:pt x="3083657" y="3318339"/>
                  <a:pt x="3042557" y="3318339"/>
                </a:cubicBezTo>
                <a:close/>
                <a:moveTo>
                  <a:pt x="2635387" y="3318339"/>
                </a:moveTo>
                <a:cubicBezTo>
                  <a:pt x="2594287" y="3318339"/>
                  <a:pt x="2553187" y="3327862"/>
                  <a:pt x="2515678" y="3346908"/>
                </a:cubicBezTo>
                <a:lnTo>
                  <a:pt x="2601392" y="3396392"/>
                </a:lnTo>
                <a:lnTo>
                  <a:pt x="2601379" y="3396402"/>
                </a:lnTo>
                <a:lnTo>
                  <a:pt x="2601409" y="3396402"/>
                </a:lnTo>
                <a:lnTo>
                  <a:pt x="2601392" y="3396392"/>
                </a:lnTo>
                <a:lnTo>
                  <a:pt x="2616334" y="3384904"/>
                </a:lnTo>
                <a:cubicBezTo>
                  <a:pt x="2622109" y="3382166"/>
                  <a:pt x="2628565" y="3380632"/>
                  <a:pt x="2635372" y="3380632"/>
                </a:cubicBezTo>
                <a:cubicBezTo>
                  <a:pt x="2648987" y="3380632"/>
                  <a:pt x="2661166" y="3386767"/>
                  <a:pt x="2669365" y="3396402"/>
                </a:cubicBezTo>
                <a:lnTo>
                  <a:pt x="2755096" y="3346908"/>
                </a:lnTo>
                <a:cubicBezTo>
                  <a:pt x="2717587" y="3327862"/>
                  <a:pt x="2676487" y="3318339"/>
                  <a:pt x="2635387" y="3318339"/>
                </a:cubicBezTo>
                <a:close/>
                <a:moveTo>
                  <a:pt x="2228217" y="3318339"/>
                </a:moveTo>
                <a:cubicBezTo>
                  <a:pt x="2187117" y="3318339"/>
                  <a:pt x="2146017" y="3327862"/>
                  <a:pt x="2108508" y="3346908"/>
                </a:cubicBezTo>
                <a:lnTo>
                  <a:pt x="2194222" y="3396392"/>
                </a:lnTo>
                <a:lnTo>
                  <a:pt x="2194209" y="3396402"/>
                </a:lnTo>
                <a:lnTo>
                  <a:pt x="2194239" y="3396402"/>
                </a:lnTo>
                <a:lnTo>
                  <a:pt x="2194222" y="3396392"/>
                </a:lnTo>
                <a:lnTo>
                  <a:pt x="2209164" y="3384904"/>
                </a:lnTo>
                <a:cubicBezTo>
                  <a:pt x="2214939" y="3382166"/>
                  <a:pt x="2221395" y="3380632"/>
                  <a:pt x="2228202" y="3380632"/>
                </a:cubicBezTo>
                <a:cubicBezTo>
                  <a:pt x="2241817" y="3380632"/>
                  <a:pt x="2253996" y="3386767"/>
                  <a:pt x="2262195" y="3396402"/>
                </a:cubicBezTo>
                <a:lnTo>
                  <a:pt x="2347926" y="3346908"/>
                </a:lnTo>
                <a:cubicBezTo>
                  <a:pt x="2310417" y="3327862"/>
                  <a:pt x="2269317" y="3318339"/>
                  <a:pt x="2228217" y="3318339"/>
                </a:cubicBezTo>
                <a:close/>
                <a:moveTo>
                  <a:pt x="1821017" y="3318339"/>
                </a:moveTo>
                <a:cubicBezTo>
                  <a:pt x="1779917" y="3318339"/>
                  <a:pt x="1738817" y="3327862"/>
                  <a:pt x="1701308" y="3346908"/>
                </a:cubicBezTo>
                <a:lnTo>
                  <a:pt x="1787039" y="3396402"/>
                </a:lnTo>
                <a:cubicBezTo>
                  <a:pt x="1795208" y="3386767"/>
                  <a:pt x="1807417" y="3380632"/>
                  <a:pt x="1821032" y="3380632"/>
                </a:cubicBezTo>
                <a:cubicBezTo>
                  <a:pt x="1827840" y="3380632"/>
                  <a:pt x="1834288" y="3382166"/>
                  <a:pt x="1840060" y="3384904"/>
                </a:cubicBezTo>
                <a:lnTo>
                  <a:pt x="1855012" y="3396392"/>
                </a:lnTo>
                <a:lnTo>
                  <a:pt x="1854995" y="3396402"/>
                </a:lnTo>
                <a:lnTo>
                  <a:pt x="1855025" y="3396402"/>
                </a:lnTo>
                <a:lnTo>
                  <a:pt x="1855012" y="3396392"/>
                </a:lnTo>
                <a:lnTo>
                  <a:pt x="1940727" y="3346908"/>
                </a:lnTo>
                <a:cubicBezTo>
                  <a:pt x="1903218" y="3327862"/>
                  <a:pt x="1862118" y="3318339"/>
                  <a:pt x="1821017" y="3318339"/>
                </a:cubicBezTo>
                <a:close/>
                <a:moveTo>
                  <a:pt x="1413848" y="3318339"/>
                </a:moveTo>
                <a:cubicBezTo>
                  <a:pt x="1372748" y="3318339"/>
                  <a:pt x="1331648" y="3327862"/>
                  <a:pt x="1294138" y="3346908"/>
                </a:cubicBezTo>
                <a:lnTo>
                  <a:pt x="1379869" y="3396402"/>
                </a:lnTo>
                <a:cubicBezTo>
                  <a:pt x="1388038" y="3386767"/>
                  <a:pt x="1400247" y="3380632"/>
                  <a:pt x="1413862" y="3380632"/>
                </a:cubicBezTo>
                <a:cubicBezTo>
                  <a:pt x="1420670" y="3380632"/>
                  <a:pt x="1427119" y="3382166"/>
                  <a:pt x="1432890" y="3384904"/>
                </a:cubicBezTo>
                <a:lnTo>
                  <a:pt x="1447843" y="3396393"/>
                </a:lnTo>
                <a:lnTo>
                  <a:pt x="1447826" y="3396402"/>
                </a:lnTo>
                <a:lnTo>
                  <a:pt x="1447855" y="3396402"/>
                </a:lnTo>
                <a:lnTo>
                  <a:pt x="1447843" y="3396393"/>
                </a:lnTo>
                <a:lnTo>
                  <a:pt x="1533557" y="3346908"/>
                </a:lnTo>
                <a:cubicBezTo>
                  <a:pt x="1496048" y="3327862"/>
                  <a:pt x="1454948" y="3318339"/>
                  <a:pt x="1413848" y="3318339"/>
                </a:cubicBezTo>
                <a:close/>
                <a:moveTo>
                  <a:pt x="1006648" y="3318339"/>
                </a:moveTo>
                <a:cubicBezTo>
                  <a:pt x="965548" y="3318339"/>
                  <a:pt x="924448" y="3327862"/>
                  <a:pt x="886938" y="3346908"/>
                </a:cubicBezTo>
                <a:lnTo>
                  <a:pt x="972669" y="3396402"/>
                </a:lnTo>
                <a:cubicBezTo>
                  <a:pt x="980839" y="3386767"/>
                  <a:pt x="993047" y="3380632"/>
                  <a:pt x="1006663" y="3380632"/>
                </a:cubicBezTo>
                <a:cubicBezTo>
                  <a:pt x="1013471" y="3380632"/>
                  <a:pt x="1019919" y="3382166"/>
                  <a:pt x="1025691" y="3384904"/>
                </a:cubicBezTo>
                <a:lnTo>
                  <a:pt x="1040643" y="3396392"/>
                </a:lnTo>
                <a:lnTo>
                  <a:pt x="1040626" y="3396402"/>
                </a:lnTo>
                <a:lnTo>
                  <a:pt x="1040656" y="3396402"/>
                </a:lnTo>
                <a:lnTo>
                  <a:pt x="1040643" y="3396392"/>
                </a:lnTo>
                <a:lnTo>
                  <a:pt x="1126357" y="3346908"/>
                </a:lnTo>
                <a:cubicBezTo>
                  <a:pt x="1088848" y="3327862"/>
                  <a:pt x="1047748" y="3318339"/>
                  <a:pt x="1006648" y="3318339"/>
                </a:cubicBezTo>
                <a:close/>
                <a:moveTo>
                  <a:pt x="599478" y="3318339"/>
                </a:moveTo>
                <a:cubicBezTo>
                  <a:pt x="558378" y="3318339"/>
                  <a:pt x="517278" y="3327862"/>
                  <a:pt x="479768" y="3346908"/>
                </a:cubicBezTo>
                <a:lnTo>
                  <a:pt x="565500" y="3396402"/>
                </a:lnTo>
                <a:cubicBezTo>
                  <a:pt x="573669" y="3386767"/>
                  <a:pt x="585877" y="3380632"/>
                  <a:pt x="599493" y="3380632"/>
                </a:cubicBezTo>
                <a:cubicBezTo>
                  <a:pt x="606301" y="3380632"/>
                  <a:pt x="612749" y="3382166"/>
                  <a:pt x="618521" y="3384904"/>
                </a:cubicBezTo>
                <a:lnTo>
                  <a:pt x="633473" y="3396392"/>
                </a:lnTo>
                <a:lnTo>
                  <a:pt x="633456" y="3396402"/>
                </a:lnTo>
                <a:lnTo>
                  <a:pt x="633486" y="3396402"/>
                </a:lnTo>
                <a:lnTo>
                  <a:pt x="633473" y="3396392"/>
                </a:lnTo>
                <a:lnTo>
                  <a:pt x="719187" y="3346908"/>
                </a:lnTo>
                <a:cubicBezTo>
                  <a:pt x="681678" y="3327862"/>
                  <a:pt x="640578" y="3318339"/>
                  <a:pt x="599478" y="3318339"/>
                </a:cubicBezTo>
                <a:close/>
                <a:moveTo>
                  <a:pt x="192308" y="3318339"/>
                </a:moveTo>
                <a:cubicBezTo>
                  <a:pt x="151208" y="3318339"/>
                  <a:pt x="110108" y="3327862"/>
                  <a:pt x="72599" y="3346908"/>
                </a:cubicBezTo>
                <a:lnTo>
                  <a:pt x="158330" y="3396402"/>
                </a:lnTo>
                <a:cubicBezTo>
                  <a:pt x="166499" y="3386767"/>
                  <a:pt x="178708" y="3380632"/>
                  <a:pt x="192323" y="3380632"/>
                </a:cubicBezTo>
                <a:cubicBezTo>
                  <a:pt x="199131" y="3380632"/>
                  <a:pt x="205579" y="3382166"/>
                  <a:pt x="211351" y="3384904"/>
                </a:cubicBezTo>
                <a:lnTo>
                  <a:pt x="226303" y="3396392"/>
                </a:lnTo>
                <a:lnTo>
                  <a:pt x="226286" y="3396402"/>
                </a:lnTo>
                <a:lnTo>
                  <a:pt x="226316" y="3396402"/>
                </a:lnTo>
                <a:lnTo>
                  <a:pt x="226303" y="3396392"/>
                </a:lnTo>
                <a:lnTo>
                  <a:pt x="312017" y="3346908"/>
                </a:lnTo>
                <a:cubicBezTo>
                  <a:pt x="274508" y="3327862"/>
                  <a:pt x="233408" y="3318339"/>
                  <a:pt x="192308" y="3318339"/>
                </a:cubicBezTo>
                <a:close/>
                <a:moveTo>
                  <a:pt x="6510832" y="3277935"/>
                </a:moveTo>
                <a:cubicBezTo>
                  <a:pt x="6490963" y="3277935"/>
                  <a:pt x="6474775" y="3294093"/>
                  <a:pt x="6474775" y="3313993"/>
                </a:cubicBezTo>
                <a:cubicBezTo>
                  <a:pt x="6474775" y="3324256"/>
                  <a:pt x="6479113" y="3333503"/>
                  <a:pt x="6486026" y="3340086"/>
                </a:cubicBezTo>
                <a:cubicBezTo>
                  <a:pt x="6491203" y="3342899"/>
                  <a:pt x="6497127" y="3344485"/>
                  <a:pt x="6503411" y="3344485"/>
                </a:cubicBezTo>
                <a:cubicBezTo>
                  <a:pt x="6523609" y="3344485"/>
                  <a:pt x="6540037" y="3328057"/>
                  <a:pt x="6540037" y="3307858"/>
                </a:cubicBezTo>
                <a:lnTo>
                  <a:pt x="6540007" y="3307888"/>
                </a:lnTo>
                <a:cubicBezTo>
                  <a:pt x="6540007" y="3304267"/>
                  <a:pt x="6539469" y="3300767"/>
                  <a:pt x="6538482" y="3297475"/>
                </a:cubicBezTo>
                <a:cubicBezTo>
                  <a:pt x="6536806" y="3292268"/>
                  <a:pt x="6533993" y="3287600"/>
                  <a:pt x="6530342" y="3283710"/>
                </a:cubicBezTo>
                <a:cubicBezTo>
                  <a:pt x="6524717" y="3280059"/>
                  <a:pt x="6518014" y="3277935"/>
                  <a:pt x="6510832" y="3277935"/>
                </a:cubicBezTo>
                <a:close/>
                <a:moveTo>
                  <a:pt x="6911359" y="3277905"/>
                </a:moveTo>
                <a:cubicBezTo>
                  <a:pt x="6891490" y="3277905"/>
                  <a:pt x="6875301" y="3294063"/>
                  <a:pt x="6875301" y="3313963"/>
                </a:cubicBezTo>
                <a:cubicBezTo>
                  <a:pt x="6875301" y="3314681"/>
                  <a:pt x="6875391" y="3315369"/>
                  <a:pt x="6875421" y="3316057"/>
                </a:cubicBezTo>
                <a:cubicBezTo>
                  <a:pt x="6879161" y="3332306"/>
                  <a:pt x="6893734" y="3344455"/>
                  <a:pt x="6911089" y="3344455"/>
                </a:cubicBezTo>
                <a:cubicBezTo>
                  <a:pt x="6927368" y="3344455"/>
                  <a:pt x="6941193" y="3333772"/>
                  <a:pt x="6945951" y="3319050"/>
                </a:cubicBezTo>
                <a:cubicBezTo>
                  <a:pt x="6946669" y="3316596"/>
                  <a:pt x="6947118" y="3314022"/>
                  <a:pt x="6947327" y="3311359"/>
                </a:cubicBezTo>
                <a:cubicBezTo>
                  <a:pt x="6945981" y="3292687"/>
                  <a:pt x="6930391" y="3277905"/>
                  <a:pt x="6911389" y="3277905"/>
                </a:cubicBezTo>
                <a:close/>
                <a:moveTo>
                  <a:pt x="9761099" y="3272040"/>
                </a:moveTo>
                <a:cubicBezTo>
                  <a:pt x="9744820" y="3272040"/>
                  <a:pt x="9730996" y="3282723"/>
                  <a:pt x="9726238" y="3297445"/>
                </a:cubicBezTo>
                <a:cubicBezTo>
                  <a:pt x="9725251" y="3300767"/>
                  <a:pt x="9724712" y="3304237"/>
                  <a:pt x="9724712" y="3307858"/>
                </a:cubicBezTo>
                <a:cubicBezTo>
                  <a:pt x="9724712" y="3327997"/>
                  <a:pt x="9741021" y="3344365"/>
                  <a:pt x="9761099" y="3344485"/>
                </a:cubicBezTo>
                <a:cubicBezTo>
                  <a:pt x="9781178" y="3344335"/>
                  <a:pt x="9797486" y="3327967"/>
                  <a:pt x="9797486" y="3307858"/>
                </a:cubicBezTo>
                <a:cubicBezTo>
                  <a:pt x="9797486" y="3304237"/>
                  <a:pt x="9796948" y="3300737"/>
                  <a:pt x="9795960" y="3297445"/>
                </a:cubicBezTo>
                <a:cubicBezTo>
                  <a:pt x="9791202" y="3282723"/>
                  <a:pt x="9777378" y="3272040"/>
                  <a:pt x="9761099" y="3272040"/>
                </a:cubicBezTo>
                <a:close/>
                <a:moveTo>
                  <a:pt x="9353929" y="3272040"/>
                </a:moveTo>
                <a:cubicBezTo>
                  <a:pt x="9337651" y="3272040"/>
                  <a:pt x="9323826" y="3282723"/>
                  <a:pt x="9319069" y="3297445"/>
                </a:cubicBezTo>
                <a:cubicBezTo>
                  <a:pt x="9318081" y="3300767"/>
                  <a:pt x="9317542" y="3304237"/>
                  <a:pt x="9317542" y="3307858"/>
                </a:cubicBezTo>
                <a:cubicBezTo>
                  <a:pt x="9317542" y="3327997"/>
                  <a:pt x="9333851" y="3344365"/>
                  <a:pt x="9353929" y="3344485"/>
                </a:cubicBezTo>
                <a:cubicBezTo>
                  <a:pt x="9374008" y="3344335"/>
                  <a:pt x="9390316" y="3327967"/>
                  <a:pt x="9390316" y="3307858"/>
                </a:cubicBezTo>
                <a:cubicBezTo>
                  <a:pt x="9390316" y="3304237"/>
                  <a:pt x="9389778" y="3300737"/>
                  <a:pt x="9388790" y="3297445"/>
                </a:cubicBezTo>
                <a:cubicBezTo>
                  <a:pt x="9384033" y="3282723"/>
                  <a:pt x="9370208" y="3272040"/>
                  <a:pt x="9353929" y="3272040"/>
                </a:cubicBezTo>
                <a:close/>
                <a:moveTo>
                  <a:pt x="8946729" y="3272040"/>
                </a:moveTo>
                <a:cubicBezTo>
                  <a:pt x="8930451" y="3272040"/>
                  <a:pt x="8916627" y="3282723"/>
                  <a:pt x="8911869" y="3297445"/>
                </a:cubicBezTo>
                <a:cubicBezTo>
                  <a:pt x="8910881" y="3300767"/>
                  <a:pt x="8910342" y="3304237"/>
                  <a:pt x="8910342" y="3307858"/>
                </a:cubicBezTo>
                <a:cubicBezTo>
                  <a:pt x="8910342" y="3327997"/>
                  <a:pt x="8926651" y="3344365"/>
                  <a:pt x="8946729" y="3344485"/>
                </a:cubicBezTo>
                <a:cubicBezTo>
                  <a:pt x="8966808" y="3344335"/>
                  <a:pt x="8983117" y="3327967"/>
                  <a:pt x="8983117" y="3307858"/>
                </a:cubicBezTo>
                <a:cubicBezTo>
                  <a:pt x="8983117" y="3304237"/>
                  <a:pt x="8982578" y="3300737"/>
                  <a:pt x="8981591" y="3297445"/>
                </a:cubicBezTo>
                <a:cubicBezTo>
                  <a:pt x="8976833" y="3282723"/>
                  <a:pt x="8963008" y="3272040"/>
                  <a:pt x="8946729" y="3272040"/>
                </a:cubicBezTo>
                <a:close/>
                <a:moveTo>
                  <a:pt x="8539560" y="3272040"/>
                </a:moveTo>
                <a:cubicBezTo>
                  <a:pt x="8523281" y="3272040"/>
                  <a:pt x="8509457" y="3282723"/>
                  <a:pt x="8504699" y="3297445"/>
                </a:cubicBezTo>
                <a:cubicBezTo>
                  <a:pt x="8503712" y="3300767"/>
                  <a:pt x="8503172" y="3304237"/>
                  <a:pt x="8503172" y="3307858"/>
                </a:cubicBezTo>
                <a:cubicBezTo>
                  <a:pt x="8503172" y="3327997"/>
                  <a:pt x="8519481" y="3344365"/>
                  <a:pt x="8539560" y="3344485"/>
                </a:cubicBezTo>
                <a:cubicBezTo>
                  <a:pt x="8559638" y="3344335"/>
                  <a:pt x="8575947" y="3327967"/>
                  <a:pt x="8575947" y="3307858"/>
                </a:cubicBezTo>
                <a:cubicBezTo>
                  <a:pt x="8575947" y="3304237"/>
                  <a:pt x="8575408" y="3300737"/>
                  <a:pt x="8574421" y="3297445"/>
                </a:cubicBezTo>
                <a:cubicBezTo>
                  <a:pt x="8569662" y="3282723"/>
                  <a:pt x="8555838" y="3272040"/>
                  <a:pt x="8539560" y="3272040"/>
                </a:cubicBezTo>
                <a:close/>
                <a:moveTo>
                  <a:pt x="8132390" y="3272040"/>
                </a:moveTo>
                <a:cubicBezTo>
                  <a:pt x="8116112" y="3272040"/>
                  <a:pt x="8102287" y="3282723"/>
                  <a:pt x="8097529" y="3297445"/>
                </a:cubicBezTo>
                <a:cubicBezTo>
                  <a:pt x="8096542" y="3300767"/>
                  <a:pt x="8096003" y="3304237"/>
                  <a:pt x="8096003" y="3307858"/>
                </a:cubicBezTo>
                <a:cubicBezTo>
                  <a:pt x="8096003" y="3327997"/>
                  <a:pt x="8112311" y="3344365"/>
                  <a:pt x="8132390" y="3344485"/>
                </a:cubicBezTo>
                <a:cubicBezTo>
                  <a:pt x="8152468" y="3344335"/>
                  <a:pt x="8168777" y="3327967"/>
                  <a:pt x="8168777" y="3307858"/>
                </a:cubicBezTo>
                <a:cubicBezTo>
                  <a:pt x="8168777" y="3304237"/>
                  <a:pt x="8168238" y="3300737"/>
                  <a:pt x="8167250" y="3297445"/>
                </a:cubicBezTo>
                <a:cubicBezTo>
                  <a:pt x="8162493" y="3282723"/>
                  <a:pt x="8148668" y="3272040"/>
                  <a:pt x="8132390" y="3272040"/>
                </a:cubicBezTo>
                <a:close/>
                <a:moveTo>
                  <a:pt x="7725190" y="3272040"/>
                </a:moveTo>
                <a:cubicBezTo>
                  <a:pt x="7708912" y="3272040"/>
                  <a:pt x="7695087" y="3282723"/>
                  <a:pt x="7690329" y="3297445"/>
                </a:cubicBezTo>
                <a:cubicBezTo>
                  <a:pt x="7689342" y="3300767"/>
                  <a:pt x="7688803" y="3304237"/>
                  <a:pt x="7688803" y="3307858"/>
                </a:cubicBezTo>
                <a:cubicBezTo>
                  <a:pt x="7688803" y="3327997"/>
                  <a:pt x="7705111" y="3344365"/>
                  <a:pt x="7725190" y="3344485"/>
                </a:cubicBezTo>
                <a:cubicBezTo>
                  <a:pt x="7745269" y="3344335"/>
                  <a:pt x="7761578" y="3327967"/>
                  <a:pt x="7761578" y="3307858"/>
                </a:cubicBezTo>
                <a:cubicBezTo>
                  <a:pt x="7761578" y="3304237"/>
                  <a:pt x="7761038" y="3300737"/>
                  <a:pt x="7760051" y="3297445"/>
                </a:cubicBezTo>
                <a:cubicBezTo>
                  <a:pt x="7755293" y="3282723"/>
                  <a:pt x="7741468" y="3272040"/>
                  <a:pt x="7725190" y="3272040"/>
                </a:cubicBezTo>
                <a:close/>
                <a:moveTo>
                  <a:pt x="7318020" y="3272040"/>
                </a:moveTo>
                <a:cubicBezTo>
                  <a:pt x="7301742" y="3272040"/>
                  <a:pt x="7287917" y="3282723"/>
                  <a:pt x="7283159" y="3297445"/>
                </a:cubicBezTo>
                <a:cubicBezTo>
                  <a:pt x="7282172" y="3300767"/>
                  <a:pt x="7281633" y="3304237"/>
                  <a:pt x="7281633" y="3307858"/>
                </a:cubicBezTo>
                <a:cubicBezTo>
                  <a:pt x="7281633" y="3327997"/>
                  <a:pt x="7297941" y="3344365"/>
                  <a:pt x="7318020" y="3344485"/>
                </a:cubicBezTo>
                <a:cubicBezTo>
                  <a:pt x="7338099" y="3344335"/>
                  <a:pt x="7354407" y="3327967"/>
                  <a:pt x="7354407" y="3307858"/>
                </a:cubicBezTo>
                <a:cubicBezTo>
                  <a:pt x="7354407" y="3304237"/>
                  <a:pt x="7353869" y="3300737"/>
                  <a:pt x="7352881" y="3297445"/>
                </a:cubicBezTo>
                <a:cubicBezTo>
                  <a:pt x="7348123" y="3282723"/>
                  <a:pt x="7334299" y="3272040"/>
                  <a:pt x="7318020" y="3272040"/>
                </a:cubicBezTo>
                <a:close/>
                <a:moveTo>
                  <a:pt x="6096451" y="3272040"/>
                </a:moveTo>
                <a:cubicBezTo>
                  <a:pt x="6080172" y="3272040"/>
                  <a:pt x="6066348" y="3282723"/>
                  <a:pt x="6061590" y="3297445"/>
                </a:cubicBezTo>
                <a:cubicBezTo>
                  <a:pt x="6060602" y="3300767"/>
                  <a:pt x="6060064" y="3304237"/>
                  <a:pt x="6060064" y="3307858"/>
                </a:cubicBezTo>
                <a:cubicBezTo>
                  <a:pt x="6060064" y="3327997"/>
                  <a:pt x="6076372" y="3344365"/>
                  <a:pt x="6096451" y="3344485"/>
                </a:cubicBezTo>
                <a:cubicBezTo>
                  <a:pt x="6116530" y="3344335"/>
                  <a:pt x="6132838" y="3327967"/>
                  <a:pt x="6132838" y="3307858"/>
                </a:cubicBezTo>
                <a:cubicBezTo>
                  <a:pt x="6132838" y="3304237"/>
                  <a:pt x="6132299" y="3300737"/>
                  <a:pt x="6131312" y="3297445"/>
                </a:cubicBezTo>
                <a:cubicBezTo>
                  <a:pt x="6126554" y="3282723"/>
                  <a:pt x="6112729" y="3272040"/>
                  <a:pt x="6096451" y="3272040"/>
                </a:cubicBezTo>
                <a:close/>
                <a:moveTo>
                  <a:pt x="5689281" y="3272040"/>
                </a:moveTo>
                <a:cubicBezTo>
                  <a:pt x="5673004" y="3272040"/>
                  <a:pt x="5659178" y="3282723"/>
                  <a:pt x="5654420" y="3297445"/>
                </a:cubicBezTo>
                <a:cubicBezTo>
                  <a:pt x="5653432" y="3300767"/>
                  <a:pt x="5652895" y="3304237"/>
                  <a:pt x="5652895" y="3307858"/>
                </a:cubicBezTo>
                <a:cubicBezTo>
                  <a:pt x="5652895" y="3327997"/>
                  <a:pt x="5669203" y="3344365"/>
                  <a:pt x="5689281" y="3344485"/>
                </a:cubicBezTo>
                <a:cubicBezTo>
                  <a:pt x="5709360" y="3344335"/>
                  <a:pt x="5725668" y="3327967"/>
                  <a:pt x="5725668" y="3307858"/>
                </a:cubicBezTo>
                <a:cubicBezTo>
                  <a:pt x="5725668" y="3304237"/>
                  <a:pt x="5725130" y="3300737"/>
                  <a:pt x="5724142" y="3297445"/>
                </a:cubicBezTo>
                <a:cubicBezTo>
                  <a:pt x="5719385" y="3282723"/>
                  <a:pt x="5705559" y="3272040"/>
                  <a:pt x="5689281" y="3272040"/>
                </a:cubicBezTo>
                <a:close/>
                <a:moveTo>
                  <a:pt x="5282082" y="3272040"/>
                </a:moveTo>
                <a:cubicBezTo>
                  <a:pt x="5265803" y="3272040"/>
                  <a:pt x="5251979" y="3282723"/>
                  <a:pt x="5247221" y="3297445"/>
                </a:cubicBezTo>
                <a:cubicBezTo>
                  <a:pt x="5246234" y="3300767"/>
                  <a:pt x="5245694" y="3304237"/>
                  <a:pt x="5245694" y="3307858"/>
                </a:cubicBezTo>
                <a:cubicBezTo>
                  <a:pt x="5245694" y="3327997"/>
                  <a:pt x="5262003" y="3344365"/>
                  <a:pt x="5282082" y="3344485"/>
                </a:cubicBezTo>
                <a:cubicBezTo>
                  <a:pt x="5302161" y="3344335"/>
                  <a:pt x="5318469" y="3327967"/>
                  <a:pt x="5318469" y="3307858"/>
                </a:cubicBezTo>
                <a:cubicBezTo>
                  <a:pt x="5318469" y="3304237"/>
                  <a:pt x="5317929" y="3300737"/>
                  <a:pt x="5316943" y="3297445"/>
                </a:cubicBezTo>
                <a:cubicBezTo>
                  <a:pt x="5312184" y="3282723"/>
                  <a:pt x="5298360" y="3272040"/>
                  <a:pt x="5282082" y="3272040"/>
                </a:cubicBezTo>
                <a:close/>
                <a:moveTo>
                  <a:pt x="4874911" y="3272040"/>
                </a:moveTo>
                <a:cubicBezTo>
                  <a:pt x="4858633" y="3272040"/>
                  <a:pt x="4844808" y="3282723"/>
                  <a:pt x="4840050" y="3297445"/>
                </a:cubicBezTo>
                <a:cubicBezTo>
                  <a:pt x="4839063" y="3300767"/>
                  <a:pt x="4838524" y="3304237"/>
                  <a:pt x="4838524" y="3307858"/>
                </a:cubicBezTo>
                <a:cubicBezTo>
                  <a:pt x="4838524" y="3327997"/>
                  <a:pt x="4854832" y="3344365"/>
                  <a:pt x="4874911" y="3344485"/>
                </a:cubicBezTo>
                <a:cubicBezTo>
                  <a:pt x="4894990" y="3344335"/>
                  <a:pt x="4911298" y="3327967"/>
                  <a:pt x="4911298" y="3307858"/>
                </a:cubicBezTo>
                <a:cubicBezTo>
                  <a:pt x="4911298" y="3304237"/>
                  <a:pt x="4910760" y="3300737"/>
                  <a:pt x="4909772" y="3297445"/>
                </a:cubicBezTo>
                <a:cubicBezTo>
                  <a:pt x="4905014" y="3282723"/>
                  <a:pt x="4891190" y="3272040"/>
                  <a:pt x="4874911" y="3272040"/>
                </a:cubicBezTo>
                <a:close/>
                <a:moveTo>
                  <a:pt x="4467741" y="3272040"/>
                </a:moveTo>
                <a:cubicBezTo>
                  <a:pt x="4451464" y="3272040"/>
                  <a:pt x="4437638" y="3282723"/>
                  <a:pt x="4432880" y="3297445"/>
                </a:cubicBezTo>
                <a:cubicBezTo>
                  <a:pt x="4431893" y="3300767"/>
                  <a:pt x="4431354" y="3304237"/>
                  <a:pt x="4431354" y="3307858"/>
                </a:cubicBezTo>
                <a:cubicBezTo>
                  <a:pt x="4431354" y="3327997"/>
                  <a:pt x="4447663" y="3344365"/>
                  <a:pt x="4467741" y="3344485"/>
                </a:cubicBezTo>
                <a:cubicBezTo>
                  <a:pt x="4487820" y="3344335"/>
                  <a:pt x="4504128" y="3327967"/>
                  <a:pt x="4504128" y="3307858"/>
                </a:cubicBezTo>
                <a:cubicBezTo>
                  <a:pt x="4504128" y="3304237"/>
                  <a:pt x="4503590" y="3300737"/>
                  <a:pt x="4502602" y="3297445"/>
                </a:cubicBezTo>
                <a:cubicBezTo>
                  <a:pt x="4497845" y="3282723"/>
                  <a:pt x="4484021" y="3272040"/>
                  <a:pt x="4467741" y="3272040"/>
                </a:cubicBezTo>
                <a:close/>
                <a:moveTo>
                  <a:pt x="4060542" y="3272040"/>
                </a:moveTo>
                <a:cubicBezTo>
                  <a:pt x="4044263" y="3272040"/>
                  <a:pt x="4030438" y="3282723"/>
                  <a:pt x="4025681" y="3297445"/>
                </a:cubicBezTo>
                <a:cubicBezTo>
                  <a:pt x="4024693" y="3300767"/>
                  <a:pt x="4024154" y="3304237"/>
                  <a:pt x="4024154" y="3307858"/>
                </a:cubicBezTo>
                <a:cubicBezTo>
                  <a:pt x="4024154" y="3327997"/>
                  <a:pt x="4040463" y="3344365"/>
                  <a:pt x="4060542" y="3344485"/>
                </a:cubicBezTo>
                <a:cubicBezTo>
                  <a:pt x="4080620" y="3344335"/>
                  <a:pt x="4096928" y="3327967"/>
                  <a:pt x="4096928" y="3307858"/>
                </a:cubicBezTo>
                <a:cubicBezTo>
                  <a:pt x="4096928" y="3304237"/>
                  <a:pt x="4096390" y="3300737"/>
                  <a:pt x="4095403" y="3297445"/>
                </a:cubicBezTo>
                <a:cubicBezTo>
                  <a:pt x="4090645" y="3282723"/>
                  <a:pt x="4076820" y="3272040"/>
                  <a:pt x="4060542" y="3272040"/>
                </a:cubicBezTo>
                <a:close/>
                <a:moveTo>
                  <a:pt x="3653371" y="3272040"/>
                </a:moveTo>
                <a:cubicBezTo>
                  <a:pt x="3637093" y="3272040"/>
                  <a:pt x="3623269" y="3282723"/>
                  <a:pt x="3618511" y="3297445"/>
                </a:cubicBezTo>
                <a:cubicBezTo>
                  <a:pt x="3617523" y="3300767"/>
                  <a:pt x="3616985" y="3304237"/>
                  <a:pt x="3616985" y="3307858"/>
                </a:cubicBezTo>
                <a:cubicBezTo>
                  <a:pt x="3616985" y="3327997"/>
                  <a:pt x="3633293" y="3344365"/>
                  <a:pt x="3653371" y="3344485"/>
                </a:cubicBezTo>
                <a:cubicBezTo>
                  <a:pt x="3673450" y="3344335"/>
                  <a:pt x="3689759" y="3327967"/>
                  <a:pt x="3689759" y="3307858"/>
                </a:cubicBezTo>
                <a:cubicBezTo>
                  <a:pt x="3689759" y="3304237"/>
                  <a:pt x="3689220" y="3300737"/>
                  <a:pt x="3688232" y="3297445"/>
                </a:cubicBezTo>
                <a:cubicBezTo>
                  <a:pt x="3683475" y="3282723"/>
                  <a:pt x="3669650" y="3272040"/>
                  <a:pt x="3653371" y="3272040"/>
                </a:cubicBezTo>
                <a:close/>
                <a:moveTo>
                  <a:pt x="3246172" y="3272040"/>
                </a:moveTo>
                <a:cubicBezTo>
                  <a:pt x="3229893" y="3272040"/>
                  <a:pt x="3216068" y="3282723"/>
                  <a:pt x="3211311" y="3297445"/>
                </a:cubicBezTo>
                <a:cubicBezTo>
                  <a:pt x="3210323" y="3300767"/>
                  <a:pt x="3209785" y="3304237"/>
                  <a:pt x="3209785" y="3307858"/>
                </a:cubicBezTo>
                <a:cubicBezTo>
                  <a:pt x="3209785" y="3327997"/>
                  <a:pt x="3226093" y="3344365"/>
                  <a:pt x="3246172" y="3344485"/>
                </a:cubicBezTo>
                <a:cubicBezTo>
                  <a:pt x="3266250" y="3344335"/>
                  <a:pt x="3282559" y="3327967"/>
                  <a:pt x="3282559" y="3307858"/>
                </a:cubicBezTo>
                <a:cubicBezTo>
                  <a:pt x="3282559" y="3304237"/>
                  <a:pt x="3282020" y="3300737"/>
                  <a:pt x="3281033" y="3297445"/>
                </a:cubicBezTo>
                <a:cubicBezTo>
                  <a:pt x="3276275" y="3282723"/>
                  <a:pt x="3262450" y="3272040"/>
                  <a:pt x="3246172" y="3272040"/>
                </a:cubicBezTo>
                <a:close/>
                <a:moveTo>
                  <a:pt x="2839002" y="3272040"/>
                </a:moveTo>
                <a:cubicBezTo>
                  <a:pt x="2822723" y="3272040"/>
                  <a:pt x="2808899" y="3282723"/>
                  <a:pt x="2804141" y="3297445"/>
                </a:cubicBezTo>
                <a:cubicBezTo>
                  <a:pt x="2803153" y="3300767"/>
                  <a:pt x="2802615" y="3304237"/>
                  <a:pt x="2802615" y="3307858"/>
                </a:cubicBezTo>
                <a:cubicBezTo>
                  <a:pt x="2802615" y="3327997"/>
                  <a:pt x="2818923" y="3344365"/>
                  <a:pt x="2839002" y="3344485"/>
                </a:cubicBezTo>
                <a:cubicBezTo>
                  <a:pt x="2859081" y="3344335"/>
                  <a:pt x="2875389" y="3327967"/>
                  <a:pt x="2875389" y="3307858"/>
                </a:cubicBezTo>
                <a:cubicBezTo>
                  <a:pt x="2875389" y="3304237"/>
                  <a:pt x="2874850" y="3300737"/>
                  <a:pt x="2873863" y="3297445"/>
                </a:cubicBezTo>
                <a:cubicBezTo>
                  <a:pt x="2869105" y="3282723"/>
                  <a:pt x="2855280" y="3272040"/>
                  <a:pt x="2839002" y="3272040"/>
                </a:cubicBezTo>
                <a:close/>
                <a:moveTo>
                  <a:pt x="2431802" y="3272040"/>
                </a:moveTo>
                <a:cubicBezTo>
                  <a:pt x="2415524" y="3272040"/>
                  <a:pt x="2401699" y="3282723"/>
                  <a:pt x="2396941" y="3297445"/>
                </a:cubicBezTo>
                <a:cubicBezTo>
                  <a:pt x="2395954" y="3300767"/>
                  <a:pt x="2395415" y="3304237"/>
                  <a:pt x="2395415" y="3307858"/>
                </a:cubicBezTo>
                <a:cubicBezTo>
                  <a:pt x="2395415" y="3327997"/>
                  <a:pt x="2411723" y="3344365"/>
                  <a:pt x="2431802" y="3344485"/>
                </a:cubicBezTo>
                <a:cubicBezTo>
                  <a:pt x="2451881" y="3344335"/>
                  <a:pt x="2468189" y="3327967"/>
                  <a:pt x="2468189" y="3307858"/>
                </a:cubicBezTo>
                <a:cubicBezTo>
                  <a:pt x="2468189" y="3304237"/>
                  <a:pt x="2467651" y="3300737"/>
                  <a:pt x="2466663" y="3297445"/>
                </a:cubicBezTo>
                <a:cubicBezTo>
                  <a:pt x="2461905" y="3282723"/>
                  <a:pt x="2448080" y="3272040"/>
                  <a:pt x="2431802" y="3272040"/>
                </a:cubicBezTo>
                <a:close/>
                <a:moveTo>
                  <a:pt x="2024632" y="3272040"/>
                </a:moveTo>
                <a:cubicBezTo>
                  <a:pt x="2008354" y="3272040"/>
                  <a:pt x="1994529" y="3282723"/>
                  <a:pt x="1989771" y="3297445"/>
                </a:cubicBezTo>
                <a:cubicBezTo>
                  <a:pt x="1988784" y="3300767"/>
                  <a:pt x="1988245" y="3304237"/>
                  <a:pt x="1988245" y="3307858"/>
                </a:cubicBezTo>
                <a:cubicBezTo>
                  <a:pt x="1988245" y="3327997"/>
                  <a:pt x="2004554" y="3344365"/>
                  <a:pt x="2024632" y="3344485"/>
                </a:cubicBezTo>
                <a:cubicBezTo>
                  <a:pt x="2044711" y="3344335"/>
                  <a:pt x="2061019" y="3327967"/>
                  <a:pt x="2061019" y="3307858"/>
                </a:cubicBezTo>
                <a:cubicBezTo>
                  <a:pt x="2061019" y="3304237"/>
                  <a:pt x="2060481" y="3300737"/>
                  <a:pt x="2059493" y="3297445"/>
                </a:cubicBezTo>
                <a:cubicBezTo>
                  <a:pt x="2054735" y="3282723"/>
                  <a:pt x="2040911" y="3272040"/>
                  <a:pt x="2024632" y="3272040"/>
                </a:cubicBezTo>
                <a:close/>
                <a:moveTo>
                  <a:pt x="1617462" y="3272040"/>
                </a:moveTo>
                <a:cubicBezTo>
                  <a:pt x="1601184" y="3272040"/>
                  <a:pt x="1587359" y="3282723"/>
                  <a:pt x="1582601" y="3297445"/>
                </a:cubicBezTo>
                <a:cubicBezTo>
                  <a:pt x="1581614" y="3300767"/>
                  <a:pt x="1581075" y="3304237"/>
                  <a:pt x="1581075" y="3307858"/>
                </a:cubicBezTo>
                <a:cubicBezTo>
                  <a:pt x="1581075" y="3327997"/>
                  <a:pt x="1597384" y="3344365"/>
                  <a:pt x="1617462" y="3344485"/>
                </a:cubicBezTo>
                <a:cubicBezTo>
                  <a:pt x="1637541" y="3344335"/>
                  <a:pt x="1653849" y="3327967"/>
                  <a:pt x="1653849" y="3307858"/>
                </a:cubicBezTo>
                <a:cubicBezTo>
                  <a:pt x="1653849" y="3304237"/>
                  <a:pt x="1653311" y="3300737"/>
                  <a:pt x="1652323" y="3297445"/>
                </a:cubicBezTo>
                <a:cubicBezTo>
                  <a:pt x="1647565" y="3282723"/>
                  <a:pt x="1633741" y="3272040"/>
                  <a:pt x="1617462" y="3272040"/>
                </a:cubicBezTo>
                <a:close/>
                <a:moveTo>
                  <a:pt x="1210262" y="3272040"/>
                </a:moveTo>
                <a:cubicBezTo>
                  <a:pt x="1193984" y="3272040"/>
                  <a:pt x="1180159" y="3282723"/>
                  <a:pt x="1175401" y="3297445"/>
                </a:cubicBezTo>
                <a:cubicBezTo>
                  <a:pt x="1174414" y="3300767"/>
                  <a:pt x="1173875" y="3304237"/>
                  <a:pt x="1173875" y="3307858"/>
                </a:cubicBezTo>
                <a:cubicBezTo>
                  <a:pt x="1173875" y="3327997"/>
                  <a:pt x="1190184" y="3344365"/>
                  <a:pt x="1210262" y="3344485"/>
                </a:cubicBezTo>
                <a:cubicBezTo>
                  <a:pt x="1230341" y="3344335"/>
                  <a:pt x="1246650" y="3327967"/>
                  <a:pt x="1246650" y="3307858"/>
                </a:cubicBezTo>
                <a:cubicBezTo>
                  <a:pt x="1246650" y="3304237"/>
                  <a:pt x="1246111" y="3300737"/>
                  <a:pt x="1245123" y="3297445"/>
                </a:cubicBezTo>
                <a:cubicBezTo>
                  <a:pt x="1240366" y="3282723"/>
                  <a:pt x="1226541" y="3272040"/>
                  <a:pt x="1210262" y="3272040"/>
                </a:cubicBezTo>
                <a:close/>
                <a:moveTo>
                  <a:pt x="803093" y="3272040"/>
                </a:moveTo>
                <a:cubicBezTo>
                  <a:pt x="786814" y="3272040"/>
                  <a:pt x="772989" y="3282723"/>
                  <a:pt x="768232" y="3297445"/>
                </a:cubicBezTo>
                <a:cubicBezTo>
                  <a:pt x="767244" y="3300767"/>
                  <a:pt x="766705" y="3304237"/>
                  <a:pt x="766705" y="3307858"/>
                </a:cubicBezTo>
                <a:cubicBezTo>
                  <a:pt x="766705" y="3327997"/>
                  <a:pt x="783014" y="3344365"/>
                  <a:pt x="803093" y="3344485"/>
                </a:cubicBezTo>
                <a:cubicBezTo>
                  <a:pt x="823171" y="3344335"/>
                  <a:pt x="839480" y="3327967"/>
                  <a:pt x="839480" y="3307858"/>
                </a:cubicBezTo>
                <a:cubicBezTo>
                  <a:pt x="839480" y="3304237"/>
                  <a:pt x="838941" y="3300737"/>
                  <a:pt x="837954" y="3297445"/>
                </a:cubicBezTo>
                <a:cubicBezTo>
                  <a:pt x="833196" y="3282723"/>
                  <a:pt x="819371" y="3272040"/>
                  <a:pt x="803093" y="3272040"/>
                </a:cubicBezTo>
                <a:close/>
                <a:moveTo>
                  <a:pt x="395893" y="3272040"/>
                </a:moveTo>
                <a:cubicBezTo>
                  <a:pt x="379614" y="3272040"/>
                  <a:pt x="365790" y="3282723"/>
                  <a:pt x="361032" y="3297445"/>
                </a:cubicBezTo>
                <a:cubicBezTo>
                  <a:pt x="360044" y="3300767"/>
                  <a:pt x="359506" y="3304237"/>
                  <a:pt x="359506" y="3307858"/>
                </a:cubicBezTo>
                <a:cubicBezTo>
                  <a:pt x="359506" y="3327997"/>
                  <a:pt x="375814" y="3344365"/>
                  <a:pt x="395893" y="3344485"/>
                </a:cubicBezTo>
                <a:cubicBezTo>
                  <a:pt x="415971" y="3344335"/>
                  <a:pt x="432280" y="3327967"/>
                  <a:pt x="432280" y="3307858"/>
                </a:cubicBezTo>
                <a:cubicBezTo>
                  <a:pt x="432280" y="3304237"/>
                  <a:pt x="431741" y="3300737"/>
                  <a:pt x="430754" y="3297445"/>
                </a:cubicBezTo>
                <a:cubicBezTo>
                  <a:pt x="425996" y="3282723"/>
                  <a:pt x="412171" y="3272040"/>
                  <a:pt x="395893" y="3272040"/>
                </a:cubicBezTo>
                <a:close/>
                <a:moveTo>
                  <a:pt x="11797038" y="3272010"/>
                </a:moveTo>
                <a:cubicBezTo>
                  <a:pt x="11780760" y="3272010"/>
                  <a:pt x="11766935" y="3282693"/>
                  <a:pt x="11762178" y="3297415"/>
                </a:cubicBezTo>
                <a:cubicBezTo>
                  <a:pt x="11761190" y="3300737"/>
                  <a:pt x="11760651" y="3304207"/>
                  <a:pt x="11760651" y="3307828"/>
                </a:cubicBezTo>
                <a:cubicBezTo>
                  <a:pt x="11760651" y="3327967"/>
                  <a:pt x="11776960" y="3344335"/>
                  <a:pt x="11797038" y="3344455"/>
                </a:cubicBezTo>
                <a:cubicBezTo>
                  <a:pt x="11817117" y="3344305"/>
                  <a:pt x="11833426" y="3327937"/>
                  <a:pt x="11833426" y="3307828"/>
                </a:cubicBezTo>
                <a:cubicBezTo>
                  <a:pt x="11833426" y="3304207"/>
                  <a:pt x="11832887" y="3300707"/>
                  <a:pt x="11831900" y="3297415"/>
                </a:cubicBezTo>
                <a:cubicBezTo>
                  <a:pt x="11827141" y="3282693"/>
                  <a:pt x="11813316" y="3272010"/>
                  <a:pt x="11797038" y="3272010"/>
                </a:cubicBezTo>
                <a:close/>
                <a:moveTo>
                  <a:pt x="11389839" y="3272010"/>
                </a:moveTo>
                <a:cubicBezTo>
                  <a:pt x="11373560" y="3272010"/>
                  <a:pt x="11359736" y="3282693"/>
                  <a:pt x="11354977" y="3297415"/>
                </a:cubicBezTo>
                <a:cubicBezTo>
                  <a:pt x="11353990" y="3300737"/>
                  <a:pt x="11353451" y="3304207"/>
                  <a:pt x="11353451" y="3307828"/>
                </a:cubicBezTo>
                <a:cubicBezTo>
                  <a:pt x="11353451" y="3327967"/>
                  <a:pt x="11369760" y="3344335"/>
                  <a:pt x="11389839" y="3344455"/>
                </a:cubicBezTo>
                <a:cubicBezTo>
                  <a:pt x="11409917" y="3344305"/>
                  <a:pt x="11426226" y="3327937"/>
                  <a:pt x="11426226" y="3307828"/>
                </a:cubicBezTo>
                <a:cubicBezTo>
                  <a:pt x="11426226" y="3304207"/>
                  <a:pt x="11425687" y="3300707"/>
                  <a:pt x="11424700" y="3297415"/>
                </a:cubicBezTo>
                <a:cubicBezTo>
                  <a:pt x="11419941" y="3282693"/>
                  <a:pt x="11406117" y="3272010"/>
                  <a:pt x="11389839" y="3272010"/>
                </a:cubicBezTo>
                <a:close/>
                <a:moveTo>
                  <a:pt x="10982669" y="3272010"/>
                </a:moveTo>
                <a:cubicBezTo>
                  <a:pt x="10966391" y="3272010"/>
                  <a:pt x="10952566" y="3282693"/>
                  <a:pt x="10947807" y="3297415"/>
                </a:cubicBezTo>
                <a:cubicBezTo>
                  <a:pt x="10946820" y="3300737"/>
                  <a:pt x="10946281" y="3304207"/>
                  <a:pt x="10946281" y="3307828"/>
                </a:cubicBezTo>
                <a:cubicBezTo>
                  <a:pt x="10946281" y="3327967"/>
                  <a:pt x="10962590" y="3344335"/>
                  <a:pt x="10982669" y="3344455"/>
                </a:cubicBezTo>
                <a:cubicBezTo>
                  <a:pt x="11002747" y="3344305"/>
                  <a:pt x="11019056" y="3327937"/>
                  <a:pt x="11019056" y="3307828"/>
                </a:cubicBezTo>
                <a:cubicBezTo>
                  <a:pt x="11019056" y="3304207"/>
                  <a:pt x="11018517" y="3300707"/>
                  <a:pt x="11017529" y="3297415"/>
                </a:cubicBezTo>
                <a:cubicBezTo>
                  <a:pt x="11012772" y="3282693"/>
                  <a:pt x="10998947" y="3272010"/>
                  <a:pt x="10982669" y="3272010"/>
                </a:cubicBezTo>
                <a:close/>
                <a:moveTo>
                  <a:pt x="10575469" y="3272010"/>
                </a:moveTo>
                <a:cubicBezTo>
                  <a:pt x="10559191" y="3272010"/>
                  <a:pt x="10545365" y="3282693"/>
                  <a:pt x="10540608" y="3297415"/>
                </a:cubicBezTo>
                <a:cubicBezTo>
                  <a:pt x="10539620" y="3300737"/>
                  <a:pt x="10539082" y="3304207"/>
                  <a:pt x="10539082" y="3307828"/>
                </a:cubicBezTo>
                <a:cubicBezTo>
                  <a:pt x="10539082" y="3327967"/>
                  <a:pt x="10555390" y="3344335"/>
                  <a:pt x="10575469" y="3344455"/>
                </a:cubicBezTo>
                <a:cubicBezTo>
                  <a:pt x="10595547" y="3344305"/>
                  <a:pt x="10611856" y="3327937"/>
                  <a:pt x="10611856" y="3307828"/>
                </a:cubicBezTo>
                <a:cubicBezTo>
                  <a:pt x="10611856" y="3304207"/>
                  <a:pt x="10611317" y="3300707"/>
                  <a:pt x="10610330" y="3297415"/>
                </a:cubicBezTo>
                <a:cubicBezTo>
                  <a:pt x="10605572" y="3282693"/>
                  <a:pt x="10591747" y="3272010"/>
                  <a:pt x="10575469" y="3272010"/>
                </a:cubicBezTo>
                <a:close/>
                <a:moveTo>
                  <a:pt x="10168299" y="3272010"/>
                </a:moveTo>
                <a:cubicBezTo>
                  <a:pt x="10152020" y="3272010"/>
                  <a:pt x="10138196" y="3282693"/>
                  <a:pt x="10133438" y="3297415"/>
                </a:cubicBezTo>
                <a:cubicBezTo>
                  <a:pt x="10132450" y="3300737"/>
                  <a:pt x="10131912" y="3304207"/>
                  <a:pt x="10131912" y="3307828"/>
                </a:cubicBezTo>
                <a:cubicBezTo>
                  <a:pt x="10131912" y="3327967"/>
                  <a:pt x="10148220" y="3344335"/>
                  <a:pt x="10168299" y="3344455"/>
                </a:cubicBezTo>
                <a:cubicBezTo>
                  <a:pt x="10188378" y="3344305"/>
                  <a:pt x="10204686" y="3327937"/>
                  <a:pt x="10204686" y="3307828"/>
                </a:cubicBezTo>
                <a:cubicBezTo>
                  <a:pt x="10204686" y="3304207"/>
                  <a:pt x="10204147" y="3300707"/>
                  <a:pt x="10203160" y="3297415"/>
                </a:cubicBezTo>
                <a:cubicBezTo>
                  <a:pt x="10198402" y="3282693"/>
                  <a:pt x="10184578" y="3272010"/>
                  <a:pt x="10168299" y="3272010"/>
                </a:cubicBezTo>
                <a:close/>
                <a:moveTo>
                  <a:pt x="6677627" y="3226795"/>
                </a:moveTo>
                <a:lnTo>
                  <a:pt x="6559099" y="3295230"/>
                </a:lnTo>
                <a:cubicBezTo>
                  <a:pt x="6561373" y="3301066"/>
                  <a:pt x="6562660" y="3307380"/>
                  <a:pt x="6562660" y="3313993"/>
                </a:cubicBezTo>
                <a:cubicBezTo>
                  <a:pt x="6562660" y="3320605"/>
                  <a:pt x="6561373" y="3326920"/>
                  <a:pt x="6559099" y="3332755"/>
                </a:cubicBezTo>
                <a:lnTo>
                  <a:pt x="6565982" y="3336734"/>
                </a:lnTo>
                <a:lnTo>
                  <a:pt x="6577083" y="3343138"/>
                </a:lnTo>
                <a:cubicBezTo>
                  <a:pt x="6660151" y="3296996"/>
                  <a:pt x="6762011" y="3296996"/>
                  <a:pt x="6845109" y="3343138"/>
                </a:cubicBezTo>
                <a:lnTo>
                  <a:pt x="6863123" y="3332755"/>
                </a:lnTo>
                <a:lnTo>
                  <a:pt x="6863123" y="3332725"/>
                </a:lnTo>
                <a:cubicBezTo>
                  <a:pt x="6862135" y="3330181"/>
                  <a:pt x="6861357" y="3327518"/>
                  <a:pt x="6860759" y="3324795"/>
                </a:cubicBezTo>
                <a:cubicBezTo>
                  <a:pt x="6859113" y="3319708"/>
                  <a:pt x="6858215" y="3314292"/>
                  <a:pt x="6858215" y="3308666"/>
                </a:cubicBezTo>
                <a:cubicBezTo>
                  <a:pt x="6858215" y="3304776"/>
                  <a:pt x="6858693" y="3301036"/>
                  <a:pt x="6859501" y="3297385"/>
                </a:cubicBezTo>
                <a:cubicBezTo>
                  <a:pt x="6859561" y="3297116"/>
                  <a:pt x="6859651" y="3296846"/>
                  <a:pt x="6859711" y="3296577"/>
                </a:cubicBezTo>
                <a:cubicBezTo>
                  <a:pt x="6859951" y="3295619"/>
                  <a:pt x="6860160" y="3294662"/>
                  <a:pt x="6860459" y="3293704"/>
                </a:cubicBezTo>
                <a:lnTo>
                  <a:pt x="6744595" y="3226795"/>
                </a:lnTo>
                <a:cubicBezTo>
                  <a:pt x="6736546" y="3236281"/>
                  <a:pt x="6724546" y="3242326"/>
                  <a:pt x="6711111" y="3242326"/>
                </a:cubicBezTo>
                <a:cubicBezTo>
                  <a:pt x="6697675" y="3242326"/>
                  <a:pt x="6685676" y="3236281"/>
                  <a:pt x="6677627" y="3226795"/>
                </a:cubicBezTo>
                <a:close/>
                <a:moveTo>
                  <a:pt x="11966376" y="3220122"/>
                </a:moveTo>
                <a:lnTo>
                  <a:pt x="11846442" y="3289365"/>
                </a:lnTo>
                <a:cubicBezTo>
                  <a:pt x="11848626" y="3295141"/>
                  <a:pt x="11849884" y="3301335"/>
                  <a:pt x="11849884" y="3307858"/>
                </a:cubicBezTo>
                <a:cubicBezTo>
                  <a:pt x="11849884" y="3311748"/>
                  <a:pt x="11849404" y="3315489"/>
                  <a:pt x="11848596" y="3319139"/>
                </a:cubicBezTo>
                <a:cubicBezTo>
                  <a:pt x="11848537" y="3319409"/>
                  <a:pt x="11848447" y="3319708"/>
                  <a:pt x="11848387" y="3319977"/>
                </a:cubicBezTo>
                <a:cubicBezTo>
                  <a:pt x="11848178" y="3320935"/>
                  <a:pt x="11847938" y="3321892"/>
                  <a:pt x="11847669" y="3322820"/>
                </a:cubicBezTo>
                <a:cubicBezTo>
                  <a:pt x="11847280" y="3324197"/>
                  <a:pt x="11846831" y="3325573"/>
                  <a:pt x="11846322" y="3326920"/>
                </a:cubicBezTo>
                <a:lnTo>
                  <a:pt x="11853265" y="3330929"/>
                </a:lnTo>
                <a:lnTo>
                  <a:pt x="11864534" y="3337445"/>
                </a:lnTo>
                <a:lnTo>
                  <a:pt x="11864516" y="3337452"/>
                </a:lnTo>
                <a:lnTo>
                  <a:pt x="11864546" y="3337452"/>
                </a:lnTo>
                <a:lnTo>
                  <a:pt x="11864534" y="3337445"/>
                </a:lnTo>
                <a:lnTo>
                  <a:pt x="11930765" y="3311094"/>
                </a:lnTo>
                <a:cubicBezTo>
                  <a:pt x="11999400" y="3293521"/>
                  <a:pt x="12073405" y="3302307"/>
                  <a:pt x="12136671" y="3337452"/>
                </a:cubicBezTo>
                <a:lnTo>
                  <a:pt x="12154894" y="3326920"/>
                </a:lnTo>
                <a:cubicBezTo>
                  <a:pt x="12154386" y="3325573"/>
                  <a:pt x="12153937" y="3324226"/>
                  <a:pt x="12153547" y="3322820"/>
                </a:cubicBezTo>
                <a:cubicBezTo>
                  <a:pt x="12153278" y="3321892"/>
                  <a:pt x="12153069" y="3320935"/>
                  <a:pt x="12152830" y="3319977"/>
                </a:cubicBezTo>
                <a:cubicBezTo>
                  <a:pt x="12152770" y="3319708"/>
                  <a:pt x="12152679" y="3319439"/>
                  <a:pt x="12152619" y="3319139"/>
                </a:cubicBezTo>
                <a:cubicBezTo>
                  <a:pt x="12151811" y="3315489"/>
                  <a:pt x="12151334" y="3311748"/>
                  <a:pt x="12151334" y="3307858"/>
                </a:cubicBezTo>
                <a:cubicBezTo>
                  <a:pt x="12151334" y="3301335"/>
                  <a:pt x="12152590" y="3295141"/>
                  <a:pt x="12154774" y="3289365"/>
                </a:cubicBezTo>
                <a:lnTo>
                  <a:pt x="12034841" y="3220122"/>
                </a:lnTo>
                <a:cubicBezTo>
                  <a:pt x="12026672" y="3229758"/>
                  <a:pt x="12014462" y="3235892"/>
                  <a:pt x="12000848" y="3235892"/>
                </a:cubicBezTo>
                <a:cubicBezTo>
                  <a:pt x="12000757" y="3235892"/>
                  <a:pt x="12000697" y="3235892"/>
                  <a:pt x="12000608" y="3235892"/>
                </a:cubicBezTo>
                <a:cubicBezTo>
                  <a:pt x="12000519" y="3235892"/>
                  <a:pt x="12000459" y="3235892"/>
                  <a:pt x="12000369" y="3235892"/>
                </a:cubicBezTo>
                <a:cubicBezTo>
                  <a:pt x="11986754" y="3235892"/>
                  <a:pt x="11974575" y="3229758"/>
                  <a:pt x="11966376" y="3220122"/>
                </a:cubicBezTo>
                <a:close/>
                <a:moveTo>
                  <a:pt x="11559236" y="3220122"/>
                </a:moveTo>
                <a:lnTo>
                  <a:pt x="11439302" y="3289365"/>
                </a:lnTo>
                <a:cubicBezTo>
                  <a:pt x="11441486" y="3295141"/>
                  <a:pt x="11442744" y="3301335"/>
                  <a:pt x="11442744" y="3307858"/>
                </a:cubicBezTo>
                <a:cubicBezTo>
                  <a:pt x="11442744" y="3311748"/>
                  <a:pt x="11442264" y="3315489"/>
                  <a:pt x="11441457" y="3319139"/>
                </a:cubicBezTo>
                <a:cubicBezTo>
                  <a:pt x="11441397" y="3319409"/>
                  <a:pt x="11441307" y="3319708"/>
                  <a:pt x="11441247" y="3319977"/>
                </a:cubicBezTo>
                <a:cubicBezTo>
                  <a:pt x="11441008" y="3320935"/>
                  <a:pt x="11440768" y="3321892"/>
                  <a:pt x="11440499" y="3322820"/>
                </a:cubicBezTo>
                <a:cubicBezTo>
                  <a:pt x="11440110" y="3324197"/>
                  <a:pt x="11439661" y="3325573"/>
                  <a:pt x="11439153" y="3326920"/>
                </a:cubicBezTo>
                <a:lnTo>
                  <a:pt x="11446095" y="3330929"/>
                </a:lnTo>
                <a:lnTo>
                  <a:pt x="11457376" y="3337452"/>
                </a:lnTo>
                <a:cubicBezTo>
                  <a:pt x="11541730" y="3290592"/>
                  <a:pt x="11645176" y="3290592"/>
                  <a:pt x="11729530" y="3337452"/>
                </a:cubicBezTo>
                <a:lnTo>
                  <a:pt x="11747754" y="3326920"/>
                </a:lnTo>
                <a:cubicBezTo>
                  <a:pt x="11747246" y="3325573"/>
                  <a:pt x="11746796" y="3324226"/>
                  <a:pt x="11746408" y="3322820"/>
                </a:cubicBezTo>
                <a:cubicBezTo>
                  <a:pt x="11746108" y="3321892"/>
                  <a:pt x="11745899" y="3320935"/>
                  <a:pt x="11745660" y="3319977"/>
                </a:cubicBezTo>
                <a:cubicBezTo>
                  <a:pt x="11745600" y="3319708"/>
                  <a:pt x="11745510" y="3319409"/>
                  <a:pt x="11745450" y="3319139"/>
                </a:cubicBezTo>
                <a:cubicBezTo>
                  <a:pt x="11744642" y="3315489"/>
                  <a:pt x="11744163" y="3311748"/>
                  <a:pt x="11744163" y="3307858"/>
                </a:cubicBezTo>
                <a:lnTo>
                  <a:pt x="11744193" y="3307858"/>
                </a:lnTo>
                <a:cubicBezTo>
                  <a:pt x="11744193" y="3301335"/>
                  <a:pt x="11745450" y="3295141"/>
                  <a:pt x="11747634" y="3289365"/>
                </a:cubicBezTo>
                <a:lnTo>
                  <a:pt x="11627701" y="3220122"/>
                </a:lnTo>
                <a:cubicBezTo>
                  <a:pt x="11619531" y="3229758"/>
                  <a:pt x="11607323" y="3235892"/>
                  <a:pt x="11593708" y="3235892"/>
                </a:cubicBezTo>
                <a:cubicBezTo>
                  <a:pt x="11593618" y="3235892"/>
                  <a:pt x="11593558" y="3235892"/>
                  <a:pt x="11593468" y="3235892"/>
                </a:cubicBezTo>
                <a:cubicBezTo>
                  <a:pt x="11593378" y="3235892"/>
                  <a:pt x="11593319" y="3235892"/>
                  <a:pt x="11593229" y="3235892"/>
                </a:cubicBezTo>
                <a:cubicBezTo>
                  <a:pt x="11579614" y="3235892"/>
                  <a:pt x="11567435" y="3229758"/>
                  <a:pt x="11559236" y="3220122"/>
                </a:cubicBezTo>
                <a:close/>
                <a:moveTo>
                  <a:pt x="10744866" y="3220122"/>
                </a:moveTo>
                <a:lnTo>
                  <a:pt x="10624932" y="3289365"/>
                </a:lnTo>
                <a:cubicBezTo>
                  <a:pt x="10627117" y="3295141"/>
                  <a:pt x="10628373" y="3301335"/>
                  <a:pt x="10628373" y="3307858"/>
                </a:cubicBezTo>
                <a:cubicBezTo>
                  <a:pt x="10628373" y="3311748"/>
                  <a:pt x="10627895" y="3315489"/>
                  <a:pt x="10627087" y="3319139"/>
                </a:cubicBezTo>
                <a:cubicBezTo>
                  <a:pt x="10627027" y="3319409"/>
                  <a:pt x="10626937" y="3319708"/>
                  <a:pt x="10626877" y="3319977"/>
                </a:cubicBezTo>
                <a:cubicBezTo>
                  <a:pt x="10626638" y="3320935"/>
                  <a:pt x="10626399" y="3321892"/>
                  <a:pt x="10626129" y="3322820"/>
                </a:cubicBezTo>
                <a:cubicBezTo>
                  <a:pt x="10625740" y="3324197"/>
                  <a:pt x="10625292" y="3325573"/>
                  <a:pt x="10624783" y="3326920"/>
                </a:cubicBezTo>
                <a:lnTo>
                  <a:pt x="10631725" y="3330929"/>
                </a:lnTo>
                <a:lnTo>
                  <a:pt x="10643006" y="3337452"/>
                </a:lnTo>
                <a:cubicBezTo>
                  <a:pt x="10727361" y="3290592"/>
                  <a:pt x="10830807" y="3290592"/>
                  <a:pt x="10915161" y="3337452"/>
                </a:cubicBezTo>
                <a:lnTo>
                  <a:pt x="10933385" y="3326920"/>
                </a:lnTo>
                <a:cubicBezTo>
                  <a:pt x="10932876" y="3325573"/>
                  <a:pt x="10932427" y="3324226"/>
                  <a:pt x="10932038" y="3322820"/>
                </a:cubicBezTo>
                <a:cubicBezTo>
                  <a:pt x="10931739" y="3321892"/>
                  <a:pt x="10931529" y="3320935"/>
                  <a:pt x="10931290" y="3319977"/>
                </a:cubicBezTo>
                <a:cubicBezTo>
                  <a:pt x="10931230" y="3319708"/>
                  <a:pt x="10931141" y="3319409"/>
                  <a:pt x="10931081" y="3319139"/>
                </a:cubicBezTo>
                <a:cubicBezTo>
                  <a:pt x="10930273" y="3315489"/>
                  <a:pt x="10929793" y="3311748"/>
                  <a:pt x="10929793" y="3307858"/>
                </a:cubicBezTo>
                <a:lnTo>
                  <a:pt x="10929823" y="3307858"/>
                </a:lnTo>
                <a:cubicBezTo>
                  <a:pt x="10929823" y="3301335"/>
                  <a:pt x="10931081" y="3295141"/>
                  <a:pt x="10933265" y="3289365"/>
                </a:cubicBezTo>
                <a:lnTo>
                  <a:pt x="10813331" y="3220122"/>
                </a:lnTo>
                <a:cubicBezTo>
                  <a:pt x="10805162" y="3229758"/>
                  <a:pt x="10792953" y="3235892"/>
                  <a:pt x="10779338" y="3235892"/>
                </a:cubicBezTo>
                <a:cubicBezTo>
                  <a:pt x="10779248" y="3235892"/>
                  <a:pt x="10779189" y="3235892"/>
                  <a:pt x="10779099" y="3235892"/>
                </a:cubicBezTo>
                <a:cubicBezTo>
                  <a:pt x="10779009" y="3235892"/>
                  <a:pt x="10778949" y="3235892"/>
                  <a:pt x="10778859" y="3235892"/>
                </a:cubicBezTo>
                <a:cubicBezTo>
                  <a:pt x="10765244" y="3235892"/>
                  <a:pt x="10753065" y="3229758"/>
                  <a:pt x="10744866" y="3220122"/>
                </a:cubicBezTo>
                <a:close/>
                <a:moveTo>
                  <a:pt x="9930466" y="3220122"/>
                </a:moveTo>
                <a:lnTo>
                  <a:pt x="9930466" y="3220152"/>
                </a:lnTo>
                <a:lnTo>
                  <a:pt x="9810533" y="3289395"/>
                </a:lnTo>
                <a:cubicBezTo>
                  <a:pt x="9812718" y="3295170"/>
                  <a:pt x="9813974" y="3301365"/>
                  <a:pt x="9813974" y="3307888"/>
                </a:cubicBezTo>
                <a:cubicBezTo>
                  <a:pt x="9813974" y="3311778"/>
                  <a:pt x="9813496" y="3315519"/>
                  <a:pt x="9812688" y="3319169"/>
                </a:cubicBezTo>
                <a:cubicBezTo>
                  <a:pt x="9812628" y="3319439"/>
                  <a:pt x="9812538" y="3319738"/>
                  <a:pt x="9812478" y="3320007"/>
                </a:cubicBezTo>
                <a:cubicBezTo>
                  <a:pt x="9812238" y="3320965"/>
                  <a:pt x="9811999" y="3321922"/>
                  <a:pt x="9811730" y="3322850"/>
                </a:cubicBezTo>
                <a:cubicBezTo>
                  <a:pt x="9811341" y="3324226"/>
                  <a:pt x="9810892" y="3325603"/>
                  <a:pt x="9810383" y="3326950"/>
                </a:cubicBezTo>
                <a:lnTo>
                  <a:pt x="9817326" y="3330959"/>
                </a:lnTo>
                <a:lnTo>
                  <a:pt x="9828606" y="3337482"/>
                </a:lnTo>
                <a:cubicBezTo>
                  <a:pt x="9912961" y="3290622"/>
                  <a:pt x="10016407" y="3290622"/>
                  <a:pt x="10100762" y="3337482"/>
                </a:cubicBezTo>
                <a:lnTo>
                  <a:pt x="10118985" y="3326950"/>
                </a:lnTo>
                <a:cubicBezTo>
                  <a:pt x="10118476" y="3325603"/>
                  <a:pt x="10118028" y="3324256"/>
                  <a:pt x="10117638" y="3322850"/>
                </a:cubicBezTo>
                <a:cubicBezTo>
                  <a:pt x="10117369" y="3321922"/>
                  <a:pt x="10117160" y="3320965"/>
                  <a:pt x="10116920" y="3320007"/>
                </a:cubicBezTo>
                <a:cubicBezTo>
                  <a:pt x="10116860" y="3319708"/>
                  <a:pt x="10116770" y="3319439"/>
                  <a:pt x="10116710" y="3319139"/>
                </a:cubicBezTo>
                <a:cubicBezTo>
                  <a:pt x="10115902" y="3315489"/>
                  <a:pt x="10115424" y="3311748"/>
                  <a:pt x="10115424" y="3307858"/>
                </a:cubicBezTo>
                <a:cubicBezTo>
                  <a:pt x="10115424" y="3301335"/>
                  <a:pt x="10116681" y="3295141"/>
                  <a:pt x="10118865" y="3289365"/>
                </a:cubicBezTo>
                <a:lnTo>
                  <a:pt x="9998932" y="3220122"/>
                </a:lnTo>
                <a:cubicBezTo>
                  <a:pt x="9990763" y="3229758"/>
                  <a:pt x="9978554" y="3235892"/>
                  <a:pt x="9964938" y="3235892"/>
                </a:cubicBezTo>
                <a:cubicBezTo>
                  <a:pt x="9964848" y="3235892"/>
                  <a:pt x="9964789" y="3235892"/>
                  <a:pt x="9964699" y="3235892"/>
                </a:cubicBezTo>
                <a:cubicBezTo>
                  <a:pt x="9964610" y="3235892"/>
                  <a:pt x="9964550" y="3235892"/>
                  <a:pt x="9964460" y="3235892"/>
                </a:cubicBezTo>
                <a:cubicBezTo>
                  <a:pt x="9950844" y="3235892"/>
                  <a:pt x="9938665" y="3229758"/>
                  <a:pt x="9930466" y="3220122"/>
                </a:cubicBezTo>
                <a:close/>
                <a:moveTo>
                  <a:pt x="9116097" y="3220122"/>
                </a:moveTo>
                <a:lnTo>
                  <a:pt x="8996163" y="3289365"/>
                </a:lnTo>
                <a:cubicBezTo>
                  <a:pt x="8998347" y="3295141"/>
                  <a:pt x="8999605" y="3301335"/>
                  <a:pt x="8999605" y="3307858"/>
                </a:cubicBezTo>
                <a:cubicBezTo>
                  <a:pt x="8999605" y="3311748"/>
                  <a:pt x="8999125" y="3315489"/>
                  <a:pt x="8998317" y="3319139"/>
                </a:cubicBezTo>
                <a:cubicBezTo>
                  <a:pt x="8998258" y="3319409"/>
                  <a:pt x="8998168" y="3319708"/>
                  <a:pt x="8998108" y="3319977"/>
                </a:cubicBezTo>
                <a:cubicBezTo>
                  <a:pt x="8997869" y="3320935"/>
                  <a:pt x="8997629" y="3321892"/>
                  <a:pt x="8997360" y="3322820"/>
                </a:cubicBezTo>
                <a:cubicBezTo>
                  <a:pt x="8996971" y="3324197"/>
                  <a:pt x="8996522" y="3325573"/>
                  <a:pt x="8996013" y="3326920"/>
                </a:cubicBezTo>
                <a:lnTo>
                  <a:pt x="9002956" y="3330929"/>
                </a:lnTo>
                <a:lnTo>
                  <a:pt x="9014237" y="3337452"/>
                </a:lnTo>
                <a:cubicBezTo>
                  <a:pt x="9098591" y="3290592"/>
                  <a:pt x="9202037" y="3290592"/>
                  <a:pt x="9286392" y="3337452"/>
                </a:cubicBezTo>
                <a:lnTo>
                  <a:pt x="9304615" y="3326920"/>
                </a:lnTo>
                <a:cubicBezTo>
                  <a:pt x="9304107" y="3325573"/>
                  <a:pt x="9303658" y="3324226"/>
                  <a:pt x="9303269" y="3322820"/>
                </a:cubicBezTo>
                <a:cubicBezTo>
                  <a:pt x="9302999" y="3321892"/>
                  <a:pt x="9302790" y="3320935"/>
                  <a:pt x="9302551" y="3319977"/>
                </a:cubicBezTo>
                <a:cubicBezTo>
                  <a:pt x="9302491" y="3319708"/>
                  <a:pt x="9302401" y="3319439"/>
                  <a:pt x="9302341" y="3319139"/>
                </a:cubicBezTo>
                <a:cubicBezTo>
                  <a:pt x="9301533" y="3315489"/>
                  <a:pt x="9301055" y="3311748"/>
                  <a:pt x="9301055" y="3307858"/>
                </a:cubicBezTo>
                <a:cubicBezTo>
                  <a:pt x="9301055" y="3301335"/>
                  <a:pt x="9302311" y="3295141"/>
                  <a:pt x="9304495" y="3289365"/>
                </a:cubicBezTo>
                <a:lnTo>
                  <a:pt x="9184562" y="3220122"/>
                </a:lnTo>
                <a:cubicBezTo>
                  <a:pt x="9176393" y="3229758"/>
                  <a:pt x="9164184" y="3235892"/>
                  <a:pt x="9150569" y="3235892"/>
                </a:cubicBezTo>
                <a:cubicBezTo>
                  <a:pt x="9150479" y="3235892"/>
                  <a:pt x="9150419" y="3235892"/>
                  <a:pt x="9150329" y="3235892"/>
                </a:cubicBezTo>
                <a:cubicBezTo>
                  <a:pt x="9150239" y="3235892"/>
                  <a:pt x="9150179" y="3235892"/>
                  <a:pt x="9150090" y="3235892"/>
                </a:cubicBezTo>
                <a:cubicBezTo>
                  <a:pt x="9136475" y="3235892"/>
                  <a:pt x="9124296" y="3229758"/>
                  <a:pt x="9116097" y="3220122"/>
                </a:cubicBezTo>
                <a:close/>
                <a:moveTo>
                  <a:pt x="8301698" y="3220122"/>
                </a:moveTo>
                <a:lnTo>
                  <a:pt x="8181764" y="3289365"/>
                </a:lnTo>
                <a:cubicBezTo>
                  <a:pt x="8183948" y="3295141"/>
                  <a:pt x="8185205" y="3301335"/>
                  <a:pt x="8185205" y="3307858"/>
                </a:cubicBezTo>
                <a:cubicBezTo>
                  <a:pt x="8185205" y="3311748"/>
                  <a:pt x="8184726" y="3315489"/>
                  <a:pt x="8183918" y="3319139"/>
                </a:cubicBezTo>
                <a:cubicBezTo>
                  <a:pt x="8183858" y="3319409"/>
                  <a:pt x="8183768" y="3319708"/>
                  <a:pt x="8183708" y="3319977"/>
                </a:cubicBezTo>
                <a:cubicBezTo>
                  <a:pt x="8183499" y="3320935"/>
                  <a:pt x="8183260" y="3321892"/>
                  <a:pt x="8182990" y="3322820"/>
                </a:cubicBezTo>
                <a:cubicBezTo>
                  <a:pt x="8182602" y="3324197"/>
                  <a:pt x="8182152" y="3325573"/>
                  <a:pt x="8181644" y="3326920"/>
                </a:cubicBezTo>
                <a:lnTo>
                  <a:pt x="8188586" y="3330929"/>
                </a:lnTo>
                <a:lnTo>
                  <a:pt x="8199868" y="3337452"/>
                </a:lnTo>
                <a:cubicBezTo>
                  <a:pt x="8284222" y="3290592"/>
                  <a:pt x="8387668" y="3290592"/>
                  <a:pt x="8472022" y="3337452"/>
                </a:cubicBezTo>
                <a:lnTo>
                  <a:pt x="8490246" y="3326920"/>
                </a:lnTo>
                <a:cubicBezTo>
                  <a:pt x="8489737" y="3325573"/>
                  <a:pt x="8489288" y="3324226"/>
                  <a:pt x="8488899" y="3322820"/>
                </a:cubicBezTo>
                <a:cubicBezTo>
                  <a:pt x="8488630" y="3321892"/>
                  <a:pt x="8488420" y="3320935"/>
                  <a:pt x="8488181" y="3319977"/>
                </a:cubicBezTo>
                <a:cubicBezTo>
                  <a:pt x="8488121" y="3319708"/>
                  <a:pt x="8488031" y="3319439"/>
                  <a:pt x="8487972" y="3319139"/>
                </a:cubicBezTo>
                <a:cubicBezTo>
                  <a:pt x="8487164" y="3315489"/>
                  <a:pt x="8486684" y="3311748"/>
                  <a:pt x="8486684" y="3307858"/>
                </a:cubicBezTo>
                <a:cubicBezTo>
                  <a:pt x="8486684" y="3301335"/>
                  <a:pt x="8487942" y="3295141"/>
                  <a:pt x="8490126" y="3289365"/>
                </a:cubicBezTo>
                <a:lnTo>
                  <a:pt x="8370192" y="3220122"/>
                </a:lnTo>
                <a:cubicBezTo>
                  <a:pt x="8362023" y="3229758"/>
                  <a:pt x="8349814" y="3235892"/>
                  <a:pt x="8336199" y="3235892"/>
                </a:cubicBezTo>
                <a:cubicBezTo>
                  <a:pt x="8336110" y="3235892"/>
                  <a:pt x="8336050" y="3235892"/>
                  <a:pt x="8335960" y="3235892"/>
                </a:cubicBezTo>
                <a:cubicBezTo>
                  <a:pt x="8335870" y="3235892"/>
                  <a:pt x="8335810" y="3235892"/>
                  <a:pt x="8335720" y="3235892"/>
                </a:cubicBezTo>
                <a:cubicBezTo>
                  <a:pt x="8322105" y="3235892"/>
                  <a:pt x="8309927" y="3229758"/>
                  <a:pt x="8301727" y="3220122"/>
                </a:cubicBezTo>
                <a:close/>
                <a:moveTo>
                  <a:pt x="7894528" y="3220122"/>
                </a:moveTo>
                <a:lnTo>
                  <a:pt x="7894541" y="3220132"/>
                </a:lnTo>
                <a:lnTo>
                  <a:pt x="7774624" y="3289365"/>
                </a:lnTo>
                <a:cubicBezTo>
                  <a:pt x="7776808" y="3295141"/>
                  <a:pt x="7778065" y="3301335"/>
                  <a:pt x="7778065" y="3307858"/>
                </a:cubicBezTo>
                <a:cubicBezTo>
                  <a:pt x="7778065" y="3311748"/>
                  <a:pt x="7777586" y="3315489"/>
                  <a:pt x="7776778" y="3319139"/>
                </a:cubicBezTo>
                <a:cubicBezTo>
                  <a:pt x="7776718" y="3319409"/>
                  <a:pt x="7776628" y="3319708"/>
                  <a:pt x="7776569" y="3319977"/>
                </a:cubicBezTo>
                <a:cubicBezTo>
                  <a:pt x="7776330" y="3320935"/>
                  <a:pt x="7776090" y="3321892"/>
                  <a:pt x="7775821" y="3322820"/>
                </a:cubicBezTo>
                <a:cubicBezTo>
                  <a:pt x="7775432" y="3324197"/>
                  <a:pt x="7774983" y="3325573"/>
                  <a:pt x="7774474" y="3326920"/>
                </a:cubicBezTo>
                <a:lnTo>
                  <a:pt x="7781417" y="3330929"/>
                </a:lnTo>
                <a:lnTo>
                  <a:pt x="7792698" y="3337452"/>
                </a:lnTo>
                <a:cubicBezTo>
                  <a:pt x="7877052" y="3290592"/>
                  <a:pt x="7980498" y="3290592"/>
                  <a:pt x="8064852" y="3337452"/>
                </a:cubicBezTo>
                <a:lnTo>
                  <a:pt x="8083076" y="3326920"/>
                </a:lnTo>
                <a:cubicBezTo>
                  <a:pt x="8082567" y="3325573"/>
                  <a:pt x="8082118" y="3324226"/>
                  <a:pt x="8081730" y="3322820"/>
                </a:cubicBezTo>
                <a:cubicBezTo>
                  <a:pt x="8081430" y="3321892"/>
                  <a:pt x="8081220" y="3320935"/>
                  <a:pt x="8080982" y="3319977"/>
                </a:cubicBezTo>
                <a:cubicBezTo>
                  <a:pt x="8080922" y="3319708"/>
                  <a:pt x="8080832" y="3319409"/>
                  <a:pt x="8080772" y="3319139"/>
                </a:cubicBezTo>
                <a:cubicBezTo>
                  <a:pt x="8079964" y="3315489"/>
                  <a:pt x="8079485" y="3311748"/>
                  <a:pt x="8079485" y="3307858"/>
                </a:cubicBezTo>
                <a:cubicBezTo>
                  <a:pt x="8079485" y="3301335"/>
                  <a:pt x="8080742" y="3295141"/>
                  <a:pt x="8082926" y="3289365"/>
                </a:cubicBezTo>
                <a:lnTo>
                  <a:pt x="7962992" y="3220122"/>
                </a:lnTo>
                <a:cubicBezTo>
                  <a:pt x="7954823" y="3229758"/>
                  <a:pt x="7942615" y="3235892"/>
                  <a:pt x="7929000" y="3235892"/>
                </a:cubicBezTo>
                <a:cubicBezTo>
                  <a:pt x="7928910" y="3235892"/>
                  <a:pt x="7928850" y="3235892"/>
                  <a:pt x="7928760" y="3235892"/>
                </a:cubicBezTo>
                <a:cubicBezTo>
                  <a:pt x="7928670" y="3235892"/>
                  <a:pt x="7928610" y="3235892"/>
                  <a:pt x="7928520" y="3235892"/>
                </a:cubicBezTo>
                <a:cubicBezTo>
                  <a:pt x="7921713" y="3235892"/>
                  <a:pt x="7915265" y="3234359"/>
                  <a:pt x="7909494" y="3231621"/>
                </a:cubicBezTo>
                <a:lnTo>
                  <a:pt x="7894541" y="3220132"/>
                </a:lnTo>
                <a:lnTo>
                  <a:pt x="7894558" y="3220122"/>
                </a:lnTo>
                <a:close/>
                <a:moveTo>
                  <a:pt x="6265818" y="3220122"/>
                </a:moveTo>
                <a:lnTo>
                  <a:pt x="6265818" y="3220152"/>
                </a:lnTo>
                <a:lnTo>
                  <a:pt x="6145884" y="3289395"/>
                </a:lnTo>
                <a:cubicBezTo>
                  <a:pt x="6148069" y="3295170"/>
                  <a:pt x="6149326" y="3301365"/>
                  <a:pt x="6149326" y="3307888"/>
                </a:cubicBezTo>
                <a:cubicBezTo>
                  <a:pt x="6149326" y="3311778"/>
                  <a:pt x="6148847" y="3315519"/>
                  <a:pt x="6148039" y="3319169"/>
                </a:cubicBezTo>
                <a:cubicBezTo>
                  <a:pt x="6147980" y="3319439"/>
                  <a:pt x="6147890" y="3319738"/>
                  <a:pt x="6147830" y="3320007"/>
                </a:cubicBezTo>
                <a:cubicBezTo>
                  <a:pt x="6147590" y="3320965"/>
                  <a:pt x="6147351" y="3321922"/>
                  <a:pt x="6147082" y="3322850"/>
                </a:cubicBezTo>
                <a:cubicBezTo>
                  <a:pt x="6146692" y="3324226"/>
                  <a:pt x="6146244" y="3325603"/>
                  <a:pt x="6145735" y="3326950"/>
                </a:cubicBezTo>
                <a:lnTo>
                  <a:pt x="6152677" y="3330959"/>
                </a:lnTo>
                <a:lnTo>
                  <a:pt x="6163958" y="3337482"/>
                </a:lnTo>
                <a:cubicBezTo>
                  <a:pt x="6248313" y="3290622"/>
                  <a:pt x="6351759" y="3290622"/>
                  <a:pt x="6436113" y="3337482"/>
                </a:cubicBezTo>
                <a:lnTo>
                  <a:pt x="6454337" y="3326950"/>
                </a:lnTo>
                <a:cubicBezTo>
                  <a:pt x="6453828" y="3325603"/>
                  <a:pt x="6453379" y="3324256"/>
                  <a:pt x="6452990" y="3322850"/>
                </a:cubicBezTo>
                <a:cubicBezTo>
                  <a:pt x="6452721" y="3321922"/>
                  <a:pt x="6452511" y="3320965"/>
                  <a:pt x="6452272" y="3320007"/>
                </a:cubicBezTo>
                <a:cubicBezTo>
                  <a:pt x="6452212" y="3319708"/>
                  <a:pt x="6452122" y="3319439"/>
                  <a:pt x="6452062" y="3319139"/>
                </a:cubicBezTo>
                <a:cubicBezTo>
                  <a:pt x="6451254" y="3315489"/>
                  <a:pt x="6450776" y="3311748"/>
                  <a:pt x="6450776" y="3307858"/>
                </a:cubicBezTo>
                <a:cubicBezTo>
                  <a:pt x="6450776" y="3301335"/>
                  <a:pt x="6452032" y="3295141"/>
                  <a:pt x="6454217" y="3289365"/>
                </a:cubicBezTo>
                <a:lnTo>
                  <a:pt x="6334283" y="3220122"/>
                </a:lnTo>
                <a:cubicBezTo>
                  <a:pt x="6326114" y="3229758"/>
                  <a:pt x="6313906" y="3235892"/>
                  <a:pt x="6300290" y="3235892"/>
                </a:cubicBezTo>
                <a:cubicBezTo>
                  <a:pt x="6300200" y="3235892"/>
                  <a:pt x="6300140" y="3235892"/>
                  <a:pt x="6300051" y="3235892"/>
                </a:cubicBezTo>
                <a:cubicBezTo>
                  <a:pt x="6299961" y="3235892"/>
                  <a:pt x="6299901" y="3235892"/>
                  <a:pt x="6299812" y="3235892"/>
                </a:cubicBezTo>
                <a:cubicBezTo>
                  <a:pt x="6286196" y="3235892"/>
                  <a:pt x="6274017" y="3229758"/>
                  <a:pt x="6265818" y="3220122"/>
                </a:cubicBezTo>
                <a:close/>
                <a:moveTo>
                  <a:pt x="5451448" y="3220122"/>
                </a:moveTo>
                <a:lnTo>
                  <a:pt x="5331515" y="3289365"/>
                </a:lnTo>
                <a:cubicBezTo>
                  <a:pt x="5333699" y="3295141"/>
                  <a:pt x="5334956" y="3301335"/>
                  <a:pt x="5334956" y="3307858"/>
                </a:cubicBezTo>
                <a:cubicBezTo>
                  <a:pt x="5334956" y="3311748"/>
                  <a:pt x="5334477" y="3315489"/>
                  <a:pt x="5333669" y="3319139"/>
                </a:cubicBezTo>
                <a:cubicBezTo>
                  <a:pt x="5333610" y="3319409"/>
                  <a:pt x="5333520" y="3319708"/>
                  <a:pt x="5333460" y="3319977"/>
                </a:cubicBezTo>
                <a:cubicBezTo>
                  <a:pt x="5333221" y="3320935"/>
                  <a:pt x="5332981" y="3321892"/>
                  <a:pt x="5332712" y="3322820"/>
                </a:cubicBezTo>
                <a:cubicBezTo>
                  <a:pt x="5332323" y="3324197"/>
                  <a:pt x="5331875" y="3325573"/>
                  <a:pt x="5331365" y="3326920"/>
                </a:cubicBezTo>
                <a:lnTo>
                  <a:pt x="5338308" y="3330929"/>
                </a:lnTo>
                <a:lnTo>
                  <a:pt x="5349589" y="3337452"/>
                </a:lnTo>
                <a:cubicBezTo>
                  <a:pt x="5433943" y="3290592"/>
                  <a:pt x="5537390" y="3290592"/>
                  <a:pt x="5621743" y="3337452"/>
                </a:cubicBezTo>
                <a:lnTo>
                  <a:pt x="5639967" y="3326920"/>
                </a:lnTo>
                <a:cubicBezTo>
                  <a:pt x="5639458" y="3325573"/>
                  <a:pt x="5639009" y="3324226"/>
                  <a:pt x="5638620" y="3322820"/>
                </a:cubicBezTo>
                <a:cubicBezTo>
                  <a:pt x="5638352" y="3321892"/>
                  <a:pt x="5638143" y="3320935"/>
                  <a:pt x="5637902" y="3319977"/>
                </a:cubicBezTo>
                <a:cubicBezTo>
                  <a:pt x="5637842" y="3319708"/>
                  <a:pt x="5637754" y="3319439"/>
                  <a:pt x="5637693" y="3319139"/>
                </a:cubicBezTo>
                <a:cubicBezTo>
                  <a:pt x="5636885" y="3315489"/>
                  <a:pt x="5636406" y="3311748"/>
                  <a:pt x="5636406" y="3307858"/>
                </a:cubicBezTo>
                <a:cubicBezTo>
                  <a:pt x="5636406" y="3301335"/>
                  <a:pt x="5637663" y="3295141"/>
                  <a:pt x="5639847" y="3289365"/>
                </a:cubicBezTo>
                <a:lnTo>
                  <a:pt x="5519914" y="3220122"/>
                </a:lnTo>
                <a:cubicBezTo>
                  <a:pt x="5511745" y="3229758"/>
                  <a:pt x="5499536" y="3235892"/>
                  <a:pt x="5485920" y="3235892"/>
                </a:cubicBezTo>
                <a:cubicBezTo>
                  <a:pt x="5485831" y="3235892"/>
                  <a:pt x="5485771" y="3235892"/>
                  <a:pt x="5485682" y="3235892"/>
                </a:cubicBezTo>
                <a:cubicBezTo>
                  <a:pt x="5485591" y="3235892"/>
                  <a:pt x="5485532" y="3235892"/>
                  <a:pt x="5485442" y="3235892"/>
                </a:cubicBezTo>
                <a:cubicBezTo>
                  <a:pt x="5471827" y="3235892"/>
                  <a:pt x="5459648" y="3229758"/>
                  <a:pt x="5451448" y="3220122"/>
                </a:cubicBezTo>
                <a:close/>
                <a:moveTo>
                  <a:pt x="4637080" y="3220122"/>
                </a:moveTo>
                <a:lnTo>
                  <a:pt x="4637080" y="3220152"/>
                </a:lnTo>
                <a:lnTo>
                  <a:pt x="4517145" y="3289395"/>
                </a:lnTo>
                <a:cubicBezTo>
                  <a:pt x="4519330" y="3295170"/>
                  <a:pt x="4520586" y="3301365"/>
                  <a:pt x="4520586" y="3307888"/>
                </a:cubicBezTo>
                <a:cubicBezTo>
                  <a:pt x="4520586" y="3311778"/>
                  <a:pt x="4520108" y="3315519"/>
                  <a:pt x="4519300" y="3319169"/>
                </a:cubicBezTo>
                <a:cubicBezTo>
                  <a:pt x="4519240" y="3319439"/>
                  <a:pt x="4519150" y="3319738"/>
                  <a:pt x="4519091" y="3320007"/>
                </a:cubicBezTo>
                <a:cubicBezTo>
                  <a:pt x="4518851" y="3320965"/>
                  <a:pt x="4518611" y="3321922"/>
                  <a:pt x="4518343" y="3322850"/>
                </a:cubicBezTo>
                <a:cubicBezTo>
                  <a:pt x="4517954" y="3324226"/>
                  <a:pt x="4517504" y="3325603"/>
                  <a:pt x="4516995" y="3326950"/>
                </a:cubicBezTo>
                <a:lnTo>
                  <a:pt x="4523938" y="3330959"/>
                </a:lnTo>
                <a:lnTo>
                  <a:pt x="4535219" y="3337482"/>
                </a:lnTo>
                <a:cubicBezTo>
                  <a:pt x="4619573" y="3290622"/>
                  <a:pt x="4723019" y="3290622"/>
                  <a:pt x="4807375" y="3337482"/>
                </a:cubicBezTo>
                <a:lnTo>
                  <a:pt x="4825598" y="3326950"/>
                </a:lnTo>
                <a:cubicBezTo>
                  <a:pt x="4825089" y="3325603"/>
                  <a:pt x="4824640" y="3324256"/>
                  <a:pt x="4824251" y="3322850"/>
                </a:cubicBezTo>
                <a:cubicBezTo>
                  <a:pt x="4823981" y="3321922"/>
                  <a:pt x="4823772" y="3320965"/>
                  <a:pt x="4823533" y="3320007"/>
                </a:cubicBezTo>
                <a:cubicBezTo>
                  <a:pt x="4823474" y="3319708"/>
                  <a:pt x="4823383" y="3319439"/>
                  <a:pt x="4823323" y="3319139"/>
                </a:cubicBezTo>
                <a:cubicBezTo>
                  <a:pt x="4822516" y="3315489"/>
                  <a:pt x="4822036" y="3311748"/>
                  <a:pt x="4822036" y="3307858"/>
                </a:cubicBezTo>
                <a:cubicBezTo>
                  <a:pt x="4822036" y="3301335"/>
                  <a:pt x="4823294" y="3295141"/>
                  <a:pt x="4825478" y="3289365"/>
                </a:cubicBezTo>
                <a:lnTo>
                  <a:pt x="4705544" y="3220122"/>
                </a:lnTo>
                <a:cubicBezTo>
                  <a:pt x="4697375" y="3229758"/>
                  <a:pt x="4685167" y="3235892"/>
                  <a:pt x="4671552" y="3235892"/>
                </a:cubicBezTo>
                <a:cubicBezTo>
                  <a:pt x="4671461" y="3235892"/>
                  <a:pt x="4671402" y="3235892"/>
                  <a:pt x="4671311" y="3235892"/>
                </a:cubicBezTo>
                <a:cubicBezTo>
                  <a:pt x="4671222" y="3235892"/>
                  <a:pt x="4671163" y="3235892"/>
                  <a:pt x="4671072" y="3235892"/>
                </a:cubicBezTo>
                <a:cubicBezTo>
                  <a:pt x="4657457" y="3235892"/>
                  <a:pt x="4645278" y="3229758"/>
                  <a:pt x="4637080" y="3220122"/>
                </a:cubicBezTo>
                <a:close/>
                <a:moveTo>
                  <a:pt x="3822709" y="3220122"/>
                </a:moveTo>
                <a:lnTo>
                  <a:pt x="3702775" y="3289365"/>
                </a:lnTo>
                <a:cubicBezTo>
                  <a:pt x="3704960" y="3295141"/>
                  <a:pt x="3706217" y="3301335"/>
                  <a:pt x="3706217" y="3307858"/>
                </a:cubicBezTo>
                <a:cubicBezTo>
                  <a:pt x="3706217" y="3311748"/>
                  <a:pt x="3705738" y="3315489"/>
                  <a:pt x="3704930" y="3319139"/>
                </a:cubicBezTo>
                <a:cubicBezTo>
                  <a:pt x="3704870" y="3319409"/>
                  <a:pt x="3704780" y="3319708"/>
                  <a:pt x="3704720" y="3319977"/>
                </a:cubicBezTo>
                <a:cubicBezTo>
                  <a:pt x="3704481" y="3320935"/>
                  <a:pt x="3704241" y="3321892"/>
                  <a:pt x="3703972" y="3322820"/>
                </a:cubicBezTo>
                <a:cubicBezTo>
                  <a:pt x="3703583" y="3324197"/>
                  <a:pt x="3703134" y="3325573"/>
                  <a:pt x="3702626" y="3326920"/>
                </a:cubicBezTo>
                <a:lnTo>
                  <a:pt x="3709568" y="3330929"/>
                </a:lnTo>
                <a:lnTo>
                  <a:pt x="3720849" y="3337452"/>
                </a:lnTo>
                <a:cubicBezTo>
                  <a:pt x="3805204" y="3290592"/>
                  <a:pt x="3908650" y="3290592"/>
                  <a:pt x="3993004" y="3337452"/>
                </a:cubicBezTo>
                <a:lnTo>
                  <a:pt x="4011228" y="3326920"/>
                </a:lnTo>
                <a:cubicBezTo>
                  <a:pt x="4010719" y="3325573"/>
                  <a:pt x="4010270" y="3324226"/>
                  <a:pt x="4009881" y="3322820"/>
                </a:cubicBezTo>
                <a:cubicBezTo>
                  <a:pt x="4009612" y="3321892"/>
                  <a:pt x="4009402" y="3320935"/>
                  <a:pt x="4009163" y="3319977"/>
                </a:cubicBezTo>
                <a:cubicBezTo>
                  <a:pt x="4009103" y="3319708"/>
                  <a:pt x="4009013" y="3319439"/>
                  <a:pt x="4008953" y="3319139"/>
                </a:cubicBezTo>
                <a:cubicBezTo>
                  <a:pt x="4008145" y="3315489"/>
                  <a:pt x="4007667" y="3311748"/>
                  <a:pt x="4007667" y="3307858"/>
                </a:cubicBezTo>
                <a:cubicBezTo>
                  <a:pt x="4007667" y="3301335"/>
                  <a:pt x="4008924" y="3295141"/>
                  <a:pt x="4011108" y="3289365"/>
                </a:cubicBezTo>
                <a:lnTo>
                  <a:pt x="3891174" y="3220122"/>
                </a:lnTo>
                <a:cubicBezTo>
                  <a:pt x="3883005" y="3229758"/>
                  <a:pt x="3870796" y="3235892"/>
                  <a:pt x="3857181" y="3235892"/>
                </a:cubicBezTo>
                <a:cubicBezTo>
                  <a:pt x="3857091" y="3235892"/>
                  <a:pt x="3857031" y="3235892"/>
                  <a:pt x="3856942" y="3235892"/>
                </a:cubicBezTo>
                <a:cubicBezTo>
                  <a:pt x="3856852" y="3235892"/>
                  <a:pt x="3856792" y="3235892"/>
                  <a:pt x="3856702" y="3235892"/>
                </a:cubicBezTo>
                <a:cubicBezTo>
                  <a:pt x="3843087" y="3235892"/>
                  <a:pt x="3830908" y="3229758"/>
                  <a:pt x="3822709" y="3220122"/>
                </a:cubicBezTo>
                <a:close/>
                <a:moveTo>
                  <a:pt x="3008309" y="3220122"/>
                </a:moveTo>
                <a:lnTo>
                  <a:pt x="2888376" y="3289365"/>
                </a:lnTo>
                <a:cubicBezTo>
                  <a:pt x="2890560" y="3295141"/>
                  <a:pt x="2891817" y="3301335"/>
                  <a:pt x="2891817" y="3307858"/>
                </a:cubicBezTo>
                <a:cubicBezTo>
                  <a:pt x="2891817" y="3311748"/>
                  <a:pt x="2891338" y="3315489"/>
                  <a:pt x="2890530" y="3319139"/>
                </a:cubicBezTo>
                <a:cubicBezTo>
                  <a:pt x="2890470" y="3319409"/>
                  <a:pt x="2890381" y="3319708"/>
                  <a:pt x="2890321" y="3319977"/>
                </a:cubicBezTo>
                <a:cubicBezTo>
                  <a:pt x="2890111" y="3320935"/>
                  <a:pt x="2889872" y="3321892"/>
                  <a:pt x="2889603" y="3322820"/>
                </a:cubicBezTo>
                <a:cubicBezTo>
                  <a:pt x="2889214" y="3324197"/>
                  <a:pt x="2888765" y="3325573"/>
                  <a:pt x="2888256" y="3326920"/>
                </a:cubicBezTo>
                <a:lnTo>
                  <a:pt x="2895198" y="3330929"/>
                </a:lnTo>
                <a:lnTo>
                  <a:pt x="2906479" y="3337452"/>
                </a:lnTo>
                <a:cubicBezTo>
                  <a:pt x="2990834" y="3290592"/>
                  <a:pt x="3094280" y="3290592"/>
                  <a:pt x="3178634" y="3337452"/>
                </a:cubicBezTo>
                <a:lnTo>
                  <a:pt x="3196858" y="3326920"/>
                </a:lnTo>
                <a:cubicBezTo>
                  <a:pt x="3196349" y="3325573"/>
                  <a:pt x="3195900" y="3324226"/>
                  <a:pt x="3195511" y="3322820"/>
                </a:cubicBezTo>
                <a:cubicBezTo>
                  <a:pt x="3195242" y="3321892"/>
                  <a:pt x="3195033" y="3320935"/>
                  <a:pt x="3194793" y="3319977"/>
                </a:cubicBezTo>
                <a:cubicBezTo>
                  <a:pt x="3194733" y="3319708"/>
                  <a:pt x="3194643" y="3319439"/>
                  <a:pt x="3194584" y="3319139"/>
                </a:cubicBezTo>
                <a:cubicBezTo>
                  <a:pt x="3193776" y="3315489"/>
                  <a:pt x="3193297" y="3311748"/>
                  <a:pt x="3193297" y="3307858"/>
                </a:cubicBezTo>
                <a:cubicBezTo>
                  <a:pt x="3193297" y="3301335"/>
                  <a:pt x="3194554" y="3295141"/>
                  <a:pt x="3196738" y="3289365"/>
                </a:cubicBezTo>
                <a:lnTo>
                  <a:pt x="3076804" y="3220122"/>
                </a:lnTo>
                <a:cubicBezTo>
                  <a:pt x="3068635" y="3229758"/>
                  <a:pt x="3056426" y="3235892"/>
                  <a:pt x="3042811" y="3235892"/>
                </a:cubicBezTo>
                <a:cubicBezTo>
                  <a:pt x="3042722" y="3235892"/>
                  <a:pt x="3042662" y="3235892"/>
                  <a:pt x="3042572" y="3235892"/>
                </a:cubicBezTo>
                <a:cubicBezTo>
                  <a:pt x="3042482" y="3235892"/>
                  <a:pt x="3042422" y="3235892"/>
                  <a:pt x="3042332" y="3235892"/>
                </a:cubicBezTo>
                <a:cubicBezTo>
                  <a:pt x="3028717" y="3235892"/>
                  <a:pt x="3016538" y="3229758"/>
                  <a:pt x="3008339" y="3220122"/>
                </a:cubicBezTo>
                <a:close/>
                <a:moveTo>
                  <a:pt x="2601169" y="3220122"/>
                </a:moveTo>
                <a:lnTo>
                  <a:pt x="2601182" y="3220132"/>
                </a:lnTo>
                <a:lnTo>
                  <a:pt x="2481266" y="3289365"/>
                </a:lnTo>
                <a:cubicBezTo>
                  <a:pt x="2483450" y="3295141"/>
                  <a:pt x="2484707" y="3301335"/>
                  <a:pt x="2484707" y="3307858"/>
                </a:cubicBezTo>
                <a:cubicBezTo>
                  <a:pt x="2484707" y="3311748"/>
                  <a:pt x="2484228" y="3315489"/>
                  <a:pt x="2483420" y="3319139"/>
                </a:cubicBezTo>
                <a:cubicBezTo>
                  <a:pt x="2483360" y="3319409"/>
                  <a:pt x="2483271" y="3319708"/>
                  <a:pt x="2483211" y="3319977"/>
                </a:cubicBezTo>
                <a:cubicBezTo>
                  <a:pt x="2482971" y="3320935"/>
                  <a:pt x="2482732" y="3321892"/>
                  <a:pt x="2482463" y="3322820"/>
                </a:cubicBezTo>
                <a:cubicBezTo>
                  <a:pt x="2482074" y="3324197"/>
                  <a:pt x="2481625" y="3325573"/>
                  <a:pt x="2481116" y="3326920"/>
                </a:cubicBezTo>
                <a:lnTo>
                  <a:pt x="2488058" y="3330929"/>
                </a:lnTo>
                <a:lnTo>
                  <a:pt x="2499340" y="3337452"/>
                </a:lnTo>
                <a:cubicBezTo>
                  <a:pt x="2583694" y="3290592"/>
                  <a:pt x="2687140" y="3290592"/>
                  <a:pt x="2771494" y="3337452"/>
                </a:cubicBezTo>
                <a:lnTo>
                  <a:pt x="2789718" y="3326920"/>
                </a:lnTo>
                <a:cubicBezTo>
                  <a:pt x="2789209" y="3325573"/>
                  <a:pt x="2788760" y="3324226"/>
                  <a:pt x="2788371" y="3322820"/>
                </a:cubicBezTo>
                <a:cubicBezTo>
                  <a:pt x="2788072" y="3321892"/>
                  <a:pt x="2787862" y="3320935"/>
                  <a:pt x="2787623" y="3319977"/>
                </a:cubicBezTo>
                <a:cubicBezTo>
                  <a:pt x="2787563" y="3319708"/>
                  <a:pt x="2787474" y="3319409"/>
                  <a:pt x="2787414" y="3319139"/>
                </a:cubicBezTo>
                <a:cubicBezTo>
                  <a:pt x="2786606" y="3315489"/>
                  <a:pt x="2786127" y="3311748"/>
                  <a:pt x="2786127" y="3307858"/>
                </a:cubicBezTo>
                <a:cubicBezTo>
                  <a:pt x="2786127" y="3301335"/>
                  <a:pt x="2787384" y="3295141"/>
                  <a:pt x="2789568" y="3289365"/>
                </a:cubicBezTo>
                <a:lnTo>
                  <a:pt x="2669635" y="3220122"/>
                </a:lnTo>
                <a:cubicBezTo>
                  <a:pt x="2661465" y="3229758"/>
                  <a:pt x="2649257" y="3235892"/>
                  <a:pt x="2635641" y="3235892"/>
                </a:cubicBezTo>
                <a:cubicBezTo>
                  <a:pt x="2635552" y="3235892"/>
                  <a:pt x="2635492" y="3235892"/>
                  <a:pt x="2635402" y="3235892"/>
                </a:cubicBezTo>
                <a:cubicBezTo>
                  <a:pt x="2635312" y="3235892"/>
                  <a:pt x="2635252" y="3235892"/>
                  <a:pt x="2635163" y="3235892"/>
                </a:cubicBezTo>
                <a:cubicBezTo>
                  <a:pt x="2628355" y="3235892"/>
                  <a:pt x="2621907" y="3234359"/>
                  <a:pt x="2616135" y="3231621"/>
                </a:cubicBezTo>
                <a:lnTo>
                  <a:pt x="2601182" y="3220132"/>
                </a:lnTo>
                <a:lnTo>
                  <a:pt x="2601199" y="3220122"/>
                </a:lnTo>
                <a:close/>
                <a:moveTo>
                  <a:pt x="1786800" y="3220122"/>
                </a:moveTo>
                <a:lnTo>
                  <a:pt x="1666866" y="3289365"/>
                </a:lnTo>
                <a:cubicBezTo>
                  <a:pt x="1669051" y="3295141"/>
                  <a:pt x="1670307" y="3301335"/>
                  <a:pt x="1670307" y="3307858"/>
                </a:cubicBezTo>
                <a:cubicBezTo>
                  <a:pt x="1670307" y="3311748"/>
                  <a:pt x="1669829" y="3315489"/>
                  <a:pt x="1669021" y="3319139"/>
                </a:cubicBezTo>
                <a:cubicBezTo>
                  <a:pt x="1668961" y="3319409"/>
                  <a:pt x="1668871" y="3319708"/>
                  <a:pt x="1668811" y="3319977"/>
                </a:cubicBezTo>
                <a:cubicBezTo>
                  <a:pt x="1668572" y="3320935"/>
                  <a:pt x="1668332" y="3321892"/>
                  <a:pt x="1668063" y="3322820"/>
                </a:cubicBezTo>
                <a:lnTo>
                  <a:pt x="1668093" y="3322820"/>
                </a:lnTo>
                <a:cubicBezTo>
                  <a:pt x="1667704" y="3324197"/>
                  <a:pt x="1667255" y="3325573"/>
                  <a:pt x="1666746" y="3326920"/>
                </a:cubicBezTo>
                <a:lnTo>
                  <a:pt x="1673689" y="3330929"/>
                </a:lnTo>
                <a:lnTo>
                  <a:pt x="1684970" y="3337452"/>
                </a:lnTo>
                <a:cubicBezTo>
                  <a:pt x="1769324" y="3290592"/>
                  <a:pt x="1872770" y="3290592"/>
                  <a:pt x="1957125" y="3337452"/>
                </a:cubicBezTo>
                <a:lnTo>
                  <a:pt x="1975348" y="3326920"/>
                </a:lnTo>
                <a:cubicBezTo>
                  <a:pt x="1974839" y="3325573"/>
                  <a:pt x="1974391" y="3324226"/>
                  <a:pt x="1974002" y="3322820"/>
                </a:cubicBezTo>
                <a:cubicBezTo>
                  <a:pt x="1973702" y="3321892"/>
                  <a:pt x="1973493" y="3320935"/>
                  <a:pt x="1973253" y="3319977"/>
                </a:cubicBezTo>
                <a:cubicBezTo>
                  <a:pt x="1973194" y="3319708"/>
                  <a:pt x="1973104" y="3319409"/>
                  <a:pt x="1973044" y="3319139"/>
                </a:cubicBezTo>
                <a:cubicBezTo>
                  <a:pt x="1972236" y="3315489"/>
                  <a:pt x="1971757" y="3311748"/>
                  <a:pt x="1971757" y="3307858"/>
                </a:cubicBezTo>
                <a:cubicBezTo>
                  <a:pt x="1971757" y="3301335"/>
                  <a:pt x="1973014" y="3295141"/>
                  <a:pt x="1975199" y="3289365"/>
                </a:cubicBezTo>
                <a:lnTo>
                  <a:pt x="1855265" y="3220122"/>
                </a:lnTo>
                <a:cubicBezTo>
                  <a:pt x="1847096" y="3229758"/>
                  <a:pt x="1834887" y="3235892"/>
                  <a:pt x="1821272" y="3235892"/>
                </a:cubicBezTo>
                <a:cubicBezTo>
                  <a:pt x="1821182" y="3235892"/>
                  <a:pt x="1821122" y="3235892"/>
                  <a:pt x="1821032" y="3235892"/>
                </a:cubicBezTo>
                <a:cubicBezTo>
                  <a:pt x="1820943" y="3235892"/>
                  <a:pt x="1820883" y="3235892"/>
                  <a:pt x="1820793" y="3235892"/>
                </a:cubicBezTo>
                <a:cubicBezTo>
                  <a:pt x="1807178" y="3235892"/>
                  <a:pt x="1794999" y="3229758"/>
                  <a:pt x="1786800" y="3220122"/>
                </a:cubicBezTo>
                <a:close/>
                <a:moveTo>
                  <a:pt x="972430" y="3220122"/>
                </a:moveTo>
                <a:lnTo>
                  <a:pt x="852496" y="3289365"/>
                </a:lnTo>
                <a:cubicBezTo>
                  <a:pt x="854681" y="3295141"/>
                  <a:pt x="855938" y="3301335"/>
                  <a:pt x="855938" y="3307858"/>
                </a:cubicBezTo>
                <a:cubicBezTo>
                  <a:pt x="855938" y="3311748"/>
                  <a:pt x="855459" y="3315489"/>
                  <a:pt x="854651" y="3319139"/>
                </a:cubicBezTo>
                <a:cubicBezTo>
                  <a:pt x="854591" y="3319409"/>
                  <a:pt x="854501" y="3319708"/>
                  <a:pt x="854441" y="3319977"/>
                </a:cubicBezTo>
                <a:cubicBezTo>
                  <a:pt x="854202" y="3320935"/>
                  <a:pt x="853963" y="3321892"/>
                  <a:pt x="853693" y="3322820"/>
                </a:cubicBezTo>
                <a:lnTo>
                  <a:pt x="853693" y="3322850"/>
                </a:lnTo>
                <a:cubicBezTo>
                  <a:pt x="853304" y="3324226"/>
                  <a:pt x="852855" y="3325603"/>
                  <a:pt x="852347" y="3326950"/>
                </a:cubicBezTo>
                <a:lnTo>
                  <a:pt x="859289" y="3330959"/>
                </a:lnTo>
                <a:lnTo>
                  <a:pt x="870570" y="3337482"/>
                </a:lnTo>
                <a:cubicBezTo>
                  <a:pt x="954925" y="3290622"/>
                  <a:pt x="1058370" y="3290622"/>
                  <a:pt x="1142725" y="3337482"/>
                </a:cubicBezTo>
                <a:lnTo>
                  <a:pt x="1160948" y="3326950"/>
                </a:lnTo>
                <a:cubicBezTo>
                  <a:pt x="1160440" y="3325603"/>
                  <a:pt x="1159991" y="3324256"/>
                  <a:pt x="1159602" y="3322850"/>
                </a:cubicBezTo>
                <a:cubicBezTo>
                  <a:pt x="1159333" y="3321922"/>
                  <a:pt x="1159123" y="3320965"/>
                  <a:pt x="1158884" y="3320007"/>
                </a:cubicBezTo>
                <a:cubicBezTo>
                  <a:pt x="1158824" y="3319708"/>
                  <a:pt x="1158734" y="3319439"/>
                  <a:pt x="1158674" y="3319139"/>
                </a:cubicBezTo>
                <a:cubicBezTo>
                  <a:pt x="1157866" y="3315489"/>
                  <a:pt x="1157388" y="3311748"/>
                  <a:pt x="1157388" y="3307858"/>
                </a:cubicBezTo>
                <a:cubicBezTo>
                  <a:pt x="1157388" y="3301335"/>
                  <a:pt x="1158644" y="3295141"/>
                  <a:pt x="1160829" y="3289365"/>
                </a:cubicBezTo>
                <a:lnTo>
                  <a:pt x="1040895" y="3220122"/>
                </a:lnTo>
                <a:cubicBezTo>
                  <a:pt x="1032726" y="3229758"/>
                  <a:pt x="1020517" y="3235892"/>
                  <a:pt x="1006902" y="3235892"/>
                </a:cubicBezTo>
                <a:cubicBezTo>
                  <a:pt x="1006812" y="3235892"/>
                  <a:pt x="1006752" y="3235892"/>
                  <a:pt x="1006663" y="3235892"/>
                </a:cubicBezTo>
                <a:cubicBezTo>
                  <a:pt x="1006573" y="3235892"/>
                  <a:pt x="1006513" y="3235892"/>
                  <a:pt x="1006423" y="3235892"/>
                </a:cubicBezTo>
                <a:cubicBezTo>
                  <a:pt x="992808" y="3235892"/>
                  <a:pt x="980629" y="3229758"/>
                  <a:pt x="972430" y="3220122"/>
                </a:cubicBezTo>
                <a:close/>
                <a:moveTo>
                  <a:pt x="158060" y="3220122"/>
                </a:moveTo>
                <a:lnTo>
                  <a:pt x="38127" y="3289365"/>
                </a:lnTo>
                <a:cubicBezTo>
                  <a:pt x="40311" y="3295141"/>
                  <a:pt x="41568" y="3301335"/>
                  <a:pt x="41568" y="3307858"/>
                </a:cubicBezTo>
                <a:cubicBezTo>
                  <a:pt x="41568" y="3311748"/>
                  <a:pt x="41089" y="3315489"/>
                  <a:pt x="40281" y="3319139"/>
                </a:cubicBezTo>
                <a:cubicBezTo>
                  <a:pt x="40221" y="3319409"/>
                  <a:pt x="40132" y="3319708"/>
                  <a:pt x="40072" y="3319977"/>
                </a:cubicBezTo>
                <a:cubicBezTo>
                  <a:pt x="39832" y="3320935"/>
                  <a:pt x="39593" y="3321892"/>
                  <a:pt x="39324" y="3322820"/>
                </a:cubicBezTo>
                <a:cubicBezTo>
                  <a:pt x="38935" y="3324197"/>
                  <a:pt x="38486" y="3325573"/>
                  <a:pt x="37977" y="3326920"/>
                </a:cubicBezTo>
                <a:lnTo>
                  <a:pt x="44919" y="3330929"/>
                </a:lnTo>
                <a:lnTo>
                  <a:pt x="56200" y="3337452"/>
                </a:lnTo>
                <a:cubicBezTo>
                  <a:pt x="140555" y="3290592"/>
                  <a:pt x="244001" y="3290592"/>
                  <a:pt x="328355" y="3337452"/>
                </a:cubicBezTo>
                <a:lnTo>
                  <a:pt x="346579" y="3326920"/>
                </a:lnTo>
                <a:cubicBezTo>
                  <a:pt x="346070" y="3325573"/>
                  <a:pt x="345621" y="3324226"/>
                  <a:pt x="345232" y="3322820"/>
                </a:cubicBezTo>
                <a:cubicBezTo>
                  <a:pt x="344963" y="3321892"/>
                  <a:pt x="344753" y="3320935"/>
                  <a:pt x="344514" y="3319977"/>
                </a:cubicBezTo>
                <a:cubicBezTo>
                  <a:pt x="344454" y="3319708"/>
                  <a:pt x="344364" y="3319439"/>
                  <a:pt x="344305" y="3319139"/>
                </a:cubicBezTo>
                <a:cubicBezTo>
                  <a:pt x="343497" y="3315489"/>
                  <a:pt x="343018" y="3311748"/>
                  <a:pt x="343018" y="3307858"/>
                </a:cubicBezTo>
                <a:cubicBezTo>
                  <a:pt x="343018" y="3301335"/>
                  <a:pt x="344275" y="3295141"/>
                  <a:pt x="346459" y="3289365"/>
                </a:cubicBezTo>
                <a:lnTo>
                  <a:pt x="226525" y="3220122"/>
                </a:lnTo>
                <a:cubicBezTo>
                  <a:pt x="218356" y="3229758"/>
                  <a:pt x="206147" y="3235892"/>
                  <a:pt x="192532" y="3235892"/>
                </a:cubicBezTo>
                <a:cubicBezTo>
                  <a:pt x="192442" y="3235892"/>
                  <a:pt x="192383" y="3235892"/>
                  <a:pt x="192293" y="3235892"/>
                </a:cubicBezTo>
                <a:cubicBezTo>
                  <a:pt x="192203" y="3235892"/>
                  <a:pt x="192143" y="3235892"/>
                  <a:pt x="192053" y="3235892"/>
                </a:cubicBezTo>
                <a:cubicBezTo>
                  <a:pt x="178438" y="3235892"/>
                  <a:pt x="166259" y="3229758"/>
                  <a:pt x="158060" y="3220122"/>
                </a:cubicBezTo>
                <a:close/>
                <a:moveTo>
                  <a:pt x="11152036" y="3220092"/>
                </a:moveTo>
                <a:lnTo>
                  <a:pt x="11032103" y="3289336"/>
                </a:lnTo>
                <a:cubicBezTo>
                  <a:pt x="11034287" y="3295111"/>
                  <a:pt x="11035543" y="3301305"/>
                  <a:pt x="11035543" y="3307828"/>
                </a:cubicBezTo>
                <a:cubicBezTo>
                  <a:pt x="11035543" y="3311718"/>
                  <a:pt x="11035065" y="3315459"/>
                  <a:pt x="11034257" y="3319109"/>
                </a:cubicBezTo>
                <a:cubicBezTo>
                  <a:pt x="11034197" y="3319409"/>
                  <a:pt x="11034107" y="3319678"/>
                  <a:pt x="11034047" y="3319947"/>
                </a:cubicBezTo>
                <a:cubicBezTo>
                  <a:pt x="11033808" y="3320935"/>
                  <a:pt x="11033569" y="3321892"/>
                  <a:pt x="11033299" y="3322820"/>
                </a:cubicBezTo>
                <a:cubicBezTo>
                  <a:pt x="11032911" y="3324197"/>
                  <a:pt x="11032461" y="3325573"/>
                  <a:pt x="11031953" y="3326920"/>
                </a:cubicBezTo>
                <a:lnTo>
                  <a:pt x="11038895" y="3330929"/>
                </a:lnTo>
                <a:lnTo>
                  <a:pt x="11050177" y="3337452"/>
                </a:lnTo>
                <a:cubicBezTo>
                  <a:pt x="11134531" y="3290592"/>
                  <a:pt x="11237977" y="3290592"/>
                  <a:pt x="11322331" y="3337452"/>
                </a:cubicBezTo>
                <a:lnTo>
                  <a:pt x="11340554" y="3326920"/>
                </a:lnTo>
                <a:cubicBezTo>
                  <a:pt x="11340046" y="3325573"/>
                  <a:pt x="11339597" y="3324226"/>
                  <a:pt x="11339208" y="3322820"/>
                </a:cubicBezTo>
                <a:cubicBezTo>
                  <a:pt x="11338939" y="3321892"/>
                  <a:pt x="11338729" y="3320935"/>
                  <a:pt x="11338490" y="3319977"/>
                </a:cubicBezTo>
                <a:cubicBezTo>
                  <a:pt x="11338430" y="3319708"/>
                  <a:pt x="11338340" y="3319439"/>
                  <a:pt x="11338280" y="3319139"/>
                </a:cubicBezTo>
                <a:cubicBezTo>
                  <a:pt x="11337473" y="3315489"/>
                  <a:pt x="11336993" y="3311748"/>
                  <a:pt x="11336993" y="3307858"/>
                </a:cubicBezTo>
                <a:lnTo>
                  <a:pt x="11336993" y="3307828"/>
                </a:lnTo>
                <a:cubicBezTo>
                  <a:pt x="11336993" y="3301305"/>
                  <a:pt x="11338250" y="3295111"/>
                  <a:pt x="11340435" y="3289336"/>
                </a:cubicBezTo>
                <a:lnTo>
                  <a:pt x="11220501" y="3220092"/>
                </a:lnTo>
                <a:cubicBezTo>
                  <a:pt x="11212332" y="3229728"/>
                  <a:pt x="11200123" y="3235862"/>
                  <a:pt x="11186508" y="3235862"/>
                </a:cubicBezTo>
                <a:cubicBezTo>
                  <a:pt x="11186418" y="3235862"/>
                  <a:pt x="11186359" y="3235862"/>
                  <a:pt x="11186269" y="3235862"/>
                </a:cubicBezTo>
                <a:cubicBezTo>
                  <a:pt x="11186179" y="3235862"/>
                  <a:pt x="11186119" y="3235862"/>
                  <a:pt x="11186029" y="3235862"/>
                </a:cubicBezTo>
                <a:cubicBezTo>
                  <a:pt x="11172414" y="3235862"/>
                  <a:pt x="11160235" y="3229728"/>
                  <a:pt x="11152036" y="3220092"/>
                </a:cubicBezTo>
                <a:close/>
                <a:moveTo>
                  <a:pt x="10337666" y="3220092"/>
                </a:moveTo>
                <a:lnTo>
                  <a:pt x="10217732" y="3289336"/>
                </a:lnTo>
                <a:cubicBezTo>
                  <a:pt x="10219917" y="3295111"/>
                  <a:pt x="10221174" y="3301305"/>
                  <a:pt x="10221174" y="3307828"/>
                </a:cubicBezTo>
                <a:cubicBezTo>
                  <a:pt x="10221174" y="3311718"/>
                  <a:pt x="10220695" y="3315459"/>
                  <a:pt x="10219887" y="3319109"/>
                </a:cubicBezTo>
                <a:cubicBezTo>
                  <a:pt x="10219828" y="3319409"/>
                  <a:pt x="10219738" y="3319678"/>
                  <a:pt x="10219678" y="3319947"/>
                </a:cubicBezTo>
                <a:cubicBezTo>
                  <a:pt x="10219438" y="3320935"/>
                  <a:pt x="10219199" y="3321892"/>
                  <a:pt x="10218930" y="3322820"/>
                </a:cubicBezTo>
                <a:cubicBezTo>
                  <a:pt x="10218540" y="3324197"/>
                  <a:pt x="10218092" y="3325573"/>
                  <a:pt x="10217583" y="3326920"/>
                </a:cubicBezTo>
                <a:lnTo>
                  <a:pt x="10224525" y="3330929"/>
                </a:lnTo>
                <a:lnTo>
                  <a:pt x="10235806" y="3337452"/>
                </a:lnTo>
                <a:cubicBezTo>
                  <a:pt x="10320161" y="3290592"/>
                  <a:pt x="10423607" y="3290592"/>
                  <a:pt x="10507961" y="3337452"/>
                </a:cubicBezTo>
                <a:lnTo>
                  <a:pt x="10526185" y="3326920"/>
                </a:lnTo>
                <a:cubicBezTo>
                  <a:pt x="10525676" y="3325573"/>
                  <a:pt x="10525227" y="3324226"/>
                  <a:pt x="10524838" y="3322820"/>
                </a:cubicBezTo>
                <a:cubicBezTo>
                  <a:pt x="10524569" y="3321892"/>
                  <a:pt x="10524359" y="3320935"/>
                  <a:pt x="10524120" y="3319977"/>
                </a:cubicBezTo>
                <a:cubicBezTo>
                  <a:pt x="10524060" y="3319708"/>
                  <a:pt x="10523970" y="3319439"/>
                  <a:pt x="10523911" y="3319139"/>
                </a:cubicBezTo>
                <a:cubicBezTo>
                  <a:pt x="10523103" y="3315489"/>
                  <a:pt x="10522624" y="3311748"/>
                  <a:pt x="10522624" y="3307858"/>
                </a:cubicBezTo>
                <a:lnTo>
                  <a:pt x="10522624" y="3307828"/>
                </a:lnTo>
                <a:cubicBezTo>
                  <a:pt x="10522624" y="3301305"/>
                  <a:pt x="10523881" y="3295111"/>
                  <a:pt x="10526065" y="3289336"/>
                </a:cubicBezTo>
                <a:lnTo>
                  <a:pt x="10406131" y="3220092"/>
                </a:lnTo>
                <a:cubicBezTo>
                  <a:pt x="10397962" y="3229728"/>
                  <a:pt x="10385754" y="3235862"/>
                  <a:pt x="10372138" y="3235862"/>
                </a:cubicBezTo>
                <a:cubicBezTo>
                  <a:pt x="10372048" y="3235862"/>
                  <a:pt x="10371989" y="3235862"/>
                  <a:pt x="10371899" y="3235862"/>
                </a:cubicBezTo>
                <a:cubicBezTo>
                  <a:pt x="10371809" y="3235862"/>
                  <a:pt x="10371749" y="3235862"/>
                  <a:pt x="10371660" y="3235862"/>
                </a:cubicBezTo>
                <a:cubicBezTo>
                  <a:pt x="10358044" y="3235862"/>
                  <a:pt x="10345865" y="3229728"/>
                  <a:pt x="10337666" y="3220092"/>
                </a:cubicBezTo>
                <a:close/>
                <a:moveTo>
                  <a:pt x="9523297" y="3220092"/>
                </a:moveTo>
                <a:lnTo>
                  <a:pt x="9403363" y="3289336"/>
                </a:lnTo>
                <a:cubicBezTo>
                  <a:pt x="9405547" y="3295111"/>
                  <a:pt x="9406804" y="3301305"/>
                  <a:pt x="9406804" y="3307828"/>
                </a:cubicBezTo>
                <a:cubicBezTo>
                  <a:pt x="9406804" y="3311718"/>
                  <a:pt x="9406325" y="3315459"/>
                  <a:pt x="9405517" y="3319109"/>
                </a:cubicBezTo>
                <a:cubicBezTo>
                  <a:pt x="9405458" y="3319409"/>
                  <a:pt x="9405368" y="3319678"/>
                  <a:pt x="9405308" y="3319947"/>
                </a:cubicBezTo>
                <a:cubicBezTo>
                  <a:pt x="9405069" y="3320935"/>
                  <a:pt x="9404829" y="3321892"/>
                  <a:pt x="9404560" y="3322820"/>
                </a:cubicBezTo>
                <a:cubicBezTo>
                  <a:pt x="9404171" y="3324197"/>
                  <a:pt x="9403722" y="3325573"/>
                  <a:pt x="9403213" y="3326920"/>
                </a:cubicBezTo>
                <a:lnTo>
                  <a:pt x="9410156" y="3330929"/>
                </a:lnTo>
                <a:lnTo>
                  <a:pt x="9421437" y="3337452"/>
                </a:lnTo>
                <a:cubicBezTo>
                  <a:pt x="9505791" y="3290592"/>
                  <a:pt x="9609237" y="3290592"/>
                  <a:pt x="9693592" y="3337452"/>
                </a:cubicBezTo>
                <a:lnTo>
                  <a:pt x="9711815" y="3326920"/>
                </a:lnTo>
                <a:cubicBezTo>
                  <a:pt x="9711306" y="3325573"/>
                  <a:pt x="9710858" y="3324226"/>
                  <a:pt x="9710468" y="3322820"/>
                </a:cubicBezTo>
                <a:cubicBezTo>
                  <a:pt x="9710169" y="3321892"/>
                  <a:pt x="9709960" y="3320935"/>
                  <a:pt x="9709720" y="3319977"/>
                </a:cubicBezTo>
                <a:cubicBezTo>
                  <a:pt x="9709660" y="3319708"/>
                  <a:pt x="9709571" y="3319409"/>
                  <a:pt x="9709511" y="3319139"/>
                </a:cubicBezTo>
                <a:cubicBezTo>
                  <a:pt x="9708703" y="3315489"/>
                  <a:pt x="9708224" y="3311748"/>
                  <a:pt x="9708224" y="3307858"/>
                </a:cubicBezTo>
                <a:cubicBezTo>
                  <a:pt x="9708224" y="3301335"/>
                  <a:pt x="9709481" y="3295141"/>
                  <a:pt x="9711666" y="3289365"/>
                </a:cubicBezTo>
                <a:lnTo>
                  <a:pt x="9591732" y="3220122"/>
                </a:lnTo>
                <a:cubicBezTo>
                  <a:pt x="9583563" y="3229758"/>
                  <a:pt x="9571354" y="3235892"/>
                  <a:pt x="9557739" y="3235892"/>
                </a:cubicBezTo>
                <a:cubicBezTo>
                  <a:pt x="9557649" y="3235892"/>
                  <a:pt x="9557589" y="3235892"/>
                  <a:pt x="9557499" y="3235892"/>
                </a:cubicBezTo>
                <a:cubicBezTo>
                  <a:pt x="9557409" y="3235892"/>
                  <a:pt x="9557350" y="3235892"/>
                  <a:pt x="9557260" y="3235892"/>
                </a:cubicBezTo>
                <a:cubicBezTo>
                  <a:pt x="9543644" y="3235892"/>
                  <a:pt x="9531466" y="3229758"/>
                  <a:pt x="9523267" y="3220122"/>
                </a:cubicBezTo>
                <a:close/>
                <a:moveTo>
                  <a:pt x="8708927" y="3220092"/>
                </a:moveTo>
                <a:lnTo>
                  <a:pt x="8588994" y="3289336"/>
                </a:lnTo>
                <a:cubicBezTo>
                  <a:pt x="8591178" y="3295111"/>
                  <a:pt x="8592435" y="3301305"/>
                  <a:pt x="8592435" y="3307828"/>
                </a:cubicBezTo>
                <a:cubicBezTo>
                  <a:pt x="8592435" y="3311718"/>
                  <a:pt x="8591956" y="3315459"/>
                  <a:pt x="8591148" y="3319109"/>
                </a:cubicBezTo>
                <a:cubicBezTo>
                  <a:pt x="8591088" y="3319409"/>
                  <a:pt x="8590998" y="3319678"/>
                  <a:pt x="8590938" y="3319947"/>
                </a:cubicBezTo>
                <a:cubicBezTo>
                  <a:pt x="8590699" y="3320935"/>
                  <a:pt x="8590460" y="3321892"/>
                  <a:pt x="8590190" y="3322820"/>
                </a:cubicBezTo>
                <a:cubicBezTo>
                  <a:pt x="8589801" y="3324197"/>
                  <a:pt x="8589352" y="3325573"/>
                  <a:pt x="8588844" y="3326920"/>
                </a:cubicBezTo>
                <a:lnTo>
                  <a:pt x="8595786" y="3330929"/>
                </a:lnTo>
                <a:lnTo>
                  <a:pt x="8607067" y="3337452"/>
                </a:lnTo>
                <a:cubicBezTo>
                  <a:pt x="8691422" y="3290592"/>
                  <a:pt x="8794867" y="3290592"/>
                  <a:pt x="8879222" y="3337452"/>
                </a:cubicBezTo>
                <a:lnTo>
                  <a:pt x="8897445" y="3326920"/>
                </a:lnTo>
                <a:cubicBezTo>
                  <a:pt x="8896937" y="3325573"/>
                  <a:pt x="8896487" y="3324226"/>
                  <a:pt x="8896099" y="3322820"/>
                </a:cubicBezTo>
                <a:cubicBezTo>
                  <a:pt x="8895799" y="3321892"/>
                  <a:pt x="8895590" y="3320935"/>
                  <a:pt x="8895351" y="3319977"/>
                </a:cubicBezTo>
                <a:cubicBezTo>
                  <a:pt x="8895291" y="3319708"/>
                  <a:pt x="8895201" y="3319409"/>
                  <a:pt x="8895141" y="3319139"/>
                </a:cubicBezTo>
                <a:cubicBezTo>
                  <a:pt x="8894333" y="3315489"/>
                  <a:pt x="8893855" y="3311748"/>
                  <a:pt x="8893855" y="3307858"/>
                </a:cubicBezTo>
                <a:cubicBezTo>
                  <a:pt x="8893855" y="3301335"/>
                  <a:pt x="8895111" y="3295141"/>
                  <a:pt x="8897295" y="3289365"/>
                </a:cubicBezTo>
                <a:lnTo>
                  <a:pt x="8777362" y="3220122"/>
                </a:lnTo>
                <a:cubicBezTo>
                  <a:pt x="8769193" y="3229758"/>
                  <a:pt x="8756984" y="3235892"/>
                  <a:pt x="8743369" y="3235892"/>
                </a:cubicBezTo>
                <a:cubicBezTo>
                  <a:pt x="8743279" y="3235892"/>
                  <a:pt x="8743219" y="3235892"/>
                  <a:pt x="8743129" y="3235892"/>
                </a:cubicBezTo>
                <a:cubicBezTo>
                  <a:pt x="8743040" y="3235892"/>
                  <a:pt x="8742980" y="3235892"/>
                  <a:pt x="8742890" y="3235892"/>
                </a:cubicBezTo>
                <a:cubicBezTo>
                  <a:pt x="8729275" y="3235892"/>
                  <a:pt x="8717096" y="3229758"/>
                  <a:pt x="8708897" y="3220122"/>
                </a:cubicBezTo>
                <a:close/>
                <a:moveTo>
                  <a:pt x="7487358" y="3220092"/>
                </a:moveTo>
                <a:lnTo>
                  <a:pt x="7367424" y="3289336"/>
                </a:lnTo>
                <a:cubicBezTo>
                  <a:pt x="7369609" y="3295111"/>
                  <a:pt x="7370865" y="3301305"/>
                  <a:pt x="7370865" y="3307828"/>
                </a:cubicBezTo>
                <a:cubicBezTo>
                  <a:pt x="7370865" y="3311718"/>
                  <a:pt x="7370386" y="3315459"/>
                  <a:pt x="7369579" y="3319109"/>
                </a:cubicBezTo>
                <a:cubicBezTo>
                  <a:pt x="7369519" y="3319409"/>
                  <a:pt x="7369429" y="3319678"/>
                  <a:pt x="7369369" y="3319947"/>
                </a:cubicBezTo>
                <a:cubicBezTo>
                  <a:pt x="7369130" y="3320935"/>
                  <a:pt x="7368890" y="3321892"/>
                  <a:pt x="7368621" y="3322820"/>
                </a:cubicBezTo>
                <a:cubicBezTo>
                  <a:pt x="7368232" y="3324197"/>
                  <a:pt x="7367783" y="3325573"/>
                  <a:pt x="7367275" y="3326920"/>
                </a:cubicBezTo>
                <a:lnTo>
                  <a:pt x="7374216" y="3330929"/>
                </a:lnTo>
                <a:lnTo>
                  <a:pt x="7385498" y="3337452"/>
                </a:lnTo>
                <a:cubicBezTo>
                  <a:pt x="7469853" y="3290592"/>
                  <a:pt x="7573298" y="3290592"/>
                  <a:pt x="7657652" y="3337452"/>
                </a:cubicBezTo>
                <a:lnTo>
                  <a:pt x="7675876" y="3326920"/>
                </a:lnTo>
                <a:cubicBezTo>
                  <a:pt x="7675368" y="3325573"/>
                  <a:pt x="7674918" y="3324226"/>
                  <a:pt x="7674530" y="3322820"/>
                </a:cubicBezTo>
                <a:cubicBezTo>
                  <a:pt x="7674260" y="3321892"/>
                  <a:pt x="7674051" y="3320935"/>
                  <a:pt x="7673812" y="3319977"/>
                </a:cubicBezTo>
                <a:cubicBezTo>
                  <a:pt x="7673752" y="3319708"/>
                  <a:pt x="7673662" y="3319439"/>
                  <a:pt x="7673602" y="3319139"/>
                </a:cubicBezTo>
                <a:cubicBezTo>
                  <a:pt x="7672794" y="3315489"/>
                  <a:pt x="7672315" y="3311748"/>
                  <a:pt x="7672315" y="3307858"/>
                </a:cubicBezTo>
                <a:cubicBezTo>
                  <a:pt x="7672315" y="3301335"/>
                  <a:pt x="7673572" y="3295141"/>
                  <a:pt x="7675756" y="3289365"/>
                </a:cubicBezTo>
                <a:lnTo>
                  <a:pt x="7555823" y="3220122"/>
                </a:lnTo>
                <a:cubicBezTo>
                  <a:pt x="7547654" y="3229758"/>
                  <a:pt x="7535445" y="3235892"/>
                  <a:pt x="7521830" y="3235892"/>
                </a:cubicBezTo>
                <a:cubicBezTo>
                  <a:pt x="7521740" y="3235892"/>
                  <a:pt x="7521680" y="3235892"/>
                  <a:pt x="7521590" y="3235892"/>
                </a:cubicBezTo>
                <a:cubicBezTo>
                  <a:pt x="7521500" y="3235892"/>
                  <a:pt x="7521441" y="3235892"/>
                  <a:pt x="7521351" y="3235892"/>
                </a:cubicBezTo>
                <a:cubicBezTo>
                  <a:pt x="7507736" y="3235892"/>
                  <a:pt x="7495557" y="3229758"/>
                  <a:pt x="7487358" y="3220122"/>
                </a:cubicBezTo>
                <a:close/>
                <a:moveTo>
                  <a:pt x="7080188" y="3220092"/>
                </a:moveTo>
                <a:lnTo>
                  <a:pt x="6960254" y="3289336"/>
                </a:lnTo>
                <a:cubicBezTo>
                  <a:pt x="6962439" y="3295111"/>
                  <a:pt x="6963695" y="3301305"/>
                  <a:pt x="6963695" y="3307828"/>
                </a:cubicBezTo>
                <a:cubicBezTo>
                  <a:pt x="6963695" y="3310222"/>
                  <a:pt x="6963486" y="3312526"/>
                  <a:pt x="6963157" y="3314830"/>
                </a:cubicBezTo>
                <a:cubicBezTo>
                  <a:pt x="6963097" y="3319259"/>
                  <a:pt x="6962469" y="3323538"/>
                  <a:pt x="6961361" y="3327638"/>
                </a:cubicBezTo>
                <a:lnTo>
                  <a:pt x="6967077" y="3330929"/>
                </a:lnTo>
                <a:lnTo>
                  <a:pt x="6978358" y="3337452"/>
                </a:lnTo>
                <a:cubicBezTo>
                  <a:pt x="7062713" y="3290592"/>
                  <a:pt x="7166158" y="3290592"/>
                  <a:pt x="7250513" y="3337452"/>
                </a:cubicBezTo>
                <a:lnTo>
                  <a:pt x="7268736" y="3326920"/>
                </a:lnTo>
                <a:cubicBezTo>
                  <a:pt x="7268227" y="3325573"/>
                  <a:pt x="7267779" y="3324226"/>
                  <a:pt x="7267390" y="3322820"/>
                </a:cubicBezTo>
                <a:cubicBezTo>
                  <a:pt x="7267091" y="3321892"/>
                  <a:pt x="7266881" y="3320935"/>
                  <a:pt x="7266641" y="3319977"/>
                </a:cubicBezTo>
                <a:cubicBezTo>
                  <a:pt x="7266582" y="3319708"/>
                  <a:pt x="7266492" y="3319409"/>
                  <a:pt x="7266432" y="3319139"/>
                </a:cubicBezTo>
                <a:cubicBezTo>
                  <a:pt x="7265624" y="3315489"/>
                  <a:pt x="7265145" y="3311748"/>
                  <a:pt x="7265145" y="3307858"/>
                </a:cubicBezTo>
                <a:cubicBezTo>
                  <a:pt x="7265145" y="3301335"/>
                  <a:pt x="7266402" y="3295141"/>
                  <a:pt x="7268587" y="3289365"/>
                </a:cubicBezTo>
                <a:lnTo>
                  <a:pt x="7148653" y="3220122"/>
                </a:lnTo>
                <a:cubicBezTo>
                  <a:pt x="7140484" y="3229758"/>
                  <a:pt x="7128275" y="3235892"/>
                  <a:pt x="7114660" y="3235892"/>
                </a:cubicBezTo>
                <a:cubicBezTo>
                  <a:pt x="7114570" y="3235892"/>
                  <a:pt x="7114511" y="3235892"/>
                  <a:pt x="7114421" y="3235892"/>
                </a:cubicBezTo>
                <a:cubicBezTo>
                  <a:pt x="7114331" y="3235892"/>
                  <a:pt x="7114271" y="3235892"/>
                  <a:pt x="7114181" y="3235892"/>
                </a:cubicBezTo>
                <a:cubicBezTo>
                  <a:pt x="7100566" y="3235892"/>
                  <a:pt x="7088387" y="3229758"/>
                  <a:pt x="7080188" y="3220122"/>
                </a:cubicBezTo>
                <a:close/>
                <a:moveTo>
                  <a:pt x="5858649" y="3220092"/>
                </a:moveTo>
                <a:lnTo>
                  <a:pt x="5738716" y="3289336"/>
                </a:lnTo>
                <a:cubicBezTo>
                  <a:pt x="5740899" y="3295111"/>
                  <a:pt x="5742157" y="3301305"/>
                  <a:pt x="5742157" y="3307828"/>
                </a:cubicBezTo>
                <a:cubicBezTo>
                  <a:pt x="5742157" y="3311718"/>
                  <a:pt x="5741677" y="3315459"/>
                  <a:pt x="5740869" y="3319109"/>
                </a:cubicBezTo>
                <a:cubicBezTo>
                  <a:pt x="5740809" y="3319409"/>
                  <a:pt x="5740720" y="3319678"/>
                  <a:pt x="5740660" y="3319947"/>
                </a:cubicBezTo>
                <a:cubicBezTo>
                  <a:pt x="5740420" y="3320935"/>
                  <a:pt x="5740181" y="3321892"/>
                  <a:pt x="5739912" y="3322820"/>
                </a:cubicBezTo>
                <a:cubicBezTo>
                  <a:pt x="5739523" y="3324197"/>
                  <a:pt x="5739074" y="3325573"/>
                  <a:pt x="5738565" y="3326920"/>
                </a:cubicBezTo>
                <a:lnTo>
                  <a:pt x="5745507" y="3330929"/>
                </a:lnTo>
                <a:lnTo>
                  <a:pt x="5756789" y="3337452"/>
                </a:lnTo>
                <a:cubicBezTo>
                  <a:pt x="5841143" y="3290592"/>
                  <a:pt x="5944588" y="3290592"/>
                  <a:pt x="6028944" y="3337452"/>
                </a:cubicBezTo>
                <a:lnTo>
                  <a:pt x="6047167" y="3326920"/>
                </a:lnTo>
                <a:cubicBezTo>
                  <a:pt x="6046658" y="3325573"/>
                  <a:pt x="6046209" y="3324226"/>
                  <a:pt x="6045821" y="3322820"/>
                </a:cubicBezTo>
                <a:cubicBezTo>
                  <a:pt x="6045521" y="3321892"/>
                  <a:pt x="6045312" y="3320935"/>
                  <a:pt x="6045072" y="3319977"/>
                </a:cubicBezTo>
                <a:cubicBezTo>
                  <a:pt x="6045012" y="3319708"/>
                  <a:pt x="6044922" y="3319409"/>
                  <a:pt x="6044863" y="3319139"/>
                </a:cubicBezTo>
                <a:cubicBezTo>
                  <a:pt x="6044054" y="3315489"/>
                  <a:pt x="6043576" y="3311748"/>
                  <a:pt x="6043576" y="3307858"/>
                </a:cubicBezTo>
                <a:cubicBezTo>
                  <a:pt x="6043576" y="3301335"/>
                  <a:pt x="6044832" y="3295141"/>
                  <a:pt x="6047017" y="3289365"/>
                </a:cubicBezTo>
                <a:lnTo>
                  <a:pt x="5927084" y="3220122"/>
                </a:lnTo>
                <a:cubicBezTo>
                  <a:pt x="5918915" y="3229758"/>
                  <a:pt x="5906705" y="3235892"/>
                  <a:pt x="5893090" y="3235892"/>
                </a:cubicBezTo>
                <a:cubicBezTo>
                  <a:pt x="5893000" y="3235892"/>
                  <a:pt x="5892940" y="3235892"/>
                  <a:pt x="5892851" y="3235892"/>
                </a:cubicBezTo>
                <a:cubicBezTo>
                  <a:pt x="5892762" y="3235892"/>
                  <a:pt x="5892701" y="3235892"/>
                  <a:pt x="5892612" y="3235892"/>
                </a:cubicBezTo>
                <a:cubicBezTo>
                  <a:pt x="5878996" y="3235892"/>
                  <a:pt x="5866817" y="3229758"/>
                  <a:pt x="5858618" y="3220122"/>
                </a:cubicBezTo>
                <a:close/>
                <a:moveTo>
                  <a:pt x="5044279" y="3220092"/>
                </a:moveTo>
                <a:lnTo>
                  <a:pt x="4924345" y="3289336"/>
                </a:lnTo>
                <a:cubicBezTo>
                  <a:pt x="4926530" y="3295111"/>
                  <a:pt x="4927786" y="3301305"/>
                  <a:pt x="4927786" y="3307828"/>
                </a:cubicBezTo>
                <a:cubicBezTo>
                  <a:pt x="4927786" y="3311718"/>
                  <a:pt x="4927308" y="3315459"/>
                  <a:pt x="4926501" y="3319109"/>
                </a:cubicBezTo>
                <a:cubicBezTo>
                  <a:pt x="4926440" y="3319409"/>
                  <a:pt x="4926351" y="3319678"/>
                  <a:pt x="4926290" y="3319947"/>
                </a:cubicBezTo>
                <a:cubicBezTo>
                  <a:pt x="4926051" y="3320935"/>
                  <a:pt x="4925811" y="3321892"/>
                  <a:pt x="4925542" y="3322820"/>
                </a:cubicBezTo>
                <a:cubicBezTo>
                  <a:pt x="4925153" y="3324197"/>
                  <a:pt x="4924704" y="3325573"/>
                  <a:pt x="4924195" y="3326920"/>
                </a:cubicBezTo>
                <a:lnTo>
                  <a:pt x="4931138" y="3330929"/>
                </a:lnTo>
                <a:lnTo>
                  <a:pt x="4942420" y="3337452"/>
                </a:lnTo>
                <a:cubicBezTo>
                  <a:pt x="5026773" y="3290592"/>
                  <a:pt x="5130219" y="3290592"/>
                  <a:pt x="5214573" y="3337452"/>
                </a:cubicBezTo>
                <a:lnTo>
                  <a:pt x="5232797" y="3326920"/>
                </a:lnTo>
                <a:cubicBezTo>
                  <a:pt x="5232289" y="3325573"/>
                  <a:pt x="5231839" y="3324226"/>
                  <a:pt x="5231450" y="3322820"/>
                </a:cubicBezTo>
                <a:cubicBezTo>
                  <a:pt x="5231151" y="3321892"/>
                  <a:pt x="5230942" y="3320935"/>
                  <a:pt x="5230702" y="3319977"/>
                </a:cubicBezTo>
                <a:cubicBezTo>
                  <a:pt x="5230643" y="3319708"/>
                  <a:pt x="5230553" y="3319409"/>
                  <a:pt x="5230493" y="3319139"/>
                </a:cubicBezTo>
                <a:cubicBezTo>
                  <a:pt x="5229685" y="3315489"/>
                  <a:pt x="5229207" y="3311748"/>
                  <a:pt x="5229207" y="3307858"/>
                </a:cubicBezTo>
                <a:cubicBezTo>
                  <a:pt x="5229207" y="3301335"/>
                  <a:pt x="5230463" y="3295141"/>
                  <a:pt x="5232648" y="3289365"/>
                </a:cubicBezTo>
                <a:lnTo>
                  <a:pt x="5112715" y="3220122"/>
                </a:lnTo>
                <a:cubicBezTo>
                  <a:pt x="5104545" y="3229758"/>
                  <a:pt x="5092336" y="3235892"/>
                  <a:pt x="5078721" y="3235892"/>
                </a:cubicBezTo>
                <a:cubicBezTo>
                  <a:pt x="5078632" y="3235892"/>
                  <a:pt x="5078571" y="3235892"/>
                  <a:pt x="5078481" y="3235892"/>
                </a:cubicBezTo>
                <a:cubicBezTo>
                  <a:pt x="5078393" y="3235892"/>
                  <a:pt x="5078332" y="3235892"/>
                  <a:pt x="5078243" y="3235892"/>
                </a:cubicBezTo>
                <a:cubicBezTo>
                  <a:pt x="5064626" y="3235892"/>
                  <a:pt x="5052448" y="3229758"/>
                  <a:pt x="5044249" y="3220122"/>
                </a:cubicBezTo>
                <a:close/>
                <a:moveTo>
                  <a:pt x="4229939" y="3220092"/>
                </a:moveTo>
                <a:lnTo>
                  <a:pt x="4110005" y="3289336"/>
                </a:lnTo>
                <a:cubicBezTo>
                  <a:pt x="4112190" y="3295111"/>
                  <a:pt x="4113446" y="3301305"/>
                  <a:pt x="4113446" y="3307828"/>
                </a:cubicBezTo>
                <a:cubicBezTo>
                  <a:pt x="4113446" y="3311718"/>
                  <a:pt x="4112968" y="3315459"/>
                  <a:pt x="4112160" y="3319109"/>
                </a:cubicBezTo>
                <a:cubicBezTo>
                  <a:pt x="4112100" y="3319409"/>
                  <a:pt x="4112010" y="3319678"/>
                  <a:pt x="4111950" y="3319947"/>
                </a:cubicBezTo>
                <a:cubicBezTo>
                  <a:pt x="4111711" y="3320935"/>
                  <a:pt x="4111472" y="3321892"/>
                  <a:pt x="4111202" y="3322820"/>
                </a:cubicBezTo>
                <a:cubicBezTo>
                  <a:pt x="4110813" y="3324197"/>
                  <a:pt x="4110364" y="3325573"/>
                  <a:pt x="4109856" y="3326920"/>
                </a:cubicBezTo>
                <a:lnTo>
                  <a:pt x="4116798" y="3330929"/>
                </a:lnTo>
                <a:lnTo>
                  <a:pt x="4128079" y="3337452"/>
                </a:lnTo>
                <a:cubicBezTo>
                  <a:pt x="4212434" y="3290592"/>
                  <a:pt x="4315880" y="3290592"/>
                  <a:pt x="4400234" y="3337452"/>
                </a:cubicBezTo>
                <a:lnTo>
                  <a:pt x="4418457" y="3326920"/>
                </a:lnTo>
                <a:cubicBezTo>
                  <a:pt x="4417948" y="3325573"/>
                  <a:pt x="4417500" y="3324226"/>
                  <a:pt x="4417111" y="3322820"/>
                </a:cubicBezTo>
                <a:cubicBezTo>
                  <a:pt x="4416812" y="3321892"/>
                  <a:pt x="4416603" y="3320935"/>
                  <a:pt x="4416362" y="3319977"/>
                </a:cubicBezTo>
                <a:cubicBezTo>
                  <a:pt x="4416303" y="3319708"/>
                  <a:pt x="4416214" y="3319409"/>
                  <a:pt x="4416153" y="3319139"/>
                </a:cubicBezTo>
                <a:cubicBezTo>
                  <a:pt x="4415345" y="3315489"/>
                  <a:pt x="4414866" y="3311748"/>
                  <a:pt x="4414866" y="3307858"/>
                </a:cubicBezTo>
                <a:cubicBezTo>
                  <a:pt x="4414866" y="3301335"/>
                  <a:pt x="4416123" y="3295141"/>
                  <a:pt x="4418309" y="3289365"/>
                </a:cubicBezTo>
                <a:lnTo>
                  <a:pt x="4298374" y="3220122"/>
                </a:lnTo>
                <a:cubicBezTo>
                  <a:pt x="4290205" y="3229758"/>
                  <a:pt x="4277996" y="3235892"/>
                  <a:pt x="4264381" y="3235892"/>
                </a:cubicBezTo>
                <a:cubicBezTo>
                  <a:pt x="4264291" y="3235892"/>
                  <a:pt x="4264231" y="3235892"/>
                  <a:pt x="4264142" y="3235892"/>
                </a:cubicBezTo>
                <a:cubicBezTo>
                  <a:pt x="4264052" y="3235892"/>
                  <a:pt x="4263992" y="3235892"/>
                  <a:pt x="4263902" y="3235892"/>
                </a:cubicBezTo>
                <a:cubicBezTo>
                  <a:pt x="4250287" y="3235892"/>
                  <a:pt x="4238108" y="3229758"/>
                  <a:pt x="4229909" y="3220122"/>
                </a:cubicBezTo>
                <a:close/>
                <a:moveTo>
                  <a:pt x="3415569" y="3220092"/>
                </a:moveTo>
                <a:lnTo>
                  <a:pt x="3295636" y="3289336"/>
                </a:lnTo>
                <a:cubicBezTo>
                  <a:pt x="3297820" y="3295111"/>
                  <a:pt x="3299077" y="3301305"/>
                  <a:pt x="3299077" y="3307828"/>
                </a:cubicBezTo>
                <a:cubicBezTo>
                  <a:pt x="3299077" y="3311718"/>
                  <a:pt x="3298598" y="3315459"/>
                  <a:pt x="3297790" y="3319109"/>
                </a:cubicBezTo>
                <a:cubicBezTo>
                  <a:pt x="3297730" y="3319409"/>
                  <a:pt x="3297640" y="3319678"/>
                  <a:pt x="3297581" y="3319947"/>
                </a:cubicBezTo>
                <a:cubicBezTo>
                  <a:pt x="3297341" y="3320935"/>
                  <a:pt x="3297102" y="3321892"/>
                  <a:pt x="3296833" y="3322820"/>
                </a:cubicBezTo>
                <a:cubicBezTo>
                  <a:pt x="3296443" y="3324197"/>
                  <a:pt x="3295995" y="3325573"/>
                  <a:pt x="3295486" y="3326920"/>
                </a:cubicBezTo>
                <a:lnTo>
                  <a:pt x="3302428" y="3330929"/>
                </a:lnTo>
                <a:lnTo>
                  <a:pt x="3313709" y="3337452"/>
                </a:lnTo>
                <a:cubicBezTo>
                  <a:pt x="3398064" y="3290592"/>
                  <a:pt x="3501509" y="3290592"/>
                  <a:pt x="3585864" y="3337452"/>
                </a:cubicBezTo>
                <a:lnTo>
                  <a:pt x="3604087" y="3326920"/>
                </a:lnTo>
                <a:cubicBezTo>
                  <a:pt x="3603579" y="3325573"/>
                  <a:pt x="3603130" y="3324226"/>
                  <a:pt x="3602741" y="3322820"/>
                </a:cubicBezTo>
                <a:cubicBezTo>
                  <a:pt x="3602441" y="3321892"/>
                  <a:pt x="3602232" y="3320935"/>
                  <a:pt x="3601993" y="3319977"/>
                </a:cubicBezTo>
                <a:cubicBezTo>
                  <a:pt x="3601933" y="3319708"/>
                  <a:pt x="3601843" y="3319409"/>
                  <a:pt x="3601783" y="3319139"/>
                </a:cubicBezTo>
                <a:cubicBezTo>
                  <a:pt x="3600975" y="3315489"/>
                  <a:pt x="3600497" y="3311748"/>
                  <a:pt x="3600497" y="3307858"/>
                </a:cubicBezTo>
                <a:cubicBezTo>
                  <a:pt x="3600497" y="3301335"/>
                  <a:pt x="3601753" y="3295141"/>
                  <a:pt x="3603938" y="3289365"/>
                </a:cubicBezTo>
                <a:lnTo>
                  <a:pt x="3484004" y="3220122"/>
                </a:lnTo>
                <a:cubicBezTo>
                  <a:pt x="3475835" y="3229758"/>
                  <a:pt x="3463626" y="3235892"/>
                  <a:pt x="3450011" y="3235892"/>
                </a:cubicBezTo>
                <a:cubicBezTo>
                  <a:pt x="3449921" y="3235892"/>
                  <a:pt x="3449861" y="3235892"/>
                  <a:pt x="3449772" y="3235892"/>
                </a:cubicBezTo>
                <a:cubicBezTo>
                  <a:pt x="3449682" y="3235892"/>
                  <a:pt x="3449622" y="3235892"/>
                  <a:pt x="3449532" y="3235892"/>
                </a:cubicBezTo>
                <a:cubicBezTo>
                  <a:pt x="3435917" y="3235892"/>
                  <a:pt x="3423738" y="3229758"/>
                  <a:pt x="3415539" y="3220122"/>
                </a:cubicBezTo>
                <a:close/>
                <a:moveTo>
                  <a:pt x="2193970" y="3220092"/>
                </a:moveTo>
                <a:lnTo>
                  <a:pt x="2074036" y="3289336"/>
                </a:lnTo>
                <a:cubicBezTo>
                  <a:pt x="2076220" y="3295111"/>
                  <a:pt x="2077477" y="3301305"/>
                  <a:pt x="2077477" y="3307828"/>
                </a:cubicBezTo>
                <a:cubicBezTo>
                  <a:pt x="2077477" y="3311718"/>
                  <a:pt x="2076998" y="3315459"/>
                  <a:pt x="2076191" y="3319109"/>
                </a:cubicBezTo>
                <a:cubicBezTo>
                  <a:pt x="2076131" y="3319409"/>
                  <a:pt x="2076041" y="3319678"/>
                  <a:pt x="2075981" y="3319947"/>
                </a:cubicBezTo>
                <a:cubicBezTo>
                  <a:pt x="2075742" y="3320935"/>
                  <a:pt x="2075502" y="3321892"/>
                  <a:pt x="2075233" y="3322820"/>
                </a:cubicBezTo>
                <a:cubicBezTo>
                  <a:pt x="2074844" y="3324197"/>
                  <a:pt x="2074395" y="3325573"/>
                  <a:pt x="2073886" y="3326920"/>
                </a:cubicBezTo>
                <a:lnTo>
                  <a:pt x="2080829" y="3330929"/>
                </a:lnTo>
                <a:lnTo>
                  <a:pt x="2092110" y="3337452"/>
                </a:lnTo>
                <a:cubicBezTo>
                  <a:pt x="2176464" y="3290592"/>
                  <a:pt x="2279910" y="3290592"/>
                  <a:pt x="2364265" y="3337452"/>
                </a:cubicBezTo>
                <a:lnTo>
                  <a:pt x="2382488" y="3326920"/>
                </a:lnTo>
                <a:cubicBezTo>
                  <a:pt x="2381979" y="3325573"/>
                  <a:pt x="2381530" y="3324226"/>
                  <a:pt x="2381141" y="3322820"/>
                </a:cubicBezTo>
                <a:cubicBezTo>
                  <a:pt x="2380872" y="3321892"/>
                  <a:pt x="2380663" y="3320935"/>
                  <a:pt x="2380423" y="3319977"/>
                </a:cubicBezTo>
                <a:cubicBezTo>
                  <a:pt x="2380363" y="3319708"/>
                  <a:pt x="2380274" y="3319439"/>
                  <a:pt x="2380214" y="3319139"/>
                </a:cubicBezTo>
                <a:cubicBezTo>
                  <a:pt x="2379406" y="3315489"/>
                  <a:pt x="2378927" y="3311748"/>
                  <a:pt x="2378927" y="3307858"/>
                </a:cubicBezTo>
                <a:cubicBezTo>
                  <a:pt x="2378927" y="3301335"/>
                  <a:pt x="2380184" y="3295141"/>
                  <a:pt x="2382368" y="3289365"/>
                </a:cubicBezTo>
                <a:lnTo>
                  <a:pt x="2262435" y="3220122"/>
                </a:lnTo>
                <a:cubicBezTo>
                  <a:pt x="2254266" y="3229758"/>
                  <a:pt x="2242057" y="3235892"/>
                  <a:pt x="2228442" y="3235892"/>
                </a:cubicBezTo>
                <a:cubicBezTo>
                  <a:pt x="2228352" y="3235892"/>
                  <a:pt x="2228292" y="3235892"/>
                  <a:pt x="2228202" y="3235892"/>
                </a:cubicBezTo>
                <a:cubicBezTo>
                  <a:pt x="2228112" y="3235892"/>
                  <a:pt x="2228053" y="3235892"/>
                  <a:pt x="2227963" y="3235892"/>
                </a:cubicBezTo>
                <a:cubicBezTo>
                  <a:pt x="2214348" y="3235892"/>
                  <a:pt x="2202169" y="3229758"/>
                  <a:pt x="2193970" y="3220122"/>
                </a:cubicBezTo>
                <a:close/>
                <a:moveTo>
                  <a:pt x="1379630" y="3220092"/>
                </a:moveTo>
                <a:lnTo>
                  <a:pt x="1259696" y="3289336"/>
                </a:lnTo>
                <a:cubicBezTo>
                  <a:pt x="1261881" y="3295111"/>
                  <a:pt x="1263137" y="3301305"/>
                  <a:pt x="1263137" y="3307828"/>
                </a:cubicBezTo>
                <a:cubicBezTo>
                  <a:pt x="1263137" y="3311718"/>
                  <a:pt x="1262659" y="3315459"/>
                  <a:pt x="1261851" y="3319109"/>
                </a:cubicBezTo>
                <a:cubicBezTo>
                  <a:pt x="1261791" y="3319409"/>
                  <a:pt x="1261701" y="3319678"/>
                  <a:pt x="1261641" y="3319947"/>
                </a:cubicBezTo>
                <a:cubicBezTo>
                  <a:pt x="1261402" y="3320935"/>
                  <a:pt x="1261162" y="3321892"/>
                  <a:pt x="1260893" y="3322820"/>
                </a:cubicBezTo>
                <a:lnTo>
                  <a:pt x="1260893" y="3322790"/>
                </a:lnTo>
                <a:cubicBezTo>
                  <a:pt x="1260504" y="3324167"/>
                  <a:pt x="1260055" y="3325543"/>
                  <a:pt x="1259547" y="3326890"/>
                </a:cubicBezTo>
                <a:lnTo>
                  <a:pt x="1266489" y="3330899"/>
                </a:lnTo>
                <a:lnTo>
                  <a:pt x="1277770" y="3337423"/>
                </a:lnTo>
                <a:cubicBezTo>
                  <a:pt x="1362125" y="3290562"/>
                  <a:pt x="1465570" y="3290562"/>
                  <a:pt x="1549925" y="3337423"/>
                </a:cubicBezTo>
                <a:lnTo>
                  <a:pt x="1568148" y="3326890"/>
                </a:lnTo>
                <a:cubicBezTo>
                  <a:pt x="1567640" y="3325543"/>
                  <a:pt x="1567191" y="3324197"/>
                  <a:pt x="1566802" y="3322790"/>
                </a:cubicBezTo>
                <a:cubicBezTo>
                  <a:pt x="1566532" y="3321862"/>
                  <a:pt x="1566323" y="3320905"/>
                  <a:pt x="1566083" y="3319947"/>
                </a:cubicBezTo>
                <a:cubicBezTo>
                  <a:pt x="1566024" y="3319678"/>
                  <a:pt x="1565934" y="3319409"/>
                  <a:pt x="1565874" y="3319109"/>
                </a:cubicBezTo>
                <a:cubicBezTo>
                  <a:pt x="1565066" y="3315459"/>
                  <a:pt x="1564587" y="3311718"/>
                  <a:pt x="1564587" y="3307828"/>
                </a:cubicBezTo>
                <a:cubicBezTo>
                  <a:pt x="1564587" y="3301305"/>
                  <a:pt x="1565844" y="3295111"/>
                  <a:pt x="1568029" y="3289336"/>
                </a:cubicBezTo>
                <a:lnTo>
                  <a:pt x="1448095" y="3220092"/>
                </a:lnTo>
                <a:cubicBezTo>
                  <a:pt x="1439926" y="3229728"/>
                  <a:pt x="1427717" y="3235862"/>
                  <a:pt x="1414102" y="3235862"/>
                </a:cubicBezTo>
                <a:cubicBezTo>
                  <a:pt x="1414012" y="3235862"/>
                  <a:pt x="1413952" y="3235862"/>
                  <a:pt x="1413862" y="3235862"/>
                </a:cubicBezTo>
                <a:cubicBezTo>
                  <a:pt x="1413773" y="3235862"/>
                  <a:pt x="1413713" y="3235862"/>
                  <a:pt x="1413623" y="3235862"/>
                </a:cubicBezTo>
                <a:cubicBezTo>
                  <a:pt x="1400008" y="3235862"/>
                  <a:pt x="1387829" y="3229728"/>
                  <a:pt x="1379630" y="3220092"/>
                </a:cubicBezTo>
                <a:close/>
                <a:moveTo>
                  <a:pt x="565260" y="3220092"/>
                </a:moveTo>
                <a:lnTo>
                  <a:pt x="445326" y="3289336"/>
                </a:lnTo>
                <a:cubicBezTo>
                  <a:pt x="447511" y="3295111"/>
                  <a:pt x="448768" y="3301305"/>
                  <a:pt x="448768" y="3307828"/>
                </a:cubicBezTo>
                <a:cubicBezTo>
                  <a:pt x="448768" y="3311718"/>
                  <a:pt x="448289" y="3315459"/>
                  <a:pt x="447481" y="3319109"/>
                </a:cubicBezTo>
                <a:cubicBezTo>
                  <a:pt x="447421" y="3319409"/>
                  <a:pt x="447331" y="3319678"/>
                  <a:pt x="447271" y="3319947"/>
                </a:cubicBezTo>
                <a:cubicBezTo>
                  <a:pt x="447032" y="3320935"/>
                  <a:pt x="446793" y="3321892"/>
                  <a:pt x="446523" y="3322820"/>
                </a:cubicBezTo>
                <a:lnTo>
                  <a:pt x="446553" y="3322790"/>
                </a:lnTo>
                <a:cubicBezTo>
                  <a:pt x="446164" y="3324167"/>
                  <a:pt x="445715" y="3325543"/>
                  <a:pt x="445207" y="3326890"/>
                </a:cubicBezTo>
                <a:lnTo>
                  <a:pt x="452149" y="3330899"/>
                </a:lnTo>
                <a:lnTo>
                  <a:pt x="463430" y="3337423"/>
                </a:lnTo>
                <a:cubicBezTo>
                  <a:pt x="547785" y="3290562"/>
                  <a:pt x="651230" y="3290562"/>
                  <a:pt x="735585" y="3337423"/>
                </a:cubicBezTo>
                <a:lnTo>
                  <a:pt x="753808" y="3326890"/>
                </a:lnTo>
                <a:cubicBezTo>
                  <a:pt x="753300" y="3325543"/>
                  <a:pt x="752851" y="3324197"/>
                  <a:pt x="752462" y="3322790"/>
                </a:cubicBezTo>
                <a:cubicBezTo>
                  <a:pt x="752163" y="3321862"/>
                  <a:pt x="751953" y="3320905"/>
                  <a:pt x="751714" y="3319947"/>
                </a:cubicBezTo>
                <a:cubicBezTo>
                  <a:pt x="751654" y="3319678"/>
                  <a:pt x="751564" y="3319379"/>
                  <a:pt x="751504" y="3319109"/>
                </a:cubicBezTo>
                <a:cubicBezTo>
                  <a:pt x="750696" y="3315459"/>
                  <a:pt x="750218" y="3311718"/>
                  <a:pt x="750218" y="3307828"/>
                </a:cubicBezTo>
                <a:cubicBezTo>
                  <a:pt x="750218" y="3301305"/>
                  <a:pt x="751474" y="3295111"/>
                  <a:pt x="753659" y="3289336"/>
                </a:cubicBezTo>
                <a:lnTo>
                  <a:pt x="633725" y="3220092"/>
                </a:lnTo>
                <a:cubicBezTo>
                  <a:pt x="625556" y="3229728"/>
                  <a:pt x="613347" y="3235862"/>
                  <a:pt x="599732" y="3235862"/>
                </a:cubicBezTo>
                <a:cubicBezTo>
                  <a:pt x="599642" y="3235862"/>
                  <a:pt x="599582" y="3235862"/>
                  <a:pt x="599493" y="3235862"/>
                </a:cubicBezTo>
                <a:cubicBezTo>
                  <a:pt x="599403" y="3235862"/>
                  <a:pt x="599343" y="3235862"/>
                  <a:pt x="599253" y="3235862"/>
                </a:cubicBezTo>
                <a:cubicBezTo>
                  <a:pt x="585638" y="3235862"/>
                  <a:pt x="573459" y="3229728"/>
                  <a:pt x="565260" y="3220092"/>
                </a:cubicBezTo>
                <a:close/>
                <a:moveTo>
                  <a:pt x="11797008" y="3029240"/>
                </a:moveTo>
                <a:lnTo>
                  <a:pt x="11797038" y="3029240"/>
                </a:lnTo>
                <a:lnTo>
                  <a:pt x="11797023" y="3029244"/>
                </a:lnTo>
                <a:close/>
                <a:moveTo>
                  <a:pt x="11389809" y="3029240"/>
                </a:moveTo>
                <a:lnTo>
                  <a:pt x="11389839" y="3029240"/>
                </a:lnTo>
                <a:lnTo>
                  <a:pt x="11389824" y="3029244"/>
                </a:lnTo>
                <a:close/>
                <a:moveTo>
                  <a:pt x="10982639" y="3029240"/>
                </a:moveTo>
                <a:lnTo>
                  <a:pt x="10982669" y="3029240"/>
                </a:lnTo>
                <a:lnTo>
                  <a:pt x="10982654" y="3029244"/>
                </a:lnTo>
                <a:close/>
                <a:moveTo>
                  <a:pt x="10575439" y="3029240"/>
                </a:moveTo>
                <a:lnTo>
                  <a:pt x="10575469" y="3029240"/>
                </a:lnTo>
                <a:lnTo>
                  <a:pt x="10575454" y="3029244"/>
                </a:lnTo>
                <a:close/>
                <a:moveTo>
                  <a:pt x="11924752" y="3009371"/>
                </a:moveTo>
                <a:lnTo>
                  <a:pt x="11839021" y="3058864"/>
                </a:lnTo>
                <a:cubicBezTo>
                  <a:pt x="11840697" y="3063532"/>
                  <a:pt x="11841655" y="3068589"/>
                  <a:pt x="11841655" y="3073856"/>
                </a:cubicBezTo>
                <a:cubicBezTo>
                  <a:pt x="11841655" y="3095760"/>
                  <a:pt x="11825855" y="3113954"/>
                  <a:pt x="11805028" y="3117724"/>
                </a:cubicBezTo>
                <a:lnTo>
                  <a:pt x="11805028" y="3216711"/>
                </a:lnTo>
                <a:cubicBezTo>
                  <a:pt x="11875528" y="3170808"/>
                  <a:pt x="11920234" y="3093396"/>
                  <a:pt x="11924752" y="3009371"/>
                </a:cubicBezTo>
                <a:close/>
                <a:moveTo>
                  <a:pt x="11669295" y="3009371"/>
                </a:moveTo>
                <a:cubicBezTo>
                  <a:pt x="11673813" y="3093366"/>
                  <a:pt x="11718519" y="3170778"/>
                  <a:pt x="11789019" y="3216711"/>
                </a:cubicBezTo>
                <a:lnTo>
                  <a:pt x="11789019" y="3117724"/>
                </a:lnTo>
                <a:cubicBezTo>
                  <a:pt x="11768192" y="3113954"/>
                  <a:pt x="11752392" y="3095760"/>
                  <a:pt x="11752392" y="3073856"/>
                </a:cubicBezTo>
                <a:cubicBezTo>
                  <a:pt x="11752392" y="3068589"/>
                  <a:pt x="11753350" y="3063562"/>
                  <a:pt x="11755025" y="3058864"/>
                </a:cubicBezTo>
                <a:close/>
                <a:moveTo>
                  <a:pt x="11517552" y="3009371"/>
                </a:moveTo>
                <a:lnTo>
                  <a:pt x="11431821" y="3058864"/>
                </a:lnTo>
                <a:cubicBezTo>
                  <a:pt x="11433497" y="3063532"/>
                  <a:pt x="11434455" y="3068589"/>
                  <a:pt x="11434455" y="3073856"/>
                </a:cubicBezTo>
                <a:cubicBezTo>
                  <a:pt x="11434455" y="3095760"/>
                  <a:pt x="11418655" y="3113954"/>
                  <a:pt x="11397828" y="3117724"/>
                </a:cubicBezTo>
                <a:lnTo>
                  <a:pt x="11397828" y="3216711"/>
                </a:lnTo>
                <a:cubicBezTo>
                  <a:pt x="11468328" y="3170808"/>
                  <a:pt x="11513034" y="3093396"/>
                  <a:pt x="11517552" y="3009371"/>
                </a:cubicBezTo>
                <a:close/>
                <a:moveTo>
                  <a:pt x="11262125" y="3009371"/>
                </a:moveTo>
                <a:cubicBezTo>
                  <a:pt x="11266643" y="3093366"/>
                  <a:pt x="11311349" y="3170778"/>
                  <a:pt x="11381849" y="3216711"/>
                </a:cubicBezTo>
                <a:lnTo>
                  <a:pt x="11381849" y="3117724"/>
                </a:lnTo>
                <a:cubicBezTo>
                  <a:pt x="11361022" y="3113954"/>
                  <a:pt x="11345222" y="3095760"/>
                  <a:pt x="11345222" y="3073856"/>
                </a:cubicBezTo>
                <a:cubicBezTo>
                  <a:pt x="11345222" y="3068589"/>
                  <a:pt x="11346180" y="3063562"/>
                  <a:pt x="11347856" y="3058864"/>
                </a:cubicBezTo>
                <a:close/>
                <a:moveTo>
                  <a:pt x="11110382" y="3009371"/>
                </a:moveTo>
                <a:lnTo>
                  <a:pt x="11024652" y="3058864"/>
                </a:lnTo>
                <a:cubicBezTo>
                  <a:pt x="11026327" y="3063532"/>
                  <a:pt x="11027285" y="3068589"/>
                  <a:pt x="11027285" y="3073856"/>
                </a:cubicBezTo>
                <a:cubicBezTo>
                  <a:pt x="11027285" y="3095760"/>
                  <a:pt x="11011485" y="3113954"/>
                  <a:pt x="10990658" y="3117724"/>
                </a:cubicBezTo>
                <a:lnTo>
                  <a:pt x="10990658" y="3216711"/>
                </a:lnTo>
                <a:cubicBezTo>
                  <a:pt x="11061158" y="3170808"/>
                  <a:pt x="11105864" y="3093396"/>
                  <a:pt x="11110382" y="3009371"/>
                </a:cubicBezTo>
                <a:close/>
                <a:moveTo>
                  <a:pt x="10854925" y="3009371"/>
                </a:moveTo>
                <a:cubicBezTo>
                  <a:pt x="10859444" y="3093366"/>
                  <a:pt x="10904149" y="3170778"/>
                  <a:pt x="10974649" y="3216711"/>
                </a:cubicBezTo>
                <a:lnTo>
                  <a:pt x="10974649" y="3117724"/>
                </a:lnTo>
                <a:cubicBezTo>
                  <a:pt x="10953822" y="3113954"/>
                  <a:pt x="10938022" y="3095760"/>
                  <a:pt x="10938022" y="3073856"/>
                </a:cubicBezTo>
                <a:cubicBezTo>
                  <a:pt x="10938022" y="3068589"/>
                  <a:pt x="10938980" y="3063562"/>
                  <a:pt x="10940656" y="3058864"/>
                </a:cubicBezTo>
                <a:close/>
                <a:moveTo>
                  <a:pt x="10703182" y="3009371"/>
                </a:moveTo>
                <a:lnTo>
                  <a:pt x="10617452" y="3058864"/>
                </a:lnTo>
                <a:cubicBezTo>
                  <a:pt x="10619127" y="3063532"/>
                  <a:pt x="10620085" y="3068589"/>
                  <a:pt x="10620085" y="3073856"/>
                </a:cubicBezTo>
                <a:cubicBezTo>
                  <a:pt x="10620085" y="3095760"/>
                  <a:pt x="10604286" y="3113954"/>
                  <a:pt x="10583458" y="3117724"/>
                </a:cubicBezTo>
                <a:lnTo>
                  <a:pt x="10583458" y="3216711"/>
                </a:lnTo>
                <a:cubicBezTo>
                  <a:pt x="10653958" y="3170808"/>
                  <a:pt x="10698664" y="3093396"/>
                  <a:pt x="10703182" y="3009371"/>
                </a:cubicBezTo>
                <a:close/>
                <a:moveTo>
                  <a:pt x="10447755" y="3009371"/>
                </a:moveTo>
                <a:cubicBezTo>
                  <a:pt x="10452274" y="3093366"/>
                  <a:pt x="10496979" y="3170778"/>
                  <a:pt x="10567479" y="3216711"/>
                </a:cubicBezTo>
                <a:lnTo>
                  <a:pt x="10567479" y="3117724"/>
                </a:lnTo>
                <a:cubicBezTo>
                  <a:pt x="10546653" y="3113954"/>
                  <a:pt x="10530853" y="3095760"/>
                  <a:pt x="10530853" y="3073856"/>
                </a:cubicBezTo>
                <a:cubicBezTo>
                  <a:pt x="10530853" y="3068589"/>
                  <a:pt x="10531810" y="3063562"/>
                  <a:pt x="10533486" y="3058864"/>
                </a:cubicBezTo>
                <a:close/>
                <a:moveTo>
                  <a:pt x="10296013" y="3009371"/>
                </a:moveTo>
                <a:lnTo>
                  <a:pt x="10210282" y="3058864"/>
                </a:lnTo>
                <a:cubicBezTo>
                  <a:pt x="10211957" y="3063532"/>
                  <a:pt x="10212915" y="3068589"/>
                  <a:pt x="10212915" y="3073856"/>
                </a:cubicBezTo>
                <a:cubicBezTo>
                  <a:pt x="10212915" y="3095760"/>
                  <a:pt x="10197115" y="3113954"/>
                  <a:pt x="10176289" y="3117724"/>
                </a:cubicBezTo>
                <a:lnTo>
                  <a:pt x="10176289" y="3216711"/>
                </a:lnTo>
                <a:cubicBezTo>
                  <a:pt x="10246788" y="3170808"/>
                  <a:pt x="10291494" y="3093396"/>
                  <a:pt x="10296013" y="3009371"/>
                </a:cubicBezTo>
                <a:close/>
                <a:moveTo>
                  <a:pt x="10040585" y="3009371"/>
                </a:moveTo>
                <a:cubicBezTo>
                  <a:pt x="10045104" y="3093366"/>
                  <a:pt x="10089809" y="3170778"/>
                  <a:pt x="10160309" y="3216711"/>
                </a:cubicBezTo>
                <a:lnTo>
                  <a:pt x="10160309" y="3117724"/>
                </a:lnTo>
                <a:cubicBezTo>
                  <a:pt x="10139483" y="3113954"/>
                  <a:pt x="10123683" y="3095760"/>
                  <a:pt x="10123683" y="3073856"/>
                </a:cubicBezTo>
                <a:cubicBezTo>
                  <a:pt x="10123683" y="3068589"/>
                  <a:pt x="10124641" y="3063562"/>
                  <a:pt x="10126317" y="3058864"/>
                </a:cubicBezTo>
                <a:close/>
                <a:moveTo>
                  <a:pt x="9888813" y="3009371"/>
                </a:moveTo>
                <a:lnTo>
                  <a:pt x="9803082" y="3058864"/>
                </a:lnTo>
                <a:cubicBezTo>
                  <a:pt x="9804757" y="3063532"/>
                  <a:pt x="9805715" y="3068589"/>
                  <a:pt x="9805715" y="3073856"/>
                </a:cubicBezTo>
                <a:cubicBezTo>
                  <a:pt x="9805715" y="3095760"/>
                  <a:pt x="9789915" y="3113954"/>
                  <a:pt x="9769089" y="3117724"/>
                </a:cubicBezTo>
                <a:lnTo>
                  <a:pt x="9769089" y="3216711"/>
                </a:lnTo>
                <a:cubicBezTo>
                  <a:pt x="9839589" y="3170808"/>
                  <a:pt x="9884294" y="3093396"/>
                  <a:pt x="9888813" y="3009371"/>
                </a:cubicBezTo>
                <a:close/>
                <a:moveTo>
                  <a:pt x="9633415" y="3009371"/>
                </a:moveTo>
                <a:cubicBezTo>
                  <a:pt x="9637934" y="3093366"/>
                  <a:pt x="9682640" y="3170778"/>
                  <a:pt x="9753139" y="3216711"/>
                </a:cubicBezTo>
                <a:lnTo>
                  <a:pt x="9753139" y="3117724"/>
                </a:lnTo>
                <a:cubicBezTo>
                  <a:pt x="9732313" y="3113954"/>
                  <a:pt x="9716513" y="3095760"/>
                  <a:pt x="9716513" y="3073856"/>
                </a:cubicBezTo>
                <a:cubicBezTo>
                  <a:pt x="9716513" y="3068589"/>
                  <a:pt x="9717471" y="3063562"/>
                  <a:pt x="9719146" y="3058864"/>
                </a:cubicBezTo>
                <a:close/>
                <a:moveTo>
                  <a:pt x="9481643" y="3009371"/>
                </a:moveTo>
                <a:lnTo>
                  <a:pt x="9395912" y="3058864"/>
                </a:lnTo>
                <a:cubicBezTo>
                  <a:pt x="9397588" y="3063532"/>
                  <a:pt x="9398545" y="3068589"/>
                  <a:pt x="9398545" y="3073856"/>
                </a:cubicBezTo>
                <a:cubicBezTo>
                  <a:pt x="9398545" y="3095760"/>
                  <a:pt x="9382745" y="3113954"/>
                  <a:pt x="9361919" y="3117724"/>
                </a:cubicBezTo>
                <a:lnTo>
                  <a:pt x="9361919" y="3216711"/>
                </a:lnTo>
                <a:cubicBezTo>
                  <a:pt x="9432419" y="3170808"/>
                  <a:pt x="9477124" y="3093396"/>
                  <a:pt x="9481643" y="3009371"/>
                </a:cubicBezTo>
                <a:close/>
                <a:moveTo>
                  <a:pt x="9226216" y="3009371"/>
                </a:moveTo>
                <a:cubicBezTo>
                  <a:pt x="9230734" y="3093366"/>
                  <a:pt x="9275440" y="3170778"/>
                  <a:pt x="9345940" y="3216711"/>
                </a:cubicBezTo>
                <a:lnTo>
                  <a:pt x="9345940" y="3117724"/>
                </a:lnTo>
                <a:cubicBezTo>
                  <a:pt x="9325113" y="3113954"/>
                  <a:pt x="9309314" y="3095760"/>
                  <a:pt x="9309314" y="3073856"/>
                </a:cubicBezTo>
                <a:cubicBezTo>
                  <a:pt x="9309314" y="3068589"/>
                  <a:pt x="9310271" y="3063562"/>
                  <a:pt x="9311946" y="3058864"/>
                </a:cubicBezTo>
                <a:close/>
                <a:moveTo>
                  <a:pt x="9074473" y="3009371"/>
                </a:moveTo>
                <a:lnTo>
                  <a:pt x="8988742" y="3058864"/>
                </a:lnTo>
                <a:cubicBezTo>
                  <a:pt x="8990418" y="3063532"/>
                  <a:pt x="8991376" y="3068589"/>
                  <a:pt x="8991376" y="3073856"/>
                </a:cubicBezTo>
                <a:cubicBezTo>
                  <a:pt x="8991376" y="3095760"/>
                  <a:pt x="8975576" y="3113954"/>
                  <a:pt x="8954749" y="3117724"/>
                </a:cubicBezTo>
                <a:lnTo>
                  <a:pt x="8954749" y="3216711"/>
                </a:lnTo>
                <a:cubicBezTo>
                  <a:pt x="9025249" y="3170808"/>
                  <a:pt x="9069955" y="3093396"/>
                  <a:pt x="9074473" y="3009371"/>
                </a:cubicBezTo>
                <a:close/>
                <a:moveTo>
                  <a:pt x="8819046" y="3009371"/>
                </a:moveTo>
                <a:cubicBezTo>
                  <a:pt x="8823564" y="3093366"/>
                  <a:pt x="8868270" y="3170778"/>
                  <a:pt x="8938770" y="3216711"/>
                </a:cubicBezTo>
                <a:lnTo>
                  <a:pt x="8938770" y="3117724"/>
                </a:lnTo>
                <a:cubicBezTo>
                  <a:pt x="8917943" y="3113954"/>
                  <a:pt x="8902143" y="3095760"/>
                  <a:pt x="8902143" y="3073856"/>
                </a:cubicBezTo>
                <a:cubicBezTo>
                  <a:pt x="8902143" y="3068589"/>
                  <a:pt x="8903101" y="3063562"/>
                  <a:pt x="8904776" y="3058864"/>
                </a:cubicBezTo>
                <a:close/>
                <a:moveTo>
                  <a:pt x="8667273" y="3009371"/>
                </a:moveTo>
                <a:lnTo>
                  <a:pt x="8581542" y="3058864"/>
                </a:lnTo>
                <a:cubicBezTo>
                  <a:pt x="8583218" y="3063532"/>
                  <a:pt x="8584176" y="3068589"/>
                  <a:pt x="8584176" y="3073856"/>
                </a:cubicBezTo>
                <a:cubicBezTo>
                  <a:pt x="8584176" y="3095760"/>
                  <a:pt x="8568376" y="3113954"/>
                  <a:pt x="8547549" y="3117724"/>
                </a:cubicBezTo>
                <a:lnTo>
                  <a:pt x="8547549" y="3216711"/>
                </a:lnTo>
                <a:cubicBezTo>
                  <a:pt x="8618049" y="3170808"/>
                  <a:pt x="8662755" y="3093396"/>
                  <a:pt x="8667273" y="3009371"/>
                </a:cubicBezTo>
                <a:close/>
                <a:moveTo>
                  <a:pt x="8411846" y="3009371"/>
                </a:moveTo>
                <a:cubicBezTo>
                  <a:pt x="8416364" y="3093366"/>
                  <a:pt x="8461070" y="3170778"/>
                  <a:pt x="8531570" y="3216711"/>
                </a:cubicBezTo>
                <a:lnTo>
                  <a:pt x="8531570" y="3117724"/>
                </a:lnTo>
                <a:cubicBezTo>
                  <a:pt x="8510743" y="3113954"/>
                  <a:pt x="8494943" y="3095760"/>
                  <a:pt x="8494943" y="3073856"/>
                </a:cubicBezTo>
                <a:cubicBezTo>
                  <a:pt x="8494943" y="3068589"/>
                  <a:pt x="8495901" y="3063562"/>
                  <a:pt x="8497577" y="3058864"/>
                </a:cubicBezTo>
                <a:close/>
                <a:moveTo>
                  <a:pt x="8260103" y="3009371"/>
                </a:moveTo>
                <a:lnTo>
                  <a:pt x="8174373" y="3058864"/>
                </a:lnTo>
                <a:cubicBezTo>
                  <a:pt x="8176049" y="3063532"/>
                  <a:pt x="8177006" y="3068589"/>
                  <a:pt x="8177006" y="3073856"/>
                </a:cubicBezTo>
                <a:cubicBezTo>
                  <a:pt x="8177006" y="3095760"/>
                  <a:pt x="8161206" y="3113954"/>
                  <a:pt x="8140379" y="3117724"/>
                </a:cubicBezTo>
                <a:lnTo>
                  <a:pt x="8140379" y="3216711"/>
                </a:lnTo>
                <a:cubicBezTo>
                  <a:pt x="8210879" y="3170808"/>
                  <a:pt x="8255585" y="3093396"/>
                  <a:pt x="8260103" y="3009371"/>
                </a:cubicBezTo>
                <a:close/>
                <a:moveTo>
                  <a:pt x="8004677" y="3009371"/>
                </a:moveTo>
                <a:cubicBezTo>
                  <a:pt x="8009195" y="3093366"/>
                  <a:pt x="8053901" y="3170778"/>
                  <a:pt x="8124400" y="3216711"/>
                </a:cubicBezTo>
                <a:lnTo>
                  <a:pt x="8124400" y="3117724"/>
                </a:lnTo>
                <a:cubicBezTo>
                  <a:pt x="8103573" y="3113954"/>
                  <a:pt x="8087774" y="3095760"/>
                  <a:pt x="8087774" y="3073856"/>
                </a:cubicBezTo>
                <a:cubicBezTo>
                  <a:pt x="8087774" y="3068589"/>
                  <a:pt x="8088731" y="3063562"/>
                  <a:pt x="8090407" y="3058864"/>
                </a:cubicBezTo>
                <a:close/>
                <a:moveTo>
                  <a:pt x="7852904" y="3009371"/>
                </a:moveTo>
                <a:lnTo>
                  <a:pt x="7767173" y="3058864"/>
                </a:lnTo>
                <a:cubicBezTo>
                  <a:pt x="7768849" y="3063532"/>
                  <a:pt x="7769807" y="3068589"/>
                  <a:pt x="7769807" y="3073856"/>
                </a:cubicBezTo>
                <a:cubicBezTo>
                  <a:pt x="7769807" y="3095760"/>
                  <a:pt x="7754007" y="3113954"/>
                  <a:pt x="7733180" y="3117724"/>
                </a:cubicBezTo>
                <a:lnTo>
                  <a:pt x="7733180" y="3216711"/>
                </a:lnTo>
                <a:cubicBezTo>
                  <a:pt x="7803679" y="3170808"/>
                  <a:pt x="7848386" y="3093396"/>
                  <a:pt x="7852904" y="3009371"/>
                </a:cubicBezTo>
                <a:close/>
                <a:moveTo>
                  <a:pt x="7597476" y="3009371"/>
                </a:moveTo>
                <a:cubicBezTo>
                  <a:pt x="7601995" y="3093366"/>
                  <a:pt x="7646701" y="3170778"/>
                  <a:pt x="7717201" y="3216711"/>
                </a:cubicBezTo>
                <a:lnTo>
                  <a:pt x="7717201" y="3117724"/>
                </a:lnTo>
                <a:cubicBezTo>
                  <a:pt x="7696374" y="3113954"/>
                  <a:pt x="7680574" y="3095760"/>
                  <a:pt x="7680574" y="3073856"/>
                </a:cubicBezTo>
                <a:cubicBezTo>
                  <a:pt x="7680574" y="3068589"/>
                  <a:pt x="7681532" y="3063562"/>
                  <a:pt x="7683207" y="3058864"/>
                </a:cubicBezTo>
                <a:close/>
                <a:moveTo>
                  <a:pt x="7445734" y="3009371"/>
                </a:moveTo>
                <a:lnTo>
                  <a:pt x="7360003" y="3058864"/>
                </a:lnTo>
                <a:cubicBezTo>
                  <a:pt x="7361679" y="3063532"/>
                  <a:pt x="7362636" y="3068589"/>
                  <a:pt x="7362636" y="3073856"/>
                </a:cubicBezTo>
                <a:cubicBezTo>
                  <a:pt x="7362636" y="3095760"/>
                  <a:pt x="7346837" y="3113954"/>
                  <a:pt x="7326010" y="3117724"/>
                </a:cubicBezTo>
                <a:lnTo>
                  <a:pt x="7326010" y="3216711"/>
                </a:lnTo>
                <a:cubicBezTo>
                  <a:pt x="7396510" y="3170808"/>
                  <a:pt x="7441216" y="3093396"/>
                  <a:pt x="7445734" y="3009371"/>
                </a:cubicBezTo>
                <a:close/>
                <a:moveTo>
                  <a:pt x="7190306" y="3009371"/>
                </a:moveTo>
                <a:cubicBezTo>
                  <a:pt x="7194825" y="3093366"/>
                  <a:pt x="7239530" y="3170778"/>
                  <a:pt x="7310031" y="3216711"/>
                </a:cubicBezTo>
                <a:lnTo>
                  <a:pt x="7310031" y="3117724"/>
                </a:lnTo>
                <a:cubicBezTo>
                  <a:pt x="7289204" y="3113954"/>
                  <a:pt x="7273404" y="3095760"/>
                  <a:pt x="7273404" y="3073856"/>
                </a:cubicBezTo>
                <a:cubicBezTo>
                  <a:pt x="7273404" y="3068589"/>
                  <a:pt x="7274362" y="3063562"/>
                  <a:pt x="7276038" y="3058864"/>
                </a:cubicBezTo>
                <a:close/>
                <a:moveTo>
                  <a:pt x="7038534" y="3009371"/>
                </a:moveTo>
                <a:lnTo>
                  <a:pt x="6952803" y="3058864"/>
                </a:lnTo>
                <a:cubicBezTo>
                  <a:pt x="6954479" y="3063532"/>
                  <a:pt x="6955436" y="3068589"/>
                  <a:pt x="6955436" y="3073856"/>
                </a:cubicBezTo>
                <a:cubicBezTo>
                  <a:pt x="6955436" y="3095760"/>
                  <a:pt x="6939637" y="3113954"/>
                  <a:pt x="6918810" y="3117724"/>
                </a:cubicBezTo>
                <a:lnTo>
                  <a:pt x="6918810" y="3216711"/>
                </a:lnTo>
                <a:cubicBezTo>
                  <a:pt x="6989310" y="3170808"/>
                  <a:pt x="7034016" y="3093396"/>
                  <a:pt x="7038534" y="3009371"/>
                </a:cubicBezTo>
                <a:close/>
                <a:moveTo>
                  <a:pt x="6783107" y="3009371"/>
                </a:moveTo>
                <a:cubicBezTo>
                  <a:pt x="6787625" y="3093366"/>
                  <a:pt x="6832331" y="3170778"/>
                  <a:pt x="6902831" y="3216711"/>
                </a:cubicBezTo>
                <a:lnTo>
                  <a:pt x="6902831" y="3117724"/>
                </a:lnTo>
                <a:cubicBezTo>
                  <a:pt x="6882004" y="3113954"/>
                  <a:pt x="6866204" y="3095760"/>
                  <a:pt x="6866204" y="3073856"/>
                </a:cubicBezTo>
                <a:cubicBezTo>
                  <a:pt x="6866204" y="3068589"/>
                  <a:pt x="6867162" y="3063562"/>
                  <a:pt x="6868838" y="3058864"/>
                </a:cubicBezTo>
                <a:close/>
                <a:moveTo>
                  <a:pt x="6631364" y="3009371"/>
                </a:moveTo>
                <a:lnTo>
                  <a:pt x="6545633" y="3058864"/>
                </a:lnTo>
                <a:cubicBezTo>
                  <a:pt x="6547309" y="3063532"/>
                  <a:pt x="6548266" y="3068589"/>
                  <a:pt x="6548266" y="3073856"/>
                </a:cubicBezTo>
                <a:cubicBezTo>
                  <a:pt x="6548266" y="3095760"/>
                  <a:pt x="6532467" y="3113954"/>
                  <a:pt x="6511640" y="3117724"/>
                </a:cubicBezTo>
                <a:lnTo>
                  <a:pt x="6511640" y="3216711"/>
                </a:lnTo>
                <a:cubicBezTo>
                  <a:pt x="6582140" y="3170808"/>
                  <a:pt x="6626846" y="3093396"/>
                  <a:pt x="6631364" y="3009371"/>
                </a:cubicBezTo>
                <a:close/>
                <a:moveTo>
                  <a:pt x="6375937" y="3009371"/>
                </a:moveTo>
                <a:cubicBezTo>
                  <a:pt x="6380455" y="3093366"/>
                  <a:pt x="6425161" y="3170778"/>
                  <a:pt x="6495661" y="3216711"/>
                </a:cubicBezTo>
                <a:lnTo>
                  <a:pt x="6495661" y="3117724"/>
                </a:lnTo>
                <a:cubicBezTo>
                  <a:pt x="6474835" y="3113954"/>
                  <a:pt x="6459035" y="3095760"/>
                  <a:pt x="6459035" y="3073856"/>
                </a:cubicBezTo>
                <a:cubicBezTo>
                  <a:pt x="6459035" y="3068589"/>
                  <a:pt x="6459992" y="3063562"/>
                  <a:pt x="6461668" y="3058864"/>
                </a:cubicBezTo>
                <a:close/>
                <a:moveTo>
                  <a:pt x="6224165" y="3009371"/>
                </a:moveTo>
                <a:lnTo>
                  <a:pt x="6138433" y="3058864"/>
                </a:lnTo>
                <a:cubicBezTo>
                  <a:pt x="6140109" y="3063532"/>
                  <a:pt x="6141067" y="3068589"/>
                  <a:pt x="6141067" y="3073856"/>
                </a:cubicBezTo>
                <a:cubicBezTo>
                  <a:pt x="6141067" y="3095760"/>
                  <a:pt x="6125267" y="3113954"/>
                  <a:pt x="6104441" y="3117724"/>
                </a:cubicBezTo>
                <a:lnTo>
                  <a:pt x="6104441" y="3216711"/>
                </a:lnTo>
                <a:cubicBezTo>
                  <a:pt x="6174940" y="3170808"/>
                  <a:pt x="6219646" y="3093396"/>
                  <a:pt x="6224165" y="3009371"/>
                </a:cubicBezTo>
                <a:close/>
                <a:moveTo>
                  <a:pt x="5968767" y="3009371"/>
                </a:moveTo>
                <a:cubicBezTo>
                  <a:pt x="5973285" y="3093366"/>
                  <a:pt x="6017991" y="3170778"/>
                  <a:pt x="6088491" y="3216711"/>
                </a:cubicBezTo>
                <a:lnTo>
                  <a:pt x="6088491" y="3117724"/>
                </a:lnTo>
                <a:cubicBezTo>
                  <a:pt x="6067665" y="3113954"/>
                  <a:pt x="6051865" y="3095760"/>
                  <a:pt x="6051865" y="3073856"/>
                </a:cubicBezTo>
                <a:cubicBezTo>
                  <a:pt x="6051865" y="3068589"/>
                  <a:pt x="6052822" y="3063562"/>
                  <a:pt x="6054498" y="3058864"/>
                </a:cubicBezTo>
                <a:close/>
                <a:moveTo>
                  <a:pt x="5816995" y="3009371"/>
                </a:moveTo>
                <a:lnTo>
                  <a:pt x="5731264" y="3058864"/>
                </a:lnTo>
                <a:cubicBezTo>
                  <a:pt x="5732941" y="3063532"/>
                  <a:pt x="5733897" y="3068589"/>
                  <a:pt x="5733897" y="3073856"/>
                </a:cubicBezTo>
                <a:cubicBezTo>
                  <a:pt x="5733897" y="3095760"/>
                  <a:pt x="5718097" y="3113954"/>
                  <a:pt x="5697271" y="3117724"/>
                </a:cubicBezTo>
                <a:lnTo>
                  <a:pt x="5697271" y="3216711"/>
                </a:lnTo>
                <a:cubicBezTo>
                  <a:pt x="5767771" y="3170808"/>
                  <a:pt x="5812477" y="3093396"/>
                  <a:pt x="5816995" y="3009371"/>
                </a:cubicBezTo>
                <a:close/>
                <a:moveTo>
                  <a:pt x="5561568" y="3009371"/>
                </a:moveTo>
                <a:cubicBezTo>
                  <a:pt x="5566086" y="3093366"/>
                  <a:pt x="5610792" y="3170778"/>
                  <a:pt x="5681292" y="3216711"/>
                </a:cubicBezTo>
                <a:lnTo>
                  <a:pt x="5681292" y="3117724"/>
                </a:lnTo>
                <a:cubicBezTo>
                  <a:pt x="5660464" y="3113954"/>
                  <a:pt x="5644666" y="3095760"/>
                  <a:pt x="5644666" y="3073856"/>
                </a:cubicBezTo>
                <a:cubicBezTo>
                  <a:pt x="5644666" y="3068589"/>
                  <a:pt x="5645622" y="3063562"/>
                  <a:pt x="5647298" y="3058864"/>
                </a:cubicBezTo>
                <a:close/>
                <a:moveTo>
                  <a:pt x="5409826" y="3009371"/>
                </a:moveTo>
                <a:lnTo>
                  <a:pt x="5324094" y="3058864"/>
                </a:lnTo>
                <a:cubicBezTo>
                  <a:pt x="5325770" y="3063532"/>
                  <a:pt x="5326727" y="3068589"/>
                  <a:pt x="5326727" y="3073856"/>
                </a:cubicBezTo>
                <a:cubicBezTo>
                  <a:pt x="5326727" y="3095760"/>
                  <a:pt x="5310927" y="3113954"/>
                  <a:pt x="5290102" y="3117724"/>
                </a:cubicBezTo>
                <a:lnTo>
                  <a:pt x="5290102" y="3216711"/>
                </a:lnTo>
                <a:cubicBezTo>
                  <a:pt x="5360601" y="3170808"/>
                  <a:pt x="5405307" y="3093396"/>
                  <a:pt x="5409826" y="3009371"/>
                </a:cubicBezTo>
                <a:close/>
                <a:moveTo>
                  <a:pt x="5154397" y="3009371"/>
                </a:moveTo>
                <a:cubicBezTo>
                  <a:pt x="5158916" y="3093366"/>
                  <a:pt x="5203622" y="3170778"/>
                  <a:pt x="5274121" y="3216711"/>
                </a:cubicBezTo>
                <a:lnTo>
                  <a:pt x="5274121" y="3117724"/>
                </a:lnTo>
                <a:cubicBezTo>
                  <a:pt x="5253296" y="3113954"/>
                  <a:pt x="5237495" y="3095760"/>
                  <a:pt x="5237495" y="3073856"/>
                </a:cubicBezTo>
                <a:cubicBezTo>
                  <a:pt x="5237495" y="3068589"/>
                  <a:pt x="5238453" y="3063562"/>
                  <a:pt x="5240129" y="3058864"/>
                </a:cubicBezTo>
                <a:close/>
                <a:moveTo>
                  <a:pt x="5002625" y="3009371"/>
                </a:moveTo>
                <a:lnTo>
                  <a:pt x="4916894" y="3058864"/>
                </a:lnTo>
                <a:cubicBezTo>
                  <a:pt x="4918570" y="3063532"/>
                  <a:pt x="4919527" y="3068589"/>
                  <a:pt x="4919527" y="3073856"/>
                </a:cubicBezTo>
                <a:cubicBezTo>
                  <a:pt x="4919527" y="3095760"/>
                  <a:pt x="4903729" y="3113954"/>
                  <a:pt x="4882901" y="3117724"/>
                </a:cubicBezTo>
                <a:lnTo>
                  <a:pt x="4882901" y="3216711"/>
                </a:lnTo>
                <a:cubicBezTo>
                  <a:pt x="4953401" y="3170808"/>
                  <a:pt x="4998106" y="3093396"/>
                  <a:pt x="5002625" y="3009371"/>
                </a:cubicBezTo>
                <a:close/>
                <a:moveTo>
                  <a:pt x="4747197" y="3009371"/>
                </a:moveTo>
                <a:cubicBezTo>
                  <a:pt x="4751716" y="3093366"/>
                  <a:pt x="4796422" y="3170778"/>
                  <a:pt x="4866922" y="3216711"/>
                </a:cubicBezTo>
                <a:lnTo>
                  <a:pt x="4866922" y="3117724"/>
                </a:lnTo>
                <a:cubicBezTo>
                  <a:pt x="4846095" y="3113954"/>
                  <a:pt x="4830295" y="3095760"/>
                  <a:pt x="4830295" y="3073856"/>
                </a:cubicBezTo>
                <a:cubicBezTo>
                  <a:pt x="4830295" y="3068589"/>
                  <a:pt x="4831253" y="3063562"/>
                  <a:pt x="4832929" y="3058864"/>
                </a:cubicBezTo>
                <a:close/>
                <a:moveTo>
                  <a:pt x="4595455" y="3009371"/>
                </a:moveTo>
                <a:lnTo>
                  <a:pt x="4509725" y="3058864"/>
                </a:lnTo>
                <a:cubicBezTo>
                  <a:pt x="4511400" y="3063532"/>
                  <a:pt x="4512357" y="3068589"/>
                  <a:pt x="4512357" y="3073856"/>
                </a:cubicBezTo>
                <a:cubicBezTo>
                  <a:pt x="4512357" y="3095760"/>
                  <a:pt x="4496558" y="3113954"/>
                  <a:pt x="4475731" y="3117724"/>
                </a:cubicBezTo>
                <a:lnTo>
                  <a:pt x="4475731" y="3216711"/>
                </a:lnTo>
                <a:cubicBezTo>
                  <a:pt x="4546231" y="3170808"/>
                  <a:pt x="4590937" y="3093396"/>
                  <a:pt x="4595455" y="3009371"/>
                </a:cubicBezTo>
                <a:close/>
                <a:moveTo>
                  <a:pt x="4340028" y="3009371"/>
                </a:moveTo>
                <a:cubicBezTo>
                  <a:pt x="4344546" y="3093366"/>
                  <a:pt x="4389252" y="3170778"/>
                  <a:pt x="4459752" y="3216711"/>
                </a:cubicBezTo>
                <a:lnTo>
                  <a:pt x="4459752" y="3117724"/>
                </a:lnTo>
                <a:cubicBezTo>
                  <a:pt x="4438925" y="3113954"/>
                  <a:pt x="4423126" y="3095760"/>
                  <a:pt x="4423126" y="3073856"/>
                </a:cubicBezTo>
                <a:cubicBezTo>
                  <a:pt x="4423126" y="3068589"/>
                  <a:pt x="4424084" y="3063562"/>
                  <a:pt x="4425758" y="3058864"/>
                </a:cubicBezTo>
                <a:close/>
                <a:moveTo>
                  <a:pt x="4188255" y="3009371"/>
                </a:moveTo>
                <a:lnTo>
                  <a:pt x="4102524" y="3058864"/>
                </a:lnTo>
                <a:cubicBezTo>
                  <a:pt x="4104200" y="3063532"/>
                  <a:pt x="4105157" y="3068589"/>
                  <a:pt x="4105157" y="3073856"/>
                </a:cubicBezTo>
                <a:cubicBezTo>
                  <a:pt x="4105157" y="3095760"/>
                  <a:pt x="4089358" y="3113954"/>
                  <a:pt x="4068531" y="3117724"/>
                </a:cubicBezTo>
                <a:lnTo>
                  <a:pt x="4068531" y="3216711"/>
                </a:lnTo>
                <a:cubicBezTo>
                  <a:pt x="4139031" y="3170808"/>
                  <a:pt x="4183737" y="3093396"/>
                  <a:pt x="4188255" y="3009371"/>
                </a:cubicBezTo>
                <a:close/>
                <a:moveTo>
                  <a:pt x="3932828" y="3009371"/>
                </a:moveTo>
                <a:cubicBezTo>
                  <a:pt x="3937346" y="3093366"/>
                  <a:pt x="3982052" y="3170778"/>
                  <a:pt x="4052552" y="3216711"/>
                </a:cubicBezTo>
                <a:lnTo>
                  <a:pt x="4052552" y="3117724"/>
                </a:lnTo>
                <a:cubicBezTo>
                  <a:pt x="4031725" y="3113954"/>
                  <a:pt x="4015926" y="3095760"/>
                  <a:pt x="4015926" y="3073856"/>
                </a:cubicBezTo>
                <a:cubicBezTo>
                  <a:pt x="4015926" y="3068589"/>
                  <a:pt x="4016883" y="3063562"/>
                  <a:pt x="4018559" y="3058864"/>
                </a:cubicBezTo>
                <a:close/>
                <a:moveTo>
                  <a:pt x="3781085" y="3009371"/>
                </a:moveTo>
                <a:lnTo>
                  <a:pt x="3695354" y="3058864"/>
                </a:lnTo>
                <a:cubicBezTo>
                  <a:pt x="3697030" y="3063532"/>
                  <a:pt x="3697988" y="3068589"/>
                  <a:pt x="3697988" y="3073856"/>
                </a:cubicBezTo>
                <a:cubicBezTo>
                  <a:pt x="3697988" y="3095760"/>
                  <a:pt x="3682188" y="3113954"/>
                  <a:pt x="3661361" y="3117724"/>
                </a:cubicBezTo>
                <a:lnTo>
                  <a:pt x="3661361" y="3216711"/>
                </a:lnTo>
                <a:cubicBezTo>
                  <a:pt x="3731861" y="3170808"/>
                  <a:pt x="3776567" y="3093396"/>
                  <a:pt x="3781085" y="3009371"/>
                </a:cubicBezTo>
                <a:close/>
                <a:moveTo>
                  <a:pt x="3525658" y="3009371"/>
                </a:moveTo>
                <a:cubicBezTo>
                  <a:pt x="3530176" y="3093366"/>
                  <a:pt x="3574882" y="3170778"/>
                  <a:pt x="3645382" y="3216711"/>
                </a:cubicBezTo>
                <a:lnTo>
                  <a:pt x="3645382" y="3117724"/>
                </a:lnTo>
                <a:cubicBezTo>
                  <a:pt x="3624555" y="3113954"/>
                  <a:pt x="3608756" y="3095760"/>
                  <a:pt x="3608756" y="3073856"/>
                </a:cubicBezTo>
                <a:cubicBezTo>
                  <a:pt x="3608756" y="3068589"/>
                  <a:pt x="3609713" y="3063562"/>
                  <a:pt x="3611389" y="3058864"/>
                </a:cubicBezTo>
                <a:close/>
                <a:moveTo>
                  <a:pt x="3373886" y="3009371"/>
                </a:moveTo>
                <a:lnTo>
                  <a:pt x="3288155" y="3058864"/>
                </a:lnTo>
                <a:cubicBezTo>
                  <a:pt x="3289830" y="3063532"/>
                  <a:pt x="3290788" y="3068589"/>
                  <a:pt x="3290788" y="3073856"/>
                </a:cubicBezTo>
                <a:cubicBezTo>
                  <a:pt x="3290788" y="3095760"/>
                  <a:pt x="3274988" y="3113954"/>
                  <a:pt x="3254161" y="3117724"/>
                </a:cubicBezTo>
                <a:lnTo>
                  <a:pt x="3254161" y="3216711"/>
                </a:lnTo>
                <a:cubicBezTo>
                  <a:pt x="3324661" y="3170808"/>
                  <a:pt x="3369367" y="3093396"/>
                  <a:pt x="3373886" y="3009371"/>
                </a:cubicBezTo>
                <a:close/>
                <a:moveTo>
                  <a:pt x="3118458" y="3009371"/>
                </a:moveTo>
                <a:cubicBezTo>
                  <a:pt x="3122976" y="3093366"/>
                  <a:pt x="3167682" y="3170778"/>
                  <a:pt x="3238182" y="3216711"/>
                </a:cubicBezTo>
                <a:lnTo>
                  <a:pt x="3238182" y="3117724"/>
                </a:lnTo>
                <a:cubicBezTo>
                  <a:pt x="3217355" y="3113954"/>
                  <a:pt x="3201556" y="3095760"/>
                  <a:pt x="3201556" y="3073856"/>
                </a:cubicBezTo>
                <a:cubicBezTo>
                  <a:pt x="3201556" y="3068589"/>
                  <a:pt x="3202513" y="3063562"/>
                  <a:pt x="3204189" y="3058864"/>
                </a:cubicBezTo>
                <a:close/>
                <a:moveTo>
                  <a:pt x="2966716" y="3009371"/>
                </a:moveTo>
                <a:lnTo>
                  <a:pt x="2880985" y="3058864"/>
                </a:lnTo>
                <a:cubicBezTo>
                  <a:pt x="2882660" y="3063532"/>
                  <a:pt x="2883618" y="3068589"/>
                  <a:pt x="2883618" y="3073856"/>
                </a:cubicBezTo>
                <a:cubicBezTo>
                  <a:pt x="2883618" y="3095760"/>
                  <a:pt x="2867818" y="3113954"/>
                  <a:pt x="2846991" y="3117724"/>
                </a:cubicBezTo>
                <a:lnTo>
                  <a:pt x="2846991" y="3216711"/>
                </a:lnTo>
                <a:cubicBezTo>
                  <a:pt x="2917491" y="3170808"/>
                  <a:pt x="2962197" y="3093396"/>
                  <a:pt x="2966716" y="3009371"/>
                </a:cubicBezTo>
                <a:close/>
                <a:moveTo>
                  <a:pt x="2711288" y="3009371"/>
                </a:moveTo>
                <a:cubicBezTo>
                  <a:pt x="2715807" y="3093366"/>
                  <a:pt x="2760512" y="3170778"/>
                  <a:pt x="2831012" y="3216711"/>
                </a:cubicBezTo>
                <a:lnTo>
                  <a:pt x="2831012" y="3117724"/>
                </a:lnTo>
                <a:cubicBezTo>
                  <a:pt x="2810186" y="3113954"/>
                  <a:pt x="2794386" y="3095760"/>
                  <a:pt x="2794386" y="3073856"/>
                </a:cubicBezTo>
                <a:cubicBezTo>
                  <a:pt x="2794386" y="3068589"/>
                  <a:pt x="2795343" y="3063562"/>
                  <a:pt x="2797019" y="3058864"/>
                </a:cubicBezTo>
                <a:close/>
                <a:moveTo>
                  <a:pt x="2559516" y="3009371"/>
                </a:moveTo>
                <a:lnTo>
                  <a:pt x="2473785" y="3058864"/>
                </a:lnTo>
                <a:cubicBezTo>
                  <a:pt x="2475461" y="3063532"/>
                  <a:pt x="2476418" y="3068589"/>
                  <a:pt x="2476418" y="3073856"/>
                </a:cubicBezTo>
                <a:cubicBezTo>
                  <a:pt x="2476418" y="3095760"/>
                  <a:pt x="2460618" y="3113954"/>
                  <a:pt x="2439792" y="3117724"/>
                </a:cubicBezTo>
                <a:lnTo>
                  <a:pt x="2439792" y="3216711"/>
                </a:lnTo>
                <a:cubicBezTo>
                  <a:pt x="2510292" y="3170808"/>
                  <a:pt x="2554997" y="3093396"/>
                  <a:pt x="2559516" y="3009371"/>
                </a:cubicBezTo>
                <a:close/>
                <a:moveTo>
                  <a:pt x="2304118" y="3009371"/>
                </a:moveTo>
                <a:cubicBezTo>
                  <a:pt x="2308637" y="3093366"/>
                  <a:pt x="2353343" y="3170778"/>
                  <a:pt x="2423842" y="3216711"/>
                </a:cubicBezTo>
                <a:lnTo>
                  <a:pt x="2423842" y="3117724"/>
                </a:lnTo>
                <a:cubicBezTo>
                  <a:pt x="2403016" y="3113954"/>
                  <a:pt x="2387216" y="3095760"/>
                  <a:pt x="2387216" y="3073856"/>
                </a:cubicBezTo>
                <a:cubicBezTo>
                  <a:pt x="2387216" y="3068589"/>
                  <a:pt x="2388174" y="3063562"/>
                  <a:pt x="2389849" y="3058864"/>
                </a:cubicBezTo>
                <a:close/>
                <a:moveTo>
                  <a:pt x="2152346" y="3009371"/>
                </a:moveTo>
                <a:lnTo>
                  <a:pt x="2066615" y="3058864"/>
                </a:lnTo>
                <a:cubicBezTo>
                  <a:pt x="2068291" y="3063532"/>
                  <a:pt x="2069248" y="3068589"/>
                  <a:pt x="2069248" y="3073856"/>
                </a:cubicBezTo>
                <a:cubicBezTo>
                  <a:pt x="2069248" y="3095760"/>
                  <a:pt x="2053449" y="3113954"/>
                  <a:pt x="2032622" y="3117724"/>
                </a:cubicBezTo>
                <a:lnTo>
                  <a:pt x="2032622" y="3216711"/>
                </a:lnTo>
                <a:cubicBezTo>
                  <a:pt x="2103122" y="3170808"/>
                  <a:pt x="2147828" y="3093396"/>
                  <a:pt x="2152346" y="3009371"/>
                </a:cubicBezTo>
                <a:close/>
                <a:moveTo>
                  <a:pt x="1896918" y="3009371"/>
                </a:moveTo>
                <a:cubicBezTo>
                  <a:pt x="1901437" y="3093366"/>
                  <a:pt x="1946143" y="3170778"/>
                  <a:pt x="2016643" y="3216711"/>
                </a:cubicBezTo>
                <a:lnTo>
                  <a:pt x="2016643" y="3117724"/>
                </a:lnTo>
                <a:cubicBezTo>
                  <a:pt x="1995816" y="3113954"/>
                  <a:pt x="1980016" y="3095760"/>
                  <a:pt x="1980016" y="3073856"/>
                </a:cubicBezTo>
                <a:cubicBezTo>
                  <a:pt x="1980016" y="3068589"/>
                  <a:pt x="1980974" y="3063562"/>
                  <a:pt x="1982649" y="3058864"/>
                </a:cubicBezTo>
                <a:close/>
                <a:moveTo>
                  <a:pt x="1745176" y="3009371"/>
                </a:moveTo>
                <a:lnTo>
                  <a:pt x="1659445" y="3058864"/>
                </a:lnTo>
                <a:cubicBezTo>
                  <a:pt x="1661121" y="3063532"/>
                  <a:pt x="1662078" y="3068589"/>
                  <a:pt x="1662078" y="3073856"/>
                </a:cubicBezTo>
                <a:cubicBezTo>
                  <a:pt x="1662078" y="3095760"/>
                  <a:pt x="1646279" y="3113954"/>
                  <a:pt x="1625452" y="3117724"/>
                </a:cubicBezTo>
                <a:lnTo>
                  <a:pt x="1625452" y="3216711"/>
                </a:lnTo>
                <a:cubicBezTo>
                  <a:pt x="1695952" y="3170808"/>
                  <a:pt x="1740658" y="3093396"/>
                  <a:pt x="1745176" y="3009371"/>
                </a:cubicBezTo>
                <a:close/>
                <a:moveTo>
                  <a:pt x="1489748" y="3009371"/>
                </a:moveTo>
                <a:cubicBezTo>
                  <a:pt x="1494267" y="3093366"/>
                  <a:pt x="1538973" y="3170778"/>
                  <a:pt x="1609473" y="3216711"/>
                </a:cubicBezTo>
                <a:lnTo>
                  <a:pt x="1609473" y="3117724"/>
                </a:lnTo>
                <a:cubicBezTo>
                  <a:pt x="1588646" y="3113954"/>
                  <a:pt x="1572846" y="3095760"/>
                  <a:pt x="1572846" y="3073856"/>
                </a:cubicBezTo>
                <a:cubicBezTo>
                  <a:pt x="1572846" y="3068589"/>
                  <a:pt x="1573804" y="3063562"/>
                  <a:pt x="1575479" y="3058864"/>
                </a:cubicBezTo>
                <a:close/>
                <a:moveTo>
                  <a:pt x="1337976" y="3009371"/>
                </a:moveTo>
                <a:lnTo>
                  <a:pt x="1252245" y="3058864"/>
                </a:lnTo>
                <a:cubicBezTo>
                  <a:pt x="1253921" y="3063532"/>
                  <a:pt x="1254879" y="3068589"/>
                  <a:pt x="1254879" y="3073856"/>
                </a:cubicBezTo>
                <a:cubicBezTo>
                  <a:pt x="1254879" y="3095760"/>
                  <a:pt x="1239079" y="3113954"/>
                  <a:pt x="1218252" y="3117724"/>
                </a:cubicBezTo>
                <a:lnTo>
                  <a:pt x="1218252" y="3216711"/>
                </a:lnTo>
                <a:cubicBezTo>
                  <a:pt x="1288752" y="3170808"/>
                  <a:pt x="1333458" y="3093396"/>
                  <a:pt x="1337976" y="3009371"/>
                </a:cubicBezTo>
                <a:close/>
                <a:moveTo>
                  <a:pt x="1082549" y="3009371"/>
                </a:moveTo>
                <a:cubicBezTo>
                  <a:pt x="1087067" y="3093366"/>
                  <a:pt x="1131773" y="3170778"/>
                  <a:pt x="1202273" y="3216711"/>
                </a:cubicBezTo>
                <a:lnTo>
                  <a:pt x="1202273" y="3117724"/>
                </a:lnTo>
                <a:cubicBezTo>
                  <a:pt x="1181446" y="3113954"/>
                  <a:pt x="1165646" y="3095760"/>
                  <a:pt x="1165646" y="3073856"/>
                </a:cubicBezTo>
                <a:cubicBezTo>
                  <a:pt x="1165646" y="3068589"/>
                  <a:pt x="1166604" y="3063562"/>
                  <a:pt x="1168280" y="3058864"/>
                </a:cubicBezTo>
                <a:close/>
                <a:moveTo>
                  <a:pt x="930806" y="3009371"/>
                </a:moveTo>
                <a:lnTo>
                  <a:pt x="845075" y="3058864"/>
                </a:lnTo>
                <a:cubicBezTo>
                  <a:pt x="846751" y="3063532"/>
                  <a:pt x="847709" y="3068589"/>
                  <a:pt x="847709" y="3073856"/>
                </a:cubicBezTo>
                <a:cubicBezTo>
                  <a:pt x="847709" y="3095760"/>
                  <a:pt x="831909" y="3113954"/>
                  <a:pt x="811082" y="3117724"/>
                </a:cubicBezTo>
                <a:lnTo>
                  <a:pt x="811082" y="3216711"/>
                </a:lnTo>
                <a:cubicBezTo>
                  <a:pt x="881582" y="3170808"/>
                  <a:pt x="926288" y="3093396"/>
                  <a:pt x="930806" y="3009371"/>
                </a:cubicBezTo>
                <a:close/>
                <a:moveTo>
                  <a:pt x="675379" y="3009371"/>
                </a:moveTo>
                <a:cubicBezTo>
                  <a:pt x="679897" y="3093366"/>
                  <a:pt x="724603" y="3170778"/>
                  <a:pt x="795103" y="3216711"/>
                </a:cubicBezTo>
                <a:lnTo>
                  <a:pt x="795103" y="3117724"/>
                </a:lnTo>
                <a:cubicBezTo>
                  <a:pt x="774276" y="3113954"/>
                  <a:pt x="758477" y="3095760"/>
                  <a:pt x="758477" y="3073856"/>
                </a:cubicBezTo>
                <a:cubicBezTo>
                  <a:pt x="758477" y="3068589"/>
                  <a:pt x="759434" y="3063562"/>
                  <a:pt x="761110" y="3058864"/>
                </a:cubicBezTo>
                <a:close/>
                <a:moveTo>
                  <a:pt x="523607" y="3009371"/>
                </a:moveTo>
                <a:lnTo>
                  <a:pt x="437875" y="3058864"/>
                </a:lnTo>
                <a:cubicBezTo>
                  <a:pt x="439551" y="3063532"/>
                  <a:pt x="440509" y="3068589"/>
                  <a:pt x="440509" y="3073856"/>
                </a:cubicBezTo>
                <a:cubicBezTo>
                  <a:pt x="440509" y="3095760"/>
                  <a:pt x="424709" y="3113954"/>
                  <a:pt x="403882" y="3117724"/>
                </a:cubicBezTo>
                <a:lnTo>
                  <a:pt x="403882" y="3216711"/>
                </a:lnTo>
                <a:cubicBezTo>
                  <a:pt x="474382" y="3170808"/>
                  <a:pt x="519088" y="3093396"/>
                  <a:pt x="523607" y="3009371"/>
                </a:cubicBezTo>
                <a:close/>
                <a:moveTo>
                  <a:pt x="268179" y="3009371"/>
                </a:moveTo>
                <a:cubicBezTo>
                  <a:pt x="272697" y="3093366"/>
                  <a:pt x="317403" y="3170778"/>
                  <a:pt x="387903" y="3216711"/>
                </a:cubicBezTo>
                <a:lnTo>
                  <a:pt x="387903" y="3117724"/>
                </a:lnTo>
                <a:cubicBezTo>
                  <a:pt x="367076" y="3113954"/>
                  <a:pt x="351277" y="3095760"/>
                  <a:pt x="351277" y="3073856"/>
                </a:cubicBezTo>
                <a:cubicBezTo>
                  <a:pt x="351277" y="3068589"/>
                  <a:pt x="352234" y="3063562"/>
                  <a:pt x="353910" y="3058864"/>
                </a:cubicBezTo>
                <a:close/>
                <a:moveTo>
                  <a:pt x="11227772" y="2989621"/>
                </a:moveTo>
                <a:cubicBezTo>
                  <a:pt x="11219753" y="2999915"/>
                  <a:pt x="11207993" y="3007156"/>
                  <a:pt x="11194528" y="3009281"/>
                </a:cubicBezTo>
                <a:lnTo>
                  <a:pt x="11194528" y="3146720"/>
                </a:lnTo>
                <a:cubicBezTo>
                  <a:pt x="11210298" y="3149653"/>
                  <a:pt x="11223134" y="3160903"/>
                  <a:pt x="11228341" y="3175776"/>
                </a:cubicBezTo>
                <a:cubicBezTo>
                  <a:pt x="11228610" y="3176554"/>
                  <a:pt x="11228880" y="3177361"/>
                  <a:pt x="11229119" y="3178169"/>
                </a:cubicBezTo>
                <a:cubicBezTo>
                  <a:pt x="11230406" y="3182329"/>
                  <a:pt x="11231124" y="3186728"/>
                  <a:pt x="11231124" y="3191306"/>
                </a:cubicBezTo>
                <a:cubicBezTo>
                  <a:pt x="11231124" y="3196363"/>
                  <a:pt x="11230226" y="3201181"/>
                  <a:pt x="11228670" y="3205729"/>
                </a:cubicBezTo>
                <a:lnTo>
                  <a:pt x="11348604" y="3274972"/>
                </a:lnTo>
                <a:cubicBezTo>
                  <a:pt x="11356713" y="3264888"/>
                  <a:pt x="11368473" y="3257856"/>
                  <a:pt x="11381849" y="3255851"/>
                </a:cubicBezTo>
                <a:lnTo>
                  <a:pt x="11381849" y="3235712"/>
                </a:lnTo>
                <a:cubicBezTo>
                  <a:pt x="11299110" y="3186099"/>
                  <a:pt x="11247402" y="3096508"/>
                  <a:pt x="11245786" y="3000035"/>
                </a:cubicBezTo>
                <a:close/>
                <a:moveTo>
                  <a:pt x="10820572" y="2989621"/>
                </a:moveTo>
                <a:cubicBezTo>
                  <a:pt x="10812553" y="2999915"/>
                  <a:pt x="10800793" y="3007156"/>
                  <a:pt x="10787328" y="3009281"/>
                </a:cubicBezTo>
                <a:lnTo>
                  <a:pt x="10787328" y="3146720"/>
                </a:lnTo>
                <a:cubicBezTo>
                  <a:pt x="10803097" y="3149653"/>
                  <a:pt x="10815935" y="3160903"/>
                  <a:pt x="10821141" y="3175776"/>
                </a:cubicBezTo>
                <a:cubicBezTo>
                  <a:pt x="10821410" y="3176554"/>
                  <a:pt x="10821680" y="3177361"/>
                  <a:pt x="10821920" y="3178169"/>
                </a:cubicBezTo>
                <a:cubicBezTo>
                  <a:pt x="10823206" y="3182329"/>
                  <a:pt x="10823924" y="3186728"/>
                  <a:pt x="10823924" y="3191306"/>
                </a:cubicBezTo>
                <a:cubicBezTo>
                  <a:pt x="10823924" y="3196363"/>
                  <a:pt x="10823026" y="3201181"/>
                  <a:pt x="10821470" y="3205729"/>
                </a:cubicBezTo>
                <a:lnTo>
                  <a:pt x="10941404" y="3274972"/>
                </a:lnTo>
                <a:cubicBezTo>
                  <a:pt x="10949513" y="3264888"/>
                  <a:pt x="10961273" y="3257856"/>
                  <a:pt x="10974649" y="3255851"/>
                </a:cubicBezTo>
                <a:lnTo>
                  <a:pt x="10974649" y="3235712"/>
                </a:lnTo>
                <a:cubicBezTo>
                  <a:pt x="10891910" y="3186099"/>
                  <a:pt x="10840202" y="3096508"/>
                  <a:pt x="10838586" y="3000035"/>
                </a:cubicBezTo>
                <a:close/>
                <a:moveTo>
                  <a:pt x="10006233" y="2989621"/>
                </a:moveTo>
                <a:cubicBezTo>
                  <a:pt x="9998214" y="2999915"/>
                  <a:pt x="9986453" y="3007156"/>
                  <a:pt x="9972988" y="3009281"/>
                </a:cubicBezTo>
                <a:lnTo>
                  <a:pt x="9972988" y="3146720"/>
                </a:lnTo>
                <a:cubicBezTo>
                  <a:pt x="9988757" y="3149653"/>
                  <a:pt x="10001595" y="3160903"/>
                  <a:pt x="10006801" y="3175776"/>
                </a:cubicBezTo>
                <a:cubicBezTo>
                  <a:pt x="10007071" y="3176554"/>
                  <a:pt x="10007340" y="3177361"/>
                  <a:pt x="10007579" y="3178169"/>
                </a:cubicBezTo>
                <a:cubicBezTo>
                  <a:pt x="10008867" y="3182329"/>
                  <a:pt x="10009585" y="3186728"/>
                  <a:pt x="10009585" y="3191306"/>
                </a:cubicBezTo>
                <a:cubicBezTo>
                  <a:pt x="10009585" y="3196363"/>
                  <a:pt x="10008687" y="3201181"/>
                  <a:pt x="10007131" y="3205729"/>
                </a:cubicBezTo>
                <a:lnTo>
                  <a:pt x="10127065" y="3274972"/>
                </a:lnTo>
                <a:cubicBezTo>
                  <a:pt x="10135174" y="3264888"/>
                  <a:pt x="10146934" y="3257856"/>
                  <a:pt x="10160309" y="3255851"/>
                </a:cubicBezTo>
                <a:lnTo>
                  <a:pt x="10160309" y="3235712"/>
                </a:lnTo>
                <a:cubicBezTo>
                  <a:pt x="10077571" y="3186099"/>
                  <a:pt x="10025863" y="3096508"/>
                  <a:pt x="10024247" y="3000035"/>
                </a:cubicBezTo>
                <a:close/>
                <a:moveTo>
                  <a:pt x="9191864" y="2989621"/>
                </a:moveTo>
                <a:cubicBezTo>
                  <a:pt x="9183844" y="2999915"/>
                  <a:pt x="9172084" y="3007156"/>
                  <a:pt x="9158618" y="3009281"/>
                </a:cubicBezTo>
                <a:lnTo>
                  <a:pt x="9158618" y="3146720"/>
                </a:lnTo>
                <a:cubicBezTo>
                  <a:pt x="9174388" y="3149653"/>
                  <a:pt x="9187225" y="3160903"/>
                  <a:pt x="9192432" y="3175776"/>
                </a:cubicBezTo>
                <a:cubicBezTo>
                  <a:pt x="9192701" y="3176554"/>
                  <a:pt x="9192970" y="3177361"/>
                  <a:pt x="9193210" y="3178169"/>
                </a:cubicBezTo>
                <a:cubicBezTo>
                  <a:pt x="9194496" y="3182329"/>
                  <a:pt x="9195215" y="3186728"/>
                  <a:pt x="9195215" y="3191306"/>
                </a:cubicBezTo>
                <a:cubicBezTo>
                  <a:pt x="9195215" y="3196363"/>
                  <a:pt x="9194317" y="3201181"/>
                  <a:pt x="9192761" y="3205729"/>
                </a:cubicBezTo>
                <a:lnTo>
                  <a:pt x="9312695" y="3274972"/>
                </a:lnTo>
                <a:cubicBezTo>
                  <a:pt x="9320804" y="3264888"/>
                  <a:pt x="9332564" y="3257856"/>
                  <a:pt x="9345940" y="3255851"/>
                </a:cubicBezTo>
                <a:lnTo>
                  <a:pt x="9345940" y="3235712"/>
                </a:lnTo>
                <a:cubicBezTo>
                  <a:pt x="9263201" y="3186099"/>
                  <a:pt x="9211493" y="3096508"/>
                  <a:pt x="9209878" y="3000035"/>
                </a:cubicBezTo>
                <a:close/>
                <a:moveTo>
                  <a:pt x="8377493" y="2989621"/>
                </a:moveTo>
                <a:cubicBezTo>
                  <a:pt x="8369474" y="2999915"/>
                  <a:pt x="8357714" y="3007156"/>
                  <a:pt x="8344249" y="3009281"/>
                </a:cubicBezTo>
                <a:lnTo>
                  <a:pt x="8344249" y="3146720"/>
                </a:lnTo>
                <a:cubicBezTo>
                  <a:pt x="8360019" y="3149653"/>
                  <a:pt x="8372855" y="3160903"/>
                  <a:pt x="8378062" y="3175776"/>
                </a:cubicBezTo>
                <a:cubicBezTo>
                  <a:pt x="8378331" y="3176554"/>
                  <a:pt x="8378601" y="3177361"/>
                  <a:pt x="8378840" y="3178169"/>
                </a:cubicBezTo>
                <a:cubicBezTo>
                  <a:pt x="8380127" y="3182329"/>
                  <a:pt x="8380845" y="3186728"/>
                  <a:pt x="8380845" y="3191306"/>
                </a:cubicBezTo>
                <a:cubicBezTo>
                  <a:pt x="8380845" y="3196363"/>
                  <a:pt x="8379947" y="3201181"/>
                  <a:pt x="8378391" y="3205729"/>
                </a:cubicBezTo>
                <a:lnTo>
                  <a:pt x="8498325" y="3274972"/>
                </a:lnTo>
                <a:cubicBezTo>
                  <a:pt x="8506434" y="3264888"/>
                  <a:pt x="8518194" y="3257856"/>
                  <a:pt x="8531570" y="3255851"/>
                </a:cubicBezTo>
                <a:lnTo>
                  <a:pt x="8531570" y="3235712"/>
                </a:lnTo>
                <a:cubicBezTo>
                  <a:pt x="8448831" y="3186099"/>
                  <a:pt x="8397123" y="3096508"/>
                  <a:pt x="8395507" y="3000035"/>
                </a:cubicBezTo>
                <a:close/>
                <a:moveTo>
                  <a:pt x="7563124" y="2989621"/>
                </a:moveTo>
                <a:cubicBezTo>
                  <a:pt x="7555105" y="2999915"/>
                  <a:pt x="7543344" y="3007156"/>
                  <a:pt x="7529879" y="3009281"/>
                </a:cubicBezTo>
                <a:lnTo>
                  <a:pt x="7529879" y="3146720"/>
                </a:lnTo>
                <a:cubicBezTo>
                  <a:pt x="7545649" y="3149653"/>
                  <a:pt x="7558486" y="3160903"/>
                  <a:pt x="7563693" y="3175776"/>
                </a:cubicBezTo>
                <a:cubicBezTo>
                  <a:pt x="7563962" y="3176554"/>
                  <a:pt x="7564231" y="3177361"/>
                  <a:pt x="7564471" y="3178169"/>
                </a:cubicBezTo>
                <a:cubicBezTo>
                  <a:pt x="7565757" y="3182329"/>
                  <a:pt x="7566475" y="3186728"/>
                  <a:pt x="7566475" y="3191306"/>
                </a:cubicBezTo>
                <a:cubicBezTo>
                  <a:pt x="7566475" y="3196363"/>
                  <a:pt x="7565578" y="3201181"/>
                  <a:pt x="7564022" y="3205729"/>
                </a:cubicBezTo>
                <a:lnTo>
                  <a:pt x="7683955" y="3274972"/>
                </a:lnTo>
                <a:cubicBezTo>
                  <a:pt x="7692064" y="3264888"/>
                  <a:pt x="7703825" y="3257856"/>
                  <a:pt x="7717201" y="3255851"/>
                </a:cubicBezTo>
                <a:lnTo>
                  <a:pt x="7717201" y="3235712"/>
                </a:lnTo>
                <a:cubicBezTo>
                  <a:pt x="7634462" y="3186099"/>
                  <a:pt x="7582754" y="3096508"/>
                  <a:pt x="7581138" y="3000035"/>
                </a:cubicBezTo>
                <a:close/>
                <a:moveTo>
                  <a:pt x="7155924" y="2989621"/>
                </a:moveTo>
                <a:cubicBezTo>
                  <a:pt x="7147905" y="2999915"/>
                  <a:pt x="7136145" y="3007156"/>
                  <a:pt x="7122680" y="3009281"/>
                </a:cubicBezTo>
                <a:lnTo>
                  <a:pt x="7122680" y="3146720"/>
                </a:lnTo>
                <a:cubicBezTo>
                  <a:pt x="7138449" y="3149653"/>
                  <a:pt x="7151286" y="3160903"/>
                  <a:pt x="7156493" y="3175776"/>
                </a:cubicBezTo>
                <a:cubicBezTo>
                  <a:pt x="7156762" y="3176554"/>
                  <a:pt x="7157032" y="3177361"/>
                  <a:pt x="7157271" y="3178169"/>
                </a:cubicBezTo>
                <a:cubicBezTo>
                  <a:pt x="7158558" y="3182329"/>
                  <a:pt x="7159276" y="3186728"/>
                  <a:pt x="7159276" y="3191306"/>
                </a:cubicBezTo>
                <a:cubicBezTo>
                  <a:pt x="7159276" y="3196363"/>
                  <a:pt x="7158378" y="3201181"/>
                  <a:pt x="7156822" y="3205729"/>
                </a:cubicBezTo>
                <a:lnTo>
                  <a:pt x="7276756" y="3274972"/>
                </a:lnTo>
                <a:cubicBezTo>
                  <a:pt x="7284865" y="3264888"/>
                  <a:pt x="7296625" y="3257856"/>
                  <a:pt x="7310001" y="3255851"/>
                </a:cubicBezTo>
                <a:lnTo>
                  <a:pt x="7310001" y="3235712"/>
                </a:lnTo>
                <a:cubicBezTo>
                  <a:pt x="7227262" y="3186099"/>
                  <a:pt x="7175554" y="3096508"/>
                  <a:pt x="7173938" y="3000035"/>
                </a:cubicBezTo>
                <a:close/>
                <a:moveTo>
                  <a:pt x="6341585" y="2989621"/>
                </a:moveTo>
                <a:cubicBezTo>
                  <a:pt x="6333565" y="2999915"/>
                  <a:pt x="6321805" y="3007156"/>
                  <a:pt x="6308339" y="3009281"/>
                </a:cubicBezTo>
                <a:lnTo>
                  <a:pt x="6308339" y="3146720"/>
                </a:lnTo>
                <a:cubicBezTo>
                  <a:pt x="6324109" y="3149653"/>
                  <a:pt x="6336947" y="3160903"/>
                  <a:pt x="6342153" y="3175776"/>
                </a:cubicBezTo>
                <a:cubicBezTo>
                  <a:pt x="6342423" y="3176554"/>
                  <a:pt x="6342692" y="3177361"/>
                  <a:pt x="6342931" y="3178169"/>
                </a:cubicBezTo>
                <a:cubicBezTo>
                  <a:pt x="6344218" y="3182329"/>
                  <a:pt x="6344936" y="3186728"/>
                  <a:pt x="6344936" y="3191306"/>
                </a:cubicBezTo>
                <a:cubicBezTo>
                  <a:pt x="6344936" y="3196363"/>
                  <a:pt x="6344038" y="3201181"/>
                  <a:pt x="6342483" y="3205729"/>
                </a:cubicBezTo>
                <a:lnTo>
                  <a:pt x="6462416" y="3274972"/>
                </a:lnTo>
                <a:cubicBezTo>
                  <a:pt x="6470525" y="3264888"/>
                  <a:pt x="6482285" y="3257856"/>
                  <a:pt x="6495661" y="3255851"/>
                </a:cubicBezTo>
                <a:lnTo>
                  <a:pt x="6495661" y="3235712"/>
                </a:lnTo>
                <a:cubicBezTo>
                  <a:pt x="6412922" y="3186099"/>
                  <a:pt x="6361214" y="3096508"/>
                  <a:pt x="6359599" y="3000035"/>
                </a:cubicBezTo>
                <a:close/>
                <a:moveTo>
                  <a:pt x="5527215" y="2989621"/>
                </a:moveTo>
                <a:cubicBezTo>
                  <a:pt x="5519195" y="2999915"/>
                  <a:pt x="5507436" y="3007156"/>
                  <a:pt x="5493970" y="3009281"/>
                </a:cubicBezTo>
                <a:lnTo>
                  <a:pt x="5493970" y="3146720"/>
                </a:lnTo>
                <a:cubicBezTo>
                  <a:pt x="5509739" y="3149653"/>
                  <a:pt x="5522577" y="3160903"/>
                  <a:pt x="5527783" y="3175776"/>
                </a:cubicBezTo>
                <a:cubicBezTo>
                  <a:pt x="5528053" y="3176554"/>
                  <a:pt x="5528322" y="3177361"/>
                  <a:pt x="5528561" y="3178169"/>
                </a:cubicBezTo>
                <a:cubicBezTo>
                  <a:pt x="5529848" y="3182329"/>
                  <a:pt x="5530566" y="3186728"/>
                  <a:pt x="5530566" y="3191306"/>
                </a:cubicBezTo>
                <a:cubicBezTo>
                  <a:pt x="5530566" y="3196363"/>
                  <a:pt x="5529669" y="3201181"/>
                  <a:pt x="5528113" y="3205729"/>
                </a:cubicBezTo>
                <a:lnTo>
                  <a:pt x="5648046" y="3274972"/>
                </a:lnTo>
                <a:cubicBezTo>
                  <a:pt x="5656157" y="3264888"/>
                  <a:pt x="5667915" y="3257856"/>
                  <a:pt x="5681292" y="3255851"/>
                </a:cubicBezTo>
                <a:lnTo>
                  <a:pt x="5681292" y="3235712"/>
                </a:lnTo>
                <a:cubicBezTo>
                  <a:pt x="5598553" y="3186099"/>
                  <a:pt x="5546845" y="3096508"/>
                  <a:pt x="5545229" y="3000035"/>
                </a:cubicBezTo>
                <a:close/>
                <a:moveTo>
                  <a:pt x="4712845" y="2989621"/>
                </a:moveTo>
                <a:cubicBezTo>
                  <a:pt x="4704826" y="2999915"/>
                  <a:pt x="4693066" y="3007156"/>
                  <a:pt x="4679600" y="3009281"/>
                </a:cubicBezTo>
                <a:lnTo>
                  <a:pt x="4679600" y="3146720"/>
                </a:lnTo>
                <a:cubicBezTo>
                  <a:pt x="4695370" y="3149653"/>
                  <a:pt x="4708207" y="3160903"/>
                  <a:pt x="4713414" y="3175776"/>
                </a:cubicBezTo>
                <a:cubicBezTo>
                  <a:pt x="4713683" y="3176554"/>
                  <a:pt x="4713952" y="3177361"/>
                  <a:pt x="4714192" y="3178169"/>
                </a:cubicBezTo>
                <a:cubicBezTo>
                  <a:pt x="4715479" y="3182329"/>
                  <a:pt x="4716198" y="3186728"/>
                  <a:pt x="4716198" y="3191306"/>
                </a:cubicBezTo>
                <a:cubicBezTo>
                  <a:pt x="4716198" y="3196363"/>
                  <a:pt x="4715299" y="3201181"/>
                  <a:pt x="4713743" y="3205729"/>
                </a:cubicBezTo>
                <a:lnTo>
                  <a:pt x="4833677" y="3274972"/>
                </a:lnTo>
                <a:cubicBezTo>
                  <a:pt x="4841786" y="3264888"/>
                  <a:pt x="4853547" y="3257856"/>
                  <a:pt x="4866922" y="3255851"/>
                </a:cubicBezTo>
                <a:lnTo>
                  <a:pt x="4866922" y="3235712"/>
                </a:lnTo>
                <a:cubicBezTo>
                  <a:pt x="4784183" y="3186099"/>
                  <a:pt x="4732476" y="3096508"/>
                  <a:pt x="4730859" y="3000035"/>
                </a:cubicBezTo>
                <a:close/>
                <a:moveTo>
                  <a:pt x="3898475" y="2989621"/>
                </a:moveTo>
                <a:cubicBezTo>
                  <a:pt x="3890456" y="2999915"/>
                  <a:pt x="3878696" y="3007156"/>
                  <a:pt x="3865230" y="3009281"/>
                </a:cubicBezTo>
                <a:lnTo>
                  <a:pt x="3865230" y="3146720"/>
                </a:lnTo>
                <a:cubicBezTo>
                  <a:pt x="3881000" y="3149653"/>
                  <a:pt x="3893837" y="3160903"/>
                  <a:pt x="3899044" y="3175776"/>
                </a:cubicBezTo>
                <a:cubicBezTo>
                  <a:pt x="3899313" y="3176554"/>
                  <a:pt x="3899583" y="3177361"/>
                  <a:pt x="3899822" y="3178169"/>
                </a:cubicBezTo>
                <a:cubicBezTo>
                  <a:pt x="3901109" y="3182329"/>
                  <a:pt x="3901827" y="3186728"/>
                  <a:pt x="3901827" y="3191306"/>
                </a:cubicBezTo>
                <a:cubicBezTo>
                  <a:pt x="3901827" y="3196363"/>
                  <a:pt x="3900929" y="3201181"/>
                  <a:pt x="3899373" y="3205729"/>
                </a:cubicBezTo>
                <a:lnTo>
                  <a:pt x="4019307" y="3274972"/>
                </a:lnTo>
                <a:cubicBezTo>
                  <a:pt x="4027416" y="3264888"/>
                  <a:pt x="4039176" y="3257856"/>
                  <a:pt x="4052552" y="3255851"/>
                </a:cubicBezTo>
                <a:lnTo>
                  <a:pt x="4052552" y="3235712"/>
                </a:lnTo>
                <a:cubicBezTo>
                  <a:pt x="3969813" y="3186099"/>
                  <a:pt x="3918105" y="3096508"/>
                  <a:pt x="3916489" y="3000035"/>
                </a:cubicBezTo>
                <a:close/>
                <a:moveTo>
                  <a:pt x="3084106" y="2989621"/>
                </a:moveTo>
                <a:cubicBezTo>
                  <a:pt x="3076086" y="2999915"/>
                  <a:pt x="3064326" y="3007156"/>
                  <a:pt x="3050861" y="3009281"/>
                </a:cubicBezTo>
                <a:lnTo>
                  <a:pt x="3050861" y="3146720"/>
                </a:lnTo>
                <a:cubicBezTo>
                  <a:pt x="3066630" y="3149653"/>
                  <a:pt x="3079468" y="3160903"/>
                  <a:pt x="3084674" y="3175776"/>
                </a:cubicBezTo>
                <a:cubicBezTo>
                  <a:pt x="3084944" y="3176554"/>
                  <a:pt x="3085213" y="3177361"/>
                  <a:pt x="3085452" y="3178169"/>
                </a:cubicBezTo>
                <a:cubicBezTo>
                  <a:pt x="3086739" y="3182329"/>
                  <a:pt x="3087457" y="3186728"/>
                  <a:pt x="3087457" y="3191306"/>
                </a:cubicBezTo>
                <a:cubicBezTo>
                  <a:pt x="3087457" y="3196363"/>
                  <a:pt x="3086560" y="3201181"/>
                  <a:pt x="3085004" y="3205729"/>
                </a:cubicBezTo>
                <a:lnTo>
                  <a:pt x="3204937" y="3274972"/>
                </a:lnTo>
                <a:cubicBezTo>
                  <a:pt x="3213047" y="3264888"/>
                  <a:pt x="3224806" y="3257856"/>
                  <a:pt x="3238182" y="3255851"/>
                </a:cubicBezTo>
                <a:lnTo>
                  <a:pt x="3238182" y="3235712"/>
                </a:lnTo>
                <a:cubicBezTo>
                  <a:pt x="3155444" y="3186099"/>
                  <a:pt x="3103736" y="3096508"/>
                  <a:pt x="3102120" y="3000035"/>
                </a:cubicBezTo>
                <a:close/>
                <a:moveTo>
                  <a:pt x="2676936" y="2989621"/>
                </a:moveTo>
                <a:cubicBezTo>
                  <a:pt x="2668916" y="2999915"/>
                  <a:pt x="2657156" y="3007156"/>
                  <a:pt x="2643691" y="3009281"/>
                </a:cubicBezTo>
                <a:lnTo>
                  <a:pt x="2643691" y="3146720"/>
                </a:lnTo>
                <a:cubicBezTo>
                  <a:pt x="2659461" y="3149653"/>
                  <a:pt x="2672298" y="3160903"/>
                  <a:pt x="2677505" y="3175776"/>
                </a:cubicBezTo>
                <a:cubicBezTo>
                  <a:pt x="2677774" y="3176554"/>
                  <a:pt x="2678043" y="3177361"/>
                  <a:pt x="2678282" y="3178169"/>
                </a:cubicBezTo>
                <a:cubicBezTo>
                  <a:pt x="2679569" y="3182329"/>
                  <a:pt x="2680287" y="3186728"/>
                  <a:pt x="2680287" y="3191306"/>
                </a:cubicBezTo>
                <a:cubicBezTo>
                  <a:pt x="2680287" y="3196363"/>
                  <a:pt x="2679390" y="3201181"/>
                  <a:pt x="2677834" y="3205729"/>
                </a:cubicBezTo>
                <a:lnTo>
                  <a:pt x="2797767" y="3274972"/>
                </a:lnTo>
                <a:cubicBezTo>
                  <a:pt x="2805876" y="3264888"/>
                  <a:pt x="2817637" y="3257856"/>
                  <a:pt x="2831012" y="3255851"/>
                </a:cubicBezTo>
                <a:lnTo>
                  <a:pt x="2831012" y="3235712"/>
                </a:lnTo>
                <a:cubicBezTo>
                  <a:pt x="2748274" y="3186099"/>
                  <a:pt x="2696566" y="3096508"/>
                  <a:pt x="2694950" y="3000035"/>
                </a:cubicBezTo>
                <a:close/>
                <a:moveTo>
                  <a:pt x="11634942" y="2989591"/>
                </a:moveTo>
                <a:cubicBezTo>
                  <a:pt x="11626923" y="2999885"/>
                  <a:pt x="11615163" y="3007127"/>
                  <a:pt x="11601697" y="3009251"/>
                </a:cubicBezTo>
                <a:lnTo>
                  <a:pt x="11601697" y="3146690"/>
                </a:lnTo>
                <a:cubicBezTo>
                  <a:pt x="11617467" y="3149623"/>
                  <a:pt x="11630304" y="3160874"/>
                  <a:pt x="11635511" y="3175746"/>
                </a:cubicBezTo>
                <a:cubicBezTo>
                  <a:pt x="11635511" y="3175776"/>
                  <a:pt x="11635511" y="3175776"/>
                  <a:pt x="11635511" y="3175776"/>
                </a:cubicBezTo>
                <a:cubicBezTo>
                  <a:pt x="11635780" y="3176554"/>
                  <a:pt x="11636049" y="3177361"/>
                  <a:pt x="11636289" y="3178169"/>
                </a:cubicBezTo>
                <a:cubicBezTo>
                  <a:pt x="11637575" y="3182329"/>
                  <a:pt x="11638294" y="3186728"/>
                  <a:pt x="11638294" y="3191306"/>
                </a:cubicBezTo>
                <a:cubicBezTo>
                  <a:pt x="11638294" y="3196363"/>
                  <a:pt x="11637396" y="3201181"/>
                  <a:pt x="11635840" y="3205729"/>
                </a:cubicBezTo>
                <a:lnTo>
                  <a:pt x="11755773" y="3274972"/>
                </a:lnTo>
                <a:cubicBezTo>
                  <a:pt x="11763883" y="3264888"/>
                  <a:pt x="11775643" y="3257856"/>
                  <a:pt x="11789019" y="3255851"/>
                </a:cubicBezTo>
                <a:lnTo>
                  <a:pt x="11789019" y="3235683"/>
                </a:lnTo>
                <a:cubicBezTo>
                  <a:pt x="11706281" y="3186069"/>
                  <a:pt x="11654573" y="3096478"/>
                  <a:pt x="11652957" y="3000005"/>
                </a:cubicBezTo>
                <a:close/>
                <a:moveTo>
                  <a:pt x="10413403" y="2989591"/>
                </a:moveTo>
                <a:cubicBezTo>
                  <a:pt x="10405383" y="2999885"/>
                  <a:pt x="10393623" y="3007127"/>
                  <a:pt x="10380158" y="3009251"/>
                </a:cubicBezTo>
                <a:lnTo>
                  <a:pt x="10380158" y="3146690"/>
                </a:lnTo>
                <a:cubicBezTo>
                  <a:pt x="10395927" y="3149623"/>
                  <a:pt x="10408765" y="3160874"/>
                  <a:pt x="10413971" y="3175746"/>
                </a:cubicBezTo>
                <a:cubicBezTo>
                  <a:pt x="10413971" y="3175776"/>
                  <a:pt x="10413971" y="3175776"/>
                  <a:pt x="10413971" y="3175776"/>
                </a:cubicBezTo>
                <a:cubicBezTo>
                  <a:pt x="10414241" y="3176554"/>
                  <a:pt x="10414510" y="3177361"/>
                  <a:pt x="10414749" y="3178169"/>
                </a:cubicBezTo>
                <a:cubicBezTo>
                  <a:pt x="10416036" y="3182329"/>
                  <a:pt x="10416754" y="3186728"/>
                  <a:pt x="10416754" y="3191306"/>
                </a:cubicBezTo>
                <a:cubicBezTo>
                  <a:pt x="10416754" y="3196363"/>
                  <a:pt x="10415856" y="3201181"/>
                  <a:pt x="10414301" y="3205729"/>
                </a:cubicBezTo>
                <a:lnTo>
                  <a:pt x="10534234" y="3274972"/>
                </a:lnTo>
                <a:cubicBezTo>
                  <a:pt x="10542343" y="3264888"/>
                  <a:pt x="10554104" y="3257856"/>
                  <a:pt x="10567479" y="3255851"/>
                </a:cubicBezTo>
                <a:lnTo>
                  <a:pt x="10567479" y="3235683"/>
                </a:lnTo>
                <a:cubicBezTo>
                  <a:pt x="10484740" y="3186069"/>
                  <a:pt x="10433033" y="3096478"/>
                  <a:pt x="10431417" y="3000005"/>
                </a:cubicBezTo>
                <a:close/>
                <a:moveTo>
                  <a:pt x="9599033" y="2989591"/>
                </a:moveTo>
                <a:cubicBezTo>
                  <a:pt x="9591014" y="2999885"/>
                  <a:pt x="9579254" y="3007127"/>
                  <a:pt x="9565788" y="3009251"/>
                </a:cubicBezTo>
                <a:lnTo>
                  <a:pt x="9565788" y="3146690"/>
                </a:lnTo>
                <a:cubicBezTo>
                  <a:pt x="9581558" y="3149623"/>
                  <a:pt x="9594395" y="3160874"/>
                  <a:pt x="9599602" y="3175746"/>
                </a:cubicBezTo>
                <a:cubicBezTo>
                  <a:pt x="9599602" y="3175776"/>
                  <a:pt x="9599602" y="3175776"/>
                  <a:pt x="9599602" y="3175776"/>
                </a:cubicBezTo>
                <a:cubicBezTo>
                  <a:pt x="9599871" y="3176554"/>
                  <a:pt x="9600140" y="3177361"/>
                  <a:pt x="9600380" y="3178169"/>
                </a:cubicBezTo>
                <a:cubicBezTo>
                  <a:pt x="9601667" y="3182329"/>
                  <a:pt x="9602385" y="3186728"/>
                  <a:pt x="9602385" y="3191306"/>
                </a:cubicBezTo>
                <a:cubicBezTo>
                  <a:pt x="9602385" y="3196363"/>
                  <a:pt x="9601487" y="3201181"/>
                  <a:pt x="9599931" y="3205729"/>
                </a:cubicBezTo>
                <a:lnTo>
                  <a:pt x="9719865" y="3274972"/>
                </a:lnTo>
                <a:cubicBezTo>
                  <a:pt x="9727974" y="3264888"/>
                  <a:pt x="9739734" y="3257856"/>
                  <a:pt x="9753109" y="3255851"/>
                </a:cubicBezTo>
                <a:lnTo>
                  <a:pt x="9753109" y="3235683"/>
                </a:lnTo>
                <a:cubicBezTo>
                  <a:pt x="9670371" y="3186069"/>
                  <a:pt x="9618663" y="3096478"/>
                  <a:pt x="9617047" y="3000005"/>
                </a:cubicBezTo>
                <a:close/>
                <a:moveTo>
                  <a:pt x="8784664" y="2989591"/>
                </a:moveTo>
                <a:cubicBezTo>
                  <a:pt x="8776644" y="2999885"/>
                  <a:pt x="8764884" y="3007127"/>
                  <a:pt x="8751418" y="3009251"/>
                </a:cubicBezTo>
                <a:lnTo>
                  <a:pt x="8751418" y="3146690"/>
                </a:lnTo>
                <a:cubicBezTo>
                  <a:pt x="8767188" y="3149623"/>
                  <a:pt x="8780025" y="3160874"/>
                  <a:pt x="8785232" y="3175746"/>
                </a:cubicBezTo>
                <a:cubicBezTo>
                  <a:pt x="8785232" y="3175776"/>
                  <a:pt x="8785232" y="3175776"/>
                  <a:pt x="8785232" y="3175776"/>
                </a:cubicBezTo>
                <a:cubicBezTo>
                  <a:pt x="8785501" y="3176554"/>
                  <a:pt x="8785770" y="3177361"/>
                  <a:pt x="8786010" y="3178169"/>
                </a:cubicBezTo>
                <a:cubicBezTo>
                  <a:pt x="8787296" y="3182329"/>
                  <a:pt x="8788015" y="3186728"/>
                  <a:pt x="8788015" y="3191306"/>
                </a:cubicBezTo>
                <a:cubicBezTo>
                  <a:pt x="8788015" y="3196363"/>
                  <a:pt x="8787117" y="3201181"/>
                  <a:pt x="8785561" y="3205729"/>
                </a:cubicBezTo>
                <a:lnTo>
                  <a:pt x="8905494" y="3274972"/>
                </a:lnTo>
                <a:cubicBezTo>
                  <a:pt x="8913604" y="3264888"/>
                  <a:pt x="8925364" y="3257856"/>
                  <a:pt x="8938740" y="3255851"/>
                </a:cubicBezTo>
                <a:lnTo>
                  <a:pt x="8938740" y="3235683"/>
                </a:lnTo>
                <a:cubicBezTo>
                  <a:pt x="8856002" y="3186069"/>
                  <a:pt x="8804294" y="3096478"/>
                  <a:pt x="8802678" y="3000005"/>
                </a:cubicBezTo>
                <a:close/>
                <a:moveTo>
                  <a:pt x="7970294" y="2989591"/>
                </a:moveTo>
                <a:cubicBezTo>
                  <a:pt x="7962274" y="2999885"/>
                  <a:pt x="7950515" y="3007127"/>
                  <a:pt x="7937049" y="3009251"/>
                </a:cubicBezTo>
                <a:lnTo>
                  <a:pt x="7937049" y="3146690"/>
                </a:lnTo>
                <a:cubicBezTo>
                  <a:pt x="7952819" y="3149623"/>
                  <a:pt x="7965656" y="3160874"/>
                  <a:pt x="7970863" y="3175746"/>
                </a:cubicBezTo>
                <a:cubicBezTo>
                  <a:pt x="7970863" y="3175776"/>
                  <a:pt x="7970863" y="3175776"/>
                  <a:pt x="7970863" y="3175776"/>
                </a:cubicBezTo>
                <a:cubicBezTo>
                  <a:pt x="7971132" y="3176554"/>
                  <a:pt x="7971401" y="3177361"/>
                  <a:pt x="7971641" y="3178169"/>
                </a:cubicBezTo>
                <a:cubicBezTo>
                  <a:pt x="7972927" y="3182329"/>
                  <a:pt x="7973645" y="3186728"/>
                  <a:pt x="7973645" y="3191306"/>
                </a:cubicBezTo>
                <a:cubicBezTo>
                  <a:pt x="7973645" y="3196363"/>
                  <a:pt x="7972748" y="3201181"/>
                  <a:pt x="7971191" y="3205729"/>
                </a:cubicBezTo>
                <a:lnTo>
                  <a:pt x="8091125" y="3274972"/>
                </a:lnTo>
                <a:cubicBezTo>
                  <a:pt x="8099235" y="3264888"/>
                  <a:pt x="8110994" y="3257856"/>
                  <a:pt x="8124370" y="3255851"/>
                </a:cubicBezTo>
                <a:lnTo>
                  <a:pt x="8124370" y="3235683"/>
                </a:lnTo>
                <a:cubicBezTo>
                  <a:pt x="8041632" y="3186069"/>
                  <a:pt x="7989924" y="3096478"/>
                  <a:pt x="7988308" y="3000005"/>
                </a:cubicBezTo>
                <a:close/>
                <a:moveTo>
                  <a:pt x="5934385" y="2989591"/>
                </a:moveTo>
                <a:cubicBezTo>
                  <a:pt x="5926365" y="2999885"/>
                  <a:pt x="5914606" y="3007127"/>
                  <a:pt x="5901139" y="3009251"/>
                </a:cubicBezTo>
                <a:lnTo>
                  <a:pt x="5901139" y="3146690"/>
                </a:lnTo>
                <a:cubicBezTo>
                  <a:pt x="5916910" y="3149623"/>
                  <a:pt x="5929747" y="3160874"/>
                  <a:pt x="5934953" y="3175746"/>
                </a:cubicBezTo>
                <a:cubicBezTo>
                  <a:pt x="5934953" y="3175776"/>
                  <a:pt x="5934953" y="3175776"/>
                  <a:pt x="5934953" y="3175776"/>
                </a:cubicBezTo>
                <a:cubicBezTo>
                  <a:pt x="5935223" y="3176554"/>
                  <a:pt x="5935492" y="3177361"/>
                  <a:pt x="5935731" y="3178169"/>
                </a:cubicBezTo>
                <a:cubicBezTo>
                  <a:pt x="5937018" y="3182329"/>
                  <a:pt x="5937738" y="3186728"/>
                  <a:pt x="5937738" y="3191306"/>
                </a:cubicBezTo>
                <a:cubicBezTo>
                  <a:pt x="5937738" y="3196363"/>
                  <a:pt x="5936839" y="3201181"/>
                  <a:pt x="5935283" y="3205729"/>
                </a:cubicBezTo>
                <a:lnTo>
                  <a:pt x="6055216" y="3274972"/>
                </a:lnTo>
                <a:cubicBezTo>
                  <a:pt x="6063326" y="3264888"/>
                  <a:pt x="6075085" y="3257856"/>
                  <a:pt x="6088461" y="3255851"/>
                </a:cubicBezTo>
                <a:lnTo>
                  <a:pt x="6088461" y="3235683"/>
                </a:lnTo>
                <a:cubicBezTo>
                  <a:pt x="6005724" y="3186069"/>
                  <a:pt x="5954016" y="3096478"/>
                  <a:pt x="5952399" y="3000005"/>
                </a:cubicBezTo>
                <a:close/>
                <a:moveTo>
                  <a:pt x="5120016" y="2989591"/>
                </a:moveTo>
                <a:cubicBezTo>
                  <a:pt x="5111996" y="2999885"/>
                  <a:pt x="5100236" y="3007127"/>
                  <a:pt x="5086770" y="3009251"/>
                </a:cubicBezTo>
                <a:lnTo>
                  <a:pt x="5086770" y="3146690"/>
                </a:lnTo>
                <a:cubicBezTo>
                  <a:pt x="5102540" y="3149623"/>
                  <a:pt x="5115377" y="3160874"/>
                  <a:pt x="5120584" y="3175746"/>
                </a:cubicBezTo>
                <a:cubicBezTo>
                  <a:pt x="5120584" y="3175776"/>
                  <a:pt x="5120584" y="3175776"/>
                  <a:pt x="5120584" y="3175776"/>
                </a:cubicBezTo>
                <a:cubicBezTo>
                  <a:pt x="5120853" y="3176554"/>
                  <a:pt x="5121122" y="3177361"/>
                  <a:pt x="5121362" y="3178169"/>
                </a:cubicBezTo>
                <a:cubicBezTo>
                  <a:pt x="5122648" y="3182329"/>
                  <a:pt x="5123366" y="3186728"/>
                  <a:pt x="5123366" y="3191306"/>
                </a:cubicBezTo>
                <a:cubicBezTo>
                  <a:pt x="5123366" y="3196363"/>
                  <a:pt x="5122469" y="3201181"/>
                  <a:pt x="5120913" y="3205729"/>
                </a:cubicBezTo>
                <a:lnTo>
                  <a:pt x="5240846" y="3274972"/>
                </a:lnTo>
                <a:cubicBezTo>
                  <a:pt x="5248956" y="3264888"/>
                  <a:pt x="5260716" y="3257856"/>
                  <a:pt x="5274091" y="3255851"/>
                </a:cubicBezTo>
                <a:lnTo>
                  <a:pt x="5274091" y="3235683"/>
                </a:lnTo>
                <a:cubicBezTo>
                  <a:pt x="5191353" y="3186069"/>
                  <a:pt x="5139645" y="3096478"/>
                  <a:pt x="5138030" y="3000005"/>
                </a:cubicBezTo>
                <a:close/>
                <a:moveTo>
                  <a:pt x="4305645" y="2989591"/>
                </a:moveTo>
                <a:cubicBezTo>
                  <a:pt x="4297626" y="2999885"/>
                  <a:pt x="4285866" y="3007127"/>
                  <a:pt x="4272401" y="3009251"/>
                </a:cubicBezTo>
                <a:lnTo>
                  <a:pt x="4272401" y="3146690"/>
                </a:lnTo>
                <a:cubicBezTo>
                  <a:pt x="4288170" y="3149623"/>
                  <a:pt x="4301007" y="3160874"/>
                  <a:pt x="4306214" y="3175746"/>
                </a:cubicBezTo>
                <a:cubicBezTo>
                  <a:pt x="4306214" y="3175776"/>
                  <a:pt x="4306214" y="3175776"/>
                  <a:pt x="4306214" y="3175776"/>
                </a:cubicBezTo>
                <a:cubicBezTo>
                  <a:pt x="4306484" y="3176554"/>
                  <a:pt x="4306753" y="3177361"/>
                  <a:pt x="4306992" y="3178169"/>
                </a:cubicBezTo>
                <a:cubicBezTo>
                  <a:pt x="4308279" y="3182329"/>
                  <a:pt x="4308997" y="3186728"/>
                  <a:pt x="4308997" y="3191306"/>
                </a:cubicBezTo>
                <a:cubicBezTo>
                  <a:pt x="4308997" y="3196363"/>
                  <a:pt x="4308099" y="3201181"/>
                  <a:pt x="4306543" y="3205729"/>
                </a:cubicBezTo>
                <a:lnTo>
                  <a:pt x="4426477" y="3274972"/>
                </a:lnTo>
                <a:cubicBezTo>
                  <a:pt x="4434586" y="3264888"/>
                  <a:pt x="4446346" y="3257856"/>
                  <a:pt x="4459722" y="3255851"/>
                </a:cubicBezTo>
                <a:lnTo>
                  <a:pt x="4459722" y="3235683"/>
                </a:lnTo>
                <a:cubicBezTo>
                  <a:pt x="4376984" y="3186069"/>
                  <a:pt x="4325275" y="3096478"/>
                  <a:pt x="4323659" y="3000005"/>
                </a:cubicBezTo>
                <a:close/>
                <a:moveTo>
                  <a:pt x="3491306" y="2989591"/>
                </a:moveTo>
                <a:cubicBezTo>
                  <a:pt x="3483286" y="2999885"/>
                  <a:pt x="3471526" y="3007127"/>
                  <a:pt x="3458060" y="3009251"/>
                </a:cubicBezTo>
                <a:lnTo>
                  <a:pt x="3458060" y="3146690"/>
                </a:lnTo>
                <a:cubicBezTo>
                  <a:pt x="3473830" y="3149623"/>
                  <a:pt x="3486667" y="3160874"/>
                  <a:pt x="3491874" y="3175746"/>
                </a:cubicBezTo>
                <a:cubicBezTo>
                  <a:pt x="3491874" y="3175776"/>
                  <a:pt x="3491874" y="3175776"/>
                  <a:pt x="3491874" y="3175776"/>
                </a:cubicBezTo>
                <a:cubicBezTo>
                  <a:pt x="3492143" y="3176554"/>
                  <a:pt x="3492413" y="3177361"/>
                  <a:pt x="3492652" y="3178169"/>
                </a:cubicBezTo>
                <a:cubicBezTo>
                  <a:pt x="3493939" y="3182329"/>
                  <a:pt x="3494657" y="3186728"/>
                  <a:pt x="3494657" y="3191306"/>
                </a:cubicBezTo>
                <a:cubicBezTo>
                  <a:pt x="3494657" y="3196363"/>
                  <a:pt x="3493759" y="3201181"/>
                  <a:pt x="3492203" y="3205729"/>
                </a:cubicBezTo>
                <a:lnTo>
                  <a:pt x="3612137" y="3274972"/>
                </a:lnTo>
                <a:cubicBezTo>
                  <a:pt x="3620246" y="3264888"/>
                  <a:pt x="3632006" y="3257856"/>
                  <a:pt x="3645382" y="3255851"/>
                </a:cubicBezTo>
                <a:lnTo>
                  <a:pt x="3645382" y="3235683"/>
                </a:lnTo>
                <a:cubicBezTo>
                  <a:pt x="3562643" y="3186069"/>
                  <a:pt x="3510935" y="3096478"/>
                  <a:pt x="3509319" y="3000005"/>
                </a:cubicBezTo>
                <a:close/>
                <a:moveTo>
                  <a:pt x="2269736" y="2989591"/>
                </a:moveTo>
                <a:cubicBezTo>
                  <a:pt x="2261717" y="2999885"/>
                  <a:pt x="2249957" y="3007127"/>
                  <a:pt x="2236491" y="3009251"/>
                </a:cubicBezTo>
                <a:lnTo>
                  <a:pt x="2236491" y="3146690"/>
                </a:lnTo>
                <a:cubicBezTo>
                  <a:pt x="2252261" y="3149623"/>
                  <a:pt x="2265098" y="3160874"/>
                  <a:pt x="2270305" y="3175746"/>
                </a:cubicBezTo>
                <a:cubicBezTo>
                  <a:pt x="2270305" y="3175776"/>
                  <a:pt x="2270305" y="3175776"/>
                  <a:pt x="2270305" y="3175776"/>
                </a:cubicBezTo>
                <a:cubicBezTo>
                  <a:pt x="2270574" y="3176554"/>
                  <a:pt x="2270843" y="3177361"/>
                  <a:pt x="2271083" y="3178169"/>
                </a:cubicBezTo>
                <a:cubicBezTo>
                  <a:pt x="2272369" y="3182329"/>
                  <a:pt x="2273088" y="3186728"/>
                  <a:pt x="2273088" y="3191306"/>
                </a:cubicBezTo>
                <a:cubicBezTo>
                  <a:pt x="2273088" y="3196363"/>
                  <a:pt x="2272190" y="3201181"/>
                  <a:pt x="2270634" y="3205729"/>
                </a:cubicBezTo>
                <a:lnTo>
                  <a:pt x="2390567" y="3274972"/>
                </a:lnTo>
                <a:cubicBezTo>
                  <a:pt x="2398677" y="3264888"/>
                  <a:pt x="2410437" y="3257856"/>
                  <a:pt x="2423812" y="3255851"/>
                </a:cubicBezTo>
                <a:lnTo>
                  <a:pt x="2423812" y="3235683"/>
                </a:lnTo>
                <a:cubicBezTo>
                  <a:pt x="2341074" y="3186069"/>
                  <a:pt x="2289366" y="3096478"/>
                  <a:pt x="2287750" y="3000005"/>
                </a:cubicBezTo>
                <a:close/>
                <a:moveTo>
                  <a:pt x="1862566" y="2989591"/>
                </a:moveTo>
                <a:cubicBezTo>
                  <a:pt x="1854547" y="2999885"/>
                  <a:pt x="1842787" y="3007127"/>
                  <a:pt x="1829321" y="3009251"/>
                </a:cubicBezTo>
                <a:lnTo>
                  <a:pt x="1829321" y="3146690"/>
                </a:lnTo>
                <a:cubicBezTo>
                  <a:pt x="1845091" y="3149623"/>
                  <a:pt x="1857928" y="3160874"/>
                  <a:pt x="1863135" y="3175746"/>
                </a:cubicBezTo>
                <a:cubicBezTo>
                  <a:pt x="1863404" y="3176524"/>
                  <a:pt x="1863673" y="3177332"/>
                  <a:pt x="1863913" y="3178139"/>
                </a:cubicBezTo>
                <a:cubicBezTo>
                  <a:pt x="1865199" y="3182299"/>
                  <a:pt x="1865918" y="3186698"/>
                  <a:pt x="1865918" y="3191276"/>
                </a:cubicBezTo>
                <a:lnTo>
                  <a:pt x="1865918" y="3191366"/>
                </a:lnTo>
                <a:cubicBezTo>
                  <a:pt x="1865918" y="3196423"/>
                  <a:pt x="1865020" y="3201241"/>
                  <a:pt x="1863464" y="3205789"/>
                </a:cubicBezTo>
                <a:lnTo>
                  <a:pt x="1983398" y="3275032"/>
                </a:lnTo>
                <a:cubicBezTo>
                  <a:pt x="1991507" y="3264948"/>
                  <a:pt x="2003267" y="3257916"/>
                  <a:pt x="2016643" y="3255911"/>
                </a:cubicBezTo>
                <a:lnTo>
                  <a:pt x="2016643" y="3235683"/>
                </a:lnTo>
                <a:cubicBezTo>
                  <a:pt x="1933904" y="3186069"/>
                  <a:pt x="1882196" y="3096478"/>
                  <a:pt x="1880580" y="3000005"/>
                </a:cubicBezTo>
                <a:close/>
                <a:moveTo>
                  <a:pt x="1048196" y="2989591"/>
                </a:moveTo>
                <a:cubicBezTo>
                  <a:pt x="1040177" y="2999885"/>
                  <a:pt x="1028417" y="3007127"/>
                  <a:pt x="1014951" y="3009251"/>
                </a:cubicBezTo>
                <a:lnTo>
                  <a:pt x="1014951" y="3146690"/>
                </a:lnTo>
                <a:cubicBezTo>
                  <a:pt x="1030721" y="3149623"/>
                  <a:pt x="1043558" y="3160874"/>
                  <a:pt x="1048765" y="3175746"/>
                </a:cubicBezTo>
                <a:cubicBezTo>
                  <a:pt x="1049034" y="3176524"/>
                  <a:pt x="1049304" y="3177332"/>
                  <a:pt x="1049543" y="3178139"/>
                </a:cubicBezTo>
                <a:cubicBezTo>
                  <a:pt x="1050830" y="3182299"/>
                  <a:pt x="1051548" y="3186698"/>
                  <a:pt x="1051548" y="3191276"/>
                </a:cubicBezTo>
                <a:lnTo>
                  <a:pt x="1051548" y="3191366"/>
                </a:lnTo>
                <a:cubicBezTo>
                  <a:pt x="1051548" y="3196423"/>
                  <a:pt x="1050650" y="3201241"/>
                  <a:pt x="1049094" y="3205789"/>
                </a:cubicBezTo>
                <a:lnTo>
                  <a:pt x="1169028" y="3275032"/>
                </a:lnTo>
                <a:cubicBezTo>
                  <a:pt x="1177137" y="3264948"/>
                  <a:pt x="1188897" y="3257916"/>
                  <a:pt x="1202273" y="3255911"/>
                </a:cubicBezTo>
                <a:lnTo>
                  <a:pt x="1202273" y="3235683"/>
                </a:lnTo>
                <a:cubicBezTo>
                  <a:pt x="1119534" y="3186069"/>
                  <a:pt x="1067826" y="3096478"/>
                  <a:pt x="1066210" y="3000005"/>
                </a:cubicBezTo>
                <a:close/>
                <a:moveTo>
                  <a:pt x="233827" y="2989591"/>
                </a:moveTo>
                <a:cubicBezTo>
                  <a:pt x="225807" y="2999885"/>
                  <a:pt x="214047" y="3007127"/>
                  <a:pt x="200582" y="3009251"/>
                </a:cubicBezTo>
                <a:lnTo>
                  <a:pt x="200582" y="3146690"/>
                </a:lnTo>
                <a:cubicBezTo>
                  <a:pt x="216351" y="3149623"/>
                  <a:pt x="229189" y="3160874"/>
                  <a:pt x="234395" y="3175746"/>
                </a:cubicBezTo>
                <a:cubicBezTo>
                  <a:pt x="234665" y="3176524"/>
                  <a:pt x="234934" y="3177332"/>
                  <a:pt x="235173" y="3178139"/>
                </a:cubicBezTo>
                <a:cubicBezTo>
                  <a:pt x="236460" y="3182299"/>
                  <a:pt x="237178" y="3186698"/>
                  <a:pt x="237178" y="3191276"/>
                </a:cubicBezTo>
                <a:lnTo>
                  <a:pt x="237178" y="3191366"/>
                </a:lnTo>
                <a:cubicBezTo>
                  <a:pt x="237178" y="3196423"/>
                  <a:pt x="236280" y="3201241"/>
                  <a:pt x="234724" y="3205789"/>
                </a:cubicBezTo>
                <a:lnTo>
                  <a:pt x="354658" y="3275032"/>
                </a:lnTo>
                <a:cubicBezTo>
                  <a:pt x="362767" y="3264948"/>
                  <a:pt x="374527" y="3257916"/>
                  <a:pt x="387903" y="3255911"/>
                </a:cubicBezTo>
                <a:lnTo>
                  <a:pt x="387903" y="3235683"/>
                </a:lnTo>
                <a:cubicBezTo>
                  <a:pt x="305164" y="3186069"/>
                  <a:pt x="253457" y="3096478"/>
                  <a:pt x="251841" y="3000005"/>
                </a:cubicBezTo>
                <a:close/>
                <a:moveTo>
                  <a:pt x="1455366" y="2989561"/>
                </a:moveTo>
                <a:cubicBezTo>
                  <a:pt x="1447347" y="2999855"/>
                  <a:pt x="1435587" y="3007097"/>
                  <a:pt x="1422121" y="3009221"/>
                </a:cubicBezTo>
                <a:lnTo>
                  <a:pt x="1422121" y="3146660"/>
                </a:lnTo>
                <a:cubicBezTo>
                  <a:pt x="1437891" y="3149593"/>
                  <a:pt x="1450728" y="3160844"/>
                  <a:pt x="1455935" y="3175716"/>
                </a:cubicBezTo>
                <a:cubicBezTo>
                  <a:pt x="1455935" y="3175746"/>
                  <a:pt x="1455935" y="3175746"/>
                  <a:pt x="1455935" y="3175746"/>
                </a:cubicBezTo>
                <a:cubicBezTo>
                  <a:pt x="1456204" y="3176524"/>
                  <a:pt x="1456473" y="3177332"/>
                  <a:pt x="1456713" y="3178139"/>
                </a:cubicBezTo>
                <a:cubicBezTo>
                  <a:pt x="1458000" y="3182299"/>
                  <a:pt x="1458718" y="3186698"/>
                  <a:pt x="1458718" y="3191276"/>
                </a:cubicBezTo>
                <a:lnTo>
                  <a:pt x="1458718" y="3191336"/>
                </a:lnTo>
                <a:cubicBezTo>
                  <a:pt x="1458718" y="3196393"/>
                  <a:pt x="1457820" y="3201211"/>
                  <a:pt x="1456264" y="3205759"/>
                </a:cubicBezTo>
                <a:lnTo>
                  <a:pt x="1576198" y="3275002"/>
                </a:lnTo>
                <a:cubicBezTo>
                  <a:pt x="1584307" y="3264918"/>
                  <a:pt x="1596067" y="3257886"/>
                  <a:pt x="1609443" y="3255881"/>
                </a:cubicBezTo>
                <a:lnTo>
                  <a:pt x="1609443" y="3235653"/>
                </a:lnTo>
                <a:cubicBezTo>
                  <a:pt x="1526704" y="3186039"/>
                  <a:pt x="1474996" y="3096448"/>
                  <a:pt x="1473380" y="2999975"/>
                </a:cubicBezTo>
                <a:close/>
                <a:moveTo>
                  <a:pt x="640997" y="2989561"/>
                </a:moveTo>
                <a:cubicBezTo>
                  <a:pt x="632977" y="2999855"/>
                  <a:pt x="621217" y="3007097"/>
                  <a:pt x="607752" y="3009221"/>
                </a:cubicBezTo>
                <a:lnTo>
                  <a:pt x="607752" y="3146660"/>
                </a:lnTo>
                <a:cubicBezTo>
                  <a:pt x="623521" y="3149593"/>
                  <a:pt x="636358" y="3160844"/>
                  <a:pt x="641565" y="3175716"/>
                </a:cubicBezTo>
                <a:cubicBezTo>
                  <a:pt x="641565" y="3175746"/>
                  <a:pt x="641565" y="3175746"/>
                  <a:pt x="641565" y="3175746"/>
                </a:cubicBezTo>
                <a:cubicBezTo>
                  <a:pt x="641834" y="3176524"/>
                  <a:pt x="642104" y="3177332"/>
                  <a:pt x="642343" y="3178139"/>
                </a:cubicBezTo>
                <a:cubicBezTo>
                  <a:pt x="643630" y="3182299"/>
                  <a:pt x="644348" y="3186698"/>
                  <a:pt x="644348" y="3191276"/>
                </a:cubicBezTo>
                <a:lnTo>
                  <a:pt x="644348" y="3191336"/>
                </a:lnTo>
                <a:cubicBezTo>
                  <a:pt x="644348" y="3196393"/>
                  <a:pt x="643450" y="3201211"/>
                  <a:pt x="641894" y="3205759"/>
                </a:cubicBezTo>
                <a:lnTo>
                  <a:pt x="761828" y="3275002"/>
                </a:lnTo>
                <a:cubicBezTo>
                  <a:pt x="769937" y="3264918"/>
                  <a:pt x="781697" y="3257886"/>
                  <a:pt x="795073" y="3255881"/>
                </a:cubicBezTo>
                <a:lnTo>
                  <a:pt x="795073" y="3235653"/>
                </a:lnTo>
                <a:cubicBezTo>
                  <a:pt x="712334" y="3186039"/>
                  <a:pt x="660626" y="3096448"/>
                  <a:pt x="659011" y="2999975"/>
                </a:cubicBezTo>
                <a:close/>
                <a:moveTo>
                  <a:pt x="6748724" y="2989532"/>
                </a:moveTo>
                <a:cubicBezTo>
                  <a:pt x="6740705" y="2999825"/>
                  <a:pt x="6728945" y="3007067"/>
                  <a:pt x="6715480" y="3009191"/>
                </a:cubicBezTo>
                <a:lnTo>
                  <a:pt x="6715480" y="3147408"/>
                </a:lnTo>
                <a:cubicBezTo>
                  <a:pt x="6731967" y="3150401"/>
                  <a:pt x="6745253" y="3162400"/>
                  <a:pt x="6750101" y="3178110"/>
                </a:cubicBezTo>
                <a:cubicBezTo>
                  <a:pt x="6753243" y="3184184"/>
                  <a:pt x="6755068" y="3191067"/>
                  <a:pt x="6755068" y="3198368"/>
                </a:cubicBezTo>
                <a:cubicBezTo>
                  <a:pt x="6755068" y="3201959"/>
                  <a:pt x="6754590" y="3205430"/>
                  <a:pt x="6753752" y="3208752"/>
                </a:cubicBezTo>
                <a:lnTo>
                  <a:pt x="6869586" y="3275631"/>
                </a:lnTo>
                <a:cubicBezTo>
                  <a:pt x="6877605" y="3265337"/>
                  <a:pt x="6889365" y="3258095"/>
                  <a:pt x="6902831" y="3255971"/>
                </a:cubicBezTo>
                <a:lnTo>
                  <a:pt x="6902831" y="3235623"/>
                </a:lnTo>
                <a:lnTo>
                  <a:pt x="6902801" y="3235623"/>
                </a:lnTo>
                <a:cubicBezTo>
                  <a:pt x="6820062" y="3186009"/>
                  <a:pt x="6768354" y="3096418"/>
                  <a:pt x="6766738" y="2999945"/>
                </a:cubicBezTo>
                <a:close/>
                <a:moveTo>
                  <a:pt x="11959135" y="2989502"/>
                </a:moveTo>
                <a:lnTo>
                  <a:pt x="11941121" y="2999915"/>
                </a:lnTo>
                <a:cubicBezTo>
                  <a:pt x="11939505" y="3096388"/>
                  <a:pt x="11887797" y="3185949"/>
                  <a:pt x="11805028" y="3235593"/>
                </a:cubicBezTo>
                <a:lnTo>
                  <a:pt x="11805028" y="3255821"/>
                </a:lnTo>
                <a:cubicBezTo>
                  <a:pt x="11818404" y="3257796"/>
                  <a:pt x="11830164" y="3264858"/>
                  <a:pt x="11838273" y="3274942"/>
                </a:cubicBezTo>
                <a:lnTo>
                  <a:pt x="11838303" y="3274853"/>
                </a:lnTo>
                <a:lnTo>
                  <a:pt x="11958237" y="3205609"/>
                </a:lnTo>
                <a:cubicBezTo>
                  <a:pt x="11956681" y="3201091"/>
                  <a:pt x="11955783" y="3196243"/>
                  <a:pt x="11955783" y="3191186"/>
                </a:cubicBezTo>
                <a:cubicBezTo>
                  <a:pt x="11955783" y="3186608"/>
                  <a:pt x="11956501" y="3182209"/>
                  <a:pt x="11957787" y="3178050"/>
                </a:cubicBezTo>
                <a:cubicBezTo>
                  <a:pt x="11958027" y="3177242"/>
                  <a:pt x="11958297" y="3176464"/>
                  <a:pt x="11958565" y="3175656"/>
                </a:cubicBezTo>
                <a:cubicBezTo>
                  <a:pt x="11963772" y="3160814"/>
                  <a:pt x="11976580" y="3149563"/>
                  <a:pt x="11992379" y="3146600"/>
                </a:cubicBezTo>
                <a:lnTo>
                  <a:pt x="11992379" y="3009161"/>
                </a:lnTo>
                <a:cubicBezTo>
                  <a:pt x="11978914" y="3007037"/>
                  <a:pt x="11967154" y="2999825"/>
                  <a:pt x="11959135" y="2989502"/>
                </a:cubicBezTo>
                <a:close/>
                <a:moveTo>
                  <a:pt x="6665716" y="2989502"/>
                </a:moveTo>
                <a:lnTo>
                  <a:pt x="6647703" y="2999915"/>
                </a:lnTo>
                <a:cubicBezTo>
                  <a:pt x="6646087" y="3096388"/>
                  <a:pt x="6594379" y="3185949"/>
                  <a:pt x="6511610" y="3235593"/>
                </a:cubicBezTo>
                <a:lnTo>
                  <a:pt x="6511610" y="3255941"/>
                </a:lnTo>
                <a:cubicBezTo>
                  <a:pt x="6524178" y="3257946"/>
                  <a:pt x="6535280" y="3264379"/>
                  <a:pt x="6543239" y="3273626"/>
                </a:cubicBezTo>
                <a:cubicBezTo>
                  <a:pt x="6543957" y="3274194"/>
                  <a:pt x="6544646" y="3274763"/>
                  <a:pt x="6545304" y="3275361"/>
                </a:cubicBezTo>
                <a:lnTo>
                  <a:pt x="6664998" y="3206268"/>
                </a:lnTo>
                <a:cubicBezTo>
                  <a:pt x="6663323" y="3201600"/>
                  <a:pt x="6662365" y="3196543"/>
                  <a:pt x="6662365" y="3191276"/>
                </a:cubicBezTo>
                <a:cubicBezTo>
                  <a:pt x="6662365" y="3169372"/>
                  <a:pt x="6678165" y="3151178"/>
                  <a:pt x="6698992" y="3147408"/>
                </a:cubicBezTo>
                <a:lnTo>
                  <a:pt x="6698992" y="3009191"/>
                </a:lnTo>
                <a:lnTo>
                  <a:pt x="6698962" y="3009161"/>
                </a:lnTo>
                <a:cubicBezTo>
                  <a:pt x="6685496" y="3007037"/>
                  <a:pt x="6673736" y="2999825"/>
                  <a:pt x="6665716" y="2989502"/>
                </a:cubicBezTo>
                <a:close/>
                <a:moveTo>
                  <a:pt x="11551965" y="2989472"/>
                </a:moveTo>
                <a:lnTo>
                  <a:pt x="11533950" y="2999885"/>
                </a:lnTo>
                <a:cubicBezTo>
                  <a:pt x="11532334" y="3096358"/>
                  <a:pt x="11480626" y="3185920"/>
                  <a:pt x="11397858" y="3235563"/>
                </a:cubicBezTo>
                <a:lnTo>
                  <a:pt x="11397858" y="3255791"/>
                </a:lnTo>
                <a:cubicBezTo>
                  <a:pt x="11411234" y="3257766"/>
                  <a:pt x="11422994" y="3264828"/>
                  <a:pt x="11431103" y="3274913"/>
                </a:cubicBezTo>
                <a:lnTo>
                  <a:pt x="11551037" y="3205669"/>
                </a:lnTo>
                <a:cubicBezTo>
                  <a:pt x="11549481" y="3201151"/>
                  <a:pt x="11548583" y="3196303"/>
                  <a:pt x="11548583" y="3191246"/>
                </a:cubicBezTo>
                <a:cubicBezTo>
                  <a:pt x="11548583" y="3186668"/>
                  <a:pt x="11549301" y="3182269"/>
                  <a:pt x="11550588" y="3178110"/>
                </a:cubicBezTo>
                <a:cubicBezTo>
                  <a:pt x="11550827" y="3177302"/>
                  <a:pt x="11551097" y="3176494"/>
                  <a:pt x="11551366" y="3175716"/>
                </a:cubicBezTo>
                <a:cubicBezTo>
                  <a:pt x="11551366" y="3175686"/>
                  <a:pt x="11551366" y="3175686"/>
                  <a:pt x="11551366" y="3175686"/>
                </a:cubicBezTo>
                <a:lnTo>
                  <a:pt x="11551396" y="3175626"/>
                </a:lnTo>
                <a:cubicBezTo>
                  <a:pt x="11556603" y="3160784"/>
                  <a:pt x="11569409" y="3149533"/>
                  <a:pt x="11585209" y="3146570"/>
                </a:cubicBezTo>
                <a:lnTo>
                  <a:pt x="11585209" y="3009131"/>
                </a:lnTo>
                <a:cubicBezTo>
                  <a:pt x="11571744" y="3007007"/>
                  <a:pt x="11559984" y="2999795"/>
                  <a:pt x="11551965" y="2989472"/>
                </a:cubicBezTo>
                <a:close/>
                <a:moveTo>
                  <a:pt x="10737594" y="2989472"/>
                </a:moveTo>
                <a:lnTo>
                  <a:pt x="10719580" y="2999885"/>
                </a:lnTo>
                <a:cubicBezTo>
                  <a:pt x="10717965" y="3096358"/>
                  <a:pt x="10666257" y="3185920"/>
                  <a:pt x="10583488" y="3235563"/>
                </a:cubicBezTo>
                <a:lnTo>
                  <a:pt x="10583488" y="3255791"/>
                </a:lnTo>
                <a:cubicBezTo>
                  <a:pt x="10596865" y="3257766"/>
                  <a:pt x="10608624" y="3264828"/>
                  <a:pt x="10616733" y="3274913"/>
                </a:cubicBezTo>
                <a:lnTo>
                  <a:pt x="10736667" y="3205669"/>
                </a:lnTo>
                <a:cubicBezTo>
                  <a:pt x="10735111" y="3201151"/>
                  <a:pt x="10734213" y="3196303"/>
                  <a:pt x="10734213" y="3191246"/>
                </a:cubicBezTo>
                <a:cubicBezTo>
                  <a:pt x="10734213" y="3186668"/>
                  <a:pt x="10734932" y="3182269"/>
                  <a:pt x="10736218" y="3178110"/>
                </a:cubicBezTo>
                <a:cubicBezTo>
                  <a:pt x="10736458" y="3177302"/>
                  <a:pt x="10736727" y="3176494"/>
                  <a:pt x="10736996" y="3175716"/>
                </a:cubicBezTo>
                <a:cubicBezTo>
                  <a:pt x="10736996" y="3175686"/>
                  <a:pt x="10736996" y="3175686"/>
                  <a:pt x="10736996" y="3175686"/>
                </a:cubicBezTo>
                <a:lnTo>
                  <a:pt x="10737026" y="3175626"/>
                </a:lnTo>
                <a:cubicBezTo>
                  <a:pt x="10742233" y="3160784"/>
                  <a:pt x="10755040" y="3149533"/>
                  <a:pt x="10770840" y="3146570"/>
                </a:cubicBezTo>
                <a:lnTo>
                  <a:pt x="10770840" y="3009131"/>
                </a:lnTo>
                <a:cubicBezTo>
                  <a:pt x="10757374" y="3007007"/>
                  <a:pt x="10745614" y="2999795"/>
                  <a:pt x="10737594" y="2989472"/>
                </a:cubicBezTo>
                <a:close/>
                <a:moveTo>
                  <a:pt x="9516055" y="2989472"/>
                </a:moveTo>
                <a:lnTo>
                  <a:pt x="9498041" y="2999885"/>
                </a:lnTo>
                <a:cubicBezTo>
                  <a:pt x="9496426" y="3096358"/>
                  <a:pt x="9444718" y="3185920"/>
                  <a:pt x="9361949" y="3235563"/>
                </a:cubicBezTo>
                <a:lnTo>
                  <a:pt x="9361949" y="3255791"/>
                </a:lnTo>
                <a:cubicBezTo>
                  <a:pt x="9375324" y="3257766"/>
                  <a:pt x="9387085" y="3264828"/>
                  <a:pt x="9395194" y="3274913"/>
                </a:cubicBezTo>
                <a:lnTo>
                  <a:pt x="9515128" y="3205669"/>
                </a:lnTo>
                <a:cubicBezTo>
                  <a:pt x="9513572" y="3201151"/>
                  <a:pt x="9512674" y="3196303"/>
                  <a:pt x="9512674" y="3191246"/>
                </a:cubicBezTo>
                <a:cubicBezTo>
                  <a:pt x="9512674" y="3186668"/>
                  <a:pt x="9513392" y="3182269"/>
                  <a:pt x="9514679" y="3178110"/>
                </a:cubicBezTo>
                <a:cubicBezTo>
                  <a:pt x="9514918" y="3177302"/>
                  <a:pt x="9515187" y="3176494"/>
                  <a:pt x="9515457" y="3175716"/>
                </a:cubicBezTo>
                <a:cubicBezTo>
                  <a:pt x="9515457" y="3175686"/>
                  <a:pt x="9515457" y="3175686"/>
                  <a:pt x="9515457" y="3175686"/>
                </a:cubicBezTo>
                <a:cubicBezTo>
                  <a:pt x="9520663" y="3160844"/>
                  <a:pt x="9533471" y="3149593"/>
                  <a:pt x="9549270" y="3146630"/>
                </a:cubicBezTo>
                <a:lnTo>
                  <a:pt x="9549270" y="3009191"/>
                </a:lnTo>
                <a:lnTo>
                  <a:pt x="9549300" y="3009131"/>
                </a:lnTo>
                <a:cubicBezTo>
                  <a:pt x="9535835" y="3007007"/>
                  <a:pt x="9524075" y="2999795"/>
                  <a:pt x="9516055" y="2989472"/>
                </a:cubicBezTo>
                <a:close/>
                <a:moveTo>
                  <a:pt x="8701686" y="2989472"/>
                </a:moveTo>
                <a:lnTo>
                  <a:pt x="8683671" y="2999885"/>
                </a:lnTo>
                <a:cubicBezTo>
                  <a:pt x="8682056" y="3096358"/>
                  <a:pt x="8630348" y="3185920"/>
                  <a:pt x="8547579" y="3235563"/>
                </a:cubicBezTo>
                <a:lnTo>
                  <a:pt x="8547579" y="3255791"/>
                </a:lnTo>
                <a:cubicBezTo>
                  <a:pt x="8560955" y="3257766"/>
                  <a:pt x="8572715" y="3264828"/>
                  <a:pt x="8580824" y="3274913"/>
                </a:cubicBezTo>
                <a:lnTo>
                  <a:pt x="8700758" y="3205669"/>
                </a:lnTo>
                <a:cubicBezTo>
                  <a:pt x="8699202" y="3201151"/>
                  <a:pt x="8698304" y="3196303"/>
                  <a:pt x="8698304" y="3191246"/>
                </a:cubicBezTo>
                <a:cubicBezTo>
                  <a:pt x="8698304" y="3186668"/>
                  <a:pt x="8699022" y="3182269"/>
                  <a:pt x="8700309" y="3178110"/>
                </a:cubicBezTo>
                <a:cubicBezTo>
                  <a:pt x="8700548" y="3177302"/>
                  <a:pt x="8700818" y="3176494"/>
                  <a:pt x="8701087" y="3175716"/>
                </a:cubicBezTo>
                <a:cubicBezTo>
                  <a:pt x="8701087" y="3175686"/>
                  <a:pt x="8701087" y="3175686"/>
                  <a:pt x="8701087" y="3175686"/>
                </a:cubicBezTo>
                <a:cubicBezTo>
                  <a:pt x="8706294" y="3160844"/>
                  <a:pt x="8719101" y="3149593"/>
                  <a:pt x="8734900" y="3146630"/>
                </a:cubicBezTo>
                <a:lnTo>
                  <a:pt x="8734900" y="3009191"/>
                </a:lnTo>
                <a:lnTo>
                  <a:pt x="8734930" y="3009131"/>
                </a:lnTo>
                <a:cubicBezTo>
                  <a:pt x="8721465" y="3007007"/>
                  <a:pt x="8709705" y="2999795"/>
                  <a:pt x="8701686" y="2989472"/>
                </a:cubicBezTo>
                <a:close/>
                <a:moveTo>
                  <a:pt x="7887346" y="2989472"/>
                </a:moveTo>
                <a:lnTo>
                  <a:pt x="7869332" y="2999885"/>
                </a:lnTo>
                <a:cubicBezTo>
                  <a:pt x="7867716" y="3096358"/>
                  <a:pt x="7816008" y="3185920"/>
                  <a:pt x="7733239" y="3235563"/>
                </a:cubicBezTo>
                <a:lnTo>
                  <a:pt x="7733239" y="3255791"/>
                </a:lnTo>
                <a:cubicBezTo>
                  <a:pt x="7746616" y="3257766"/>
                  <a:pt x="7758376" y="3264828"/>
                  <a:pt x="7766485" y="3274913"/>
                </a:cubicBezTo>
                <a:lnTo>
                  <a:pt x="7886419" y="3205669"/>
                </a:lnTo>
                <a:cubicBezTo>
                  <a:pt x="7884862" y="3201151"/>
                  <a:pt x="7883965" y="3196303"/>
                  <a:pt x="7883965" y="3191246"/>
                </a:cubicBezTo>
                <a:cubicBezTo>
                  <a:pt x="7883965" y="3186668"/>
                  <a:pt x="7884683" y="3182269"/>
                  <a:pt x="7885969" y="3178110"/>
                </a:cubicBezTo>
                <a:cubicBezTo>
                  <a:pt x="7886209" y="3177302"/>
                  <a:pt x="7886478" y="3176494"/>
                  <a:pt x="7886747" y="3175716"/>
                </a:cubicBezTo>
                <a:cubicBezTo>
                  <a:pt x="7886747" y="3175686"/>
                  <a:pt x="7886747" y="3175686"/>
                  <a:pt x="7886747" y="3175686"/>
                </a:cubicBezTo>
                <a:cubicBezTo>
                  <a:pt x="7891954" y="3160844"/>
                  <a:pt x="7904761" y="3149593"/>
                  <a:pt x="7920561" y="3146630"/>
                </a:cubicBezTo>
                <a:lnTo>
                  <a:pt x="7920561" y="3009191"/>
                </a:lnTo>
                <a:lnTo>
                  <a:pt x="7920591" y="3009131"/>
                </a:lnTo>
                <a:cubicBezTo>
                  <a:pt x="7907125" y="3007007"/>
                  <a:pt x="7895366" y="2999795"/>
                  <a:pt x="7887346" y="2989472"/>
                </a:cubicBezTo>
                <a:close/>
                <a:moveTo>
                  <a:pt x="5851407" y="2989472"/>
                </a:moveTo>
                <a:lnTo>
                  <a:pt x="5833393" y="2999885"/>
                </a:lnTo>
                <a:cubicBezTo>
                  <a:pt x="5831777" y="3096358"/>
                  <a:pt x="5780069" y="3185920"/>
                  <a:pt x="5697300" y="3235563"/>
                </a:cubicBezTo>
                <a:lnTo>
                  <a:pt x="5697300" y="3255791"/>
                </a:lnTo>
                <a:cubicBezTo>
                  <a:pt x="5710676" y="3257766"/>
                  <a:pt x="5722436" y="3264828"/>
                  <a:pt x="5730545" y="3274913"/>
                </a:cubicBezTo>
                <a:lnTo>
                  <a:pt x="5850479" y="3205669"/>
                </a:lnTo>
                <a:cubicBezTo>
                  <a:pt x="5848923" y="3201151"/>
                  <a:pt x="5848025" y="3196303"/>
                  <a:pt x="5848025" y="3191246"/>
                </a:cubicBezTo>
                <a:cubicBezTo>
                  <a:pt x="5848025" y="3186668"/>
                  <a:pt x="5848744" y="3182269"/>
                  <a:pt x="5850031" y="3178110"/>
                </a:cubicBezTo>
                <a:cubicBezTo>
                  <a:pt x="5850270" y="3177302"/>
                  <a:pt x="5850539" y="3176494"/>
                  <a:pt x="5850809" y="3175716"/>
                </a:cubicBezTo>
                <a:cubicBezTo>
                  <a:pt x="5850809" y="3175686"/>
                  <a:pt x="5850809" y="3175686"/>
                  <a:pt x="5850809" y="3175686"/>
                </a:cubicBezTo>
                <a:cubicBezTo>
                  <a:pt x="5856015" y="3160844"/>
                  <a:pt x="5868823" y="3149593"/>
                  <a:pt x="5884622" y="3146630"/>
                </a:cubicBezTo>
                <a:lnTo>
                  <a:pt x="5884622" y="3009191"/>
                </a:lnTo>
                <a:lnTo>
                  <a:pt x="5884652" y="3009131"/>
                </a:lnTo>
                <a:cubicBezTo>
                  <a:pt x="5871187" y="3007007"/>
                  <a:pt x="5859427" y="2999795"/>
                  <a:pt x="5851407" y="2989472"/>
                </a:cubicBezTo>
                <a:close/>
                <a:moveTo>
                  <a:pt x="4222697" y="2989472"/>
                </a:moveTo>
                <a:lnTo>
                  <a:pt x="4204683" y="2999885"/>
                </a:lnTo>
                <a:cubicBezTo>
                  <a:pt x="4203068" y="3096358"/>
                  <a:pt x="4151360" y="3185920"/>
                  <a:pt x="4068591" y="3235563"/>
                </a:cubicBezTo>
                <a:lnTo>
                  <a:pt x="4068591" y="3255791"/>
                </a:lnTo>
                <a:cubicBezTo>
                  <a:pt x="4081967" y="3257766"/>
                  <a:pt x="4093727" y="3264828"/>
                  <a:pt x="4101836" y="3274913"/>
                </a:cubicBezTo>
                <a:lnTo>
                  <a:pt x="4221771" y="3205669"/>
                </a:lnTo>
                <a:cubicBezTo>
                  <a:pt x="4220214" y="3201151"/>
                  <a:pt x="4219317" y="3196303"/>
                  <a:pt x="4219317" y="3191246"/>
                </a:cubicBezTo>
                <a:cubicBezTo>
                  <a:pt x="4219317" y="3186668"/>
                  <a:pt x="4220034" y="3182269"/>
                  <a:pt x="4221321" y="3178110"/>
                </a:cubicBezTo>
                <a:cubicBezTo>
                  <a:pt x="4221560" y="3177302"/>
                  <a:pt x="4221830" y="3176494"/>
                  <a:pt x="4222099" y="3175716"/>
                </a:cubicBezTo>
                <a:cubicBezTo>
                  <a:pt x="4222099" y="3175686"/>
                  <a:pt x="4222099" y="3175686"/>
                  <a:pt x="4222099" y="3175686"/>
                </a:cubicBezTo>
                <a:cubicBezTo>
                  <a:pt x="4227306" y="3160844"/>
                  <a:pt x="4240113" y="3149593"/>
                  <a:pt x="4255913" y="3146630"/>
                </a:cubicBezTo>
                <a:lnTo>
                  <a:pt x="4255913" y="3009191"/>
                </a:lnTo>
                <a:lnTo>
                  <a:pt x="4255942" y="3009131"/>
                </a:lnTo>
                <a:cubicBezTo>
                  <a:pt x="4242478" y="3007007"/>
                  <a:pt x="4230717" y="2999795"/>
                  <a:pt x="4222697" y="2989472"/>
                </a:cubicBezTo>
                <a:close/>
                <a:moveTo>
                  <a:pt x="3408327" y="2989472"/>
                </a:moveTo>
                <a:lnTo>
                  <a:pt x="3390314" y="2999885"/>
                </a:lnTo>
                <a:cubicBezTo>
                  <a:pt x="3388698" y="3096358"/>
                  <a:pt x="3336990" y="3185920"/>
                  <a:pt x="3254221" y="3235563"/>
                </a:cubicBezTo>
                <a:lnTo>
                  <a:pt x="3254221" y="3255791"/>
                </a:lnTo>
                <a:cubicBezTo>
                  <a:pt x="3267597" y="3257766"/>
                  <a:pt x="3279357" y="3264828"/>
                  <a:pt x="3287466" y="3274913"/>
                </a:cubicBezTo>
                <a:lnTo>
                  <a:pt x="3407400" y="3205669"/>
                </a:lnTo>
                <a:cubicBezTo>
                  <a:pt x="3405844" y="3201151"/>
                  <a:pt x="3404946" y="3196303"/>
                  <a:pt x="3404946" y="3191246"/>
                </a:cubicBezTo>
                <a:cubicBezTo>
                  <a:pt x="3404946" y="3186668"/>
                  <a:pt x="3405664" y="3182269"/>
                  <a:pt x="3406951" y="3178110"/>
                </a:cubicBezTo>
                <a:cubicBezTo>
                  <a:pt x="3407190" y="3177302"/>
                  <a:pt x="3407460" y="3176494"/>
                  <a:pt x="3407729" y="3175716"/>
                </a:cubicBezTo>
                <a:cubicBezTo>
                  <a:pt x="3407729" y="3175686"/>
                  <a:pt x="3407729" y="3175686"/>
                  <a:pt x="3407729" y="3175686"/>
                </a:cubicBezTo>
                <a:cubicBezTo>
                  <a:pt x="3412936" y="3160844"/>
                  <a:pt x="3425743" y="3149593"/>
                  <a:pt x="3441543" y="3146630"/>
                </a:cubicBezTo>
                <a:lnTo>
                  <a:pt x="3441543" y="3009191"/>
                </a:lnTo>
                <a:lnTo>
                  <a:pt x="3441573" y="3009131"/>
                </a:lnTo>
                <a:cubicBezTo>
                  <a:pt x="3428107" y="3007007"/>
                  <a:pt x="3416347" y="2999795"/>
                  <a:pt x="3408327" y="2989472"/>
                </a:cubicBezTo>
                <a:close/>
                <a:moveTo>
                  <a:pt x="2593958" y="2989472"/>
                </a:moveTo>
                <a:lnTo>
                  <a:pt x="2575944" y="2999885"/>
                </a:lnTo>
                <a:cubicBezTo>
                  <a:pt x="2574328" y="3096358"/>
                  <a:pt x="2522620" y="3185920"/>
                  <a:pt x="2439851" y="3235563"/>
                </a:cubicBezTo>
                <a:lnTo>
                  <a:pt x="2439851" y="3255791"/>
                </a:lnTo>
                <a:cubicBezTo>
                  <a:pt x="2453227" y="3257766"/>
                  <a:pt x="2464987" y="3264828"/>
                  <a:pt x="2473097" y="3274913"/>
                </a:cubicBezTo>
                <a:lnTo>
                  <a:pt x="2593030" y="3205669"/>
                </a:lnTo>
                <a:cubicBezTo>
                  <a:pt x="2591474" y="3201151"/>
                  <a:pt x="2590576" y="3196303"/>
                  <a:pt x="2590576" y="3191246"/>
                </a:cubicBezTo>
                <a:cubicBezTo>
                  <a:pt x="2590576" y="3186668"/>
                  <a:pt x="2591295" y="3182269"/>
                  <a:pt x="2592581" y="3178110"/>
                </a:cubicBezTo>
                <a:cubicBezTo>
                  <a:pt x="2592821" y="3177302"/>
                  <a:pt x="2593090" y="3176494"/>
                  <a:pt x="2593359" y="3175716"/>
                </a:cubicBezTo>
                <a:cubicBezTo>
                  <a:pt x="2593359" y="3175686"/>
                  <a:pt x="2593359" y="3175686"/>
                  <a:pt x="2593359" y="3175686"/>
                </a:cubicBezTo>
                <a:cubicBezTo>
                  <a:pt x="2598566" y="3160844"/>
                  <a:pt x="2611373" y="3149593"/>
                  <a:pt x="2627173" y="3146630"/>
                </a:cubicBezTo>
                <a:lnTo>
                  <a:pt x="2627173" y="3009191"/>
                </a:lnTo>
                <a:lnTo>
                  <a:pt x="2627203" y="3009131"/>
                </a:lnTo>
                <a:cubicBezTo>
                  <a:pt x="2613737" y="3007007"/>
                  <a:pt x="2601977" y="2999795"/>
                  <a:pt x="2593958" y="2989472"/>
                </a:cubicBezTo>
                <a:close/>
                <a:moveTo>
                  <a:pt x="1372388" y="2989472"/>
                </a:moveTo>
                <a:lnTo>
                  <a:pt x="1354374" y="2999885"/>
                </a:lnTo>
                <a:cubicBezTo>
                  <a:pt x="1352758" y="3096358"/>
                  <a:pt x="1301050" y="3185920"/>
                  <a:pt x="1218282" y="3235563"/>
                </a:cubicBezTo>
                <a:lnTo>
                  <a:pt x="1218282" y="3255791"/>
                </a:lnTo>
                <a:cubicBezTo>
                  <a:pt x="1231658" y="3257766"/>
                  <a:pt x="1243418" y="3264828"/>
                  <a:pt x="1251527" y="3274913"/>
                </a:cubicBezTo>
                <a:lnTo>
                  <a:pt x="1371461" y="3205669"/>
                </a:lnTo>
                <a:cubicBezTo>
                  <a:pt x="1369905" y="3201151"/>
                  <a:pt x="1369007" y="3196303"/>
                  <a:pt x="1369007" y="3191246"/>
                </a:cubicBezTo>
                <a:cubicBezTo>
                  <a:pt x="1369007" y="3186668"/>
                  <a:pt x="1369725" y="3182269"/>
                  <a:pt x="1371012" y="3178110"/>
                </a:cubicBezTo>
                <a:cubicBezTo>
                  <a:pt x="1371251" y="3177302"/>
                  <a:pt x="1371521" y="3176494"/>
                  <a:pt x="1371790" y="3175716"/>
                </a:cubicBezTo>
                <a:cubicBezTo>
                  <a:pt x="1371790" y="3175686"/>
                  <a:pt x="1371790" y="3175686"/>
                  <a:pt x="1371790" y="3175686"/>
                </a:cubicBezTo>
                <a:cubicBezTo>
                  <a:pt x="1376996" y="3160844"/>
                  <a:pt x="1389804" y="3149593"/>
                  <a:pt x="1405603" y="3146630"/>
                </a:cubicBezTo>
                <a:lnTo>
                  <a:pt x="1405603" y="3009191"/>
                </a:lnTo>
                <a:lnTo>
                  <a:pt x="1405633" y="3009131"/>
                </a:lnTo>
                <a:cubicBezTo>
                  <a:pt x="1392168" y="3007007"/>
                  <a:pt x="1380408" y="2999795"/>
                  <a:pt x="1372388" y="2989472"/>
                </a:cubicBezTo>
                <a:close/>
                <a:moveTo>
                  <a:pt x="558048" y="2989472"/>
                </a:moveTo>
                <a:lnTo>
                  <a:pt x="540035" y="2999885"/>
                </a:lnTo>
                <a:cubicBezTo>
                  <a:pt x="538419" y="3096358"/>
                  <a:pt x="486711" y="3185920"/>
                  <a:pt x="403942" y="3235563"/>
                </a:cubicBezTo>
                <a:lnTo>
                  <a:pt x="403942" y="3255791"/>
                </a:lnTo>
                <a:cubicBezTo>
                  <a:pt x="417318" y="3257766"/>
                  <a:pt x="429078" y="3264828"/>
                  <a:pt x="437187" y="3274913"/>
                </a:cubicBezTo>
                <a:lnTo>
                  <a:pt x="557121" y="3205669"/>
                </a:lnTo>
                <a:cubicBezTo>
                  <a:pt x="555565" y="3201151"/>
                  <a:pt x="554667" y="3196303"/>
                  <a:pt x="554667" y="3191246"/>
                </a:cubicBezTo>
                <a:cubicBezTo>
                  <a:pt x="554667" y="3186668"/>
                  <a:pt x="555385" y="3182269"/>
                  <a:pt x="556672" y="3178110"/>
                </a:cubicBezTo>
                <a:cubicBezTo>
                  <a:pt x="556911" y="3177302"/>
                  <a:pt x="557181" y="3176494"/>
                  <a:pt x="557450" y="3175716"/>
                </a:cubicBezTo>
                <a:cubicBezTo>
                  <a:pt x="557450" y="3175686"/>
                  <a:pt x="557450" y="3175686"/>
                  <a:pt x="557450" y="3175686"/>
                </a:cubicBezTo>
                <a:cubicBezTo>
                  <a:pt x="562657" y="3160844"/>
                  <a:pt x="575464" y="3149593"/>
                  <a:pt x="591264" y="3146630"/>
                </a:cubicBezTo>
                <a:lnTo>
                  <a:pt x="591264" y="3009191"/>
                </a:lnTo>
                <a:lnTo>
                  <a:pt x="591294" y="3009131"/>
                </a:lnTo>
                <a:cubicBezTo>
                  <a:pt x="577828" y="3007007"/>
                  <a:pt x="566068" y="2999795"/>
                  <a:pt x="558048" y="2989472"/>
                </a:cubicBezTo>
                <a:close/>
                <a:moveTo>
                  <a:pt x="11144794" y="2989442"/>
                </a:moveTo>
                <a:lnTo>
                  <a:pt x="11126780" y="2999855"/>
                </a:lnTo>
                <a:cubicBezTo>
                  <a:pt x="11125164" y="3096329"/>
                  <a:pt x="11073456" y="3185890"/>
                  <a:pt x="10990688" y="3235533"/>
                </a:cubicBezTo>
                <a:lnTo>
                  <a:pt x="10990688" y="3255761"/>
                </a:lnTo>
                <a:cubicBezTo>
                  <a:pt x="11004064" y="3257736"/>
                  <a:pt x="11015824" y="3264798"/>
                  <a:pt x="11023933" y="3274883"/>
                </a:cubicBezTo>
                <a:lnTo>
                  <a:pt x="11143867" y="3205639"/>
                </a:lnTo>
                <a:cubicBezTo>
                  <a:pt x="11142311" y="3201121"/>
                  <a:pt x="11141413" y="3196273"/>
                  <a:pt x="11141413" y="3191216"/>
                </a:cubicBezTo>
                <a:cubicBezTo>
                  <a:pt x="11141413" y="3186638"/>
                  <a:pt x="11142132" y="3182239"/>
                  <a:pt x="11143418" y="3178080"/>
                </a:cubicBezTo>
                <a:cubicBezTo>
                  <a:pt x="11143658" y="3177272"/>
                  <a:pt x="11143927" y="3176494"/>
                  <a:pt x="11144196" y="3175686"/>
                </a:cubicBezTo>
                <a:lnTo>
                  <a:pt x="11144226" y="3175596"/>
                </a:lnTo>
                <a:cubicBezTo>
                  <a:pt x="11149433" y="3160754"/>
                  <a:pt x="11162240" y="3149503"/>
                  <a:pt x="11178040" y="3146540"/>
                </a:cubicBezTo>
                <a:lnTo>
                  <a:pt x="11178040" y="3009101"/>
                </a:lnTo>
                <a:cubicBezTo>
                  <a:pt x="11164574" y="3006977"/>
                  <a:pt x="11152814" y="2999765"/>
                  <a:pt x="11144794" y="2989442"/>
                </a:cubicBezTo>
                <a:close/>
                <a:moveTo>
                  <a:pt x="10330425" y="2989442"/>
                </a:moveTo>
                <a:lnTo>
                  <a:pt x="10312411" y="2999855"/>
                </a:lnTo>
                <a:cubicBezTo>
                  <a:pt x="10310795" y="3096329"/>
                  <a:pt x="10259087" y="3185890"/>
                  <a:pt x="10176319" y="3235533"/>
                </a:cubicBezTo>
                <a:lnTo>
                  <a:pt x="10176319" y="3255761"/>
                </a:lnTo>
                <a:cubicBezTo>
                  <a:pt x="10189694" y="3257736"/>
                  <a:pt x="10201454" y="3264798"/>
                  <a:pt x="10209563" y="3274883"/>
                </a:cubicBezTo>
                <a:lnTo>
                  <a:pt x="10329497" y="3205639"/>
                </a:lnTo>
                <a:cubicBezTo>
                  <a:pt x="10327941" y="3201121"/>
                  <a:pt x="10327043" y="3196273"/>
                  <a:pt x="10327043" y="3191216"/>
                </a:cubicBezTo>
                <a:cubicBezTo>
                  <a:pt x="10327043" y="3186638"/>
                  <a:pt x="10327761" y="3182239"/>
                  <a:pt x="10329049" y="3178080"/>
                </a:cubicBezTo>
                <a:cubicBezTo>
                  <a:pt x="10329288" y="3177272"/>
                  <a:pt x="10329557" y="3176494"/>
                  <a:pt x="10329826" y="3175686"/>
                </a:cubicBezTo>
                <a:lnTo>
                  <a:pt x="10329856" y="3175596"/>
                </a:lnTo>
                <a:cubicBezTo>
                  <a:pt x="10335063" y="3160754"/>
                  <a:pt x="10347870" y="3149503"/>
                  <a:pt x="10363670" y="3146540"/>
                </a:cubicBezTo>
                <a:lnTo>
                  <a:pt x="10363670" y="3009101"/>
                </a:lnTo>
                <a:cubicBezTo>
                  <a:pt x="10350204" y="3006977"/>
                  <a:pt x="10338444" y="2999765"/>
                  <a:pt x="10330425" y="2989442"/>
                </a:cubicBezTo>
                <a:close/>
                <a:moveTo>
                  <a:pt x="9923255" y="2989442"/>
                </a:moveTo>
                <a:lnTo>
                  <a:pt x="9905241" y="2999855"/>
                </a:lnTo>
                <a:cubicBezTo>
                  <a:pt x="9903625" y="3096329"/>
                  <a:pt x="9851917" y="3185890"/>
                  <a:pt x="9769149" y="3235533"/>
                </a:cubicBezTo>
                <a:lnTo>
                  <a:pt x="9769149" y="3255761"/>
                </a:lnTo>
                <a:cubicBezTo>
                  <a:pt x="9782524" y="3257736"/>
                  <a:pt x="9794284" y="3264798"/>
                  <a:pt x="9802394" y="3274883"/>
                </a:cubicBezTo>
                <a:lnTo>
                  <a:pt x="9922327" y="3205639"/>
                </a:lnTo>
                <a:cubicBezTo>
                  <a:pt x="9920771" y="3201121"/>
                  <a:pt x="9919873" y="3196273"/>
                  <a:pt x="9919873" y="3191216"/>
                </a:cubicBezTo>
                <a:cubicBezTo>
                  <a:pt x="9919873" y="3186638"/>
                  <a:pt x="9920592" y="3182239"/>
                  <a:pt x="9921879" y="3178080"/>
                </a:cubicBezTo>
                <a:cubicBezTo>
                  <a:pt x="9922117" y="3177272"/>
                  <a:pt x="9922387" y="3176494"/>
                  <a:pt x="9922657" y="3175686"/>
                </a:cubicBezTo>
                <a:cubicBezTo>
                  <a:pt x="9927863" y="3160844"/>
                  <a:pt x="9940671" y="3149593"/>
                  <a:pt x="9956470" y="3146630"/>
                </a:cubicBezTo>
                <a:lnTo>
                  <a:pt x="9956470" y="3009191"/>
                </a:lnTo>
                <a:lnTo>
                  <a:pt x="9956500" y="3009101"/>
                </a:lnTo>
                <a:cubicBezTo>
                  <a:pt x="9943035" y="3006977"/>
                  <a:pt x="9931274" y="2999765"/>
                  <a:pt x="9923255" y="2989442"/>
                </a:cubicBezTo>
                <a:close/>
                <a:moveTo>
                  <a:pt x="9108886" y="2989442"/>
                </a:moveTo>
                <a:lnTo>
                  <a:pt x="9090872" y="2999855"/>
                </a:lnTo>
                <a:cubicBezTo>
                  <a:pt x="9089256" y="3096329"/>
                  <a:pt x="9037548" y="3185890"/>
                  <a:pt x="8954779" y="3235533"/>
                </a:cubicBezTo>
                <a:lnTo>
                  <a:pt x="8954779" y="3255761"/>
                </a:lnTo>
                <a:cubicBezTo>
                  <a:pt x="8968155" y="3257736"/>
                  <a:pt x="8979915" y="3264798"/>
                  <a:pt x="8988024" y="3274883"/>
                </a:cubicBezTo>
                <a:lnTo>
                  <a:pt x="9107958" y="3205639"/>
                </a:lnTo>
                <a:cubicBezTo>
                  <a:pt x="9106402" y="3201121"/>
                  <a:pt x="9105504" y="3196273"/>
                  <a:pt x="9105504" y="3191216"/>
                </a:cubicBezTo>
                <a:cubicBezTo>
                  <a:pt x="9105504" y="3186638"/>
                  <a:pt x="9106222" y="3182239"/>
                  <a:pt x="9107508" y="3178080"/>
                </a:cubicBezTo>
                <a:cubicBezTo>
                  <a:pt x="9107748" y="3177272"/>
                  <a:pt x="9108018" y="3176494"/>
                  <a:pt x="9108287" y="3175686"/>
                </a:cubicBezTo>
                <a:cubicBezTo>
                  <a:pt x="9113493" y="3160844"/>
                  <a:pt x="9126301" y="3149593"/>
                  <a:pt x="9142100" y="3146630"/>
                </a:cubicBezTo>
                <a:lnTo>
                  <a:pt x="9142100" y="3009191"/>
                </a:lnTo>
                <a:lnTo>
                  <a:pt x="9142130" y="3009101"/>
                </a:lnTo>
                <a:cubicBezTo>
                  <a:pt x="9128665" y="3006977"/>
                  <a:pt x="9116905" y="2999765"/>
                  <a:pt x="9108886" y="2989442"/>
                </a:cubicBezTo>
                <a:close/>
                <a:moveTo>
                  <a:pt x="8294515" y="2989442"/>
                </a:moveTo>
                <a:lnTo>
                  <a:pt x="8276501" y="2999855"/>
                </a:lnTo>
                <a:cubicBezTo>
                  <a:pt x="8274885" y="3096329"/>
                  <a:pt x="8223178" y="3185890"/>
                  <a:pt x="8140409" y="3235533"/>
                </a:cubicBezTo>
                <a:lnTo>
                  <a:pt x="8140409" y="3255761"/>
                </a:lnTo>
                <a:cubicBezTo>
                  <a:pt x="8153785" y="3257736"/>
                  <a:pt x="8165545" y="3264798"/>
                  <a:pt x="8173655" y="3274883"/>
                </a:cubicBezTo>
                <a:lnTo>
                  <a:pt x="8293588" y="3205639"/>
                </a:lnTo>
                <a:cubicBezTo>
                  <a:pt x="8292032" y="3201121"/>
                  <a:pt x="8291134" y="3196273"/>
                  <a:pt x="8291134" y="3191216"/>
                </a:cubicBezTo>
                <a:cubicBezTo>
                  <a:pt x="8291134" y="3186638"/>
                  <a:pt x="8291853" y="3182239"/>
                  <a:pt x="8293139" y="3178080"/>
                </a:cubicBezTo>
                <a:cubicBezTo>
                  <a:pt x="8293379" y="3177272"/>
                  <a:pt x="8293648" y="3176494"/>
                  <a:pt x="8293917" y="3175686"/>
                </a:cubicBezTo>
                <a:cubicBezTo>
                  <a:pt x="8299124" y="3160844"/>
                  <a:pt x="8311931" y="3149593"/>
                  <a:pt x="8327731" y="3146630"/>
                </a:cubicBezTo>
                <a:lnTo>
                  <a:pt x="8327731" y="3009191"/>
                </a:lnTo>
                <a:lnTo>
                  <a:pt x="8327761" y="3009101"/>
                </a:lnTo>
                <a:cubicBezTo>
                  <a:pt x="8314295" y="3006977"/>
                  <a:pt x="8302535" y="2999765"/>
                  <a:pt x="8294515" y="2989442"/>
                </a:cubicBezTo>
                <a:close/>
                <a:moveTo>
                  <a:pt x="7480146" y="2989442"/>
                </a:moveTo>
                <a:lnTo>
                  <a:pt x="7462132" y="2999855"/>
                </a:lnTo>
                <a:cubicBezTo>
                  <a:pt x="7460516" y="3096329"/>
                  <a:pt x="7408808" y="3185890"/>
                  <a:pt x="7326040" y="3235533"/>
                </a:cubicBezTo>
                <a:lnTo>
                  <a:pt x="7326040" y="3255761"/>
                </a:lnTo>
                <a:cubicBezTo>
                  <a:pt x="7339416" y="3257736"/>
                  <a:pt x="7351175" y="3264798"/>
                  <a:pt x="7359285" y="3274883"/>
                </a:cubicBezTo>
                <a:lnTo>
                  <a:pt x="7479219" y="3205639"/>
                </a:lnTo>
                <a:cubicBezTo>
                  <a:pt x="7477662" y="3201121"/>
                  <a:pt x="7476765" y="3196273"/>
                  <a:pt x="7476765" y="3191216"/>
                </a:cubicBezTo>
                <a:cubicBezTo>
                  <a:pt x="7476765" y="3186638"/>
                  <a:pt x="7477483" y="3182239"/>
                  <a:pt x="7478770" y="3178080"/>
                </a:cubicBezTo>
                <a:cubicBezTo>
                  <a:pt x="7479009" y="3177272"/>
                  <a:pt x="7479278" y="3176494"/>
                  <a:pt x="7479548" y="3175686"/>
                </a:cubicBezTo>
                <a:cubicBezTo>
                  <a:pt x="7484755" y="3160844"/>
                  <a:pt x="7497561" y="3149593"/>
                  <a:pt x="7513361" y="3146630"/>
                </a:cubicBezTo>
                <a:lnTo>
                  <a:pt x="7513361" y="3009191"/>
                </a:lnTo>
                <a:lnTo>
                  <a:pt x="7513391" y="3009101"/>
                </a:lnTo>
                <a:cubicBezTo>
                  <a:pt x="7499925" y="3006977"/>
                  <a:pt x="7488166" y="2999765"/>
                  <a:pt x="7480146" y="2989442"/>
                </a:cubicBezTo>
                <a:close/>
                <a:moveTo>
                  <a:pt x="7072976" y="2989442"/>
                </a:moveTo>
                <a:lnTo>
                  <a:pt x="7054962" y="2999855"/>
                </a:lnTo>
                <a:cubicBezTo>
                  <a:pt x="7053346" y="3096329"/>
                  <a:pt x="7001638" y="3185890"/>
                  <a:pt x="6918870" y="3235533"/>
                </a:cubicBezTo>
                <a:lnTo>
                  <a:pt x="6918870" y="3255761"/>
                </a:lnTo>
                <a:cubicBezTo>
                  <a:pt x="6932246" y="3257736"/>
                  <a:pt x="6944005" y="3264798"/>
                  <a:pt x="6952115" y="3274883"/>
                </a:cubicBezTo>
                <a:lnTo>
                  <a:pt x="7072048" y="3205639"/>
                </a:lnTo>
                <a:cubicBezTo>
                  <a:pt x="7070492" y="3201121"/>
                  <a:pt x="7069595" y="3196273"/>
                  <a:pt x="7069595" y="3191216"/>
                </a:cubicBezTo>
                <a:cubicBezTo>
                  <a:pt x="7069595" y="3186638"/>
                  <a:pt x="7070313" y="3182239"/>
                  <a:pt x="7071600" y="3178080"/>
                </a:cubicBezTo>
                <a:cubicBezTo>
                  <a:pt x="7071839" y="3177272"/>
                  <a:pt x="7072108" y="3176494"/>
                  <a:pt x="7072378" y="3175686"/>
                </a:cubicBezTo>
                <a:cubicBezTo>
                  <a:pt x="7077585" y="3160844"/>
                  <a:pt x="7090392" y="3149593"/>
                  <a:pt x="7106192" y="3146630"/>
                </a:cubicBezTo>
                <a:lnTo>
                  <a:pt x="7106192" y="3009191"/>
                </a:lnTo>
                <a:lnTo>
                  <a:pt x="7106222" y="3009101"/>
                </a:lnTo>
                <a:cubicBezTo>
                  <a:pt x="7092756" y="3006977"/>
                  <a:pt x="7080996" y="2999765"/>
                  <a:pt x="7072976" y="2989442"/>
                </a:cubicBezTo>
                <a:close/>
                <a:moveTo>
                  <a:pt x="6258607" y="2989442"/>
                </a:moveTo>
                <a:lnTo>
                  <a:pt x="6240593" y="2999855"/>
                </a:lnTo>
                <a:cubicBezTo>
                  <a:pt x="6238977" y="3096329"/>
                  <a:pt x="6187269" y="3185890"/>
                  <a:pt x="6104501" y="3235533"/>
                </a:cubicBezTo>
                <a:lnTo>
                  <a:pt x="6104501" y="3255761"/>
                </a:lnTo>
                <a:cubicBezTo>
                  <a:pt x="6117876" y="3257736"/>
                  <a:pt x="6129636" y="3264798"/>
                  <a:pt x="6137745" y="3274883"/>
                </a:cubicBezTo>
                <a:lnTo>
                  <a:pt x="6257679" y="3205639"/>
                </a:lnTo>
                <a:cubicBezTo>
                  <a:pt x="6256123" y="3201121"/>
                  <a:pt x="6255225" y="3196273"/>
                  <a:pt x="6255225" y="3191216"/>
                </a:cubicBezTo>
                <a:cubicBezTo>
                  <a:pt x="6255225" y="3186638"/>
                  <a:pt x="6255943" y="3182239"/>
                  <a:pt x="6257230" y="3178080"/>
                </a:cubicBezTo>
                <a:cubicBezTo>
                  <a:pt x="6257469" y="3177272"/>
                  <a:pt x="6257739" y="3176494"/>
                  <a:pt x="6258008" y="3175686"/>
                </a:cubicBezTo>
                <a:cubicBezTo>
                  <a:pt x="6263214" y="3160844"/>
                  <a:pt x="6276022" y="3149593"/>
                  <a:pt x="6291822" y="3146630"/>
                </a:cubicBezTo>
                <a:lnTo>
                  <a:pt x="6291822" y="3009191"/>
                </a:lnTo>
                <a:lnTo>
                  <a:pt x="6291852" y="3009101"/>
                </a:lnTo>
                <a:cubicBezTo>
                  <a:pt x="6278386" y="3006977"/>
                  <a:pt x="6266626" y="2999765"/>
                  <a:pt x="6258607" y="2989442"/>
                </a:cubicBezTo>
                <a:close/>
                <a:moveTo>
                  <a:pt x="5444237" y="2989442"/>
                </a:moveTo>
                <a:lnTo>
                  <a:pt x="5426223" y="2999855"/>
                </a:lnTo>
                <a:cubicBezTo>
                  <a:pt x="5424607" y="3096329"/>
                  <a:pt x="5372899" y="3185890"/>
                  <a:pt x="5290131" y="3235533"/>
                </a:cubicBezTo>
                <a:lnTo>
                  <a:pt x="5290131" y="3255761"/>
                </a:lnTo>
                <a:cubicBezTo>
                  <a:pt x="5303506" y="3257736"/>
                  <a:pt x="5315266" y="3264798"/>
                  <a:pt x="5323376" y="3274883"/>
                </a:cubicBezTo>
                <a:lnTo>
                  <a:pt x="5443309" y="3205639"/>
                </a:lnTo>
                <a:cubicBezTo>
                  <a:pt x="5441753" y="3201121"/>
                  <a:pt x="5440856" y="3196273"/>
                  <a:pt x="5440856" y="3191216"/>
                </a:cubicBezTo>
                <a:cubicBezTo>
                  <a:pt x="5440856" y="3186638"/>
                  <a:pt x="5441574" y="3182239"/>
                  <a:pt x="5442860" y="3178080"/>
                </a:cubicBezTo>
                <a:cubicBezTo>
                  <a:pt x="5443100" y="3177272"/>
                  <a:pt x="5443370" y="3176494"/>
                  <a:pt x="5443638" y="3175686"/>
                </a:cubicBezTo>
                <a:cubicBezTo>
                  <a:pt x="5448845" y="3160844"/>
                  <a:pt x="5461652" y="3149593"/>
                  <a:pt x="5477453" y="3146630"/>
                </a:cubicBezTo>
                <a:lnTo>
                  <a:pt x="5477453" y="3009191"/>
                </a:lnTo>
                <a:lnTo>
                  <a:pt x="5477482" y="3009101"/>
                </a:lnTo>
                <a:cubicBezTo>
                  <a:pt x="5464018" y="3006977"/>
                  <a:pt x="5452256" y="2999765"/>
                  <a:pt x="5444237" y="2989442"/>
                </a:cubicBezTo>
                <a:close/>
                <a:moveTo>
                  <a:pt x="5037037" y="2989442"/>
                </a:moveTo>
                <a:lnTo>
                  <a:pt x="5019023" y="2999855"/>
                </a:lnTo>
                <a:cubicBezTo>
                  <a:pt x="5017407" y="3096329"/>
                  <a:pt x="4965699" y="3185890"/>
                  <a:pt x="4882931" y="3235533"/>
                </a:cubicBezTo>
                <a:lnTo>
                  <a:pt x="4882931" y="3255761"/>
                </a:lnTo>
                <a:cubicBezTo>
                  <a:pt x="4896307" y="3257736"/>
                  <a:pt x="4908067" y="3264798"/>
                  <a:pt x="4916177" y="3274883"/>
                </a:cubicBezTo>
                <a:lnTo>
                  <a:pt x="5036110" y="3205639"/>
                </a:lnTo>
                <a:cubicBezTo>
                  <a:pt x="5034555" y="3201121"/>
                  <a:pt x="5033656" y="3196273"/>
                  <a:pt x="5033656" y="3191216"/>
                </a:cubicBezTo>
                <a:cubicBezTo>
                  <a:pt x="5033656" y="3186638"/>
                  <a:pt x="5034375" y="3182239"/>
                  <a:pt x="5035661" y="3178080"/>
                </a:cubicBezTo>
                <a:cubicBezTo>
                  <a:pt x="5035901" y="3177272"/>
                  <a:pt x="5036169" y="3176494"/>
                  <a:pt x="5036439" y="3175686"/>
                </a:cubicBezTo>
                <a:cubicBezTo>
                  <a:pt x="5041645" y="3160844"/>
                  <a:pt x="5054453" y="3149593"/>
                  <a:pt x="5070252" y="3146630"/>
                </a:cubicBezTo>
                <a:lnTo>
                  <a:pt x="5070252" y="3009191"/>
                </a:lnTo>
                <a:lnTo>
                  <a:pt x="5070282" y="3009101"/>
                </a:lnTo>
                <a:cubicBezTo>
                  <a:pt x="5056817" y="3006977"/>
                  <a:pt x="5045057" y="2999765"/>
                  <a:pt x="5037037" y="2989442"/>
                </a:cubicBezTo>
                <a:close/>
                <a:moveTo>
                  <a:pt x="4629867" y="2989442"/>
                </a:moveTo>
                <a:lnTo>
                  <a:pt x="4611853" y="2999855"/>
                </a:lnTo>
                <a:cubicBezTo>
                  <a:pt x="4610237" y="3096329"/>
                  <a:pt x="4558529" y="3185890"/>
                  <a:pt x="4475761" y="3235533"/>
                </a:cubicBezTo>
                <a:lnTo>
                  <a:pt x="4475761" y="3255761"/>
                </a:lnTo>
                <a:cubicBezTo>
                  <a:pt x="4489137" y="3257736"/>
                  <a:pt x="4500896" y="3264798"/>
                  <a:pt x="4509006" y="3274883"/>
                </a:cubicBezTo>
                <a:lnTo>
                  <a:pt x="4628940" y="3205639"/>
                </a:lnTo>
                <a:cubicBezTo>
                  <a:pt x="4627383" y="3201121"/>
                  <a:pt x="4626486" y="3196273"/>
                  <a:pt x="4626486" y="3191216"/>
                </a:cubicBezTo>
                <a:cubicBezTo>
                  <a:pt x="4626486" y="3186638"/>
                  <a:pt x="4627204" y="3182239"/>
                  <a:pt x="4628491" y="3178080"/>
                </a:cubicBezTo>
                <a:cubicBezTo>
                  <a:pt x="4628730" y="3177272"/>
                  <a:pt x="4628999" y="3176494"/>
                  <a:pt x="4629269" y="3175686"/>
                </a:cubicBezTo>
                <a:cubicBezTo>
                  <a:pt x="4634475" y="3160844"/>
                  <a:pt x="4647283" y="3149593"/>
                  <a:pt x="4663082" y="3146630"/>
                </a:cubicBezTo>
                <a:lnTo>
                  <a:pt x="4663082" y="3009191"/>
                </a:lnTo>
                <a:lnTo>
                  <a:pt x="4663112" y="3009101"/>
                </a:lnTo>
                <a:cubicBezTo>
                  <a:pt x="4649647" y="3006977"/>
                  <a:pt x="4637887" y="2999765"/>
                  <a:pt x="4629867" y="2989442"/>
                </a:cubicBezTo>
                <a:close/>
                <a:moveTo>
                  <a:pt x="3815497" y="2989442"/>
                </a:moveTo>
                <a:lnTo>
                  <a:pt x="3797483" y="2999855"/>
                </a:lnTo>
                <a:cubicBezTo>
                  <a:pt x="3795867" y="3096329"/>
                  <a:pt x="3744160" y="3185890"/>
                  <a:pt x="3661391" y="3235533"/>
                </a:cubicBezTo>
                <a:lnTo>
                  <a:pt x="3661391" y="3255761"/>
                </a:lnTo>
                <a:cubicBezTo>
                  <a:pt x="3674767" y="3257736"/>
                  <a:pt x="3686527" y="3264798"/>
                  <a:pt x="3694636" y="3274883"/>
                </a:cubicBezTo>
                <a:lnTo>
                  <a:pt x="3814570" y="3205639"/>
                </a:lnTo>
                <a:cubicBezTo>
                  <a:pt x="3813014" y="3201121"/>
                  <a:pt x="3812116" y="3196273"/>
                  <a:pt x="3812116" y="3191216"/>
                </a:cubicBezTo>
                <a:cubicBezTo>
                  <a:pt x="3812116" y="3186638"/>
                  <a:pt x="3812834" y="3182239"/>
                  <a:pt x="3814121" y="3178080"/>
                </a:cubicBezTo>
                <a:cubicBezTo>
                  <a:pt x="3814360" y="3177272"/>
                  <a:pt x="3814630" y="3176494"/>
                  <a:pt x="3814899" y="3175686"/>
                </a:cubicBezTo>
                <a:cubicBezTo>
                  <a:pt x="3820106" y="3160844"/>
                  <a:pt x="3832913" y="3149593"/>
                  <a:pt x="3848713" y="3146630"/>
                </a:cubicBezTo>
                <a:lnTo>
                  <a:pt x="3848713" y="3009191"/>
                </a:lnTo>
                <a:lnTo>
                  <a:pt x="3848742" y="3009101"/>
                </a:lnTo>
                <a:cubicBezTo>
                  <a:pt x="3835277" y="3006977"/>
                  <a:pt x="3823517" y="2999765"/>
                  <a:pt x="3815497" y="2989442"/>
                </a:cubicBezTo>
                <a:close/>
                <a:moveTo>
                  <a:pt x="3001128" y="2989442"/>
                </a:moveTo>
                <a:lnTo>
                  <a:pt x="2983114" y="2999855"/>
                </a:lnTo>
                <a:cubicBezTo>
                  <a:pt x="2981498" y="3096329"/>
                  <a:pt x="2929790" y="3185890"/>
                  <a:pt x="2847021" y="3235533"/>
                </a:cubicBezTo>
                <a:lnTo>
                  <a:pt x="2847021" y="3255761"/>
                </a:lnTo>
                <a:cubicBezTo>
                  <a:pt x="2860397" y="3257736"/>
                  <a:pt x="2872157" y="3264798"/>
                  <a:pt x="2880266" y="3274883"/>
                </a:cubicBezTo>
                <a:lnTo>
                  <a:pt x="3000200" y="3205639"/>
                </a:lnTo>
                <a:cubicBezTo>
                  <a:pt x="2998644" y="3201121"/>
                  <a:pt x="2997746" y="3196273"/>
                  <a:pt x="2997746" y="3191216"/>
                </a:cubicBezTo>
                <a:cubicBezTo>
                  <a:pt x="2997746" y="3186638"/>
                  <a:pt x="2998464" y="3182239"/>
                  <a:pt x="2999751" y="3178080"/>
                </a:cubicBezTo>
                <a:cubicBezTo>
                  <a:pt x="2999991" y="3177272"/>
                  <a:pt x="3000260" y="3176494"/>
                  <a:pt x="3000529" y="3175686"/>
                </a:cubicBezTo>
                <a:cubicBezTo>
                  <a:pt x="3005736" y="3160844"/>
                  <a:pt x="3018543" y="3149593"/>
                  <a:pt x="3034343" y="3146630"/>
                </a:cubicBezTo>
                <a:lnTo>
                  <a:pt x="3034343" y="3009191"/>
                </a:lnTo>
                <a:lnTo>
                  <a:pt x="3034373" y="3009101"/>
                </a:lnTo>
                <a:cubicBezTo>
                  <a:pt x="3020907" y="3006977"/>
                  <a:pt x="3009147" y="2999765"/>
                  <a:pt x="3001128" y="2989442"/>
                </a:cubicBezTo>
                <a:close/>
                <a:moveTo>
                  <a:pt x="2186758" y="2989442"/>
                </a:moveTo>
                <a:lnTo>
                  <a:pt x="2168744" y="2999855"/>
                </a:lnTo>
                <a:cubicBezTo>
                  <a:pt x="2167128" y="3096329"/>
                  <a:pt x="2115420" y="3185890"/>
                  <a:pt x="2032652" y="3235533"/>
                </a:cubicBezTo>
                <a:lnTo>
                  <a:pt x="2032652" y="3255761"/>
                </a:lnTo>
                <a:cubicBezTo>
                  <a:pt x="2046028" y="3257736"/>
                  <a:pt x="2057787" y="3264798"/>
                  <a:pt x="2065897" y="3274883"/>
                </a:cubicBezTo>
                <a:lnTo>
                  <a:pt x="2185831" y="3205639"/>
                </a:lnTo>
                <a:cubicBezTo>
                  <a:pt x="2184274" y="3201121"/>
                  <a:pt x="2183377" y="3196273"/>
                  <a:pt x="2183377" y="3191216"/>
                </a:cubicBezTo>
                <a:cubicBezTo>
                  <a:pt x="2183377" y="3186638"/>
                  <a:pt x="2184095" y="3182239"/>
                  <a:pt x="2185382" y="3178080"/>
                </a:cubicBezTo>
                <a:cubicBezTo>
                  <a:pt x="2185621" y="3177272"/>
                  <a:pt x="2185890" y="3176494"/>
                  <a:pt x="2186160" y="3175686"/>
                </a:cubicBezTo>
                <a:cubicBezTo>
                  <a:pt x="2191366" y="3160844"/>
                  <a:pt x="2204173" y="3149593"/>
                  <a:pt x="2219973" y="3146630"/>
                </a:cubicBezTo>
                <a:lnTo>
                  <a:pt x="2219973" y="3009191"/>
                </a:lnTo>
                <a:lnTo>
                  <a:pt x="2220003" y="3009101"/>
                </a:lnTo>
                <a:cubicBezTo>
                  <a:pt x="2206538" y="3006977"/>
                  <a:pt x="2194778" y="2999765"/>
                  <a:pt x="2186758" y="2989442"/>
                </a:cubicBezTo>
                <a:close/>
                <a:moveTo>
                  <a:pt x="1779588" y="2989442"/>
                </a:moveTo>
                <a:lnTo>
                  <a:pt x="1761574" y="2999855"/>
                </a:lnTo>
                <a:cubicBezTo>
                  <a:pt x="1759958" y="3096329"/>
                  <a:pt x="1708250" y="3185890"/>
                  <a:pt x="1625482" y="3235533"/>
                </a:cubicBezTo>
                <a:lnTo>
                  <a:pt x="1625482" y="3255761"/>
                </a:lnTo>
                <a:cubicBezTo>
                  <a:pt x="1638858" y="3257736"/>
                  <a:pt x="1650618" y="3264798"/>
                  <a:pt x="1658727" y="3274883"/>
                </a:cubicBezTo>
                <a:lnTo>
                  <a:pt x="1778661" y="3205639"/>
                </a:lnTo>
                <a:cubicBezTo>
                  <a:pt x="1777104" y="3201121"/>
                  <a:pt x="1776207" y="3196273"/>
                  <a:pt x="1776207" y="3191216"/>
                </a:cubicBezTo>
                <a:cubicBezTo>
                  <a:pt x="1776207" y="3186638"/>
                  <a:pt x="1776925" y="3182239"/>
                  <a:pt x="1778212" y="3178080"/>
                </a:cubicBezTo>
                <a:cubicBezTo>
                  <a:pt x="1778451" y="3177272"/>
                  <a:pt x="1778720" y="3176494"/>
                  <a:pt x="1778990" y="3175686"/>
                </a:cubicBezTo>
                <a:cubicBezTo>
                  <a:pt x="1784196" y="3160844"/>
                  <a:pt x="1797004" y="3149593"/>
                  <a:pt x="1812803" y="3146630"/>
                </a:cubicBezTo>
                <a:lnTo>
                  <a:pt x="1812803" y="3009191"/>
                </a:lnTo>
                <a:lnTo>
                  <a:pt x="1812833" y="3009101"/>
                </a:lnTo>
                <a:cubicBezTo>
                  <a:pt x="1799368" y="3006977"/>
                  <a:pt x="1787608" y="2999765"/>
                  <a:pt x="1779588" y="2989442"/>
                </a:cubicBezTo>
                <a:close/>
                <a:moveTo>
                  <a:pt x="965218" y="2989442"/>
                </a:moveTo>
                <a:lnTo>
                  <a:pt x="947204" y="2999855"/>
                </a:lnTo>
                <a:cubicBezTo>
                  <a:pt x="945589" y="3096329"/>
                  <a:pt x="893881" y="3185890"/>
                  <a:pt x="811112" y="3235533"/>
                </a:cubicBezTo>
                <a:lnTo>
                  <a:pt x="811112" y="3255761"/>
                </a:lnTo>
                <a:cubicBezTo>
                  <a:pt x="824488" y="3257736"/>
                  <a:pt x="836248" y="3264798"/>
                  <a:pt x="844357" y="3274883"/>
                </a:cubicBezTo>
                <a:lnTo>
                  <a:pt x="964291" y="3205639"/>
                </a:lnTo>
                <a:cubicBezTo>
                  <a:pt x="962735" y="3201121"/>
                  <a:pt x="961837" y="3196273"/>
                  <a:pt x="961837" y="3191216"/>
                </a:cubicBezTo>
                <a:cubicBezTo>
                  <a:pt x="961837" y="3186638"/>
                  <a:pt x="962555" y="3182239"/>
                  <a:pt x="963842" y="3178080"/>
                </a:cubicBezTo>
                <a:cubicBezTo>
                  <a:pt x="964081" y="3177272"/>
                  <a:pt x="964351" y="3176494"/>
                  <a:pt x="964620" y="3175686"/>
                </a:cubicBezTo>
                <a:cubicBezTo>
                  <a:pt x="969827" y="3160844"/>
                  <a:pt x="982634" y="3149593"/>
                  <a:pt x="998434" y="3146630"/>
                </a:cubicBezTo>
                <a:lnTo>
                  <a:pt x="998434" y="3009191"/>
                </a:lnTo>
                <a:lnTo>
                  <a:pt x="998464" y="3009101"/>
                </a:lnTo>
                <a:cubicBezTo>
                  <a:pt x="984998" y="3006977"/>
                  <a:pt x="973238" y="2999765"/>
                  <a:pt x="965218" y="2989442"/>
                </a:cubicBezTo>
                <a:close/>
                <a:moveTo>
                  <a:pt x="11797023" y="2966947"/>
                </a:moveTo>
                <a:cubicBezTo>
                  <a:pt x="11755923" y="2966946"/>
                  <a:pt x="11714823" y="2976470"/>
                  <a:pt x="11677314" y="2995516"/>
                </a:cubicBezTo>
                <a:lnTo>
                  <a:pt x="11763045" y="3045010"/>
                </a:lnTo>
                <a:cubicBezTo>
                  <a:pt x="11767129" y="3040192"/>
                  <a:pt x="11772224" y="3036250"/>
                  <a:pt x="11777999" y="3033512"/>
                </a:cubicBezTo>
                <a:lnTo>
                  <a:pt x="11797023" y="3029244"/>
                </a:lnTo>
                <a:lnTo>
                  <a:pt x="11816036" y="3033512"/>
                </a:lnTo>
                <a:cubicBezTo>
                  <a:pt x="11821808" y="3036250"/>
                  <a:pt x="11826903" y="3040192"/>
                  <a:pt x="11831002" y="3045010"/>
                </a:cubicBezTo>
                <a:lnTo>
                  <a:pt x="11916732" y="2995516"/>
                </a:lnTo>
                <a:cubicBezTo>
                  <a:pt x="11879223" y="2976470"/>
                  <a:pt x="11838123" y="2966946"/>
                  <a:pt x="11797023" y="2966947"/>
                </a:cubicBezTo>
                <a:close/>
                <a:moveTo>
                  <a:pt x="11389824" y="2966947"/>
                </a:moveTo>
                <a:cubicBezTo>
                  <a:pt x="11348724" y="2966946"/>
                  <a:pt x="11307624" y="2976470"/>
                  <a:pt x="11270115" y="2995516"/>
                </a:cubicBezTo>
                <a:lnTo>
                  <a:pt x="11355845" y="3045010"/>
                </a:lnTo>
                <a:cubicBezTo>
                  <a:pt x="11359930" y="3040192"/>
                  <a:pt x="11365024" y="3036250"/>
                  <a:pt x="11370800" y="3033512"/>
                </a:cubicBezTo>
                <a:lnTo>
                  <a:pt x="11389824" y="3029244"/>
                </a:lnTo>
                <a:lnTo>
                  <a:pt x="11408836" y="3033512"/>
                </a:lnTo>
                <a:cubicBezTo>
                  <a:pt x="11414608" y="3036250"/>
                  <a:pt x="11419702" y="3040192"/>
                  <a:pt x="11423802" y="3045010"/>
                </a:cubicBezTo>
                <a:lnTo>
                  <a:pt x="11509533" y="2995516"/>
                </a:lnTo>
                <a:cubicBezTo>
                  <a:pt x="11472024" y="2976470"/>
                  <a:pt x="11430924" y="2966946"/>
                  <a:pt x="11389824" y="2966947"/>
                </a:cubicBezTo>
                <a:close/>
                <a:moveTo>
                  <a:pt x="10982654" y="2966947"/>
                </a:moveTo>
                <a:cubicBezTo>
                  <a:pt x="10941554" y="2966946"/>
                  <a:pt x="10900454" y="2976470"/>
                  <a:pt x="10862945" y="2995516"/>
                </a:cubicBezTo>
                <a:lnTo>
                  <a:pt x="10948675" y="3045010"/>
                </a:lnTo>
                <a:cubicBezTo>
                  <a:pt x="10952759" y="3040192"/>
                  <a:pt x="10957854" y="3036250"/>
                  <a:pt x="10963629" y="3033512"/>
                </a:cubicBezTo>
                <a:lnTo>
                  <a:pt x="10982654" y="3029244"/>
                </a:lnTo>
                <a:lnTo>
                  <a:pt x="11001667" y="3033512"/>
                </a:lnTo>
                <a:cubicBezTo>
                  <a:pt x="11007438" y="3036250"/>
                  <a:pt x="11012533" y="3040192"/>
                  <a:pt x="11016632" y="3045010"/>
                </a:cubicBezTo>
                <a:lnTo>
                  <a:pt x="11102363" y="2995516"/>
                </a:lnTo>
                <a:cubicBezTo>
                  <a:pt x="11064854" y="2976470"/>
                  <a:pt x="11023754" y="2966946"/>
                  <a:pt x="10982654" y="2966947"/>
                </a:cubicBezTo>
                <a:close/>
                <a:moveTo>
                  <a:pt x="10575454" y="2966947"/>
                </a:moveTo>
                <a:cubicBezTo>
                  <a:pt x="10534354" y="2966946"/>
                  <a:pt x="10493254" y="2976470"/>
                  <a:pt x="10455745" y="2995516"/>
                </a:cubicBezTo>
                <a:lnTo>
                  <a:pt x="10541476" y="3045010"/>
                </a:lnTo>
                <a:cubicBezTo>
                  <a:pt x="10545560" y="3040192"/>
                  <a:pt x="10550655" y="3036250"/>
                  <a:pt x="10556430" y="3033512"/>
                </a:cubicBezTo>
                <a:lnTo>
                  <a:pt x="10575454" y="3029244"/>
                </a:lnTo>
                <a:lnTo>
                  <a:pt x="10594467" y="3033512"/>
                </a:lnTo>
                <a:cubicBezTo>
                  <a:pt x="10600238" y="3036250"/>
                  <a:pt x="10605332" y="3040192"/>
                  <a:pt x="10609432" y="3045010"/>
                </a:cubicBezTo>
                <a:lnTo>
                  <a:pt x="10695163" y="2995516"/>
                </a:lnTo>
                <a:cubicBezTo>
                  <a:pt x="10657653" y="2976470"/>
                  <a:pt x="10616553" y="2966946"/>
                  <a:pt x="10575454" y="2966947"/>
                </a:cubicBezTo>
                <a:close/>
                <a:moveTo>
                  <a:pt x="10168284" y="2966947"/>
                </a:moveTo>
                <a:cubicBezTo>
                  <a:pt x="10127184" y="2966946"/>
                  <a:pt x="10086083" y="2976470"/>
                  <a:pt x="10048574" y="2995516"/>
                </a:cubicBezTo>
                <a:lnTo>
                  <a:pt x="10134306" y="3045010"/>
                </a:lnTo>
                <a:cubicBezTo>
                  <a:pt x="10142475" y="3035374"/>
                  <a:pt x="10154684" y="3029240"/>
                  <a:pt x="10168299" y="3029240"/>
                </a:cubicBezTo>
                <a:cubicBezTo>
                  <a:pt x="10175107" y="3029240"/>
                  <a:pt x="10181555" y="3030774"/>
                  <a:pt x="10187327" y="3033512"/>
                </a:cubicBezTo>
                <a:lnTo>
                  <a:pt x="10202279" y="3045000"/>
                </a:lnTo>
                <a:lnTo>
                  <a:pt x="10202262" y="3045010"/>
                </a:lnTo>
                <a:lnTo>
                  <a:pt x="10202292" y="3045010"/>
                </a:lnTo>
                <a:lnTo>
                  <a:pt x="10202279" y="3045000"/>
                </a:lnTo>
                <a:lnTo>
                  <a:pt x="10287993" y="2995516"/>
                </a:lnTo>
                <a:cubicBezTo>
                  <a:pt x="10250484" y="2976470"/>
                  <a:pt x="10209384" y="2966946"/>
                  <a:pt x="10168284" y="2966947"/>
                </a:cubicBezTo>
                <a:close/>
                <a:moveTo>
                  <a:pt x="9761084" y="2966947"/>
                </a:moveTo>
                <a:cubicBezTo>
                  <a:pt x="9719984" y="2966946"/>
                  <a:pt x="9678884" y="2976470"/>
                  <a:pt x="9641375" y="2995516"/>
                </a:cubicBezTo>
                <a:lnTo>
                  <a:pt x="9727106" y="3045010"/>
                </a:lnTo>
                <a:cubicBezTo>
                  <a:pt x="9735275" y="3035374"/>
                  <a:pt x="9747484" y="3029240"/>
                  <a:pt x="9761099" y="3029240"/>
                </a:cubicBezTo>
                <a:cubicBezTo>
                  <a:pt x="9767907" y="3029240"/>
                  <a:pt x="9774355" y="3030774"/>
                  <a:pt x="9780127" y="3033512"/>
                </a:cubicBezTo>
                <a:lnTo>
                  <a:pt x="9795079" y="3045000"/>
                </a:lnTo>
                <a:lnTo>
                  <a:pt x="9795062" y="3045010"/>
                </a:lnTo>
                <a:lnTo>
                  <a:pt x="9795092" y="3045010"/>
                </a:lnTo>
                <a:lnTo>
                  <a:pt x="9795079" y="3045000"/>
                </a:lnTo>
                <a:lnTo>
                  <a:pt x="9880794" y="2995516"/>
                </a:lnTo>
                <a:cubicBezTo>
                  <a:pt x="9843285" y="2976470"/>
                  <a:pt x="9802184" y="2966946"/>
                  <a:pt x="9761084" y="2966947"/>
                </a:cubicBezTo>
                <a:close/>
                <a:moveTo>
                  <a:pt x="9353915" y="2966947"/>
                </a:moveTo>
                <a:cubicBezTo>
                  <a:pt x="9312814" y="2966946"/>
                  <a:pt x="9271714" y="2976470"/>
                  <a:pt x="9234205" y="2995516"/>
                </a:cubicBezTo>
                <a:lnTo>
                  <a:pt x="9319936" y="3045010"/>
                </a:lnTo>
                <a:cubicBezTo>
                  <a:pt x="9328106" y="3035374"/>
                  <a:pt x="9340314" y="3029240"/>
                  <a:pt x="9353929" y="3029240"/>
                </a:cubicBezTo>
                <a:cubicBezTo>
                  <a:pt x="9360737" y="3029240"/>
                  <a:pt x="9367186" y="3030774"/>
                  <a:pt x="9372957" y="3033512"/>
                </a:cubicBezTo>
                <a:lnTo>
                  <a:pt x="9387910" y="3045000"/>
                </a:lnTo>
                <a:lnTo>
                  <a:pt x="9387893" y="3045010"/>
                </a:lnTo>
                <a:lnTo>
                  <a:pt x="9387923" y="3045010"/>
                </a:lnTo>
                <a:lnTo>
                  <a:pt x="9387910" y="3045000"/>
                </a:lnTo>
                <a:lnTo>
                  <a:pt x="9473624" y="2995516"/>
                </a:lnTo>
                <a:cubicBezTo>
                  <a:pt x="9436114" y="2976470"/>
                  <a:pt x="9395014" y="2966946"/>
                  <a:pt x="9353915" y="2966947"/>
                </a:cubicBezTo>
                <a:close/>
                <a:moveTo>
                  <a:pt x="8946745" y="2966947"/>
                </a:moveTo>
                <a:cubicBezTo>
                  <a:pt x="8905645" y="2966946"/>
                  <a:pt x="8864544" y="2976470"/>
                  <a:pt x="8827035" y="2995516"/>
                </a:cubicBezTo>
                <a:lnTo>
                  <a:pt x="8912766" y="3045010"/>
                </a:lnTo>
                <a:cubicBezTo>
                  <a:pt x="8920936" y="3035374"/>
                  <a:pt x="8933144" y="3029240"/>
                  <a:pt x="8946759" y="3029240"/>
                </a:cubicBezTo>
                <a:cubicBezTo>
                  <a:pt x="8953567" y="3029240"/>
                  <a:pt x="8960016" y="3030774"/>
                  <a:pt x="8965787" y="3033512"/>
                </a:cubicBezTo>
                <a:lnTo>
                  <a:pt x="8980740" y="3045000"/>
                </a:lnTo>
                <a:lnTo>
                  <a:pt x="8980723" y="3045010"/>
                </a:lnTo>
                <a:lnTo>
                  <a:pt x="8980753" y="3045010"/>
                </a:lnTo>
                <a:lnTo>
                  <a:pt x="8980740" y="3045000"/>
                </a:lnTo>
                <a:lnTo>
                  <a:pt x="9066453" y="2995516"/>
                </a:lnTo>
                <a:cubicBezTo>
                  <a:pt x="9028944" y="2976470"/>
                  <a:pt x="8987845" y="2966946"/>
                  <a:pt x="8946745" y="2966947"/>
                </a:cubicBezTo>
                <a:close/>
                <a:moveTo>
                  <a:pt x="8539545" y="2966947"/>
                </a:moveTo>
                <a:cubicBezTo>
                  <a:pt x="8498445" y="2966946"/>
                  <a:pt x="8457345" y="2976470"/>
                  <a:pt x="8419836" y="2995516"/>
                </a:cubicBezTo>
                <a:lnTo>
                  <a:pt x="8505566" y="3045010"/>
                </a:lnTo>
                <a:cubicBezTo>
                  <a:pt x="8513735" y="3035374"/>
                  <a:pt x="8525945" y="3029240"/>
                  <a:pt x="8539560" y="3029240"/>
                </a:cubicBezTo>
                <a:cubicBezTo>
                  <a:pt x="8546367" y="3029240"/>
                  <a:pt x="8552816" y="3030774"/>
                  <a:pt x="8558588" y="3033512"/>
                </a:cubicBezTo>
                <a:lnTo>
                  <a:pt x="8573540" y="3045000"/>
                </a:lnTo>
                <a:lnTo>
                  <a:pt x="8573523" y="3045010"/>
                </a:lnTo>
                <a:lnTo>
                  <a:pt x="8573553" y="3045010"/>
                </a:lnTo>
                <a:lnTo>
                  <a:pt x="8573540" y="3045000"/>
                </a:lnTo>
                <a:lnTo>
                  <a:pt x="8659254" y="2995516"/>
                </a:lnTo>
                <a:cubicBezTo>
                  <a:pt x="8621745" y="2976470"/>
                  <a:pt x="8580645" y="2966946"/>
                  <a:pt x="8539545" y="2966947"/>
                </a:cubicBezTo>
                <a:close/>
                <a:moveTo>
                  <a:pt x="8132375" y="2966947"/>
                </a:moveTo>
                <a:cubicBezTo>
                  <a:pt x="8091275" y="2966946"/>
                  <a:pt x="8050175" y="2976470"/>
                  <a:pt x="8012666" y="2995516"/>
                </a:cubicBezTo>
                <a:lnTo>
                  <a:pt x="8098397" y="3045010"/>
                </a:lnTo>
                <a:cubicBezTo>
                  <a:pt x="8106566" y="3035374"/>
                  <a:pt x="8118775" y="3029240"/>
                  <a:pt x="8132390" y="3029240"/>
                </a:cubicBezTo>
                <a:cubicBezTo>
                  <a:pt x="8139198" y="3029240"/>
                  <a:pt x="8145646" y="3030774"/>
                  <a:pt x="8151418" y="3033512"/>
                </a:cubicBezTo>
                <a:lnTo>
                  <a:pt x="8166370" y="3045000"/>
                </a:lnTo>
                <a:lnTo>
                  <a:pt x="8166353" y="3045010"/>
                </a:lnTo>
                <a:lnTo>
                  <a:pt x="8166383" y="3045010"/>
                </a:lnTo>
                <a:lnTo>
                  <a:pt x="8166370" y="3045000"/>
                </a:lnTo>
                <a:lnTo>
                  <a:pt x="8252084" y="2995516"/>
                </a:lnTo>
                <a:cubicBezTo>
                  <a:pt x="8214575" y="2976470"/>
                  <a:pt x="8173475" y="2966946"/>
                  <a:pt x="8132375" y="2966947"/>
                </a:cubicBezTo>
                <a:close/>
                <a:moveTo>
                  <a:pt x="7725175" y="2966947"/>
                </a:moveTo>
                <a:cubicBezTo>
                  <a:pt x="7684075" y="2966946"/>
                  <a:pt x="7642975" y="2976470"/>
                  <a:pt x="7605466" y="2995516"/>
                </a:cubicBezTo>
                <a:lnTo>
                  <a:pt x="7691197" y="3045010"/>
                </a:lnTo>
                <a:cubicBezTo>
                  <a:pt x="7699366" y="3035374"/>
                  <a:pt x="7711575" y="3029240"/>
                  <a:pt x="7725190" y="3029240"/>
                </a:cubicBezTo>
                <a:cubicBezTo>
                  <a:pt x="7731998" y="3029240"/>
                  <a:pt x="7738446" y="3030774"/>
                  <a:pt x="7744218" y="3033512"/>
                </a:cubicBezTo>
                <a:lnTo>
                  <a:pt x="7759171" y="3045000"/>
                </a:lnTo>
                <a:lnTo>
                  <a:pt x="7759154" y="3045010"/>
                </a:lnTo>
                <a:lnTo>
                  <a:pt x="7759184" y="3045010"/>
                </a:lnTo>
                <a:lnTo>
                  <a:pt x="7759171" y="3045000"/>
                </a:lnTo>
                <a:lnTo>
                  <a:pt x="7844884" y="2995516"/>
                </a:lnTo>
                <a:cubicBezTo>
                  <a:pt x="7807375" y="2976470"/>
                  <a:pt x="7766275" y="2966946"/>
                  <a:pt x="7725175" y="2966947"/>
                </a:cubicBezTo>
                <a:close/>
                <a:moveTo>
                  <a:pt x="7318005" y="2966947"/>
                </a:moveTo>
                <a:cubicBezTo>
                  <a:pt x="7276905" y="2966946"/>
                  <a:pt x="7235805" y="2976470"/>
                  <a:pt x="7198296" y="2995516"/>
                </a:cubicBezTo>
                <a:lnTo>
                  <a:pt x="7284027" y="3045010"/>
                </a:lnTo>
                <a:cubicBezTo>
                  <a:pt x="7292196" y="3035374"/>
                  <a:pt x="7304405" y="3029240"/>
                  <a:pt x="7318020" y="3029240"/>
                </a:cubicBezTo>
                <a:cubicBezTo>
                  <a:pt x="7324828" y="3029240"/>
                  <a:pt x="7331276" y="3030774"/>
                  <a:pt x="7337048" y="3033512"/>
                </a:cubicBezTo>
                <a:lnTo>
                  <a:pt x="7352000" y="3045000"/>
                </a:lnTo>
                <a:lnTo>
                  <a:pt x="7351983" y="3045010"/>
                </a:lnTo>
                <a:lnTo>
                  <a:pt x="7352013" y="3045010"/>
                </a:lnTo>
                <a:lnTo>
                  <a:pt x="7352000" y="3045000"/>
                </a:lnTo>
                <a:lnTo>
                  <a:pt x="7437714" y="2995516"/>
                </a:lnTo>
                <a:cubicBezTo>
                  <a:pt x="7400205" y="2976470"/>
                  <a:pt x="7359105" y="2966946"/>
                  <a:pt x="7318005" y="2966947"/>
                </a:cubicBezTo>
                <a:close/>
                <a:moveTo>
                  <a:pt x="6910806" y="2966947"/>
                </a:moveTo>
                <a:cubicBezTo>
                  <a:pt x="6869706" y="2966946"/>
                  <a:pt x="6828606" y="2976470"/>
                  <a:pt x="6791096" y="2995516"/>
                </a:cubicBezTo>
                <a:lnTo>
                  <a:pt x="6876827" y="3045010"/>
                </a:lnTo>
                <a:cubicBezTo>
                  <a:pt x="6884996" y="3035374"/>
                  <a:pt x="6897205" y="3029240"/>
                  <a:pt x="6910821" y="3029240"/>
                </a:cubicBezTo>
                <a:cubicBezTo>
                  <a:pt x="6917629" y="3029240"/>
                  <a:pt x="6924077" y="3030774"/>
                  <a:pt x="6929848" y="3033512"/>
                </a:cubicBezTo>
                <a:lnTo>
                  <a:pt x="6944800" y="3045000"/>
                </a:lnTo>
                <a:lnTo>
                  <a:pt x="6944783" y="3045010"/>
                </a:lnTo>
                <a:lnTo>
                  <a:pt x="6944813" y="3045010"/>
                </a:lnTo>
                <a:lnTo>
                  <a:pt x="6944800" y="3045000"/>
                </a:lnTo>
                <a:lnTo>
                  <a:pt x="7030515" y="2995516"/>
                </a:lnTo>
                <a:cubicBezTo>
                  <a:pt x="6993006" y="2976470"/>
                  <a:pt x="6951906" y="2966946"/>
                  <a:pt x="6910806" y="2966947"/>
                </a:cubicBezTo>
                <a:close/>
                <a:moveTo>
                  <a:pt x="6503636" y="2966947"/>
                </a:moveTo>
                <a:cubicBezTo>
                  <a:pt x="6462536" y="2966946"/>
                  <a:pt x="6421436" y="2976470"/>
                  <a:pt x="6383926" y="2995516"/>
                </a:cubicBezTo>
                <a:lnTo>
                  <a:pt x="6469658" y="3045010"/>
                </a:lnTo>
                <a:cubicBezTo>
                  <a:pt x="6477827" y="3035374"/>
                  <a:pt x="6490035" y="3029240"/>
                  <a:pt x="6503651" y="3029240"/>
                </a:cubicBezTo>
                <a:cubicBezTo>
                  <a:pt x="6510459" y="3029240"/>
                  <a:pt x="6516907" y="3030774"/>
                  <a:pt x="6522679" y="3033512"/>
                </a:cubicBezTo>
                <a:lnTo>
                  <a:pt x="6537631" y="3045000"/>
                </a:lnTo>
                <a:lnTo>
                  <a:pt x="6537614" y="3045010"/>
                </a:lnTo>
                <a:lnTo>
                  <a:pt x="6537644" y="3045010"/>
                </a:lnTo>
                <a:lnTo>
                  <a:pt x="6537631" y="3045000"/>
                </a:lnTo>
                <a:lnTo>
                  <a:pt x="6623345" y="2995516"/>
                </a:lnTo>
                <a:cubicBezTo>
                  <a:pt x="6585836" y="2976470"/>
                  <a:pt x="6544736" y="2966946"/>
                  <a:pt x="6503636" y="2966947"/>
                </a:cubicBezTo>
                <a:close/>
                <a:moveTo>
                  <a:pt x="6096436" y="2966947"/>
                </a:moveTo>
                <a:cubicBezTo>
                  <a:pt x="6055336" y="2966946"/>
                  <a:pt x="6014236" y="2976470"/>
                  <a:pt x="5976726" y="2995516"/>
                </a:cubicBezTo>
                <a:lnTo>
                  <a:pt x="6062459" y="3045010"/>
                </a:lnTo>
                <a:cubicBezTo>
                  <a:pt x="6070627" y="3035374"/>
                  <a:pt x="6082836" y="3029240"/>
                  <a:pt x="6096451" y="3029240"/>
                </a:cubicBezTo>
                <a:cubicBezTo>
                  <a:pt x="6103259" y="3029240"/>
                  <a:pt x="6109707" y="3030774"/>
                  <a:pt x="6115479" y="3033512"/>
                </a:cubicBezTo>
                <a:lnTo>
                  <a:pt x="6130431" y="3045000"/>
                </a:lnTo>
                <a:lnTo>
                  <a:pt x="6130414" y="3045010"/>
                </a:lnTo>
                <a:lnTo>
                  <a:pt x="6130444" y="3045010"/>
                </a:lnTo>
                <a:lnTo>
                  <a:pt x="6130431" y="3045000"/>
                </a:lnTo>
                <a:lnTo>
                  <a:pt x="6216145" y="2995516"/>
                </a:lnTo>
                <a:cubicBezTo>
                  <a:pt x="6178636" y="2976470"/>
                  <a:pt x="6137536" y="2966946"/>
                  <a:pt x="6096436" y="2966947"/>
                </a:cubicBezTo>
                <a:close/>
                <a:moveTo>
                  <a:pt x="5689266" y="2966947"/>
                </a:moveTo>
                <a:cubicBezTo>
                  <a:pt x="5648166" y="2966946"/>
                  <a:pt x="5607066" y="2976470"/>
                  <a:pt x="5569557" y="2995516"/>
                </a:cubicBezTo>
                <a:lnTo>
                  <a:pt x="5655288" y="3045010"/>
                </a:lnTo>
                <a:cubicBezTo>
                  <a:pt x="5663458" y="3035374"/>
                  <a:pt x="5675666" y="3029240"/>
                  <a:pt x="5689281" y="3029240"/>
                </a:cubicBezTo>
                <a:cubicBezTo>
                  <a:pt x="5696089" y="3029240"/>
                  <a:pt x="5702537" y="3030774"/>
                  <a:pt x="5708309" y="3033512"/>
                </a:cubicBezTo>
                <a:lnTo>
                  <a:pt x="5723262" y="3045000"/>
                </a:lnTo>
                <a:lnTo>
                  <a:pt x="5723244" y="3045010"/>
                </a:lnTo>
                <a:lnTo>
                  <a:pt x="5723274" y="3045010"/>
                </a:lnTo>
                <a:lnTo>
                  <a:pt x="5723262" y="3045000"/>
                </a:lnTo>
                <a:lnTo>
                  <a:pt x="5808975" y="2995516"/>
                </a:lnTo>
                <a:cubicBezTo>
                  <a:pt x="5771466" y="2976470"/>
                  <a:pt x="5730366" y="2966946"/>
                  <a:pt x="5689266" y="2966947"/>
                </a:cubicBezTo>
                <a:close/>
                <a:moveTo>
                  <a:pt x="5282096" y="2966947"/>
                </a:moveTo>
                <a:cubicBezTo>
                  <a:pt x="5240996" y="2966946"/>
                  <a:pt x="5199896" y="2976470"/>
                  <a:pt x="5162387" y="2995516"/>
                </a:cubicBezTo>
                <a:lnTo>
                  <a:pt x="5248118" y="3045010"/>
                </a:lnTo>
                <a:cubicBezTo>
                  <a:pt x="5256287" y="3035374"/>
                  <a:pt x="5268496" y="3029240"/>
                  <a:pt x="5282111" y="3029240"/>
                </a:cubicBezTo>
                <a:cubicBezTo>
                  <a:pt x="5288919" y="3029240"/>
                  <a:pt x="5295367" y="3030774"/>
                  <a:pt x="5301139" y="3033512"/>
                </a:cubicBezTo>
                <a:lnTo>
                  <a:pt x="5316092" y="3045000"/>
                </a:lnTo>
                <a:lnTo>
                  <a:pt x="5316074" y="3045010"/>
                </a:lnTo>
                <a:lnTo>
                  <a:pt x="5316104" y="3045010"/>
                </a:lnTo>
                <a:lnTo>
                  <a:pt x="5316092" y="3045000"/>
                </a:lnTo>
                <a:lnTo>
                  <a:pt x="5401806" y="2995516"/>
                </a:lnTo>
                <a:cubicBezTo>
                  <a:pt x="5364296" y="2976470"/>
                  <a:pt x="5323196" y="2966946"/>
                  <a:pt x="5282096" y="2966947"/>
                </a:cubicBezTo>
                <a:close/>
                <a:moveTo>
                  <a:pt x="4874897" y="2966947"/>
                </a:moveTo>
                <a:cubicBezTo>
                  <a:pt x="4833796" y="2966946"/>
                  <a:pt x="4792696" y="2976470"/>
                  <a:pt x="4755187" y="2995516"/>
                </a:cubicBezTo>
                <a:lnTo>
                  <a:pt x="4840919" y="3045010"/>
                </a:lnTo>
                <a:cubicBezTo>
                  <a:pt x="4849087" y="3035374"/>
                  <a:pt x="4861296" y="3029240"/>
                  <a:pt x="4874911" y="3029240"/>
                </a:cubicBezTo>
                <a:cubicBezTo>
                  <a:pt x="4881719" y="3029240"/>
                  <a:pt x="4888167" y="3030774"/>
                  <a:pt x="4893939" y="3033512"/>
                </a:cubicBezTo>
                <a:lnTo>
                  <a:pt x="4908893" y="3045000"/>
                </a:lnTo>
                <a:lnTo>
                  <a:pt x="4908876" y="3045010"/>
                </a:lnTo>
                <a:lnTo>
                  <a:pt x="4908905" y="3045010"/>
                </a:lnTo>
                <a:lnTo>
                  <a:pt x="4908893" y="3045000"/>
                </a:lnTo>
                <a:lnTo>
                  <a:pt x="4994606" y="2995516"/>
                </a:lnTo>
                <a:cubicBezTo>
                  <a:pt x="4957097" y="2976470"/>
                  <a:pt x="4915997" y="2966946"/>
                  <a:pt x="4874897" y="2966947"/>
                </a:cubicBezTo>
                <a:close/>
                <a:moveTo>
                  <a:pt x="4467727" y="2966947"/>
                </a:moveTo>
                <a:cubicBezTo>
                  <a:pt x="4426627" y="2966946"/>
                  <a:pt x="4385527" y="2976470"/>
                  <a:pt x="4348017" y="2995516"/>
                </a:cubicBezTo>
                <a:lnTo>
                  <a:pt x="4433748" y="3045010"/>
                </a:lnTo>
                <a:cubicBezTo>
                  <a:pt x="4441918" y="3035374"/>
                  <a:pt x="4454126" y="3029240"/>
                  <a:pt x="4467741" y="3029240"/>
                </a:cubicBezTo>
                <a:cubicBezTo>
                  <a:pt x="4474549" y="3029240"/>
                  <a:pt x="4480998" y="3030774"/>
                  <a:pt x="4486769" y="3033512"/>
                </a:cubicBezTo>
                <a:lnTo>
                  <a:pt x="4501722" y="3045000"/>
                </a:lnTo>
                <a:lnTo>
                  <a:pt x="4501705" y="3045010"/>
                </a:lnTo>
                <a:lnTo>
                  <a:pt x="4501734" y="3045010"/>
                </a:lnTo>
                <a:lnTo>
                  <a:pt x="4501722" y="3045000"/>
                </a:lnTo>
                <a:lnTo>
                  <a:pt x="4587436" y="2995516"/>
                </a:lnTo>
                <a:cubicBezTo>
                  <a:pt x="4549927" y="2976470"/>
                  <a:pt x="4508827" y="2966946"/>
                  <a:pt x="4467727" y="2966947"/>
                </a:cubicBezTo>
                <a:close/>
                <a:moveTo>
                  <a:pt x="4060527" y="2966947"/>
                </a:moveTo>
                <a:cubicBezTo>
                  <a:pt x="4019427" y="2966946"/>
                  <a:pt x="3978327" y="2976470"/>
                  <a:pt x="3940817" y="2995516"/>
                </a:cubicBezTo>
                <a:lnTo>
                  <a:pt x="4026549" y="3045010"/>
                </a:lnTo>
                <a:cubicBezTo>
                  <a:pt x="4034718" y="3035374"/>
                  <a:pt x="4046926" y="3029240"/>
                  <a:pt x="4060542" y="3029240"/>
                </a:cubicBezTo>
                <a:cubicBezTo>
                  <a:pt x="4067350" y="3029240"/>
                  <a:pt x="4073798" y="3030774"/>
                  <a:pt x="4079570" y="3033512"/>
                </a:cubicBezTo>
                <a:lnTo>
                  <a:pt x="4094522" y="3045000"/>
                </a:lnTo>
                <a:lnTo>
                  <a:pt x="4094505" y="3045010"/>
                </a:lnTo>
                <a:lnTo>
                  <a:pt x="4094535" y="3045010"/>
                </a:lnTo>
                <a:lnTo>
                  <a:pt x="4094522" y="3045000"/>
                </a:lnTo>
                <a:lnTo>
                  <a:pt x="4180236" y="2995516"/>
                </a:lnTo>
                <a:cubicBezTo>
                  <a:pt x="4142727" y="2976470"/>
                  <a:pt x="4101627" y="2966946"/>
                  <a:pt x="4060527" y="2966947"/>
                </a:cubicBezTo>
                <a:close/>
                <a:moveTo>
                  <a:pt x="3653357" y="2966947"/>
                </a:moveTo>
                <a:cubicBezTo>
                  <a:pt x="3612257" y="2966946"/>
                  <a:pt x="3571157" y="2976470"/>
                  <a:pt x="3533647" y="2995516"/>
                </a:cubicBezTo>
                <a:lnTo>
                  <a:pt x="3619378" y="3045010"/>
                </a:lnTo>
                <a:cubicBezTo>
                  <a:pt x="3627547" y="3035374"/>
                  <a:pt x="3639756" y="3029240"/>
                  <a:pt x="3653371" y="3029240"/>
                </a:cubicBezTo>
                <a:cubicBezTo>
                  <a:pt x="3660179" y="3029240"/>
                  <a:pt x="3666628" y="3030774"/>
                  <a:pt x="3672400" y="3033512"/>
                </a:cubicBezTo>
                <a:lnTo>
                  <a:pt x="3687353" y="3045000"/>
                </a:lnTo>
                <a:lnTo>
                  <a:pt x="3687335" y="3045010"/>
                </a:lnTo>
                <a:lnTo>
                  <a:pt x="3687365" y="3045010"/>
                </a:lnTo>
                <a:lnTo>
                  <a:pt x="3687353" y="3045000"/>
                </a:lnTo>
                <a:lnTo>
                  <a:pt x="3773066" y="2995516"/>
                </a:lnTo>
                <a:cubicBezTo>
                  <a:pt x="3735557" y="2976470"/>
                  <a:pt x="3694457" y="2966946"/>
                  <a:pt x="3653357" y="2966947"/>
                </a:cubicBezTo>
                <a:close/>
                <a:moveTo>
                  <a:pt x="3246157" y="2966947"/>
                </a:moveTo>
                <a:cubicBezTo>
                  <a:pt x="3205057" y="2966946"/>
                  <a:pt x="3163957" y="2976470"/>
                  <a:pt x="3126448" y="2995516"/>
                </a:cubicBezTo>
                <a:lnTo>
                  <a:pt x="3212179" y="3045010"/>
                </a:lnTo>
                <a:cubicBezTo>
                  <a:pt x="3220348" y="3035374"/>
                  <a:pt x="3232556" y="3029240"/>
                  <a:pt x="3246172" y="3029240"/>
                </a:cubicBezTo>
                <a:cubicBezTo>
                  <a:pt x="3252980" y="3029240"/>
                  <a:pt x="3259428" y="3030774"/>
                  <a:pt x="3265200" y="3033512"/>
                </a:cubicBezTo>
                <a:lnTo>
                  <a:pt x="3280152" y="3045000"/>
                </a:lnTo>
                <a:lnTo>
                  <a:pt x="3280135" y="3045010"/>
                </a:lnTo>
                <a:lnTo>
                  <a:pt x="3280165" y="3045010"/>
                </a:lnTo>
                <a:lnTo>
                  <a:pt x="3280152" y="3045000"/>
                </a:lnTo>
                <a:lnTo>
                  <a:pt x="3365866" y="2995516"/>
                </a:lnTo>
                <a:cubicBezTo>
                  <a:pt x="3328357" y="2976470"/>
                  <a:pt x="3287257" y="2966946"/>
                  <a:pt x="3246157" y="2966947"/>
                </a:cubicBezTo>
                <a:close/>
                <a:moveTo>
                  <a:pt x="2838987" y="2966947"/>
                </a:moveTo>
                <a:cubicBezTo>
                  <a:pt x="2797887" y="2966946"/>
                  <a:pt x="2756787" y="2976470"/>
                  <a:pt x="2719278" y="2995516"/>
                </a:cubicBezTo>
                <a:lnTo>
                  <a:pt x="2805009" y="3045010"/>
                </a:lnTo>
                <a:cubicBezTo>
                  <a:pt x="2813178" y="3035374"/>
                  <a:pt x="2825387" y="3029240"/>
                  <a:pt x="2839002" y="3029240"/>
                </a:cubicBezTo>
                <a:cubicBezTo>
                  <a:pt x="2845810" y="3029240"/>
                  <a:pt x="2852258" y="3030774"/>
                  <a:pt x="2858030" y="3033512"/>
                </a:cubicBezTo>
                <a:lnTo>
                  <a:pt x="2872982" y="3045000"/>
                </a:lnTo>
                <a:lnTo>
                  <a:pt x="2872965" y="3045010"/>
                </a:lnTo>
                <a:lnTo>
                  <a:pt x="2872995" y="3045010"/>
                </a:lnTo>
                <a:lnTo>
                  <a:pt x="2872982" y="3045000"/>
                </a:lnTo>
                <a:lnTo>
                  <a:pt x="2958696" y="2995516"/>
                </a:lnTo>
                <a:cubicBezTo>
                  <a:pt x="2921187" y="2976470"/>
                  <a:pt x="2880087" y="2966946"/>
                  <a:pt x="2838987" y="2966947"/>
                </a:cubicBezTo>
                <a:close/>
                <a:moveTo>
                  <a:pt x="2431817" y="2966947"/>
                </a:moveTo>
                <a:cubicBezTo>
                  <a:pt x="2390717" y="2966946"/>
                  <a:pt x="2349617" y="2976470"/>
                  <a:pt x="2312108" y="2995516"/>
                </a:cubicBezTo>
                <a:lnTo>
                  <a:pt x="2397839" y="3045010"/>
                </a:lnTo>
                <a:cubicBezTo>
                  <a:pt x="2406008" y="3035374"/>
                  <a:pt x="2418217" y="3029240"/>
                  <a:pt x="2431832" y="3029240"/>
                </a:cubicBezTo>
                <a:cubicBezTo>
                  <a:pt x="2438640" y="3029240"/>
                  <a:pt x="2445088" y="3030774"/>
                  <a:pt x="2450860" y="3033512"/>
                </a:cubicBezTo>
                <a:lnTo>
                  <a:pt x="2465812" y="3045000"/>
                </a:lnTo>
                <a:lnTo>
                  <a:pt x="2465795" y="3045010"/>
                </a:lnTo>
                <a:lnTo>
                  <a:pt x="2465825" y="3045010"/>
                </a:lnTo>
                <a:lnTo>
                  <a:pt x="2465812" y="3045000"/>
                </a:lnTo>
                <a:lnTo>
                  <a:pt x="2551526" y="2995516"/>
                </a:lnTo>
                <a:cubicBezTo>
                  <a:pt x="2514017" y="2976470"/>
                  <a:pt x="2472917" y="2966946"/>
                  <a:pt x="2431817" y="2966947"/>
                </a:cubicBezTo>
                <a:close/>
                <a:moveTo>
                  <a:pt x="2024617" y="2966947"/>
                </a:moveTo>
                <a:cubicBezTo>
                  <a:pt x="1983517" y="2966946"/>
                  <a:pt x="1942417" y="2976470"/>
                  <a:pt x="1904908" y="2995516"/>
                </a:cubicBezTo>
                <a:lnTo>
                  <a:pt x="1990639" y="3045010"/>
                </a:lnTo>
                <a:cubicBezTo>
                  <a:pt x="1998808" y="3035374"/>
                  <a:pt x="2011017" y="3029240"/>
                  <a:pt x="2024632" y="3029240"/>
                </a:cubicBezTo>
                <a:cubicBezTo>
                  <a:pt x="2031440" y="3029240"/>
                  <a:pt x="2037888" y="3030774"/>
                  <a:pt x="2043660" y="3033512"/>
                </a:cubicBezTo>
                <a:lnTo>
                  <a:pt x="2058612" y="3045000"/>
                </a:lnTo>
                <a:lnTo>
                  <a:pt x="2058595" y="3045010"/>
                </a:lnTo>
                <a:lnTo>
                  <a:pt x="2058625" y="3045010"/>
                </a:lnTo>
                <a:lnTo>
                  <a:pt x="2058612" y="3045000"/>
                </a:lnTo>
                <a:lnTo>
                  <a:pt x="2144326" y="2995516"/>
                </a:lnTo>
                <a:cubicBezTo>
                  <a:pt x="2106817" y="2976470"/>
                  <a:pt x="2065717" y="2966946"/>
                  <a:pt x="2024617" y="2966947"/>
                </a:cubicBezTo>
                <a:close/>
                <a:moveTo>
                  <a:pt x="1617448" y="2966947"/>
                </a:moveTo>
                <a:cubicBezTo>
                  <a:pt x="1576348" y="2966946"/>
                  <a:pt x="1535248" y="2976470"/>
                  <a:pt x="1497738" y="2995516"/>
                </a:cubicBezTo>
                <a:lnTo>
                  <a:pt x="1583469" y="3045010"/>
                </a:lnTo>
                <a:cubicBezTo>
                  <a:pt x="1591638" y="3035374"/>
                  <a:pt x="1603847" y="3029240"/>
                  <a:pt x="1617462" y="3029240"/>
                </a:cubicBezTo>
                <a:cubicBezTo>
                  <a:pt x="1624270" y="3029240"/>
                  <a:pt x="1630719" y="3030774"/>
                  <a:pt x="1636490" y="3033512"/>
                </a:cubicBezTo>
                <a:lnTo>
                  <a:pt x="1651443" y="3045001"/>
                </a:lnTo>
                <a:lnTo>
                  <a:pt x="1651426" y="3045010"/>
                </a:lnTo>
                <a:lnTo>
                  <a:pt x="1651455" y="3045010"/>
                </a:lnTo>
                <a:lnTo>
                  <a:pt x="1651443" y="3045001"/>
                </a:lnTo>
                <a:lnTo>
                  <a:pt x="1737157" y="2995516"/>
                </a:lnTo>
                <a:cubicBezTo>
                  <a:pt x="1699648" y="2976470"/>
                  <a:pt x="1658548" y="2966946"/>
                  <a:pt x="1617448" y="2966947"/>
                </a:cubicBezTo>
                <a:close/>
                <a:moveTo>
                  <a:pt x="1210248" y="2966947"/>
                </a:moveTo>
                <a:cubicBezTo>
                  <a:pt x="1169148" y="2966946"/>
                  <a:pt x="1128048" y="2976470"/>
                  <a:pt x="1090538" y="2995516"/>
                </a:cubicBezTo>
                <a:lnTo>
                  <a:pt x="1176269" y="3045010"/>
                </a:lnTo>
                <a:cubicBezTo>
                  <a:pt x="1184438" y="3035374"/>
                  <a:pt x="1196647" y="3029240"/>
                  <a:pt x="1210262" y="3029240"/>
                </a:cubicBezTo>
                <a:cubicBezTo>
                  <a:pt x="1217070" y="3029240"/>
                  <a:pt x="1223519" y="3030774"/>
                  <a:pt x="1229291" y="3033512"/>
                </a:cubicBezTo>
                <a:lnTo>
                  <a:pt x="1244243" y="3045000"/>
                </a:lnTo>
                <a:lnTo>
                  <a:pt x="1244226" y="3045010"/>
                </a:lnTo>
                <a:lnTo>
                  <a:pt x="1244256" y="3045010"/>
                </a:lnTo>
                <a:lnTo>
                  <a:pt x="1244243" y="3045000"/>
                </a:lnTo>
                <a:lnTo>
                  <a:pt x="1329957" y="2995516"/>
                </a:lnTo>
                <a:cubicBezTo>
                  <a:pt x="1292448" y="2976470"/>
                  <a:pt x="1251348" y="2966946"/>
                  <a:pt x="1210248" y="2966947"/>
                </a:cubicBezTo>
                <a:close/>
                <a:moveTo>
                  <a:pt x="803078" y="2966947"/>
                </a:moveTo>
                <a:cubicBezTo>
                  <a:pt x="761978" y="2966946"/>
                  <a:pt x="720878" y="2976470"/>
                  <a:pt x="683368" y="2995516"/>
                </a:cubicBezTo>
                <a:lnTo>
                  <a:pt x="769099" y="3045010"/>
                </a:lnTo>
                <a:cubicBezTo>
                  <a:pt x="777269" y="3035374"/>
                  <a:pt x="789477" y="3029240"/>
                  <a:pt x="803093" y="3029240"/>
                </a:cubicBezTo>
                <a:cubicBezTo>
                  <a:pt x="809901" y="3029240"/>
                  <a:pt x="816349" y="3030774"/>
                  <a:pt x="822121" y="3033512"/>
                </a:cubicBezTo>
                <a:lnTo>
                  <a:pt x="837073" y="3045000"/>
                </a:lnTo>
                <a:lnTo>
                  <a:pt x="837056" y="3045010"/>
                </a:lnTo>
                <a:lnTo>
                  <a:pt x="837086" y="3045010"/>
                </a:lnTo>
                <a:lnTo>
                  <a:pt x="837073" y="3045000"/>
                </a:lnTo>
                <a:lnTo>
                  <a:pt x="922787" y="2995516"/>
                </a:lnTo>
                <a:cubicBezTo>
                  <a:pt x="885278" y="2976470"/>
                  <a:pt x="844178" y="2966946"/>
                  <a:pt x="803078" y="2966947"/>
                </a:cubicBezTo>
                <a:close/>
                <a:moveTo>
                  <a:pt x="395878" y="2966947"/>
                </a:moveTo>
                <a:cubicBezTo>
                  <a:pt x="354778" y="2966946"/>
                  <a:pt x="313678" y="2976470"/>
                  <a:pt x="276169" y="2995516"/>
                </a:cubicBezTo>
                <a:lnTo>
                  <a:pt x="361900" y="3045010"/>
                </a:lnTo>
                <a:cubicBezTo>
                  <a:pt x="370069" y="3035374"/>
                  <a:pt x="382278" y="3029240"/>
                  <a:pt x="395893" y="3029240"/>
                </a:cubicBezTo>
                <a:cubicBezTo>
                  <a:pt x="402701" y="3029240"/>
                  <a:pt x="409149" y="3030774"/>
                  <a:pt x="414921" y="3033512"/>
                </a:cubicBezTo>
                <a:lnTo>
                  <a:pt x="429873" y="3045000"/>
                </a:lnTo>
                <a:lnTo>
                  <a:pt x="429856" y="3045010"/>
                </a:lnTo>
                <a:lnTo>
                  <a:pt x="429886" y="3045010"/>
                </a:lnTo>
                <a:lnTo>
                  <a:pt x="429873" y="3045000"/>
                </a:lnTo>
                <a:lnTo>
                  <a:pt x="515587" y="2995516"/>
                </a:lnTo>
                <a:cubicBezTo>
                  <a:pt x="478078" y="2976470"/>
                  <a:pt x="436978" y="2966946"/>
                  <a:pt x="395878" y="2966947"/>
                </a:cubicBezTo>
                <a:close/>
                <a:moveTo>
                  <a:pt x="11947763" y="2956466"/>
                </a:moveTo>
                <a:lnTo>
                  <a:pt x="11947765" y="2956485"/>
                </a:lnTo>
                <a:lnTo>
                  <a:pt x="11947763" y="2956496"/>
                </a:lnTo>
                <a:close/>
                <a:moveTo>
                  <a:pt x="9964699" y="2920647"/>
                </a:moveTo>
                <a:cubicBezTo>
                  <a:pt x="9948420" y="2920647"/>
                  <a:pt x="9934596" y="2931330"/>
                  <a:pt x="9929838" y="2946053"/>
                </a:cubicBezTo>
                <a:cubicBezTo>
                  <a:pt x="9928850" y="2949374"/>
                  <a:pt x="9928312" y="2952845"/>
                  <a:pt x="9928312" y="2956466"/>
                </a:cubicBezTo>
                <a:cubicBezTo>
                  <a:pt x="9928312" y="2976604"/>
                  <a:pt x="9944620" y="2992972"/>
                  <a:pt x="9964699" y="2993092"/>
                </a:cubicBezTo>
                <a:cubicBezTo>
                  <a:pt x="9984778" y="2992942"/>
                  <a:pt x="10001086" y="2976574"/>
                  <a:pt x="10001086" y="2956466"/>
                </a:cubicBezTo>
                <a:cubicBezTo>
                  <a:pt x="10001086" y="2952845"/>
                  <a:pt x="10000548" y="2949344"/>
                  <a:pt x="9999560" y="2946053"/>
                </a:cubicBezTo>
                <a:cubicBezTo>
                  <a:pt x="9994802" y="2931330"/>
                  <a:pt x="9980978" y="2920647"/>
                  <a:pt x="9964699" y="2920647"/>
                </a:cubicBezTo>
                <a:close/>
                <a:moveTo>
                  <a:pt x="9557529" y="2920647"/>
                </a:moveTo>
                <a:cubicBezTo>
                  <a:pt x="9541251" y="2920647"/>
                  <a:pt x="9527426" y="2931330"/>
                  <a:pt x="9522668" y="2946053"/>
                </a:cubicBezTo>
                <a:cubicBezTo>
                  <a:pt x="9521681" y="2949374"/>
                  <a:pt x="9521142" y="2952845"/>
                  <a:pt x="9521142" y="2956466"/>
                </a:cubicBezTo>
                <a:cubicBezTo>
                  <a:pt x="9521142" y="2976604"/>
                  <a:pt x="9537451" y="2992972"/>
                  <a:pt x="9557529" y="2993092"/>
                </a:cubicBezTo>
                <a:cubicBezTo>
                  <a:pt x="9577608" y="2992942"/>
                  <a:pt x="9593916" y="2976574"/>
                  <a:pt x="9593916" y="2956466"/>
                </a:cubicBezTo>
                <a:cubicBezTo>
                  <a:pt x="9593916" y="2952845"/>
                  <a:pt x="9593378" y="2949344"/>
                  <a:pt x="9592390" y="2946053"/>
                </a:cubicBezTo>
                <a:cubicBezTo>
                  <a:pt x="9587633" y="2931330"/>
                  <a:pt x="9573808" y="2920647"/>
                  <a:pt x="9557529" y="2920647"/>
                </a:cubicBezTo>
                <a:close/>
                <a:moveTo>
                  <a:pt x="9150329" y="2920647"/>
                </a:moveTo>
                <a:cubicBezTo>
                  <a:pt x="9134051" y="2920647"/>
                  <a:pt x="9120226" y="2931330"/>
                  <a:pt x="9115469" y="2946053"/>
                </a:cubicBezTo>
                <a:cubicBezTo>
                  <a:pt x="9114481" y="2949374"/>
                  <a:pt x="9113942" y="2952845"/>
                  <a:pt x="9113942" y="2956466"/>
                </a:cubicBezTo>
                <a:cubicBezTo>
                  <a:pt x="9113942" y="2976604"/>
                  <a:pt x="9130251" y="2992972"/>
                  <a:pt x="9150329" y="2993092"/>
                </a:cubicBezTo>
                <a:cubicBezTo>
                  <a:pt x="9170408" y="2992942"/>
                  <a:pt x="9186717" y="2976574"/>
                  <a:pt x="9186717" y="2956466"/>
                </a:cubicBezTo>
                <a:cubicBezTo>
                  <a:pt x="9186717" y="2952845"/>
                  <a:pt x="9186178" y="2949344"/>
                  <a:pt x="9185191" y="2946053"/>
                </a:cubicBezTo>
                <a:cubicBezTo>
                  <a:pt x="9180433" y="2931330"/>
                  <a:pt x="9166608" y="2920647"/>
                  <a:pt x="9150329" y="2920647"/>
                </a:cubicBezTo>
                <a:close/>
                <a:moveTo>
                  <a:pt x="8743159" y="2920647"/>
                </a:moveTo>
                <a:cubicBezTo>
                  <a:pt x="8726881" y="2920647"/>
                  <a:pt x="8713057" y="2931330"/>
                  <a:pt x="8708299" y="2946053"/>
                </a:cubicBezTo>
                <a:cubicBezTo>
                  <a:pt x="8707311" y="2949374"/>
                  <a:pt x="8706772" y="2952845"/>
                  <a:pt x="8706772" y="2956466"/>
                </a:cubicBezTo>
                <a:cubicBezTo>
                  <a:pt x="8706772" y="2976604"/>
                  <a:pt x="8723081" y="2992972"/>
                  <a:pt x="8743159" y="2993092"/>
                </a:cubicBezTo>
                <a:cubicBezTo>
                  <a:pt x="8763238" y="2992942"/>
                  <a:pt x="8779547" y="2976574"/>
                  <a:pt x="8779547" y="2956466"/>
                </a:cubicBezTo>
                <a:cubicBezTo>
                  <a:pt x="8779547" y="2952845"/>
                  <a:pt x="8779008" y="2949344"/>
                  <a:pt x="8778021" y="2946053"/>
                </a:cubicBezTo>
                <a:cubicBezTo>
                  <a:pt x="8773262" y="2931330"/>
                  <a:pt x="8759438" y="2920647"/>
                  <a:pt x="8743159" y="2920647"/>
                </a:cubicBezTo>
                <a:close/>
                <a:moveTo>
                  <a:pt x="8335960" y="2920647"/>
                </a:moveTo>
                <a:cubicBezTo>
                  <a:pt x="8319682" y="2920647"/>
                  <a:pt x="8305857" y="2931330"/>
                  <a:pt x="8301098" y="2946053"/>
                </a:cubicBezTo>
                <a:cubicBezTo>
                  <a:pt x="8300112" y="2949374"/>
                  <a:pt x="8299572" y="2952845"/>
                  <a:pt x="8299572" y="2956466"/>
                </a:cubicBezTo>
                <a:cubicBezTo>
                  <a:pt x="8299572" y="2976604"/>
                  <a:pt x="8315881" y="2992972"/>
                  <a:pt x="8335960" y="2993092"/>
                </a:cubicBezTo>
                <a:cubicBezTo>
                  <a:pt x="8356038" y="2992942"/>
                  <a:pt x="8372347" y="2976574"/>
                  <a:pt x="8372347" y="2956466"/>
                </a:cubicBezTo>
                <a:cubicBezTo>
                  <a:pt x="8372347" y="2952845"/>
                  <a:pt x="8371808" y="2949344"/>
                  <a:pt x="8370821" y="2946053"/>
                </a:cubicBezTo>
                <a:cubicBezTo>
                  <a:pt x="8366063" y="2931330"/>
                  <a:pt x="8352238" y="2920647"/>
                  <a:pt x="8335960" y="2920647"/>
                </a:cubicBezTo>
                <a:close/>
                <a:moveTo>
                  <a:pt x="7928790" y="2920647"/>
                </a:moveTo>
                <a:cubicBezTo>
                  <a:pt x="7912512" y="2920647"/>
                  <a:pt x="7898687" y="2931330"/>
                  <a:pt x="7893929" y="2946053"/>
                </a:cubicBezTo>
                <a:cubicBezTo>
                  <a:pt x="7892942" y="2949374"/>
                  <a:pt x="7892403" y="2952845"/>
                  <a:pt x="7892403" y="2956466"/>
                </a:cubicBezTo>
                <a:cubicBezTo>
                  <a:pt x="7892403" y="2976604"/>
                  <a:pt x="7908711" y="2992972"/>
                  <a:pt x="7928790" y="2993092"/>
                </a:cubicBezTo>
                <a:cubicBezTo>
                  <a:pt x="7948869" y="2992942"/>
                  <a:pt x="7965177" y="2976574"/>
                  <a:pt x="7965177" y="2956466"/>
                </a:cubicBezTo>
                <a:cubicBezTo>
                  <a:pt x="7965177" y="2952845"/>
                  <a:pt x="7964638" y="2949344"/>
                  <a:pt x="7963651" y="2946053"/>
                </a:cubicBezTo>
                <a:cubicBezTo>
                  <a:pt x="7958893" y="2931330"/>
                  <a:pt x="7945068" y="2920647"/>
                  <a:pt x="7928790" y="2920647"/>
                </a:cubicBezTo>
                <a:close/>
                <a:moveTo>
                  <a:pt x="7521590" y="2920647"/>
                </a:moveTo>
                <a:cubicBezTo>
                  <a:pt x="7505312" y="2920647"/>
                  <a:pt x="7491487" y="2931330"/>
                  <a:pt x="7486729" y="2946053"/>
                </a:cubicBezTo>
                <a:cubicBezTo>
                  <a:pt x="7485742" y="2949374"/>
                  <a:pt x="7485203" y="2952845"/>
                  <a:pt x="7485203" y="2956466"/>
                </a:cubicBezTo>
                <a:cubicBezTo>
                  <a:pt x="7485203" y="2976604"/>
                  <a:pt x="7501511" y="2992972"/>
                  <a:pt x="7521590" y="2993092"/>
                </a:cubicBezTo>
                <a:cubicBezTo>
                  <a:pt x="7541669" y="2992942"/>
                  <a:pt x="7557978" y="2976574"/>
                  <a:pt x="7557978" y="2956466"/>
                </a:cubicBezTo>
                <a:cubicBezTo>
                  <a:pt x="7557978" y="2952845"/>
                  <a:pt x="7557438" y="2949344"/>
                  <a:pt x="7556451" y="2946053"/>
                </a:cubicBezTo>
                <a:cubicBezTo>
                  <a:pt x="7551693" y="2931330"/>
                  <a:pt x="7537869" y="2920647"/>
                  <a:pt x="7521590" y="2920647"/>
                </a:cubicBezTo>
                <a:close/>
                <a:moveTo>
                  <a:pt x="7114421" y="2920647"/>
                </a:moveTo>
                <a:cubicBezTo>
                  <a:pt x="7098142" y="2920647"/>
                  <a:pt x="7084317" y="2931330"/>
                  <a:pt x="7079559" y="2946053"/>
                </a:cubicBezTo>
                <a:cubicBezTo>
                  <a:pt x="7078572" y="2949374"/>
                  <a:pt x="7078033" y="2952845"/>
                  <a:pt x="7078033" y="2956466"/>
                </a:cubicBezTo>
                <a:cubicBezTo>
                  <a:pt x="7078033" y="2976604"/>
                  <a:pt x="7094341" y="2992972"/>
                  <a:pt x="7114421" y="2993092"/>
                </a:cubicBezTo>
                <a:cubicBezTo>
                  <a:pt x="7134499" y="2992942"/>
                  <a:pt x="7150807" y="2976574"/>
                  <a:pt x="7150807" y="2956466"/>
                </a:cubicBezTo>
                <a:cubicBezTo>
                  <a:pt x="7150807" y="2952845"/>
                  <a:pt x="7150269" y="2949344"/>
                  <a:pt x="7149281" y="2946053"/>
                </a:cubicBezTo>
                <a:cubicBezTo>
                  <a:pt x="7144523" y="2931330"/>
                  <a:pt x="7130699" y="2920647"/>
                  <a:pt x="7114421" y="2920647"/>
                </a:cubicBezTo>
                <a:close/>
                <a:moveTo>
                  <a:pt x="6707251" y="2920647"/>
                </a:moveTo>
                <a:cubicBezTo>
                  <a:pt x="6690972" y="2920647"/>
                  <a:pt x="6677147" y="2931330"/>
                  <a:pt x="6672390" y="2946053"/>
                </a:cubicBezTo>
                <a:cubicBezTo>
                  <a:pt x="6671402" y="2949374"/>
                  <a:pt x="6670864" y="2952845"/>
                  <a:pt x="6670864" y="2956466"/>
                </a:cubicBezTo>
                <a:cubicBezTo>
                  <a:pt x="6670864" y="2976604"/>
                  <a:pt x="6687172" y="2992972"/>
                  <a:pt x="6707251" y="2993092"/>
                </a:cubicBezTo>
                <a:cubicBezTo>
                  <a:pt x="6727329" y="2992942"/>
                  <a:pt x="6743637" y="2976574"/>
                  <a:pt x="6743637" y="2956466"/>
                </a:cubicBezTo>
                <a:cubicBezTo>
                  <a:pt x="6743637" y="2952845"/>
                  <a:pt x="6743099" y="2949344"/>
                  <a:pt x="6742111" y="2946053"/>
                </a:cubicBezTo>
                <a:cubicBezTo>
                  <a:pt x="6737354" y="2931330"/>
                  <a:pt x="6723529" y="2920647"/>
                  <a:pt x="6707251" y="2920647"/>
                </a:cubicBezTo>
                <a:close/>
                <a:moveTo>
                  <a:pt x="6300051" y="2920647"/>
                </a:moveTo>
                <a:cubicBezTo>
                  <a:pt x="6283772" y="2920647"/>
                  <a:pt x="6269947" y="2931330"/>
                  <a:pt x="6265190" y="2946053"/>
                </a:cubicBezTo>
                <a:cubicBezTo>
                  <a:pt x="6264202" y="2949374"/>
                  <a:pt x="6263664" y="2952845"/>
                  <a:pt x="6263664" y="2956466"/>
                </a:cubicBezTo>
                <a:cubicBezTo>
                  <a:pt x="6263664" y="2976604"/>
                  <a:pt x="6279972" y="2992972"/>
                  <a:pt x="6300051" y="2993092"/>
                </a:cubicBezTo>
                <a:cubicBezTo>
                  <a:pt x="6320129" y="2992942"/>
                  <a:pt x="6336438" y="2976574"/>
                  <a:pt x="6336438" y="2956466"/>
                </a:cubicBezTo>
                <a:cubicBezTo>
                  <a:pt x="6336438" y="2952845"/>
                  <a:pt x="6335899" y="2949344"/>
                  <a:pt x="6334912" y="2946053"/>
                </a:cubicBezTo>
                <a:cubicBezTo>
                  <a:pt x="6330154" y="2931330"/>
                  <a:pt x="6316329" y="2920647"/>
                  <a:pt x="6300051" y="2920647"/>
                </a:cubicBezTo>
                <a:close/>
                <a:moveTo>
                  <a:pt x="5892881" y="2920647"/>
                </a:moveTo>
                <a:cubicBezTo>
                  <a:pt x="5876602" y="2920647"/>
                  <a:pt x="5862778" y="2931330"/>
                  <a:pt x="5858020" y="2946053"/>
                </a:cubicBezTo>
                <a:cubicBezTo>
                  <a:pt x="5857032" y="2949374"/>
                  <a:pt x="5856494" y="2952845"/>
                  <a:pt x="5856494" y="2956466"/>
                </a:cubicBezTo>
                <a:cubicBezTo>
                  <a:pt x="5856494" y="2976604"/>
                  <a:pt x="5872802" y="2992972"/>
                  <a:pt x="5892881" y="2993092"/>
                </a:cubicBezTo>
                <a:cubicBezTo>
                  <a:pt x="5912960" y="2992942"/>
                  <a:pt x="5929268" y="2976574"/>
                  <a:pt x="5929268" y="2956466"/>
                </a:cubicBezTo>
                <a:cubicBezTo>
                  <a:pt x="5929268" y="2952845"/>
                  <a:pt x="5928731" y="2949344"/>
                  <a:pt x="5927742" y="2946053"/>
                </a:cubicBezTo>
                <a:cubicBezTo>
                  <a:pt x="5922984" y="2931330"/>
                  <a:pt x="5909159" y="2920647"/>
                  <a:pt x="5892881" y="2920647"/>
                </a:cubicBezTo>
                <a:close/>
                <a:moveTo>
                  <a:pt x="5485682" y="2920647"/>
                </a:moveTo>
                <a:cubicBezTo>
                  <a:pt x="5469403" y="2920647"/>
                  <a:pt x="5455578" y="2931330"/>
                  <a:pt x="5450821" y="2946053"/>
                </a:cubicBezTo>
                <a:cubicBezTo>
                  <a:pt x="5449834" y="2949374"/>
                  <a:pt x="5449295" y="2952845"/>
                  <a:pt x="5449295" y="2956466"/>
                </a:cubicBezTo>
                <a:cubicBezTo>
                  <a:pt x="5449295" y="2976604"/>
                  <a:pt x="5465603" y="2992972"/>
                  <a:pt x="5485682" y="2993092"/>
                </a:cubicBezTo>
                <a:cubicBezTo>
                  <a:pt x="5505760" y="2992942"/>
                  <a:pt x="5522069" y="2976574"/>
                  <a:pt x="5522069" y="2956466"/>
                </a:cubicBezTo>
                <a:cubicBezTo>
                  <a:pt x="5522069" y="2952845"/>
                  <a:pt x="5521530" y="2949344"/>
                  <a:pt x="5520543" y="2946053"/>
                </a:cubicBezTo>
                <a:cubicBezTo>
                  <a:pt x="5515784" y="2931330"/>
                  <a:pt x="5501959" y="2920647"/>
                  <a:pt x="5485682" y="2920647"/>
                </a:cubicBezTo>
                <a:close/>
                <a:moveTo>
                  <a:pt x="5078511" y="2920647"/>
                </a:moveTo>
                <a:cubicBezTo>
                  <a:pt x="5062233" y="2920647"/>
                  <a:pt x="5048408" y="2931330"/>
                  <a:pt x="5043650" y="2946053"/>
                </a:cubicBezTo>
                <a:cubicBezTo>
                  <a:pt x="5042663" y="2949374"/>
                  <a:pt x="5042124" y="2952845"/>
                  <a:pt x="5042124" y="2956466"/>
                </a:cubicBezTo>
                <a:cubicBezTo>
                  <a:pt x="5042124" y="2976604"/>
                  <a:pt x="5058432" y="2992972"/>
                  <a:pt x="5078511" y="2993092"/>
                </a:cubicBezTo>
                <a:cubicBezTo>
                  <a:pt x="5098590" y="2992942"/>
                  <a:pt x="5114898" y="2976574"/>
                  <a:pt x="5114898" y="2956466"/>
                </a:cubicBezTo>
                <a:cubicBezTo>
                  <a:pt x="5114898" y="2952845"/>
                  <a:pt x="5114359" y="2949344"/>
                  <a:pt x="5113372" y="2946053"/>
                </a:cubicBezTo>
                <a:cubicBezTo>
                  <a:pt x="5108614" y="2931330"/>
                  <a:pt x="5094790" y="2920647"/>
                  <a:pt x="5078511" y="2920647"/>
                </a:cubicBezTo>
                <a:close/>
                <a:moveTo>
                  <a:pt x="4671311" y="2920647"/>
                </a:moveTo>
                <a:cubicBezTo>
                  <a:pt x="4655033" y="2920647"/>
                  <a:pt x="4641208" y="2931330"/>
                  <a:pt x="4636450" y="2946053"/>
                </a:cubicBezTo>
                <a:cubicBezTo>
                  <a:pt x="4635463" y="2949374"/>
                  <a:pt x="4634924" y="2952845"/>
                  <a:pt x="4634924" y="2956466"/>
                </a:cubicBezTo>
                <a:cubicBezTo>
                  <a:pt x="4634924" y="2976604"/>
                  <a:pt x="4651234" y="2992972"/>
                  <a:pt x="4671311" y="2993092"/>
                </a:cubicBezTo>
                <a:cubicBezTo>
                  <a:pt x="4691390" y="2992942"/>
                  <a:pt x="4707699" y="2976574"/>
                  <a:pt x="4707699" y="2956466"/>
                </a:cubicBezTo>
                <a:cubicBezTo>
                  <a:pt x="4707699" y="2952845"/>
                  <a:pt x="4707160" y="2949344"/>
                  <a:pt x="4706172" y="2946053"/>
                </a:cubicBezTo>
                <a:cubicBezTo>
                  <a:pt x="4701414" y="2931330"/>
                  <a:pt x="4687590" y="2920647"/>
                  <a:pt x="4671311" y="2920647"/>
                </a:cubicBezTo>
                <a:close/>
                <a:moveTo>
                  <a:pt x="4264142" y="2920647"/>
                </a:moveTo>
                <a:cubicBezTo>
                  <a:pt x="4247864" y="2920647"/>
                  <a:pt x="4234038" y="2931330"/>
                  <a:pt x="4229281" y="2946053"/>
                </a:cubicBezTo>
                <a:cubicBezTo>
                  <a:pt x="4228293" y="2949374"/>
                  <a:pt x="4227755" y="2952845"/>
                  <a:pt x="4227755" y="2956466"/>
                </a:cubicBezTo>
                <a:cubicBezTo>
                  <a:pt x="4227755" y="2976604"/>
                  <a:pt x="4244063" y="2992972"/>
                  <a:pt x="4264142" y="2993092"/>
                </a:cubicBezTo>
                <a:cubicBezTo>
                  <a:pt x="4284220" y="2992942"/>
                  <a:pt x="4300528" y="2976574"/>
                  <a:pt x="4300528" y="2956466"/>
                </a:cubicBezTo>
                <a:cubicBezTo>
                  <a:pt x="4300528" y="2952845"/>
                  <a:pt x="4299990" y="2949344"/>
                  <a:pt x="4299003" y="2946053"/>
                </a:cubicBezTo>
                <a:cubicBezTo>
                  <a:pt x="4294245" y="2931330"/>
                  <a:pt x="4280421" y="2920647"/>
                  <a:pt x="4264142" y="2920647"/>
                </a:cubicBezTo>
                <a:close/>
                <a:moveTo>
                  <a:pt x="3856942" y="2920647"/>
                </a:moveTo>
                <a:cubicBezTo>
                  <a:pt x="3840663" y="2920647"/>
                  <a:pt x="3826839" y="2931330"/>
                  <a:pt x="3822080" y="2946053"/>
                </a:cubicBezTo>
                <a:cubicBezTo>
                  <a:pt x="3821093" y="2949374"/>
                  <a:pt x="3820554" y="2952845"/>
                  <a:pt x="3820554" y="2956466"/>
                </a:cubicBezTo>
                <a:cubicBezTo>
                  <a:pt x="3820554" y="2976604"/>
                  <a:pt x="3836863" y="2992972"/>
                  <a:pt x="3856942" y="2993092"/>
                </a:cubicBezTo>
                <a:cubicBezTo>
                  <a:pt x="3877020" y="2992942"/>
                  <a:pt x="3893329" y="2976574"/>
                  <a:pt x="3893329" y="2956466"/>
                </a:cubicBezTo>
                <a:cubicBezTo>
                  <a:pt x="3893329" y="2952845"/>
                  <a:pt x="3892790" y="2949344"/>
                  <a:pt x="3891803" y="2946053"/>
                </a:cubicBezTo>
                <a:cubicBezTo>
                  <a:pt x="3887045" y="2931330"/>
                  <a:pt x="3873220" y="2920647"/>
                  <a:pt x="3856942" y="2920647"/>
                </a:cubicBezTo>
                <a:close/>
                <a:moveTo>
                  <a:pt x="3449772" y="2920647"/>
                </a:moveTo>
                <a:cubicBezTo>
                  <a:pt x="3433493" y="2920647"/>
                  <a:pt x="3419669" y="2931330"/>
                  <a:pt x="3414911" y="2946053"/>
                </a:cubicBezTo>
                <a:cubicBezTo>
                  <a:pt x="3413923" y="2949374"/>
                  <a:pt x="3413385" y="2952845"/>
                  <a:pt x="3413385" y="2956466"/>
                </a:cubicBezTo>
                <a:cubicBezTo>
                  <a:pt x="3413385" y="2976604"/>
                  <a:pt x="3429693" y="2992972"/>
                  <a:pt x="3449772" y="2993092"/>
                </a:cubicBezTo>
                <a:cubicBezTo>
                  <a:pt x="3469850" y="2992942"/>
                  <a:pt x="3486159" y="2976574"/>
                  <a:pt x="3486159" y="2956466"/>
                </a:cubicBezTo>
                <a:cubicBezTo>
                  <a:pt x="3486159" y="2952845"/>
                  <a:pt x="3485620" y="2949344"/>
                  <a:pt x="3484632" y="2946053"/>
                </a:cubicBezTo>
                <a:cubicBezTo>
                  <a:pt x="3479875" y="2931330"/>
                  <a:pt x="3466050" y="2920647"/>
                  <a:pt x="3449772" y="2920647"/>
                </a:cubicBezTo>
                <a:close/>
                <a:moveTo>
                  <a:pt x="3042602" y="2920647"/>
                </a:moveTo>
                <a:cubicBezTo>
                  <a:pt x="3026323" y="2920647"/>
                  <a:pt x="3012499" y="2931330"/>
                  <a:pt x="3007741" y="2946053"/>
                </a:cubicBezTo>
                <a:cubicBezTo>
                  <a:pt x="3006753" y="2949374"/>
                  <a:pt x="3006215" y="2952845"/>
                  <a:pt x="3006215" y="2956466"/>
                </a:cubicBezTo>
                <a:cubicBezTo>
                  <a:pt x="3006215" y="2976604"/>
                  <a:pt x="3022523" y="2992972"/>
                  <a:pt x="3042602" y="2993092"/>
                </a:cubicBezTo>
                <a:cubicBezTo>
                  <a:pt x="3062681" y="2992942"/>
                  <a:pt x="3078989" y="2976574"/>
                  <a:pt x="3078989" y="2956466"/>
                </a:cubicBezTo>
                <a:cubicBezTo>
                  <a:pt x="3078989" y="2952845"/>
                  <a:pt x="3078450" y="2949344"/>
                  <a:pt x="3077463" y="2946053"/>
                </a:cubicBezTo>
                <a:cubicBezTo>
                  <a:pt x="3072705" y="2931330"/>
                  <a:pt x="3058880" y="2920647"/>
                  <a:pt x="3042602" y="2920647"/>
                </a:cubicBezTo>
                <a:close/>
                <a:moveTo>
                  <a:pt x="2635402" y="2920647"/>
                </a:moveTo>
                <a:cubicBezTo>
                  <a:pt x="2619124" y="2920647"/>
                  <a:pt x="2605299" y="2931330"/>
                  <a:pt x="2600541" y="2946053"/>
                </a:cubicBezTo>
                <a:cubicBezTo>
                  <a:pt x="2599553" y="2949374"/>
                  <a:pt x="2599015" y="2952845"/>
                  <a:pt x="2599015" y="2956466"/>
                </a:cubicBezTo>
                <a:cubicBezTo>
                  <a:pt x="2599015" y="2976604"/>
                  <a:pt x="2615323" y="2992972"/>
                  <a:pt x="2635402" y="2993092"/>
                </a:cubicBezTo>
                <a:cubicBezTo>
                  <a:pt x="2655481" y="2992942"/>
                  <a:pt x="2671789" y="2976574"/>
                  <a:pt x="2671789" y="2956466"/>
                </a:cubicBezTo>
                <a:cubicBezTo>
                  <a:pt x="2671789" y="2952845"/>
                  <a:pt x="2671250" y="2949344"/>
                  <a:pt x="2670263" y="2946053"/>
                </a:cubicBezTo>
                <a:cubicBezTo>
                  <a:pt x="2665505" y="2931330"/>
                  <a:pt x="2651680" y="2920647"/>
                  <a:pt x="2635402" y="2920647"/>
                </a:cubicBezTo>
                <a:close/>
                <a:moveTo>
                  <a:pt x="2228232" y="2920647"/>
                </a:moveTo>
                <a:cubicBezTo>
                  <a:pt x="2211954" y="2920647"/>
                  <a:pt x="2198129" y="2931330"/>
                  <a:pt x="2193371" y="2946053"/>
                </a:cubicBezTo>
                <a:cubicBezTo>
                  <a:pt x="2192384" y="2949374"/>
                  <a:pt x="2191845" y="2952845"/>
                  <a:pt x="2191845" y="2956466"/>
                </a:cubicBezTo>
                <a:cubicBezTo>
                  <a:pt x="2191845" y="2976604"/>
                  <a:pt x="2208153" y="2992972"/>
                  <a:pt x="2228232" y="2993092"/>
                </a:cubicBezTo>
                <a:cubicBezTo>
                  <a:pt x="2248311" y="2992942"/>
                  <a:pt x="2264619" y="2976574"/>
                  <a:pt x="2264619" y="2956466"/>
                </a:cubicBezTo>
                <a:cubicBezTo>
                  <a:pt x="2264619" y="2952845"/>
                  <a:pt x="2264081" y="2949344"/>
                  <a:pt x="2263093" y="2946053"/>
                </a:cubicBezTo>
                <a:cubicBezTo>
                  <a:pt x="2258335" y="2931330"/>
                  <a:pt x="2244511" y="2920647"/>
                  <a:pt x="2228232" y="2920647"/>
                </a:cubicBezTo>
                <a:close/>
                <a:moveTo>
                  <a:pt x="1821062" y="2920647"/>
                </a:moveTo>
                <a:cubicBezTo>
                  <a:pt x="1804784" y="2920647"/>
                  <a:pt x="1790959" y="2931330"/>
                  <a:pt x="1786201" y="2946053"/>
                </a:cubicBezTo>
                <a:cubicBezTo>
                  <a:pt x="1785214" y="2949374"/>
                  <a:pt x="1784675" y="2952845"/>
                  <a:pt x="1784675" y="2956466"/>
                </a:cubicBezTo>
                <a:cubicBezTo>
                  <a:pt x="1784675" y="2976604"/>
                  <a:pt x="1800983" y="2992972"/>
                  <a:pt x="1821062" y="2993092"/>
                </a:cubicBezTo>
                <a:cubicBezTo>
                  <a:pt x="1841141" y="2992942"/>
                  <a:pt x="1857449" y="2976574"/>
                  <a:pt x="1857449" y="2956466"/>
                </a:cubicBezTo>
                <a:cubicBezTo>
                  <a:pt x="1857449" y="2952845"/>
                  <a:pt x="1856911" y="2949344"/>
                  <a:pt x="1855923" y="2946053"/>
                </a:cubicBezTo>
                <a:cubicBezTo>
                  <a:pt x="1851165" y="2931330"/>
                  <a:pt x="1837341" y="2920647"/>
                  <a:pt x="1821062" y="2920647"/>
                </a:cubicBezTo>
                <a:close/>
                <a:moveTo>
                  <a:pt x="1413862" y="2920647"/>
                </a:moveTo>
                <a:cubicBezTo>
                  <a:pt x="1397584" y="2920647"/>
                  <a:pt x="1383759" y="2931330"/>
                  <a:pt x="1379001" y="2946053"/>
                </a:cubicBezTo>
                <a:cubicBezTo>
                  <a:pt x="1378014" y="2949374"/>
                  <a:pt x="1377475" y="2952845"/>
                  <a:pt x="1377475" y="2956466"/>
                </a:cubicBezTo>
                <a:cubicBezTo>
                  <a:pt x="1377475" y="2976604"/>
                  <a:pt x="1393784" y="2992972"/>
                  <a:pt x="1413862" y="2993092"/>
                </a:cubicBezTo>
                <a:cubicBezTo>
                  <a:pt x="1433941" y="2992942"/>
                  <a:pt x="1450249" y="2976574"/>
                  <a:pt x="1450249" y="2956466"/>
                </a:cubicBezTo>
                <a:cubicBezTo>
                  <a:pt x="1450249" y="2952845"/>
                  <a:pt x="1449711" y="2949344"/>
                  <a:pt x="1448723" y="2946053"/>
                </a:cubicBezTo>
                <a:cubicBezTo>
                  <a:pt x="1443965" y="2931330"/>
                  <a:pt x="1430141" y="2920647"/>
                  <a:pt x="1413862" y="2920647"/>
                </a:cubicBezTo>
                <a:close/>
                <a:moveTo>
                  <a:pt x="1006693" y="2920647"/>
                </a:moveTo>
                <a:cubicBezTo>
                  <a:pt x="990414" y="2920647"/>
                  <a:pt x="976589" y="2931330"/>
                  <a:pt x="971831" y="2946053"/>
                </a:cubicBezTo>
                <a:cubicBezTo>
                  <a:pt x="970844" y="2949374"/>
                  <a:pt x="970305" y="2952845"/>
                  <a:pt x="970305" y="2956466"/>
                </a:cubicBezTo>
                <a:cubicBezTo>
                  <a:pt x="970305" y="2976604"/>
                  <a:pt x="986614" y="2992972"/>
                  <a:pt x="1006693" y="2993092"/>
                </a:cubicBezTo>
                <a:cubicBezTo>
                  <a:pt x="1026771" y="2992942"/>
                  <a:pt x="1043080" y="2976574"/>
                  <a:pt x="1043080" y="2956466"/>
                </a:cubicBezTo>
                <a:cubicBezTo>
                  <a:pt x="1043080" y="2952845"/>
                  <a:pt x="1042541" y="2949344"/>
                  <a:pt x="1041553" y="2946053"/>
                </a:cubicBezTo>
                <a:cubicBezTo>
                  <a:pt x="1036796" y="2931330"/>
                  <a:pt x="1022971" y="2920647"/>
                  <a:pt x="1006693" y="2920647"/>
                </a:cubicBezTo>
                <a:close/>
                <a:moveTo>
                  <a:pt x="599493" y="2920647"/>
                </a:moveTo>
                <a:cubicBezTo>
                  <a:pt x="583214" y="2920647"/>
                  <a:pt x="569390" y="2931330"/>
                  <a:pt x="564632" y="2946053"/>
                </a:cubicBezTo>
                <a:cubicBezTo>
                  <a:pt x="563644" y="2949374"/>
                  <a:pt x="563106" y="2952845"/>
                  <a:pt x="563106" y="2956466"/>
                </a:cubicBezTo>
                <a:cubicBezTo>
                  <a:pt x="563106" y="2976604"/>
                  <a:pt x="579414" y="2992972"/>
                  <a:pt x="599493" y="2993092"/>
                </a:cubicBezTo>
                <a:cubicBezTo>
                  <a:pt x="619571" y="2992942"/>
                  <a:pt x="635880" y="2976574"/>
                  <a:pt x="635880" y="2956466"/>
                </a:cubicBezTo>
                <a:cubicBezTo>
                  <a:pt x="635880" y="2952845"/>
                  <a:pt x="635341" y="2949344"/>
                  <a:pt x="634354" y="2946053"/>
                </a:cubicBezTo>
                <a:cubicBezTo>
                  <a:pt x="629596" y="2931330"/>
                  <a:pt x="615771" y="2920647"/>
                  <a:pt x="599493" y="2920647"/>
                </a:cubicBezTo>
                <a:close/>
                <a:moveTo>
                  <a:pt x="192323" y="2920647"/>
                </a:moveTo>
                <a:cubicBezTo>
                  <a:pt x="176044" y="2920647"/>
                  <a:pt x="162220" y="2931330"/>
                  <a:pt x="157462" y="2946053"/>
                </a:cubicBezTo>
                <a:cubicBezTo>
                  <a:pt x="156474" y="2949374"/>
                  <a:pt x="155936" y="2952845"/>
                  <a:pt x="155936" y="2956466"/>
                </a:cubicBezTo>
                <a:cubicBezTo>
                  <a:pt x="155936" y="2976604"/>
                  <a:pt x="172244" y="2992972"/>
                  <a:pt x="192323" y="2993092"/>
                </a:cubicBezTo>
                <a:cubicBezTo>
                  <a:pt x="212401" y="2992942"/>
                  <a:pt x="228710" y="2976574"/>
                  <a:pt x="228710" y="2956466"/>
                </a:cubicBezTo>
                <a:cubicBezTo>
                  <a:pt x="228710" y="2952845"/>
                  <a:pt x="228171" y="2949344"/>
                  <a:pt x="227184" y="2946053"/>
                </a:cubicBezTo>
                <a:cubicBezTo>
                  <a:pt x="222426" y="2931330"/>
                  <a:pt x="208601" y="2920647"/>
                  <a:pt x="192323" y="2920647"/>
                </a:cubicBezTo>
                <a:close/>
                <a:moveTo>
                  <a:pt x="12000608" y="2920617"/>
                </a:moveTo>
                <a:cubicBezTo>
                  <a:pt x="11984330" y="2920617"/>
                  <a:pt x="11970505" y="2931300"/>
                  <a:pt x="11965748" y="2946023"/>
                </a:cubicBezTo>
                <a:cubicBezTo>
                  <a:pt x="11964760" y="2949344"/>
                  <a:pt x="11964221" y="2952815"/>
                  <a:pt x="11964221" y="2956436"/>
                </a:cubicBezTo>
                <a:cubicBezTo>
                  <a:pt x="11964221" y="2976574"/>
                  <a:pt x="11980530" y="2992942"/>
                  <a:pt x="12000608" y="2993062"/>
                </a:cubicBezTo>
                <a:cubicBezTo>
                  <a:pt x="12020687" y="2992913"/>
                  <a:pt x="12036996" y="2976544"/>
                  <a:pt x="12036996" y="2956436"/>
                </a:cubicBezTo>
                <a:cubicBezTo>
                  <a:pt x="12036996" y="2952815"/>
                  <a:pt x="12036457" y="2949314"/>
                  <a:pt x="12035469" y="2946023"/>
                </a:cubicBezTo>
                <a:cubicBezTo>
                  <a:pt x="12030712" y="2931300"/>
                  <a:pt x="12016886" y="2920617"/>
                  <a:pt x="12000608" y="2920617"/>
                </a:cubicBezTo>
                <a:close/>
                <a:moveTo>
                  <a:pt x="11593438" y="2920617"/>
                </a:moveTo>
                <a:cubicBezTo>
                  <a:pt x="11577160" y="2920617"/>
                  <a:pt x="11563336" y="2931300"/>
                  <a:pt x="11558578" y="2946023"/>
                </a:cubicBezTo>
                <a:cubicBezTo>
                  <a:pt x="11557590" y="2949344"/>
                  <a:pt x="11557051" y="2952815"/>
                  <a:pt x="11557051" y="2956436"/>
                </a:cubicBezTo>
                <a:cubicBezTo>
                  <a:pt x="11557051" y="2976574"/>
                  <a:pt x="11573360" y="2992942"/>
                  <a:pt x="11593438" y="2993062"/>
                </a:cubicBezTo>
                <a:cubicBezTo>
                  <a:pt x="11613517" y="2992913"/>
                  <a:pt x="11629826" y="2976544"/>
                  <a:pt x="11629826" y="2956436"/>
                </a:cubicBezTo>
                <a:cubicBezTo>
                  <a:pt x="11629826" y="2952815"/>
                  <a:pt x="11629287" y="2949314"/>
                  <a:pt x="11628300" y="2946023"/>
                </a:cubicBezTo>
                <a:cubicBezTo>
                  <a:pt x="11623541" y="2931300"/>
                  <a:pt x="11609717" y="2920617"/>
                  <a:pt x="11593438" y="2920617"/>
                </a:cubicBezTo>
                <a:close/>
                <a:moveTo>
                  <a:pt x="11186239" y="2920617"/>
                </a:moveTo>
                <a:cubicBezTo>
                  <a:pt x="11169960" y="2920617"/>
                  <a:pt x="11156136" y="2931300"/>
                  <a:pt x="11151377" y="2946023"/>
                </a:cubicBezTo>
                <a:cubicBezTo>
                  <a:pt x="11150390" y="2949344"/>
                  <a:pt x="11149851" y="2952815"/>
                  <a:pt x="11149851" y="2956436"/>
                </a:cubicBezTo>
                <a:cubicBezTo>
                  <a:pt x="11149851" y="2976574"/>
                  <a:pt x="11166160" y="2992942"/>
                  <a:pt x="11186239" y="2993062"/>
                </a:cubicBezTo>
                <a:cubicBezTo>
                  <a:pt x="11206317" y="2992913"/>
                  <a:pt x="11222626" y="2976544"/>
                  <a:pt x="11222626" y="2956436"/>
                </a:cubicBezTo>
                <a:cubicBezTo>
                  <a:pt x="11222626" y="2952815"/>
                  <a:pt x="11222087" y="2949314"/>
                  <a:pt x="11221100" y="2946023"/>
                </a:cubicBezTo>
                <a:cubicBezTo>
                  <a:pt x="11216341" y="2931300"/>
                  <a:pt x="11202517" y="2920617"/>
                  <a:pt x="11186239" y="2920617"/>
                </a:cubicBezTo>
                <a:close/>
                <a:moveTo>
                  <a:pt x="10779069" y="2920617"/>
                </a:moveTo>
                <a:cubicBezTo>
                  <a:pt x="10762791" y="2920617"/>
                  <a:pt x="10748965" y="2931300"/>
                  <a:pt x="10744208" y="2946023"/>
                </a:cubicBezTo>
                <a:cubicBezTo>
                  <a:pt x="10743220" y="2949344"/>
                  <a:pt x="10742682" y="2952815"/>
                  <a:pt x="10742682" y="2956436"/>
                </a:cubicBezTo>
                <a:cubicBezTo>
                  <a:pt x="10742682" y="2976574"/>
                  <a:pt x="10758990" y="2992942"/>
                  <a:pt x="10779069" y="2993062"/>
                </a:cubicBezTo>
                <a:cubicBezTo>
                  <a:pt x="10799147" y="2992913"/>
                  <a:pt x="10815456" y="2976544"/>
                  <a:pt x="10815456" y="2956436"/>
                </a:cubicBezTo>
                <a:cubicBezTo>
                  <a:pt x="10815456" y="2952815"/>
                  <a:pt x="10814917" y="2949314"/>
                  <a:pt x="10813929" y="2946023"/>
                </a:cubicBezTo>
                <a:cubicBezTo>
                  <a:pt x="10809172" y="2931300"/>
                  <a:pt x="10795347" y="2920617"/>
                  <a:pt x="10779069" y="2920617"/>
                </a:cubicBezTo>
                <a:close/>
                <a:moveTo>
                  <a:pt x="10371899" y="2920617"/>
                </a:moveTo>
                <a:cubicBezTo>
                  <a:pt x="10355620" y="2920617"/>
                  <a:pt x="10341795" y="2931300"/>
                  <a:pt x="10337038" y="2946023"/>
                </a:cubicBezTo>
                <a:cubicBezTo>
                  <a:pt x="10336050" y="2949344"/>
                  <a:pt x="10335512" y="2952815"/>
                  <a:pt x="10335512" y="2956436"/>
                </a:cubicBezTo>
                <a:cubicBezTo>
                  <a:pt x="10335512" y="2976574"/>
                  <a:pt x="10351820" y="2992942"/>
                  <a:pt x="10371899" y="2993062"/>
                </a:cubicBezTo>
                <a:cubicBezTo>
                  <a:pt x="10391977" y="2992913"/>
                  <a:pt x="10408286" y="2976544"/>
                  <a:pt x="10408286" y="2956436"/>
                </a:cubicBezTo>
                <a:cubicBezTo>
                  <a:pt x="10408286" y="2952815"/>
                  <a:pt x="10407747" y="2949314"/>
                  <a:pt x="10406760" y="2946023"/>
                </a:cubicBezTo>
                <a:cubicBezTo>
                  <a:pt x="10402002" y="2931300"/>
                  <a:pt x="10388177" y="2920617"/>
                  <a:pt x="10371899" y="2920617"/>
                </a:cubicBezTo>
                <a:close/>
                <a:moveTo>
                  <a:pt x="11762806" y="2868760"/>
                </a:moveTo>
                <a:lnTo>
                  <a:pt x="11642872" y="2938003"/>
                </a:lnTo>
                <a:cubicBezTo>
                  <a:pt x="11645056" y="2943778"/>
                  <a:pt x="11646314" y="2949972"/>
                  <a:pt x="11646314" y="2956496"/>
                </a:cubicBezTo>
                <a:cubicBezTo>
                  <a:pt x="11646314" y="2960386"/>
                  <a:pt x="11645834" y="2964126"/>
                  <a:pt x="11645026" y="2967777"/>
                </a:cubicBezTo>
                <a:cubicBezTo>
                  <a:pt x="11644966" y="2968046"/>
                  <a:pt x="11644877" y="2968345"/>
                  <a:pt x="11644817" y="2968615"/>
                </a:cubicBezTo>
                <a:cubicBezTo>
                  <a:pt x="11644578" y="2969572"/>
                  <a:pt x="11644338" y="2970530"/>
                  <a:pt x="11644069" y="2971458"/>
                </a:cubicBezTo>
                <a:cubicBezTo>
                  <a:pt x="11643680" y="2972834"/>
                  <a:pt x="11643231" y="2974211"/>
                  <a:pt x="11642722" y="2975557"/>
                </a:cubicBezTo>
                <a:lnTo>
                  <a:pt x="11649665" y="2979567"/>
                </a:lnTo>
                <a:lnTo>
                  <a:pt x="11660946" y="2986090"/>
                </a:lnTo>
                <a:cubicBezTo>
                  <a:pt x="11745300" y="2939230"/>
                  <a:pt x="11848746" y="2939230"/>
                  <a:pt x="11933101" y="2986090"/>
                </a:cubicBezTo>
                <a:lnTo>
                  <a:pt x="11951324" y="2975557"/>
                </a:lnTo>
                <a:cubicBezTo>
                  <a:pt x="11950816" y="2974211"/>
                  <a:pt x="11950366" y="2972864"/>
                  <a:pt x="11949978" y="2971458"/>
                </a:cubicBezTo>
                <a:cubicBezTo>
                  <a:pt x="11949708" y="2970530"/>
                  <a:pt x="11949499" y="2969572"/>
                  <a:pt x="11949260" y="2968615"/>
                </a:cubicBezTo>
                <a:cubicBezTo>
                  <a:pt x="11949200" y="2968315"/>
                  <a:pt x="11949110" y="2968046"/>
                  <a:pt x="11949050" y="2967747"/>
                </a:cubicBezTo>
                <a:lnTo>
                  <a:pt x="11947765" y="2956485"/>
                </a:lnTo>
                <a:lnTo>
                  <a:pt x="11951204" y="2938003"/>
                </a:lnTo>
                <a:lnTo>
                  <a:pt x="11831271" y="2868760"/>
                </a:lnTo>
                <a:cubicBezTo>
                  <a:pt x="11823101" y="2878395"/>
                  <a:pt x="11810893" y="2884529"/>
                  <a:pt x="11797278" y="2884529"/>
                </a:cubicBezTo>
                <a:cubicBezTo>
                  <a:pt x="11797188" y="2884529"/>
                  <a:pt x="11797128" y="2884529"/>
                  <a:pt x="11797038" y="2884529"/>
                </a:cubicBezTo>
                <a:cubicBezTo>
                  <a:pt x="11796948" y="2884529"/>
                  <a:pt x="11796888" y="2884529"/>
                  <a:pt x="11796799" y="2884529"/>
                </a:cubicBezTo>
                <a:cubicBezTo>
                  <a:pt x="11783184" y="2884529"/>
                  <a:pt x="11771005" y="2878395"/>
                  <a:pt x="11762806" y="2868760"/>
                </a:cubicBezTo>
                <a:close/>
                <a:moveTo>
                  <a:pt x="10948436" y="2868730"/>
                </a:moveTo>
                <a:lnTo>
                  <a:pt x="10828503" y="2937973"/>
                </a:lnTo>
                <a:cubicBezTo>
                  <a:pt x="10830687" y="2943748"/>
                  <a:pt x="10831943" y="2949942"/>
                  <a:pt x="10831943" y="2956466"/>
                </a:cubicBezTo>
                <a:cubicBezTo>
                  <a:pt x="10831943" y="2960356"/>
                  <a:pt x="10831465" y="2964097"/>
                  <a:pt x="10830657" y="2967747"/>
                </a:cubicBezTo>
                <a:cubicBezTo>
                  <a:pt x="10830597" y="2968016"/>
                  <a:pt x="10830507" y="2968315"/>
                  <a:pt x="10830447" y="2968585"/>
                </a:cubicBezTo>
                <a:cubicBezTo>
                  <a:pt x="10830208" y="2969542"/>
                  <a:pt x="10829969" y="2970500"/>
                  <a:pt x="10829699" y="2971428"/>
                </a:cubicBezTo>
                <a:cubicBezTo>
                  <a:pt x="10829311" y="2972804"/>
                  <a:pt x="10828861" y="2974181"/>
                  <a:pt x="10828353" y="2975527"/>
                </a:cubicBezTo>
                <a:lnTo>
                  <a:pt x="10835295" y="2979537"/>
                </a:lnTo>
                <a:lnTo>
                  <a:pt x="10846576" y="2986060"/>
                </a:lnTo>
                <a:cubicBezTo>
                  <a:pt x="10930931" y="2939200"/>
                  <a:pt x="11034377" y="2939200"/>
                  <a:pt x="11118731" y="2986060"/>
                </a:cubicBezTo>
                <a:lnTo>
                  <a:pt x="11136955" y="2975527"/>
                </a:lnTo>
                <a:cubicBezTo>
                  <a:pt x="11136446" y="2974181"/>
                  <a:pt x="11135997" y="2972834"/>
                  <a:pt x="11135608" y="2971428"/>
                </a:cubicBezTo>
                <a:cubicBezTo>
                  <a:pt x="11135339" y="2970500"/>
                  <a:pt x="11135129" y="2969542"/>
                  <a:pt x="11134890" y="2968585"/>
                </a:cubicBezTo>
                <a:cubicBezTo>
                  <a:pt x="11134830" y="2968315"/>
                  <a:pt x="11134741" y="2968046"/>
                  <a:pt x="11134681" y="2967747"/>
                </a:cubicBezTo>
                <a:cubicBezTo>
                  <a:pt x="11133873" y="2964097"/>
                  <a:pt x="11133393" y="2960356"/>
                  <a:pt x="11133393" y="2956466"/>
                </a:cubicBezTo>
                <a:cubicBezTo>
                  <a:pt x="11133393" y="2949942"/>
                  <a:pt x="11134651" y="2943748"/>
                  <a:pt x="11136835" y="2937973"/>
                </a:cubicBezTo>
                <a:lnTo>
                  <a:pt x="11016901" y="2868730"/>
                </a:lnTo>
                <a:cubicBezTo>
                  <a:pt x="11008732" y="2878365"/>
                  <a:pt x="10996523" y="2884500"/>
                  <a:pt x="10982908" y="2884500"/>
                </a:cubicBezTo>
                <a:cubicBezTo>
                  <a:pt x="10982819" y="2884500"/>
                  <a:pt x="10982759" y="2884500"/>
                  <a:pt x="10982669" y="2884500"/>
                </a:cubicBezTo>
                <a:cubicBezTo>
                  <a:pt x="10982579" y="2884500"/>
                  <a:pt x="10982519" y="2884500"/>
                  <a:pt x="10982429" y="2884500"/>
                </a:cubicBezTo>
                <a:cubicBezTo>
                  <a:pt x="10968814" y="2884500"/>
                  <a:pt x="10956635" y="2878365"/>
                  <a:pt x="10948436" y="2868730"/>
                </a:cubicBezTo>
                <a:close/>
                <a:moveTo>
                  <a:pt x="10134006" y="2868730"/>
                </a:moveTo>
                <a:lnTo>
                  <a:pt x="10014073" y="2937973"/>
                </a:lnTo>
                <a:cubicBezTo>
                  <a:pt x="10016258" y="2943748"/>
                  <a:pt x="10017514" y="2949942"/>
                  <a:pt x="10017514" y="2956466"/>
                </a:cubicBezTo>
                <a:cubicBezTo>
                  <a:pt x="10017514" y="2960356"/>
                  <a:pt x="10017036" y="2964097"/>
                  <a:pt x="10016228" y="2967747"/>
                </a:cubicBezTo>
                <a:cubicBezTo>
                  <a:pt x="10016168" y="2968016"/>
                  <a:pt x="10016078" y="2968315"/>
                  <a:pt x="10016018" y="2968585"/>
                </a:cubicBezTo>
                <a:cubicBezTo>
                  <a:pt x="10015808" y="2969542"/>
                  <a:pt x="10015569" y="2970500"/>
                  <a:pt x="10015300" y="2971428"/>
                </a:cubicBezTo>
                <a:cubicBezTo>
                  <a:pt x="10014910" y="2972804"/>
                  <a:pt x="10014462" y="2974181"/>
                  <a:pt x="10013953" y="2975527"/>
                </a:cubicBezTo>
                <a:lnTo>
                  <a:pt x="10020895" y="2979537"/>
                </a:lnTo>
                <a:lnTo>
                  <a:pt x="10032176" y="2986060"/>
                </a:lnTo>
                <a:cubicBezTo>
                  <a:pt x="10116531" y="2939200"/>
                  <a:pt x="10219977" y="2939200"/>
                  <a:pt x="10304332" y="2986060"/>
                </a:cubicBezTo>
                <a:lnTo>
                  <a:pt x="10322555" y="2975527"/>
                </a:lnTo>
                <a:cubicBezTo>
                  <a:pt x="10322046" y="2974181"/>
                  <a:pt x="10321597" y="2972834"/>
                  <a:pt x="10321208" y="2971428"/>
                </a:cubicBezTo>
                <a:cubicBezTo>
                  <a:pt x="10320939" y="2970500"/>
                  <a:pt x="10320730" y="2969542"/>
                  <a:pt x="10320490" y="2968585"/>
                </a:cubicBezTo>
                <a:cubicBezTo>
                  <a:pt x="10320430" y="2968315"/>
                  <a:pt x="10320340" y="2968046"/>
                  <a:pt x="10320281" y="2967747"/>
                </a:cubicBezTo>
                <a:cubicBezTo>
                  <a:pt x="10319473" y="2964097"/>
                  <a:pt x="10318994" y="2960356"/>
                  <a:pt x="10318994" y="2956466"/>
                </a:cubicBezTo>
                <a:cubicBezTo>
                  <a:pt x="10318994" y="2949942"/>
                  <a:pt x="10320251" y="2943748"/>
                  <a:pt x="10322435" y="2937973"/>
                </a:cubicBezTo>
                <a:lnTo>
                  <a:pt x="10202502" y="2868730"/>
                </a:lnTo>
                <a:cubicBezTo>
                  <a:pt x="10194333" y="2878365"/>
                  <a:pt x="10182124" y="2884500"/>
                  <a:pt x="10168508" y="2884500"/>
                </a:cubicBezTo>
                <a:cubicBezTo>
                  <a:pt x="10168418" y="2884500"/>
                  <a:pt x="10168359" y="2884500"/>
                  <a:pt x="10168269" y="2884500"/>
                </a:cubicBezTo>
                <a:cubicBezTo>
                  <a:pt x="10168180" y="2884500"/>
                  <a:pt x="10168120" y="2884500"/>
                  <a:pt x="10168030" y="2884500"/>
                </a:cubicBezTo>
                <a:cubicBezTo>
                  <a:pt x="10154414" y="2884500"/>
                  <a:pt x="10142235" y="2878365"/>
                  <a:pt x="10134036" y="2868730"/>
                </a:cubicBezTo>
                <a:close/>
                <a:moveTo>
                  <a:pt x="9726866" y="2868730"/>
                </a:moveTo>
                <a:lnTo>
                  <a:pt x="9726879" y="2868740"/>
                </a:lnTo>
                <a:lnTo>
                  <a:pt x="9606963" y="2937973"/>
                </a:lnTo>
                <a:cubicBezTo>
                  <a:pt x="9609147" y="2943748"/>
                  <a:pt x="9610404" y="2949942"/>
                  <a:pt x="9610404" y="2956466"/>
                </a:cubicBezTo>
                <a:cubicBezTo>
                  <a:pt x="9610404" y="2960356"/>
                  <a:pt x="9609925" y="2964097"/>
                  <a:pt x="9609117" y="2967747"/>
                </a:cubicBezTo>
                <a:cubicBezTo>
                  <a:pt x="9609058" y="2968016"/>
                  <a:pt x="9608968" y="2968315"/>
                  <a:pt x="9608908" y="2968585"/>
                </a:cubicBezTo>
                <a:cubicBezTo>
                  <a:pt x="9608668" y="2969542"/>
                  <a:pt x="9608429" y="2970500"/>
                  <a:pt x="9608160" y="2971428"/>
                </a:cubicBezTo>
                <a:cubicBezTo>
                  <a:pt x="9607771" y="2972804"/>
                  <a:pt x="9607322" y="2974181"/>
                  <a:pt x="9606813" y="2975527"/>
                </a:cubicBezTo>
                <a:lnTo>
                  <a:pt x="9613756" y="2979537"/>
                </a:lnTo>
                <a:lnTo>
                  <a:pt x="9625037" y="2986060"/>
                </a:lnTo>
                <a:cubicBezTo>
                  <a:pt x="9709391" y="2939200"/>
                  <a:pt x="9812837" y="2939200"/>
                  <a:pt x="9897192" y="2986060"/>
                </a:cubicBezTo>
                <a:lnTo>
                  <a:pt x="9915415" y="2975527"/>
                </a:lnTo>
                <a:cubicBezTo>
                  <a:pt x="9914906" y="2974181"/>
                  <a:pt x="9914458" y="2972834"/>
                  <a:pt x="9914068" y="2971428"/>
                </a:cubicBezTo>
                <a:cubicBezTo>
                  <a:pt x="9913769" y="2970500"/>
                  <a:pt x="9913560" y="2969542"/>
                  <a:pt x="9913320" y="2968585"/>
                </a:cubicBezTo>
                <a:cubicBezTo>
                  <a:pt x="9913260" y="2968315"/>
                  <a:pt x="9913170" y="2968016"/>
                  <a:pt x="9913111" y="2967747"/>
                </a:cubicBezTo>
                <a:cubicBezTo>
                  <a:pt x="9912303" y="2964097"/>
                  <a:pt x="9911824" y="2960356"/>
                  <a:pt x="9911824" y="2956466"/>
                </a:cubicBezTo>
                <a:cubicBezTo>
                  <a:pt x="9911824" y="2949942"/>
                  <a:pt x="9913081" y="2943748"/>
                  <a:pt x="9915266" y="2937973"/>
                </a:cubicBezTo>
                <a:lnTo>
                  <a:pt x="9795332" y="2868730"/>
                </a:lnTo>
                <a:cubicBezTo>
                  <a:pt x="9787163" y="2878365"/>
                  <a:pt x="9774954" y="2884500"/>
                  <a:pt x="9761338" y="2884500"/>
                </a:cubicBezTo>
                <a:cubicBezTo>
                  <a:pt x="9761249" y="2884500"/>
                  <a:pt x="9761189" y="2884500"/>
                  <a:pt x="9761099" y="2884500"/>
                </a:cubicBezTo>
                <a:cubicBezTo>
                  <a:pt x="9761010" y="2884500"/>
                  <a:pt x="9760950" y="2884500"/>
                  <a:pt x="9760860" y="2884500"/>
                </a:cubicBezTo>
                <a:cubicBezTo>
                  <a:pt x="9754052" y="2884500"/>
                  <a:pt x="9747603" y="2882966"/>
                  <a:pt x="9741832" y="2880228"/>
                </a:cubicBezTo>
                <a:lnTo>
                  <a:pt x="9726879" y="2868740"/>
                </a:lnTo>
                <a:lnTo>
                  <a:pt x="9726896" y="2868730"/>
                </a:lnTo>
                <a:close/>
                <a:moveTo>
                  <a:pt x="8912497" y="2868730"/>
                </a:moveTo>
                <a:lnTo>
                  <a:pt x="8912510" y="2868740"/>
                </a:lnTo>
                <a:lnTo>
                  <a:pt x="8792593" y="2937973"/>
                </a:lnTo>
                <a:cubicBezTo>
                  <a:pt x="8794777" y="2943748"/>
                  <a:pt x="8796035" y="2949942"/>
                  <a:pt x="8796035" y="2956466"/>
                </a:cubicBezTo>
                <a:cubicBezTo>
                  <a:pt x="8796035" y="2960356"/>
                  <a:pt x="8795555" y="2964097"/>
                  <a:pt x="8794747" y="2967747"/>
                </a:cubicBezTo>
                <a:cubicBezTo>
                  <a:pt x="8794688" y="2968016"/>
                  <a:pt x="8794598" y="2968315"/>
                  <a:pt x="8794538" y="2968585"/>
                </a:cubicBezTo>
                <a:cubicBezTo>
                  <a:pt x="8794299" y="2969542"/>
                  <a:pt x="8794059" y="2970500"/>
                  <a:pt x="8793790" y="2971428"/>
                </a:cubicBezTo>
                <a:cubicBezTo>
                  <a:pt x="8793401" y="2972804"/>
                  <a:pt x="8792952" y="2974181"/>
                  <a:pt x="8792444" y="2975527"/>
                </a:cubicBezTo>
                <a:lnTo>
                  <a:pt x="8799386" y="2979537"/>
                </a:lnTo>
                <a:lnTo>
                  <a:pt x="8810667" y="2986060"/>
                </a:lnTo>
                <a:cubicBezTo>
                  <a:pt x="8895021" y="2939200"/>
                  <a:pt x="8998467" y="2939200"/>
                  <a:pt x="9082822" y="2986060"/>
                </a:cubicBezTo>
                <a:lnTo>
                  <a:pt x="9101045" y="2975527"/>
                </a:lnTo>
                <a:cubicBezTo>
                  <a:pt x="9100537" y="2974181"/>
                  <a:pt x="9100087" y="2972834"/>
                  <a:pt x="9099699" y="2971428"/>
                </a:cubicBezTo>
                <a:cubicBezTo>
                  <a:pt x="9099399" y="2970500"/>
                  <a:pt x="9099190" y="2969542"/>
                  <a:pt x="9098951" y="2968585"/>
                </a:cubicBezTo>
                <a:cubicBezTo>
                  <a:pt x="9098891" y="2968315"/>
                  <a:pt x="9098801" y="2968016"/>
                  <a:pt x="9098741" y="2967747"/>
                </a:cubicBezTo>
                <a:cubicBezTo>
                  <a:pt x="9097933" y="2964097"/>
                  <a:pt x="9097455" y="2960356"/>
                  <a:pt x="9097455" y="2956466"/>
                </a:cubicBezTo>
                <a:cubicBezTo>
                  <a:pt x="9097455" y="2949942"/>
                  <a:pt x="9098711" y="2943748"/>
                  <a:pt x="9100895" y="2937973"/>
                </a:cubicBezTo>
                <a:lnTo>
                  <a:pt x="8980962" y="2868730"/>
                </a:lnTo>
                <a:cubicBezTo>
                  <a:pt x="8972793" y="2878365"/>
                  <a:pt x="8960584" y="2884500"/>
                  <a:pt x="8946969" y="2884500"/>
                </a:cubicBezTo>
                <a:cubicBezTo>
                  <a:pt x="8946879" y="2884500"/>
                  <a:pt x="8946819" y="2884500"/>
                  <a:pt x="8946729" y="2884500"/>
                </a:cubicBezTo>
                <a:cubicBezTo>
                  <a:pt x="8946639" y="2884500"/>
                  <a:pt x="8946580" y="2884500"/>
                  <a:pt x="8946490" y="2884500"/>
                </a:cubicBezTo>
                <a:cubicBezTo>
                  <a:pt x="8939682" y="2884500"/>
                  <a:pt x="8933234" y="2882966"/>
                  <a:pt x="8927463" y="2880228"/>
                </a:cubicBezTo>
                <a:lnTo>
                  <a:pt x="8912510" y="2868740"/>
                </a:lnTo>
                <a:lnTo>
                  <a:pt x="8912527" y="2868730"/>
                </a:lnTo>
                <a:close/>
                <a:moveTo>
                  <a:pt x="8098128" y="2868730"/>
                </a:moveTo>
                <a:lnTo>
                  <a:pt x="8098128" y="2868760"/>
                </a:lnTo>
                <a:lnTo>
                  <a:pt x="7978194" y="2938003"/>
                </a:lnTo>
                <a:cubicBezTo>
                  <a:pt x="7980378" y="2943778"/>
                  <a:pt x="7981635" y="2949972"/>
                  <a:pt x="7981635" y="2956496"/>
                </a:cubicBezTo>
                <a:cubicBezTo>
                  <a:pt x="7981635" y="2960386"/>
                  <a:pt x="7981156" y="2964126"/>
                  <a:pt x="7980348" y="2967777"/>
                </a:cubicBezTo>
                <a:cubicBezTo>
                  <a:pt x="7980288" y="2968046"/>
                  <a:pt x="7980199" y="2968345"/>
                  <a:pt x="7980139" y="2968615"/>
                </a:cubicBezTo>
                <a:cubicBezTo>
                  <a:pt x="7979900" y="2969572"/>
                  <a:pt x="7979660" y="2970530"/>
                  <a:pt x="7979391" y="2971458"/>
                </a:cubicBezTo>
                <a:cubicBezTo>
                  <a:pt x="7979002" y="2972834"/>
                  <a:pt x="7978553" y="2974211"/>
                  <a:pt x="7978044" y="2975557"/>
                </a:cubicBezTo>
                <a:lnTo>
                  <a:pt x="7984987" y="2979567"/>
                </a:lnTo>
                <a:lnTo>
                  <a:pt x="7996268" y="2986090"/>
                </a:lnTo>
                <a:cubicBezTo>
                  <a:pt x="8080622" y="2939230"/>
                  <a:pt x="8184068" y="2939230"/>
                  <a:pt x="8268422" y="2986090"/>
                </a:cubicBezTo>
                <a:lnTo>
                  <a:pt x="8286646" y="2975557"/>
                </a:lnTo>
                <a:cubicBezTo>
                  <a:pt x="8286137" y="2974211"/>
                  <a:pt x="8285688" y="2972864"/>
                  <a:pt x="8285299" y="2971458"/>
                </a:cubicBezTo>
                <a:cubicBezTo>
                  <a:pt x="8285030" y="2970530"/>
                  <a:pt x="8284820" y="2969572"/>
                  <a:pt x="8284581" y="2968615"/>
                </a:cubicBezTo>
                <a:cubicBezTo>
                  <a:pt x="8284521" y="2968315"/>
                  <a:pt x="8284432" y="2968046"/>
                  <a:pt x="8284372" y="2967747"/>
                </a:cubicBezTo>
                <a:cubicBezTo>
                  <a:pt x="8283564" y="2964097"/>
                  <a:pt x="8283084" y="2960356"/>
                  <a:pt x="8283084" y="2956466"/>
                </a:cubicBezTo>
                <a:cubicBezTo>
                  <a:pt x="8283084" y="2949942"/>
                  <a:pt x="8284342" y="2943748"/>
                  <a:pt x="8286526" y="2937973"/>
                </a:cubicBezTo>
                <a:lnTo>
                  <a:pt x="8166592" y="2868730"/>
                </a:lnTo>
                <a:cubicBezTo>
                  <a:pt x="8158423" y="2878365"/>
                  <a:pt x="8146214" y="2884500"/>
                  <a:pt x="8132599" y="2884500"/>
                </a:cubicBezTo>
                <a:cubicBezTo>
                  <a:pt x="8132510" y="2884500"/>
                  <a:pt x="8132450" y="2884500"/>
                  <a:pt x="8132360" y="2884500"/>
                </a:cubicBezTo>
                <a:cubicBezTo>
                  <a:pt x="8132270" y="2884500"/>
                  <a:pt x="8132210" y="2884500"/>
                  <a:pt x="8132120" y="2884500"/>
                </a:cubicBezTo>
                <a:cubicBezTo>
                  <a:pt x="8118505" y="2884500"/>
                  <a:pt x="8106327" y="2878365"/>
                  <a:pt x="8098128" y="2868730"/>
                </a:cubicBezTo>
                <a:close/>
                <a:moveTo>
                  <a:pt x="7283758" y="2868730"/>
                </a:moveTo>
                <a:lnTo>
                  <a:pt x="7163824" y="2937973"/>
                </a:lnTo>
                <a:cubicBezTo>
                  <a:pt x="7166009" y="2943748"/>
                  <a:pt x="7167265" y="2949942"/>
                  <a:pt x="7167265" y="2956466"/>
                </a:cubicBezTo>
                <a:cubicBezTo>
                  <a:pt x="7167265" y="2960356"/>
                  <a:pt x="7166787" y="2964097"/>
                  <a:pt x="7165979" y="2967747"/>
                </a:cubicBezTo>
                <a:cubicBezTo>
                  <a:pt x="7165919" y="2968016"/>
                  <a:pt x="7165829" y="2968315"/>
                  <a:pt x="7165769" y="2968585"/>
                </a:cubicBezTo>
                <a:cubicBezTo>
                  <a:pt x="7165530" y="2969542"/>
                  <a:pt x="7165291" y="2970500"/>
                  <a:pt x="7165021" y="2971428"/>
                </a:cubicBezTo>
                <a:cubicBezTo>
                  <a:pt x="7164632" y="2972804"/>
                  <a:pt x="7164183" y="2974181"/>
                  <a:pt x="7163675" y="2975527"/>
                </a:cubicBezTo>
                <a:lnTo>
                  <a:pt x="7170617" y="2979537"/>
                </a:lnTo>
                <a:lnTo>
                  <a:pt x="7181898" y="2986060"/>
                </a:lnTo>
                <a:cubicBezTo>
                  <a:pt x="7266253" y="2939200"/>
                  <a:pt x="7369698" y="2939200"/>
                  <a:pt x="7454053" y="2986060"/>
                </a:cubicBezTo>
                <a:lnTo>
                  <a:pt x="7472276" y="2975527"/>
                </a:lnTo>
                <a:cubicBezTo>
                  <a:pt x="7471768" y="2974181"/>
                  <a:pt x="7471319" y="2972834"/>
                  <a:pt x="7470930" y="2971428"/>
                </a:cubicBezTo>
                <a:cubicBezTo>
                  <a:pt x="7470660" y="2970500"/>
                  <a:pt x="7470451" y="2969542"/>
                  <a:pt x="7470211" y="2968585"/>
                </a:cubicBezTo>
                <a:cubicBezTo>
                  <a:pt x="7470152" y="2968315"/>
                  <a:pt x="7470062" y="2968046"/>
                  <a:pt x="7470002" y="2967747"/>
                </a:cubicBezTo>
                <a:cubicBezTo>
                  <a:pt x="7469194" y="2964097"/>
                  <a:pt x="7468715" y="2960356"/>
                  <a:pt x="7468715" y="2956466"/>
                </a:cubicBezTo>
                <a:cubicBezTo>
                  <a:pt x="7468715" y="2949942"/>
                  <a:pt x="7469972" y="2943748"/>
                  <a:pt x="7472156" y="2937973"/>
                </a:cubicBezTo>
                <a:lnTo>
                  <a:pt x="7352223" y="2868730"/>
                </a:lnTo>
                <a:cubicBezTo>
                  <a:pt x="7344054" y="2878365"/>
                  <a:pt x="7331845" y="2884500"/>
                  <a:pt x="7318230" y="2884500"/>
                </a:cubicBezTo>
                <a:cubicBezTo>
                  <a:pt x="7318140" y="2884500"/>
                  <a:pt x="7318080" y="2884500"/>
                  <a:pt x="7317991" y="2884500"/>
                </a:cubicBezTo>
                <a:cubicBezTo>
                  <a:pt x="7317901" y="2884500"/>
                  <a:pt x="7317841" y="2884500"/>
                  <a:pt x="7317751" y="2884500"/>
                </a:cubicBezTo>
                <a:cubicBezTo>
                  <a:pt x="7304136" y="2884500"/>
                  <a:pt x="7291957" y="2878365"/>
                  <a:pt x="7283758" y="2868730"/>
                </a:cubicBezTo>
                <a:close/>
                <a:moveTo>
                  <a:pt x="6469358" y="2868730"/>
                </a:moveTo>
                <a:lnTo>
                  <a:pt x="6349424" y="2937973"/>
                </a:lnTo>
                <a:cubicBezTo>
                  <a:pt x="6351609" y="2943748"/>
                  <a:pt x="6352866" y="2949942"/>
                  <a:pt x="6352866" y="2956466"/>
                </a:cubicBezTo>
                <a:cubicBezTo>
                  <a:pt x="6352866" y="2960356"/>
                  <a:pt x="6352387" y="2964097"/>
                  <a:pt x="6351579" y="2967747"/>
                </a:cubicBezTo>
                <a:cubicBezTo>
                  <a:pt x="6351519" y="2968016"/>
                  <a:pt x="6351430" y="2968315"/>
                  <a:pt x="6351370" y="2968585"/>
                </a:cubicBezTo>
                <a:cubicBezTo>
                  <a:pt x="6351160" y="2969542"/>
                  <a:pt x="6350921" y="2970500"/>
                  <a:pt x="6350652" y="2971428"/>
                </a:cubicBezTo>
                <a:cubicBezTo>
                  <a:pt x="6350262" y="2972804"/>
                  <a:pt x="6349814" y="2974181"/>
                  <a:pt x="6349305" y="2975527"/>
                </a:cubicBezTo>
                <a:lnTo>
                  <a:pt x="6356247" y="2979537"/>
                </a:lnTo>
                <a:lnTo>
                  <a:pt x="6367528" y="2986060"/>
                </a:lnTo>
                <a:cubicBezTo>
                  <a:pt x="6451883" y="2939200"/>
                  <a:pt x="6555329" y="2939200"/>
                  <a:pt x="6639683" y="2986060"/>
                </a:cubicBezTo>
                <a:lnTo>
                  <a:pt x="6657907" y="2975527"/>
                </a:lnTo>
                <a:cubicBezTo>
                  <a:pt x="6657398" y="2974181"/>
                  <a:pt x="6656949" y="2972834"/>
                  <a:pt x="6656560" y="2971428"/>
                </a:cubicBezTo>
                <a:cubicBezTo>
                  <a:pt x="6656291" y="2970500"/>
                  <a:pt x="6656081" y="2969542"/>
                  <a:pt x="6655842" y="2968585"/>
                </a:cubicBezTo>
                <a:cubicBezTo>
                  <a:pt x="6655782" y="2968315"/>
                  <a:pt x="6655692" y="2968046"/>
                  <a:pt x="6655632" y="2967747"/>
                </a:cubicBezTo>
                <a:cubicBezTo>
                  <a:pt x="6654824" y="2964097"/>
                  <a:pt x="6654346" y="2960356"/>
                  <a:pt x="6654346" y="2956466"/>
                </a:cubicBezTo>
                <a:cubicBezTo>
                  <a:pt x="6654346" y="2949942"/>
                  <a:pt x="6655602" y="2943748"/>
                  <a:pt x="6657787" y="2937973"/>
                </a:cubicBezTo>
                <a:lnTo>
                  <a:pt x="6537853" y="2868730"/>
                </a:lnTo>
                <a:cubicBezTo>
                  <a:pt x="6529684" y="2878365"/>
                  <a:pt x="6517476" y="2884500"/>
                  <a:pt x="6503860" y="2884500"/>
                </a:cubicBezTo>
                <a:cubicBezTo>
                  <a:pt x="6503770" y="2884500"/>
                  <a:pt x="6503710" y="2884500"/>
                  <a:pt x="6503621" y="2884500"/>
                </a:cubicBezTo>
                <a:cubicBezTo>
                  <a:pt x="6503531" y="2884500"/>
                  <a:pt x="6503471" y="2884500"/>
                  <a:pt x="6503381" y="2884500"/>
                </a:cubicBezTo>
                <a:cubicBezTo>
                  <a:pt x="6489766" y="2884500"/>
                  <a:pt x="6477587" y="2878365"/>
                  <a:pt x="6469388" y="2868730"/>
                </a:cubicBezTo>
                <a:close/>
                <a:moveTo>
                  <a:pt x="6062218" y="2868730"/>
                </a:moveTo>
                <a:lnTo>
                  <a:pt x="6062231" y="2868740"/>
                </a:lnTo>
                <a:lnTo>
                  <a:pt x="5942314" y="2937973"/>
                </a:lnTo>
                <a:cubicBezTo>
                  <a:pt x="5944499" y="2943748"/>
                  <a:pt x="5945756" y="2949942"/>
                  <a:pt x="5945756" y="2956466"/>
                </a:cubicBezTo>
                <a:cubicBezTo>
                  <a:pt x="5945756" y="2960356"/>
                  <a:pt x="5945277" y="2964097"/>
                  <a:pt x="5944470" y="2967747"/>
                </a:cubicBezTo>
                <a:cubicBezTo>
                  <a:pt x="5944409" y="2968016"/>
                  <a:pt x="5944320" y="2968315"/>
                  <a:pt x="5944261" y="2968585"/>
                </a:cubicBezTo>
                <a:cubicBezTo>
                  <a:pt x="5944020" y="2969542"/>
                  <a:pt x="5943780" y="2970500"/>
                  <a:pt x="5943512" y="2971428"/>
                </a:cubicBezTo>
                <a:cubicBezTo>
                  <a:pt x="5943122" y="2972804"/>
                  <a:pt x="5942674" y="2974181"/>
                  <a:pt x="5942166" y="2975527"/>
                </a:cubicBezTo>
                <a:lnTo>
                  <a:pt x="5949107" y="2979537"/>
                </a:lnTo>
                <a:lnTo>
                  <a:pt x="5960389" y="2986060"/>
                </a:lnTo>
                <a:cubicBezTo>
                  <a:pt x="6044743" y="2939200"/>
                  <a:pt x="6148188" y="2939200"/>
                  <a:pt x="6232543" y="2986060"/>
                </a:cubicBezTo>
                <a:lnTo>
                  <a:pt x="6250767" y="2975527"/>
                </a:lnTo>
                <a:cubicBezTo>
                  <a:pt x="6250258" y="2974181"/>
                  <a:pt x="6249809" y="2972834"/>
                  <a:pt x="6249420" y="2971428"/>
                </a:cubicBezTo>
                <a:cubicBezTo>
                  <a:pt x="6249121" y="2970500"/>
                  <a:pt x="6248912" y="2969542"/>
                  <a:pt x="6248672" y="2968585"/>
                </a:cubicBezTo>
                <a:cubicBezTo>
                  <a:pt x="6248612" y="2968315"/>
                  <a:pt x="6248522" y="2968016"/>
                  <a:pt x="6248462" y="2967747"/>
                </a:cubicBezTo>
                <a:cubicBezTo>
                  <a:pt x="6247654" y="2964097"/>
                  <a:pt x="6247176" y="2960356"/>
                  <a:pt x="6247176" y="2956466"/>
                </a:cubicBezTo>
                <a:cubicBezTo>
                  <a:pt x="6247176" y="2949942"/>
                  <a:pt x="6248432" y="2943748"/>
                  <a:pt x="6250617" y="2937973"/>
                </a:cubicBezTo>
                <a:lnTo>
                  <a:pt x="6130684" y="2868730"/>
                </a:lnTo>
                <a:cubicBezTo>
                  <a:pt x="6122515" y="2878365"/>
                  <a:pt x="6110305" y="2884500"/>
                  <a:pt x="6096690" y="2884500"/>
                </a:cubicBezTo>
                <a:cubicBezTo>
                  <a:pt x="6096600" y="2884500"/>
                  <a:pt x="6096540" y="2884500"/>
                  <a:pt x="6096451" y="2884500"/>
                </a:cubicBezTo>
                <a:cubicBezTo>
                  <a:pt x="6096361" y="2884500"/>
                  <a:pt x="6096301" y="2884500"/>
                  <a:pt x="6096212" y="2884500"/>
                </a:cubicBezTo>
                <a:cubicBezTo>
                  <a:pt x="6089404" y="2884500"/>
                  <a:pt x="6082956" y="2882966"/>
                  <a:pt x="6077184" y="2880228"/>
                </a:cubicBezTo>
                <a:lnTo>
                  <a:pt x="6062231" y="2868740"/>
                </a:lnTo>
                <a:lnTo>
                  <a:pt x="6062248" y="2868730"/>
                </a:lnTo>
                <a:close/>
                <a:moveTo>
                  <a:pt x="4840649" y="2868730"/>
                </a:moveTo>
                <a:lnTo>
                  <a:pt x="4720715" y="2937973"/>
                </a:lnTo>
                <a:cubicBezTo>
                  <a:pt x="4722901" y="2943748"/>
                  <a:pt x="4724156" y="2949942"/>
                  <a:pt x="4724156" y="2956466"/>
                </a:cubicBezTo>
                <a:cubicBezTo>
                  <a:pt x="4724156" y="2960356"/>
                  <a:pt x="4723678" y="2964097"/>
                  <a:pt x="4722870" y="2967747"/>
                </a:cubicBezTo>
                <a:cubicBezTo>
                  <a:pt x="4722810" y="2968016"/>
                  <a:pt x="4722721" y="2968315"/>
                  <a:pt x="4722660" y="2968585"/>
                </a:cubicBezTo>
                <a:cubicBezTo>
                  <a:pt x="4722451" y="2969542"/>
                  <a:pt x="4722211" y="2970500"/>
                  <a:pt x="4721943" y="2971428"/>
                </a:cubicBezTo>
                <a:cubicBezTo>
                  <a:pt x="4721554" y="2972804"/>
                  <a:pt x="4721104" y="2974181"/>
                  <a:pt x="4720595" y="2975527"/>
                </a:cubicBezTo>
                <a:lnTo>
                  <a:pt x="4727538" y="2979537"/>
                </a:lnTo>
                <a:lnTo>
                  <a:pt x="4738820" y="2986060"/>
                </a:lnTo>
                <a:cubicBezTo>
                  <a:pt x="4823173" y="2939200"/>
                  <a:pt x="4926619" y="2939200"/>
                  <a:pt x="5010974" y="2986060"/>
                </a:cubicBezTo>
                <a:lnTo>
                  <a:pt x="5029198" y="2975527"/>
                </a:lnTo>
                <a:cubicBezTo>
                  <a:pt x="5028688" y="2974181"/>
                  <a:pt x="5028241" y="2972834"/>
                  <a:pt x="5027852" y="2971428"/>
                </a:cubicBezTo>
                <a:cubicBezTo>
                  <a:pt x="5027581" y="2970500"/>
                  <a:pt x="5027372" y="2969542"/>
                  <a:pt x="5027133" y="2968585"/>
                </a:cubicBezTo>
                <a:cubicBezTo>
                  <a:pt x="5027074" y="2968315"/>
                  <a:pt x="5026983" y="2968046"/>
                  <a:pt x="5026923" y="2967747"/>
                </a:cubicBezTo>
                <a:cubicBezTo>
                  <a:pt x="5026115" y="2964097"/>
                  <a:pt x="5025636" y="2960356"/>
                  <a:pt x="5025636" y="2956466"/>
                </a:cubicBezTo>
                <a:cubicBezTo>
                  <a:pt x="5025636" y="2949942"/>
                  <a:pt x="5026894" y="2943748"/>
                  <a:pt x="5029077" y="2937973"/>
                </a:cubicBezTo>
                <a:lnTo>
                  <a:pt x="4909144" y="2868730"/>
                </a:lnTo>
                <a:cubicBezTo>
                  <a:pt x="4900975" y="2878365"/>
                  <a:pt x="4888766" y="2884500"/>
                  <a:pt x="4875151" y="2884500"/>
                </a:cubicBezTo>
                <a:cubicBezTo>
                  <a:pt x="4875061" y="2884500"/>
                  <a:pt x="4875002" y="2884500"/>
                  <a:pt x="4874911" y="2884500"/>
                </a:cubicBezTo>
                <a:cubicBezTo>
                  <a:pt x="4874822" y="2884500"/>
                  <a:pt x="4874762" y="2884500"/>
                  <a:pt x="4874672" y="2884500"/>
                </a:cubicBezTo>
                <a:cubicBezTo>
                  <a:pt x="4861057" y="2884500"/>
                  <a:pt x="4848878" y="2878365"/>
                  <a:pt x="4840679" y="2868730"/>
                </a:cubicBezTo>
                <a:close/>
                <a:moveTo>
                  <a:pt x="4433479" y="2868730"/>
                </a:moveTo>
                <a:lnTo>
                  <a:pt x="4433492" y="2868740"/>
                </a:lnTo>
                <a:lnTo>
                  <a:pt x="4313576" y="2937973"/>
                </a:lnTo>
                <a:cubicBezTo>
                  <a:pt x="4315759" y="2943748"/>
                  <a:pt x="4317017" y="2949942"/>
                  <a:pt x="4317017" y="2956466"/>
                </a:cubicBezTo>
                <a:cubicBezTo>
                  <a:pt x="4317017" y="2960356"/>
                  <a:pt x="4316537" y="2964097"/>
                  <a:pt x="4315730" y="2967747"/>
                </a:cubicBezTo>
                <a:cubicBezTo>
                  <a:pt x="4315670" y="2968016"/>
                  <a:pt x="4315580" y="2968315"/>
                  <a:pt x="4315520" y="2968585"/>
                </a:cubicBezTo>
                <a:cubicBezTo>
                  <a:pt x="4315282" y="2969542"/>
                  <a:pt x="4315041" y="2970500"/>
                  <a:pt x="4314772" y="2971428"/>
                </a:cubicBezTo>
                <a:cubicBezTo>
                  <a:pt x="4314383" y="2972804"/>
                  <a:pt x="4313935" y="2974181"/>
                  <a:pt x="4313426" y="2975527"/>
                </a:cubicBezTo>
                <a:lnTo>
                  <a:pt x="4320368" y="2979537"/>
                </a:lnTo>
                <a:lnTo>
                  <a:pt x="4331649" y="2986060"/>
                </a:lnTo>
                <a:cubicBezTo>
                  <a:pt x="4416003" y="2939200"/>
                  <a:pt x="4519449" y="2939200"/>
                  <a:pt x="4603804" y="2986060"/>
                </a:cubicBezTo>
                <a:lnTo>
                  <a:pt x="4622027" y="2975527"/>
                </a:lnTo>
                <a:cubicBezTo>
                  <a:pt x="4621519" y="2974181"/>
                  <a:pt x="4621070" y="2972834"/>
                  <a:pt x="4620681" y="2971428"/>
                </a:cubicBezTo>
                <a:cubicBezTo>
                  <a:pt x="4620381" y="2970500"/>
                  <a:pt x="4620172" y="2969542"/>
                  <a:pt x="4619933" y="2968585"/>
                </a:cubicBezTo>
                <a:cubicBezTo>
                  <a:pt x="4619873" y="2968315"/>
                  <a:pt x="4619783" y="2968016"/>
                  <a:pt x="4619723" y="2967747"/>
                </a:cubicBezTo>
                <a:cubicBezTo>
                  <a:pt x="4618916" y="2964097"/>
                  <a:pt x="4618436" y="2960356"/>
                  <a:pt x="4618436" y="2956466"/>
                </a:cubicBezTo>
                <a:cubicBezTo>
                  <a:pt x="4618436" y="2949942"/>
                  <a:pt x="4619693" y="2943748"/>
                  <a:pt x="4621878" y="2937973"/>
                </a:cubicBezTo>
                <a:lnTo>
                  <a:pt x="4501944" y="2868730"/>
                </a:lnTo>
                <a:cubicBezTo>
                  <a:pt x="4493775" y="2878365"/>
                  <a:pt x="4481567" y="2884500"/>
                  <a:pt x="4467952" y="2884500"/>
                </a:cubicBezTo>
                <a:cubicBezTo>
                  <a:pt x="4467861" y="2884500"/>
                  <a:pt x="4467801" y="2884500"/>
                  <a:pt x="4467711" y="2884500"/>
                </a:cubicBezTo>
                <a:cubicBezTo>
                  <a:pt x="4467622" y="2884500"/>
                  <a:pt x="4467563" y="2884500"/>
                  <a:pt x="4467472" y="2884500"/>
                </a:cubicBezTo>
                <a:cubicBezTo>
                  <a:pt x="4460665" y="2884500"/>
                  <a:pt x="4454216" y="2882966"/>
                  <a:pt x="4448445" y="2880228"/>
                </a:cubicBezTo>
                <a:lnTo>
                  <a:pt x="4433492" y="2868740"/>
                </a:lnTo>
                <a:lnTo>
                  <a:pt x="4433509" y="2868730"/>
                </a:lnTo>
                <a:close/>
                <a:moveTo>
                  <a:pt x="3619109" y="2868730"/>
                </a:moveTo>
                <a:lnTo>
                  <a:pt x="3619122" y="2868740"/>
                </a:lnTo>
                <a:lnTo>
                  <a:pt x="3499205" y="2937973"/>
                </a:lnTo>
                <a:cubicBezTo>
                  <a:pt x="3501390" y="2943748"/>
                  <a:pt x="3502646" y="2949942"/>
                  <a:pt x="3502646" y="2956466"/>
                </a:cubicBezTo>
                <a:cubicBezTo>
                  <a:pt x="3502646" y="2960356"/>
                  <a:pt x="3502168" y="2964097"/>
                  <a:pt x="3501360" y="2967747"/>
                </a:cubicBezTo>
                <a:cubicBezTo>
                  <a:pt x="3501300" y="2968016"/>
                  <a:pt x="3501210" y="2968315"/>
                  <a:pt x="3501150" y="2968585"/>
                </a:cubicBezTo>
                <a:cubicBezTo>
                  <a:pt x="3500911" y="2969542"/>
                  <a:pt x="3500672" y="2970500"/>
                  <a:pt x="3500402" y="2971428"/>
                </a:cubicBezTo>
                <a:cubicBezTo>
                  <a:pt x="3500013" y="2972804"/>
                  <a:pt x="3499565" y="2974181"/>
                  <a:pt x="3499056" y="2975527"/>
                </a:cubicBezTo>
                <a:lnTo>
                  <a:pt x="3505998" y="2979537"/>
                </a:lnTo>
                <a:lnTo>
                  <a:pt x="3517279" y="2986060"/>
                </a:lnTo>
                <a:cubicBezTo>
                  <a:pt x="3601634" y="2939200"/>
                  <a:pt x="3705079" y="2939200"/>
                  <a:pt x="3789434" y="2986060"/>
                </a:cubicBezTo>
                <a:lnTo>
                  <a:pt x="3807657" y="2975527"/>
                </a:lnTo>
                <a:cubicBezTo>
                  <a:pt x="3807149" y="2974181"/>
                  <a:pt x="3806700" y="2972834"/>
                  <a:pt x="3806311" y="2971428"/>
                </a:cubicBezTo>
                <a:cubicBezTo>
                  <a:pt x="3806012" y="2970500"/>
                  <a:pt x="3805802" y="2969542"/>
                  <a:pt x="3805563" y="2968585"/>
                </a:cubicBezTo>
                <a:cubicBezTo>
                  <a:pt x="3805503" y="2968315"/>
                  <a:pt x="3805413" y="2968016"/>
                  <a:pt x="3805353" y="2967747"/>
                </a:cubicBezTo>
                <a:cubicBezTo>
                  <a:pt x="3804545" y="2964097"/>
                  <a:pt x="3804066" y="2960356"/>
                  <a:pt x="3804066" y="2956466"/>
                </a:cubicBezTo>
                <a:cubicBezTo>
                  <a:pt x="3804066" y="2949942"/>
                  <a:pt x="3805323" y="2943748"/>
                  <a:pt x="3807508" y="2937973"/>
                </a:cubicBezTo>
                <a:lnTo>
                  <a:pt x="3687574" y="2868730"/>
                </a:lnTo>
                <a:cubicBezTo>
                  <a:pt x="3679405" y="2878365"/>
                  <a:pt x="3667196" y="2884500"/>
                  <a:pt x="3653581" y="2884500"/>
                </a:cubicBezTo>
                <a:cubicBezTo>
                  <a:pt x="3653491" y="2884500"/>
                  <a:pt x="3653431" y="2884500"/>
                  <a:pt x="3653341" y="2884500"/>
                </a:cubicBezTo>
                <a:cubicBezTo>
                  <a:pt x="3653252" y="2884500"/>
                  <a:pt x="3653192" y="2884500"/>
                  <a:pt x="3653102" y="2884500"/>
                </a:cubicBezTo>
                <a:cubicBezTo>
                  <a:pt x="3646295" y="2884500"/>
                  <a:pt x="3639846" y="2882966"/>
                  <a:pt x="3634075" y="2880228"/>
                </a:cubicBezTo>
                <a:lnTo>
                  <a:pt x="3619122" y="2868740"/>
                </a:lnTo>
                <a:lnTo>
                  <a:pt x="3619139" y="2868730"/>
                </a:lnTo>
                <a:close/>
                <a:moveTo>
                  <a:pt x="2804739" y="2868730"/>
                </a:moveTo>
                <a:lnTo>
                  <a:pt x="2804739" y="2868760"/>
                </a:lnTo>
                <a:lnTo>
                  <a:pt x="2684806" y="2938003"/>
                </a:lnTo>
                <a:cubicBezTo>
                  <a:pt x="2686990" y="2943778"/>
                  <a:pt x="2688247" y="2949972"/>
                  <a:pt x="2688247" y="2956496"/>
                </a:cubicBezTo>
                <a:cubicBezTo>
                  <a:pt x="2688247" y="2960386"/>
                  <a:pt x="2687768" y="2964126"/>
                  <a:pt x="2686960" y="2967777"/>
                </a:cubicBezTo>
                <a:cubicBezTo>
                  <a:pt x="2686900" y="2968046"/>
                  <a:pt x="2686811" y="2968345"/>
                  <a:pt x="2686751" y="2968615"/>
                </a:cubicBezTo>
                <a:cubicBezTo>
                  <a:pt x="2686511" y="2969572"/>
                  <a:pt x="2686272" y="2970530"/>
                  <a:pt x="2686003" y="2971458"/>
                </a:cubicBezTo>
                <a:cubicBezTo>
                  <a:pt x="2685614" y="2972834"/>
                  <a:pt x="2685165" y="2974211"/>
                  <a:pt x="2684656" y="2975557"/>
                </a:cubicBezTo>
                <a:lnTo>
                  <a:pt x="2691598" y="2979567"/>
                </a:lnTo>
                <a:lnTo>
                  <a:pt x="2702880" y="2986090"/>
                </a:lnTo>
                <a:cubicBezTo>
                  <a:pt x="2787234" y="2939230"/>
                  <a:pt x="2890680" y="2939230"/>
                  <a:pt x="2975034" y="2986090"/>
                </a:cubicBezTo>
                <a:lnTo>
                  <a:pt x="2993258" y="2975557"/>
                </a:lnTo>
                <a:cubicBezTo>
                  <a:pt x="2992749" y="2974211"/>
                  <a:pt x="2992300" y="2972864"/>
                  <a:pt x="2991911" y="2971458"/>
                </a:cubicBezTo>
                <a:cubicBezTo>
                  <a:pt x="2991642" y="2970530"/>
                  <a:pt x="2991432" y="2969572"/>
                  <a:pt x="2991193" y="2968615"/>
                </a:cubicBezTo>
                <a:cubicBezTo>
                  <a:pt x="2991133" y="2968315"/>
                  <a:pt x="2991043" y="2968046"/>
                  <a:pt x="2990984" y="2967747"/>
                </a:cubicBezTo>
                <a:cubicBezTo>
                  <a:pt x="2990176" y="2964097"/>
                  <a:pt x="2989697" y="2960356"/>
                  <a:pt x="2989697" y="2956466"/>
                </a:cubicBezTo>
                <a:cubicBezTo>
                  <a:pt x="2989697" y="2949942"/>
                  <a:pt x="2990954" y="2943748"/>
                  <a:pt x="2993138" y="2937973"/>
                </a:cubicBezTo>
                <a:lnTo>
                  <a:pt x="2873204" y="2868730"/>
                </a:lnTo>
                <a:cubicBezTo>
                  <a:pt x="2865035" y="2878365"/>
                  <a:pt x="2852827" y="2884500"/>
                  <a:pt x="2839211" y="2884500"/>
                </a:cubicBezTo>
                <a:cubicBezTo>
                  <a:pt x="2839121" y="2884500"/>
                  <a:pt x="2839062" y="2884500"/>
                  <a:pt x="2838972" y="2884500"/>
                </a:cubicBezTo>
                <a:cubicBezTo>
                  <a:pt x="2838882" y="2884500"/>
                  <a:pt x="2838822" y="2884500"/>
                  <a:pt x="2838732" y="2884500"/>
                </a:cubicBezTo>
                <a:cubicBezTo>
                  <a:pt x="2825117" y="2884500"/>
                  <a:pt x="2812938" y="2878365"/>
                  <a:pt x="2804739" y="2868730"/>
                </a:cubicBezTo>
                <a:close/>
                <a:moveTo>
                  <a:pt x="1990400" y="2868730"/>
                </a:moveTo>
                <a:lnTo>
                  <a:pt x="1870466" y="2937973"/>
                </a:lnTo>
                <a:cubicBezTo>
                  <a:pt x="1872650" y="2943748"/>
                  <a:pt x="1873907" y="2949942"/>
                  <a:pt x="1873907" y="2956466"/>
                </a:cubicBezTo>
                <a:cubicBezTo>
                  <a:pt x="1873907" y="2960356"/>
                  <a:pt x="1873428" y="2964097"/>
                  <a:pt x="1872620" y="2967747"/>
                </a:cubicBezTo>
                <a:cubicBezTo>
                  <a:pt x="1872561" y="2968016"/>
                  <a:pt x="1872471" y="2968315"/>
                  <a:pt x="1872411" y="2968585"/>
                </a:cubicBezTo>
                <a:cubicBezTo>
                  <a:pt x="1872172" y="2969542"/>
                  <a:pt x="1871932" y="2970500"/>
                  <a:pt x="1871663" y="2971428"/>
                </a:cubicBezTo>
                <a:cubicBezTo>
                  <a:pt x="1871274" y="2972804"/>
                  <a:pt x="1870825" y="2974181"/>
                  <a:pt x="1870316" y="2975527"/>
                </a:cubicBezTo>
                <a:lnTo>
                  <a:pt x="1877259" y="2979537"/>
                </a:lnTo>
                <a:lnTo>
                  <a:pt x="1888540" y="2986060"/>
                </a:lnTo>
                <a:cubicBezTo>
                  <a:pt x="1972894" y="2939200"/>
                  <a:pt x="2076340" y="2939200"/>
                  <a:pt x="2160695" y="2986060"/>
                </a:cubicBezTo>
                <a:lnTo>
                  <a:pt x="2178918" y="2975527"/>
                </a:lnTo>
                <a:cubicBezTo>
                  <a:pt x="2178409" y="2974181"/>
                  <a:pt x="2177961" y="2972834"/>
                  <a:pt x="2177572" y="2971428"/>
                </a:cubicBezTo>
                <a:cubicBezTo>
                  <a:pt x="2177302" y="2970500"/>
                  <a:pt x="2177093" y="2969542"/>
                  <a:pt x="2176853" y="2968585"/>
                </a:cubicBezTo>
                <a:cubicBezTo>
                  <a:pt x="2176794" y="2968315"/>
                  <a:pt x="2176704" y="2968046"/>
                  <a:pt x="2176644" y="2967747"/>
                </a:cubicBezTo>
                <a:cubicBezTo>
                  <a:pt x="2175836" y="2964097"/>
                  <a:pt x="2175357" y="2960356"/>
                  <a:pt x="2175357" y="2956466"/>
                </a:cubicBezTo>
                <a:cubicBezTo>
                  <a:pt x="2175357" y="2949942"/>
                  <a:pt x="2176614" y="2943748"/>
                  <a:pt x="2178798" y="2937973"/>
                </a:cubicBezTo>
                <a:lnTo>
                  <a:pt x="2058865" y="2868730"/>
                </a:lnTo>
                <a:cubicBezTo>
                  <a:pt x="2050696" y="2878365"/>
                  <a:pt x="2038487" y="2884500"/>
                  <a:pt x="2024872" y="2884500"/>
                </a:cubicBezTo>
                <a:cubicBezTo>
                  <a:pt x="2024782" y="2884500"/>
                  <a:pt x="2024722" y="2884500"/>
                  <a:pt x="2024632" y="2884500"/>
                </a:cubicBezTo>
                <a:cubicBezTo>
                  <a:pt x="2024542" y="2884500"/>
                  <a:pt x="2024483" y="2884500"/>
                  <a:pt x="2024393" y="2884500"/>
                </a:cubicBezTo>
                <a:cubicBezTo>
                  <a:pt x="2010778" y="2884500"/>
                  <a:pt x="1998599" y="2878365"/>
                  <a:pt x="1990400" y="2868730"/>
                </a:cubicBezTo>
                <a:close/>
                <a:moveTo>
                  <a:pt x="1176000" y="2868730"/>
                </a:moveTo>
                <a:lnTo>
                  <a:pt x="1056066" y="2937973"/>
                </a:lnTo>
                <a:cubicBezTo>
                  <a:pt x="1058251" y="2943748"/>
                  <a:pt x="1059508" y="2949942"/>
                  <a:pt x="1059508" y="2956466"/>
                </a:cubicBezTo>
                <a:cubicBezTo>
                  <a:pt x="1059508" y="2960356"/>
                  <a:pt x="1059029" y="2964097"/>
                  <a:pt x="1058221" y="2967747"/>
                </a:cubicBezTo>
                <a:cubicBezTo>
                  <a:pt x="1058161" y="2968016"/>
                  <a:pt x="1058071" y="2968315"/>
                  <a:pt x="1058011" y="2968585"/>
                </a:cubicBezTo>
                <a:cubicBezTo>
                  <a:pt x="1057802" y="2969542"/>
                  <a:pt x="1057563" y="2970500"/>
                  <a:pt x="1057293" y="2971428"/>
                </a:cubicBezTo>
                <a:lnTo>
                  <a:pt x="1057263" y="2971428"/>
                </a:lnTo>
                <a:cubicBezTo>
                  <a:pt x="1056874" y="2972804"/>
                  <a:pt x="1056425" y="2974181"/>
                  <a:pt x="1055917" y="2975527"/>
                </a:cubicBezTo>
                <a:lnTo>
                  <a:pt x="1062859" y="2979537"/>
                </a:lnTo>
                <a:lnTo>
                  <a:pt x="1074140" y="2986060"/>
                </a:lnTo>
                <a:cubicBezTo>
                  <a:pt x="1158495" y="2939200"/>
                  <a:pt x="1261940" y="2939200"/>
                  <a:pt x="1346295" y="2986060"/>
                </a:cubicBezTo>
                <a:lnTo>
                  <a:pt x="1364518" y="2975527"/>
                </a:lnTo>
                <a:cubicBezTo>
                  <a:pt x="1364010" y="2974181"/>
                  <a:pt x="1363561" y="2972834"/>
                  <a:pt x="1363172" y="2971428"/>
                </a:cubicBezTo>
                <a:cubicBezTo>
                  <a:pt x="1362903" y="2970500"/>
                  <a:pt x="1362693" y="2969542"/>
                  <a:pt x="1362454" y="2968585"/>
                </a:cubicBezTo>
                <a:cubicBezTo>
                  <a:pt x="1362394" y="2968315"/>
                  <a:pt x="1362304" y="2968046"/>
                  <a:pt x="1362244" y="2967747"/>
                </a:cubicBezTo>
                <a:cubicBezTo>
                  <a:pt x="1361436" y="2964097"/>
                  <a:pt x="1360957" y="2960356"/>
                  <a:pt x="1360957" y="2956466"/>
                </a:cubicBezTo>
                <a:cubicBezTo>
                  <a:pt x="1360957" y="2949942"/>
                  <a:pt x="1362214" y="2943748"/>
                  <a:pt x="1364399" y="2937973"/>
                </a:cubicBezTo>
                <a:lnTo>
                  <a:pt x="1244465" y="2868730"/>
                </a:lnTo>
                <a:cubicBezTo>
                  <a:pt x="1236296" y="2878365"/>
                  <a:pt x="1224087" y="2884500"/>
                  <a:pt x="1210472" y="2884500"/>
                </a:cubicBezTo>
                <a:cubicBezTo>
                  <a:pt x="1210382" y="2884500"/>
                  <a:pt x="1210322" y="2884500"/>
                  <a:pt x="1210233" y="2884500"/>
                </a:cubicBezTo>
                <a:cubicBezTo>
                  <a:pt x="1210143" y="2884500"/>
                  <a:pt x="1210083" y="2884500"/>
                  <a:pt x="1209993" y="2884500"/>
                </a:cubicBezTo>
                <a:cubicBezTo>
                  <a:pt x="1196378" y="2884500"/>
                  <a:pt x="1184199" y="2878365"/>
                  <a:pt x="1176000" y="2868730"/>
                </a:cubicBezTo>
                <a:close/>
                <a:moveTo>
                  <a:pt x="768860" y="2868730"/>
                </a:moveTo>
                <a:lnTo>
                  <a:pt x="648926" y="2937973"/>
                </a:lnTo>
                <a:cubicBezTo>
                  <a:pt x="651111" y="2943748"/>
                  <a:pt x="652368" y="2949942"/>
                  <a:pt x="652368" y="2956466"/>
                </a:cubicBezTo>
                <a:cubicBezTo>
                  <a:pt x="652368" y="2960356"/>
                  <a:pt x="651889" y="2964097"/>
                  <a:pt x="651081" y="2967747"/>
                </a:cubicBezTo>
                <a:cubicBezTo>
                  <a:pt x="651021" y="2968016"/>
                  <a:pt x="650931" y="2968315"/>
                  <a:pt x="650871" y="2968585"/>
                </a:cubicBezTo>
                <a:cubicBezTo>
                  <a:pt x="650632" y="2969542"/>
                  <a:pt x="650393" y="2970500"/>
                  <a:pt x="650123" y="2971428"/>
                </a:cubicBezTo>
                <a:lnTo>
                  <a:pt x="650153" y="2971428"/>
                </a:lnTo>
                <a:cubicBezTo>
                  <a:pt x="649764" y="2972804"/>
                  <a:pt x="649315" y="2974181"/>
                  <a:pt x="648807" y="2975527"/>
                </a:cubicBezTo>
                <a:lnTo>
                  <a:pt x="655749" y="2979537"/>
                </a:lnTo>
                <a:lnTo>
                  <a:pt x="667030" y="2986060"/>
                </a:lnTo>
                <a:cubicBezTo>
                  <a:pt x="751385" y="2939200"/>
                  <a:pt x="854830" y="2939200"/>
                  <a:pt x="939185" y="2986060"/>
                </a:cubicBezTo>
                <a:lnTo>
                  <a:pt x="957408" y="2975527"/>
                </a:lnTo>
                <a:cubicBezTo>
                  <a:pt x="956900" y="2974181"/>
                  <a:pt x="956451" y="2972834"/>
                  <a:pt x="956062" y="2971428"/>
                </a:cubicBezTo>
                <a:cubicBezTo>
                  <a:pt x="955763" y="2970500"/>
                  <a:pt x="955553" y="2969542"/>
                  <a:pt x="955314" y="2968585"/>
                </a:cubicBezTo>
                <a:cubicBezTo>
                  <a:pt x="955254" y="2968315"/>
                  <a:pt x="955164" y="2968016"/>
                  <a:pt x="955104" y="2967747"/>
                </a:cubicBezTo>
                <a:cubicBezTo>
                  <a:pt x="954296" y="2964097"/>
                  <a:pt x="953818" y="2960356"/>
                  <a:pt x="953818" y="2956466"/>
                </a:cubicBezTo>
                <a:cubicBezTo>
                  <a:pt x="953818" y="2949942"/>
                  <a:pt x="955074" y="2943748"/>
                  <a:pt x="957259" y="2937973"/>
                </a:cubicBezTo>
                <a:lnTo>
                  <a:pt x="837325" y="2868730"/>
                </a:lnTo>
                <a:cubicBezTo>
                  <a:pt x="829156" y="2878365"/>
                  <a:pt x="816947" y="2884500"/>
                  <a:pt x="803332" y="2884500"/>
                </a:cubicBezTo>
                <a:cubicBezTo>
                  <a:pt x="803242" y="2884500"/>
                  <a:pt x="803182" y="2884500"/>
                  <a:pt x="803093" y="2884500"/>
                </a:cubicBezTo>
                <a:cubicBezTo>
                  <a:pt x="803003" y="2884500"/>
                  <a:pt x="802943" y="2884500"/>
                  <a:pt x="802853" y="2884500"/>
                </a:cubicBezTo>
                <a:cubicBezTo>
                  <a:pt x="789238" y="2884500"/>
                  <a:pt x="777059" y="2878365"/>
                  <a:pt x="768860" y="2868730"/>
                </a:cubicBezTo>
                <a:close/>
                <a:moveTo>
                  <a:pt x="11355636" y="2868700"/>
                </a:moveTo>
                <a:lnTo>
                  <a:pt x="11235703" y="2937943"/>
                </a:lnTo>
                <a:cubicBezTo>
                  <a:pt x="11237887" y="2943718"/>
                  <a:pt x="11239144" y="2949913"/>
                  <a:pt x="11239144" y="2956436"/>
                </a:cubicBezTo>
                <a:cubicBezTo>
                  <a:pt x="11239144" y="2960326"/>
                  <a:pt x="11238665" y="2964067"/>
                  <a:pt x="11237857" y="2967717"/>
                </a:cubicBezTo>
                <a:cubicBezTo>
                  <a:pt x="11237797" y="2968016"/>
                  <a:pt x="11237707" y="2968286"/>
                  <a:pt x="11237647" y="2968555"/>
                </a:cubicBezTo>
                <a:cubicBezTo>
                  <a:pt x="11237408" y="2969542"/>
                  <a:pt x="11237169" y="2970500"/>
                  <a:pt x="11236899" y="2971428"/>
                </a:cubicBezTo>
                <a:cubicBezTo>
                  <a:pt x="11236510" y="2972804"/>
                  <a:pt x="11236061" y="2974181"/>
                  <a:pt x="11235553" y="2975527"/>
                </a:cubicBezTo>
                <a:lnTo>
                  <a:pt x="11242495" y="2979537"/>
                </a:lnTo>
                <a:lnTo>
                  <a:pt x="11253776" y="2986060"/>
                </a:lnTo>
                <a:cubicBezTo>
                  <a:pt x="11338131" y="2939200"/>
                  <a:pt x="11441576" y="2939200"/>
                  <a:pt x="11525931" y="2986060"/>
                </a:cubicBezTo>
                <a:lnTo>
                  <a:pt x="11544154" y="2975527"/>
                </a:lnTo>
                <a:cubicBezTo>
                  <a:pt x="11543646" y="2974181"/>
                  <a:pt x="11543197" y="2972834"/>
                  <a:pt x="11542808" y="2971428"/>
                </a:cubicBezTo>
                <a:cubicBezTo>
                  <a:pt x="11542508" y="2970500"/>
                  <a:pt x="11542299" y="2969542"/>
                  <a:pt x="11542060" y="2968585"/>
                </a:cubicBezTo>
                <a:cubicBezTo>
                  <a:pt x="11542000" y="2968315"/>
                  <a:pt x="11541910" y="2968016"/>
                  <a:pt x="11541850" y="2967747"/>
                </a:cubicBezTo>
                <a:cubicBezTo>
                  <a:pt x="11541042" y="2964097"/>
                  <a:pt x="11540563" y="2960356"/>
                  <a:pt x="11540563" y="2956466"/>
                </a:cubicBezTo>
                <a:lnTo>
                  <a:pt x="11540593" y="2956436"/>
                </a:lnTo>
                <a:cubicBezTo>
                  <a:pt x="11540593" y="2949913"/>
                  <a:pt x="11541850" y="2943718"/>
                  <a:pt x="11544034" y="2937943"/>
                </a:cubicBezTo>
                <a:lnTo>
                  <a:pt x="11424101" y="2868700"/>
                </a:lnTo>
                <a:cubicBezTo>
                  <a:pt x="11415932" y="2878335"/>
                  <a:pt x="11403723" y="2884470"/>
                  <a:pt x="11390108" y="2884470"/>
                </a:cubicBezTo>
                <a:cubicBezTo>
                  <a:pt x="11390018" y="2884470"/>
                  <a:pt x="11389958" y="2884470"/>
                  <a:pt x="11389868" y="2884470"/>
                </a:cubicBezTo>
                <a:cubicBezTo>
                  <a:pt x="11389779" y="2884470"/>
                  <a:pt x="11389719" y="2884470"/>
                  <a:pt x="11389629" y="2884470"/>
                </a:cubicBezTo>
                <a:cubicBezTo>
                  <a:pt x="11376014" y="2884470"/>
                  <a:pt x="11363835" y="2878335"/>
                  <a:pt x="11355636" y="2868700"/>
                </a:cubicBezTo>
                <a:close/>
                <a:moveTo>
                  <a:pt x="10541266" y="2868700"/>
                </a:moveTo>
                <a:lnTo>
                  <a:pt x="10421332" y="2937943"/>
                </a:lnTo>
                <a:cubicBezTo>
                  <a:pt x="10423517" y="2943718"/>
                  <a:pt x="10424774" y="2949913"/>
                  <a:pt x="10424774" y="2956436"/>
                </a:cubicBezTo>
                <a:cubicBezTo>
                  <a:pt x="10424774" y="2960326"/>
                  <a:pt x="10424295" y="2964067"/>
                  <a:pt x="10423487" y="2967717"/>
                </a:cubicBezTo>
                <a:cubicBezTo>
                  <a:pt x="10423427" y="2968016"/>
                  <a:pt x="10423337" y="2968286"/>
                  <a:pt x="10423278" y="2968555"/>
                </a:cubicBezTo>
                <a:cubicBezTo>
                  <a:pt x="10423038" y="2969542"/>
                  <a:pt x="10422799" y="2970500"/>
                  <a:pt x="10422530" y="2971428"/>
                </a:cubicBezTo>
                <a:cubicBezTo>
                  <a:pt x="10422140" y="2972804"/>
                  <a:pt x="10421692" y="2974181"/>
                  <a:pt x="10421183" y="2975527"/>
                </a:cubicBezTo>
                <a:lnTo>
                  <a:pt x="10428125" y="2979537"/>
                </a:lnTo>
                <a:lnTo>
                  <a:pt x="10439406" y="2986060"/>
                </a:lnTo>
                <a:cubicBezTo>
                  <a:pt x="10523761" y="2939200"/>
                  <a:pt x="10627207" y="2939200"/>
                  <a:pt x="10711561" y="2986060"/>
                </a:cubicBezTo>
                <a:lnTo>
                  <a:pt x="10729785" y="2975527"/>
                </a:lnTo>
                <a:cubicBezTo>
                  <a:pt x="10729276" y="2974181"/>
                  <a:pt x="10728827" y="2972834"/>
                  <a:pt x="10728438" y="2971428"/>
                </a:cubicBezTo>
                <a:cubicBezTo>
                  <a:pt x="10728139" y="2970500"/>
                  <a:pt x="10727929" y="2969542"/>
                  <a:pt x="10727690" y="2968585"/>
                </a:cubicBezTo>
                <a:cubicBezTo>
                  <a:pt x="10727630" y="2968315"/>
                  <a:pt x="10727540" y="2968016"/>
                  <a:pt x="10727481" y="2967747"/>
                </a:cubicBezTo>
                <a:cubicBezTo>
                  <a:pt x="10726673" y="2964097"/>
                  <a:pt x="10726194" y="2960356"/>
                  <a:pt x="10726194" y="2956466"/>
                </a:cubicBezTo>
                <a:lnTo>
                  <a:pt x="10726224" y="2956436"/>
                </a:lnTo>
                <a:cubicBezTo>
                  <a:pt x="10726224" y="2949913"/>
                  <a:pt x="10727481" y="2943718"/>
                  <a:pt x="10729665" y="2937943"/>
                </a:cubicBezTo>
                <a:lnTo>
                  <a:pt x="10609731" y="2868700"/>
                </a:lnTo>
                <a:cubicBezTo>
                  <a:pt x="10601562" y="2878335"/>
                  <a:pt x="10589354" y="2884470"/>
                  <a:pt x="10575738" y="2884470"/>
                </a:cubicBezTo>
                <a:cubicBezTo>
                  <a:pt x="10575648" y="2884470"/>
                  <a:pt x="10575589" y="2884470"/>
                  <a:pt x="10575499" y="2884470"/>
                </a:cubicBezTo>
                <a:cubicBezTo>
                  <a:pt x="10575409" y="2884470"/>
                  <a:pt x="10575349" y="2884470"/>
                  <a:pt x="10575259" y="2884470"/>
                </a:cubicBezTo>
                <a:cubicBezTo>
                  <a:pt x="10561644" y="2884470"/>
                  <a:pt x="10549465" y="2878335"/>
                  <a:pt x="10541266" y="2868700"/>
                </a:cubicBezTo>
                <a:close/>
                <a:moveTo>
                  <a:pt x="9319697" y="2868700"/>
                </a:moveTo>
                <a:lnTo>
                  <a:pt x="9199763" y="2937943"/>
                </a:lnTo>
                <a:cubicBezTo>
                  <a:pt x="9201947" y="2943718"/>
                  <a:pt x="9203204" y="2949913"/>
                  <a:pt x="9203204" y="2956436"/>
                </a:cubicBezTo>
                <a:cubicBezTo>
                  <a:pt x="9203204" y="2960326"/>
                  <a:pt x="9202725" y="2964067"/>
                  <a:pt x="9201917" y="2967717"/>
                </a:cubicBezTo>
                <a:cubicBezTo>
                  <a:pt x="9201858" y="2968016"/>
                  <a:pt x="9201768" y="2968286"/>
                  <a:pt x="9201708" y="2968555"/>
                </a:cubicBezTo>
                <a:cubicBezTo>
                  <a:pt x="9201469" y="2969542"/>
                  <a:pt x="9201229" y="2970500"/>
                  <a:pt x="9200960" y="2971428"/>
                </a:cubicBezTo>
                <a:cubicBezTo>
                  <a:pt x="9200571" y="2972804"/>
                  <a:pt x="9200122" y="2974181"/>
                  <a:pt x="9199613" y="2975527"/>
                </a:cubicBezTo>
                <a:lnTo>
                  <a:pt x="9206556" y="2979537"/>
                </a:lnTo>
                <a:lnTo>
                  <a:pt x="9217837" y="2986060"/>
                </a:lnTo>
                <a:cubicBezTo>
                  <a:pt x="9302191" y="2939200"/>
                  <a:pt x="9405637" y="2939200"/>
                  <a:pt x="9489992" y="2986060"/>
                </a:cubicBezTo>
                <a:lnTo>
                  <a:pt x="9508215" y="2975527"/>
                </a:lnTo>
                <a:cubicBezTo>
                  <a:pt x="9507706" y="2974181"/>
                  <a:pt x="9507258" y="2972834"/>
                  <a:pt x="9506869" y="2971428"/>
                </a:cubicBezTo>
                <a:cubicBezTo>
                  <a:pt x="9506599" y="2970500"/>
                  <a:pt x="9506390" y="2969542"/>
                  <a:pt x="9506151" y="2968585"/>
                </a:cubicBezTo>
                <a:cubicBezTo>
                  <a:pt x="9506091" y="2968315"/>
                  <a:pt x="9506001" y="2968046"/>
                  <a:pt x="9505941" y="2967747"/>
                </a:cubicBezTo>
                <a:cubicBezTo>
                  <a:pt x="9505133" y="2964097"/>
                  <a:pt x="9504655" y="2960356"/>
                  <a:pt x="9504655" y="2956466"/>
                </a:cubicBezTo>
                <a:cubicBezTo>
                  <a:pt x="9504655" y="2949942"/>
                  <a:pt x="9505911" y="2943748"/>
                  <a:pt x="9508096" y="2937973"/>
                </a:cubicBezTo>
                <a:lnTo>
                  <a:pt x="9388162" y="2868730"/>
                </a:lnTo>
                <a:cubicBezTo>
                  <a:pt x="9379993" y="2878365"/>
                  <a:pt x="9367784" y="2884500"/>
                  <a:pt x="9354169" y="2884500"/>
                </a:cubicBezTo>
                <a:cubicBezTo>
                  <a:pt x="9354079" y="2884500"/>
                  <a:pt x="9354019" y="2884500"/>
                  <a:pt x="9353929" y="2884500"/>
                </a:cubicBezTo>
                <a:cubicBezTo>
                  <a:pt x="9353839" y="2884500"/>
                  <a:pt x="9353780" y="2884500"/>
                  <a:pt x="9353690" y="2884500"/>
                </a:cubicBezTo>
                <a:cubicBezTo>
                  <a:pt x="9340075" y="2884500"/>
                  <a:pt x="9327896" y="2878365"/>
                  <a:pt x="9319697" y="2868730"/>
                </a:cubicBezTo>
                <a:close/>
                <a:moveTo>
                  <a:pt x="8505327" y="2868700"/>
                </a:moveTo>
                <a:lnTo>
                  <a:pt x="8385394" y="2937943"/>
                </a:lnTo>
                <a:cubicBezTo>
                  <a:pt x="8387578" y="2943718"/>
                  <a:pt x="8388835" y="2949913"/>
                  <a:pt x="8388835" y="2956436"/>
                </a:cubicBezTo>
                <a:cubicBezTo>
                  <a:pt x="8388835" y="2960326"/>
                  <a:pt x="8388356" y="2964067"/>
                  <a:pt x="8387548" y="2967717"/>
                </a:cubicBezTo>
                <a:cubicBezTo>
                  <a:pt x="8387488" y="2968016"/>
                  <a:pt x="8387398" y="2968286"/>
                  <a:pt x="8387338" y="2968555"/>
                </a:cubicBezTo>
                <a:cubicBezTo>
                  <a:pt x="8387099" y="2969542"/>
                  <a:pt x="8386860" y="2970500"/>
                  <a:pt x="8386590" y="2971428"/>
                </a:cubicBezTo>
                <a:cubicBezTo>
                  <a:pt x="8386202" y="2972804"/>
                  <a:pt x="8385752" y="2974181"/>
                  <a:pt x="8385244" y="2975527"/>
                </a:cubicBezTo>
                <a:lnTo>
                  <a:pt x="8392186" y="2979537"/>
                </a:lnTo>
                <a:lnTo>
                  <a:pt x="8403468" y="2986060"/>
                </a:lnTo>
                <a:cubicBezTo>
                  <a:pt x="8487822" y="2939200"/>
                  <a:pt x="8591267" y="2939200"/>
                  <a:pt x="8675622" y="2986060"/>
                </a:cubicBezTo>
                <a:lnTo>
                  <a:pt x="8693845" y="2975527"/>
                </a:lnTo>
                <a:cubicBezTo>
                  <a:pt x="8693337" y="2974181"/>
                  <a:pt x="8692888" y="2972834"/>
                  <a:pt x="8692499" y="2971428"/>
                </a:cubicBezTo>
                <a:cubicBezTo>
                  <a:pt x="8692230" y="2970500"/>
                  <a:pt x="8692020" y="2969542"/>
                  <a:pt x="8691781" y="2968585"/>
                </a:cubicBezTo>
                <a:cubicBezTo>
                  <a:pt x="8691721" y="2968315"/>
                  <a:pt x="8691631" y="2968046"/>
                  <a:pt x="8691571" y="2967747"/>
                </a:cubicBezTo>
                <a:cubicBezTo>
                  <a:pt x="8690763" y="2964097"/>
                  <a:pt x="8690284" y="2960356"/>
                  <a:pt x="8690284" y="2956466"/>
                </a:cubicBezTo>
                <a:cubicBezTo>
                  <a:pt x="8690284" y="2949942"/>
                  <a:pt x="8691541" y="2943748"/>
                  <a:pt x="8693726" y="2937973"/>
                </a:cubicBezTo>
                <a:lnTo>
                  <a:pt x="8573792" y="2868730"/>
                </a:lnTo>
                <a:cubicBezTo>
                  <a:pt x="8565623" y="2878365"/>
                  <a:pt x="8553414" y="2884500"/>
                  <a:pt x="8539799" y="2884500"/>
                </a:cubicBezTo>
                <a:cubicBezTo>
                  <a:pt x="8539709" y="2884500"/>
                  <a:pt x="8539649" y="2884500"/>
                  <a:pt x="8539560" y="2884500"/>
                </a:cubicBezTo>
                <a:cubicBezTo>
                  <a:pt x="8539470" y="2884500"/>
                  <a:pt x="8539410" y="2884500"/>
                  <a:pt x="8539320" y="2884500"/>
                </a:cubicBezTo>
                <a:cubicBezTo>
                  <a:pt x="8525705" y="2884500"/>
                  <a:pt x="8513526" y="2878365"/>
                  <a:pt x="8505327" y="2868730"/>
                </a:cubicBezTo>
                <a:close/>
                <a:moveTo>
                  <a:pt x="7690988" y="2868700"/>
                </a:moveTo>
                <a:lnTo>
                  <a:pt x="7571054" y="2937943"/>
                </a:lnTo>
                <a:cubicBezTo>
                  <a:pt x="7573238" y="2943718"/>
                  <a:pt x="7574495" y="2949913"/>
                  <a:pt x="7574495" y="2956436"/>
                </a:cubicBezTo>
                <a:cubicBezTo>
                  <a:pt x="7574495" y="2960326"/>
                  <a:pt x="7574016" y="2964067"/>
                  <a:pt x="7573208" y="2967717"/>
                </a:cubicBezTo>
                <a:cubicBezTo>
                  <a:pt x="7573148" y="2968016"/>
                  <a:pt x="7573059" y="2968286"/>
                  <a:pt x="7572999" y="2968555"/>
                </a:cubicBezTo>
                <a:cubicBezTo>
                  <a:pt x="7572760" y="2969542"/>
                  <a:pt x="7572520" y="2970500"/>
                  <a:pt x="7572251" y="2971428"/>
                </a:cubicBezTo>
                <a:cubicBezTo>
                  <a:pt x="7571862" y="2972804"/>
                  <a:pt x="7571413" y="2974181"/>
                  <a:pt x="7570904" y="2975527"/>
                </a:cubicBezTo>
                <a:lnTo>
                  <a:pt x="7577846" y="2979537"/>
                </a:lnTo>
                <a:lnTo>
                  <a:pt x="7589128" y="2986060"/>
                </a:lnTo>
                <a:cubicBezTo>
                  <a:pt x="7673482" y="2939200"/>
                  <a:pt x="7776928" y="2939200"/>
                  <a:pt x="7861282" y="2986060"/>
                </a:cubicBezTo>
                <a:lnTo>
                  <a:pt x="7879506" y="2975527"/>
                </a:lnTo>
                <a:cubicBezTo>
                  <a:pt x="7878998" y="2974181"/>
                  <a:pt x="7878548" y="2972834"/>
                  <a:pt x="7878160" y="2971428"/>
                </a:cubicBezTo>
                <a:cubicBezTo>
                  <a:pt x="7877860" y="2970500"/>
                  <a:pt x="7877650" y="2969542"/>
                  <a:pt x="7877412" y="2968585"/>
                </a:cubicBezTo>
                <a:cubicBezTo>
                  <a:pt x="7877352" y="2968315"/>
                  <a:pt x="7877262" y="2968016"/>
                  <a:pt x="7877202" y="2967747"/>
                </a:cubicBezTo>
                <a:cubicBezTo>
                  <a:pt x="7876394" y="2964097"/>
                  <a:pt x="7875915" y="2960356"/>
                  <a:pt x="7875915" y="2956466"/>
                </a:cubicBezTo>
                <a:cubicBezTo>
                  <a:pt x="7875915" y="2949942"/>
                  <a:pt x="7877172" y="2943748"/>
                  <a:pt x="7879356" y="2937973"/>
                </a:cubicBezTo>
                <a:lnTo>
                  <a:pt x="7759422" y="2868730"/>
                </a:lnTo>
                <a:cubicBezTo>
                  <a:pt x="7751253" y="2878365"/>
                  <a:pt x="7739045" y="2884500"/>
                  <a:pt x="7725430" y="2884500"/>
                </a:cubicBezTo>
                <a:cubicBezTo>
                  <a:pt x="7725340" y="2884500"/>
                  <a:pt x="7725280" y="2884500"/>
                  <a:pt x="7725190" y="2884500"/>
                </a:cubicBezTo>
                <a:cubicBezTo>
                  <a:pt x="7725100" y="2884500"/>
                  <a:pt x="7725040" y="2884500"/>
                  <a:pt x="7724951" y="2884500"/>
                </a:cubicBezTo>
                <a:cubicBezTo>
                  <a:pt x="7711336" y="2884500"/>
                  <a:pt x="7699157" y="2878365"/>
                  <a:pt x="7690958" y="2868730"/>
                </a:cubicBezTo>
                <a:close/>
                <a:moveTo>
                  <a:pt x="6876618" y="2868700"/>
                </a:moveTo>
                <a:lnTo>
                  <a:pt x="6756684" y="2937943"/>
                </a:lnTo>
                <a:cubicBezTo>
                  <a:pt x="6758869" y="2943718"/>
                  <a:pt x="6760125" y="2949913"/>
                  <a:pt x="6760125" y="2956436"/>
                </a:cubicBezTo>
                <a:cubicBezTo>
                  <a:pt x="6760125" y="2960326"/>
                  <a:pt x="6759647" y="2964067"/>
                  <a:pt x="6758839" y="2967717"/>
                </a:cubicBezTo>
                <a:cubicBezTo>
                  <a:pt x="6758779" y="2968016"/>
                  <a:pt x="6758689" y="2968286"/>
                  <a:pt x="6758629" y="2968555"/>
                </a:cubicBezTo>
                <a:cubicBezTo>
                  <a:pt x="6758390" y="2969542"/>
                  <a:pt x="6758151" y="2970500"/>
                  <a:pt x="6757881" y="2971428"/>
                </a:cubicBezTo>
                <a:cubicBezTo>
                  <a:pt x="6757492" y="2972804"/>
                  <a:pt x="6757043" y="2974181"/>
                  <a:pt x="6756535" y="2975527"/>
                </a:cubicBezTo>
                <a:lnTo>
                  <a:pt x="6763477" y="2979537"/>
                </a:lnTo>
                <a:lnTo>
                  <a:pt x="6774758" y="2986060"/>
                </a:lnTo>
                <a:cubicBezTo>
                  <a:pt x="6859113" y="2939200"/>
                  <a:pt x="6962559" y="2939200"/>
                  <a:pt x="7046913" y="2986060"/>
                </a:cubicBezTo>
                <a:lnTo>
                  <a:pt x="7065137" y="2975527"/>
                </a:lnTo>
                <a:cubicBezTo>
                  <a:pt x="7064627" y="2974181"/>
                  <a:pt x="7064179" y="2972834"/>
                  <a:pt x="7063789" y="2971428"/>
                </a:cubicBezTo>
                <a:cubicBezTo>
                  <a:pt x="7063491" y="2970500"/>
                  <a:pt x="7063281" y="2969542"/>
                  <a:pt x="7063041" y="2968585"/>
                </a:cubicBezTo>
                <a:cubicBezTo>
                  <a:pt x="7062981" y="2968315"/>
                  <a:pt x="7062892" y="2968016"/>
                  <a:pt x="7062832" y="2967747"/>
                </a:cubicBezTo>
                <a:cubicBezTo>
                  <a:pt x="7062024" y="2964097"/>
                  <a:pt x="7061545" y="2960356"/>
                  <a:pt x="7061545" y="2956466"/>
                </a:cubicBezTo>
                <a:cubicBezTo>
                  <a:pt x="7061545" y="2949942"/>
                  <a:pt x="7062803" y="2943748"/>
                  <a:pt x="7064987" y="2937973"/>
                </a:cubicBezTo>
                <a:lnTo>
                  <a:pt x="6945053" y="2868730"/>
                </a:lnTo>
                <a:cubicBezTo>
                  <a:pt x="6936884" y="2878365"/>
                  <a:pt x="6924675" y="2884500"/>
                  <a:pt x="6911060" y="2884500"/>
                </a:cubicBezTo>
                <a:cubicBezTo>
                  <a:pt x="6910970" y="2884500"/>
                  <a:pt x="6910910" y="2884500"/>
                  <a:pt x="6910821" y="2884500"/>
                </a:cubicBezTo>
                <a:cubicBezTo>
                  <a:pt x="6910731" y="2884500"/>
                  <a:pt x="6910671" y="2884500"/>
                  <a:pt x="6910581" y="2884500"/>
                </a:cubicBezTo>
                <a:cubicBezTo>
                  <a:pt x="6896966" y="2884500"/>
                  <a:pt x="6884787" y="2878365"/>
                  <a:pt x="6876588" y="2868730"/>
                </a:cubicBezTo>
                <a:close/>
                <a:moveTo>
                  <a:pt x="5655049" y="2868700"/>
                </a:moveTo>
                <a:lnTo>
                  <a:pt x="5535115" y="2937943"/>
                </a:lnTo>
                <a:cubicBezTo>
                  <a:pt x="5537299" y="2943718"/>
                  <a:pt x="5538557" y="2949913"/>
                  <a:pt x="5538557" y="2956436"/>
                </a:cubicBezTo>
                <a:cubicBezTo>
                  <a:pt x="5538557" y="2960326"/>
                  <a:pt x="5538077" y="2964067"/>
                  <a:pt x="5537269" y="2967717"/>
                </a:cubicBezTo>
                <a:cubicBezTo>
                  <a:pt x="5537209" y="2968016"/>
                  <a:pt x="5537120" y="2968286"/>
                  <a:pt x="5537060" y="2968555"/>
                </a:cubicBezTo>
                <a:cubicBezTo>
                  <a:pt x="5536820" y="2969542"/>
                  <a:pt x="5536581" y="2970500"/>
                  <a:pt x="5536312" y="2971428"/>
                </a:cubicBezTo>
                <a:cubicBezTo>
                  <a:pt x="5535923" y="2972804"/>
                  <a:pt x="5535475" y="2974181"/>
                  <a:pt x="5534965" y="2975527"/>
                </a:cubicBezTo>
                <a:lnTo>
                  <a:pt x="5541907" y="2979537"/>
                </a:lnTo>
                <a:lnTo>
                  <a:pt x="5553189" y="2986060"/>
                </a:lnTo>
                <a:cubicBezTo>
                  <a:pt x="5637543" y="2939200"/>
                  <a:pt x="5740989" y="2939200"/>
                  <a:pt x="5825344" y="2986060"/>
                </a:cubicBezTo>
                <a:lnTo>
                  <a:pt x="5843567" y="2975527"/>
                </a:lnTo>
                <a:cubicBezTo>
                  <a:pt x="5843058" y="2974181"/>
                  <a:pt x="5842609" y="2972834"/>
                  <a:pt x="5842220" y="2971428"/>
                </a:cubicBezTo>
                <a:cubicBezTo>
                  <a:pt x="5841951" y="2970500"/>
                  <a:pt x="5841742" y="2969542"/>
                  <a:pt x="5841502" y="2968585"/>
                </a:cubicBezTo>
                <a:cubicBezTo>
                  <a:pt x="5841442" y="2968315"/>
                  <a:pt x="5841353" y="2968046"/>
                  <a:pt x="5841293" y="2967747"/>
                </a:cubicBezTo>
                <a:cubicBezTo>
                  <a:pt x="5840485" y="2964097"/>
                  <a:pt x="5840006" y="2960356"/>
                  <a:pt x="5840006" y="2956466"/>
                </a:cubicBezTo>
                <a:cubicBezTo>
                  <a:pt x="5840006" y="2949942"/>
                  <a:pt x="5841263" y="2943748"/>
                  <a:pt x="5843447" y="2937973"/>
                </a:cubicBezTo>
                <a:lnTo>
                  <a:pt x="5723514" y="2868730"/>
                </a:lnTo>
                <a:cubicBezTo>
                  <a:pt x="5715344" y="2878365"/>
                  <a:pt x="5703136" y="2884500"/>
                  <a:pt x="5689521" y="2884500"/>
                </a:cubicBezTo>
                <a:cubicBezTo>
                  <a:pt x="5689431" y="2884500"/>
                  <a:pt x="5689371" y="2884500"/>
                  <a:pt x="5689281" y="2884500"/>
                </a:cubicBezTo>
                <a:cubicBezTo>
                  <a:pt x="5689191" y="2884500"/>
                  <a:pt x="5689132" y="2884500"/>
                  <a:pt x="5689042" y="2884500"/>
                </a:cubicBezTo>
                <a:cubicBezTo>
                  <a:pt x="5675426" y="2884500"/>
                  <a:pt x="5663247" y="2878365"/>
                  <a:pt x="5655049" y="2868730"/>
                </a:cubicBezTo>
                <a:close/>
                <a:moveTo>
                  <a:pt x="5247878" y="2868700"/>
                </a:moveTo>
                <a:lnTo>
                  <a:pt x="5127945" y="2937943"/>
                </a:lnTo>
                <a:cubicBezTo>
                  <a:pt x="5130129" y="2943718"/>
                  <a:pt x="5131386" y="2949913"/>
                  <a:pt x="5131386" y="2956436"/>
                </a:cubicBezTo>
                <a:cubicBezTo>
                  <a:pt x="5131386" y="2960326"/>
                  <a:pt x="5130907" y="2964067"/>
                  <a:pt x="5130099" y="2967717"/>
                </a:cubicBezTo>
                <a:cubicBezTo>
                  <a:pt x="5130039" y="2968016"/>
                  <a:pt x="5129951" y="2968286"/>
                  <a:pt x="5129890" y="2968555"/>
                </a:cubicBezTo>
                <a:cubicBezTo>
                  <a:pt x="5129651" y="2969542"/>
                  <a:pt x="5129412" y="2970500"/>
                  <a:pt x="5129142" y="2971428"/>
                </a:cubicBezTo>
                <a:cubicBezTo>
                  <a:pt x="5128753" y="2972804"/>
                  <a:pt x="5128304" y="2974181"/>
                  <a:pt x="5127795" y="2975527"/>
                </a:cubicBezTo>
                <a:lnTo>
                  <a:pt x="5134739" y="2979537"/>
                </a:lnTo>
                <a:lnTo>
                  <a:pt x="5146019" y="2986060"/>
                </a:lnTo>
                <a:cubicBezTo>
                  <a:pt x="5230373" y="2939200"/>
                  <a:pt x="5333819" y="2939200"/>
                  <a:pt x="5418173" y="2986060"/>
                </a:cubicBezTo>
                <a:lnTo>
                  <a:pt x="5436397" y="2975527"/>
                </a:lnTo>
                <a:cubicBezTo>
                  <a:pt x="5435889" y="2974181"/>
                  <a:pt x="5435439" y="2972834"/>
                  <a:pt x="5435050" y="2971428"/>
                </a:cubicBezTo>
                <a:cubicBezTo>
                  <a:pt x="5434752" y="2970500"/>
                  <a:pt x="5434542" y="2969542"/>
                  <a:pt x="5434302" y="2968585"/>
                </a:cubicBezTo>
                <a:cubicBezTo>
                  <a:pt x="5434242" y="2968315"/>
                  <a:pt x="5434152" y="2968016"/>
                  <a:pt x="5434093" y="2967747"/>
                </a:cubicBezTo>
                <a:cubicBezTo>
                  <a:pt x="5433285" y="2964097"/>
                  <a:pt x="5432807" y="2960356"/>
                  <a:pt x="5432807" y="2956466"/>
                </a:cubicBezTo>
                <a:cubicBezTo>
                  <a:pt x="5432807" y="2949942"/>
                  <a:pt x="5434063" y="2943748"/>
                  <a:pt x="5436247" y="2937973"/>
                </a:cubicBezTo>
                <a:lnTo>
                  <a:pt x="5316313" y="2868730"/>
                </a:lnTo>
                <a:cubicBezTo>
                  <a:pt x="5308145" y="2878365"/>
                  <a:pt x="5295936" y="2884500"/>
                  <a:pt x="5282320" y="2884500"/>
                </a:cubicBezTo>
                <a:cubicBezTo>
                  <a:pt x="5282232" y="2884500"/>
                  <a:pt x="5282171" y="2884500"/>
                  <a:pt x="5282082" y="2884500"/>
                </a:cubicBezTo>
                <a:cubicBezTo>
                  <a:pt x="5281991" y="2884500"/>
                  <a:pt x="5281931" y="2884500"/>
                  <a:pt x="5281843" y="2884500"/>
                </a:cubicBezTo>
                <a:cubicBezTo>
                  <a:pt x="5268228" y="2884500"/>
                  <a:pt x="5256048" y="2878365"/>
                  <a:pt x="5247849" y="2868730"/>
                </a:cubicBezTo>
                <a:close/>
                <a:moveTo>
                  <a:pt x="4026309" y="2868700"/>
                </a:moveTo>
                <a:lnTo>
                  <a:pt x="3906375" y="2937943"/>
                </a:lnTo>
                <a:cubicBezTo>
                  <a:pt x="3908560" y="2943718"/>
                  <a:pt x="3909817" y="2949913"/>
                  <a:pt x="3909817" y="2956436"/>
                </a:cubicBezTo>
                <a:cubicBezTo>
                  <a:pt x="3909817" y="2960326"/>
                  <a:pt x="3909338" y="2964067"/>
                  <a:pt x="3908530" y="2967717"/>
                </a:cubicBezTo>
                <a:cubicBezTo>
                  <a:pt x="3908470" y="2968016"/>
                  <a:pt x="3908380" y="2968286"/>
                  <a:pt x="3908320" y="2968555"/>
                </a:cubicBezTo>
                <a:cubicBezTo>
                  <a:pt x="3908081" y="2969542"/>
                  <a:pt x="3907842" y="2970500"/>
                  <a:pt x="3907572" y="2971428"/>
                </a:cubicBezTo>
                <a:cubicBezTo>
                  <a:pt x="3907183" y="2972804"/>
                  <a:pt x="3906734" y="2974181"/>
                  <a:pt x="3906226" y="2975527"/>
                </a:cubicBezTo>
                <a:lnTo>
                  <a:pt x="3913168" y="2979537"/>
                </a:lnTo>
                <a:lnTo>
                  <a:pt x="3924449" y="2986060"/>
                </a:lnTo>
                <a:cubicBezTo>
                  <a:pt x="4008804" y="2939200"/>
                  <a:pt x="4112250" y="2939200"/>
                  <a:pt x="4196604" y="2986060"/>
                </a:cubicBezTo>
                <a:lnTo>
                  <a:pt x="4214827" y="2975527"/>
                </a:lnTo>
                <a:cubicBezTo>
                  <a:pt x="4214320" y="2974181"/>
                  <a:pt x="4213870" y="2972834"/>
                  <a:pt x="4213481" y="2971428"/>
                </a:cubicBezTo>
                <a:cubicBezTo>
                  <a:pt x="4213212" y="2970500"/>
                  <a:pt x="4213003" y="2969542"/>
                  <a:pt x="4212764" y="2968585"/>
                </a:cubicBezTo>
                <a:cubicBezTo>
                  <a:pt x="4212703" y="2968315"/>
                  <a:pt x="4212614" y="2968046"/>
                  <a:pt x="4212553" y="2967747"/>
                </a:cubicBezTo>
                <a:cubicBezTo>
                  <a:pt x="4211745" y="2964097"/>
                  <a:pt x="4211267" y="2960356"/>
                  <a:pt x="4211267" y="2956466"/>
                </a:cubicBezTo>
                <a:cubicBezTo>
                  <a:pt x="4211267" y="2949942"/>
                  <a:pt x="4212523" y="2943748"/>
                  <a:pt x="4214709" y="2937973"/>
                </a:cubicBezTo>
                <a:lnTo>
                  <a:pt x="4094774" y="2868730"/>
                </a:lnTo>
                <a:cubicBezTo>
                  <a:pt x="4086605" y="2878365"/>
                  <a:pt x="4074396" y="2884500"/>
                  <a:pt x="4060781" y="2884500"/>
                </a:cubicBezTo>
                <a:cubicBezTo>
                  <a:pt x="4060691" y="2884500"/>
                  <a:pt x="4060632" y="2884500"/>
                  <a:pt x="4060542" y="2884500"/>
                </a:cubicBezTo>
                <a:cubicBezTo>
                  <a:pt x="4060452" y="2884500"/>
                  <a:pt x="4060392" y="2884500"/>
                  <a:pt x="4060302" y="2884500"/>
                </a:cubicBezTo>
                <a:cubicBezTo>
                  <a:pt x="4046687" y="2884500"/>
                  <a:pt x="4034508" y="2878365"/>
                  <a:pt x="4026309" y="2868730"/>
                </a:cubicBezTo>
                <a:close/>
                <a:moveTo>
                  <a:pt x="3211939" y="2868700"/>
                </a:moveTo>
                <a:lnTo>
                  <a:pt x="3092006" y="2937943"/>
                </a:lnTo>
                <a:cubicBezTo>
                  <a:pt x="3094190" y="2943718"/>
                  <a:pt x="3095447" y="2949913"/>
                  <a:pt x="3095447" y="2956436"/>
                </a:cubicBezTo>
                <a:cubicBezTo>
                  <a:pt x="3095447" y="2960326"/>
                  <a:pt x="3094968" y="2964067"/>
                  <a:pt x="3094160" y="2967717"/>
                </a:cubicBezTo>
                <a:cubicBezTo>
                  <a:pt x="3094100" y="2968016"/>
                  <a:pt x="3094011" y="2968286"/>
                  <a:pt x="3093951" y="2968555"/>
                </a:cubicBezTo>
                <a:cubicBezTo>
                  <a:pt x="3093711" y="2969542"/>
                  <a:pt x="3093472" y="2970500"/>
                  <a:pt x="3093203" y="2971428"/>
                </a:cubicBezTo>
                <a:cubicBezTo>
                  <a:pt x="3092814" y="2972804"/>
                  <a:pt x="3092365" y="2974181"/>
                  <a:pt x="3091856" y="2975527"/>
                </a:cubicBezTo>
                <a:lnTo>
                  <a:pt x="3098798" y="2979537"/>
                </a:lnTo>
                <a:lnTo>
                  <a:pt x="3110079" y="2986060"/>
                </a:lnTo>
                <a:cubicBezTo>
                  <a:pt x="3194434" y="2939200"/>
                  <a:pt x="3297880" y="2939200"/>
                  <a:pt x="3382234" y="2986060"/>
                </a:cubicBezTo>
                <a:lnTo>
                  <a:pt x="3400457" y="2975527"/>
                </a:lnTo>
                <a:cubicBezTo>
                  <a:pt x="3399949" y="2974181"/>
                  <a:pt x="3399500" y="2972834"/>
                  <a:pt x="3399111" y="2971428"/>
                </a:cubicBezTo>
                <a:cubicBezTo>
                  <a:pt x="3398842" y="2970500"/>
                  <a:pt x="3398632" y="2969542"/>
                  <a:pt x="3398393" y="2968585"/>
                </a:cubicBezTo>
                <a:cubicBezTo>
                  <a:pt x="3398333" y="2968315"/>
                  <a:pt x="3398243" y="2968046"/>
                  <a:pt x="3398184" y="2967747"/>
                </a:cubicBezTo>
                <a:cubicBezTo>
                  <a:pt x="3397376" y="2964097"/>
                  <a:pt x="3396897" y="2960356"/>
                  <a:pt x="3396897" y="2956466"/>
                </a:cubicBezTo>
                <a:cubicBezTo>
                  <a:pt x="3396897" y="2949942"/>
                  <a:pt x="3398154" y="2943748"/>
                  <a:pt x="3400338" y="2937973"/>
                </a:cubicBezTo>
                <a:lnTo>
                  <a:pt x="3280404" y="2868730"/>
                </a:lnTo>
                <a:cubicBezTo>
                  <a:pt x="3272235" y="2878365"/>
                  <a:pt x="3260026" y="2884500"/>
                  <a:pt x="3246411" y="2884500"/>
                </a:cubicBezTo>
                <a:cubicBezTo>
                  <a:pt x="3246322" y="2884500"/>
                  <a:pt x="3246262" y="2884500"/>
                  <a:pt x="3246172" y="2884500"/>
                </a:cubicBezTo>
                <a:cubicBezTo>
                  <a:pt x="3246082" y="2884500"/>
                  <a:pt x="3246022" y="2884500"/>
                  <a:pt x="3245933" y="2884500"/>
                </a:cubicBezTo>
                <a:cubicBezTo>
                  <a:pt x="3232317" y="2884500"/>
                  <a:pt x="3220138" y="2878365"/>
                  <a:pt x="3211939" y="2868730"/>
                </a:cubicBezTo>
                <a:close/>
                <a:moveTo>
                  <a:pt x="2397599" y="2868700"/>
                </a:moveTo>
                <a:lnTo>
                  <a:pt x="2277666" y="2937943"/>
                </a:lnTo>
                <a:cubicBezTo>
                  <a:pt x="2279850" y="2943718"/>
                  <a:pt x="2281107" y="2949913"/>
                  <a:pt x="2281107" y="2956436"/>
                </a:cubicBezTo>
                <a:cubicBezTo>
                  <a:pt x="2281107" y="2960326"/>
                  <a:pt x="2280628" y="2964067"/>
                  <a:pt x="2279820" y="2967717"/>
                </a:cubicBezTo>
                <a:cubicBezTo>
                  <a:pt x="2279760" y="2968016"/>
                  <a:pt x="2279671" y="2968286"/>
                  <a:pt x="2279611" y="2968555"/>
                </a:cubicBezTo>
                <a:cubicBezTo>
                  <a:pt x="2279371" y="2969542"/>
                  <a:pt x="2279132" y="2970500"/>
                  <a:pt x="2278863" y="2971428"/>
                </a:cubicBezTo>
                <a:cubicBezTo>
                  <a:pt x="2278474" y="2972804"/>
                  <a:pt x="2278025" y="2974181"/>
                  <a:pt x="2277516" y="2975527"/>
                </a:cubicBezTo>
                <a:lnTo>
                  <a:pt x="2284458" y="2979537"/>
                </a:lnTo>
                <a:lnTo>
                  <a:pt x="2295740" y="2986060"/>
                </a:lnTo>
                <a:cubicBezTo>
                  <a:pt x="2380094" y="2939200"/>
                  <a:pt x="2483540" y="2939200"/>
                  <a:pt x="2567894" y="2986060"/>
                </a:cubicBezTo>
                <a:lnTo>
                  <a:pt x="2586118" y="2975527"/>
                </a:lnTo>
                <a:cubicBezTo>
                  <a:pt x="2585609" y="2974181"/>
                  <a:pt x="2585160" y="2972834"/>
                  <a:pt x="2584771" y="2971428"/>
                </a:cubicBezTo>
                <a:cubicBezTo>
                  <a:pt x="2584472" y="2970500"/>
                  <a:pt x="2584263" y="2969542"/>
                  <a:pt x="2584023" y="2968585"/>
                </a:cubicBezTo>
                <a:cubicBezTo>
                  <a:pt x="2583963" y="2968315"/>
                  <a:pt x="2583874" y="2968016"/>
                  <a:pt x="2583814" y="2967747"/>
                </a:cubicBezTo>
                <a:cubicBezTo>
                  <a:pt x="2583006" y="2964097"/>
                  <a:pt x="2582527" y="2960356"/>
                  <a:pt x="2582527" y="2956466"/>
                </a:cubicBezTo>
                <a:cubicBezTo>
                  <a:pt x="2582527" y="2949942"/>
                  <a:pt x="2583784" y="2943748"/>
                  <a:pt x="2585968" y="2937973"/>
                </a:cubicBezTo>
                <a:lnTo>
                  <a:pt x="2466035" y="2868730"/>
                </a:lnTo>
                <a:cubicBezTo>
                  <a:pt x="2457866" y="2878365"/>
                  <a:pt x="2445657" y="2884500"/>
                  <a:pt x="2432041" y="2884500"/>
                </a:cubicBezTo>
                <a:cubicBezTo>
                  <a:pt x="2431952" y="2884500"/>
                  <a:pt x="2431892" y="2884500"/>
                  <a:pt x="2431802" y="2884500"/>
                </a:cubicBezTo>
                <a:cubicBezTo>
                  <a:pt x="2431712" y="2884500"/>
                  <a:pt x="2431652" y="2884500"/>
                  <a:pt x="2431563" y="2884500"/>
                </a:cubicBezTo>
                <a:cubicBezTo>
                  <a:pt x="2417947" y="2884500"/>
                  <a:pt x="2405769" y="2878365"/>
                  <a:pt x="2397569" y="2868730"/>
                </a:cubicBezTo>
                <a:close/>
                <a:moveTo>
                  <a:pt x="1583230" y="2868700"/>
                </a:moveTo>
                <a:lnTo>
                  <a:pt x="1463296" y="2937943"/>
                </a:lnTo>
                <a:cubicBezTo>
                  <a:pt x="1465480" y="2943718"/>
                  <a:pt x="1466737" y="2949913"/>
                  <a:pt x="1466737" y="2956436"/>
                </a:cubicBezTo>
                <a:cubicBezTo>
                  <a:pt x="1466737" y="2960326"/>
                  <a:pt x="1466259" y="2964067"/>
                  <a:pt x="1465451" y="2967717"/>
                </a:cubicBezTo>
                <a:cubicBezTo>
                  <a:pt x="1465391" y="2968016"/>
                  <a:pt x="1465301" y="2968286"/>
                  <a:pt x="1465241" y="2968555"/>
                </a:cubicBezTo>
                <a:cubicBezTo>
                  <a:pt x="1465002" y="2969542"/>
                  <a:pt x="1464762" y="2970500"/>
                  <a:pt x="1464493" y="2971428"/>
                </a:cubicBezTo>
                <a:lnTo>
                  <a:pt x="1464523" y="2971398"/>
                </a:lnTo>
                <a:cubicBezTo>
                  <a:pt x="1464134" y="2972774"/>
                  <a:pt x="1463685" y="2974151"/>
                  <a:pt x="1463176" y="2975497"/>
                </a:cubicBezTo>
                <a:lnTo>
                  <a:pt x="1470119" y="2979507"/>
                </a:lnTo>
                <a:lnTo>
                  <a:pt x="1481400" y="2986030"/>
                </a:lnTo>
                <a:cubicBezTo>
                  <a:pt x="1565754" y="2939170"/>
                  <a:pt x="1669200" y="2939170"/>
                  <a:pt x="1753555" y="2986030"/>
                </a:cubicBezTo>
                <a:lnTo>
                  <a:pt x="1771778" y="2975497"/>
                </a:lnTo>
                <a:cubicBezTo>
                  <a:pt x="1771269" y="2974151"/>
                  <a:pt x="1770821" y="2972804"/>
                  <a:pt x="1770432" y="2971398"/>
                </a:cubicBezTo>
                <a:cubicBezTo>
                  <a:pt x="1770132" y="2970470"/>
                  <a:pt x="1769923" y="2969512"/>
                  <a:pt x="1769683" y="2968555"/>
                </a:cubicBezTo>
                <a:cubicBezTo>
                  <a:pt x="1769624" y="2968286"/>
                  <a:pt x="1769534" y="2967986"/>
                  <a:pt x="1769474" y="2967717"/>
                </a:cubicBezTo>
                <a:cubicBezTo>
                  <a:pt x="1768666" y="2964067"/>
                  <a:pt x="1768187" y="2960326"/>
                  <a:pt x="1768187" y="2956436"/>
                </a:cubicBezTo>
                <a:cubicBezTo>
                  <a:pt x="1768187" y="2949913"/>
                  <a:pt x="1769444" y="2943718"/>
                  <a:pt x="1771628" y="2937943"/>
                </a:cubicBezTo>
                <a:lnTo>
                  <a:pt x="1651695" y="2868700"/>
                </a:lnTo>
                <a:cubicBezTo>
                  <a:pt x="1643526" y="2878335"/>
                  <a:pt x="1631317" y="2884470"/>
                  <a:pt x="1617702" y="2884470"/>
                </a:cubicBezTo>
                <a:cubicBezTo>
                  <a:pt x="1617612" y="2884470"/>
                  <a:pt x="1617552" y="2884470"/>
                  <a:pt x="1617462" y="2884470"/>
                </a:cubicBezTo>
                <a:cubicBezTo>
                  <a:pt x="1617372" y="2884470"/>
                  <a:pt x="1617313" y="2884470"/>
                  <a:pt x="1617223" y="2884470"/>
                </a:cubicBezTo>
                <a:cubicBezTo>
                  <a:pt x="1603608" y="2884470"/>
                  <a:pt x="1591429" y="2878335"/>
                  <a:pt x="1583230" y="2868700"/>
                </a:cubicBezTo>
                <a:close/>
                <a:moveTo>
                  <a:pt x="361660" y="2868700"/>
                </a:moveTo>
                <a:lnTo>
                  <a:pt x="241727" y="2937943"/>
                </a:lnTo>
                <a:cubicBezTo>
                  <a:pt x="243911" y="2943718"/>
                  <a:pt x="245168" y="2949913"/>
                  <a:pt x="245168" y="2956436"/>
                </a:cubicBezTo>
                <a:cubicBezTo>
                  <a:pt x="245168" y="2960326"/>
                  <a:pt x="244689" y="2964067"/>
                  <a:pt x="243881" y="2967717"/>
                </a:cubicBezTo>
                <a:cubicBezTo>
                  <a:pt x="243821" y="2968016"/>
                  <a:pt x="243731" y="2968286"/>
                  <a:pt x="243672" y="2968555"/>
                </a:cubicBezTo>
                <a:cubicBezTo>
                  <a:pt x="243432" y="2969542"/>
                  <a:pt x="243193" y="2970500"/>
                  <a:pt x="242924" y="2971428"/>
                </a:cubicBezTo>
                <a:lnTo>
                  <a:pt x="242924" y="2971398"/>
                </a:lnTo>
                <a:cubicBezTo>
                  <a:pt x="242534" y="2972774"/>
                  <a:pt x="242086" y="2974151"/>
                  <a:pt x="241577" y="2975497"/>
                </a:cubicBezTo>
                <a:lnTo>
                  <a:pt x="248519" y="2979507"/>
                </a:lnTo>
                <a:lnTo>
                  <a:pt x="259800" y="2986030"/>
                </a:lnTo>
                <a:cubicBezTo>
                  <a:pt x="344155" y="2939170"/>
                  <a:pt x="447601" y="2939170"/>
                  <a:pt x="531955" y="2986030"/>
                </a:cubicBezTo>
                <a:lnTo>
                  <a:pt x="550179" y="2975497"/>
                </a:lnTo>
                <a:cubicBezTo>
                  <a:pt x="549670" y="2974151"/>
                  <a:pt x="549221" y="2972804"/>
                  <a:pt x="548832" y="2971398"/>
                </a:cubicBezTo>
                <a:cubicBezTo>
                  <a:pt x="548563" y="2970470"/>
                  <a:pt x="548353" y="2969512"/>
                  <a:pt x="548114" y="2968555"/>
                </a:cubicBezTo>
                <a:cubicBezTo>
                  <a:pt x="548054" y="2968286"/>
                  <a:pt x="547964" y="2968016"/>
                  <a:pt x="547904" y="2967717"/>
                </a:cubicBezTo>
                <a:cubicBezTo>
                  <a:pt x="547097" y="2964067"/>
                  <a:pt x="546618" y="2960326"/>
                  <a:pt x="546618" y="2956436"/>
                </a:cubicBezTo>
                <a:cubicBezTo>
                  <a:pt x="546618" y="2949913"/>
                  <a:pt x="547874" y="2943718"/>
                  <a:pt x="550059" y="2937943"/>
                </a:cubicBezTo>
                <a:lnTo>
                  <a:pt x="430125" y="2868700"/>
                </a:lnTo>
                <a:cubicBezTo>
                  <a:pt x="421956" y="2878335"/>
                  <a:pt x="409747" y="2884470"/>
                  <a:pt x="396132" y="2884470"/>
                </a:cubicBezTo>
                <a:cubicBezTo>
                  <a:pt x="396042" y="2884470"/>
                  <a:pt x="395983" y="2884470"/>
                  <a:pt x="395893" y="2884470"/>
                </a:cubicBezTo>
                <a:cubicBezTo>
                  <a:pt x="395803" y="2884470"/>
                  <a:pt x="395743" y="2884470"/>
                  <a:pt x="395653" y="2884470"/>
                </a:cubicBezTo>
                <a:cubicBezTo>
                  <a:pt x="382038" y="2884470"/>
                  <a:pt x="369859" y="2878335"/>
                  <a:pt x="361660" y="2868700"/>
                </a:cubicBezTo>
                <a:close/>
                <a:moveTo>
                  <a:pt x="12000579" y="2677848"/>
                </a:moveTo>
                <a:lnTo>
                  <a:pt x="12000608" y="2677848"/>
                </a:lnTo>
                <a:lnTo>
                  <a:pt x="12000594" y="2677851"/>
                </a:lnTo>
                <a:close/>
                <a:moveTo>
                  <a:pt x="11593408" y="2677848"/>
                </a:moveTo>
                <a:lnTo>
                  <a:pt x="11593438" y="2677848"/>
                </a:lnTo>
                <a:lnTo>
                  <a:pt x="11593423" y="2677852"/>
                </a:lnTo>
                <a:close/>
                <a:moveTo>
                  <a:pt x="11186209" y="2677848"/>
                </a:moveTo>
                <a:lnTo>
                  <a:pt x="11186239" y="2677848"/>
                </a:lnTo>
                <a:lnTo>
                  <a:pt x="11186224" y="2677852"/>
                </a:lnTo>
                <a:close/>
                <a:moveTo>
                  <a:pt x="10779039" y="2677848"/>
                </a:moveTo>
                <a:lnTo>
                  <a:pt x="10779069" y="2677848"/>
                </a:lnTo>
                <a:lnTo>
                  <a:pt x="10779054" y="2677852"/>
                </a:lnTo>
                <a:close/>
                <a:moveTo>
                  <a:pt x="12128323" y="2657978"/>
                </a:moveTo>
                <a:lnTo>
                  <a:pt x="12042590" y="2707472"/>
                </a:lnTo>
                <a:cubicBezTo>
                  <a:pt x="12044266" y="2712140"/>
                  <a:pt x="12045225" y="2717197"/>
                  <a:pt x="12045225" y="2722464"/>
                </a:cubicBezTo>
                <a:cubicBezTo>
                  <a:pt x="12045225" y="2744368"/>
                  <a:pt x="12029424" y="2762561"/>
                  <a:pt x="12008598" y="2766331"/>
                </a:cubicBezTo>
                <a:lnTo>
                  <a:pt x="12008598" y="2865319"/>
                </a:lnTo>
                <a:cubicBezTo>
                  <a:pt x="12079098" y="2819416"/>
                  <a:pt x="12123803" y="2742004"/>
                  <a:pt x="12128323" y="2657978"/>
                </a:cubicBezTo>
                <a:close/>
                <a:moveTo>
                  <a:pt x="11872895" y="2657978"/>
                </a:moveTo>
                <a:cubicBezTo>
                  <a:pt x="11877413" y="2741974"/>
                  <a:pt x="11922119" y="2819386"/>
                  <a:pt x="11992619" y="2865319"/>
                </a:cubicBezTo>
                <a:lnTo>
                  <a:pt x="11992619" y="2766331"/>
                </a:lnTo>
                <a:cubicBezTo>
                  <a:pt x="11971792" y="2762561"/>
                  <a:pt x="11955992" y="2744368"/>
                  <a:pt x="11955992" y="2722464"/>
                </a:cubicBezTo>
                <a:cubicBezTo>
                  <a:pt x="11955992" y="2717197"/>
                  <a:pt x="11956950" y="2712170"/>
                  <a:pt x="11958625" y="2707472"/>
                </a:cubicBezTo>
                <a:close/>
                <a:moveTo>
                  <a:pt x="11721152" y="2657978"/>
                </a:moveTo>
                <a:lnTo>
                  <a:pt x="11635421" y="2707472"/>
                </a:lnTo>
                <a:cubicBezTo>
                  <a:pt x="11637097" y="2712140"/>
                  <a:pt x="11638055" y="2717197"/>
                  <a:pt x="11638055" y="2722464"/>
                </a:cubicBezTo>
                <a:cubicBezTo>
                  <a:pt x="11638055" y="2744368"/>
                  <a:pt x="11622255" y="2762561"/>
                  <a:pt x="11601428" y="2766331"/>
                </a:cubicBezTo>
                <a:lnTo>
                  <a:pt x="11601428" y="2865319"/>
                </a:lnTo>
                <a:cubicBezTo>
                  <a:pt x="11671928" y="2819416"/>
                  <a:pt x="11716634" y="2742004"/>
                  <a:pt x="11721152" y="2657978"/>
                </a:cubicBezTo>
                <a:close/>
                <a:moveTo>
                  <a:pt x="11465725" y="2657978"/>
                </a:moveTo>
                <a:cubicBezTo>
                  <a:pt x="11470243" y="2741974"/>
                  <a:pt x="11514949" y="2819386"/>
                  <a:pt x="11585449" y="2865319"/>
                </a:cubicBezTo>
                <a:lnTo>
                  <a:pt x="11585449" y="2766331"/>
                </a:lnTo>
                <a:cubicBezTo>
                  <a:pt x="11564622" y="2762561"/>
                  <a:pt x="11548822" y="2744368"/>
                  <a:pt x="11548822" y="2722464"/>
                </a:cubicBezTo>
                <a:cubicBezTo>
                  <a:pt x="11548822" y="2717197"/>
                  <a:pt x="11549780" y="2712170"/>
                  <a:pt x="11551455" y="2707472"/>
                </a:cubicBezTo>
                <a:close/>
                <a:moveTo>
                  <a:pt x="11313982" y="2657978"/>
                </a:moveTo>
                <a:lnTo>
                  <a:pt x="11228252" y="2707472"/>
                </a:lnTo>
                <a:cubicBezTo>
                  <a:pt x="11229927" y="2712140"/>
                  <a:pt x="11230885" y="2717197"/>
                  <a:pt x="11230885" y="2722464"/>
                </a:cubicBezTo>
                <a:cubicBezTo>
                  <a:pt x="11230885" y="2744368"/>
                  <a:pt x="11215085" y="2762561"/>
                  <a:pt x="11194258" y="2766331"/>
                </a:cubicBezTo>
                <a:lnTo>
                  <a:pt x="11194258" y="2865319"/>
                </a:lnTo>
                <a:cubicBezTo>
                  <a:pt x="11264758" y="2819416"/>
                  <a:pt x="11309464" y="2742004"/>
                  <a:pt x="11313982" y="2657978"/>
                </a:cubicBezTo>
                <a:close/>
                <a:moveTo>
                  <a:pt x="11058525" y="2657978"/>
                </a:moveTo>
                <a:cubicBezTo>
                  <a:pt x="11063043" y="2741974"/>
                  <a:pt x="11107749" y="2819386"/>
                  <a:pt x="11178249" y="2865319"/>
                </a:cubicBezTo>
                <a:lnTo>
                  <a:pt x="11178249" y="2766331"/>
                </a:lnTo>
                <a:cubicBezTo>
                  <a:pt x="11157422" y="2762561"/>
                  <a:pt x="11141622" y="2744368"/>
                  <a:pt x="11141622" y="2722464"/>
                </a:cubicBezTo>
                <a:cubicBezTo>
                  <a:pt x="11141622" y="2717197"/>
                  <a:pt x="11142580" y="2712170"/>
                  <a:pt x="11144256" y="2707472"/>
                </a:cubicBezTo>
                <a:close/>
                <a:moveTo>
                  <a:pt x="10906782" y="2657978"/>
                </a:moveTo>
                <a:lnTo>
                  <a:pt x="10821052" y="2707472"/>
                </a:lnTo>
                <a:cubicBezTo>
                  <a:pt x="10822728" y="2712140"/>
                  <a:pt x="10823685" y="2717197"/>
                  <a:pt x="10823685" y="2722464"/>
                </a:cubicBezTo>
                <a:cubicBezTo>
                  <a:pt x="10823685" y="2744368"/>
                  <a:pt x="10807885" y="2762561"/>
                  <a:pt x="10787058" y="2766331"/>
                </a:cubicBezTo>
                <a:lnTo>
                  <a:pt x="10787058" y="2865319"/>
                </a:lnTo>
                <a:cubicBezTo>
                  <a:pt x="10857558" y="2819416"/>
                  <a:pt x="10902264" y="2742004"/>
                  <a:pt x="10906782" y="2657978"/>
                </a:cubicBezTo>
                <a:close/>
                <a:moveTo>
                  <a:pt x="10651355" y="2657978"/>
                </a:moveTo>
                <a:cubicBezTo>
                  <a:pt x="10655874" y="2741974"/>
                  <a:pt x="10700579" y="2819386"/>
                  <a:pt x="10771079" y="2865319"/>
                </a:cubicBezTo>
                <a:lnTo>
                  <a:pt x="10771079" y="2766331"/>
                </a:lnTo>
                <a:cubicBezTo>
                  <a:pt x="10750252" y="2762561"/>
                  <a:pt x="10734453" y="2744368"/>
                  <a:pt x="10734453" y="2722464"/>
                </a:cubicBezTo>
                <a:cubicBezTo>
                  <a:pt x="10734453" y="2717197"/>
                  <a:pt x="10735410" y="2712170"/>
                  <a:pt x="10737086" y="2707472"/>
                </a:cubicBezTo>
                <a:close/>
                <a:moveTo>
                  <a:pt x="10499583" y="2657978"/>
                </a:moveTo>
                <a:lnTo>
                  <a:pt x="10413852" y="2707472"/>
                </a:lnTo>
                <a:cubicBezTo>
                  <a:pt x="10415527" y="2712140"/>
                  <a:pt x="10416485" y="2717197"/>
                  <a:pt x="10416485" y="2722464"/>
                </a:cubicBezTo>
                <a:cubicBezTo>
                  <a:pt x="10416485" y="2744368"/>
                  <a:pt x="10400686" y="2762561"/>
                  <a:pt x="10379859" y="2766331"/>
                </a:cubicBezTo>
                <a:lnTo>
                  <a:pt x="10379859" y="2865319"/>
                </a:lnTo>
                <a:cubicBezTo>
                  <a:pt x="10450358" y="2819416"/>
                  <a:pt x="10495065" y="2742004"/>
                  <a:pt x="10499583" y="2657978"/>
                </a:cubicBezTo>
                <a:close/>
                <a:moveTo>
                  <a:pt x="10244185" y="2657978"/>
                </a:moveTo>
                <a:cubicBezTo>
                  <a:pt x="10248704" y="2741974"/>
                  <a:pt x="10293409" y="2819386"/>
                  <a:pt x="10363909" y="2865319"/>
                </a:cubicBezTo>
                <a:lnTo>
                  <a:pt x="10363909" y="2766331"/>
                </a:lnTo>
                <a:cubicBezTo>
                  <a:pt x="10343083" y="2762561"/>
                  <a:pt x="10327283" y="2744368"/>
                  <a:pt x="10327283" y="2722464"/>
                </a:cubicBezTo>
                <a:cubicBezTo>
                  <a:pt x="10327283" y="2717197"/>
                  <a:pt x="10328241" y="2712170"/>
                  <a:pt x="10329916" y="2707472"/>
                </a:cubicBezTo>
                <a:close/>
                <a:moveTo>
                  <a:pt x="10092413" y="2657978"/>
                </a:moveTo>
                <a:lnTo>
                  <a:pt x="10006681" y="2707472"/>
                </a:lnTo>
                <a:cubicBezTo>
                  <a:pt x="10008357" y="2712140"/>
                  <a:pt x="10009315" y="2717197"/>
                  <a:pt x="10009315" y="2722464"/>
                </a:cubicBezTo>
                <a:cubicBezTo>
                  <a:pt x="10009315" y="2744368"/>
                  <a:pt x="9993515" y="2762561"/>
                  <a:pt x="9972689" y="2766331"/>
                </a:cubicBezTo>
                <a:lnTo>
                  <a:pt x="9972689" y="2865319"/>
                </a:lnTo>
                <a:cubicBezTo>
                  <a:pt x="10043189" y="2819416"/>
                  <a:pt x="10087894" y="2742004"/>
                  <a:pt x="10092413" y="2657978"/>
                </a:cubicBezTo>
                <a:close/>
                <a:moveTo>
                  <a:pt x="9836985" y="2657978"/>
                </a:moveTo>
                <a:cubicBezTo>
                  <a:pt x="9841504" y="2741974"/>
                  <a:pt x="9886209" y="2819386"/>
                  <a:pt x="9956709" y="2865319"/>
                </a:cubicBezTo>
                <a:lnTo>
                  <a:pt x="9956709" y="2766331"/>
                </a:lnTo>
                <a:cubicBezTo>
                  <a:pt x="9935883" y="2762561"/>
                  <a:pt x="9920083" y="2744368"/>
                  <a:pt x="9920083" y="2722464"/>
                </a:cubicBezTo>
                <a:cubicBezTo>
                  <a:pt x="9920083" y="2717197"/>
                  <a:pt x="9921041" y="2712170"/>
                  <a:pt x="9922717" y="2707472"/>
                </a:cubicBezTo>
                <a:close/>
                <a:moveTo>
                  <a:pt x="9685243" y="2657978"/>
                </a:moveTo>
                <a:lnTo>
                  <a:pt x="9599512" y="2707472"/>
                </a:lnTo>
                <a:cubicBezTo>
                  <a:pt x="9601187" y="2712140"/>
                  <a:pt x="9602145" y="2717197"/>
                  <a:pt x="9602145" y="2722464"/>
                </a:cubicBezTo>
                <a:cubicBezTo>
                  <a:pt x="9602145" y="2744368"/>
                  <a:pt x="9586345" y="2762561"/>
                  <a:pt x="9565519" y="2766331"/>
                </a:cubicBezTo>
                <a:lnTo>
                  <a:pt x="9565519" y="2865319"/>
                </a:lnTo>
                <a:cubicBezTo>
                  <a:pt x="9636019" y="2819416"/>
                  <a:pt x="9680724" y="2742004"/>
                  <a:pt x="9685243" y="2657978"/>
                </a:cubicBezTo>
                <a:close/>
                <a:moveTo>
                  <a:pt x="9429816" y="2657978"/>
                </a:moveTo>
                <a:cubicBezTo>
                  <a:pt x="9434334" y="2741974"/>
                  <a:pt x="9479040" y="2819386"/>
                  <a:pt x="9549540" y="2865319"/>
                </a:cubicBezTo>
                <a:lnTo>
                  <a:pt x="9549540" y="2766331"/>
                </a:lnTo>
                <a:cubicBezTo>
                  <a:pt x="9528713" y="2762561"/>
                  <a:pt x="9512913" y="2744368"/>
                  <a:pt x="9512913" y="2722464"/>
                </a:cubicBezTo>
                <a:cubicBezTo>
                  <a:pt x="9512913" y="2717197"/>
                  <a:pt x="9513871" y="2712170"/>
                  <a:pt x="9515546" y="2707472"/>
                </a:cubicBezTo>
                <a:close/>
                <a:moveTo>
                  <a:pt x="9278043" y="2657978"/>
                </a:moveTo>
                <a:lnTo>
                  <a:pt x="9192312" y="2707472"/>
                </a:lnTo>
                <a:cubicBezTo>
                  <a:pt x="9193988" y="2712140"/>
                  <a:pt x="9194946" y="2717197"/>
                  <a:pt x="9194946" y="2722464"/>
                </a:cubicBezTo>
                <a:cubicBezTo>
                  <a:pt x="9194946" y="2744368"/>
                  <a:pt x="9179146" y="2762561"/>
                  <a:pt x="9158319" y="2766331"/>
                </a:cubicBezTo>
                <a:lnTo>
                  <a:pt x="9158319" y="2865319"/>
                </a:lnTo>
                <a:cubicBezTo>
                  <a:pt x="9228819" y="2819416"/>
                  <a:pt x="9273524" y="2742004"/>
                  <a:pt x="9278043" y="2657978"/>
                </a:cubicBezTo>
                <a:close/>
                <a:moveTo>
                  <a:pt x="9022616" y="2657978"/>
                </a:moveTo>
                <a:cubicBezTo>
                  <a:pt x="9027134" y="2741974"/>
                  <a:pt x="9071840" y="2819386"/>
                  <a:pt x="9142340" y="2865319"/>
                </a:cubicBezTo>
                <a:lnTo>
                  <a:pt x="9142340" y="2766331"/>
                </a:lnTo>
                <a:cubicBezTo>
                  <a:pt x="9121513" y="2762561"/>
                  <a:pt x="9105713" y="2744368"/>
                  <a:pt x="9105713" y="2722464"/>
                </a:cubicBezTo>
                <a:cubicBezTo>
                  <a:pt x="9105713" y="2717197"/>
                  <a:pt x="9106671" y="2712170"/>
                  <a:pt x="9108346" y="2707472"/>
                </a:cubicBezTo>
                <a:close/>
                <a:moveTo>
                  <a:pt x="8870873" y="2657978"/>
                </a:moveTo>
                <a:lnTo>
                  <a:pt x="8785142" y="2707472"/>
                </a:lnTo>
                <a:cubicBezTo>
                  <a:pt x="8786818" y="2712140"/>
                  <a:pt x="8787776" y="2717197"/>
                  <a:pt x="8787776" y="2722464"/>
                </a:cubicBezTo>
                <a:cubicBezTo>
                  <a:pt x="8787776" y="2744368"/>
                  <a:pt x="8771976" y="2762561"/>
                  <a:pt x="8751149" y="2766331"/>
                </a:cubicBezTo>
                <a:lnTo>
                  <a:pt x="8751149" y="2865319"/>
                </a:lnTo>
                <a:cubicBezTo>
                  <a:pt x="8821649" y="2819416"/>
                  <a:pt x="8866355" y="2742004"/>
                  <a:pt x="8870873" y="2657978"/>
                </a:cubicBezTo>
                <a:close/>
                <a:moveTo>
                  <a:pt x="8615446" y="2657978"/>
                </a:moveTo>
                <a:cubicBezTo>
                  <a:pt x="8619964" y="2741974"/>
                  <a:pt x="8664670" y="2819386"/>
                  <a:pt x="8735170" y="2865319"/>
                </a:cubicBezTo>
                <a:lnTo>
                  <a:pt x="8735170" y="2766331"/>
                </a:lnTo>
                <a:cubicBezTo>
                  <a:pt x="8714343" y="2762561"/>
                  <a:pt x="8698543" y="2744368"/>
                  <a:pt x="8698543" y="2722464"/>
                </a:cubicBezTo>
                <a:cubicBezTo>
                  <a:pt x="8698543" y="2717197"/>
                  <a:pt x="8699501" y="2712170"/>
                  <a:pt x="8701177" y="2707472"/>
                </a:cubicBezTo>
                <a:close/>
                <a:moveTo>
                  <a:pt x="8463673" y="2657978"/>
                </a:moveTo>
                <a:lnTo>
                  <a:pt x="8377943" y="2707472"/>
                </a:lnTo>
                <a:cubicBezTo>
                  <a:pt x="8379618" y="2712140"/>
                  <a:pt x="8380576" y="2717197"/>
                  <a:pt x="8380576" y="2722464"/>
                </a:cubicBezTo>
                <a:cubicBezTo>
                  <a:pt x="8380576" y="2744368"/>
                  <a:pt x="8364776" y="2762561"/>
                  <a:pt x="8343949" y="2766331"/>
                </a:cubicBezTo>
                <a:lnTo>
                  <a:pt x="8343949" y="2865319"/>
                </a:lnTo>
                <a:cubicBezTo>
                  <a:pt x="8414449" y="2819416"/>
                  <a:pt x="8459155" y="2742004"/>
                  <a:pt x="8463673" y="2657978"/>
                </a:cubicBezTo>
                <a:close/>
                <a:moveTo>
                  <a:pt x="8208246" y="2657978"/>
                </a:moveTo>
                <a:cubicBezTo>
                  <a:pt x="8212764" y="2741974"/>
                  <a:pt x="8257470" y="2819386"/>
                  <a:pt x="8327970" y="2865319"/>
                </a:cubicBezTo>
                <a:lnTo>
                  <a:pt x="8327970" y="2766331"/>
                </a:lnTo>
                <a:cubicBezTo>
                  <a:pt x="8307143" y="2762561"/>
                  <a:pt x="8291343" y="2744368"/>
                  <a:pt x="8291343" y="2722464"/>
                </a:cubicBezTo>
                <a:cubicBezTo>
                  <a:pt x="8291343" y="2717197"/>
                  <a:pt x="8292301" y="2712170"/>
                  <a:pt x="8293977" y="2707472"/>
                </a:cubicBezTo>
                <a:close/>
                <a:moveTo>
                  <a:pt x="8056504" y="2657978"/>
                </a:moveTo>
                <a:lnTo>
                  <a:pt x="7970773" y="2707472"/>
                </a:lnTo>
                <a:cubicBezTo>
                  <a:pt x="7972449" y="2712140"/>
                  <a:pt x="7973406" y="2717197"/>
                  <a:pt x="7973406" y="2722464"/>
                </a:cubicBezTo>
                <a:cubicBezTo>
                  <a:pt x="7973406" y="2744368"/>
                  <a:pt x="7957607" y="2762561"/>
                  <a:pt x="7936779" y="2766331"/>
                </a:cubicBezTo>
                <a:lnTo>
                  <a:pt x="7936779" y="2865319"/>
                </a:lnTo>
                <a:cubicBezTo>
                  <a:pt x="8007279" y="2819416"/>
                  <a:pt x="8051985" y="2742004"/>
                  <a:pt x="8056504" y="2657978"/>
                </a:cubicBezTo>
                <a:close/>
                <a:moveTo>
                  <a:pt x="7801076" y="2657978"/>
                </a:moveTo>
                <a:cubicBezTo>
                  <a:pt x="7805595" y="2741974"/>
                  <a:pt x="7850301" y="2819386"/>
                  <a:pt x="7920801" y="2865319"/>
                </a:cubicBezTo>
                <a:lnTo>
                  <a:pt x="7920801" y="2766331"/>
                </a:lnTo>
                <a:cubicBezTo>
                  <a:pt x="7899974" y="2762561"/>
                  <a:pt x="7884174" y="2744368"/>
                  <a:pt x="7884174" y="2722464"/>
                </a:cubicBezTo>
                <a:cubicBezTo>
                  <a:pt x="7884174" y="2717197"/>
                  <a:pt x="7885131" y="2712170"/>
                  <a:pt x="7886807" y="2707472"/>
                </a:cubicBezTo>
                <a:close/>
                <a:moveTo>
                  <a:pt x="7649334" y="2657978"/>
                </a:moveTo>
                <a:lnTo>
                  <a:pt x="7563603" y="2707472"/>
                </a:lnTo>
                <a:cubicBezTo>
                  <a:pt x="7565279" y="2712140"/>
                  <a:pt x="7566236" y="2717197"/>
                  <a:pt x="7566236" y="2722464"/>
                </a:cubicBezTo>
                <a:cubicBezTo>
                  <a:pt x="7566236" y="2744368"/>
                  <a:pt x="7550437" y="2762561"/>
                  <a:pt x="7529610" y="2766331"/>
                </a:cubicBezTo>
                <a:lnTo>
                  <a:pt x="7529610" y="2865319"/>
                </a:lnTo>
                <a:cubicBezTo>
                  <a:pt x="7600109" y="2819416"/>
                  <a:pt x="7644816" y="2742004"/>
                  <a:pt x="7649334" y="2657978"/>
                </a:cubicBezTo>
                <a:close/>
                <a:moveTo>
                  <a:pt x="7393906" y="2657978"/>
                </a:moveTo>
                <a:cubicBezTo>
                  <a:pt x="7398425" y="2741974"/>
                  <a:pt x="7443131" y="2819386"/>
                  <a:pt x="7513631" y="2865319"/>
                </a:cubicBezTo>
                <a:lnTo>
                  <a:pt x="7513631" y="2766331"/>
                </a:lnTo>
                <a:cubicBezTo>
                  <a:pt x="7492804" y="2762561"/>
                  <a:pt x="7477004" y="2744368"/>
                  <a:pt x="7477004" y="2722464"/>
                </a:cubicBezTo>
                <a:cubicBezTo>
                  <a:pt x="7477004" y="2717197"/>
                  <a:pt x="7477962" y="2712170"/>
                  <a:pt x="7479637" y="2707472"/>
                </a:cubicBezTo>
                <a:close/>
                <a:moveTo>
                  <a:pt x="7242134" y="2657978"/>
                </a:moveTo>
                <a:lnTo>
                  <a:pt x="7156403" y="2707472"/>
                </a:lnTo>
                <a:cubicBezTo>
                  <a:pt x="7158079" y="2712140"/>
                  <a:pt x="7159036" y="2717197"/>
                  <a:pt x="7159036" y="2722464"/>
                </a:cubicBezTo>
                <a:cubicBezTo>
                  <a:pt x="7159036" y="2744368"/>
                  <a:pt x="7143237" y="2762561"/>
                  <a:pt x="7122410" y="2766331"/>
                </a:cubicBezTo>
                <a:lnTo>
                  <a:pt x="7122410" y="2865319"/>
                </a:lnTo>
                <a:cubicBezTo>
                  <a:pt x="7192910" y="2819416"/>
                  <a:pt x="7237616" y="2742004"/>
                  <a:pt x="7242134" y="2657978"/>
                </a:cubicBezTo>
                <a:close/>
                <a:moveTo>
                  <a:pt x="6986706" y="2657978"/>
                </a:moveTo>
                <a:cubicBezTo>
                  <a:pt x="6991225" y="2741974"/>
                  <a:pt x="7035931" y="2819386"/>
                  <a:pt x="7106431" y="2865319"/>
                </a:cubicBezTo>
                <a:lnTo>
                  <a:pt x="7106431" y="2766331"/>
                </a:lnTo>
                <a:cubicBezTo>
                  <a:pt x="7085604" y="2762561"/>
                  <a:pt x="7069804" y="2744368"/>
                  <a:pt x="7069804" y="2722464"/>
                </a:cubicBezTo>
                <a:cubicBezTo>
                  <a:pt x="7069804" y="2717197"/>
                  <a:pt x="7070762" y="2712170"/>
                  <a:pt x="7072438" y="2707472"/>
                </a:cubicBezTo>
                <a:close/>
                <a:moveTo>
                  <a:pt x="6834964" y="2657978"/>
                </a:moveTo>
                <a:lnTo>
                  <a:pt x="6749233" y="2707472"/>
                </a:lnTo>
                <a:cubicBezTo>
                  <a:pt x="6750909" y="2712140"/>
                  <a:pt x="6751866" y="2717197"/>
                  <a:pt x="6751866" y="2722464"/>
                </a:cubicBezTo>
                <a:cubicBezTo>
                  <a:pt x="6751866" y="2744368"/>
                  <a:pt x="6736067" y="2762561"/>
                  <a:pt x="6715240" y="2766331"/>
                </a:cubicBezTo>
                <a:lnTo>
                  <a:pt x="6715240" y="2865319"/>
                </a:lnTo>
                <a:cubicBezTo>
                  <a:pt x="6785740" y="2819416"/>
                  <a:pt x="6830446" y="2742004"/>
                  <a:pt x="6834964" y="2657978"/>
                </a:cubicBezTo>
                <a:close/>
                <a:moveTo>
                  <a:pt x="6579537" y="2657978"/>
                </a:moveTo>
                <a:cubicBezTo>
                  <a:pt x="6584056" y="2741974"/>
                  <a:pt x="6628761" y="2819386"/>
                  <a:pt x="6699261" y="2865319"/>
                </a:cubicBezTo>
                <a:lnTo>
                  <a:pt x="6699261" y="2766331"/>
                </a:lnTo>
                <a:cubicBezTo>
                  <a:pt x="6678434" y="2762561"/>
                  <a:pt x="6662635" y="2744368"/>
                  <a:pt x="6662635" y="2722464"/>
                </a:cubicBezTo>
                <a:cubicBezTo>
                  <a:pt x="6662635" y="2717197"/>
                  <a:pt x="6663592" y="2712170"/>
                  <a:pt x="6665268" y="2707472"/>
                </a:cubicBezTo>
                <a:close/>
                <a:moveTo>
                  <a:pt x="6427765" y="2657978"/>
                </a:moveTo>
                <a:lnTo>
                  <a:pt x="6342033" y="2707472"/>
                </a:lnTo>
                <a:cubicBezTo>
                  <a:pt x="6343709" y="2712140"/>
                  <a:pt x="6344667" y="2717197"/>
                  <a:pt x="6344667" y="2722464"/>
                </a:cubicBezTo>
                <a:cubicBezTo>
                  <a:pt x="6344667" y="2744368"/>
                  <a:pt x="6328867" y="2762561"/>
                  <a:pt x="6308041" y="2766331"/>
                </a:cubicBezTo>
                <a:lnTo>
                  <a:pt x="6308041" y="2865319"/>
                </a:lnTo>
                <a:cubicBezTo>
                  <a:pt x="6378540" y="2819416"/>
                  <a:pt x="6423246" y="2742004"/>
                  <a:pt x="6427765" y="2657978"/>
                </a:cubicBezTo>
                <a:close/>
                <a:moveTo>
                  <a:pt x="6172337" y="2657978"/>
                </a:moveTo>
                <a:cubicBezTo>
                  <a:pt x="6176855" y="2741974"/>
                  <a:pt x="6221561" y="2819386"/>
                  <a:pt x="6292061" y="2865319"/>
                </a:cubicBezTo>
                <a:lnTo>
                  <a:pt x="6292061" y="2766331"/>
                </a:lnTo>
                <a:cubicBezTo>
                  <a:pt x="6271234" y="2762561"/>
                  <a:pt x="6255435" y="2744368"/>
                  <a:pt x="6255435" y="2722464"/>
                </a:cubicBezTo>
                <a:cubicBezTo>
                  <a:pt x="6255435" y="2717197"/>
                  <a:pt x="6256393" y="2712170"/>
                  <a:pt x="6258068" y="2707472"/>
                </a:cubicBezTo>
                <a:close/>
                <a:moveTo>
                  <a:pt x="6020595" y="2657978"/>
                </a:moveTo>
                <a:lnTo>
                  <a:pt x="5934863" y="2707472"/>
                </a:lnTo>
                <a:cubicBezTo>
                  <a:pt x="5936539" y="2712140"/>
                  <a:pt x="5937497" y="2717197"/>
                  <a:pt x="5937497" y="2722464"/>
                </a:cubicBezTo>
                <a:cubicBezTo>
                  <a:pt x="5937497" y="2744368"/>
                  <a:pt x="5921697" y="2762561"/>
                  <a:pt x="5900871" y="2766331"/>
                </a:cubicBezTo>
                <a:lnTo>
                  <a:pt x="5900871" y="2865319"/>
                </a:lnTo>
                <a:cubicBezTo>
                  <a:pt x="5971371" y="2819416"/>
                  <a:pt x="6016076" y="2742004"/>
                  <a:pt x="6020595" y="2657978"/>
                </a:cubicBezTo>
                <a:close/>
                <a:moveTo>
                  <a:pt x="5765168" y="2657978"/>
                </a:moveTo>
                <a:cubicBezTo>
                  <a:pt x="5769685" y="2741974"/>
                  <a:pt x="5814391" y="2819386"/>
                  <a:pt x="5884892" y="2865319"/>
                </a:cubicBezTo>
                <a:lnTo>
                  <a:pt x="5884892" y="2766331"/>
                </a:lnTo>
                <a:cubicBezTo>
                  <a:pt x="5864064" y="2762561"/>
                  <a:pt x="5848265" y="2744368"/>
                  <a:pt x="5848265" y="2722464"/>
                </a:cubicBezTo>
                <a:cubicBezTo>
                  <a:pt x="5848265" y="2717197"/>
                  <a:pt x="5849222" y="2712170"/>
                  <a:pt x="5850898" y="2707472"/>
                </a:cubicBezTo>
                <a:close/>
                <a:moveTo>
                  <a:pt x="5613395" y="2657978"/>
                </a:moveTo>
                <a:lnTo>
                  <a:pt x="5527664" y="2707472"/>
                </a:lnTo>
                <a:cubicBezTo>
                  <a:pt x="5529341" y="2712140"/>
                  <a:pt x="5530297" y="2717197"/>
                  <a:pt x="5530297" y="2722464"/>
                </a:cubicBezTo>
                <a:cubicBezTo>
                  <a:pt x="5530297" y="2744368"/>
                  <a:pt x="5514498" y="2762561"/>
                  <a:pt x="5493670" y="2766331"/>
                </a:cubicBezTo>
                <a:lnTo>
                  <a:pt x="5493670" y="2865319"/>
                </a:lnTo>
                <a:cubicBezTo>
                  <a:pt x="5564171" y="2819416"/>
                  <a:pt x="5608877" y="2742004"/>
                  <a:pt x="5613395" y="2657978"/>
                </a:cubicBezTo>
                <a:close/>
                <a:moveTo>
                  <a:pt x="5357967" y="2657978"/>
                </a:moveTo>
                <a:cubicBezTo>
                  <a:pt x="5362487" y="2741974"/>
                  <a:pt x="5407192" y="2819386"/>
                  <a:pt x="5477691" y="2865319"/>
                </a:cubicBezTo>
                <a:lnTo>
                  <a:pt x="5477691" y="2766331"/>
                </a:lnTo>
                <a:cubicBezTo>
                  <a:pt x="5456865" y="2762561"/>
                  <a:pt x="5441066" y="2744368"/>
                  <a:pt x="5441066" y="2722464"/>
                </a:cubicBezTo>
                <a:cubicBezTo>
                  <a:pt x="5441066" y="2717197"/>
                  <a:pt x="5442023" y="2712170"/>
                  <a:pt x="5443698" y="2707472"/>
                </a:cubicBezTo>
                <a:close/>
                <a:moveTo>
                  <a:pt x="5206225" y="2657978"/>
                </a:moveTo>
                <a:lnTo>
                  <a:pt x="5120494" y="2707472"/>
                </a:lnTo>
                <a:cubicBezTo>
                  <a:pt x="5122170" y="2712140"/>
                  <a:pt x="5123127" y="2717197"/>
                  <a:pt x="5123127" y="2722464"/>
                </a:cubicBezTo>
                <a:cubicBezTo>
                  <a:pt x="5123127" y="2744368"/>
                  <a:pt x="5107327" y="2762561"/>
                  <a:pt x="5086501" y="2766331"/>
                </a:cubicBezTo>
                <a:lnTo>
                  <a:pt x="5086501" y="2865319"/>
                </a:lnTo>
                <a:cubicBezTo>
                  <a:pt x="5157001" y="2819416"/>
                  <a:pt x="5201706" y="2742004"/>
                  <a:pt x="5206225" y="2657978"/>
                </a:cubicBezTo>
                <a:close/>
                <a:moveTo>
                  <a:pt x="4950798" y="2657978"/>
                </a:moveTo>
                <a:cubicBezTo>
                  <a:pt x="4955316" y="2741974"/>
                  <a:pt x="5000022" y="2819386"/>
                  <a:pt x="5070522" y="2865319"/>
                </a:cubicBezTo>
                <a:lnTo>
                  <a:pt x="5070522" y="2766331"/>
                </a:lnTo>
                <a:cubicBezTo>
                  <a:pt x="5049696" y="2762561"/>
                  <a:pt x="5033895" y="2744368"/>
                  <a:pt x="5033895" y="2722464"/>
                </a:cubicBezTo>
                <a:cubicBezTo>
                  <a:pt x="5033895" y="2717197"/>
                  <a:pt x="5034853" y="2712170"/>
                  <a:pt x="5036528" y="2707472"/>
                </a:cubicBezTo>
                <a:close/>
                <a:moveTo>
                  <a:pt x="4799025" y="2657978"/>
                </a:moveTo>
                <a:lnTo>
                  <a:pt x="4713294" y="2707472"/>
                </a:lnTo>
                <a:cubicBezTo>
                  <a:pt x="4714970" y="2712140"/>
                  <a:pt x="4715928" y="2717197"/>
                  <a:pt x="4715928" y="2722464"/>
                </a:cubicBezTo>
                <a:cubicBezTo>
                  <a:pt x="4715928" y="2744368"/>
                  <a:pt x="4700128" y="2762561"/>
                  <a:pt x="4679301" y="2766331"/>
                </a:cubicBezTo>
                <a:lnTo>
                  <a:pt x="4679301" y="2865319"/>
                </a:lnTo>
                <a:cubicBezTo>
                  <a:pt x="4749801" y="2819416"/>
                  <a:pt x="4794507" y="2742004"/>
                  <a:pt x="4799025" y="2657978"/>
                </a:cubicBezTo>
                <a:close/>
                <a:moveTo>
                  <a:pt x="4543597" y="2657978"/>
                </a:moveTo>
                <a:cubicBezTo>
                  <a:pt x="4548116" y="2741974"/>
                  <a:pt x="4592823" y="2819386"/>
                  <a:pt x="4663323" y="2865319"/>
                </a:cubicBezTo>
                <a:lnTo>
                  <a:pt x="4663323" y="2766331"/>
                </a:lnTo>
                <a:cubicBezTo>
                  <a:pt x="4642495" y="2762561"/>
                  <a:pt x="4626695" y="2744368"/>
                  <a:pt x="4626695" y="2722464"/>
                </a:cubicBezTo>
                <a:cubicBezTo>
                  <a:pt x="4626695" y="2717197"/>
                  <a:pt x="4627653" y="2712170"/>
                  <a:pt x="4629329" y="2707472"/>
                </a:cubicBezTo>
                <a:close/>
                <a:moveTo>
                  <a:pt x="4391855" y="2657978"/>
                </a:moveTo>
                <a:lnTo>
                  <a:pt x="4306124" y="2707472"/>
                </a:lnTo>
                <a:cubicBezTo>
                  <a:pt x="4307801" y="2712140"/>
                  <a:pt x="4308757" y="2717197"/>
                  <a:pt x="4308757" y="2722464"/>
                </a:cubicBezTo>
                <a:cubicBezTo>
                  <a:pt x="4308757" y="2744368"/>
                  <a:pt x="4292958" y="2762561"/>
                  <a:pt x="4272131" y="2766331"/>
                </a:cubicBezTo>
                <a:lnTo>
                  <a:pt x="4272131" y="2865319"/>
                </a:lnTo>
                <a:cubicBezTo>
                  <a:pt x="4342631" y="2819416"/>
                  <a:pt x="4387337" y="2742004"/>
                  <a:pt x="4391855" y="2657978"/>
                </a:cubicBezTo>
                <a:close/>
                <a:moveTo>
                  <a:pt x="4136428" y="2657978"/>
                </a:moveTo>
                <a:cubicBezTo>
                  <a:pt x="4140946" y="2741974"/>
                  <a:pt x="4185652" y="2819386"/>
                  <a:pt x="4256152" y="2865319"/>
                </a:cubicBezTo>
                <a:lnTo>
                  <a:pt x="4256152" y="2766331"/>
                </a:lnTo>
                <a:cubicBezTo>
                  <a:pt x="4235325" y="2762561"/>
                  <a:pt x="4219526" y="2744368"/>
                  <a:pt x="4219526" y="2722464"/>
                </a:cubicBezTo>
                <a:cubicBezTo>
                  <a:pt x="4219526" y="2717197"/>
                  <a:pt x="4220483" y="2712170"/>
                  <a:pt x="4222160" y="2707472"/>
                </a:cubicBezTo>
                <a:close/>
                <a:moveTo>
                  <a:pt x="3984685" y="2657978"/>
                </a:moveTo>
                <a:lnTo>
                  <a:pt x="3898954" y="2707472"/>
                </a:lnTo>
                <a:cubicBezTo>
                  <a:pt x="3900630" y="2712140"/>
                  <a:pt x="3901588" y="2717197"/>
                  <a:pt x="3901588" y="2722464"/>
                </a:cubicBezTo>
                <a:cubicBezTo>
                  <a:pt x="3901588" y="2744368"/>
                  <a:pt x="3885788" y="2762561"/>
                  <a:pt x="3864961" y="2766331"/>
                </a:cubicBezTo>
                <a:lnTo>
                  <a:pt x="3864961" y="2865319"/>
                </a:lnTo>
                <a:cubicBezTo>
                  <a:pt x="3935461" y="2819416"/>
                  <a:pt x="3980167" y="2742004"/>
                  <a:pt x="3984685" y="2657978"/>
                </a:cubicBezTo>
                <a:close/>
                <a:moveTo>
                  <a:pt x="3729258" y="2657978"/>
                </a:moveTo>
                <a:cubicBezTo>
                  <a:pt x="3733776" y="2741974"/>
                  <a:pt x="3778482" y="2819386"/>
                  <a:pt x="3848982" y="2865319"/>
                </a:cubicBezTo>
                <a:lnTo>
                  <a:pt x="3848982" y="2766331"/>
                </a:lnTo>
                <a:cubicBezTo>
                  <a:pt x="3828155" y="2762561"/>
                  <a:pt x="3812355" y="2744368"/>
                  <a:pt x="3812355" y="2722464"/>
                </a:cubicBezTo>
                <a:cubicBezTo>
                  <a:pt x="3812355" y="2717197"/>
                  <a:pt x="3813313" y="2712170"/>
                  <a:pt x="3814989" y="2707472"/>
                </a:cubicBezTo>
                <a:close/>
                <a:moveTo>
                  <a:pt x="3577485" y="2657978"/>
                </a:moveTo>
                <a:lnTo>
                  <a:pt x="3491754" y="2707472"/>
                </a:lnTo>
                <a:cubicBezTo>
                  <a:pt x="3493430" y="2712140"/>
                  <a:pt x="3494388" y="2717197"/>
                  <a:pt x="3494388" y="2722464"/>
                </a:cubicBezTo>
                <a:cubicBezTo>
                  <a:pt x="3494388" y="2744368"/>
                  <a:pt x="3478588" y="2762561"/>
                  <a:pt x="3457761" y="2766331"/>
                </a:cubicBezTo>
                <a:lnTo>
                  <a:pt x="3457761" y="2865319"/>
                </a:lnTo>
                <a:cubicBezTo>
                  <a:pt x="3528261" y="2819416"/>
                  <a:pt x="3572967" y="2742004"/>
                  <a:pt x="3577485" y="2657978"/>
                </a:cubicBezTo>
                <a:close/>
                <a:moveTo>
                  <a:pt x="3322058" y="2657978"/>
                </a:moveTo>
                <a:cubicBezTo>
                  <a:pt x="3326576" y="2741974"/>
                  <a:pt x="3371282" y="2819386"/>
                  <a:pt x="3441782" y="2865319"/>
                </a:cubicBezTo>
                <a:lnTo>
                  <a:pt x="3441782" y="2766331"/>
                </a:lnTo>
                <a:cubicBezTo>
                  <a:pt x="3420955" y="2762561"/>
                  <a:pt x="3405156" y="2744368"/>
                  <a:pt x="3405156" y="2722464"/>
                </a:cubicBezTo>
                <a:cubicBezTo>
                  <a:pt x="3405156" y="2717197"/>
                  <a:pt x="3406113" y="2712170"/>
                  <a:pt x="3407789" y="2707472"/>
                </a:cubicBezTo>
                <a:close/>
                <a:moveTo>
                  <a:pt x="3170316" y="2657978"/>
                </a:moveTo>
                <a:lnTo>
                  <a:pt x="3084585" y="2707472"/>
                </a:lnTo>
                <a:cubicBezTo>
                  <a:pt x="3086260" y="2712140"/>
                  <a:pt x="3087218" y="2717197"/>
                  <a:pt x="3087218" y="2722464"/>
                </a:cubicBezTo>
                <a:cubicBezTo>
                  <a:pt x="3087218" y="2744368"/>
                  <a:pt x="3071418" y="2762561"/>
                  <a:pt x="3050591" y="2766331"/>
                </a:cubicBezTo>
                <a:lnTo>
                  <a:pt x="3050591" y="2865319"/>
                </a:lnTo>
                <a:cubicBezTo>
                  <a:pt x="3121091" y="2819416"/>
                  <a:pt x="3165797" y="2742004"/>
                  <a:pt x="3170316" y="2657978"/>
                </a:cubicBezTo>
                <a:close/>
                <a:moveTo>
                  <a:pt x="2914888" y="2657978"/>
                </a:moveTo>
                <a:cubicBezTo>
                  <a:pt x="2919407" y="2741974"/>
                  <a:pt x="2964112" y="2819386"/>
                  <a:pt x="3034612" y="2865319"/>
                </a:cubicBezTo>
                <a:lnTo>
                  <a:pt x="3034612" y="2766331"/>
                </a:lnTo>
                <a:cubicBezTo>
                  <a:pt x="3013785" y="2762561"/>
                  <a:pt x="2997986" y="2744368"/>
                  <a:pt x="2997986" y="2722464"/>
                </a:cubicBezTo>
                <a:cubicBezTo>
                  <a:pt x="2997986" y="2717197"/>
                  <a:pt x="2998943" y="2712170"/>
                  <a:pt x="3000619" y="2707472"/>
                </a:cubicBezTo>
                <a:close/>
                <a:moveTo>
                  <a:pt x="2763116" y="2657978"/>
                </a:moveTo>
                <a:lnTo>
                  <a:pt x="2677385" y="2707472"/>
                </a:lnTo>
                <a:cubicBezTo>
                  <a:pt x="2679060" y="2712140"/>
                  <a:pt x="2680018" y="2717197"/>
                  <a:pt x="2680018" y="2722464"/>
                </a:cubicBezTo>
                <a:cubicBezTo>
                  <a:pt x="2680018" y="2744368"/>
                  <a:pt x="2664218" y="2762561"/>
                  <a:pt x="2643392" y="2766331"/>
                </a:cubicBezTo>
                <a:lnTo>
                  <a:pt x="2643392" y="2865319"/>
                </a:lnTo>
                <a:cubicBezTo>
                  <a:pt x="2713891" y="2819416"/>
                  <a:pt x="2758597" y="2742004"/>
                  <a:pt x="2763116" y="2657978"/>
                </a:cubicBezTo>
                <a:close/>
                <a:moveTo>
                  <a:pt x="2507688" y="2657978"/>
                </a:moveTo>
                <a:cubicBezTo>
                  <a:pt x="2512207" y="2741974"/>
                  <a:pt x="2556912" y="2819386"/>
                  <a:pt x="2627412" y="2865319"/>
                </a:cubicBezTo>
                <a:lnTo>
                  <a:pt x="2627412" y="2766331"/>
                </a:lnTo>
                <a:cubicBezTo>
                  <a:pt x="2606586" y="2762561"/>
                  <a:pt x="2590786" y="2744368"/>
                  <a:pt x="2590786" y="2722464"/>
                </a:cubicBezTo>
                <a:cubicBezTo>
                  <a:pt x="2590786" y="2717197"/>
                  <a:pt x="2591743" y="2712170"/>
                  <a:pt x="2593419" y="2707472"/>
                </a:cubicBezTo>
                <a:close/>
                <a:moveTo>
                  <a:pt x="2355946" y="2657978"/>
                </a:moveTo>
                <a:lnTo>
                  <a:pt x="2270215" y="2707472"/>
                </a:lnTo>
                <a:cubicBezTo>
                  <a:pt x="2271891" y="2712140"/>
                  <a:pt x="2272848" y="2717197"/>
                  <a:pt x="2272848" y="2722464"/>
                </a:cubicBezTo>
                <a:cubicBezTo>
                  <a:pt x="2272848" y="2744368"/>
                  <a:pt x="2257049" y="2762561"/>
                  <a:pt x="2236222" y="2766331"/>
                </a:cubicBezTo>
                <a:lnTo>
                  <a:pt x="2236222" y="2865319"/>
                </a:lnTo>
                <a:cubicBezTo>
                  <a:pt x="2306722" y="2819416"/>
                  <a:pt x="2351427" y="2742004"/>
                  <a:pt x="2355946" y="2657978"/>
                </a:cubicBezTo>
                <a:close/>
                <a:moveTo>
                  <a:pt x="2100518" y="2657978"/>
                </a:moveTo>
                <a:cubicBezTo>
                  <a:pt x="2105037" y="2741974"/>
                  <a:pt x="2149743" y="2819386"/>
                  <a:pt x="2220243" y="2865319"/>
                </a:cubicBezTo>
                <a:lnTo>
                  <a:pt x="2220243" y="2766331"/>
                </a:lnTo>
                <a:cubicBezTo>
                  <a:pt x="2199416" y="2762561"/>
                  <a:pt x="2183616" y="2744368"/>
                  <a:pt x="2183616" y="2722464"/>
                </a:cubicBezTo>
                <a:cubicBezTo>
                  <a:pt x="2183616" y="2717197"/>
                  <a:pt x="2184574" y="2712170"/>
                  <a:pt x="2186249" y="2707472"/>
                </a:cubicBezTo>
                <a:close/>
                <a:moveTo>
                  <a:pt x="1948746" y="2657978"/>
                </a:moveTo>
                <a:lnTo>
                  <a:pt x="1863015" y="2707472"/>
                </a:lnTo>
                <a:cubicBezTo>
                  <a:pt x="1864691" y="2712140"/>
                  <a:pt x="1865648" y="2717197"/>
                  <a:pt x="1865648" y="2722464"/>
                </a:cubicBezTo>
                <a:cubicBezTo>
                  <a:pt x="1865648" y="2744368"/>
                  <a:pt x="1849849" y="2762561"/>
                  <a:pt x="1829022" y="2766331"/>
                </a:cubicBezTo>
                <a:lnTo>
                  <a:pt x="1829022" y="2865319"/>
                </a:lnTo>
                <a:cubicBezTo>
                  <a:pt x="1899522" y="2819416"/>
                  <a:pt x="1944228" y="2742004"/>
                  <a:pt x="1948746" y="2657978"/>
                </a:cubicBezTo>
                <a:close/>
                <a:moveTo>
                  <a:pt x="1693318" y="2657978"/>
                </a:moveTo>
                <a:cubicBezTo>
                  <a:pt x="1697837" y="2741974"/>
                  <a:pt x="1742543" y="2819386"/>
                  <a:pt x="1813043" y="2865319"/>
                </a:cubicBezTo>
                <a:lnTo>
                  <a:pt x="1813043" y="2766331"/>
                </a:lnTo>
                <a:cubicBezTo>
                  <a:pt x="1792216" y="2762561"/>
                  <a:pt x="1776416" y="2744368"/>
                  <a:pt x="1776416" y="2722464"/>
                </a:cubicBezTo>
                <a:cubicBezTo>
                  <a:pt x="1776416" y="2717197"/>
                  <a:pt x="1777374" y="2712170"/>
                  <a:pt x="1779050" y="2707472"/>
                </a:cubicBezTo>
                <a:close/>
                <a:moveTo>
                  <a:pt x="1541576" y="2657978"/>
                </a:moveTo>
                <a:lnTo>
                  <a:pt x="1455845" y="2707472"/>
                </a:lnTo>
                <a:cubicBezTo>
                  <a:pt x="1457521" y="2712140"/>
                  <a:pt x="1458478" y="2717197"/>
                  <a:pt x="1458478" y="2722464"/>
                </a:cubicBezTo>
                <a:cubicBezTo>
                  <a:pt x="1458478" y="2744368"/>
                  <a:pt x="1442679" y="2762561"/>
                  <a:pt x="1421852" y="2766331"/>
                </a:cubicBezTo>
                <a:lnTo>
                  <a:pt x="1421852" y="2865319"/>
                </a:lnTo>
                <a:cubicBezTo>
                  <a:pt x="1492352" y="2819416"/>
                  <a:pt x="1537058" y="2742004"/>
                  <a:pt x="1541576" y="2657978"/>
                </a:cubicBezTo>
                <a:close/>
                <a:moveTo>
                  <a:pt x="1286149" y="2657978"/>
                </a:moveTo>
                <a:cubicBezTo>
                  <a:pt x="1290667" y="2741974"/>
                  <a:pt x="1335373" y="2819386"/>
                  <a:pt x="1405873" y="2865319"/>
                </a:cubicBezTo>
                <a:lnTo>
                  <a:pt x="1405873" y="2766331"/>
                </a:lnTo>
                <a:cubicBezTo>
                  <a:pt x="1385046" y="2762561"/>
                  <a:pt x="1369246" y="2744368"/>
                  <a:pt x="1369246" y="2722464"/>
                </a:cubicBezTo>
                <a:cubicBezTo>
                  <a:pt x="1369246" y="2717197"/>
                  <a:pt x="1370204" y="2712170"/>
                  <a:pt x="1371880" y="2707472"/>
                </a:cubicBezTo>
                <a:close/>
                <a:moveTo>
                  <a:pt x="1134376" y="2657978"/>
                </a:moveTo>
                <a:lnTo>
                  <a:pt x="1048645" y="2707472"/>
                </a:lnTo>
                <a:cubicBezTo>
                  <a:pt x="1050321" y="2712140"/>
                  <a:pt x="1051279" y="2717197"/>
                  <a:pt x="1051279" y="2722464"/>
                </a:cubicBezTo>
                <a:cubicBezTo>
                  <a:pt x="1051279" y="2744368"/>
                  <a:pt x="1035479" y="2762561"/>
                  <a:pt x="1014652" y="2766331"/>
                </a:cubicBezTo>
                <a:lnTo>
                  <a:pt x="1014652" y="2865319"/>
                </a:lnTo>
                <a:cubicBezTo>
                  <a:pt x="1085152" y="2819416"/>
                  <a:pt x="1129858" y="2742004"/>
                  <a:pt x="1134376" y="2657978"/>
                </a:cubicBezTo>
                <a:close/>
                <a:moveTo>
                  <a:pt x="878949" y="2657978"/>
                </a:moveTo>
                <a:cubicBezTo>
                  <a:pt x="883467" y="2741974"/>
                  <a:pt x="928173" y="2819386"/>
                  <a:pt x="998673" y="2865319"/>
                </a:cubicBezTo>
                <a:lnTo>
                  <a:pt x="998673" y="2766331"/>
                </a:lnTo>
                <a:cubicBezTo>
                  <a:pt x="977846" y="2762561"/>
                  <a:pt x="962047" y="2744368"/>
                  <a:pt x="962047" y="2722464"/>
                </a:cubicBezTo>
                <a:cubicBezTo>
                  <a:pt x="962047" y="2717197"/>
                  <a:pt x="963004" y="2712170"/>
                  <a:pt x="964680" y="2707472"/>
                </a:cubicBezTo>
                <a:close/>
                <a:moveTo>
                  <a:pt x="727206" y="2657978"/>
                </a:moveTo>
                <a:lnTo>
                  <a:pt x="641475" y="2707472"/>
                </a:lnTo>
                <a:cubicBezTo>
                  <a:pt x="643151" y="2712140"/>
                  <a:pt x="644109" y="2717197"/>
                  <a:pt x="644109" y="2722464"/>
                </a:cubicBezTo>
                <a:cubicBezTo>
                  <a:pt x="644109" y="2744368"/>
                  <a:pt x="628309" y="2762561"/>
                  <a:pt x="607482" y="2766331"/>
                </a:cubicBezTo>
                <a:lnTo>
                  <a:pt x="607482" y="2865319"/>
                </a:lnTo>
                <a:cubicBezTo>
                  <a:pt x="677982" y="2819416"/>
                  <a:pt x="722688" y="2742004"/>
                  <a:pt x="727206" y="2657978"/>
                </a:cubicBezTo>
                <a:close/>
                <a:moveTo>
                  <a:pt x="471779" y="2657978"/>
                </a:moveTo>
                <a:cubicBezTo>
                  <a:pt x="476297" y="2741974"/>
                  <a:pt x="521003" y="2819386"/>
                  <a:pt x="591503" y="2865319"/>
                </a:cubicBezTo>
                <a:lnTo>
                  <a:pt x="591503" y="2766331"/>
                </a:lnTo>
                <a:cubicBezTo>
                  <a:pt x="570676" y="2762561"/>
                  <a:pt x="554877" y="2744368"/>
                  <a:pt x="554877" y="2722464"/>
                </a:cubicBezTo>
                <a:cubicBezTo>
                  <a:pt x="554877" y="2717197"/>
                  <a:pt x="555834" y="2712170"/>
                  <a:pt x="557510" y="2707472"/>
                </a:cubicBezTo>
                <a:close/>
                <a:moveTo>
                  <a:pt x="320037" y="2657978"/>
                </a:moveTo>
                <a:lnTo>
                  <a:pt x="234306" y="2707472"/>
                </a:lnTo>
                <a:cubicBezTo>
                  <a:pt x="235981" y="2712140"/>
                  <a:pt x="236939" y="2717197"/>
                  <a:pt x="236939" y="2722464"/>
                </a:cubicBezTo>
                <a:cubicBezTo>
                  <a:pt x="236939" y="2744368"/>
                  <a:pt x="221139" y="2762561"/>
                  <a:pt x="200312" y="2766331"/>
                </a:cubicBezTo>
                <a:lnTo>
                  <a:pt x="200312" y="2865319"/>
                </a:lnTo>
                <a:cubicBezTo>
                  <a:pt x="270812" y="2819416"/>
                  <a:pt x="315518" y="2742004"/>
                  <a:pt x="320037" y="2657978"/>
                </a:cubicBezTo>
                <a:close/>
                <a:moveTo>
                  <a:pt x="64609" y="2657978"/>
                </a:moveTo>
                <a:cubicBezTo>
                  <a:pt x="69127" y="2741974"/>
                  <a:pt x="113833" y="2819386"/>
                  <a:pt x="184333" y="2865319"/>
                </a:cubicBezTo>
                <a:lnTo>
                  <a:pt x="184333" y="2766331"/>
                </a:lnTo>
                <a:cubicBezTo>
                  <a:pt x="163506" y="2762561"/>
                  <a:pt x="147707" y="2744368"/>
                  <a:pt x="147707" y="2722464"/>
                </a:cubicBezTo>
                <a:cubicBezTo>
                  <a:pt x="147707" y="2717197"/>
                  <a:pt x="148664" y="2712170"/>
                  <a:pt x="150340" y="2707472"/>
                </a:cubicBezTo>
                <a:close/>
                <a:moveTo>
                  <a:pt x="11838543" y="2638229"/>
                </a:moveTo>
                <a:cubicBezTo>
                  <a:pt x="11830522" y="2648523"/>
                  <a:pt x="11818763" y="2655764"/>
                  <a:pt x="11805297" y="2657888"/>
                </a:cubicBezTo>
                <a:lnTo>
                  <a:pt x="11805297" y="2795328"/>
                </a:lnTo>
                <a:cubicBezTo>
                  <a:pt x="11821067" y="2798260"/>
                  <a:pt x="11833904" y="2809511"/>
                  <a:pt x="11839111" y="2824383"/>
                </a:cubicBezTo>
                <a:cubicBezTo>
                  <a:pt x="11839380" y="2825161"/>
                  <a:pt x="11839649" y="2825969"/>
                  <a:pt x="11839889" y="2826777"/>
                </a:cubicBezTo>
                <a:cubicBezTo>
                  <a:pt x="11841175" y="2830937"/>
                  <a:pt x="11841894" y="2835335"/>
                  <a:pt x="11841894" y="2839914"/>
                </a:cubicBezTo>
                <a:cubicBezTo>
                  <a:pt x="11841894" y="2844971"/>
                  <a:pt x="11840996" y="2849788"/>
                  <a:pt x="11839440" y="2854337"/>
                </a:cubicBezTo>
                <a:lnTo>
                  <a:pt x="11959373" y="2923580"/>
                </a:lnTo>
                <a:cubicBezTo>
                  <a:pt x="11967483" y="2913496"/>
                  <a:pt x="11979243" y="2906464"/>
                  <a:pt x="11992619" y="2904459"/>
                </a:cubicBezTo>
                <a:lnTo>
                  <a:pt x="11992619" y="2884320"/>
                </a:lnTo>
                <a:cubicBezTo>
                  <a:pt x="11909880" y="2834707"/>
                  <a:pt x="11858172" y="2745116"/>
                  <a:pt x="11856557" y="2648642"/>
                </a:cubicBezTo>
                <a:close/>
                <a:moveTo>
                  <a:pt x="11024172" y="2638229"/>
                </a:moveTo>
                <a:cubicBezTo>
                  <a:pt x="11016153" y="2648523"/>
                  <a:pt x="11004393" y="2655764"/>
                  <a:pt x="10990928" y="2657888"/>
                </a:cubicBezTo>
                <a:lnTo>
                  <a:pt x="10990928" y="2795328"/>
                </a:lnTo>
                <a:cubicBezTo>
                  <a:pt x="11006697" y="2798260"/>
                  <a:pt x="11019535" y="2809511"/>
                  <a:pt x="11024741" y="2824383"/>
                </a:cubicBezTo>
                <a:cubicBezTo>
                  <a:pt x="11025010" y="2825161"/>
                  <a:pt x="11025280" y="2825969"/>
                  <a:pt x="11025520" y="2826777"/>
                </a:cubicBezTo>
                <a:cubicBezTo>
                  <a:pt x="11026806" y="2830937"/>
                  <a:pt x="11027524" y="2835335"/>
                  <a:pt x="11027524" y="2839914"/>
                </a:cubicBezTo>
                <a:cubicBezTo>
                  <a:pt x="11027524" y="2844971"/>
                  <a:pt x="11026626" y="2849788"/>
                  <a:pt x="11025070" y="2854337"/>
                </a:cubicBezTo>
                <a:lnTo>
                  <a:pt x="11145004" y="2923580"/>
                </a:lnTo>
                <a:cubicBezTo>
                  <a:pt x="11153113" y="2913496"/>
                  <a:pt x="11164873" y="2906464"/>
                  <a:pt x="11178249" y="2904459"/>
                </a:cubicBezTo>
                <a:lnTo>
                  <a:pt x="11178249" y="2884320"/>
                </a:lnTo>
                <a:cubicBezTo>
                  <a:pt x="11095510" y="2834707"/>
                  <a:pt x="11043802" y="2745116"/>
                  <a:pt x="11042186" y="2648642"/>
                </a:cubicBezTo>
                <a:close/>
                <a:moveTo>
                  <a:pt x="10209803" y="2638229"/>
                </a:moveTo>
                <a:cubicBezTo>
                  <a:pt x="10201784" y="2648523"/>
                  <a:pt x="10190023" y="2655764"/>
                  <a:pt x="10176558" y="2657888"/>
                </a:cubicBezTo>
                <a:lnTo>
                  <a:pt x="10176558" y="2795328"/>
                </a:lnTo>
                <a:cubicBezTo>
                  <a:pt x="10192327" y="2798260"/>
                  <a:pt x="10205165" y="2809511"/>
                  <a:pt x="10210371" y="2824383"/>
                </a:cubicBezTo>
                <a:cubicBezTo>
                  <a:pt x="10210641" y="2825161"/>
                  <a:pt x="10210910" y="2825969"/>
                  <a:pt x="10211149" y="2826777"/>
                </a:cubicBezTo>
                <a:cubicBezTo>
                  <a:pt x="10212436" y="2830937"/>
                  <a:pt x="10213154" y="2835335"/>
                  <a:pt x="10213154" y="2839914"/>
                </a:cubicBezTo>
                <a:cubicBezTo>
                  <a:pt x="10213154" y="2844971"/>
                  <a:pt x="10212257" y="2849788"/>
                  <a:pt x="10210701" y="2854337"/>
                </a:cubicBezTo>
                <a:lnTo>
                  <a:pt x="10330634" y="2923580"/>
                </a:lnTo>
                <a:cubicBezTo>
                  <a:pt x="10338744" y="2913496"/>
                  <a:pt x="10350504" y="2906464"/>
                  <a:pt x="10363879" y="2904459"/>
                </a:cubicBezTo>
                <a:lnTo>
                  <a:pt x="10363879" y="2884320"/>
                </a:lnTo>
                <a:cubicBezTo>
                  <a:pt x="10281141" y="2834707"/>
                  <a:pt x="10229433" y="2745116"/>
                  <a:pt x="10227817" y="2648642"/>
                </a:cubicBezTo>
                <a:close/>
                <a:moveTo>
                  <a:pt x="9395434" y="2638229"/>
                </a:moveTo>
                <a:cubicBezTo>
                  <a:pt x="9387414" y="2648523"/>
                  <a:pt x="9375654" y="2655764"/>
                  <a:pt x="9362188" y="2657888"/>
                </a:cubicBezTo>
                <a:lnTo>
                  <a:pt x="9362188" y="2795328"/>
                </a:lnTo>
                <a:cubicBezTo>
                  <a:pt x="9377958" y="2798260"/>
                  <a:pt x="9390795" y="2809511"/>
                  <a:pt x="9396002" y="2824383"/>
                </a:cubicBezTo>
                <a:cubicBezTo>
                  <a:pt x="9396271" y="2825161"/>
                  <a:pt x="9396540" y="2825969"/>
                  <a:pt x="9396780" y="2826777"/>
                </a:cubicBezTo>
                <a:cubicBezTo>
                  <a:pt x="9398067" y="2830937"/>
                  <a:pt x="9398785" y="2835335"/>
                  <a:pt x="9398785" y="2839914"/>
                </a:cubicBezTo>
                <a:cubicBezTo>
                  <a:pt x="9398785" y="2844971"/>
                  <a:pt x="9397887" y="2849788"/>
                  <a:pt x="9396331" y="2854337"/>
                </a:cubicBezTo>
                <a:lnTo>
                  <a:pt x="9516265" y="2923580"/>
                </a:lnTo>
                <a:cubicBezTo>
                  <a:pt x="9524374" y="2913496"/>
                  <a:pt x="9536134" y="2906464"/>
                  <a:pt x="9549510" y="2904459"/>
                </a:cubicBezTo>
                <a:lnTo>
                  <a:pt x="9549510" y="2884320"/>
                </a:lnTo>
                <a:cubicBezTo>
                  <a:pt x="9466771" y="2834707"/>
                  <a:pt x="9415063" y="2745116"/>
                  <a:pt x="9413447" y="2648642"/>
                </a:cubicBezTo>
                <a:close/>
                <a:moveTo>
                  <a:pt x="8988264" y="2638229"/>
                </a:moveTo>
                <a:cubicBezTo>
                  <a:pt x="8980244" y="2648523"/>
                  <a:pt x="8968484" y="2655764"/>
                  <a:pt x="8955018" y="2657888"/>
                </a:cubicBezTo>
                <a:lnTo>
                  <a:pt x="8955018" y="2795328"/>
                </a:lnTo>
                <a:cubicBezTo>
                  <a:pt x="8970788" y="2798260"/>
                  <a:pt x="8983625" y="2809511"/>
                  <a:pt x="8988832" y="2824383"/>
                </a:cubicBezTo>
                <a:cubicBezTo>
                  <a:pt x="8989101" y="2825161"/>
                  <a:pt x="8989370" y="2825969"/>
                  <a:pt x="8989610" y="2826777"/>
                </a:cubicBezTo>
                <a:cubicBezTo>
                  <a:pt x="8990896" y="2830937"/>
                  <a:pt x="8991615" y="2835335"/>
                  <a:pt x="8991615" y="2839914"/>
                </a:cubicBezTo>
                <a:cubicBezTo>
                  <a:pt x="8991615" y="2844971"/>
                  <a:pt x="8990717" y="2849788"/>
                  <a:pt x="8989161" y="2854337"/>
                </a:cubicBezTo>
                <a:lnTo>
                  <a:pt x="9109095" y="2923580"/>
                </a:lnTo>
                <a:cubicBezTo>
                  <a:pt x="9117204" y="2913496"/>
                  <a:pt x="9128964" y="2906464"/>
                  <a:pt x="9142340" y="2904459"/>
                </a:cubicBezTo>
                <a:lnTo>
                  <a:pt x="9142340" y="2884320"/>
                </a:lnTo>
                <a:cubicBezTo>
                  <a:pt x="9059601" y="2834707"/>
                  <a:pt x="9007894" y="2745116"/>
                  <a:pt x="9006278" y="2648642"/>
                </a:cubicBezTo>
                <a:close/>
                <a:moveTo>
                  <a:pt x="8173893" y="2638229"/>
                </a:moveTo>
                <a:cubicBezTo>
                  <a:pt x="8165874" y="2648523"/>
                  <a:pt x="8154114" y="2655764"/>
                  <a:pt x="8140649" y="2657888"/>
                </a:cubicBezTo>
                <a:lnTo>
                  <a:pt x="8140649" y="2795328"/>
                </a:lnTo>
                <a:cubicBezTo>
                  <a:pt x="8156419" y="2798260"/>
                  <a:pt x="8169256" y="2809511"/>
                  <a:pt x="8174463" y="2824383"/>
                </a:cubicBezTo>
                <a:cubicBezTo>
                  <a:pt x="8174731" y="2825161"/>
                  <a:pt x="8175001" y="2825969"/>
                  <a:pt x="8175241" y="2826777"/>
                </a:cubicBezTo>
                <a:cubicBezTo>
                  <a:pt x="8176527" y="2830937"/>
                  <a:pt x="8177245" y="2835335"/>
                  <a:pt x="8177245" y="2839914"/>
                </a:cubicBezTo>
                <a:cubicBezTo>
                  <a:pt x="8177245" y="2844971"/>
                  <a:pt x="8176347" y="2849788"/>
                  <a:pt x="8174791" y="2854337"/>
                </a:cubicBezTo>
                <a:lnTo>
                  <a:pt x="8294725" y="2923580"/>
                </a:lnTo>
                <a:cubicBezTo>
                  <a:pt x="8302834" y="2913496"/>
                  <a:pt x="8314594" y="2906464"/>
                  <a:pt x="8327970" y="2904459"/>
                </a:cubicBezTo>
                <a:lnTo>
                  <a:pt x="8327970" y="2884320"/>
                </a:lnTo>
                <a:cubicBezTo>
                  <a:pt x="8245231" y="2834707"/>
                  <a:pt x="8193523" y="2745116"/>
                  <a:pt x="8191907" y="2648642"/>
                </a:cubicBezTo>
                <a:close/>
                <a:moveTo>
                  <a:pt x="7359524" y="2638229"/>
                </a:moveTo>
                <a:cubicBezTo>
                  <a:pt x="7351505" y="2648523"/>
                  <a:pt x="7339744" y="2655764"/>
                  <a:pt x="7326279" y="2657888"/>
                </a:cubicBezTo>
                <a:lnTo>
                  <a:pt x="7326279" y="2795328"/>
                </a:lnTo>
                <a:cubicBezTo>
                  <a:pt x="7342049" y="2798260"/>
                  <a:pt x="7354886" y="2809511"/>
                  <a:pt x="7360093" y="2824383"/>
                </a:cubicBezTo>
                <a:cubicBezTo>
                  <a:pt x="7360362" y="2825161"/>
                  <a:pt x="7360632" y="2825969"/>
                  <a:pt x="7360871" y="2826777"/>
                </a:cubicBezTo>
                <a:cubicBezTo>
                  <a:pt x="7362157" y="2830937"/>
                  <a:pt x="7362876" y="2835335"/>
                  <a:pt x="7362876" y="2839914"/>
                </a:cubicBezTo>
                <a:cubicBezTo>
                  <a:pt x="7362876" y="2844971"/>
                  <a:pt x="7361978" y="2849788"/>
                  <a:pt x="7360422" y="2854337"/>
                </a:cubicBezTo>
                <a:lnTo>
                  <a:pt x="7480355" y="2923580"/>
                </a:lnTo>
                <a:cubicBezTo>
                  <a:pt x="7488465" y="2913496"/>
                  <a:pt x="7500225" y="2906464"/>
                  <a:pt x="7513601" y="2904459"/>
                </a:cubicBezTo>
                <a:lnTo>
                  <a:pt x="7513601" y="2884320"/>
                </a:lnTo>
                <a:cubicBezTo>
                  <a:pt x="7430862" y="2834707"/>
                  <a:pt x="7379154" y="2745116"/>
                  <a:pt x="7377538" y="2648642"/>
                </a:cubicBezTo>
                <a:close/>
                <a:moveTo>
                  <a:pt x="6545155" y="2638229"/>
                </a:moveTo>
                <a:cubicBezTo>
                  <a:pt x="6537135" y="2648523"/>
                  <a:pt x="6525375" y="2655764"/>
                  <a:pt x="6511909" y="2657888"/>
                </a:cubicBezTo>
                <a:lnTo>
                  <a:pt x="6511909" y="2795328"/>
                </a:lnTo>
                <a:cubicBezTo>
                  <a:pt x="6527679" y="2798260"/>
                  <a:pt x="6540517" y="2809511"/>
                  <a:pt x="6545723" y="2824383"/>
                </a:cubicBezTo>
                <a:cubicBezTo>
                  <a:pt x="6545992" y="2825161"/>
                  <a:pt x="6546262" y="2825969"/>
                  <a:pt x="6546501" y="2826777"/>
                </a:cubicBezTo>
                <a:cubicBezTo>
                  <a:pt x="6547788" y="2830937"/>
                  <a:pt x="6548506" y="2835335"/>
                  <a:pt x="6548506" y="2839914"/>
                </a:cubicBezTo>
                <a:cubicBezTo>
                  <a:pt x="6548506" y="2844971"/>
                  <a:pt x="6547608" y="2849788"/>
                  <a:pt x="6546052" y="2854337"/>
                </a:cubicBezTo>
                <a:lnTo>
                  <a:pt x="6665986" y="2923580"/>
                </a:lnTo>
                <a:cubicBezTo>
                  <a:pt x="6674095" y="2913496"/>
                  <a:pt x="6685856" y="2906464"/>
                  <a:pt x="6699231" y="2904459"/>
                </a:cubicBezTo>
                <a:lnTo>
                  <a:pt x="6699231" y="2884320"/>
                </a:lnTo>
                <a:cubicBezTo>
                  <a:pt x="6616492" y="2834707"/>
                  <a:pt x="6564784" y="2745116"/>
                  <a:pt x="6563169" y="2648642"/>
                </a:cubicBezTo>
                <a:close/>
                <a:moveTo>
                  <a:pt x="6137985" y="2638229"/>
                </a:moveTo>
                <a:cubicBezTo>
                  <a:pt x="6129965" y="2648523"/>
                  <a:pt x="6118205" y="2655764"/>
                  <a:pt x="6104739" y="2657888"/>
                </a:cubicBezTo>
                <a:lnTo>
                  <a:pt x="6104739" y="2795328"/>
                </a:lnTo>
                <a:cubicBezTo>
                  <a:pt x="6120509" y="2798260"/>
                  <a:pt x="6133346" y="2809511"/>
                  <a:pt x="6138553" y="2824383"/>
                </a:cubicBezTo>
                <a:cubicBezTo>
                  <a:pt x="6138823" y="2825161"/>
                  <a:pt x="6139092" y="2825969"/>
                  <a:pt x="6139331" y="2826777"/>
                </a:cubicBezTo>
                <a:cubicBezTo>
                  <a:pt x="6140618" y="2830937"/>
                  <a:pt x="6141336" y="2835335"/>
                  <a:pt x="6141336" y="2839914"/>
                </a:cubicBezTo>
                <a:cubicBezTo>
                  <a:pt x="6141336" y="2844971"/>
                  <a:pt x="6140439" y="2849788"/>
                  <a:pt x="6138883" y="2854337"/>
                </a:cubicBezTo>
                <a:lnTo>
                  <a:pt x="6258816" y="2923580"/>
                </a:lnTo>
                <a:cubicBezTo>
                  <a:pt x="6266926" y="2913496"/>
                  <a:pt x="6278685" y="2906464"/>
                  <a:pt x="6292061" y="2904459"/>
                </a:cubicBezTo>
                <a:lnTo>
                  <a:pt x="6292061" y="2884320"/>
                </a:lnTo>
                <a:cubicBezTo>
                  <a:pt x="6209323" y="2834707"/>
                  <a:pt x="6157615" y="2745116"/>
                  <a:pt x="6155999" y="2648642"/>
                </a:cubicBezTo>
                <a:close/>
                <a:moveTo>
                  <a:pt x="5323616" y="2638229"/>
                </a:moveTo>
                <a:cubicBezTo>
                  <a:pt x="5315596" y="2648523"/>
                  <a:pt x="5303836" y="2655764"/>
                  <a:pt x="5290370" y="2657888"/>
                </a:cubicBezTo>
                <a:lnTo>
                  <a:pt x="5290370" y="2795328"/>
                </a:lnTo>
                <a:cubicBezTo>
                  <a:pt x="5306140" y="2798260"/>
                  <a:pt x="5318977" y="2809511"/>
                  <a:pt x="5324183" y="2824383"/>
                </a:cubicBezTo>
                <a:cubicBezTo>
                  <a:pt x="5324453" y="2825161"/>
                  <a:pt x="5324722" y="2825969"/>
                  <a:pt x="5324961" y="2826777"/>
                </a:cubicBezTo>
                <a:cubicBezTo>
                  <a:pt x="5326248" y="2830937"/>
                  <a:pt x="5326966" y="2835335"/>
                  <a:pt x="5326966" y="2839914"/>
                </a:cubicBezTo>
                <a:cubicBezTo>
                  <a:pt x="5326966" y="2844971"/>
                  <a:pt x="5326069" y="2849788"/>
                  <a:pt x="5324513" y="2854337"/>
                </a:cubicBezTo>
                <a:lnTo>
                  <a:pt x="5444446" y="2923580"/>
                </a:lnTo>
                <a:cubicBezTo>
                  <a:pt x="5452556" y="2913496"/>
                  <a:pt x="5464316" y="2906464"/>
                  <a:pt x="5477691" y="2904459"/>
                </a:cubicBezTo>
                <a:lnTo>
                  <a:pt x="5477691" y="2884320"/>
                </a:lnTo>
                <a:cubicBezTo>
                  <a:pt x="5394953" y="2834707"/>
                  <a:pt x="5343245" y="2745116"/>
                  <a:pt x="5341630" y="2648642"/>
                </a:cubicBezTo>
                <a:close/>
                <a:moveTo>
                  <a:pt x="4916445" y="2638229"/>
                </a:moveTo>
                <a:cubicBezTo>
                  <a:pt x="4908426" y="2648523"/>
                  <a:pt x="4896666" y="2655764"/>
                  <a:pt x="4883200" y="2657888"/>
                </a:cubicBezTo>
                <a:lnTo>
                  <a:pt x="4883200" y="2795328"/>
                </a:lnTo>
                <a:cubicBezTo>
                  <a:pt x="4898970" y="2798260"/>
                  <a:pt x="4911807" y="2809511"/>
                  <a:pt x="4917014" y="2824383"/>
                </a:cubicBezTo>
                <a:cubicBezTo>
                  <a:pt x="4917283" y="2825161"/>
                  <a:pt x="4917553" y="2825969"/>
                  <a:pt x="4917792" y="2826777"/>
                </a:cubicBezTo>
                <a:cubicBezTo>
                  <a:pt x="4919079" y="2830937"/>
                  <a:pt x="4919798" y="2835335"/>
                  <a:pt x="4919798" y="2839914"/>
                </a:cubicBezTo>
                <a:cubicBezTo>
                  <a:pt x="4919798" y="2844971"/>
                  <a:pt x="4918899" y="2849788"/>
                  <a:pt x="4917344" y="2854337"/>
                </a:cubicBezTo>
                <a:lnTo>
                  <a:pt x="5037277" y="2923580"/>
                </a:lnTo>
                <a:cubicBezTo>
                  <a:pt x="5045386" y="2913496"/>
                  <a:pt x="5057147" y="2906464"/>
                  <a:pt x="5070522" y="2904459"/>
                </a:cubicBezTo>
                <a:lnTo>
                  <a:pt x="5070522" y="2884320"/>
                </a:lnTo>
                <a:cubicBezTo>
                  <a:pt x="4987783" y="2834707"/>
                  <a:pt x="4936075" y="2745116"/>
                  <a:pt x="4934459" y="2648642"/>
                </a:cubicBezTo>
                <a:close/>
                <a:moveTo>
                  <a:pt x="4102076" y="2638229"/>
                </a:moveTo>
                <a:cubicBezTo>
                  <a:pt x="4094056" y="2648523"/>
                  <a:pt x="4082296" y="2655764"/>
                  <a:pt x="4068831" y="2657888"/>
                </a:cubicBezTo>
                <a:lnTo>
                  <a:pt x="4068831" y="2795328"/>
                </a:lnTo>
                <a:cubicBezTo>
                  <a:pt x="4084600" y="2798260"/>
                  <a:pt x="4097437" y="2809511"/>
                  <a:pt x="4102644" y="2824383"/>
                </a:cubicBezTo>
                <a:cubicBezTo>
                  <a:pt x="4102913" y="2825161"/>
                  <a:pt x="4103183" y="2825969"/>
                  <a:pt x="4103422" y="2826777"/>
                </a:cubicBezTo>
                <a:cubicBezTo>
                  <a:pt x="4104709" y="2830937"/>
                  <a:pt x="4105427" y="2835335"/>
                  <a:pt x="4105427" y="2839914"/>
                </a:cubicBezTo>
                <a:cubicBezTo>
                  <a:pt x="4105427" y="2844971"/>
                  <a:pt x="4104529" y="2849788"/>
                  <a:pt x="4102973" y="2854337"/>
                </a:cubicBezTo>
                <a:lnTo>
                  <a:pt x="4222907" y="2923580"/>
                </a:lnTo>
                <a:cubicBezTo>
                  <a:pt x="4231016" y="2913496"/>
                  <a:pt x="4242776" y="2906464"/>
                  <a:pt x="4256152" y="2904459"/>
                </a:cubicBezTo>
                <a:lnTo>
                  <a:pt x="4256152" y="2884320"/>
                </a:lnTo>
                <a:cubicBezTo>
                  <a:pt x="4173413" y="2834707"/>
                  <a:pt x="4121705" y="2745116"/>
                  <a:pt x="4120090" y="2648642"/>
                </a:cubicBezTo>
                <a:close/>
                <a:moveTo>
                  <a:pt x="3694875" y="2638229"/>
                </a:moveTo>
                <a:cubicBezTo>
                  <a:pt x="3686856" y="2648523"/>
                  <a:pt x="3675096" y="2655764"/>
                  <a:pt x="3661630" y="2657888"/>
                </a:cubicBezTo>
                <a:lnTo>
                  <a:pt x="3661630" y="2795328"/>
                </a:lnTo>
                <a:cubicBezTo>
                  <a:pt x="3677400" y="2798260"/>
                  <a:pt x="3690237" y="2809511"/>
                  <a:pt x="3695444" y="2824383"/>
                </a:cubicBezTo>
                <a:cubicBezTo>
                  <a:pt x="3695713" y="2825161"/>
                  <a:pt x="3695983" y="2825969"/>
                  <a:pt x="3696222" y="2826777"/>
                </a:cubicBezTo>
                <a:cubicBezTo>
                  <a:pt x="3697509" y="2830937"/>
                  <a:pt x="3698227" y="2835335"/>
                  <a:pt x="3698227" y="2839914"/>
                </a:cubicBezTo>
                <a:cubicBezTo>
                  <a:pt x="3698227" y="2844971"/>
                  <a:pt x="3697329" y="2849788"/>
                  <a:pt x="3695773" y="2854337"/>
                </a:cubicBezTo>
                <a:lnTo>
                  <a:pt x="3815707" y="2923580"/>
                </a:lnTo>
                <a:cubicBezTo>
                  <a:pt x="3823816" y="2913496"/>
                  <a:pt x="3835576" y="2906464"/>
                  <a:pt x="3848952" y="2904459"/>
                </a:cubicBezTo>
                <a:lnTo>
                  <a:pt x="3848952" y="2884320"/>
                </a:lnTo>
                <a:cubicBezTo>
                  <a:pt x="3766213" y="2834707"/>
                  <a:pt x="3714505" y="2745116"/>
                  <a:pt x="3712889" y="2648642"/>
                </a:cubicBezTo>
                <a:close/>
                <a:moveTo>
                  <a:pt x="2880506" y="2638229"/>
                </a:moveTo>
                <a:cubicBezTo>
                  <a:pt x="2872486" y="2648523"/>
                  <a:pt x="2860726" y="2655764"/>
                  <a:pt x="2847261" y="2657888"/>
                </a:cubicBezTo>
                <a:lnTo>
                  <a:pt x="2847261" y="2795328"/>
                </a:lnTo>
                <a:cubicBezTo>
                  <a:pt x="2863030" y="2798260"/>
                  <a:pt x="2875868" y="2809511"/>
                  <a:pt x="2881074" y="2824383"/>
                </a:cubicBezTo>
                <a:cubicBezTo>
                  <a:pt x="2881344" y="2825161"/>
                  <a:pt x="2881613" y="2825969"/>
                  <a:pt x="2881852" y="2826777"/>
                </a:cubicBezTo>
                <a:cubicBezTo>
                  <a:pt x="2883139" y="2830937"/>
                  <a:pt x="2883857" y="2835335"/>
                  <a:pt x="2883857" y="2839914"/>
                </a:cubicBezTo>
                <a:cubicBezTo>
                  <a:pt x="2883857" y="2844971"/>
                  <a:pt x="2882960" y="2849788"/>
                  <a:pt x="2881404" y="2854337"/>
                </a:cubicBezTo>
                <a:lnTo>
                  <a:pt x="3001337" y="2923580"/>
                </a:lnTo>
                <a:cubicBezTo>
                  <a:pt x="3009447" y="2913496"/>
                  <a:pt x="3021206" y="2906464"/>
                  <a:pt x="3034582" y="2904459"/>
                </a:cubicBezTo>
                <a:lnTo>
                  <a:pt x="3034582" y="2884320"/>
                </a:lnTo>
                <a:cubicBezTo>
                  <a:pt x="2951844" y="2834707"/>
                  <a:pt x="2900136" y="2745116"/>
                  <a:pt x="2898520" y="2648642"/>
                </a:cubicBezTo>
                <a:close/>
                <a:moveTo>
                  <a:pt x="2066136" y="2638229"/>
                </a:moveTo>
                <a:cubicBezTo>
                  <a:pt x="2058117" y="2648523"/>
                  <a:pt x="2046357" y="2655764"/>
                  <a:pt x="2032891" y="2657888"/>
                </a:cubicBezTo>
                <a:lnTo>
                  <a:pt x="2032891" y="2795328"/>
                </a:lnTo>
                <a:cubicBezTo>
                  <a:pt x="2048661" y="2798260"/>
                  <a:pt x="2061498" y="2809511"/>
                  <a:pt x="2066705" y="2824383"/>
                </a:cubicBezTo>
                <a:cubicBezTo>
                  <a:pt x="2066974" y="2825161"/>
                  <a:pt x="2067243" y="2825969"/>
                  <a:pt x="2067483" y="2826777"/>
                </a:cubicBezTo>
                <a:cubicBezTo>
                  <a:pt x="2068769" y="2830937"/>
                  <a:pt x="2069488" y="2835335"/>
                  <a:pt x="2069488" y="2839914"/>
                </a:cubicBezTo>
                <a:cubicBezTo>
                  <a:pt x="2069488" y="2844971"/>
                  <a:pt x="2068590" y="2849788"/>
                  <a:pt x="2067034" y="2854337"/>
                </a:cubicBezTo>
                <a:lnTo>
                  <a:pt x="2186967" y="2923580"/>
                </a:lnTo>
                <a:cubicBezTo>
                  <a:pt x="2195077" y="2913496"/>
                  <a:pt x="2206837" y="2906464"/>
                  <a:pt x="2220213" y="2904459"/>
                </a:cubicBezTo>
                <a:lnTo>
                  <a:pt x="2220213" y="2884320"/>
                </a:lnTo>
                <a:cubicBezTo>
                  <a:pt x="2137474" y="2834707"/>
                  <a:pt x="2085766" y="2745116"/>
                  <a:pt x="2084150" y="2648642"/>
                </a:cubicBezTo>
                <a:close/>
                <a:moveTo>
                  <a:pt x="11431372" y="2638199"/>
                </a:moveTo>
                <a:cubicBezTo>
                  <a:pt x="11423353" y="2648493"/>
                  <a:pt x="11411593" y="2655734"/>
                  <a:pt x="11398127" y="2657859"/>
                </a:cubicBezTo>
                <a:lnTo>
                  <a:pt x="11398127" y="2795298"/>
                </a:lnTo>
                <a:cubicBezTo>
                  <a:pt x="11413897" y="2798230"/>
                  <a:pt x="11426734" y="2809481"/>
                  <a:pt x="11431941" y="2824353"/>
                </a:cubicBezTo>
                <a:cubicBezTo>
                  <a:pt x="11431941" y="2824383"/>
                  <a:pt x="11431941" y="2824383"/>
                  <a:pt x="11431941" y="2824383"/>
                </a:cubicBezTo>
                <a:cubicBezTo>
                  <a:pt x="11432210" y="2825161"/>
                  <a:pt x="11432480" y="2825969"/>
                  <a:pt x="11432719" y="2826777"/>
                </a:cubicBezTo>
                <a:cubicBezTo>
                  <a:pt x="11434005" y="2830937"/>
                  <a:pt x="11434724" y="2835335"/>
                  <a:pt x="11434724" y="2839914"/>
                </a:cubicBezTo>
                <a:cubicBezTo>
                  <a:pt x="11434724" y="2844971"/>
                  <a:pt x="11433826" y="2849788"/>
                  <a:pt x="11432270" y="2854337"/>
                </a:cubicBezTo>
                <a:lnTo>
                  <a:pt x="11552203" y="2923580"/>
                </a:lnTo>
                <a:cubicBezTo>
                  <a:pt x="11560313" y="2913496"/>
                  <a:pt x="11572073" y="2906464"/>
                  <a:pt x="11585449" y="2904459"/>
                </a:cubicBezTo>
                <a:lnTo>
                  <a:pt x="11585449" y="2884290"/>
                </a:lnTo>
                <a:cubicBezTo>
                  <a:pt x="11502710" y="2834677"/>
                  <a:pt x="11451002" y="2745086"/>
                  <a:pt x="11449386" y="2648612"/>
                </a:cubicBezTo>
                <a:close/>
                <a:moveTo>
                  <a:pt x="10617003" y="2638199"/>
                </a:moveTo>
                <a:cubicBezTo>
                  <a:pt x="10608983" y="2648493"/>
                  <a:pt x="10597223" y="2655734"/>
                  <a:pt x="10583758" y="2657859"/>
                </a:cubicBezTo>
                <a:lnTo>
                  <a:pt x="10583758" y="2795298"/>
                </a:lnTo>
                <a:cubicBezTo>
                  <a:pt x="10599527" y="2798230"/>
                  <a:pt x="10612365" y="2809481"/>
                  <a:pt x="10617571" y="2824353"/>
                </a:cubicBezTo>
                <a:cubicBezTo>
                  <a:pt x="10617571" y="2824383"/>
                  <a:pt x="10617571" y="2824383"/>
                  <a:pt x="10617571" y="2824383"/>
                </a:cubicBezTo>
                <a:cubicBezTo>
                  <a:pt x="10617840" y="2825161"/>
                  <a:pt x="10618110" y="2825969"/>
                  <a:pt x="10618349" y="2826777"/>
                </a:cubicBezTo>
                <a:cubicBezTo>
                  <a:pt x="10619636" y="2830937"/>
                  <a:pt x="10620354" y="2835335"/>
                  <a:pt x="10620354" y="2839914"/>
                </a:cubicBezTo>
                <a:cubicBezTo>
                  <a:pt x="10620354" y="2844971"/>
                  <a:pt x="10619456" y="2849788"/>
                  <a:pt x="10617900" y="2854337"/>
                </a:cubicBezTo>
                <a:lnTo>
                  <a:pt x="10737834" y="2923580"/>
                </a:lnTo>
                <a:cubicBezTo>
                  <a:pt x="10745943" y="2913496"/>
                  <a:pt x="10757704" y="2906464"/>
                  <a:pt x="10771079" y="2904459"/>
                </a:cubicBezTo>
                <a:lnTo>
                  <a:pt x="10771079" y="2884290"/>
                </a:lnTo>
                <a:cubicBezTo>
                  <a:pt x="10688340" y="2834677"/>
                  <a:pt x="10636632" y="2745086"/>
                  <a:pt x="10635017" y="2648612"/>
                </a:cubicBezTo>
                <a:close/>
                <a:moveTo>
                  <a:pt x="9802633" y="2638199"/>
                </a:moveTo>
                <a:cubicBezTo>
                  <a:pt x="9794614" y="2648493"/>
                  <a:pt x="9782854" y="2655734"/>
                  <a:pt x="9769388" y="2657859"/>
                </a:cubicBezTo>
                <a:lnTo>
                  <a:pt x="9769388" y="2795298"/>
                </a:lnTo>
                <a:cubicBezTo>
                  <a:pt x="9785158" y="2798230"/>
                  <a:pt x="9797995" y="2809481"/>
                  <a:pt x="9803201" y="2824383"/>
                </a:cubicBezTo>
                <a:cubicBezTo>
                  <a:pt x="9803471" y="2825161"/>
                  <a:pt x="9803740" y="2825969"/>
                  <a:pt x="9803979" y="2826777"/>
                </a:cubicBezTo>
                <a:cubicBezTo>
                  <a:pt x="9805267" y="2830937"/>
                  <a:pt x="9805985" y="2835335"/>
                  <a:pt x="9805985" y="2839914"/>
                </a:cubicBezTo>
                <a:cubicBezTo>
                  <a:pt x="9805985" y="2844971"/>
                  <a:pt x="9805087" y="2849788"/>
                  <a:pt x="9803531" y="2854337"/>
                </a:cubicBezTo>
                <a:lnTo>
                  <a:pt x="9923465" y="2923580"/>
                </a:lnTo>
                <a:cubicBezTo>
                  <a:pt x="9931574" y="2913496"/>
                  <a:pt x="9943334" y="2906464"/>
                  <a:pt x="9956709" y="2904459"/>
                </a:cubicBezTo>
                <a:lnTo>
                  <a:pt x="9956709" y="2884290"/>
                </a:lnTo>
                <a:cubicBezTo>
                  <a:pt x="9873971" y="2834677"/>
                  <a:pt x="9822263" y="2745086"/>
                  <a:pt x="9820647" y="2648612"/>
                </a:cubicBezTo>
                <a:close/>
                <a:moveTo>
                  <a:pt x="8581093" y="2638199"/>
                </a:moveTo>
                <a:cubicBezTo>
                  <a:pt x="8573074" y="2648493"/>
                  <a:pt x="8561314" y="2655734"/>
                  <a:pt x="8547849" y="2657859"/>
                </a:cubicBezTo>
                <a:lnTo>
                  <a:pt x="8547849" y="2795298"/>
                </a:lnTo>
                <a:cubicBezTo>
                  <a:pt x="8563618" y="2798230"/>
                  <a:pt x="8576455" y="2809481"/>
                  <a:pt x="8581662" y="2824383"/>
                </a:cubicBezTo>
                <a:cubicBezTo>
                  <a:pt x="8581931" y="2825161"/>
                  <a:pt x="8582201" y="2825969"/>
                  <a:pt x="8582440" y="2826777"/>
                </a:cubicBezTo>
                <a:cubicBezTo>
                  <a:pt x="8583727" y="2830937"/>
                  <a:pt x="8584445" y="2835335"/>
                  <a:pt x="8584445" y="2839914"/>
                </a:cubicBezTo>
                <a:cubicBezTo>
                  <a:pt x="8584445" y="2844971"/>
                  <a:pt x="8583547" y="2849788"/>
                  <a:pt x="8581991" y="2854337"/>
                </a:cubicBezTo>
                <a:lnTo>
                  <a:pt x="8701925" y="2923580"/>
                </a:lnTo>
                <a:cubicBezTo>
                  <a:pt x="8710034" y="2913496"/>
                  <a:pt x="8721794" y="2906464"/>
                  <a:pt x="8735170" y="2904459"/>
                </a:cubicBezTo>
                <a:lnTo>
                  <a:pt x="8735170" y="2884290"/>
                </a:lnTo>
                <a:cubicBezTo>
                  <a:pt x="8652431" y="2834677"/>
                  <a:pt x="8600723" y="2745086"/>
                  <a:pt x="8599107" y="2648612"/>
                </a:cubicBezTo>
                <a:close/>
                <a:moveTo>
                  <a:pt x="7766724" y="2638199"/>
                </a:moveTo>
                <a:cubicBezTo>
                  <a:pt x="7758704" y="2648493"/>
                  <a:pt x="7746945" y="2655734"/>
                  <a:pt x="7733479" y="2657859"/>
                </a:cubicBezTo>
                <a:lnTo>
                  <a:pt x="7733479" y="2795298"/>
                </a:lnTo>
                <a:cubicBezTo>
                  <a:pt x="7749249" y="2798230"/>
                  <a:pt x="7762086" y="2809481"/>
                  <a:pt x="7767293" y="2824353"/>
                </a:cubicBezTo>
                <a:cubicBezTo>
                  <a:pt x="7767293" y="2824383"/>
                  <a:pt x="7767293" y="2824383"/>
                  <a:pt x="7767293" y="2824383"/>
                </a:cubicBezTo>
                <a:cubicBezTo>
                  <a:pt x="7767562" y="2825161"/>
                  <a:pt x="7767831" y="2825969"/>
                  <a:pt x="7768071" y="2826777"/>
                </a:cubicBezTo>
                <a:cubicBezTo>
                  <a:pt x="7769357" y="2830937"/>
                  <a:pt x="7770075" y="2835335"/>
                  <a:pt x="7770075" y="2839914"/>
                </a:cubicBezTo>
                <a:cubicBezTo>
                  <a:pt x="7770075" y="2844971"/>
                  <a:pt x="7769178" y="2849788"/>
                  <a:pt x="7767621" y="2854337"/>
                </a:cubicBezTo>
                <a:lnTo>
                  <a:pt x="7887555" y="2923580"/>
                </a:lnTo>
                <a:cubicBezTo>
                  <a:pt x="7895664" y="2913496"/>
                  <a:pt x="7907425" y="2906464"/>
                  <a:pt x="7920801" y="2904459"/>
                </a:cubicBezTo>
                <a:lnTo>
                  <a:pt x="7920801" y="2884290"/>
                </a:lnTo>
                <a:cubicBezTo>
                  <a:pt x="7838062" y="2834677"/>
                  <a:pt x="7786354" y="2745086"/>
                  <a:pt x="7784738" y="2648612"/>
                </a:cubicBezTo>
                <a:close/>
                <a:moveTo>
                  <a:pt x="6952354" y="2638199"/>
                </a:moveTo>
                <a:cubicBezTo>
                  <a:pt x="6944335" y="2648493"/>
                  <a:pt x="6932575" y="2655734"/>
                  <a:pt x="6919110" y="2657859"/>
                </a:cubicBezTo>
                <a:lnTo>
                  <a:pt x="6919110" y="2795298"/>
                </a:lnTo>
                <a:cubicBezTo>
                  <a:pt x="6934879" y="2798230"/>
                  <a:pt x="6947716" y="2809481"/>
                  <a:pt x="6952923" y="2824353"/>
                </a:cubicBezTo>
                <a:cubicBezTo>
                  <a:pt x="6952923" y="2824383"/>
                  <a:pt x="6952923" y="2824383"/>
                  <a:pt x="6952923" y="2824383"/>
                </a:cubicBezTo>
                <a:cubicBezTo>
                  <a:pt x="6953192" y="2825161"/>
                  <a:pt x="6953462" y="2825969"/>
                  <a:pt x="6953701" y="2826777"/>
                </a:cubicBezTo>
                <a:cubicBezTo>
                  <a:pt x="6954988" y="2830937"/>
                  <a:pt x="6955706" y="2835335"/>
                  <a:pt x="6955706" y="2839914"/>
                </a:cubicBezTo>
                <a:cubicBezTo>
                  <a:pt x="6955706" y="2844971"/>
                  <a:pt x="6954808" y="2849788"/>
                  <a:pt x="6953252" y="2854337"/>
                </a:cubicBezTo>
                <a:lnTo>
                  <a:pt x="7073186" y="2923580"/>
                </a:lnTo>
                <a:cubicBezTo>
                  <a:pt x="7081295" y="2913496"/>
                  <a:pt x="7093055" y="2906464"/>
                  <a:pt x="7106431" y="2904459"/>
                </a:cubicBezTo>
                <a:lnTo>
                  <a:pt x="7106431" y="2884290"/>
                </a:lnTo>
                <a:cubicBezTo>
                  <a:pt x="7023692" y="2834677"/>
                  <a:pt x="6971984" y="2745086"/>
                  <a:pt x="6970368" y="2648612"/>
                </a:cubicBezTo>
                <a:close/>
                <a:moveTo>
                  <a:pt x="5730785" y="2638199"/>
                </a:moveTo>
                <a:cubicBezTo>
                  <a:pt x="5722765" y="2648493"/>
                  <a:pt x="5711005" y="2655734"/>
                  <a:pt x="5697541" y="2657859"/>
                </a:cubicBezTo>
                <a:lnTo>
                  <a:pt x="5697541" y="2795298"/>
                </a:lnTo>
                <a:cubicBezTo>
                  <a:pt x="5713309" y="2798230"/>
                  <a:pt x="5726147" y="2809481"/>
                  <a:pt x="5731353" y="2824353"/>
                </a:cubicBezTo>
                <a:cubicBezTo>
                  <a:pt x="5731353" y="2824383"/>
                  <a:pt x="5731353" y="2824383"/>
                  <a:pt x="5731353" y="2824383"/>
                </a:cubicBezTo>
                <a:cubicBezTo>
                  <a:pt x="5731624" y="2825161"/>
                  <a:pt x="5731892" y="2825969"/>
                  <a:pt x="5732132" y="2826777"/>
                </a:cubicBezTo>
                <a:cubicBezTo>
                  <a:pt x="5733418" y="2830937"/>
                  <a:pt x="5734137" y="2835335"/>
                  <a:pt x="5734137" y="2839914"/>
                </a:cubicBezTo>
                <a:cubicBezTo>
                  <a:pt x="5734137" y="2844971"/>
                  <a:pt x="5733239" y="2849788"/>
                  <a:pt x="5731683" y="2854337"/>
                </a:cubicBezTo>
                <a:lnTo>
                  <a:pt x="5851616" y="2923580"/>
                </a:lnTo>
                <a:cubicBezTo>
                  <a:pt x="5859726" y="2913496"/>
                  <a:pt x="5871485" y="2906464"/>
                  <a:pt x="5884861" y="2904459"/>
                </a:cubicBezTo>
                <a:lnTo>
                  <a:pt x="5884861" y="2884290"/>
                </a:lnTo>
                <a:cubicBezTo>
                  <a:pt x="5802124" y="2834677"/>
                  <a:pt x="5750416" y="2745086"/>
                  <a:pt x="5748799" y="2648612"/>
                </a:cubicBezTo>
                <a:close/>
                <a:moveTo>
                  <a:pt x="4509245" y="2638199"/>
                </a:moveTo>
                <a:cubicBezTo>
                  <a:pt x="4501226" y="2648493"/>
                  <a:pt x="4489466" y="2655734"/>
                  <a:pt x="4476001" y="2657859"/>
                </a:cubicBezTo>
                <a:lnTo>
                  <a:pt x="4476001" y="2795298"/>
                </a:lnTo>
                <a:cubicBezTo>
                  <a:pt x="4491770" y="2798230"/>
                  <a:pt x="4504607" y="2809481"/>
                  <a:pt x="4509814" y="2824353"/>
                </a:cubicBezTo>
                <a:cubicBezTo>
                  <a:pt x="4509814" y="2824383"/>
                  <a:pt x="4509814" y="2824383"/>
                  <a:pt x="4509814" y="2824383"/>
                </a:cubicBezTo>
                <a:cubicBezTo>
                  <a:pt x="4510084" y="2825161"/>
                  <a:pt x="4510352" y="2825969"/>
                  <a:pt x="4510592" y="2826777"/>
                </a:cubicBezTo>
                <a:cubicBezTo>
                  <a:pt x="4511879" y="2830937"/>
                  <a:pt x="4512597" y="2835335"/>
                  <a:pt x="4512597" y="2839914"/>
                </a:cubicBezTo>
                <a:cubicBezTo>
                  <a:pt x="4512597" y="2844971"/>
                  <a:pt x="4511699" y="2849788"/>
                  <a:pt x="4510143" y="2854337"/>
                </a:cubicBezTo>
                <a:lnTo>
                  <a:pt x="4630077" y="2923580"/>
                </a:lnTo>
                <a:cubicBezTo>
                  <a:pt x="4638186" y="2913496"/>
                  <a:pt x="4649946" y="2906464"/>
                  <a:pt x="4663323" y="2904459"/>
                </a:cubicBezTo>
                <a:lnTo>
                  <a:pt x="4663323" y="2884290"/>
                </a:lnTo>
                <a:cubicBezTo>
                  <a:pt x="4580584" y="2834677"/>
                  <a:pt x="4528876" y="2745086"/>
                  <a:pt x="4527259" y="2648612"/>
                </a:cubicBezTo>
                <a:close/>
                <a:moveTo>
                  <a:pt x="3287706" y="2638199"/>
                </a:moveTo>
                <a:cubicBezTo>
                  <a:pt x="3279686" y="2648493"/>
                  <a:pt x="3267926" y="2655734"/>
                  <a:pt x="3254461" y="2657859"/>
                </a:cubicBezTo>
                <a:lnTo>
                  <a:pt x="3254461" y="2795298"/>
                </a:lnTo>
                <a:cubicBezTo>
                  <a:pt x="3270230" y="2798230"/>
                  <a:pt x="3283067" y="2809481"/>
                  <a:pt x="3288274" y="2824353"/>
                </a:cubicBezTo>
                <a:cubicBezTo>
                  <a:pt x="3288274" y="2824383"/>
                  <a:pt x="3288274" y="2824383"/>
                  <a:pt x="3288274" y="2824383"/>
                </a:cubicBezTo>
                <a:cubicBezTo>
                  <a:pt x="3288544" y="2825161"/>
                  <a:pt x="3288813" y="2825969"/>
                  <a:pt x="3289052" y="2826777"/>
                </a:cubicBezTo>
                <a:cubicBezTo>
                  <a:pt x="3290339" y="2830937"/>
                  <a:pt x="3291057" y="2835335"/>
                  <a:pt x="3291057" y="2839914"/>
                </a:cubicBezTo>
                <a:cubicBezTo>
                  <a:pt x="3291057" y="2844971"/>
                  <a:pt x="3290159" y="2849788"/>
                  <a:pt x="3288604" y="2854337"/>
                </a:cubicBezTo>
                <a:lnTo>
                  <a:pt x="3408537" y="2923580"/>
                </a:lnTo>
                <a:cubicBezTo>
                  <a:pt x="3416646" y="2913496"/>
                  <a:pt x="3428406" y="2906464"/>
                  <a:pt x="3441782" y="2904459"/>
                </a:cubicBezTo>
                <a:lnTo>
                  <a:pt x="3441782" y="2884290"/>
                </a:lnTo>
                <a:cubicBezTo>
                  <a:pt x="3359043" y="2834677"/>
                  <a:pt x="3307335" y="2745086"/>
                  <a:pt x="3305720" y="2648612"/>
                </a:cubicBezTo>
                <a:close/>
                <a:moveTo>
                  <a:pt x="2473336" y="2638199"/>
                </a:moveTo>
                <a:cubicBezTo>
                  <a:pt x="2465316" y="2648493"/>
                  <a:pt x="2453557" y="2655734"/>
                  <a:pt x="2440091" y="2657859"/>
                </a:cubicBezTo>
                <a:lnTo>
                  <a:pt x="2440091" y="2795298"/>
                </a:lnTo>
                <a:cubicBezTo>
                  <a:pt x="2455861" y="2798230"/>
                  <a:pt x="2468698" y="2809481"/>
                  <a:pt x="2473904" y="2824353"/>
                </a:cubicBezTo>
                <a:cubicBezTo>
                  <a:pt x="2473904" y="2824383"/>
                  <a:pt x="2473904" y="2824383"/>
                  <a:pt x="2473904" y="2824383"/>
                </a:cubicBezTo>
                <a:cubicBezTo>
                  <a:pt x="2474174" y="2825161"/>
                  <a:pt x="2474443" y="2825969"/>
                  <a:pt x="2474683" y="2826777"/>
                </a:cubicBezTo>
                <a:cubicBezTo>
                  <a:pt x="2475969" y="2830937"/>
                  <a:pt x="2476687" y="2835335"/>
                  <a:pt x="2476687" y="2839914"/>
                </a:cubicBezTo>
                <a:cubicBezTo>
                  <a:pt x="2476687" y="2844971"/>
                  <a:pt x="2475790" y="2849788"/>
                  <a:pt x="2474234" y="2854337"/>
                </a:cubicBezTo>
                <a:lnTo>
                  <a:pt x="2594167" y="2923580"/>
                </a:lnTo>
                <a:cubicBezTo>
                  <a:pt x="2602277" y="2913496"/>
                  <a:pt x="2614037" y="2906464"/>
                  <a:pt x="2627412" y="2904459"/>
                </a:cubicBezTo>
                <a:lnTo>
                  <a:pt x="2627412" y="2884290"/>
                </a:lnTo>
                <a:cubicBezTo>
                  <a:pt x="2544674" y="2834677"/>
                  <a:pt x="2492966" y="2745086"/>
                  <a:pt x="2491350" y="2648612"/>
                </a:cubicBezTo>
                <a:close/>
                <a:moveTo>
                  <a:pt x="1251766" y="2638199"/>
                </a:moveTo>
                <a:cubicBezTo>
                  <a:pt x="1243747" y="2648493"/>
                  <a:pt x="1231987" y="2655734"/>
                  <a:pt x="1218521" y="2657859"/>
                </a:cubicBezTo>
                <a:lnTo>
                  <a:pt x="1218521" y="2795298"/>
                </a:lnTo>
                <a:cubicBezTo>
                  <a:pt x="1234291" y="2798230"/>
                  <a:pt x="1247128" y="2809481"/>
                  <a:pt x="1252335" y="2824353"/>
                </a:cubicBezTo>
                <a:cubicBezTo>
                  <a:pt x="1252604" y="2825131"/>
                  <a:pt x="1252874" y="2825939"/>
                  <a:pt x="1253113" y="2826747"/>
                </a:cubicBezTo>
                <a:cubicBezTo>
                  <a:pt x="1254400" y="2830907"/>
                  <a:pt x="1255118" y="2835305"/>
                  <a:pt x="1255118" y="2839884"/>
                </a:cubicBezTo>
                <a:lnTo>
                  <a:pt x="1255118" y="2839973"/>
                </a:lnTo>
                <a:cubicBezTo>
                  <a:pt x="1255118" y="2845031"/>
                  <a:pt x="1254220" y="2849848"/>
                  <a:pt x="1252664" y="2854397"/>
                </a:cubicBezTo>
                <a:lnTo>
                  <a:pt x="1372598" y="2923640"/>
                </a:lnTo>
                <a:cubicBezTo>
                  <a:pt x="1380707" y="2913556"/>
                  <a:pt x="1392467" y="2906524"/>
                  <a:pt x="1405843" y="2904519"/>
                </a:cubicBezTo>
                <a:lnTo>
                  <a:pt x="1405843" y="2884290"/>
                </a:lnTo>
                <a:cubicBezTo>
                  <a:pt x="1323104" y="2834677"/>
                  <a:pt x="1271396" y="2745086"/>
                  <a:pt x="1269780" y="2648612"/>
                </a:cubicBezTo>
                <a:close/>
                <a:moveTo>
                  <a:pt x="844597" y="2638199"/>
                </a:moveTo>
                <a:cubicBezTo>
                  <a:pt x="836577" y="2648493"/>
                  <a:pt x="824817" y="2655734"/>
                  <a:pt x="811352" y="2657859"/>
                </a:cubicBezTo>
                <a:lnTo>
                  <a:pt x="811352" y="2795298"/>
                </a:lnTo>
                <a:cubicBezTo>
                  <a:pt x="827121" y="2798230"/>
                  <a:pt x="839958" y="2809481"/>
                  <a:pt x="845165" y="2824353"/>
                </a:cubicBezTo>
                <a:cubicBezTo>
                  <a:pt x="845434" y="2825131"/>
                  <a:pt x="845704" y="2825939"/>
                  <a:pt x="845943" y="2826747"/>
                </a:cubicBezTo>
                <a:cubicBezTo>
                  <a:pt x="847230" y="2830907"/>
                  <a:pt x="847948" y="2835305"/>
                  <a:pt x="847948" y="2839884"/>
                </a:cubicBezTo>
                <a:lnTo>
                  <a:pt x="847948" y="2839973"/>
                </a:lnTo>
                <a:cubicBezTo>
                  <a:pt x="847948" y="2845031"/>
                  <a:pt x="847050" y="2849848"/>
                  <a:pt x="845494" y="2854397"/>
                </a:cubicBezTo>
                <a:lnTo>
                  <a:pt x="965428" y="2923640"/>
                </a:lnTo>
                <a:cubicBezTo>
                  <a:pt x="973537" y="2913556"/>
                  <a:pt x="985297" y="2906524"/>
                  <a:pt x="998673" y="2904519"/>
                </a:cubicBezTo>
                <a:lnTo>
                  <a:pt x="998673" y="2884290"/>
                </a:lnTo>
                <a:cubicBezTo>
                  <a:pt x="915934" y="2834677"/>
                  <a:pt x="864226" y="2745086"/>
                  <a:pt x="862610" y="2648612"/>
                </a:cubicBezTo>
                <a:close/>
                <a:moveTo>
                  <a:pt x="1658966" y="2638169"/>
                </a:moveTo>
                <a:cubicBezTo>
                  <a:pt x="1650947" y="2648463"/>
                  <a:pt x="1639187" y="2655704"/>
                  <a:pt x="1625721" y="2657829"/>
                </a:cubicBezTo>
                <a:lnTo>
                  <a:pt x="1625721" y="2795268"/>
                </a:lnTo>
                <a:cubicBezTo>
                  <a:pt x="1641491" y="2798200"/>
                  <a:pt x="1654328" y="2809451"/>
                  <a:pt x="1659535" y="2824353"/>
                </a:cubicBezTo>
                <a:cubicBezTo>
                  <a:pt x="1659804" y="2825131"/>
                  <a:pt x="1660073" y="2825939"/>
                  <a:pt x="1660313" y="2826747"/>
                </a:cubicBezTo>
                <a:cubicBezTo>
                  <a:pt x="1661600" y="2830907"/>
                  <a:pt x="1662318" y="2835305"/>
                  <a:pt x="1662318" y="2839884"/>
                </a:cubicBezTo>
                <a:lnTo>
                  <a:pt x="1662318" y="2839944"/>
                </a:lnTo>
                <a:cubicBezTo>
                  <a:pt x="1662318" y="2845001"/>
                  <a:pt x="1661420" y="2849818"/>
                  <a:pt x="1659864" y="2854367"/>
                </a:cubicBezTo>
                <a:lnTo>
                  <a:pt x="1779798" y="2923610"/>
                </a:lnTo>
                <a:cubicBezTo>
                  <a:pt x="1787907" y="2913526"/>
                  <a:pt x="1799667" y="2906494"/>
                  <a:pt x="1813043" y="2904489"/>
                </a:cubicBezTo>
                <a:lnTo>
                  <a:pt x="1813043" y="2884260"/>
                </a:lnTo>
                <a:cubicBezTo>
                  <a:pt x="1730304" y="2834647"/>
                  <a:pt x="1678596" y="2745056"/>
                  <a:pt x="1676980" y="2648582"/>
                </a:cubicBezTo>
                <a:close/>
                <a:moveTo>
                  <a:pt x="437397" y="2638169"/>
                </a:moveTo>
                <a:cubicBezTo>
                  <a:pt x="429377" y="2648463"/>
                  <a:pt x="417617" y="2655704"/>
                  <a:pt x="404152" y="2657829"/>
                </a:cubicBezTo>
                <a:lnTo>
                  <a:pt x="404152" y="2795268"/>
                </a:lnTo>
                <a:cubicBezTo>
                  <a:pt x="419921" y="2798200"/>
                  <a:pt x="432759" y="2809451"/>
                  <a:pt x="437965" y="2824323"/>
                </a:cubicBezTo>
                <a:cubicBezTo>
                  <a:pt x="437965" y="2824353"/>
                  <a:pt x="437965" y="2824353"/>
                  <a:pt x="437965" y="2824353"/>
                </a:cubicBezTo>
                <a:cubicBezTo>
                  <a:pt x="438235" y="2825131"/>
                  <a:pt x="438504" y="2825939"/>
                  <a:pt x="438743" y="2826747"/>
                </a:cubicBezTo>
                <a:cubicBezTo>
                  <a:pt x="440030" y="2830907"/>
                  <a:pt x="440748" y="2835305"/>
                  <a:pt x="440748" y="2839884"/>
                </a:cubicBezTo>
                <a:lnTo>
                  <a:pt x="440748" y="2839944"/>
                </a:lnTo>
                <a:cubicBezTo>
                  <a:pt x="440748" y="2845001"/>
                  <a:pt x="439850" y="2849818"/>
                  <a:pt x="438294" y="2854367"/>
                </a:cubicBezTo>
                <a:lnTo>
                  <a:pt x="558228" y="2923610"/>
                </a:lnTo>
                <a:cubicBezTo>
                  <a:pt x="566337" y="2913526"/>
                  <a:pt x="578097" y="2906494"/>
                  <a:pt x="591473" y="2904489"/>
                </a:cubicBezTo>
                <a:lnTo>
                  <a:pt x="591473" y="2884260"/>
                </a:lnTo>
                <a:cubicBezTo>
                  <a:pt x="508735" y="2834647"/>
                  <a:pt x="457027" y="2745056"/>
                  <a:pt x="455411" y="2648582"/>
                </a:cubicBezTo>
                <a:close/>
                <a:moveTo>
                  <a:pt x="11348364" y="2638079"/>
                </a:moveTo>
                <a:lnTo>
                  <a:pt x="11330350" y="2648493"/>
                </a:lnTo>
                <a:cubicBezTo>
                  <a:pt x="11328734" y="2744966"/>
                  <a:pt x="11277026" y="2834527"/>
                  <a:pt x="11194258" y="2884170"/>
                </a:cubicBezTo>
                <a:lnTo>
                  <a:pt x="11194258" y="2904399"/>
                </a:lnTo>
                <a:cubicBezTo>
                  <a:pt x="11207634" y="2906374"/>
                  <a:pt x="11219394" y="2913436"/>
                  <a:pt x="11227504" y="2923520"/>
                </a:cubicBezTo>
                <a:lnTo>
                  <a:pt x="11347437" y="2854277"/>
                </a:lnTo>
                <a:cubicBezTo>
                  <a:pt x="11345881" y="2849758"/>
                  <a:pt x="11344983" y="2844911"/>
                  <a:pt x="11344983" y="2839854"/>
                </a:cubicBezTo>
                <a:cubicBezTo>
                  <a:pt x="11344983" y="2835275"/>
                  <a:pt x="11345702" y="2830877"/>
                  <a:pt x="11346988" y="2826717"/>
                </a:cubicBezTo>
                <a:cubicBezTo>
                  <a:pt x="11347227" y="2825909"/>
                  <a:pt x="11347497" y="2825101"/>
                  <a:pt x="11347766" y="2824323"/>
                </a:cubicBezTo>
                <a:cubicBezTo>
                  <a:pt x="11347766" y="2824293"/>
                  <a:pt x="11347766" y="2824293"/>
                  <a:pt x="11347766" y="2824293"/>
                </a:cubicBezTo>
                <a:lnTo>
                  <a:pt x="11347796" y="2824234"/>
                </a:lnTo>
                <a:cubicBezTo>
                  <a:pt x="11353003" y="2809391"/>
                  <a:pt x="11365810" y="2798140"/>
                  <a:pt x="11381610" y="2795178"/>
                </a:cubicBezTo>
                <a:lnTo>
                  <a:pt x="11381610" y="2657739"/>
                </a:lnTo>
                <a:cubicBezTo>
                  <a:pt x="11368144" y="2655614"/>
                  <a:pt x="11356384" y="2648403"/>
                  <a:pt x="11348364" y="2638079"/>
                </a:cubicBezTo>
                <a:close/>
                <a:moveTo>
                  <a:pt x="10534025" y="2638079"/>
                </a:moveTo>
                <a:lnTo>
                  <a:pt x="10516011" y="2648493"/>
                </a:lnTo>
                <a:cubicBezTo>
                  <a:pt x="10514395" y="2744966"/>
                  <a:pt x="10462687" y="2834527"/>
                  <a:pt x="10379919" y="2884170"/>
                </a:cubicBezTo>
                <a:lnTo>
                  <a:pt x="10379919" y="2904399"/>
                </a:lnTo>
                <a:cubicBezTo>
                  <a:pt x="10393294" y="2906374"/>
                  <a:pt x="10405054" y="2913436"/>
                  <a:pt x="10413163" y="2923520"/>
                </a:cubicBezTo>
                <a:lnTo>
                  <a:pt x="10533097" y="2854277"/>
                </a:lnTo>
                <a:cubicBezTo>
                  <a:pt x="10531541" y="2849758"/>
                  <a:pt x="10530643" y="2844911"/>
                  <a:pt x="10530643" y="2839854"/>
                </a:cubicBezTo>
                <a:cubicBezTo>
                  <a:pt x="10530643" y="2835275"/>
                  <a:pt x="10531361" y="2830877"/>
                  <a:pt x="10532648" y="2826717"/>
                </a:cubicBezTo>
                <a:cubicBezTo>
                  <a:pt x="10532888" y="2825909"/>
                  <a:pt x="10533157" y="2825101"/>
                  <a:pt x="10533426" y="2824323"/>
                </a:cubicBezTo>
                <a:cubicBezTo>
                  <a:pt x="10533426" y="2824293"/>
                  <a:pt x="10533426" y="2824293"/>
                  <a:pt x="10533426" y="2824293"/>
                </a:cubicBezTo>
                <a:lnTo>
                  <a:pt x="10533456" y="2824234"/>
                </a:lnTo>
                <a:cubicBezTo>
                  <a:pt x="10538663" y="2809391"/>
                  <a:pt x="10551470" y="2798140"/>
                  <a:pt x="10567270" y="2795178"/>
                </a:cubicBezTo>
                <a:lnTo>
                  <a:pt x="10567270" y="2657739"/>
                </a:lnTo>
                <a:cubicBezTo>
                  <a:pt x="10553804" y="2655614"/>
                  <a:pt x="10542044" y="2648403"/>
                  <a:pt x="10534025" y="2638079"/>
                </a:cubicBezTo>
                <a:close/>
                <a:moveTo>
                  <a:pt x="9719655" y="2638079"/>
                </a:moveTo>
                <a:lnTo>
                  <a:pt x="9701641" y="2648493"/>
                </a:lnTo>
                <a:cubicBezTo>
                  <a:pt x="9700025" y="2744966"/>
                  <a:pt x="9648317" y="2834527"/>
                  <a:pt x="9565549" y="2884170"/>
                </a:cubicBezTo>
                <a:lnTo>
                  <a:pt x="9565549" y="2904399"/>
                </a:lnTo>
                <a:cubicBezTo>
                  <a:pt x="9578924" y="2906374"/>
                  <a:pt x="9590685" y="2913436"/>
                  <a:pt x="9598794" y="2923520"/>
                </a:cubicBezTo>
                <a:lnTo>
                  <a:pt x="9718727" y="2854277"/>
                </a:lnTo>
                <a:cubicBezTo>
                  <a:pt x="9717171" y="2849758"/>
                  <a:pt x="9716274" y="2844911"/>
                  <a:pt x="9716274" y="2839854"/>
                </a:cubicBezTo>
                <a:cubicBezTo>
                  <a:pt x="9716274" y="2835275"/>
                  <a:pt x="9716992" y="2830877"/>
                  <a:pt x="9718279" y="2826717"/>
                </a:cubicBezTo>
                <a:cubicBezTo>
                  <a:pt x="9718518" y="2825909"/>
                  <a:pt x="9718787" y="2825101"/>
                  <a:pt x="9719057" y="2824293"/>
                </a:cubicBezTo>
                <a:cubicBezTo>
                  <a:pt x="9724263" y="2809451"/>
                  <a:pt x="9737071" y="2798200"/>
                  <a:pt x="9752870" y="2795238"/>
                </a:cubicBezTo>
                <a:lnTo>
                  <a:pt x="9752870" y="2657799"/>
                </a:lnTo>
                <a:lnTo>
                  <a:pt x="9752900" y="2657739"/>
                </a:lnTo>
                <a:cubicBezTo>
                  <a:pt x="9739435" y="2655614"/>
                  <a:pt x="9727674" y="2648403"/>
                  <a:pt x="9719655" y="2638079"/>
                </a:cubicBezTo>
                <a:close/>
                <a:moveTo>
                  <a:pt x="8905286" y="2638079"/>
                </a:moveTo>
                <a:lnTo>
                  <a:pt x="8887272" y="2648493"/>
                </a:lnTo>
                <a:cubicBezTo>
                  <a:pt x="8885656" y="2744966"/>
                  <a:pt x="8833948" y="2834527"/>
                  <a:pt x="8751179" y="2884170"/>
                </a:cubicBezTo>
                <a:lnTo>
                  <a:pt x="8751179" y="2904399"/>
                </a:lnTo>
                <a:cubicBezTo>
                  <a:pt x="8764555" y="2906374"/>
                  <a:pt x="8776315" y="2913436"/>
                  <a:pt x="8784424" y="2923520"/>
                </a:cubicBezTo>
                <a:lnTo>
                  <a:pt x="8904358" y="2854277"/>
                </a:lnTo>
                <a:cubicBezTo>
                  <a:pt x="8902802" y="2849758"/>
                  <a:pt x="8901904" y="2844911"/>
                  <a:pt x="8901904" y="2839854"/>
                </a:cubicBezTo>
                <a:cubicBezTo>
                  <a:pt x="8901904" y="2835275"/>
                  <a:pt x="8902622" y="2830877"/>
                  <a:pt x="8903909" y="2826717"/>
                </a:cubicBezTo>
                <a:cubicBezTo>
                  <a:pt x="8904148" y="2825909"/>
                  <a:pt x="8904418" y="2825101"/>
                  <a:pt x="8904687" y="2824293"/>
                </a:cubicBezTo>
                <a:cubicBezTo>
                  <a:pt x="8909894" y="2809451"/>
                  <a:pt x="8922701" y="2798200"/>
                  <a:pt x="8938500" y="2795238"/>
                </a:cubicBezTo>
                <a:lnTo>
                  <a:pt x="8938500" y="2657799"/>
                </a:lnTo>
                <a:lnTo>
                  <a:pt x="8938530" y="2657739"/>
                </a:lnTo>
                <a:cubicBezTo>
                  <a:pt x="8925065" y="2655614"/>
                  <a:pt x="8913305" y="2648403"/>
                  <a:pt x="8905286" y="2638079"/>
                </a:cubicBezTo>
                <a:close/>
                <a:moveTo>
                  <a:pt x="7683746" y="2638079"/>
                </a:moveTo>
                <a:lnTo>
                  <a:pt x="7665732" y="2648493"/>
                </a:lnTo>
                <a:cubicBezTo>
                  <a:pt x="7664116" y="2744966"/>
                  <a:pt x="7612408" y="2834527"/>
                  <a:pt x="7529640" y="2884170"/>
                </a:cubicBezTo>
                <a:lnTo>
                  <a:pt x="7529640" y="2904399"/>
                </a:lnTo>
                <a:cubicBezTo>
                  <a:pt x="7543016" y="2906374"/>
                  <a:pt x="7554775" y="2913436"/>
                  <a:pt x="7562885" y="2923520"/>
                </a:cubicBezTo>
                <a:lnTo>
                  <a:pt x="7682819" y="2854277"/>
                </a:lnTo>
                <a:cubicBezTo>
                  <a:pt x="7681262" y="2849758"/>
                  <a:pt x="7680365" y="2844911"/>
                  <a:pt x="7680365" y="2839854"/>
                </a:cubicBezTo>
                <a:cubicBezTo>
                  <a:pt x="7680365" y="2835275"/>
                  <a:pt x="7681083" y="2830877"/>
                  <a:pt x="7682369" y="2826717"/>
                </a:cubicBezTo>
                <a:cubicBezTo>
                  <a:pt x="7682609" y="2825909"/>
                  <a:pt x="7682878" y="2825101"/>
                  <a:pt x="7683147" y="2824323"/>
                </a:cubicBezTo>
                <a:cubicBezTo>
                  <a:pt x="7683147" y="2824293"/>
                  <a:pt x="7683147" y="2824293"/>
                  <a:pt x="7683147" y="2824293"/>
                </a:cubicBezTo>
                <a:cubicBezTo>
                  <a:pt x="7688354" y="2809451"/>
                  <a:pt x="7701161" y="2798200"/>
                  <a:pt x="7716961" y="2795238"/>
                </a:cubicBezTo>
                <a:lnTo>
                  <a:pt x="7716961" y="2657799"/>
                </a:lnTo>
                <a:lnTo>
                  <a:pt x="7716991" y="2657739"/>
                </a:lnTo>
                <a:cubicBezTo>
                  <a:pt x="7703525" y="2655614"/>
                  <a:pt x="7691766" y="2648403"/>
                  <a:pt x="7683746" y="2638079"/>
                </a:cubicBezTo>
                <a:close/>
                <a:moveTo>
                  <a:pt x="6869376" y="2638079"/>
                </a:moveTo>
                <a:lnTo>
                  <a:pt x="6851362" y="2648493"/>
                </a:lnTo>
                <a:cubicBezTo>
                  <a:pt x="6849746" y="2744966"/>
                  <a:pt x="6798039" y="2834527"/>
                  <a:pt x="6715270" y="2884170"/>
                </a:cubicBezTo>
                <a:lnTo>
                  <a:pt x="6715270" y="2904399"/>
                </a:lnTo>
                <a:cubicBezTo>
                  <a:pt x="6728646" y="2906374"/>
                  <a:pt x="6740406" y="2913436"/>
                  <a:pt x="6748515" y="2923520"/>
                </a:cubicBezTo>
                <a:lnTo>
                  <a:pt x="6868448" y="2854277"/>
                </a:lnTo>
                <a:cubicBezTo>
                  <a:pt x="6866893" y="2849758"/>
                  <a:pt x="6865995" y="2844911"/>
                  <a:pt x="6865995" y="2839854"/>
                </a:cubicBezTo>
                <a:cubicBezTo>
                  <a:pt x="6865995" y="2835275"/>
                  <a:pt x="6866713" y="2830877"/>
                  <a:pt x="6868000" y="2826717"/>
                </a:cubicBezTo>
                <a:cubicBezTo>
                  <a:pt x="6868239" y="2825909"/>
                  <a:pt x="6868508" y="2825101"/>
                  <a:pt x="6868778" y="2824323"/>
                </a:cubicBezTo>
                <a:cubicBezTo>
                  <a:pt x="6868778" y="2824293"/>
                  <a:pt x="6868778" y="2824293"/>
                  <a:pt x="6868778" y="2824293"/>
                </a:cubicBezTo>
                <a:cubicBezTo>
                  <a:pt x="6873985" y="2809451"/>
                  <a:pt x="6886792" y="2798200"/>
                  <a:pt x="6902592" y="2795238"/>
                </a:cubicBezTo>
                <a:lnTo>
                  <a:pt x="6902592" y="2657799"/>
                </a:lnTo>
                <a:lnTo>
                  <a:pt x="6902622" y="2657739"/>
                </a:lnTo>
                <a:cubicBezTo>
                  <a:pt x="6889156" y="2655614"/>
                  <a:pt x="6877396" y="2648403"/>
                  <a:pt x="6869376" y="2638079"/>
                </a:cubicBezTo>
                <a:close/>
                <a:moveTo>
                  <a:pt x="6055007" y="2638079"/>
                </a:moveTo>
                <a:lnTo>
                  <a:pt x="6036993" y="2648493"/>
                </a:lnTo>
                <a:cubicBezTo>
                  <a:pt x="6035377" y="2744966"/>
                  <a:pt x="5983669" y="2834527"/>
                  <a:pt x="5900900" y="2884170"/>
                </a:cubicBezTo>
                <a:lnTo>
                  <a:pt x="5900900" y="2904399"/>
                </a:lnTo>
                <a:cubicBezTo>
                  <a:pt x="5914276" y="2906374"/>
                  <a:pt x="5926036" y="2913436"/>
                  <a:pt x="5934146" y="2923520"/>
                </a:cubicBezTo>
                <a:lnTo>
                  <a:pt x="6054079" y="2854277"/>
                </a:lnTo>
                <a:cubicBezTo>
                  <a:pt x="6052523" y="2849758"/>
                  <a:pt x="6051625" y="2844911"/>
                  <a:pt x="6051625" y="2839854"/>
                </a:cubicBezTo>
                <a:cubicBezTo>
                  <a:pt x="6051625" y="2835275"/>
                  <a:pt x="6052344" y="2830877"/>
                  <a:pt x="6053630" y="2826717"/>
                </a:cubicBezTo>
                <a:cubicBezTo>
                  <a:pt x="6053870" y="2825909"/>
                  <a:pt x="6054139" y="2825101"/>
                  <a:pt x="6054408" y="2824323"/>
                </a:cubicBezTo>
                <a:cubicBezTo>
                  <a:pt x="6054408" y="2824293"/>
                  <a:pt x="6054408" y="2824293"/>
                  <a:pt x="6054408" y="2824293"/>
                </a:cubicBezTo>
                <a:cubicBezTo>
                  <a:pt x="6059615" y="2809451"/>
                  <a:pt x="6072423" y="2798200"/>
                  <a:pt x="6088222" y="2795238"/>
                </a:cubicBezTo>
                <a:lnTo>
                  <a:pt x="6088222" y="2657799"/>
                </a:lnTo>
                <a:lnTo>
                  <a:pt x="6088251" y="2657739"/>
                </a:lnTo>
                <a:cubicBezTo>
                  <a:pt x="6074786" y="2655614"/>
                  <a:pt x="6063026" y="2648403"/>
                  <a:pt x="6055007" y="2638079"/>
                </a:cubicBezTo>
                <a:close/>
                <a:moveTo>
                  <a:pt x="4426267" y="2638079"/>
                </a:moveTo>
                <a:lnTo>
                  <a:pt x="4408253" y="2648493"/>
                </a:lnTo>
                <a:cubicBezTo>
                  <a:pt x="4406637" y="2744966"/>
                  <a:pt x="4354930" y="2834527"/>
                  <a:pt x="4272162" y="2884170"/>
                </a:cubicBezTo>
                <a:lnTo>
                  <a:pt x="4272162" y="2904399"/>
                </a:lnTo>
                <a:cubicBezTo>
                  <a:pt x="4285537" y="2906374"/>
                  <a:pt x="4297297" y="2913436"/>
                  <a:pt x="4305406" y="2923520"/>
                </a:cubicBezTo>
                <a:lnTo>
                  <a:pt x="4425340" y="2854277"/>
                </a:lnTo>
                <a:cubicBezTo>
                  <a:pt x="4423784" y="2849758"/>
                  <a:pt x="4422886" y="2844911"/>
                  <a:pt x="4422886" y="2839854"/>
                </a:cubicBezTo>
                <a:cubicBezTo>
                  <a:pt x="4422886" y="2835275"/>
                  <a:pt x="4423604" y="2830877"/>
                  <a:pt x="4424891" y="2826717"/>
                </a:cubicBezTo>
                <a:cubicBezTo>
                  <a:pt x="4425130" y="2825909"/>
                  <a:pt x="4425399" y="2825101"/>
                  <a:pt x="4425669" y="2824323"/>
                </a:cubicBezTo>
                <a:cubicBezTo>
                  <a:pt x="4425669" y="2824293"/>
                  <a:pt x="4425669" y="2824293"/>
                  <a:pt x="4425669" y="2824293"/>
                </a:cubicBezTo>
                <a:cubicBezTo>
                  <a:pt x="4430876" y="2809451"/>
                  <a:pt x="4443683" y="2798200"/>
                  <a:pt x="4459482" y="2795238"/>
                </a:cubicBezTo>
                <a:lnTo>
                  <a:pt x="4459482" y="2657799"/>
                </a:lnTo>
                <a:lnTo>
                  <a:pt x="4459512" y="2657739"/>
                </a:lnTo>
                <a:cubicBezTo>
                  <a:pt x="4446047" y="2655614"/>
                  <a:pt x="4434287" y="2648403"/>
                  <a:pt x="4426267" y="2638079"/>
                </a:cubicBezTo>
                <a:close/>
                <a:moveTo>
                  <a:pt x="3204728" y="2638079"/>
                </a:moveTo>
                <a:lnTo>
                  <a:pt x="3186714" y="2648493"/>
                </a:lnTo>
                <a:cubicBezTo>
                  <a:pt x="3185098" y="2744966"/>
                  <a:pt x="3133390" y="2834527"/>
                  <a:pt x="3050621" y="2884170"/>
                </a:cubicBezTo>
                <a:lnTo>
                  <a:pt x="3050621" y="2904399"/>
                </a:lnTo>
                <a:cubicBezTo>
                  <a:pt x="3063997" y="2906374"/>
                  <a:pt x="3075757" y="2913436"/>
                  <a:pt x="3083866" y="2923520"/>
                </a:cubicBezTo>
                <a:lnTo>
                  <a:pt x="3203800" y="2854277"/>
                </a:lnTo>
                <a:cubicBezTo>
                  <a:pt x="3202244" y="2849758"/>
                  <a:pt x="3201346" y="2844911"/>
                  <a:pt x="3201346" y="2839854"/>
                </a:cubicBezTo>
                <a:cubicBezTo>
                  <a:pt x="3201346" y="2835275"/>
                  <a:pt x="3202064" y="2830877"/>
                  <a:pt x="3203351" y="2826717"/>
                </a:cubicBezTo>
                <a:cubicBezTo>
                  <a:pt x="3203591" y="2825909"/>
                  <a:pt x="3203860" y="2825101"/>
                  <a:pt x="3204129" y="2824323"/>
                </a:cubicBezTo>
                <a:cubicBezTo>
                  <a:pt x="3204129" y="2824293"/>
                  <a:pt x="3204129" y="2824293"/>
                  <a:pt x="3204129" y="2824293"/>
                </a:cubicBezTo>
                <a:cubicBezTo>
                  <a:pt x="3209336" y="2809451"/>
                  <a:pt x="3222143" y="2798200"/>
                  <a:pt x="3237943" y="2795238"/>
                </a:cubicBezTo>
                <a:lnTo>
                  <a:pt x="3237943" y="2657799"/>
                </a:lnTo>
                <a:lnTo>
                  <a:pt x="3237973" y="2657739"/>
                </a:lnTo>
                <a:cubicBezTo>
                  <a:pt x="3224507" y="2655614"/>
                  <a:pt x="3212747" y="2648403"/>
                  <a:pt x="3204728" y="2638079"/>
                </a:cubicBezTo>
                <a:close/>
                <a:moveTo>
                  <a:pt x="2390358" y="2638079"/>
                </a:moveTo>
                <a:lnTo>
                  <a:pt x="2372344" y="2648493"/>
                </a:lnTo>
                <a:cubicBezTo>
                  <a:pt x="2370728" y="2744966"/>
                  <a:pt x="2319020" y="2834527"/>
                  <a:pt x="2236252" y="2884170"/>
                </a:cubicBezTo>
                <a:lnTo>
                  <a:pt x="2236252" y="2904399"/>
                </a:lnTo>
                <a:cubicBezTo>
                  <a:pt x="2249627" y="2906374"/>
                  <a:pt x="2261387" y="2913436"/>
                  <a:pt x="2269497" y="2923520"/>
                </a:cubicBezTo>
                <a:lnTo>
                  <a:pt x="2389430" y="2854277"/>
                </a:lnTo>
                <a:cubicBezTo>
                  <a:pt x="2387874" y="2849758"/>
                  <a:pt x="2386977" y="2844911"/>
                  <a:pt x="2386977" y="2839854"/>
                </a:cubicBezTo>
                <a:cubicBezTo>
                  <a:pt x="2386977" y="2835275"/>
                  <a:pt x="2387695" y="2830877"/>
                  <a:pt x="2388981" y="2826717"/>
                </a:cubicBezTo>
                <a:cubicBezTo>
                  <a:pt x="2389221" y="2825909"/>
                  <a:pt x="2389490" y="2825101"/>
                  <a:pt x="2389759" y="2824323"/>
                </a:cubicBezTo>
                <a:cubicBezTo>
                  <a:pt x="2389759" y="2824293"/>
                  <a:pt x="2389759" y="2824293"/>
                  <a:pt x="2389759" y="2824293"/>
                </a:cubicBezTo>
                <a:cubicBezTo>
                  <a:pt x="2394966" y="2809451"/>
                  <a:pt x="2407773" y="2798200"/>
                  <a:pt x="2423573" y="2795238"/>
                </a:cubicBezTo>
                <a:lnTo>
                  <a:pt x="2423573" y="2657799"/>
                </a:lnTo>
                <a:lnTo>
                  <a:pt x="2423603" y="2657739"/>
                </a:lnTo>
                <a:cubicBezTo>
                  <a:pt x="2410137" y="2655614"/>
                  <a:pt x="2398377" y="2648403"/>
                  <a:pt x="2390358" y="2638079"/>
                </a:cubicBezTo>
                <a:close/>
                <a:moveTo>
                  <a:pt x="1575988" y="2638079"/>
                </a:moveTo>
                <a:lnTo>
                  <a:pt x="1557974" y="2648493"/>
                </a:lnTo>
                <a:cubicBezTo>
                  <a:pt x="1556358" y="2744966"/>
                  <a:pt x="1504650" y="2834527"/>
                  <a:pt x="1421882" y="2884170"/>
                </a:cubicBezTo>
                <a:lnTo>
                  <a:pt x="1421882" y="2904399"/>
                </a:lnTo>
                <a:cubicBezTo>
                  <a:pt x="1435258" y="2906374"/>
                  <a:pt x="1447018" y="2913436"/>
                  <a:pt x="1455127" y="2923520"/>
                </a:cubicBezTo>
                <a:lnTo>
                  <a:pt x="1575061" y="2854277"/>
                </a:lnTo>
                <a:cubicBezTo>
                  <a:pt x="1573505" y="2849758"/>
                  <a:pt x="1572607" y="2844911"/>
                  <a:pt x="1572607" y="2839854"/>
                </a:cubicBezTo>
                <a:cubicBezTo>
                  <a:pt x="1572607" y="2835275"/>
                  <a:pt x="1573325" y="2830877"/>
                  <a:pt x="1574612" y="2826717"/>
                </a:cubicBezTo>
                <a:cubicBezTo>
                  <a:pt x="1574851" y="2825909"/>
                  <a:pt x="1575120" y="2825101"/>
                  <a:pt x="1575390" y="2824293"/>
                </a:cubicBezTo>
                <a:cubicBezTo>
                  <a:pt x="1580596" y="2809451"/>
                  <a:pt x="1593404" y="2798200"/>
                  <a:pt x="1609203" y="2795238"/>
                </a:cubicBezTo>
                <a:lnTo>
                  <a:pt x="1609203" y="2657799"/>
                </a:lnTo>
                <a:lnTo>
                  <a:pt x="1609233" y="2657739"/>
                </a:lnTo>
                <a:cubicBezTo>
                  <a:pt x="1595768" y="2655614"/>
                  <a:pt x="1584008" y="2648403"/>
                  <a:pt x="1575988" y="2638079"/>
                </a:cubicBezTo>
                <a:close/>
                <a:moveTo>
                  <a:pt x="761618" y="2638079"/>
                </a:moveTo>
                <a:lnTo>
                  <a:pt x="743604" y="2648493"/>
                </a:lnTo>
                <a:cubicBezTo>
                  <a:pt x="741989" y="2744966"/>
                  <a:pt x="690281" y="2834527"/>
                  <a:pt x="607512" y="2884170"/>
                </a:cubicBezTo>
                <a:lnTo>
                  <a:pt x="607512" y="2904399"/>
                </a:lnTo>
                <a:cubicBezTo>
                  <a:pt x="620888" y="2906374"/>
                  <a:pt x="632648" y="2913436"/>
                  <a:pt x="640757" y="2923520"/>
                </a:cubicBezTo>
                <a:lnTo>
                  <a:pt x="760691" y="2854277"/>
                </a:lnTo>
                <a:cubicBezTo>
                  <a:pt x="759135" y="2849758"/>
                  <a:pt x="758237" y="2844911"/>
                  <a:pt x="758237" y="2839854"/>
                </a:cubicBezTo>
                <a:cubicBezTo>
                  <a:pt x="758237" y="2835275"/>
                  <a:pt x="758955" y="2830877"/>
                  <a:pt x="760242" y="2826717"/>
                </a:cubicBezTo>
                <a:cubicBezTo>
                  <a:pt x="760481" y="2825909"/>
                  <a:pt x="760751" y="2825101"/>
                  <a:pt x="761020" y="2824323"/>
                </a:cubicBezTo>
                <a:cubicBezTo>
                  <a:pt x="761020" y="2824293"/>
                  <a:pt x="761020" y="2824293"/>
                  <a:pt x="761020" y="2824293"/>
                </a:cubicBezTo>
                <a:cubicBezTo>
                  <a:pt x="766227" y="2809451"/>
                  <a:pt x="779034" y="2798200"/>
                  <a:pt x="794834" y="2795238"/>
                </a:cubicBezTo>
                <a:lnTo>
                  <a:pt x="794834" y="2657799"/>
                </a:lnTo>
                <a:lnTo>
                  <a:pt x="794864" y="2657739"/>
                </a:lnTo>
                <a:cubicBezTo>
                  <a:pt x="781398" y="2655614"/>
                  <a:pt x="769638" y="2648403"/>
                  <a:pt x="761618" y="2638079"/>
                </a:cubicBezTo>
                <a:close/>
                <a:moveTo>
                  <a:pt x="11755565" y="2638049"/>
                </a:moveTo>
                <a:lnTo>
                  <a:pt x="11737550" y="2648463"/>
                </a:lnTo>
                <a:cubicBezTo>
                  <a:pt x="11735934" y="2744936"/>
                  <a:pt x="11684227" y="2834497"/>
                  <a:pt x="11601458" y="2884140"/>
                </a:cubicBezTo>
                <a:lnTo>
                  <a:pt x="11601458" y="2904369"/>
                </a:lnTo>
                <a:cubicBezTo>
                  <a:pt x="11614834" y="2906344"/>
                  <a:pt x="11626594" y="2913406"/>
                  <a:pt x="11634703" y="2923490"/>
                </a:cubicBezTo>
                <a:lnTo>
                  <a:pt x="11754637" y="2854247"/>
                </a:lnTo>
                <a:cubicBezTo>
                  <a:pt x="11753081" y="2849728"/>
                  <a:pt x="11752183" y="2844881"/>
                  <a:pt x="11752183" y="2839824"/>
                </a:cubicBezTo>
                <a:cubicBezTo>
                  <a:pt x="11752183" y="2835245"/>
                  <a:pt x="11752901" y="2830847"/>
                  <a:pt x="11754187" y="2826687"/>
                </a:cubicBezTo>
                <a:cubicBezTo>
                  <a:pt x="11754427" y="2825879"/>
                  <a:pt x="11754697" y="2825101"/>
                  <a:pt x="11754965" y="2824293"/>
                </a:cubicBezTo>
                <a:lnTo>
                  <a:pt x="11754995" y="2824204"/>
                </a:lnTo>
                <a:cubicBezTo>
                  <a:pt x="11760202" y="2809362"/>
                  <a:pt x="11773009" y="2798110"/>
                  <a:pt x="11788809" y="2795148"/>
                </a:cubicBezTo>
                <a:lnTo>
                  <a:pt x="11788809" y="2657709"/>
                </a:lnTo>
                <a:cubicBezTo>
                  <a:pt x="11775344" y="2655584"/>
                  <a:pt x="11763584" y="2648373"/>
                  <a:pt x="11755565" y="2638049"/>
                </a:cubicBezTo>
                <a:close/>
                <a:moveTo>
                  <a:pt x="10941194" y="2638049"/>
                </a:moveTo>
                <a:lnTo>
                  <a:pt x="10923180" y="2648463"/>
                </a:lnTo>
                <a:cubicBezTo>
                  <a:pt x="10921564" y="2744936"/>
                  <a:pt x="10869857" y="2834497"/>
                  <a:pt x="10787088" y="2884140"/>
                </a:cubicBezTo>
                <a:lnTo>
                  <a:pt x="10787088" y="2904369"/>
                </a:lnTo>
                <a:cubicBezTo>
                  <a:pt x="10800464" y="2906344"/>
                  <a:pt x="10812224" y="2913406"/>
                  <a:pt x="10820333" y="2923490"/>
                </a:cubicBezTo>
                <a:lnTo>
                  <a:pt x="10940267" y="2854247"/>
                </a:lnTo>
                <a:cubicBezTo>
                  <a:pt x="10938711" y="2849728"/>
                  <a:pt x="10937813" y="2844881"/>
                  <a:pt x="10937813" y="2839824"/>
                </a:cubicBezTo>
                <a:cubicBezTo>
                  <a:pt x="10937813" y="2835245"/>
                  <a:pt x="10938532" y="2830847"/>
                  <a:pt x="10939818" y="2826687"/>
                </a:cubicBezTo>
                <a:cubicBezTo>
                  <a:pt x="10940058" y="2825879"/>
                  <a:pt x="10940327" y="2825101"/>
                  <a:pt x="10940596" y="2824293"/>
                </a:cubicBezTo>
                <a:lnTo>
                  <a:pt x="10940626" y="2824204"/>
                </a:lnTo>
                <a:cubicBezTo>
                  <a:pt x="10945833" y="2809362"/>
                  <a:pt x="10958640" y="2798110"/>
                  <a:pt x="10974440" y="2795148"/>
                </a:cubicBezTo>
                <a:lnTo>
                  <a:pt x="10974440" y="2657709"/>
                </a:lnTo>
                <a:cubicBezTo>
                  <a:pt x="10960974" y="2655584"/>
                  <a:pt x="10949214" y="2648373"/>
                  <a:pt x="10941194" y="2638049"/>
                </a:cubicBezTo>
                <a:close/>
                <a:moveTo>
                  <a:pt x="10126825" y="2638049"/>
                </a:moveTo>
                <a:lnTo>
                  <a:pt x="10108811" y="2648463"/>
                </a:lnTo>
                <a:cubicBezTo>
                  <a:pt x="10107195" y="2744936"/>
                  <a:pt x="10055487" y="2834497"/>
                  <a:pt x="9972719" y="2884140"/>
                </a:cubicBezTo>
                <a:lnTo>
                  <a:pt x="9972719" y="2904369"/>
                </a:lnTo>
                <a:cubicBezTo>
                  <a:pt x="9986094" y="2906344"/>
                  <a:pt x="9997854" y="2913406"/>
                  <a:pt x="10005963" y="2923490"/>
                </a:cubicBezTo>
                <a:lnTo>
                  <a:pt x="10125897" y="2854247"/>
                </a:lnTo>
                <a:cubicBezTo>
                  <a:pt x="10124341" y="2849728"/>
                  <a:pt x="10123443" y="2844881"/>
                  <a:pt x="10123443" y="2839824"/>
                </a:cubicBezTo>
                <a:cubicBezTo>
                  <a:pt x="10123443" y="2835245"/>
                  <a:pt x="10124161" y="2830847"/>
                  <a:pt x="10125449" y="2826687"/>
                </a:cubicBezTo>
                <a:cubicBezTo>
                  <a:pt x="10125688" y="2825879"/>
                  <a:pt x="10125957" y="2825101"/>
                  <a:pt x="10126227" y="2824293"/>
                </a:cubicBezTo>
                <a:cubicBezTo>
                  <a:pt x="10131433" y="2809451"/>
                  <a:pt x="10144241" y="2798200"/>
                  <a:pt x="10160040" y="2795238"/>
                </a:cubicBezTo>
                <a:lnTo>
                  <a:pt x="10160040" y="2657799"/>
                </a:lnTo>
                <a:lnTo>
                  <a:pt x="10160070" y="2657709"/>
                </a:lnTo>
                <a:cubicBezTo>
                  <a:pt x="10146604" y="2655584"/>
                  <a:pt x="10134844" y="2648373"/>
                  <a:pt x="10126825" y="2638049"/>
                </a:cubicBezTo>
                <a:close/>
                <a:moveTo>
                  <a:pt x="9312485" y="2638049"/>
                </a:moveTo>
                <a:lnTo>
                  <a:pt x="9294471" y="2648463"/>
                </a:lnTo>
                <a:cubicBezTo>
                  <a:pt x="9292856" y="2744936"/>
                  <a:pt x="9241148" y="2834497"/>
                  <a:pt x="9158379" y="2884140"/>
                </a:cubicBezTo>
                <a:lnTo>
                  <a:pt x="9158379" y="2904369"/>
                </a:lnTo>
                <a:cubicBezTo>
                  <a:pt x="9171755" y="2906344"/>
                  <a:pt x="9183515" y="2913406"/>
                  <a:pt x="9191624" y="2923490"/>
                </a:cubicBezTo>
                <a:lnTo>
                  <a:pt x="9311558" y="2854247"/>
                </a:lnTo>
                <a:cubicBezTo>
                  <a:pt x="9310002" y="2849728"/>
                  <a:pt x="9309104" y="2844881"/>
                  <a:pt x="9309104" y="2839824"/>
                </a:cubicBezTo>
                <a:cubicBezTo>
                  <a:pt x="9309104" y="2835245"/>
                  <a:pt x="9309822" y="2830847"/>
                  <a:pt x="9311108" y="2826687"/>
                </a:cubicBezTo>
                <a:cubicBezTo>
                  <a:pt x="9311348" y="2825879"/>
                  <a:pt x="9311618" y="2825101"/>
                  <a:pt x="9311887" y="2824293"/>
                </a:cubicBezTo>
                <a:cubicBezTo>
                  <a:pt x="9317093" y="2809451"/>
                  <a:pt x="9329901" y="2798200"/>
                  <a:pt x="9345700" y="2795238"/>
                </a:cubicBezTo>
                <a:lnTo>
                  <a:pt x="9345700" y="2657799"/>
                </a:lnTo>
                <a:lnTo>
                  <a:pt x="9345730" y="2657709"/>
                </a:lnTo>
                <a:cubicBezTo>
                  <a:pt x="9332265" y="2655584"/>
                  <a:pt x="9320505" y="2648373"/>
                  <a:pt x="9312485" y="2638049"/>
                </a:cubicBezTo>
                <a:close/>
                <a:moveTo>
                  <a:pt x="8498115" y="2638049"/>
                </a:moveTo>
                <a:lnTo>
                  <a:pt x="8480101" y="2648463"/>
                </a:lnTo>
                <a:cubicBezTo>
                  <a:pt x="8478485" y="2744936"/>
                  <a:pt x="8426777" y="2834497"/>
                  <a:pt x="8344009" y="2884140"/>
                </a:cubicBezTo>
                <a:lnTo>
                  <a:pt x="8344009" y="2904369"/>
                </a:lnTo>
                <a:cubicBezTo>
                  <a:pt x="8357385" y="2906344"/>
                  <a:pt x="8369145" y="2913406"/>
                  <a:pt x="8377255" y="2923490"/>
                </a:cubicBezTo>
                <a:lnTo>
                  <a:pt x="8497188" y="2854247"/>
                </a:lnTo>
                <a:cubicBezTo>
                  <a:pt x="8495632" y="2849728"/>
                  <a:pt x="8494734" y="2844881"/>
                  <a:pt x="8494734" y="2839824"/>
                </a:cubicBezTo>
                <a:cubicBezTo>
                  <a:pt x="8494734" y="2835245"/>
                  <a:pt x="8495453" y="2830847"/>
                  <a:pt x="8496739" y="2826687"/>
                </a:cubicBezTo>
                <a:cubicBezTo>
                  <a:pt x="8496979" y="2825879"/>
                  <a:pt x="8497248" y="2825101"/>
                  <a:pt x="8497517" y="2824293"/>
                </a:cubicBezTo>
                <a:cubicBezTo>
                  <a:pt x="8502724" y="2809451"/>
                  <a:pt x="8515531" y="2798200"/>
                  <a:pt x="8531331" y="2795238"/>
                </a:cubicBezTo>
                <a:lnTo>
                  <a:pt x="8531331" y="2657799"/>
                </a:lnTo>
                <a:lnTo>
                  <a:pt x="8531361" y="2657709"/>
                </a:lnTo>
                <a:cubicBezTo>
                  <a:pt x="8517895" y="2655584"/>
                  <a:pt x="8506135" y="2648373"/>
                  <a:pt x="8498115" y="2638049"/>
                </a:cubicBezTo>
                <a:close/>
                <a:moveTo>
                  <a:pt x="8090916" y="2638049"/>
                </a:moveTo>
                <a:lnTo>
                  <a:pt x="8072902" y="2648463"/>
                </a:lnTo>
                <a:cubicBezTo>
                  <a:pt x="8071286" y="2744936"/>
                  <a:pt x="8019578" y="2834497"/>
                  <a:pt x="7936809" y="2884140"/>
                </a:cubicBezTo>
                <a:lnTo>
                  <a:pt x="7936809" y="2904369"/>
                </a:lnTo>
                <a:cubicBezTo>
                  <a:pt x="7950185" y="2906344"/>
                  <a:pt x="7961946" y="2913406"/>
                  <a:pt x="7970055" y="2923490"/>
                </a:cubicBezTo>
                <a:lnTo>
                  <a:pt x="8089989" y="2854247"/>
                </a:lnTo>
                <a:cubicBezTo>
                  <a:pt x="8088433" y="2849728"/>
                  <a:pt x="8087535" y="2844881"/>
                  <a:pt x="8087535" y="2839824"/>
                </a:cubicBezTo>
                <a:cubicBezTo>
                  <a:pt x="8087535" y="2835245"/>
                  <a:pt x="8088253" y="2830847"/>
                  <a:pt x="8089539" y="2826687"/>
                </a:cubicBezTo>
                <a:cubicBezTo>
                  <a:pt x="8089779" y="2825879"/>
                  <a:pt x="8090048" y="2825101"/>
                  <a:pt x="8090317" y="2824293"/>
                </a:cubicBezTo>
                <a:cubicBezTo>
                  <a:pt x="8095524" y="2809451"/>
                  <a:pt x="8108331" y="2798200"/>
                  <a:pt x="8124131" y="2795238"/>
                </a:cubicBezTo>
                <a:lnTo>
                  <a:pt x="8124131" y="2657799"/>
                </a:lnTo>
                <a:lnTo>
                  <a:pt x="8124161" y="2657709"/>
                </a:lnTo>
                <a:cubicBezTo>
                  <a:pt x="8110695" y="2655584"/>
                  <a:pt x="8098936" y="2648373"/>
                  <a:pt x="8090916" y="2638049"/>
                </a:cubicBezTo>
                <a:close/>
                <a:moveTo>
                  <a:pt x="7276546" y="2638049"/>
                </a:moveTo>
                <a:lnTo>
                  <a:pt x="7258532" y="2648463"/>
                </a:lnTo>
                <a:cubicBezTo>
                  <a:pt x="7256916" y="2744936"/>
                  <a:pt x="7205208" y="2834497"/>
                  <a:pt x="7122440" y="2884140"/>
                </a:cubicBezTo>
                <a:lnTo>
                  <a:pt x="7122440" y="2904369"/>
                </a:lnTo>
                <a:cubicBezTo>
                  <a:pt x="7135816" y="2906344"/>
                  <a:pt x="7147575" y="2913406"/>
                  <a:pt x="7155685" y="2923490"/>
                </a:cubicBezTo>
                <a:lnTo>
                  <a:pt x="7275618" y="2854247"/>
                </a:lnTo>
                <a:cubicBezTo>
                  <a:pt x="7274062" y="2849728"/>
                  <a:pt x="7273165" y="2844881"/>
                  <a:pt x="7273165" y="2839824"/>
                </a:cubicBezTo>
                <a:cubicBezTo>
                  <a:pt x="7273165" y="2835245"/>
                  <a:pt x="7273883" y="2830847"/>
                  <a:pt x="7275170" y="2826687"/>
                </a:cubicBezTo>
                <a:cubicBezTo>
                  <a:pt x="7275409" y="2825879"/>
                  <a:pt x="7275678" y="2825101"/>
                  <a:pt x="7275948" y="2824293"/>
                </a:cubicBezTo>
                <a:cubicBezTo>
                  <a:pt x="7281155" y="2809451"/>
                  <a:pt x="7293962" y="2798200"/>
                  <a:pt x="7309762" y="2795238"/>
                </a:cubicBezTo>
                <a:lnTo>
                  <a:pt x="7309762" y="2657799"/>
                </a:lnTo>
                <a:lnTo>
                  <a:pt x="7309791" y="2657709"/>
                </a:lnTo>
                <a:cubicBezTo>
                  <a:pt x="7296325" y="2655584"/>
                  <a:pt x="7284566" y="2648373"/>
                  <a:pt x="7276546" y="2638049"/>
                </a:cubicBezTo>
                <a:close/>
                <a:moveTo>
                  <a:pt x="6462177" y="2638049"/>
                </a:moveTo>
                <a:lnTo>
                  <a:pt x="6444163" y="2648463"/>
                </a:lnTo>
                <a:cubicBezTo>
                  <a:pt x="6442547" y="2744936"/>
                  <a:pt x="6390839" y="2834497"/>
                  <a:pt x="6308071" y="2884140"/>
                </a:cubicBezTo>
                <a:lnTo>
                  <a:pt x="6308071" y="2904369"/>
                </a:lnTo>
                <a:cubicBezTo>
                  <a:pt x="6321446" y="2906344"/>
                  <a:pt x="6333206" y="2913406"/>
                  <a:pt x="6341315" y="2923490"/>
                </a:cubicBezTo>
                <a:lnTo>
                  <a:pt x="6461249" y="2854247"/>
                </a:lnTo>
                <a:cubicBezTo>
                  <a:pt x="6459693" y="2849728"/>
                  <a:pt x="6458795" y="2844881"/>
                  <a:pt x="6458795" y="2839824"/>
                </a:cubicBezTo>
                <a:cubicBezTo>
                  <a:pt x="6458795" y="2835245"/>
                  <a:pt x="6459513" y="2830847"/>
                  <a:pt x="6460800" y="2826687"/>
                </a:cubicBezTo>
                <a:cubicBezTo>
                  <a:pt x="6461039" y="2825879"/>
                  <a:pt x="6461309" y="2825101"/>
                  <a:pt x="6461578" y="2824293"/>
                </a:cubicBezTo>
                <a:cubicBezTo>
                  <a:pt x="6466785" y="2809451"/>
                  <a:pt x="6479592" y="2798200"/>
                  <a:pt x="6495392" y="2795238"/>
                </a:cubicBezTo>
                <a:lnTo>
                  <a:pt x="6495392" y="2657799"/>
                </a:lnTo>
                <a:lnTo>
                  <a:pt x="6495422" y="2657709"/>
                </a:lnTo>
                <a:cubicBezTo>
                  <a:pt x="6481956" y="2655584"/>
                  <a:pt x="6470196" y="2648373"/>
                  <a:pt x="6462177" y="2638049"/>
                </a:cubicBezTo>
                <a:close/>
                <a:moveTo>
                  <a:pt x="5647837" y="2638049"/>
                </a:moveTo>
                <a:lnTo>
                  <a:pt x="5629823" y="2648463"/>
                </a:lnTo>
                <a:cubicBezTo>
                  <a:pt x="5628208" y="2744936"/>
                  <a:pt x="5576500" y="2834497"/>
                  <a:pt x="5493730" y="2884140"/>
                </a:cubicBezTo>
                <a:lnTo>
                  <a:pt x="5493730" y="2904369"/>
                </a:lnTo>
                <a:cubicBezTo>
                  <a:pt x="5507106" y="2906344"/>
                  <a:pt x="5518866" y="2913406"/>
                  <a:pt x="5526975" y="2923490"/>
                </a:cubicBezTo>
                <a:lnTo>
                  <a:pt x="5646909" y="2854247"/>
                </a:lnTo>
                <a:cubicBezTo>
                  <a:pt x="5645353" y="2849728"/>
                  <a:pt x="5644455" y="2844881"/>
                  <a:pt x="5644455" y="2839824"/>
                </a:cubicBezTo>
                <a:cubicBezTo>
                  <a:pt x="5644455" y="2835245"/>
                  <a:pt x="5645173" y="2830847"/>
                  <a:pt x="5646460" y="2826687"/>
                </a:cubicBezTo>
                <a:cubicBezTo>
                  <a:pt x="5646700" y="2825879"/>
                  <a:pt x="5646970" y="2825101"/>
                  <a:pt x="5647238" y="2824293"/>
                </a:cubicBezTo>
                <a:cubicBezTo>
                  <a:pt x="5652445" y="2809451"/>
                  <a:pt x="5665252" y="2798200"/>
                  <a:pt x="5681052" y="2795238"/>
                </a:cubicBezTo>
                <a:lnTo>
                  <a:pt x="5681052" y="2657799"/>
                </a:lnTo>
                <a:lnTo>
                  <a:pt x="5681083" y="2657709"/>
                </a:lnTo>
                <a:cubicBezTo>
                  <a:pt x="5667616" y="2655584"/>
                  <a:pt x="5655856" y="2648373"/>
                  <a:pt x="5647837" y="2638049"/>
                </a:cubicBezTo>
                <a:close/>
                <a:moveTo>
                  <a:pt x="5240637" y="2638049"/>
                </a:moveTo>
                <a:lnTo>
                  <a:pt x="5222623" y="2648463"/>
                </a:lnTo>
                <a:cubicBezTo>
                  <a:pt x="5221007" y="2744936"/>
                  <a:pt x="5169299" y="2834497"/>
                  <a:pt x="5086531" y="2884140"/>
                </a:cubicBezTo>
                <a:lnTo>
                  <a:pt x="5086531" y="2904369"/>
                </a:lnTo>
                <a:cubicBezTo>
                  <a:pt x="5099907" y="2906344"/>
                  <a:pt x="5111667" y="2913406"/>
                  <a:pt x="5119776" y="2923490"/>
                </a:cubicBezTo>
                <a:lnTo>
                  <a:pt x="5239709" y="2854247"/>
                </a:lnTo>
                <a:cubicBezTo>
                  <a:pt x="5238153" y="2849728"/>
                  <a:pt x="5237256" y="2844881"/>
                  <a:pt x="5237256" y="2839824"/>
                </a:cubicBezTo>
                <a:cubicBezTo>
                  <a:pt x="5237256" y="2835245"/>
                  <a:pt x="5237974" y="2830847"/>
                  <a:pt x="5239260" y="2826687"/>
                </a:cubicBezTo>
                <a:cubicBezTo>
                  <a:pt x="5239500" y="2825879"/>
                  <a:pt x="5239769" y="2825101"/>
                  <a:pt x="5240038" y="2824293"/>
                </a:cubicBezTo>
                <a:cubicBezTo>
                  <a:pt x="5245245" y="2809451"/>
                  <a:pt x="5258052" y="2798200"/>
                  <a:pt x="5273852" y="2795238"/>
                </a:cubicBezTo>
                <a:lnTo>
                  <a:pt x="5273852" y="2657799"/>
                </a:lnTo>
                <a:lnTo>
                  <a:pt x="5273882" y="2657709"/>
                </a:lnTo>
                <a:cubicBezTo>
                  <a:pt x="5260416" y="2655584"/>
                  <a:pt x="5248656" y="2648373"/>
                  <a:pt x="5240637" y="2638049"/>
                </a:cubicBezTo>
                <a:close/>
                <a:moveTo>
                  <a:pt x="4833467" y="2638049"/>
                </a:moveTo>
                <a:lnTo>
                  <a:pt x="4815454" y="2648463"/>
                </a:lnTo>
                <a:cubicBezTo>
                  <a:pt x="4813837" y="2744936"/>
                  <a:pt x="4762129" y="2834497"/>
                  <a:pt x="4679361" y="2884140"/>
                </a:cubicBezTo>
                <a:lnTo>
                  <a:pt x="4679361" y="2904369"/>
                </a:lnTo>
                <a:cubicBezTo>
                  <a:pt x="4692737" y="2906344"/>
                  <a:pt x="4704498" y="2913406"/>
                  <a:pt x="4712606" y="2923490"/>
                </a:cubicBezTo>
                <a:lnTo>
                  <a:pt x="4832540" y="2854247"/>
                </a:lnTo>
                <a:cubicBezTo>
                  <a:pt x="4830984" y="2849728"/>
                  <a:pt x="4830086" y="2844881"/>
                  <a:pt x="4830086" y="2839824"/>
                </a:cubicBezTo>
                <a:cubicBezTo>
                  <a:pt x="4830086" y="2835245"/>
                  <a:pt x="4830804" y="2830847"/>
                  <a:pt x="4832092" y="2826687"/>
                </a:cubicBezTo>
                <a:cubicBezTo>
                  <a:pt x="4832330" y="2825879"/>
                  <a:pt x="4832599" y="2825101"/>
                  <a:pt x="4832869" y="2824293"/>
                </a:cubicBezTo>
                <a:cubicBezTo>
                  <a:pt x="4838075" y="2809451"/>
                  <a:pt x="4850883" y="2798200"/>
                  <a:pt x="4866682" y="2795238"/>
                </a:cubicBezTo>
                <a:lnTo>
                  <a:pt x="4866682" y="2657799"/>
                </a:lnTo>
                <a:lnTo>
                  <a:pt x="4866712" y="2657709"/>
                </a:lnTo>
                <a:cubicBezTo>
                  <a:pt x="4853246" y="2655584"/>
                  <a:pt x="4841487" y="2648373"/>
                  <a:pt x="4833467" y="2638049"/>
                </a:cubicBezTo>
                <a:close/>
                <a:moveTo>
                  <a:pt x="4019098" y="2638049"/>
                </a:moveTo>
                <a:lnTo>
                  <a:pt x="4001084" y="2648463"/>
                </a:lnTo>
                <a:cubicBezTo>
                  <a:pt x="3999468" y="2744936"/>
                  <a:pt x="3947760" y="2834497"/>
                  <a:pt x="3864991" y="2884140"/>
                </a:cubicBezTo>
                <a:lnTo>
                  <a:pt x="3864991" y="2904369"/>
                </a:lnTo>
                <a:cubicBezTo>
                  <a:pt x="3878367" y="2906344"/>
                  <a:pt x="3890127" y="2913406"/>
                  <a:pt x="3898236" y="2923490"/>
                </a:cubicBezTo>
                <a:lnTo>
                  <a:pt x="4018170" y="2854247"/>
                </a:lnTo>
                <a:cubicBezTo>
                  <a:pt x="4016614" y="2849728"/>
                  <a:pt x="4015716" y="2844881"/>
                  <a:pt x="4015716" y="2839824"/>
                </a:cubicBezTo>
                <a:cubicBezTo>
                  <a:pt x="4015716" y="2835245"/>
                  <a:pt x="4016434" y="2830847"/>
                  <a:pt x="4017721" y="2826687"/>
                </a:cubicBezTo>
                <a:cubicBezTo>
                  <a:pt x="4017960" y="2825879"/>
                  <a:pt x="4018230" y="2825101"/>
                  <a:pt x="4018499" y="2824293"/>
                </a:cubicBezTo>
                <a:cubicBezTo>
                  <a:pt x="4023706" y="2809451"/>
                  <a:pt x="4036513" y="2798200"/>
                  <a:pt x="4052313" y="2795238"/>
                </a:cubicBezTo>
                <a:lnTo>
                  <a:pt x="4052313" y="2657799"/>
                </a:lnTo>
                <a:lnTo>
                  <a:pt x="4052343" y="2657709"/>
                </a:lnTo>
                <a:cubicBezTo>
                  <a:pt x="4038877" y="2655584"/>
                  <a:pt x="4027117" y="2648373"/>
                  <a:pt x="4019098" y="2638049"/>
                </a:cubicBezTo>
                <a:close/>
                <a:moveTo>
                  <a:pt x="3611897" y="2638049"/>
                </a:moveTo>
                <a:lnTo>
                  <a:pt x="3593883" y="2648463"/>
                </a:lnTo>
                <a:cubicBezTo>
                  <a:pt x="3592268" y="2744936"/>
                  <a:pt x="3540560" y="2834497"/>
                  <a:pt x="3457791" y="2884140"/>
                </a:cubicBezTo>
                <a:lnTo>
                  <a:pt x="3457791" y="2904369"/>
                </a:lnTo>
                <a:cubicBezTo>
                  <a:pt x="3471167" y="2906344"/>
                  <a:pt x="3482927" y="2913406"/>
                  <a:pt x="3491036" y="2923490"/>
                </a:cubicBezTo>
                <a:lnTo>
                  <a:pt x="3610970" y="2854247"/>
                </a:lnTo>
                <a:cubicBezTo>
                  <a:pt x="3609414" y="2849728"/>
                  <a:pt x="3608516" y="2844881"/>
                  <a:pt x="3608516" y="2839824"/>
                </a:cubicBezTo>
                <a:cubicBezTo>
                  <a:pt x="3608516" y="2835245"/>
                  <a:pt x="3609234" y="2830847"/>
                  <a:pt x="3610521" y="2826687"/>
                </a:cubicBezTo>
                <a:cubicBezTo>
                  <a:pt x="3610760" y="2825879"/>
                  <a:pt x="3611030" y="2825101"/>
                  <a:pt x="3611299" y="2824293"/>
                </a:cubicBezTo>
                <a:cubicBezTo>
                  <a:pt x="3616506" y="2809451"/>
                  <a:pt x="3629313" y="2798200"/>
                  <a:pt x="3645113" y="2795238"/>
                </a:cubicBezTo>
                <a:lnTo>
                  <a:pt x="3645113" y="2657799"/>
                </a:lnTo>
                <a:lnTo>
                  <a:pt x="3645142" y="2657709"/>
                </a:lnTo>
                <a:cubicBezTo>
                  <a:pt x="3631677" y="2655584"/>
                  <a:pt x="3619917" y="2648373"/>
                  <a:pt x="3611897" y="2638049"/>
                </a:cubicBezTo>
                <a:close/>
                <a:moveTo>
                  <a:pt x="2797528" y="2638049"/>
                </a:moveTo>
                <a:lnTo>
                  <a:pt x="2779514" y="2648463"/>
                </a:lnTo>
                <a:cubicBezTo>
                  <a:pt x="2777898" y="2744936"/>
                  <a:pt x="2726190" y="2834497"/>
                  <a:pt x="2643422" y="2884140"/>
                </a:cubicBezTo>
                <a:lnTo>
                  <a:pt x="2643422" y="2904369"/>
                </a:lnTo>
                <a:cubicBezTo>
                  <a:pt x="2656797" y="2906344"/>
                  <a:pt x="2668557" y="2913406"/>
                  <a:pt x="2676667" y="2923490"/>
                </a:cubicBezTo>
                <a:lnTo>
                  <a:pt x="2796600" y="2854247"/>
                </a:lnTo>
                <a:cubicBezTo>
                  <a:pt x="2795044" y="2849728"/>
                  <a:pt x="2794146" y="2844881"/>
                  <a:pt x="2794146" y="2839824"/>
                </a:cubicBezTo>
                <a:cubicBezTo>
                  <a:pt x="2794146" y="2835245"/>
                  <a:pt x="2794865" y="2830847"/>
                  <a:pt x="2796151" y="2826687"/>
                </a:cubicBezTo>
                <a:cubicBezTo>
                  <a:pt x="2796391" y="2825879"/>
                  <a:pt x="2796660" y="2825101"/>
                  <a:pt x="2796929" y="2824293"/>
                </a:cubicBezTo>
                <a:cubicBezTo>
                  <a:pt x="2802136" y="2809451"/>
                  <a:pt x="2814943" y="2798200"/>
                  <a:pt x="2830743" y="2795238"/>
                </a:cubicBezTo>
                <a:lnTo>
                  <a:pt x="2830743" y="2657799"/>
                </a:lnTo>
                <a:lnTo>
                  <a:pt x="2830773" y="2657709"/>
                </a:lnTo>
                <a:cubicBezTo>
                  <a:pt x="2817307" y="2655584"/>
                  <a:pt x="2805547" y="2648373"/>
                  <a:pt x="2797528" y="2638049"/>
                </a:cubicBezTo>
                <a:close/>
                <a:moveTo>
                  <a:pt x="1983188" y="2638049"/>
                </a:moveTo>
                <a:lnTo>
                  <a:pt x="1965174" y="2648463"/>
                </a:lnTo>
                <a:cubicBezTo>
                  <a:pt x="1963558" y="2744936"/>
                  <a:pt x="1911850" y="2834497"/>
                  <a:pt x="1829082" y="2884140"/>
                </a:cubicBezTo>
                <a:lnTo>
                  <a:pt x="1829082" y="2904369"/>
                </a:lnTo>
                <a:cubicBezTo>
                  <a:pt x="1842458" y="2906344"/>
                  <a:pt x="1854218" y="2913406"/>
                  <a:pt x="1862327" y="2923490"/>
                </a:cubicBezTo>
                <a:lnTo>
                  <a:pt x="1982260" y="2854247"/>
                </a:lnTo>
                <a:cubicBezTo>
                  <a:pt x="1980704" y="2849728"/>
                  <a:pt x="1979807" y="2844881"/>
                  <a:pt x="1979807" y="2839824"/>
                </a:cubicBezTo>
                <a:cubicBezTo>
                  <a:pt x="1979807" y="2835245"/>
                  <a:pt x="1980525" y="2830847"/>
                  <a:pt x="1981812" y="2826687"/>
                </a:cubicBezTo>
                <a:cubicBezTo>
                  <a:pt x="1982051" y="2825879"/>
                  <a:pt x="1982320" y="2825101"/>
                  <a:pt x="1982590" y="2824293"/>
                </a:cubicBezTo>
                <a:cubicBezTo>
                  <a:pt x="1987796" y="2809451"/>
                  <a:pt x="2000604" y="2798200"/>
                  <a:pt x="2016403" y="2795238"/>
                </a:cubicBezTo>
                <a:lnTo>
                  <a:pt x="2016403" y="2657799"/>
                </a:lnTo>
                <a:lnTo>
                  <a:pt x="2016433" y="2657709"/>
                </a:lnTo>
                <a:cubicBezTo>
                  <a:pt x="2002967" y="2655584"/>
                  <a:pt x="1991208" y="2648373"/>
                  <a:pt x="1983188" y="2638049"/>
                </a:cubicBezTo>
                <a:close/>
                <a:moveTo>
                  <a:pt x="1168818" y="2638049"/>
                </a:moveTo>
                <a:lnTo>
                  <a:pt x="1150804" y="2648463"/>
                </a:lnTo>
                <a:cubicBezTo>
                  <a:pt x="1149188" y="2744936"/>
                  <a:pt x="1097481" y="2834497"/>
                  <a:pt x="1014712" y="2884140"/>
                </a:cubicBezTo>
                <a:lnTo>
                  <a:pt x="1014712" y="2904369"/>
                </a:lnTo>
                <a:cubicBezTo>
                  <a:pt x="1028088" y="2906344"/>
                  <a:pt x="1039848" y="2913406"/>
                  <a:pt x="1047957" y="2923490"/>
                </a:cubicBezTo>
                <a:lnTo>
                  <a:pt x="1167891" y="2854247"/>
                </a:lnTo>
                <a:cubicBezTo>
                  <a:pt x="1166335" y="2849728"/>
                  <a:pt x="1165437" y="2844881"/>
                  <a:pt x="1165437" y="2839824"/>
                </a:cubicBezTo>
                <a:cubicBezTo>
                  <a:pt x="1165437" y="2835245"/>
                  <a:pt x="1166155" y="2830847"/>
                  <a:pt x="1167442" y="2826687"/>
                </a:cubicBezTo>
                <a:cubicBezTo>
                  <a:pt x="1167681" y="2825879"/>
                  <a:pt x="1167951" y="2825101"/>
                  <a:pt x="1168220" y="2824293"/>
                </a:cubicBezTo>
                <a:cubicBezTo>
                  <a:pt x="1173427" y="2809451"/>
                  <a:pt x="1186234" y="2798200"/>
                  <a:pt x="1202034" y="2795238"/>
                </a:cubicBezTo>
                <a:lnTo>
                  <a:pt x="1202034" y="2657799"/>
                </a:lnTo>
                <a:lnTo>
                  <a:pt x="1202063" y="2657709"/>
                </a:lnTo>
                <a:cubicBezTo>
                  <a:pt x="1188598" y="2655584"/>
                  <a:pt x="1176838" y="2648373"/>
                  <a:pt x="1168818" y="2638049"/>
                </a:cubicBezTo>
                <a:close/>
                <a:moveTo>
                  <a:pt x="354449" y="2638049"/>
                </a:moveTo>
                <a:lnTo>
                  <a:pt x="336435" y="2648463"/>
                </a:lnTo>
                <a:cubicBezTo>
                  <a:pt x="334819" y="2744936"/>
                  <a:pt x="283111" y="2834497"/>
                  <a:pt x="200342" y="2884140"/>
                </a:cubicBezTo>
                <a:lnTo>
                  <a:pt x="200342" y="2904369"/>
                </a:lnTo>
                <a:cubicBezTo>
                  <a:pt x="213718" y="2906344"/>
                  <a:pt x="225478" y="2913406"/>
                  <a:pt x="233587" y="2923490"/>
                </a:cubicBezTo>
                <a:lnTo>
                  <a:pt x="353521" y="2854247"/>
                </a:lnTo>
                <a:cubicBezTo>
                  <a:pt x="351965" y="2849728"/>
                  <a:pt x="351067" y="2844881"/>
                  <a:pt x="351067" y="2839824"/>
                </a:cubicBezTo>
                <a:cubicBezTo>
                  <a:pt x="351067" y="2835245"/>
                  <a:pt x="351785" y="2830847"/>
                  <a:pt x="353072" y="2826687"/>
                </a:cubicBezTo>
                <a:cubicBezTo>
                  <a:pt x="353312" y="2825879"/>
                  <a:pt x="353581" y="2825101"/>
                  <a:pt x="353850" y="2824293"/>
                </a:cubicBezTo>
                <a:cubicBezTo>
                  <a:pt x="359057" y="2809451"/>
                  <a:pt x="371864" y="2798200"/>
                  <a:pt x="387664" y="2795238"/>
                </a:cubicBezTo>
                <a:lnTo>
                  <a:pt x="387664" y="2657799"/>
                </a:lnTo>
                <a:lnTo>
                  <a:pt x="387694" y="2657709"/>
                </a:lnTo>
                <a:cubicBezTo>
                  <a:pt x="374228" y="2655584"/>
                  <a:pt x="362468" y="2648373"/>
                  <a:pt x="354449" y="2638049"/>
                </a:cubicBezTo>
                <a:close/>
                <a:moveTo>
                  <a:pt x="12000594" y="2615555"/>
                </a:moveTo>
                <a:cubicBezTo>
                  <a:pt x="11959494" y="2615554"/>
                  <a:pt x="11918394" y="2625078"/>
                  <a:pt x="11880884" y="2644124"/>
                </a:cubicBezTo>
                <a:lnTo>
                  <a:pt x="11966615" y="2693617"/>
                </a:lnTo>
                <a:cubicBezTo>
                  <a:pt x="11970700" y="2688800"/>
                  <a:pt x="11975794" y="2684857"/>
                  <a:pt x="11981570" y="2682120"/>
                </a:cubicBezTo>
                <a:lnTo>
                  <a:pt x="12000594" y="2677851"/>
                </a:lnTo>
                <a:lnTo>
                  <a:pt x="12019606" y="2682120"/>
                </a:lnTo>
                <a:cubicBezTo>
                  <a:pt x="12025377" y="2684857"/>
                  <a:pt x="12030472" y="2688800"/>
                  <a:pt x="12034572" y="2693617"/>
                </a:cubicBezTo>
                <a:lnTo>
                  <a:pt x="12120302" y="2644124"/>
                </a:lnTo>
                <a:cubicBezTo>
                  <a:pt x="12082793" y="2625078"/>
                  <a:pt x="12041694" y="2615554"/>
                  <a:pt x="12000594" y="2615555"/>
                </a:cubicBezTo>
                <a:close/>
                <a:moveTo>
                  <a:pt x="11593424" y="2615555"/>
                </a:moveTo>
                <a:cubicBezTo>
                  <a:pt x="11552324" y="2615554"/>
                  <a:pt x="11511223" y="2625078"/>
                  <a:pt x="11473714" y="2644124"/>
                </a:cubicBezTo>
                <a:lnTo>
                  <a:pt x="11559445" y="2693617"/>
                </a:lnTo>
                <a:cubicBezTo>
                  <a:pt x="11563529" y="2688800"/>
                  <a:pt x="11568624" y="2684857"/>
                  <a:pt x="11574400" y="2682120"/>
                </a:cubicBezTo>
                <a:lnTo>
                  <a:pt x="11593423" y="2677852"/>
                </a:lnTo>
                <a:lnTo>
                  <a:pt x="11612436" y="2682120"/>
                </a:lnTo>
                <a:cubicBezTo>
                  <a:pt x="11618208" y="2684857"/>
                  <a:pt x="11623303" y="2688800"/>
                  <a:pt x="11627402" y="2693617"/>
                </a:cubicBezTo>
                <a:lnTo>
                  <a:pt x="11713132" y="2644124"/>
                </a:lnTo>
                <a:cubicBezTo>
                  <a:pt x="11675624" y="2625078"/>
                  <a:pt x="11634524" y="2615554"/>
                  <a:pt x="11593424" y="2615555"/>
                </a:cubicBezTo>
                <a:close/>
                <a:moveTo>
                  <a:pt x="11186224" y="2615555"/>
                </a:moveTo>
                <a:cubicBezTo>
                  <a:pt x="11145124" y="2615554"/>
                  <a:pt x="11104024" y="2625078"/>
                  <a:pt x="11066515" y="2644124"/>
                </a:cubicBezTo>
                <a:lnTo>
                  <a:pt x="11152245" y="2693617"/>
                </a:lnTo>
                <a:cubicBezTo>
                  <a:pt x="11156330" y="2688800"/>
                  <a:pt x="11161424" y="2684857"/>
                  <a:pt x="11167199" y="2682120"/>
                </a:cubicBezTo>
                <a:lnTo>
                  <a:pt x="11186224" y="2677852"/>
                </a:lnTo>
                <a:lnTo>
                  <a:pt x="11205237" y="2682120"/>
                </a:lnTo>
                <a:cubicBezTo>
                  <a:pt x="11211008" y="2684857"/>
                  <a:pt x="11216102" y="2688800"/>
                  <a:pt x="11220202" y="2693617"/>
                </a:cubicBezTo>
                <a:lnTo>
                  <a:pt x="11305933" y="2644124"/>
                </a:lnTo>
                <a:cubicBezTo>
                  <a:pt x="11268424" y="2625078"/>
                  <a:pt x="11227324" y="2615554"/>
                  <a:pt x="11186224" y="2615555"/>
                </a:cubicBezTo>
                <a:close/>
                <a:moveTo>
                  <a:pt x="10779054" y="2615555"/>
                </a:moveTo>
                <a:cubicBezTo>
                  <a:pt x="10737954" y="2615554"/>
                  <a:pt x="10696854" y="2625078"/>
                  <a:pt x="10659345" y="2644124"/>
                </a:cubicBezTo>
                <a:lnTo>
                  <a:pt x="10745075" y="2693617"/>
                </a:lnTo>
                <a:cubicBezTo>
                  <a:pt x="10749159" y="2688800"/>
                  <a:pt x="10754254" y="2684857"/>
                  <a:pt x="10760029" y="2682120"/>
                </a:cubicBezTo>
                <a:lnTo>
                  <a:pt x="10779054" y="2677852"/>
                </a:lnTo>
                <a:lnTo>
                  <a:pt x="10798067" y="2682120"/>
                </a:lnTo>
                <a:cubicBezTo>
                  <a:pt x="10803838" y="2684857"/>
                  <a:pt x="10808933" y="2688800"/>
                  <a:pt x="10813032" y="2693617"/>
                </a:cubicBezTo>
                <a:lnTo>
                  <a:pt x="10898763" y="2644124"/>
                </a:lnTo>
                <a:cubicBezTo>
                  <a:pt x="10861253" y="2625078"/>
                  <a:pt x="10820154" y="2615554"/>
                  <a:pt x="10779054" y="2615555"/>
                </a:cubicBezTo>
                <a:close/>
                <a:moveTo>
                  <a:pt x="10371884" y="2615555"/>
                </a:moveTo>
                <a:cubicBezTo>
                  <a:pt x="10330784" y="2615554"/>
                  <a:pt x="10289683" y="2625078"/>
                  <a:pt x="10252174" y="2644124"/>
                </a:cubicBezTo>
                <a:lnTo>
                  <a:pt x="10337906" y="2693617"/>
                </a:lnTo>
                <a:cubicBezTo>
                  <a:pt x="10346075" y="2683982"/>
                  <a:pt x="10358283" y="2677848"/>
                  <a:pt x="10371899" y="2677848"/>
                </a:cubicBezTo>
                <a:cubicBezTo>
                  <a:pt x="10378707" y="2677848"/>
                  <a:pt x="10385155" y="2679382"/>
                  <a:pt x="10390927" y="2682120"/>
                </a:cubicBezTo>
                <a:lnTo>
                  <a:pt x="10405879" y="2693607"/>
                </a:lnTo>
                <a:lnTo>
                  <a:pt x="10405862" y="2693617"/>
                </a:lnTo>
                <a:lnTo>
                  <a:pt x="10405892" y="2693617"/>
                </a:lnTo>
                <a:lnTo>
                  <a:pt x="10405879" y="2693607"/>
                </a:lnTo>
                <a:lnTo>
                  <a:pt x="10491593" y="2644124"/>
                </a:lnTo>
                <a:cubicBezTo>
                  <a:pt x="10454084" y="2625078"/>
                  <a:pt x="10412984" y="2615554"/>
                  <a:pt x="10371884" y="2615555"/>
                </a:cubicBezTo>
                <a:close/>
                <a:moveTo>
                  <a:pt x="9964684" y="2615555"/>
                </a:moveTo>
                <a:cubicBezTo>
                  <a:pt x="9923584" y="2615554"/>
                  <a:pt x="9882484" y="2625078"/>
                  <a:pt x="9844975" y="2644124"/>
                </a:cubicBezTo>
                <a:lnTo>
                  <a:pt x="9930706" y="2693617"/>
                </a:lnTo>
                <a:cubicBezTo>
                  <a:pt x="9938875" y="2683982"/>
                  <a:pt x="9951084" y="2677848"/>
                  <a:pt x="9964699" y="2677848"/>
                </a:cubicBezTo>
                <a:cubicBezTo>
                  <a:pt x="9971507" y="2677848"/>
                  <a:pt x="9977955" y="2679382"/>
                  <a:pt x="9983727" y="2682120"/>
                </a:cubicBezTo>
                <a:lnTo>
                  <a:pt x="9998679" y="2693607"/>
                </a:lnTo>
                <a:lnTo>
                  <a:pt x="9998662" y="2693617"/>
                </a:lnTo>
                <a:lnTo>
                  <a:pt x="9998692" y="2693617"/>
                </a:lnTo>
                <a:lnTo>
                  <a:pt x="9998679" y="2693607"/>
                </a:lnTo>
                <a:lnTo>
                  <a:pt x="10084394" y="2644124"/>
                </a:lnTo>
                <a:cubicBezTo>
                  <a:pt x="10046885" y="2625078"/>
                  <a:pt x="10005784" y="2615554"/>
                  <a:pt x="9964684" y="2615555"/>
                </a:cubicBezTo>
                <a:close/>
                <a:moveTo>
                  <a:pt x="9557515" y="2615555"/>
                </a:moveTo>
                <a:cubicBezTo>
                  <a:pt x="9516414" y="2615554"/>
                  <a:pt x="9475314" y="2625078"/>
                  <a:pt x="9437805" y="2644124"/>
                </a:cubicBezTo>
                <a:lnTo>
                  <a:pt x="9523536" y="2693617"/>
                </a:lnTo>
                <a:cubicBezTo>
                  <a:pt x="9531705" y="2683982"/>
                  <a:pt x="9543914" y="2677848"/>
                  <a:pt x="9557529" y="2677848"/>
                </a:cubicBezTo>
                <a:cubicBezTo>
                  <a:pt x="9564337" y="2677848"/>
                  <a:pt x="9570785" y="2679382"/>
                  <a:pt x="9576557" y="2682120"/>
                </a:cubicBezTo>
                <a:lnTo>
                  <a:pt x="9591509" y="2693607"/>
                </a:lnTo>
                <a:lnTo>
                  <a:pt x="9591492" y="2693617"/>
                </a:lnTo>
                <a:lnTo>
                  <a:pt x="9591522" y="2693617"/>
                </a:lnTo>
                <a:lnTo>
                  <a:pt x="9591509" y="2693607"/>
                </a:lnTo>
                <a:lnTo>
                  <a:pt x="9677224" y="2644124"/>
                </a:lnTo>
                <a:cubicBezTo>
                  <a:pt x="9639714" y="2625078"/>
                  <a:pt x="9598614" y="2615554"/>
                  <a:pt x="9557515" y="2615555"/>
                </a:cubicBezTo>
                <a:close/>
                <a:moveTo>
                  <a:pt x="9150314" y="2615555"/>
                </a:moveTo>
                <a:cubicBezTo>
                  <a:pt x="9109214" y="2615554"/>
                  <a:pt x="9068114" y="2625078"/>
                  <a:pt x="9030605" y="2644124"/>
                </a:cubicBezTo>
                <a:lnTo>
                  <a:pt x="9116337" y="2693617"/>
                </a:lnTo>
                <a:cubicBezTo>
                  <a:pt x="9124506" y="2683982"/>
                  <a:pt x="9136714" y="2677848"/>
                  <a:pt x="9150329" y="2677848"/>
                </a:cubicBezTo>
                <a:cubicBezTo>
                  <a:pt x="9157137" y="2677848"/>
                  <a:pt x="9163586" y="2679382"/>
                  <a:pt x="9169357" y="2682120"/>
                </a:cubicBezTo>
                <a:lnTo>
                  <a:pt x="9184310" y="2693607"/>
                </a:lnTo>
                <a:lnTo>
                  <a:pt x="9184293" y="2693617"/>
                </a:lnTo>
                <a:lnTo>
                  <a:pt x="9184323" y="2693617"/>
                </a:lnTo>
                <a:lnTo>
                  <a:pt x="9184310" y="2693607"/>
                </a:lnTo>
                <a:lnTo>
                  <a:pt x="9270023" y="2644124"/>
                </a:lnTo>
                <a:cubicBezTo>
                  <a:pt x="9232514" y="2625078"/>
                  <a:pt x="9191414" y="2615554"/>
                  <a:pt x="9150314" y="2615555"/>
                </a:cubicBezTo>
                <a:close/>
                <a:moveTo>
                  <a:pt x="8743145" y="2615555"/>
                </a:moveTo>
                <a:cubicBezTo>
                  <a:pt x="8702045" y="2615554"/>
                  <a:pt x="8660945" y="2625078"/>
                  <a:pt x="8623435" y="2644124"/>
                </a:cubicBezTo>
                <a:lnTo>
                  <a:pt x="8709166" y="2693617"/>
                </a:lnTo>
                <a:cubicBezTo>
                  <a:pt x="8717335" y="2683982"/>
                  <a:pt x="8729545" y="2677848"/>
                  <a:pt x="8743159" y="2677848"/>
                </a:cubicBezTo>
                <a:cubicBezTo>
                  <a:pt x="8749967" y="2677848"/>
                  <a:pt x="8756416" y="2679382"/>
                  <a:pt x="8762187" y="2682120"/>
                </a:cubicBezTo>
                <a:lnTo>
                  <a:pt x="8777140" y="2693607"/>
                </a:lnTo>
                <a:lnTo>
                  <a:pt x="8777123" y="2693617"/>
                </a:lnTo>
                <a:lnTo>
                  <a:pt x="8777153" y="2693617"/>
                </a:lnTo>
                <a:lnTo>
                  <a:pt x="8777140" y="2693607"/>
                </a:lnTo>
                <a:lnTo>
                  <a:pt x="8862853" y="2644124"/>
                </a:lnTo>
                <a:cubicBezTo>
                  <a:pt x="8825344" y="2625078"/>
                  <a:pt x="8784245" y="2615554"/>
                  <a:pt x="8743145" y="2615555"/>
                </a:cubicBezTo>
                <a:close/>
                <a:moveTo>
                  <a:pt x="8335945" y="2615555"/>
                </a:moveTo>
                <a:cubicBezTo>
                  <a:pt x="8294845" y="2615554"/>
                  <a:pt x="8253745" y="2625078"/>
                  <a:pt x="8216236" y="2644124"/>
                </a:cubicBezTo>
                <a:lnTo>
                  <a:pt x="8301966" y="2693617"/>
                </a:lnTo>
                <a:cubicBezTo>
                  <a:pt x="8310135" y="2683982"/>
                  <a:pt x="8322345" y="2677848"/>
                  <a:pt x="8335960" y="2677848"/>
                </a:cubicBezTo>
                <a:cubicBezTo>
                  <a:pt x="8342768" y="2677848"/>
                  <a:pt x="8349216" y="2679382"/>
                  <a:pt x="8354988" y="2682120"/>
                </a:cubicBezTo>
                <a:lnTo>
                  <a:pt x="8369940" y="2693607"/>
                </a:lnTo>
                <a:lnTo>
                  <a:pt x="8369923" y="2693617"/>
                </a:lnTo>
                <a:lnTo>
                  <a:pt x="8369953" y="2693617"/>
                </a:lnTo>
                <a:lnTo>
                  <a:pt x="8369940" y="2693607"/>
                </a:lnTo>
                <a:lnTo>
                  <a:pt x="8455654" y="2644124"/>
                </a:lnTo>
                <a:cubicBezTo>
                  <a:pt x="8418145" y="2625078"/>
                  <a:pt x="8377045" y="2615554"/>
                  <a:pt x="8335945" y="2615555"/>
                </a:cubicBezTo>
                <a:close/>
                <a:moveTo>
                  <a:pt x="7928775" y="2615555"/>
                </a:moveTo>
                <a:cubicBezTo>
                  <a:pt x="7887675" y="2615554"/>
                  <a:pt x="7846575" y="2625078"/>
                  <a:pt x="7809066" y="2644124"/>
                </a:cubicBezTo>
                <a:lnTo>
                  <a:pt x="7894797" y="2693617"/>
                </a:lnTo>
                <a:cubicBezTo>
                  <a:pt x="7902966" y="2683982"/>
                  <a:pt x="7915175" y="2677848"/>
                  <a:pt x="7928790" y="2677848"/>
                </a:cubicBezTo>
                <a:cubicBezTo>
                  <a:pt x="7935598" y="2677848"/>
                  <a:pt x="7942046" y="2679382"/>
                  <a:pt x="7947818" y="2682120"/>
                </a:cubicBezTo>
                <a:lnTo>
                  <a:pt x="7962771" y="2693607"/>
                </a:lnTo>
                <a:lnTo>
                  <a:pt x="7962754" y="2693617"/>
                </a:lnTo>
                <a:lnTo>
                  <a:pt x="7962784" y="2693617"/>
                </a:lnTo>
                <a:lnTo>
                  <a:pt x="7962771" y="2693607"/>
                </a:lnTo>
                <a:lnTo>
                  <a:pt x="8048484" y="2644124"/>
                </a:lnTo>
                <a:cubicBezTo>
                  <a:pt x="8010975" y="2625078"/>
                  <a:pt x="7969875" y="2615554"/>
                  <a:pt x="7928775" y="2615555"/>
                </a:cubicBezTo>
                <a:close/>
                <a:moveTo>
                  <a:pt x="7521605" y="2615555"/>
                </a:moveTo>
                <a:cubicBezTo>
                  <a:pt x="7480505" y="2615554"/>
                  <a:pt x="7439405" y="2625078"/>
                  <a:pt x="7401896" y="2644124"/>
                </a:cubicBezTo>
                <a:lnTo>
                  <a:pt x="7487627" y="2693617"/>
                </a:lnTo>
                <a:cubicBezTo>
                  <a:pt x="7495796" y="2683982"/>
                  <a:pt x="7508005" y="2677848"/>
                  <a:pt x="7521620" y="2677848"/>
                </a:cubicBezTo>
                <a:cubicBezTo>
                  <a:pt x="7528428" y="2677848"/>
                  <a:pt x="7534876" y="2679382"/>
                  <a:pt x="7540648" y="2682120"/>
                </a:cubicBezTo>
                <a:lnTo>
                  <a:pt x="7555600" y="2693607"/>
                </a:lnTo>
                <a:lnTo>
                  <a:pt x="7555583" y="2693617"/>
                </a:lnTo>
                <a:lnTo>
                  <a:pt x="7555613" y="2693617"/>
                </a:lnTo>
                <a:lnTo>
                  <a:pt x="7555600" y="2693607"/>
                </a:lnTo>
                <a:lnTo>
                  <a:pt x="7641314" y="2644124"/>
                </a:lnTo>
                <a:cubicBezTo>
                  <a:pt x="7603805" y="2625078"/>
                  <a:pt x="7562705" y="2615554"/>
                  <a:pt x="7521605" y="2615555"/>
                </a:cubicBezTo>
                <a:close/>
                <a:moveTo>
                  <a:pt x="7114405" y="2615555"/>
                </a:moveTo>
                <a:cubicBezTo>
                  <a:pt x="7073305" y="2615554"/>
                  <a:pt x="7032205" y="2625078"/>
                  <a:pt x="6994696" y="2644124"/>
                </a:cubicBezTo>
                <a:lnTo>
                  <a:pt x="7080427" y="2693617"/>
                </a:lnTo>
                <a:cubicBezTo>
                  <a:pt x="7088596" y="2683982"/>
                  <a:pt x="7100805" y="2677848"/>
                  <a:pt x="7114421" y="2677848"/>
                </a:cubicBezTo>
                <a:cubicBezTo>
                  <a:pt x="7121228" y="2677848"/>
                  <a:pt x="7127676" y="2679382"/>
                  <a:pt x="7133448" y="2682120"/>
                </a:cubicBezTo>
                <a:lnTo>
                  <a:pt x="7148400" y="2693607"/>
                </a:lnTo>
                <a:lnTo>
                  <a:pt x="7148383" y="2693617"/>
                </a:lnTo>
                <a:lnTo>
                  <a:pt x="7148413" y="2693617"/>
                </a:lnTo>
                <a:lnTo>
                  <a:pt x="7148400" y="2693607"/>
                </a:lnTo>
                <a:lnTo>
                  <a:pt x="7234115" y="2644124"/>
                </a:lnTo>
                <a:cubicBezTo>
                  <a:pt x="7196606" y="2625078"/>
                  <a:pt x="7155505" y="2615554"/>
                  <a:pt x="7114405" y="2615555"/>
                </a:cubicBezTo>
                <a:close/>
                <a:moveTo>
                  <a:pt x="6707236" y="2615555"/>
                </a:moveTo>
                <a:cubicBezTo>
                  <a:pt x="6666136" y="2615554"/>
                  <a:pt x="6625036" y="2625078"/>
                  <a:pt x="6587526" y="2644124"/>
                </a:cubicBezTo>
                <a:lnTo>
                  <a:pt x="6673257" y="2693617"/>
                </a:lnTo>
                <a:cubicBezTo>
                  <a:pt x="6681426" y="2683982"/>
                  <a:pt x="6693635" y="2677848"/>
                  <a:pt x="6707251" y="2677848"/>
                </a:cubicBezTo>
                <a:cubicBezTo>
                  <a:pt x="6714059" y="2677848"/>
                  <a:pt x="6720507" y="2679382"/>
                  <a:pt x="6726278" y="2682120"/>
                </a:cubicBezTo>
                <a:lnTo>
                  <a:pt x="6741231" y="2693608"/>
                </a:lnTo>
                <a:lnTo>
                  <a:pt x="6741214" y="2693617"/>
                </a:lnTo>
                <a:lnTo>
                  <a:pt x="6741243" y="2693617"/>
                </a:lnTo>
                <a:lnTo>
                  <a:pt x="6741231" y="2693608"/>
                </a:lnTo>
                <a:lnTo>
                  <a:pt x="6826945" y="2644124"/>
                </a:lnTo>
                <a:cubicBezTo>
                  <a:pt x="6789436" y="2625078"/>
                  <a:pt x="6748336" y="2615554"/>
                  <a:pt x="6707236" y="2615555"/>
                </a:cubicBezTo>
                <a:close/>
                <a:moveTo>
                  <a:pt x="6300036" y="2615555"/>
                </a:moveTo>
                <a:cubicBezTo>
                  <a:pt x="6258936" y="2615554"/>
                  <a:pt x="6217836" y="2625078"/>
                  <a:pt x="6180326" y="2644124"/>
                </a:cubicBezTo>
                <a:lnTo>
                  <a:pt x="6266058" y="2693617"/>
                </a:lnTo>
                <a:cubicBezTo>
                  <a:pt x="6274227" y="2683982"/>
                  <a:pt x="6286435" y="2677848"/>
                  <a:pt x="6300051" y="2677848"/>
                </a:cubicBezTo>
                <a:cubicBezTo>
                  <a:pt x="6306859" y="2677848"/>
                  <a:pt x="6313307" y="2679382"/>
                  <a:pt x="6319079" y="2682120"/>
                </a:cubicBezTo>
                <a:lnTo>
                  <a:pt x="6334031" y="2693607"/>
                </a:lnTo>
                <a:lnTo>
                  <a:pt x="6334014" y="2693617"/>
                </a:lnTo>
                <a:lnTo>
                  <a:pt x="6334044" y="2693617"/>
                </a:lnTo>
                <a:lnTo>
                  <a:pt x="6334031" y="2693607"/>
                </a:lnTo>
                <a:lnTo>
                  <a:pt x="6419745" y="2644124"/>
                </a:lnTo>
                <a:cubicBezTo>
                  <a:pt x="6382236" y="2625078"/>
                  <a:pt x="6341136" y="2615554"/>
                  <a:pt x="6300036" y="2615555"/>
                </a:cubicBezTo>
                <a:close/>
                <a:moveTo>
                  <a:pt x="5892866" y="2615555"/>
                </a:moveTo>
                <a:cubicBezTo>
                  <a:pt x="5851766" y="2615554"/>
                  <a:pt x="5810666" y="2625078"/>
                  <a:pt x="5773157" y="2644124"/>
                </a:cubicBezTo>
                <a:lnTo>
                  <a:pt x="5858888" y="2693617"/>
                </a:lnTo>
                <a:cubicBezTo>
                  <a:pt x="5867058" y="2683982"/>
                  <a:pt x="5879266" y="2677848"/>
                  <a:pt x="5892881" y="2677848"/>
                </a:cubicBezTo>
                <a:cubicBezTo>
                  <a:pt x="5899689" y="2677848"/>
                  <a:pt x="5906137" y="2679382"/>
                  <a:pt x="5911909" y="2682120"/>
                </a:cubicBezTo>
                <a:lnTo>
                  <a:pt x="5926862" y="2693607"/>
                </a:lnTo>
                <a:lnTo>
                  <a:pt x="5926845" y="2693617"/>
                </a:lnTo>
                <a:lnTo>
                  <a:pt x="5926874" y="2693617"/>
                </a:lnTo>
                <a:lnTo>
                  <a:pt x="5926862" y="2693607"/>
                </a:lnTo>
                <a:lnTo>
                  <a:pt x="6012575" y="2644124"/>
                </a:lnTo>
                <a:cubicBezTo>
                  <a:pt x="5975066" y="2625078"/>
                  <a:pt x="5933966" y="2615554"/>
                  <a:pt x="5892866" y="2615555"/>
                </a:cubicBezTo>
                <a:close/>
                <a:moveTo>
                  <a:pt x="5485667" y="2615555"/>
                </a:moveTo>
                <a:cubicBezTo>
                  <a:pt x="5444566" y="2615554"/>
                  <a:pt x="5403466" y="2625078"/>
                  <a:pt x="5365958" y="2644124"/>
                </a:cubicBezTo>
                <a:lnTo>
                  <a:pt x="5451688" y="2693617"/>
                </a:lnTo>
                <a:cubicBezTo>
                  <a:pt x="5459857" y="2683982"/>
                  <a:pt x="5472067" y="2677848"/>
                  <a:pt x="5485682" y="2677848"/>
                </a:cubicBezTo>
                <a:cubicBezTo>
                  <a:pt x="5492489" y="2677848"/>
                  <a:pt x="5498937" y="2679382"/>
                  <a:pt x="5504709" y="2682120"/>
                </a:cubicBezTo>
                <a:lnTo>
                  <a:pt x="5519662" y="2693607"/>
                </a:lnTo>
                <a:lnTo>
                  <a:pt x="5519644" y="2693617"/>
                </a:lnTo>
                <a:lnTo>
                  <a:pt x="5519674" y="2693617"/>
                </a:lnTo>
                <a:lnTo>
                  <a:pt x="5519662" y="2693607"/>
                </a:lnTo>
                <a:lnTo>
                  <a:pt x="5605375" y="2644124"/>
                </a:lnTo>
                <a:cubicBezTo>
                  <a:pt x="5567866" y="2625078"/>
                  <a:pt x="5526766" y="2615554"/>
                  <a:pt x="5485667" y="2615555"/>
                </a:cubicBezTo>
                <a:close/>
                <a:moveTo>
                  <a:pt x="5078496" y="2615555"/>
                </a:moveTo>
                <a:cubicBezTo>
                  <a:pt x="5037396" y="2615554"/>
                  <a:pt x="4996296" y="2625078"/>
                  <a:pt x="4958787" y="2644124"/>
                </a:cubicBezTo>
                <a:lnTo>
                  <a:pt x="5044519" y="2693617"/>
                </a:lnTo>
                <a:cubicBezTo>
                  <a:pt x="5052687" y="2683982"/>
                  <a:pt x="5064896" y="2677848"/>
                  <a:pt x="5078511" y="2677848"/>
                </a:cubicBezTo>
                <a:cubicBezTo>
                  <a:pt x="5085319" y="2677848"/>
                  <a:pt x="5091767" y="2679382"/>
                  <a:pt x="5097539" y="2682120"/>
                </a:cubicBezTo>
                <a:lnTo>
                  <a:pt x="5112492" y="2693607"/>
                </a:lnTo>
                <a:lnTo>
                  <a:pt x="5112474" y="2693617"/>
                </a:lnTo>
                <a:lnTo>
                  <a:pt x="5112504" y="2693617"/>
                </a:lnTo>
                <a:lnTo>
                  <a:pt x="5112492" y="2693607"/>
                </a:lnTo>
                <a:lnTo>
                  <a:pt x="5198205" y="2644124"/>
                </a:lnTo>
                <a:cubicBezTo>
                  <a:pt x="5160696" y="2625078"/>
                  <a:pt x="5119596" y="2615554"/>
                  <a:pt x="5078496" y="2615555"/>
                </a:cubicBezTo>
                <a:close/>
                <a:moveTo>
                  <a:pt x="4671297" y="2615555"/>
                </a:moveTo>
                <a:cubicBezTo>
                  <a:pt x="4630196" y="2615554"/>
                  <a:pt x="4589096" y="2625078"/>
                  <a:pt x="4551587" y="2644124"/>
                </a:cubicBezTo>
                <a:lnTo>
                  <a:pt x="4637318" y="2693617"/>
                </a:lnTo>
                <a:cubicBezTo>
                  <a:pt x="4645487" y="2683982"/>
                  <a:pt x="4657696" y="2677848"/>
                  <a:pt x="4671311" y="2677848"/>
                </a:cubicBezTo>
                <a:cubicBezTo>
                  <a:pt x="4678119" y="2677848"/>
                  <a:pt x="4684567" y="2679382"/>
                  <a:pt x="4690339" y="2682120"/>
                </a:cubicBezTo>
                <a:lnTo>
                  <a:pt x="4705293" y="2693607"/>
                </a:lnTo>
                <a:lnTo>
                  <a:pt x="4705276" y="2693617"/>
                </a:lnTo>
                <a:lnTo>
                  <a:pt x="4705305" y="2693617"/>
                </a:lnTo>
                <a:lnTo>
                  <a:pt x="4705293" y="2693607"/>
                </a:lnTo>
                <a:lnTo>
                  <a:pt x="4791006" y="2644124"/>
                </a:lnTo>
                <a:cubicBezTo>
                  <a:pt x="4753497" y="2625078"/>
                  <a:pt x="4712397" y="2615554"/>
                  <a:pt x="4671297" y="2615555"/>
                </a:cubicBezTo>
                <a:close/>
                <a:moveTo>
                  <a:pt x="4264127" y="2615555"/>
                </a:moveTo>
                <a:cubicBezTo>
                  <a:pt x="4223027" y="2615554"/>
                  <a:pt x="4181927" y="2625078"/>
                  <a:pt x="4144417" y="2644124"/>
                </a:cubicBezTo>
                <a:lnTo>
                  <a:pt x="4230148" y="2693617"/>
                </a:lnTo>
                <a:cubicBezTo>
                  <a:pt x="4238317" y="2683982"/>
                  <a:pt x="4250527" y="2677848"/>
                  <a:pt x="4264142" y="2677848"/>
                </a:cubicBezTo>
                <a:cubicBezTo>
                  <a:pt x="4270950" y="2677848"/>
                  <a:pt x="4277398" y="2679382"/>
                  <a:pt x="4283169" y="2682120"/>
                </a:cubicBezTo>
                <a:lnTo>
                  <a:pt x="4298123" y="2693607"/>
                </a:lnTo>
                <a:lnTo>
                  <a:pt x="4298105" y="2693617"/>
                </a:lnTo>
                <a:lnTo>
                  <a:pt x="4298135" y="2693617"/>
                </a:lnTo>
                <a:lnTo>
                  <a:pt x="4298123" y="2693607"/>
                </a:lnTo>
                <a:lnTo>
                  <a:pt x="4383837" y="2644124"/>
                </a:lnTo>
                <a:cubicBezTo>
                  <a:pt x="4346327" y="2625078"/>
                  <a:pt x="4305227" y="2615554"/>
                  <a:pt x="4264127" y="2615555"/>
                </a:cubicBezTo>
                <a:close/>
                <a:moveTo>
                  <a:pt x="3856957" y="2615555"/>
                </a:moveTo>
                <a:cubicBezTo>
                  <a:pt x="3815857" y="2615554"/>
                  <a:pt x="3774757" y="2625078"/>
                  <a:pt x="3737247" y="2644124"/>
                </a:cubicBezTo>
                <a:lnTo>
                  <a:pt x="3822978" y="2693617"/>
                </a:lnTo>
                <a:cubicBezTo>
                  <a:pt x="3831147" y="2683982"/>
                  <a:pt x="3843356" y="2677848"/>
                  <a:pt x="3856971" y="2677848"/>
                </a:cubicBezTo>
                <a:cubicBezTo>
                  <a:pt x="3863779" y="2677848"/>
                  <a:pt x="3870228" y="2679382"/>
                  <a:pt x="3876000" y="2682120"/>
                </a:cubicBezTo>
                <a:lnTo>
                  <a:pt x="3890952" y="2693607"/>
                </a:lnTo>
                <a:lnTo>
                  <a:pt x="3890935" y="2693617"/>
                </a:lnTo>
                <a:lnTo>
                  <a:pt x="3890965" y="2693617"/>
                </a:lnTo>
                <a:lnTo>
                  <a:pt x="3890952" y="2693607"/>
                </a:lnTo>
                <a:lnTo>
                  <a:pt x="3976666" y="2644124"/>
                </a:lnTo>
                <a:cubicBezTo>
                  <a:pt x="3939157" y="2625078"/>
                  <a:pt x="3898057" y="2615554"/>
                  <a:pt x="3856957" y="2615555"/>
                </a:cubicBezTo>
                <a:close/>
                <a:moveTo>
                  <a:pt x="3449757" y="2615555"/>
                </a:moveTo>
                <a:cubicBezTo>
                  <a:pt x="3408657" y="2615554"/>
                  <a:pt x="3367557" y="2625078"/>
                  <a:pt x="3330048" y="2644124"/>
                </a:cubicBezTo>
                <a:lnTo>
                  <a:pt x="3415779" y="2693617"/>
                </a:lnTo>
                <a:cubicBezTo>
                  <a:pt x="3423948" y="2683982"/>
                  <a:pt x="3436156" y="2677848"/>
                  <a:pt x="3449772" y="2677848"/>
                </a:cubicBezTo>
                <a:cubicBezTo>
                  <a:pt x="3456580" y="2677848"/>
                  <a:pt x="3463028" y="2679382"/>
                  <a:pt x="3468800" y="2682120"/>
                </a:cubicBezTo>
                <a:lnTo>
                  <a:pt x="3483752" y="2693607"/>
                </a:lnTo>
                <a:lnTo>
                  <a:pt x="3483735" y="2693617"/>
                </a:lnTo>
                <a:lnTo>
                  <a:pt x="3483765" y="2693617"/>
                </a:lnTo>
                <a:lnTo>
                  <a:pt x="3483752" y="2693607"/>
                </a:lnTo>
                <a:lnTo>
                  <a:pt x="3569466" y="2644124"/>
                </a:lnTo>
                <a:cubicBezTo>
                  <a:pt x="3531957" y="2625078"/>
                  <a:pt x="3490857" y="2615554"/>
                  <a:pt x="3449757" y="2615555"/>
                </a:cubicBezTo>
                <a:close/>
                <a:moveTo>
                  <a:pt x="3042587" y="2615555"/>
                </a:moveTo>
                <a:cubicBezTo>
                  <a:pt x="3001487" y="2615554"/>
                  <a:pt x="2960387" y="2625078"/>
                  <a:pt x="2922878" y="2644124"/>
                </a:cubicBezTo>
                <a:lnTo>
                  <a:pt x="3008609" y="2693617"/>
                </a:lnTo>
                <a:cubicBezTo>
                  <a:pt x="3016778" y="2683982"/>
                  <a:pt x="3028987" y="2677848"/>
                  <a:pt x="3042602" y="2677848"/>
                </a:cubicBezTo>
                <a:cubicBezTo>
                  <a:pt x="3049410" y="2677848"/>
                  <a:pt x="3055858" y="2679382"/>
                  <a:pt x="3061630" y="2682120"/>
                </a:cubicBezTo>
                <a:lnTo>
                  <a:pt x="3076582" y="2693607"/>
                </a:lnTo>
                <a:lnTo>
                  <a:pt x="3076565" y="2693617"/>
                </a:lnTo>
                <a:lnTo>
                  <a:pt x="3076595" y="2693617"/>
                </a:lnTo>
                <a:lnTo>
                  <a:pt x="3076582" y="2693607"/>
                </a:lnTo>
                <a:lnTo>
                  <a:pt x="3162296" y="2644124"/>
                </a:lnTo>
                <a:cubicBezTo>
                  <a:pt x="3124787" y="2625078"/>
                  <a:pt x="3083687" y="2615554"/>
                  <a:pt x="3042587" y="2615555"/>
                </a:cubicBezTo>
                <a:close/>
                <a:moveTo>
                  <a:pt x="2635387" y="2615555"/>
                </a:moveTo>
                <a:cubicBezTo>
                  <a:pt x="2594287" y="2615554"/>
                  <a:pt x="2553187" y="2625078"/>
                  <a:pt x="2515678" y="2644124"/>
                </a:cubicBezTo>
                <a:lnTo>
                  <a:pt x="2601409" y="2693617"/>
                </a:lnTo>
                <a:cubicBezTo>
                  <a:pt x="2609578" y="2683982"/>
                  <a:pt x="2621787" y="2677848"/>
                  <a:pt x="2635402" y="2677848"/>
                </a:cubicBezTo>
                <a:cubicBezTo>
                  <a:pt x="2642210" y="2677848"/>
                  <a:pt x="2648658" y="2679382"/>
                  <a:pt x="2654430" y="2682120"/>
                </a:cubicBezTo>
                <a:lnTo>
                  <a:pt x="2669382" y="2693607"/>
                </a:lnTo>
                <a:lnTo>
                  <a:pt x="2669365" y="2693617"/>
                </a:lnTo>
                <a:lnTo>
                  <a:pt x="2669395" y="2693617"/>
                </a:lnTo>
                <a:lnTo>
                  <a:pt x="2669382" y="2693607"/>
                </a:lnTo>
                <a:lnTo>
                  <a:pt x="2755096" y="2644124"/>
                </a:lnTo>
                <a:cubicBezTo>
                  <a:pt x="2717587" y="2625078"/>
                  <a:pt x="2676487" y="2615554"/>
                  <a:pt x="2635387" y="2615555"/>
                </a:cubicBezTo>
                <a:close/>
                <a:moveTo>
                  <a:pt x="2228217" y="2615555"/>
                </a:moveTo>
                <a:cubicBezTo>
                  <a:pt x="2187117" y="2615554"/>
                  <a:pt x="2146017" y="2625078"/>
                  <a:pt x="2108508" y="2644124"/>
                </a:cubicBezTo>
                <a:lnTo>
                  <a:pt x="2194239" y="2693617"/>
                </a:lnTo>
                <a:cubicBezTo>
                  <a:pt x="2202408" y="2683982"/>
                  <a:pt x="2214617" y="2677848"/>
                  <a:pt x="2228232" y="2677848"/>
                </a:cubicBezTo>
                <a:cubicBezTo>
                  <a:pt x="2235040" y="2677848"/>
                  <a:pt x="2241488" y="2679382"/>
                  <a:pt x="2247260" y="2682120"/>
                </a:cubicBezTo>
                <a:lnTo>
                  <a:pt x="2262213" y="2693607"/>
                </a:lnTo>
                <a:lnTo>
                  <a:pt x="2262195" y="2693617"/>
                </a:lnTo>
                <a:lnTo>
                  <a:pt x="2262225" y="2693617"/>
                </a:lnTo>
                <a:lnTo>
                  <a:pt x="2262213" y="2693607"/>
                </a:lnTo>
                <a:lnTo>
                  <a:pt x="2347926" y="2644124"/>
                </a:lnTo>
                <a:cubicBezTo>
                  <a:pt x="2310417" y="2625078"/>
                  <a:pt x="2269317" y="2615554"/>
                  <a:pt x="2228217" y="2615555"/>
                </a:cubicBezTo>
                <a:close/>
                <a:moveTo>
                  <a:pt x="1821017" y="2615555"/>
                </a:moveTo>
                <a:cubicBezTo>
                  <a:pt x="1779917" y="2615554"/>
                  <a:pt x="1738817" y="2625078"/>
                  <a:pt x="1701308" y="2644124"/>
                </a:cubicBezTo>
                <a:lnTo>
                  <a:pt x="1787039" y="2693617"/>
                </a:lnTo>
                <a:cubicBezTo>
                  <a:pt x="1795208" y="2683982"/>
                  <a:pt x="1807417" y="2677848"/>
                  <a:pt x="1821032" y="2677848"/>
                </a:cubicBezTo>
                <a:cubicBezTo>
                  <a:pt x="1827840" y="2677848"/>
                  <a:pt x="1834288" y="2679382"/>
                  <a:pt x="1840060" y="2682120"/>
                </a:cubicBezTo>
                <a:lnTo>
                  <a:pt x="1855012" y="2693607"/>
                </a:lnTo>
                <a:lnTo>
                  <a:pt x="1854995" y="2693617"/>
                </a:lnTo>
                <a:lnTo>
                  <a:pt x="1855025" y="2693617"/>
                </a:lnTo>
                <a:lnTo>
                  <a:pt x="1855012" y="2693607"/>
                </a:lnTo>
                <a:lnTo>
                  <a:pt x="1940727" y="2644124"/>
                </a:lnTo>
                <a:cubicBezTo>
                  <a:pt x="1903218" y="2625078"/>
                  <a:pt x="1862118" y="2615554"/>
                  <a:pt x="1821017" y="2615555"/>
                </a:cubicBezTo>
                <a:close/>
                <a:moveTo>
                  <a:pt x="1413848" y="2615555"/>
                </a:moveTo>
                <a:cubicBezTo>
                  <a:pt x="1372748" y="2615554"/>
                  <a:pt x="1331648" y="2625078"/>
                  <a:pt x="1294138" y="2644124"/>
                </a:cubicBezTo>
                <a:lnTo>
                  <a:pt x="1379869" y="2693617"/>
                </a:lnTo>
                <a:cubicBezTo>
                  <a:pt x="1388038" y="2683982"/>
                  <a:pt x="1400247" y="2677848"/>
                  <a:pt x="1413862" y="2677848"/>
                </a:cubicBezTo>
                <a:cubicBezTo>
                  <a:pt x="1420670" y="2677848"/>
                  <a:pt x="1427119" y="2679382"/>
                  <a:pt x="1432890" y="2682120"/>
                </a:cubicBezTo>
                <a:lnTo>
                  <a:pt x="1447843" y="2693608"/>
                </a:lnTo>
                <a:lnTo>
                  <a:pt x="1447826" y="2693617"/>
                </a:lnTo>
                <a:lnTo>
                  <a:pt x="1447855" y="2693617"/>
                </a:lnTo>
                <a:lnTo>
                  <a:pt x="1447843" y="2693608"/>
                </a:lnTo>
                <a:lnTo>
                  <a:pt x="1533557" y="2644124"/>
                </a:lnTo>
                <a:cubicBezTo>
                  <a:pt x="1496048" y="2625078"/>
                  <a:pt x="1454948" y="2615554"/>
                  <a:pt x="1413848" y="2615555"/>
                </a:cubicBezTo>
                <a:close/>
                <a:moveTo>
                  <a:pt x="1006648" y="2615555"/>
                </a:moveTo>
                <a:cubicBezTo>
                  <a:pt x="965548" y="2615554"/>
                  <a:pt x="924448" y="2625078"/>
                  <a:pt x="886938" y="2644124"/>
                </a:cubicBezTo>
                <a:lnTo>
                  <a:pt x="972669" y="2693617"/>
                </a:lnTo>
                <a:cubicBezTo>
                  <a:pt x="980839" y="2683982"/>
                  <a:pt x="993047" y="2677848"/>
                  <a:pt x="1006663" y="2677848"/>
                </a:cubicBezTo>
                <a:cubicBezTo>
                  <a:pt x="1013471" y="2677848"/>
                  <a:pt x="1019919" y="2679382"/>
                  <a:pt x="1025691" y="2682120"/>
                </a:cubicBezTo>
                <a:lnTo>
                  <a:pt x="1040643" y="2693607"/>
                </a:lnTo>
                <a:lnTo>
                  <a:pt x="1040626" y="2693617"/>
                </a:lnTo>
                <a:lnTo>
                  <a:pt x="1040656" y="2693617"/>
                </a:lnTo>
                <a:lnTo>
                  <a:pt x="1040643" y="2693607"/>
                </a:lnTo>
                <a:lnTo>
                  <a:pt x="1126357" y="2644124"/>
                </a:lnTo>
                <a:cubicBezTo>
                  <a:pt x="1088848" y="2625078"/>
                  <a:pt x="1047748" y="2615554"/>
                  <a:pt x="1006648" y="2615555"/>
                </a:cubicBezTo>
                <a:close/>
                <a:moveTo>
                  <a:pt x="599478" y="2615555"/>
                </a:moveTo>
                <a:cubicBezTo>
                  <a:pt x="558378" y="2615554"/>
                  <a:pt x="517278" y="2625078"/>
                  <a:pt x="479768" y="2644124"/>
                </a:cubicBezTo>
                <a:lnTo>
                  <a:pt x="565500" y="2693617"/>
                </a:lnTo>
                <a:cubicBezTo>
                  <a:pt x="573669" y="2683982"/>
                  <a:pt x="585877" y="2677848"/>
                  <a:pt x="599493" y="2677848"/>
                </a:cubicBezTo>
                <a:cubicBezTo>
                  <a:pt x="606301" y="2677848"/>
                  <a:pt x="612749" y="2679382"/>
                  <a:pt x="618521" y="2682120"/>
                </a:cubicBezTo>
                <a:lnTo>
                  <a:pt x="633473" y="2693607"/>
                </a:lnTo>
                <a:lnTo>
                  <a:pt x="633456" y="2693617"/>
                </a:lnTo>
                <a:lnTo>
                  <a:pt x="633486" y="2693617"/>
                </a:lnTo>
                <a:lnTo>
                  <a:pt x="633473" y="2693607"/>
                </a:lnTo>
                <a:lnTo>
                  <a:pt x="719187" y="2644124"/>
                </a:lnTo>
                <a:cubicBezTo>
                  <a:pt x="681678" y="2625078"/>
                  <a:pt x="640578" y="2615554"/>
                  <a:pt x="599478" y="2615555"/>
                </a:cubicBezTo>
                <a:close/>
                <a:moveTo>
                  <a:pt x="192308" y="2615555"/>
                </a:moveTo>
                <a:cubicBezTo>
                  <a:pt x="151208" y="2615554"/>
                  <a:pt x="110108" y="2625078"/>
                  <a:pt x="72599" y="2644124"/>
                </a:cubicBezTo>
                <a:lnTo>
                  <a:pt x="158330" y="2693617"/>
                </a:lnTo>
                <a:cubicBezTo>
                  <a:pt x="166499" y="2683982"/>
                  <a:pt x="178708" y="2677848"/>
                  <a:pt x="192323" y="2677848"/>
                </a:cubicBezTo>
                <a:cubicBezTo>
                  <a:pt x="199131" y="2677848"/>
                  <a:pt x="205579" y="2679382"/>
                  <a:pt x="211351" y="2682120"/>
                </a:cubicBezTo>
                <a:lnTo>
                  <a:pt x="226303" y="2693607"/>
                </a:lnTo>
                <a:lnTo>
                  <a:pt x="226286" y="2693617"/>
                </a:lnTo>
                <a:lnTo>
                  <a:pt x="226316" y="2693617"/>
                </a:lnTo>
                <a:lnTo>
                  <a:pt x="226303" y="2693607"/>
                </a:lnTo>
                <a:lnTo>
                  <a:pt x="312017" y="2644124"/>
                </a:lnTo>
                <a:cubicBezTo>
                  <a:pt x="274508" y="2625078"/>
                  <a:pt x="233408" y="2615554"/>
                  <a:pt x="192308" y="2615555"/>
                </a:cubicBezTo>
                <a:close/>
                <a:moveTo>
                  <a:pt x="1617462" y="2569285"/>
                </a:moveTo>
                <a:cubicBezTo>
                  <a:pt x="1601184" y="2569285"/>
                  <a:pt x="1587359" y="2579968"/>
                  <a:pt x="1582601" y="2594690"/>
                </a:cubicBezTo>
                <a:cubicBezTo>
                  <a:pt x="1581614" y="2598012"/>
                  <a:pt x="1581075" y="2601483"/>
                  <a:pt x="1581075" y="2605103"/>
                </a:cubicBezTo>
                <a:cubicBezTo>
                  <a:pt x="1581075" y="2625242"/>
                  <a:pt x="1597384" y="2641610"/>
                  <a:pt x="1617462" y="2641730"/>
                </a:cubicBezTo>
                <a:cubicBezTo>
                  <a:pt x="1637541" y="2641580"/>
                  <a:pt x="1653849" y="2625212"/>
                  <a:pt x="1653849" y="2605103"/>
                </a:cubicBezTo>
                <a:cubicBezTo>
                  <a:pt x="1653849" y="2601483"/>
                  <a:pt x="1653311" y="2597982"/>
                  <a:pt x="1652323" y="2594690"/>
                </a:cubicBezTo>
                <a:cubicBezTo>
                  <a:pt x="1647565" y="2579968"/>
                  <a:pt x="1633741" y="2569285"/>
                  <a:pt x="1617462" y="2569285"/>
                </a:cubicBezTo>
                <a:close/>
                <a:moveTo>
                  <a:pt x="1210262" y="2569285"/>
                </a:moveTo>
                <a:cubicBezTo>
                  <a:pt x="1193984" y="2569285"/>
                  <a:pt x="1180159" y="2579968"/>
                  <a:pt x="1175401" y="2594690"/>
                </a:cubicBezTo>
                <a:cubicBezTo>
                  <a:pt x="1174414" y="2598012"/>
                  <a:pt x="1173875" y="2601483"/>
                  <a:pt x="1173875" y="2605103"/>
                </a:cubicBezTo>
                <a:cubicBezTo>
                  <a:pt x="1173875" y="2625242"/>
                  <a:pt x="1190184" y="2641610"/>
                  <a:pt x="1210262" y="2641730"/>
                </a:cubicBezTo>
                <a:cubicBezTo>
                  <a:pt x="1230341" y="2641580"/>
                  <a:pt x="1246650" y="2625212"/>
                  <a:pt x="1246650" y="2605103"/>
                </a:cubicBezTo>
                <a:cubicBezTo>
                  <a:pt x="1246650" y="2601483"/>
                  <a:pt x="1246111" y="2597982"/>
                  <a:pt x="1245123" y="2594690"/>
                </a:cubicBezTo>
                <a:cubicBezTo>
                  <a:pt x="1240366" y="2579968"/>
                  <a:pt x="1226541" y="2569285"/>
                  <a:pt x="1210262" y="2569285"/>
                </a:cubicBezTo>
                <a:close/>
                <a:moveTo>
                  <a:pt x="803093" y="2569285"/>
                </a:moveTo>
                <a:cubicBezTo>
                  <a:pt x="786814" y="2569285"/>
                  <a:pt x="772989" y="2579968"/>
                  <a:pt x="768232" y="2594690"/>
                </a:cubicBezTo>
                <a:cubicBezTo>
                  <a:pt x="767244" y="2598012"/>
                  <a:pt x="766705" y="2601483"/>
                  <a:pt x="766705" y="2605103"/>
                </a:cubicBezTo>
                <a:cubicBezTo>
                  <a:pt x="766705" y="2625242"/>
                  <a:pt x="783014" y="2641610"/>
                  <a:pt x="803093" y="2641730"/>
                </a:cubicBezTo>
                <a:cubicBezTo>
                  <a:pt x="823171" y="2641580"/>
                  <a:pt x="839480" y="2625212"/>
                  <a:pt x="839480" y="2605103"/>
                </a:cubicBezTo>
                <a:cubicBezTo>
                  <a:pt x="839480" y="2601483"/>
                  <a:pt x="838941" y="2597982"/>
                  <a:pt x="837954" y="2594690"/>
                </a:cubicBezTo>
                <a:cubicBezTo>
                  <a:pt x="833196" y="2579968"/>
                  <a:pt x="819371" y="2569285"/>
                  <a:pt x="803093" y="2569285"/>
                </a:cubicBezTo>
                <a:close/>
                <a:moveTo>
                  <a:pt x="395893" y="2569285"/>
                </a:moveTo>
                <a:cubicBezTo>
                  <a:pt x="379614" y="2569285"/>
                  <a:pt x="365790" y="2579968"/>
                  <a:pt x="361032" y="2594690"/>
                </a:cubicBezTo>
                <a:cubicBezTo>
                  <a:pt x="360044" y="2598012"/>
                  <a:pt x="359506" y="2601483"/>
                  <a:pt x="359506" y="2605103"/>
                </a:cubicBezTo>
                <a:cubicBezTo>
                  <a:pt x="359506" y="2625242"/>
                  <a:pt x="375814" y="2641610"/>
                  <a:pt x="395893" y="2641730"/>
                </a:cubicBezTo>
                <a:cubicBezTo>
                  <a:pt x="415971" y="2641580"/>
                  <a:pt x="432280" y="2625212"/>
                  <a:pt x="432280" y="2605103"/>
                </a:cubicBezTo>
                <a:cubicBezTo>
                  <a:pt x="432280" y="2601483"/>
                  <a:pt x="431741" y="2597982"/>
                  <a:pt x="430754" y="2594690"/>
                </a:cubicBezTo>
                <a:cubicBezTo>
                  <a:pt x="425996" y="2579968"/>
                  <a:pt x="412171" y="2569285"/>
                  <a:pt x="395893" y="2569285"/>
                </a:cubicBezTo>
                <a:close/>
                <a:moveTo>
                  <a:pt x="11797038" y="2569255"/>
                </a:moveTo>
                <a:cubicBezTo>
                  <a:pt x="11780760" y="2569255"/>
                  <a:pt x="11766935" y="2579938"/>
                  <a:pt x="11762178" y="2594660"/>
                </a:cubicBezTo>
                <a:cubicBezTo>
                  <a:pt x="11761190" y="2597982"/>
                  <a:pt x="11760651" y="2601453"/>
                  <a:pt x="11760651" y="2605073"/>
                </a:cubicBezTo>
                <a:cubicBezTo>
                  <a:pt x="11760651" y="2625212"/>
                  <a:pt x="11776960" y="2641580"/>
                  <a:pt x="11797038" y="2641700"/>
                </a:cubicBezTo>
                <a:cubicBezTo>
                  <a:pt x="11817117" y="2641550"/>
                  <a:pt x="11833426" y="2625182"/>
                  <a:pt x="11833426" y="2605073"/>
                </a:cubicBezTo>
                <a:cubicBezTo>
                  <a:pt x="11833426" y="2601453"/>
                  <a:pt x="11832887" y="2597952"/>
                  <a:pt x="11831900" y="2594660"/>
                </a:cubicBezTo>
                <a:cubicBezTo>
                  <a:pt x="11827141" y="2579938"/>
                  <a:pt x="11813316" y="2569255"/>
                  <a:pt x="11797038" y="2569255"/>
                </a:cubicBezTo>
                <a:close/>
                <a:moveTo>
                  <a:pt x="11389839" y="2569255"/>
                </a:moveTo>
                <a:cubicBezTo>
                  <a:pt x="11373560" y="2569255"/>
                  <a:pt x="11359736" y="2579938"/>
                  <a:pt x="11354977" y="2594660"/>
                </a:cubicBezTo>
                <a:cubicBezTo>
                  <a:pt x="11353990" y="2597982"/>
                  <a:pt x="11353451" y="2601453"/>
                  <a:pt x="11353451" y="2605073"/>
                </a:cubicBezTo>
                <a:cubicBezTo>
                  <a:pt x="11353451" y="2625212"/>
                  <a:pt x="11369760" y="2641580"/>
                  <a:pt x="11389839" y="2641700"/>
                </a:cubicBezTo>
                <a:cubicBezTo>
                  <a:pt x="11409917" y="2641550"/>
                  <a:pt x="11426226" y="2625182"/>
                  <a:pt x="11426226" y="2605073"/>
                </a:cubicBezTo>
                <a:cubicBezTo>
                  <a:pt x="11426226" y="2601453"/>
                  <a:pt x="11425687" y="2597952"/>
                  <a:pt x="11424700" y="2594660"/>
                </a:cubicBezTo>
                <a:cubicBezTo>
                  <a:pt x="11419941" y="2579938"/>
                  <a:pt x="11406117" y="2569255"/>
                  <a:pt x="11389839" y="2569255"/>
                </a:cubicBezTo>
                <a:close/>
                <a:moveTo>
                  <a:pt x="10982669" y="2569255"/>
                </a:moveTo>
                <a:cubicBezTo>
                  <a:pt x="10966391" y="2569255"/>
                  <a:pt x="10952566" y="2579938"/>
                  <a:pt x="10947807" y="2594660"/>
                </a:cubicBezTo>
                <a:cubicBezTo>
                  <a:pt x="10946820" y="2597982"/>
                  <a:pt x="10946281" y="2601453"/>
                  <a:pt x="10946281" y="2605073"/>
                </a:cubicBezTo>
                <a:cubicBezTo>
                  <a:pt x="10946281" y="2625212"/>
                  <a:pt x="10962590" y="2641580"/>
                  <a:pt x="10982669" y="2641700"/>
                </a:cubicBezTo>
                <a:cubicBezTo>
                  <a:pt x="11002747" y="2641550"/>
                  <a:pt x="11019056" y="2625182"/>
                  <a:pt x="11019056" y="2605073"/>
                </a:cubicBezTo>
                <a:cubicBezTo>
                  <a:pt x="11019056" y="2601453"/>
                  <a:pt x="11018517" y="2597952"/>
                  <a:pt x="11017529" y="2594660"/>
                </a:cubicBezTo>
                <a:cubicBezTo>
                  <a:pt x="11012772" y="2579938"/>
                  <a:pt x="10998947" y="2569255"/>
                  <a:pt x="10982669" y="2569255"/>
                </a:cubicBezTo>
                <a:close/>
                <a:moveTo>
                  <a:pt x="10575469" y="2569255"/>
                </a:moveTo>
                <a:cubicBezTo>
                  <a:pt x="10559191" y="2569255"/>
                  <a:pt x="10545365" y="2579938"/>
                  <a:pt x="10540608" y="2594660"/>
                </a:cubicBezTo>
                <a:cubicBezTo>
                  <a:pt x="10539620" y="2597982"/>
                  <a:pt x="10539082" y="2601453"/>
                  <a:pt x="10539082" y="2605073"/>
                </a:cubicBezTo>
                <a:cubicBezTo>
                  <a:pt x="10539082" y="2625212"/>
                  <a:pt x="10555390" y="2641580"/>
                  <a:pt x="10575469" y="2641700"/>
                </a:cubicBezTo>
                <a:cubicBezTo>
                  <a:pt x="10595547" y="2641550"/>
                  <a:pt x="10611856" y="2625182"/>
                  <a:pt x="10611856" y="2605073"/>
                </a:cubicBezTo>
                <a:cubicBezTo>
                  <a:pt x="10611856" y="2601453"/>
                  <a:pt x="10611317" y="2597952"/>
                  <a:pt x="10610330" y="2594660"/>
                </a:cubicBezTo>
                <a:cubicBezTo>
                  <a:pt x="10605572" y="2579938"/>
                  <a:pt x="10591747" y="2569255"/>
                  <a:pt x="10575469" y="2569255"/>
                </a:cubicBezTo>
                <a:close/>
                <a:moveTo>
                  <a:pt x="10168299" y="2569255"/>
                </a:moveTo>
                <a:cubicBezTo>
                  <a:pt x="10152020" y="2569255"/>
                  <a:pt x="10138196" y="2579938"/>
                  <a:pt x="10133438" y="2594660"/>
                </a:cubicBezTo>
                <a:cubicBezTo>
                  <a:pt x="10132450" y="2597982"/>
                  <a:pt x="10131912" y="2601453"/>
                  <a:pt x="10131912" y="2605073"/>
                </a:cubicBezTo>
                <a:cubicBezTo>
                  <a:pt x="10131912" y="2625212"/>
                  <a:pt x="10148220" y="2641580"/>
                  <a:pt x="10168299" y="2641700"/>
                </a:cubicBezTo>
                <a:cubicBezTo>
                  <a:pt x="10188378" y="2641550"/>
                  <a:pt x="10204686" y="2625182"/>
                  <a:pt x="10204686" y="2605073"/>
                </a:cubicBezTo>
                <a:cubicBezTo>
                  <a:pt x="10204686" y="2601453"/>
                  <a:pt x="10204147" y="2597952"/>
                  <a:pt x="10203160" y="2594660"/>
                </a:cubicBezTo>
                <a:cubicBezTo>
                  <a:pt x="10198402" y="2579938"/>
                  <a:pt x="10184578" y="2569255"/>
                  <a:pt x="10168299" y="2569255"/>
                </a:cubicBezTo>
                <a:close/>
                <a:moveTo>
                  <a:pt x="9761099" y="2569255"/>
                </a:moveTo>
                <a:cubicBezTo>
                  <a:pt x="9744820" y="2569255"/>
                  <a:pt x="9730996" y="2579938"/>
                  <a:pt x="9726238" y="2594660"/>
                </a:cubicBezTo>
                <a:cubicBezTo>
                  <a:pt x="9725251" y="2597982"/>
                  <a:pt x="9724712" y="2601453"/>
                  <a:pt x="9724712" y="2605073"/>
                </a:cubicBezTo>
                <a:cubicBezTo>
                  <a:pt x="9724712" y="2625212"/>
                  <a:pt x="9741021" y="2641580"/>
                  <a:pt x="9761099" y="2641700"/>
                </a:cubicBezTo>
                <a:cubicBezTo>
                  <a:pt x="9781178" y="2641550"/>
                  <a:pt x="9797486" y="2625182"/>
                  <a:pt x="9797486" y="2605073"/>
                </a:cubicBezTo>
                <a:cubicBezTo>
                  <a:pt x="9797486" y="2601453"/>
                  <a:pt x="9796948" y="2597952"/>
                  <a:pt x="9795960" y="2594660"/>
                </a:cubicBezTo>
                <a:cubicBezTo>
                  <a:pt x="9791202" y="2579938"/>
                  <a:pt x="9777378" y="2569255"/>
                  <a:pt x="9761099" y="2569255"/>
                </a:cubicBezTo>
                <a:close/>
                <a:moveTo>
                  <a:pt x="9353929" y="2569255"/>
                </a:moveTo>
                <a:cubicBezTo>
                  <a:pt x="9337651" y="2569255"/>
                  <a:pt x="9323826" y="2579938"/>
                  <a:pt x="9319069" y="2594660"/>
                </a:cubicBezTo>
                <a:cubicBezTo>
                  <a:pt x="9318081" y="2597982"/>
                  <a:pt x="9317542" y="2601453"/>
                  <a:pt x="9317542" y="2605073"/>
                </a:cubicBezTo>
                <a:cubicBezTo>
                  <a:pt x="9317542" y="2625212"/>
                  <a:pt x="9333851" y="2641580"/>
                  <a:pt x="9353929" y="2641700"/>
                </a:cubicBezTo>
                <a:cubicBezTo>
                  <a:pt x="9374008" y="2641550"/>
                  <a:pt x="9390316" y="2625182"/>
                  <a:pt x="9390316" y="2605073"/>
                </a:cubicBezTo>
                <a:cubicBezTo>
                  <a:pt x="9390316" y="2601453"/>
                  <a:pt x="9389778" y="2597952"/>
                  <a:pt x="9388790" y="2594660"/>
                </a:cubicBezTo>
                <a:cubicBezTo>
                  <a:pt x="9384033" y="2579938"/>
                  <a:pt x="9370208" y="2569255"/>
                  <a:pt x="9353929" y="2569255"/>
                </a:cubicBezTo>
                <a:close/>
                <a:moveTo>
                  <a:pt x="8946729" y="2569255"/>
                </a:moveTo>
                <a:cubicBezTo>
                  <a:pt x="8930451" y="2569255"/>
                  <a:pt x="8916627" y="2579938"/>
                  <a:pt x="8911869" y="2594660"/>
                </a:cubicBezTo>
                <a:cubicBezTo>
                  <a:pt x="8910881" y="2597982"/>
                  <a:pt x="8910342" y="2601453"/>
                  <a:pt x="8910342" y="2605073"/>
                </a:cubicBezTo>
                <a:cubicBezTo>
                  <a:pt x="8910342" y="2625212"/>
                  <a:pt x="8926651" y="2641580"/>
                  <a:pt x="8946729" y="2641700"/>
                </a:cubicBezTo>
                <a:cubicBezTo>
                  <a:pt x="8966808" y="2641550"/>
                  <a:pt x="8983117" y="2625182"/>
                  <a:pt x="8983117" y="2605073"/>
                </a:cubicBezTo>
                <a:cubicBezTo>
                  <a:pt x="8983117" y="2601453"/>
                  <a:pt x="8982578" y="2597952"/>
                  <a:pt x="8981591" y="2594660"/>
                </a:cubicBezTo>
                <a:cubicBezTo>
                  <a:pt x="8976833" y="2579938"/>
                  <a:pt x="8963008" y="2569255"/>
                  <a:pt x="8946729" y="2569255"/>
                </a:cubicBezTo>
                <a:close/>
                <a:moveTo>
                  <a:pt x="8539560" y="2569255"/>
                </a:moveTo>
                <a:cubicBezTo>
                  <a:pt x="8523281" y="2569255"/>
                  <a:pt x="8509457" y="2579938"/>
                  <a:pt x="8504699" y="2594660"/>
                </a:cubicBezTo>
                <a:cubicBezTo>
                  <a:pt x="8503712" y="2597982"/>
                  <a:pt x="8503172" y="2601453"/>
                  <a:pt x="8503172" y="2605073"/>
                </a:cubicBezTo>
                <a:cubicBezTo>
                  <a:pt x="8503172" y="2625212"/>
                  <a:pt x="8519481" y="2641580"/>
                  <a:pt x="8539560" y="2641700"/>
                </a:cubicBezTo>
                <a:cubicBezTo>
                  <a:pt x="8559638" y="2641550"/>
                  <a:pt x="8575947" y="2625182"/>
                  <a:pt x="8575947" y="2605073"/>
                </a:cubicBezTo>
                <a:cubicBezTo>
                  <a:pt x="8575947" y="2601453"/>
                  <a:pt x="8575408" y="2597952"/>
                  <a:pt x="8574421" y="2594660"/>
                </a:cubicBezTo>
                <a:cubicBezTo>
                  <a:pt x="8569662" y="2579938"/>
                  <a:pt x="8555838" y="2569255"/>
                  <a:pt x="8539560" y="2569255"/>
                </a:cubicBezTo>
                <a:close/>
                <a:moveTo>
                  <a:pt x="8132390" y="2569255"/>
                </a:moveTo>
                <a:cubicBezTo>
                  <a:pt x="8116112" y="2569255"/>
                  <a:pt x="8102287" y="2579938"/>
                  <a:pt x="8097529" y="2594660"/>
                </a:cubicBezTo>
                <a:cubicBezTo>
                  <a:pt x="8096542" y="2597982"/>
                  <a:pt x="8096003" y="2601453"/>
                  <a:pt x="8096003" y="2605073"/>
                </a:cubicBezTo>
                <a:cubicBezTo>
                  <a:pt x="8096003" y="2625212"/>
                  <a:pt x="8112311" y="2641580"/>
                  <a:pt x="8132390" y="2641700"/>
                </a:cubicBezTo>
                <a:cubicBezTo>
                  <a:pt x="8152468" y="2641550"/>
                  <a:pt x="8168777" y="2625182"/>
                  <a:pt x="8168777" y="2605073"/>
                </a:cubicBezTo>
                <a:cubicBezTo>
                  <a:pt x="8168777" y="2601453"/>
                  <a:pt x="8168238" y="2597952"/>
                  <a:pt x="8167250" y="2594660"/>
                </a:cubicBezTo>
                <a:cubicBezTo>
                  <a:pt x="8162493" y="2579938"/>
                  <a:pt x="8148668" y="2569255"/>
                  <a:pt x="8132390" y="2569255"/>
                </a:cubicBezTo>
                <a:close/>
                <a:moveTo>
                  <a:pt x="7725190" y="2569255"/>
                </a:moveTo>
                <a:cubicBezTo>
                  <a:pt x="7708912" y="2569255"/>
                  <a:pt x="7695087" y="2579938"/>
                  <a:pt x="7690329" y="2594660"/>
                </a:cubicBezTo>
                <a:cubicBezTo>
                  <a:pt x="7689342" y="2597982"/>
                  <a:pt x="7688803" y="2601453"/>
                  <a:pt x="7688803" y="2605073"/>
                </a:cubicBezTo>
                <a:cubicBezTo>
                  <a:pt x="7688803" y="2625212"/>
                  <a:pt x="7705111" y="2641580"/>
                  <a:pt x="7725190" y="2641700"/>
                </a:cubicBezTo>
                <a:cubicBezTo>
                  <a:pt x="7745269" y="2641550"/>
                  <a:pt x="7761578" y="2625182"/>
                  <a:pt x="7761578" y="2605073"/>
                </a:cubicBezTo>
                <a:cubicBezTo>
                  <a:pt x="7761578" y="2601453"/>
                  <a:pt x="7761038" y="2597952"/>
                  <a:pt x="7760051" y="2594660"/>
                </a:cubicBezTo>
                <a:cubicBezTo>
                  <a:pt x="7755293" y="2579938"/>
                  <a:pt x="7741468" y="2569255"/>
                  <a:pt x="7725190" y="2569255"/>
                </a:cubicBezTo>
                <a:close/>
                <a:moveTo>
                  <a:pt x="7318020" y="2569255"/>
                </a:moveTo>
                <a:cubicBezTo>
                  <a:pt x="7301742" y="2569255"/>
                  <a:pt x="7287917" y="2579938"/>
                  <a:pt x="7283159" y="2594660"/>
                </a:cubicBezTo>
                <a:cubicBezTo>
                  <a:pt x="7282172" y="2597982"/>
                  <a:pt x="7281633" y="2601453"/>
                  <a:pt x="7281633" y="2605073"/>
                </a:cubicBezTo>
                <a:cubicBezTo>
                  <a:pt x="7281633" y="2625212"/>
                  <a:pt x="7297941" y="2641580"/>
                  <a:pt x="7318020" y="2641700"/>
                </a:cubicBezTo>
                <a:cubicBezTo>
                  <a:pt x="7338099" y="2641550"/>
                  <a:pt x="7354407" y="2625182"/>
                  <a:pt x="7354407" y="2605073"/>
                </a:cubicBezTo>
                <a:cubicBezTo>
                  <a:pt x="7354407" y="2601453"/>
                  <a:pt x="7353869" y="2597952"/>
                  <a:pt x="7352881" y="2594660"/>
                </a:cubicBezTo>
                <a:cubicBezTo>
                  <a:pt x="7348123" y="2579938"/>
                  <a:pt x="7334299" y="2569255"/>
                  <a:pt x="7318020" y="2569255"/>
                </a:cubicBezTo>
                <a:close/>
                <a:moveTo>
                  <a:pt x="6910821" y="2569255"/>
                </a:moveTo>
                <a:cubicBezTo>
                  <a:pt x="6894542" y="2569255"/>
                  <a:pt x="6880717" y="2579938"/>
                  <a:pt x="6875959" y="2594660"/>
                </a:cubicBezTo>
                <a:cubicBezTo>
                  <a:pt x="6874972" y="2597982"/>
                  <a:pt x="6874433" y="2601453"/>
                  <a:pt x="6874433" y="2605073"/>
                </a:cubicBezTo>
                <a:cubicBezTo>
                  <a:pt x="6874433" y="2625212"/>
                  <a:pt x="6890742" y="2641580"/>
                  <a:pt x="6910821" y="2641700"/>
                </a:cubicBezTo>
                <a:cubicBezTo>
                  <a:pt x="6930899" y="2641550"/>
                  <a:pt x="6947207" y="2625182"/>
                  <a:pt x="6947207" y="2605073"/>
                </a:cubicBezTo>
                <a:cubicBezTo>
                  <a:pt x="6947207" y="2601453"/>
                  <a:pt x="6946669" y="2597952"/>
                  <a:pt x="6945681" y="2594660"/>
                </a:cubicBezTo>
                <a:cubicBezTo>
                  <a:pt x="6940924" y="2579938"/>
                  <a:pt x="6927099" y="2569255"/>
                  <a:pt x="6910821" y="2569255"/>
                </a:cubicBezTo>
                <a:close/>
                <a:moveTo>
                  <a:pt x="6503651" y="2569255"/>
                </a:moveTo>
                <a:cubicBezTo>
                  <a:pt x="6487372" y="2569255"/>
                  <a:pt x="6473547" y="2579938"/>
                  <a:pt x="6468790" y="2594660"/>
                </a:cubicBezTo>
                <a:cubicBezTo>
                  <a:pt x="6467802" y="2597982"/>
                  <a:pt x="6467264" y="2601453"/>
                  <a:pt x="6467264" y="2605073"/>
                </a:cubicBezTo>
                <a:cubicBezTo>
                  <a:pt x="6467264" y="2625212"/>
                  <a:pt x="6483572" y="2641580"/>
                  <a:pt x="6503651" y="2641700"/>
                </a:cubicBezTo>
                <a:cubicBezTo>
                  <a:pt x="6523729" y="2641550"/>
                  <a:pt x="6540037" y="2625182"/>
                  <a:pt x="6540037" y="2605073"/>
                </a:cubicBezTo>
                <a:cubicBezTo>
                  <a:pt x="6540037" y="2601453"/>
                  <a:pt x="6539499" y="2597952"/>
                  <a:pt x="6538511" y="2594660"/>
                </a:cubicBezTo>
                <a:cubicBezTo>
                  <a:pt x="6533754" y="2579938"/>
                  <a:pt x="6519929" y="2569255"/>
                  <a:pt x="6503651" y="2569255"/>
                </a:cubicBezTo>
                <a:close/>
                <a:moveTo>
                  <a:pt x="6096451" y="2569255"/>
                </a:moveTo>
                <a:cubicBezTo>
                  <a:pt x="6080172" y="2569255"/>
                  <a:pt x="6066348" y="2579938"/>
                  <a:pt x="6061590" y="2594660"/>
                </a:cubicBezTo>
                <a:cubicBezTo>
                  <a:pt x="6060602" y="2597982"/>
                  <a:pt x="6060064" y="2601453"/>
                  <a:pt x="6060064" y="2605073"/>
                </a:cubicBezTo>
                <a:cubicBezTo>
                  <a:pt x="6060064" y="2625212"/>
                  <a:pt x="6076372" y="2641580"/>
                  <a:pt x="6096451" y="2641700"/>
                </a:cubicBezTo>
                <a:cubicBezTo>
                  <a:pt x="6116530" y="2641550"/>
                  <a:pt x="6132838" y="2625182"/>
                  <a:pt x="6132838" y="2605073"/>
                </a:cubicBezTo>
                <a:cubicBezTo>
                  <a:pt x="6132838" y="2601453"/>
                  <a:pt x="6132299" y="2597952"/>
                  <a:pt x="6131312" y="2594660"/>
                </a:cubicBezTo>
                <a:cubicBezTo>
                  <a:pt x="6126554" y="2579938"/>
                  <a:pt x="6112729" y="2569255"/>
                  <a:pt x="6096451" y="2569255"/>
                </a:cubicBezTo>
                <a:close/>
                <a:moveTo>
                  <a:pt x="5689281" y="2569255"/>
                </a:moveTo>
                <a:cubicBezTo>
                  <a:pt x="5673004" y="2569255"/>
                  <a:pt x="5659178" y="2579938"/>
                  <a:pt x="5654420" y="2594660"/>
                </a:cubicBezTo>
                <a:cubicBezTo>
                  <a:pt x="5653432" y="2597982"/>
                  <a:pt x="5652895" y="2601453"/>
                  <a:pt x="5652895" y="2605073"/>
                </a:cubicBezTo>
                <a:cubicBezTo>
                  <a:pt x="5652895" y="2625212"/>
                  <a:pt x="5669203" y="2641580"/>
                  <a:pt x="5689281" y="2641700"/>
                </a:cubicBezTo>
                <a:cubicBezTo>
                  <a:pt x="5709360" y="2641550"/>
                  <a:pt x="5725668" y="2625182"/>
                  <a:pt x="5725668" y="2605073"/>
                </a:cubicBezTo>
                <a:cubicBezTo>
                  <a:pt x="5725668" y="2601453"/>
                  <a:pt x="5725130" y="2597952"/>
                  <a:pt x="5724142" y="2594660"/>
                </a:cubicBezTo>
                <a:cubicBezTo>
                  <a:pt x="5719385" y="2579938"/>
                  <a:pt x="5705559" y="2569255"/>
                  <a:pt x="5689281" y="2569255"/>
                </a:cubicBezTo>
                <a:close/>
                <a:moveTo>
                  <a:pt x="5282082" y="2569255"/>
                </a:moveTo>
                <a:cubicBezTo>
                  <a:pt x="5265803" y="2569255"/>
                  <a:pt x="5251979" y="2579938"/>
                  <a:pt x="5247221" y="2594660"/>
                </a:cubicBezTo>
                <a:cubicBezTo>
                  <a:pt x="5246234" y="2597982"/>
                  <a:pt x="5245694" y="2601453"/>
                  <a:pt x="5245694" y="2605073"/>
                </a:cubicBezTo>
                <a:cubicBezTo>
                  <a:pt x="5245694" y="2625212"/>
                  <a:pt x="5262003" y="2641580"/>
                  <a:pt x="5282082" y="2641700"/>
                </a:cubicBezTo>
                <a:cubicBezTo>
                  <a:pt x="5302161" y="2641550"/>
                  <a:pt x="5318469" y="2625182"/>
                  <a:pt x="5318469" y="2605073"/>
                </a:cubicBezTo>
                <a:cubicBezTo>
                  <a:pt x="5318469" y="2601453"/>
                  <a:pt x="5317929" y="2597952"/>
                  <a:pt x="5316943" y="2594660"/>
                </a:cubicBezTo>
                <a:cubicBezTo>
                  <a:pt x="5312184" y="2579938"/>
                  <a:pt x="5298360" y="2569255"/>
                  <a:pt x="5282082" y="2569255"/>
                </a:cubicBezTo>
                <a:close/>
                <a:moveTo>
                  <a:pt x="4874911" y="2569255"/>
                </a:moveTo>
                <a:cubicBezTo>
                  <a:pt x="4858633" y="2569255"/>
                  <a:pt x="4844808" y="2579938"/>
                  <a:pt x="4840050" y="2594660"/>
                </a:cubicBezTo>
                <a:cubicBezTo>
                  <a:pt x="4839063" y="2597982"/>
                  <a:pt x="4838524" y="2601453"/>
                  <a:pt x="4838524" y="2605073"/>
                </a:cubicBezTo>
                <a:cubicBezTo>
                  <a:pt x="4838524" y="2625212"/>
                  <a:pt x="4854832" y="2641580"/>
                  <a:pt x="4874911" y="2641700"/>
                </a:cubicBezTo>
                <a:cubicBezTo>
                  <a:pt x="4894990" y="2641550"/>
                  <a:pt x="4911298" y="2625182"/>
                  <a:pt x="4911298" y="2605073"/>
                </a:cubicBezTo>
                <a:cubicBezTo>
                  <a:pt x="4911298" y="2601453"/>
                  <a:pt x="4910760" y="2597952"/>
                  <a:pt x="4909772" y="2594660"/>
                </a:cubicBezTo>
                <a:cubicBezTo>
                  <a:pt x="4905014" y="2579938"/>
                  <a:pt x="4891190" y="2569255"/>
                  <a:pt x="4874911" y="2569255"/>
                </a:cubicBezTo>
                <a:close/>
                <a:moveTo>
                  <a:pt x="4467741" y="2569255"/>
                </a:moveTo>
                <a:cubicBezTo>
                  <a:pt x="4451464" y="2569255"/>
                  <a:pt x="4437638" y="2579938"/>
                  <a:pt x="4432880" y="2594660"/>
                </a:cubicBezTo>
                <a:cubicBezTo>
                  <a:pt x="4431893" y="2597982"/>
                  <a:pt x="4431354" y="2601453"/>
                  <a:pt x="4431354" y="2605073"/>
                </a:cubicBezTo>
                <a:cubicBezTo>
                  <a:pt x="4431354" y="2625212"/>
                  <a:pt x="4447663" y="2641580"/>
                  <a:pt x="4467741" y="2641700"/>
                </a:cubicBezTo>
                <a:cubicBezTo>
                  <a:pt x="4487820" y="2641550"/>
                  <a:pt x="4504128" y="2625182"/>
                  <a:pt x="4504128" y="2605073"/>
                </a:cubicBezTo>
                <a:cubicBezTo>
                  <a:pt x="4504128" y="2601453"/>
                  <a:pt x="4503590" y="2597952"/>
                  <a:pt x="4502602" y="2594660"/>
                </a:cubicBezTo>
                <a:cubicBezTo>
                  <a:pt x="4497845" y="2579938"/>
                  <a:pt x="4484021" y="2569255"/>
                  <a:pt x="4467741" y="2569255"/>
                </a:cubicBezTo>
                <a:close/>
                <a:moveTo>
                  <a:pt x="4060542" y="2569255"/>
                </a:moveTo>
                <a:cubicBezTo>
                  <a:pt x="4044263" y="2569255"/>
                  <a:pt x="4030438" y="2579938"/>
                  <a:pt x="4025681" y="2594660"/>
                </a:cubicBezTo>
                <a:cubicBezTo>
                  <a:pt x="4024693" y="2597982"/>
                  <a:pt x="4024154" y="2601453"/>
                  <a:pt x="4024154" y="2605073"/>
                </a:cubicBezTo>
                <a:cubicBezTo>
                  <a:pt x="4024154" y="2625212"/>
                  <a:pt x="4040463" y="2641580"/>
                  <a:pt x="4060542" y="2641700"/>
                </a:cubicBezTo>
                <a:cubicBezTo>
                  <a:pt x="4080620" y="2641550"/>
                  <a:pt x="4096928" y="2625182"/>
                  <a:pt x="4096928" y="2605073"/>
                </a:cubicBezTo>
                <a:cubicBezTo>
                  <a:pt x="4096928" y="2601453"/>
                  <a:pt x="4096390" y="2597952"/>
                  <a:pt x="4095403" y="2594660"/>
                </a:cubicBezTo>
                <a:cubicBezTo>
                  <a:pt x="4090645" y="2579938"/>
                  <a:pt x="4076820" y="2569255"/>
                  <a:pt x="4060542" y="2569255"/>
                </a:cubicBezTo>
                <a:close/>
                <a:moveTo>
                  <a:pt x="3653371" y="2569255"/>
                </a:moveTo>
                <a:cubicBezTo>
                  <a:pt x="3637093" y="2569255"/>
                  <a:pt x="3623269" y="2579938"/>
                  <a:pt x="3618511" y="2594660"/>
                </a:cubicBezTo>
                <a:cubicBezTo>
                  <a:pt x="3617523" y="2597982"/>
                  <a:pt x="3616985" y="2601453"/>
                  <a:pt x="3616985" y="2605073"/>
                </a:cubicBezTo>
                <a:cubicBezTo>
                  <a:pt x="3616985" y="2625212"/>
                  <a:pt x="3633293" y="2641580"/>
                  <a:pt x="3653371" y="2641700"/>
                </a:cubicBezTo>
                <a:cubicBezTo>
                  <a:pt x="3673450" y="2641550"/>
                  <a:pt x="3689759" y="2625182"/>
                  <a:pt x="3689759" y="2605073"/>
                </a:cubicBezTo>
                <a:cubicBezTo>
                  <a:pt x="3689759" y="2601453"/>
                  <a:pt x="3689220" y="2597952"/>
                  <a:pt x="3688232" y="2594660"/>
                </a:cubicBezTo>
                <a:cubicBezTo>
                  <a:pt x="3683475" y="2579938"/>
                  <a:pt x="3669650" y="2569255"/>
                  <a:pt x="3653371" y="2569255"/>
                </a:cubicBezTo>
                <a:close/>
                <a:moveTo>
                  <a:pt x="3246172" y="2569255"/>
                </a:moveTo>
                <a:cubicBezTo>
                  <a:pt x="3229893" y="2569255"/>
                  <a:pt x="3216068" y="2579938"/>
                  <a:pt x="3211311" y="2594660"/>
                </a:cubicBezTo>
                <a:cubicBezTo>
                  <a:pt x="3210323" y="2597982"/>
                  <a:pt x="3209785" y="2601453"/>
                  <a:pt x="3209785" y="2605073"/>
                </a:cubicBezTo>
                <a:cubicBezTo>
                  <a:pt x="3209785" y="2625212"/>
                  <a:pt x="3226093" y="2641580"/>
                  <a:pt x="3246172" y="2641700"/>
                </a:cubicBezTo>
                <a:cubicBezTo>
                  <a:pt x="3266250" y="2641550"/>
                  <a:pt x="3282559" y="2625182"/>
                  <a:pt x="3282559" y="2605073"/>
                </a:cubicBezTo>
                <a:cubicBezTo>
                  <a:pt x="3282559" y="2601453"/>
                  <a:pt x="3282020" y="2597952"/>
                  <a:pt x="3281033" y="2594660"/>
                </a:cubicBezTo>
                <a:cubicBezTo>
                  <a:pt x="3276275" y="2579938"/>
                  <a:pt x="3262450" y="2569255"/>
                  <a:pt x="3246172" y="2569255"/>
                </a:cubicBezTo>
                <a:close/>
                <a:moveTo>
                  <a:pt x="2839002" y="2569255"/>
                </a:moveTo>
                <a:cubicBezTo>
                  <a:pt x="2822723" y="2569255"/>
                  <a:pt x="2808899" y="2579938"/>
                  <a:pt x="2804141" y="2594660"/>
                </a:cubicBezTo>
                <a:cubicBezTo>
                  <a:pt x="2803153" y="2597982"/>
                  <a:pt x="2802615" y="2601453"/>
                  <a:pt x="2802615" y="2605073"/>
                </a:cubicBezTo>
                <a:cubicBezTo>
                  <a:pt x="2802615" y="2625212"/>
                  <a:pt x="2818923" y="2641580"/>
                  <a:pt x="2839002" y="2641700"/>
                </a:cubicBezTo>
                <a:cubicBezTo>
                  <a:pt x="2859081" y="2641550"/>
                  <a:pt x="2875389" y="2625182"/>
                  <a:pt x="2875389" y="2605073"/>
                </a:cubicBezTo>
                <a:cubicBezTo>
                  <a:pt x="2875389" y="2601453"/>
                  <a:pt x="2874850" y="2597952"/>
                  <a:pt x="2873863" y="2594660"/>
                </a:cubicBezTo>
                <a:cubicBezTo>
                  <a:pt x="2869105" y="2579938"/>
                  <a:pt x="2855280" y="2569255"/>
                  <a:pt x="2839002" y="2569255"/>
                </a:cubicBezTo>
                <a:close/>
                <a:moveTo>
                  <a:pt x="2431802" y="2569255"/>
                </a:moveTo>
                <a:cubicBezTo>
                  <a:pt x="2415524" y="2569255"/>
                  <a:pt x="2401699" y="2579938"/>
                  <a:pt x="2396941" y="2594660"/>
                </a:cubicBezTo>
                <a:cubicBezTo>
                  <a:pt x="2395954" y="2597982"/>
                  <a:pt x="2395415" y="2601453"/>
                  <a:pt x="2395415" y="2605073"/>
                </a:cubicBezTo>
                <a:cubicBezTo>
                  <a:pt x="2395415" y="2625212"/>
                  <a:pt x="2411723" y="2641580"/>
                  <a:pt x="2431802" y="2641700"/>
                </a:cubicBezTo>
                <a:cubicBezTo>
                  <a:pt x="2451881" y="2641550"/>
                  <a:pt x="2468189" y="2625182"/>
                  <a:pt x="2468189" y="2605073"/>
                </a:cubicBezTo>
                <a:cubicBezTo>
                  <a:pt x="2468189" y="2601453"/>
                  <a:pt x="2467651" y="2597952"/>
                  <a:pt x="2466663" y="2594660"/>
                </a:cubicBezTo>
                <a:cubicBezTo>
                  <a:pt x="2461905" y="2579938"/>
                  <a:pt x="2448080" y="2569255"/>
                  <a:pt x="2431802" y="2569255"/>
                </a:cubicBezTo>
                <a:close/>
                <a:moveTo>
                  <a:pt x="2024632" y="2569255"/>
                </a:moveTo>
                <a:cubicBezTo>
                  <a:pt x="2008354" y="2569255"/>
                  <a:pt x="1994529" y="2579938"/>
                  <a:pt x="1989771" y="2594660"/>
                </a:cubicBezTo>
                <a:cubicBezTo>
                  <a:pt x="1988784" y="2597982"/>
                  <a:pt x="1988245" y="2601453"/>
                  <a:pt x="1988245" y="2605073"/>
                </a:cubicBezTo>
                <a:cubicBezTo>
                  <a:pt x="1988245" y="2625212"/>
                  <a:pt x="2004554" y="2641580"/>
                  <a:pt x="2024632" y="2641700"/>
                </a:cubicBezTo>
                <a:cubicBezTo>
                  <a:pt x="2044711" y="2641550"/>
                  <a:pt x="2061019" y="2625182"/>
                  <a:pt x="2061019" y="2605073"/>
                </a:cubicBezTo>
                <a:cubicBezTo>
                  <a:pt x="2061019" y="2601453"/>
                  <a:pt x="2060481" y="2597952"/>
                  <a:pt x="2059493" y="2594660"/>
                </a:cubicBezTo>
                <a:cubicBezTo>
                  <a:pt x="2054735" y="2579938"/>
                  <a:pt x="2040911" y="2569255"/>
                  <a:pt x="2024632" y="2569255"/>
                </a:cubicBezTo>
                <a:close/>
                <a:moveTo>
                  <a:pt x="11966376" y="2517368"/>
                </a:moveTo>
                <a:lnTo>
                  <a:pt x="11846442" y="2586611"/>
                </a:lnTo>
                <a:cubicBezTo>
                  <a:pt x="11848626" y="2592386"/>
                  <a:pt x="11849884" y="2598580"/>
                  <a:pt x="11849884" y="2605103"/>
                </a:cubicBezTo>
                <a:cubicBezTo>
                  <a:pt x="11849884" y="2608993"/>
                  <a:pt x="11849404" y="2612734"/>
                  <a:pt x="11848596" y="2616384"/>
                </a:cubicBezTo>
                <a:cubicBezTo>
                  <a:pt x="11848537" y="2616654"/>
                  <a:pt x="11848447" y="2616923"/>
                  <a:pt x="11848387" y="2617222"/>
                </a:cubicBezTo>
                <a:cubicBezTo>
                  <a:pt x="11848178" y="2618180"/>
                  <a:pt x="11847938" y="2619138"/>
                  <a:pt x="11847669" y="2620065"/>
                </a:cubicBezTo>
                <a:cubicBezTo>
                  <a:pt x="11847280" y="2621442"/>
                  <a:pt x="11846831" y="2622818"/>
                  <a:pt x="11846322" y="2624165"/>
                </a:cubicBezTo>
                <a:lnTo>
                  <a:pt x="11853265" y="2628174"/>
                </a:lnTo>
                <a:lnTo>
                  <a:pt x="11864534" y="2634691"/>
                </a:lnTo>
                <a:lnTo>
                  <a:pt x="11864516" y="2634698"/>
                </a:lnTo>
                <a:lnTo>
                  <a:pt x="11864546" y="2634698"/>
                </a:lnTo>
                <a:lnTo>
                  <a:pt x="11864534" y="2634691"/>
                </a:lnTo>
                <a:lnTo>
                  <a:pt x="11930765" y="2608339"/>
                </a:lnTo>
                <a:cubicBezTo>
                  <a:pt x="11999400" y="2590766"/>
                  <a:pt x="12073405" y="2599552"/>
                  <a:pt x="12136671" y="2634698"/>
                </a:cubicBezTo>
                <a:lnTo>
                  <a:pt x="12154894" y="2624165"/>
                </a:lnTo>
                <a:cubicBezTo>
                  <a:pt x="12154386" y="2622818"/>
                  <a:pt x="12153937" y="2621472"/>
                  <a:pt x="12153547" y="2620065"/>
                </a:cubicBezTo>
                <a:cubicBezTo>
                  <a:pt x="12153278" y="2619138"/>
                  <a:pt x="12153069" y="2618180"/>
                  <a:pt x="12152830" y="2617222"/>
                </a:cubicBezTo>
                <a:cubicBezTo>
                  <a:pt x="12152770" y="2616953"/>
                  <a:pt x="12152679" y="2616684"/>
                  <a:pt x="12152619" y="2616384"/>
                </a:cubicBezTo>
                <a:cubicBezTo>
                  <a:pt x="12151811" y="2612734"/>
                  <a:pt x="12151334" y="2608993"/>
                  <a:pt x="12151334" y="2605103"/>
                </a:cubicBezTo>
                <a:cubicBezTo>
                  <a:pt x="12151334" y="2598580"/>
                  <a:pt x="12152590" y="2592386"/>
                  <a:pt x="12154774" y="2586611"/>
                </a:cubicBezTo>
                <a:lnTo>
                  <a:pt x="12034841" y="2517368"/>
                </a:lnTo>
                <a:cubicBezTo>
                  <a:pt x="12026672" y="2527003"/>
                  <a:pt x="12014462" y="2533137"/>
                  <a:pt x="12000848" y="2533137"/>
                </a:cubicBezTo>
                <a:cubicBezTo>
                  <a:pt x="12000757" y="2533137"/>
                  <a:pt x="12000697" y="2533137"/>
                  <a:pt x="12000608" y="2533137"/>
                </a:cubicBezTo>
                <a:cubicBezTo>
                  <a:pt x="12000519" y="2533137"/>
                  <a:pt x="12000459" y="2533137"/>
                  <a:pt x="12000369" y="2533137"/>
                </a:cubicBezTo>
                <a:cubicBezTo>
                  <a:pt x="11986754" y="2533137"/>
                  <a:pt x="11974575" y="2527003"/>
                  <a:pt x="11966376" y="2517368"/>
                </a:cubicBezTo>
                <a:close/>
                <a:moveTo>
                  <a:pt x="972430" y="2517368"/>
                </a:moveTo>
                <a:lnTo>
                  <a:pt x="852496" y="2586611"/>
                </a:lnTo>
                <a:cubicBezTo>
                  <a:pt x="854681" y="2592386"/>
                  <a:pt x="855938" y="2598580"/>
                  <a:pt x="855938" y="2605103"/>
                </a:cubicBezTo>
                <a:cubicBezTo>
                  <a:pt x="855938" y="2608993"/>
                  <a:pt x="855459" y="2612734"/>
                  <a:pt x="854651" y="2616384"/>
                </a:cubicBezTo>
                <a:cubicBezTo>
                  <a:pt x="854591" y="2616654"/>
                  <a:pt x="854501" y="2616953"/>
                  <a:pt x="854441" y="2617222"/>
                </a:cubicBezTo>
                <a:cubicBezTo>
                  <a:pt x="854202" y="2618180"/>
                  <a:pt x="853963" y="2619138"/>
                  <a:pt x="853693" y="2620065"/>
                </a:cubicBezTo>
                <a:lnTo>
                  <a:pt x="853693" y="2620095"/>
                </a:lnTo>
                <a:cubicBezTo>
                  <a:pt x="853304" y="2621472"/>
                  <a:pt x="852855" y="2622848"/>
                  <a:pt x="852347" y="2624195"/>
                </a:cubicBezTo>
                <a:lnTo>
                  <a:pt x="859289" y="2628204"/>
                </a:lnTo>
                <a:lnTo>
                  <a:pt x="870570" y="2634728"/>
                </a:lnTo>
                <a:cubicBezTo>
                  <a:pt x="954925" y="2587867"/>
                  <a:pt x="1058370" y="2587867"/>
                  <a:pt x="1142725" y="2634728"/>
                </a:cubicBezTo>
                <a:lnTo>
                  <a:pt x="1160948" y="2624195"/>
                </a:lnTo>
                <a:cubicBezTo>
                  <a:pt x="1160440" y="2622848"/>
                  <a:pt x="1159991" y="2621501"/>
                  <a:pt x="1159602" y="2620095"/>
                </a:cubicBezTo>
                <a:cubicBezTo>
                  <a:pt x="1159333" y="2619168"/>
                  <a:pt x="1159123" y="2618210"/>
                  <a:pt x="1158884" y="2617252"/>
                </a:cubicBezTo>
                <a:cubicBezTo>
                  <a:pt x="1158824" y="2616953"/>
                  <a:pt x="1158734" y="2616684"/>
                  <a:pt x="1158674" y="2616384"/>
                </a:cubicBezTo>
                <a:cubicBezTo>
                  <a:pt x="1157866" y="2612734"/>
                  <a:pt x="1157388" y="2608993"/>
                  <a:pt x="1157388" y="2605103"/>
                </a:cubicBezTo>
                <a:cubicBezTo>
                  <a:pt x="1157388" y="2598580"/>
                  <a:pt x="1158644" y="2592386"/>
                  <a:pt x="1160829" y="2586611"/>
                </a:cubicBezTo>
                <a:lnTo>
                  <a:pt x="1040895" y="2517368"/>
                </a:lnTo>
                <a:cubicBezTo>
                  <a:pt x="1032726" y="2527003"/>
                  <a:pt x="1020517" y="2533137"/>
                  <a:pt x="1006902" y="2533137"/>
                </a:cubicBezTo>
                <a:cubicBezTo>
                  <a:pt x="1006812" y="2533137"/>
                  <a:pt x="1006752" y="2533137"/>
                  <a:pt x="1006663" y="2533137"/>
                </a:cubicBezTo>
                <a:cubicBezTo>
                  <a:pt x="1006573" y="2533137"/>
                  <a:pt x="1006513" y="2533137"/>
                  <a:pt x="1006423" y="2533137"/>
                </a:cubicBezTo>
                <a:cubicBezTo>
                  <a:pt x="992808" y="2533137"/>
                  <a:pt x="980629" y="2527003"/>
                  <a:pt x="972430" y="2517368"/>
                </a:cubicBezTo>
                <a:close/>
                <a:moveTo>
                  <a:pt x="158030" y="2517368"/>
                </a:moveTo>
                <a:lnTo>
                  <a:pt x="38097" y="2586611"/>
                </a:lnTo>
                <a:cubicBezTo>
                  <a:pt x="40281" y="2592386"/>
                  <a:pt x="41538" y="2598580"/>
                  <a:pt x="41538" y="2605103"/>
                </a:cubicBezTo>
                <a:cubicBezTo>
                  <a:pt x="41538" y="2608993"/>
                  <a:pt x="41059" y="2612734"/>
                  <a:pt x="40251" y="2616384"/>
                </a:cubicBezTo>
                <a:cubicBezTo>
                  <a:pt x="40191" y="2616654"/>
                  <a:pt x="40102" y="2616923"/>
                  <a:pt x="40042" y="2617222"/>
                </a:cubicBezTo>
                <a:cubicBezTo>
                  <a:pt x="39832" y="2618180"/>
                  <a:pt x="39593" y="2619138"/>
                  <a:pt x="39324" y="2620065"/>
                </a:cubicBezTo>
                <a:lnTo>
                  <a:pt x="39294" y="2620065"/>
                </a:lnTo>
                <a:cubicBezTo>
                  <a:pt x="38905" y="2621442"/>
                  <a:pt x="38456" y="2622818"/>
                  <a:pt x="37947" y="2624165"/>
                </a:cubicBezTo>
                <a:lnTo>
                  <a:pt x="44889" y="2628174"/>
                </a:lnTo>
                <a:lnTo>
                  <a:pt x="56171" y="2634698"/>
                </a:lnTo>
                <a:cubicBezTo>
                  <a:pt x="140525" y="2587837"/>
                  <a:pt x="243971" y="2587837"/>
                  <a:pt x="328325" y="2634698"/>
                </a:cubicBezTo>
                <a:lnTo>
                  <a:pt x="346549" y="2624165"/>
                </a:lnTo>
                <a:cubicBezTo>
                  <a:pt x="346040" y="2622818"/>
                  <a:pt x="345591" y="2621472"/>
                  <a:pt x="345202" y="2620065"/>
                </a:cubicBezTo>
                <a:cubicBezTo>
                  <a:pt x="344933" y="2619138"/>
                  <a:pt x="344723" y="2618180"/>
                  <a:pt x="344484" y="2617222"/>
                </a:cubicBezTo>
                <a:cubicBezTo>
                  <a:pt x="344424" y="2616953"/>
                  <a:pt x="344334" y="2616684"/>
                  <a:pt x="344275" y="2616384"/>
                </a:cubicBezTo>
                <a:cubicBezTo>
                  <a:pt x="343467" y="2612734"/>
                  <a:pt x="342988" y="2608993"/>
                  <a:pt x="342988" y="2605103"/>
                </a:cubicBezTo>
                <a:cubicBezTo>
                  <a:pt x="342988" y="2598580"/>
                  <a:pt x="344245" y="2592386"/>
                  <a:pt x="346429" y="2586611"/>
                </a:cubicBezTo>
                <a:lnTo>
                  <a:pt x="226495" y="2517368"/>
                </a:lnTo>
                <a:cubicBezTo>
                  <a:pt x="218326" y="2527003"/>
                  <a:pt x="206118" y="2533137"/>
                  <a:pt x="192502" y="2533137"/>
                </a:cubicBezTo>
                <a:cubicBezTo>
                  <a:pt x="192413" y="2533137"/>
                  <a:pt x="192353" y="2533137"/>
                  <a:pt x="192263" y="2533137"/>
                </a:cubicBezTo>
                <a:cubicBezTo>
                  <a:pt x="192173" y="2533137"/>
                  <a:pt x="192113" y="2533137"/>
                  <a:pt x="192023" y="2533137"/>
                </a:cubicBezTo>
                <a:cubicBezTo>
                  <a:pt x="178408" y="2533137"/>
                  <a:pt x="166229" y="2527003"/>
                  <a:pt x="158030" y="2517368"/>
                </a:cubicBezTo>
                <a:close/>
                <a:moveTo>
                  <a:pt x="11559236" y="2517338"/>
                </a:moveTo>
                <a:lnTo>
                  <a:pt x="11439302" y="2586581"/>
                </a:lnTo>
                <a:cubicBezTo>
                  <a:pt x="11441486" y="2592356"/>
                  <a:pt x="11442744" y="2598550"/>
                  <a:pt x="11442744" y="2605073"/>
                </a:cubicBezTo>
                <a:cubicBezTo>
                  <a:pt x="11442744" y="2608964"/>
                  <a:pt x="11442264" y="2612704"/>
                  <a:pt x="11441457" y="2616355"/>
                </a:cubicBezTo>
                <a:cubicBezTo>
                  <a:pt x="11441397" y="2616624"/>
                  <a:pt x="11441307" y="2616923"/>
                  <a:pt x="11441247" y="2617192"/>
                </a:cubicBezTo>
                <a:cubicBezTo>
                  <a:pt x="11441008" y="2618150"/>
                  <a:pt x="11440768" y="2619108"/>
                  <a:pt x="11440499" y="2620035"/>
                </a:cubicBezTo>
                <a:cubicBezTo>
                  <a:pt x="11440110" y="2621412"/>
                  <a:pt x="11439661" y="2622788"/>
                  <a:pt x="11439153" y="2624135"/>
                </a:cubicBezTo>
                <a:lnTo>
                  <a:pt x="11446095" y="2628145"/>
                </a:lnTo>
                <a:lnTo>
                  <a:pt x="11457376" y="2634668"/>
                </a:lnTo>
                <a:cubicBezTo>
                  <a:pt x="11541730" y="2587808"/>
                  <a:pt x="11645176" y="2587808"/>
                  <a:pt x="11729530" y="2634668"/>
                </a:cubicBezTo>
                <a:lnTo>
                  <a:pt x="11747754" y="2624135"/>
                </a:lnTo>
                <a:cubicBezTo>
                  <a:pt x="11747246" y="2622788"/>
                  <a:pt x="11746796" y="2621442"/>
                  <a:pt x="11746408" y="2620035"/>
                </a:cubicBezTo>
                <a:cubicBezTo>
                  <a:pt x="11746108" y="2619108"/>
                  <a:pt x="11745899" y="2618150"/>
                  <a:pt x="11745660" y="2617192"/>
                </a:cubicBezTo>
                <a:cubicBezTo>
                  <a:pt x="11745600" y="2616923"/>
                  <a:pt x="11745510" y="2616654"/>
                  <a:pt x="11745450" y="2616355"/>
                </a:cubicBezTo>
                <a:cubicBezTo>
                  <a:pt x="11744642" y="2612704"/>
                  <a:pt x="11744163" y="2608964"/>
                  <a:pt x="11744163" y="2605073"/>
                </a:cubicBezTo>
                <a:lnTo>
                  <a:pt x="11744193" y="2605073"/>
                </a:lnTo>
                <a:cubicBezTo>
                  <a:pt x="11744193" y="2598550"/>
                  <a:pt x="11745450" y="2592356"/>
                  <a:pt x="11747634" y="2586581"/>
                </a:cubicBezTo>
                <a:lnTo>
                  <a:pt x="11627701" y="2517338"/>
                </a:lnTo>
                <a:cubicBezTo>
                  <a:pt x="11619531" y="2526973"/>
                  <a:pt x="11607323" y="2533107"/>
                  <a:pt x="11593708" y="2533107"/>
                </a:cubicBezTo>
                <a:cubicBezTo>
                  <a:pt x="11593618" y="2533107"/>
                  <a:pt x="11593558" y="2533107"/>
                  <a:pt x="11593468" y="2533107"/>
                </a:cubicBezTo>
                <a:cubicBezTo>
                  <a:pt x="11593378" y="2533107"/>
                  <a:pt x="11593319" y="2533107"/>
                  <a:pt x="11593229" y="2533107"/>
                </a:cubicBezTo>
                <a:cubicBezTo>
                  <a:pt x="11579614" y="2533107"/>
                  <a:pt x="11567435" y="2526973"/>
                  <a:pt x="11559236" y="2517338"/>
                </a:cubicBezTo>
                <a:close/>
                <a:moveTo>
                  <a:pt x="10744866" y="2517338"/>
                </a:moveTo>
                <a:lnTo>
                  <a:pt x="10624932" y="2586581"/>
                </a:lnTo>
                <a:cubicBezTo>
                  <a:pt x="10627117" y="2592356"/>
                  <a:pt x="10628373" y="2598550"/>
                  <a:pt x="10628373" y="2605073"/>
                </a:cubicBezTo>
                <a:cubicBezTo>
                  <a:pt x="10628373" y="2608964"/>
                  <a:pt x="10627895" y="2612704"/>
                  <a:pt x="10627087" y="2616355"/>
                </a:cubicBezTo>
                <a:cubicBezTo>
                  <a:pt x="10627027" y="2616624"/>
                  <a:pt x="10626937" y="2616923"/>
                  <a:pt x="10626877" y="2617192"/>
                </a:cubicBezTo>
                <a:cubicBezTo>
                  <a:pt x="10626638" y="2618150"/>
                  <a:pt x="10626399" y="2619108"/>
                  <a:pt x="10626129" y="2620035"/>
                </a:cubicBezTo>
                <a:cubicBezTo>
                  <a:pt x="10625740" y="2621412"/>
                  <a:pt x="10625292" y="2622788"/>
                  <a:pt x="10624783" y="2624135"/>
                </a:cubicBezTo>
                <a:lnTo>
                  <a:pt x="10631725" y="2628145"/>
                </a:lnTo>
                <a:lnTo>
                  <a:pt x="10643006" y="2634668"/>
                </a:lnTo>
                <a:cubicBezTo>
                  <a:pt x="10727361" y="2587808"/>
                  <a:pt x="10830807" y="2587808"/>
                  <a:pt x="10915161" y="2634668"/>
                </a:cubicBezTo>
                <a:lnTo>
                  <a:pt x="10933385" y="2624135"/>
                </a:lnTo>
                <a:cubicBezTo>
                  <a:pt x="10932876" y="2622788"/>
                  <a:pt x="10932427" y="2621442"/>
                  <a:pt x="10932038" y="2620035"/>
                </a:cubicBezTo>
                <a:cubicBezTo>
                  <a:pt x="10931739" y="2619108"/>
                  <a:pt x="10931529" y="2618150"/>
                  <a:pt x="10931290" y="2617192"/>
                </a:cubicBezTo>
                <a:cubicBezTo>
                  <a:pt x="10931230" y="2616923"/>
                  <a:pt x="10931141" y="2616654"/>
                  <a:pt x="10931081" y="2616355"/>
                </a:cubicBezTo>
                <a:cubicBezTo>
                  <a:pt x="10930273" y="2612704"/>
                  <a:pt x="10929793" y="2608964"/>
                  <a:pt x="10929793" y="2605073"/>
                </a:cubicBezTo>
                <a:lnTo>
                  <a:pt x="10929823" y="2605073"/>
                </a:lnTo>
                <a:cubicBezTo>
                  <a:pt x="10929823" y="2598550"/>
                  <a:pt x="10931081" y="2592356"/>
                  <a:pt x="10933265" y="2586581"/>
                </a:cubicBezTo>
                <a:lnTo>
                  <a:pt x="10813331" y="2517338"/>
                </a:lnTo>
                <a:cubicBezTo>
                  <a:pt x="10805162" y="2526973"/>
                  <a:pt x="10792953" y="2533107"/>
                  <a:pt x="10779338" y="2533107"/>
                </a:cubicBezTo>
                <a:cubicBezTo>
                  <a:pt x="10779248" y="2533107"/>
                  <a:pt x="10779189" y="2533107"/>
                  <a:pt x="10779099" y="2533107"/>
                </a:cubicBezTo>
                <a:cubicBezTo>
                  <a:pt x="10779009" y="2533107"/>
                  <a:pt x="10778949" y="2533107"/>
                  <a:pt x="10778859" y="2533107"/>
                </a:cubicBezTo>
                <a:cubicBezTo>
                  <a:pt x="10765244" y="2533107"/>
                  <a:pt x="10753065" y="2526973"/>
                  <a:pt x="10744866" y="2517338"/>
                </a:cubicBezTo>
                <a:close/>
                <a:moveTo>
                  <a:pt x="9930466" y="2517338"/>
                </a:moveTo>
                <a:lnTo>
                  <a:pt x="9930466" y="2517368"/>
                </a:lnTo>
                <a:lnTo>
                  <a:pt x="9810533" y="2586611"/>
                </a:lnTo>
                <a:cubicBezTo>
                  <a:pt x="9812718" y="2592386"/>
                  <a:pt x="9813974" y="2598580"/>
                  <a:pt x="9813974" y="2605103"/>
                </a:cubicBezTo>
                <a:cubicBezTo>
                  <a:pt x="9813974" y="2608993"/>
                  <a:pt x="9813496" y="2612734"/>
                  <a:pt x="9812688" y="2616384"/>
                </a:cubicBezTo>
                <a:cubicBezTo>
                  <a:pt x="9812628" y="2616654"/>
                  <a:pt x="9812538" y="2616953"/>
                  <a:pt x="9812478" y="2617222"/>
                </a:cubicBezTo>
                <a:cubicBezTo>
                  <a:pt x="9812238" y="2618180"/>
                  <a:pt x="9811999" y="2619138"/>
                  <a:pt x="9811730" y="2620065"/>
                </a:cubicBezTo>
                <a:cubicBezTo>
                  <a:pt x="9811341" y="2621442"/>
                  <a:pt x="9810892" y="2622818"/>
                  <a:pt x="9810383" y="2624165"/>
                </a:cubicBezTo>
                <a:lnTo>
                  <a:pt x="9817326" y="2628174"/>
                </a:lnTo>
                <a:lnTo>
                  <a:pt x="9828606" y="2634698"/>
                </a:lnTo>
                <a:cubicBezTo>
                  <a:pt x="9912961" y="2587837"/>
                  <a:pt x="10016407" y="2587837"/>
                  <a:pt x="10100762" y="2634698"/>
                </a:cubicBezTo>
                <a:lnTo>
                  <a:pt x="10118985" y="2624165"/>
                </a:lnTo>
                <a:cubicBezTo>
                  <a:pt x="10118476" y="2622818"/>
                  <a:pt x="10118028" y="2621472"/>
                  <a:pt x="10117638" y="2620065"/>
                </a:cubicBezTo>
                <a:cubicBezTo>
                  <a:pt x="10117369" y="2619138"/>
                  <a:pt x="10117160" y="2618180"/>
                  <a:pt x="10116920" y="2617222"/>
                </a:cubicBezTo>
                <a:cubicBezTo>
                  <a:pt x="10116860" y="2616923"/>
                  <a:pt x="10116770" y="2616654"/>
                  <a:pt x="10116710" y="2616355"/>
                </a:cubicBezTo>
                <a:cubicBezTo>
                  <a:pt x="10115902" y="2612704"/>
                  <a:pt x="10115424" y="2608964"/>
                  <a:pt x="10115424" y="2605073"/>
                </a:cubicBezTo>
                <a:cubicBezTo>
                  <a:pt x="10115424" y="2598550"/>
                  <a:pt x="10116681" y="2592356"/>
                  <a:pt x="10118865" y="2586581"/>
                </a:cubicBezTo>
                <a:lnTo>
                  <a:pt x="9998932" y="2517338"/>
                </a:lnTo>
                <a:cubicBezTo>
                  <a:pt x="9990763" y="2526973"/>
                  <a:pt x="9978554" y="2533107"/>
                  <a:pt x="9964938" y="2533107"/>
                </a:cubicBezTo>
                <a:cubicBezTo>
                  <a:pt x="9964848" y="2533107"/>
                  <a:pt x="9964789" y="2533107"/>
                  <a:pt x="9964699" y="2533107"/>
                </a:cubicBezTo>
                <a:cubicBezTo>
                  <a:pt x="9964610" y="2533107"/>
                  <a:pt x="9964550" y="2533107"/>
                  <a:pt x="9964460" y="2533107"/>
                </a:cubicBezTo>
                <a:cubicBezTo>
                  <a:pt x="9950844" y="2533107"/>
                  <a:pt x="9938665" y="2526973"/>
                  <a:pt x="9930466" y="2517338"/>
                </a:cubicBezTo>
                <a:close/>
                <a:moveTo>
                  <a:pt x="9116097" y="2517338"/>
                </a:moveTo>
                <a:lnTo>
                  <a:pt x="8996163" y="2586581"/>
                </a:lnTo>
                <a:cubicBezTo>
                  <a:pt x="8998347" y="2592356"/>
                  <a:pt x="8999605" y="2598550"/>
                  <a:pt x="8999605" y="2605073"/>
                </a:cubicBezTo>
                <a:cubicBezTo>
                  <a:pt x="8999605" y="2608964"/>
                  <a:pt x="8999125" y="2612704"/>
                  <a:pt x="8998317" y="2616355"/>
                </a:cubicBezTo>
                <a:cubicBezTo>
                  <a:pt x="8998258" y="2616624"/>
                  <a:pt x="8998168" y="2616923"/>
                  <a:pt x="8998108" y="2617192"/>
                </a:cubicBezTo>
                <a:cubicBezTo>
                  <a:pt x="8997869" y="2618150"/>
                  <a:pt x="8997629" y="2619108"/>
                  <a:pt x="8997360" y="2620035"/>
                </a:cubicBezTo>
                <a:cubicBezTo>
                  <a:pt x="8996971" y="2621412"/>
                  <a:pt x="8996522" y="2622788"/>
                  <a:pt x="8996013" y="2624135"/>
                </a:cubicBezTo>
                <a:lnTo>
                  <a:pt x="9002956" y="2628145"/>
                </a:lnTo>
                <a:lnTo>
                  <a:pt x="9014237" y="2634668"/>
                </a:lnTo>
                <a:cubicBezTo>
                  <a:pt x="9098591" y="2587808"/>
                  <a:pt x="9202037" y="2587808"/>
                  <a:pt x="9286392" y="2634668"/>
                </a:cubicBezTo>
                <a:lnTo>
                  <a:pt x="9304615" y="2624135"/>
                </a:lnTo>
                <a:cubicBezTo>
                  <a:pt x="9304107" y="2622788"/>
                  <a:pt x="9303658" y="2621442"/>
                  <a:pt x="9303269" y="2620035"/>
                </a:cubicBezTo>
                <a:cubicBezTo>
                  <a:pt x="9302999" y="2619108"/>
                  <a:pt x="9302790" y="2618150"/>
                  <a:pt x="9302551" y="2617192"/>
                </a:cubicBezTo>
                <a:cubicBezTo>
                  <a:pt x="9302491" y="2616923"/>
                  <a:pt x="9302401" y="2616654"/>
                  <a:pt x="9302341" y="2616355"/>
                </a:cubicBezTo>
                <a:cubicBezTo>
                  <a:pt x="9301533" y="2612704"/>
                  <a:pt x="9301055" y="2608964"/>
                  <a:pt x="9301055" y="2605073"/>
                </a:cubicBezTo>
                <a:cubicBezTo>
                  <a:pt x="9301055" y="2598550"/>
                  <a:pt x="9302311" y="2592356"/>
                  <a:pt x="9304495" y="2586581"/>
                </a:cubicBezTo>
                <a:lnTo>
                  <a:pt x="9184562" y="2517338"/>
                </a:lnTo>
                <a:cubicBezTo>
                  <a:pt x="9176393" y="2526973"/>
                  <a:pt x="9164184" y="2533107"/>
                  <a:pt x="9150569" y="2533107"/>
                </a:cubicBezTo>
                <a:cubicBezTo>
                  <a:pt x="9150479" y="2533107"/>
                  <a:pt x="9150419" y="2533107"/>
                  <a:pt x="9150329" y="2533107"/>
                </a:cubicBezTo>
                <a:cubicBezTo>
                  <a:pt x="9150239" y="2533107"/>
                  <a:pt x="9150179" y="2533107"/>
                  <a:pt x="9150090" y="2533107"/>
                </a:cubicBezTo>
                <a:cubicBezTo>
                  <a:pt x="9136475" y="2533107"/>
                  <a:pt x="9124296" y="2526973"/>
                  <a:pt x="9116097" y="2517338"/>
                </a:cubicBezTo>
                <a:close/>
                <a:moveTo>
                  <a:pt x="8708897" y="2517338"/>
                </a:moveTo>
                <a:lnTo>
                  <a:pt x="8708910" y="2517348"/>
                </a:lnTo>
                <a:lnTo>
                  <a:pt x="8588994" y="2586581"/>
                </a:lnTo>
                <a:cubicBezTo>
                  <a:pt x="8591178" y="2592356"/>
                  <a:pt x="8592435" y="2598550"/>
                  <a:pt x="8592435" y="2605073"/>
                </a:cubicBezTo>
                <a:cubicBezTo>
                  <a:pt x="8592435" y="2608964"/>
                  <a:pt x="8591956" y="2612704"/>
                  <a:pt x="8591148" y="2616355"/>
                </a:cubicBezTo>
                <a:cubicBezTo>
                  <a:pt x="8591088" y="2616654"/>
                  <a:pt x="8590998" y="2616923"/>
                  <a:pt x="8590938" y="2617192"/>
                </a:cubicBezTo>
                <a:cubicBezTo>
                  <a:pt x="8590699" y="2618150"/>
                  <a:pt x="8590460" y="2619108"/>
                  <a:pt x="8590190" y="2620035"/>
                </a:cubicBezTo>
                <a:cubicBezTo>
                  <a:pt x="8589801" y="2621412"/>
                  <a:pt x="8589352" y="2622788"/>
                  <a:pt x="8588844" y="2624135"/>
                </a:cubicBezTo>
                <a:lnTo>
                  <a:pt x="8595786" y="2628145"/>
                </a:lnTo>
                <a:lnTo>
                  <a:pt x="8607067" y="2634668"/>
                </a:lnTo>
                <a:cubicBezTo>
                  <a:pt x="8691422" y="2587808"/>
                  <a:pt x="8794867" y="2587808"/>
                  <a:pt x="8879222" y="2634668"/>
                </a:cubicBezTo>
                <a:lnTo>
                  <a:pt x="8897445" y="2624135"/>
                </a:lnTo>
                <a:cubicBezTo>
                  <a:pt x="8896937" y="2622788"/>
                  <a:pt x="8896487" y="2621442"/>
                  <a:pt x="8896099" y="2620035"/>
                </a:cubicBezTo>
                <a:cubicBezTo>
                  <a:pt x="8895799" y="2619108"/>
                  <a:pt x="8895590" y="2618150"/>
                  <a:pt x="8895351" y="2617192"/>
                </a:cubicBezTo>
                <a:cubicBezTo>
                  <a:pt x="8895291" y="2616923"/>
                  <a:pt x="8895201" y="2616654"/>
                  <a:pt x="8895141" y="2616355"/>
                </a:cubicBezTo>
                <a:cubicBezTo>
                  <a:pt x="8894333" y="2612704"/>
                  <a:pt x="8893855" y="2608964"/>
                  <a:pt x="8893855" y="2605073"/>
                </a:cubicBezTo>
                <a:cubicBezTo>
                  <a:pt x="8893855" y="2598550"/>
                  <a:pt x="8895111" y="2592356"/>
                  <a:pt x="8897295" y="2586581"/>
                </a:cubicBezTo>
                <a:lnTo>
                  <a:pt x="8777362" y="2517338"/>
                </a:lnTo>
                <a:cubicBezTo>
                  <a:pt x="8769193" y="2526973"/>
                  <a:pt x="8756984" y="2533107"/>
                  <a:pt x="8743369" y="2533107"/>
                </a:cubicBezTo>
                <a:cubicBezTo>
                  <a:pt x="8743279" y="2533107"/>
                  <a:pt x="8743219" y="2533107"/>
                  <a:pt x="8743129" y="2533107"/>
                </a:cubicBezTo>
                <a:cubicBezTo>
                  <a:pt x="8743040" y="2533107"/>
                  <a:pt x="8742980" y="2533107"/>
                  <a:pt x="8742890" y="2533107"/>
                </a:cubicBezTo>
                <a:cubicBezTo>
                  <a:pt x="8736082" y="2533107"/>
                  <a:pt x="8729634" y="2531574"/>
                  <a:pt x="8723863" y="2528836"/>
                </a:cubicBezTo>
                <a:lnTo>
                  <a:pt x="8708910" y="2517348"/>
                </a:lnTo>
                <a:lnTo>
                  <a:pt x="8708927" y="2517338"/>
                </a:lnTo>
                <a:close/>
                <a:moveTo>
                  <a:pt x="8301698" y="2517338"/>
                </a:moveTo>
                <a:lnTo>
                  <a:pt x="8181764" y="2586581"/>
                </a:lnTo>
                <a:cubicBezTo>
                  <a:pt x="8183948" y="2592356"/>
                  <a:pt x="8185205" y="2598550"/>
                  <a:pt x="8185205" y="2605073"/>
                </a:cubicBezTo>
                <a:cubicBezTo>
                  <a:pt x="8185205" y="2608964"/>
                  <a:pt x="8184726" y="2612704"/>
                  <a:pt x="8183918" y="2616355"/>
                </a:cubicBezTo>
                <a:cubicBezTo>
                  <a:pt x="8183858" y="2616624"/>
                  <a:pt x="8183768" y="2616893"/>
                  <a:pt x="8183708" y="2617192"/>
                </a:cubicBezTo>
                <a:cubicBezTo>
                  <a:pt x="8183499" y="2618150"/>
                  <a:pt x="8183260" y="2619108"/>
                  <a:pt x="8182990" y="2620035"/>
                </a:cubicBezTo>
                <a:cubicBezTo>
                  <a:pt x="8182602" y="2621412"/>
                  <a:pt x="8182152" y="2622788"/>
                  <a:pt x="8181644" y="2624135"/>
                </a:cubicBezTo>
                <a:lnTo>
                  <a:pt x="8188586" y="2628145"/>
                </a:lnTo>
                <a:lnTo>
                  <a:pt x="8199868" y="2634668"/>
                </a:lnTo>
                <a:cubicBezTo>
                  <a:pt x="8284222" y="2587808"/>
                  <a:pt x="8387668" y="2587808"/>
                  <a:pt x="8472022" y="2634668"/>
                </a:cubicBezTo>
                <a:lnTo>
                  <a:pt x="8490246" y="2624135"/>
                </a:lnTo>
                <a:cubicBezTo>
                  <a:pt x="8489737" y="2622788"/>
                  <a:pt x="8489288" y="2621442"/>
                  <a:pt x="8488899" y="2620035"/>
                </a:cubicBezTo>
                <a:cubicBezTo>
                  <a:pt x="8488630" y="2619108"/>
                  <a:pt x="8488420" y="2618150"/>
                  <a:pt x="8488181" y="2617192"/>
                </a:cubicBezTo>
                <a:cubicBezTo>
                  <a:pt x="8488121" y="2616923"/>
                  <a:pt x="8488031" y="2616654"/>
                  <a:pt x="8487972" y="2616355"/>
                </a:cubicBezTo>
                <a:cubicBezTo>
                  <a:pt x="8487164" y="2612704"/>
                  <a:pt x="8486684" y="2608964"/>
                  <a:pt x="8486684" y="2605073"/>
                </a:cubicBezTo>
                <a:cubicBezTo>
                  <a:pt x="8486684" y="2598550"/>
                  <a:pt x="8487942" y="2592356"/>
                  <a:pt x="8490126" y="2586581"/>
                </a:cubicBezTo>
                <a:lnTo>
                  <a:pt x="8370192" y="2517338"/>
                </a:lnTo>
                <a:cubicBezTo>
                  <a:pt x="8362023" y="2526973"/>
                  <a:pt x="8349814" y="2533107"/>
                  <a:pt x="8336199" y="2533107"/>
                </a:cubicBezTo>
                <a:cubicBezTo>
                  <a:pt x="8336110" y="2533107"/>
                  <a:pt x="8336050" y="2533107"/>
                  <a:pt x="8335960" y="2533107"/>
                </a:cubicBezTo>
                <a:cubicBezTo>
                  <a:pt x="8335870" y="2533107"/>
                  <a:pt x="8335810" y="2533107"/>
                  <a:pt x="8335720" y="2533107"/>
                </a:cubicBezTo>
                <a:cubicBezTo>
                  <a:pt x="8322105" y="2533107"/>
                  <a:pt x="8309927" y="2526973"/>
                  <a:pt x="8301727" y="2517338"/>
                </a:cubicBezTo>
                <a:close/>
                <a:moveTo>
                  <a:pt x="7894528" y="2517338"/>
                </a:moveTo>
                <a:lnTo>
                  <a:pt x="7894541" y="2517348"/>
                </a:lnTo>
                <a:lnTo>
                  <a:pt x="7774624" y="2586581"/>
                </a:lnTo>
                <a:cubicBezTo>
                  <a:pt x="7776808" y="2592356"/>
                  <a:pt x="7778065" y="2598550"/>
                  <a:pt x="7778065" y="2605073"/>
                </a:cubicBezTo>
                <a:cubicBezTo>
                  <a:pt x="7778065" y="2608964"/>
                  <a:pt x="7777586" y="2612704"/>
                  <a:pt x="7776778" y="2616355"/>
                </a:cubicBezTo>
                <a:cubicBezTo>
                  <a:pt x="7776718" y="2616624"/>
                  <a:pt x="7776628" y="2616923"/>
                  <a:pt x="7776569" y="2617192"/>
                </a:cubicBezTo>
                <a:cubicBezTo>
                  <a:pt x="7776330" y="2618150"/>
                  <a:pt x="7776090" y="2619108"/>
                  <a:pt x="7775821" y="2620035"/>
                </a:cubicBezTo>
                <a:cubicBezTo>
                  <a:pt x="7775432" y="2621412"/>
                  <a:pt x="7774983" y="2622788"/>
                  <a:pt x="7774474" y="2624135"/>
                </a:cubicBezTo>
                <a:lnTo>
                  <a:pt x="7781417" y="2628145"/>
                </a:lnTo>
                <a:lnTo>
                  <a:pt x="7792698" y="2634668"/>
                </a:lnTo>
                <a:cubicBezTo>
                  <a:pt x="7877052" y="2587808"/>
                  <a:pt x="7980498" y="2587808"/>
                  <a:pt x="8064852" y="2634668"/>
                </a:cubicBezTo>
                <a:lnTo>
                  <a:pt x="8083076" y="2624135"/>
                </a:lnTo>
                <a:cubicBezTo>
                  <a:pt x="8082567" y="2622788"/>
                  <a:pt x="8082118" y="2621442"/>
                  <a:pt x="8081730" y="2620035"/>
                </a:cubicBezTo>
                <a:cubicBezTo>
                  <a:pt x="8081430" y="2619108"/>
                  <a:pt x="8081220" y="2618150"/>
                  <a:pt x="8080982" y="2617192"/>
                </a:cubicBezTo>
                <a:cubicBezTo>
                  <a:pt x="8080922" y="2616923"/>
                  <a:pt x="8080832" y="2616654"/>
                  <a:pt x="8080772" y="2616355"/>
                </a:cubicBezTo>
                <a:cubicBezTo>
                  <a:pt x="8079964" y="2612704"/>
                  <a:pt x="8079485" y="2608964"/>
                  <a:pt x="8079485" y="2605073"/>
                </a:cubicBezTo>
                <a:cubicBezTo>
                  <a:pt x="8079485" y="2598550"/>
                  <a:pt x="8080742" y="2592356"/>
                  <a:pt x="8082926" y="2586581"/>
                </a:cubicBezTo>
                <a:lnTo>
                  <a:pt x="7962992" y="2517338"/>
                </a:lnTo>
                <a:cubicBezTo>
                  <a:pt x="7954823" y="2526973"/>
                  <a:pt x="7942615" y="2533107"/>
                  <a:pt x="7929000" y="2533107"/>
                </a:cubicBezTo>
                <a:cubicBezTo>
                  <a:pt x="7928910" y="2533107"/>
                  <a:pt x="7928850" y="2533107"/>
                  <a:pt x="7928760" y="2533107"/>
                </a:cubicBezTo>
                <a:cubicBezTo>
                  <a:pt x="7928670" y="2533107"/>
                  <a:pt x="7928610" y="2533107"/>
                  <a:pt x="7928520" y="2533107"/>
                </a:cubicBezTo>
                <a:cubicBezTo>
                  <a:pt x="7921713" y="2533107"/>
                  <a:pt x="7915265" y="2531574"/>
                  <a:pt x="7909494" y="2528836"/>
                </a:cubicBezTo>
                <a:lnTo>
                  <a:pt x="7894541" y="2517348"/>
                </a:lnTo>
                <a:lnTo>
                  <a:pt x="7894558" y="2517338"/>
                </a:lnTo>
                <a:close/>
                <a:moveTo>
                  <a:pt x="7080188" y="2517338"/>
                </a:moveTo>
                <a:lnTo>
                  <a:pt x="7080201" y="2517348"/>
                </a:lnTo>
                <a:lnTo>
                  <a:pt x="6960284" y="2586581"/>
                </a:lnTo>
                <a:cubicBezTo>
                  <a:pt x="6962469" y="2592356"/>
                  <a:pt x="6963725" y="2598550"/>
                  <a:pt x="6963725" y="2605073"/>
                </a:cubicBezTo>
                <a:cubicBezTo>
                  <a:pt x="6963725" y="2608964"/>
                  <a:pt x="6963247" y="2612704"/>
                  <a:pt x="6962439" y="2616355"/>
                </a:cubicBezTo>
                <a:cubicBezTo>
                  <a:pt x="6962379" y="2616624"/>
                  <a:pt x="6962289" y="2616923"/>
                  <a:pt x="6962229" y="2617192"/>
                </a:cubicBezTo>
                <a:cubicBezTo>
                  <a:pt x="6961989" y="2618150"/>
                  <a:pt x="6961751" y="2619108"/>
                  <a:pt x="6961481" y="2620035"/>
                </a:cubicBezTo>
                <a:cubicBezTo>
                  <a:pt x="6961092" y="2621412"/>
                  <a:pt x="6960643" y="2622788"/>
                  <a:pt x="6960135" y="2624135"/>
                </a:cubicBezTo>
                <a:lnTo>
                  <a:pt x="6967077" y="2628145"/>
                </a:lnTo>
                <a:lnTo>
                  <a:pt x="6978358" y="2634668"/>
                </a:lnTo>
                <a:cubicBezTo>
                  <a:pt x="7062713" y="2587808"/>
                  <a:pt x="7166158" y="2587808"/>
                  <a:pt x="7250513" y="2634668"/>
                </a:cubicBezTo>
                <a:lnTo>
                  <a:pt x="7268736" y="2624135"/>
                </a:lnTo>
                <a:cubicBezTo>
                  <a:pt x="7268227" y="2622788"/>
                  <a:pt x="7267779" y="2621442"/>
                  <a:pt x="7267390" y="2620035"/>
                </a:cubicBezTo>
                <a:cubicBezTo>
                  <a:pt x="7267091" y="2619108"/>
                  <a:pt x="7266881" y="2618150"/>
                  <a:pt x="7266641" y="2617192"/>
                </a:cubicBezTo>
                <a:cubicBezTo>
                  <a:pt x="7266582" y="2616923"/>
                  <a:pt x="7266492" y="2616654"/>
                  <a:pt x="7266432" y="2616355"/>
                </a:cubicBezTo>
                <a:cubicBezTo>
                  <a:pt x="7265624" y="2612704"/>
                  <a:pt x="7265145" y="2608964"/>
                  <a:pt x="7265145" y="2605073"/>
                </a:cubicBezTo>
                <a:cubicBezTo>
                  <a:pt x="7265145" y="2598550"/>
                  <a:pt x="7266402" y="2592356"/>
                  <a:pt x="7268587" y="2586581"/>
                </a:cubicBezTo>
                <a:lnTo>
                  <a:pt x="7148653" y="2517338"/>
                </a:lnTo>
                <a:cubicBezTo>
                  <a:pt x="7140484" y="2526973"/>
                  <a:pt x="7128275" y="2533107"/>
                  <a:pt x="7114660" y="2533107"/>
                </a:cubicBezTo>
                <a:cubicBezTo>
                  <a:pt x="7114570" y="2533107"/>
                  <a:pt x="7114511" y="2533107"/>
                  <a:pt x="7114421" y="2533107"/>
                </a:cubicBezTo>
                <a:cubicBezTo>
                  <a:pt x="7114331" y="2533107"/>
                  <a:pt x="7114271" y="2533107"/>
                  <a:pt x="7114181" y="2533107"/>
                </a:cubicBezTo>
                <a:cubicBezTo>
                  <a:pt x="7107374" y="2533107"/>
                  <a:pt x="7100925" y="2531574"/>
                  <a:pt x="7095154" y="2528836"/>
                </a:cubicBezTo>
                <a:lnTo>
                  <a:pt x="7080201" y="2517348"/>
                </a:lnTo>
                <a:lnTo>
                  <a:pt x="7080217" y="2517338"/>
                </a:lnTo>
                <a:close/>
                <a:moveTo>
                  <a:pt x="6265818" y="2517338"/>
                </a:moveTo>
                <a:lnTo>
                  <a:pt x="6265818" y="2517368"/>
                </a:lnTo>
                <a:lnTo>
                  <a:pt x="6145884" y="2586611"/>
                </a:lnTo>
                <a:cubicBezTo>
                  <a:pt x="6148069" y="2592386"/>
                  <a:pt x="6149326" y="2598580"/>
                  <a:pt x="6149326" y="2605103"/>
                </a:cubicBezTo>
                <a:cubicBezTo>
                  <a:pt x="6149326" y="2608993"/>
                  <a:pt x="6148847" y="2612734"/>
                  <a:pt x="6148039" y="2616384"/>
                </a:cubicBezTo>
                <a:cubicBezTo>
                  <a:pt x="6147980" y="2616654"/>
                  <a:pt x="6147890" y="2616953"/>
                  <a:pt x="6147830" y="2617222"/>
                </a:cubicBezTo>
                <a:cubicBezTo>
                  <a:pt x="6147590" y="2618180"/>
                  <a:pt x="6147351" y="2619138"/>
                  <a:pt x="6147082" y="2620065"/>
                </a:cubicBezTo>
                <a:cubicBezTo>
                  <a:pt x="6146692" y="2621442"/>
                  <a:pt x="6146244" y="2622818"/>
                  <a:pt x="6145735" y="2624165"/>
                </a:cubicBezTo>
                <a:lnTo>
                  <a:pt x="6152677" y="2628174"/>
                </a:lnTo>
                <a:lnTo>
                  <a:pt x="6163958" y="2634698"/>
                </a:lnTo>
                <a:cubicBezTo>
                  <a:pt x="6248313" y="2587837"/>
                  <a:pt x="6351759" y="2587837"/>
                  <a:pt x="6436113" y="2634698"/>
                </a:cubicBezTo>
                <a:lnTo>
                  <a:pt x="6454337" y="2624165"/>
                </a:lnTo>
                <a:cubicBezTo>
                  <a:pt x="6453828" y="2622818"/>
                  <a:pt x="6453379" y="2621472"/>
                  <a:pt x="6452990" y="2620065"/>
                </a:cubicBezTo>
                <a:cubicBezTo>
                  <a:pt x="6452721" y="2619138"/>
                  <a:pt x="6452511" y="2618180"/>
                  <a:pt x="6452272" y="2617222"/>
                </a:cubicBezTo>
                <a:cubicBezTo>
                  <a:pt x="6452212" y="2616923"/>
                  <a:pt x="6452122" y="2616654"/>
                  <a:pt x="6452062" y="2616355"/>
                </a:cubicBezTo>
                <a:cubicBezTo>
                  <a:pt x="6451254" y="2612704"/>
                  <a:pt x="6450776" y="2608964"/>
                  <a:pt x="6450776" y="2605073"/>
                </a:cubicBezTo>
                <a:cubicBezTo>
                  <a:pt x="6450776" y="2598550"/>
                  <a:pt x="6452032" y="2592356"/>
                  <a:pt x="6454217" y="2586581"/>
                </a:cubicBezTo>
                <a:lnTo>
                  <a:pt x="6334283" y="2517338"/>
                </a:lnTo>
                <a:cubicBezTo>
                  <a:pt x="6326114" y="2526973"/>
                  <a:pt x="6313906" y="2533107"/>
                  <a:pt x="6300290" y="2533107"/>
                </a:cubicBezTo>
                <a:cubicBezTo>
                  <a:pt x="6300200" y="2533107"/>
                  <a:pt x="6300140" y="2533107"/>
                  <a:pt x="6300051" y="2533107"/>
                </a:cubicBezTo>
                <a:cubicBezTo>
                  <a:pt x="6299961" y="2533107"/>
                  <a:pt x="6299901" y="2533107"/>
                  <a:pt x="6299812" y="2533107"/>
                </a:cubicBezTo>
                <a:cubicBezTo>
                  <a:pt x="6286196" y="2533107"/>
                  <a:pt x="6274017" y="2526973"/>
                  <a:pt x="6265818" y="2517338"/>
                </a:cubicBezTo>
                <a:close/>
                <a:moveTo>
                  <a:pt x="5451448" y="2517338"/>
                </a:moveTo>
                <a:lnTo>
                  <a:pt x="5331515" y="2586581"/>
                </a:lnTo>
                <a:cubicBezTo>
                  <a:pt x="5333699" y="2592356"/>
                  <a:pt x="5334956" y="2598550"/>
                  <a:pt x="5334956" y="2605073"/>
                </a:cubicBezTo>
                <a:cubicBezTo>
                  <a:pt x="5334956" y="2608964"/>
                  <a:pt x="5334477" y="2612704"/>
                  <a:pt x="5333669" y="2616355"/>
                </a:cubicBezTo>
                <a:cubicBezTo>
                  <a:pt x="5333610" y="2616624"/>
                  <a:pt x="5333520" y="2616923"/>
                  <a:pt x="5333460" y="2617192"/>
                </a:cubicBezTo>
                <a:cubicBezTo>
                  <a:pt x="5333221" y="2618150"/>
                  <a:pt x="5332981" y="2619108"/>
                  <a:pt x="5332712" y="2620035"/>
                </a:cubicBezTo>
                <a:cubicBezTo>
                  <a:pt x="5332323" y="2621412"/>
                  <a:pt x="5331875" y="2622788"/>
                  <a:pt x="5331365" y="2624135"/>
                </a:cubicBezTo>
                <a:lnTo>
                  <a:pt x="5338308" y="2628145"/>
                </a:lnTo>
                <a:lnTo>
                  <a:pt x="5349589" y="2634668"/>
                </a:lnTo>
                <a:cubicBezTo>
                  <a:pt x="5433943" y="2587808"/>
                  <a:pt x="5537390" y="2587808"/>
                  <a:pt x="5621743" y="2634668"/>
                </a:cubicBezTo>
                <a:lnTo>
                  <a:pt x="5639967" y="2624135"/>
                </a:lnTo>
                <a:cubicBezTo>
                  <a:pt x="5639458" y="2622788"/>
                  <a:pt x="5639009" y="2621442"/>
                  <a:pt x="5638620" y="2620035"/>
                </a:cubicBezTo>
                <a:cubicBezTo>
                  <a:pt x="5638352" y="2619108"/>
                  <a:pt x="5638143" y="2618150"/>
                  <a:pt x="5637902" y="2617192"/>
                </a:cubicBezTo>
                <a:cubicBezTo>
                  <a:pt x="5637842" y="2616923"/>
                  <a:pt x="5637754" y="2616654"/>
                  <a:pt x="5637693" y="2616355"/>
                </a:cubicBezTo>
                <a:cubicBezTo>
                  <a:pt x="5636885" y="2612704"/>
                  <a:pt x="5636406" y="2608964"/>
                  <a:pt x="5636406" y="2605073"/>
                </a:cubicBezTo>
                <a:cubicBezTo>
                  <a:pt x="5636406" y="2598550"/>
                  <a:pt x="5637663" y="2592356"/>
                  <a:pt x="5639847" y="2586581"/>
                </a:cubicBezTo>
                <a:lnTo>
                  <a:pt x="5519914" y="2517338"/>
                </a:lnTo>
                <a:cubicBezTo>
                  <a:pt x="5511745" y="2526973"/>
                  <a:pt x="5499536" y="2533107"/>
                  <a:pt x="5485920" y="2533107"/>
                </a:cubicBezTo>
                <a:cubicBezTo>
                  <a:pt x="5485831" y="2533107"/>
                  <a:pt x="5485771" y="2533107"/>
                  <a:pt x="5485682" y="2533107"/>
                </a:cubicBezTo>
                <a:cubicBezTo>
                  <a:pt x="5485591" y="2533107"/>
                  <a:pt x="5485532" y="2533107"/>
                  <a:pt x="5485442" y="2533107"/>
                </a:cubicBezTo>
                <a:cubicBezTo>
                  <a:pt x="5471827" y="2533107"/>
                  <a:pt x="5459648" y="2526973"/>
                  <a:pt x="5451448" y="2517338"/>
                </a:cubicBezTo>
                <a:close/>
                <a:moveTo>
                  <a:pt x="4637080" y="2517338"/>
                </a:moveTo>
                <a:lnTo>
                  <a:pt x="4637080" y="2517368"/>
                </a:lnTo>
                <a:lnTo>
                  <a:pt x="4517145" y="2586611"/>
                </a:lnTo>
                <a:cubicBezTo>
                  <a:pt x="4519330" y="2592386"/>
                  <a:pt x="4520586" y="2598580"/>
                  <a:pt x="4520586" y="2605103"/>
                </a:cubicBezTo>
                <a:cubicBezTo>
                  <a:pt x="4520586" y="2608993"/>
                  <a:pt x="4520108" y="2612734"/>
                  <a:pt x="4519300" y="2616384"/>
                </a:cubicBezTo>
                <a:cubicBezTo>
                  <a:pt x="4519240" y="2616654"/>
                  <a:pt x="4519150" y="2616953"/>
                  <a:pt x="4519091" y="2617222"/>
                </a:cubicBezTo>
                <a:cubicBezTo>
                  <a:pt x="4518851" y="2618180"/>
                  <a:pt x="4518611" y="2619138"/>
                  <a:pt x="4518343" y="2620065"/>
                </a:cubicBezTo>
                <a:cubicBezTo>
                  <a:pt x="4517954" y="2621442"/>
                  <a:pt x="4517504" y="2622818"/>
                  <a:pt x="4516995" y="2624165"/>
                </a:cubicBezTo>
                <a:lnTo>
                  <a:pt x="4523938" y="2628174"/>
                </a:lnTo>
                <a:lnTo>
                  <a:pt x="4535219" y="2634698"/>
                </a:lnTo>
                <a:cubicBezTo>
                  <a:pt x="4619573" y="2587837"/>
                  <a:pt x="4723019" y="2587837"/>
                  <a:pt x="4807375" y="2634698"/>
                </a:cubicBezTo>
                <a:lnTo>
                  <a:pt x="4825598" y="2624165"/>
                </a:lnTo>
                <a:cubicBezTo>
                  <a:pt x="4825089" y="2622818"/>
                  <a:pt x="4824640" y="2621472"/>
                  <a:pt x="4824251" y="2620065"/>
                </a:cubicBezTo>
                <a:cubicBezTo>
                  <a:pt x="4823981" y="2619138"/>
                  <a:pt x="4823772" y="2618180"/>
                  <a:pt x="4823533" y="2617222"/>
                </a:cubicBezTo>
                <a:cubicBezTo>
                  <a:pt x="4823474" y="2616923"/>
                  <a:pt x="4823383" y="2616654"/>
                  <a:pt x="4823323" y="2616355"/>
                </a:cubicBezTo>
                <a:cubicBezTo>
                  <a:pt x="4822516" y="2612704"/>
                  <a:pt x="4822036" y="2608964"/>
                  <a:pt x="4822036" y="2605073"/>
                </a:cubicBezTo>
                <a:cubicBezTo>
                  <a:pt x="4822036" y="2598550"/>
                  <a:pt x="4823294" y="2592356"/>
                  <a:pt x="4825478" y="2586581"/>
                </a:cubicBezTo>
                <a:lnTo>
                  <a:pt x="4705544" y="2517338"/>
                </a:lnTo>
                <a:cubicBezTo>
                  <a:pt x="4697375" y="2526973"/>
                  <a:pt x="4685167" y="2533107"/>
                  <a:pt x="4671552" y="2533107"/>
                </a:cubicBezTo>
                <a:cubicBezTo>
                  <a:pt x="4671461" y="2533107"/>
                  <a:pt x="4671402" y="2533107"/>
                  <a:pt x="4671311" y="2533107"/>
                </a:cubicBezTo>
                <a:cubicBezTo>
                  <a:pt x="4671222" y="2533107"/>
                  <a:pt x="4671163" y="2533107"/>
                  <a:pt x="4671072" y="2533107"/>
                </a:cubicBezTo>
                <a:cubicBezTo>
                  <a:pt x="4657457" y="2533107"/>
                  <a:pt x="4645278" y="2526973"/>
                  <a:pt x="4637080" y="2517338"/>
                </a:cubicBezTo>
                <a:close/>
                <a:moveTo>
                  <a:pt x="3822709" y="2517338"/>
                </a:moveTo>
                <a:lnTo>
                  <a:pt x="3702775" y="2586581"/>
                </a:lnTo>
                <a:cubicBezTo>
                  <a:pt x="3704960" y="2592356"/>
                  <a:pt x="3706217" y="2598550"/>
                  <a:pt x="3706217" y="2605073"/>
                </a:cubicBezTo>
                <a:cubicBezTo>
                  <a:pt x="3706217" y="2608964"/>
                  <a:pt x="3705738" y="2612704"/>
                  <a:pt x="3704930" y="2616355"/>
                </a:cubicBezTo>
                <a:cubicBezTo>
                  <a:pt x="3704870" y="2616624"/>
                  <a:pt x="3704780" y="2616923"/>
                  <a:pt x="3704720" y="2617192"/>
                </a:cubicBezTo>
                <a:cubicBezTo>
                  <a:pt x="3704481" y="2618150"/>
                  <a:pt x="3704241" y="2619108"/>
                  <a:pt x="3703972" y="2620035"/>
                </a:cubicBezTo>
                <a:cubicBezTo>
                  <a:pt x="3703583" y="2621412"/>
                  <a:pt x="3703134" y="2622788"/>
                  <a:pt x="3702626" y="2624135"/>
                </a:cubicBezTo>
                <a:lnTo>
                  <a:pt x="3709568" y="2628145"/>
                </a:lnTo>
                <a:lnTo>
                  <a:pt x="3720849" y="2634668"/>
                </a:lnTo>
                <a:cubicBezTo>
                  <a:pt x="3805204" y="2587808"/>
                  <a:pt x="3908650" y="2587808"/>
                  <a:pt x="3993004" y="2634668"/>
                </a:cubicBezTo>
                <a:lnTo>
                  <a:pt x="4011228" y="2624135"/>
                </a:lnTo>
                <a:cubicBezTo>
                  <a:pt x="4010719" y="2622788"/>
                  <a:pt x="4010270" y="2621442"/>
                  <a:pt x="4009881" y="2620035"/>
                </a:cubicBezTo>
                <a:cubicBezTo>
                  <a:pt x="4009612" y="2619108"/>
                  <a:pt x="4009402" y="2618150"/>
                  <a:pt x="4009163" y="2617192"/>
                </a:cubicBezTo>
                <a:cubicBezTo>
                  <a:pt x="4009103" y="2616923"/>
                  <a:pt x="4009013" y="2616654"/>
                  <a:pt x="4008953" y="2616355"/>
                </a:cubicBezTo>
                <a:cubicBezTo>
                  <a:pt x="4008145" y="2612704"/>
                  <a:pt x="4007667" y="2608964"/>
                  <a:pt x="4007667" y="2605073"/>
                </a:cubicBezTo>
                <a:cubicBezTo>
                  <a:pt x="4007667" y="2598550"/>
                  <a:pt x="4008924" y="2592356"/>
                  <a:pt x="4011108" y="2586581"/>
                </a:cubicBezTo>
                <a:lnTo>
                  <a:pt x="3891174" y="2517338"/>
                </a:lnTo>
                <a:cubicBezTo>
                  <a:pt x="3883005" y="2526973"/>
                  <a:pt x="3870796" y="2533107"/>
                  <a:pt x="3857181" y="2533107"/>
                </a:cubicBezTo>
                <a:cubicBezTo>
                  <a:pt x="3857091" y="2533107"/>
                  <a:pt x="3857031" y="2533107"/>
                  <a:pt x="3856942" y="2533107"/>
                </a:cubicBezTo>
                <a:cubicBezTo>
                  <a:pt x="3856852" y="2533107"/>
                  <a:pt x="3856792" y="2533107"/>
                  <a:pt x="3856702" y="2533107"/>
                </a:cubicBezTo>
                <a:cubicBezTo>
                  <a:pt x="3843087" y="2533107"/>
                  <a:pt x="3830908" y="2526973"/>
                  <a:pt x="3822709" y="2517338"/>
                </a:cubicBezTo>
                <a:close/>
                <a:moveTo>
                  <a:pt x="3415539" y="2517338"/>
                </a:moveTo>
                <a:lnTo>
                  <a:pt x="3415552" y="2517348"/>
                </a:lnTo>
                <a:lnTo>
                  <a:pt x="3295636" y="2586581"/>
                </a:lnTo>
                <a:cubicBezTo>
                  <a:pt x="3297820" y="2592356"/>
                  <a:pt x="3299077" y="2598550"/>
                  <a:pt x="3299077" y="2605073"/>
                </a:cubicBezTo>
                <a:cubicBezTo>
                  <a:pt x="3299077" y="2608964"/>
                  <a:pt x="3298598" y="2612704"/>
                  <a:pt x="3297790" y="2616355"/>
                </a:cubicBezTo>
                <a:cubicBezTo>
                  <a:pt x="3297730" y="2616654"/>
                  <a:pt x="3297640" y="2616923"/>
                  <a:pt x="3297581" y="2617192"/>
                </a:cubicBezTo>
                <a:cubicBezTo>
                  <a:pt x="3297341" y="2618150"/>
                  <a:pt x="3297102" y="2619108"/>
                  <a:pt x="3296833" y="2620035"/>
                </a:cubicBezTo>
                <a:cubicBezTo>
                  <a:pt x="3296443" y="2621412"/>
                  <a:pt x="3295995" y="2622788"/>
                  <a:pt x="3295486" y="2624135"/>
                </a:cubicBezTo>
                <a:lnTo>
                  <a:pt x="3302428" y="2628145"/>
                </a:lnTo>
                <a:lnTo>
                  <a:pt x="3313709" y="2634668"/>
                </a:lnTo>
                <a:cubicBezTo>
                  <a:pt x="3398064" y="2587808"/>
                  <a:pt x="3501509" y="2587808"/>
                  <a:pt x="3585864" y="2634668"/>
                </a:cubicBezTo>
                <a:lnTo>
                  <a:pt x="3604087" y="2624135"/>
                </a:lnTo>
                <a:cubicBezTo>
                  <a:pt x="3603579" y="2622788"/>
                  <a:pt x="3603130" y="2621442"/>
                  <a:pt x="3602741" y="2620035"/>
                </a:cubicBezTo>
                <a:cubicBezTo>
                  <a:pt x="3602441" y="2619108"/>
                  <a:pt x="3602232" y="2618150"/>
                  <a:pt x="3601993" y="2617192"/>
                </a:cubicBezTo>
                <a:cubicBezTo>
                  <a:pt x="3601933" y="2616923"/>
                  <a:pt x="3601843" y="2616654"/>
                  <a:pt x="3601783" y="2616355"/>
                </a:cubicBezTo>
                <a:cubicBezTo>
                  <a:pt x="3600975" y="2612704"/>
                  <a:pt x="3600497" y="2608964"/>
                  <a:pt x="3600497" y="2605073"/>
                </a:cubicBezTo>
                <a:cubicBezTo>
                  <a:pt x="3600497" y="2598550"/>
                  <a:pt x="3601753" y="2592356"/>
                  <a:pt x="3603938" y="2586581"/>
                </a:cubicBezTo>
                <a:lnTo>
                  <a:pt x="3484004" y="2517338"/>
                </a:lnTo>
                <a:cubicBezTo>
                  <a:pt x="3475835" y="2526973"/>
                  <a:pt x="3463626" y="2533107"/>
                  <a:pt x="3450011" y="2533107"/>
                </a:cubicBezTo>
                <a:cubicBezTo>
                  <a:pt x="3449921" y="2533107"/>
                  <a:pt x="3449861" y="2533107"/>
                  <a:pt x="3449772" y="2533107"/>
                </a:cubicBezTo>
                <a:cubicBezTo>
                  <a:pt x="3449682" y="2533107"/>
                  <a:pt x="3449622" y="2533107"/>
                  <a:pt x="3449532" y="2533107"/>
                </a:cubicBezTo>
                <a:cubicBezTo>
                  <a:pt x="3442725" y="2533107"/>
                  <a:pt x="3436276" y="2531574"/>
                  <a:pt x="3430505" y="2528836"/>
                </a:cubicBezTo>
                <a:lnTo>
                  <a:pt x="3415552" y="2517348"/>
                </a:lnTo>
                <a:lnTo>
                  <a:pt x="3415569" y="2517338"/>
                </a:lnTo>
                <a:close/>
                <a:moveTo>
                  <a:pt x="3008309" y="2517338"/>
                </a:moveTo>
                <a:lnTo>
                  <a:pt x="2888376" y="2586581"/>
                </a:lnTo>
                <a:cubicBezTo>
                  <a:pt x="2890560" y="2592356"/>
                  <a:pt x="2891817" y="2598550"/>
                  <a:pt x="2891817" y="2605073"/>
                </a:cubicBezTo>
                <a:cubicBezTo>
                  <a:pt x="2891817" y="2608964"/>
                  <a:pt x="2891338" y="2612704"/>
                  <a:pt x="2890530" y="2616355"/>
                </a:cubicBezTo>
                <a:cubicBezTo>
                  <a:pt x="2890470" y="2616624"/>
                  <a:pt x="2890381" y="2616893"/>
                  <a:pt x="2890321" y="2617192"/>
                </a:cubicBezTo>
                <a:cubicBezTo>
                  <a:pt x="2890111" y="2618150"/>
                  <a:pt x="2889872" y="2619108"/>
                  <a:pt x="2889603" y="2620035"/>
                </a:cubicBezTo>
                <a:cubicBezTo>
                  <a:pt x="2889214" y="2621412"/>
                  <a:pt x="2888765" y="2622788"/>
                  <a:pt x="2888256" y="2624135"/>
                </a:cubicBezTo>
                <a:lnTo>
                  <a:pt x="2895198" y="2628145"/>
                </a:lnTo>
                <a:lnTo>
                  <a:pt x="2906479" y="2634668"/>
                </a:lnTo>
                <a:cubicBezTo>
                  <a:pt x="2990834" y="2587808"/>
                  <a:pt x="3094280" y="2587808"/>
                  <a:pt x="3178634" y="2634668"/>
                </a:cubicBezTo>
                <a:lnTo>
                  <a:pt x="3196858" y="2624135"/>
                </a:lnTo>
                <a:cubicBezTo>
                  <a:pt x="3196349" y="2622788"/>
                  <a:pt x="3195900" y="2621442"/>
                  <a:pt x="3195511" y="2620035"/>
                </a:cubicBezTo>
                <a:cubicBezTo>
                  <a:pt x="3195242" y="2619108"/>
                  <a:pt x="3195033" y="2618150"/>
                  <a:pt x="3194793" y="2617192"/>
                </a:cubicBezTo>
                <a:cubicBezTo>
                  <a:pt x="3194733" y="2616923"/>
                  <a:pt x="3194643" y="2616654"/>
                  <a:pt x="3194584" y="2616355"/>
                </a:cubicBezTo>
                <a:cubicBezTo>
                  <a:pt x="3193776" y="2612704"/>
                  <a:pt x="3193297" y="2608964"/>
                  <a:pt x="3193297" y="2605073"/>
                </a:cubicBezTo>
                <a:cubicBezTo>
                  <a:pt x="3193297" y="2598550"/>
                  <a:pt x="3194554" y="2592356"/>
                  <a:pt x="3196738" y="2586581"/>
                </a:cubicBezTo>
                <a:lnTo>
                  <a:pt x="3076804" y="2517338"/>
                </a:lnTo>
                <a:cubicBezTo>
                  <a:pt x="3068635" y="2526973"/>
                  <a:pt x="3056426" y="2533107"/>
                  <a:pt x="3042811" y="2533107"/>
                </a:cubicBezTo>
                <a:cubicBezTo>
                  <a:pt x="3042722" y="2533107"/>
                  <a:pt x="3042662" y="2533107"/>
                  <a:pt x="3042572" y="2533107"/>
                </a:cubicBezTo>
                <a:cubicBezTo>
                  <a:pt x="3042482" y="2533107"/>
                  <a:pt x="3042422" y="2533107"/>
                  <a:pt x="3042332" y="2533107"/>
                </a:cubicBezTo>
                <a:cubicBezTo>
                  <a:pt x="3028717" y="2533107"/>
                  <a:pt x="3016538" y="2526973"/>
                  <a:pt x="3008339" y="2517338"/>
                </a:cubicBezTo>
                <a:close/>
                <a:moveTo>
                  <a:pt x="2601169" y="2517338"/>
                </a:moveTo>
                <a:lnTo>
                  <a:pt x="2601182" y="2517348"/>
                </a:lnTo>
                <a:lnTo>
                  <a:pt x="2481266" y="2586581"/>
                </a:lnTo>
                <a:cubicBezTo>
                  <a:pt x="2483450" y="2592356"/>
                  <a:pt x="2484707" y="2598550"/>
                  <a:pt x="2484707" y="2605073"/>
                </a:cubicBezTo>
                <a:cubicBezTo>
                  <a:pt x="2484707" y="2608964"/>
                  <a:pt x="2484228" y="2612704"/>
                  <a:pt x="2483420" y="2616355"/>
                </a:cubicBezTo>
                <a:cubicBezTo>
                  <a:pt x="2483360" y="2616624"/>
                  <a:pt x="2483271" y="2616923"/>
                  <a:pt x="2483211" y="2617192"/>
                </a:cubicBezTo>
                <a:cubicBezTo>
                  <a:pt x="2482971" y="2618150"/>
                  <a:pt x="2482732" y="2619108"/>
                  <a:pt x="2482463" y="2620035"/>
                </a:cubicBezTo>
                <a:cubicBezTo>
                  <a:pt x="2482074" y="2621412"/>
                  <a:pt x="2481625" y="2622788"/>
                  <a:pt x="2481116" y="2624135"/>
                </a:cubicBezTo>
                <a:lnTo>
                  <a:pt x="2488058" y="2628145"/>
                </a:lnTo>
                <a:lnTo>
                  <a:pt x="2499340" y="2634668"/>
                </a:lnTo>
                <a:cubicBezTo>
                  <a:pt x="2583694" y="2587808"/>
                  <a:pt x="2687140" y="2587808"/>
                  <a:pt x="2771494" y="2634668"/>
                </a:cubicBezTo>
                <a:lnTo>
                  <a:pt x="2789718" y="2624135"/>
                </a:lnTo>
                <a:cubicBezTo>
                  <a:pt x="2789209" y="2622788"/>
                  <a:pt x="2788760" y="2621442"/>
                  <a:pt x="2788371" y="2620035"/>
                </a:cubicBezTo>
                <a:cubicBezTo>
                  <a:pt x="2788072" y="2619108"/>
                  <a:pt x="2787862" y="2618150"/>
                  <a:pt x="2787623" y="2617192"/>
                </a:cubicBezTo>
                <a:cubicBezTo>
                  <a:pt x="2787563" y="2616923"/>
                  <a:pt x="2787474" y="2616654"/>
                  <a:pt x="2787414" y="2616355"/>
                </a:cubicBezTo>
                <a:cubicBezTo>
                  <a:pt x="2786606" y="2612704"/>
                  <a:pt x="2786127" y="2608964"/>
                  <a:pt x="2786127" y="2605073"/>
                </a:cubicBezTo>
                <a:cubicBezTo>
                  <a:pt x="2786127" y="2598550"/>
                  <a:pt x="2787384" y="2592356"/>
                  <a:pt x="2789568" y="2586581"/>
                </a:cubicBezTo>
                <a:lnTo>
                  <a:pt x="2669635" y="2517338"/>
                </a:lnTo>
                <a:cubicBezTo>
                  <a:pt x="2661465" y="2526973"/>
                  <a:pt x="2649257" y="2533107"/>
                  <a:pt x="2635641" y="2533107"/>
                </a:cubicBezTo>
                <a:cubicBezTo>
                  <a:pt x="2635552" y="2533107"/>
                  <a:pt x="2635492" y="2533107"/>
                  <a:pt x="2635402" y="2533107"/>
                </a:cubicBezTo>
                <a:cubicBezTo>
                  <a:pt x="2635312" y="2533107"/>
                  <a:pt x="2635252" y="2533107"/>
                  <a:pt x="2635163" y="2533107"/>
                </a:cubicBezTo>
                <a:cubicBezTo>
                  <a:pt x="2628355" y="2533107"/>
                  <a:pt x="2621907" y="2531574"/>
                  <a:pt x="2616135" y="2528836"/>
                </a:cubicBezTo>
                <a:lnTo>
                  <a:pt x="2601182" y="2517348"/>
                </a:lnTo>
                <a:lnTo>
                  <a:pt x="2601199" y="2517338"/>
                </a:lnTo>
                <a:close/>
                <a:moveTo>
                  <a:pt x="1786800" y="2517338"/>
                </a:moveTo>
                <a:lnTo>
                  <a:pt x="1786813" y="2517348"/>
                </a:lnTo>
                <a:lnTo>
                  <a:pt x="1666896" y="2586581"/>
                </a:lnTo>
                <a:cubicBezTo>
                  <a:pt x="1669080" y="2592356"/>
                  <a:pt x="1670337" y="2598550"/>
                  <a:pt x="1670337" y="2605073"/>
                </a:cubicBezTo>
                <a:cubicBezTo>
                  <a:pt x="1670337" y="2608964"/>
                  <a:pt x="1669858" y="2612704"/>
                  <a:pt x="1669051" y="2616355"/>
                </a:cubicBezTo>
                <a:cubicBezTo>
                  <a:pt x="1668991" y="2616624"/>
                  <a:pt x="1668901" y="2616923"/>
                  <a:pt x="1668841" y="2617192"/>
                </a:cubicBezTo>
                <a:cubicBezTo>
                  <a:pt x="1668602" y="2618150"/>
                  <a:pt x="1668362" y="2619108"/>
                  <a:pt x="1668093" y="2620035"/>
                </a:cubicBezTo>
                <a:cubicBezTo>
                  <a:pt x="1667704" y="2621412"/>
                  <a:pt x="1667255" y="2622788"/>
                  <a:pt x="1666746" y="2624135"/>
                </a:cubicBezTo>
                <a:lnTo>
                  <a:pt x="1673689" y="2628145"/>
                </a:lnTo>
                <a:lnTo>
                  <a:pt x="1684970" y="2634668"/>
                </a:lnTo>
                <a:cubicBezTo>
                  <a:pt x="1769324" y="2587808"/>
                  <a:pt x="1872770" y="2587808"/>
                  <a:pt x="1957125" y="2634668"/>
                </a:cubicBezTo>
                <a:lnTo>
                  <a:pt x="1975348" y="2624135"/>
                </a:lnTo>
                <a:cubicBezTo>
                  <a:pt x="1974839" y="2622788"/>
                  <a:pt x="1974391" y="2621442"/>
                  <a:pt x="1974002" y="2620035"/>
                </a:cubicBezTo>
                <a:cubicBezTo>
                  <a:pt x="1973702" y="2619108"/>
                  <a:pt x="1973493" y="2618150"/>
                  <a:pt x="1973253" y="2617192"/>
                </a:cubicBezTo>
                <a:cubicBezTo>
                  <a:pt x="1973194" y="2616923"/>
                  <a:pt x="1973104" y="2616654"/>
                  <a:pt x="1973044" y="2616355"/>
                </a:cubicBezTo>
                <a:cubicBezTo>
                  <a:pt x="1972236" y="2612704"/>
                  <a:pt x="1971757" y="2608964"/>
                  <a:pt x="1971757" y="2605073"/>
                </a:cubicBezTo>
                <a:cubicBezTo>
                  <a:pt x="1971757" y="2598550"/>
                  <a:pt x="1973014" y="2592356"/>
                  <a:pt x="1975199" y="2586581"/>
                </a:cubicBezTo>
                <a:lnTo>
                  <a:pt x="1855265" y="2517338"/>
                </a:lnTo>
                <a:cubicBezTo>
                  <a:pt x="1847096" y="2526973"/>
                  <a:pt x="1834887" y="2533107"/>
                  <a:pt x="1821272" y="2533107"/>
                </a:cubicBezTo>
                <a:cubicBezTo>
                  <a:pt x="1821182" y="2533107"/>
                  <a:pt x="1821122" y="2533107"/>
                  <a:pt x="1821032" y="2533107"/>
                </a:cubicBezTo>
                <a:cubicBezTo>
                  <a:pt x="1820943" y="2533107"/>
                  <a:pt x="1820883" y="2533107"/>
                  <a:pt x="1820793" y="2533107"/>
                </a:cubicBezTo>
                <a:cubicBezTo>
                  <a:pt x="1813986" y="2533107"/>
                  <a:pt x="1807537" y="2531574"/>
                  <a:pt x="1801766" y="2528836"/>
                </a:cubicBezTo>
                <a:lnTo>
                  <a:pt x="1786813" y="2517348"/>
                </a:lnTo>
                <a:lnTo>
                  <a:pt x="1786830" y="2517338"/>
                </a:lnTo>
                <a:close/>
                <a:moveTo>
                  <a:pt x="1379630" y="2517338"/>
                </a:moveTo>
                <a:lnTo>
                  <a:pt x="1259696" y="2586581"/>
                </a:lnTo>
                <a:cubicBezTo>
                  <a:pt x="1261881" y="2592356"/>
                  <a:pt x="1263137" y="2598550"/>
                  <a:pt x="1263137" y="2605073"/>
                </a:cubicBezTo>
                <a:cubicBezTo>
                  <a:pt x="1263137" y="2608964"/>
                  <a:pt x="1262659" y="2612704"/>
                  <a:pt x="1261851" y="2616355"/>
                </a:cubicBezTo>
                <a:cubicBezTo>
                  <a:pt x="1261791" y="2616654"/>
                  <a:pt x="1261701" y="2616923"/>
                  <a:pt x="1261641" y="2617192"/>
                </a:cubicBezTo>
                <a:cubicBezTo>
                  <a:pt x="1261402" y="2618180"/>
                  <a:pt x="1261162" y="2619138"/>
                  <a:pt x="1260893" y="2620065"/>
                </a:cubicBezTo>
                <a:lnTo>
                  <a:pt x="1260893" y="2620035"/>
                </a:lnTo>
                <a:cubicBezTo>
                  <a:pt x="1260504" y="2621412"/>
                  <a:pt x="1260055" y="2622788"/>
                  <a:pt x="1259547" y="2624135"/>
                </a:cubicBezTo>
                <a:lnTo>
                  <a:pt x="1266489" y="2628145"/>
                </a:lnTo>
                <a:lnTo>
                  <a:pt x="1277770" y="2634668"/>
                </a:lnTo>
                <a:cubicBezTo>
                  <a:pt x="1362125" y="2587808"/>
                  <a:pt x="1465570" y="2587808"/>
                  <a:pt x="1549925" y="2634668"/>
                </a:cubicBezTo>
                <a:lnTo>
                  <a:pt x="1568148" y="2624135"/>
                </a:lnTo>
                <a:cubicBezTo>
                  <a:pt x="1567640" y="2622788"/>
                  <a:pt x="1567191" y="2621442"/>
                  <a:pt x="1566802" y="2620035"/>
                </a:cubicBezTo>
                <a:cubicBezTo>
                  <a:pt x="1566532" y="2619108"/>
                  <a:pt x="1566323" y="2618150"/>
                  <a:pt x="1566083" y="2617192"/>
                </a:cubicBezTo>
                <a:cubicBezTo>
                  <a:pt x="1566024" y="2616923"/>
                  <a:pt x="1565934" y="2616654"/>
                  <a:pt x="1565874" y="2616355"/>
                </a:cubicBezTo>
                <a:cubicBezTo>
                  <a:pt x="1565066" y="2612704"/>
                  <a:pt x="1564587" y="2608964"/>
                  <a:pt x="1564587" y="2605073"/>
                </a:cubicBezTo>
                <a:cubicBezTo>
                  <a:pt x="1564587" y="2598550"/>
                  <a:pt x="1565844" y="2592356"/>
                  <a:pt x="1568029" y="2586581"/>
                </a:cubicBezTo>
                <a:lnTo>
                  <a:pt x="1448095" y="2517338"/>
                </a:lnTo>
                <a:cubicBezTo>
                  <a:pt x="1439926" y="2526973"/>
                  <a:pt x="1427717" y="2533107"/>
                  <a:pt x="1414102" y="2533107"/>
                </a:cubicBezTo>
                <a:cubicBezTo>
                  <a:pt x="1414012" y="2533107"/>
                  <a:pt x="1413952" y="2533107"/>
                  <a:pt x="1413862" y="2533107"/>
                </a:cubicBezTo>
                <a:cubicBezTo>
                  <a:pt x="1413773" y="2533107"/>
                  <a:pt x="1413713" y="2533107"/>
                  <a:pt x="1413623" y="2533107"/>
                </a:cubicBezTo>
                <a:cubicBezTo>
                  <a:pt x="1400008" y="2533107"/>
                  <a:pt x="1387829" y="2526973"/>
                  <a:pt x="1379630" y="2517338"/>
                </a:cubicBezTo>
                <a:close/>
                <a:moveTo>
                  <a:pt x="565260" y="2517338"/>
                </a:moveTo>
                <a:lnTo>
                  <a:pt x="445326" y="2586581"/>
                </a:lnTo>
                <a:cubicBezTo>
                  <a:pt x="447511" y="2592356"/>
                  <a:pt x="448768" y="2598550"/>
                  <a:pt x="448768" y="2605073"/>
                </a:cubicBezTo>
                <a:cubicBezTo>
                  <a:pt x="448768" y="2608964"/>
                  <a:pt x="448289" y="2612704"/>
                  <a:pt x="447481" y="2616355"/>
                </a:cubicBezTo>
                <a:cubicBezTo>
                  <a:pt x="447421" y="2616654"/>
                  <a:pt x="447331" y="2616923"/>
                  <a:pt x="447271" y="2617192"/>
                </a:cubicBezTo>
                <a:cubicBezTo>
                  <a:pt x="447032" y="2618180"/>
                  <a:pt x="446793" y="2619138"/>
                  <a:pt x="446523" y="2620065"/>
                </a:cubicBezTo>
                <a:lnTo>
                  <a:pt x="446553" y="2620035"/>
                </a:lnTo>
                <a:cubicBezTo>
                  <a:pt x="446164" y="2621412"/>
                  <a:pt x="445715" y="2622788"/>
                  <a:pt x="445207" y="2624135"/>
                </a:cubicBezTo>
                <a:lnTo>
                  <a:pt x="452149" y="2628145"/>
                </a:lnTo>
                <a:lnTo>
                  <a:pt x="463430" y="2634668"/>
                </a:lnTo>
                <a:cubicBezTo>
                  <a:pt x="547785" y="2587808"/>
                  <a:pt x="651230" y="2587808"/>
                  <a:pt x="735585" y="2634668"/>
                </a:cubicBezTo>
                <a:lnTo>
                  <a:pt x="753808" y="2624135"/>
                </a:lnTo>
                <a:cubicBezTo>
                  <a:pt x="753300" y="2622788"/>
                  <a:pt x="752851" y="2621442"/>
                  <a:pt x="752462" y="2620035"/>
                </a:cubicBezTo>
                <a:cubicBezTo>
                  <a:pt x="752163" y="2619108"/>
                  <a:pt x="751953" y="2618150"/>
                  <a:pt x="751714" y="2617192"/>
                </a:cubicBezTo>
                <a:cubicBezTo>
                  <a:pt x="751654" y="2616923"/>
                  <a:pt x="751564" y="2616654"/>
                  <a:pt x="751504" y="2616355"/>
                </a:cubicBezTo>
                <a:cubicBezTo>
                  <a:pt x="750696" y="2612704"/>
                  <a:pt x="750218" y="2608964"/>
                  <a:pt x="750218" y="2605073"/>
                </a:cubicBezTo>
                <a:cubicBezTo>
                  <a:pt x="750218" y="2598550"/>
                  <a:pt x="751474" y="2592356"/>
                  <a:pt x="753659" y="2586581"/>
                </a:cubicBezTo>
                <a:lnTo>
                  <a:pt x="633725" y="2517338"/>
                </a:lnTo>
                <a:cubicBezTo>
                  <a:pt x="625556" y="2526973"/>
                  <a:pt x="613347" y="2533107"/>
                  <a:pt x="599732" y="2533107"/>
                </a:cubicBezTo>
                <a:cubicBezTo>
                  <a:pt x="599642" y="2533107"/>
                  <a:pt x="599582" y="2533107"/>
                  <a:pt x="599493" y="2533107"/>
                </a:cubicBezTo>
                <a:cubicBezTo>
                  <a:pt x="599403" y="2533107"/>
                  <a:pt x="599343" y="2533107"/>
                  <a:pt x="599253" y="2533107"/>
                </a:cubicBezTo>
                <a:cubicBezTo>
                  <a:pt x="585638" y="2533107"/>
                  <a:pt x="573459" y="2526973"/>
                  <a:pt x="565260" y="2517338"/>
                </a:cubicBezTo>
                <a:close/>
                <a:moveTo>
                  <a:pt x="11152036" y="2517308"/>
                </a:moveTo>
                <a:lnTo>
                  <a:pt x="11032103" y="2586551"/>
                </a:lnTo>
                <a:cubicBezTo>
                  <a:pt x="11034287" y="2592326"/>
                  <a:pt x="11035543" y="2598520"/>
                  <a:pt x="11035543" y="2605044"/>
                </a:cubicBezTo>
                <a:cubicBezTo>
                  <a:pt x="11035543" y="2608934"/>
                  <a:pt x="11035065" y="2612674"/>
                  <a:pt x="11034257" y="2616325"/>
                </a:cubicBezTo>
                <a:cubicBezTo>
                  <a:pt x="11034197" y="2616624"/>
                  <a:pt x="11034107" y="2616893"/>
                  <a:pt x="11034047" y="2617163"/>
                </a:cubicBezTo>
                <a:cubicBezTo>
                  <a:pt x="11033808" y="2618150"/>
                  <a:pt x="11033569" y="2619108"/>
                  <a:pt x="11033299" y="2620035"/>
                </a:cubicBezTo>
                <a:cubicBezTo>
                  <a:pt x="11032911" y="2621412"/>
                  <a:pt x="11032461" y="2622788"/>
                  <a:pt x="11031953" y="2624135"/>
                </a:cubicBezTo>
                <a:lnTo>
                  <a:pt x="11038895" y="2628145"/>
                </a:lnTo>
                <a:lnTo>
                  <a:pt x="11050177" y="2634668"/>
                </a:lnTo>
                <a:cubicBezTo>
                  <a:pt x="11134531" y="2587808"/>
                  <a:pt x="11237977" y="2587808"/>
                  <a:pt x="11322331" y="2634668"/>
                </a:cubicBezTo>
                <a:lnTo>
                  <a:pt x="11340554" y="2624135"/>
                </a:lnTo>
                <a:cubicBezTo>
                  <a:pt x="11340046" y="2622788"/>
                  <a:pt x="11339597" y="2621442"/>
                  <a:pt x="11339208" y="2620035"/>
                </a:cubicBezTo>
                <a:cubicBezTo>
                  <a:pt x="11338939" y="2619108"/>
                  <a:pt x="11338729" y="2618150"/>
                  <a:pt x="11338490" y="2617192"/>
                </a:cubicBezTo>
                <a:cubicBezTo>
                  <a:pt x="11338430" y="2616923"/>
                  <a:pt x="11338340" y="2616654"/>
                  <a:pt x="11338280" y="2616355"/>
                </a:cubicBezTo>
                <a:cubicBezTo>
                  <a:pt x="11337473" y="2612704"/>
                  <a:pt x="11336993" y="2608964"/>
                  <a:pt x="11336993" y="2605073"/>
                </a:cubicBezTo>
                <a:lnTo>
                  <a:pt x="11336993" y="2605044"/>
                </a:lnTo>
                <a:cubicBezTo>
                  <a:pt x="11336993" y="2598520"/>
                  <a:pt x="11338250" y="2592326"/>
                  <a:pt x="11340435" y="2586551"/>
                </a:cubicBezTo>
                <a:lnTo>
                  <a:pt x="11220501" y="2517308"/>
                </a:lnTo>
                <a:cubicBezTo>
                  <a:pt x="11212332" y="2526943"/>
                  <a:pt x="11200123" y="2533077"/>
                  <a:pt x="11186508" y="2533077"/>
                </a:cubicBezTo>
                <a:cubicBezTo>
                  <a:pt x="11186418" y="2533077"/>
                  <a:pt x="11186359" y="2533077"/>
                  <a:pt x="11186269" y="2533077"/>
                </a:cubicBezTo>
                <a:cubicBezTo>
                  <a:pt x="11186179" y="2533077"/>
                  <a:pt x="11186119" y="2533077"/>
                  <a:pt x="11186029" y="2533077"/>
                </a:cubicBezTo>
                <a:cubicBezTo>
                  <a:pt x="11172414" y="2533077"/>
                  <a:pt x="11160235" y="2526943"/>
                  <a:pt x="11152036" y="2517308"/>
                </a:cubicBezTo>
                <a:close/>
                <a:moveTo>
                  <a:pt x="10337636" y="2517308"/>
                </a:moveTo>
                <a:lnTo>
                  <a:pt x="10217702" y="2586551"/>
                </a:lnTo>
                <a:cubicBezTo>
                  <a:pt x="10219887" y="2592326"/>
                  <a:pt x="10221144" y="2598520"/>
                  <a:pt x="10221144" y="2605044"/>
                </a:cubicBezTo>
                <a:cubicBezTo>
                  <a:pt x="10221144" y="2608934"/>
                  <a:pt x="10220665" y="2612674"/>
                  <a:pt x="10219857" y="2616325"/>
                </a:cubicBezTo>
                <a:cubicBezTo>
                  <a:pt x="10219798" y="2616624"/>
                  <a:pt x="10219708" y="2616893"/>
                  <a:pt x="10219648" y="2617163"/>
                </a:cubicBezTo>
                <a:cubicBezTo>
                  <a:pt x="10219408" y="2618150"/>
                  <a:pt x="10219169" y="2619108"/>
                  <a:pt x="10218900" y="2620035"/>
                </a:cubicBezTo>
                <a:cubicBezTo>
                  <a:pt x="10218510" y="2621412"/>
                  <a:pt x="10218062" y="2622788"/>
                  <a:pt x="10217553" y="2624135"/>
                </a:cubicBezTo>
                <a:lnTo>
                  <a:pt x="10224495" y="2628145"/>
                </a:lnTo>
                <a:lnTo>
                  <a:pt x="10235776" y="2634668"/>
                </a:lnTo>
                <a:cubicBezTo>
                  <a:pt x="10320131" y="2587808"/>
                  <a:pt x="10423577" y="2587808"/>
                  <a:pt x="10507931" y="2634668"/>
                </a:cubicBezTo>
                <a:lnTo>
                  <a:pt x="10526155" y="2624135"/>
                </a:lnTo>
                <a:cubicBezTo>
                  <a:pt x="10525646" y="2622788"/>
                  <a:pt x="10525197" y="2621442"/>
                  <a:pt x="10524808" y="2620035"/>
                </a:cubicBezTo>
                <a:cubicBezTo>
                  <a:pt x="10524539" y="2619108"/>
                  <a:pt x="10524329" y="2618150"/>
                  <a:pt x="10524090" y="2617192"/>
                </a:cubicBezTo>
                <a:cubicBezTo>
                  <a:pt x="10524030" y="2616923"/>
                  <a:pt x="10523940" y="2616654"/>
                  <a:pt x="10523881" y="2616355"/>
                </a:cubicBezTo>
                <a:cubicBezTo>
                  <a:pt x="10523073" y="2612704"/>
                  <a:pt x="10522594" y="2608964"/>
                  <a:pt x="10522594" y="2605073"/>
                </a:cubicBezTo>
                <a:cubicBezTo>
                  <a:pt x="10522594" y="2598550"/>
                  <a:pt x="10523851" y="2592356"/>
                  <a:pt x="10526035" y="2586581"/>
                </a:cubicBezTo>
                <a:lnTo>
                  <a:pt x="10406102" y="2517338"/>
                </a:lnTo>
                <a:cubicBezTo>
                  <a:pt x="10397932" y="2526973"/>
                  <a:pt x="10385724" y="2533107"/>
                  <a:pt x="10372108" y="2533107"/>
                </a:cubicBezTo>
                <a:cubicBezTo>
                  <a:pt x="10372018" y="2533107"/>
                  <a:pt x="10371959" y="2533107"/>
                  <a:pt x="10371869" y="2533107"/>
                </a:cubicBezTo>
                <a:cubicBezTo>
                  <a:pt x="10371779" y="2533107"/>
                  <a:pt x="10371719" y="2533107"/>
                  <a:pt x="10371630" y="2533107"/>
                </a:cubicBezTo>
                <a:cubicBezTo>
                  <a:pt x="10358014" y="2533107"/>
                  <a:pt x="10345835" y="2526973"/>
                  <a:pt x="10337636" y="2517338"/>
                </a:cubicBezTo>
                <a:close/>
                <a:moveTo>
                  <a:pt x="9523297" y="2517308"/>
                </a:moveTo>
                <a:lnTo>
                  <a:pt x="9403363" y="2586551"/>
                </a:lnTo>
                <a:cubicBezTo>
                  <a:pt x="9405547" y="2592326"/>
                  <a:pt x="9406804" y="2598520"/>
                  <a:pt x="9406804" y="2605044"/>
                </a:cubicBezTo>
                <a:cubicBezTo>
                  <a:pt x="9406804" y="2608934"/>
                  <a:pt x="9406325" y="2612674"/>
                  <a:pt x="9405517" y="2616325"/>
                </a:cubicBezTo>
                <a:cubicBezTo>
                  <a:pt x="9405458" y="2616624"/>
                  <a:pt x="9405368" y="2616893"/>
                  <a:pt x="9405308" y="2617163"/>
                </a:cubicBezTo>
                <a:cubicBezTo>
                  <a:pt x="9405069" y="2618150"/>
                  <a:pt x="9404829" y="2619108"/>
                  <a:pt x="9404560" y="2620035"/>
                </a:cubicBezTo>
                <a:cubicBezTo>
                  <a:pt x="9404171" y="2621412"/>
                  <a:pt x="9403722" y="2622788"/>
                  <a:pt x="9403213" y="2624135"/>
                </a:cubicBezTo>
                <a:lnTo>
                  <a:pt x="9410156" y="2628145"/>
                </a:lnTo>
                <a:lnTo>
                  <a:pt x="9421437" y="2634668"/>
                </a:lnTo>
                <a:cubicBezTo>
                  <a:pt x="9505791" y="2587808"/>
                  <a:pt x="9609237" y="2587808"/>
                  <a:pt x="9693592" y="2634668"/>
                </a:cubicBezTo>
                <a:lnTo>
                  <a:pt x="9711815" y="2624135"/>
                </a:lnTo>
                <a:cubicBezTo>
                  <a:pt x="9711306" y="2622788"/>
                  <a:pt x="9710858" y="2621442"/>
                  <a:pt x="9710468" y="2620035"/>
                </a:cubicBezTo>
                <a:cubicBezTo>
                  <a:pt x="9710169" y="2619108"/>
                  <a:pt x="9709960" y="2618150"/>
                  <a:pt x="9709720" y="2617192"/>
                </a:cubicBezTo>
                <a:cubicBezTo>
                  <a:pt x="9709660" y="2616923"/>
                  <a:pt x="9709571" y="2616654"/>
                  <a:pt x="9709511" y="2616355"/>
                </a:cubicBezTo>
                <a:cubicBezTo>
                  <a:pt x="9708703" y="2612704"/>
                  <a:pt x="9708224" y="2608964"/>
                  <a:pt x="9708224" y="2605073"/>
                </a:cubicBezTo>
                <a:cubicBezTo>
                  <a:pt x="9708224" y="2598550"/>
                  <a:pt x="9709481" y="2592356"/>
                  <a:pt x="9711666" y="2586581"/>
                </a:cubicBezTo>
                <a:lnTo>
                  <a:pt x="9591732" y="2517338"/>
                </a:lnTo>
                <a:cubicBezTo>
                  <a:pt x="9583563" y="2526973"/>
                  <a:pt x="9571354" y="2533107"/>
                  <a:pt x="9557739" y="2533107"/>
                </a:cubicBezTo>
                <a:cubicBezTo>
                  <a:pt x="9557649" y="2533107"/>
                  <a:pt x="9557589" y="2533107"/>
                  <a:pt x="9557499" y="2533107"/>
                </a:cubicBezTo>
                <a:cubicBezTo>
                  <a:pt x="9557409" y="2533107"/>
                  <a:pt x="9557350" y="2533107"/>
                  <a:pt x="9557260" y="2533107"/>
                </a:cubicBezTo>
                <a:cubicBezTo>
                  <a:pt x="9543644" y="2533107"/>
                  <a:pt x="9531466" y="2526973"/>
                  <a:pt x="9523267" y="2517338"/>
                </a:cubicBezTo>
                <a:close/>
                <a:moveTo>
                  <a:pt x="7487358" y="2517308"/>
                </a:moveTo>
                <a:lnTo>
                  <a:pt x="7367424" y="2586551"/>
                </a:lnTo>
                <a:cubicBezTo>
                  <a:pt x="7369609" y="2592326"/>
                  <a:pt x="7370865" y="2598520"/>
                  <a:pt x="7370865" y="2605044"/>
                </a:cubicBezTo>
                <a:cubicBezTo>
                  <a:pt x="7370865" y="2608934"/>
                  <a:pt x="7370386" y="2612674"/>
                  <a:pt x="7369579" y="2616325"/>
                </a:cubicBezTo>
                <a:cubicBezTo>
                  <a:pt x="7369519" y="2616624"/>
                  <a:pt x="7369429" y="2616893"/>
                  <a:pt x="7369369" y="2617163"/>
                </a:cubicBezTo>
                <a:cubicBezTo>
                  <a:pt x="7369130" y="2618150"/>
                  <a:pt x="7368890" y="2619108"/>
                  <a:pt x="7368621" y="2620035"/>
                </a:cubicBezTo>
                <a:cubicBezTo>
                  <a:pt x="7368232" y="2621412"/>
                  <a:pt x="7367783" y="2622788"/>
                  <a:pt x="7367275" y="2624135"/>
                </a:cubicBezTo>
                <a:lnTo>
                  <a:pt x="7374216" y="2628145"/>
                </a:lnTo>
                <a:lnTo>
                  <a:pt x="7385498" y="2634668"/>
                </a:lnTo>
                <a:cubicBezTo>
                  <a:pt x="7469853" y="2587808"/>
                  <a:pt x="7573298" y="2587808"/>
                  <a:pt x="7657652" y="2634668"/>
                </a:cubicBezTo>
                <a:lnTo>
                  <a:pt x="7675876" y="2624135"/>
                </a:lnTo>
                <a:cubicBezTo>
                  <a:pt x="7675368" y="2622788"/>
                  <a:pt x="7674918" y="2621442"/>
                  <a:pt x="7674530" y="2620035"/>
                </a:cubicBezTo>
                <a:cubicBezTo>
                  <a:pt x="7674260" y="2619108"/>
                  <a:pt x="7674051" y="2618150"/>
                  <a:pt x="7673812" y="2617192"/>
                </a:cubicBezTo>
                <a:cubicBezTo>
                  <a:pt x="7673752" y="2616923"/>
                  <a:pt x="7673662" y="2616654"/>
                  <a:pt x="7673602" y="2616355"/>
                </a:cubicBezTo>
                <a:cubicBezTo>
                  <a:pt x="7672794" y="2612704"/>
                  <a:pt x="7672315" y="2608964"/>
                  <a:pt x="7672315" y="2605073"/>
                </a:cubicBezTo>
                <a:cubicBezTo>
                  <a:pt x="7672315" y="2598550"/>
                  <a:pt x="7673572" y="2592356"/>
                  <a:pt x="7675756" y="2586581"/>
                </a:cubicBezTo>
                <a:lnTo>
                  <a:pt x="7555823" y="2517338"/>
                </a:lnTo>
                <a:cubicBezTo>
                  <a:pt x="7547654" y="2526973"/>
                  <a:pt x="7535445" y="2533107"/>
                  <a:pt x="7521830" y="2533107"/>
                </a:cubicBezTo>
                <a:cubicBezTo>
                  <a:pt x="7521740" y="2533107"/>
                  <a:pt x="7521680" y="2533107"/>
                  <a:pt x="7521590" y="2533107"/>
                </a:cubicBezTo>
                <a:cubicBezTo>
                  <a:pt x="7521500" y="2533107"/>
                  <a:pt x="7521441" y="2533107"/>
                  <a:pt x="7521351" y="2533107"/>
                </a:cubicBezTo>
                <a:cubicBezTo>
                  <a:pt x="7507736" y="2533107"/>
                  <a:pt x="7495557" y="2526973"/>
                  <a:pt x="7487358" y="2517338"/>
                </a:cubicBezTo>
                <a:close/>
                <a:moveTo>
                  <a:pt x="6672988" y="2517308"/>
                </a:moveTo>
                <a:lnTo>
                  <a:pt x="6553054" y="2586551"/>
                </a:lnTo>
                <a:cubicBezTo>
                  <a:pt x="6555239" y="2592326"/>
                  <a:pt x="6556495" y="2598520"/>
                  <a:pt x="6556495" y="2605044"/>
                </a:cubicBezTo>
                <a:cubicBezTo>
                  <a:pt x="6556495" y="2608934"/>
                  <a:pt x="6556017" y="2612674"/>
                  <a:pt x="6555209" y="2616325"/>
                </a:cubicBezTo>
                <a:cubicBezTo>
                  <a:pt x="6555149" y="2616624"/>
                  <a:pt x="6555059" y="2616893"/>
                  <a:pt x="6554999" y="2617163"/>
                </a:cubicBezTo>
                <a:cubicBezTo>
                  <a:pt x="6554760" y="2618150"/>
                  <a:pt x="6554521" y="2619108"/>
                  <a:pt x="6554251" y="2620035"/>
                </a:cubicBezTo>
                <a:cubicBezTo>
                  <a:pt x="6553862" y="2621412"/>
                  <a:pt x="6553414" y="2622788"/>
                  <a:pt x="6552905" y="2624135"/>
                </a:cubicBezTo>
                <a:lnTo>
                  <a:pt x="6559847" y="2628145"/>
                </a:lnTo>
                <a:lnTo>
                  <a:pt x="6571128" y="2634668"/>
                </a:lnTo>
                <a:cubicBezTo>
                  <a:pt x="6655483" y="2587808"/>
                  <a:pt x="6758929" y="2587808"/>
                  <a:pt x="6843283" y="2634668"/>
                </a:cubicBezTo>
                <a:lnTo>
                  <a:pt x="6861507" y="2624135"/>
                </a:lnTo>
                <a:cubicBezTo>
                  <a:pt x="6860997" y="2622788"/>
                  <a:pt x="6860549" y="2621442"/>
                  <a:pt x="6860160" y="2620035"/>
                </a:cubicBezTo>
                <a:cubicBezTo>
                  <a:pt x="6859891" y="2619108"/>
                  <a:pt x="6859681" y="2618150"/>
                  <a:pt x="6859441" y="2617192"/>
                </a:cubicBezTo>
                <a:cubicBezTo>
                  <a:pt x="6859382" y="2616923"/>
                  <a:pt x="6859292" y="2616654"/>
                  <a:pt x="6859232" y="2616355"/>
                </a:cubicBezTo>
                <a:cubicBezTo>
                  <a:pt x="6858424" y="2612704"/>
                  <a:pt x="6857945" y="2608964"/>
                  <a:pt x="6857945" y="2605073"/>
                </a:cubicBezTo>
                <a:cubicBezTo>
                  <a:pt x="6857945" y="2598550"/>
                  <a:pt x="6859202" y="2592356"/>
                  <a:pt x="6861387" y="2586581"/>
                </a:cubicBezTo>
                <a:lnTo>
                  <a:pt x="6741453" y="2517338"/>
                </a:lnTo>
                <a:cubicBezTo>
                  <a:pt x="6733284" y="2526973"/>
                  <a:pt x="6721075" y="2533107"/>
                  <a:pt x="6707460" y="2533107"/>
                </a:cubicBezTo>
                <a:cubicBezTo>
                  <a:pt x="6707370" y="2533107"/>
                  <a:pt x="6707310" y="2533107"/>
                  <a:pt x="6707221" y="2533107"/>
                </a:cubicBezTo>
                <a:cubicBezTo>
                  <a:pt x="6707131" y="2533107"/>
                  <a:pt x="6707071" y="2533107"/>
                  <a:pt x="6706981" y="2533107"/>
                </a:cubicBezTo>
                <a:cubicBezTo>
                  <a:pt x="6693366" y="2533107"/>
                  <a:pt x="6681187" y="2526973"/>
                  <a:pt x="6672988" y="2517338"/>
                </a:cubicBezTo>
                <a:close/>
                <a:moveTo>
                  <a:pt x="5858649" y="2517308"/>
                </a:moveTo>
                <a:lnTo>
                  <a:pt x="5738716" y="2586551"/>
                </a:lnTo>
                <a:cubicBezTo>
                  <a:pt x="5740899" y="2592326"/>
                  <a:pt x="5742157" y="2598520"/>
                  <a:pt x="5742157" y="2605044"/>
                </a:cubicBezTo>
                <a:cubicBezTo>
                  <a:pt x="5742157" y="2608934"/>
                  <a:pt x="5741677" y="2612674"/>
                  <a:pt x="5740869" y="2616325"/>
                </a:cubicBezTo>
                <a:cubicBezTo>
                  <a:pt x="5740809" y="2616624"/>
                  <a:pt x="5740720" y="2616893"/>
                  <a:pt x="5740660" y="2617163"/>
                </a:cubicBezTo>
                <a:cubicBezTo>
                  <a:pt x="5740420" y="2618150"/>
                  <a:pt x="5740181" y="2619108"/>
                  <a:pt x="5739912" y="2620035"/>
                </a:cubicBezTo>
                <a:cubicBezTo>
                  <a:pt x="5739523" y="2621412"/>
                  <a:pt x="5739074" y="2622788"/>
                  <a:pt x="5738565" y="2624135"/>
                </a:cubicBezTo>
                <a:lnTo>
                  <a:pt x="5745507" y="2628145"/>
                </a:lnTo>
                <a:lnTo>
                  <a:pt x="5756789" y="2634668"/>
                </a:lnTo>
                <a:cubicBezTo>
                  <a:pt x="5841143" y="2587808"/>
                  <a:pt x="5944588" y="2587808"/>
                  <a:pt x="6028944" y="2634668"/>
                </a:cubicBezTo>
                <a:lnTo>
                  <a:pt x="6047167" y="2624135"/>
                </a:lnTo>
                <a:cubicBezTo>
                  <a:pt x="6046658" y="2622788"/>
                  <a:pt x="6046209" y="2621442"/>
                  <a:pt x="6045821" y="2620035"/>
                </a:cubicBezTo>
                <a:cubicBezTo>
                  <a:pt x="6045521" y="2619108"/>
                  <a:pt x="6045312" y="2618150"/>
                  <a:pt x="6045072" y="2617192"/>
                </a:cubicBezTo>
                <a:cubicBezTo>
                  <a:pt x="6045012" y="2616923"/>
                  <a:pt x="6044922" y="2616654"/>
                  <a:pt x="6044863" y="2616355"/>
                </a:cubicBezTo>
                <a:cubicBezTo>
                  <a:pt x="6044054" y="2612704"/>
                  <a:pt x="6043576" y="2608964"/>
                  <a:pt x="6043576" y="2605073"/>
                </a:cubicBezTo>
                <a:cubicBezTo>
                  <a:pt x="6043576" y="2598550"/>
                  <a:pt x="6044832" y="2592356"/>
                  <a:pt x="6047017" y="2586581"/>
                </a:cubicBezTo>
                <a:lnTo>
                  <a:pt x="5927084" y="2517338"/>
                </a:lnTo>
                <a:cubicBezTo>
                  <a:pt x="5918915" y="2526973"/>
                  <a:pt x="5906705" y="2533107"/>
                  <a:pt x="5893090" y="2533107"/>
                </a:cubicBezTo>
                <a:cubicBezTo>
                  <a:pt x="5893000" y="2533107"/>
                  <a:pt x="5892940" y="2533107"/>
                  <a:pt x="5892851" y="2533107"/>
                </a:cubicBezTo>
                <a:cubicBezTo>
                  <a:pt x="5892762" y="2533107"/>
                  <a:pt x="5892701" y="2533107"/>
                  <a:pt x="5892612" y="2533107"/>
                </a:cubicBezTo>
                <a:cubicBezTo>
                  <a:pt x="5878996" y="2533107"/>
                  <a:pt x="5866817" y="2526973"/>
                  <a:pt x="5858618" y="2517338"/>
                </a:cubicBezTo>
                <a:close/>
                <a:moveTo>
                  <a:pt x="5044279" y="2517308"/>
                </a:moveTo>
                <a:lnTo>
                  <a:pt x="4924345" y="2586551"/>
                </a:lnTo>
                <a:cubicBezTo>
                  <a:pt x="4926530" y="2592326"/>
                  <a:pt x="4927786" y="2598520"/>
                  <a:pt x="4927786" y="2605044"/>
                </a:cubicBezTo>
                <a:cubicBezTo>
                  <a:pt x="4927786" y="2608934"/>
                  <a:pt x="4927308" y="2612674"/>
                  <a:pt x="4926501" y="2616325"/>
                </a:cubicBezTo>
                <a:cubicBezTo>
                  <a:pt x="4926440" y="2616624"/>
                  <a:pt x="4926351" y="2616893"/>
                  <a:pt x="4926290" y="2617163"/>
                </a:cubicBezTo>
                <a:cubicBezTo>
                  <a:pt x="4926051" y="2618150"/>
                  <a:pt x="4925811" y="2619108"/>
                  <a:pt x="4925542" y="2620035"/>
                </a:cubicBezTo>
                <a:cubicBezTo>
                  <a:pt x="4925153" y="2621412"/>
                  <a:pt x="4924704" y="2622788"/>
                  <a:pt x="4924195" y="2624135"/>
                </a:cubicBezTo>
                <a:lnTo>
                  <a:pt x="4931138" y="2628145"/>
                </a:lnTo>
                <a:lnTo>
                  <a:pt x="4942420" y="2634668"/>
                </a:lnTo>
                <a:cubicBezTo>
                  <a:pt x="5026773" y="2587808"/>
                  <a:pt x="5130219" y="2587808"/>
                  <a:pt x="5214573" y="2634668"/>
                </a:cubicBezTo>
                <a:lnTo>
                  <a:pt x="5232797" y="2624135"/>
                </a:lnTo>
                <a:cubicBezTo>
                  <a:pt x="5232289" y="2622788"/>
                  <a:pt x="5231839" y="2621442"/>
                  <a:pt x="5231450" y="2620035"/>
                </a:cubicBezTo>
                <a:cubicBezTo>
                  <a:pt x="5231151" y="2619108"/>
                  <a:pt x="5230942" y="2618150"/>
                  <a:pt x="5230702" y="2617192"/>
                </a:cubicBezTo>
                <a:cubicBezTo>
                  <a:pt x="5230643" y="2616923"/>
                  <a:pt x="5230553" y="2616654"/>
                  <a:pt x="5230493" y="2616355"/>
                </a:cubicBezTo>
                <a:cubicBezTo>
                  <a:pt x="5229685" y="2612704"/>
                  <a:pt x="5229207" y="2608964"/>
                  <a:pt x="5229207" y="2605073"/>
                </a:cubicBezTo>
                <a:cubicBezTo>
                  <a:pt x="5229207" y="2598550"/>
                  <a:pt x="5230463" y="2592356"/>
                  <a:pt x="5232648" y="2586581"/>
                </a:cubicBezTo>
                <a:lnTo>
                  <a:pt x="5112715" y="2517338"/>
                </a:lnTo>
                <a:cubicBezTo>
                  <a:pt x="5104545" y="2526973"/>
                  <a:pt x="5092336" y="2533107"/>
                  <a:pt x="5078721" y="2533107"/>
                </a:cubicBezTo>
                <a:cubicBezTo>
                  <a:pt x="5078632" y="2533107"/>
                  <a:pt x="5078571" y="2533107"/>
                  <a:pt x="5078481" y="2533107"/>
                </a:cubicBezTo>
                <a:cubicBezTo>
                  <a:pt x="5078393" y="2533107"/>
                  <a:pt x="5078332" y="2533107"/>
                  <a:pt x="5078243" y="2533107"/>
                </a:cubicBezTo>
                <a:cubicBezTo>
                  <a:pt x="5064626" y="2533107"/>
                  <a:pt x="5052448" y="2526973"/>
                  <a:pt x="5044249" y="2517338"/>
                </a:cubicBezTo>
                <a:close/>
                <a:moveTo>
                  <a:pt x="4229939" y="2517308"/>
                </a:moveTo>
                <a:lnTo>
                  <a:pt x="4110005" y="2586551"/>
                </a:lnTo>
                <a:cubicBezTo>
                  <a:pt x="4112190" y="2592326"/>
                  <a:pt x="4113446" y="2598520"/>
                  <a:pt x="4113446" y="2605044"/>
                </a:cubicBezTo>
                <a:cubicBezTo>
                  <a:pt x="4113446" y="2608934"/>
                  <a:pt x="4112968" y="2612674"/>
                  <a:pt x="4112160" y="2616325"/>
                </a:cubicBezTo>
                <a:cubicBezTo>
                  <a:pt x="4112100" y="2616624"/>
                  <a:pt x="4112010" y="2616893"/>
                  <a:pt x="4111950" y="2617163"/>
                </a:cubicBezTo>
                <a:cubicBezTo>
                  <a:pt x="4111711" y="2618150"/>
                  <a:pt x="4111472" y="2619108"/>
                  <a:pt x="4111202" y="2620035"/>
                </a:cubicBezTo>
                <a:cubicBezTo>
                  <a:pt x="4110813" y="2621412"/>
                  <a:pt x="4110364" y="2622788"/>
                  <a:pt x="4109856" y="2624135"/>
                </a:cubicBezTo>
                <a:lnTo>
                  <a:pt x="4116798" y="2628145"/>
                </a:lnTo>
                <a:lnTo>
                  <a:pt x="4128079" y="2634668"/>
                </a:lnTo>
                <a:cubicBezTo>
                  <a:pt x="4212434" y="2587808"/>
                  <a:pt x="4315880" y="2587808"/>
                  <a:pt x="4400234" y="2634668"/>
                </a:cubicBezTo>
                <a:lnTo>
                  <a:pt x="4418457" y="2624135"/>
                </a:lnTo>
                <a:cubicBezTo>
                  <a:pt x="4417948" y="2622788"/>
                  <a:pt x="4417500" y="2621442"/>
                  <a:pt x="4417111" y="2620035"/>
                </a:cubicBezTo>
                <a:cubicBezTo>
                  <a:pt x="4416812" y="2619108"/>
                  <a:pt x="4416603" y="2618150"/>
                  <a:pt x="4416362" y="2617192"/>
                </a:cubicBezTo>
                <a:cubicBezTo>
                  <a:pt x="4416303" y="2616923"/>
                  <a:pt x="4416214" y="2616654"/>
                  <a:pt x="4416153" y="2616355"/>
                </a:cubicBezTo>
                <a:cubicBezTo>
                  <a:pt x="4415345" y="2612704"/>
                  <a:pt x="4414866" y="2608964"/>
                  <a:pt x="4414866" y="2605073"/>
                </a:cubicBezTo>
                <a:cubicBezTo>
                  <a:pt x="4414866" y="2598550"/>
                  <a:pt x="4416123" y="2592356"/>
                  <a:pt x="4418309" y="2586581"/>
                </a:cubicBezTo>
                <a:lnTo>
                  <a:pt x="4298374" y="2517338"/>
                </a:lnTo>
                <a:cubicBezTo>
                  <a:pt x="4290205" y="2526973"/>
                  <a:pt x="4277996" y="2533107"/>
                  <a:pt x="4264381" y="2533107"/>
                </a:cubicBezTo>
                <a:cubicBezTo>
                  <a:pt x="4264291" y="2533107"/>
                  <a:pt x="4264231" y="2533107"/>
                  <a:pt x="4264142" y="2533107"/>
                </a:cubicBezTo>
                <a:cubicBezTo>
                  <a:pt x="4264052" y="2533107"/>
                  <a:pt x="4263992" y="2533107"/>
                  <a:pt x="4263902" y="2533107"/>
                </a:cubicBezTo>
                <a:cubicBezTo>
                  <a:pt x="4250287" y="2533107"/>
                  <a:pt x="4238108" y="2526973"/>
                  <a:pt x="4229909" y="2517338"/>
                </a:cubicBezTo>
                <a:close/>
                <a:moveTo>
                  <a:pt x="2193970" y="2517308"/>
                </a:moveTo>
                <a:lnTo>
                  <a:pt x="2074036" y="2586551"/>
                </a:lnTo>
                <a:cubicBezTo>
                  <a:pt x="2076220" y="2592326"/>
                  <a:pt x="2077477" y="2598520"/>
                  <a:pt x="2077477" y="2605044"/>
                </a:cubicBezTo>
                <a:cubicBezTo>
                  <a:pt x="2077477" y="2608934"/>
                  <a:pt x="2076998" y="2612674"/>
                  <a:pt x="2076191" y="2616325"/>
                </a:cubicBezTo>
                <a:cubicBezTo>
                  <a:pt x="2076131" y="2616624"/>
                  <a:pt x="2076041" y="2616893"/>
                  <a:pt x="2075981" y="2617163"/>
                </a:cubicBezTo>
                <a:cubicBezTo>
                  <a:pt x="2075742" y="2618150"/>
                  <a:pt x="2075502" y="2619108"/>
                  <a:pt x="2075233" y="2620035"/>
                </a:cubicBezTo>
                <a:cubicBezTo>
                  <a:pt x="2074844" y="2621412"/>
                  <a:pt x="2074395" y="2622788"/>
                  <a:pt x="2073886" y="2624135"/>
                </a:cubicBezTo>
                <a:lnTo>
                  <a:pt x="2080829" y="2628145"/>
                </a:lnTo>
                <a:lnTo>
                  <a:pt x="2092110" y="2634668"/>
                </a:lnTo>
                <a:cubicBezTo>
                  <a:pt x="2176464" y="2587808"/>
                  <a:pt x="2279910" y="2587808"/>
                  <a:pt x="2364265" y="2634668"/>
                </a:cubicBezTo>
                <a:lnTo>
                  <a:pt x="2382488" y="2624135"/>
                </a:lnTo>
                <a:cubicBezTo>
                  <a:pt x="2381979" y="2622788"/>
                  <a:pt x="2381530" y="2621442"/>
                  <a:pt x="2381141" y="2620035"/>
                </a:cubicBezTo>
                <a:cubicBezTo>
                  <a:pt x="2380872" y="2619108"/>
                  <a:pt x="2380663" y="2618150"/>
                  <a:pt x="2380423" y="2617192"/>
                </a:cubicBezTo>
                <a:cubicBezTo>
                  <a:pt x="2380363" y="2616923"/>
                  <a:pt x="2380274" y="2616654"/>
                  <a:pt x="2380214" y="2616355"/>
                </a:cubicBezTo>
                <a:cubicBezTo>
                  <a:pt x="2379406" y="2612704"/>
                  <a:pt x="2378927" y="2608964"/>
                  <a:pt x="2378927" y="2605073"/>
                </a:cubicBezTo>
                <a:cubicBezTo>
                  <a:pt x="2378927" y="2598550"/>
                  <a:pt x="2380184" y="2592356"/>
                  <a:pt x="2382368" y="2586581"/>
                </a:cubicBezTo>
                <a:lnTo>
                  <a:pt x="2262435" y="2517338"/>
                </a:lnTo>
                <a:cubicBezTo>
                  <a:pt x="2254266" y="2526973"/>
                  <a:pt x="2242057" y="2533107"/>
                  <a:pt x="2228442" y="2533107"/>
                </a:cubicBezTo>
                <a:cubicBezTo>
                  <a:pt x="2228352" y="2533107"/>
                  <a:pt x="2228292" y="2533107"/>
                  <a:pt x="2228202" y="2533107"/>
                </a:cubicBezTo>
                <a:cubicBezTo>
                  <a:pt x="2228112" y="2533107"/>
                  <a:pt x="2228053" y="2533107"/>
                  <a:pt x="2227963" y="2533107"/>
                </a:cubicBezTo>
                <a:cubicBezTo>
                  <a:pt x="2214348" y="2533107"/>
                  <a:pt x="2202169" y="2526973"/>
                  <a:pt x="2193970" y="2517338"/>
                </a:cubicBezTo>
                <a:close/>
                <a:moveTo>
                  <a:pt x="11797008" y="2326485"/>
                </a:moveTo>
                <a:lnTo>
                  <a:pt x="11797038" y="2326485"/>
                </a:lnTo>
                <a:lnTo>
                  <a:pt x="11797023" y="2326489"/>
                </a:lnTo>
                <a:close/>
                <a:moveTo>
                  <a:pt x="11389809" y="2326485"/>
                </a:moveTo>
                <a:lnTo>
                  <a:pt x="11389839" y="2326485"/>
                </a:lnTo>
                <a:lnTo>
                  <a:pt x="11389824" y="2326489"/>
                </a:lnTo>
                <a:close/>
                <a:moveTo>
                  <a:pt x="10982639" y="2326485"/>
                </a:moveTo>
                <a:lnTo>
                  <a:pt x="10982669" y="2326485"/>
                </a:lnTo>
                <a:lnTo>
                  <a:pt x="10982654" y="2326489"/>
                </a:lnTo>
                <a:close/>
                <a:moveTo>
                  <a:pt x="11924752" y="2306616"/>
                </a:moveTo>
                <a:lnTo>
                  <a:pt x="11839021" y="2356109"/>
                </a:lnTo>
                <a:cubicBezTo>
                  <a:pt x="11840697" y="2360777"/>
                  <a:pt x="11841655" y="2365835"/>
                  <a:pt x="11841655" y="2371101"/>
                </a:cubicBezTo>
                <a:cubicBezTo>
                  <a:pt x="11841655" y="2393005"/>
                  <a:pt x="11825855" y="2411199"/>
                  <a:pt x="11805028" y="2414969"/>
                </a:cubicBezTo>
                <a:lnTo>
                  <a:pt x="11805028" y="2513956"/>
                </a:lnTo>
                <a:cubicBezTo>
                  <a:pt x="11875528" y="2468054"/>
                  <a:pt x="11920234" y="2390641"/>
                  <a:pt x="11924752" y="2306616"/>
                </a:cubicBezTo>
                <a:close/>
                <a:moveTo>
                  <a:pt x="11669295" y="2306616"/>
                </a:moveTo>
                <a:cubicBezTo>
                  <a:pt x="11673813" y="2390611"/>
                  <a:pt x="11718519" y="2468024"/>
                  <a:pt x="11789019" y="2513956"/>
                </a:cubicBezTo>
                <a:lnTo>
                  <a:pt x="11789019" y="2414969"/>
                </a:lnTo>
                <a:cubicBezTo>
                  <a:pt x="11768192" y="2411199"/>
                  <a:pt x="11752392" y="2393005"/>
                  <a:pt x="11752392" y="2371101"/>
                </a:cubicBezTo>
                <a:cubicBezTo>
                  <a:pt x="11752392" y="2365835"/>
                  <a:pt x="11753350" y="2360807"/>
                  <a:pt x="11755025" y="2356109"/>
                </a:cubicBezTo>
                <a:close/>
                <a:moveTo>
                  <a:pt x="11517552" y="2306616"/>
                </a:moveTo>
                <a:lnTo>
                  <a:pt x="11431821" y="2356109"/>
                </a:lnTo>
                <a:cubicBezTo>
                  <a:pt x="11433497" y="2360777"/>
                  <a:pt x="11434455" y="2365835"/>
                  <a:pt x="11434455" y="2371101"/>
                </a:cubicBezTo>
                <a:cubicBezTo>
                  <a:pt x="11434455" y="2393005"/>
                  <a:pt x="11418655" y="2411199"/>
                  <a:pt x="11397828" y="2414969"/>
                </a:cubicBezTo>
                <a:lnTo>
                  <a:pt x="11397828" y="2513956"/>
                </a:lnTo>
                <a:cubicBezTo>
                  <a:pt x="11468328" y="2468054"/>
                  <a:pt x="11513034" y="2390641"/>
                  <a:pt x="11517552" y="2306616"/>
                </a:cubicBezTo>
                <a:close/>
                <a:moveTo>
                  <a:pt x="11262125" y="2306616"/>
                </a:moveTo>
                <a:cubicBezTo>
                  <a:pt x="11266643" y="2390611"/>
                  <a:pt x="11311349" y="2468024"/>
                  <a:pt x="11381849" y="2513956"/>
                </a:cubicBezTo>
                <a:lnTo>
                  <a:pt x="11381849" y="2414969"/>
                </a:lnTo>
                <a:cubicBezTo>
                  <a:pt x="11361022" y="2411199"/>
                  <a:pt x="11345222" y="2393005"/>
                  <a:pt x="11345222" y="2371101"/>
                </a:cubicBezTo>
                <a:cubicBezTo>
                  <a:pt x="11345222" y="2365835"/>
                  <a:pt x="11346180" y="2360807"/>
                  <a:pt x="11347856" y="2356109"/>
                </a:cubicBezTo>
                <a:close/>
                <a:moveTo>
                  <a:pt x="11110382" y="2306616"/>
                </a:moveTo>
                <a:lnTo>
                  <a:pt x="11024652" y="2356109"/>
                </a:lnTo>
                <a:cubicBezTo>
                  <a:pt x="11026327" y="2360777"/>
                  <a:pt x="11027285" y="2365835"/>
                  <a:pt x="11027285" y="2371101"/>
                </a:cubicBezTo>
                <a:cubicBezTo>
                  <a:pt x="11027285" y="2393005"/>
                  <a:pt x="11011485" y="2411199"/>
                  <a:pt x="10990658" y="2414969"/>
                </a:cubicBezTo>
                <a:lnTo>
                  <a:pt x="10990658" y="2513956"/>
                </a:lnTo>
                <a:cubicBezTo>
                  <a:pt x="11061158" y="2468054"/>
                  <a:pt x="11105864" y="2390641"/>
                  <a:pt x="11110382" y="2306616"/>
                </a:cubicBezTo>
                <a:close/>
                <a:moveTo>
                  <a:pt x="10854925" y="2306616"/>
                </a:moveTo>
                <a:cubicBezTo>
                  <a:pt x="10859444" y="2390611"/>
                  <a:pt x="10904149" y="2468024"/>
                  <a:pt x="10974649" y="2513956"/>
                </a:cubicBezTo>
                <a:lnTo>
                  <a:pt x="10974649" y="2414969"/>
                </a:lnTo>
                <a:cubicBezTo>
                  <a:pt x="10953822" y="2411199"/>
                  <a:pt x="10938022" y="2393005"/>
                  <a:pt x="10938022" y="2371101"/>
                </a:cubicBezTo>
                <a:cubicBezTo>
                  <a:pt x="10938022" y="2365835"/>
                  <a:pt x="10938980" y="2360807"/>
                  <a:pt x="10940656" y="2356109"/>
                </a:cubicBezTo>
                <a:close/>
                <a:moveTo>
                  <a:pt x="10703182" y="2306586"/>
                </a:moveTo>
                <a:lnTo>
                  <a:pt x="10617452" y="2356079"/>
                </a:lnTo>
                <a:cubicBezTo>
                  <a:pt x="10619127" y="2360748"/>
                  <a:pt x="10620085" y="2365805"/>
                  <a:pt x="10620085" y="2371071"/>
                </a:cubicBezTo>
                <a:cubicBezTo>
                  <a:pt x="10620085" y="2392975"/>
                  <a:pt x="10604286" y="2411169"/>
                  <a:pt x="10583458" y="2414939"/>
                </a:cubicBezTo>
                <a:lnTo>
                  <a:pt x="10583458" y="2513926"/>
                </a:lnTo>
                <a:cubicBezTo>
                  <a:pt x="10653958" y="2468024"/>
                  <a:pt x="10698664" y="2390611"/>
                  <a:pt x="10703182" y="2306586"/>
                </a:cubicBezTo>
                <a:close/>
                <a:moveTo>
                  <a:pt x="10447755" y="2306586"/>
                </a:moveTo>
                <a:cubicBezTo>
                  <a:pt x="10452274" y="2390581"/>
                  <a:pt x="10496979" y="2467994"/>
                  <a:pt x="10567479" y="2513926"/>
                </a:cubicBezTo>
                <a:lnTo>
                  <a:pt x="10567479" y="2414939"/>
                </a:lnTo>
                <a:cubicBezTo>
                  <a:pt x="10546653" y="2411169"/>
                  <a:pt x="10530853" y="2392975"/>
                  <a:pt x="10530853" y="2371071"/>
                </a:cubicBezTo>
                <a:cubicBezTo>
                  <a:pt x="10530853" y="2365805"/>
                  <a:pt x="10531810" y="2360777"/>
                  <a:pt x="10533486" y="2356079"/>
                </a:cubicBezTo>
                <a:close/>
                <a:moveTo>
                  <a:pt x="10296013" y="2306586"/>
                </a:moveTo>
                <a:lnTo>
                  <a:pt x="10210282" y="2356079"/>
                </a:lnTo>
                <a:cubicBezTo>
                  <a:pt x="10211957" y="2360748"/>
                  <a:pt x="10212915" y="2365805"/>
                  <a:pt x="10212915" y="2371071"/>
                </a:cubicBezTo>
                <a:cubicBezTo>
                  <a:pt x="10212915" y="2392975"/>
                  <a:pt x="10197115" y="2411169"/>
                  <a:pt x="10176289" y="2414939"/>
                </a:cubicBezTo>
                <a:lnTo>
                  <a:pt x="10176289" y="2513926"/>
                </a:lnTo>
                <a:cubicBezTo>
                  <a:pt x="10246788" y="2468024"/>
                  <a:pt x="10291494" y="2390611"/>
                  <a:pt x="10296013" y="2306586"/>
                </a:cubicBezTo>
                <a:close/>
                <a:moveTo>
                  <a:pt x="10040585" y="2306586"/>
                </a:moveTo>
                <a:cubicBezTo>
                  <a:pt x="10045104" y="2390581"/>
                  <a:pt x="10089809" y="2467994"/>
                  <a:pt x="10160309" y="2513926"/>
                </a:cubicBezTo>
                <a:lnTo>
                  <a:pt x="10160309" y="2414939"/>
                </a:lnTo>
                <a:cubicBezTo>
                  <a:pt x="10139483" y="2411169"/>
                  <a:pt x="10123683" y="2392975"/>
                  <a:pt x="10123683" y="2371071"/>
                </a:cubicBezTo>
                <a:cubicBezTo>
                  <a:pt x="10123683" y="2365805"/>
                  <a:pt x="10124641" y="2360777"/>
                  <a:pt x="10126317" y="2356079"/>
                </a:cubicBezTo>
                <a:close/>
                <a:moveTo>
                  <a:pt x="9888813" y="2306586"/>
                </a:moveTo>
                <a:lnTo>
                  <a:pt x="9803082" y="2356079"/>
                </a:lnTo>
                <a:cubicBezTo>
                  <a:pt x="9804757" y="2360748"/>
                  <a:pt x="9805715" y="2365805"/>
                  <a:pt x="9805715" y="2371071"/>
                </a:cubicBezTo>
                <a:cubicBezTo>
                  <a:pt x="9805715" y="2392975"/>
                  <a:pt x="9789915" y="2411169"/>
                  <a:pt x="9769089" y="2414939"/>
                </a:cubicBezTo>
                <a:lnTo>
                  <a:pt x="9769089" y="2513926"/>
                </a:lnTo>
                <a:cubicBezTo>
                  <a:pt x="9839589" y="2468024"/>
                  <a:pt x="9884294" y="2390611"/>
                  <a:pt x="9888813" y="2306586"/>
                </a:cubicBezTo>
                <a:close/>
                <a:moveTo>
                  <a:pt x="9633415" y="2306586"/>
                </a:moveTo>
                <a:cubicBezTo>
                  <a:pt x="9637934" y="2390581"/>
                  <a:pt x="9682640" y="2467994"/>
                  <a:pt x="9753139" y="2513926"/>
                </a:cubicBezTo>
                <a:lnTo>
                  <a:pt x="9753139" y="2414939"/>
                </a:lnTo>
                <a:cubicBezTo>
                  <a:pt x="9732313" y="2411169"/>
                  <a:pt x="9716513" y="2392975"/>
                  <a:pt x="9716513" y="2371071"/>
                </a:cubicBezTo>
                <a:cubicBezTo>
                  <a:pt x="9716513" y="2365805"/>
                  <a:pt x="9717471" y="2360777"/>
                  <a:pt x="9719146" y="2356079"/>
                </a:cubicBezTo>
                <a:close/>
                <a:moveTo>
                  <a:pt x="9481643" y="2306586"/>
                </a:moveTo>
                <a:lnTo>
                  <a:pt x="9395912" y="2356079"/>
                </a:lnTo>
                <a:cubicBezTo>
                  <a:pt x="9397588" y="2360748"/>
                  <a:pt x="9398545" y="2365805"/>
                  <a:pt x="9398545" y="2371071"/>
                </a:cubicBezTo>
                <a:cubicBezTo>
                  <a:pt x="9398545" y="2392975"/>
                  <a:pt x="9382745" y="2411169"/>
                  <a:pt x="9361919" y="2414939"/>
                </a:cubicBezTo>
                <a:lnTo>
                  <a:pt x="9361919" y="2513926"/>
                </a:lnTo>
                <a:cubicBezTo>
                  <a:pt x="9432419" y="2468024"/>
                  <a:pt x="9477124" y="2390611"/>
                  <a:pt x="9481643" y="2306586"/>
                </a:cubicBezTo>
                <a:close/>
                <a:moveTo>
                  <a:pt x="9226216" y="2306586"/>
                </a:moveTo>
                <a:cubicBezTo>
                  <a:pt x="9230734" y="2390581"/>
                  <a:pt x="9275440" y="2467994"/>
                  <a:pt x="9345940" y="2513926"/>
                </a:cubicBezTo>
                <a:lnTo>
                  <a:pt x="9345940" y="2414939"/>
                </a:lnTo>
                <a:cubicBezTo>
                  <a:pt x="9325113" y="2411169"/>
                  <a:pt x="9309314" y="2392975"/>
                  <a:pt x="9309314" y="2371071"/>
                </a:cubicBezTo>
                <a:cubicBezTo>
                  <a:pt x="9309314" y="2365805"/>
                  <a:pt x="9310271" y="2360777"/>
                  <a:pt x="9311946" y="2356079"/>
                </a:cubicBezTo>
                <a:close/>
                <a:moveTo>
                  <a:pt x="9074473" y="2306586"/>
                </a:moveTo>
                <a:lnTo>
                  <a:pt x="8988742" y="2356079"/>
                </a:lnTo>
                <a:cubicBezTo>
                  <a:pt x="8990418" y="2360748"/>
                  <a:pt x="8991376" y="2365805"/>
                  <a:pt x="8991376" y="2371071"/>
                </a:cubicBezTo>
                <a:cubicBezTo>
                  <a:pt x="8991376" y="2392975"/>
                  <a:pt x="8975576" y="2411169"/>
                  <a:pt x="8954749" y="2414939"/>
                </a:cubicBezTo>
                <a:lnTo>
                  <a:pt x="8954749" y="2513926"/>
                </a:lnTo>
                <a:cubicBezTo>
                  <a:pt x="9025249" y="2468024"/>
                  <a:pt x="9069955" y="2390611"/>
                  <a:pt x="9074473" y="2306586"/>
                </a:cubicBezTo>
                <a:close/>
                <a:moveTo>
                  <a:pt x="8819046" y="2306586"/>
                </a:moveTo>
                <a:cubicBezTo>
                  <a:pt x="8823564" y="2390581"/>
                  <a:pt x="8868270" y="2467994"/>
                  <a:pt x="8938770" y="2513926"/>
                </a:cubicBezTo>
                <a:lnTo>
                  <a:pt x="8938770" y="2414939"/>
                </a:lnTo>
                <a:cubicBezTo>
                  <a:pt x="8917943" y="2411169"/>
                  <a:pt x="8902143" y="2392975"/>
                  <a:pt x="8902143" y="2371071"/>
                </a:cubicBezTo>
                <a:cubicBezTo>
                  <a:pt x="8902143" y="2365805"/>
                  <a:pt x="8903101" y="2360777"/>
                  <a:pt x="8904776" y="2356079"/>
                </a:cubicBezTo>
                <a:close/>
                <a:moveTo>
                  <a:pt x="8667273" y="2306586"/>
                </a:moveTo>
                <a:lnTo>
                  <a:pt x="8581542" y="2356079"/>
                </a:lnTo>
                <a:cubicBezTo>
                  <a:pt x="8583218" y="2360748"/>
                  <a:pt x="8584176" y="2365805"/>
                  <a:pt x="8584176" y="2371071"/>
                </a:cubicBezTo>
                <a:cubicBezTo>
                  <a:pt x="8584176" y="2392975"/>
                  <a:pt x="8568376" y="2411169"/>
                  <a:pt x="8547549" y="2414939"/>
                </a:cubicBezTo>
                <a:lnTo>
                  <a:pt x="8547549" y="2513926"/>
                </a:lnTo>
                <a:cubicBezTo>
                  <a:pt x="8618049" y="2468024"/>
                  <a:pt x="8662755" y="2390611"/>
                  <a:pt x="8667273" y="2306586"/>
                </a:cubicBezTo>
                <a:close/>
                <a:moveTo>
                  <a:pt x="8411846" y="2306586"/>
                </a:moveTo>
                <a:cubicBezTo>
                  <a:pt x="8416364" y="2390581"/>
                  <a:pt x="8461070" y="2467994"/>
                  <a:pt x="8531570" y="2513926"/>
                </a:cubicBezTo>
                <a:lnTo>
                  <a:pt x="8531570" y="2414939"/>
                </a:lnTo>
                <a:cubicBezTo>
                  <a:pt x="8510743" y="2411169"/>
                  <a:pt x="8494943" y="2392975"/>
                  <a:pt x="8494943" y="2371071"/>
                </a:cubicBezTo>
                <a:cubicBezTo>
                  <a:pt x="8494943" y="2365805"/>
                  <a:pt x="8495901" y="2360777"/>
                  <a:pt x="8497577" y="2356079"/>
                </a:cubicBezTo>
                <a:close/>
                <a:moveTo>
                  <a:pt x="8260103" y="2306586"/>
                </a:moveTo>
                <a:lnTo>
                  <a:pt x="8174373" y="2356079"/>
                </a:lnTo>
                <a:cubicBezTo>
                  <a:pt x="8176049" y="2360748"/>
                  <a:pt x="8177006" y="2365805"/>
                  <a:pt x="8177006" y="2371071"/>
                </a:cubicBezTo>
                <a:cubicBezTo>
                  <a:pt x="8177006" y="2392975"/>
                  <a:pt x="8161206" y="2411169"/>
                  <a:pt x="8140379" y="2414939"/>
                </a:cubicBezTo>
                <a:lnTo>
                  <a:pt x="8140379" y="2513926"/>
                </a:lnTo>
                <a:cubicBezTo>
                  <a:pt x="8210879" y="2468024"/>
                  <a:pt x="8255585" y="2390611"/>
                  <a:pt x="8260103" y="2306586"/>
                </a:cubicBezTo>
                <a:close/>
                <a:moveTo>
                  <a:pt x="8004677" y="2306586"/>
                </a:moveTo>
                <a:cubicBezTo>
                  <a:pt x="8009195" y="2390581"/>
                  <a:pt x="8053901" y="2467994"/>
                  <a:pt x="8124400" y="2513926"/>
                </a:cubicBezTo>
                <a:lnTo>
                  <a:pt x="8124400" y="2414939"/>
                </a:lnTo>
                <a:cubicBezTo>
                  <a:pt x="8103573" y="2411169"/>
                  <a:pt x="8087774" y="2392975"/>
                  <a:pt x="8087774" y="2371071"/>
                </a:cubicBezTo>
                <a:cubicBezTo>
                  <a:pt x="8087774" y="2365805"/>
                  <a:pt x="8088731" y="2360777"/>
                  <a:pt x="8090407" y="2356079"/>
                </a:cubicBezTo>
                <a:close/>
                <a:moveTo>
                  <a:pt x="7852904" y="2306586"/>
                </a:moveTo>
                <a:lnTo>
                  <a:pt x="7767173" y="2356079"/>
                </a:lnTo>
                <a:cubicBezTo>
                  <a:pt x="7768849" y="2360748"/>
                  <a:pt x="7769807" y="2365805"/>
                  <a:pt x="7769807" y="2371071"/>
                </a:cubicBezTo>
                <a:cubicBezTo>
                  <a:pt x="7769807" y="2392975"/>
                  <a:pt x="7754007" y="2411169"/>
                  <a:pt x="7733180" y="2414939"/>
                </a:cubicBezTo>
                <a:lnTo>
                  <a:pt x="7733180" y="2513926"/>
                </a:lnTo>
                <a:cubicBezTo>
                  <a:pt x="7803679" y="2468024"/>
                  <a:pt x="7848386" y="2390611"/>
                  <a:pt x="7852904" y="2306586"/>
                </a:cubicBezTo>
                <a:close/>
                <a:moveTo>
                  <a:pt x="7597476" y="2306586"/>
                </a:moveTo>
                <a:cubicBezTo>
                  <a:pt x="7601995" y="2390581"/>
                  <a:pt x="7646701" y="2467994"/>
                  <a:pt x="7717201" y="2513926"/>
                </a:cubicBezTo>
                <a:lnTo>
                  <a:pt x="7717201" y="2414939"/>
                </a:lnTo>
                <a:cubicBezTo>
                  <a:pt x="7696374" y="2411169"/>
                  <a:pt x="7680574" y="2392975"/>
                  <a:pt x="7680574" y="2371071"/>
                </a:cubicBezTo>
                <a:cubicBezTo>
                  <a:pt x="7680574" y="2365805"/>
                  <a:pt x="7681532" y="2360777"/>
                  <a:pt x="7683207" y="2356079"/>
                </a:cubicBezTo>
                <a:close/>
                <a:moveTo>
                  <a:pt x="7445734" y="2306586"/>
                </a:moveTo>
                <a:lnTo>
                  <a:pt x="7360003" y="2356079"/>
                </a:lnTo>
                <a:cubicBezTo>
                  <a:pt x="7361679" y="2360748"/>
                  <a:pt x="7362636" y="2365805"/>
                  <a:pt x="7362636" y="2371071"/>
                </a:cubicBezTo>
                <a:cubicBezTo>
                  <a:pt x="7362636" y="2392975"/>
                  <a:pt x="7346837" y="2411169"/>
                  <a:pt x="7326010" y="2414939"/>
                </a:cubicBezTo>
                <a:lnTo>
                  <a:pt x="7326010" y="2513926"/>
                </a:lnTo>
                <a:cubicBezTo>
                  <a:pt x="7396510" y="2468024"/>
                  <a:pt x="7441216" y="2390611"/>
                  <a:pt x="7445734" y="2306586"/>
                </a:cubicBezTo>
                <a:close/>
                <a:moveTo>
                  <a:pt x="7190306" y="2306586"/>
                </a:moveTo>
                <a:cubicBezTo>
                  <a:pt x="7194825" y="2390581"/>
                  <a:pt x="7239530" y="2467994"/>
                  <a:pt x="7310031" y="2513926"/>
                </a:cubicBezTo>
                <a:lnTo>
                  <a:pt x="7310031" y="2414939"/>
                </a:lnTo>
                <a:cubicBezTo>
                  <a:pt x="7289204" y="2411169"/>
                  <a:pt x="7273404" y="2392975"/>
                  <a:pt x="7273404" y="2371071"/>
                </a:cubicBezTo>
                <a:cubicBezTo>
                  <a:pt x="7273404" y="2365805"/>
                  <a:pt x="7274362" y="2360777"/>
                  <a:pt x="7276038" y="2356079"/>
                </a:cubicBezTo>
                <a:close/>
                <a:moveTo>
                  <a:pt x="7038534" y="2306586"/>
                </a:moveTo>
                <a:lnTo>
                  <a:pt x="6952803" y="2356079"/>
                </a:lnTo>
                <a:cubicBezTo>
                  <a:pt x="6954479" y="2360748"/>
                  <a:pt x="6955436" y="2365805"/>
                  <a:pt x="6955436" y="2371071"/>
                </a:cubicBezTo>
                <a:cubicBezTo>
                  <a:pt x="6955436" y="2392975"/>
                  <a:pt x="6939637" y="2411169"/>
                  <a:pt x="6918810" y="2414939"/>
                </a:cubicBezTo>
                <a:lnTo>
                  <a:pt x="6918810" y="2513926"/>
                </a:lnTo>
                <a:cubicBezTo>
                  <a:pt x="6989310" y="2468024"/>
                  <a:pt x="7034016" y="2390611"/>
                  <a:pt x="7038534" y="2306586"/>
                </a:cubicBezTo>
                <a:close/>
                <a:moveTo>
                  <a:pt x="6783107" y="2306586"/>
                </a:moveTo>
                <a:cubicBezTo>
                  <a:pt x="6787625" y="2390581"/>
                  <a:pt x="6832331" y="2467994"/>
                  <a:pt x="6902831" y="2513926"/>
                </a:cubicBezTo>
                <a:lnTo>
                  <a:pt x="6902831" y="2414939"/>
                </a:lnTo>
                <a:cubicBezTo>
                  <a:pt x="6882004" y="2411169"/>
                  <a:pt x="6866204" y="2392975"/>
                  <a:pt x="6866204" y="2371071"/>
                </a:cubicBezTo>
                <a:cubicBezTo>
                  <a:pt x="6866204" y="2365805"/>
                  <a:pt x="6867162" y="2360777"/>
                  <a:pt x="6868838" y="2356079"/>
                </a:cubicBezTo>
                <a:close/>
                <a:moveTo>
                  <a:pt x="6631364" y="2306586"/>
                </a:moveTo>
                <a:lnTo>
                  <a:pt x="6545633" y="2356079"/>
                </a:lnTo>
                <a:cubicBezTo>
                  <a:pt x="6547309" y="2360748"/>
                  <a:pt x="6548266" y="2365805"/>
                  <a:pt x="6548266" y="2371071"/>
                </a:cubicBezTo>
                <a:cubicBezTo>
                  <a:pt x="6548266" y="2392975"/>
                  <a:pt x="6532467" y="2411169"/>
                  <a:pt x="6511640" y="2414939"/>
                </a:cubicBezTo>
                <a:lnTo>
                  <a:pt x="6511640" y="2513926"/>
                </a:lnTo>
                <a:cubicBezTo>
                  <a:pt x="6582140" y="2468024"/>
                  <a:pt x="6626846" y="2390611"/>
                  <a:pt x="6631364" y="2306586"/>
                </a:cubicBezTo>
                <a:close/>
                <a:moveTo>
                  <a:pt x="6375937" y="2306586"/>
                </a:moveTo>
                <a:cubicBezTo>
                  <a:pt x="6380455" y="2390581"/>
                  <a:pt x="6425161" y="2467994"/>
                  <a:pt x="6495661" y="2513926"/>
                </a:cubicBezTo>
                <a:lnTo>
                  <a:pt x="6495661" y="2414939"/>
                </a:lnTo>
                <a:cubicBezTo>
                  <a:pt x="6474835" y="2411169"/>
                  <a:pt x="6459035" y="2392975"/>
                  <a:pt x="6459035" y="2371071"/>
                </a:cubicBezTo>
                <a:cubicBezTo>
                  <a:pt x="6459035" y="2365805"/>
                  <a:pt x="6459992" y="2360777"/>
                  <a:pt x="6461668" y="2356079"/>
                </a:cubicBezTo>
                <a:close/>
                <a:moveTo>
                  <a:pt x="6224165" y="2306586"/>
                </a:moveTo>
                <a:lnTo>
                  <a:pt x="6138433" y="2356079"/>
                </a:lnTo>
                <a:cubicBezTo>
                  <a:pt x="6140109" y="2360748"/>
                  <a:pt x="6141067" y="2365805"/>
                  <a:pt x="6141067" y="2371071"/>
                </a:cubicBezTo>
                <a:cubicBezTo>
                  <a:pt x="6141067" y="2392975"/>
                  <a:pt x="6125267" y="2411169"/>
                  <a:pt x="6104441" y="2414939"/>
                </a:cubicBezTo>
                <a:lnTo>
                  <a:pt x="6104441" y="2513926"/>
                </a:lnTo>
                <a:cubicBezTo>
                  <a:pt x="6174940" y="2468024"/>
                  <a:pt x="6219646" y="2390611"/>
                  <a:pt x="6224165" y="2306586"/>
                </a:cubicBezTo>
                <a:close/>
                <a:moveTo>
                  <a:pt x="5968767" y="2306586"/>
                </a:moveTo>
                <a:cubicBezTo>
                  <a:pt x="5973285" y="2390581"/>
                  <a:pt x="6017991" y="2467994"/>
                  <a:pt x="6088491" y="2513926"/>
                </a:cubicBezTo>
                <a:lnTo>
                  <a:pt x="6088491" y="2414939"/>
                </a:lnTo>
                <a:cubicBezTo>
                  <a:pt x="6067665" y="2411169"/>
                  <a:pt x="6051865" y="2392975"/>
                  <a:pt x="6051865" y="2371071"/>
                </a:cubicBezTo>
                <a:cubicBezTo>
                  <a:pt x="6051865" y="2365805"/>
                  <a:pt x="6052822" y="2360777"/>
                  <a:pt x="6054498" y="2356079"/>
                </a:cubicBezTo>
                <a:close/>
                <a:moveTo>
                  <a:pt x="5816995" y="2306586"/>
                </a:moveTo>
                <a:lnTo>
                  <a:pt x="5731264" y="2356079"/>
                </a:lnTo>
                <a:cubicBezTo>
                  <a:pt x="5732941" y="2360748"/>
                  <a:pt x="5733897" y="2365805"/>
                  <a:pt x="5733897" y="2371071"/>
                </a:cubicBezTo>
                <a:cubicBezTo>
                  <a:pt x="5733897" y="2392975"/>
                  <a:pt x="5718097" y="2411169"/>
                  <a:pt x="5697271" y="2414939"/>
                </a:cubicBezTo>
                <a:lnTo>
                  <a:pt x="5697271" y="2513926"/>
                </a:lnTo>
                <a:cubicBezTo>
                  <a:pt x="5767771" y="2468024"/>
                  <a:pt x="5812477" y="2390611"/>
                  <a:pt x="5816995" y="2306586"/>
                </a:cubicBezTo>
                <a:close/>
                <a:moveTo>
                  <a:pt x="5561568" y="2306586"/>
                </a:moveTo>
                <a:cubicBezTo>
                  <a:pt x="5566086" y="2390581"/>
                  <a:pt x="5610792" y="2467994"/>
                  <a:pt x="5681292" y="2513926"/>
                </a:cubicBezTo>
                <a:lnTo>
                  <a:pt x="5681292" y="2414939"/>
                </a:lnTo>
                <a:cubicBezTo>
                  <a:pt x="5660464" y="2411169"/>
                  <a:pt x="5644666" y="2392975"/>
                  <a:pt x="5644666" y="2371071"/>
                </a:cubicBezTo>
                <a:cubicBezTo>
                  <a:pt x="5644666" y="2365805"/>
                  <a:pt x="5645622" y="2360777"/>
                  <a:pt x="5647298" y="2356079"/>
                </a:cubicBezTo>
                <a:close/>
                <a:moveTo>
                  <a:pt x="5409826" y="2306586"/>
                </a:moveTo>
                <a:lnTo>
                  <a:pt x="5324094" y="2356079"/>
                </a:lnTo>
                <a:cubicBezTo>
                  <a:pt x="5325770" y="2360748"/>
                  <a:pt x="5326727" y="2365805"/>
                  <a:pt x="5326727" y="2371071"/>
                </a:cubicBezTo>
                <a:cubicBezTo>
                  <a:pt x="5326727" y="2392975"/>
                  <a:pt x="5310927" y="2411169"/>
                  <a:pt x="5290102" y="2414939"/>
                </a:cubicBezTo>
                <a:lnTo>
                  <a:pt x="5290102" y="2513926"/>
                </a:lnTo>
                <a:cubicBezTo>
                  <a:pt x="5360601" y="2468024"/>
                  <a:pt x="5405307" y="2390611"/>
                  <a:pt x="5409826" y="2306586"/>
                </a:cubicBezTo>
                <a:close/>
                <a:moveTo>
                  <a:pt x="5154397" y="2306586"/>
                </a:moveTo>
                <a:cubicBezTo>
                  <a:pt x="5158916" y="2390581"/>
                  <a:pt x="5203622" y="2467994"/>
                  <a:pt x="5274121" y="2513926"/>
                </a:cubicBezTo>
                <a:lnTo>
                  <a:pt x="5274121" y="2414939"/>
                </a:lnTo>
                <a:cubicBezTo>
                  <a:pt x="5253296" y="2411169"/>
                  <a:pt x="5237495" y="2392975"/>
                  <a:pt x="5237495" y="2371071"/>
                </a:cubicBezTo>
                <a:cubicBezTo>
                  <a:pt x="5237495" y="2365805"/>
                  <a:pt x="5238453" y="2360777"/>
                  <a:pt x="5240129" y="2356079"/>
                </a:cubicBezTo>
                <a:close/>
                <a:moveTo>
                  <a:pt x="5002625" y="2306586"/>
                </a:moveTo>
                <a:lnTo>
                  <a:pt x="4916894" y="2356079"/>
                </a:lnTo>
                <a:cubicBezTo>
                  <a:pt x="4918570" y="2360748"/>
                  <a:pt x="4919527" y="2365805"/>
                  <a:pt x="4919527" y="2371071"/>
                </a:cubicBezTo>
                <a:cubicBezTo>
                  <a:pt x="4919527" y="2392975"/>
                  <a:pt x="4903729" y="2411169"/>
                  <a:pt x="4882901" y="2414939"/>
                </a:cubicBezTo>
                <a:lnTo>
                  <a:pt x="4882901" y="2513926"/>
                </a:lnTo>
                <a:cubicBezTo>
                  <a:pt x="4953401" y="2468024"/>
                  <a:pt x="4998106" y="2390611"/>
                  <a:pt x="5002625" y="2306586"/>
                </a:cubicBezTo>
                <a:close/>
                <a:moveTo>
                  <a:pt x="4747197" y="2306586"/>
                </a:moveTo>
                <a:cubicBezTo>
                  <a:pt x="4751716" y="2390581"/>
                  <a:pt x="4796422" y="2467994"/>
                  <a:pt x="4866922" y="2513926"/>
                </a:cubicBezTo>
                <a:lnTo>
                  <a:pt x="4866922" y="2414939"/>
                </a:lnTo>
                <a:cubicBezTo>
                  <a:pt x="4846095" y="2411169"/>
                  <a:pt x="4830295" y="2392975"/>
                  <a:pt x="4830295" y="2371071"/>
                </a:cubicBezTo>
                <a:cubicBezTo>
                  <a:pt x="4830295" y="2365805"/>
                  <a:pt x="4831253" y="2360777"/>
                  <a:pt x="4832929" y="2356079"/>
                </a:cubicBezTo>
                <a:close/>
                <a:moveTo>
                  <a:pt x="4595455" y="2306586"/>
                </a:moveTo>
                <a:lnTo>
                  <a:pt x="4509725" y="2356079"/>
                </a:lnTo>
                <a:cubicBezTo>
                  <a:pt x="4511400" y="2360748"/>
                  <a:pt x="4512357" y="2365805"/>
                  <a:pt x="4512357" y="2371071"/>
                </a:cubicBezTo>
                <a:cubicBezTo>
                  <a:pt x="4512357" y="2392975"/>
                  <a:pt x="4496558" y="2411169"/>
                  <a:pt x="4475731" y="2414939"/>
                </a:cubicBezTo>
                <a:lnTo>
                  <a:pt x="4475731" y="2513926"/>
                </a:lnTo>
                <a:cubicBezTo>
                  <a:pt x="4546231" y="2468024"/>
                  <a:pt x="4590937" y="2390611"/>
                  <a:pt x="4595455" y="2306586"/>
                </a:cubicBezTo>
                <a:close/>
                <a:moveTo>
                  <a:pt x="4340028" y="2306586"/>
                </a:moveTo>
                <a:cubicBezTo>
                  <a:pt x="4344546" y="2390581"/>
                  <a:pt x="4389252" y="2467994"/>
                  <a:pt x="4459752" y="2513926"/>
                </a:cubicBezTo>
                <a:lnTo>
                  <a:pt x="4459752" y="2414939"/>
                </a:lnTo>
                <a:cubicBezTo>
                  <a:pt x="4438925" y="2411169"/>
                  <a:pt x="4423126" y="2392975"/>
                  <a:pt x="4423126" y="2371071"/>
                </a:cubicBezTo>
                <a:cubicBezTo>
                  <a:pt x="4423126" y="2365805"/>
                  <a:pt x="4424084" y="2360777"/>
                  <a:pt x="4425758" y="2356079"/>
                </a:cubicBezTo>
                <a:close/>
                <a:moveTo>
                  <a:pt x="4188255" y="2306586"/>
                </a:moveTo>
                <a:lnTo>
                  <a:pt x="4102524" y="2356079"/>
                </a:lnTo>
                <a:cubicBezTo>
                  <a:pt x="4104200" y="2360748"/>
                  <a:pt x="4105157" y="2365805"/>
                  <a:pt x="4105157" y="2371071"/>
                </a:cubicBezTo>
                <a:cubicBezTo>
                  <a:pt x="4105157" y="2392975"/>
                  <a:pt x="4089358" y="2411169"/>
                  <a:pt x="4068531" y="2414939"/>
                </a:cubicBezTo>
                <a:lnTo>
                  <a:pt x="4068531" y="2513926"/>
                </a:lnTo>
                <a:cubicBezTo>
                  <a:pt x="4139031" y="2468024"/>
                  <a:pt x="4183737" y="2390611"/>
                  <a:pt x="4188255" y="2306586"/>
                </a:cubicBezTo>
                <a:close/>
                <a:moveTo>
                  <a:pt x="3932828" y="2306586"/>
                </a:moveTo>
                <a:cubicBezTo>
                  <a:pt x="3937346" y="2390581"/>
                  <a:pt x="3982052" y="2467994"/>
                  <a:pt x="4052552" y="2513926"/>
                </a:cubicBezTo>
                <a:lnTo>
                  <a:pt x="4052552" y="2414939"/>
                </a:lnTo>
                <a:cubicBezTo>
                  <a:pt x="4031725" y="2411169"/>
                  <a:pt x="4015926" y="2392975"/>
                  <a:pt x="4015926" y="2371071"/>
                </a:cubicBezTo>
                <a:cubicBezTo>
                  <a:pt x="4015926" y="2365805"/>
                  <a:pt x="4016883" y="2360777"/>
                  <a:pt x="4018559" y="2356079"/>
                </a:cubicBezTo>
                <a:close/>
                <a:moveTo>
                  <a:pt x="3781085" y="2306586"/>
                </a:moveTo>
                <a:lnTo>
                  <a:pt x="3695354" y="2356079"/>
                </a:lnTo>
                <a:cubicBezTo>
                  <a:pt x="3697030" y="2360748"/>
                  <a:pt x="3697988" y="2365805"/>
                  <a:pt x="3697988" y="2371071"/>
                </a:cubicBezTo>
                <a:cubicBezTo>
                  <a:pt x="3697988" y="2392975"/>
                  <a:pt x="3682188" y="2411169"/>
                  <a:pt x="3661361" y="2414939"/>
                </a:cubicBezTo>
                <a:lnTo>
                  <a:pt x="3661361" y="2513926"/>
                </a:lnTo>
                <a:cubicBezTo>
                  <a:pt x="3731861" y="2468024"/>
                  <a:pt x="3776567" y="2390611"/>
                  <a:pt x="3781085" y="2306586"/>
                </a:cubicBezTo>
                <a:close/>
                <a:moveTo>
                  <a:pt x="3525658" y="2306586"/>
                </a:moveTo>
                <a:cubicBezTo>
                  <a:pt x="3530176" y="2390581"/>
                  <a:pt x="3574882" y="2467994"/>
                  <a:pt x="3645382" y="2513926"/>
                </a:cubicBezTo>
                <a:lnTo>
                  <a:pt x="3645382" y="2414939"/>
                </a:lnTo>
                <a:cubicBezTo>
                  <a:pt x="3624555" y="2411169"/>
                  <a:pt x="3608756" y="2392975"/>
                  <a:pt x="3608756" y="2371071"/>
                </a:cubicBezTo>
                <a:cubicBezTo>
                  <a:pt x="3608756" y="2365805"/>
                  <a:pt x="3609713" y="2360777"/>
                  <a:pt x="3611389" y="2356079"/>
                </a:cubicBezTo>
                <a:close/>
                <a:moveTo>
                  <a:pt x="3373886" y="2306586"/>
                </a:moveTo>
                <a:lnTo>
                  <a:pt x="3288155" y="2356079"/>
                </a:lnTo>
                <a:cubicBezTo>
                  <a:pt x="3289830" y="2360748"/>
                  <a:pt x="3290788" y="2365805"/>
                  <a:pt x="3290788" y="2371071"/>
                </a:cubicBezTo>
                <a:cubicBezTo>
                  <a:pt x="3290788" y="2392975"/>
                  <a:pt x="3274988" y="2411169"/>
                  <a:pt x="3254161" y="2414939"/>
                </a:cubicBezTo>
                <a:lnTo>
                  <a:pt x="3254161" y="2513926"/>
                </a:lnTo>
                <a:cubicBezTo>
                  <a:pt x="3324661" y="2468024"/>
                  <a:pt x="3369367" y="2390611"/>
                  <a:pt x="3373886" y="2306586"/>
                </a:cubicBezTo>
                <a:close/>
                <a:moveTo>
                  <a:pt x="3118458" y="2306586"/>
                </a:moveTo>
                <a:cubicBezTo>
                  <a:pt x="3122976" y="2390581"/>
                  <a:pt x="3167682" y="2467994"/>
                  <a:pt x="3238182" y="2513926"/>
                </a:cubicBezTo>
                <a:lnTo>
                  <a:pt x="3238182" y="2414939"/>
                </a:lnTo>
                <a:cubicBezTo>
                  <a:pt x="3217355" y="2411169"/>
                  <a:pt x="3201556" y="2392975"/>
                  <a:pt x="3201556" y="2371071"/>
                </a:cubicBezTo>
                <a:cubicBezTo>
                  <a:pt x="3201556" y="2365805"/>
                  <a:pt x="3202513" y="2360777"/>
                  <a:pt x="3204189" y="2356079"/>
                </a:cubicBezTo>
                <a:close/>
                <a:moveTo>
                  <a:pt x="2966716" y="2306586"/>
                </a:moveTo>
                <a:lnTo>
                  <a:pt x="2880985" y="2356079"/>
                </a:lnTo>
                <a:cubicBezTo>
                  <a:pt x="2882660" y="2360748"/>
                  <a:pt x="2883618" y="2365805"/>
                  <a:pt x="2883618" y="2371071"/>
                </a:cubicBezTo>
                <a:cubicBezTo>
                  <a:pt x="2883618" y="2392975"/>
                  <a:pt x="2867818" y="2411169"/>
                  <a:pt x="2846991" y="2414939"/>
                </a:cubicBezTo>
                <a:lnTo>
                  <a:pt x="2846991" y="2513926"/>
                </a:lnTo>
                <a:cubicBezTo>
                  <a:pt x="2917491" y="2468024"/>
                  <a:pt x="2962197" y="2390611"/>
                  <a:pt x="2966716" y="2306586"/>
                </a:cubicBezTo>
                <a:close/>
                <a:moveTo>
                  <a:pt x="2711288" y="2306586"/>
                </a:moveTo>
                <a:cubicBezTo>
                  <a:pt x="2715807" y="2390581"/>
                  <a:pt x="2760512" y="2467994"/>
                  <a:pt x="2831012" y="2513926"/>
                </a:cubicBezTo>
                <a:lnTo>
                  <a:pt x="2831012" y="2414939"/>
                </a:lnTo>
                <a:cubicBezTo>
                  <a:pt x="2810186" y="2411169"/>
                  <a:pt x="2794386" y="2392975"/>
                  <a:pt x="2794386" y="2371071"/>
                </a:cubicBezTo>
                <a:cubicBezTo>
                  <a:pt x="2794386" y="2365805"/>
                  <a:pt x="2795343" y="2360777"/>
                  <a:pt x="2797019" y="2356079"/>
                </a:cubicBezTo>
                <a:close/>
                <a:moveTo>
                  <a:pt x="2559516" y="2306586"/>
                </a:moveTo>
                <a:lnTo>
                  <a:pt x="2473785" y="2356079"/>
                </a:lnTo>
                <a:cubicBezTo>
                  <a:pt x="2475461" y="2360748"/>
                  <a:pt x="2476418" y="2365805"/>
                  <a:pt x="2476418" y="2371071"/>
                </a:cubicBezTo>
                <a:cubicBezTo>
                  <a:pt x="2476418" y="2392975"/>
                  <a:pt x="2460618" y="2411169"/>
                  <a:pt x="2439792" y="2414939"/>
                </a:cubicBezTo>
                <a:lnTo>
                  <a:pt x="2439792" y="2513926"/>
                </a:lnTo>
                <a:cubicBezTo>
                  <a:pt x="2510292" y="2468024"/>
                  <a:pt x="2554997" y="2390611"/>
                  <a:pt x="2559516" y="2306586"/>
                </a:cubicBezTo>
                <a:close/>
                <a:moveTo>
                  <a:pt x="2304118" y="2306586"/>
                </a:moveTo>
                <a:cubicBezTo>
                  <a:pt x="2308637" y="2390581"/>
                  <a:pt x="2353343" y="2467994"/>
                  <a:pt x="2423842" y="2513926"/>
                </a:cubicBezTo>
                <a:lnTo>
                  <a:pt x="2423842" y="2414939"/>
                </a:lnTo>
                <a:cubicBezTo>
                  <a:pt x="2403016" y="2411169"/>
                  <a:pt x="2387216" y="2392975"/>
                  <a:pt x="2387216" y="2371071"/>
                </a:cubicBezTo>
                <a:cubicBezTo>
                  <a:pt x="2387216" y="2365805"/>
                  <a:pt x="2388174" y="2360777"/>
                  <a:pt x="2389849" y="2356079"/>
                </a:cubicBezTo>
                <a:close/>
                <a:moveTo>
                  <a:pt x="2152346" y="2306586"/>
                </a:moveTo>
                <a:lnTo>
                  <a:pt x="2066615" y="2356079"/>
                </a:lnTo>
                <a:cubicBezTo>
                  <a:pt x="2068291" y="2360748"/>
                  <a:pt x="2069248" y="2365805"/>
                  <a:pt x="2069248" y="2371071"/>
                </a:cubicBezTo>
                <a:cubicBezTo>
                  <a:pt x="2069248" y="2392975"/>
                  <a:pt x="2053449" y="2411169"/>
                  <a:pt x="2032622" y="2414939"/>
                </a:cubicBezTo>
                <a:lnTo>
                  <a:pt x="2032622" y="2513926"/>
                </a:lnTo>
                <a:cubicBezTo>
                  <a:pt x="2103122" y="2468024"/>
                  <a:pt x="2147828" y="2390611"/>
                  <a:pt x="2152346" y="2306586"/>
                </a:cubicBezTo>
                <a:close/>
                <a:moveTo>
                  <a:pt x="1896918" y="2306586"/>
                </a:moveTo>
                <a:cubicBezTo>
                  <a:pt x="1901437" y="2390581"/>
                  <a:pt x="1946143" y="2467994"/>
                  <a:pt x="2016643" y="2513926"/>
                </a:cubicBezTo>
                <a:lnTo>
                  <a:pt x="2016643" y="2414939"/>
                </a:lnTo>
                <a:cubicBezTo>
                  <a:pt x="1995816" y="2411169"/>
                  <a:pt x="1980016" y="2392975"/>
                  <a:pt x="1980016" y="2371071"/>
                </a:cubicBezTo>
                <a:cubicBezTo>
                  <a:pt x="1980016" y="2365805"/>
                  <a:pt x="1980974" y="2360777"/>
                  <a:pt x="1982649" y="2356079"/>
                </a:cubicBezTo>
                <a:close/>
                <a:moveTo>
                  <a:pt x="1745176" y="2306586"/>
                </a:moveTo>
                <a:lnTo>
                  <a:pt x="1659445" y="2356079"/>
                </a:lnTo>
                <a:cubicBezTo>
                  <a:pt x="1661121" y="2360748"/>
                  <a:pt x="1662078" y="2365805"/>
                  <a:pt x="1662078" y="2371071"/>
                </a:cubicBezTo>
                <a:cubicBezTo>
                  <a:pt x="1662078" y="2392975"/>
                  <a:pt x="1646279" y="2411169"/>
                  <a:pt x="1625452" y="2414939"/>
                </a:cubicBezTo>
                <a:lnTo>
                  <a:pt x="1625452" y="2513926"/>
                </a:lnTo>
                <a:cubicBezTo>
                  <a:pt x="1695952" y="2468024"/>
                  <a:pt x="1740658" y="2390611"/>
                  <a:pt x="1745176" y="2306586"/>
                </a:cubicBezTo>
                <a:close/>
                <a:moveTo>
                  <a:pt x="1489748" y="2306586"/>
                </a:moveTo>
                <a:cubicBezTo>
                  <a:pt x="1494267" y="2390581"/>
                  <a:pt x="1538973" y="2467994"/>
                  <a:pt x="1609473" y="2513926"/>
                </a:cubicBezTo>
                <a:lnTo>
                  <a:pt x="1609473" y="2414939"/>
                </a:lnTo>
                <a:cubicBezTo>
                  <a:pt x="1588646" y="2411169"/>
                  <a:pt x="1572846" y="2392975"/>
                  <a:pt x="1572846" y="2371071"/>
                </a:cubicBezTo>
                <a:cubicBezTo>
                  <a:pt x="1572846" y="2365805"/>
                  <a:pt x="1573804" y="2360777"/>
                  <a:pt x="1575479" y="2356079"/>
                </a:cubicBezTo>
                <a:close/>
                <a:moveTo>
                  <a:pt x="1337976" y="2306586"/>
                </a:moveTo>
                <a:lnTo>
                  <a:pt x="1252245" y="2356079"/>
                </a:lnTo>
                <a:cubicBezTo>
                  <a:pt x="1253921" y="2360748"/>
                  <a:pt x="1254879" y="2365805"/>
                  <a:pt x="1254879" y="2371071"/>
                </a:cubicBezTo>
                <a:cubicBezTo>
                  <a:pt x="1254879" y="2392975"/>
                  <a:pt x="1239079" y="2411169"/>
                  <a:pt x="1218252" y="2414939"/>
                </a:cubicBezTo>
                <a:lnTo>
                  <a:pt x="1218252" y="2513926"/>
                </a:lnTo>
                <a:cubicBezTo>
                  <a:pt x="1288752" y="2468024"/>
                  <a:pt x="1333458" y="2390611"/>
                  <a:pt x="1337976" y="2306586"/>
                </a:cubicBezTo>
                <a:close/>
                <a:moveTo>
                  <a:pt x="1082549" y="2306586"/>
                </a:moveTo>
                <a:cubicBezTo>
                  <a:pt x="1087067" y="2390581"/>
                  <a:pt x="1131773" y="2467994"/>
                  <a:pt x="1202273" y="2513926"/>
                </a:cubicBezTo>
                <a:lnTo>
                  <a:pt x="1202273" y="2414939"/>
                </a:lnTo>
                <a:cubicBezTo>
                  <a:pt x="1181446" y="2411169"/>
                  <a:pt x="1165646" y="2392975"/>
                  <a:pt x="1165646" y="2371071"/>
                </a:cubicBezTo>
                <a:cubicBezTo>
                  <a:pt x="1165646" y="2365805"/>
                  <a:pt x="1166604" y="2360777"/>
                  <a:pt x="1168280" y="2356079"/>
                </a:cubicBezTo>
                <a:close/>
                <a:moveTo>
                  <a:pt x="930806" y="2306586"/>
                </a:moveTo>
                <a:lnTo>
                  <a:pt x="845075" y="2356079"/>
                </a:lnTo>
                <a:cubicBezTo>
                  <a:pt x="846751" y="2360748"/>
                  <a:pt x="847709" y="2365805"/>
                  <a:pt x="847709" y="2371071"/>
                </a:cubicBezTo>
                <a:cubicBezTo>
                  <a:pt x="847709" y="2392975"/>
                  <a:pt x="831909" y="2411169"/>
                  <a:pt x="811082" y="2414939"/>
                </a:cubicBezTo>
                <a:lnTo>
                  <a:pt x="811082" y="2513926"/>
                </a:lnTo>
                <a:cubicBezTo>
                  <a:pt x="881582" y="2468024"/>
                  <a:pt x="926288" y="2390611"/>
                  <a:pt x="930806" y="2306586"/>
                </a:cubicBezTo>
                <a:close/>
                <a:moveTo>
                  <a:pt x="675379" y="2306586"/>
                </a:moveTo>
                <a:cubicBezTo>
                  <a:pt x="679897" y="2390581"/>
                  <a:pt x="724603" y="2467994"/>
                  <a:pt x="795103" y="2513926"/>
                </a:cubicBezTo>
                <a:lnTo>
                  <a:pt x="795103" y="2414939"/>
                </a:lnTo>
                <a:cubicBezTo>
                  <a:pt x="774276" y="2411169"/>
                  <a:pt x="758477" y="2392975"/>
                  <a:pt x="758477" y="2371071"/>
                </a:cubicBezTo>
                <a:cubicBezTo>
                  <a:pt x="758477" y="2365805"/>
                  <a:pt x="759434" y="2360777"/>
                  <a:pt x="761110" y="2356079"/>
                </a:cubicBezTo>
                <a:close/>
                <a:moveTo>
                  <a:pt x="523607" y="2306586"/>
                </a:moveTo>
                <a:lnTo>
                  <a:pt x="437875" y="2356079"/>
                </a:lnTo>
                <a:cubicBezTo>
                  <a:pt x="439551" y="2360748"/>
                  <a:pt x="440509" y="2365805"/>
                  <a:pt x="440509" y="2371071"/>
                </a:cubicBezTo>
                <a:cubicBezTo>
                  <a:pt x="440509" y="2392975"/>
                  <a:pt x="424709" y="2411169"/>
                  <a:pt x="403882" y="2414939"/>
                </a:cubicBezTo>
                <a:lnTo>
                  <a:pt x="403882" y="2513926"/>
                </a:lnTo>
                <a:cubicBezTo>
                  <a:pt x="474382" y="2468024"/>
                  <a:pt x="519088" y="2390611"/>
                  <a:pt x="523607" y="2306586"/>
                </a:cubicBezTo>
                <a:close/>
                <a:moveTo>
                  <a:pt x="268179" y="2306586"/>
                </a:moveTo>
                <a:cubicBezTo>
                  <a:pt x="272697" y="2390581"/>
                  <a:pt x="317403" y="2467994"/>
                  <a:pt x="387903" y="2513926"/>
                </a:cubicBezTo>
                <a:lnTo>
                  <a:pt x="387903" y="2414939"/>
                </a:lnTo>
                <a:cubicBezTo>
                  <a:pt x="367076" y="2411169"/>
                  <a:pt x="351277" y="2392975"/>
                  <a:pt x="351277" y="2371071"/>
                </a:cubicBezTo>
                <a:cubicBezTo>
                  <a:pt x="351277" y="2365805"/>
                  <a:pt x="352234" y="2360777"/>
                  <a:pt x="353910" y="2356079"/>
                </a:cubicBezTo>
                <a:close/>
                <a:moveTo>
                  <a:pt x="11634942" y="2286836"/>
                </a:moveTo>
                <a:cubicBezTo>
                  <a:pt x="11626923" y="2297130"/>
                  <a:pt x="11615163" y="2304372"/>
                  <a:pt x="11601697" y="2306496"/>
                </a:cubicBezTo>
                <a:lnTo>
                  <a:pt x="11601697" y="2443935"/>
                </a:lnTo>
                <a:cubicBezTo>
                  <a:pt x="11617467" y="2446868"/>
                  <a:pt x="11630304" y="2458119"/>
                  <a:pt x="11635511" y="2472991"/>
                </a:cubicBezTo>
                <a:cubicBezTo>
                  <a:pt x="11635780" y="2473769"/>
                  <a:pt x="11636049" y="2474577"/>
                  <a:pt x="11636289" y="2475385"/>
                </a:cubicBezTo>
                <a:cubicBezTo>
                  <a:pt x="11637575" y="2479544"/>
                  <a:pt x="11638294" y="2483943"/>
                  <a:pt x="11638294" y="2488521"/>
                </a:cubicBezTo>
                <a:cubicBezTo>
                  <a:pt x="11638294" y="2493578"/>
                  <a:pt x="11637396" y="2498396"/>
                  <a:pt x="11635840" y="2502944"/>
                </a:cubicBezTo>
                <a:lnTo>
                  <a:pt x="11755773" y="2572188"/>
                </a:lnTo>
                <a:cubicBezTo>
                  <a:pt x="11763883" y="2562103"/>
                  <a:pt x="11775643" y="2555071"/>
                  <a:pt x="11789019" y="2553066"/>
                </a:cubicBezTo>
                <a:lnTo>
                  <a:pt x="11789019" y="2532928"/>
                </a:lnTo>
                <a:cubicBezTo>
                  <a:pt x="11706281" y="2483315"/>
                  <a:pt x="11654573" y="2393723"/>
                  <a:pt x="11652957" y="2297250"/>
                </a:cubicBezTo>
                <a:close/>
                <a:moveTo>
                  <a:pt x="11227772" y="2286836"/>
                </a:moveTo>
                <a:cubicBezTo>
                  <a:pt x="11219753" y="2297130"/>
                  <a:pt x="11207993" y="2304372"/>
                  <a:pt x="11194528" y="2306496"/>
                </a:cubicBezTo>
                <a:lnTo>
                  <a:pt x="11194528" y="2443935"/>
                </a:lnTo>
                <a:cubicBezTo>
                  <a:pt x="11210298" y="2446868"/>
                  <a:pt x="11223134" y="2458119"/>
                  <a:pt x="11228341" y="2472991"/>
                </a:cubicBezTo>
                <a:cubicBezTo>
                  <a:pt x="11228610" y="2473769"/>
                  <a:pt x="11228880" y="2474577"/>
                  <a:pt x="11229119" y="2475385"/>
                </a:cubicBezTo>
                <a:cubicBezTo>
                  <a:pt x="11230406" y="2479544"/>
                  <a:pt x="11231124" y="2483943"/>
                  <a:pt x="11231124" y="2488521"/>
                </a:cubicBezTo>
                <a:cubicBezTo>
                  <a:pt x="11231124" y="2493578"/>
                  <a:pt x="11230226" y="2498396"/>
                  <a:pt x="11228670" y="2502944"/>
                </a:cubicBezTo>
                <a:lnTo>
                  <a:pt x="11348604" y="2572188"/>
                </a:lnTo>
                <a:cubicBezTo>
                  <a:pt x="11356713" y="2562103"/>
                  <a:pt x="11368473" y="2555071"/>
                  <a:pt x="11381849" y="2553066"/>
                </a:cubicBezTo>
                <a:lnTo>
                  <a:pt x="11381849" y="2532928"/>
                </a:lnTo>
                <a:cubicBezTo>
                  <a:pt x="11299110" y="2483315"/>
                  <a:pt x="11247402" y="2393723"/>
                  <a:pt x="11245786" y="2297250"/>
                </a:cubicBezTo>
                <a:close/>
                <a:moveTo>
                  <a:pt x="10820572" y="2286836"/>
                </a:moveTo>
                <a:cubicBezTo>
                  <a:pt x="10812553" y="2297130"/>
                  <a:pt x="10800793" y="2304372"/>
                  <a:pt x="10787328" y="2306496"/>
                </a:cubicBezTo>
                <a:lnTo>
                  <a:pt x="10787328" y="2443935"/>
                </a:lnTo>
                <a:cubicBezTo>
                  <a:pt x="10803097" y="2446868"/>
                  <a:pt x="10815935" y="2458119"/>
                  <a:pt x="10821141" y="2472991"/>
                </a:cubicBezTo>
                <a:cubicBezTo>
                  <a:pt x="10821410" y="2473769"/>
                  <a:pt x="10821680" y="2474577"/>
                  <a:pt x="10821920" y="2475385"/>
                </a:cubicBezTo>
                <a:cubicBezTo>
                  <a:pt x="10823206" y="2479544"/>
                  <a:pt x="10823924" y="2483943"/>
                  <a:pt x="10823924" y="2488521"/>
                </a:cubicBezTo>
                <a:cubicBezTo>
                  <a:pt x="10823924" y="2493578"/>
                  <a:pt x="10823026" y="2498396"/>
                  <a:pt x="10821470" y="2502944"/>
                </a:cubicBezTo>
                <a:lnTo>
                  <a:pt x="10941404" y="2572188"/>
                </a:lnTo>
                <a:cubicBezTo>
                  <a:pt x="10949513" y="2562103"/>
                  <a:pt x="10961273" y="2555071"/>
                  <a:pt x="10974649" y="2553066"/>
                </a:cubicBezTo>
                <a:lnTo>
                  <a:pt x="10974649" y="2532928"/>
                </a:lnTo>
                <a:cubicBezTo>
                  <a:pt x="10891910" y="2483315"/>
                  <a:pt x="10840202" y="2393723"/>
                  <a:pt x="10838586" y="2297250"/>
                </a:cubicBezTo>
                <a:close/>
                <a:moveTo>
                  <a:pt x="10413403" y="2286836"/>
                </a:moveTo>
                <a:cubicBezTo>
                  <a:pt x="10405383" y="2297130"/>
                  <a:pt x="10393623" y="2304372"/>
                  <a:pt x="10380158" y="2306496"/>
                </a:cubicBezTo>
                <a:lnTo>
                  <a:pt x="10380158" y="2443935"/>
                </a:lnTo>
                <a:cubicBezTo>
                  <a:pt x="10395927" y="2446868"/>
                  <a:pt x="10408765" y="2458119"/>
                  <a:pt x="10413971" y="2472991"/>
                </a:cubicBezTo>
                <a:cubicBezTo>
                  <a:pt x="10414241" y="2473769"/>
                  <a:pt x="10414510" y="2474577"/>
                  <a:pt x="10414749" y="2475385"/>
                </a:cubicBezTo>
                <a:cubicBezTo>
                  <a:pt x="10416036" y="2479544"/>
                  <a:pt x="10416754" y="2483943"/>
                  <a:pt x="10416754" y="2488521"/>
                </a:cubicBezTo>
                <a:cubicBezTo>
                  <a:pt x="10416754" y="2493578"/>
                  <a:pt x="10415856" y="2498396"/>
                  <a:pt x="10414301" y="2502944"/>
                </a:cubicBezTo>
                <a:lnTo>
                  <a:pt x="10534234" y="2572188"/>
                </a:lnTo>
                <a:cubicBezTo>
                  <a:pt x="10542343" y="2562103"/>
                  <a:pt x="10554104" y="2555071"/>
                  <a:pt x="10567479" y="2553066"/>
                </a:cubicBezTo>
                <a:lnTo>
                  <a:pt x="10567479" y="2532928"/>
                </a:lnTo>
                <a:cubicBezTo>
                  <a:pt x="10484740" y="2483315"/>
                  <a:pt x="10433033" y="2393723"/>
                  <a:pt x="10431417" y="2297250"/>
                </a:cubicBezTo>
                <a:close/>
                <a:moveTo>
                  <a:pt x="10006233" y="2286836"/>
                </a:moveTo>
                <a:cubicBezTo>
                  <a:pt x="9998214" y="2297130"/>
                  <a:pt x="9986453" y="2304372"/>
                  <a:pt x="9972988" y="2306496"/>
                </a:cubicBezTo>
                <a:lnTo>
                  <a:pt x="9972988" y="2443935"/>
                </a:lnTo>
                <a:cubicBezTo>
                  <a:pt x="9988757" y="2446868"/>
                  <a:pt x="10001595" y="2458119"/>
                  <a:pt x="10006801" y="2472991"/>
                </a:cubicBezTo>
                <a:cubicBezTo>
                  <a:pt x="10007071" y="2473769"/>
                  <a:pt x="10007340" y="2474577"/>
                  <a:pt x="10007579" y="2475385"/>
                </a:cubicBezTo>
                <a:cubicBezTo>
                  <a:pt x="10008867" y="2479544"/>
                  <a:pt x="10009585" y="2483943"/>
                  <a:pt x="10009585" y="2488521"/>
                </a:cubicBezTo>
                <a:cubicBezTo>
                  <a:pt x="10009585" y="2493578"/>
                  <a:pt x="10008687" y="2498396"/>
                  <a:pt x="10007131" y="2502944"/>
                </a:cubicBezTo>
                <a:lnTo>
                  <a:pt x="10127065" y="2572188"/>
                </a:lnTo>
                <a:cubicBezTo>
                  <a:pt x="10135174" y="2562103"/>
                  <a:pt x="10146934" y="2555071"/>
                  <a:pt x="10160309" y="2553066"/>
                </a:cubicBezTo>
                <a:lnTo>
                  <a:pt x="10160309" y="2532928"/>
                </a:lnTo>
                <a:cubicBezTo>
                  <a:pt x="10077571" y="2483315"/>
                  <a:pt x="10025863" y="2393723"/>
                  <a:pt x="10024247" y="2297250"/>
                </a:cubicBezTo>
                <a:close/>
                <a:moveTo>
                  <a:pt x="9599033" y="2286836"/>
                </a:moveTo>
                <a:cubicBezTo>
                  <a:pt x="9591014" y="2297130"/>
                  <a:pt x="9579254" y="2304372"/>
                  <a:pt x="9565788" y="2306496"/>
                </a:cubicBezTo>
                <a:lnTo>
                  <a:pt x="9565788" y="2443935"/>
                </a:lnTo>
                <a:cubicBezTo>
                  <a:pt x="9581558" y="2446868"/>
                  <a:pt x="9594395" y="2458119"/>
                  <a:pt x="9599602" y="2472991"/>
                </a:cubicBezTo>
                <a:cubicBezTo>
                  <a:pt x="9599871" y="2473769"/>
                  <a:pt x="9600140" y="2474577"/>
                  <a:pt x="9600380" y="2475385"/>
                </a:cubicBezTo>
                <a:cubicBezTo>
                  <a:pt x="9601667" y="2479544"/>
                  <a:pt x="9602385" y="2483943"/>
                  <a:pt x="9602385" y="2488521"/>
                </a:cubicBezTo>
                <a:cubicBezTo>
                  <a:pt x="9602385" y="2493578"/>
                  <a:pt x="9601487" y="2498396"/>
                  <a:pt x="9599931" y="2502944"/>
                </a:cubicBezTo>
                <a:lnTo>
                  <a:pt x="9719865" y="2572188"/>
                </a:lnTo>
                <a:cubicBezTo>
                  <a:pt x="9727974" y="2562103"/>
                  <a:pt x="9739734" y="2555071"/>
                  <a:pt x="9753109" y="2553066"/>
                </a:cubicBezTo>
                <a:lnTo>
                  <a:pt x="9753109" y="2532928"/>
                </a:lnTo>
                <a:cubicBezTo>
                  <a:pt x="9670371" y="2483315"/>
                  <a:pt x="9618663" y="2393723"/>
                  <a:pt x="9617047" y="2297250"/>
                </a:cubicBezTo>
                <a:close/>
                <a:moveTo>
                  <a:pt x="9191864" y="2286836"/>
                </a:moveTo>
                <a:cubicBezTo>
                  <a:pt x="9183844" y="2297130"/>
                  <a:pt x="9172084" y="2304372"/>
                  <a:pt x="9158618" y="2306496"/>
                </a:cubicBezTo>
                <a:lnTo>
                  <a:pt x="9158618" y="2443935"/>
                </a:lnTo>
                <a:cubicBezTo>
                  <a:pt x="9174388" y="2446868"/>
                  <a:pt x="9187225" y="2458119"/>
                  <a:pt x="9192432" y="2472991"/>
                </a:cubicBezTo>
                <a:cubicBezTo>
                  <a:pt x="9192701" y="2473769"/>
                  <a:pt x="9192970" y="2474577"/>
                  <a:pt x="9193210" y="2475385"/>
                </a:cubicBezTo>
                <a:cubicBezTo>
                  <a:pt x="9194496" y="2479544"/>
                  <a:pt x="9195215" y="2483943"/>
                  <a:pt x="9195215" y="2488521"/>
                </a:cubicBezTo>
                <a:cubicBezTo>
                  <a:pt x="9195215" y="2493578"/>
                  <a:pt x="9194317" y="2498396"/>
                  <a:pt x="9192761" y="2502944"/>
                </a:cubicBezTo>
                <a:lnTo>
                  <a:pt x="9312695" y="2572188"/>
                </a:lnTo>
                <a:cubicBezTo>
                  <a:pt x="9320804" y="2562103"/>
                  <a:pt x="9332564" y="2555071"/>
                  <a:pt x="9345940" y="2553066"/>
                </a:cubicBezTo>
                <a:lnTo>
                  <a:pt x="9345940" y="2532928"/>
                </a:lnTo>
                <a:cubicBezTo>
                  <a:pt x="9263201" y="2483315"/>
                  <a:pt x="9211493" y="2393723"/>
                  <a:pt x="9209878" y="2297250"/>
                </a:cubicBezTo>
                <a:close/>
                <a:moveTo>
                  <a:pt x="8784664" y="2286836"/>
                </a:moveTo>
                <a:cubicBezTo>
                  <a:pt x="8776644" y="2297130"/>
                  <a:pt x="8764884" y="2304372"/>
                  <a:pt x="8751418" y="2306496"/>
                </a:cubicBezTo>
                <a:lnTo>
                  <a:pt x="8751418" y="2443935"/>
                </a:lnTo>
                <a:cubicBezTo>
                  <a:pt x="8767188" y="2446868"/>
                  <a:pt x="8780025" y="2458119"/>
                  <a:pt x="8785232" y="2472991"/>
                </a:cubicBezTo>
                <a:cubicBezTo>
                  <a:pt x="8785501" y="2473769"/>
                  <a:pt x="8785770" y="2474577"/>
                  <a:pt x="8786010" y="2475385"/>
                </a:cubicBezTo>
                <a:cubicBezTo>
                  <a:pt x="8787296" y="2479544"/>
                  <a:pt x="8788015" y="2483943"/>
                  <a:pt x="8788015" y="2488521"/>
                </a:cubicBezTo>
                <a:cubicBezTo>
                  <a:pt x="8788015" y="2493578"/>
                  <a:pt x="8787117" y="2498396"/>
                  <a:pt x="8785561" y="2502944"/>
                </a:cubicBezTo>
                <a:lnTo>
                  <a:pt x="8905494" y="2572188"/>
                </a:lnTo>
                <a:cubicBezTo>
                  <a:pt x="8913604" y="2562103"/>
                  <a:pt x="8925364" y="2555071"/>
                  <a:pt x="8938740" y="2553066"/>
                </a:cubicBezTo>
                <a:lnTo>
                  <a:pt x="8938740" y="2532928"/>
                </a:lnTo>
                <a:cubicBezTo>
                  <a:pt x="8856002" y="2483315"/>
                  <a:pt x="8804294" y="2393723"/>
                  <a:pt x="8802678" y="2297250"/>
                </a:cubicBezTo>
                <a:close/>
                <a:moveTo>
                  <a:pt x="7970294" y="2286836"/>
                </a:moveTo>
                <a:cubicBezTo>
                  <a:pt x="7962274" y="2297130"/>
                  <a:pt x="7950515" y="2304372"/>
                  <a:pt x="7937049" y="2306496"/>
                </a:cubicBezTo>
                <a:lnTo>
                  <a:pt x="7937049" y="2443935"/>
                </a:lnTo>
                <a:cubicBezTo>
                  <a:pt x="7952819" y="2446868"/>
                  <a:pt x="7965656" y="2458119"/>
                  <a:pt x="7970863" y="2472991"/>
                </a:cubicBezTo>
                <a:cubicBezTo>
                  <a:pt x="7971132" y="2473769"/>
                  <a:pt x="7971401" y="2474577"/>
                  <a:pt x="7971641" y="2475385"/>
                </a:cubicBezTo>
                <a:cubicBezTo>
                  <a:pt x="7972927" y="2479544"/>
                  <a:pt x="7973645" y="2483943"/>
                  <a:pt x="7973645" y="2488521"/>
                </a:cubicBezTo>
                <a:cubicBezTo>
                  <a:pt x="7973645" y="2493578"/>
                  <a:pt x="7972748" y="2498396"/>
                  <a:pt x="7971191" y="2502944"/>
                </a:cubicBezTo>
                <a:lnTo>
                  <a:pt x="8091125" y="2572188"/>
                </a:lnTo>
                <a:cubicBezTo>
                  <a:pt x="8099235" y="2562103"/>
                  <a:pt x="8110994" y="2555071"/>
                  <a:pt x="8124370" y="2553066"/>
                </a:cubicBezTo>
                <a:lnTo>
                  <a:pt x="8124370" y="2532928"/>
                </a:lnTo>
                <a:cubicBezTo>
                  <a:pt x="8041632" y="2483315"/>
                  <a:pt x="7989924" y="2393723"/>
                  <a:pt x="7988308" y="2297250"/>
                </a:cubicBezTo>
                <a:close/>
                <a:moveTo>
                  <a:pt x="7563124" y="2286836"/>
                </a:moveTo>
                <a:cubicBezTo>
                  <a:pt x="7555105" y="2297130"/>
                  <a:pt x="7543344" y="2304372"/>
                  <a:pt x="7529879" y="2306496"/>
                </a:cubicBezTo>
                <a:lnTo>
                  <a:pt x="7529879" y="2443935"/>
                </a:lnTo>
                <a:cubicBezTo>
                  <a:pt x="7545649" y="2446868"/>
                  <a:pt x="7558486" y="2458119"/>
                  <a:pt x="7563693" y="2472991"/>
                </a:cubicBezTo>
                <a:cubicBezTo>
                  <a:pt x="7563962" y="2473769"/>
                  <a:pt x="7564231" y="2474577"/>
                  <a:pt x="7564471" y="2475385"/>
                </a:cubicBezTo>
                <a:cubicBezTo>
                  <a:pt x="7565757" y="2479544"/>
                  <a:pt x="7566475" y="2483943"/>
                  <a:pt x="7566475" y="2488521"/>
                </a:cubicBezTo>
                <a:cubicBezTo>
                  <a:pt x="7566475" y="2493578"/>
                  <a:pt x="7565578" y="2498396"/>
                  <a:pt x="7564022" y="2502944"/>
                </a:cubicBezTo>
                <a:lnTo>
                  <a:pt x="7683955" y="2572188"/>
                </a:lnTo>
                <a:cubicBezTo>
                  <a:pt x="7692064" y="2562103"/>
                  <a:pt x="7703825" y="2555071"/>
                  <a:pt x="7717201" y="2553066"/>
                </a:cubicBezTo>
                <a:lnTo>
                  <a:pt x="7717201" y="2532928"/>
                </a:lnTo>
                <a:cubicBezTo>
                  <a:pt x="7634462" y="2483315"/>
                  <a:pt x="7582754" y="2393723"/>
                  <a:pt x="7581138" y="2297250"/>
                </a:cubicBezTo>
                <a:close/>
                <a:moveTo>
                  <a:pt x="7155924" y="2286836"/>
                </a:moveTo>
                <a:cubicBezTo>
                  <a:pt x="7147905" y="2297130"/>
                  <a:pt x="7136145" y="2304372"/>
                  <a:pt x="7122680" y="2306496"/>
                </a:cubicBezTo>
                <a:lnTo>
                  <a:pt x="7122680" y="2443935"/>
                </a:lnTo>
                <a:cubicBezTo>
                  <a:pt x="7138449" y="2446868"/>
                  <a:pt x="7151286" y="2458119"/>
                  <a:pt x="7156493" y="2472991"/>
                </a:cubicBezTo>
                <a:cubicBezTo>
                  <a:pt x="7156762" y="2473769"/>
                  <a:pt x="7157032" y="2474577"/>
                  <a:pt x="7157271" y="2475385"/>
                </a:cubicBezTo>
                <a:cubicBezTo>
                  <a:pt x="7158558" y="2479544"/>
                  <a:pt x="7159276" y="2483943"/>
                  <a:pt x="7159276" y="2488521"/>
                </a:cubicBezTo>
                <a:cubicBezTo>
                  <a:pt x="7159276" y="2493578"/>
                  <a:pt x="7158378" y="2498396"/>
                  <a:pt x="7156822" y="2502944"/>
                </a:cubicBezTo>
                <a:lnTo>
                  <a:pt x="7276756" y="2572188"/>
                </a:lnTo>
                <a:cubicBezTo>
                  <a:pt x="7284865" y="2562103"/>
                  <a:pt x="7296625" y="2555071"/>
                  <a:pt x="7310001" y="2553066"/>
                </a:cubicBezTo>
                <a:lnTo>
                  <a:pt x="7310001" y="2532928"/>
                </a:lnTo>
                <a:cubicBezTo>
                  <a:pt x="7227262" y="2483315"/>
                  <a:pt x="7175554" y="2393723"/>
                  <a:pt x="7173938" y="2297250"/>
                </a:cubicBezTo>
                <a:close/>
                <a:moveTo>
                  <a:pt x="6748754" y="2286836"/>
                </a:moveTo>
                <a:cubicBezTo>
                  <a:pt x="6740735" y="2297130"/>
                  <a:pt x="6728975" y="2304372"/>
                  <a:pt x="6715509" y="2306496"/>
                </a:cubicBezTo>
                <a:lnTo>
                  <a:pt x="6715509" y="2443935"/>
                </a:lnTo>
                <a:cubicBezTo>
                  <a:pt x="6731279" y="2446868"/>
                  <a:pt x="6744117" y="2458119"/>
                  <a:pt x="6749323" y="2472991"/>
                </a:cubicBezTo>
                <a:cubicBezTo>
                  <a:pt x="6749592" y="2473769"/>
                  <a:pt x="6749862" y="2474577"/>
                  <a:pt x="6750101" y="2475385"/>
                </a:cubicBezTo>
                <a:cubicBezTo>
                  <a:pt x="6751388" y="2479544"/>
                  <a:pt x="6752106" y="2483943"/>
                  <a:pt x="6752106" y="2488521"/>
                </a:cubicBezTo>
                <a:cubicBezTo>
                  <a:pt x="6752106" y="2493578"/>
                  <a:pt x="6751208" y="2498396"/>
                  <a:pt x="6749652" y="2502944"/>
                </a:cubicBezTo>
                <a:lnTo>
                  <a:pt x="6869586" y="2572188"/>
                </a:lnTo>
                <a:cubicBezTo>
                  <a:pt x="6877695" y="2562103"/>
                  <a:pt x="6889455" y="2555071"/>
                  <a:pt x="6902831" y="2553066"/>
                </a:cubicBezTo>
                <a:lnTo>
                  <a:pt x="6902831" y="2532928"/>
                </a:lnTo>
                <a:cubicBezTo>
                  <a:pt x="6820092" y="2483315"/>
                  <a:pt x="6768384" y="2393723"/>
                  <a:pt x="6766768" y="2297250"/>
                </a:cubicBezTo>
                <a:close/>
                <a:moveTo>
                  <a:pt x="6341585" y="2286836"/>
                </a:moveTo>
                <a:cubicBezTo>
                  <a:pt x="6333565" y="2297130"/>
                  <a:pt x="6321805" y="2304372"/>
                  <a:pt x="6308339" y="2306496"/>
                </a:cubicBezTo>
                <a:lnTo>
                  <a:pt x="6308339" y="2443935"/>
                </a:lnTo>
                <a:cubicBezTo>
                  <a:pt x="6324109" y="2446868"/>
                  <a:pt x="6336947" y="2458119"/>
                  <a:pt x="6342153" y="2472991"/>
                </a:cubicBezTo>
                <a:cubicBezTo>
                  <a:pt x="6342423" y="2473769"/>
                  <a:pt x="6342692" y="2474577"/>
                  <a:pt x="6342931" y="2475385"/>
                </a:cubicBezTo>
                <a:cubicBezTo>
                  <a:pt x="6344218" y="2479544"/>
                  <a:pt x="6344936" y="2483943"/>
                  <a:pt x="6344936" y="2488521"/>
                </a:cubicBezTo>
                <a:cubicBezTo>
                  <a:pt x="6344936" y="2493578"/>
                  <a:pt x="6344038" y="2498396"/>
                  <a:pt x="6342483" y="2502944"/>
                </a:cubicBezTo>
                <a:lnTo>
                  <a:pt x="6462416" y="2572188"/>
                </a:lnTo>
                <a:cubicBezTo>
                  <a:pt x="6470525" y="2562103"/>
                  <a:pt x="6482285" y="2555071"/>
                  <a:pt x="6495661" y="2553066"/>
                </a:cubicBezTo>
                <a:lnTo>
                  <a:pt x="6495661" y="2532928"/>
                </a:lnTo>
                <a:cubicBezTo>
                  <a:pt x="6412922" y="2483315"/>
                  <a:pt x="6361214" y="2393723"/>
                  <a:pt x="6359599" y="2297250"/>
                </a:cubicBezTo>
                <a:close/>
                <a:moveTo>
                  <a:pt x="5934385" y="2286836"/>
                </a:moveTo>
                <a:cubicBezTo>
                  <a:pt x="5926365" y="2297130"/>
                  <a:pt x="5914606" y="2304372"/>
                  <a:pt x="5901139" y="2306496"/>
                </a:cubicBezTo>
                <a:lnTo>
                  <a:pt x="5901139" y="2443935"/>
                </a:lnTo>
                <a:cubicBezTo>
                  <a:pt x="5916910" y="2446868"/>
                  <a:pt x="5929747" y="2458119"/>
                  <a:pt x="5934953" y="2472991"/>
                </a:cubicBezTo>
                <a:cubicBezTo>
                  <a:pt x="5935223" y="2473769"/>
                  <a:pt x="5935492" y="2474577"/>
                  <a:pt x="5935731" y="2475385"/>
                </a:cubicBezTo>
                <a:cubicBezTo>
                  <a:pt x="5937018" y="2479544"/>
                  <a:pt x="5937738" y="2483943"/>
                  <a:pt x="5937738" y="2488521"/>
                </a:cubicBezTo>
                <a:cubicBezTo>
                  <a:pt x="5937738" y="2493578"/>
                  <a:pt x="5936839" y="2498396"/>
                  <a:pt x="5935283" y="2502944"/>
                </a:cubicBezTo>
                <a:lnTo>
                  <a:pt x="6055216" y="2572188"/>
                </a:lnTo>
                <a:cubicBezTo>
                  <a:pt x="6063326" y="2562103"/>
                  <a:pt x="6075085" y="2555071"/>
                  <a:pt x="6088461" y="2553066"/>
                </a:cubicBezTo>
                <a:lnTo>
                  <a:pt x="6088461" y="2532928"/>
                </a:lnTo>
                <a:cubicBezTo>
                  <a:pt x="6005724" y="2483315"/>
                  <a:pt x="5954016" y="2393723"/>
                  <a:pt x="5952399" y="2297250"/>
                </a:cubicBezTo>
                <a:close/>
                <a:moveTo>
                  <a:pt x="5527215" y="2286836"/>
                </a:moveTo>
                <a:cubicBezTo>
                  <a:pt x="5519195" y="2297130"/>
                  <a:pt x="5507436" y="2304372"/>
                  <a:pt x="5493970" y="2306496"/>
                </a:cubicBezTo>
                <a:lnTo>
                  <a:pt x="5493970" y="2443935"/>
                </a:lnTo>
                <a:cubicBezTo>
                  <a:pt x="5509739" y="2446868"/>
                  <a:pt x="5522577" y="2458119"/>
                  <a:pt x="5527783" y="2472991"/>
                </a:cubicBezTo>
                <a:cubicBezTo>
                  <a:pt x="5528053" y="2473769"/>
                  <a:pt x="5528322" y="2474577"/>
                  <a:pt x="5528561" y="2475385"/>
                </a:cubicBezTo>
                <a:cubicBezTo>
                  <a:pt x="5529848" y="2479544"/>
                  <a:pt x="5530566" y="2483943"/>
                  <a:pt x="5530566" y="2488521"/>
                </a:cubicBezTo>
                <a:cubicBezTo>
                  <a:pt x="5530566" y="2493578"/>
                  <a:pt x="5529669" y="2498396"/>
                  <a:pt x="5528113" y="2502944"/>
                </a:cubicBezTo>
                <a:lnTo>
                  <a:pt x="5648046" y="2572188"/>
                </a:lnTo>
                <a:cubicBezTo>
                  <a:pt x="5656157" y="2562103"/>
                  <a:pt x="5667915" y="2555071"/>
                  <a:pt x="5681292" y="2553066"/>
                </a:cubicBezTo>
                <a:lnTo>
                  <a:pt x="5681292" y="2532928"/>
                </a:lnTo>
                <a:cubicBezTo>
                  <a:pt x="5598553" y="2483315"/>
                  <a:pt x="5546845" y="2393723"/>
                  <a:pt x="5545229" y="2297250"/>
                </a:cubicBezTo>
                <a:close/>
                <a:moveTo>
                  <a:pt x="5120016" y="2286836"/>
                </a:moveTo>
                <a:cubicBezTo>
                  <a:pt x="5111996" y="2297130"/>
                  <a:pt x="5100236" y="2304372"/>
                  <a:pt x="5086770" y="2306496"/>
                </a:cubicBezTo>
                <a:lnTo>
                  <a:pt x="5086770" y="2443935"/>
                </a:lnTo>
                <a:cubicBezTo>
                  <a:pt x="5102540" y="2446868"/>
                  <a:pt x="5115377" y="2458119"/>
                  <a:pt x="5120584" y="2472991"/>
                </a:cubicBezTo>
                <a:cubicBezTo>
                  <a:pt x="5120853" y="2473769"/>
                  <a:pt x="5121122" y="2474577"/>
                  <a:pt x="5121362" y="2475385"/>
                </a:cubicBezTo>
                <a:cubicBezTo>
                  <a:pt x="5122648" y="2479544"/>
                  <a:pt x="5123366" y="2483943"/>
                  <a:pt x="5123366" y="2488521"/>
                </a:cubicBezTo>
                <a:cubicBezTo>
                  <a:pt x="5123366" y="2493578"/>
                  <a:pt x="5122469" y="2498396"/>
                  <a:pt x="5120913" y="2502944"/>
                </a:cubicBezTo>
                <a:lnTo>
                  <a:pt x="5240846" y="2572188"/>
                </a:lnTo>
                <a:cubicBezTo>
                  <a:pt x="5248956" y="2562103"/>
                  <a:pt x="5260716" y="2555071"/>
                  <a:pt x="5274091" y="2553066"/>
                </a:cubicBezTo>
                <a:lnTo>
                  <a:pt x="5274091" y="2532928"/>
                </a:lnTo>
                <a:cubicBezTo>
                  <a:pt x="5191353" y="2483315"/>
                  <a:pt x="5139645" y="2393723"/>
                  <a:pt x="5138030" y="2297250"/>
                </a:cubicBezTo>
                <a:close/>
                <a:moveTo>
                  <a:pt x="4712845" y="2286836"/>
                </a:moveTo>
                <a:cubicBezTo>
                  <a:pt x="4704826" y="2297130"/>
                  <a:pt x="4693066" y="2304372"/>
                  <a:pt x="4679600" y="2306496"/>
                </a:cubicBezTo>
                <a:lnTo>
                  <a:pt x="4679600" y="2443935"/>
                </a:lnTo>
                <a:cubicBezTo>
                  <a:pt x="4695370" y="2446868"/>
                  <a:pt x="4708207" y="2458119"/>
                  <a:pt x="4713414" y="2472991"/>
                </a:cubicBezTo>
                <a:cubicBezTo>
                  <a:pt x="4713683" y="2473769"/>
                  <a:pt x="4713952" y="2474577"/>
                  <a:pt x="4714192" y="2475385"/>
                </a:cubicBezTo>
                <a:cubicBezTo>
                  <a:pt x="4715479" y="2479544"/>
                  <a:pt x="4716198" y="2483943"/>
                  <a:pt x="4716198" y="2488521"/>
                </a:cubicBezTo>
                <a:cubicBezTo>
                  <a:pt x="4716198" y="2493578"/>
                  <a:pt x="4715299" y="2498396"/>
                  <a:pt x="4713743" y="2502944"/>
                </a:cubicBezTo>
                <a:lnTo>
                  <a:pt x="4833677" y="2572188"/>
                </a:lnTo>
                <a:cubicBezTo>
                  <a:pt x="4841786" y="2562103"/>
                  <a:pt x="4853547" y="2555071"/>
                  <a:pt x="4866922" y="2553066"/>
                </a:cubicBezTo>
                <a:lnTo>
                  <a:pt x="4866922" y="2532928"/>
                </a:lnTo>
                <a:cubicBezTo>
                  <a:pt x="4784183" y="2483315"/>
                  <a:pt x="4732476" y="2393723"/>
                  <a:pt x="4730859" y="2297250"/>
                </a:cubicBezTo>
                <a:close/>
                <a:moveTo>
                  <a:pt x="4305645" y="2286836"/>
                </a:moveTo>
                <a:cubicBezTo>
                  <a:pt x="4297626" y="2297130"/>
                  <a:pt x="4285866" y="2304372"/>
                  <a:pt x="4272401" y="2306496"/>
                </a:cubicBezTo>
                <a:lnTo>
                  <a:pt x="4272401" y="2443935"/>
                </a:lnTo>
                <a:cubicBezTo>
                  <a:pt x="4288170" y="2446868"/>
                  <a:pt x="4301007" y="2458119"/>
                  <a:pt x="4306214" y="2472991"/>
                </a:cubicBezTo>
                <a:cubicBezTo>
                  <a:pt x="4306484" y="2473769"/>
                  <a:pt x="4306753" y="2474577"/>
                  <a:pt x="4306992" y="2475385"/>
                </a:cubicBezTo>
                <a:cubicBezTo>
                  <a:pt x="4308279" y="2479544"/>
                  <a:pt x="4308997" y="2483943"/>
                  <a:pt x="4308997" y="2488521"/>
                </a:cubicBezTo>
                <a:cubicBezTo>
                  <a:pt x="4308997" y="2493578"/>
                  <a:pt x="4308099" y="2498396"/>
                  <a:pt x="4306543" y="2502944"/>
                </a:cubicBezTo>
                <a:lnTo>
                  <a:pt x="4426477" y="2572188"/>
                </a:lnTo>
                <a:cubicBezTo>
                  <a:pt x="4434586" y="2562103"/>
                  <a:pt x="4446346" y="2555071"/>
                  <a:pt x="4459722" y="2553066"/>
                </a:cubicBezTo>
                <a:lnTo>
                  <a:pt x="4459722" y="2532928"/>
                </a:lnTo>
                <a:cubicBezTo>
                  <a:pt x="4376984" y="2483315"/>
                  <a:pt x="4325275" y="2393723"/>
                  <a:pt x="4323659" y="2297250"/>
                </a:cubicBezTo>
                <a:close/>
                <a:moveTo>
                  <a:pt x="3898475" y="2286836"/>
                </a:moveTo>
                <a:cubicBezTo>
                  <a:pt x="3890456" y="2297130"/>
                  <a:pt x="3878696" y="2304372"/>
                  <a:pt x="3865230" y="2306496"/>
                </a:cubicBezTo>
                <a:lnTo>
                  <a:pt x="3865230" y="2443935"/>
                </a:lnTo>
                <a:cubicBezTo>
                  <a:pt x="3881000" y="2446868"/>
                  <a:pt x="3893837" y="2458119"/>
                  <a:pt x="3899044" y="2472991"/>
                </a:cubicBezTo>
                <a:cubicBezTo>
                  <a:pt x="3899313" y="2473769"/>
                  <a:pt x="3899583" y="2474577"/>
                  <a:pt x="3899822" y="2475385"/>
                </a:cubicBezTo>
                <a:cubicBezTo>
                  <a:pt x="3901109" y="2479544"/>
                  <a:pt x="3901827" y="2483943"/>
                  <a:pt x="3901827" y="2488521"/>
                </a:cubicBezTo>
                <a:cubicBezTo>
                  <a:pt x="3901827" y="2493578"/>
                  <a:pt x="3900929" y="2498396"/>
                  <a:pt x="3899373" y="2502944"/>
                </a:cubicBezTo>
                <a:lnTo>
                  <a:pt x="4019307" y="2572188"/>
                </a:lnTo>
                <a:cubicBezTo>
                  <a:pt x="4027416" y="2562103"/>
                  <a:pt x="4039176" y="2555071"/>
                  <a:pt x="4052552" y="2553066"/>
                </a:cubicBezTo>
                <a:lnTo>
                  <a:pt x="4052552" y="2532928"/>
                </a:lnTo>
                <a:cubicBezTo>
                  <a:pt x="3969813" y="2483315"/>
                  <a:pt x="3918105" y="2393723"/>
                  <a:pt x="3916489" y="2297250"/>
                </a:cubicBezTo>
                <a:close/>
                <a:moveTo>
                  <a:pt x="3491306" y="2286836"/>
                </a:moveTo>
                <a:cubicBezTo>
                  <a:pt x="3483286" y="2297130"/>
                  <a:pt x="3471526" y="2304372"/>
                  <a:pt x="3458060" y="2306496"/>
                </a:cubicBezTo>
                <a:lnTo>
                  <a:pt x="3458060" y="2443935"/>
                </a:lnTo>
                <a:cubicBezTo>
                  <a:pt x="3473830" y="2446868"/>
                  <a:pt x="3486667" y="2458119"/>
                  <a:pt x="3491874" y="2472991"/>
                </a:cubicBezTo>
                <a:cubicBezTo>
                  <a:pt x="3492143" y="2473769"/>
                  <a:pt x="3492413" y="2474577"/>
                  <a:pt x="3492652" y="2475385"/>
                </a:cubicBezTo>
                <a:cubicBezTo>
                  <a:pt x="3493939" y="2479544"/>
                  <a:pt x="3494657" y="2483943"/>
                  <a:pt x="3494657" y="2488521"/>
                </a:cubicBezTo>
                <a:cubicBezTo>
                  <a:pt x="3494657" y="2493578"/>
                  <a:pt x="3493759" y="2498396"/>
                  <a:pt x="3492203" y="2502944"/>
                </a:cubicBezTo>
                <a:lnTo>
                  <a:pt x="3612137" y="2572188"/>
                </a:lnTo>
                <a:cubicBezTo>
                  <a:pt x="3620246" y="2562103"/>
                  <a:pt x="3632006" y="2555071"/>
                  <a:pt x="3645382" y="2553066"/>
                </a:cubicBezTo>
                <a:lnTo>
                  <a:pt x="3645382" y="2532928"/>
                </a:lnTo>
                <a:cubicBezTo>
                  <a:pt x="3562643" y="2483315"/>
                  <a:pt x="3510935" y="2393723"/>
                  <a:pt x="3509319" y="2297250"/>
                </a:cubicBezTo>
                <a:close/>
                <a:moveTo>
                  <a:pt x="3084106" y="2286836"/>
                </a:moveTo>
                <a:cubicBezTo>
                  <a:pt x="3076086" y="2297130"/>
                  <a:pt x="3064326" y="2304372"/>
                  <a:pt x="3050861" y="2306496"/>
                </a:cubicBezTo>
                <a:lnTo>
                  <a:pt x="3050861" y="2443935"/>
                </a:lnTo>
                <a:cubicBezTo>
                  <a:pt x="3066630" y="2446868"/>
                  <a:pt x="3079468" y="2458119"/>
                  <a:pt x="3084674" y="2472991"/>
                </a:cubicBezTo>
                <a:cubicBezTo>
                  <a:pt x="3084944" y="2473769"/>
                  <a:pt x="3085213" y="2474577"/>
                  <a:pt x="3085452" y="2475385"/>
                </a:cubicBezTo>
                <a:cubicBezTo>
                  <a:pt x="3086739" y="2479544"/>
                  <a:pt x="3087457" y="2483943"/>
                  <a:pt x="3087457" y="2488521"/>
                </a:cubicBezTo>
                <a:cubicBezTo>
                  <a:pt x="3087457" y="2493578"/>
                  <a:pt x="3086560" y="2498396"/>
                  <a:pt x="3085004" y="2502944"/>
                </a:cubicBezTo>
                <a:lnTo>
                  <a:pt x="3204937" y="2572188"/>
                </a:lnTo>
                <a:cubicBezTo>
                  <a:pt x="3213047" y="2562103"/>
                  <a:pt x="3224806" y="2555071"/>
                  <a:pt x="3238182" y="2553066"/>
                </a:cubicBezTo>
                <a:lnTo>
                  <a:pt x="3238182" y="2532928"/>
                </a:lnTo>
                <a:cubicBezTo>
                  <a:pt x="3155444" y="2483315"/>
                  <a:pt x="3103736" y="2393723"/>
                  <a:pt x="3102120" y="2297250"/>
                </a:cubicBezTo>
                <a:close/>
                <a:moveTo>
                  <a:pt x="2676936" y="2286836"/>
                </a:moveTo>
                <a:cubicBezTo>
                  <a:pt x="2668916" y="2297130"/>
                  <a:pt x="2657156" y="2304372"/>
                  <a:pt x="2643691" y="2306496"/>
                </a:cubicBezTo>
                <a:lnTo>
                  <a:pt x="2643691" y="2443935"/>
                </a:lnTo>
                <a:cubicBezTo>
                  <a:pt x="2659461" y="2446868"/>
                  <a:pt x="2672298" y="2458119"/>
                  <a:pt x="2677505" y="2472991"/>
                </a:cubicBezTo>
                <a:cubicBezTo>
                  <a:pt x="2677774" y="2473769"/>
                  <a:pt x="2678043" y="2474577"/>
                  <a:pt x="2678282" y="2475385"/>
                </a:cubicBezTo>
                <a:cubicBezTo>
                  <a:pt x="2679569" y="2479544"/>
                  <a:pt x="2680287" y="2483943"/>
                  <a:pt x="2680287" y="2488521"/>
                </a:cubicBezTo>
                <a:cubicBezTo>
                  <a:pt x="2680287" y="2493578"/>
                  <a:pt x="2679390" y="2498396"/>
                  <a:pt x="2677834" y="2502944"/>
                </a:cubicBezTo>
                <a:lnTo>
                  <a:pt x="2797767" y="2572188"/>
                </a:lnTo>
                <a:cubicBezTo>
                  <a:pt x="2805876" y="2562103"/>
                  <a:pt x="2817637" y="2555071"/>
                  <a:pt x="2831012" y="2553066"/>
                </a:cubicBezTo>
                <a:lnTo>
                  <a:pt x="2831012" y="2532928"/>
                </a:lnTo>
                <a:cubicBezTo>
                  <a:pt x="2748274" y="2483315"/>
                  <a:pt x="2696566" y="2393723"/>
                  <a:pt x="2694950" y="2297250"/>
                </a:cubicBezTo>
                <a:close/>
                <a:moveTo>
                  <a:pt x="2269736" y="2286836"/>
                </a:moveTo>
                <a:cubicBezTo>
                  <a:pt x="2261717" y="2297130"/>
                  <a:pt x="2249957" y="2304372"/>
                  <a:pt x="2236491" y="2306496"/>
                </a:cubicBezTo>
                <a:lnTo>
                  <a:pt x="2236491" y="2443935"/>
                </a:lnTo>
                <a:cubicBezTo>
                  <a:pt x="2252261" y="2446868"/>
                  <a:pt x="2265098" y="2458119"/>
                  <a:pt x="2270305" y="2472991"/>
                </a:cubicBezTo>
                <a:cubicBezTo>
                  <a:pt x="2270574" y="2473769"/>
                  <a:pt x="2270843" y="2474577"/>
                  <a:pt x="2271083" y="2475385"/>
                </a:cubicBezTo>
                <a:cubicBezTo>
                  <a:pt x="2272369" y="2479544"/>
                  <a:pt x="2273088" y="2483943"/>
                  <a:pt x="2273088" y="2488521"/>
                </a:cubicBezTo>
                <a:cubicBezTo>
                  <a:pt x="2273088" y="2493578"/>
                  <a:pt x="2272190" y="2498396"/>
                  <a:pt x="2270634" y="2502944"/>
                </a:cubicBezTo>
                <a:lnTo>
                  <a:pt x="2390567" y="2572188"/>
                </a:lnTo>
                <a:cubicBezTo>
                  <a:pt x="2398677" y="2562103"/>
                  <a:pt x="2410437" y="2555071"/>
                  <a:pt x="2423812" y="2553066"/>
                </a:cubicBezTo>
                <a:lnTo>
                  <a:pt x="2423812" y="2532928"/>
                </a:lnTo>
                <a:cubicBezTo>
                  <a:pt x="2341074" y="2483315"/>
                  <a:pt x="2289366" y="2393723"/>
                  <a:pt x="2287750" y="2297250"/>
                </a:cubicBezTo>
                <a:close/>
                <a:moveTo>
                  <a:pt x="1862566" y="2286836"/>
                </a:moveTo>
                <a:cubicBezTo>
                  <a:pt x="1854547" y="2297130"/>
                  <a:pt x="1842787" y="2304372"/>
                  <a:pt x="1829321" y="2306496"/>
                </a:cubicBezTo>
                <a:lnTo>
                  <a:pt x="1829321" y="2443935"/>
                </a:lnTo>
                <a:cubicBezTo>
                  <a:pt x="1845091" y="2446868"/>
                  <a:pt x="1857928" y="2458119"/>
                  <a:pt x="1863135" y="2472991"/>
                </a:cubicBezTo>
                <a:cubicBezTo>
                  <a:pt x="1863404" y="2473769"/>
                  <a:pt x="1863673" y="2474577"/>
                  <a:pt x="1863913" y="2475385"/>
                </a:cubicBezTo>
                <a:cubicBezTo>
                  <a:pt x="1865199" y="2479544"/>
                  <a:pt x="1865918" y="2483943"/>
                  <a:pt x="1865918" y="2488521"/>
                </a:cubicBezTo>
                <a:cubicBezTo>
                  <a:pt x="1865918" y="2493578"/>
                  <a:pt x="1865020" y="2498396"/>
                  <a:pt x="1863464" y="2502944"/>
                </a:cubicBezTo>
                <a:lnTo>
                  <a:pt x="1983398" y="2572188"/>
                </a:lnTo>
                <a:cubicBezTo>
                  <a:pt x="1991507" y="2562103"/>
                  <a:pt x="2003267" y="2555071"/>
                  <a:pt x="2016643" y="2553066"/>
                </a:cubicBezTo>
                <a:lnTo>
                  <a:pt x="2016643" y="2532928"/>
                </a:lnTo>
                <a:cubicBezTo>
                  <a:pt x="1933904" y="2483315"/>
                  <a:pt x="1882196" y="2393723"/>
                  <a:pt x="1880580" y="2297250"/>
                </a:cubicBezTo>
                <a:close/>
                <a:moveTo>
                  <a:pt x="8377493" y="2286807"/>
                </a:moveTo>
                <a:cubicBezTo>
                  <a:pt x="8369474" y="2297100"/>
                  <a:pt x="8357714" y="2304342"/>
                  <a:pt x="8344249" y="2306466"/>
                </a:cubicBezTo>
                <a:lnTo>
                  <a:pt x="8344249" y="2443905"/>
                </a:lnTo>
                <a:cubicBezTo>
                  <a:pt x="8360019" y="2446838"/>
                  <a:pt x="8372855" y="2458119"/>
                  <a:pt x="8378062" y="2472991"/>
                </a:cubicBezTo>
                <a:cubicBezTo>
                  <a:pt x="8378331" y="2473769"/>
                  <a:pt x="8378601" y="2474577"/>
                  <a:pt x="8378840" y="2475385"/>
                </a:cubicBezTo>
                <a:cubicBezTo>
                  <a:pt x="8380127" y="2479544"/>
                  <a:pt x="8380845" y="2483943"/>
                  <a:pt x="8380845" y="2488521"/>
                </a:cubicBezTo>
                <a:cubicBezTo>
                  <a:pt x="8380845" y="2493578"/>
                  <a:pt x="8379947" y="2498396"/>
                  <a:pt x="8378391" y="2502944"/>
                </a:cubicBezTo>
                <a:lnTo>
                  <a:pt x="8498325" y="2572188"/>
                </a:lnTo>
                <a:cubicBezTo>
                  <a:pt x="8506434" y="2562103"/>
                  <a:pt x="8518194" y="2555071"/>
                  <a:pt x="8531570" y="2553066"/>
                </a:cubicBezTo>
                <a:lnTo>
                  <a:pt x="8531570" y="2532898"/>
                </a:lnTo>
                <a:cubicBezTo>
                  <a:pt x="8448831" y="2483285"/>
                  <a:pt x="8397123" y="2393693"/>
                  <a:pt x="8395507" y="2297220"/>
                </a:cubicBezTo>
                <a:close/>
                <a:moveTo>
                  <a:pt x="1455366" y="2286807"/>
                </a:moveTo>
                <a:cubicBezTo>
                  <a:pt x="1447347" y="2297100"/>
                  <a:pt x="1435587" y="2304342"/>
                  <a:pt x="1422121" y="2306466"/>
                </a:cubicBezTo>
                <a:lnTo>
                  <a:pt x="1422121" y="2443905"/>
                </a:lnTo>
                <a:cubicBezTo>
                  <a:pt x="1437891" y="2446838"/>
                  <a:pt x="1450728" y="2458089"/>
                  <a:pt x="1455935" y="2472961"/>
                </a:cubicBezTo>
                <a:cubicBezTo>
                  <a:pt x="1456204" y="2473739"/>
                  <a:pt x="1456473" y="2474547"/>
                  <a:pt x="1456713" y="2475355"/>
                </a:cubicBezTo>
                <a:cubicBezTo>
                  <a:pt x="1458000" y="2479514"/>
                  <a:pt x="1458718" y="2483913"/>
                  <a:pt x="1458718" y="2488491"/>
                </a:cubicBezTo>
                <a:lnTo>
                  <a:pt x="1458718" y="2488581"/>
                </a:lnTo>
                <a:cubicBezTo>
                  <a:pt x="1458718" y="2493638"/>
                  <a:pt x="1457820" y="2498456"/>
                  <a:pt x="1456264" y="2503004"/>
                </a:cubicBezTo>
                <a:lnTo>
                  <a:pt x="1576198" y="2572247"/>
                </a:lnTo>
                <a:cubicBezTo>
                  <a:pt x="1584307" y="2562163"/>
                  <a:pt x="1596067" y="2555131"/>
                  <a:pt x="1609443" y="2553126"/>
                </a:cubicBezTo>
                <a:lnTo>
                  <a:pt x="1609443" y="2532898"/>
                </a:lnTo>
                <a:cubicBezTo>
                  <a:pt x="1526704" y="2483285"/>
                  <a:pt x="1474996" y="2393693"/>
                  <a:pt x="1473380" y="2297220"/>
                </a:cubicBezTo>
                <a:close/>
                <a:moveTo>
                  <a:pt x="640997" y="2286807"/>
                </a:moveTo>
                <a:cubicBezTo>
                  <a:pt x="632977" y="2297100"/>
                  <a:pt x="621217" y="2304342"/>
                  <a:pt x="607752" y="2306466"/>
                </a:cubicBezTo>
                <a:lnTo>
                  <a:pt x="607752" y="2443905"/>
                </a:lnTo>
                <a:cubicBezTo>
                  <a:pt x="623521" y="2446838"/>
                  <a:pt x="636358" y="2458089"/>
                  <a:pt x="641565" y="2472961"/>
                </a:cubicBezTo>
                <a:cubicBezTo>
                  <a:pt x="641834" y="2473739"/>
                  <a:pt x="642104" y="2474547"/>
                  <a:pt x="642343" y="2475355"/>
                </a:cubicBezTo>
                <a:cubicBezTo>
                  <a:pt x="643630" y="2479514"/>
                  <a:pt x="644348" y="2483913"/>
                  <a:pt x="644348" y="2488491"/>
                </a:cubicBezTo>
                <a:lnTo>
                  <a:pt x="644348" y="2488581"/>
                </a:lnTo>
                <a:cubicBezTo>
                  <a:pt x="644348" y="2493638"/>
                  <a:pt x="643450" y="2498456"/>
                  <a:pt x="641894" y="2503004"/>
                </a:cubicBezTo>
                <a:lnTo>
                  <a:pt x="761828" y="2572247"/>
                </a:lnTo>
                <a:cubicBezTo>
                  <a:pt x="769937" y="2562163"/>
                  <a:pt x="781697" y="2555131"/>
                  <a:pt x="795073" y="2553126"/>
                </a:cubicBezTo>
                <a:lnTo>
                  <a:pt x="795073" y="2532898"/>
                </a:lnTo>
                <a:cubicBezTo>
                  <a:pt x="712334" y="2483285"/>
                  <a:pt x="660626" y="2393693"/>
                  <a:pt x="659011" y="2297220"/>
                </a:cubicBezTo>
                <a:close/>
                <a:moveTo>
                  <a:pt x="233827" y="2286807"/>
                </a:moveTo>
                <a:cubicBezTo>
                  <a:pt x="225807" y="2297100"/>
                  <a:pt x="214047" y="2304342"/>
                  <a:pt x="200582" y="2306466"/>
                </a:cubicBezTo>
                <a:lnTo>
                  <a:pt x="200582" y="2443905"/>
                </a:lnTo>
                <a:cubicBezTo>
                  <a:pt x="216351" y="2446838"/>
                  <a:pt x="229189" y="2458089"/>
                  <a:pt x="234395" y="2472961"/>
                </a:cubicBezTo>
                <a:cubicBezTo>
                  <a:pt x="234665" y="2473739"/>
                  <a:pt x="234934" y="2474547"/>
                  <a:pt x="235173" y="2475355"/>
                </a:cubicBezTo>
                <a:cubicBezTo>
                  <a:pt x="236460" y="2479514"/>
                  <a:pt x="237178" y="2483913"/>
                  <a:pt x="237178" y="2488491"/>
                </a:cubicBezTo>
                <a:lnTo>
                  <a:pt x="237178" y="2488581"/>
                </a:lnTo>
                <a:cubicBezTo>
                  <a:pt x="237178" y="2493638"/>
                  <a:pt x="236280" y="2498456"/>
                  <a:pt x="234724" y="2503004"/>
                </a:cubicBezTo>
                <a:lnTo>
                  <a:pt x="354658" y="2572247"/>
                </a:lnTo>
                <a:cubicBezTo>
                  <a:pt x="362767" y="2562163"/>
                  <a:pt x="374527" y="2555131"/>
                  <a:pt x="387903" y="2553126"/>
                </a:cubicBezTo>
                <a:lnTo>
                  <a:pt x="387903" y="2532898"/>
                </a:lnTo>
                <a:cubicBezTo>
                  <a:pt x="305164" y="2483285"/>
                  <a:pt x="253457" y="2393693"/>
                  <a:pt x="251841" y="2297220"/>
                </a:cubicBezTo>
                <a:close/>
                <a:moveTo>
                  <a:pt x="1048196" y="2286777"/>
                </a:moveTo>
                <a:cubicBezTo>
                  <a:pt x="1040177" y="2297070"/>
                  <a:pt x="1028417" y="2304312"/>
                  <a:pt x="1014951" y="2306436"/>
                </a:cubicBezTo>
                <a:lnTo>
                  <a:pt x="1014951" y="2443875"/>
                </a:lnTo>
                <a:cubicBezTo>
                  <a:pt x="1030721" y="2446808"/>
                  <a:pt x="1043558" y="2458089"/>
                  <a:pt x="1048765" y="2472961"/>
                </a:cubicBezTo>
                <a:cubicBezTo>
                  <a:pt x="1049034" y="2473739"/>
                  <a:pt x="1049304" y="2474547"/>
                  <a:pt x="1049543" y="2475355"/>
                </a:cubicBezTo>
                <a:cubicBezTo>
                  <a:pt x="1050830" y="2479514"/>
                  <a:pt x="1051548" y="2483913"/>
                  <a:pt x="1051548" y="2488491"/>
                </a:cubicBezTo>
                <a:lnTo>
                  <a:pt x="1051548" y="2488551"/>
                </a:lnTo>
                <a:cubicBezTo>
                  <a:pt x="1051548" y="2493608"/>
                  <a:pt x="1050650" y="2498426"/>
                  <a:pt x="1049094" y="2502974"/>
                </a:cubicBezTo>
                <a:lnTo>
                  <a:pt x="1169028" y="2572217"/>
                </a:lnTo>
                <a:cubicBezTo>
                  <a:pt x="1177137" y="2562133"/>
                  <a:pt x="1188897" y="2555101"/>
                  <a:pt x="1202273" y="2553096"/>
                </a:cubicBezTo>
                <a:lnTo>
                  <a:pt x="1202273" y="2532868"/>
                </a:lnTo>
                <a:cubicBezTo>
                  <a:pt x="1119534" y="2483255"/>
                  <a:pt x="1067826" y="2393663"/>
                  <a:pt x="1066210" y="2297190"/>
                </a:cubicBezTo>
                <a:close/>
                <a:moveTo>
                  <a:pt x="11959135" y="2286747"/>
                </a:moveTo>
                <a:lnTo>
                  <a:pt x="11941121" y="2297160"/>
                </a:lnTo>
                <a:cubicBezTo>
                  <a:pt x="11939505" y="2393633"/>
                  <a:pt x="11887797" y="2483195"/>
                  <a:pt x="11805028" y="2532838"/>
                </a:cubicBezTo>
                <a:lnTo>
                  <a:pt x="11805028" y="2553066"/>
                </a:lnTo>
                <a:cubicBezTo>
                  <a:pt x="11818404" y="2555041"/>
                  <a:pt x="11830164" y="2562103"/>
                  <a:pt x="11838273" y="2572188"/>
                </a:cubicBezTo>
                <a:lnTo>
                  <a:pt x="11838303" y="2572098"/>
                </a:lnTo>
                <a:lnTo>
                  <a:pt x="11958237" y="2502854"/>
                </a:lnTo>
                <a:cubicBezTo>
                  <a:pt x="11956681" y="2498336"/>
                  <a:pt x="11955783" y="2493489"/>
                  <a:pt x="11955783" y="2488431"/>
                </a:cubicBezTo>
                <a:cubicBezTo>
                  <a:pt x="11955783" y="2483853"/>
                  <a:pt x="11956501" y="2479454"/>
                  <a:pt x="11957787" y="2475295"/>
                </a:cubicBezTo>
                <a:cubicBezTo>
                  <a:pt x="11958027" y="2474487"/>
                  <a:pt x="11958297" y="2473709"/>
                  <a:pt x="11958565" y="2472901"/>
                </a:cubicBezTo>
                <a:cubicBezTo>
                  <a:pt x="11963772" y="2458059"/>
                  <a:pt x="11976580" y="2446808"/>
                  <a:pt x="11992379" y="2443845"/>
                </a:cubicBezTo>
                <a:lnTo>
                  <a:pt x="11992379" y="2306406"/>
                </a:lnTo>
                <a:cubicBezTo>
                  <a:pt x="11978914" y="2304282"/>
                  <a:pt x="11967154" y="2297070"/>
                  <a:pt x="11959135" y="2286747"/>
                </a:cubicBezTo>
                <a:close/>
                <a:moveTo>
                  <a:pt x="11144794" y="2286687"/>
                </a:moveTo>
                <a:lnTo>
                  <a:pt x="11126780" y="2297100"/>
                </a:lnTo>
                <a:cubicBezTo>
                  <a:pt x="11125164" y="2393574"/>
                  <a:pt x="11073456" y="2483135"/>
                  <a:pt x="10990688" y="2532778"/>
                </a:cubicBezTo>
                <a:lnTo>
                  <a:pt x="10990688" y="2553006"/>
                </a:lnTo>
                <a:cubicBezTo>
                  <a:pt x="11004064" y="2554981"/>
                  <a:pt x="11015824" y="2562043"/>
                  <a:pt x="11023933" y="2572128"/>
                </a:cubicBezTo>
                <a:lnTo>
                  <a:pt x="11143867" y="2502884"/>
                </a:lnTo>
                <a:cubicBezTo>
                  <a:pt x="11142311" y="2498366"/>
                  <a:pt x="11141413" y="2493518"/>
                  <a:pt x="11141413" y="2488461"/>
                </a:cubicBezTo>
                <a:cubicBezTo>
                  <a:pt x="11141413" y="2483883"/>
                  <a:pt x="11142132" y="2479484"/>
                  <a:pt x="11143418" y="2475325"/>
                </a:cubicBezTo>
                <a:cubicBezTo>
                  <a:pt x="11143658" y="2474517"/>
                  <a:pt x="11143927" y="2473739"/>
                  <a:pt x="11144196" y="2472931"/>
                </a:cubicBezTo>
                <a:lnTo>
                  <a:pt x="11144226" y="2472841"/>
                </a:lnTo>
                <a:cubicBezTo>
                  <a:pt x="11149433" y="2457999"/>
                  <a:pt x="11162240" y="2446748"/>
                  <a:pt x="11178040" y="2443785"/>
                </a:cubicBezTo>
                <a:lnTo>
                  <a:pt x="11178040" y="2306347"/>
                </a:lnTo>
                <a:cubicBezTo>
                  <a:pt x="11164574" y="2304222"/>
                  <a:pt x="11152814" y="2297010"/>
                  <a:pt x="11144794" y="2286687"/>
                </a:cubicBezTo>
                <a:close/>
                <a:moveTo>
                  <a:pt x="10330425" y="2286687"/>
                </a:moveTo>
                <a:lnTo>
                  <a:pt x="10312411" y="2297100"/>
                </a:lnTo>
                <a:cubicBezTo>
                  <a:pt x="10310795" y="2393574"/>
                  <a:pt x="10259087" y="2483135"/>
                  <a:pt x="10176319" y="2532778"/>
                </a:cubicBezTo>
                <a:lnTo>
                  <a:pt x="10176319" y="2553006"/>
                </a:lnTo>
                <a:cubicBezTo>
                  <a:pt x="10189694" y="2554981"/>
                  <a:pt x="10201454" y="2562043"/>
                  <a:pt x="10209563" y="2572128"/>
                </a:cubicBezTo>
                <a:lnTo>
                  <a:pt x="10329497" y="2502884"/>
                </a:lnTo>
                <a:cubicBezTo>
                  <a:pt x="10327941" y="2498366"/>
                  <a:pt x="10327043" y="2493518"/>
                  <a:pt x="10327043" y="2488461"/>
                </a:cubicBezTo>
                <a:cubicBezTo>
                  <a:pt x="10327043" y="2483883"/>
                  <a:pt x="10327761" y="2479484"/>
                  <a:pt x="10329049" y="2475325"/>
                </a:cubicBezTo>
                <a:cubicBezTo>
                  <a:pt x="10329288" y="2474517"/>
                  <a:pt x="10329557" y="2473709"/>
                  <a:pt x="10329826" y="2472901"/>
                </a:cubicBezTo>
                <a:cubicBezTo>
                  <a:pt x="10335033" y="2458059"/>
                  <a:pt x="10347840" y="2446808"/>
                  <a:pt x="10363640" y="2443845"/>
                </a:cubicBezTo>
                <a:lnTo>
                  <a:pt x="10363640" y="2306406"/>
                </a:lnTo>
                <a:lnTo>
                  <a:pt x="10363670" y="2306347"/>
                </a:lnTo>
                <a:cubicBezTo>
                  <a:pt x="10350204" y="2304222"/>
                  <a:pt x="10338444" y="2297010"/>
                  <a:pt x="10330425" y="2286687"/>
                </a:cubicBezTo>
                <a:close/>
                <a:moveTo>
                  <a:pt x="9923255" y="2286687"/>
                </a:moveTo>
                <a:lnTo>
                  <a:pt x="9905241" y="2297100"/>
                </a:lnTo>
                <a:cubicBezTo>
                  <a:pt x="9903625" y="2393574"/>
                  <a:pt x="9851917" y="2483135"/>
                  <a:pt x="9769149" y="2532778"/>
                </a:cubicBezTo>
                <a:lnTo>
                  <a:pt x="9769149" y="2553006"/>
                </a:lnTo>
                <a:cubicBezTo>
                  <a:pt x="9782524" y="2554981"/>
                  <a:pt x="9794284" y="2562043"/>
                  <a:pt x="9802394" y="2572128"/>
                </a:cubicBezTo>
                <a:lnTo>
                  <a:pt x="9922327" y="2502884"/>
                </a:lnTo>
                <a:cubicBezTo>
                  <a:pt x="9920771" y="2498366"/>
                  <a:pt x="9919873" y="2493518"/>
                  <a:pt x="9919873" y="2488461"/>
                </a:cubicBezTo>
                <a:cubicBezTo>
                  <a:pt x="9919873" y="2483883"/>
                  <a:pt x="9920592" y="2479484"/>
                  <a:pt x="9921879" y="2475325"/>
                </a:cubicBezTo>
                <a:cubicBezTo>
                  <a:pt x="9922117" y="2474517"/>
                  <a:pt x="9922387" y="2473709"/>
                  <a:pt x="9922657" y="2472901"/>
                </a:cubicBezTo>
                <a:cubicBezTo>
                  <a:pt x="9927863" y="2458059"/>
                  <a:pt x="9940671" y="2446808"/>
                  <a:pt x="9956470" y="2443845"/>
                </a:cubicBezTo>
                <a:lnTo>
                  <a:pt x="9956470" y="2306406"/>
                </a:lnTo>
                <a:lnTo>
                  <a:pt x="9956500" y="2306347"/>
                </a:lnTo>
                <a:cubicBezTo>
                  <a:pt x="9943035" y="2304222"/>
                  <a:pt x="9931274" y="2297010"/>
                  <a:pt x="9923255" y="2286687"/>
                </a:cubicBezTo>
                <a:close/>
                <a:moveTo>
                  <a:pt x="11551965" y="2286657"/>
                </a:moveTo>
                <a:lnTo>
                  <a:pt x="11533950" y="2297070"/>
                </a:lnTo>
                <a:cubicBezTo>
                  <a:pt x="11532334" y="2393544"/>
                  <a:pt x="11480626" y="2483105"/>
                  <a:pt x="11397858" y="2532748"/>
                </a:cubicBezTo>
                <a:lnTo>
                  <a:pt x="11397858" y="2552976"/>
                </a:lnTo>
                <a:cubicBezTo>
                  <a:pt x="11411234" y="2554952"/>
                  <a:pt x="11422994" y="2562013"/>
                  <a:pt x="11431103" y="2572098"/>
                </a:cubicBezTo>
                <a:lnTo>
                  <a:pt x="11551037" y="2502854"/>
                </a:lnTo>
                <a:cubicBezTo>
                  <a:pt x="11549481" y="2498336"/>
                  <a:pt x="11548583" y="2493489"/>
                  <a:pt x="11548583" y="2488431"/>
                </a:cubicBezTo>
                <a:cubicBezTo>
                  <a:pt x="11548583" y="2483853"/>
                  <a:pt x="11549301" y="2479454"/>
                  <a:pt x="11550588" y="2475295"/>
                </a:cubicBezTo>
                <a:cubicBezTo>
                  <a:pt x="11550827" y="2474487"/>
                  <a:pt x="11551097" y="2473679"/>
                  <a:pt x="11551366" y="2472901"/>
                </a:cubicBezTo>
                <a:lnTo>
                  <a:pt x="11551396" y="2472811"/>
                </a:lnTo>
                <a:cubicBezTo>
                  <a:pt x="11556603" y="2457969"/>
                  <a:pt x="11569409" y="2446718"/>
                  <a:pt x="11585209" y="2443755"/>
                </a:cubicBezTo>
                <a:lnTo>
                  <a:pt x="11585209" y="2306317"/>
                </a:lnTo>
                <a:cubicBezTo>
                  <a:pt x="11571744" y="2304192"/>
                  <a:pt x="11559984" y="2296980"/>
                  <a:pt x="11551965" y="2286657"/>
                </a:cubicBezTo>
                <a:close/>
                <a:moveTo>
                  <a:pt x="10737594" y="2286657"/>
                </a:moveTo>
                <a:lnTo>
                  <a:pt x="10719580" y="2297070"/>
                </a:lnTo>
                <a:cubicBezTo>
                  <a:pt x="10717965" y="2393544"/>
                  <a:pt x="10666257" y="2483105"/>
                  <a:pt x="10583488" y="2532748"/>
                </a:cubicBezTo>
                <a:lnTo>
                  <a:pt x="10583488" y="2552976"/>
                </a:lnTo>
                <a:cubicBezTo>
                  <a:pt x="10596865" y="2554952"/>
                  <a:pt x="10608624" y="2562013"/>
                  <a:pt x="10616733" y="2572098"/>
                </a:cubicBezTo>
                <a:lnTo>
                  <a:pt x="10736667" y="2502854"/>
                </a:lnTo>
                <a:cubicBezTo>
                  <a:pt x="10735111" y="2498336"/>
                  <a:pt x="10734213" y="2493489"/>
                  <a:pt x="10734213" y="2488431"/>
                </a:cubicBezTo>
                <a:cubicBezTo>
                  <a:pt x="10734213" y="2483853"/>
                  <a:pt x="10734932" y="2479454"/>
                  <a:pt x="10736218" y="2475295"/>
                </a:cubicBezTo>
                <a:cubicBezTo>
                  <a:pt x="10736458" y="2474487"/>
                  <a:pt x="10736727" y="2473679"/>
                  <a:pt x="10736996" y="2472901"/>
                </a:cubicBezTo>
                <a:lnTo>
                  <a:pt x="10737026" y="2472811"/>
                </a:lnTo>
                <a:cubicBezTo>
                  <a:pt x="10742233" y="2457969"/>
                  <a:pt x="10755040" y="2446718"/>
                  <a:pt x="10770840" y="2443755"/>
                </a:cubicBezTo>
                <a:lnTo>
                  <a:pt x="10770840" y="2306317"/>
                </a:lnTo>
                <a:cubicBezTo>
                  <a:pt x="10757374" y="2304192"/>
                  <a:pt x="10745614" y="2296980"/>
                  <a:pt x="10737594" y="2286657"/>
                </a:cubicBezTo>
                <a:close/>
                <a:moveTo>
                  <a:pt x="9516055" y="2286657"/>
                </a:moveTo>
                <a:lnTo>
                  <a:pt x="9498041" y="2297070"/>
                </a:lnTo>
                <a:cubicBezTo>
                  <a:pt x="9496426" y="2393544"/>
                  <a:pt x="9444718" y="2483105"/>
                  <a:pt x="9361949" y="2532748"/>
                </a:cubicBezTo>
                <a:lnTo>
                  <a:pt x="9361949" y="2552976"/>
                </a:lnTo>
                <a:cubicBezTo>
                  <a:pt x="9375324" y="2554952"/>
                  <a:pt x="9387085" y="2562013"/>
                  <a:pt x="9395194" y="2572098"/>
                </a:cubicBezTo>
                <a:lnTo>
                  <a:pt x="9515128" y="2502854"/>
                </a:lnTo>
                <a:cubicBezTo>
                  <a:pt x="9513572" y="2498336"/>
                  <a:pt x="9512674" y="2493489"/>
                  <a:pt x="9512674" y="2488431"/>
                </a:cubicBezTo>
                <a:cubicBezTo>
                  <a:pt x="9512674" y="2483853"/>
                  <a:pt x="9513392" y="2479454"/>
                  <a:pt x="9514679" y="2475295"/>
                </a:cubicBezTo>
                <a:cubicBezTo>
                  <a:pt x="9514918" y="2474487"/>
                  <a:pt x="9515187" y="2473679"/>
                  <a:pt x="9515457" y="2472901"/>
                </a:cubicBezTo>
                <a:cubicBezTo>
                  <a:pt x="9520663" y="2458059"/>
                  <a:pt x="9533471" y="2446808"/>
                  <a:pt x="9549270" y="2443845"/>
                </a:cubicBezTo>
                <a:lnTo>
                  <a:pt x="9549270" y="2306406"/>
                </a:lnTo>
                <a:lnTo>
                  <a:pt x="9549300" y="2306317"/>
                </a:lnTo>
                <a:cubicBezTo>
                  <a:pt x="9535835" y="2304192"/>
                  <a:pt x="9524075" y="2296980"/>
                  <a:pt x="9516055" y="2286657"/>
                </a:cubicBezTo>
                <a:close/>
                <a:moveTo>
                  <a:pt x="9108886" y="2286657"/>
                </a:moveTo>
                <a:lnTo>
                  <a:pt x="9090872" y="2297070"/>
                </a:lnTo>
                <a:cubicBezTo>
                  <a:pt x="9089256" y="2393544"/>
                  <a:pt x="9037548" y="2483105"/>
                  <a:pt x="8954779" y="2532748"/>
                </a:cubicBezTo>
                <a:lnTo>
                  <a:pt x="8954779" y="2552976"/>
                </a:lnTo>
                <a:cubicBezTo>
                  <a:pt x="8968155" y="2554952"/>
                  <a:pt x="8979915" y="2562013"/>
                  <a:pt x="8988024" y="2572098"/>
                </a:cubicBezTo>
                <a:lnTo>
                  <a:pt x="9107958" y="2502854"/>
                </a:lnTo>
                <a:cubicBezTo>
                  <a:pt x="9106402" y="2498336"/>
                  <a:pt x="9105504" y="2493489"/>
                  <a:pt x="9105504" y="2488431"/>
                </a:cubicBezTo>
                <a:cubicBezTo>
                  <a:pt x="9105504" y="2483853"/>
                  <a:pt x="9106222" y="2479454"/>
                  <a:pt x="9107508" y="2475295"/>
                </a:cubicBezTo>
                <a:cubicBezTo>
                  <a:pt x="9107748" y="2474487"/>
                  <a:pt x="9108018" y="2473709"/>
                  <a:pt x="9108287" y="2472901"/>
                </a:cubicBezTo>
                <a:cubicBezTo>
                  <a:pt x="9113493" y="2458059"/>
                  <a:pt x="9126301" y="2446808"/>
                  <a:pt x="9142100" y="2443845"/>
                </a:cubicBezTo>
                <a:lnTo>
                  <a:pt x="9142100" y="2306406"/>
                </a:lnTo>
                <a:lnTo>
                  <a:pt x="9142130" y="2306317"/>
                </a:lnTo>
                <a:cubicBezTo>
                  <a:pt x="9128665" y="2304192"/>
                  <a:pt x="9116905" y="2296980"/>
                  <a:pt x="9108886" y="2286657"/>
                </a:cubicBezTo>
                <a:close/>
                <a:moveTo>
                  <a:pt x="8701686" y="2286657"/>
                </a:moveTo>
                <a:lnTo>
                  <a:pt x="8683671" y="2297070"/>
                </a:lnTo>
                <a:cubicBezTo>
                  <a:pt x="8682056" y="2393544"/>
                  <a:pt x="8630348" y="2483105"/>
                  <a:pt x="8547579" y="2532748"/>
                </a:cubicBezTo>
                <a:lnTo>
                  <a:pt x="8547579" y="2552976"/>
                </a:lnTo>
                <a:cubicBezTo>
                  <a:pt x="8560955" y="2554952"/>
                  <a:pt x="8572715" y="2562013"/>
                  <a:pt x="8580824" y="2572098"/>
                </a:cubicBezTo>
                <a:lnTo>
                  <a:pt x="8700758" y="2502854"/>
                </a:lnTo>
                <a:cubicBezTo>
                  <a:pt x="8699202" y="2498336"/>
                  <a:pt x="8698304" y="2493489"/>
                  <a:pt x="8698304" y="2488431"/>
                </a:cubicBezTo>
                <a:cubicBezTo>
                  <a:pt x="8698304" y="2483853"/>
                  <a:pt x="8699022" y="2479454"/>
                  <a:pt x="8700309" y="2475295"/>
                </a:cubicBezTo>
                <a:cubicBezTo>
                  <a:pt x="8700548" y="2474487"/>
                  <a:pt x="8700818" y="2473679"/>
                  <a:pt x="8701087" y="2472901"/>
                </a:cubicBezTo>
                <a:cubicBezTo>
                  <a:pt x="8706294" y="2458059"/>
                  <a:pt x="8719101" y="2446808"/>
                  <a:pt x="8734900" y="2443845"/>
                </a:cubicBezTo>
                <a:lnTo>
                  <a:pt x="8734900" y="2306406"/>
                </a:lnTo>
                <a:lnTo>
                  <a:pt x="8734930" y="2306317"/>
                </a:lnTo>
                <a:cubicBezTo>
                  <a:pt x="8721465" y="2304192"/>
                  <a:pt x="8709705" y="2296980"/>
                  <a:pt x="8701686" y="2286657"/>
                </a:cubicBezTo>
                <a:close/>
                <a:moveTo>
                  <a:pt x="8294515" y="2286657"/>
                </a:moveTo>
                <a:lnTo>
                  <a:pt x="8276501" y="2297070"/>
                </a:lnTo>
                <a:cubicBezTo>
                  <a:pt x="8274885" y="2393544"/>
                  <a:pt x="8223178" y="2483105"/>
                  <a:pt x="8140409" y="2532748"/>
                </a:cubicBezTo>
                <a:lnTo>
                  <a:pt x="8140409" y="2552976"/>
                </a:lnTo>
                <a:cubicBezTo>
                  <a:pt x="8153785" y="2554952"/>
                  <a:pt x="8165545" y="2562013"/>
                  <a:pt x="8173655" y="2572098"/>
                </a:cubicBezTo>
                <a:lnTo>
                  <a:pt x="8293588" y="2502854"/>
                </a:lnTo>
                <a:cubicBezTo>
                  <a:pt x="8292032" y="2498336"/>
                  <a:pt x="8291134" y="2493489"/>
                  <a:pt x="8291134" y="2488431"/>
                </a:cubicBezTo>
                <a:cubicBezTo>
                  <a:pt x="8291134" y="2483853"/>
                  <a:pt x="8291853" y="2479454"/>
                  <a:pt x="8293139" y="2475295"/>
                </a:cubicBezTo>
                <a:cubicBezTo>
                  <a:pt x="8293379" y="2474487"/>
                  <a:pt x="8293648" y="2473709"/>
                  <a:pt x="8293917" y="2472901"/>
                </a:cubicBezTo>
                <a:cubicBezTo>
                  <a:pt x="8299124" y="2458059"/>
                  <a:pt x="8311931" y="2446808"/>
                  <a:pt x="8327731" y="2443845"/>
                </a:cubicBezTo>
                <a:lnTo>
                  <a:pt x="8327731" y="2306406"/>
                </a:lnTo>
                <a:lnTo>
                  <a:pt x="8327761" y="2306317"/>
                </a:lnTo>
                <a:cubicBezTo>
                  <a:pt x="8314295" y="2304192"/>
                  <a:pt x="8302535" y="2296980"/>
                  <a:pt x="8294515" y="2286657"/>
                </a:cubicBezTo>
                <a:close/>
                <a:moveTo>
                  <a:pt x="7887346" y="2286657"/>
                </a:moveTo>
                <a:lnTo>
                  <a:pt x="7869332" y="2297070"/>
                </a:lnTo>
                <a:cubicBezTo>
                  <a:pt x="7867716" y="2393544"/>
                  <a:pt x="7816008" y="2483105"/>
                  <a:pt x="7733239" y="2532748"/>
                </a:cubicBezTo>
                <a:lnTo>
                  <a:pt x="7733239" y="2552976"/>
                </a:lnTo>
                <a:cubicBezTo>
                  <a:pt x="7746616" y="2554952"/>
                  <a:pt x="7758376" y="2562013"/>
                  <a:pt x="7766485" y="2572098"/>
                </a:cubicBezTo>
                <a:lnTo>
                  <a:pt x="7886419" y="2502854"/>
                </a:lnTo>
                <a:cubicBezTo>
                  <a:pt x="7884862" y="2498336"/>
                  <a:pt x="7883965" y="2493489"/>
                  <a:pt x="7883965" y="2488431"/>
                </a:cubicBezTo>
                <a:cubicBezTo>
                  <a:pt x="7883965" y="2483853"/>
                  <a:pt x="7884683" y="2479454"/>
                  <a:pt x="7885969" y="2475295"/>
                </a:cubicBezTo>
                <a:cubicBezTo>
                  <a:pt x="7886209" y="2474487"/>
                  <a:pt x="7886478" y="2473679"/>
                  <a:pt x="7886747" y="2472901"/>
                </a:cubicBezTo>
                <a:cubicBezTo>
                  <a:pt x="7891954" y="2458059"/>
                  <a:pt x="7904761" y="2446808"/>
                  <a:pt x="7920561" y="2443845"/>
                </a:cubicBezTo>
                <a:lnTo>
                  <a:pt x="7920561" y="2306406"/>
                </a:lnTo>
                <a:lnTo>
                  <a:pt x="7920591" y="2306317"/>
                </a:lnTo>
                <a:cubicBezTo>
                  <a:pt x="7907125" y="2304192"/>
                  <a:pt x="7895366" y="2296980"/>
                  <a:pt x="7887346" y="2286657"/>
                </a:cubicBezTo>
                <a:close/>
                <a:moveTo>
                  <a:pt x="7480146" y="2286657"/>
                </a:moveTo>
                <a:lnTo>
                  <a:pt x="7462132" y="2297070"/>
                </a:lnTo>
                <a:cubicBezTo>
                  <a:pt x="7460516" y="2393544"/>
                  <a:pt x="7408808" y="2483105"/>
                  <a:pt x="7326040" y="2532748"/>
                </a:cubicBezTo>
                <a:lnTo>
                  <a:pt x="7326040" y="2552976"/>
                </a:lnTo>
                <a:cubicBezTo>
                  <a:pt x="7339416" y="2554952"/>
                  <a:pt x="7351175" y="2562013"/>
                  <a:pt x="7359285" y="2572098"/>
                </a:cubicBezTo>
                <a:lnTo>
                  <a:pt x="7479219" y="2502854"/>
                </a:lnTo>
                <a:cubicBezTo>
                  <a:pt x="7477662" y="2498336"/>
                  <a:pt x="7476765" y="2493489"/>
                  <a:pt x="7476765" y="2488431"/>
                </a:cubicBezTo>
                <a:cubicBezTo>
                  <a:pt x="7476765" y="2483853"/>
                  <a:pt x="7477483" y="2479454"/>
                  <a:pt x="7478770" y="2475295"/>
                </a:cubicBezTo>
                <a:cubicBezTo>
                  <a:pt x="7479009" y="2474487"/>
                  <a:pt x="7479278" y="2473709"/>
                  <a:pt x="7479548" y="2472901"/>
                </a:cubicBezTo>
                <a:cubicBezTo>
                  <a:pt x="7484755" y="2458059"/>
                  <a:pt x="7497561" y="2446808"/>
                  <a:pt x="7513361" y="2443845"/>
                </a:cubicBezTo>
                <a:lnTo>
                  <a:pt x="7513361" y="2306406"/>
                </a:lnTo>
                <a:lnTo>
                  <a:pt x="7513391" y="2306317"/>
                </a:lnTo>
                <a:cubicBezTo>
                  <a:pt x="7499925" y="2304192"/>
                  <a:pt x="7488166" y="2296980"/>
                  <a:pt x="7480146" y="2286657"/>
                </a:cubicBezTo>
                <a:close/>
                <a:moveTo>
                  <a:pt x="7072976" y="2286657"/>
                </a:moveTo>
                <a:lnTo>
                  <a:pt x="7054962" y="2297070"/>
                </a:lnTo>
                <a:cubicBezTo>
                  <a:pt x="7053346" y="2393544"/>
                  <a:pt x="7001638" y="2483105"/>
                  <a:pt x="6918870" y="2532748"/>
                </a:cubicBezTo>
                <a:lnTo>
                  <a:pt x="6918870" y="2552976"/>
                </a:lnTo>
                <a:cubicBezTo>
                  <a:pt x="6932246" y="2554952"/>
                  <a:pt x="6944005" y="2562013"/>
                  <a:pt x="6952115" y="2572098"/>
                </a:cubicBezTo>
                <a:lnTo>
                  <a:pt x="7072048" y="2502854"/>
                </a:lnTo>
                <a:cubicBezTo>
                  <a:pt x="7070492" y="2498336"/>
                  <a:pt x="7069595" y="2493489"/>
                  <a:pt x="7069595" y="2488431"/>
                </a:cubicBezTo>
                <a:cubicBezTo>
                  <a:pt x="7069595" y="2483853"/>
                  <a:pt x="7070313" y="2479454"/>
                  <a:pt x="7071600" y="2475295"/>
                </a:cubicBezTo>
                <a:cubicBezTo>
                  <a:pt x="7071839" y="2474487"/>
                  <a:pt x="7072108" y="2473709"/>
                  <a:pt x="7072378" y="2472901"/>
                </a:cubicBezTo>
                <a:cubicBezTo>
                  <a:pt x="7077585" y="2458059"/>
                  <a:pt x="7090392" y="2446808"/>
                  <a:pt x="7106192" y="2443845"/>
                </a:cubicBezTo>
                <a:lnTo>
                  <a:pt x="7106192" y="2306406"/>
                </a:lnTo>
                <a:lnTo>
                  <a:pt x="7106222" y="2306317"/>
                </a:lnTo>
                <a:cubicBezTo>
                  <a:pt x="7092756" y="2304192"/>
                  <a:pt x="7080996" y="2296980"/>
                  <a:pt x="7072976" y="2286657"/>
                </a:cubicBezTo>
                <a:close/>
                <a:moveTo>
                  <a:pt x="6665776" y="2286657"/>
                </a:moveTo>
                <a:lnTo>
                  <a:pt x="6647762" y="2297070"/>
                </a:lnTo>
                <a:cubicBezTo>
                  <a:pt x="6646147" y="2393544"/>
                  <a:pt x="6594439" y="2483105"/>
                  <a:pt x="6511670" y="2532748"/>
                </a:cubicBezTo>
                <a:lnTo>
                  <a:pt x="6511670" y="2552976"/>
                </a:lnTo>
                <a:cubicBezTo>
                  <a:pt x="6525046" y="2554952"/>
                  <a:pt x="6536806" y="2562013"/>
                  <a:pt x="6544915" y="2572098"/>
                </a:cubicBezTo>
                <a:lnTo>
                  <a:pt x="6664849" y="2502854"/>
                </a:lnTo>
                <a:cubicBezTo>
                  <a:pt x="6663293" y="2498336"/>
                  <a:pt x="6662395" y="2493489"/>
                  <a:pt x="6662395" y="2488431"/>
                </a:cubicBezTo>
                <a:cubicBezTo>
                  <a:pt x="6662395" y="2483853"/>
                  <a:pt x="6663113" y="2479454"/>
                  <a:pt x="6664400" y="2475295"/>
                </a:cubicBezTo>
                <a:cubicBezTo>
                  <a:pt x="6664639" y="2474487"/>
                  <a:pt x="6664909" y="2473679"/>
                  <a:pt x="6665178" y="2472901"/>
                </a:cubicBezTo>
                <a:cubicBezTo>
                  <a:pt x="6670385" y="2458059"/>
                  <a:pt x="6683192" y="2446808"/>
                  <a:pt x="6698992" y="2443845"/>
                </a:cubicBezTo>
                <a:lnTo>
                  <a:pt x="6698992" y="2306406"/>
                </a:lnTo>
                <a:lnTo>
                  <a:pt x="6699022" y="2306317"/>
                </a:lnTo>
                <a:cubicBezTo>
                  <a:pt x="6685556" y="2304192"/>
                  <a:pt x="6673796" y="2296980"/>
                  <a:pt x="6665776" y="2286657"/>
                </a:cubicBezTo>
                <a:close/>
                <a:moveTo>
                  <a:pt x="6258607" y="2286657"/>
                </a:moveTo>
                <a:lnTo>
                  <a:pt x="6240593" y="2297070"/>
                </a:lnTo>
                <a:cubicBezTo>
                  <a:pt x="6238977" y="2393544"/>
                  <a:pt x="6187269" y="2483105"/>
                  <a:pt x="6104501" y="2532748"/>
                </a:cubicBezTo>
                <a:lnTo>
                  <a:pt x="6104501" y="2552976"/>
                </a:lnTo>
                <a:cubicBezTo>
                  <a:pt x="6117876" y="2554952"/>
                  <a:pt x="6129636" y="2562013"/>
                  <a:pt x="6137745" y="2572098"/>
                </a:cubicBezTo>
                <a:lnTo>
                  <a:pt x="6257679" y="2502854"/>
                </a:lnTo>
                <a:cubicBezTo>
                  <a:pt x="6256123" y="2498336"/>
                  <a:pt x="6255225" y="2493489"/>
                  <a:pt x="6255225" y="2488431"/>
                </a:cubicBezTo>
                <a:cubicBezTo>
                  <a:pt x="6255225" y="2483853"/>
                  <a:pt x="6255943" y="2479454"/>
                  <a:pt x="6257230" y="2475295"/>
                </a:cubicBezTo>
                <a:cubicBezTo>
                  <a:pt x="6257469" y="2474487"/>
                  <a:pt x="6257739" y="2473709"/>
                  <a:pt x="6258008" y="2472901"/>
                </a:cubicBezTo>
                <a:cubicBezTo>
                  <a:pt x="6263214" y="2458059"/>
                  <a:pt x="6276022" y="2446808"/>
                  <a:pt x="6291822" y="2443845"/>
                </a:cubicBezTo>
                <a:lnTo>
                  <a:pt x="6291822" y="2306406"/>
                </a:lnTo>
                <a:lnTo>
                  <a:pt x="6291852" y="2306317"/>
                </a:lnTo>
                <a:cubicBezTo>
                  <a:pt x="6278386" y="2304192"/>
                  <a:pt x="6266626" y="2296980"/>
                  <a:pt x="6258607" y="2286657"/>
                </a:cubicBezTo>
                <a:close/>
                <a:moveTo>
                  <a:pt x="5851407" y="2286657"/>
                </a:moveTo>
                <a:lnTo>
                  <a:pt x="5833393" y="2297070"/>
                </a:lnTo>
                <a:cubicBezTo>
                  <a:pt x="5831777" y="2393544"/>
                  <a:pt x="5780069" y="2483105"/>
                  <a:pt x="5697300" y="2532748"/>
                </a:cubicBezTo>
                <a:lnTo>
                  <a:pt x="5697300" y="2552976"/>
                </a:lnTo>
                <a:cubicBezTo>
                  <a:pt x="5710676" y="2554952"/>
                  <a:pt x="5722436" y="2562013"/>
                  <a:pt x="5730545" y="2572098"/>
                </a:cubicBezTo>
                <a:lnTo>
                  <a:pt x="5850479" y="2502854"/>
                </a:lnTo>
                <a:cubicBezTo>
                  <a:pt x="5848923" y="2498336"/>
                  <a:pt x="5848025" y="2493489"/>
                  <a:pt x="5848025" y="2488431"/>
                </a:cubicBezTo>
                <a:cubicBezTo>
                  <a:pt x="5848025" y="2483853"/>
                  <a:pt x="5848744" y="2479454"/>
                  <a:pt x="5850031" y="2475295"/>
                </a:cubicBezTo>
                <a:cubicBezTo>
                  <a:pt x="5850270" y="2474487"/>
                  <a:pt x="5850539" y="2473679"/>
                  <a:pt x="5850809" y="2472901"/>
                </a:cubicBezTo>
                <a:cubicBezTo>
                  <a:pt x="5856015" y="2458059"/>
                  <a:pt x="5868823" y="2446808"/>
                  <a:pt x="5884622" y="2443845"/>
                </a:cubicBezTo>
                <a:lnTo>
                  <a:pt x="5884622" y="2306406"/>
                </a:lnTo>
                <a:lnTo>
                  <a:pt x="5884652" y="2306317"/>
                </a:lnTo>
                <a:cubicBezTo>
                  <a:pt x="5871187" y="2304192"/>
                  <a:pt x="5859427" y="2296980"/>
                  <a:pt x="5851407" y="2286657"/>
                </a:cubicBezTo>
                <a:close/>
                <a:moveTo>
                  <a:pt x="5444237" y="2286657"/>
                </a:moveTo>
                <a:lnTo>
                  <a:pt x="5426223" y="2297070"/>
                </a:lnTo>
                <a:cubicBezTo>
                  <a:pt x="5424607" y="2393544"/>
                  <a:pt x="5372899" y="2483105"/>
                  <a:pt x="5290131" y="2532748"/>
                </a:cubicBezTo>
                <a:lnTo>
                  <a:pt x="5290131" y="2552976"/>
                </a:lnTo>
                <a:cubicBezTo>
                  <a:pt x="5303506" y="2554952"/>
                  <a:pt x="5315266" y="2562013"/>
                  <a:pt x="5323376" y="2572098"/>
                </a:cubicBezTo>
                <a:lnTo>
                  <a:pt x="5443309" y="2502854"/>
                </a:lnTo>
                <a:cubicBezTo>
                  <a:pt x="5441753" y="2498336"/>
                  <a:pt x="5440856" y="2493489"/>
                  <a:pt x="5440856" y="2488431"/>
                </a:cubicBezTo>
                <a:cubicBezTo>
                  <a:pt x="5440856" y="2483853"/>
                  <a:pt x="5441574" y="2479454"/>
                  <a:pt x="5442860" y="2475295"/>
                </a:cubicBezTo>
                <a:cubicBezTo>
                  <a:pt x="5443100" y="2474487"/>
                  <a:pt x="5443370" y="2473709"/>
                  <a:pt x="5443638" y="2472901"/>
                </a:cubicBezTo>
                <a:cubicBezTo>
                  <a:pt x="5448845" y="2458059"/>
                  <a:pt x="5461652" y="2446808"/>
                  <a:pt x="5477453" y="2443845"/>
                </a:cubicBezTo>
                <a:lnTo>
                  <a:pt x="5477453" y="2306406"/>
                </a:lnTo>
                <a:lnTo>
                  <a:pt x="5477482" y="2306317"/>
                </a:lnTo>
                <a:cubicBezTo>
                  <a:pt x="5464018" y="2304192"/>
                  <a:pt x="5452256" y="2296980"/>
                  <a:pt x="5444237" y="2286657"/>
                </a:cubicBezTo>
                <a:close/>
                <a:moveTo>
                  <a:pt x="5037037" y="2286657"/>
                </a:moveTo>
                <a:lnTo>
                  <a:pt x="5019023" y="2297070"/>
                </a:lnTo>
                <a:cubicBezTo>
                  <a:pt x="5017407" y="2393544"/>
                  <a:pt x="4965699" y="2483105"/>
                  <a:pt x="4882931" y="2532748"/>
                </a:cubicBezTo>
                <a:lnTo>
                  <a:pt x="4882931" y="2552976"/>
                </a:lnTo>
                <a:cubicBezTo>
                  <a:pt x="4896307" y="2554952"/>
                  <a:pt x="4908067" y="2562013"/>
                  <a:pt x="4916177" y="2572098"/>
                </a:cubicBezTo>
                <a:lnTo>
                  <a:pt x="5036110" y="2502854"/>
                </a:lnTo>
                <a:cubicBezTo>
                  <a:pt x="5034555" y="2498336"/>
                  <a:pt x="5033656" y="2493489"/>
                  <a:pt x="5033656" y="2488431"/>
                </a:cubicBezTo>
                <a:cubicBezTo>
                  <a:pt x="5033656" y="2483853"/>
                  <a:pt x="5034375" y="2479454"/>
                  <a:pt x="5035661" y="2475295"/>
                </a:cubicBezTo>
                <a:cubicBezTo>
                  <a:pt x="5035901" y="2474487"/>
                  <a:pt x="5036169" y="2473709"/>
                  <a:pt x="5036439" y="2472901"/>
                </a:cubicBezTo>
                <a:cubicBezTo>
                  <a:pt x="5041645" y="2458059"/>
                  <a:pt x="5054453" y="2446808"/>
                  <a:pt x="5070252" y="2443845"/>
                </a:cubicBezTo>
                <a:lnTo>
                  <a:pt x="5070252" y="2306406"/>
                </a:lnTo>
                <a:lnTo>
                  <a:pt x="5070282" y="2306317"/>
                </a:lnTo>
                <a:cubicBezTo>
                  <a:pt x="5056817" y="2304192"/>
                  <a:pt x="5045057" y="2296980"/>
                  <a:pt x="5037037" y="2286657"/>
                </a:cubicBezTo>
                <a:close/>
                <a:moveTo>
                  <a:pt x="4629867" y="2286657"/>
                </a:moveTo>
                <a:lnTo>
                  <a:pt x="4611853" y="2297070"/>
                </a:lnTo>
                <a:cubicBezTo>
                  <a:pt x="4610237" y="2393544"/>
                  <a:pt x="4558529" y="2483105"/>
                  <a:pt x="4475761" y="2532748"/>
                </a:cubicBezTo>
                <a:lnTo>
                  <a:pt x="4475761" y="2552976"/>
                </a:lnTo>
                <a:cubicBezTo>
                  <a:pt x="4489137" y="2554952"/>
                  <a:pt x="4500896" y="2562013"/>
                  <a:pt x="4509006" y="2572098"/>
                </a:cubicBezTo>
                <a:lnTo>
                  <a:pt x="4628940" y="2502854"/>
                </a:lnTo>
                <a:cubicBezTo>
                  <a:pt x="4627383" y="2498336"/>
                  <a:pt x="4626486" y="2493489"/>
                  <a:pt x="4626486" y="2488431"/>
                </a:cubicBezTo>
                <a:cubicBezTo>
                  <a:pt x="4626486" y="2483853"/>
                  <a:pt x="4627204" y="2479454"/>
                  <a:pt x="4628491" y="2475295"/>
                </a:cubicBezTo>
                <a:cubicBezTo>
                  <a:pt x="4628730" y="2474487"/>
                  <a:pt x="4628999" y="2473709"/>
                  <a:pt x="4629269" y="2472901"/>
                </a:cubicBezTo>
                <a:cubicBezTo>
                  <a:pt x="4634475" y="2458059"/>
                  <a:pt x="4647283" y="2446808"/>
                  <a:pt x="4663082" y="2443845"/>
                </a:cubicBezTo>
                <a:lnTo>
                  <a:pt x="4663082" y="2306406"/>
                </a:lnTo>
                <a:lnTo>
                  <a:pt x="4663112" y="2306317"/>
                </a:lnTo>
                <a:cubicBezTo>
                  <a:pt x="4649647" y="2304192"/>
                  <a:pt x="4637887" y="2296980"/>
                  <a:pt x="4629867" y="2286657"/>
                </a:cubicBezTo>
                <a:close/>
                <a:moveTo>
                  <a:pt x="4222697" y="2286657"/>
                </a:moveTo>
                <a:lnTo>
                  <a:pt x="4204683" y="2297070"/>
                </a:lnTo>
                <a:cubicBezTo>
                  <a:pt x="4203068" y="2393544"/>
                  <a:pt x="4151360" y="2483105"/>
                  <a:pt x="4068591" y="2532748"/>
                </a:cubicBezTo>
                <a:lnTo>
                  <a:pt x="4068591" y="2552976"/>
                </a:lnTo>
                <a:cubicBezTo>
                  <a:pt x="4081967" y="2554952"/>
                  <a:pt x="4093727" y="2562013"/>
                  <a:pt x="4101836" y="2572098"/>
                </a:cubicBezTo>
                <a:lnTo>
                  <a:pt x="4221771" y="2502854"/>
                </a:lnTo>
                <a:cubicBezTo>
                  <a:pt x="4220214" y="2498336"/>
                  <a:pt x="4219317" y="2493489"/>
                  <a:pt x="4219317" y="2488431"/>
                </a:cubicBezTo>
                <a:cubicBezTo>
                  <a:pt x="4219317" y="2483853"/>
                  <a:pt x="4220034" y="2479454"/>
                  <a:pt x="4221321" y="2475295"/>
                </a:cubicBezTo>
                <a:cubicBezTo>
                  <a:pt x="4221560" y="2474487"/>
                  <a:pt x="4221830" y="2473679"/>
                  <a:pt x="4222099" y="2472901"/>
                </a:cubicBezTo>
                <a:cubicBezTo>
                  <a:pt x="4227306" y="2458059"/>
                  <a:pt x="4240113" y="2446808"/>
                  <a:pt x="4255913" y="2443845"/>
                </a:cubicBezTo>
                <a:lnTo>
                  <a:pt x="4255913" y="2306406"/>
                </a:lnTo>
                <a:lnTo>
                  <a:pt x="4255942" y="2306317"/>
                </a:lnTo>
                <a:cubicBezTo>
                  <a:pt x="4242478" y="2304192"/>
                  <a:pt x="4230717" y="2296980"/>
                  <a:pt x="4222697" y="2286657"/>
                </a:cubicBezTo>
                <a:close/>
                <a:moveTo>
                  <a:pt x="3815497" y="2286657"/>
                </a:moveTo>
                <a:lnTo>
                  <a:pt x="3797483" y="2297070"/>
                </a:lnTo>
                <a:cubicBezTo>
                  <a:pt x="3795867" y="2393544"/>
                  <a:pt x="3744160" y="2483105"/>
                  <a:pt x="3661391" y="2532748"/>
                </a:cubicBezTo>
                <a:lnTo>
                  <a:pt x="3661391" y="2552976"/>
                </a:lnTo>
                <a:cubicBezTo>
                  <a:pt x="3674767" y="2554952"/>
                  <a:pt x="3686527" y="2562013"/>
                  <a:pt x="3694636" y="2572098"/>
                </a:cubicBezTo>
                <a:lnTo>
                  <a:pt x="3814570" y="2502854"/>
                </a:lnTo>
                <a:cubicBezTo>
                  <a:pt x="3813014" y="2498336"/>
                  <a:pt x="3812116" y="2493489"/>
                  <a:pt x="3812116" y="2488431"/>
                </a:cubicBezTo>
                <a:cubicBezTo>
                  <a:pt x="3812116" y="2483853"/>
                  <a:pt x="3812834" y="2479454"/>
                  <a:pt x="3814121" y="2475295"/>
                </a:cubicBezTo>
                <a:cubicBezTo>
                  <a:pt x="3814360" y="2474487"/>
                  <a:pt x="3814630" y="2473709"/>
                  <a:pt x="3814899" y="2472901"/>
                </a:cubicBezTo>
                <a:cubicBezTo>
                  <a:pt x="3820106" y="2458059"/>
                  <a:pt x="3832913" y="2446808"/>
                  <a:pt x="3848713" y="2443845"/>
                </a:cubicBezTo>
                <a:lnTo>
                  <a:pt x="3848713" y="2306406"/>
                </a:lnTo>
                <a:lnTo>
                  <a:pt x="3848742" y="2306317"/>
                </a:lnTo>
                <a:cubicBezTo>
                  <a:pt x="3835277" y="2304192"/>
                  <a:pt x="3823517" y="2296980"/>
                  <a:pt x="3815497" y="2286657"/>
                </a:cubicBezTo>
                <a:close/>
                <a:moveTo>
                  <a:pt x="3408327" y="2286657"/>
                </a:moveTo>
                <a:lnTo>
                  <a:pt x="3390314" y="2297070"/>
                </a:lnTo>
                <a:cubicBezTo>
                  <a:pt x="3388698" y="2393544"/>
                  <a:pt x="3336990" y="2483105"/>
                  <a:pt x="3254221" y="2532748"/>
                </a:cubicBezTo>
                <a:lnTo>
                  <a:pt x="3254221" y="2552976"/>
                </a:lnTo>
                <a:cubicBezTo>
                  <a:pt x="3267597" y="2554952"/>
                  <a:pt x="3279357" y="2562013"/>
                  <a:pt x="3287466" y="2572098"/>
                </a:cubicBezTo>
                <a:lnTo>
                  <a:pt x="3407400" y="2502854"/>
                </a:lnTo>
                <a:cubicBezTo>
                  <a:pt x="3405844" y="2498336"/>
                  <a:pt x="3404946" y="2493489"/>
                  <a:pt x="3404946" y="2488431"/>
                </a:cubicBezTo>
                <a:cubicBezTo>
                  <a:pt x="3404946" y="2483853"/>
                  <a:pt x="3405664" y="2479454"/>
                  <a:pt x="3406951" y="2475295"/>
                </a:cubicBezTo>
                <a:cubicBezTo>
                  <a:pt x="3407190" y="2474487"/>
                  <a:pt x="3407460" y="2473679"/>
                  <a:pt x="3407729" y="2472901"/>
                </a:cubicBezTo>
                <a:cubicBezTo>
                  <a:pt x="3412936" y="2458059"/>
                  <a:pt x="3425743" y="2446808"/>
                  <a:pt x="3441543" y="2443845"/>
                </a:cubicBezTo>
                <a:lnTo>
                  <a:pt x="3441543" y="2306406"/>
                </a:lnTo>
                <a:lnTo>
                  <a:pt x="3441573" y="2306317"/>
                </a:lnTo>
                <a:cubicBezTo>
                  <a:pt x="3428107" y="2304192"/>
                  <a:pt x="3416347" y="2296980"/>
                  <a:pt x="3408327" y="2286657"/>
                </a:cubicBezTo>
                <a:close/>
                <a:moveTo>
                  <a:pt x="3001128" y="2286657"/>
                </a:moveTo>
                <a:lnTo>
                  <a:pt x="2983114" y="2297070"/>
                </a:lnTo>
                <a:cubicBezTo>
                  <a:pt x="2981498" y="2393544"/>
                  <a:pt x="2929790" y="2483105"/>
                  <a:pt x="2847021" y="2532748"/>
                </a:cubicBezTo>
                <a:lnTo>
                  <a:pt x="2847021" y="2552976"/>
                </a:lnTo>
                <a:cubicBezTo>
                  <a:pt x="2860397" y="2554952"/>
                  <a:pt x="2872157" y="2562013"/>
                  <a:pt x="2880266" y="2572098"/>
                </a:cubicBezTo>
                <a:lnTo>
                  <a:pt x="3000200" y="2502854"/>
                </a:lnTo>
                <a:cubicBezTo>
                  <a:pt x="2998644" y="2498336"/>
                  <a:pt x="2997746" y="2493489"/>
                  <a:pt x="2997746" y="2488431"/>
                </a:cubicBezTo>
                <a:cubicBezTo>
                  <a:pt x="2997746" y="2483853"/>
                  <a:pt x="2998464" y="2479454"/>
                  <a:pt x="2999751" y="2475295"/>
                </a:cubicBezTo>
                <a:cubicBezTo>
                  <a:pt x="2999991" y="2474487"/>
                  <a:pt x="3000260" y="2473709"/>
                  <a:pt x="3000529" y="2472901"/>
                </a:cubicBezTo>
                <a:cubicBezTo>
                  <a:pt x="3005736" y="2458059"/>
                  <a:pt x="3018543" y="2446808"/>
                  <a:pt x="3034343" y="2443845"/>
                </a:cubicBezTo>
                <a:lnTo>
                  <a:pt x="3034343" y="2306406"/>
                </a:lnTo>
                <a:lnTo>
                  <a:pt x="3034373" y="2306317"/>
                </a:lnTo>
                <a:cubicBezTo>
                  <a:pt x="3020907" y="2304192"/>
                  <a:pt x="3009147" y="2296980"/>
                  <a:pt x="3001128" y="2286657"/>
                </a:cubicBezTo>
                <a:close/>
                <a:moveTo>
                  <a:pt x="2593958" y="2286657"/>
                </a:moveTo>
                <a:lnTo>
                  <a:pt x="2575944" y="2297070"/>
                </a:lnTo>
                <a:cubicBezTo>
                  <a:pt x="2574328" y="2393544"/>
                  <a:pt x="2522620" y="2483105"/>
                  <a:pt x="2439851" y="2532748"/>
                </a:cubicBezTo>
                <a:lnTo>
                  <a:pt x="2439851" y="2552976"/>
                </a:lnTo>
                <a:cubicBezTo>
                  <a:pt x="2453227" y="2554952"/>
                  <a:pt x="2464987" y="2562013"/>
                  <a:pt x="2473097" y="2572098"/>
                </a:cubicBezTo>
                <a:lnTo>
                  <a:pt x="2593030" y="2502854"/>
                </a:lnTo>
                <a:cubicBezTo>
                  <a:pt x="2591474" y="2498336"/>
                  <a:pt x="2590576" y="2493489"/>
                  <a:pt x="2590576" y="2488431"/>
                </a:cubicBezTo>
                <a:cubicBezTo>
                  <a:pt x="2590576" y="2483853"/>
                  <a:pt x="2591295" y="2479454"/>
                  <a:pt x="2592581" y="2475295"/>
                </a:cubicBezTo>
                <a:cubicBezTo>
                  <a:pt x="2592821" y="2474487"/>
                  <a:pt x="2593090" y="2473679"/>
                  <a:pt x="2593359" y="2472901"/>
                </a:cubicBezTo>
                <a:cubicBezTo>
                  <a:pt x="2598566" y="2458059"/>
                  <a:pt x="2611373" y="2446808"/>
                  <a:pt x="2627173" y="2443845"/>
                </a:cubicBezTo>
                <a:lnTo>
                  <a:pt x="2627173" y="2306406"/>
                </a:lnTo>
                <a:lnTo>
                  <a:pt x="2627203" y="2306317"/>
                </a:lnTo>
                <a:cubicBezTo>
                  <a:pt x="2613737" y="2304192"/>
                  <a:pt x="2601977" y="2296980"/>
                  <a:pt x="2593958" y="2286657"/>
                </a:cubicBezTo>
                <a:close/>
                <a:moveTo>
                  <a:pt x="2186758" y="2286657"/>
                </a:moveTo>
                <a:lnTo>
                  <a:pt x="2168744" y="2297070"/>
                </a:lnTo>
                <a:cubicBezTo>
                  <a:pt x="2167128" y="2393544"/>
                  <a:pt x="2115420" y="2483105"/>
                  <a:pt x="2032652" y="2532748"/>
                </a:cubicBezTo>
                <a:lnTo>
                  <a:pt x="2032652" y="2552976"/>
                </a:lnTo>
                <a:cubicBezTo>
                  <a:pt x="2046028" y="2554952"/>
                  <a:pt x="2057787" y="2562013"/>
                  <a:pt x="2065897" y="2572098"/>
                </a:cubicBezTo>
                <a:lnTo>
                  <a:pt x="2185831" y="2502854"/>
                </a:lnTo>
                <a:cubicBezTo>
                  <a:pt x="2184274" y="2498336"/>
                  <a:pt x="2183377" y="2493489"/>
                  <a:pt x="2183377" y="2488431"/>
                </a:cubicBezTo>
                <a:cubicBezTo>
                  <a:pt x="2183377" y="2483853"/>
                  <a:pt x="2184095" y="2479454"/>
                  <a:pt x="2185382" y="2475295"/>
                </a:cubicBezTo>
                <a:cubicBezTo>
                  <a:pt x="2185621" y="2474487"/>
                  <a:pt x="2185890" y="2473709"/>
                  <a:pt x="2186160" y="2472901"/>
                </a:cubicBezTo>
                <a:cubicBezTo>
                  <a:pt x="2191366" y="2458059"/>
                  <a:pt x="2204173" y="2446808"/>
                  <a:pt x="2219973" y="2443845"/>
                </a:cubicBezTo>
                <a:lnTo>
                  <a:pt x="2219973" y="2306406"/>
                </a:lnTo>
                <a:lnTo>
                  <a:pt x="2220003" y="2306317"/>
                </a:lnTo>
                <a:cubicBezTo>
                  <a:pt x="2206538" y="2304192"/>
                  <a:pt x="2194778" y="2296980"/>
                  <a:pt x="2186758" y="2286657"/>
                </a:cubicBezTo>
                <a:close/>
                <a:moveTo>
                  <a:pt x="1779588" y="2286657"/>
                </a:moveTo>
                <a:lnTo>
                  <a:pt x="1761574" y="2297070"/>
                </a:lnTo>
                <a:cubicBezTo>
                  <a:pt x="1759958" y="2393544"/>
                  <a:pt x="1708250" y="2483105"/>
                  <a:pt x="1625482" y="2532748"/>
                </a:cubicBezTo>
                <a:lnTo>
                  <a:pt x="1625482" y="2552976"/>
                </a:lnTo>
                <a:cubicBezTo>
                  <a:pt x="1638858" y="2554952"/>
                  <a:pt x="1650618" y="2562013"/>
                  <a:pt x="1658727" y="2572098"/>
                </a:cubicBezTo>
                <a:lnTo>
                  <a:pt x="1778661" y="2502854"/>
                </a:lnTo>
                <a:cubicBezTo>
                  <a:pt x="1777104" y="2498336"/>
                  <a:pt x="1776207" y="2493489"/>
                  <a:pt x="1776207" y="2488431"/>
                </a:cubicBezTo>
                <a:cubicBezTo>
                  <a:pt x="1776207" y="2483853"/>
                  <a:pt x="1776925" y="2479454"/>
                  <a:pt x="1778212" y="2475295"/>
                </a:cubicBezTo>
                <a:cubicBezTo>
                  <a:pt x="1778451" y="2474487"/>
                  <a:pt x="1778720" y="2473709"/>
                  <a:pt x="1778990" y="2472901"/>
                </a:cubicBezTo>
                <a:cubicBezTo>
                  <a:pt x="1784196" y="2458059"/>
                  <a:pt x="1797004" y="2446808"/>
                  <a:pt x="1812803" y="2443845"/>
                </a:cubicBezTo>
                <a:lnTo>
                  <a:pt x="1812803" y="2306406"/>
                </a:lnTo>
                <a:lnTo>
                  <a:pt x="1812833" y="2306317"/>
                </a:lnTo>
                <a:cubicBezTo>
                  <a:pt x="1799368" y="2304192"/>
                  <a:pt x="1787608" y="2296980"/>
                  <a:pt x="1779588" y="2286657"/>
                </a:cubicBezTo>
                <a:close/>
                <a:moveTo>
                  <a:pt x="1372388" y="2286657"/>
                </a:moveTo>
                <a:lnTo>
                  <a:pt x="1354374" y="2297070"/>
                </a:lnTo>
                <a:cubicBezTo>
                  <a:pt x="1352758" y="2393544"/>
                  <a:pt x="1301050" y="2483105"/>
                  <a:pt x="1218282" y="2532748"/>
                </a:cubicBezTo>
                <a:lnTo>
                  <a:pt x="1218282" y="2552976"/>
                </a:lnTo>
                <a:cubicBezTo>
                  <a:pt x="1231658" y="2554952"/>
                  <a:pt x="1243418" y="2562013"/>
                  <a:pt x="1251527" y="2572098"/>
                </a:cubicBezTo>
                <a:lnTo>
                  <a:pt x="1371461" y="2502854"/>
                </a:lnTo>
                <a:cubicBezTo>
                  <a:pt x="1369905" y="2498336"/>
                  <a:pt x="1369007" y="2493489"/>
                  <a:pt x="1369007" y="2488431"/>
                </a:cubicBezTo>
                <a:cubicBezTo>
                  <a:pt x="1369007" y="2483853"/>
                  <a:pt x="1369725" y="2479454"/>
                  <a:pt x="1371012" y="2475295"/>
                </a:cubicBezTo>
                <a:cubicBezTo>
                  <a:pt x="1371251" y="2474487"/>
                  <a:pt x="1371521" y="2473679"/>
                  <a:pt x="1371790" y="2472901"/>
                </a:cubicBezTo>
                <a:cubicBezTo>
                  <a:pt x="1376996" y="2458059"/>
                  <a:pt x="1389804" y="2446808"/>
                  <a:pt x="1405603" y="2443845"/>
                </a:cubicBezTo>
                <a:lnTo>
                  <a:pt x="1405603" y="2306406"/>
                </a:lnTo>
                <a:lnTo>
                  <a:pt x="1405633" y="2306317"/>
                </a:lnTo>
                <a:cubicBezTo>
                  <a:pt x="1392168" y="2304192"/>
                  <a:pt x="1380408" y="2296980"/>
                  <a:pt x="1372388" y="2286657"/>
                </a:cubicBezTo>
                <a:close/>
                <a:moveTo>
                  <a:pt x="965218" y="2286657"/>
                </a:moveTo>
                <a:lnTo>
                  <a:pt x="947204" y="2297070"/>
                </a:lnTo>
                <a:cubicBezTo>
                  <a:pt x="945589" y="2393544"/>
                  <a:pt x="893881" y="2483105"/>
                  <a:pt x="811112" y="2532748"/>
                </a:cubicBezTo>
                <a:lnTo>
                  <a:pt x="811112" y="2552976"/>
                </a:lnTo>
                <a:cubicBezTo>
                  <a:pt x="824488" y="2554952"/>
                  <a:pt x="836248" y="2562013"/>
                  <a:pt x="844357" y="2572098"/>
                </a:cubicBezTo>
                <a:lnTo>
                  <a:pt x="964291" y="2502854"/>
                </a:lnTo>
                <a:cubicBezTo>
                  <a:pt x="962735" y="2498336"/>
                  <a:pt x="961837" y="2493489"/>
                  <a:pt x="961837" y="2488431"/>
                </a:cubicBezTo>
                <a:cubicBezTo>
                  <a:pt x="961837" y="2483853"/>
                  <a:pt x="962555" y="2479454"/>
                  <a:pt x="963842" y="2475295"/>
                </a:cubicBezTo>
                <a:cubicBezTo>
                  <a:pt x="964081" y="2474487"/>
                  <a:pt x="964351" y="2473709"/>
                  <a:pt x="964620" y="2472901"/>
                </a:cubicBezTo>
                <a:cubicBezTo>
                  <a:pt x="969827" y="2458059"/>
                  <a:pt x="982634" y="2446808"/>
                  <a:pt x="998434" y="2443845"/>
                </a:cubicBezTo>
                <a:lnTo>
                  <a:pt x="998434" y="2306406"/>
                </a:lnTo>
                <a:lnTo>
                  <a:pt x="998464" y="2306317"/>
                </a:lnTo>
                <a:cubicBezTo>
                  <a:pt x="984998" y="2304192"/>
                  <a:pt x="973238" y="2296980"/>
                  <a:pt x="965218" y="2286657"/>
                </a:cubicBezTo>
                <a:close/>
                <a:moveTo>
                  <a:pt x="558048" y="2286657"/>
                </a:moveTo>
                <a:lnTo>
                  <a:pt x="540035" y="2297070"/>
                </a:lnTo>
                <a:cubicBezTo>
                  <a:pt x="538419" y="2393544"/>
                  <a:pt x="486711" y="2483105"/>
                  <a:pt x="403942" y="2532748"/>
                </a:cubicBezTo>
                <a:lnTo>
                  <a:pt x="403942" y="2552976"/>
                </a:lnTo>
                <a:cubicBezTo>
                  <a:pt x="417318" y="2554952"/>
                  <a:pt x="429078" y="2562013"/>
                  <a:pt x="437187" y="2572098"/>
                </a:cubicBezTo>
                <a:lnTo>
                  <a:pt x="557121" y="2502854"/>
                </a:lnTo>
                <a:cubicBezTo>
                  <a:pt x="555565" y="2498336"/>
                  <a:pt x="554667" y="2493489"/>
                  <a:pt x="554667" y="2488431"/>
                </a:cubicBezTo>
                <a:cubicBezTo>
                  <a:pt x="554667" y="2483853"/>
                  <a:pt x="555385" y="2479454"/>
                  <a:pt x="556672" y="2475295"/>
                </a:cubicBezTo>
                <a:cubicBezTo>
                  <a:pt x="556911" y="2474487"/>
                  <a:pt x="557181" y="2473679"/>
                  <a:pt x="557450" y="2472901"/>
                </a:cubicBezTo>
                <a:cubicBezTo>
                  <a:pt x="562657" y="2458059"/>
                  <a:pt x="575464" y="2446808"/>
                  <a:pt x="591264" y="2443845"/>
                </a:cubicBezTo>
                <a:lnTo>
                  <a:pt x="591264" y="2306406"/>
                </a:lnTo>
                <a:lnTo>
                  <a:pt x="591294" y="2306317"/>
                </a:lnTo>
                <a:cubicBezTo>
                  <a:pt x="577828" y="2304192"/>
                  <a:pt x="566068" y="2296980"/>
                  <a:pt x="558048" y="2286657"/>
                </a:cubicBezTo>
                <a:close/>
                <a:moveTo>
                  <a:pt x="11797023" y="2264192"/>
                </a:moveTo>
                <a:cubicBezTo>
                  <a:pt x="11755923" y="2264191"/>
                  <a:pt x="11714823" y="2273715"/>
                  <a:pt x="11677314" y="2292761"/>
                </a:cubicBezTo>
                <a:lnTo>
                  <a:pt x="11763045" y="2342255"/>
                </a:lnTo>
                <a:cubicBezTo>
                  <a:pt x="11767129" y="2337437"/>
                  <a:pt x="11772224" y="2333495"/>
                  <a:pt x="11777999" y="2330757"/>
                </a:cubicBezTo>
                <a:lnTo>
                  <a:pt x="11797023" y="2326489"/>
                </a:lnTo>
                <a:lnTo>
                  <a:pt x="11816036" y="2330757"/>
                </a:lnTo>
                <a:cubicBezTo>
                  <a:pt x="11821808" y="2333495"/>
                  <a:pt x="11826903" y="2337437"/>
                  <a:pt x="11831002" y="2342255"/>
                </a:cubicBezTo>
                <a:lnTo>
                  <a:pt x="11916732" y="2292761"/>
                </a:lnTo>
                <a:cubicBezTo>
                  <a:pt x="11879223" y="2273715"/>
                  <a:pt x="11838123" y="2264191"/>
                  <a:pt x="11797023" y="2264192"/>
                </a:cubicBezTo>
                <a:close/>
                <a:moveTo>
                  <a:pt x="11389824" y="2264192"/>
                </a:moveTo>
                <a:cubicBezTo>
                  <a:pt x="11348724" y="2264191"/>
                  <a:pt x="11307624" y="2273715"/>
                  <a:pt x="11270115" y="2292761"/>
                </a:cubicBezTo>
                <a:lnTo>
                  <a:pt x="11355845" y="2342255"/>
                </a:lnTo>
                <a:cubicBezTo>
                  <a:pt x="11359930" y="2337437"/>
                  <a:pt x="11365024" y="2333495"/>
                  <a:pt x="11370800" y="2330757"/>
                </a:cubicBezTo>
                <a:lnTo>
                  <a:pt x="11389824" y="2326489"/>
                </a:lnTo>
                <a:lnTo>
                  <a:pt x="11408836" y="2330757"/>
                </a:lnTo>
                <a:cubicBezTo>
                  <a:pt x="11414608" y="2333495"/>
                  <a:pt x="11419702" y="2337437"/>
                  <a:pt x="11423802" y="2342255"/>
                </a:cubicBezTo>
                <a:lnTo>
                  <a:pt x="11509533" y="2292761"/>
                </a:lnTo>
                <a:cubicBezTo>
                  <a:pt x="11472024" y="2273715"/>
                  <a:pt x="11430924" y="2264191"/>
                  <a:pt x="11389824" y="2264192"/>
                </a:cubicBezTo>
                <a:close/>
                <a:moveTo>
                  <a:pt x="10982654" y="2264192"/>
                </a:moveTo>
                <a:cubicBezTo>
                  <a:pt x="10941554" y="2264191"/>
                  <a:pt x="10900454" y="2273715"/>
                  <a:pt x="10862945" y="2292761"/>
                </a:cubicBezTo>
                <a:lnTo>
                  <a:pt x="10948675" y="2342255"/>
                </a:lnTo>
                <a:cubicBezTo>
                  <a:pt x="10952759" y="2337437"/>
                  <a:pt x="10957854" y="2333495"/>
                  <a:pt x="10963629" y="2330757"/>
                </a:cubicBezTo>
                <a:lnTo>
                  <a:pt x="10982654" y="2326489"/>
                </a:lnTo>
                <a:lnTo>
                  <a:pt x="11001667" y="2330757"/>
                </a:lnTo>
                <a:cubicBezTo>
                  <a:pt x="11007438" y="2333495"/>
                  <a:pt x="11012533" y="2337437"/>
                  <a:pt x="11016632" y="2342255"/>
                </a:cubicBezTo>
                <a:lnTo>
                  <a:pt x="11102363" y="2292761"/>
                </a:lnTo>
                <a:cubicBezTo>
                  <a:pt x="11064854" y="2273715"/>
                  <a:pt x="11023754" y="2264191"/>
                  <a:pt x="10982654" y="2264192"/>
                </a:cubicBezTo>
                <a:close/>
                <a:moveTo>
                  <a:pt x="10575454" y="2264162"/>
                </a:moveTo>
                <a:cubicBezTo>
                  <a:pt x="10534354" y="2264162"/>
                  <a:pt x="10493254" y="2273685"/>
                  <a:pt x="10455745" y="2292731"/>
                </a:cubicBezTo>
                <a:lnTo>
                  <a:pt x="10541476" y="2342225"/>
                </a:lnTo>
                <a:cubicBezTo>
                  <a:pt x="10549645" y="2332590"/>
                  <a:pt x="10561853" y="2326455"/>
                  <a:pt x="10575469" y="2326455"/>
                </a:cubicBezTo>
                <a:cubicBezTo>
                  <a:pt x="10582276" y="2326455"/>
                  <a:pt x="10588725" y="2327989"/>
                  <a:pt x="10594496" y="2330727"/>
                </a:cubicBezTo>
                <a:lnTo>
                  <a:pt x="10609449" y="2342215"/>
                </a:lnTo>
                <a:lnTo>
                  <a:pt x="10609432" y="2342225"/>
                </a:lnTo>
                <a:lnTo>
                  <a:pt x="10609462" y="2342225"/>
                </a:lnTo>
                <a:lnTo>
                  <a:pt x="10609449" y="2342215"/>
                </a:lnTo>
                <a:lnTo>
                  <a:pt x="10695163" y="2292731"/>
                </a:lnTo>
                <a:cubicBezTo>
                  <a:pt x="10657653" y="2273685"/>
                  <a:pt x="10616553" y="2264162"/>
                  <a:pt x="10575454" y="2264162"/>
                </a:cubicBezTo>
                <a:close/>
                <a:moveTo>
                  <a:pt x="10168284" y="2264162"/>
                </a:moveTo>
                <a:cubicBezTo>
                  <a:pt x="10127184" y="2264162"/>
                  <a:pt x="10086083" y="2273685"/>
                  <a:pt x="10048574" y="2292731"/>
                </a:cubicBezTo>
                <a:lnTo>
                  <a:pt x="10134306" y="2342225"/>
                </a:lnTo>
                <a:cubicBezTo>
                  <a:pt x="10142475" y="2332590"/>
                  <a:pt x="10154684" y="2326455"/>
                  <a:pt x="10168299" y="2326455"/>
                </a:cubicBezTo>
                <a:cubicBezTo>
                  <a:pt x="10175107" y="2326455"/>
                  <a:pt x="10181555" y="2327989"/>
                  <a:pt x="10187327" y="2330727"/>
                </a:cubicBezTo>
                <a:lnTo>
                  <a:pt x="10202279" y="2342215"/>
                </a:lnTo>
                <a:lnTo>
                  <a:pt x="10202262" y="2342225"/>
                </a:lnTo>
                <a:lnTo>
                  <a:pt x="10202292" y="2342225"/>
                </a:lnTo>
                <a:lnTo>
                  <a:pt x="10202279" y="2342215"/>
                </a:lnTo>
                <a:lnTo>
                  <a:pt x="10287993" y="2292731"/>
                </a:lnTo>
                <a:cubicBezTo>
                  <a:pt x="10250484" y="2273685"/>
                  <a:pt x="10209384" y="2264162"/>
                  <a:pt x="10168284" y="2264162"/>
                </a:cubicBezTo>
                <a:close/>
                <a:moveTo>
                  <a:pt x="9761084" y="2264162"/>
                </a:moveTo>
                <a:cubicBezTo>
                  <a:pt x="9719984" y="2264162"/>
                  <a:pt x="9678884" y="2273685"/>
                  <a:pt x="9641375" y="2292731"/>
                </a:cubicBezTo>
                <a:lnTo>
                  <a:pt x="9727106" y="2342225"/>
                </a:lnTo>
                <a:cubicBezTo>
                  <a:pt x="9735275" y="2332590"/>
                  <a:pt x="9747484" y="2326455"/>
                  <a:pt x="9761099" y="2326455"/>
                </a:cubicBezTo>
                <a:cubicBezTo>
                  <a:pt x="9767907" y="2326455"/>
                  <a:pt x="9774355" y="2327989"/>
                  <a:pt x="9780127" y="2330727"/>
                </a:cubicBezTo>
                <a:lnTo>
                  <a:pt x="9795079" y="2342215"/>
                </a:lnTo>
                <a:lnTo>
                  <a:pt x="9795062" y="2342225"/>
                </a:lnTo>
                <a:lnTo>
                  <a:pt x="9795092" y="2342225"/>
                </a:lnTo>
                <a:lnTo>
                  <a:pt x="9795079" y="2342215"/>
                </a:lnTo>
                <a:lnTo>
                  <a:pt x="9880794" y="2292731"/>
                </a:lnTo>
                <a:cubicBezTo>
                  <a:pt x="9843285" y="2273685"/>
                  <a:pt x="9802184" y="2264162"/>
                  <a:pt x="9761084" y="2264162"/>
                </a:cubicBezTo>
                <a:close/>
                <a:moveTo>
                  <a:pt x="9353915" y="2264162"/>
                </a:moveTo>
                <a:cubicBezTo>
                  <a:pt x="9312814" y="2264162"/>
                  <a:pt x="9271714" y="2273685"/>
                  <a:pt x="9234205" y="2292731"/>
                </a:cubicBezTo>
                <a:lnTo>
                  <a:pt x="9319936" y="2342225"/>
                </a:lnTo>
                <a:cubicBezTo>
                  <a:pt x="9328106" y="2332590"/>
                  <a:pt x="9340314" y="2326455"/>
                  <a:pt x="9353929" y="2326455"/>
                </a:cubicBezTo>
                <a:cubicBezTo>
                  <a:pt x="9360737" y="2326455"/>
                  <a:pt x="9367186" y="2327989"/>
                  <a:pt x="9372957" y="2330727"/>
                </a:cubicBezTo>
                <a:lnTo>
                  <a:pt x="9387910" y="2342215"/>
                </a:lnTo>
                <a:lnTo>
                  <a:pt x="9387893" y="2342225"/>
                </a:lnTo>
                <a:lnTo>
                  <a:pt x="9387923" y="2342225"/>
                </a:lnTo>
                <a:lnTo>
                  <a:pt x="9387910" y="2342215"/>
                </a:lnTo>
                <a:lnTo>
                  <a:pt x="9473624" y="2292731"/>
                </a:lnTo>
                <a:cubicBezTo>
                  <a:pt x="9436114" y="2273685"/>
                  <a:pt x="9395014" y="2264162"/>
                  <a:pt x="9353915" y="2264162"/>
                </a:cubicBezTo>
                <a:close/>
                <a:moveTo>
                  <a:pt x="8946745" y="2264162"/>
                </a:moveTo>
                <a:cubicBezTo>
                  <a:pt x="8905645" y="2264162"/>
                  <a:pt x="8864544" y="2273685"/>
                  <a:pt x="8827035" y="2292731"/>
                </a:cubicBezTo>
                <a:lnTo>
                  <a:pt x="8912766" y="2342225"/>
                </a:lnTo>
                <a:cubicBezTo>
                  <a:pt x="8920936" y="2332590"/>
                  <a:pt x="8933144" y="2326455"/>
                  <a:pt x="8946759" y="2326455"/>
                </a:cubicBezTo>
                <a:cubicBezTo>
                  <a:pt x="8953567" y="2326455"/>
                  <a:pt x="8960016" y="2327989"/>
                  <a:pt x="8965787" y="2330727"/>
                </a:cubicBezTo>
                <a:lnTo>
                  <a:pt x="8980740" y="2342215"/>
                </a:lnTo>
                <a:lnTo>
                  <a:pt x="8980723" y="2342225"/>
                </a:lnTo>
                <a:lnTo>
                  <a:pt x="8980753" y="2342225"/>
                </a:lnTo>
                <a:lnTo>
                  <a:pt x="8980740" y="2342215"/>
                </a:lnTo>
                <a:lnTo>
                  <a:pt x="9066453" y="2292731"/>
                </a:lnTo>
                <a:cubicBezTo>
                  <a:pt x="9028944" y="2273685"/>
                  <a:pt x="8987845" y="2264162"/>
                  <a:pt x="8946745" y="2264162"/>
                </a:cubicBezTo>
                <a:close/>
                <a:moveTo>
                  <a:pt x="8539545" y="2264162"/>
                </a:moveTo>
                <a:cubicBezTo>
                  <a:pt x="8498445" y="2264162"/>
                  <a:pt x="8457345" y="2273685"/>
                  <a:pt x="8419836" y="2292731"/>
                </a:cubicBezTo>
                <a:lnTo>
                  <a:pt x="8505566" y="2342225"/>
                </a:lnTo>
                <a:cubicBezTo>
                  <a:pt x="8513735" y="2332590"/>
                  <a:pt x="8525945" y="2326455"/>
                  <a:pt x="8539560" y="2326455"/>
                </a:cubicBezTo>
                <a:cubicBezTo>
                  <a:pt x="8546367" y="2326455"/>
                  <a:pt x="8552816" y="2327989"/>
                  <a:pt x="8558588" y="2330727"/>
                </a:cubicBezTo>
                <a:lnTo>
                  <a:pt x="8573540" y="2342215"/>
                </a:lnTo>
                <a:lnTo>
                  <a:pt x="8573523" y="2342225"/>
                </a:lnTo>
                <a:lnTo>
                  <a:pt x="8573553" y="2342225"/>
                </a:lnTo>
                <a:lnTo>
                  <a:pt x="8573540" y="2342215"/>
                </a:lnTo>
                <a:lnTo>
                  <a:pt x="8659254" y="2292731"/>
                </a:lnTo>
                <a:cubicBezTo>
                  <a:pt x="8621745" y="2273685"/>
                  <a:pt x="8580645" y="2264162"/>
                  <a:pt x="8539545" y="2264162"/>
                </a:cubicBezTo>
                <a:close/>
                <a:moveTo>
                  <a:pt x="8132375" y="2264162"/>
                </a:moveTo>
                <a:cubicBezTo>
                  <a:pt x="8091275" y="2264162"/>
                  <a:pt x="8050175" y="2273685"/>
                  <a:pt x="8012666" y="2292731"/>
                </a:cubicBezTo>
                <a:lnTo>
                  <a:pt x="8098397" y="2342225"/>
                </a:lnTo>
                <a:cubicBezTo>
                  <a:pt x="8106566" y="2332590"/>
                  <a:pt x="8118775" y="2326455"/>
                  <a:pt x="8132390" y="2326455"/>
                </a:cubicBezTo>
                <a:cubicBezTo>
                  <a:pt x="8139198" y="2326455"/>
                  <a:pt x="8145646" y="2327989"/>
                  <a:pt x="8151418" y="2330727"/>
                </a:cubicBezTo>
                <a:lnTo>
                  <a:pt x="8166370" y="2342215"/>
                </a:lnTo>
                <a:lnTo>
                  <a:pt x="8166353" y="2342225"/>
                </a:lnTo>
                <a:lnTo>
                  <a:pt x="8166383" y="2342225"/>
                </a:lnTo>
                <a:lnTo>
                  <a:pt x="8166370" y="2342215"/>
                </a:lnTo>
                <a:lnTo>
                  <a:pt x="8252084" y="2292731"/>
                </a:lnTo>
                <a:cubicBezTo>
                  <a:pt x="8214575" y="2273685"/>
                  <a:pt x="8173475" y="2264162"/>
                  <a:pt x="8132375" y="2264162"/>
                </a:cubicBezTo>
                <a:close/>
                <a:moveTo>
                  <a:pt x="7725175" y="2264162"/>
                </a:moveTo>
                <a:cubicBezTo>
                  <a:pt x="7684075" y="2264162"/>
                  <a:pt x="7642975" y="2273685"/>
                  <a:pt x="7605466" y="2292731"/>
                </a:cubicBezTo>
                <a:lnTo>
                  <a:pt x="7691197" y="2342225"/>
                </a:lnTo>
                <a:cubicBezTo>
                  <a:pt x="7699366" y="2332590"/>
                  <a:pt x="7711575" y="2326455"/>
                  <a:pt x="7725190" y="2326455"/>
                </a:cubicBezTo>
                <a:cubicBezTo>
                  <a:pt x="7731998" y="2326455"/>
                  <a:pt x="7738446" y="2327989"/>
                  <a:pt x="7744218" y="2330727"/>
                </a:cubicBezTo>
                <a:lnTo>
                  <a:pt x="7759171" y="2342215"/>
                </a:lnTo>
                <a:lnTo>
                  <a:pt x="7759154" y="2342225"/>
                </a:lnTo>
                <a:lnTo>
                  <a:pt x="7759184" y="2342225"/>
                </a:lnTo>
                <a:lnTo>
                  <a:pt x="7759171" y="2342215"/>
                </a:lnTo>
                <a:lnTo>
                  <a:pt x="7844884" y="2292731"/>
                </a:lnTo>
                <a:cubicBezTo>
                  <a:pt x="7807375" y="2273685"/>
                  <a:pt x="7766275" y="2264162"/>
                  <a:pt x="7725175" y="2264162"/>
                </a:cubicBezTo>
                <a:close/>
                <a:moveTo>
                  <a:pt x="7318005" y="2264162"/>
                </a:moveTo>
                <a:cubicBezTo>
                  <a:pt x="7276905" y="2264162"/>
                  <a:pt x="7235805" y="2273685"/>
                  <a:pt x="7198296" y="2292731"/>
                </a:cubicBezTo>
                <a:lnTo>
                  <a:pt x="7284027" y="2342225"/>
                </a:lnTo>
                <a:cubicBezTo>
                  <a:pt x="7292196" y="2332590"/>
                  <a:pt x="7304405" y="2326455"/>
                  <a:pt x="7318020" y="2326455"/>
                </a:cubicBezTo>
                <a:cubicBezTo>
                  <a:pt x="7324828" y="2326455"/>
                  <a:pt x="7331276" y="2327989"/>
                  <a:pt x="7337048" y="2330727"/>
                </a:cubicBezTo>
                <a:lnTo>
                  <a:pt x="7352000" y="2342215"/>
                </a:lnTo>
                <a:lnTo>
                  <a:pt x="7351983" y="2342225"/>
                </a:lnTo>
                <a:lnTo>
                  <a:pt x="7352013" y="2342225"/>
                </a:lnTo>
                <a:lnTo>
                  <a:pt x="7352000" y="2342215"/>
                </a:lnTo>
                <a:lnTo>
                  <a:pt x="7437714" y="2292731"/>
                </a:lnTo>
                <a:cubicBezTo>
                  <a:pt x="7400205" y="2273685"/>
                  <a:pt x="7359105" y="2264162"/>
                  <a:pt x="7318005" y="2264162"/>
                </a:cubicBezTo>
                <a:close/>
                <a:moveTo>
                  <a:pt x="6910806" y="2264162"/>
                </a:moveTo>
                <a:cubicBezTo>
                  <a:pt x="6869706" y="2264162"/>
                  <a:pt x="6828606" y="2273685"/>
                  <a:pt x="6791096" y="2292731"/>
                </a:cubicBezTo>
                <a:lnTo>
                  <a:pt x="6876827" y="2342225"/>
                </a:lnTo>
                <a:cubicBezTo>
                  <a:pt x="6884996" y="2332590"/>
                  <a:pt x="6897205" y="2326455"/>
                  <a:pt x="6910821" y="2326455"/>
                </a:cubicBezTo>
                <a:cubicBezTo>
                  <a:pt x="6917629" y="2326455"/>
                  <a:pt x="6924077" y="2327989"/>
                  <a:pt x="6929848" y="2330727"/>
                </a:cubicBezTo>
                <a:lnTo>
                  <a:pt x="6944800" y="2342215"/>
                </a:lnTo>
                <a:lnTo>
                  <a:pt x="6944783" y="2342225"/>
                </a:lnTo>
                <a:lnTo>
                  <a:pt x="6944813" y="2342225"/>
                </a:lnTo>
                <a:lnTo>
                  <a:pt x="6944800" y="2342215"/>
                </a:lnTo>
                <a:lnTo>
                  <a:pt x="7030515" y="2292731"/>
                </a:lnTo>
                <a:cubicBezTo>
                  <a:pt x="6993006" y="2273685"/>
                  <a:pt x="6951906" y="2264162"/>
                  <a:pt x="6910806" y="2264162"/>
                </a:cubicBezTo>
                <a:close/>
                <a:moveTo>
                  <a:pt x="6503636" y="2264162"/>
                </a:moveTo>
                <a:cubicBezTo>
                  <a:pt x="6462536" y="2264162"/>
                  <a:pt x="6421436" y="2273685"/>
                  <a:pt x="6383926" y="2292731"/>
                </a:cubicBezTo>
                <a:lnTo>
                  <a:pt x="6469658" y="2342225"/>
                </a:lnTo>
                <a:cubicBezTo>
                  <a:pt x="6477827" y="2332590"/>
                  <a:pt x="6490035" y="2326455"/>
                  <a:pt x="6503651" y="2326455"/>
                </a:cubicBezTo>
                <a:cubicBezTo>
                  <a:pt x="6510459" y="2326455"/>
                  <a:pt x="6516907" y="2327989"/>
                  <a:pt x="6522679" y="2330727"/>
                </a:cubicBezTo>
                <a:lnTo>
                  <a:pt x="6537631" y="2342215"/>
                </a:lnTo>
                <a:lnTo>
                  <a:pt x="6537614" y="2342225"/>
                </a:lnTo>
                <a:lnTo>
                  <a:pt x="6537644" y="2342225"/>
                </a:lnTo>
                <a:lnTo>
                  <a:pt x="6537631" y="2342215"/>
                </a:lnTo>
                <a:lnTo>
                  <a:pt x="6623345" y="2292731"/>
                </a:lnTo>
                <a:cubicBezTo>
                  <a:pt x="6585836" y="2273685"/>
                  <a:pt x="6544736" y="2264162"/>
                  <a:pt x="6503636" y="2264162"/>
                </a:cubicBezTo>
                <a:close/>
                <a:moveTo>
                  <a:pt x="6096436" y="2264162"/>
                </a:moveTo>
                <a:cubicBezTo>
                  <a:pt x="6055336" y="2264162"/>
                  <a:pt x="6014236" y="2273685"/>
                  <a:pt x="5976726" y="2292731"/>
                </a:cubicBezTo>
                <a:lnTo>
                  <a:pt x="6062459" y="2342225"/>
                </a:lnTo>
                <a:cubicBezTo>
                  <a:pt x="6070627" y="2332590"/>
                  <a:pt x="6082836" y="2326455"/>
                  <a:pt x="6096451" y="2326455"/>
                </a:cubicBezTo>
                <a:cubicBezTo>
                  <a:pt x="6103259" y="2326455"/>
                  <a:pt x="6109707" y="2327989"/>
                  <a:pt x="6115479" y="2330727"/>
                </a:cubicBezTo>
                <a:lnTo>
                  <a:pt x="6130431" y="2342215"/>
                </a:lnTo>
                <a:lnTo>
                  <a:pt x="6130414" y="2342225"/>
                </a:lnTo>
                <a:lnTo>
                  <a:pt x="6130444" y="2342225"/>
                </a:lnTo>
                <a:lnTo>
                  <a:pt x="6130431" y="2342215"/>
                </a:lnTo>
                <a:lnTo>
                  <a:pt x="6216145" y="2292731"/>
                </a:lnTo>
                <a:cubicBezTo>
                  <a:pt x="6178636" y="2273685"/>
                  <a:pt x="6137536" y="2264162"/>
                  <a:pt x="6096436" y="2264162"/>
                </a:cubicBezTo>
                <a:close/>
                <a:moveTo>
                  <a:pt x="5689266" y="2264162"/>
                </a:moveTo>
                <a:cubicBezTo>
                  <a:pt x="5648166" y="2264162"/>
                  <a:pt x="5607066" y="2273685"/>
                  <a:pt x="5569557" y="2292731"/>
                </a:cubicBezTo>
                <a:lnTo>
                  <a:pt x="5655288" y="2342225"/>
                </a:lnTo>
                <a:cubicBezTo>
                  <a:pt x="5663458" y="2332590"/>
                  <a:pt x="5675666" y="2326455"/>
                  <a:pt x="5689281" y="2326455"/>
                </a:cubicBezTo>
                <a:cubicBezTo>
                  <a:pt x="5696089" y="2326455"/>
                  <a:pt x="5702537" y="2327989"/>
                  <a:pt x="5708309" y="2330727"/>
                </a:cubicBezTo>
                <a:lnTo>
                  <a:pt x="5723262" y="2342215"/>
                </a:lnTo>
                <a:lnTo>
                  <a:pt x="5723244" y="2342225"/>
                </a:lnTo>
                <a:lnTo>
                  <a:pt x="5723274" y="2342225"/>
                </a:lnTo>
                <a:lnTo>
                  <a:pt x="5723262" y="2342215"/>
                </a:lnTo>
                <a:lnTo>
                  <a:pt x="5808975" y="2292731"/>
                </a:lnTo>
                <a:cubicBezTo>
                  <a:pt x="5771466" y="2273685"/>
                  <a:pt x="5730366" y="2264162"/>
                  <a:pt x="5689266" y="2264162"/>
                </a:cubicBezTo>
                <a:close/>
                <a:moveTo>
                  <a:pt x="5282096" y="2264162"/>
                </a:moveTo>
                <a:cubicBezTo>
                  <a:pt x="5240996" y="2264162"/>
                  <a:pt x="5199896" y="2273685"/>
                  <a:pt x="5162387" y="2292731"/>
                </a:cubicBezTo>
                <a:lnTo>
                  <a:pt x="5248118" y="2342225"/>
                </a:lnTo>
                <a:cubicBezTo>
                  <a:pt x="5256287" y="2332590"/>
                  <a:pt x="5268496" y="2326455"/>
                  <a:pt x="5282111" y="2326455"/>
                </a:cubicBezTo>
                <a:cubicBezTo>
                  <a:pt x="5288919" y="2326455"/>
                  <a:pt x="5295367" y="2327989"/>
                  <a:pt x="5301139" y="2330727"/>
                </a:cubicBezTo>
                <a:lnTo>
                  <a:pt x="5316092" y="2342215"/>
                </a:lnTo>
                <a:lnTo>
                  <a:pt x="5316074" y="2342225"/>
                </a:lnTo>
                <a:lnTo>
                  <a:pt x="5316104" y="2342225"/>
                </a:lnTo>
                <a:lnTo>
                  <a:pt x="5316092" y="2342215"/>
                </a:lnTo>
                <a:lnTo>
                  <a:pt x="5401806" y="2292731"/>
                </a:lnTo>
                <a:cubicBezTo>
                  <a:pt x="5364296" y="2273685"/>
                  <a:pt x="5323196" y="2264162"/>
                  <a:pt x="5282096" y="2264162"/>
                </a:cubicBezTo>
                <a:close/>
                <a:moveTo>
                  <a:pt x="4874897" y="2264162"/>
                </a:moveTo>
                <a:cubicBezTo>
                  <a:pt x="4833796" y="2264162"/>
                  <a:pt x="4792696" y="2273685"/>
                  <a:pt x="4755187" y="2292731"/>
                </a:cubicBezTo>
                <a:lnTo>
                  <a:pt x="4840919" y="2342225"/>
                </a:lnTo>
                <a:cubicBezTo>
                  <a:pt x="4849087" y="2332590"/>
                  <a:pt x="4861296" y="2326455"/>
                  <a:pt x="4874911" y="2326455"/>
                </a:cubicBezTo>
                <a:cubicBezTo>
                  <a:pt x="4881719" y="2326455"/>
                  <a:pt x="4888167" y="2327989"/>
                  <a:pt x="4893939" y="2330727"/>
                </a:cubicBezTo>
                <a:lnTo>
                  <a:pt x="4908893" y="2342215"/>
                </a:lnTo>
                <a:lnTo>
                  <a:pt x="4908876" y="2342225"/>
                </a:lnTo>
                <a:lnTo>
                  <a:pt x="4908905" y="2342225"/>
                </a:lnTo>
                <a:lnTo>
                  <a:pt x="4908893" y="2342215"/>
                </a:lnTo>
                <a:lnTo>
                  <a:pt x="4994606" y="2292731"/>
                </a:lnTo>
                <a:cubicBezTo>
                  <a:pt x="4957097" y="2273685"/>
                  <a:pt x="4915997" y="2264162"/>
                  <a:pt x="4874897" y="2264162"/>
                </a:cubicBezTo>
                <a:close/>
                <a:moveTo>
                  <a:pt x="4467727" y="2264162"/>
                </a:moveTo>
                <a:cubicBezTo>
                  <a:pt x="4426627" y="2264162"/>
                  <a:pt x="4385527" y="2273685"/>
                  <a:pt x="4348017" y="2292731"/>
                </a:cubicBezTo>
                <a:lnTo>
                  <a:pt x="4433748" y="2342225"/>
                </a:lnTo>
                <a:cubicBezTo>
                  <a:pt x="4441918" y="2332590"/>
                  <a:pt x="4454126" y="2326455"/>
                  <a:pt x="4467741" y="2326455"/>
                </a:cubicBezTo>
                <a:cubicBezTo>
                  <a:pt x="4474549" y="2326455"/>
                  <a:pt x="4480998" y="2327989"/>
                  <a:pt x="4486769" y="2330727"/>
                </a:cubicBezTo>
                <a:lnTo>
                  <a:pt x="4501722" y="2342215"/>
                </a:lnTo>
                <a:lnTo>
                  <a:pt x="4501705" y="2342225"/>
                </a:lnTo>
                <a:lnTo>
                  <a:pt x="4501734" y="2342225"/>
                </a:lnTo>
                <a:lnTo>
                  <a:pt x="4501722" y="2342215"/>
                </a:lnTo>
                <a:lnTo>
                  <a:pt x="4587436" y="2292731"/>
                </a:lnTo>
                <a:cubicBezTo>
                  <a:pt x="4549927" y="2273685"/>
                  <a:pt x="4508827" y="2264162"/>
                  <a:pt x="4467727" y="2264162"/>
                </a:cubicBezTo>
                <a:close/>
                <a:moveTo>
                  <a:pt x="4060527" y="2264162"/>
                </a:moveTo>
                <a:cubicBezTo>
                  <a:pt x="4019427" y="2264162"/>
                  <a:pt x="3978327" y="2273685"/>
                  <a:pt x="3940817" y="2292731"/>
                </a:cubicBezTo>
                <a:lnTo>
                  <a:pt x="4026549" y="2342225"/>
                </a:lnTo>
                <a:cubicBezTo>
                  <a:pt x="4034718" y="2332590"/>
                  <a:pt x="4046926" y="2326455"/>
                  <a:pt x="4060542" y="2326455"/>
                </a:cubicBezTo>
                <a:cubicBezTo>
                  <a:pt x="4067350" y="2326455"/>
                  <a:pt x="4073798" y="2327989"/>
                  <a:pt x="4079570" y="2330727"/>
                </a:cubicBezTo>
                <a:lnTo>
                  <a:pt x="4094522" y="2342215"/>
                </a:lnTo>
                <a:lnTo>
                  <a:pt x="4094505" y="2342225"/>
                </a:lnTo>
                <a:lnTo>
                  <a:pt x="4094535" y="2342225"/>
                </a:lnTo>
                <a:lnTo>
                  <a:pt x="4094522" y="2342215"/>
                </a:lnTo>
                <a:lnTo>
                  <a:pt x="4180236" y="2292731"/>
                </a:lnTo>
                <a:cubicBezTo>
                  <a:pt x="4142727" y="2273685"/>
                  <a:pt x="4101627" y="2264162"/>
                  <a:pt x="4060527" y="2264162"/>
                </a:cubicBezTo>
                <a:close/>
                <a:moveTo>
                  <a:pt x="3653357" y="2264162"/>
                </a:moveTo>
                <a:cubicBezTo>
                  <a:pt x="3612257" y="2264162"/>
                  <a:pt x="3571157" y="2273685"/>
                  <a:pt x="3533647" y="2292731"/>
                </a:cubicBezTo>
                <a:lnTo>
                  <a:pt x="3619378" y="2342225"/>
                </a:lnTo>
                <a:cubicBezTo>
                  <a:pt x="3627547" y="2332590"/>
                  <a:pt x="3639756" y="2326455"/>
                  <a:pt x="3653371" y="2326455"/>
                </a:cubicBezTo>
                <a:cubicBezTo>
                  <a:pt x="3660179" y="2326455"/>
                  <a:pt x="3666628" y="2327989"/>
                  <a:pt x="3672400" y="2330727"/>
                </a:cubicBezTo>
                <a:lnTo>
                  <a:pt x="3687353" y="2342215"/>
                </a:lnTo>
                <a:lnTo>
                  <a:pt x="3687335" y="2342225"/>
                </a:lnTo>
                <a:lnTo>
                  <a:pt x="3687365" y="2342225"/>
                </a:lnTo>
                <a:lnTo>
                  <a:pt x="3687353" y="2342215"/>
                </a:lnTo>
                <a:lnTo>
                  <a:pt x="3773066" y="2292731"/>
                </a:lnTo>
                <a:cubicBezTo>
                  <a:pt x="3735557" y="2273685"/>
                  <a:pt x="3694457" y="2264162"/>
                  <a:pt x="3653357" y="2264162"/>
                </a:cubicBezTo>
                <a:close/>
                <a:moveTo>
                  <a:pt x="3246157" y="2264162"/>
                </a:moveTo>
                <a:cubicBezTo>
                  <a:pt x="3205057" y="2264162"/>
                  <a:pt x="3163957" y="2273685"/>
                  <a:pt x="3126448" y="2292731"/>
                </a:cubicBezTo>
                <a:lnTo>
                  <a:pt x="3212179" y="2342225"/>
                </a:lnTo>
                <a:cubicBezTo>
                  <a:pt x="3220348" y="2332590"/>
                  <a:pt x="3232556" y="2326455"/>
                  <a:pt x="3246172" y="2326455"/>
                </a:cubicBezTo>
                <a:cubicBezTo>
                  <a:pt x="3252980" y="2326455"/>
                  <a:pt x="3259428" y="2327989"/>
                  <a:pt x="3265200" y="2330727"/>
                </a:cubicBezTo>
                <a:lnTo>
                  <a:pt x="3280152" y="2342215"/>
                </a:lnTo>
                <a:lnTo>
                  <a:pt x="3280135" y="2342225"/>
                </a:lnTo>
                <a:lnTo>
                  <a:pt x="3280165" y="2342225"/>
                </a:lnTo>
                <a:lnTo>
                  <a:pt x="3280152" y="2342215"/>
                </a:lnTo>
                <a:lnTo>
                  <a:pt x="3365866" y="2292731"/>
                </a:lnTo>
                <a:cubicBezTo>
                  <a:pt x="3328357" y="2273685"/>
                  <a:pt x="3287257" y="2264162"/>
                  <a:pt x="3246157" y="2264162"/>
                </a:cubicBezTo>
                <a:close/>
                <a:moveTo>
                  <a:pt x="2838987" y="2264162"/>
                </a:moveTo>
                <a:cubicBezTo>
                  <a:pt x="2797887" y="2264162"/>
                  <a:pt x="2756787" y="2273685"/>
                  <a:pt x="2719278" y="2292731"/>
                </a:cubicBezTo>
                <a:lnTo>
                  <a:pt x="2805009" y="2342225"/>
                </a:lnTo>
                <a:cubicBezTo>
                  <a:pt x="2813178" y="2332590"/>
                  <a:pt x="2825387" y="2326455"/>
                  <a:pt x="2839002" y="2326455"/>
                </a:cubicBezTo>
                <a:cubicBezTo>
                  <a:pt x="2845810" y="2326455"/>
                  <a:pt x="2852258" y="2327989"/>
                  <a:pt x="2858030" y="2330727"/>
                </a:cubicBezTo>
                <a:lnTo>
                  <a:pt x="2872982" y="2342215"/>
                </a:lnTo>
                <a:lnTo>
                  <a:pt x="2872965" y="2342225"/>
                </a:lnTo>
                <a:lnTo>
                  <a:pt x="2872995" y="2342225"/>
                </a:lnTo>
                <a:lnTo>
                  <a:pt x="2872982" y="2342215"/>
                </a:lnTo>
                <a:lnTo>
                  <a:pt x="2958696" y="2292731"/>
                </a:lnTo>
                <a:cubicBezTo>
                  <a:pt x="2921187" y="2273685"/>
                  <a:pt x="2880087" y="2264162"/>
                  <a:pt x="2838987" y="2264162"/>
                </a:cubicBezTo>
                <a:close/>
                <a:moveTo>
                  <a:pt x="2431817" y="2264162"/>
                </a:moveTo>
                <a:cubicBezTo>
                  <a:pt x="2390717" y="2264162"/>
                  <a:pt x="2349617" y="2273685"/>
                  <a:pt x="2312108" y="2292731"/>
                </a:cubicBezTo>
                <a:lnTo>
                  <a:pt x="2397839" y="2342225"/>
                </a:lnTo>
                <a:cubicBezTo>
                  <a:pt x="2406008" y="2332590"/>
                  <a:pt x="2418217" y="2326455"/>
                  <a:pt x="2431832" y="2326455"/>
                </a:cubicBezTo>
                <a:cubicBezTo>
                  <a:pt x="2438640" y="2326455"/>
                  <a:pt x="2445088" y="2327989"/>
                  <a:pt x="2450860" y="2330727"/>
                </a:cubicBezTo>
                <a:lnTo>
                  <a:pt x="2465812" y="2342215"/>
                </a:lnTo>
                <a:lnTo>
                  <a:pt x="2465795" y="2342225"/>
                </a:lnTo>
                <a:lnTo>
                  <a:pt x="2465825" y="2342225"/>
                </a:lnTo>
                <a:lnTo>
                  <a:pt x="2465812" y="2342215"/>
                </a:lnTo>
                <a:lnTo>
                  <a:pt x="2551526" y="2292731"/>
                </a:lnTo>
                <a:cubicBezTo>
                  <a:pt x="2514017" y="2273685"/>
                  <a:pt x="2472917" y="2264162"/>
                  <a:pt x="2431817" y="2264162"/>
                </a:cubicBezTo>
                <a:close/>
                <a:moveTo>
                  <a:pt x="2024617" y="2264162"/>
                </a:moveTo>
                <a:cubicBezTo>
                  <a:pt x="1983517" y="2264162"/>
                  <a:pt x="1942417" y="2273685"/>
                  <a:pt x="1904908" y="2292731"/>
                </a:cubicBezTo>
                <a:lnTo>
                  <a:pt x="1990639" y="2342225"/>
                </a:lnTo>
                <a:cubicBezTo>
                  <a:pt x="1998808" y="2332590"/>
                  <a:pt x="2011017" y="2326455"/>
                  <a:pt x="2024632" y="2326455"/>
                </a:cubicBezTo>
                <a:cubicBezTo>
                  <a:pt x="2031440" y="2326455"/>
                  <a:pt x="2037888" y="2327989"/>
                  <a:pt x="2043660" y="2330727"/>
                </a:cubicBezTo>
                <a:lnTo>
                  <a:pt x="2058612" y="2342215"/>
                </a:lnTo>
                <a:lnTo>
                  <a:pt x="2058595" y="2342225"/>
                </a:lnTo>
                <a:lnTo>
                  <a:pt x="2058625" y="2342225"/>
                </a:lnTo>
                <a:lnTo>
                  <a:pt x="2058612" y="2342215"/>
                </a:lnTo>
                <a:lnTo>
                  <a:pt x="2144326" y="2292731"/>
                </a:lnTo>
                <a:cubicBezTo>
                  <a:pt x="2106817" y="2273685"/>
                  <a:pt x="2065717" y="2264162"/>
                  <a:pt x="2024617" y="2264162"/>
                </a:cubicBezTo>
                <a:close/>
                <a:moveTo>
                  <a:pt x="1617448" y="2264162"/>
                </a:moveTo>
                <a:cubicBezTo>
                  <a:pt x="1576348" y="2264162"/>
                  <a:pt x="1535248" y="2273685"/>
                  <a:pt x="1497738" y="2292731"/>
                </a:cubicBezTo>
                <a:lnTo>
                  <a:pt x="1583469" y="2342225"/>
                </a:lnTo>
                <a:cubicBezTo>
                  <a:pt x="1591638" y="2332590"/>
                  <a:pt x="1603847" y="2326455"/>
                  <a:pt x="1617462" y="2326455"/>
                </a:cubicBezTo>
                <a:cubicBezTo>
                  <a:pt x="1624270" y="2326455"/>
                  <a:pt x="1630719" y="2327989"/>
                  <a:pt x="1636490" y="2330727"/>
                </a:cubicBezTo>
                <a:lnTo>
                  <a:pt x="1651443" y="2342216"/>
                </a:lnTo>
                <a:lnTo>
                  <a:pt x="1651426" y="2342225"/>
                </a:lnTo>
                <a:lnTo>
                  <a:pt x="1651455" y="2342225"/>
                </a:lnTo>
                <a:lnTo>
                  <a:pt x="1651443" y="2342216"/>
                </a:lnTo>
                <a:lnTo>
                  <a:pt x="1737157" y="2292731"/>
                </a:lnTo>
                <a:cubicBezTo>
                  <a:pt x="1699648" y="2273685"/>
                  <a:pt x="1658548" y="2264162"/>
                  <a:pt x="1617448" y="2264162"/>
                </a:cubicBezTo>
                <a:close/>
                <a:moveTo>
                  <a:pt x="1210248" y="2264162"/>
                </a:moveTo>
                <a:cubicBezTo>
                  <a:pt x="1169148" y="2264162"/>
                  <a:pt x="1128048" y="2273685"/>
                  <a:pt x="1090538" y="2292731"/>
                </a:cubicBezTo>
                <a:lnTo>
                  <a:pt x="1176269" y="2342225"/>
                </a:lnTo>
                <a:cubicBezTo>
                  <a:pt x="1184438" y="2332590"/>
                  <a:pt x="1196647" y="2326455"/>
                  <a:pt x="1210262" y="2326455"/>
                </a:cubicBezTo>
                <a:cubicBezTo>
                  <a:pt x="1217070" y="2326455"/>
                  <a:pt x="1223519" y="2327989"/>
                  <a:pt x="1229291" y="2330727"/>
                </a:cubicBezTo>
                <a:lnTo>
                  <a:pt x="1244243" y="2342215"/>
                </a:lnTo>
                <a:lnTo>
                  <a:pt x="1244226" y="2342225"/>
                </a:lnTo>
                <a:lnTo>
                  <a:pt x="1244256" y="2342225"/>
                </a:lnTo>
                <a:lnTo>
                  <a:pt x="1244243" y="2342215"/>
                </a:lnTo>
                <a:lnTo>
                  <a:pt x="1329957" y="2292731"/>
                </a:lnTo>
                <a:cubicBezTo>
                  <a:pt x="1292448" y="2273685"/>
                  <a:pt x="1251348" y="2264162"/>
                  <a:pt x="1210248" y="2264162"/>
                </a:cubicBezTo>
                <a:close/>
                <a:moveTo>
                  <a:pt x="803078" y="2264162"/>
                </a:moveTo>
                <a:cubicBezTo>
                  <a:pt x="761978" y="2264162"/>
                  <a:pt x="720878" y="2273685"/>
                  <a:pt x="683368" y="2292731"/>
                </a:cubicBezTo>
                <a:lnTo>
                  <a:pt x="769099" y="2342225"/>
                </a:lnTo>
                <a:cubicBezTo>
                  <a:pt x="777269" y="2332590"/>
                  <a:pt x="789477" y="2326455"/>
                  <a:pt x="803093" y="2326455"/>
                </a:cubicBezTo>
                <a:cubicBezTo>
                  <a:pt x="809901" y="2326455"/>
                  <a:pt x="816349" y="2327989"/>
                  <a:pt x="822121" y="2330727"/>
                </a:cubicBezTo>
                <a:lnTo>
                  <a:pt x="837073" y="2342215"/>
                </a:lnTo>
                <a:lnTo>
                  <a:pt x="837056" y="2342225"/>
                </a:lnTo>
                <a:lnTo>
                  <a:pt x="837086" y="2342225"/>
                </a:lnTo>
                <a:lnTo>
                  <a:pt x="837073" y="2342215"/>
                </a:lnTo>
                <a:lnTo>
                  <a:pt x="922787" y="2292731"/>
                </a:lnTo>
                <a:cubicBezTo>
                  <a:pt x="885278" y="2273685"/>
                  <a:pt x="844178" y="2264162"/>
                  <a:pt x="803078" y="2264162"/>
                </a:cubicBezTo>
                <a:close/>
                <a:moveTo>
                  <a:pt x="395878" y="2264162"/>
                </a:moveTo>
                <a:cubicBezTo>
                  <a:pt x="354778" y="2264162"/>
                  <a:pt x="313678" y="2273685"/>
                  <a:pt x="276169" y="2292731"/>
                </a:cubicBezTo>
                <a:lnTo>
                  <a:pt x="361900" y="2342225"/>
                </a:lnTo>
                <a:cubicBezTo>
                  <a:pt x="370069" y="2332590"/>
                  <a:pt x="382278" y="2326455"/>
                  <a:pt x="395893" y="2326455"/>
                </a:cubicBezTo>
                <a:cubicBezTo>
                  <a:pt x="402701" y="2326455"/>
                  <a:pt x="409149" y="2327989"/>
                  <a:pt x="414921" y="2330727"/>
                </a:cubicBezTo>
                <a:lnTo>
                  <a:pt x="429873" y="2342215"/>
                </a:lnTo>
                <a:lnTo>
                  <a:pt x="429856" y="2342225"/>
                </a:lnTo>
                <a:lnTo>
                  <a:pt x="429886" y="2342225"/>
                </a:lnTo>
                <a:lnTo>
                  <a:pt x="429873" y="2342215"/>
                </a:lnTo>
                <a:lnTo>
                  <a:pt x="515587" y="2292731"/>
                </a:lnTo>
                <a:cubicBezTo>
                  <a:pt x="478078" y="2273685"/>
                  <a:pt x="436978" y="2264162"/>
                  <a:pt x="395878" y="2264162"/>
                </a:cubicBezTo>
                <a:close/>
                <a:moveTo>
                  <a:pt x="11947763" y="2253681"/>
                </a:moveTo>
                <a:lnTo>
                  <a:pt x="11947765" y="2253700"/>
                </a:lnTo>
                <a:lnTo>
                  <a:pt x="11947763" y="2253711"/>
                </a:lnTo>
                <a:close/>
                <a:moveTo>
                  <a:pt x="10371899" y="2217892"/>
                </a:moveTo>
                <a:cubicBezTo>
                  <a:pt x="10355620" y="2217892"/>
                  <a:pt x="10341795" y="2228575"/>
                  <a:pt x="10337038" y="2243298"/>
                </a:cubicBezTo>
                <a:cubicBezTo>
                  <a:pt x="10336050" y="2246619"/>
                  <a:pt x="10335512" y="2250090"/>
                  <a:pt x="10335512" y="2253711"/>
                </a:cubicBezTo>
                <a:cubicBezTo>
                  <a:pt x="10335512" y="2273850"/>
                  <a:pt x="10351820" y="2290218"/>
                  <a:pt x="10371899" y="2290337"/>
                </a:cubicBezTo>
                <a:cubicBezTo>
                  <a:pt x="10391977" y="2290188"/>
                  <a:pt x="10408286" y="2273820"/>
                  <a:pt x="10408286" y="2253711"/>
                </a:cubicBezTo>
                <a:cubicBezTo>
                  <a:pt x="10408286" y="2250090"/>
                  <a:pt x="10407747" y="2246589"/>
                  <a:pt x="10406760" y="2243298"/>
                </a:cubicBezTo>
                <a:cubicBezTo>
                  <a:pt x="10402002" y="2228575"/>
                  <a:pt x="10388177" y="2217892"/>
                  <a:pt x="10371899" y="2217892"/>
                </a:cubicBezTo>
                <a:close/>
                <a:moveTo>
                  <a:pt x="9964699" y="2217892"/>
                </a:moveTo>
                <a:cubicBezTo>
                  <a:pt x="9948420" y="2217892"/>
                  <a:pt x="9934596" y="2228575"/>
                  <a:pt x="9929838" y="2243298"/>
                </a:cubicBezTo>
                <a:cubicBezTo>
                  <a:pt x="9928850" y="2246619"/>
                  <a:pt x="9928312" y="2250090"/>
                  <a:pt x="9928312" y="2253711"/>
                </a:cubicBezTo>
                <a:cubicBezTo>
                  <a:pt x="9928312" y="2273850"/>
                  <a:pt x="9944620" y="2290218"/>
                  <a:pt x="9964699" y="2290337"/>
                </a:cubicBezTo>
                <a:cubicBezTo>
                  <a:pt x="9984778" y="2290188"/>
                  <a:pt x="10001086" y="2273820"/>
                  <a:pt x="10001086" y="2253711"/>
                </a:cubicBezTo>
                <a:cubicBezTo>
                  <a:pt x="10001086" y="2250090"/>
                  <a:pt x="10000548" y="2246589"/>
                  <a:pt x="9999560" y="2243298"/>
                </a:cubicBezTo>
                <a:cubicBezTo>
                  <a:pt x="9994802" y="2228575"/>
                  <a:pt x="9980978" y="2217892"/>
                  <a:pt x="9964699" y="2217892"/>
                </a:cubicBezTo>
                <a:close/>
                <a:moveTo>
                  <a:pt x="9557529" y="2217892"/>
                </a:moveTo>
                <a:cubicBezTo>
                  <a:pt x="9541251" y="2217892"/>
                  <a:pt x="9527426" y="2228575"/>
                  <a:pt x="9522668" y="2243298"/>
                </a:cubicBezTo>
                <a:cubicBezTo>
                  <a:pt x="9521681" y="2246619"/>
                  <a:pt x="9521142" y="2250090"/>
                  <a:pt x="9521142" y="2253711"/>
                </a:cubicBezTo>
                <a:cubicBezTo>
                  <a:pt x="9521142" y="2273850"/>
                  <a:pt x="9537451" y="2290218"/>
                  <a:pt x="9557529" y="2290337"/>
                </a:cubicBezTo>
                <a:cubicBezTo>
                  <a:pt x="9577608" y="2290188"/>
                  <a:pt x="9593916" y="2273820"/>
                  <a:pt x="9593916" y="2253711"/>
                </a:cubicBezTo>
                <a:cubicBezTo>
                  <a:pt x="9593916" y="2250090"/>
                  <a:pt x="9593378" y="2246589"/>
                  <a:pt x="9592390" y="2243298"/>
                </a:cubicBezTo>
                <a:cubicBezTo>
                  <a:pt x="9587633" y="2228575"/>
                  <a:pt x="9573808" y="2217892"/>
                  <a:pt x="9557529" y="2217892"/>
                </a:cubicBezTo>
                <a:close/>
                <a:moveTo>
                  <a:pt x="9150329" y="2217892"/>
                </a:moveTo>
                <a:cubicBezTo>
                  <a:pt x="9134051" y="2217892"/>
                  <a:pt x="9120226" y="2228575"/>
                  <a:pt x="9115469" y="2243298"/>
                </a:cubicBezTo>
                <a:cubicBezTo>
                  <a:pt x="9114481" y="2246619"/>
                  <a:pt x="9113942" y="2250090"/>
                  <a:pt x="9113942" y="2253711"/>
                </a:cubicBezTo>
                <a:cubicBezTo>
                  <a:pt x="9113942" y="2273850"/>
                  <a:pt x="9130251" y="2290218"/>
                  <a:pt x="9150329" y="2290337"/>
                </a:cubicBezTo>
                <a:cubicBezTo>
                  <a:pt x="9170408" y="2290188"/>
                  <a:pt x="9186717" y="2273820"/>
                  <a:pt x="9186717" y="2253711"/>
                </a:cubicBezTo>
                <a:cubicBezTo>
                  <a:pt x="9186717" y="2250090"/>
                  <a:pt x="9186178" y="2246589"/>
                  <a:pt x="9185191" y="2243298"/>
                </a:cubicBezTo>
                <a:cubicBezTo>
                  <a:pt x="9180433" y="2228575"/>
                  <a:pt x="9166608" y="2217892"/>
                  <a:pt x="9150329" y="2217892"/>
                </a:cubicBezTo>
                <a:close/>
                <a:moveTo>
                  <a:pt x="8743159" y="2217892"/>
                </a:moveTo>
                <a:cubicBezTo>
                  <a:pt x="8726881" y="2217892"/>
                  <a:pt x="8713057" y="2228575"/>
                  <a:pt x="8708299" y="2243298"/>
                </a:cubicBezTo>
                <a:cubicBezTo>
                  <a:pt x="8707311" y="2246619"/>
                  <a:pt x="8706772" y="2250090"/>
                  <a:pt x="8706772" y="2253711"/>
                </a:cubicBezTo>
                <a:cubicBezTo>
                  <a:pt x="8706772" y="2273850"/>
                  <a:pt x="8723081" y="2290218"/>
                  <a:pt x="8743159" y="2290337"/>
                </a:cubicBezTo>
                <a:cubicBezTo>
                  <a:pt x="8763238" y="2290188"/>
                  <a:pt x="8779547" y="2273820"/>
                  <a:pt x="8779547" y="2253711"/>
                </a:cubicBezTo>
                <a:cubicBezTo>
                  <a:pt x="8779547" y="2250090"/>
                  <a:pt x="8779008" y="2246589"/>
                  <a:pt x="8778021" y="2243298"/>
                </a:cubicBezTo>
                <a:cubicBezTo>
                  <a:pt x="8773262" y="2228575"/>
                  <a:pt x="8759438" y="2217892"/>
                  <a:pt x="8743159" y="2217892"/>
                </a:cubicBezTo>
                <a:close/>
                <a:moveTo>
                  <a:pt x="8335960" y="2217892"/>
                </a:moveTo>
                <a:cubicBezTo>
                  <a:pt x="8319682" y="2217892"/>
                  <a:pt x="8305857" y="2228575"/>
                  <a:pt x="8301098" y="2243298"/>
                </a:cubicBezTo>
                <a:cubicBezTo>
                  <a:pt x="8300112" y="2246619"/>
                  <a:pt x="8299572" y="2250090"/>
                  <a:pt x="8299572" y="2253711"/>
                </a:cubicBezTo>
                <a:cubicBezTo>
                  <a:pt x="8299572" y="2273850"/>
                  <a:pt x="8315881" y="2290218"/>
                  <a:pt x="8335960" y="2290337"/>
                </a:cubicBezTo>
                <a:cubicBezTo>
                  <a:pt x="8356038" y="2290188"/>
                  <a:pt x="8372347" y="2273820"/>
                  <a:pt x="8372347" y="2253711"/>
                </a:cubicBezTo>
                <a:cubicBezTo>
                  <a:pt x="8372347" y="2250090"/>
                  <a:pt x="8371808" y="2246589"/>
                  <a:pt x="8370821" y="2243298"/>
                </a:cubicBezTo>
                <a:cubicBezTo>
                  <a:pt x="8366063" y="2228575"/>
                  <a:pt x="8352238" y="2217892"/>
                  <a:pt x="8335960" y="2217892"/>
                </a:cubicBezTo>
                <a:close/>
                <a:moveTo>
                  <a:pt x="7928790" y="2217892"/>
                </a:moveTo>
                <a:cubicBezTo>
                  <a:pt x="7912512" y="2217892"/>
                  <a:pt x="7898687" y="2228575"/>
                  <a:pt x="7893929" y="2243298"/>
                </a:cubicBezTo>
                <a:cubicBezTo>
                  <a:pt x="7892942" y="2246619"/>
                  <a:pt x="7892403" y="2250090"/>
                  <a:pt x="7892403" y="2253711"/>
                </a:cubicBezTo>
                <a:cubicBezTo>
                  <a:pt x="7892403" y="2273850"/>
                  <a:pt x="7908711" y="2290218"/>
                  <a:pt x="7928790" y="2290337"/>
                </a:cubicBezTo>
                <a:cubicBezTo>
                  <a:pt x="7948869" y="2290188"/>
                  <a:pt x="7965177" y="2273820"/>
                  <a:pt x="7965177" y="2253711"/>
                </a:cubicBezTo>
                <a:cubicBezTo>
                  <a:pt x="7965177" y="2250090"/>
                  <a:pt x="7964638" y="2246589"/>
                  <a:pt x="7963651" y="2243298"/>
                </a:cubicBezTo>
                <a:cubicBezTo>
                  <a:pt x="7958893" y="2228575"/>
                  <a:pt x="7945068" y="2217892"/>
                  <a:pt x="7928790" y="2217892"/>
                </a:cubicBezTo>
                <a:close/>
                <a:moveTo>
                  <a:pt x="7521590" y="2217892"/>
                </a:moveTo>
                <a:cubicBezTo>
                  <a:pt x="7505312" y="2217892"/>
                  <a:pt x="7491487" y="2228575"/>
                  <a:pt x="7486729" y="2243298"/>
                </a:cubicBezTo>
                <a:cubicBezTo>
                  <a:pt x="7485742" y="2246619"/>
                  <a:pt x="7485203" y="2250090"/>
                  <a:pt x="7485203" y="2253711"/>
                </a:cubicBezTo>
                <a:cubicBezTo>
                  <a:pt x="7485203" y="2273850"/>
                  <a:pt x="7501511" y="2290218"/>
                  <a:pt x="7521590" y="2290337"/>
                </a:cubicBezTo>
                <a:cubicBezTo>
                  <a:pt x="7541669" y="2290188"/>
                  <a:pt x="7557978" y="2273820"/>
                  <a:pt x="7557978" y="2253711"/>
                </a:cubicBezTo>
                <a:cubicBezTo>
                  <a:pt x="7557978" y="2250090"/>
                  <a:pt x="7557438" y="2246589"/>
                  <a:pt x="7556451" y="2243298"/>
                </a:cubicBezTo>
                <a:cubicBezTo>
                  <a:pt x="7551693" y="2228575"/>
                  <a:pt x="7537869" y="2217892"/>
                  <a:pt x="7521590" y="2217892"/>
                </a:cubicBezTo>
                <a:close/>
                <a:moveTo>
                  <a:pt x="7114421" y="2217892"/>
                </a:moveTo>
                <a:cubicBezTo>
                  <a:pt x="7098142" y="2217892"/>
                  <a:pt x="7084317" y="2228575"/>
                  <a:pt x="7079559" y="2243298"/>
                </a:cubicBezTo>
                <a:cubicBezTo>
                  <a:pt x="7078572" y="2246619"/>
                  <a:pt x="7078033" y="2250090"/>
                  <a:pt x="7078033" y="2253711"/>
                </a:cubicBezTo>
                <a:cubicBezTo>
                  <a:pt x="7078033" y="2273850"/>
                  <a:pt x="7094341" y="2290218"/>
                  <a:pt x="7114421" y="2290337"/>
                </a:cubicBezTo>
                <a:cubicBezTo>
                  <a:pt x="7134499" y="2290188"/>
                  <a:pt x="7150807" y="2273820"/>
                  <a:pt x="7150807" y="2253711"/>
                </a:cubicBezTo>
                <a:cubicBezTo>
                  <a:pt x="7150807" y="2250090"/>
                  <a:pt x="7150269" y="2246589"/>
                  <a:pt x="7149281" y="2243298"/>
                </a:cubicBezTo>
                <a:cubicBezTo>
                  <a:pt x="7144523" y="2228575"/>
                  <a:pt x="7130699" y="2217892"/>
                  <a:pt x="7114421" y="2217892"/>
                </a:cubicBezTo>
                <a:close/>
                <a:moveTo>
                  <a:pt x="6707251" y="2217892"/>
                </a:moveTo>
                <a:cubicBezTo>
                  <a:pt x="6690972" y="2217892"/>
                  <a:pt x="6677147" y="2228575"/>
                  <a:pt x="6672390" y="2243298"/>
                </a:cubicBezTo>
                <a:cubicBezTo>
                  <a:pt x="6671402" y="2246619"/>
                  <a:pt x="6670864" y="2250090"/>
                  <a:pt x="6670864" y="2253711"/>
                </a:cubicBezTo>
                <a:cubicBezTo>
                  <a:pt x="6670864" y="2273850"/>
                  <a:pt x="6687172" y="2290218"/>
                  <a:pt x="6707251" y="2290337"/>
                </a:cubicBezTo>
                <a:cubicBezTo>
                  <a:pt x="6727329" y="2290188"/>
                  <a:pt x="6743637" y="2273820"/>
                  <a:pt x="6743637" y="2253711"/>
                </a:cubicBezTo>
                <a:cubicBezTo>
                  <a:pt x="6743637" y="2250090"/>
                  <a:pt x="6743099" y="2246589"/>
                  <a:pt x="6742111" y="2243298"/>
                </a:cubicBezTo>
                <a:cubicBezTo>
                  <a:pt x="6737354" y="2228575"/>
                  <a:pt x="6723529" y="2217892"/>
                  <a:pt x="6707251" y="2217892"/>
                </a:cubicBezTo>
                <a:close/>
                <a:moveTo>
                  <a:pt x="6300051" y="2217892"/>
                </a:moveTo>
                <a:cubicBezTo>
                  <a:pt x="6283772" y="2217892"/>
                  <a:pt x="6269947" y="2228575"/>
                  <a:pt x="6265190" y="2243298"/>
                </a:cubicBezTo>
                <a:cubicBezTo>
                  <a:pt x="6264202" y="2246619"/>
                  <a:pt x="6263664" y="2250090"/>
                  <a:pt x="6263664" y="2253711"/>
                </a:cubicBezTo>
                <a:cubicBezTo>
                  <a:pt x="6263664" y="2273850"/>
                  <a:pt x="6279972" y="2290218"/>
                  <a:pt x="6300051" y="2290337"/>
                </a:cubicBezTo>
                <a:cubicBezTo>
                  <a:pt x="6320129" y="2290188"/>
                  <a:pt x="6336438" y="2273820"/>
                  <a:pt x="6336438" y="2253711"/>
                </a:cubicBezTo>
                <a:cubicBezTo>
                  <a:pt x="6336438" y="2250090"/>
                  <a:pt x="6335899" y="2246589"/>
                  <a:pt x="6334912" y="2243298"/>
                </a:cubicBezTo>
                <a:cubicBezTo>
                  <a:pt x="6330154" y="2228575"/>
                  <a:pt x="6316329" y="2217892"/>
                  <a:pt x="6300051" y="2217892"/>
                </a:cubicBezTo>
                <a:close/>
                <a:moveTo>
                  <a:pt x="5892881" y="2217892"/>
                </a:moveTo>
                <a:cubicBezTo>
                  <a:pt x="5876602" y="2217892"/>
                  <a:pt x="5862778" y="2228575"/>
                  <a:pt x="5858020" y="2243298"/>
                </a:cubicBezTo>
                <a:cubicBezTo>
                  <a:pt x="5857032" y="2246619"/>
                  <a:pt x="5856494" y="2250090"/>
                  <a:pt x="5856494" y="2253711"/>
                </a:cubicBezTo>
                <a:cubicBezTo>
                  <a:pt x="5856494" y="2273850"/>
                  <a:pt x="5872802" y="2290218"/>
                  <a:pt x="5892881" y="2290337"/>
                </a:cubicBezTo>
                <a:cubicBezTo>
                  <a:pt x="5912960" y="2290188"/>
                  <a:pt x="5929268" y="2273820"/>
                  <a:pt x="5929268" y="2253711"/>
                </a:cubicBezTo>
                <a:cubicBezTo>
                  <a:pt x="5929268" y="2250090"/>
                  <a:pt x="5928731" y="2246589"/>
                  <a:pt x="5927742" y="2243298"/>
                </a:cubicBezTo>
                <a:cubicBezTo>
                  <a:pt x="5922984" y="2228575"/>
                  <a:pt x="5909159" y="2217892"/>
                  <a:pt x="5892881" y="2217892"/>
                </a:cubicBezTo>
                <a:close/>
                <a:moveTo>
                  <a:pt x="5485682" y="2217892"/>
                </a:moveTo>
                <a:cubicBezTo>
                  <a:pt x="5469403" y="2217892"/>
                  <a:pt x="5455578" y="2228575"/>
                  <a:pt x="5450821" y="2243298"/>
                </a:cubicBezTo>
                <a:cubicBezTo>
                  <a:pt x="5449834" y="2246619"/>
                  <a:pt x="5449295" y="2250090"/>
                  <a:pt x="5449295" y="2253711"/>
                </a:cubicBezTo>
                <a:cubicBezTo>
                  <a:pt x="5449295" y="2273850"/>
                  <a:pt x="5465603" y="2290218"/>
                  <a:pt x="5485682" y="2290337"/>
                </a:cubicBezTo>
                <a:cubicBezTo>
                  <a:pt x="5505760" y="2290188"/>
                  <a:pt x="5522069" y="2273820"/>
                  <a:pt x="5522069" y="2253711"/>
                </a:cubicBezTo>
                <a:cubicBezTo>
                  <a:pt x="5522069" y="2250090"/>
                  <a:pt x="5521530" y="2246589"/>
                  <a:pt x="5520543" y="2243298"/>
                </a:cubicBezTo>
                <a:cubicBezTo>
                  <a:pt x="5515784" y="2228575"/>
                  <a:pt x="5501959" y="2217892"/>
                  <a:pt x="5485682" y="2217892"/>
                </a:cubicBezTo>
                <a:close/>
                <a:moveTo>
                  <a:pt x="5078511" y="2217892"/>
                </a:moveTo>
                <a:cubicBezTo>
                  <a:pt x="5062233" y="2217892"/>
                  <a:pt x="5048408" y="2228575"/>
                  <a:pt x="5043650" y="2243298"/>
                </a:cubicBezTo>
                <a:cubicBezTo>
                  <a:pt x="5042663" y="2246619"/>
                  <a:pt x="5042124" y="2250090"/>
                  <a:pt x="5042124" y="2253711"/>
                </a:cubicBezTo>
                <a:cubicBezTo>
                  <a:pt x="5042124" y="2273850"/>
                  <a:pt x="5058432" y="2290218"/>
                  <a:pt x="5078511" y="2290337"/>
                </a:cubicBezTo>
                <a:cubicBezTo>
                  <a:pt x="5098590" y="2290188"/>
                  <a:pt x="5114898" y="2273820"/>
                  <a:pt x="5114898" y="2253711"/>
                </a:cubicBezTo>
                <a:cubicBezTo>
                  <a:pt x="5114898" y="2250090"/>
                  <a:pt x="5114359" y="2246589"/>
                  <a:pt x="5113372" y="2243298"/>
                </a:cubicBezTo>
                <a:cubicBezTo>
                  <a:pt x="5108614" y="2228575"/>
                  <a:pt x="5094790" y="2217892"/>
                  <a:pt x="5078511" y="2217892"/>
                </a:cubicBezTo>
                <a:close/>
                <a:moveTo>
                  <a:pt x="4671311" y="2217892"/>
                </a:moveTo>
                <a:cubicBezTo>
                  <a:pt x="4655033" y="2217892"/>
                  <a:pt x="4641208" y="2228575"/>
                  <a:pt x="4636450" y="2243298"/>
                </a:cubicBezTo>
                <a:cubicBezTo>
                  <a:pt x="4635463" y="2246619"/>
                  <a:pt x="4634924" y="2250090"/>
                  <a:pt x="4634924" y="2253711"/>
                </a:cubicBezTo>
                <a:cubicBezTo>
                  <a:pt x="4634924" y="2273850"/>
                  <a:pt x="4651234" y="2290218"/>
                  <a:pt x="4671311" y="2290337"/>
                </a:cubicBezTo>
                <a:cubicBezTo>
                  <a:pt x="4691390" y="2290188"/>
                  <a:pt x="4707699" y="2273820"/>
                  <a:pt x="4707699" y="2253711"/>
                </a:cubicBezTo>
                <a:cubicBezTo>
                  <a:pt x="4707699" y="2250090"/>
                  <a:pt x="4707160" y="2246589"/>
                  <a:pt x="4706172" y="2243298"/>
                </a:cubicBezTo>
                <a:cubicBezTo>
                  <a:pt x="4701414" y="2228575"/>
                  <a:pt x="4687590" y="2217892"/>
                  <a:pt x="4671311" y="2217892"/>
                </a:cubicBezTo>
                <a:close/>
                <a:moveTo>
                  <a:pt x="4264142" y="2217892"/>
                </a:moveTo>
                <a:cubicBezTo>
                  <a:pt x="4247864" y="2217892"/>
                  <a:pt x="4234038" y="2228575"/>
                  <a:pt x="4229281" y="2243298"/>
                </a:cubicBezTo>
                <a:cubicBezTo>
                  <a:pt x="4228293" y="2246619"/>
                  <a:pt x="4227755" y="2250090"/>
                  <a:pt x="4227755" y="2253711"/>
                </a:cubicBezTo>
                <a:cubicBezTo>
                  <a:pt x="4227755" y="2273850"/>
                  <a:pt x="4244063" y="2290218"/>
                  <a:pt x="4264142" y="2290337"/>
                </a:cubicBezTo>
                <a:cubicBezTo>
                  <a:pt x="4284220" y="2290188"/>
                  <a:pt x="4300528" y="2273820"/>
                  <a:pt x="4300528" y="2253711"/>
                </a:cubicBezTo>
                <a:cubicBezTo>
                  <a:pt x="4300528" y="2250090"/>
                  <a:pt x="4299990" y="2246589"/>
                  <a:pt x="4299003" y="2243298"/>
                </a:cubicBezTo>
                <a:cubicBezTo>
                  <a:pt x="4294245" y="2228575"/>
                  <a:pt x="4280421" y="2217892"/>
                  <a:pt x="4264142" y="2217892"/>
                </a:cubicBezTo>
                <a:close/>
                <a:moveTo>
                  <a:pt x="3856942" y="2217892"/>
                </a:moveTo>
                <a:cubicBezTo>
                  <a:pt x="3840663" y="2217892"/>
                  <a:pt x="3826839" y="2228575"/>
                  <a:pt x="3822080" y="2243298"/>
                </a:cubicBezTo>
                <a:cubicBezTo>
                  <a:pt x="3821093" y="2246619"/>
                  <a:pt x="3820554" y="2250090"/>
                  <a:pt x="3820554" y="2253711"/>
                </a:cubicBezTo>
                <a:cubicBezTo>
                  <a:pt x="3820554" y="2273850"/>
                  <a:pt x="3836863" y="2290218"/>
                  <a:pt x="3856942" y="2290337"/>
                </a:cubicBezTo>
                <a:cubicBezTo>
                  <a:pt x="3877020" y="2290188"/>
                  <a:pt x="3893329" y="2273820"/>
                  <a:pt x="3893329" y="2253711"/>
                </a:cubicBezTo>
                <a:cubicBezTo>
                  <a:pt x="3893329" y="2250090"/>
                  <a:pt x="3892790" y="2246589"/>
                  <a:pt x="3891803" y="2243298"/>
                </a:cubicBezTo>
                <a:cubicBezTo>
                  <a:pt x="3887045" y="2228575"/>
                  <a:pt x="3873220" y="2217892"/>
                  <a:pt x="3856942" y="2217892"/>
                </a:cubicBezTo>
                <a:close/>
                <a:moveTo>
                  <a:pt x="3449772" y="2217892"/>
                </a:moveTo>
                <a:cubicBezTo>
                  <a:pt x="3433493" y="2217892"/>
                  <a:pt x="3419669" y="2228575"/>
                  <a:pt x="3414911" y="2243298"/>
                </a:cubicBezTo>
                <a:cubicBezTo>
                  <a:pt x="3413923" y="2246619"/>
                  <a:pt x="3413385" y="2250090"/>
                  <a:pt x="3413385" y="2253711"/>
                </a:cubicBezTo>
                <a:cubicBezTo>
                  <a:pt x="3413385" y="2273850"/>
                  <a:pt x="3429693" y="2290218"/>
                  <a:pt x="3449772" y="2290337"/>
                </a:cubicBezTo>
                <a:cubicBezTo>
                  <a:pt x="3469850" y="2290188"/>
                  <a:pt x="3486159" y="2273820"/>
                  <a:pt x="3486159" y="2253711"/>
                </a:cubicBezTo>
                <a:cubicBezTo>
                  <a:pt x="3486159" y="2250090"/>
                  <a:pt x="3485620" y="2246589"/>
                  <a:pt x="3484632" y="2243298"/>
                </a:cubicBezTo>
                <a:cubicBezTo>
                  <a:pt x="3479875" y="2228575"/>
                  <a:pt x="3466050" y="2217892"/>
                  <a:pt x="3449772" y="2217892"/>
                </a:cubicBezTo>
                <a:close/>
                <a:moveTo>
                  <a:pt x="3042602" y="2217892"/>
                </a:moveTo>
                <a:cubicBezTo>
                  <a:pt x="3026323" y="2217892"/>
                  <a:pt x="3012499" y="2228575"/>
                  <a:pt x="3007741" y="2243298"/>
                </a:cubicBezTo>
                <a:cubicBezTo>
                  <a:pt x="3006753" y="2246619"/>
                  <a:pt x="3006215" y="2250090"/>
                  <a:pt x="3006215" y="2253711"/>
                </a:cubicBezTo>
                <a:cubicBezTo>
                  <a:pt x="3006215" y="2273850"/>
                  <a:pt x="3022523" y="2290218"/>
                  <a:pt x="3042602" y="2290337"/>
                </a:cubicBezTo>
                <a:cubicBezTo>
                  <a:pt x="3062681" y="2290188"/>
                  <a:pt x="3078989" y="2273820"/>
                  <a:pt x="3078989" y="2253711"/>
                </a:cubicBezTo>
                <a:cubicBezTo>
                  <a:pt x="3078989" y="2250090"/>
                  <a:pt x="3078450" y="2246589"/>
                  <a:pt x="3077463" y="2243298"/>
                </a:cubicBezTo>
                <a:cubicBezTo>
                  <a:pt x="3072705" y="2228575"/>
                  <a:pt x="3058880" y="2217892"/>
                  <a:pt x="3042602" y="2217892"/>
                </a:cubicBezTo>
                <a:close/>
                <a:moveTo>
                  <a:pt x="2635402" y="2217892"/>
                </a:moveTo>
                <a:cubicBezTo>
                  <a:pt x="2619124" y="2217892"/>
                  <a:pt x="2605299" y="2228575"/>
                  <a:pt x="2600541" y="2243298"/>
                </a:cubicBezTo>
                <a:cubicBezTo>
                  <a:pt x="2599553" y="2246619"/>
                  <a:pt x="2599015" y="2250090"/>
                  <a:pt x="2599015" y="2253711"/>
                </a:cubicBezTo>
                <a:cubicBezTo>
                  <a:pt x="2599015" y="2273850"/>
                  <a:pt x="2615323" y="2290218"/>
                  <a:pt x="2635402" y="2290337"/>
                </a:cubicBezTo>
                <a:cubicBezTo>
                  <a:pt x="2655481" y="2290188"/>
                  <a:pt x="2671789" y="2273820"/>
                  <a:pt x="2671789" y="2253711"/>
                </a:cubicBezTo>
                <a:cubicBezTo>
                  <a:pt x="2671789" y="2250090"/>
                  <a:pt x="2671250" y="2246589"/>
                  <a:pt x="2670263" y="2243298"/>
                </a:cubicBezTo>
                <a:cubicBezTo>
                  <a:pt x="2665505" y="2228575"/>
                  <a:pt x="2651680" y="2217892"/>
                  <a:pt x="2635402" y="2217892"/>
                </a:cubicBezTo>
                <a:close/>
                <a:moveTo>
                  <a:pt x="2228232" y="2217892"/>
                </a:moveTo>
                <a:cubicBezTo>
                  <a:pt x="2211954" y="2217892"/>
                  <a:pt x="2198129" y="2228575"/>
                  <a:pt x="2193371" y="2243298"/>
                </a:cubicBezTo>
                <a:cubicBezTo>
                  <a:pt x="2192384" y="2246619"/>
                  <a:pt x="2191845" y="2250090"/>
                  <a:pt x="2191845" y="2253711"/>
                </a:cubicBezTo>
                <a:cubicBezTo>
                  <a:pt x="2191845" y="2273850"/>
                  <a:pt x="2208153" y="2290218"/>
                  <a:pt x="2228232" y="2290337"/>
                </a:cubicBezTo>
                <a:cubicBezTo>
                  <a:pt x="2248311" y="2290188"/>
                  <a:pt x="2264619" y="2273820"/>
                  <a:pt x="2264619" y="2253711"/>
                </a:cubicBezTo>
                <a:cubicBezTo>
                  <a:pt x="2264619" y="2250090"/>
                  <a:pt x="2264081" y="2246589"/>
                  <a:pt x="2263093" y="2243298"/>
                </a:cubicBezTo>
                <a:cubicBezTo>
                  <a:pt x="2258335" y="2228575"/>
                  <a:pt x="2244511" y="2217892"/>
                  <a:pt x="2228232" y="2217892"/>
                </a:cubicBezTo>
                <a:close/>
                <a:moveTo>
                  <a:pt x="1821032" y="2217892"/>
                </a:moveTo>
                <a:cubicBezTo>
                  <a:pt x="1804754" y="2217892"/>
                  <a:pt x="1790929" y="2228575"/>
                  <a:pt x="1786171" y="2243298"/>
                </a:cubicBezTo>
                <a:cubicBezTo>
                  <a:pt x="1785184" y="2246619"/>
                  <a:pt x="1784645" y="2250090"/>
                  <a:pt x="1784645" y="2253711"/>
                </a:cubicBezTo>
                <a:cubicBezTo>
                  <a:pt x="1784645" y="2273850"/>
                  <a:pt x="1800953" y="2290218"/>
                  <a:pt x="1821032" y="2290337"/>
                </a:cubicBezTo>
                <a:cubicBezTo>
                  <a:pt x="1841111" y="2290188"/>
                  <a:pt x="1857419" y="2273820"/>
                  <a:pt x="1857419" y="2253711"/>
                </a:cubicBezTo>
                <a:cubicBezTo>
                  <a:pt x="1857419" y="2250090"/>
                  <a:pt x="1856881" y="2246589"/>
                  <a:pt x="1855893" y="2243298"/>
                </a:cubicBezTo>
                <a:cubicBezTo>
                  <a:pt x="1851135" y="2228575"/>
                  <a:pt x="1837311" y="2217892"/>
                  <a:pt x="1821032" y="2217892"/>
                </a:cubicBezTo>
                <a:close/>
                <a:moveTo>
                  <a:pt x="1413862" y="2217892"/>
                </a:moveTo>
                <a:cubicBezTo>
                  <a:pt x="1397584" y="2217892"/>
                  <a:pt x="1383759" y="2228575"/>
                  <a:pt x="1379001" y="2243298"/>
                </a:cubicBezTo>
                <a:cubicBezTo>
                  <a:pt x="1378014" y="2246619"/>
                  <a:pt x="1377475" y="2250090"/>
                  <a:pt x="1377475" y="2253711"/>
                </a:cubicBezTo>
                <a:cubicBezTo>
                  <a:pt x="1377475" y="2273850"/>
                  <a:pt x="1393784" y="2290218"/>
                  <a:pt x="1413862" y="2290337"/>
                </a:cubicBezTo>
                <a:cubicBezTo>
                  <a:pt x="1433941" y="2290188"/>
                  <a:pt x="1450249" y="2273820"/>
                  <a:pt x="1450249" y="2253711"/>
                </a:cubicBezTo>
                <a:cubicBezTo>
                  <a:pt x="1450249" y="2250090"/>
                  <a:pt x="1449711" y="2246589"/>
                  <a:pt x="1448723" y="2243298"/>
                </a:cubicBezTo>
                <a:cubicBezTo>
                  <a:pt x="1443965" y="2228575"/>
                  <a:pt x="1430141" y="2217892"/>
                  <a:pt x="1413862" y="2217892"/>
                </a:cubicBezTo>
                <a:close/>
                <a:moveTo>
                  <a:pt x="1006693" y="2217892"/>
                </a:moveTo>
                <a:cubicBezTo>
                  <a:pt x="990414" y="2217892"/>
                  <a:pt x="976589" y="2228575"/>
                  <a:pt x="971831" y="2243298"/>
                </a:cubicBezTo>
                <a:cubicBezTo>
                  <a:pt x="970844" y="2246619"/>
                  <a:pt x="970305" y="2250090"/>
                  <a:pt x="970305" y="2253711"/>
                </a:cubicBezTo>
                <a:cubicBezTo>
                  <a:pt x="970305" y="2273850"/>
                  <a:pt x="986614" y="2290218"/>
                  <a:pt x="1006693" y="2290337"/>
                </a:cubicBezTo>
                <a:cubicBezTo>
                  <a:pt x="1026771" y="2290188"/>
                  <a:pt x="1043080" y="2273820"/>
                  <a:pt x="1043080" y="2253711"/>
                </a:cubicBezTo>
                <a:cubicBezTo>
                  <a:pt x="1043080" y="2250090"/>
                  <a:pt x="1042541" y="2246589"/>
                  <a:pt x="1041553" y="2243298"/>
                </a:cubicBezTo>
                <a:cubicBezTo>
                  <a:pt x="1036796" y="2228575"/>
                  <a:pt x="1022971" y="2217892"/>
                  <a:pt x="1006693" y="2217892"/>
                </a:cubicBezTo>
                <a:close/>
                <a:moveTo>
                  <a:pt x="599493" y="2217892"/>
                </a:moveTo>
                <a:cubicBezTo>
                  <a:pt x="583214" y="2217892"/>
                  <a:pt x="569390" y="2228575"/>
                  <a:pt x="564632" y="2243298"/>
                </a:cubicBezTo>
                <a:cubicBezTo>
                  <a:pt x="563644" y="2246619"/>
                  <a:pt x="563106" y="2250090"/>
                  <a:pt x="563106" y="2253711"/>
                </a:cubicBezTo>
                <a:cubicBezTo>
                  <a:pt x="563106" y="2273850"/>
                  <a:pt x="579414" y="2290218"/>
                  <a:pt x="599493" y="2290337"/>
                </a:cubicBezTo>
                <a:cubicBezTo>
                  <a:pt x="619571" y="2290188"/>
                  <a:pt x="635880" y="2273820"/>
                  <a:pt x="635880" y="2253711"/>
                </a:cubicBezTo>
                <a:cubicBezTo>
                  <a:pt x="635880" y="2250090"/>
                  <a:pt x="635341" y="2246589"/>
                  <a:pt x="634354" y="2243298"/>
                </a:cubicBezTo>
                <a:cubicBezTo>
                  <a:pt x="629596" y="2228575"/>
                  <a:pt x="615771" y="2217892"/>
                  <a:pt x="599493" y="2217892"/>
                </a:cubicBezTo>
                <a:close/>
                <a:moveTo>
                  <a:pt x="192323" y="2217892"/>
                </a:moveTo>
                <a:cubicBezTo>
                  <a:pt x="176044" y="2217892"/>
                  <a:pt x="162220" y="2228575"/>
                  <a:pt x="157462" y="2243298"/>
                </a:cubicBezTo>
                <a:cubicBezTo>
                  <a:pt x="156474" y="2246619"/>
                  <a:pt x="155936" y="2250090"/>
                  <a:pt x="155936" y="2253711"/>
                </a:cubicBezTo>
                <a:cubicBezTo>
                  <a:pt x="155936" y="2273850"/>
                  <a:pt x="172244" y="2290218"/>
                  <a:pt x="192323" y="2290337"/>
                </a:cubicBezTo>
                <a:cubicBezTo>
                  <a:pt x="212401" y="2290188"/>
                  <a:pt x="228710" y="2273820"/>
                  <a:pt x="228710" y="2253711"/>
                </a:cubicBezTo>
                <a:cubicBezTo>
                  <a:pt x="228710" y="2250090"/>
                  <a:pt x="228171" y="2246589"/>
                  <a:pt x="227184" y="2243298"/>
                </a:cubicBezTo>
                <a:cubicBezTo>
                  <a:pt x="222426" y="2228575"/>
                  <a:pt x="208601" y="2217892"/>
                  <a:pt x="192323" y="2217892"/>
                </a:cubicBezTo>
                <a:close/>
                <a:moveTo>
                  <a:pt x="12000608" y="2217863"/>
                </a:moveTo>
                <a:cubicBezTo>
                  <a:pt x="11984330" y="2217863"/>
                  <a:pt x="11970505" y="2228545"/>
                  <a:pt x="11965748" y="2243268"/>
                </a:cubicBezTo>
                <a:cubicBezTo>
                  <a:pt x="11964760" y="2246589"/>
                  <a:pt x="11964221" y="2250060"/>
                  <a:pt x="11964221" y="2253681"/>
                </a:cubicBezTo>
                <a:cubicBezTo>
                  <a:pt x="11964221" y="2273820"/>
                  <a:pt x="11980530" y="2290188"/>
                  <a:pt x="12000608" y="2290308"/>
                </a:cubicBezTo>
                <a:cubicBezTo>
                  <a:pt x="12020687" y="2290158"/>
                  <a:pt x="12036996" y="2273790"/>
                  <a:pt x="12036996" y="2253681"/>
                </a:cubicBezTo>
                <a:cubicBezTo>
                  <a:pt x="12036996" y="2250060"/>
                  <a:pt x="12036457" y="2246559"/>
                  <a:pt x="12035469" y="2243268"/>
                </a:cubicBezTo>
                <a:cubicBezTo>
                  <a:pt x="12030712" y="2228545"/>
                  <a:pt x="12016886" y="2217863"/>
                  <a:pt x="12000608" y="2217863"/>
                </a:cubicBezTo>
                <a:close/>
                <a:moveTo>
                  <a:pt x="11593438" y="2217863"/>
                </a:moveTo>
                <a:cubicBezTo>
                  <a:pt x="11577160" y="2217863"/>
                  <a:pt x="11563336" y="2228545"/>
                  <a:pt x="11558578" y="2243268"/>
                </a:cubicBezTo>
                <a:cubicBezTo>
                  <a:pt x="11557590" y="2246589"/>
                  <a:pt x="11557051" y="2250060"/>
                  <a:pt x="11557051" y="2253681"/>
                </a:cubicBezTo>
                <a:cubicBezTo>
                  <a:pt x="11557051" y="2273820"/>
                  <a:pt x="11573360" y="2290188"/>
                  <a:pt x="11593438" y="2290308"/>
                </a:cubicBezTo>
                <a:cubicBezTo>
                  <a:pt x="11613517" y="2290158"/>
                  <a:pt x="11629826" y="2273790"/>
                  <a:pt x="11629826" y="2253681"/>
                </a:cubicBezTo>
                <a:cubicBezTo>
                  <a:pt x="11629826" y="2250060"/>
                  <a:pt x="11629287" y="2246559"/>
                  <a:pt x="11628300" y="2243268"/>
                </a:cubicBezTo>
                <a:cubicBezTo>
                  <a:pt x="11623541" y="2228545"/>
                  <a:pt x="11609717" y="2217863"/>
                  <a:pt x="11593438" y="2217863"/>
                </a:cubicBezTo>
                <a:close/>
                <a:moveTo>
                  <a:pt x="11186239" y="2217863"/>
                </a:moveTo>
                <a:cubicBezTo>
                  <a:pt x="11169960" y="2217863"/>
                  <a:pt x="11156136" y="2228545"/>
                  <a:pt x="11151377" y="2243268"/>
                </a:cubicBezTo>
                <a:cubicBezTo>
                  <a:pt x="11150390" y="2246589"/>
                  <a:pt x="11149851" y="2250060"/>
                  <a:pt x="11149851" y="2253681"/>
                </a:cubicBezTo>
                <a:cubicBezTo>
                  <a:pt x="11149851" y="2273820"/>
                  <a:pt x="11166160" y="2290188"/>
                  <a:pt x="11186239" y="2290308"/>
                </a:cubicBezTo>
                <a:cubicBezTo>
                  <a:pt x="11206317" y="2290158"/>
                  <a:pt x="11222626" y="2273790"/>
                  <a:pt x="11222626" y="2253681"/>
                </a:cubicBezTo>
                <a:cubicBezTo>
                  <a:pt x="11222626" y="2250060"/>
                  <a:pt x="11222087" y="2246559"/>
                  <a:pt x="11221100" y="2243268"/>
                </a:cubicBezTo>
                <a:cubicBezTo>
                  <a:pt x="11216341" y="2228545"/>
                  <a:pt x="11202517" y="2217863"/>
                  <a:pt x="11186239" y="2217863"/>
                </a:cubicBezTo>
                <a:close/>
                <a:moveTo>
                  <a:pt x="10779069" y="2217863"/>
                </a:moveTo>
                <a:cubicBezTo>
                  <a:pt x="10762791" y="2217863"/>
                  <a:pt x="10748965" y="2228545"/>
                  <a:pt x="10744208" y="2243268"/>
                </a:cubicBezTo>
                <a:cubicBezTo>
                  <a:pt x="10743220" y="2246589"/>
                  <a:pt x="10742682" y="2250060"/>
                  <a:pt x="10742682" y="2253681"/>
                </a:cubicBezTo>
                <a:cubicBezTo>
                  <a:pt x="10742682" y="2273820"/>
                  <a:pt x="10758990" y="2290188"/>
                  <a:pt x="10779069" y="2290308"/>
                </a:cubicBezTo>
                <a:cubicBezTo>
                  <a:pt x="10799147" y="2290158"/>
                  <a:pt x="10815456" y="2273790"/>
                  <a:pt x="10815456" y="2253681"/>
                </a:cubicBezTo>
                <a:cubicBezTo>
                  <a:pt x="10815456" y="2250060"/>
                  <a:pt x="10814917" y="2246559"/>
                  <a:pt x="10813929" y="2243268"/>
                </a:cubicBezTo>
                <a:cubicBezTo>
                  <a:pt x="10809172" y="2228545"/>
                  <a:pt x="10795347" y="2217863"/>
                  <a:pt x="10779069" y="2217863"/>
                </a:cubicBezTo>
                <a:close/>
                <a:moveTo>
                  <a:pt x="11762806" y="2165975"/>
                </a:moveTo>
                <a:lnTo>
                  <a:pt x="11642872" y="2235218"/>
                </a:lnTo>
                <a:cubicBezTo>
                  <a:pt x="11645056" y="2240994"/>
                  <a:pt x="11646314" y="2247188"/>
                  <a:pt x="11646314" y="2253711"/>
                </a:cubicBezTo>
                <a:cubicBezTo>
                  <a:pt x="11646314" y="2257601"/>
                  <a:pt x="11645834" y="2261342"/>
                  <a:pt x="11645026" y="2264992"/>
                </a:cubicBezTo>
                <a:cubicBezTo>
                  <a:pt x="11644966" y="2265262"/>
                  <a:pt x="11644877" y="2265561"/>
                  <a:pt x="11644817" y="2265830"/>
                </a:cubicBezTo>
                <a:cubicBezTo>
                  <a:pt x="11644578" y="2266788"/>
                  <a:pt x="11644338" y="2267745"/>
                  <a:pt x="11644069" y="2268673"/>
                </a:cubicBezTo>
                <a:cubicBezTo>
                  <a:pt x="11643680" y="2270049"/>
                  <a:pt x="11643231" y="2271426"/>
                  <a:pt x="11642722" y="2272772"/>
                </a:cubicBezTo>
                <a:lnTo>
                  <a:pt x="11649665" y="2276782"/>
                </a:lnTo>
                <a:lnTo>
                  <a:pt x="11660946" y="2283305"/>
                </a:lnTo>
                <a:cubicBezTo>
                  <a:pt x="11745300" y="2236445"/>
                  <a:pt x="11848746" y="2236445"/>
                  <a:pt x="11933101" y="2283305"/>
                </a:cubicBezTo>
                <a:lnTo>
                  <a:pt x="11951324" y="2272772"/>
                </a:lnTo>
                <a:cubicBezTo>
                  <a:pt x="11950816" y="2271426"/>
                  <a:pt x="11950366" y="2270079"/>
                  <a:pt x="11949978" y="2268673"/>
                </a:cubicBezTo>
                <a:cubicBezTo>
                  <a:pt x="11949708" y="2267745"/>
                  <a:pt x="11949499" y="2266788"/>
                  <a:pt x="11949260" y="2265830"/>
                </a:cubicBezTo>
                <a:cubicBezTo>
                  <a:pt x="11949200" y="2265531"/>
                  <a:pt x="11949110" y="2265262"/>
                  <a:pt x="11949050" y="2264962"/>
                </a:cubicBezTo>
                <a:lnTo>
                  <a:pt x="11947765" y="2253700"/>
                </a:lnTo>
                <a:lnTo>
                  <a:pt x="11951204" y="2235218"/>
                </a:lnTo>
                <a:lnTo>
                  <a:pt x="11831271" y="2165975"/>
                </a:lnTo>
                <a:cubicBezTo>
                  <a:pt x="11823101" y="2175610"/>
                  <a:pt x="11810893" y="2181745"/>
                  <a:pt x="11797278" y="2181745"/>
                </a:cubicBezTo>
                <a:cubicBezTo>
                  <a:pt x="11797188" y="2181745"/>
                  <a:pt x="11797128" y="2181745"/>
                  <a:pt x="11797038" y="2181745"/>
                </a:cubicBezTo>
                <a:cubicBezTo>
                  <a:pt x="11796948" y="2181745"/>
                  <a:pt x="11796888" y="2181745"/>
                  <a:pt x="11796799" y="2181745"/>
                </a:cubicBezTo>
                <a:cubicBezTo>
                  <a:pt x="11783184" y="2181745"/>
                  <a:pt x="11771005" y="2175610"/>
                  <a:pt x="11762806" y="2165975"/>
                </a:cubicBezTo>
                <a:close/>
                <a:moveTo>
                  <a:pt x="10134006" y="2165975"/>
                </a:moveTo>
                <a:lnTo>
                  <a:pt x="10014073" y="2235218"/>
                </a:lnTo>
                <a:cubicBezTo>
                  <a:pt x="10016258" y="2240994"/>
                  <a:pt x="10017514" y="2247188"/>
                  <a:pt x="10017514" y="2253711"/>
                </a:cubicBezTo>
                <a:cubicBezTo>
                  <a:pt x="10017514" y="2257601"/>
                  <a:pt x="10017036" y="2261342"/>
                  <a:pt x="10016228" y="2264992"/>
                </a:cubicBezTo>
                <a:cubicBezTo>
                  <a:pt x="10016168" y="2265262"/>
                  <a:pt x="10016078" y="2265561"/>
                  <a:pt x="10016018" y="2265830"/>
                </a:cubicBezTo>
                <a:cubicBezTo>
                  <a:pt x="10015808" y="2266788"/>
                  <a:pt x="10015569" y="2267745"/>
                  <a:pt x="10015300" y="2268673"/>
                </a:cubicBezTo>
                <a:cubicBezTo>
                  <a:pt x="10014910" y="2270049"/>
                  <a:pt x="10014462" y="2271426"/>
                  <a:pt x="10013953" y="2272772"/>
                </a:cubicBezTo>
                <a:lnTo>
                  <a:pt x="10020895" y="2276782"/>
                </a:lnTo>
                <a:lnTo>
                  <a:pt x="10032176" y="2283305"/>
                </a:lnTo>
                <a:cubicBezTo>
                  <a:pt x="10116531" y="2236445"/>
                  <a:pt x="10219977" y="2236445"/>
                  <a:pt x="10304332" y="2283305"/>
                </a:cubicBezTo>
                <a:lnTo>
                  <a:pt x="10322555" y="2272772"/>
                </a:lnTo>
                <a:cubicBezTo>
                  <a:pt x="10322046" y="2271426"/>
                  <a:pt x="10321597" y="2270079"/>
                  <a:pt x="10321208" y="2268673"/>
                </a:cubicBezTo>
                <a:cubicBezTo>
                  <a:pt x="10320939" y="2267745"/>
                  <a:pt x="10320730" y="2266788"/>
                  <a:pt x="10320490" y="2265830"/>
                </a:cubicBezTo>
                <a:cubicBezTo>
                  <a:pt x="10320430" y="2265561"/>
                  <a:pt x="10320340" y="2265291"/>
                  <a:pt x="10320281" y="2264992"/>
                </a:cubicBezTo>
                <a:cubicBezTo>
                  <a:pt x="10319473" y="2261342"/>
                  <a:pt x="10318994" y="2257601"/>
                  <a:pt x="10318994" y="2253711"/>
                </a:cubicBezTo>
                <a:cubicBezTo>
                  <a:pt x="10318994" y="2247188"/>
                  <a:pt x="10320251" y="2240994"/>
                  <a:pt x="10322435" y="2235218"/>
                </a:cubicBezTo>
                <a:lnTo>
                  <a:pt x="10202502" y="2165975"/>
                </a:lnTo>
                <a:cubicBezTo>
                  <a:pt x="10194333" y="2175610"/>
                  <a:pt x="10182124" y="2181745"/>
                  <a:pt x="10168508" y="2181745"/>
                </a:cubicBezTo>
                <a:cubicBezTo>
                  <a:pt x="10168418" y="2181745"/>
                  <a:pt x="10168359" y="2181745"/>
                  <a:pt x="10168269" y="2181745"/>
                </a:cubicBezTo>
                <a:cubicBezTo>
                  <a:pt x="10168180" y="2181745"/>
                  <a:pt x="10168120" y="2181745"/>
                  <a:pt x="10168030" y="2181745"/>
                </a:cubicBezTo>
                <a:cubicBezTo>
                  <a:pt x="10154414" y="2181745"/>
                  <a:pt x="10142235" y="2175610"/>
                  <a:pt x="10134036" y="2165975"/>
                </a:cubicBezTo>
                <a:close/>
                <a:moveTo>
                  <a:pt x="9726866" y="2165975"/>
                </a:moveTo>
                <a:lnTo>
                  <a:pt x="9726879" y="2165985"/>
                </a:lnTo>
                <a:lnTo>
                  <a:pt x="9606963" y="2235218"/>
                </a:lnTo>
                <a:cubicBezTo>
                  <a:pt x="9609147" y="2240994"/>
                  <a:pt x="9610404" y="2247188"/>
                  <a:pt x="9610404" y="2253711"/>
                </a:cubicBezTo>
                <a:cubicBezTo>
                  <a:pt x="9610404" y="2257601"/>
                  <a:pt x="9609925" y="2261342"/>
                  <a:pt x="9609117" y="2264992"/>
                </a:cubicBezTo>
                <a:cubicBezTo>
                  <a:pt x="9609058" y="2265262"/>
                  <a:pt x="9608968" y="2265561"/>
                  <a:pt x="9608908" y="2265830"/>
                </a:cubicBezTo>
                <a:cubicBezTo>
                  <a:pt x="9608668" y="2266788"/>
                  <a:pt x="9608429" y="2267745"/>
                  <a:pt x="9608160" y="2268673"/>
                </a:cubicBezTo>
                <a:cubicBezTo>
                  <a:pt x="9607771" y="2270049"/>
                  <a:pt x="9607322" y="2271426"/>
                  <a:pt x="9606813" y="2272772"/>
                </a:cubicBezTo>
                <a:lnTo>
                  <a:pt x="9613756" y="2276782"/>
                </a:lnTo>
                <a:lnTo>
                  <a:pt x="9625037" y="2283305"/>
                </a:lnTo>
                <a:cubicBezTo>
                  <a:pt x="9709391" y="2236445"/>
                  <a:pt x="9812837" y="2236445"/>
                  <a:pt x="9897192" y="2283305"/>
                </a:cubicBezTo>
                <a:lnTo>
                  <a:pt x="9915415" y="2272772"/>
                </a:lnTo>
                <a:cubicBezTo>
                  <a:pt x="9914906" y="2271426"/>
                  <a:pt x="9914458" y="2270079"/>
                  <a:pt x="9914068" y="2268673"/>
                </a:cubicBezTo>
                <a:cubicBezTo>
                  <a:pt x="9913769" y="2267745"/>
                  <a:pt x="9913560" y="2266788"/>
                  <a:pt x="9913320" y="2265830"/>
                </a:cubicBezTo>
                <a:cubicBezTo>
                  <a:pt x="9913260" y="2265561"/>
                  <a:pt x="9913170" y="2265262"/>
                  <a:pt x="9913111" y="2264992"/>
                </a:cubicBezTo>
                <a:cubicBezTo>
                  <a:pt x="9912303" y="2261342"/>
                  <a:pt x="9911824" y="2257601"/>
                  <a:pt x="9911824" y="2253711"/>
                </a:cubicBezTo>
                <a:cubicBezTo>
                  <a:pt x="9911824" y="2247188"/>
                  <a:pt x="9913081" y="2240994"/>
                  <a:pt x="9915266" y="2235218"/>
                </a:cubicBezTo>
                <a:lnTo>
                  <a:pt x="9795332" y="2165975"/>
                </a:lnTo>
                <a:cubicBezTo>
                  <a:pt x="9787163" y="2175610"/>
                  <a:pt x="9774954" y="2181745"/>
                  <a:pt x="9761338" y="2181745"/>
                </a:cubicBezTo>
                <a:cubicBezTo>
                  <a:pt x="9761249" y="2181745"/>
                  <a:pt x="9761189" y="2181745"/>
                  <a:pt x="9761099" y="2181745"/>
                </a:cubicBezTo>
                <a:cubicBezTo>
                  <a:pt x="9761010" y="2181745"/>
                  <a:pt x="9760950" y="2181745"/>
                  <a:pt x="9760860" y="2181745"/>
                </a:cubicBezTo>
                <a:cubicBezTo>
                  <a:pt x="9754052" y="2181745"/>
                  <a:pt x="9747603" y="2180211"/>
                  <a:pt x="9741832" y="2177473"/>
                </a:cubicBezTo>
                <a:lnTo>
                  <a:pt x="9726879" y="2165985"/>
                </a:lnTo>
                <a:lnTo>
                  <a:pt x="9726896" y="2165975"/>
                </a:lnTo>
                <a:close/>
                <a:moveTo>
                  <a:pt x="8912497" y="2165975"/>
                </a:moveTo>
                <a:lnTo>
                  <a:pt x="8912510" y="2165985"/>
                </a:lnTo>
                <a:lnTo>
                  <a:pt x="8792593" y="2235218"/>
                </a:lnTo>
                <a:cubicBezTo>
                  <a:pt x="8794777" y="2240994"/>
                  <a:pt x="8796035" y="2247188"/>
                  <a:pt x="8796035" y="2253711"/>
                </a:cubicBezTo>
                <a:cubicBezTo>
                  <a:pt x="8796035" y="2257601"/>
                  <a:pt x="8795555" y="2261342"/>
                  <a:pt x="8794747" y="2264992"/>
                </a:cubicBezTo>
                <a:cubicBezTo>
                  <a:pt x="8794688" y="2265262"/>
                  <a:pt x="8794598" y="2265561"/>
                  <a:pt x="8794538" y="2265830"/>
                </a:cubicBezTo>
                <a:cubicBezTo>
                  <a:pt x="8794299" y="2266788"/>
                  <a:pt x="8794059" y="2267745"/>
                  <a:pt x="8793790" y="2268673"/>
                </a:cubicBezTo>
                <a:cubicBezTo>
                  <a:pt x="8793401" y="2270049"/>
                  <a:pt x="8792952" y="2271426"/>
                  <a:pt x="8792444" y="2272772"/>
                </a:cubicBezTo>
                <a:lnTo>
                  <a:pt x="8799386" y="2276782"/>
                </a:lnTo>
                <a:lnTo>
                  <a:pt x="8810667" y="2283305"/>
                </a:lnTo>
                <a:cubicBezTo>
                  <a:pt x="8895021" y="2236445"/>
                  <a:pt x="8998467" y="2236445"/>
                  <a:pt x="9082822" y="2283305"/>
                </a:cubicBezTo>
                <a:lnTo>
                  <a:pt x="9101045" y="2272772"/>
                </a:lnTo>
                <a:cubicBezTo>
                  <a:pt x="9100537" y="2271426"/>
                  <a:pt x="9100087" y="2270079"/>
                  <a:pt x="9099699" y="2268673"/>
                </a:cubicBezTo>
                <a:cubicBezTo>
                  <a:pt x="9099399" y="2267745"/>
                  <a:pt x="9099190" y="2266788"/>
                  <a:pt x="9098951" y="2265830"/>
                </a:cubicBezTo>
                <a:cubicBezTo>
                  <a:pt x="9098891" y="2265561"/>
                  <a:pt x="9098801" y="2265262"/>
                  <a:pt x="9098741" y="2264992"/>
                </a:cubicBezTo>
                <a:cubicBezTo>
                  <a:pt x="9097933" y="2261342"/>
                  <a:pt x="9097455" y="2257601"/>
                  <a:pt x="9097455" y="2253711"/>
                </a:cubicBezTo>
                <a:cubicBezTo>
                  <a:pt x="9097455" y="2247188"/>
                  <a:pt x="9098711" y="2240994"/>
                  <a:pt x="9100895" y="2235218"/>
                </a:cubicBezTo>
                <a:lnTo>
                  <a:pt x="8980962" y="2165975"/>
                </a:lnTo>
                <a:cubicBezTo>
                  <a:pt x="8972793" y="2175610"/>
                  <a:pt x="8960584" y="2181745"/>
                  <a:pt x="8946969" y="2181745"/>
                </a:cubicBezTo>
                <a:cubicBezTo>
                  <a:pt x="8946879" y="2181745"/>
                  <a:pt x="8946819" y="2181745"/>
                  <a:pt x="8946729" y="2181745"/>
                </a:cubicBezTo>
                <a:cubicBezTo>
                  <a:pt x="8946639" y="2181745"/>
                  <a:pt x="8946580" y="2181745"/>
                  <a:pt x="8946490" y="2181745"/>
                </a:cubicBezTo>
                <a:cubicBezTo>
                  <a:pt x="8939682" y="2181745"/>
                  <a:pt x="8933234" y="2180211"/>
                  <a:pt x="8927463" y="2177473"/>
                </a:cubicBezTo>
                <a:lnTo>
                  <a:pt x="8912510" y="2165985"/>
                </a:lnTo>
                <a:lnTo>
                  <a:pt x="8912527" y="2165975"/>
                </a:lnTo>
                <a:close/>
                <a:moveTo>
                  <a:pt x="8098128" y="2165975"/>
                </a:moveTo>
                <a:lnTo>
                  <a:pt x="8098128" y="2166005"/>
                </a:lnTo>
                <a:lnTo>
                  <a:pt x="7978194" y="2235248"/>
                </a:lnTo>
                <a:cubicBezTo>
                  <a:pt x="7980378" y="2241023"/>
                  <a:pt x="7981635" y="2247218"/>
                  <a:pt x="7981635" y="2253741"/>
                </a:cubicBezTo>
                <a:cubicBezTo>
                  <a:pt x="7981635" y="2257631"/>
                  <a:pt x="7981156" y="2261371"/>
                  <a:pt x="7980348" y="2265022"/>
                </a:cubicBezTo>
                <a:cubicBezTo>
                  <a:pt x="7980288" y="2265291"/>
                  <a:pt x="7980199" y="2265591"/>
                  <a:pt x="7980139" y="2265860"/>
                </a:cubicBezTo>
                <a:cubicBezTo>
                  <a:pt x="7979900" y="2266818"/>
                  <a:pt x="7979660" y="2267775"/>
                  <a:pt x="7979391" y="2268703"/>
                </a:cubicBezTo>
                <a:cubicBezTo>
                  <a:pt x="7979002" y="2270079"/>
                  <a:pt x="7978553" y="2271456"/>
                  <a:pt x="7978044" y="2272802"/>
                </a:cubicBezTo>
                <a:lnTo>
                  <a:pt x="7984987" y="2276812"/>
                </a:lnTo>
                <a:lnTo>
                  <a:pt x="7996268" y="2283335"/>
                </a:lnTo>
                <a:cubicBezTo>
                  <a:pt x="8080622" y="2236475"/>
                  <a:pt x="8184068" y="2236475"/>
                  <a:pt x="8268422" y="2283335"/>
                </a:cubicBezTo>
                <a:lnTo>
                  <a:pt x="8286646" y="2272802"/>
                </a:lnTo>
                <a:cubicBezTo>
                  <a:pt x="8286137" y="2271456"/>
                  <a:pt x="8285688" y="2270109"/>
                  <a:pt x="8285299" y="2268703"/>
                </a:cubicBezTo>
                <a:cubicBezTo>
                  <a:pt x="8285030" y="2267775"/>
                  <a:pt x="8284820" y="2266818"/>
                  <a:pt x="8284581" y="2265860"/>
                </a:cubicBezTo>
                <a:cubicBezTo>
                  <a:pt x="8284521" y="2265561"/>
                  <a:pt x="8284432" y="2265291"/>
                  <a:pt x="8284372" y="2264992"/>
                </a:cubicBezTo>
                <a:cubicBezTo>
                  <a:pt x="8283564" y="2261342"/>
                  <a:pt x="8283084" y="2257601"/>
                  <a:pt x="8283084" y="2253711"/>
                </a:cubicBezTo>
                <a:cubicBezTo>
                  <a:pt x="8283084" y="2247188"/>
                  <a:pt x="8284342" y="2240994"/>
                  <a:pt x="8286526" y="2235218"/>
                </a:cubicBezTo>
                <a:lnTo>
                  <a:pt x="8166592" y="2165975"/>
                </a:lnTo>
                <a:cubicBezTo>
                  <a:pt x="8158423" y="2175610"/>
                  <a:pt x="8146214" y="2181745"/>
                  <a:pt x="8132599" y="2181745"/>
                </a:cubicBezTo>
                <a:cubicBezTo>
                  <a:pt x="8132510" y="2181745"/>
                  <a:pt x="8132450" y="2181745"/>
                  <a:pt x="8132360" y="2181745"/>
                </a:cubicBezTo>
                <a:cubicBezTo>
                  <a:pt x="8132270" y="2181745"/>
                  <a:pt x="8132210" y="2181745"/>
                  <a:pt x="8132120" y="2181745"/>
                </a:cubicBezTo>
                <a:cubicBezTo>
                  <a:pt x="8118505" y="2181745"/>
                  <a:pt x="8106327" y="2175610"/>
                  <a:pt x="8098128" y="2165975"/>
                </a:cubicBezTo>
                <a:close/>
                <a:moveTo>
                  <a:pt x="7283758" y="2165975"/>
                </a:moveTo>
                <a:lnTo>
                  <a:pt x="7163824" y="2235218"/>
                </a:lnTo>
                <a:cubicBezTo>
                  <a:pt x="7166009" y="2240994"/>
                  <a:pt x="7167265" y="2247188"/>
                  <a:pt x="7167265" y="2253711"/>
                </a:cubicBezTo>
                <a:cubicBezTo>
                  <a:pt x="7167265" y="2257601"/>
                  <a:pt x="7166787" y="2261342"/>
                  <a:pt x="7165979" y="2264992"/>
                </a:cubicBezTo>
                <a:cubicBezTo>
                  <a:pt x="7165919" y="2265262"/>
                  <a:pt x="7165829" y="2265561"/>
                  <a:pt x="7165769" y="2265830"/>
                </a:cubicBezTo>
                <a:cubicBezTo>
                  <a:pt x="7165530" y="2266788"/>
                  <a:pt x="7165291" y="2267745"/>
                  <a:pt x="7165021" y="2268673"/>
                </a:cubicBezTo>
                <a:cubicBezTo>
                  <a:pt x="7164632" y="2270049"/>
                  <a:pt x="7164183" y="2271426"/>
                  <a:pt x="7163675" y="2272772"/>
                </a:cubicBezTo>
                <a:lnTo>
                  <a:pt x="7170617" y="2276782"/>
                </a:lnTo>
                <a:lnTo>
                  <a:pt x="7181898" y="2283305"/>
                </a:lnTo>
                <a:cubicBezTo>
                  <a:pt x="7266253" y="2236445"/>
                  <a:pt x="7369698" y="2236445"/>
                  <a:pt x="7454053" y="2283305"/>
                </a:cubicBezTo>
                <a:lnTo>
                  <a:pt x="7472276" y="2272772"/>
                </a:lnTo>
                <a:cubicBezTo>
                  <a:pt x="7471768" y="2271426"/>
                  <a:pt x="7471319" y="2270079"/>
                  <a:pt x="7470930" y="2268673"/>
                </a:cubicBezTo>
                <a:cubicBezTo>
                  <a:pt x="7470660" y="2267745"/>
                  <a:pt x="7470451" y="2266788"/>
                  <a:pt x="7470211" y="2265830"/>
                </a:cubicBezTo>
                <a:cubicBezTo>
                  <a:pt x="7470152" y="2265561"/>
                  <a:pt x="7470062" y="2265291"/>
                  <a:pt x="7470002" y="2264992"/>
                </a:cubicBezTo>
                <a:cubicBezTo>
                  <a:pt x="7469194" y="2261342"/>
                  <a:pt x="7468715" y="2257601"/>
                  <a:pt x="7468715" y="2253711"/>
                </a:cubicBezTo>
                <a:cubicBezTo>
                  <a:pt x="7468715" y="2247188"/>
                  <a:pt x="7469972" y="2240994"/>
                  <a:pt x="7472156" y="2235218"/>
                </a:cubicBezTo>
                <a:lnTo>
                  <a:pt x="7352223" y="2165975"/>
                </a:lnTo>
                <a:cubicBezTo>
                  <a:pt x="7344054" y="2175610"/>
                  <a:pt x="7331845" y="2181745"/>
                  <a:pt x="7318230" y="2181745"/>
                </a:cubicBezTo>
                <a:cubicBezTo>
                  <a:pt x="7318140" y="2181745"/>
                  <a:pt x="7318080" y="2181745"/>
                  <a:pt x="7317991" y="2181745"/>
                </a:cubicBezTo>
                <a:cubicBezTo>
                  <a:pt x="7317901" y="2181745"/>
                  <a:pt x="7317841" y="2181745"/>
                  <a:pt x="7317751" y="2181745"/>
                </a:cubicBezTo>
                <a:cubicBezTo>
                  <a:pt x="7304136" y="2181745"/>
                  <a:pt x="7291957" y="2175610"/>
                  <a:pt x="7283758" y="2165975"/>
                </a:cubicBezTo>
                <a:close/>
                <a:moveTo>
                  <a:pt x="6469358" y="2165975"/>
                </a:moveTo>
                <a:lnTo>
                  <a:pt x="6349424" y="2235218"/>
                </a:lnTo>
                <a:cubicBezTo>
                  <a:pt x="6351609" y="2240994"/>
                  <a:pt x="6352866" y="2247188"/>
                  <a:pt x="6352866" y="2253711"/>
                </a:cubicBezTo>
                <a:cubicBezTo>
                  <a:pt x="6352866" y="2257601"/>
                  <a:pt x="6352387" y="2261342"/>
                  <a:pt x="6351579" y="2264992"/>
                </a:cubicBezTo>
                <a:cubicBezTo>
                  <a:pt x="6351519" y="2265262"/>
                  <a:pt x="6351430" y="2265561"/>
                  <a:pt x="6351370" y="2265830"/>
                </a:cubicBezTo>
                <a:cubicBezTo>
                  <a:pt x="6351160" y="2266788"/>
                  <a:pt x="6350921" y="2267745"/>
                  <a:pt x="6350652" y="2268673"/>
                </a:cubicBezTo>
                <a:cubicBezTo>
                  <a:pt x="6350262" y="2270049"/>
                  <a:pt x="6349814" y="2271426"/>
                  <a:pt x="6349305" y="2272772"/>
                </a:cubicBezTo>
                <a:lnTo>
                  <a:pt x="6356247" y="2276782"/>
                </a:lnTo>
                <a:lnTo>
                  <a:pt x="6367528" y="2283305"/>
                </a:lnTo>
                <a:cubicBezTo>
                  <a:pt x="6451883" y="2236445"/>
                  <a:pt x="6555329" y="2236445"/>
                  <a:pt x="6639683" y="2283305"/>
                </a:cubicBezTo>
                <a:lnTo>
                  <a:pt x="6657907" y="2272772"/>
                </a:lnTo>
                <a:cubicBezTo>
                  <a:pt x="6657398" y="2271426"/>
                  <a:pt x="6656949" y="2270079"/>
                  <a:pt x="6656560" y="2268673"/>
                </a:cubicBezTo>
                <a:cubicBezTo>
                  <a:pt x="6656291" y="2267745"/>
                  <a:pt x="6656081" y="2266788"/>
                  <a:pt x="6655842" y="2265830"/>
                </a:cubicBezTo>
                <a:cubicBezTo>
                  <a:pt x="6655782" y="2265561"/>
                  <a:pt x="6655692" y="2265291"/>
                  <a:pt x="6655632" y="2264992"/>
                </a:cubicBezTo>
                <a:cubicBezTo>
                  <a:pt x="6654824" y="2261342"/>
                  <a:pt x="6654346" y="2257601"/>
                  <a:pt x="6654346" y="2253711"/>
                </a:cubicBezTo>
                <a:cubicBezTo>
                  <a:pt x="6654346" y="2247188"/>
                  <a:pt x="6655602" y="2240994"/>
                  <a:pt x="6657787" y="2235218"/>
                </a:cubicBezTo>
                <a:lnTo>
                  <a:pt x="6537853" y="2165975"/>
                </a:lnTo>
                <a:cubicBezTo>
                  <a:pt x="6529684" y="2175610"/>
                  <a:pt x="6517476" y="2181745"/>
                  <a:pt x="6503860" y="2181745"/>
                </a:cubicBezTo>
                <a:cubicBezTo>
                  <a:pt x="6503770" y="2181745"/>
                  <a:pt x="6503710" y="2181745"/>
                  <a:pt x="6503621" y="2181745"/>
                </a:cubicBezTo>
                <a:cubicBezTo>
                  <a:pt x="6503531" y="2181745"/>
                  <a:pt x="6503471" y="2181745"/>
                  <a:pt x="6503381" y="2181745"/>
                </a:cubicBezTo>
                <a:cubicBezTo>
                  <a:pt x="6489766" y="2181745"/>
                  <a:pt x="6477587" y="2175610"/>
                  <a:pt x="6469388" y="2165975"/>
                </a:cubicBezTo>
                <a:close/>
                <a:moveTo>
                  <a:pt x="6062218" y="2165975"/>
                </a:moveTo>
                <a:lnTo>
                  <a:pt x="6062231" y="2165985"/>
                </a:lnTo>
                <a:lnTo>
                  <a:pt x="5942314" y="2235218"/>
                </a:lnTo>
                <a:cubicBezTo>
                  <a:pt x="5944499" y="2240994"/>
                  <a:pt x="5945756" y="2247188"/>
                  <a:pt x="5945756" y="2253711"/>
                </a:cubicBezTo>
                <a:cubicBezTo>
                  <a:pt x="5945756" y="2257601"/>
                  <a:pt x="5945277" y="2261342"/>
                  <a:pt x="5944470" y="2264992"/>
                </a:cubicBezTo>
                <a:cubicBezTo>
                  <a:pt x="5944409" y="2265262"/>
                  <a:pt x="5944320" y="2265561"/>
                  <a:pt x="5944261" y="2265830"/>
                </a:cubicBezTo>
                <a:cubicBezTo>
                  <a:pt x="5944020" y="2266788"/>
                  <a:pt x="5943780" y="2267745"/>
                  <a:pt x="5943512" y="2268673"/>
                </a:cubicBezTo>
                <a:cubicBezTo>
                  <a:pt x="5943122" y="2270049"/>
                  <a:pt x="5942674" y="2271426"/>
                  <a:pt x="5942166" y="2272772"/>
                </a:cubicBezTo>
                <a:lnTo>
                  <a:pt x="5949107" y="2276782"/>
                </a:lnTo>
                <a:lnTo>
                  <a:pt x="5960389" y="2283305"/>
                </a:lnTo>
                <a:cubicBezTo>
                  <a:pt x="6044743" y="2236445"/>
                  <a:pt x="6148188" y="2236445"/>
                  <a:pt x="6232543" y="2283305"/>
                </a:cubicBezTo>
                <a:lnTo>
                  <a:pt x="6250767" y="2272772"/>
                </a:lnTo>
                <a:cubicBezTo>
                  <a:pt x="6250258" y="2271426"/>
                  <a:pt x="6249809" y="2270079"/>
                  <a:pt x="6249420" y="2268673"/>
                </a:cubicBezTo>
                <a:cubicBezTo>
                  <a:pt x="6249121" y="2267745"/>
                  <a:pt x="6248912" y="2266788"/>
                  <a:pt x="6248672" y="2265830"/>
                </a:cubicBezTo>
                <a:cubicBezTo>
                  <a:pt x="6248612" y="2265561"/>
                  <a:pt x="6248522" y="2265262"/>
                  <a:pt x="6248462" y="2264992"/>
                </a:cubicBezTo>
                <a:cubicBezTo>
                  <a:pt x="6247654" y="2261342"/>
                  <a:pt x="6247176" y="2257601"/>
                  <a:pt x="6247176" y="2253711"/>
                </a:cubicBezTo>
                <a:cubicBezTo>
                  <a:pt x="6247176" y="2247188"/>
                  <a:pt x="6248432" y="2240994"/>
                  <a:pt x="6250617" y="2235218"/>
                </a:cubicBezTo>
                <a:lnTo>
                  <a:pt x="6130684" y="2165975"/>
                </a:lnTo>
                <a:cubicBezTo>
                  <a:pt x="6122515" y="2175610"/>
                  <a:pt x="6110305" y="2181745"/>
                  <a:pt x="6096690" y="2181745"/>
                </a:cubicBezTo>
                <a:cubicBezTo>
                  <a:pt x="6096600" y="2181745"/>
                  <a:pt x="6096540" y="2181745"/>
                  <a:pt x="6096451" y="2181745"/>
                </a:cubicBezTo>
                <a:cubicBezTo>
                  <a:pt x="6096361" y="2181745"/>
                  <a:pt x="6096301" y="2181745"/>
                  <a:pt x="6096212" y="2181745"/>
                </a:cubicBezTo>
                <a:cubicBezTo>
                  <a:pt x="6089404" y="2181745"/>
                  <a:pt x="6082956" y="2180211"/>
                  <a:pt x="6077184" y="2177473"/>
                </a:cubicBezTo>
                <a:lnTo>
                  <a:pt x="6062231" y="2165985"/>
                </a:lnTo>
                <a:lnTo>
                  <a:pt x="6062248" y="2165975"/>
                </a:lnTo>
                <a:close/>
                <a:moveTo>
                  <a:pt x="4840649" y="2165975"/>
                </a:moveTo>
                <a:lnTo>
                  <a:pt x="4720715" y="2235218"/>
                </a:lnTo>
                <a:cubicBezTo>
                  <a:pt x="4722901" y="2240994"/>
                  <a:pt x="4724156" y="2247188"/>
                  <a:pt x="4724156" y="2253711"/>
                </a:cubicBezTo>
                <a:cubicBezTo>
                  <a:pt x="4724156" y="2257601"/>
                  <a:pt x="4723678" y="2261342"/>
                  <a:pt x="4722870" y="2264992"/>
                </a:cubicBezTo>
                <a:cubicBezTo>
                  <a:pt x="4722810" y="2265262"/>
                  <a:pt x="4722721" y="2265561"/>
                  <a:pt x="4722660" y="2265830"/>
                </a:cubicBezTo>
                <a:cubicBezTo>
                  <a:pt x="4722451" y="2266788"/>
                  <a:pt x="4722211" y="2267745"/>
                  <a:pt x="4721943" y="2268673"/>
                </a:cubicBezTo>
                <a:cubicBezTo>
                  <a:pt x="4721554" y="2270049"/>
                  <a:pt x="4721104" y="2271426"/>
                  <a:pt x="4720595" y="2272772"/>
                </a:cubicBezTo>
                <a:lnTo>
                  <a:pt x="4727538" y="2276782"/>
                </a:lnTo>
                <a:lnTo>
                  <a:pt x="4738820" y="2283305"/>
                </a:lnTo>
                <a:cubicBezTo>
                  <a:pt x="4823173" y="2236445"/>
                  <a:pt x="4926619" y="2236445"/>
                  <a:pt x="5010974" y="2283305"/>
                </a:cubicBezTo>
                <a:lnTo>
                  <a:pt x="5029198" y="2272772"/>
                </a:lnTo>
                <a:cubicBezTo>
                  <a:pt x="5028688" y="2271426"/>
                  <a:pt x="5028241" y="2270079"/>
                  <a:pt x="5027852" y="2268673"/>
                </a:cubicBezTo>
                <a:cubicBezTo>
                  <a:pt x="5027581" y="2267745"/>
                  <a:pt x="5027372" y="2266788"/>
                  <a:pt x="5027133" y="2265830"/>
                </a:cubicBezTo>
                <a:cubicBezTo>
                  <a:pt x="5027074" y="2265561"/>
                  <a:pt x="5026983" y="2265291"/>
                  <a:pt x="5026923" y="2264992"/>
                </a:cubicBezTo>
                <a:cubicBezTo>
                  <a:pt x="5026115" y="2261342"/>
                  <a:pt x="5025636" y="2257601"/>
                  <a:pt x="5025636" y="2253711"/>
                </a:cubicBezTo>
                <a:cubicBezTo>
                  <a:pt x="5025636" y="2247188"/>
                  <a:pt x="5026894" y="2240994"/>
                  <a:pt x="5029077" y="2235218"/>
                </a:cubicBezTo>
                <a:lnTo>
                  <a:pt x="4909144" y="2165975"/>
                </a:lnTo>
                <a:cubicBezTo>
                  <a:pt x="4900975" y="2175610"/>
                  <a:pt x="4888766" y="2181745"/>
                  <a:pt x="4875151" y="2181745"/>
                </a:cubicBezTo>
                <a:cubicBezTo>
                  <a:pt x="4875061" y="2181745"/>
                  <a:pt x="4875002" y="2181745"/>
                  <a:pt x="4874911" y="2181745"/>
                </a:cubicBezTo>
                <a:cubicBezTo>
                  <a:pt x="4874822" y="2181745"/>
                  <a:pt x="4874762" y="2181745"/>
                  <a:pt x="4874672" y="2181745"/>
                </a:cubicBezTo>
                <a:cubicBezTo>
                  <a:pt x="4861057" y="2181745"/>
                  <a:pt x="4848878" y="2175610"/>
                  <a:pt x="4840679" y="2165975"/>
                </a:cubicBezTo>
                <a:close/>
                <a:moveTo>
                  <a:pt x="4433479" y="2165975"/>
                </a:moveTo>
                <a:lnTo>
                  <a:pt x="4433492" y="2165985"/>
                </a:lnTo>
                <a:lnTo>
                  <a:pt x="4313576" y="2235218"/>
                </a:lnTo>
                <a:cubicBezTo>
                  <a:pt x="4315759" y="2240994"/>
                  <a:pt x="4317017" y="2247188"/>
                  <a:pt x="4317017" y="2253711"/>
                </a:cubicBezTo>
                <a:cubicBezTo>
                  <a:pt x="4317017" y="2257601"/>
                  <a:pt x="4316537" y="2261342"/>
                  <a:pt x="4315730" y="2264992"/>
                </a:cubicBezTo>
                <a:cubicBezTo>
                  <a:pt x="4315670" y="2265262"/>
                  <a:pt x="4315580" y="2265561"/>
                  <a:pt x="4315520" y="2265830"/>
                </a:cubicBezTo>
                <a:cubicBezTo>
                  <a:pt x="4315282" y="2266788"/>
                  <a:pt x="4315041" y="2267745"/>
                  <a:pt x="4314772" y="2268673"/>
                </a:cubicBezTo>
                <a:cubicBezTo>
                  <a:pt x="4314383" y="2270049"/>
                  <a:pt x="4313935" y="2271426"/>
                  <a:pt x="4313426" y="2272772"/>
                </a:cubicBezTo>
                <a:lnTo>
                  <a:pt x="4320368" y="2276782"/>
                </a:lnTo>
                <a:lnTo>
                  <a:pt x="4331649" y="2283305"/>
                </a:lnTo>
                <a:cubicBezTo>
                  <a:pt x="4416003" y="2236445"/>
                  <a:pt x="4519449" y="2236445"/>
                  <a:pt x="4603804" y="2283305"/>
                </a:cubicBezTo>
                <a:lnTo>
                  <a:pt x="4622027" y="2272772"/>
                </a:lnTo>
                <a:cubicBezTo>
                  <a:pt x="4621519" y="2271426"/>
                  <a:pt x="4621070" y="2270079"/>
                  <a:pt x="4620681" y="2268673"/>
                </a:cubicBezTo>
                <a:cubicBezTo>
                  <a:pt x="4620381" y="2267745"/>
                  <a:pt x="4620172" y="2266788"/>
                  <a:pt x="4619933" y="2265830"/>
                </a:cubicBezTo>
                <a:cubicBezTo>
                  <a:pt x="4619873" y="2265561"/>
                  <a:pt x="4619783" y="2265262"/>
                  <a:pt x="4619723" y="2264992"/>
                </a:cubicBezTo>
                <a:cubicBezTo>
                  <a:pt x="4618916" y="2261342"/>
                  <a:pt x="4618436" y="2257601"/>
                  <a:pt x="4618436" y="2253711"/>
                </a:cubicBezTo>
                <a:cubicBezTo>
                  <a:pt x="4618436" y="2247188"/>
                  <a:pt x="4619693" y="2240994"/>
                  <a:pt x="4621878" y="2235218"/>
                </a:cubicBezTo>
                <a:lnTo>
                  <a:pt x="4501944" y="2165975"/>
                </a:lnTo>
                <a:cubicBezTo>
                  <a:pt x="4493775" y="2175610"/>
                  <a:pt x="4481567" y="2181745"/>
                  <a:pt x="4467952" y="2181745"/>
                </a:cubicBezTo>
                <a:cubicBezTo>
                  <a:pt x="4467861" y="2181745"/>
                  <a:pt x="4467801" y="2181745"/>
                  <a:pt x="4467711" y="2181745"/>
                </a:cubicBezTo>
                <a:cubicBezTo>
                  <a:pt x="4467622" y="2181745"/>
                  <a:pt x="4467563" y="2181745"/>
                  <a:pt x="4467472" y="2181745"/>
                </a:cubicBezTo>
                <a:cubicBezTo>
                  <a:pt x="4460665" y="2181745"/>
                  <a:pt x="4454216" y="2180211"/>
                  <a:pt x="4448445" y="2177473"/>
                </a:cubicBezTo>
                <a:lnTo>
                  <a:pt x="4433492" y="2165985"/>
                </a:lnTo>
                <a:lnTo>
                  <a:pt x="4433509" y="2165975"/>
                </a:lnTo>
                <a:close/>
                <a:moveTo>
                  <a:pt x="3619109" y="2165975"/>
                </a:moveTo>
                <a:lnTo>
                  <a:pt x="3619122" y="2165985"/>
                </a:lnTo>
                <a:lnTo>
                  <a:pt x="3499205" y="2235218"/>
                </a:lnTo>
                <a:cubicBezTo>
                  <a:pt x="3501390" y="2240994"/>
                  <a:pt x="3502646" y="2247188"/>
                  <a:pt x="3502646" y="2253711"/>
                </a:cubicBezTo>
                <a:cubicBezTo>
                  <a:pt x="3502646" y="2257601"/>
                  <a:pt x="3502168" y="2261342"/>
                  <a:pt x="3501360" y="2264992"/>
                </a:cubicBezTo>
                <a:cubicBezTo>
                  <a:pt x="3501300" y="2265262"/>
                  <a:pt x="3501210" y="2265561"/>
                  <a:pt x="3501150" y="2265830"/>
                </a:cubicBezTo>
                <a:cubicBezTo>
                  <a:pt x="3500911" y="2266788"/>
                  <a:pt x="3500672" y="2267745"/>
                  <a:pt x="3500402" y="2268673"/>
                </a:cubicBezTo>
                <a:cubicBezTo>
                  <a:pt x="3500013" y="2270049"/>
                  <a:pt x="3499565" y="2271426"/>
                  <a:pt x="3499056" y="2272772"/>
                </a:cubicBezTo>
                <a:lnTo>
                  <a:pt x="3505998" y="2276782"/>
                </a:lnTo>
                <a:lnTo>
                  <a:pt x="3517279" y="2283305"/>
                </a:lnTo>
                <a:cubicBezTo>
                  <a:pt x="3601634" y="2236445"/>
                  <a:pt x="3705079" y="2236445"/>
                  <a:pt x="3789434" y="2283305"/>
                </a:cubicBezTo>
                <a:lnTo>
                  <a:pt x="3807657" y="2272772"/>
                </a:lnTo>
                <a:cubicBezTo>
                  <a:pt x="3807149" y="2271426"/>
                  <a:pt x="3806700" y="2270079"/>
                  <a:pt x="3806311" y="2268673"/>
                </a:cubicBezTo>
                <a:cubicBezTo>
                  <a:pt x="3806012" y="2267745"/>
                  <a:pt x="3805802" y="2266788"/>
                  <a:pt x="3805563" y="2265830"/>
                </a:cubicBezTo>
                <a:cubicBezTo>
                  <a:pt x="3805503" y="2265561"/>
                  <a:pt x="3805413" y="2265262"/>
                  <a:pt x="3805353" y="2264992"/>
                </a:cubicBezTo>
                <a:cubicBezTo>
                  <a:pt x="3804545" y="2261342"/>
                  <a:pt x="3804066" y="2257601"/>
                  <a:pt x="3804066" y="2253711"/>
                </a:cubicBezTo>
                <a:cubicBezTo>
                  <a:pt x="3804066" y="2247188"/>
                  <a:pt x="3805323" y="2240994"/>
                  <a:pt x="3807508" y="2235218"/>
                </a:cubicBezTo>
                <a:lnTo>
                  <a:pt x="3687574" y="2165975"/>
                </a:lnTo>
                <a:cubicBezTo>
                  <a:pt x="3679405" y="2175610"/>
                  <a:pt x="3667196" y="2181745"/>
                  <a:pt x="3653581" y="2181745"/>
                </a:cubicBezTo>
                <a:cubicBezTo>
                  <a:pt x="3653491" y="2181745"/>
                  <a:pt x="3653431" y="2181745"/>
                  <a:pt x="3653341" y="2181745"/>
                </a:cubicBezTo>
                <a:cubicBezTo>
                  <a:pt x="3653252" y="2181745"/>
                  <a:pt x="3653192" y="2181745"/>
                  <a:pt x="3653102" y="2181745"/>
                </a:cubicBezTo>
                <a:cubicBezTo>
                  <a:pt x="3646295" y="2181745"/>
                  <a:pt x="3639846" y="2180211"/>
                  <a:pt x="3634075" y="2177473"/>
                </a:cubicBezTo>
                <a:lnTo>
                  <a:pt x="3619122" y="2165985"/>
                </a:lnTo>
                <a:lnTo>
                  <a:pt x="3619139" y="2165975"/>
                </a:lnTo>
                <a:close/>
                <a:moveTo>
                  <a:pt x="2804739" y="2165975"/>
                </a:moveTo>
                <a:lnTo>
                  <a:pt x="2804739" y="2166005"/>
                </a:lnTo>
                <a:lnTo>
                  <a:pt x="2684806" y="2235248"/>
                </a:lnTo>
                <a:cubicBezTo>
                  <a:pt x="2686990" y="2241023"/>
                  <a:pt x="2688247" y="2247218"/>
                  <a:pt x="2688247" y="2253741"/>
                </a:cubicBezTo>
                <a:cubicBezTo>
                  <a:pt x="2688247" y="2257631"/>
                  <a:pt x="2687768" y="2261371"/>
                  <a:pt x="2686960" y="2265022"/>
                </a:cubicBezTo>
                <a:cubicBezTo>
                  <a:pt x="2686900" y="2265291"/>
                  <a:pt x="2686811" y="2265591"/>
                  <a:pt x="2686751" y="2265860"/>
                </a:cubicBezTo>
                <a:cubicBezTo>
                  <a:pt x="2686511" y="2266818"/>
                  <a:pt x="2686272" y="2267775"/>
                  <a:pt x="2686003" y="2268703"/>
                </a:cubicBezTo>
                <a:cubicBezTo>
                  <a:pt x="2685614" y="2270079"/>
                  <a:pt x="2685165" y="2271456"/>
                  <a:pt x="2684656" y="2272802"/>
                </a:cubicBezTo>
                <a:lnTo>
                  <a:pt x="2691598" y="2276812"/>
                </a:lnTo>
                <a:lnTo>
                  <a:pt x="2702880" y="2283335"/>
                </a:lnTo>
                <a:cubicBezTo>
                  <a:pt x="2787234" y="2236475"/>
                  <a:pt x="2890680" y="2236475"/>
                  <a:pt x="2975034" y="2283335"/>
                </a:cubicBezTo>
                <a:lnTo>
                  <a:pt x="2993258" y="2272802"/>
                </a:lnTo>
                <a:cubicBezTo>
                  <a:pt x="2992749" y="2271456"/>
                  <a:pt x="2992300" y="2270109"/>
                  <a:pt x="2991911" y="2268703"/>
                </a:cubicBezTo>
                <a:cubicBezTo>
                  <a:pt x="2991642" y="2267775"/>
                  <a:pt x="2991432" y="2266818"/>
                  <a:pt x="2991193" y="2265860"/>
                </a:cubicBezTo>
                <a:cubicBezTo>
                  <a:pt x="2991133" y="2265561"/>
                  <a:pt x="2991043" y="2265291"/>
                  <a:pt x="2990984" y="2264992"/>
                </a:cubicBezTo>
                <a:cubicBezTo>
                  <a:pt x="2990176" y="2261342"/>
                  <a:pt x="2989697" y="2257601"/>
                  <a:pt x="2989697" y="2253711"/>
                </a:cubicBezTo>
                <a:cubicBezTo>
                  <a:pt x="2989697" y="2247188"/>
                  <a:pt x="2990954" y="2240994"/>
                  <a:pt x="2993138" y="2235218"/>
                </a:cubicBezTo>
                <a:lnTo>
                  <a:pt x="2873204" y="2165975"/>
                </a:lnTo>
                <a:cubicBezTo>
                  <a:pt x="2865035" y="2175610"/>
                  <a:pt x="2852827" y="2181745"/>
                  <a:pt x="2839211" y="2181745"/>
                </a:cubicBezTo>
                <a:cubicBezTo>
                  <a:pt x="2839121" y="2181745"/>
                  <a:pt x="2839062" y="2181745"/>
                  <a:pt x="2838972" y="2181745"/>
                </a:cubicBezTo>
                <a:cubicBezTo>
                  <a:pt x="2838882" y="2181745"/>
                  <a:pt x="2838822" y="2181745"/>
                  <a:pt x="2838732" y="2181745"/>
                </a:cubicBezTo>
                <a:cubicBezTo>
                  <a:pt x="2825117" y="2181745"/>
                  <a:pt x="2812938" y="2175610"/>
                  <a:pt x="2804739" y="2165975"/>
                </a:cubicBezTo>
                <a:close/>
                <a:moveTo>
                  <a:pt x="1990400" y="2165975"/>
                </a:moveTo>
                <a:lnTo>
                  <a:pt x="1870466" y="2235218"/>
                </a:lnTo>
                <a:cubicBezTo>
                  <a:pt x="1872650" y="2240994"/>
                  <a:pt x="1873907" y="2247188"/>
                  <a:pt x="1873907" y="2253711"/>
                </a:cubicBezTo>
                <a:cubicBezTo>
                  <a:pt x="1873907" y="2257601"/>
                  <a:pt x="1873428" y="2261342"/>
                  <a:pt x="1872620" y="2264992"/>
                </a:cubicBezTo>
                <a:cubicBezTo>
                  <a:pt x="1872561" y="2265262"/>
                  <a:pt x="1872471" y="2265561"/>
                  <a:pt x="1872411" y="2265830"/>
                </a:cubicBezTo>
                <a:cubicBezTo>
                  <a:pt x="1872172" y="2266788"/>
                  <a:pt x="1871932" y="2267745"/>
                  <a:pt x="1871663" y="2268673"/>
                </a:cubicBezTo>
                <a:cubicBezTo>
                  <a:pt x="1871274" y="2270049"/>
                  <a:pt x="1870825" y="2271426"/>
                  <a:pt x="1870316" y="2272772"/>
                </a:cubicBezTo>
                <a:lnTo>
                  <a:pt x="1877259" y="2276782"/>
                </a:lnTo>
                <a:lnTo>
                  <a:pt x="1888540" y="2283305"/>
                </a:lnTo>
                <a:cubicBezTo>
                  <a:pt x="1972894" y="2236445"/>
                  <a:pt x="2076340" y="2236445"/>
                  <a:pt x="2160695" y="2283305"/>
                </a:cubicBezTo>
                <a:lnTo>
                  <a:pt x="2178918" y="2272772"/>
                </a:lnTo>
                <a:cubicBezTo>
                  <a:pt x="2178409" y="2271426"/>
                  <a:pt x="2177961" y="2270079"/>
                  <a:pt x="2177572" y="2268673"/>
                </a:cubicBezTo>
                <a:cubicBezTo>
                  <a:pt x="2177302" y="2267745"/>
                  <a:pt x="2177093" y="2266788"/>
                  <a:pt x="2176853" y="2265830"/>
                </a:cubicBezTo>
                <a:cubicBezTo>
                  <a:pt x="2176794" y="2265561"/>
                  <a:pt x="2176704" y="2265291"/>
                  <a:pt x="2176644" y="2264992"/>
                </a:cubicBezTo>
                <a:cubicBezTo>
                  <a:pt x="2175836" y="2261342"/>
                  <a:pt x="2175357" y="2257601"/>
                  <a:pt x="2175357" y="2253711"/>
                </a:cubicBezTo>
                <a:cubicBezTo>
                  <a:pt x="2175357" y="2247188"/>
                  <a:pt x="2176614" y="2240994"/>
                  <a:pt x="2178798" y="2235218"/>
                </a:cubicBezTo>
                <a:lnTo>
                  <a:pt x="2058865" y="2165975"/>
                </a:lnTo>
                <a:cubicBezTo>
                  <a:pt x="2050696" y="2175610"/>
                  <a:pt x="2038487" y="2181745"/>
                  <a:pt x="2024872" y="2181745"/>
                </a:cubicBezTo>
                <a:cubicBezTo>
                  <a:pt x="2024782" y="2181745"/>
                  <a:pt x="2024722" y="2181745"/>
                  <a:pt x="2024632" y="2181745"/>
                </a:cubicBezTo>
                <a:cubicBezTo>
                  <a:pt x="2024542" y="2181745"/>
                  <a:pt x="2024483" y="2181745"/>
                  <a:pt x="2024393" y="2181745"/>
                </a:cubicBezTo>
                <a:cubicBezTo>
                  <a:pt x="2010778" y="2181745"/>
                  <a:pt x="1998599" y="2175610"/>
                  <a:pt x="1990400" y="2165975"/>
                </a:cubicBezTo>
                <a:close/>
                <a:moveTo>
                  <a:pt x="1176000" y="2165975"/>
                </a:moveTo>
                <a:lnTo>
                  <a:pt x="1056066" y="2235218"/>
                </a:lnTo>
                <a:cubicBezTo>
                  <a:pt x="1058251" y="2240994"/>
                  <a:pt x="1059508" y="2247188"/>
                  <a:pt x="1059508" y="2253711"/>
                </a:cubicBezTo>
                <a:cubicBezTo>
                  <a:pt x="1059508" y="2257601"/>
                  <a:pt x="1059029" y="2261342"/>
                  <a:pt x="1058221" y="2264992"/>
                </a:cubicBezTo>
                <a:cubicBezTo>
                  <a:pt x="1058161" y="2265262"/>
                  <a:pt x="1058071" y="2265561"/>
                  <a:pt x="1058011" y="2265830"/>
                </a:cubicBezTo>
                <a:cubicBezTo>
                  <a:pt x="1057802" y="2266788"/>
                  <a:pt x="1057563" y="2267745"/>
                  <a:pt x="1057293" y="2268673"/>
                </a:cubicBezTo>
                <a:lnTo>
                  <a:pt x="1057263" y="2268673"/>
                </a:lnTo>
                <a:cubicBezTo>
                  <a:pt x="1056874" y="2270049"/>
                  <a:pt x="1056425" y="2271426"/>
                  <a:pt x="1055917" y="2272772"/>
                </a:cubicBezTo>
                <a:lnTo>
                  <a:pt x="1062859" y="2276782"/>
                </a:lnTo>
                <a:lnTo>
                  <a:pt x="1074140" y="2283305"/>
                </a:lnTo>
                <a:cubicBezTo>
                  <a:pt x="1158495" y="2236445"/>
                  <a:pt x="1261940" y="2236445"/>
                  <a:pt x="1346295" y="2283305"/>
                </a:cubicBezTo>
                <a:lnTo>
                  <a:pt x="1364518" y="2272772"/>
                </a:lnTo>
                <a:cubicBezTo>
                  <a:pt x="1364010" y="2271426"/>
                  <a:pt x="1363561" y="2270079"/>
                  <a:pt x="1363172" y="2268673"/>
                </a:cubicBezTo>
                <a:cubicBezTo>
                  <a:pt x="1362903" y="2267745"/>
                  <a:pt x="1362693" y="2266788"/>
                  <a:pt x="1362454" y="2265830"/>
                </a:cubicBezTo>
                <a:cubicBezTo>
                  <a:pt x="1362394" y="2265561"/>
                  <a:pt x="1362304" y="2265291"/>
                  <a:pt x="1362244" y="2264992"/>
                </a:cubicBezTo>
                <a:cubicBezTo>
                  <a:pt x="1361436" y="2261342"/>
                  <a:pt x="1360957" y="2257601"/>
                  <a:pt x="1360957" y="2253711"/>
                </a:cubicBezTo>
                <a:cubicBezTo>
                  <a:pt x="1360957" y="2247188"/>
                  <a:pt x="1362214" y="2240994"/>
                  <a:pt x="1364399" y="2235218"/>
                </a:cubicBezTo>
                <a:lnTo>
                  <a:pt x="1244465" y="2165975"/>
                </a:lnTo>
                <a:cubicBezTo>
                  <a:pt x="1236296" y="2175610"/>
                  <a:pt x="1224087" y="2181745"/>
                  <a:pt x="1210472" y="2181745"/>
                </a:cubicBezTo>
                <a:cubicBezTo>
                  <a:pt x="1210382" y="2181745"/>
                  <a:pt x="1210322" y="2181745"/>
                  <a:pt x="1210233" y="2181745"/>
                </a:cubicBezTo>
                <a:cubicBezTo>
                  <a:pt x="1210143" y="2181745"/>
                  <a:pt x="1210083" y="2181745"/>
                  <a:pt x="1209993" y="2181745"/>
                </a:cubicBezTo>
                <a:cubicBezTo>
                  <a:pt x="1196378" y="2181745"/>
                  <a:pt x="1184199" y="2175610"/>
                  <a:pt x="1176000" y="2165975"/>
                </a:cubicBezTo>
                <a:close/>
                <a:moveTo>
                  <a:pt x="768860" y="2165975"/>
                </a:moveTo>
                <a:lnTo>
                  <a:pt x="648926" y="2235218"/>
                </a:lnTo>
                <a:cubicBezTo>
                  <a:pt x="651111" y="2240994"/>
                  <a:pt x="652368" y="2247188"/>
                  <a:pt x="652368" y="2253711"/>
                </a:cubicBezTo>
                <a:cubicBezTo>
                  <a:pt x="652368" y="2257601"/>
                  <a:pt x="651889" y="2261342"/>
                  <a:pt x="651081" y="2264992"/>
                </a:cubicBezTo>
                <a:cubicBezTo>
                  <a:pt x="651021" y="2265262"/>
                  <a:pt x="650931" y="2265561"/>
                  <a:pt x="650871" y="2265830"/>
                </a:cubicBezTo>
                <a:cubicBezTo>
                  <a:pt x="650632" y="2266788"/>
                  <a:pt x="650393" y="2267745"/>
                  <a:pt x="650123" y="2268673"/>
                </a:cubicBezTo>
                <a:lnTo>
                  <a:pt x="650153" y="2268673"/>
                </a:lnTo>
                <a:cubicBezTo>
                  <a:pt x="649764" y="2270049"/>
                  <a:pt x="649315" y="2271426"/>
                  <a:pt x="648807" y="2272772"/>
                </a:cubicBezTo>
                <a:lnTo>
                  <a:pt x="655749" y="2276782"/>
                </a:lnTo>
                <a:lnTo>
                  <a:pt x="667030" y="2283305"/>
                </a:lnTo>
                <a:cubicBezTo>
                  <a:pt x="751385" y="2236445"/>
                  <a:pt x="854830" y="2236445"/>
                  <a:pt x="939185" y="2283305"/>
                </a:cubicBezTo>
                <a:lnTo>
                  <a:pt x="957408" y="2272772"/>
                </a:lnTo>
                <a:cubicBezTo>
                  <a:pt x="956900" y="2271426"/>
                  <a:pt x="956451" y="2270079"/>
                  <a:pt x="956062" y="2268673"/>
                </a:cubicBezTo>
                <a:cubicBezTo>
                  <a:pt x="955763" y="2267745"/>
                  <a:pt x="955553" y="2266788"/>
                  <a:pt x="955314" y="2265830"/>
                </a:cubicBezTo>
                <a:cubicBezTo>
                  <a:pt x="955254" y="2265561"/>
                  <a:pt x="955164" y="2265262"/>
                  <a:pt x="955104" y="2264992"/>
                </a:cubicBezTo>
                <a:cubicBezTo>
                  <a:pt x="954296" y="2261342"/>
                  <a:pt x="953818" y="2257601"/>
                  <a:pt x="953818" y="2253711"/>
                </a:cubicBezTo>
                <a:cubicBezTo>
                  <a:pt x="953818" y="2247188"/>
                  <a:pt x="955074" y="2240994"/>
                  <a:pt x="957259" y="2235218"/>
                </a:cubicBezTo>
                <a:lnTo>
                  <a:pt x="837325" y="2165975"/>
                </a:lnTo>
                <a:cubicBezTo>
                  <a:pt x="829156" y="2175610"/>
                  <a:pt x="816947" y="2181745"/>
                  <a:pt x="803332" y="2181745"/>
                </a:cubicBezTo>
                <a:cubicBezTo>
                  <a:pt x="803242" y="2181745"/>
                  <a:pt x="803182" y="2181745"/>
                  <a:pt x="803093" y="2181745"/>
                </a:cubicBezTo>
                <a:cubicBezTo>
                  <a:pt x="803003" y="2181745"/>
                  <a:pt x="802943" y="2181745"/>
                  <a:pt x="802853" y="2181745"/>
                </a:cubicBezTo>
                <a:cubicBezTo>
                  <a:pt x="789238" y="2181745"/>
                  <a:pt x="777059" y="2175610"/>
                  <a:pt x="768860" y="2165975"/>
                </a:cubicBezTo>
                <a:close/>
                <a:moveTo>
                  <a:pt x="10948436" y="2165945"/>
                </a:moveTo>
                <a:lnTo>
                  <a:pt x="10828503" y="2235188"/>
                </a:lnTo>
                <a:cubicBezTo>
                  <a:pt x="10830687" y="2240964"/>
                  <a:pt x="10831943" y="2247158"/>
                  <a:pt x="10831943" y="2253681"/>
                </a:cubicBezTo>
                <a:cubicBezTo>
                  <a:pt x="10831943" y="2257571"/>
                  <a:pt x="10831465" y="2261312"/>
                  <a:pt x="10830657" y="2264962"/>
                </a:cubicBezTo>
                <a:cubicBezTo>
                  <a:pt x="10830597" y="2265232"/>
                  <a:pt x="10830507" y="2265531"/>
                  <a:pt x="10830447" y="2265800"/>
                </a:cubicBezTo>
                <a:cubicBezTo>
                  <a:pt x="10830208" y="2266758"/>
                  <a:pt x="10829969" y="2267715"/>
                  <a:pt x="10829699" y="2268643"/>
                </a:cubicBezTo>
                <a:cubicBezTo>
                  <a:pt x="10829311" y="2270019"/>
                  <a:pt x="10828861" y="2271396"/>
                  <a:pt x="10828353" y="2272742"/>
                </a:cubicBezTo>
                <a:lnTo>
                  <a:pt x="10835295" y="2276752"/>
                </a:lnTo>
                <a:lnTo>
                  <a:pt x="10846576" y="2283276"/>
                </a:lnTo>
                <a:cubicBezTo>
                  <a:pt x="10930931" y="2236415"/>
                  <a:pt x="11034377" y="2236415"/>
                  <a:pt x="11118731" y="2283276"/>
                </a:cubicBezTo>
                <a:lnTo>
                  <a:pt x="11136955" y="2272742"/>
                </a:lnTo>
                <a:cubicBezTo>
                  <a:pt x="11136446" y="2271396"/>
                  <a:pt x="11135997" y="2270049"/>
                  <a:pt x="11135608" y="2268643"/>
                </a:cubicBezTo>
                <a:cubicBezTo>
                  <a:pt x="11135339" y="2267715"/>
                  <a:pt x="11135129" y="2266758"/>
                  <a:pt x="11134890" y="2265800"/>
                </a:cubicBezTo>
                <a:cubicBezTo>
                  <a:pt x="11134830" y="2265531"/>
                  <a:pt x="11134741" y="2265262"/>
                  <a:pt x="11134681" y="2264962"/>
                </a:cubicBezTo>
                <a:cubicBezTo>
                  <a:pt x="11133873" y="2261312"/>
                  <a:pt x="11133393" y="2257571"/>
                  <a:pt x="11133393" y="2253681"/>
                </a:cubicBezTo>
                <a:cubicBezTo>
                  <a:pt x="11133393" y="2247158"/>
                  <a:pt x="11134651" y="2240964"/>
                  <a:pt x="11136835" y="2235188"/>
                </a:cubicBezTo>
                <a:lnTo>
                  <a:pt x="11016901" y="2165945"/>
                </a:lnTo>
                <a:cubicBezTo>
                  <a:pt x="11008732" y="2175581"/>
                  <a:pt x="10996523" y="2181715"/>
                  <a:pt x="10982908" y="2181715"/>
                </a:cubicBezTo>
                <a:cubicBezTo>
                  <a:pt x="10982819" y="2181715"/>
                  <a:pt x="10982759" y="2181715"/>
                  <a:pt x="10982669" y="2181715"/>
                </a:cubicBezTo>
                <a:cubicBezTo>
                  <a:pt x="10982579" y="2181715"/>
                  <a:pt x="10982519" y="2181715"/>
                  <a:pt x="10982429" y="2181715"/>
                </a:cubicBezTo>
                <a:cubicBezTo>
                  <a:pt x="10968814" y="2181715"/>
                  <a:pt x="10956635" y="2175581"/>
                  <a:pt x="10948436" y="2165945"/>
                </a:cubicBezTo>
                <a:close/>
                <a:moveTo>
                  <a:pt x="10541266" y="2165945"/>
                </a:moveTo>
                <a:lnTo>
                  <a:pt x="10421332" y="2235188"/>
                </a:lnTo>
                <a:cubicBezTo>
                  <a:pt x="10423517" y="2240964"/>
                  <a:pt x="10424774" y="2247158"/>
                  <a:pt x="10424774" y="2253681"/>
                </a:cubicBezTo>
                <a:cubicBezTo>
                  <a:pt x="10424774" y="2257571"/>
                  <a:pt x="10424295" y="2261312"/>
                  <a:pt x="10423487" y="2264962"/>
                </a:cubicBezTo>
                <a:cubicBezTo>
                  <a:pt x="10423427" y="2265262"/>
                  <a:pt x="10423337" y="2265531"/>
                  <a:pt x="10423278" y="2265800"/>
                </a:cubicBezTo>
                <a:cubicBezTo>
                  <a:pt x="10423038" y="2266788"/>
                  <a:pt x="10422799" y="2267745"/>
                  <a:pt x="10422530" y="2268673"/>
                </a:cubicBezTo>
                <a:cubicBezTo>
                  <a:pt x="10422140" y="2270049"/>
                  <a:pt x="10421692" y="2271426"/>
                  <a:pt x="10421183" y="2272772"/>
                </a:cubicBezTo>
                <a:lnTo>
                  <a:pt x="10428125" y="2276782"/>
                </a:lnTo>
                <a:lnTo>
                  <a:pt x="10439406" y="2283305"/>
                </a:lnTo>
                <a:cubicBezTo>
                  <a:pt x="10523761" y="2236445"/>
                  <a:pt x="10627207" y="2236445"/>
                  <a:pt x="10711561" y="2283305"/>
                </a:cubicBezTo>
                <a:lnTo>
                  <a:pt x="10729785" y="2272772"/>
                </a:lnTo>
                <a:cubicBezTo>
                  <a:pt x="10729276" y="2271426"/>
                  <a:pt x="10728827" y="2270079"/>
                  <a:pt x="10728438" y="2268673"/>
                </a:cubicBezTo>
                <a:cubicBezTo>
                  <a:pt x="10728139" y="2267745"/>
                  <a:pt x="10727929" y="2266788"/>
                  <a:pt x="10727690" y="2265830"/>
                </a:cubicBezTo>
                <a:cubicBezTo>
                  <a:pt x="10727630" y="2265561"/>
                  <a:pt x="10727540" y="2265262"/>
                  <a:pt x="10727481" y="2264992"/>
                </a:cubicBezTo>
                <a:cubicBezTo>
                  <a:pt x="10726673" y="2261342"/>
                  <a:pt x="10726194" y="2257601"/>
                  <a:pt x="10726194" y="2253711"/>
                </a:cubicBezTo>
                <a:cubicBezTo>
                  <a:pt x="10726194" y="2247188"/>
                  <a:pt x="10727451" y="2240994"/>
                  <a:pt x="10729635" y="2235218"/>
                </a:cubicBezTo>
                <a:lnTo>
                  <a:pt x="10609701" y="2165975"/>
                </a:lnTo>
                <a:cubicBezTo>
                  <a:pt x="10601532" y="2175610"/>
                  <a:pt x="10589324" y="2181745"/>
                  <a:pt x="10575708" y="2181745"/>
                </a:cubicBezTo>
                <a:cubicBezTo>
                  <a:pt x="10575619" y="2181745"/>
                  <a:pt x="10575559" y="2181745"/>
                  <a:pt x="10575469" y="2181745"/>
                </a:cubicBezTo>
                <a:cubicBezTo>
                  <a:pt x="10575379" y="2181745"/>
                  <a:pt x="10575319" y="2181745"/>
                  <a:pt x="10575229" y="2181745"/>
                </a:cubicBezTo>
                <a:cubicBezTo>
                  <a:pt x="10561614" y="2181745"/>
                  <a:pt x="10549435" y="2175610"/>
                  <a:pt x="10541236" y="2165975"/>
                </a:cubicBezTo>
                <a:close/>
                <a:moveTo>
                  <a:pt x="9319697" y="2165945"/>
                </a:moveTo>
                <a:lnTo>
                  <a:pt x="9199763" y="2235188"/>
                </a:lnTo>
                <a:cubicBezTo>
                  <a:pt x="9201947" y="2240964"/>
                  <a:pt x="9203204" y="2247158"/>
                  <a:pt x="9203204" y="2253681"/>
                </a:cubicBezTo>
                <a:cubicBezTo>
                  <a:pt x="9203204" y="2257571"/>
                  <a:pt x="9202725" y="2261312"/>
                  <a:pt x="9201917" y="2264962"/>
                </a:cubicBezTo>
                <a:cubicBezTo>
                  <a:pt x="9201858" y="2265262"/>
                  <a:pt x="9201768" y="2265531"/>
                  <a:pt x="9201708" y="2265800"/>
                </a:cubicBezTo>
                <a:cubicBezTo>
                  <a:pt x="9201469" y="2266788"/>
                  <a:pt x="9201229" y="2267745"/>
                  <a:pt x="9200960" y="2268673"/>
                </a:cubicBezTo>
                <a:cubicBezTo>
                  <a:pt x="9200571" y="2270049"/>
                  <a:pt x="9200122" y="2271426"/>
                  <a:pt x="9199613" y="2272772"/>
                </a:cubicBezTo>
                <a:lnTo>
                  <a:pt x="9206556" y="2276782"/>
                </a:lnTo>
                <a:lnTo>
                  <a:pt x="9217837" y="2283305"/>
                </a:lnTo>
                <a:cubicBezTo>
                  <a:pt x="9302191" y="2236445"/>
                  <a:pt x="9405637" y="2236445"/>
                  <a:pt x="9489992" y="2283305"/>
                </a:cubicBezTo>
                <a:lnTo>
                  <a:pt x="9508215" y="2272772"/>
                </a:lnTo>
                <a:cubicBezTo>
                  <a:pt x="9507706" y="2271426"/>
                  <a:pt x="9507258" y="2270079"/>
                  <a:pt x="9506869" y="2268673"/>
                </a:cubicBezTo>
                <a:cubicBezTo>
                  <a:pt x="9506599" y="2267745"/>
                  <a:pt x="9506390" y="2266788"/>
                  <a:pt x="9506151" y="2265830"/>
                </a:cubicBezTo>
                <a:cubicBezTo>
                  <a:pt x="9506091" y="2265561"/>
                  <a:pt x="9506001" y="2265291"/>
                  <a:pt x="9505941" y="2264992"/>
                </a:cubicBezTo>
                <a:cubicBezTo>
                  <a:pt x="9505133" y="2261342"/>
                  <a:pt x="9504655" y="2257601"/>
                  <a:pt x="9504655" y="2253711"/>
                </a:cubicBezTo>
                <a:cubicBezTo>
                  <a:pt x="9504655" y="2247188"/>
                  <a:pt x="9505911" y="2240994"/>
                  <a:pt x="9508096" y="2235218"/>
                </a:cubicBezTo>
                <a:lnTo>
                  <a:pt x="9388162" y="2165975"/>
                </a:lnTo>
                <a:cubicBezTo>
                  <a:pt x="9379993" y="2175610"/>
                  <a:pt x="9367784" y="2181745"/>
                  <a:pt x="9354169" y="2181745"/>
                </a:cubicBezTo>
                <a:cubicBezTo>
                  <a:pt x="9354079" y="2181745"/>
                  <a:pt x="9354019" y="2181745"/>
                  <a:pt x="9353929" y="2181745"/>
                </a:cubicBezTo>
                <a:cubicBezTo>
                  <a:pt x="9353839" y="2181745"/>
                  <a:pt x="9353780" y="2181745"/>
                  <a:pt x="9353690" y="2181745"/>
                </a:cubicBezTo>
                <a:cubicBezTo>
                  <a:pt x="9340075" y="2181745"/>
                  <a:pt x="9327896" y="2175610"/>
                  <a:pt x="9319697" y="2165975"/>
                </a:cubicBezTo>
                <a:close/>
                <a:moveTo>
                  <a:pt x="8505327" y="2165945"/>
                </a:moveTo>
                <a:lnTo>
                  <a:pt x="8385394" y="2235188"/>
                </a:lnTo>
                <a:cubicBezTo>
                  <a:pt x="8387578" y="2240964"/>
                  <a:pt x="8388835" y="2247158"/>
                  <a:pt x="8388835" y="2253681"/>
                </a:cubicBezTo>
                <a:cubicBezTo>
                  <a:pt x="8388835" y="2257571"/>
                  <a:pt x="8388356" y="2261312"/>
                  <a:pt x="8387548" y="2264962"/>
                </a:cubicBezTo>
                <a:cubicBezTo>
                  <a:pt x="8387488" y="2265262"/>
                  <a:pt x="8387398" y="2265531"/>
                  <a:pt x="8387338" y="2265800"/>
                </a:cubicBezTo>
                <a:cubicBezTo>
                  <a:pt x="8387099" y="2266788"/>
                  <a:pt x="8386860" y="2267745"/>
                  <a:pt x="8386590" y="2268673"/>
                </a:cubicBezTo>
                <a:cubicBezTo>
                  <a:pt x="8386202" y="2270049"/>
                  <a:pt x="8385752" y="2271426"/>
                  <a:pt x="8385244" y="2272772"/>
                </a:cubicBezTo>
                <a:lnTo>
                  <a:pt x="8392186" y="2276782"/>
                </a:lnTo>
                <a:lnTo>
                  <a:pt x="8403468" y="2283305"/>
                </a:lnTo>
                <a:cubicBezTo>
                  <a:pt x="8487822" y="2236445"/>
                  <a:pt x="8591267" y="2236445"/>
                  <a:pt x="8675622" y="2283305"/>
                </a:cubicBezTo>
                <a:lnTo>
                  <a:pt x="8693845" y="2272772"/>
                </a:lnTo>
                <a:cubicBezTo>
                  <a:pt x="8693337" y="2271426"/>
                  <a:pt x="8692888" y="2270079"/>
                  <a:pt x="8692499" y="2268673"/>
                </a:cubicBezTo>
                <a:cubicBezTo>
                  <a:pt x="8692230" y="2267745"/>
                  <a:pt x="8692020" y="2266788"/>
                  <a:pt x="8691781" y="2265830"/>
                </a:cubicBezTo>
                <a:cubicBezTo>
                  <a:pt x="8691721" y="2265561"/>
                  <a:pt x="8691631" y="2265291"/>
                  <a:pt x="8691571" y="2264992"/>
                </a:cubicBezTo>
                <a:cubicBezTo>
                  <a:pt x="8690763" y="2261342"/>
                  <a:pt x="8690284" y="2257601"/>
                  <a:pt x="8690284" y="2253711"/>
                </a:cubicBezTo>
                <a:cubicBezTo>
                  <a:pt x="8690284" y="2247188"/>
                  <a:pt x="8691541" y="2240994"/>
                  <a:pt x="8693726" y="2235218"/>
                </a:cubicBezTo>
                <a:lnTo>
                  <a:pt x="8573792" y="2165975"/>
                </a:lnTo>
                <a:cubicBezTo>
                  <a:pt x="8565623" y="2175610"/>
                  <a:pt x="8553414" y="2181745"/>
                  <a:pt x="8539799" y="2181745"/>
                </a:cubicBezTo>
                <a:cubicBezTo>
                  <a:pt x="8539709" y="2181745"/>
                  <a:pt x="8539649" y="2181745"/>
                  <a:pt x="8539560" y="2181745"/>
                </a:cubicBezTo>
                <a:cubicBezTo>
                  <a:pt x="8539470" y="2181745"/>
                  <a:pt x="8539410" y="2181745"/>
                  <a:pt x="8539320" y="2181745"/>
                </a:cubicBezTo>
                <a:cubicBezTo>
                  <a:pt x="8525705" y="2181745"/>
                  <a:pt x="8513526" y="2175610"/>
                  <a:pt x="8505327" y="2165975"/>
                </a:cubicBezTo>
                <a:close/>
                <a:moveTo>
                  <a:pt x="7690988" y="2165945"/>
                </a:moveTo>
                <a:lnTo>
                  <a:pt x="7571054" y="2235188"/>
                </a:lnTo>
                <a:cubicBezTo>
                  <a:pt x="7573238" y="2240964"/>
                  <a:pt x="7574495" y="2247158"/>
                  <a:pt x="7574495" y="2253681"/>
                </a:cubicBezTo>
                <a:cubicBezTo>
                  <a:pt x="7574495" y="2257571"/>
                  <a:pt x="7574016" y="2261312"/>
                  <a:pt x="7573208" y="2264962"/>
                </a:cubicBezTo>
                <a:cubicBezTo>
                  <a:pt x="7573148" y="2265262"/>
                  <a:pt x="7573059" y="2265531"/>
                  <a:pt x="7572999" y="2265800"/>
                </a:cubicBezTo>
                <a:cubicBezTo>
                  <a:pt x="7572760" y="2266788"/>
                  <a:pt x="7572520" y="2267745"/>
                  <a:pt x="7572251" y="2268673"/>
                </a:cubicBezTo>
                <a:cubicBezTo>
                  <a:pt x="7571862" y="2270049"/>
                  <a:pt x="7571413" y="2271426"/>
                  <a:pt x="7570904" y="2272772"/>
                </a:cubicBezTo>
                <a:lnTo>
                  <a:pt x="7577846" y="2276782"/>
                </a:lnTo>
                <a:lnTo>
                  <a:pt x="7589128" y="2283305"/>
                </a:lnTo>
                <a:cubicBezTo>
                  <a:pt x="7673482" y="2236445"/>
                  <a:pt x="7776928" y="2236445"/>
                  <a:pt x="7861282" y="2283305"/>
                </a:cubicBezTo>
                <a:lnTo>
                  <a:pt x="7879506" y="2272772"/>
                </a:lnTo>
                <a:cubicBezTo>
                  <a:pt x="7878998" y="2271426"/>
                  <a:pt x="7878548" y="2270079"/>
                  <a:pt x="7878160" y="2268673"/>
                </a:cubicBezTo>
                <a:cubicBezTo>
                  <a:pt x="7877860" y="2267745"/>
                  <a:pt x="7877650" y="2266788"/>
                  <a:pt x="7877412" y="2265830"/>
                </a:cubicBezTo>
                <a:cubicBezTo>
                  <a:pt x="7877352" y="2265561"/>
                  <a:pt x="7877262" y="2265262"/>
                  <a:pt x="7877202" y="2264992"/>
                </a:cubicBezTo>
                <a:cubicBezTo>
                  <a:pt x="7876394" y="2261342"/>
                  <a:pt x="7875915" y="2257601"/>
                  <a:pt x="7875915" y="2253711"/>
                </a:cubicBezTo>
                <a:cubicBezTo>
                  <a:pt x="7875915" y="2247188"/>
                  <a:pt x="7877172" y="2240994"/>
                  <a:pt x="7879356" y="2235218"/>
                </a:cubicBezTo>
                <a:lnTo>
                  <a:pt x="7759422" y="2165975"/>
                </a:lnTo>
                <a:cubicBezTo>
                  <a:pt x="7751253" y="2175610"/>
                  <a:pt x="7739045" y="2181745"/>
                  <a:pt x="7725430" y="2181745"/>
                </a:cubicBezTo>
                <a:cubicBezTo>
                  <a:pt x="7725340" y="2181745"/>
                  <a:pt x="7725280" y="2181745"/>
                  <a:pt x="7725190" y="2181745"/>
                </a:cubicBezTo>
                <a:cubicBezTo>
                  <a:pt x="7725100" y="2181745"/>
                  <a:pt x="7725040" y="2181745"/>
                  <a:pt x="7724951" y="2181745"/>
                </a:cubicBezTo>
                <a:cubicBezTo>
                  <a:pt x="7711336" y="2181745"/>
                  <a:pt x="7699157" y="2175610"/>
                  <a:pt x="7690958" y="2165975"/>
                </a:cubicBezTo>
                <a:close/>
                <a:moveTo>
                  <a:pt x="6876618" y="2165945"/>
                </a:moveTo>
                <a:lnTo>
                  <a:pt x="6756684" y="2235188"/>
                </a:lnTo>
                <a:cubicBezTo>
                  <a:pt x="6758869" y="2240964"/>
                  <a:pt x="6760125" y="2247158"/>
                  <a:pt x="6760125" y="2253681"/>
                </a:cubicBezTo>
                <a:cubicBezTo>
                  <a:pt x="6760125" y="2257571"/>
                  <a:pt x="6759647" y="2261312"/>
                  <a:pt x="6758839" y="2264962"/>
                </a:cubicBezTo>
                <a:cubicBezTo>
                  <a:pt x="6758779" y="2265262"/>
                  <a:pt x="6758689" y="2265531"/>
                  <a:pt x="6758629" y="2265800"/>
                </a:cubicBezTo>
                <a:cubicBezTo>
                  <a:pt x="6758390" y="2266788"/>
                  <a:pt x="6758151" y="2267745"/>
                  <a:pt x="6757881" y="2268673"/>
                </a:cubicBezTo>
                <a:cubicBezTo>
                  <a:pt x="6757492" y="2270049"/>
                  <a:pt x="6757043" y="2271426"/>
                  <a:pt x="6756535" y="2272772"/>
                </a:cubicBezTo>
                <a:lnTo>
                  <a:pt x="6763477" y="2276782"/>
                </a:lnTo>
                <a:lnTo>
                  <a:pt x="6774758" y="2283305"/>
                </a:lnTo>
                <a:cubicBezTo>
                  <a:pt x="6859113" y="2236445"/>
                  <a:pt x="6962559" y="2236445"/>
                  <a:pt x="7046913" y="2283305"/>
                </a:cubicBezTo>
                <a:lnTo>
                  <a:pt x="7065137" y="2272772"/>
                </a:lnTo>
                <a:cubicBezTo>
                  <a:pt x="7064627" y="2271426"/>
                  <a:pt x="7064179" y="2270079"/>
                  <a:pt x="7063789" y="2268673"/>
                </a:cubicBezTo>
                <a:cubicBezTo>
                  <a:pt x="7063491" y="2267745"/>
                  <a:pt x="7063281" y="2266788"/>
                  <a:pt x="7063041" y="2265830"/>
                </a:cubicBezTo>
                <a:cubicBezTo>
                  <a:pt x="7062981" y="2265561"/>
                  <a:pt x="7062892" y="2265262"/>
                  <a:pt x="7062832" y="2264992"/>
                </a:cubicBezTo>
                <a:cubicBezTo>
                  <a:pt x="7062024" y="2261342"/>
                  <a:pt x="7061545" y="2257601"/>
                  <a:pt x="7061545" y="2253711"/>
                </a:cubicBezTo>
                <a:cubicBezTo>
                  <a:pt x="7061545" y="2247188"/>
                  <a:pt x="7062803" y="2240994"/>
                  <a:pt x="7064987" y="2235218"/>
                </a:cubicBezTo>
                <a:lnTo>
                  <a:pt x="6945053" y="2165975"/>
                </a:lnTo>
                <a:cubicBezTo>
                  <a:pt x="6936884" y="2175610"/>
                  <a:pt x="6924675" y="2181745"/>
                  <a:pt x="6911060" y="2181745"/>
                </a:cubicBezTo>
                <a:cubicBezTo>
                  <a:pt x="6910970" y="2181745"/>
                  <a:pt x="6910910" y="2181745"/>
                  <a:pt x="6910821" y="2181745"/>
                </a:cubicBezTo>
                <a:cubicBezTo>
                  <a:pt x="6910731" y="2181745"/>
                  <a:pt x="6910671" y="2181745"/>
                  <a:pt x="6910581" y="2181745"/>
                </a:cubicBezTo>
                <a:cubicBezTo>
                  <a:pt x="6896966" y="2181745"/>
                  <a:pt x="6884787" y="2175610"/>
                  <a:pt x="6876588" y="2165975"/>
                </a:cubicBezTo>
                <a:close/>
                <a:moveTo>
                  <a:pt x="5655049" y="2165945"/>
                </a:moveTo>
                <a:lnTo>
                  <a:pt x="5535115" y="2235188"/>
                </a:lnTo>
                <a:cubicBezTo>
                  <a:pt x="5537299" y="2240964"/>
                  <a:pt x="5538557" y="2247158"/>
                  <a:pt x="5538557" y="2253681"/>
                </a:cubicBezTo>
                <a:cubicBezTo>
                  <a:pt x="5538557" y="2257571"/>
                  <a:pt x="5538077" y="2261312"/>
                  <a:pt x="5537269" y="2264962"/>
                </a:cubicBezTo>
                <a:cubicBezTo>
                  <a:pt x="5537209" y="2265262"/>
                  <a:pt x="5537120" y="2265531"/>
                  <a:pt x="5537060" y="2265800"/>
                </a:cubicBezTo>
                <a:cubicBezTo>
                  <a:pt x="5536820" y="2266788"/>
                  <a:pt x="5536581" y="2267745"/>
                  <a:pt x="5536312" y="2268673"/>
                </a:cubicBezTo>
                <a:cubicBezTo>
                  <a:pt x="5535923" y="2270049"/>
                  <a:pt x="5535475" y="2271426"/>
                  <a:pt x="5534965" y="2272772"/>
                </a:cubicBezTo>
                <a:lnTo>
                  <a:pt x="5541907" y="2276782"/>
                </a:lnTo>
                <a:lnTo>
                  <a:pt x="5553189" y="2283305"/>
                </a:lnTo>
                <a:cubicBezTo>
                  <a:pt x="5637543" y="2236445"/>
                  <a:pt x="5740989" y="2236445"/>
                  <a:pt x="5825344" y="2283305"/>
                </a:cubicBezTo>
                <a:lnTo>
                  <a:pt x="5843567" y="2272772"/>
                </a:lnTo>
                <a:cubicBezTo>
                  <a:pt x="5843058" y="2271426"/>
                  <a:pt x="5842609" y="2270079"/>
                  <a:pt x="5842220" y="2268673"/>
                </a:cubicBezTo>
                <a:cubicBezTo>
                  <a:pt x="5841951" y="2267745"/>
                  <a:pt x="5841742" y="2266788"/>
                  <a:pt x="5841502" y="2265830"/>
                </a:cubicBezTo>
                <a:cubicBezTo>
                  <a:pt x="5841442" y="2265561"/>
                  <a:pt x="5841353" y="2265291"/>
                  <a:pt x="5841293" y="2264992"/>
                </a:cubicBezTo>
                <a:cubicBezTo>
                  <a:pt x="5840485" y="2261342"/>
                  <a:pt x="5840006" y="2257601"/>
                  <a:pt x="5840006" y="2253711"/>
                </a:cubicBezTo>
                <a:cubicBezTo>
                  <a:pt x="5840006" y="2247188"/>
                  <a:pt x="5841263" y="2240994"/>
                  <a:pt x="5843447" y="2235218"/>
                </a:cubicBezTo>
                <a:lnTo>
                  <a:pt x="5723514" y="2165975"/>
                </a:lnTo>
                <a:cubicBezTo>
                  <a:pt x="5715344" y="2175610"/>
                  <a:pt x="5703136" y="2181745"/>
                  <a:pt x="5689521" y="2181745"/>
                </a:cubicBezTo>
                <a:cubicBezTo>
                  <a:pt x="5689431" y="2181745"/>
                  <a:pt x="5689371" y="2181745"/>
                  <a:pt x="5689281" y="2181745"/>
                </a:cubicBezTo>
                <a:cubicBezTo>
                  <a:pt x="5689191" y="2181745"/>
                  <a:pt x="5689132" y="2181745"/>
                  <a:pt x="5689042" y="2181745"/>
                </a:cubicBezTo>
                <a:cubicBezTo>
                  <a:pt x="5675426" y="2181745"/>
                  <a:pt x="5663247" y="2175610"/>
                  <a:pt x="5655049" y="2165975"/>
                </a:cubicBezTo>
                <a:close/>
                <a:moveTo>
                  <a:pt x="5247878" y="2165945"/>
                </a:moveTo>
                <a:lnTo>
                  <a:pt x="5127945" y="2235188"/>
                </a:lnTo>
                <a:cubicBezTo>
                  <a:pt x="5130129" y="2240964"/>
                  <a:pt x="5131386" y="2247158"/>
                  <a:pt x="5131386" y="2253681"/>
                </a:cubicBezTo>
                <a:cubicBezTo>
                  <a:pt x="5131386" y="2257571"/>
                  <a:pt x="5130907" y="2261312"/>
                  <a:pt x="5130099" y="2264962"/>
                </a:cubicBezTo>
                <a:cubicBezTo>
                  <a:pt x="5130039" y="2265262"/>
                  <a:pt x="5129951" y="2265531"/>
                  <a:pt x="5129890" y="2265800"/>
                </a:cubicBezTo>
                <a:cubicBezTo>
                  <a:pt x="5129651" y="2266788"/>
                  <a:pt x="5129412" y="2267745"/>
                  <a:pt x="5129142" y="2268673"/>
                </a:cubicBezTo>
                <a:cubicBezTo>
                  <a:pt x="5128753" y="2270049"/>
                  <a:pt x="5128304" y="2271426"/>
                  <a:pt x="5127795" y="2272772"/>
                </a:cubicBezTo>
                <a:lnTo>
                  <a:pt x="5134739" y="2276782"/>
                </a:lnTo>
                <a:lnTo>
                  <a:pt x="5146019" y="2283305"/>
                </a:lnTo>
                <a:cubicBezTo>
                  <a:pt x="5230373" y="2236445"/>
                  <a:pt x="5333819" y="2236445"/>
                  <a:pt x="5418173" y="2283305"/>
                </a:cubicBezTo>
                <a:lnTo>
                  <a:pt x="5436397" y="2272772"/>
                </a:lnTo>
                <a:cubicBezTo>
                  <a:pt x="5435889" y="2271426"/>
                  <a:pt x="5435439" y="2270079"/>
                  <a:pt x="5435050" y="2268673"/>
                </a:cubicBezTo>
                <a:cubicBezTo>
                  <a:pt x="5434752" y="2267745"/>
                  <a:pt x="5434542" y="2266788"/>
                  <a:pt x="5434302" y="2265830"/>
                </a:cubicBezTo>
                <a:cubicBezTo>
                  <a:pt x="5434242" y="2265561"/>
                  <a:pt x="5434152" y="2265262"/>
                  <a:pt x="5434093" y="2264992"/>
                </a:cubicBezTo>
                <a:cubicBezTo>
                  <a:pt x="5433285" y="2261342"/>
                  <a:pt x="5432807" y="2257601"/>
                  <a:pt x="5432807" y="2253711"/>
                </a:cubicBezTo>
                <a:cubicBezTo>
                  <a:pt x="5432807" y="2247188"/>
                  <a:pt x="5434063" y="2240994"/>
                  <a:pt x="5436247" y="2235218"/>
                </a:cubicBezTo>
                <a:lnTo>
                  <a:pt x="5316313" y="2165975"/>
                </a:lnTo>
                <a:cubicBezTo>
                  <a:pt x="5308145" y="2175610"/>
                  <a:pt x="5295936" y="2181745"/>
                  <a:pt x="5282320" y="2181745"/>
                </a:cubicBezTo>
                <a:cubicBezTo>
                  <a:pt x="5282232" y="2181745"/>
                  <a:pt x="5282171" y="2181745"/>
                  <a:pt x="5282082" y="2181745"/>
                </a:cubicBezTo>
                <a:cubicBezTo>
                  <a:pt x="5281991" y="2181745"/>
                  <a:pt x="5281931" y="2181745"/>
                  <a:pt x="5281843" y="2181745"/>
                </a:cubicBezTo>
                <a:cubicBezTo>
                  <a:pt x="5268228" y="2181745"/>
                  <a:pt x="5256048" y="2175610"/>
                  <a:pt x="5247849" y="2165975"/>
                </a:cubicBezTo>
                <a:close/>
                <a:moveTo>
                  <a:pt x="4026309" y="2165945"/>
                </a:moveTo>
                <a:lnTo>
                  <a:pt x="3906375" y="2235188"/>
                </a:lnTo>
                <a:cubicBezTo>
                  <a:pt x="3908560" y="2240964"/>
                  <a:pt x="3909817" y="2247158"/>
                  <a:pt x="3909817" y="2253681"/>
                </a:cubicBezTo>
                <a:cubicBezTo>
                  <a:pt x="3909817" y="2257571"/>
                  <a:pt x="3909338" y="2261312"/>
                  <a:pt x="3908530" y="2264962"/>
                </a:cubicBezTo>
                <a:cubicBezTo>
                  <a:pt x="3908470" y="2265262"/>
                  <a:pt x="3908380" y="2265531"/>
                  <a:pt x="3908320" y="2265800"/>
                </a:cubicBezTo>
                <a:cubicBezTo>
                  <a:pt x="3908081" y="2266788"/>
                  <a:pt x="3907842" y="2267745"/>
                  <a:pt x="3907572" y="2268673"/>
                </a:cubicBezTo>
                <a:cubicBezTo>
                  <a:pt x="3907183" y="2270049"/>
                  <a:pt x="3906734" y="2271426"/>
                  <a:pt x="3906226" y="2272772"/>
                </a:cubicBezTo>
                <a:lnTo>
                  <a:pt x="3913168" y="2276782"/>
                </a:lnTo>
                <a:lnTo>
                  <a:pt x="3924449" y="2283305"/>
                </a:lnTo>
                <a:cubicBezTo>
                  <a:pt x="4008804" y="2236445"/>
                  <a:pt x="4112250" y="2236445"/>
                  <a:pt x="4196604" y="2283305"/>
                </a:cubicBezTo>
                <a:lnTo>
                  <a:pt x="4214827" y="2272772"/>
                </a:lnTo>
                <a:cubicBezTo>
                  <a:pt x="4214320" y="2271426"/>
                  <a:pt x="4213870" y="2270079"/>
                  <a:pt x="4213481" y="2268673"/>
                </a:cubicBezTo>
                <a:cubicBezTo>
                  <a:pt x="4213212" y="2267745"/>
                  <a:pt x="4213003" y="2266788"/>
                  <a:pt x="4212764" y="2265830"/>
                </a:cubicBezTo>
                <a:cubicBezTo>
                  <a:pt x="4212703" y="2265561"/>
                  <a:pt x="4212614" y="2265291"/>
                  <a:pt x="4212553" y="2264992"/>
                </a:cubicBezTo>
                <a:cubicBezTo>
                  <a:pt x="4211745" y="2261342"/>
                  <a:pt x="4211267" y="2257601"/>
                  <a:pt x="4211267" y="2253711"/>
                </a:cubicBezTo>
                <a:cubicBezTo>
                  <a:pt x="4211267" y="2247188"/>
                  <a:pt x="4212523" y="2240994"/>
                  <a:pt x="4214709" y="2235218"/>
                </a:cubicBezTo>
                <a:lnTo>
                  <a:pt x="4094774" y="2165975"/>
                </a:lnTo>
                <a:cubicBezTo>
                  <a:pt x="4086605" y="2175610"/>
                  <a:pt x="4074396" y="2181745"/>
                  <a:pt x="4060781" y="2181745"/>
                </a:cubicBezTo>
                <a:cubicBezTo>
                  <a:pt x="4060691" y="2181745"/>
                  <a:pt x="4060632" y="2181745"/>
                  <a:pt x="4060542" y="2181745"/>
                </a:cubicBezTo>
                <a:cubicBezTo>
                  <a:pt x="4060452" y="2181745"/>
                  <a:pt x="4060392" y="2181745"/>
                  <a:pt x="4060302" y="2181745"/>
                </a:cubicBezTo>
                <a:cubicBezTo>
                  <a:pt x="4046687" y="2181745"/>
                  <a:pt x="4034508" y="2175610"/>
                  <a:pt x="4026309" y="2165975"/>
                </a:cubicBezTo>
                <a:close/>
                <a:moveTo>
                  <a:pt x="3211939" y="2165945"/>
                </a:moveTo>
                <a:lnTo>
                  <a:pt x="3092006" y="2235188"/>
                </a:lnTo>
                <a:cubicBezTo>
                  <a:pt x="3094190" y="2240964"/>
                  <a:pt x="3095447" y="2247158"/>
                  <a:pt x="3095447" y="2253681"/>
                </a:cubicBezTo>
                <a:cubicBezTo>
                  <a:pt x="3095447" y="2257571"/>
                  <a:pt x="3094968" y="2261312"/>
                  <a:pt x="3094160" y="2264962"/>
                </a:cubicBezTo>
                <a:cubicBezTo>
                  <a:pt x="3094100" y="2265262"/>
                  <a:pt x="3094011" y="2265531"/>
                  <a:pt x="3093951" y="2265800"/>
                </a:cubicBezTo>
                <a:cubicBezTo>
                  <a:pt x="3093711" y="2266788"/>
                  <a:pt x="3093472" y="2267745"/>
                  <a:pt x="3093203" y="2268673"/>
                </a:cubicBezTo>
                <a:cubicBezTo>
                  <a:pt x="3092814" y="2270049"/>
                  <a:pt x="3092365" y="2271426"/>
                  <a:pt x="3091856" y="2272772"/>
                </a:cubicBezTo>
                <a:lnTo>
                  <a:pt x="3098798" y="2276782"/>
                </a:lnTo>
                <a:lnTo>
                  <a:pt x="3110079" y="2283305"/>
                </a:lnTo>
                <a:cubicBezTo>
                  <a:pt x="3194434" y="2236445"/>
                  <a:pt x="3297880" y="2236445"/>
                  <a:pt x="3382234" y="2283305"/>
                </a:cubicBezTo>
                <a:lnTo>
                  <a:pt x="3400457" y="2272772"/>
                </a:lnTo>
                <a:cubicBezTo>
                  <a:pt x="3399949" y="2271426"/>
                  <a:pt x="3399500" y="2270079"/>
                  <a:pt x="3399111" y="2268673"/>
                </a:cubicBezTo>
                <a:cubicBezTo>
                  <a:pt x="3398842" y="2267745"/>
                  <a:pt x="3398632" y="2266788"/>
                  <a:pt x="3398393" y="2265830"/>
                </a:cubicBezTo>
                <a:cubicBezTo>
                  <a:pt x="3398333" y="2265561"/>
                  <a:pt x="3398243" y="2265291"/>
                  <a:pt x="3398184" y="2264992"/>
                </a:cubicBezTo>
                <a:cubicBezTo>
                  <a:pt x="3397376" y="2261342"/>
                  <a:pt x="3396897" y="2257601"/>
                  <a:pt x="3396897" y="2253711"/>
                </a:cubicBezTo>
                <a:cubicBezTo>
                  <a:pt x="3396897" y="2247188"/>
                  <a:pt x="3398154" y="2240994"/>
                  <a:pt x="3400338" y="2235218"/>
                </a:cubicBezTo>
                <a:lnTo>
                  <a:pt x="3280404" y="2165975"/>
                </a:lnTo>
                <a:cubicBezTo>
                  <a:pt x="3272235" y="2175610"/>
                  <a:pt x="3260026" y="2181745"/>
                  <a:pt x="3246411" y="2181745"/>
                </a:cubicBezTo>
                <a:cubicBezTo>
                  <a:pt x="3246322" y="2181745"/>
                  <a:pt x="3246262" y="2181745"/>
                  <a:pt x="3246172" y="2181745"/>
                </a:cubicBezTo>
                <a:cubicBezTo>
                  <a:pt x="3246082" y="2181745"/>
                  <a:pt x="3246022" y="2181745"/>
                  <a:pt x="3245933" y="2181745"/>
                </a:cubicBezTo>
                <a:cubicBezTo>
                  <a:pt x="3232317" y="2181745"/>
                  <a:pt x="3220138" y="2175610"/>
                  <a:pt x="3211939" y="2165975"/>
                </a:cubicBezTo>
                <a:close/>
                <a:moveTo>
                  <a:pt x="2397599" y="2165945"/>
                </a:moveTo>
                <a:lnTo>
                  <a:pt x="2277666" y="2235188"/>
                </a:lnTo>
                <a:cubicBezTo>
                  <a:pt x="2279850" y="2240964"/>
                  <a:pt x="2281107" y="2247158"/>
                  <a:pt x="2281107" y="2253681"/>
                </a:cubicBezTo>
                <a:cubicBezTo>
                  <a:pt x="2281107" y="2257571"/>
                  <a:pt x="2280628" y="2261312"/>
                  <a:pt x="2279820" y="2264962"/>
                </a:cubicBezTo>
                <a:cubicBezTo>
                  <a:pt x="2279760" y="2265262"/>
                  <a:pt x="2279671" y="2265531"/>
                  <a:pt x="2279611" y="2265800"/>
                </a:cubicBezTo>
                <a:cubicBezTo>
                  <a:pt x="2279371" y="2266788"/>
                  <a:pt x="2279132" y="2267745"/>
                  <a:pt x="2278863" y="2268673"/>
                </a:cubicBezTo>
                <a:cubicBezTo>
                  <a:pt x="2278474" y="2270049"/>
                  <a:pt x="2278025" y="2271426"/>
                  <a:pt x="2277516" y="2272772"/>
                </a:cubicBezTo>
                <a:lnTo>
                  <a:pt x="2284458" y="2276782"/>
                </a:lnTo>
                <a:lnTo>
                  <a:pt x="2295740" y="2283305"/>
                </a:lnTo>
                <a:cubicBezTo>
                  <a:pt x="2380094" y="2236445"/>
                  <a:pt x="2483540" y="2236445"/>
                  <a:pt x="2567894" y="2283305"/>
                </a:cubicBezTo>
                <a:lnTo>
                  <a:pt x="2586118" y="2272772"/>
                </a:lnTo>
                <a:cubicBezTo>
                  <a:pt x="2585609" y="2271426"/>
                  <a:pt x="2585160" y="2270079"/>
                  <a:pt x="2584771" y="2268673"/>
                </a:cubicBezTo>
                <a:cubicBezTo>
                  <a:pt x="2584472" y="2267745"/>
                  <a:pt x="2584263" y="2266788"/>
                  <a:pt x="2584023" y="2265830"/>
                </a:cubicBezTo>
                <a:cubicBezTo>
                  <a:pt x="2583963" y="2265561"/>
                  <a:pt x="2583874" y="2265262"/>
                  <a:pt x="2583814" y="2264992"/>
                </a:cubicBezTo>
                <a:cubicBezTo>
                  <a:pt x="2583006" y="2261342"/>
                  <a:pt x="2582527" y="2257601"/>
                  <a:pt x="2582527" y="2253711"/>
                </a:cubicBezTo>
                <a:cubicBezTo>
                  <a:pt x="2582527" y="2247188"/>
                  <a:pt x="2583784" y="2240994"/>
                  <a:pt x="2585968" y="2235218"/>
                </a:cubicBezTo>
                <a:lnTo>
                  <a:pt x="2466035" y="2165975"/>
                </a:lnTo>
                <a:cubicBezTo>
                  <a:pt x="2457866" y="2175610"/>
                  <a:pt x="2445657" y="2181745"/>
                  <a:pt x="2432041" y="2181745"/>
                </a:cubicBezTo>
                <a:cubicBezTo>
                  <a:pt x="2431952" y="2181745"/>
                  <a:pt x="2431892" y="2181745"/>
                  <a:pt x="2431802" y="2181745"/>
                </a:cubicBezTo>
                <a:cubicBezTo>
                  <a:pt x="2431712" y="2181745"/>
                  <a:pt x="2431652" y="2181745"/>
                  <a:pt x="2431563" y="2181745"/>
                </a:cubicBezTo>
                <a:cubicBezTo>
                  <a:pt x="2417947" y="2181745"/>
                  <a:pt x="2405769" y="2175610"/>
                  <a:pt x="2397569" y="2165975"/>
                </a:cubicBezTo>
                <a:close/>
                <a:moveTo>
                  <a:pt x="1583230" y="2165945"/>
                </a:moveTo>
                <a:lnTo>
                  <a:pt x="1463296" y="2235188"/>
                </a:lnTo>
                <a:cubicBezTo>
                  <a:pt x="1465480" y="2240964"/>
                  <a:pt x="1466737" y="2247158"/>
                  <a:pt x="1466737" y="2253681"/>
                </a:cubicBezTo>
                <a:cubicBezTo>
                  <a:pt x="1466737" y="2257571"/>
                  <a:pt x="1466259" y="2261312"/>
                  <a:pt x="1465451" y="2264962"/>
                </a:cubicBezTo>
                <a:cubicBezTo>
                  <a:pt x="1465391" y="2265262"/>
                  <a:pt x="1465301" y="2265531"/>
                  <a:pt x="1465241" y="2265800"/>
                </a:cubicBezTo>
                <a:cubicBezTo>
                  <a:pt x="1465002" y="2266788"/>
                  <a:pt x="1464762" y="2267745"/>
                  <a:pt x="1464493" y="2268673"/>
                </a:cubicBezTo>
                <a:cubicBezTo>
                  <a:pt x="1464104" y="2270049"/>
                  <a:pt x="1463655" y="2271426"/>
                  <a:pt x="1463147" y="2272772"/>
                </a:cubicBezTo>
                <a:lnTo>
                  <a:pt x="1470089" y="2276782"/>
                </a:lnTo>
                <a:lnTo>
                  <a:pt x="1481370" y="2283305"/>
                </a:lnTo>
                <a:cubicBezTo>
                  <a:pt x="1565724" y="2236445"/>
                  <a:pt x="1669170" y="2236445"/>
                  <a:pt x="1753525" y="2283305"/>
                </a:cubicBezTo>
                <a:lnTo>
                  <a:pt x="1771748" y="2272772"/>
                </a:lnTo>
                <a:cubicBezTo>
                  <a:pt x="1771239" y="2271426"/>
                  <a:pt x="1770791" y="2270079"/>
                  <a:pt x="1770402" y="2268673"/>
                </a:cubicBezTo>
                <a:cubicBezTo>
                  <a:pt x="1770102" y="2267745"/>
                  <a:pt x="1769893" y="2266788"/>
                  <a:pt x="1769654" y="2265830"/>
                </a:cubicBezTo>
                <a:cubicBezTo>
                  <a:pt x="1769594" y="2265561"/>
                  <a:pt x="1769504" y="2265262"/>
                  <a:pt x="1769444" y="2264992"/>
                </a:cubicBezTo>
                <a:cubicBezTo>
                  <a:pt x="1768636" y="2261342"/>
                  <a:pt x="1768157" y="2257601"/>
                  <a:pt x="1768157" y="2253711"/>
                </a:cubicBezTo>
                <a:cubicBezTo>
                  <a:pt x="1768157" y="2247188"/>
                  <a:pt x="1769414" y="2240994"/>
                  <a:pt x="1771598" y="2235218"/>
                </a:cubicBezTo>
                <a:lnTo>
                  <a:pt x="1651665" y="2165975"/>
                </a:lnTo>
                <a:cubicBezTo>
                  <a:pt x="1643496" y="2175610"/>
                  <a:pt x="1631287" y="2181745"/>
                  <a:pt x="1617672" y="2181745"/>
                </a:cubicBezTo>
                <a:cubicBezTo>
                  <a:pt x="1617582" y="2181745"/>
                  <a:pt x="1617522" y="2181745"/>
                  <a:pt x="1617432" y="2181745"/>
                </a:cubicBezTo>
                <a:cubicBezTo>
                  <a:pt x="1617343" y="2181745"/>
                  <a:pt x="1617283" y="2181745"/>
                  <a:pt x="1617193" y="2181745"/>
                </a:cubicBezTo>
                <a:cubicBezTo>
                  <a:pt x="1603578" y="2181745"/>
                  <a:pt x="1591399" y="2175610"/>
                  <a:pt x="1583200" y="2165975"/>
                </a:cubicBezTo>
                <a:close/>
                <a:moveTo>
                  <a:pt x="361660" y="2165945"/>
                </a:moveTo>
                <a:lnTo>
                  <a:pt x="241727" y="2235188"/>
                </a:lnTo>
                <a:cubicBezTo>
                  <a:pt x="243911" y="2240964"/>
                  <a:pt x="245168" y="2247158"/>
                  <a:pt x="245168" y="2253681"/>
                </a:cubicBezTo>
                <a:cubicBezTo>
                  <a:pt x="245168" y="2257571"/>
                  <a:pt x="244689" y="2261312"/>
                  <a:pt x="243881" y="2264962"/>
                </a:cubicBezTo>
                <a:cubicBezTo>
                  <a:pt x="243821" y="2265262"/>
                  <a:pt x="243731" y="2265531"/>
                  <a:pt x="243672" y="2265800"/>
                </a:cubicBezTo>
                <a:cubicBezTo>
                  <a:pt x="243432" y="2266788"/>
                  <a:pt x="243193" y="2267745"/>
                  <a:pt x="242924" y="2268673"/>
                </a:cubicBezTo>
                <a:lnTo>
                  <a:pt x="242924" y="2268643"/>
                </a:lnTo>
                <a:cubicBezTo>
                  <a:pt x="242534" y="2270019"/>
                  <a:pt x="242086" y="2271396"/>
                  <a:pt x="241577" y="2272742"/>
                </a:cubicBezTo>
                <a:lnTo>
                  <a:pt x="248519" y="2276752"/>
                </a:lnTo>
                <a:lnTo>
                  <a:pt x="259800" y="2283276"/>
                </a:lnTo>
                <a:cubicBezTo>
                  <a:pt x="344155" y="2236415"/>
                  <a:pt x="447601" y="2236415"/>
                  <a:pt x="531955" y="2283276"/>
                </a:cubicBezTo>
                <a:lnTo>
                  <a:pt x="550179" y="2272742"/>
                </a:lnTo>
                <a:cubicBezTo>
                  <a:pt x="549670" y="2271396"/>
                  <a:pt x="549221" y="2270049"/>
                  <a:pt x="548832" y="2268643"/>
                </a:cubicBezTo>
                <a:cubicBezTo>
                  <a:pt x="548563" y="2267715"/>
                  <a:pt x="548353" y="2266758"/>
                  <a:pt x="548114" y="2265800"/>
                </a:cubicBezTo>
                <a:cubicBezTo>
                  <a:pt x="548054" y="2265531"/>
                  <a:pt x="547964" y="2265262"/>
                  <a:pt x="547904" y="2264962"/>
                </a:cubicBezTo>
                <a:cubicBezTo>
                  <a:pt x="547097" y="2261312"/>
                  <a:pt x="546618" y="2257571"/>
                  <a:pt x="546618" y="2253681"/>
                </a:cubicBezTo>
                <a:cubicBezTo>
                  <a:pt x="546618" y="2247158"/>
                  <a:pt x="547874" y="2240964"/>
                  <a:pt x="550059" y="2235188"/>
                </a:cubicBezTo>
                <a:lnTo>
                  <a:pt x="430125" y="2165945"/>
                </a:lnTo>
                <a:cubicBezTo>
                  <a:pt x="421956" y="2175581"/>
                  <a:pt x="409747" y="2181715"/>
                  <a:pt x="396132" y="2181715"/>
                </a:cubicBezTo>
                <a:cubicBezTo>
                  <a:pt x="396042" y="2181715"/>
                  <a:pt x="395983" y="2181715"/>
                  <a:pt x="395893" y="2181715"/>
                </a:cubicBezTo>
                <a:cubicBezTo>
                  <a:pt x="395803" y="2181715"/>
                  <a:pt x="395743" y="2181715"/>
                  <a:pt x="395653" y="2181715"/>
                </a:cubicBezTo>
                <a:cubicBezTo>
                  <a:pt x="382038" y="2181715"/>
                  <a:pt x="369859" y="2175581"/>
                  <a:pt x="361660" y="2165945"/>
                </a:cubicBezTo>
                <a:close/>
                <a:moveTo>
                  <a:pt x="11355636" y="2165915"/>
                </a:moveTo>
                <a:lnTo>
                  <a:pt x="11235703" y="2235158"/>
                </a:lnTo>
                <a:cubicBezTo>
                  <a:pt x="11237887" y="2240934"/>
                  <a:pt x="11239144" y="2247128"/>
                  <a:pt x="11239144" y="2253651"/>
                </a:cubicBezTo>
                <a:cubicBezTo>
                  <a:pt x="11239144" y="2257541"/>
                  <a:pt x="11238665" y="2261282"/>
                  <a:pt x="11237857" y="2264932"/>
                </a:cubicBezTo>
                <a:cubicBezTo>
                  <a:pt x="11237797" y="2265232"/>
                  <a:pt x="11237707" y="2265501"/>
                  <a:pt x="11237647" y="2265770"/>
                </a:cubicBezTo>
                <a:cubicBezTo>
                  <a:pt x="11237408" y="2266758"/>
                  <a:pt x="11237169" y="2267715"/>
                  <a:pt x="11236899" y="2268643"/>
                </a:cubicBezTo>
                <a:cubicBezTo>
                  <a:pt x="11236510" y="2270019"/>
                  <a:pt x="11236061" y="2271396"/>
                  <a:pt x="11235553" y="2272742"/>
                </a:cubicBezTo>
                <a:lnTo>
                  <a:pt x="11242495" y="2276752"/>
                </a:lnTo>
                <a:lnTo>
                  <a:pt x="11253776" y="2283276"/>
                </a:lnTo>
                <a:cubicBezTo>
                  <a:pt x="11338131" y="2236415"/>
                  <a:pt x="11441576" y="2236415"/>
                  <a:pt x="11525931" y="2283276"/>
                </a:cubicBezTo>
                <a:lnTo>
                  <a:pt x="11544154" y="2272742"/>
                </a:lnTo>
                <a:cubicBezTo>
                  <a:pt x="11543646" y="2271396"/>
                  <a:pt x="11543197" y="2270049"/>
                  <a:pt x="11542808" y="2268643"/>
                </a:cubicBezTo>
                <a:cubicBezTo>
                  <a:pt x="11542508" y="2267715"/>
                  <a:pt x="11542299" y="2266758"/>
                  <a:pt x="11542060" y="2265800"/>
                </a:cubicBezTo>
                <a:cubicBezTo>
                  <a:pt x="11542000" y="2265531"/>
                  <a:pt x="11541910" y="2265232"/>
                  <a:pt x="11541850" y="2264962"/>
                </a:cubicBezTo>
                <a:cubicBezTo>
                  <a:pt x="11541042" y="2261312"/>
                  <a:pt x="11540563" y="2257571"/>
                  <a:pt x="11540563" y="2253681"/>
                </a:cubicBezTo>
                <a:lnTo>
                  <a:pt x="11540593" y="2253651"/>
                </a:lnTo>
                <a:cubicBezTo>
                  <a:pt x="11540593" y="2247128"/>
                  <a:pt x="11541850" y="2240934"/>
                  <a:pt x="11544034" y="2235158"/>
                </a:cubicBezTo>
                <a:lnTo>
                  <a:pt x="11424101" y="2165915"/>
                </a:lnTo>
                <a:cubicBezTo>
                  <a:pt x="11415932" y="2175551"/>
                  <a:pt x="11403723" y="2181685"/>
                  <a:pt x="11390108" y="2181685"/>
                </a:cubicBezTo>
                <a:cubicBezTo>
                  <a:pt x="11390018" y="2181685"/>
                  <a:pt x="11389958" y="2181685"/>
                  <a:pt x="11389868" y="2181685"/>
                </a:cubicBezTo>
                <a:cubicBezTo>
                  <a:pt x="11389779" y="2181685"/>
                  <a:pt x="11389719" y="2181685"/>
                  <a:pt x="11389629" y="2181685"/>
                </a:cubicBezTo>
                <a:cubicBezTo>
                  <a:pt x="11376014" y="2181685"/>
                  <a:pt x="11363835" y="2175551"/>
                  <a:pt x="11355636" y="2165915"/>
                </a:cubicBezTo>
                <a:close/>
                <a:moveTo>
                  <a:pt x="12000579" y="1975093"/>
                </a:moveTo>
                <a:lnTo>
                  <a:pt x="12000608" y="1975093"/>
                </a:lnTo>
                <a:lnTo>
                  <a:pt x="12000594" y="1975096"/>
                </a:lnTo>
                <a:close/>
                <a:moveTo>
                  <a:pt x="11593408" y="1975093"/>
                </a:moveTo>
                <a:lnTo>
                  <a:pt x="11593438" y="1975093"/>
                </a:lnTo>
                <a:lnTo>
                  <a:pt x="11593423" y="1975097"/>
                </a:lnTo>
                <a:close/>
                <a:moveTo>
                  <a:pt x="11186209" y="1975093"/>
                </a:moveTo>
                <a:lnTo>
                  <a:pt x="11186239" y="1975093"/>
                </a:lnTo>
                <a:lnTo>
                  <a:pt x="11186224" y="1975097"/>
                </a:lnTo>
                <a:close/>
                <a:moveTo>
                  <a:pt x="12128323" y="1955224"/>
                </a:moveTo>
                <a:lnTo>
                  <a:pt x="12042590" y="2004717"/>
                </a:lnTo>
                <a:cubicBezTo>
                  <a:pt x="12044266" y="2009385"/>
                  <a:pt x="12045225" y="2014442"/>
                  <a:pt x="12045225" y="2019709"/>
                </a:cubicBezTo>
                <a:cubicBezTo>
                  <a:pt x="12045225" y="2041613"/>
                  <a:pt x="12029424" y="2059806"/>
                  <a:pt x="12008598" y="2063577"/>
                </a:cubicBezTo>
                <a:lnTo>
                  <a:pt x="12008598" y="2162564"/>
                </a:lnTo>
                <a:cubicBezTo>
                  <a:pt x="12079098" y="2116661"/>
                  <a:pt x="12123803" y="2039249"/>
                  <a:pt x="12128323" y="1955224"/>
                </a:cubicBezTo>
                <a:close/>
                <a:moveTo>
                  <a:pt x="11872895" y="1955224"/>
                </a:moveTo>
                <a:cubicBezTo>
                  <a:pt x="11877413" y="2039219"/>
                  <a:pt x="11922119" y="2116631"/>
                  <a:pt x="11992619" y="2162564"/>
                </a:cubicBezTo>
                <a:lnTo>
                  <a:pt x="11992619" y="2063577"/>
                </a:lnTo>
                <a:cubicBezTo>
                  <a:pt x="11971792" y="2059806"/>
                  <a:pt x="11955992" y="2041613"/>
                  <a:pt x="11955992" y="2019709"/>
                </a:cubicBezTo>
                <a:cubicBezTo>
                  <a:pt x="11955992" y="2014442"/>
                  <a:pt x="11956950" y="2009415"/>
                  <a:pt x="11958625" y="2004717"/>
                </a:cubicBezTo>
                <a:close/>
                <a:moveTo>
                  <a:pt x="11721152" y="1955224"/>
                </a:moveTo>
                <a:lnTo>
                  <a:pt x="11635421" y="2004717"/>
                </a:lnTo>
                <a:cubicBezTo>
                  <a:pt x="11637097" y="2009385"/>
                  <a:pt x="11638055" y="2014442"/>
                  <a:pt x="11638055" y="2019709"/>
                </a:cubicBezTo>
                <a:cubicBezTo>
                  <a:pt x="11638055" y="2041613"/>
                  <a:pt x="11622255" y="2059806"/>
                  <a:pt x="11601428" y="2063577"/>
                </a:cubicBezTo>
                <a:lnTo>
                  <a:pt x="11601428" y="2162564"/>
                </a:lnTo>
                <a:cubicBezTo>
                  <a:pt x="11671928" y="2116661"/>
                  <a:pt x="11716634" y="2039249"/>
                  <a:pt x="11721152" y="1955224"/>
                </a:cubicBezTo>
                <a:close/>
                <a:moveTo>
                  <a:pt x="11465725" y="1955224"/>
                </a:moveTo>
                <a:cubicBezTo>
                  <a:pt x="11470243" y="2039219"/>
                  <a:pt x="11514949" y="2116631"/>
                  <a:pt x="11585449" y="2162564"/>
                </a:cubicBezTo>
                <a:lnTo>
                  <a:pt x="11585449" y="2063577"/>
                </a:lnTo>
                <a:cubicBezTo>
                  <a:pt x="11564622" y="2059806"/>
                  <a:pt x="11548822" y="2041613"/>
                  <a:pt x="11548822" y="2019709"/>
                </a:cubicBezTo>
                <a:cubicBezTo>
                  <a:pt x="11548822" y="2014442"/>
                  <a:pt x="11549780" y="2009415"/>
                  <a:pt x="11551455" y="2004717"/>
                </a:cubicBezTo>
                <a:close/>
                <a:moveTo>
                  <a:pt x="11313982" y="1955224"/>
                </a:moveTo>
                <a:lnTo>
                  <a:pt x="11228252" y="2004717"/>
                </a:lnTo>
                <a:cubicBezTo>
                  <a:pt x="11229927" y="2009385"/>
                  <a:pt x="11230885" y="2014442"/>
                  <a:pt x="11230885" y="2019709"/>
                </a:cubicBezTo>
                <a:cubicBezTo>
                  <a:pt x="11230885" y="2041613"/>
                  <a:pt x="11215085" y="2059806"/>
                  <a:pt x="11194258" y="2063577"/>
                </a:cubicBezTo>
                <a:lnTo>
                  <a:pt x="11194258" y="2162564"/>
                </a:lnTo>
                <a:cubicBezTo>
                  <a:pt x="11264758" y="2116661"/>
                  <a:pt x="11309464" y="2039249"/>
                  <a:pt x="11313982" y="1955224"/>
                </a:cubicBezTo>
                <a:close/>
                <a:moveTo>
                  <a:pt x="11058525" y="1955224"/>
                </a:moveTo>
                <a:cubicBezTo>
                  <a:pt x="11063043" y="2039219"/>
                  <a:pt x="11107749" y="2116631"/>
                  <a:pt x="11178249" y="2162564"/>
                </a:cubicBezTo>
                <a:lnTo>
                  <a:pt x="11178249" y="2063577"/>
                </a:lnTo>
                <a:cubicBezTo>
                  <a:pt x="11157422" y="2059806"/>
                  <a:pt x="11141622" y="2041613"/>
                  <a:pt x="11141622" y="2019709"/>
                </a:cubicBezTo>
                <a:cubicBezTo>
                  <a:pt x="11141622" y="2014442"/>
                  <a:pt x="11142580" y="2009415"/>
                  <a:pt x="11144256" y="2004717"/>
                </a:cubicBezTo>
                <a:close/>
                <a:moveTo>
                  <a:pt x="10499613" y="1955224"/>
                </a:moveTo>
                <a:lnTo>
                  <a:pt x="10413882" y="2004717"/>
                </a:lnTo>
                <a:cubicBezTo>
                  <a:pt x="10415557" y="2009385"/>
                  <a:pt x="10416515" y="2014442"/>
                  <a:pt x="10416515" y="2019709"/>
                </a:cubicBezTo>
                <a:cubicBezTo>
                  <a:pt x="10416515" y="2041613"/>
                  <a:pt x="10400715" y="2059806"/>
                  <a:pt x="10379889" y="2063577"/>
                </a:cubicBezTo>
                <a:lnTo>
                  <a:pt x="10379889" y="2162564"/>
                </a:lnTo>
                <a:cubicBezTo>
                  <a:pt x="10450388" y="2116661"/>
                  <a:pt x="10495094" y="2039249"/>
                  <a:pt x="10499613" y="1955224"/>
                </a:cubicBezTo>
                <a:close/>
                <a:moveTo>
                  <a:pt x="10092413" y="1955224"/>
                </a:moveTo>
                <a:lnTo>
                  <a:pt x="10006681" y="2004717"/>
                </a:lnTo>
                <a:cubicBezTo>
                  <a:pt x="10008357" y="2009385"/>
                  <a:pt x="10009315" y="2014442"/>
                  <a:pt x="10009315" y="2019709"/>
                </a:cubicBezTo>
                <a:cubicBezTo>
                  <a:pt x="10009315" y="2041613"/>
                  <a:pt x="9993515" y="2059806"/>
                  <a:pt x="9972689" y="2063577"/>
                </a:cubicBezTo>
                <a:lnTo>
                  <a:pt x="9972689" y="2162564"/>
                </a:lnTo>
                <a:cubicBezTo>
                  <a:pt x="10043189" y="2116661"/>
                  <a:pt x="10087894" y="2039249"/>
                  <a:pt x="10092413" y="1955224"/>
                </a:cubicBezTo>
                <a:close/>
                <a:moveTo>
                  <a:pt x="9685243" y="1955224"/>
                </a:moveTo>
                <a:lnTo>
                  <a:pt x="9599512" y="2004717"/>
                </a:lnTo>
                <a:cubicBezTo>
                  <a:pt x="9601187" y="2009385"/>
                  <a:pt x="9602145" y="2014442"/>
                  <a:pt x="9602145" y="2019709"/>
                </a:cubicBezTo>
                <a:cubicBezTo>
                  <a:pt x="9602145" y="2041613"/>
                  <a:pt x="9586345" y="2059806"/>
                  <a:pt x="9565519" y="2063577"/>
                </a:cubicBezTo>
                <a:lnTo>
                  <a:pt x="9565519" y="2162564"/>
                </a:lnTo>
                <a:cubicBezTo>
                  <a:pt x="9636019" y="2116661"/>
                  <a:pt x="9680724" y="2039249"/>
                  <a:pt x="9685243" y="1955224"/>
                </a:cubicBezTo>
                <a:close/>
                <a:moveTo>
                  <a:pt x="9278043" y="1955224"/>
                </a:moveTo>
                <a:lnTo>
                  <a:pt x="9192312" y="2004717"/>
                </a:lnTo>
                <a:cubicBezTo>
                  <a:pt x="9193988" y="2009385"/>
                  <a:pt x="9194946" y="2014442"/>
                  <a:pt x="9194946" y="2019709"/>
                </a:cubicBezTo>
                <a:cubicBezTo>
                  <a:pt x="9194946" y="2041613"/>
                  <a:pt x="9179146" y="2059806"/>
                  <a:pt x="9158319" y="2063577"/>
                </a:cubicBezTo>
                <a:lnTo>
                  <a:pt x="9158319" y="2162564"/>
                </a:lnTo>
                <a:cubicBezTo>
                  <a:pt x="9228819" y="2116661"/>
                  <a:pt x="9273524" y="2039249"/>
                  <a:pt x="9278043" y="1955224"/>
                </a:cubicBezTo>
                <a:close/>
                <a:moveTo>
                  <a:pt x="8870873" y="1955224"/>
                </a:moveTo>
                <a:lnTo>
                  <a:pt x="8785142" y="2004717"/>
                </a:lnTo>
                <a:cubicBezTo>
                  <a:pt x="8786818" y="2009385"/>
                  <a:pt x="8787776" y="2014442"/>
                  <a:pt x="8787776" y="2019709"/>
                </a:cubicBezTo>
                <a:cubicBezTo>
                  <a:pt x="8787776" y="2041613"/>
                  <a:pt x="8771976" y="2059806"/>
                  <a:pt x="8751149" y="2063577"/>
                </a:cubicBezTo>
                <a:lnTo>
                  <a:pt x="8751149" y="2162564"/>
                </a:lnTo>
                <a:cubicBezTo>
                  <a:pt x="8821649" y="2116661"/>
                  <a:pt x="8866355" y="2039249"/>
                  <a:pt x="8870873" y="1955224"/>
                </a:cubicBezTo>
                <a:close/>
                <a:moveTo>
                  <a:pt x="8463673" y="1955224"/>
                </a:moveTo>
                <a:lnTo>
                  <a:pt x="8377943" y="2004717"/>
                </a:lnTo>
                <a:cubicBezTo>
                  <a:pt x="8379618" y="2009385"/>
                  <a:pt x="8380576" y="2014442"/>
                  <a:pt x="8380576" y="2019709"/>
                </a:cubicBezTo>
                <a:cubicBezTo>
                  <a:pt x="8380576" y="2041613"/>
                  <a:pt x="8364776" y="2059806"/>
                  <a:pt x="8343949" y="2063577"/>
                </a:cubicBezTo>
                <a:lnTo>
                  <a:pt x="8343949" y="2162564"/>
                </a:lnTo>
                <a:cubicBezTo>
                  <a:pt x="8414449" y="2116661"/>
                  <a:pt x="8459155" y="2039249"/>
                  <a:pt x="8463673" y="1955224"/>
                </a:cubicBezTo>
                <a:close/>
                <a:moveTo>
                  <a:pt x="8056504" y="1955224"/>
                </a:moveTo>
                <a:lnTo>
                  <a:pt x="7970773" y="2004717"/>
                </a:lnTo>
                <a:cubicBezTo>
                  <a:pt x="7972449" y="2009385"/>
                  <a:pt x="7973406" y="2014442"/>
                  <a:pt x="7973406" y="2019709"/>
                </a:cubicBezTo>
                <a:cubicBezTo>
                  <a:pt x="7973406" y="2041613"/>
                  <a:pt x="7957607" y="2059806"/>
                  <a:pt x="7936779" y="2063577"/>
                </a:cubicBezTo>
                <a:lnTo>
                  <a:pt x="7936779" y="2162564"/>
                </a:lnTo>
                <a:cubicBezTo>
                  <a:pt x="8007279" y="2116661"/>
                  <a:pt x="8051985" y="2039249"/>
                  <a:pt x="8056504" y="1955224"/>
                </a:cubicBezTo>
                <a:close/>
                <a:moveTo>
                  <a:pt x="7649334" y="1955224"/>
                </a:moveTo>
                <a:lnTo>
                  <a:pt x="7563603" y="2004717"/>
                </a:lnTo>
                <a:cubicBezTo>
                  <a:pt x="7565279" y="2009385"/>
                  <a:pt x="7566236" y="2014442"/>
                  <a:pt x="7566236" y="2019709"/>
                </a:cubicBezTo>
                <a:cubicBezTo>
                  <a:pt x="7566236" y="2041613"/>
                  <a:pt x="7550437" y="2059806"/>
                  <a:pt x="7529610" y="2063577"/>
                </a:cubicBezTo>
                <a:lnTo>
                  <a:pt x="7529610" y="2162564"/>
                </a:lnTo>
                <a:cubicBezTo>
                  <a:pt x="7600109" y="2116661"/>
                  <a:pt x="7644816" y="2039249"/>
                  <a:pt x="7649334" y="1955224"/>
                </a:cubicBezTo>
                <a:close/>
                <a:moveTo>
                  <a:pt x="7242134" y="1955224"/>
                </a:moveTo>
                <a:lnTo>
                  <a:pt x="7156403" y="2004717"/>
                </a:lnTo>
                <a:cubicBezTo>
                  <a:pt x="7158079" y="2009385"/>
                  <a:pt x="7159036" y="2014442"/>
                  <a:pt x="7159036" y="2019709"/>
                </a:cubicBezTo>
                <a:cubicBezTo>
                  <a:pt x="7159036" y="2041613"/>
                  <a:pt x="7143237" y="2059806"/>
                  <a:pt x="7122410" y="2063577"/>
                </a:cubicBezTo>
                <a:lnTo>
                  <a:pt x="7122410" y="2162564"/>
                </a:lnTo>
                <a:cubicBezTo>
                  <a:pt x="7192910" y="2116661"/>
                  <a:pt x="7237616" y="2039249"/>
                  <a:pt x="7242134" y="1955224"/>
                </a:cubicBezTo>
                <a:close/>
                <a:moveTo>
                  <a:pt x="6834964" y="1955224"/>
                </a:moveTo>
                <a:lnTo>
                  <a:pt x="6749233" y="2004717"/>
                </a:lnTo>
                <a:cubicBezTo>
                  <a:pt x="6750909" y="2009385"/>
                  <a:pt x="6751866" y="2014442"/>
                  <a:pt x="6751866" y="2019709"/>
                </a:cubicBezTo>
                <a:cubicBezTo>
                  <a:pt x="6751866" y="2041613"/>
                  <a:pt x="6736067" y="2059806"/>
                  <a:pt x="6715240" y="2063577"/>
                </a:cubicBezTo>
                <a:lnTo>
                  <a:pt x="6715240" y="2162564"/>
                </a:lnTo>
                <a:cubicBezTo>
                  <a:pt x="6785740" y="2116661"/>
                  <a:pt x="6830446" y="2039249"/>
                  <a:pt x="6834964" y="1955224"/>
                </a:cubicBezTo>
                <a:close/>
                <a:moveTo>
                  <a:pt x="6427765" y="1955224"/>
                </a:moveTo>
                <a:lnTo>
                  <a:pt x="6342033" y="2004717"/>
                </a:lnTo>
                <a:cubicBezTo>
                  <a:pt x="6343709" y="2009385"/>
                  <a:pt x="6344667" y="2014442"/>
                  <a:pt x="6344667" y="2019709"/>
                </a:cubicBezTo>
                <a:cubicBezTo>
                  <a:pt x="6344667" y="2041613"/>
                  <a:pt x="6328867" y="2059806"/>
                  <a:pt x="6308041" y="2063577"/>
                </a:cubicBezTo>
                <a:lnTo>
                  <a:pt x="6308041" y="2162564"/>
                </a:lnTo>
                <a:cubicBezTo>
                  <a:pt x="6378540" y="2116661"/>
                  <a:pt x="6423246" y="2039249"/>
                  <a:pt x="6427765" y="1955224"/>
                </a:cubicBezTo>
                <a:close/>
                <a:moveTo>
                  <a:pt x="6020595" y="1955224"/>
                </a:moveTo>
                <a:lnTo>
                  <a:pt x="5934863" y="2004717"/>
                </a:lnTo>
                <a:cubicBezTo>
                  <a:pt x="5936539" y="2009385"/>
                  <a:pt x="5937497" y="2014442"/>
                  <a:pt x="5937497" y="2019709"/>
                </a:cubicBezTo>
                <a:cubicBezTo>
                  <a:pt x="5937497" y="2041613"/>
                  <a:pt x="5921697" y="2059806"/>
                  <a:pt x="5900871" y="2063577"/>
                </a:cubicBezTo>
                <a:lnTo>
                  <a:pt x="5900871" y="2162564"/>
                </a:lnTo>
                <a:cubicBezTo>
                  <a:pt x="5971371" y="2116661"/>
                  <a:pt x="6016076" y="2039249"/>
                  <a:pt x="6020595" y="1955224"/>
                </a:cubicBezTo>
                <a:close/>
                <a:moveTo>
                  <a:pt x="5613395" y="1955224"/>
                </a:moveTo>
                <a:lnTo>
                  <a:pt x="5527664" y="2004717"/>
                </a:lnTo>
                <a:cubicBezTo>
                  <a:pt x="5529341" y="2009385"/>
                  <a:pt x="5530297" y="2014442"/>
                  <a:pt x="5530297" y="2019709"/>
                </a:cubicBezTo>
                <a:cubicBezTo>
                  <a:pt x="5530297" y="2041613"/>
                  <a:pt x="5514498" y="2059806"/>
                  <a:pt x="5493670" y="2063577"/>
                </a:cubicBezTo>
                <a:lnTo>
                  <a:pt x="5493670" y="2162564"/>
                </a:lnTo>
                <a:cubicBezTo>
                  <a:pt x="5564171" y="2116661"/>
                  <a:pt x="5608877" y="2039249"/>
                  <a:pt x="5613395" y="1955224"/>
                </a:cubicBezTo>
                <a:close/>
                <a:moveTo>
                  <a:pt x="5206225" y="1955224"/>
                </a:moveTo>
                <a:lnTo>
                  <a:pt x="5120494" y="2004717"/>
                </a:lnTo>
                <a:cubicBezTo>
                  <a:pt x="5122170" y="2009385"/>
                  <a:pt x="5123127" y="2014442"/>
                  <a:pt x="5123127" y="2019709"/>
                </a:cubicBezTo>
                <a:cubicBezTo>
                  <a:pt x="5123127" y="2041613"/>
                  <a:pt x="5107327" y="2059806"/>
                  <a:pt x="5086501" y="2063577"/>
                </a:cubicBezTo>
                <a:lnTo>
                  <a:pt x="5086501" y="2162564"/>
                </a:lnTo>
                <a:cubicBezTo>
                  <a:pt x="5157001" y="2116661"/>
                  <a:pt x="5201706" y="2039249"/>
                  <a:pt x="5206225" y="1955224"/>
                </a:cubicBezTo>
                <a:close/>
                <a:moveTo>
                  <a:pt x="4799025" y="1955224"/>
                </a:moveTo>
                <a:lnTo>
                  <a:pt x="4713294" y="2004717"/>
                </a:lnTo>
                <a:cubicBezTo>
                  <a:pt x="4714970" y="2009385"/>
                  <a:pt x="4715928" y="2014442"/>
                  <a:pt x="4715928" y="2019709"/>
                </a:cubicBezTo>
                <a:cubicBezTo>
                  <a:pt x="4715928" y="2041613"/>
                  <a:pt x="4700128" y="2059806"/>
                  <a:pt x="4679301" y="2063577"/>
                </a:cubicBezTo>
                <a:lnTo>
                  <a:pt x="4679301" y="2162564"/>
                </a:lnTo>
                <a:cubicBezTo>
                  <a:pt x="4749801" y="2116661"/>
                  <a:pt x="4794507" y="2039249"/>
                  <a:pt x="4799025" y="1955224"/>
                </a:cubicBezTo>
                <a:close/>
                <a:moveTo>
                  <a:pt x="4391855" y="1955224"/>
                </a:moveTo>
                <a:lnTo>
                  <a:pt x="4306124" y="2004717"/>
                </a:lnTo>
                <a:cubicBezTo>
                  <a:pt x="4307801" y="2009385"/>
                  <a:pt x="4308757" y="2014442"/>
                  <a:pt x="4308757" y="2019709"/>
                </a:cubicBezTo>
                <a:cubicBezTo>
                  <a:pt x="4308757" y="2041613"/>
                  <a:pt x="4292958" y="2059806"/>
                  <a:pt x="4272131" y="2063577"/>
                </a:cubicBezTo>
                <a:lnTo>
                  <a:pt x="4272131" y="2162564"/>
                </a:lnTo>
                <a:cubicBezTo>
                  <a:pt x="4342631" y="2116661"/>
                  <a:pt x="4387337" y="2039249"/>
                  <a:pt x="4391855" y="1955224"/>
                </a:cubicBezTo>
                <a:close/>
                <a:moveTo>
                  <a:pt x="3984685" y="1955224"/>
                </a:moveTo>
                <a:lnTo>
                  <a:pt x="3898954" y="2004717"/>
                </a:lnTo>
                <a:cubicBezTo>
                  <a:pt x="3900630" y="2009385"/>
                  <a:pt x="3901588" y="2014442"/>
                  <a:pt x="3901588" y="2019709"/>
                </a:cubicBezTo>
                <a:cubicBezTo>
                  <a:pt x="3901588" y="2041613"/>
                  <a:pt x="3885788" y="2059806"/>
                  <a:pt x="3864961" y="2063577"/>
                </a:cubicBezTo>
                <a:lnTo>
                  <a:pt x="3864961" y="2162564"/>
                </a:lnTo>
                <a:cubicBezTo>
                  <a:pt x="3935461" y="2116661"/>
                  <a:pt x="3980167" y="2039249"/>
                  <a:pt x="3984685" y="1955224"/>
                </a:cubicBezTo>
                <a:close/>
                <a:moveTo>
                  <a:pt x="3577485" y="1955224"/>
                </a:moveTo>
                <a:lnTo>
                  <a:pt x="3491754" y="2004717"/>
                </a:lnTo>
                <a:cubicBezTo>
                  <a:pt x="3493430" y="2009385"/>
                  <a:pt x="3494388" y="2014442"/>
                  <a:pt x="3494388" y="2019709"/>
                </a:cubicBezTo>
                <a:cubicBezTo>
                  <a:pt x="3494388" y="2041613"/>
                  <a:pt x="3478588" y="2059806"/>
                  <a:pt x="3457761" y="2063577"/>
                </a:cubicBezTo>
                <a:lnTo>
                  <a:pt x="3457761" y="2162564"/>
                </a:lnTo>
                <a:cubicBezTo>
                  <a:pt x="3528261" y="2116661"/>
                  <a:pt x="3572967" y="2039249"/>
                  <a:pt x="3577485" y="1955224"/>
                </a:cubicBezTo>
                <a:close/>
                <a:moveTo>
                  <a:pt x="3170316" y="1955224"/>
                </a:moveTo>
                <a:lnTo>
                  <a:pt x="3084585" y="2004717"/>
                </a:lnTo>
                <a:cubicBezTo>
                  <a:pt x="3086260" y="2009385"/>
                  <a:pt x="3087218" y="2014442"/>
                  <a:pt x="3087218" y="2019709"/>
                </a:cubicBezTo>
                <a:cubicBezTo>
                  <a:pt x="3087218" y="2041613"/>
                  <a:pt x="3071418" y="2059806"/>
                  <a:pt x="3050591" y="2063577"/>
                </a:cubicBezTo>
                <a:lnTo>
                  <a:pt x="3050591" y="2162564"/>
                </a:lnTo>
                <a:cubicBezTo>
                  <a:pt x="3121091" y="2116661"/>
                  <a:pt x="3165797" y="2039249"/>
                  <a:pt x="3170316" y="1955224"/>
                </a:cubicBezTo>
                <a:close/>
                <a:moveTo>
                  <a:pt x="2763116" y="1955224"/>
                </a:moveTo>
                <a:lnTo>
                  <a:pt x="2677385" y="2004717"/>
                </a:lnTo>
                <a:cubicBezTo>
                  <a:pt x="2679060" y="2009385"/>
                  <a:pt x="2680018" y="2014442"/>
                  <a:pt x="2680018" y="2019709"/>
                </a:cubicBezTo>
                <a:cubicBezTo>
                  <a:pt x="2680018" y="2041613"/>
                  <a:pt x="2664218" y="2059806"/>
                  <a:pt x="2643392" y="2063577"/>
                </a:cubicBezTo>
                <a:lnTo>
                  <a:pt x="2643392" y="2162564"/>
                </a:lnTo>
                <a:cubicBezTo>
                  <a:pt x="2713891" y="2116661"/>
                  <a:pt x="2758597" y="2039249"/>
                  <a:pt x="2763116" y="1955224"/>
                </a:cubicBezTo>
                <a:close/>
                <a:moveTo>
                  <a:pt x="2355946" y="1955224"/>
                </a:moveTo>
                <a:lnTo>
                  <a:pt x="2270215" y="2004717"/>
                </a:lnTo>
                <a:cubicBezTo>
                  <a:pt x="2271891" y="2009385"/>
                  <a:pt x="2272848" y="2014442"/>
                  <a:pt x="2272848" y="2019709"/>
                </a:cubicBezTo>
                <a:cubicBezTo>
                  <a:pt x="2272848" y="2041613"/>
                  <a:pt x="2257049" y="2059806"/>
                  <a:pt x="2236222" y="2063577"/>
                </a:cubicBezTo>
                <a:lnTo>
                  <a:pt x="2236222" y="2162564"/>
                </a:lnTo>
                <a:cubicBezTo>
                  <a:pt x="2306722" y="2116661"/>
                  <a:pt x="2351427" y="2039249"/>
                  <a:pt x="2355946" y="1955224"/>
                </a:cubicBezTo>
                <a:close/>
                <a:moveTo>
                  <a:pt x="1948746" y="1955224"/>
                </a:moveTo>
                <a:lnTo>
                  <a:pt x="1863015" y="2004717"/>
                </a:lnTo>
                <a:cubicBezTo>
                  <a:pt x="1864691" y="2009385"/>
                  <a:pt x="1865648" y="2014442"/>
                  <a:pt x="1865648" y="2019709"/>
                </a:cubicBezTo>
                <a:cubicBezTo>
                  <a:pt x="1865648" y="2041613"/>
                  <a:pt x="1849849" y="2059806"/>
                  <a:pt x="1829022" y="2063577"/>
                </a:cubicBezTo>
                <a:lnTo>
                  <a:pt x="1829022" y="2162564"/>
                </a:lnTo>
                <a:cubicBezTo>
                  <a:pt x="1899522" y="2116661"/>
                  <a:pt x="1944228" y="2039249"/>
                  <a:pt x="1948746" y="1955224"/>
                </a:cubicBezTo>
                <a:close/>
                <a:moveTo>
                  <a:pt x="1541576" y="1955224"/>
                </a:moveTo>
                <a:lnTo>
                  <a:pt x="1455845" y="2004717"/>
                </a:lnTo>
                <a:cubicBezTo>
                  <a:pt x="1457521" y="2009385"/>
                  <a:pt x="1458478" y="2014442"/>
                  <a:pt x="1458478" y="2019709"/>
                </a:cubicBezTo>
                <a:cubicBezTo>
                  <a:pt x="1458478" y="2041613"/>
                  <a:pt x="1442679" y="2059806"/>
                  <a:pt x="1421852" y="2063577"/>
                </a:cubicBezTo>
                <a:lnTo>
                  <a:pt x="1421852" y="2162564"/>
                </a:lnTo>
                <a:cubicBezTo>
                  <a:pt x="1492352" y="2116661"/>
                  <a:pt x="1537058" y="2039249"/>
                  <a:pt x="1541576" y="1955224"/>
                </a:cubicBezTo>
                <a:close/>
                <a:moveTo>
                  <a:pt x="1134376" y="1955224"/>
                </a:moveTo>
                <a:lnTo>
                  <a:pt x="1048645" y="2004717"/>
                </a:lnTo>
                <a:cubicBezTo>
                  <a:pt x="1050321" y="2009385"/>
                  <a:pt x="1051279" y="2014442"/>
                  <a:pt x="1051279" y="2019709"/>
                </a:cubicBezTo>
                <a:cubicBezTo>
                  <a:pt x="1051279" y="2041613"/>
                  <a:pt x="1035479" y="2059806"/>
                  <a:pt x="1014652" y="2063577"/>
                </a:cubicBezTo>
                <a:lnTo>
                  <a:pt x="1014652" y="2162564"/>
                </a:lnTo>
                <a:cubicBezTo>
                  <a:pt x="1085152" y="2116661"/>
                  <a:pt x="1129858" y="2039249"/>
                  <a:pt x="1134376" y="1955224"/>
                </a:cubicBezTo>
                <a:close/>
                <a:moveTo>
                  <a:pt x="727206" y="1955224"/>
                </a:moveTo>
                <a:lnTo>
                  <a:pt x="641475" y="2004717"/>
                </a:lnTo>
                <a:cubicBezTo>
                  <a:pt x="643151" y="2009385"/>
                  <a:pt x="644109" y="2014442"/>
                  <a:pt x="644109" y="2019709"/>
                </a:cubicBezTo>
                <a:cubicBezTo>
                  <a:pt x="644109" y="2041613"/>
                  <a:pt x="628309" y="2059806"/>
                  <a:pt x="607482" y="2063577"/>
                </a:cubicBezTo>
                <a:lnTo>
                  <a:pt x="607482" y="2162564"/>
                </a:lnTo>
                <a:cubicBezTo>
                  <a:pt x="677982" y="2116661"/>
                  <a:pt x="722688" y="2039249"/>
                  <a:pt x="727206" y="1955224"/>
                </a:cubicBezTo>
                <a:close/>
                <a:moveTo>
                  <a:pt x="320037" y="1955224"/>
                </a:moveTo>
                <a:lnTo>
                  <a:pt x="234306" y="2004717"/>
                </a:lnTo>
                <a:cubicBezTo>
                  <a:pt x="235981" y="2009385"/>
                  <a:pt x="236939" y="2014442"/>
                  <a:pt x="236939" y="2019709"/>
                </a:cubicBezTo>
                <a:cubicBezTo>
                  <a:pt x="236939" y="2041613"/>
                  <a:pt x="221139" y="2059806"/>
                  <a:pt x="200312" y="2063577"/>
                </a:cubicBezTo>
                <a:lnTo>
                  <a:pt x="200312" y="2162564"/>
                </a:lnTo>
                <a:cubicBezTo>
                  <a:pt x="270812" y="2116661"/>
                  <a:pt x="315518" y="2039249"/>
                  <a:pt x="320037" y="1955224"/>
                </a:cubicBezTo>
                <a:close/>
                <a:moveTo>
                  <a:pt x="10906782" y="1955194"/>
                </a:moveTo>
                <a:lnTo>
                  <a:pt x="10821052" y="2004687"/>
                </a:lnTo>
                <a:cubicBezTo>
                  <a:pt x="10822728" y="2009355"/>
                  <a:pt x="10823685" y="2014412"/>
                  <a:pt x="10823685" y="2019679"/>
                </a:cubicBezTo>
                <a:cubicBezTo>
                  <a:pt x="10823685" y="2041583"/>
                  <a:pt x="10807885" y="2059776"/>
                  <a:pt x="10787058" y="2063547"/>
                </a:cubicBezTo>
                <a:lnTo>
                  <a:pt x="10787058" y="2162534"/>
                </a:lnTo>
                <a:cubicBezTo>
                  <a:pt x="10857558" y="2116631"/>
                  <a:pt x="10902264" y="2039219"/>
                  <a:pt x="10906782" y="1955194"/>
                </a:cubicBezTo>
                <a:close/>
                <a:moveTo>
                  <a:pt x="10651355" y="1955194"/>
                </a:moveTo>
                <a:cubicBezTo>
                  <a:pt x="10655874" y="2039189"/>
                  <a:pt x="10700579" y="2116601"/>
                  <a:pt x="10771079" y="2162534"/>
                </a:cubicBezTo>
                <a:lnTo>
                  <a:pt x="10771079" y="2063547"/>
                </a:lnTo>
                <a:cubicBezTo>
                  <a:pt x="10750252" y="2059776"/>
                  <a:pt x="10734453" y="2041583"/>
                  <a:pt x="10734453" y="2019679"/>
                </a:cubicBezTo>
                <a:cubicBezTo>
                  <a:pt x="10734453" y="2014412"/>
                  <a:pt x="10735410" y="2009385"/>
                  <a:pt x="10737086" y="2004687"/>
                </a:cubicBezTo>
                <a:close/>
                <a:moveTo>
                  <a:pt x="10244185" y="1955194"/>
                </a:moveTo>
                <a:cubicBezTo>
                  <a:pt x="10248704" y="2039189"/>
                  <a:pt x="10293409" y="2116601"/>
                  <a:pt x="10363909" y="2162534"/>
                </a:cubicBezTo>
                <a:lnTo>
                  <a:pt x="10363909" y="2063547"/>
                </a:lnTo>
                <a:cubicBezTo>
                  <a:pt x="10343083" y="2059776"/>
                  <a:pt x="10327283" y="2041583"/>
                  <a:pt x="10327283" y="2019679"/>
                </a:cubicBezTo>
                <a:cubicBezTo>
                  <a:pt x="10327283" y="2014412"/>
                  <a:pt x="10328241" y="2009385"/>
                  <a:pt x="10329916" y="2004687"/>
                </a:cubicBezTo>
                <a:close/>
                <a:moveTo>
                  <a:pt x="9836985" y="1955194"/>
                </a:moveTo>
                <a:cubicBezTo>
                  <a:pt x="9841504" y="2039189"/>
                  <a:pt x="9886209" y="2116601"/>
                  <a:pt x="9956709" y="2162534"/>
                </a:cubicBezTo>
                <a:lnTo>
                  <a:pt x="9956709" y="2063547"/>
                </a:lnTo>
                <a:cubicBezTo>
                  <a:pt x="9935883" y="2059776"/>
                  <a:pt x="9920083" y="2041583"/>
                  <a:pt x="9920083" y="2019679"/>
                </a:cubicBezTo>
                <a:cubicBezTo>
                  <a:pt x="9920083" y="2014412"/>
                  <a:pt x="9921041" y="2009385"/>
                  <a:pt x="9922717" y="2004687"/>
                </a:cubicBezTo>
                <a:close/>
                <a:moveTo>
                  <a:pt x="9429816" y="1955194"/>
                </a:moveTo>
                <a:cubicBezTo>
                  <a:pt x="9434334" y="2039189"/>
                  <a:pt x="9479040" y="2116601"/>
                  <a:pt x="9549540" y="2162534"/>
                </a:cubicBezTo>
                <a:lnTo>
                  <a:pt x="9549540" y="2063547"/>
                </a:lnTo>
                <a:cubicBezTo>
                  <a:pt x="9528713" y="2059776"/>
                  <a:pt x="9512913" y="2041583"/>
                  <a:pt x="9512913" y="2019679"/>
                </a:cubicBezTo>
                <a:cubicBezTo>
                  <a:pt x="9512913" y="2014412"/>
                  <a:pt x="9513871" y="2009385"/>
                  <a:pt x="9515546" y="2004687"/>
                </a:cubicBezTo>
                <a:close/>
                <a:moveTo>
                  <a:pt x="9022616" y="1955194"/>
                </a:moveTo>
                <a:cubicBezTo>
                  <a:pt x="9027134" y="2039189"/>
                  <a:pt x="9071840" y="2116601"/>
                  <a:pt x="9142340" y="2162534"/>
                </a:cubicBezTo>
                <a:lnTo>
                  <a:pt x="9142340" y="2063547"/>
                </a:lnTo>
                <a:cubicBezTo>
                  <a:pt x="9121513" y="2059776"/>
                  <a:pt x="9105713" y="2041583"/>
                  <a:pt x="9105713" y="2019679"/>
                </a:cubicBezTo>
                <a:cubicBezTo>
                  <a:pt x="9105713" y="2014412"/>
                  <a:pt x="9106671" y="2009385"/>
                  <a:pt x="9108346" y="2004687"/>
                </a:cubicBezTo>
                <a:close/>
                <a:moveTo>
                  <a:pt x="8615446" y="1955194"/>
                </a:moveTo>
                <a:cubicBezTo>
                  <a:pt x="8619964" y="2039189"/>
                  <a:pt x="8664670" y="2116601"/>
                  <a:pt x="8735170" y="2162534"/>
                </a:cubicBezTo>
                <a:lnTo>
                  <a:pt x="8735170" y="2063547"/>
                </a:lnTo>
                <a:cubicBezTo>
                  <a:pt x="8714343" y="2059776"/>
                  <a:pt x="8698543" y="2041583"/>
                  <a:pt x="8698543" y="2019679"/>
                </a:cubicBezTo>
                <a:cubicBezTo>
                  <a:pt x="8698543" y="2014412"/>
                  <a:pt x="8699501" y="2009385"/>
                  <a:pt x="8701177" y="2004687"/>
                </a:cubicBezTo>
                <a:close/>
                <a:moveTo>
                  <a:pt x="8208246" y="1955194"/>
                </a:moveTo>
                <a:cubicBezTo>
                  <a:pt x="8212764" y="2039189"/>
                  <a:pt x="8257470" y="2116601"/>
                  <a:pt x="8327970" y="2162534"/>
                </a:cubicBezTo>
                <a:lnTo>
                  <a:pt x="8327970" y="2063547"/>
                </a:lnTo>
                <a:cubicBezTo>
                  <a:pt x="8307143" y="2059776"/>
                  <a:pt x="8291343" y="2041583"/>
                  <a:pt x="8291343" y="2019679"/>
                </a:cubicBezTo>
                <a:cubicBezTo>
                  <a:pt x="8291343" y="2014412"/>
                  <a:pt x="8292301" y="2009385"/>
                  <a:pt x="8293977" y="2004687"/>
                </a:cubicBezTo>
                <a:close/>
                <a:moveTo>
                  <a:pt x="7801076" y="1955194"/>
                </a:moveTo>
                <a:cubicBezTo>
                  <a:pt x="7805595" y="2039189"/>
                  <a:pt x="7850301" y="2116601"/>
                  <a:pt x="7920801" y="2162534"/>
                </a:cubicBezTo>
                <a:lnTo>
                  <a:pt x="7920801" y="2063547"/>
                </a:lnTo>
                <a:cubicBezTo>
                  <a:pt x="7899974" y="2059776"/>
                  <a:pt x="7884174" y="2041583"/>
                  <a:pt x="7884174" y="2019679"/>
                </a:cubicBezTo>
                <a:cubicBezTo>
                  <a:pt x="7884174" y="2014412"/>
                  <a:pt x="7885131" y="2009385"/>
                  <a:pt x="7886807" y="2004687"/>
                </a:cubicBezTo>
                <a:close/>
                <a:moveTo>
                  <a:pt x="7393906" y="1955194"/>
                </a:moveTo>
                <a:cubicBezTo>
                  <a:pt x="7398425" y="2039189"/>
                  <a:pt x="7443131" y="2116601"/>
                  <a:pt x="7513631" y="2162534"/>
                </a:cubicBezTo>
                <a:lnTo>
                  <a:pt x="7513631" y="2063547"/>
                </a:lnTo>
                <a:cubicBezTo>
                  <a:pt x="7492804" y="2059776"/>
                  <a:pt x="7477004" y="2041583"/>
                  <a:pt x="7477004" y="2019679"/>
                </a:cubicBezTo>
                <a:cubicBezTo>
                  <a:pt x="7477004" y="2014412"/>
                  <a:pt x="7477962" y="2009385"/>
                  <a:pt x="7479637" y="2004687"/>
                </a:cubicBezTo>
                <a:close/>
                <a:moveTo>
                  <a:pt x="6986706" y="1955194"/>
                </a:moveTo>
                <a:cubicBezTo>
                  <a:pt x="6991225" y="2039189"/>
                  <a:pt x="7035931" y="2116601"/>
                  <a:pt x="7106431" y="2162534"/>
                </a:cubicBezTo>
                <a:lnTo>
                  <a:pt x="7106431" y="2063547"/>
                </a:lnTo>
                <a:cubicBezTo>
                  <a:pt x="7085604" y="2059776"/>
                  <a:pt x="7069804" y="2041583"/>
                  <a:pt x="7069804" y="2019679"/>
                </a:cubicBezTo>
                <a:cubicBezTo>
                  <a:pt x="7069804" y="2014412"/>
                  <a:pt x="7070762" y="2009385"/>
                  <a:pt x="7072438" y="2004687"/>
                </a:cubicBezTo>
                <a:close/>
                <a:moveTo>
                  <a:pt x="6579537" y="1955194"/>
                </a:moveTo>
                <a:cubicBezTo>
                  <a:pt x="6584056" y="2039189"/>
                  <a:pt x="6628761" y="2116601"/>
                  <a:pt x="6699261" y="2162534"/>
                </a:cubicBezTo>
                <a:lnTo>
                  <a:pt x="6699261" y="2063547"/>
                </a:lnTo>
                <a:cubicBezTo>
                  <a:pt x="6678434" y="2059776"/>
                  <a:pt x="6662635" y="2041583"/>
                  <a:pt x="6662635" y="2019679"/>
                </a:cubicBezTo>
                <a:cubicBezTo>
                  <a:pt x="6662635" y="2014412"/>
                  <a:pt x="6663592" y="2009385"/>
                  <a:pt x="6665268" y="2004687"/>
                </a:cubicBezTo>
                <a:close/>
                <a:moveTo>
                  <a:pt x="6172337" y="1955194"/>
                </a:moveTo>
                <a:cubicBezTo>
                  <a:pt x="6176855" y="2039189"/>
                  <a:pt x="6221561" y="2116601"/>
                  <a:pt x="6292061" y="2162534"/>
                </a:cubicBezTo>
                <a:lnTo>
                  <a:pt x="6292061" y="2063547"/>
                </a:lnTo>
                <a:cubicBezTo>
                  <a:pt x="6271234" y="2059776"/>
                  <a:pt x="6255435" y="2041583"/>
                  <a:pt x="6255435" y="2019679"/>
                </a:cubicBezTo>
                <a:cubicBezTo>
                  <a:pt x="6255435" y="2014412"/>
                  <a:pt x="6256393" y="2009385"/>
                  <a:pt x="6258068" y="2004687"/>
                </a:cubicBezTo>
                <a:close/>
                <a:moveTo>
                  <a:pt x="5765168" y="1955194"/>
                </a:moveTo>
                <a:cubicBezTo>
                  <a:pt x="5769685" y="2039189"/>
                  <a:pt x="5814391" y="2116601"/>
                  <a:pt x="5884892" y="2162534"/>
                </a:cubicBezTo>
                <a:lnTo>
                  <a:pt x="5884892" y="2063547"/>
                </a:lnTo>
                <a:cubicBezTo>
                  <a:pt x="5864064" y="2059776"/>
                  <a:pt x="5848265" y="2041583"/>
                  <a:pt x="5848265" y="2019679"/>
                </a:cubicBezTo>
                <a:cubicBezTo>
                  <a:pt x="5848265" y="2014412"/>
                  <a:pt x="5849222" y="2009385"/>
                  <a:pt x="5850898" y="2004687"/>
                </a:cubicBezTo>
                <a:close/>
                <a:moveTo>
                  <a:pt x="5357967" y="1955194"/>
                </a:moveTo>
                <a:cubicBezTo>
                  <a:pt x="5362487" y="2039189"/>
                  <a:pt x="5407192" y="2116601"/>
                  <a:pt x="5477691" y="2162534"/>
                </a:cubicBezTo>
                <a:lnTo>
                  <a:pt x="5477691" y="2063547"/>
                </a:lnTo>
                <a:cubicBezTo>
                  <a:pt x="5456865" y="2059776"/>
                  <a:pt x="5441066" y="2041583"/>
                  <a:pt x="5441066" y="2019679"/>
                </a:cubicBezTo>
                <a:cubicBezTo>
                  <a:pt x="5441066" y="2014412"/>
                  <a:pt x="5442023" y="2009385"/>
                  <a:pt x="5443698" y="2004687"/>
                </a:cubicBezTo>
                <a:close/>
                <a:moveTo>
                  <a:pt x="4950798" y="1955194"/>
                </a:moveTo>
                <a:cubicBezTo>
                  <a:pt x="4955316" y="2039189"/>
                  <a:pt x="5000022" y="2116601"/>
                  <a:pt x="5070522" y="2162534"/>
                </a:cubicBezTo>
                <a:lnTo>
                  <a:pt x="5070522" y="2063547"/>
                </a:lnTo>
                <a:cubicBezTo>
                  <a:pt x="5049696" y="2059776"/>
                  <a:pt x="5033895" y="2041583"/>
                  <a:pt x="5033895" y="2019679"/>
                </a:cubicBezTo>
                <a:cubicBezTo>
                  <a:pt x="5033895" y="2014412"/>
                  <a:pt x="5034853" y="2009385"/>
                  <a:pt x="5036528" y="2004687"/>
                </a:cubicBezTo>
                <a:close/>
                <a:moveTo>
                  <a:pt x="4543597" y="1955194"/>
                </a:moveTo>
                <a:cubicBezTo>
                  <a:pt x="4548116" y="2039189"/>
                  <a:pt x="4592823" y="2116601"/>
                  <a:pt x="4663323" y="2162534"/>
                </a:cubicBezTo>
                <a:lnTo>
                  <a:pt x="4663323" y="2063547"/>
                </a:lnTo>
                <a:cubicBezTo>
                  <a:pt x="4642495" y="2059776"/>
                  <a:pt x="4626695" y="2041583"/>
                  <a:pt x="4626695" y="2019679"/>
                </a:cubicBezTo>
                <a:cubicBezTo>
                  <a:pt x="4626695" y="2014412"/>
                  <a:pt x="4627653" y="2009385"/>
                  <a:pt x="4629329" y="2004687"/>
                </a:cubicBezTo>
                <a:close/>
                <a:moveTo>
                  <a:pt x="4136428" y="1955194"/>
                </a:moveTo>
                <a:cubicBezTo>
                  <a:pt x="4140946" y="2039189"/>
                  <a:pt x="4185652" y="2116601"/>
                  <a:pt x="4256152" y="2162534"/>
                </a:cubicBezTo>
                <a:lnTo>
                  <a:pt x="4256152" y="2063547"/>
                </a:lnTo>
                <a:cubicBezTo>
                  <a:pt x="4235325" y="2059776"/>
                  <a:pt x="4219526" y="2041583"/>
                  <a:pt x="4219526" y="2019679"/>
                </a:cubicBezTo>
                <a:cubicBezTo>
                  <a:pt x="4219526" y="2014412"/>
                  <a:pt x="4220483" y="2009385"/>
                  <a:pt x="4222160" y="2004687"/>
                </a:cubicBezTo>
                <a:close/>
                <a:moveTo>
                  <a:pt x="3729258" y="1955194"/>
                </a:moveTo>
                <a:cubicBezTo>
                  <a:pt x="3733776" y="2039189"/>
                  <a:pt x="3778482" y="2116601"/>
                  <a:pt x="3848982" y="2162534"/>
                </a:cubicBezTo>
                <a:lnTo>
                  <a:pt x="3848982" y="2063547"/>
                </a:lnTo>
                <a:cubicBezTo>
                  <a:pt x="3828155" y="2059776"/>
                  <a:pt x="3812355" y="2041583"/>
                  <a:pt x="3812355" y="2019679"/>
                </a:cubicBezTo>
                <a:cubicBezTo>
                  <a:pt x="3812355" y="2014412"/>
                  <a:pt x="3813313" y="2009385"/>
                  <a:pt x="3814989" y="2004687"/>
                </a:cubicBezTo>
                <a:close/>
                <a:moveTo>
                  <a:pt x="3322058" y="1955194"/>
                </a:moveTo>
                <a:cubicBezTo>
                  <a:pt x="3326576" y="2039189"/>
                  <a:pt x="3371282" y="2116601"/>
                  <a:pt x="3441782" y="2162534"/>
                </a:cubicBezTo>
                <a:lnTo>
                  <a:pt x="3441782" y="2063547"/>
                </a:lnTo>
                <a:cubicBezTo>
                  <a:pt x="3420955" y="2059776"/>
                  <a:pt x="3405156" y="2041583"/>
                  <a:pt x="3405156" y="2019679"/>
                </a:cubicBezTo>
                <a:cubicBezTo>
                  <a:pt x="3405156" y="2014412"/>
                  <a:pt x="3406113" y="2009385"/>
                  <a:pt x="3407789" y="2004687"/>
                </a:cubicBezTo>
                <a:close/>
                <a:moveTo>
                  <a:pt x="2914888" y="1955194"/>
                </a:moveTo>
                <a:cubicBezTo>
                  <a:pt x="2919407" y="2039189"/>
                  <a:pt x="2964112" y="2116601"/>
                  <a:pt x="3034612" y="2162534"/>
                </a:cubicBezTo>
                <a:lnTo>
                  <a:pt x="3034612" y="2063547"/>
                </a:lnTo>
                <a:cubicBezTo>
                  <a:pt x="3013785" y="2059776"/>
                  <a:pt x="2997986" y="2041583"/>
                  <a:pt x="2997986" y="2019679"/>
                </a:cubicBezTo>
                <a:cubicBezTo>
                  <a:pt x="2997986" y="2014412"/>
                  <a:pt x="2998943" y="2009385"/>
                  <a:pt x="3000619" y="2004687"/>
                </a:cubicBezTo>
                <a:close/>
                <a:moveTo>
                  <a:pt x="2507688" y="1955194"/>
                </a:moveTo>
                <a:cubicBezTo>
                  <a:pt x="2512207" y="2039189"/>
                  <a:pt x="2556912" y="2116601"/>
                  <a:pt x="2627412" y="2162534"/>
                </a:cubicBezTo>
                <a:lnTo>
                  <a:pt x="2627412" y="2063547"/>
                </a:lnTo>
                <a:cubicBezTo>
                  <a:pt x="2606586" y="2059776"/>
                  <a:pt x="2590786" y="2041583"/>
                  <a:pt x="2590786" y="2019679"/>
                </a:cubicBezTo>
                <a:cubicBezTo>
                  <a:pt x="2590786" y="2014412"/>
                  <a:pt x="2591743" y="2009385"/>
                  <a:pt x="2593419" y="2004687"/>
                </a:cubicBezTo>
                <a:close/>
                <a:moveTo>
                  <a:pt x="2100518" y="1955194"/>
                </a:moveTo>
                <a:cubicBezTo>
                  <a:pt x="2105037" y="2039189"/>
                  <a:pt x="2149743" y="2116601"/>
                  <a:pt x="2220243" y="2162534"/>
                </a:cubicBezTo>
                <a:lnTo>
                  <a:pt x="2220243" y="2063547"/>
                </a:lnTo>
                <a:cubicBezTo>
                  <a:pt x="2199416" y="2059776"/>
                  <a:pt x="2183616" y="2041583"/>
                  <a:pt x="2183616" y="2019679"/>
                </a:cubicBezTo>
                <a:cubicBezTo>
                  <a:pt x="2183616" y="2014412"/>
                  <a:pt x="2184574" y="2009385"/>
                  <a:pt x="2186249" y="2004687"/>
                </a:cubicBezTo>
                <a:close/>
                <a:moveTo>
                  <a:pt x="1693318" y="1955194"/>
                </a:moveTo>
                <a:cubicBezTo>
                  <a:pt x="1697837" y="2039189"/>
                  <a:pt x="1742543" y="2116601"/>
                  <a:pt x="1813043" y="2162534"/>
                </a:cubicBezTo>
                <a:lnTo>
                  <a:pt x="1813043" y="2063547"/>
                </a:lnTo>
                <a:cubicBezTo>
                  <a:pt x="1792216" y="2059776"/>
                  <a:pt x="1776416" y="2041583"/>
                  <a:pt x="1776416" y="2019679"/>
                </a:cubicBezTo>
                <a:cubicBezTo>
                  <a:pt x="1776416" y="2014412"/>
                  <a:pt x="1777374" y="2009385"/>
                  <a:pt x="1779050" y="2004687"/>
                </a:cubicBezTo>
                <a:close/>
                <a:moveTo>
                  <a:pt x="1286149" y="1955194"/>
                </a:moveTo>
                <a:cubicBezTo>
                  <a:pt x="1290667" y="2039189"/>
                  <a:pt x="1335373" y="2116601"/>
                  <a:pt x="1405873" y="2162534"/>
                </a:cubicBezTo>
                <a:lnTo>
                  <a:pt x="1405873" y="2063547"/>
                </a:lnTo>
                <a:cubicBezTo>
                  <a:pt x="1385046" y="2059776"/>
                  <a:pt x="1369246" y="2041583"/>
                  <a:pt x="1369246" y="2019679"/>
                </a:cubicBezTo>
                <a:cubicBezTo>
                  <a:pt x="1369246" y="2014412"/>
                  <a:pt x="1370204" y="2009385"/>
                  <a:pt x="1371880" y="2004687"/>
                </a:cubicBezTo>
                <a:close/>
                <a:moveTo>
                  <a:pt x="878949" y="1955194"/>
                </a:moveTo>
                <a:cubicBezTo>
                  <a:pt x="883467" y="2039189"/>
                  <a:pt x="928173" y="2116601"/>
                  <a:pt x="998673" y="2162534"/>
                </a:cubicBezTo>
                <a:lnTo>
                  <a:pt x="998673" y="2063547"/>
                </a:lnTo>
                <a:cubicBezTo>
                  <a:pt x="977846" y="2059776"/>
                  <a:pt x="962047" y="2041583"/>
                  <a:pt x="962047" y="2019679"/>
                </a:cubicBezTo>
                <a:cubicBezTo>
                  <a:pt x="962047" y="2014412"/>
                  <a:pt x="963004" y="2009385"/>
                  <a:pt x="964680" y="2004687"/>
                </a:cubicBezTo>
                <a:close/>
                <a:moveTo>
                  <a:pt x="471779" y="1955194"/>
                </a:moveTo>
                <a:cubicBezTo>
                  <a:pt x="476297" y="2039189"/>
                  <a:pt x="521003" y="2116601"/>
                  <a:pt x="591503" y="2162534"/>
                </a:cubicBezTo>
                <a:lnTo>
                  <a:pt x="591503" y="2063547"/>
                </a:lnTo>
                <a:cubicBezTo>
                  <a:pt x="570676" y="2059776"/>
                  <a:pt x="554877" y="2041583"/>
                  <a:pt x="554877" y="2019679"/>
                </a:cubicBezTo>
                <a:cubicBezTo>
                  <a:pt x="554877" y="2014412"/>
                  <a:pt x="555834" y="2009385"/>
                  <a:pt x="557510" y="2004687"/>
                </a:cubicBezTo>
                <a:close/>
                <a:moveTo>
                  <a:pt x="64609" y="1955194"/>
                </a:moveTo>
                <a:cubicBezTo>
                  <a:pt x="69127" y="2039189"/>
                  <a:pt x="113833" y="2116601"/>
                  <a:pt x="184333" y="2162534"/>
                </a:cubicBezTo>
                <a:lnTo>
                  <a:pt x="184333" y="2063547"/>
                </a:lnTo>
                <a:cubicBezTo>
                  <a:pt x="163506" y="2059776"/>
                  <a:pt x="147707" y="2041583"/>
                  <a:pt x="147707" y="2019679"/>
                </a:cubicBezTo>
                <a:cubicBezTo>
                  <a:pt x="147707" y="2014412"/>
                  <a:pt x="148664" y="2009385"/>
                  <a:pt x="150340" y="2004687"/>
                </a:cubicBezTo>
                <a:close/>
                <a:moveTo>
                  <a:pt x="11838543" y="1935444"/>
                </a:moveTo>
                <a:cubicBezTo>
                  <a:pt x="11830522" y="1945738"/>
                  <a:pt x="11818763" y="1952979"/>
                  <a:pt x="11805297" y="1955104"/>
                </a:cubicBezTo>
                <a:lnTo>
                  <a:pt x="11805297" y="2092543"/>
                </a:lnTo>
                <a:cubicBezTo>
                  <a:pt x="11821067" y="2095475"/>
                  <a:pt x="11833904" y="2106727"/>
                  <a:pt x="11839111" y="2121598"/>
                </a:cubicBezTo>
                <a:cubicBezTo>
                  <a:pt x="11839380" y="2122377"/>
                  <a:pt x="11839649" y="2123185"/>
                  <a:pt x="11839889" y="2123992"/>
                </a:cubicBezTo>
                <a:cubicBezTo>
                  <a:pt x="11841175" y="2128152"/>
                  <a:pt x="11841894" y="2132550"/>
                  <a:pt x="11841894" y="2137129"/>
                </a:cubicBezTo>
                <a:cubicBezTo>
                  <a:pt x="11841894" y="2142186"/>
                  <a:pt x="11840996" y="2147004"/>
                  <a:pt x="11839440" y="2151552"/>
                </a:cubicBezTo>
                <a:lnTo>
                  <a:pt x="11959373" y="2220795"/>
                </a:lnTo>
                <a:cubicBezTo>
                  <a:pt x="11967483" y="2210711"/>
                  <a:pt x="11979243" y="2203679"/>
                  <a:pt x="11992619" y="2201674"/>
                </a:cubicBezTo>
                <a:lnTo>
                  <a:pt x="11992619" y="2181535"/>
                </a:lnTo>
                <a:cubicBezTo>
                  <a:pt x="11909880" y="2131922"/>
                  <a:pt x="11858172" y="2042331"/>
                  <a:pt x="11856557" y="1945857"/>
                </a:cubicBezTo>
                <a:close/>
                <a:moveTo>
                  <a:pt x="11024172" y="1935444"/>
                </a:moveTo>
                <a:cubicBezTo>
                  <a:pt x="11016153" y="1945738"/>
                  <a:pt x="11004393" y="1952979"/>
                  <a:pt x="10990928" y="1955104"/>
                </a:cubicBezTo>
                <a:lnTo>
                  <a:pt x="10990928" y="2092543"/>
                </a:lnTo>
                <a:cubicBezTo>
                  <a:pt x="11006697" y="2095475"/>
                  <a:pt x="11019535" y="2106727"/>
                  <a:pt x="11024741" y="2121598"/>
                </a:cubicBezTo>
                <a:cubicBezTo>
                  <a:pt x="11025010" y="2122377"/>
                  <a:pt x="11025280" y="2123185"/>
                  <a:pt x="11025520" y="2123992"/>
                </a:cubicBezTo>
                <a:cubicBezTo>
                  <a:pt x="11026806" y="2128152"/>
                  <a:pt x="11027524" y="2132550"/>
                  <a:pt x="11027524" y="2137129"/>
                </a:cubicBezTo>
                <a:cubicBezTo>
                  <a:pt x="11027524" y="2142186"/>
                  <a:pt x="11026626" y="2147004"/>
                  <a:pt x="11025070" y="2151552"/>
                </a:cubicBezTo>
                <a:lnTo>
                  <a:pt x="11145004" y="2220795"/>
                </a:lnTo>
                <a:cubicBezTo>
                  <a:pt x="11153113" y="2210711"/>
                  <a:pt x="11164873" y="2203679"/>
                  <a:pt x="11178249" y="2201674"/>
                </a:cubicBezTo>
                <a:lnTo>
                  <a:pt x="11178249" y="2181535"/>
                </a:lnTo>
                <a:cubicBezTo>
                  <a:pt x="11095510" y="2131922"/>
                  <a:pt x="11043802" y="2042331"/>
                  <a:pt x="11042186" y="1945857"/>
                </a:cubicBezTo>
                <a:close/>
                <a:moveTo>
                  <a:pt x="10209803" y="1935444"/>
                </a:moveTo>
                <a:cubicBezTo>
                  <a:pt x="10201784" y="1945738"/>
                  <a:pt x="10190023" y="1952979"/>
                  <a:pt x="10176558" y="1955104"/>
                </a:cubicBezTo>
                <a:lnTo>
                  <a:pt x="10176558" y="2092543"/>
                </a:lnTo>
                <a:cubicBezTo>
                  <a:pt x="10192327" y="2095475"/>
                  <a:pt x="10205165" y="2106727"/>
                  <a:pt x="10210371" y="2121598"/>
                </a:cubicBezTo>
                <a:cubicBezTo>
                  <a:pt x="10210641" y="2122377"/>
                  <a:pt x="10210910" y="2123185"/>
                  <a:pt x="10211149" y="2123992"/>
                </a:cubicBezTo>
                <a:cubicBezTo>
                  <a:pt x="10212436" y="2128152"/>
                  <a:pt x="10213154" y="2132550"/>
                  <a:pt x="10213154" y="2137129"/>
                </a:cubicBezTo>
                <a:cubicBezTo>
                  <a:pt x="10213154" y="2142186"/>
                  <a:pt x="10212257" y="2147004"/>
                  <a:pt x="10210701" y="2151552"/>
                </a:cubicBezTo>
                <a:lnTo>
                  <a:pt x="10330634" y="2220795"/>
                </a:lnTo>
                <a:cubicBezTo>
                  <a:pt x="10338744" y="2210711"/>
                  <a:pt x="10350504" y="2203679"/>
                  <a:pt x="10363879" y="2201674"/>
                </a:cubicBezTo>
                <a:lnTo>
                  <a:pt x="10363879" y="2181535"/>
                </a:lnTo>
                <a:cubicBezTo>
                  <a:pt x="10281141" y="2131922"/>
                  <a:pt x="10229433" y="2042331"/>
                  <a:pt x="10227817" y="1945857"/>
                </a:cubicBezTo>
                <a:close/>
                <a:moveTo>
                  <a:pt x="9395434" y="1935444"/>
                </a:moveTo>
                <a:cubicBezTo>
                  <a:pt x="9387414" y="1945738"/>
                  <a:pt x="9375654" y="1952979"/>
                  <a:pt x="9362188" y="1955104"/>
                </a:cubicBezTo>
                <a:lnTo>
                  <a:pt x="9362188" y="2092543"/>
                </a:lnTo>
                <a:cubicBezTo>
                  <a:pt x="9377958" y="2095475"/>
                  <a:pt x="9390795" y="2106727"/>
                  <a:pt x="9396002" y="2121598"/>
                </a:cubicBezTo>
                <a:cubicBezTo>
                  <a:pt x="9396271" y="2122377"/>
                  <a:pt x="9396540" y="2123185"/>
                  <a:pt x="9396780" y="2123992"/>
                </a:cubicBezTo>
                <a:cubicBezTo>
                  <a:pt x="9398067" y="2128152"/>
                  <a:pt x="9398785" y="2132550"/>
                  <a:pt x="9398785" y="2137129"/>
                </a:cubicBezTo>
                <a:cubicBezTo>
                  <a:pt x="9398785" y="2142186"/>
                  <a:pt x="9397887" y="2147004"/>
                  <a:pt x="9396331" y="2151552"/>
                </a:cubicBezTo>
                <a:lnTo>
                  <a:pt x="9516265" y="2220795"/>
                </a:lnTo>
                <a:cubicBezTo>
                  <a:pt x="9524374" y="2210711"/>
                  <a:pt x="9536134" y="2203679"/>
                  <a:pt x="9549510" y="2201674"/>
                </a:cubicBezTo>
                <a:lnTo>
                  <a:pt x="9549510" y="2181535"/>
                </a:lnTo>
                <a:cubicBezTo>
                  <a:pt x="9466771" y="2131922"/>
                  <a:pt x="9415063" y="2042331"/>
                  <a:pt x="9413447" y="1945857"/>
                </a:cubicBezTo>
                <a:close/>
                <a:moveTo>
                  <a:pt x="8988264" y="1935444"/>
                </a:moveTo>
                <a:cubicBezTo>
                  <a:pt x="8980244" y="1945738"/>
                  <a:pt x="8968484" y="1952979"/>
                  <a:pt x="8955018" y="1955104"/>
                </a:cubicBezTo>
                <a:lnTo>
                  <a:pt x="8955018" y="2092543"/>
                </a:lnTo>
                <a:cubicBezTo>
                  <a:pt x="8970788" y="2095475"/>
                  <a:pt x="8983625" y="2106727"/>
                  <a:pt x="8988832" y="2121598"/>
                </a:cubicBezTo>
                <a:cubicBezTo>
                  <a:pt x="8989101" y="2122377"/>
                  <a:pt x="8989370" y="2123185"/>
                  <a:pt x="8989610" y="2123992"/>
                </a:cubicBezTo>
                <a:cubicBezTo>
                  <a:pt x="8990896" y="2128152"/>
                  <a:pt x="8991615" y="2132550"/>
                  <a:pt x="8991615" y="2137129"/>
                </a:cubicBezTo>
                <a:cubicBezTo>
                  <a:pt x="8991615" y="2142186"/>
                  <a:pt x="8990717" y="2147004"/>
                  <a:pt x="8989161" y="2151552"/>
                </a:cubicBezTo>
                <a:lnTo>
                  <a:pt x="9109095" y="2220795"/>
                </a:lnTo>
                <a:cubicBezTo>
                  <a:pt x="9117204" y="2210711"/>
                  <a:pt x="9128964" y="2203679"/>
                  <a:pt x="9142340" y="2201674"/>
                </a:cubicBezTo>
                <a:lnTo>
                  <a:pt x="9142340" y="2181535"/>
                </a:lnTo>
                <a:cubicBezTo>
                  <a:pt x="9059601" y="2131922"/>
                  <a:pt x="9007894" y="2042331"/>
                  <a:pt x="9006278" y="1945857"/>
                </a:cubicBezTo>
                <a:close/>
                <a:moveTo>
                  <a:pt x="8173893" y="1935444"/>
                </a:moveTo>
                <a:cubicBezTo>
                  <a:pt x="8165874" y="1945738"/>
                  <a:pt x="8154114" y="1952979"/>
                  <a:pt x="8140649" y="1955104"/>
                </a:cubicBezTo>
                <a:lnTo>
                  <a:pt x="8140649" y="2092543"/>
                </a:lnTo>
                <a:cubicBezTo>
                  <a:pt x="8156419" y="2095475"/>
                  <a:pt x="8169256" y="2106727"/>
                  <a:pt x="8174463" y="2121598"/>
                </a:cubicBezTo>
                <a:cubicBezTo>
                  <a:pt x="8174731" y="2122377"/>
                  <a:pt x="8175001" y="2123185"/>
                  <a:pt x="8175241" y="2123992"/>
                </a:cubicBezTo>
                <a:cubicBezTo>
                  <a:pt x="8176527" y="2128152"/>
                  <a:pt x="8177245" y="2132550"/>
                  <a:pt x="8177245" y="2137129"/>
                </a:cubicBezTo>
                <a:cubicBezTo>
                  <a:pt x="8177245" y="2142186"/>
                  <a:pt x="8176347" y="2147004"/>
                  <a:pt x="8174791" y="2151552"/>
                </a:cubicBezTo>
                <a:lnTo>
                  <a:pt x="8294725" y="2220795"/>
                </a:lnTo>
                <a:cubicBezTo>
                  <a:pt x="8302834" y="2210711"/>
                  <a:pt x="8314594" y="2203679"/>
                  <a:pt x="8327970" y="2201674"/>
                </a:cubicBezTo>
                <a:lnTo>
                  <a:pt x="8327970" y="2181535"/>
                </a:lnTo>
                <a:cubicBezTo>
                  <a:pt x="8245231" y="2131922"/>
                  <a:pt x="8193523" y="2042331"/>
                  <a:pt x="8191907" y="1945857"/>
                </a:cubicBezTo>
                <a:close/>
                <a:moveTo>
                  <a:pt x="7359524" y="1935444"/>
                </a:moveTo>
                <a:cubicBezTo>
                  <a:pt x="7351505" y="1945738"/>
                  <a:pt x="7339744" y="1952979"/>
                  <a:pt x="7326279" y="1955104"/>
                </a:cubicBezTo>
                <a:lnTo>
                  <a:pt x="7326279" y="2092543"/>
                </a:lnTo>
                <a:cubicBezTo>
                  <a:pt x="7342049" y="2095475"/>
                  <a:pt x="7354886" y="2106727"/>
                  <a:pt x="7360093" y="2121598"/>
                </a:cubicBezTo>
                <a:cubicBezTo>
                  <a:pt x="7360362" y="2122377"/>
                  <a:pt x="7360632" y="2123185"/>
                  <a:pt x="7360871" y="2123992"/>
                </a:cubicBezTo>
                <a:cubicBezTo>
                  <a:pt x="7362157" y="2128152"/>
                  <a:pt x="7362876" y="2132550"/>
                  <a:pt x="7362876" y="2137129"/>
                </a:cubicBezTo>
                <a:cubicBezTo>
                  <a:pt x="7362876" y="2142186"/>
                  <a:pt x="7361978" y="2147004"/>
                  <a:pt x="7360422" y="2151552"/>
                </a:cubicBezTo>
                <a:lnTo>
                  <a:pt x="7480355" y="2220795"/>
                </a:lnTo>
                <a:cubicBezTo>
                  <a:pt x="7488465" y="2210711"/>
                  <a:pt x="7500225" y="2203679"/>
                  <a:pt x="7513601" y="2201674"/>
                </a:cubicBezTo>
                <a:lnTo>
                  <a:pt x="7513601" y="2181535"/>
                </a:lnTo>
                <a:cubicBezTo>
                  <a:pt x="7430862" y="2131922"/>
                  <a:pt x="7379154" y="2042331"/>
                  <a:pt x="7377538" y="1945857"/>
                </a:cubicBezTo>
                <a:close/>
                <a:moveTo>
                  <a:pt x="6545155" y="1935444"/>
                </a:moveTo>
                <a:cubicBezTo>
                  <a:pt x="6537135" y="1945738"/>
                  <a:pt x="6525375" y="1952979"/>
                  <a:pt x="6511909" y="1955104"/>
                </a:cubicBezTo>
                <a:lnTo>
                  <a:pt x="6511909" y="2092543"/>
                </a:lnTo>
                <a:cubicBezTo>
                  <a:pt x="6527679" y="2095475"/>
                  <a:pt x="6540517" y="2106727"/>
                  <a:pt x="6545723" y="2121598"/>
                </a:cubicBezTo>
                <a:cubicBezTo>
                  <a:pt x="6545992" y="2122377"/>
                  <a:pt x="6546262" y="2123185"/>
                  <a:pt x="6546501" y="2123992"/>
                </a:cubicBezTo>
                <a:cubicBezTo>
                  <a:pt x="6547788" y="2128152"/>
                  <a:pt x="6548506" y="2132550"/>
                  <a:pt x="6548506" y="2137129"/>
                </a:cubicBezTo>
                <a:cubicBezTo>
                  <a:pt x="6548506" y="2142186"/>
                  <a:pt x="6547608" y="2147004"/>
                  <a:pt x="6546052" y="2151552"/>
                </a:cubicBezTo>
                <a:lnTo>
                  <a:pt x="6665986" y="2220795"/>
                </a:lnTo>
                <a:cubicBezTo>
                  <a:pt x="6674095" y="2210711"/>
                  <a:pt x="6685856" y="2203679"/>
                  <a:pt x="6699231" y="2201674"/>
                </a:cubicBezTo>
                <a:lnTo>
                  <a:pt x="6699231" y="2181535"/>
                </a:lnTo>
                <a:cubicBezTo>
                  <a:pt x="6616492" y="2131922"/>
                  <a:pt x="6564784" y="2042331"/>
                  <a:pt x="6563169" y="1945857"/>
                </a:cubicBezTo>
                <a:close/>
                <a:moveTo>
                  <a:pt x="6137985" y="1935444"/>
                </a:moveTo>
                <a:cubicBezTo>
                  <a:pt x="6129965" y="1945738"/>
                  <a:pt x="6118205" y="1952979"/>
                  <a:pt x="6104739" y="1955104"/>
                </a:cubicBezTo>
                <a:lnTo>
                  <a:pt x="6104739" y="2092543"/>
                </a:lnTo>
                <a:cubicBezTo>
                  <a:pt x="6120509" y="2095475"/>
                  <a:pt x="6133346" y="2106727"/>
                  <a:pt x="6138553" y="2121598"/>
                </a:cubicBezTo>
                <a:cubicBezTo>
                  <a:pt x="6138823" y="2122377"/>
                  <a:pt x="6139092" y="2123185"/>
                  <a:pt x="6139331" y="2123992"/>
                </a:cubicBezTo>
                <a:cubicBezTo>
                  <a:pt x="6140618" y="2128152"/>
                  <a:pt x="6141336" y="2132550"/>
                  <a:pt x="6141336" y="2137129"/>
                </a:cubicBezTo>
                <a:cubicBezTo>
                  <a:pt x="6141336" y="2142186"/>
                  <a:pt x="6140439" y="2147004"/>
                  <a:pt x="6138883" y="2151552"/>
                </a:cubicBezTo>
                <a:lnTo>
                  <a:pt x="6258816" y="2220795"/>
                </a:lnTo>
                <a:cubicBezTo>
                  <a:pt x="6266926" y="2210711"/>
                  <a:pt x="6278685" y="2203679"/>
                  <a:pt x="6292061" y="2201674"/>
                </a:cubicBezTo>
                <a:lnTo>
                  <a:pt x="6292061" y="2181535"/>
                </a:lnTo>
                <a:cubicBezTo>
                  <a:pt x="6209323" y="2131922"/>
                  <a:pt x="6157615" y="2042331"/>
                  <a:pt x="6155999" y="1945857"/>
                </a:cubicBezTo>
                <a:close/>
                <a:moveTo>
                  <a:pt x="5323616" y="1935444"/>
                </a:moveTo>
                <a:cubicBezTo>
                  <a:pt x="5315596" y="1945738"/>
                  <a:pt x="5303836" y="1952979"/>
                  <a:pt x="5290370" y="1955104"/>
                </a:cubicBezTo>
                <a:lnTo>
                  <a:pt x="5290370" y="2092543"/>
                </a:lnTo>
                <a:cubicBezTo>
                  <a:pt x="5306140" y="2095475"/>
                  <a:pt x="5318977" y="2106727"/>
                  <a:pt x="5324183" y="2121598"/>
                </a:cubicBezTo>
                <a:cubicBezTo>
                  <a:pt x="5324453" y="2122377"/>
                  <a:pt x="5324722" y="2123185"/>
                  <a:pt x="5324961" y="2123992"/>
                </a:cubicBezTo>
                <a:cubicBezTo>
                  <a:pt x="5326248" y="2128152"/>
                  <a:pt x="5326966" y="2132550"/>
                  <a:pt x="5326966" y="2137129"/>
                </a:cubicBezTo>
                <a:cubicBezTo>
                  <a:pt x="5326966" y="2142186"/>
                  <a:pt x="5326069" y="2147004"/>
                  <a:pt x="5324513" y="2151552"/>
                </a:cubicBezTo>
                <a:lnTo>
                  <a:pt x="5444446" y="2220795"/>
                </a:lnTo>
                <a:cubicBezTo>
                  <a:pt x="5452556" y="2210711"/>
                  <a:pt x="5464316" y="2203679"/>
                  <a:pt x="5477691" y="2201674"/>
                </a:cubicBezTo>
                <a:lnTo>
                  <a:pt x="5477691" y="2181535"/>
                </a:lnTo>
                <a:cubicBezTo>
                  <a:pt x="5394953" y="2131922"/>
                  <a:pt x="5343245" y="2042331"/>
                  <a:pt x="5341630" y="1945857"/>
                </a:cubicBezTo>
                <a:close/>
                <a:moveTo>
                  <a:pt x="4916445" y="1935444"/>
                </a:moveTo>
                <a:cubicBezTo>
                  <a:pt x="4908426" y="1945738"/>
                  <a:pt x="4896666" y="1952979"/>
                  <a:pt x="4883200" y="1955104"/>
                </a:cubicBezTo>
                <a:lnTo>
                  <a:pt x="4883200" y="2092543"/>
                </a:lnTo>
                <a:cubicBezTo>
                  <a:pt x="4898970" y="2095475"/>
                  <a:pt x="4911807" y="2106727"/>
                  <a:pt x="4917014" y="2121598"/>
                </a:cubicBezTo>
                <a:cubicBezTo>
                  <a:pt x="4917283" y="2122377"/>
                  <a:pt x="4917553" y="2123185"/>
                  <a:pt x="4917792" y="2123992"/>
                </a:cubicBezTo>
                <a:cubicBezTo>
                  <a:pt x="4919079" y="2128152"/>
                  <a:pt x="4919798" y="2132550"/>
                  <a:pt x="4919798" y="2137129"/>
                </a:cubicBezTo>
                <a:cubicBezTo>
                  <a:pt x="4919798" y="2142186"/>
                  <a:pt x="4918899" y="2147004"/>
                  <a:pt x="4917344" y="2151552"/>
                </a:cubicBezTo>
                <a:lnTo>
                  <a:pt x="5037277" y="2220795"/>
                </a:lnTo>
                <a:cubicBezTo>
                  <a:pt x="5045386" y="2210711"/>
                  <a:pt x="5057147" y="2203679"/>
                  <a:pt x="5070522" y="2201674"/>
                </a:cubicBezTo>
                <a:lnTo>
                  <a:pt x="5070522" y="2181535"/>
                </a:lnTo>
                <a:cubicBezTo>
                  <a:pt x="4987783" y="2131922"/>
                  <a:pt x="4936075" y="2042331"/>
                  <a:pt x="4934459" y="1945857"/>
                </a:cubicBezTo>
                <a:close/>
                <a:moveTo>
                  <a:pt x="4102076" y="1935444"/>
                </a:moveTo>
                <a:cubicBezTo>
                  <a:pt x="4094056" y="1945738"/>
                  <a:pt x="4082296" y="1952979"/>
                  <a:pt x="4068831" y="1955104"/>
                </a:cubicBezTo>
                <a:lnTo>
                  <a:pt x="4068831" y="2092543"/>
                </a:lnTo>
                <a:cubicBezTo>
                  <a:pt x="4084600" y="2095475"/>
                  <a:pt x="4097437" y="2106727"/>
                  <a:pt x="4102644" y="2121598"/>
                </a:cubicBezTo>
                <a:cubicBezTo>
                  <a:pt x="4102913" y="2122377"/>
                  <a:pt x="4103183" y="2123185"/>
                  <a:pt x="4103422" y="2123992"/>
                </a:cubicBezTo>
                <a:cubicBezTo>
                  <a:pt x="4104709" y="2128152"/>
                  <a:pt x="4105427" y="2132550"/>
                  <a:pt x="4105427" y="2137129"/>
                </a:cubicBezTo>
                <a:cubicBezTo>
                  <a:pt x="4105427" y="2142186"/>
                  <a:pt x="4104529" y="2147004"/>
                  <a:pt x="4102973" y="2151552"/>
                </a:cubicBezTo>
                <a:lnTo>
                  <a:pt x="4222907" y="2220795"/>
                </a:lnTo>
                <a:cubicBezTo>
                  <a:pt x="4231016" y="2210711"/>
                  <a:pt x="4242776" y="2203679"/>
                  <a:pt x="4256152" y="2201674"/>
                </a:cubicBezTo>
                <a:lnTo>
                  <a:pt x="4256152" y="2181535"/>
                </a:lnTo>
                <a:cubicBezTo>
                  <a:pt x="4173413" y="2131922"/>
                  <a:pt x="4121705" y="2042331"/>
                  <a:pt x="4120090" y="1945857"/>
                </a:cubicBezTo>
                <a:close/>
                <a:moveTo>
                  <a:pt x="3694875" y="1935444"/>
                </a:moveTo>
                <a:cubicBezTo>
                  <a:pt x="3686856" y="1945738"/>
                  <a:pt x="3675096" y="1952979"/>
                  <a:pt x="3661630" y="1955104"/>
                </a:cubicBezTo>
                <a:lnTo>
                  <a:pt x="3661630" y="2092543"/>
                </a:lnTo>
                <a:cubicBezTo>
                  <a:pt x="3677400" y="2095475"/>
                  <a:pt x="3690237" y="2106727"/>
                  <a:pt x="3695444" y="2121598"/>
                </a:cubicBezTo>
                <a:cubicBezTo>
                  <a:pt x="3695713" y="2122377"/>
                  <a:pt x="3695983" y="2123185"/>
                  <a:pt x="3696222" y="2123992"/>
                </a:cubicBezTo>
                <a:cubicBezTo>
                  <a:pt x="3697509" y="2128152"/>
                  <a:pt x="3698227" y="2132550"/>
                  <a:pt x="3698227" y="2137129"/>
                </a:cubicBezTo>
                <a:cubicBezTo>
                  <a:pt x="3698227" y="2142186"/>
                  <a:pt x="3697329" y="2147004"/>
                  <a:pt x="3695773" y="2151552"/>
                </a:cubicBezTo>
                <a:lnTo>
                  <a:pt x="3815707" y="2220795"/>
                </a:lnTo>
                <a:cubicBezTo>
                  <a:pt x="3823816" y="2210711"/>
                  <a:pt x="3835576" y="2203679"/>
                  <a:pt x="3848952" y="2201674"/>
                </a:cubicBezTo>
                <a:lnTo>
                  <a:pt x="3848952" y="2181535"/>
                </a:lnTo>
                <a:cubicBezTo>
                  <a:pt x="3766213" y="2131922"/>
                  <a:pt x="3714505" y="2042331"/>
                  <a:pt x="3712889" y="1945857"/>
                </a:cubicBezTo>
                <a:close/>
                <a:moveTo>
                  <a:pt x="2880506" y="1935444"/>
                </a:moveTo>
                <a:cubicBezTo>
                  <a:pt x="2872486" y="1945738"/>
                  <a:pt x="2860726" y="1952979"/>
                  <a:pt x="2847261" y="1955104"/>
                </a:cubicBezTo>
                <a:lnTo>
                  <a:pt x="2847261" y="2092543"/>
                </a:lnTo>
                <a:cubicBezTo>
                  <a:pt x="2863030" y="2095475"/>
                  <a:pt x="2875868" y="2106727"/>
                  <a:pt x="2881074" y="2121598"/>
                </a:cubicBezTo>
                <a:cubicBezTo>
                  <a:pt x="2881344" y="2122377"/>
                  <a:pt x="2881613" y="2123185"/>
                  <a:pt x="2881852" y="2123992"/>
                </a:cubicBezTo>
                <a:cubicBezTo>
                  <a:pt x="2883139" y="2128152"/>
                  <a:pt x="2883857" y="2132550"/>
                  <a:pt x="2883857" y="2137129"/>
                </a:cubicBezTo>
                <a:cubicBezTo>
                  <a:pt x="2883857" y="2142186"/>
                  <a:pt x="2882960" y="2147004"/>
                  <a:pt x="2881404" y="2151552"/>
                </a:cubicBezTo>
                <a:lnTo>
                  <a:pt x="3001337" y="2220795"/>
                </a:lnTo>
                <a:cubicBezTo>
                  <a:pt x="3009447" y="2210711"/>
                  <a:pt x="3021206" y="2203679"/>
                  <a:pt x="3034582" y="2201674"/>
                </a:cubicBezTo>
                <a:lnTo>
                  <a:pt x="3034582" y="2181535"/>
                </a:lnTo>
                <a:cubicBezTo>
                  <a:pt x="2951844" y="2131922"/>
                  <a:pt x="2900136" y="2042331"/>
                  <a:pt x="2898520" y="1945857"/>
                </a:cubicBezTo>
                <a:close/>
                <a:moveTo>
                  <a:pt x="2066136" y="1935444"/>
                </a:moveTo>
                <a:cubicBezTo>
                  <a:pt x="2058117" y="1945738"/>
                  <a:pt x="2046357" y="1952979"/>
                  <a:pt x="2032891" y="1955104"/>
                </a:cubicBezTo>
                <a:lnTo>
                  <a:pt x="2032891" y="2092543"/>
                </a:lnTo>
                <a:cubicBezTo>
                  <a:pt x="2048661" y="2095475"/>
                  <a:pt x="2061498" y="2106727"/>
                  <a:pt x="2066705" y="2121598"/>
                </a:cubicBezTo>
                <a:cubicBezTo>
                  <a:pt x="2066974" y="2122377"/>
                  <a:pt x="2067243" y="2123185"/>
                  <a:pt x="2067483" y="2123992"/>
                </a:cubicBezTo>
                <a:cubicBezTo>
                  <a:pt x="2068769" y="2128152"/>
                  <a:pt x="2069488" y="2132550"/>
                  <a:pt x="2069488" y="2137129"/>
                </a:cubicBezTo>
                <a:cubicBezTo>
                  <a:pt x="2069488" y="2142186"/>
                  <a:pt x="2068590" y="2147004"/>
                  <a:pt x="2067034" y="2151552"/>
                </a:cubicBezTo>
                <a:lnTo>
                  <a:pt x="2186967" y="2220795"/>
                </a:lnTo>
                <a:cubicBezTo>
                  <a:pt x="2195077" y="2210711"/>
                  <a:pt x="2206837" y="2203679"/>
                  <a:pt x="2220213" y="2201674"/>
                </a:cubicBezTo>
                <a:lnTo>
                  <a:pt x="2220213" y="2181535"/>
                </a:lnTo>
                <a:cubicBezTo>
                  <a:pt x="2137474" y="2131922"/>
                  <a:pt x="2085766" y="2042331"/>
                  <a:pt x="2084150" y="1945857"/>
                </a:cubicBezTo>
                <a:close/>
                <a:moveTo>
                  <a:pt x="11431372" y="1935414"/>
                </a:moveTo>
                <a:cubicBezTo>
                  <a:pt x="11423353" y="1945708"/>
                  <a:pt x="11411593" y="1952949"/>
                  <a:pt x="11398127" y="1955074"/>
                </a:cubicBezTo>
                <a:lnTo>
                  <a:pt x="11398127" y="2092513"/>
                </a:lnTo>
                <a:cubicBezTo>
                  <a:pt x="11413897" y="2095445"/>
                  <a:pt x="11426734" y="2106697"/>
                  <a:pt x="11431941" y="2121569"/>
                </a:cubicBezTo>
                <a:cubicBezTo>
                  <a:pt x="11431941" y="2121598"/>
                  <a:pt x="11431941" y="2121598"/>
                  <a:pt x="11431941" y="2121598"/>
                </a:cubicBezTo>
                <a:cubicBezTo>
                  <a:pt x="11432210" y="2122377"/>
                  <a:pt x="11432480" y="2123185"/>
                  <a:pt x="11432719" y="2123992"/>
                </a:cubicBezTo>
                <a:cubicBezTo>
                  <a:pt x="11434005" y="2128152"/>
                  <a:pt x="11434724" y="2132550"/>
                  <a:pt x="11434724" y="2137129"/>
                </a:cubicBezTo>
                <a:cubicBezTo>
                  <a:pt x="11434724" y="2142186"/>
                  <a:pt x="11433826" y="2147004"/>
                  <a:pt x="11432270" y="2151552"/>
                </a:cubicBezTo>
                <a:lnTo>
                  <a:pt x="11552203" y="2220795"/>
                </a:lnTo>
                <a:cubicBezTo>
                  <a:pt x="11560313" y="2210711"/>
                  <a:pt x="11572073" y="2203679"/>
                  <a:pt x="11585449" y="2201674"/>
                </a:cubicBezTo>
                <a:lnTo>
                  <a:pt x="11585449" y="2181506"/>
                </a:lnTo>
                <a:cubicBezTo>
                  <a:pt x="11502710" y="2131892"/>
                  <a:pt x="11451002" y="2042301"/>
                  <a:pt x="11449386" y="1945827"/>
                </a:cubicBezTo>
                <a:close/>
                <a:moveTo>
                  <a:pt x="10617003" y="1935414"/>
                </a:moveTo>
                <a:cubicBezTo>
                  <a:pt x="10608983" y="1945708"/>
                  <a:pt x="10597223" y="1952949"/>
                  <a:pt x="10583758" y="1955074"/>
                </a:cubicBezTo>
                <a:lnTo>
                  <a:pt x="10583758" y="2092513"/>
                </a:lnTo>
                <a:cubicBezTo>
                  <a:pt x="10599527" y="2095445"/>
                  <a:pt x="10612365" y="2106697"/>
                  <a:pt x="10617571" y="2121569"/>
                </a:cubicBezTo>
                <a:cubicBezTo>
                  <a:pt x="10617571" y="2121598"/>
                  <a:pt x="10617571" y="2121598"/>
                  <a:pt x="10617571" y="2121598"/>
                </a:cubicBezTo>
                <a:cubicBezTo>
                  <a:pt x="10617840" y="2122377"/>
                  <a:pt x="10618110" y="2123185"/>
                  <a:pt x="10618349" y="2123992"/>
                </a:cubicBezTo>
                <a:cubicBezTo>
                  <a:pt x="10619636" y="2128152"/>
                  <a:pt x="10620354" y="2132550"/>
                  <a:pt x="10620354" y="2137129"/>
                </a:cubicBezTo>
                <a:cubicBezTo>
                  <a:pt x="10620354" y="2142186"/>
                  <a:pt x="10619456" y="2147004"/>
                  <a:pt x="10617900" y="2151552"/>
                </a:cubicBezTo>
                <a:lnTo>
                  <a:pt x="10737834" y="2220795"/>
                </a:lnTo>
                <a:cubicBezTo>
                  <a:pt x="10745943" y="2210711"/>
                  <a:pt x="10757704" y="2203679"/>
                  <a:pt x="10771079" y="2201674"/>
                </a:cubicBezTo>
                <a:lnTo>
                  <a:pt x="10771079" y="2181506"/>
                </a:lnTo>
                <a:cubicBezTo>
                  <a:pt x="10688340" y="2131892"/>
                  <a:pt x="10636632" y="2042301"/>
                  <a:pt x="10635017" y="1945827"/>
                </a:cubicBezTo>
                <a:close/>
                <a:moveTo>
                  <a:pt x="9802633" y="1935414"/>
                </a:moveTo>
                <a:cubicBezTo>
                  <a:pt x="9794614" y="1945708"/>
                  <a:pt x="9782854" y="1952949"/>
                  <a:pt x="9769388" y="1955074"/>
                </a:cubicBezTo>
                <a:lnTo>
                  <a:pt x="9769388" y="2092513"/>
                </a:lnTo>
                <a:cubicBezTo>
                  <a:pt x="9785158" y="2095445"/>
                  <a:pt x="9797995" y="2106697"/>
                  <a:pt x="9803201" y="2121569"/>
                </a:cubicBezTo>
                <a:cubicBezTo>
                  <a:pt x="9803201" y="2121598"/>
                  <a:pt x="9803201" y="2121598"/>
                  <a:pt x="9803201" y="2121598"/>
                </a:cubicBezTo>
                <a:cubicBezTo>
                  <a:pt x="9803471" y="2122377"/>
                  <a:pt x="9803740" y="2123185"/>
                  <a:pt x="9803979" y="2123992"/>
                </a:cubicBezTo>
                <a:cubicBezTo>
                  <a:pt x="9805267" y="2128152"/>
                  <a:pt x="9805985" y="2132550"/>
                  <a:pt x="9805985" y="2137129"/>
                </a:cubicBezTo>
                <a:cubicBezTo>
                  <a:pt x="9805985" y="2142186"/>
                  <a:pt x="9805087" y="2147004"/>
                  <a:pt x="9803531" y="2151552"/>
                </a:cubicBezTo>
                <a:lnTo>
                  <a:pt x="9923465" y="2220795"/>
                </a:lnTo>
                <a:cubicBezTo>
                  <a:pt x="9931574" y="2210711"/>
                  <a:pt x="9943334" y="2203679"/>
                  <a:pt x="9956709" y="2201674"/>
                </a:cubicBezTo>
                <a:lnTo>
                  <a:pt x="9956709" y="2181506"/>
                </a:lnTo>
                <a:cubicBezTo>
                  <a:pt x="9873971" y="2131892"/>
                  <a:pt x="9822263" y="2042301"/>
                  <a:pt x="9820647" y="1945827"/>
                </a:cubicBezTo>
                <a:close/>
                <a:moveTo>
                  <a:pt x="8581093" y="1935414"/>
                </a:moveTo>
                <a:cubicBezTo>
                  <a:pt x="8573074" y="1945708"/>
                  <a:pt x="8561314" y="1952949"/>
                  <a:pt x="8547849" y="1955074"/>
                </a:cubicBezTo>
                <a:lnTo>
                  <a:pt x="8547849" y="2092513"/>
                </a:lnTo>
                <a:cubicBezTo>
                  <a:pt x="8563618" y="2095445"/>
                  <a:pt x="8576455" y="2106697"/>
                  <a:pt x="8581662" y="2121569"/>
                </a:cubicBezTo>
                <a:cubicBezTo>
                  <a:pt x="8581662" y="2121598"/>
                  <a:pt x="8581662" y="2121598"/>
                  <a:pt x="8581662" y="2121598"/>
                </a:cubicBezTo>
                <a:cubicBezTo>
                  <a:pt x="8581931" y="2122377"/>
                  <a:pt x="8582201" y="2123185"/>
                  <a:pt x="8582440" y="2123992"/>
                </a:cubicBezTo>
                <a:cubicBezTo>
                  <a:pt x="8583727" y="2128152"/>
                  <a:pt x="8584445" y="2132550"/>
                  <a:pt x="8584445" y="2137129"/>
                </a:cubicBezTo>
                <a:cubicBezTo>
                  <a:pt x="8584445" y="2142186"/>
                  <a:pt x="8583547" y="2147004"/>
                  <a:pt x="8581991" y="2151552"/>
                </a:cubicBezTo>
                <a:lnTo>
                  <a:pt x="8701925" y="2220795"/>
                </a:lnTo>
                <a:cubicBezTo>
                  <a:pt x="8710034" y="2210711"/>
                  <a:pt x="8721794" y="2203679"/>
                  <a:pt x="8735170" y="2201674"/>
                </a:cubicBezTo>
                <a:lnTo>
                  <a:pt x="8735170" y="2181506"/>
                </a:lnTo>
                <a:cubicBezTo>
                  <a:pt x="8652431" y="2131892"/>
                  <a:pt x="8600723" y="2042301"/>
                  <a:pt x="8599107" y="1945827"/>
                </a:cubicBezTo>
                <a:close/>
                <a:moveTo>
                  <a:pt x="7766724" y="1935414"/>
                </a:moveTo>
                <a:cubicBezTo>
                  <a:pt x="7758704" y="1945708"/>
                  <a:pt x="7746945" y="1952949"/>
                  <a:pt x="7733479" y="1955074"/>
                </a:cubicBezTo>
                <a:lnTo>
                  <a:pt x="7733479" y="2092513"/>
                </a:lnTo>
                <a:cubicBezTo>
                  <a:pt x="7749249" y="2095445"/>
                  <a:pt x="7762086" y="2106697"/>
                  <a:pt x="7767293" y="2121569"/>
                </a:cubicBezTo>
                <a:cubicBezTo>
                  <a:pt x="7767293" y="2121598"/>
                  <a:pt x="7767293" y="2121598"/>
                  <a:pt x="7767293" y="2121598"/>
                </a:cubicBezTo>
                <a:cubicBezTo>
                  <a:pt x="7767562" y="2122377"/>
                  <a:pt x="7767831" y="2123185"/>
                  <a:pt x="7768071" y="2123992"/>
                </a:cubicBezTo>
                <a:cubicBezTo>
                  <a:pt x="7769357" y="2128152"/>
                  <a:pt x="7770075" y="2132550"/>
                  <a:pt x="7770075" y="2137129"/>
                </a:cubicBezTo>
                <a:cubicBezTo>
                  <a:pt x="7770075" y="2142186"/>
                  <a:pt x="7769178" y="2147004"/>
                  <a:pt x="7767621" y="2151552"/>
                </a:cubicBezTo>
                <a:lnTo>
                  <a:pt x="7887555" y="2220795"/>
                </a:lnTo>
                <a:cubicBezTo>
                  <a:pt x="7895664" y="2210711"/>
                  <a:pt x="7907425" y="2203679"/>
                  <a:pt x="7920801" y="2201674"/>
                </a:cubicBezTo>
                <a:lnTo>
                  <a:pt x="7920801" y="2181506"/>
                </a:lnTo>
                <a:cubicBezTo>
                  <a:pt x="7838062" y="2131892"/>
                  <a:pt x="7786354" y="2042301"/>
                  <a:pt x="7784738" y="1945827"/>
                </a:cubicBezTo>
                <a:close/>
                <a:moveTo>
                  <a:pt x="6952354" y="1935414"/>
                </a:moveTo>
                <a:cubicBezTo>
                  <a:pt x="6944335" y="1945708"/>
                  <a:pt x="6932575" y="1952949"/>
                  <a:pt x="6919110" y="1955074"/>
                </a:cubicBezTo>
                <a:lnTo>
                  <a:pt x="6919110" y="2092513"/>
                </a:lnTo>
                <a:cubicBezTo>
                  <a:pt x="6934879" y="2095445"/>
                  <a:pt x="6947716" y="2106697"/>
                  <a:pt x="6952923" y="2121569"/>
                </a:cubicBezTo>
                <a:cubicBezTo>
                  <a:pt x="6952923" y="2121598"/>
                  <a:pt x="6952923" y="2121598"/>
                  <a:pt x="6952923" y="2121598"/>
                </a:cubicBezTo>
                <a:cubicBezTo>
                  <a:pt x="6953192" y="2122377"/>
                  <a:pt x="6953462" y="2123185"/>
                  <a:pt x="6953701" y="2123992"/>
                </a:cubicBezTo>
                <a:cubicBezTo>
                  <a:pt x="6954988" y="2128152"/>
                  <a:pt x="6955706" y="2132550"/>
                  <a:pt x="6955706" y="2137129"/>
                </a:cubicBezTo>
                <a:cubicBezTo>
                  <a:pt x="6955706" y="2142186"/>
                  <a:pt x="6954808" y="2147004"/>
                  <a:pt x="6953252" y="2151552"/>
                </a:cubicBezTo>
                <a:lnTo>
                  <a:pt x="7073186" y="2220795"/>
                </a:lnTo>
                <a:cubicBezTo>
                  <a:pt x="7081295" y="2210711"/>
                  <a:pt x="7093055" y="2203679"/>
                  <a:pt x="7106431" y="2201674"/>
                </a:cubicBezTo>
                <a:lnTo>
                  <a:pt x="7106431" y="2181506"/>
                </a:lnTo>
                <a:cubicBezTo>
                  <a:pt x="7023692" y="2131892"/>
                  <a:pt x="6971984" y="2042301"/>
                  <a:pt x="6970368" y="1945827"/>
                </a:cubicBezTo>
                <a:close/>
                <a:moveTo>
                  <a:pt x="5730785" y="1935414"/>
                </a:moveTo>
                <a:cubicBezTo>
                  <a:pt x="5722765" y="1945708"/>
                  <a:pt x="5711005" y="1952949"/>
                  <a:pt x="5697541" y="1955074"/>
                </a:cubicBezTo>
                <a:lnTo>
                  <a:pt x="5697541" y="2092513"/>
                </a:lnTo>
                <a:cubicBezTo>
                  <a:pt x="5713309" y="2095445"/>
                  <a:pt x="5726147" y="2106697"/>
                  <a:pt x="5731353" y="2121569"/>
                </a:cubicBezTo>
                <a:cubicBezTo>
                  <a:pt x="5731353" y="2121598"/>
                  <a:pt x="5731353" y="2121598"/>
                  <a:pt x="5731353" y="2121598"/>
                </a:cubicBezTo>
                <a:cubicBezTo>
                  <a:pt x="5731624" y="2122377"/>
                  <a:pt x="5731892" y="2123185"/>
                  <a:pt x="5732132" y="2123992"/>
                </a:cubicBezTo>
                <a:cubicBezTo>
                  <a:pt x="5733418" y="2128152"/>
                  <a:pt x="5734137" y="2132550"/>
                  <a:pt x="5734137" y="2137129"/>
                </a:cubicBezTo>
                <a:cubicBezTo>
                  <a:pt x="5734137" y="2142186"/>
                  <a:pt x="5733239" y="2147004"/>
                  <a:pt x="5731683" y="2151552"/>
                </a:cubicBezTo>
                <a:lnTo>
                  <a:pt x="5851616" y="2220795"/>
                </a:lnTo>
                <a:cubicBezTo>
                  <a:pt x="5859726" y="2210711"/>
                  <a:pt x="5871485" y="2203679"/>
                  <a:pt x="5884861" y="2201674"/>
                </a:cubicBezTo>
                <a:lnTo>
                  <a:pt x="5884861" y="2181506"/>
                </a:lnTo>
                <a:cubicBezTo>
                  <a:pt x="5802124" y="2131892"/>
                  <a:pt x="5750416" y="2042301"/>
                  <a:pt x="5748799" y="1945827"/>
                </a:cubicBezTo>
                <a:close/>
                <a:moveTo>
                  <a:pt x="4509245" y="1935414"/>
                </a:moveTo>
                <a:cubicBezTo>
                  <a:pt x="4501226" y="1945708"/>
                  <a:pt x="4489466" y="1952949"/>
                  <a:pt x="4476001" y="1955074"/>
                </a:cubicBezTo>
                <a:lnTo>
                  <a:pt x="4476001" y="2092513"/>
                </a:lnTo>
                <a:cubicBezTo>
                  <a:pt x="4491770" y="2095445"/>
                  <a:pt x="4504607" y="2106697"/>
                  <a:pt x="4509814" y="2121569"/>
                </a:cubicBezTo>
                <a:cubicBezTo>
                  <a:pt x="4509814" y="2121598"/>
                  <a:pt x="4509814" y="2121598"/>
                  <a:pt x="4509814" y="2121598"/>
                </a:cubicBezTo>
                <a:cubicBezTo>
                  <a:pt x="4510084" y="2122377"/>
                  <a:pt x="4510352" y="2123185"/>
                  <a:pt x="4510592" y="2123992"/>
                </a:cubicBezTo>
                <a:cubicBezTo>
                  <a:pt x="4511879" y="2128152"/>
                  <a:pt x="4512597" y="2132550"/>
                  <a:pt x="4512597" y="2137129"/>
                </a:cubicBezTo>
                <a:cubicBezTo>
                  <a:pt x="4512597" y="2142186"/>
                  <a:pt x="4511699" y="2147004"/>
                  <a:pt x="4510143" y="2151552"/>
                </a:cubicBezTo>
                <a:lnTo>
                  <a:pt x="4630077" y="2220795"/>
                </a:lnTo>
                <a:cubicBezTo>
                  <a:pt x="4638186" y="2210711"/>
                  <a:pt x="4649946" y="2203679"/>
                  <a:pt x="4663323" y="2201674"/>
                </a:cubicBezTo>
                <a:lnTo>
                  <a:pt x="4663323" y="2181506"/>
                </a:lnTo>
                <a:cubicBezTo>
                  <a:pt x="4580584" y="2131892"/>
                  <a:pt x="4528876" y="2042301"/>
                  <a:pt x="4527259" y="1945827"/>
                </a:cubicBezTo>
                <a:close/>
                <a:moveTo>
                  <a:pt x="3287706" y="1935414"/>
                </a:moveTo>
                <a:cubicBezTo>
                  <a:pt x="3279686" y="1945708"/>
                  <a:pt x="3267926" y="1952949"/>
                  <a:pt x="3254461" y="1955074"/>
                </a:cubicBezTo>
                <a:lnTo>
                  <a:pt x="3254461" y="2092513"/>
                </a:lnTo>
                <a:cubicBezTo>
                  <a:pt x="3270230" y="2095445"/>
                  <a:pt x="3283067" y="2106697"/>
                  <a:pt x="3288274" y="2121569"/>
                </a:cubicBezTo>
                <a:cubicBezTo>
                  <a:pt x="3288274" y="2121598"/>
                  <a:pt x="3288274" y="2121598"/>
                  <a:pt x="3288274" y="2121598"/>
                </a:cubicBezTo>
                <a:cubicBezTo>
                  <a:pt x="3288544" y="2122377"/>
                  <a:pt x="3288813" y="2123185"/>
                  <a:pt x="3289052" y="2123992"/>
                </a:cubicBezTo>
                <a:cubicBezTo>
                  <a:pt x="3290339" y="2128152"/>
                  <a:pt x="3291057" y="2132550"/>
                  <a:pt x="3291057" y="2137129"/>
                </a:cubicBezTo>
                <a:cubicBezTo>
                  <a:pt x="3291057" y="2142186"/>
                  <a:pt x="3290159" y="2147004"/>
                  <a:pt x="3288604" y="2151552"/>
                </a:cubicBezTo>
                <a:lnTo>
                  <a:pt x="3408537" y="2220795"/>
                </a:lnTo>
                <a:cubicBezTo>
                  <a:pt x="3416646" y="2210711"/>
                  <a:pt x="3428406" y="2203679"/>
                  <a:pt x="3441782" y="2201674"/>
                </a:cubicBezTo>
                <a:lnTo>
                  <a:pt x="3441782" y="2181506"/>
                </a:lnTo>
                <a:cubicBezTo>
                  <a:pt x="3359043" y="2131892"/>
                  <a:pt x="3307335" y="2042301"/>
                  <a:pt x="3305720" y="1945827"/>
                </a:cubicBezTo>
                <a:close/>
                <a:moveTo>
                  <a:pt x="2473336" y="1935414"/>
                </a:moveTo>
                <a:cubicBezTo>
                  <a:pt x="2465316" y="1945708"/>
                  <a:pt x="2453557" y="1952949"/>
                  <a:pt x="2440091" y="1955074"/>
                </a:cubicBezTo>
                <a:lnTo>
                  <a:pt x="2440091" y="2092513"/>
                </a:lnTo>
                <a:cubicBezTo>
                  <a:pt x="2455861" y="2095445"/>
                  <a:pt x="2468698" y="2106697"/>
                  <a:pt x="2473904" y="2121569"/>
                </a:cubicBezTo>
                <a:cubicBezTo>
                  <a:pt x="2473904" y="2121598"/>
                  <a:pt x="2473904" y="2121598"/>
                  <a:pt x="2473904" y="2121598"/>
                </a:cubicBezTo>
                <a:cubicBezTo>
                  <a:pt x="2474174" y="2122377"/>
                  <a:pt x="2474443" y="2123185"/>
                  <a:pt x="2474683" y="2123992"/>
                </a:cubicBezTo>
                <a:cubicBezTo>
                  <a:pt x="2475969" y="2128152"/>
                  <a:pt x="2476687" y="2132550"/>
                  <a:pt x="2476687" y="2137129"/>
                </a:cubicBezTo>
                <a:cubicBezTo>
                  <a:pt x="2476687" y="2142186"/>
                  <a:pt x="2475790" y="2147004"/>
                  <a:pt x="2474234" y="2151552"/>
                </a:cubicBezTo>
                <a:lnTo>
                  <a:pt x="2594167" y="2220795"/>
                </a:lnTo>
                <a:cubicBezTo>
                  <a:pt x="2602277" y="2210711"/>
                  <a:pt x="2614037" y="2203679"/>
                  <a:pt x="2627412" y="2201674"/>
                </a:cubicBezTo>
                <a:lnTo>
                  <a:pt x="2627412" y="2181506"/>
                </a:lnTo>
                <a:cubicBezTo>
                  <a:pt x="2544674" y="2131892"/>
                  <a:pt x="2492966" y="2042301"/>
                  <a:pt x="2491350" y="1945827"/>
                </a:cubicBezTo>
                <a:close/>
                <a:moveTo>
                  <a:pt x="1658966" y="1935414"/>
                </a:moveTo>
                <a:cubicBezTo>
                  <a:pt x="1650947" y="1945708"/>
                  <a:pt x="1639187" y="1952949"/>
                  <a:pt x="1625721" y="1955074"/>
                </a:cubicBezTo>
                <a:lnTo>
                  <a:pt x="1625721" y="2092513"/>
                </a:lnTo>
                <a:cubicBezTo>
                  <a:pt x="1641491" y="2095445"/>
                  <a:pt x="1654328" y="2106697"/>
                  <a:pt x="1659535" y="2121569"/>
                </a:cubicBezTo>
                <a:cubicBezTo>
                  <a:pt x="1659535" y="2121598"/>
                  <a:pt x="1659535" y="2121598"/>
                  <a:pt x="1659535" y="2121598"/>
                </a:cubicBezTo>
                <a:cubicBezTo>
                  <a:pt x="1659804" y="2122377"/>
                  <a:pt x="1660073" y="2123185"/>
                  <a:pt x="1660313" y="2123992"/>
                </a:cubicBezTo>
                <a:cubicBezTo>
                  <a:pt x="1661600" y="2128152"/>
                  <a:pt x="1662318" y="2132550"/>
                  <a:pt x="1662318" y="2137129"/>
                </a:cubicBezTo>
                <a:cubicBezTo>
                  <a:pt x="1662318" y="2142186"/>
                  <a:pt x="1661420" y="2147004"/>
                  <a:pt x="1659864" y="2151552"/>
                </a:cubicBezTo>
                <a:lnTo>
                  <a:pt x="1779798" y="2220795"/>
                </a:lnTo>
                <a:cubicBezTo>
                  <a:pt x="1787907" y="2210711"/>
                  <a:pt x="1799667" y="2203679"/>
                  <a:pt x="1813043" y="2201674"/>
                </a:cubicBezTo>
                <a:lnTo>
                  <a:pt x="1813043" y="2181506"/>
                </a:lnTo>
                <a:cubicBezTo>
                  <a:pt x="1730304" y="2131892"/>
                  <a:pt x="1678596" y="2042301"/>
                  <a:pt x="1676980" y="1945827"/>
                </a:cubicBezTo>
                <a:close/>
                <a:moveTo>
                  <a:pt x="1251766" y="1935414"/>
                </a:moveTo>
                <a:cubicBezTo>
                  <a:pt x="1243747" y="1945708"/>
                  <a:pt x="1231987" y="1952949"/>
                  <a:pt x="1218521" y="1955074"/>
                </a:cubicBezTo>
                <a:lnTo>
                  <a:pt x="1218521" y="2092513"/>
                </a:lnTo>
                <a:cubicBezTo>
                  <a:pt x="1234291" y="2095445"/>
                  <a:pt x="1247128" y="2106697"/>
                  <a:pt x="1252335" y="2121569"/>
                </a:cubicBezTo>
                <a:cubicBezTo>
                  <a:pt x="1252604" y="2122347"/>
                  <a:pt x="1252874" y="2123155"/>
                  <a:pt x="1253113" y="2123962"/>
                </a:cubicBezTo>
                <a:cubicBezTo>
                  <a:pt x="1254400" y="2128122"/>
                  <a:pt x="1255118" y="2132521"/>
                  <a:pt x="1255118" y="2137099"/>
                </a:cubicBezTo>
                <a:lnTo>
                  <a:pt x="1255118" y="2137189"/>
                </a:lnTo>
                <a:cubicBezTo>
                  <a:pt x="1255118" y="2142246"/>
                  <a:pt x="1254220" y="2147063"/>
                  <a:pt x="1252664" y="2151612"/>
                </a:cubicBezTo>
                <a:lnTo>
                  <a:pt x="1372598" y="2220855"/>
                </a:lnTo>
                <a:cubicBezTo>
                  <a:pt x="1380707" y="2210771"/>
                  <a:pt x="1392467" y="2203739"/>
                  <a:pt x="1405843" y="2201734"/>
                </a:cubicBezTo>
                <a:lnTo>
                  <a:pt x="1405843" y="2181506"/>
                </a:lnTo>
                <a:cubicBezTo>
                  <a:pt x="1323104" y="2131892"/>
                  <a:pt x="1271396" y="2042301"/>
                  <a:pt x="1269780" y="1945827"/>
                </a:cubicBezTo>
                <a:close/>
                <a:moveTo>
                  <a:pt x="844597" y="1935414"/>
                </a:moveTo>
                <a:cubicBezTo>
                  <a:pt x="836577" y="1945708"/>
                  <a:pt x="824817" y="1952949"/>
                  <a:pt x="811352" y="1955074"/>
                </a:cubicBezTo>
                <a:lnTo>
                  <a:pt x="811352" y="2092513"/>
                </a:lnTo>
                <a:cubicBezTo>
                  <a:pt x="827121" y="2095445"/>
                  <a:pt x="839958" y="2106697"/>
                  <a:pt x="845165" y="2121569"/>
                </a:cubicBezTo>
                <a:cubicBezTo>
                  <a:pt x="845434" y="2122347"/>
                  <a:pt x="845704" y="2123155"/>
                  <a:pt x="845943" y="2123962"/>
                </a:cubicBezTo>
                <a:cubicBezTo>
                  <a:pt x="847230" y="2128122"/>
                  <a:pt x="847948" y="2132521"/>
                  <a:pt x="847948" y="2137099"/>
                </a:cubicBezTo>
                <a:lnTo>
                  <a:pt x="847948" y="2137189"/>
                </a:lnTo>
                <a:cubicBezTo>
                  <a:pt x="847948" y="2142246"/>
                  <a:pt x="847050" y="2147063"/>
                  <a:pt x="845494" y="2151612"/>
                </a:cubicBezTo>
                <a:lnTo>
                  <a:pt x="965428" y="2220855"/>
                </a:lnTo>
                <a:cubicBezTo>
                  <a:pt x="973537" y="2210771"/>
                  <a:pt x="985297" y="2203739"/>
                  <a:pt x="998673" y="2201734"/>
                </a:cubicBezTo>
                <a:lnTo>
                  <a:pt x="998673" y="2181506"/>
                </a:lnTo>
                <a:cubicBezTo>
                  <a:pt x="915934" y="2131892"/>
                  <a:pt x="864226" y="2042301"/>
                  <a:pt x="862610" y="1945827"/>
                </a:cubicBezTo>
                <a:close/>
                <a:moveTo>
                  <a:pt x="437397" y="1935384"/>
                </a:moveTo>
                <a:cubicBezTo>
                  <a:pt x="429377" y="1945678"/>
                  <a:pt x="417617" y="1952919"/>
                  <a:pt x="404152" y="1955044"/>
                </a:cubicBezTo>
                <a:lnTo>
                  <a:pt x="404152" y="2092483"/>
                </a:lnTo>
                <a:cubicBezTo>
                  <a:pt x="419921" y="2095415"/>
                  <a:pt x="432759" y="2106667"/>
                  <a:pt x="437965" y="2121539"/>
                </a:cubicBezTo>
                <a:cubicBezTo>
                  <a:pt x="437965" y="2121569"/>
                  <a:pt x="437965" y="2121569"/>
                  <a:pt x="437965" y="2121569"/>
                </a:cubicBezTo>
                <a:cubicBezTo>
                  <a:pt x="438235" y="2122347"/>
                  <a:pt x="438504" y="2123155"/>
                  <a:pt x="438743" y="2123962"/>
                </a:cubicBezTo>
                <a:cubicBezTo>
                  <a:pt x="440030" y="2128122"/>
                  <a:pt x="440748" y="2132521"/>
                  <a:pt x="440748" y="2137099"/>
                </a:cubicBezTo>
                <a:lnTo>
                  <a:pt x="440748" y="2137159"/>
                </a:lnTo>
                <a:cubicBezTo>
                  <a:pt x="440748" y="2142216"/>
                  <a:pt x="439850" y="2147033"/>
                  <a:pt x="438294" y="2151582"/>
                </a:cubicBezTo>
                <a:lnTo>
                  <a:pt x="558228" y="2220825"/>
                </a:lnTo>
                <a:cubicBezTo>
                  <a:pt x="566337" y="2210741"/>
                  <a:pt x="578097" y="2203709"/>
                  <a:pt x="591473" y="2201704"/>
                </a:cubicBezTo>
                <a:lnTo>
                  <a:pt x="591473" y="2181476"/>
                </a:lnTo>
                <a:cubicBezTo>
                  <a:pt x="508735" y="2131862"/>
                  <a:pt x="457027" y="2042271"/>
                  <a:pt x="455411" y="1945798"/>
                </a:cubicBezTo>
                <a:close/>
                <a:moveTo>
                  <a:pt x="11348364" y="1935324"/>
                </a:moveTo>
                <a:lnTo>
                  <a:pt x="11330350" y="1945738"/>
                </a:lnTo>
                <a:cubicBezTo>
                  <a:pt x="11328734" y="2042211"/>
                  <a:pt x="11277026" y="2131773"/>
                  <a:pt x="11194258" y="2181416"/>
                </a:cubicBezTo>
                <a:lnTo>
                  <a:pt x="11194258" y="2201644"/>
                </a:lnTo>
                <a:cubicBezTo>
                  <a:pt x="11207634" y="2203619"/>
                  <a:pt x="11219394" y="2210681"/>
                  <a:pt x="11227504" y="2220765"/>
                </a:cubicBezTo>
                <a:lnTo>
                  <a:pt x="11347437" y="2151522"/>
                </a:lnTo>
                <a:cubicBezTo>
                  <a:pt x="11345881" y="2147004"/>
                  <a:pt x="11344983" y="2142156"/>
                  <a:pt x="11344983" y="2137099"/>
                </a:cubicBezTo>
                <a:cubicBezTo>
                  <a:pt x="11344983" y="2132521"/>
                  <a:pt x="11345702" y="2128122"/>
                  <a:pt x="11346988" y="2123962"/>
                </a:cubicBezTo>
                <a:cubicBezTo>
                  <a:pt x="11347227" y="2123155"/>
                  <a:pt x="11347497" y="2122347"/>
                  <a:pt x="11347766" y="2121569"/>
                </a:cubicBezTo>
                <a:cubicBezTo>
                  <a:pt x="11347766" y="2121539"/>
                  <a:pt x="11347766" y="2121539"/>
                  <a:pt x="11347766" y="2121539"/>
                </a:cubicBezTo>
                <a:lnTo>
                  <a:pt x="11347796" y="2121479"/>
                </a:lnTo>
                <a:cubicBezTo>
                  <a:pt x="11353003" y="2106637"/>
                  <a:pt x="11365810" y="2095385"/>
                  <a:pt x="11381610" y="2092423"/>
                </a:cubicBezTo>
                <a:lnTo>
                  <a:pt x="11381610" y="1954984"/>
                </a:lnTo>
                <a:cubicBezTo>
                  <a:pt x="11368144" y="1952859"/>
                  <a:pt x="11356384" y="1945648"/>
                  <a:pt x="11348364" y="1935324"/>
                </a:cubicBezTo>
                <a:close/>
                <a:moveTo>
                  <a:pt x="11755565" y="1935294"/>
                </a:moveTo>
                <a:lnTo>
                  <a:pt x="11737550" y="1945708"/>
                </a:lnTo>
                <a:cubicBezTo>
                  <a:pt x="11735934" y="2042181"/>
                  <a:pt x="11684227" y="2131743"/>
                  <a:pt x="11601458" y="2181386"/>
                </a:cubicBezTo>
                <a:lnTo>
                  <a:pt x="11601458" y="2201614"/>
                </a:lnTo>
                <a:cubicBezTo>
                  <a:pt x="11614834" y="2203589"/>
                  <a:pt x="11626594" y="2210651"/>
                  <a:pt x="11634703" y="2220735"/>
                </a:cubicBezTo>
                <a:lnTo>
                  <a:pt x="11754637" y="2151492"/>
                </a:lnTo>
                <a:cubicBezTo>
                  <a:pt x="11753081" y="2146974"/>
                  <a:pt x="11752183" y="2142126"/>
                  <a:pt x="11752183" y="2137069"/>
                </a:cubicBezTo>
                <a:cubicBezTo>
                  <a:pt x="11752183" y="2132491"/>
                  <a:pt x="11752901" y="2128092"/>
                  <a:pt x="11754187" y="2123933"/>
                </a:cubicBezTo>
                <a:cubicBezTo>
                  <a:pt x="11754427" y="2123125"/>
                  <a:pt x="11754697" y="2122347"/>
                  <a:pt x="11754965" y="2121539"/>
                </a:cubicBezTo>
                <a:lnTo>
                  <a:pt x="11754995" y="2121449"/>
                </a:lnTo>
                <a:cubicBezTo>
                  <a:pt x="11760202" y="2106607"/>
                  <a:pt x="11773009" y="2095355"/>
                  <a:pt x="11788809" y="2092393"/>
                </a:cubicBezTo>
                <a:lnTo>
                  <a:pt x="11788809" y="1954954"/>
                </a:lnTo>
                <a:cubicBezTo>
                  <a:pt x="11775344" y="1952830"/>
                  <a:pt x="11763584" y="1945618"/>
                  <a:pt x="11755565" y="1935294"/>
                </a:cubicBezTo>
                <a:close/>
                <a:moveTo>
                  <a:pt x="10941194" y="1935294"/>
                </a:moveTo>
                <a:lnTo>
                  <a:pt x="10923180" y="1945708"/>
                </a:lnTo>
                <a:cubicBezTo>
                  <a:pt x="10921564" y="2042181"/>
                  <a:pt x="10869857" y="2131743"/>
                  <a:pt x="10787088" y="2181386"/>
                </a:cubicBezTo>
                <a:lnTo>
                  <a:pt x="10787088" y="2201614"/>
                </a:lnTo>
                <a:cubicBezTo>
                  <a:pt x="10800464" y="2203589"/>
                  <a:pt x="10812224" y="2210651"/>
                  <a:pt x="10820333" y="2220735"/>
                </a:cubicBezTo>
                <a:lnTo>
                  <a:pt x="10940267" y="2151492"/>
                </a:lnTo>
                <a:cubicBezTo>
                  <a:pt x="10938711" y="2146974"/>
                  <a:pt x="10937813" y="2142126"/>
                  <a:pt x="10937813" y="2137069"/>
                </a:cubicBezTo>
                <a:cubicBezTo>
                  <a:pt x="10937813" y="2132491"/>
                  <a:pt x="10938532" y="2128092"/>
                  <a:pt x="10939818" y="2123933"/>
                </a:cubicBezTo>
                <a:cubicBezTo>
                  <a:pt x="10940058" y="2123125"/>
                  <a:pt x="10940327" y="2122347"/>
                  <a:pt x="10940596" y="2121539"/>
                </a:cubicBezTo>
                <a:lnTo>
                  <a:pt x="10940626" y="2121449"/>
                </a:lnTo>
                <a:cubicBezTo>
                  <a:pt x="10945833" y="2106607"/>
                  <a:pt x="10958640" y="2095355"/>
                  <a:pt x="10974440" y="2092393"/>
                </a:cubicBezTo>
                <a:lnTo>
                  <a:pt x="10974440" y="1954954"/>
                </a:lnTo>
                <a:cubicBezTo>
                  <a:pt x="10960974" y="1952830"/>
                  <a:pt x="10949214" y="1945618"/>
                  <a:pt x="10941194" y="1935294"/>
                </a:cubicBezTo>
                <a:close/>
                <a:moveTo>
                  <a:pt x="10534025" y="1935294"/>
                </a:moveTo>
                <a:lnTo>
                  <a:pt x="10516011" y="1945708"/>
                </a:lnTo>
                <a:cubicBezTo>
                  <a:pt x="10514395" y="2042181"/>
                  <a:pt x="10462687" y="2131743"/>
                  <a:pt x="10379919" y="2181386"/>
                </a:cubicBezTo>
                <a:lnTo>
                  <a:pt x="10379919" y="2201614"/>
                </a:lnTo>
                <a:cubicBezTo>
                  <a:pt x="10393294" y="2203589"/>
                  <a:pt x="10405054" y="2210651"/>
                  <a:pt x="10413163" y="2220735"/>
                </a:cubicBezTo>
                <a:lnTo>
                  <a:pt x="10533097" y="2151492"/>
                </a:lnTo>
                <a:cubicBezTo>
                  <a:pt x="10531541" y="2146974"/>
                  <a:pt x="10530643" y="2142126"/>
                  <a:pt x="10530643" y="2137069"/>
                </a:cubicBezTo>
                <a:cubicBezTo>
                  <a:pt x="10530643" y="2132491"/>
                  <a:pt x="10531361" y="2128092"/>
                  <a:pt x="10532648" y="2123933"/>
                </a:cubicBezTo>
                <a:cubicBezTo>
                  <a:pt x="10532888" y="2123125"/>
                  <a:pt x="10533157" y="2122317"/>
                  <a:pt x="10533426" y="2121539"/>
                </a:cubicBezTo>
                <a:cubicBezTo>
                  <a:pt x="10533426" y="2121509"/>
                  <a:pt x="10533426" y="2121509"/>
                  <a:pt x="10533426" y="2121509"/>
                </a:cubicBezTo>
                <a:cubicBezTo>
                  <a:pt x="10538633" y="2106667"/>
                  <a:pt x="10551440" y="2095415"/>
                  <a:pt x="10567240" y="2092453"/>
                </a:cubicBezTo>
                <a:lnTo>
                  <a:pt x="10567240" y="1955014"/>
                </a:lnTo>
                <a:lnTo>
                  <a:pt x="10567270" y="1954954"/>
                </a:lnTo>
                <a:cubicBezTo>
                  <a:pt x="10553804" y="1952830"/>
                  <a:pt x="10542044" y="1945618"/>
                  <a:pt x="10534025" y="1935294"/>
                </a:cubicBezTo>
                <a:close/>
                <a:moveTo>
                  <a:pt x="9719655" y="1935294"/>
                </a:moveTo>
                <a:lnTo>
                  <a:pt x="9701641" y="1945708"/>
                </a:lnTo>
                <a:cubicBezTo>
                  <a:pt x="9700025" y="2042181"/>
                  <a:pt x="9648317" y="2131743"/>
                  <a:pt x="9565549" y="2181386"/>
                </a:cubicBezTo>
                <a:lnTo>
                  <a:pt x="9565549" y="2201614"/>
                </a:lnTo>
                <a:cubicBezTo>
                  <a:pt x="9578924" y="2203589"/>
                  <a:pt x="9590685" y="2210651"/>
                  <a:pt x="9598794" y="2220735"/>
                </a:cubicBezTo>
                <a:lnTo>
                  <a:pt x="9718727" y="2151492"/>
                </a:lnTo>
                <a:cubicBezTo>
                  <a:pt x="9717171" y="2146974"/>
                  <a:pt x="9716274" y="2142126"/>
                  <a:pt x="9716274" y="2137069"/>
                </a:cubicBezTo>
                <a:cubicBezTo>
                  <a:pt x="9716274" y="2132491"/>
                  <a:pt x="9716992" y="2128092"/>
                  <a:pt x="9718279" y="2123933"/>
                </a:cubicBezTo>
                <a:cubicBezTo>
                  <a:pt x="9718518" y="2123125"/>
                  <a:pt x="9718787" y="2122317"/>
                  <a:pt x="9719057" y="2121539"/>
                </a:cubicBezTo>
                <a:cubicBezTo>
                  <a:pt x="9719057" y="2121509"/>
                  <a:pt x="9719057" y="2121509"/>
                  <a:pt x="9719057" y="2121509"/>
                </a:cubicBezTo>
                <a:cubicBezTo>
                  <a:pt x="9724263" y="2106667"/>
                  <a:pt x="9737071" y="2095415"/>
                  <a:pt x="9752870" y="2092453"/>
                </a:cubicBezTo>
                <a:lnTo>
                  <a:pt x="9752870" y="1955014"/>
                </a:lnTo>
                <a:lnTo>
                  <a:pt x="9752900" y="1954954"/>
                </a:lnTo>
                <a:cubicBezTo>
                  <a:pt x="9739435" y="1952830"/>
                  <a:pt x="9727674" y="1945618"/>
                  <a:pt x="9719655" y="1935294"/>
                </a:cubicBezTo>
                <a:close/>
                <a:moveTo>
                  <a:pt x="8905286" y="1935294"/>
                </a:moveTo>
                <a:lnTo>
                  <a:pt x="8887272" y="1945708"/>
                </a:lnTo>
                <a:cubicBezTo>
                  <a:pt x="8885656" y="2042181"/>
                  <a:pt x="8833948" y="2131743"/>
                  <a:pt x="8751179" y="2181386"/>
                </a:cubicBezTo>
                <a:lnTo>
                  <a:pt x="8751179" y="2201614"/>
                </a:lnTo>
                <a:cubicBezTo>
                  <a:pt x="8764555" y="2203589"/>
                  <a:pt x="8776315" y="2210651"/>
                  <a:pt x="8784424" y="2220735"/>
                </a:cubicBezTo>
                <a:lnTo>
                  <a:pt x="8904358" y="2151492"/>
                </a:lnTo>
                <a:cubicBezTo>
                  <a:pt x="8902802" y="2146974"/>
                  <a:pt x="8901904" y="2142126"/>
                  <a:pt x="8901904" y="2137069"/>
                </a:cubicBezTo>
                <a:cubicBezTo>
                  <a:pt x="8901904" y="2132491"/>
                  <a:pt x="8902622" y="2128092"/>
                  <a:pt x="8903909" y="2123933"/>
                </a:cubicBezTo>
                <a:cubicBezTo>
                  <a:pt x="8904148" y="2123125"/>
                  <a:pt x="8904418" y="2122317"/>
                  <a:pt x="8904687" y="2121539"/>
                </a:cubicBezTo>
                <a:cubicBezTo>
                  <a:pt x="8904687" y="2121509"/>
                  <a:pt x="8904687" y="2121509"/>
                  <a:pt x="8904687" y="2121509"/>
                </a:cubicBezTo>
                <a:cubicBezTo>
                  <a:pt x="8909894" y="2106667"/>
                  <a:pt x="8922701" y="2095415"/>
                  <a:pt x="8938500" y="2092453"/>
                </a:cubicBezTo>
                <a:lnTo>
                  <a:pt x="8938500" y="1955014"/>
                </a:lnTo>
                <a:lnTo>
                  <a:pt x="8938530" y="1954954"/>
                </a:lnTo>
                <a:cubicBezTo>
                  <a:pt x="8925065" y="1952830"/>
                  <a:pt x="8913305" y="1945618"/>
                  <a:pt x="8905286" y="1935294"/>
                </a:cubicBezTo>
                <a:close/>
                <a:moveTo>
                  <a:pt x="7683746" y="1935294"/>
                </a:moveTo>
                <a:lnTo>
                  <a:pt x="7665732" y="1945708"/>
                </a:lnTo>
                <a:cubicBezTo>
                  <a:pt x="7664116" y="2042181"/>
                  <a:pt x="7612408" y="2131743"/>
                  <a:pt x="7529640" y="2181386"/>
                </a:cubicBezTo>
                <a:lnTo>
                  <a:pt x="7529640" y="2201614"/>
                </a:lnTo>
                <a:cubicBezTo>
                  <a:pt x="7543016" y="2203589"/>
                  <a:pt x="7554775" y="2210651"/>
                  <a:pt x="7562885" y="2220735"/>
                </a:cubicBezTo>
                <a:lnTo>
                  <a:pt x="7682819" y="2151492"/>
                </a:lnTo>
                <a:cubicBezTo>
                  <a:pt x="7681262" y="2146974"/>
                  <a:pt x="7680365" y="2142126"/>
                  <a:pt x="7680365" y="2137069"/>
                </a:cubicBezTo>
                <a:cubicBezTo>
                  <a:pt x="7680365" y="2132491"/>
                  <a:pt x="7681083" y="2128092"/>
                  <a:pt x="7682369" y="2123933"/>
                </a:cubicBezTo>
                <a:cubicBezTo>
                  <a:pt x="7682609" y="2123125"/>
                  <a:pt x="7682878" y="2122317"/>
                  <a:pt x="7683147" y="2121539"/>
                </a:cubicBezTo>
                <a:cubicBezTo>
                  <a:pt x="7683147" y="2121509"/>
                  <a:pt x="7683147" y="2121509"/>
                  <a:pt x="7683147" y="2121509"/>
                </a:cubicBezTo>
                <a:cubicBezTo>
                  <a:pt x="7688354" y="2106667"/>
                  <a:pt x="7701161" y="2095415"/>
                  <a:pt x="7716961" y="2092453"/>
                </a:cubicBezTo>
                <a:lnTo>
                  <a:pt x="7716961" y="1955014"/>
                </a:lnTo>
                <a:lnTo>
                  <a:pt x="7716991" y="1954954"/>
                </a:lnTo>
                <a:cubicBezTo>
                  <a:pt x="7703525" y="1952830"/>
                  <a:pt x="7691766" y="1945618"/>
                  <a:pt x="7683746" y="1935294"/>
                </a:cubicBezTo>
                <a:close/>
                <a:moveTo>
                  <a:pt x="6869376" y="1935294"/>
                </a:moveTo>
                <a:lnTo>
                  <a:pt x="6851362" y="1945708"/>
                </a:lnTo>
                <a:cubicBezTo>
                  <a:pt x="6849746" y="2042181"/>
                  <a:pt x="6798039" y="2131743"/>
                  <a:pt x="6715270" y="2181386"/>
                </a:cubicBezTo>
                <a:lnTo>
                  <a:pt x="6715270" y="2201614"/>
                </a:lnTo>
                <a:cubicBezTo>
                  <a:pt x="6728646" y="2203589"/>
                  <a:pt x="6740406" y="2210651"/>
                  <a:pt x="6748515" y="2220735"/>
                </a:cubicBezTo>
                <a:lnTo>
                  <a:pt x="6868448" y="2151492"/>
                </a:lnTo>
                <a:cubicBezTo>
                  <a:pt x="6866893" y="2146974"/>
                  <a:pt x="6865995" y="2142126"/>
                  <a:pt x="6865995" y="2137069"/>
                </a:cubicBezTo>
                <a:cubicBezTo>
                  <a:pt x="6865995" y="2132491"/>
                  <a:pt x="6866713" y="2128092"/>
                  <a:pt x="6868000" y="2123933"/>
                </a:cubicBezTo>
                <a:cubicBezTo>
                  <a:pt x="6868239" y="2123125"/>
                  <a:pt x="6868508" y="2122317"/>
                  <a:pt x="6868778" y="2121539"/>
                </a:cubicBezTo>
                <a:cubicBezTo>
                  <a:pt x="6868778" y="2121509"/>
                  <a:pt x="6868778" y="2121509"/>
                  <a:pt x="6868778" y="2121509"/>
                </a:cubicBezTo>
                <a:cubicBezTo>
                  <a:pt x="6873985" y="2106667"/>
                  <a:pt x="6886792" y="2095415"/>
                  <a:pt x="6902592" y="2092453"/>
                </a:cubicBezTo>
                <a:lnTo>
                  <a:pt x="6902592" y="1955014"/>
                </a:lnTo>
                <a:lnTo>
                  <a:pt x="6902622" y="1954954"/>
                </a:lnTo>
                <a:cubicBezTo>
                  <a:pt x="6889156" y="1952830"/>
                  <a:pt x="6877396" y="1945618"/>
                  <a:pt x="6869376" y="1935294"/>
                </a:cubicBezTo>
                <a:close/>
                <a:moveTo>
                  <a:pt x="6055007" y="1935294"/>
                </a:moveTo>
                <a:lnTo>
                  <a:pt x="6036993" y="1945708"/>
                </a:lnTo>
                <a:cubicBezTo>
                  <a:pt x="6035377" y="2042181"/>
                  <a:pt x="5983669" y="2131743"/>
                  <a:pt x="5900900" y="2181386"/>
                </a:cubicBezTo>
                <a:lnTo>
                  <a:pt x="5900900" y="2201614"/>
                </a:lnTo>
                <a:cubicBezTo>
                  <a:pt x="5914276" y="2203589"/>
                  <a:pt x="5926036" y="2210651"/>
                  <a:pt x="5934146" y="2220735"/>
                </a:cubicBezTo>
                <a:lnTo>
                  <a:pt x="6054079" y="2151492"/>
                </a:lnTo>
                <a:cubicBezTo>
                  <a:pt x="6052523" y="2146974"/>
                  <a:pt x="6051625" y="2142126"/>
                  <a:pt x="6051625" y="2137069"/>
                </a:cubicBezTo>
                <a:cubicBezTo>
                  <a:pt x="6051625" y="2132491"/>
                  <a:pt x="6052344" y="2128092"/>
                  <a:pt x="6053630" y="2123933"/>
                </a:cubicBezTo>
                <a:cubicBezTo>
                  <a:pt x="6053870" y="2123125"/>
                  <a:pt x="6054139" y="2122317"/>
                  <a:pt x="6054408" y="2121539"/>
                </a:cubicBezTo>
                <a:cubicBezTo>
                  <a:pt x="6054408" y="2121509"/>
                  <a:pt x="6054408" y="2121509"/>
                  <a:pt x="6054408" y="2121509"/>
                </a:cubicBezTo>
                <a:cubicBezTo>
                  <a:pt x="6059615" y="2106667"/>
                  <a:pt x="6072423" y="2095415"/>
                  <a:pt x="6088222" y="2092453"/>
                </a:cubicBezTo>
                <a:lnTo>
                  <a:pt x="6088222" y="1955014"/>
                </a:lnTo>
                <a:lnTo>
                  <a:pt x="6088251" y="1954954"/>
                </a:lnTo>
                <a:cubicBezTo>
                  <a:pt x="6074786" y="1952830"/>
                  <a:pt x="6063026" y="1945618"/>
                  <a:pt x="6055007" y="1935294"/>
                </a:cubicBezTo>
                <a:close/>
                <a:moveTo>
                  <a:pt x="4426267" y="1935294"/>
                </a:moveTo>
                <a:lnTo>
                  <a:pt x="4408253" y="1945708"/>
                </a:lnTo>
                <a:cubicBezTo>
                  <a:pt x="4406637" y="2042181"/>
                  <a:pt x="4354930" y="2131743"/>
                  <a:pt x="4272162" y="2181386"/>
                </a:cubicBezTo>
                <a:lnTo>
                  <a:pt x="4272162" y="2201614"/>
                </a:lnTo>
                <a:cubicBezTo>
                  <a:pt x="4285537" y="2203589"/>
                  <a:pt x="4297297" y="2210651"/>
                  <a:pt x="4305406" y="2220735"/>
                </a:cubicBezTo>
                <a:lnTo>
                  <a:pt x="4425340" y="2151492"/>
                </a:lnTo>
                <a:cubicBezTo>
                  <a:pt x="4423784" y="2146974"/>
                  <a:pt x="4422886" y="2142126"/>
                  <a:pt x="4422886" y="2137069"/>
                </a:cubicBezTo>
                <a:cubicBezTo>
                  <a:pt x="4422886" y="2132491"/>
                  <a:pt x="4423604" y="2128092"/>
                  <a:pt x="4424891" y="2123933"/>
                </a:cubicBezTo>
                <a:cubicBezTo>
                  <a:pt x="4425130" y="2123125"/>
                  <a:pt x="4425399" y="2122317"/>
                  <a:pt x="4425669" y="2121539"/>
                </a:cubicBezTo>
                <a:cubicBezTo>
                  <a:pt x="4425669" y="2121509"/>
                  <a:pt x="4425669" y="2121509"/>
                  <a:pt x="4425669" y="2121509"/>
                </a:cubicBezTo>
                <a:cubicBezTo>
                  <a:pt x="4430876" y="2106667"/>
                  <a:pt x="4443683" y="2095415"/>
                  <a:pt x="4459482" y="2092453"/>
                </a:cubicBezTo>
                <a:lnTo>
                  <a:pt x="4459482" y="1955014"/>
                </a:lnTo>
                <a:lnTo>
                  <a:pt x="4459512" y="1954954"/>
                </a:lnTo>
                <a:cubicBezTo>
                  <a:pt x="4446047" y="1952830"/>
                  <a:pt x="4434287" y="1945618"/>
                  <a:pt x="4426267" y="1935294"/>
                </a:cubicBezTo>
                <a:close/>
                <a:moveTo>
                  <a:pt x="3204728" y="1935294"/>
                </a:moveTo>
                <a:lnTo>
                  <a:pt x="3186714" y="1945708"/>
                </a:lnTo>
                <a:cubicBezTo>
                  <a:pt x="3185098" y="2042181"/>
                  <a:pt x="3133390" y="2131743"/>
                  <a:pt x="3050621" y="2181386"/>
                </a:cubicBezTo>
                <a:lnTo>
                  <a:pt x="3050621" y="2201614"/>
                </a:lnTo>
                <a:cubicBezTo>
                  <a:pt x="3063997" y="2203589"/>
                  <a:pt x="3075757" y="2210651"/>
                  <a:pt x="3083866" y="2220735"/>
                </a:cubicBezTo>
                <a:lnTo>
                  <a:pt x="3203800" y="2151492"/>
                </a:lnTo>
                <a:cubicBezTo>
                  <a:pt x="3202244" y="2146974"/>
                  <a:pt x="3201346" y="2142126"/>
                  <a:pt x="3201346" y="2137069"/>
                </a:cubicBezTo>
                <a:cubicBezTo>
                  <a:pt x="3201346" y="2132491"/>
                  <a:pt x="3202064" y="2128092"/>
                  <a:pt x="3203351" y="2123933"/>
                </a:cubicBezTo>
                <a:cubicBezTo>
                  <a:pt x="3203591" y="2123125"/>
                  <a:pt x="3203860" y="2122317"/>
                  <a:pt x="3204129" y="2121539"/>
                </a:cubicBezTo>
                <a:cubicBezTo>
                  <a:pt x="3204129" y="2121509"/>
                  <a:pt x="3204129" y="2121509"/>
                  <a:pt x="3204129" y="2121509"/>
                </a:cubicBezTo>
                <a:cubicBezTo>
                  <a:pt x="3209336" y="2106667"/>
                  <a:pt x="3222143" y="2095415"/>
                  <a:pt x="3237943" y="2092453"/>
                </a:cubicBezTo>
                <a:lnTo>
                  <a:pt x="3237943" y="1955014"/>
                </a:lnTo>
                <a:lnTo>
                  <a:pt x="3237973" y="1954954"/>
                </a:lnTo>
                <a:cubicBezTo>
                  <a:pt x="3224507" y="1952830"/>
                  <a:pt x="3212747" y="1945618"/>
                  <a:pt x="3204728" y="1935294"/>
                </a:cubicBezTo>
                <a:close/>
                <a:moveTo>
                  <a:pt x="2390358" y="1935294"/>
                </a:moveTo>
                <a:lnTo>
                  <a:pt x="2372344" y="1945708"/>
                </a:lnTo>
                <a:cubicBezTo>
                  <a:pt x="2370728" y="2042181"/>
                  <a:pt x="2319020" y="2131743"/>
                  <a:pt x="2236252" y="2181386"/>
                </a:cubicBezTo>
                <a:lnTo>
                  <a:pt x="2236252" y="2201614"/>
                </a:lnTo>
                <a:cubicBezTo>
                  <a:pt x="2249627" y="2203589"/>
                  <a:pt x="2261387" y="2210651"/>
                  <a:pt x="2269497" y="2220735"/>
                </a:cubicBezTo>
                <a:lnTo>
                  <a:pt x="2389430" y="2151492"/>
                </a:lnTo>
                <a:cubicBezTo>
                  <a:pt x="2387874" y="2146974"/>
                  <a:pt x="2386977" y="2142126"/>
                  <a:pt x="2386977" y="2137069"/>
                </a:cubicBezTo>
                <a:cubicBezTo>
                  <a:pt x="2386977" y="2132491"/>
                  <a:pt x="2387695" y="2128092"/>
                  <a:pt x="2388981" y="2123933"/>
                </a:cubicBezTo>
                <a:cubicBezTo>
                  <a:pt x="2389221" y="2123125"/>
                  <a:pt x="2389490" y="2122317"/>
                  <a:pt x="2389759" y="2121539"/>
                </a:cubicBezTo>
                <a:cubicBezTo>
                  <a:pt x="2389759" y="2121509"/>
                  <a:pt x="2389759" y="2121509"/>
                  <a:pt x="2389759" y="2121509"/>
                </a:cubicBezTo>
                <a:cubicBezTo>
                  <a:pt x="2394966" y="2106667"/>
                  <a:pt x="2407773" y="2095415"/>
                  <a:pt x="2423573" y="2092453"/>
                </a:cubicBezTo>
                <a:lnTo>
                  <a:pt x="2423573" y="1955014"/>
                </a:lnTo>
                <a:lnTo>
                  <a:pt x="2423603" y="1954954"/>
                </a:lnTo>
                <a:cubicBezTo>
                  <a:pt x="2410137" y="1952830"/>
                  <a:pt x="2398377" y="1945618"/>
                  <a:pt x="2390358" y="1935294"/>
                </a:cubicBezTo>
                <a:close/>
                <a:moveTo>
                  <a:pt x="1575988" y="1935294"/>
                </a:moveTo>
                <a:lnTo>
                  <a:pt x="1557974" y="1945708"/>
                </a:lnTo>
                <a:cubicBezTo>
                  <a:pt x="1556358" y="2042181"/>
                  <a:pt x="1504650" y="2131743"/>
                  <a:pt x="1421882" y="2181386"/>
                </a:cubicBezTo>
                <a:lnTo>
                  <a:pt x="1421882" y="2201614"/>
                </a:lnTo>
                <a:cubicBezTo>
                  <a:pt x="1435258" y="2203589"/>
                  <a:pt x="1447018" y="2210651"/>
                  <a:pt x="1455127" y="2220735"/>
                </a:cubicBezTo>
                <a:lnTo>
                  <a:pt x="1575061" y="2151492"/>
                </a:lnTo>
                <a:cubicBezTo>
                  <a:pt x="1573505" y="2146974"/>
                  <a:pt x="1572607" y="2142126"/>
                  <a:pt x="1572607" y="2137069"/>
                </a:cubicBezTo>
                <a:cubicBezTo>
                  <a:pt x="1572607" y="2132491"/>
                  <a:pt x="1573325" y="2128092"/>
                  <a:pt x="1574612" y="2123933"/>
                </a:cubicBezTo>
                <a:cubicBezTo>
                  <a:pt x="1574851" y="2123125"/>
                  <a:pt x="1575120" y="2122317"/>
                  <a:pt x="1575390" y="2121539"/>
                </a:cubicBezTo>
                <a:cubicBezTo>
                  <a:pt x="1575390" y="2121509"/>
                  <a:pt x="1575390" y="2121509"/>
                  <a:pt x="1575390" y="2121509"/>
                </a:cubicBezTo>
                <a:cubicBezTo>
                  <a:pt x="1580596" y="2106667"/>
                  <a:pt x="1593404" y="2095415"/>
                  <a:pt x="1609203" y="2092453"/>
                </a:cubicBezTo>
                <a:lnTo>
                  <a:pt x="1609203" y="1955014"/>
                </a:lnTo>
                <a:lnTo>
                  <a:pt x="1609233" y="1954954"/>
                </a:lnTo>
                <a:cubicBezTo>
                  <a:pt x="1595768" y="1952830"/>
                  <a:pt x="1584008" y="1945618"/>
                  <a:pt x="1575988" y="1935294"/>
                </a:cubicBezTo>
                <a:close/>
                <a:moveTo>
                  <a:pt x="761618" y="1935294"/>
                </a:moveTo>
                <a:lnTo>
                  <a:pt x="743604" y="1945708"/>
                </a:lnTo>
                <a:cubicBezTo>
                  <a:pt x="741989" y="2042181"/>
                  <a:pt x="690281" y="2131743"/>
                  <a:pt x="607512" y="2181386"/>
                </a:cubicBezTo>
                <a:lnTo>
                  <a:pt x="607512" y="2201614"/>
                </a:lnTo>
                <a:cubicBezTo>
                  <a:pt x="620888" y="2203589"/>
                  <a:pt x="632648" y="2210651"/>
                  <a:pt x="640757" y="2220735"/>
                </a:cubicBezTo>
                <a:lnTo>
                  <a:pt x="760691" y="2151492"/>
                </a:lnTo>
                <a:cubicBezTo>
                  <a:pt x="759135" y="2146974"/>
                  <a:pt x="758237" y="2142126"/>
                  <a:pt x="758237" y="2137069"/>
                </a:cubicBezTo>
                <a:cubicBezTo>
                  <a:pt x="758237" y="2132491"/>
                  <a:pt x="758955" y="2128092"/>
                  <a:pt x="760242" y="2123933"/>
                </a:cubicBezTo>
                <a:cubicBezTo>
                  <a:pt x="760481" y="2123125"/>
                  <a:pt x="760751" y="2122317"/>
                  <a:pt x="761020" y="2121539"/>
                </a:cubicBezTo>
                <a:cubicBezTo>
                  <a:pt x="761020" y="2121509"/>
                  <a:pt x="761020" y="2121509"/>
                  <a:pt x="761020" y="2121509"/>
                </a:cubicBezTo>
                <a:cubicBezTo>
                  <a:pt x="766227" y="2106667"/>
                  <a:pt x="779034" y="2095415"/>
                  <a:pt x="794834" y="2092453"/>
                </a:cubicBezTo>
                <a:lnTo>
                  <a:pt x="794834" y="1955014"/>
                </a:lnTo>
                <a:lnTo>
                  <a:pt x="794864" y="1954954"/>
                </a:lnTo>
                <a:cubicBezTo>
                  <a:pt x="781398" y="1952830"/>
                  <a:pt x="769638" y="1945618"/>
                  <a:pt x="761618" y="1935294"/>
                </a:cubicBezTo>
                <a:close/>
                <a:moveTo>
                  <a:pt x="10126825" y="1935264"/>
                </a:moveTo>
                <a:lnTo>
                  <a:pt x="10108811" y="1945678"/>
                </a:lnTo>
                <a:cubicBezTo>
                  <a:pt x="10107195" y="2042151"/>
                  <a:pt x="10055487" y="2131713"/>
                  <a:pt x="9972719" y="2181356"/>
                </a:cubicBezTo>
                <a:lnTo>
                  <a:pt x="9972719" y="2201584"/>
                </a:lnTo>
                <a:cubicBezTo>
                  <a:pt x="9986094" y="2203559"/>
                  <a:pt x="9997854" y="2210621"/>
                  <a:pt x="10005963" y="2220705"/>
                </a:cubicBezTo>
                <a:lnTo>
                  <a:pt x="10125897" y="2151462"/>
                </a:lnTo>
                <a:cubicBezTo>
                  <a:pt x="10124341" y="2146944"/>
                  <a:pt x="10123443" y="2142096"/>
                  <a:pt x="10123443" y="2137039"/>
                </a:cubicBezTo>
                <a:cubicBezTo>
                  <a:pt x="10123443" y="2132461"/>
                  <a:pt x="10124161" y="2128062"/>
                  <a:pt x="10125449" y="2123903"/>
                </a:cubicBezTo>
                <a:cubicBezTo>
                  <a:pt x="10125688" y="2123095"/>
                  <a:pt x="10125957" y="2122317"/>
                  <a:pt x="10126227" y="2121509"/>
                </a:cubicBezTo>
                <a:cubicBezTo>
                  <a:pt x="10131433" y="2106667"/>
                  <a:pt x="10144241" y="2095415"/>
                  <a:pt x="10160040" y="2092453"/>
                </a:cubicBezTo>
                <a:lnTo>
                  <a:pt x="10160040" y="1955014"/>
                </a:lnTo>
                <a:lnTo>
                  <a:pt x="10160070" y="1954924"/>
                </a:lnTo>
                <a:cubicBezTo>
                  <a:pt x="10146604" y="1952800"/>
                  <a:pt x="10134844" y="1945588"/>
                  <a:pt x="10126825" y="1935264"/>
                </a:cubicBezTo>
                <a:close/>
                <a:moveTo>
                  <a:pt x="9312485" y="1935264"/>
                </a:moveTo>
                <a:lnTo>
                  <a:pt x="9294471" y="1945678"/>
                </a:lnTo>
                <a:cubicBezTo>
                  <a:pt x="9292856" y="2042151"/>
                  <a:pt x="9241148" y="2131713"/>
                  <a:pt x="9158379" y="2181356"/>
                </a:cubicBezTo>
                <a:lnTo>
                  <a:pt x="9158379" y="2201584"/>
                </a:lnTo>
                <a:cubicBezTo>
                  <a:pt x="9171755" y="2203559"/>
                  <a:pt x="9183515" y="2210621"/>
                  <a:pt x="9191624" y="2220705"/>
                </a:cubicBezTo>
                <a:lnTo>
                  <a:pt x="9311558" y="2151462"/>
                </a:lnTo>
                <a:cubicBezTo>
                  <a:pt x="9310002" y="2146944"/>
                  <a:pt x="9309104" y="2142096"/>
                  <a:pt x="9309104" y="2137039"/>
                </a:cubicBezTo>
                <a:cubicBezTo>
                  <a:pt x="9309104" y="2132461"/>
                  <a:pt x="9309822" y="2128062"/>
                  <a:pt x="9311108" y="2123903"/>
                </a:cubicBezTo>
                <a:cubicBezTo>
                  <a:pt x="9311348" y="2123095"/>
                  <a:pt x="9311618" y="2122317"/>
                  <a:pt x="9311887" y="2121509"/>
                </a:cubicBezTo>
                <a:cubicBezTo>
                  <a:pt x="9317093" y="2106667"/>
                  <a:pt x="9329901" y="2095415"/>
                  <a:pt x="9345700" y="2092453"/>
                </a:cubicBezTo>
                <a:lnTo>
                  <a:pt x="9345700" y="1955014"/>
                </a:lnTo>
                <a:lnTo>
                  <a:pt x="9345730" y="1954924"/>
                </a:lnTo>
                <a:cubicBezTo>
                  <a:pt x="9332265" y="1952800"/>
                  <a:pt x="9320505" y="1945588"/>
                  <a:pt x="9312485" y="1935264"/>
                </a:cubicBezTo>
                <a:close/>
                <a:moveTo>
                  <a:pt x="8498115" y="1935264"/>
                </a:moveTo>
                <a:lnTo>
                  <a:pt x="8480101" y="1945678"/>
                </a:lnTo>
                <a:cubicBezTo>
                  <a:pt x="8478485" y="2042151"/>
                  <a:pt x="8426777" y="2131713"/>
                  <a:pt x="8344009" y="2181356"/>
                </a:cubicBezTo>
                <a:lnTo>
                  <a:pt x="8344009" y="2201584"/>
                </a:lnTo>
                <a:cubicBezTo>
                  <a:pt x="8357385" y="2203559"/>
                  <a:pt x="8369145" y="2210621"/>
                  <a:pt x="8377255" y="2220705"/>
                </a:cubicBezTo>
                <a:lnTo>
                  <a:pt x="8497188" y="2151462"/>
                </a:lnTo>
                <a:cubicBezTo>
                  <a:pt x="8495632" y="2146944"/>
                  <a:pt x="8494734" y="2142096"/>
                  <a:pt x="8494734" y="2137039"/>
                </a:cubicBezTo>
                <a:cubicBezTo>
                  <a:pt x="8494734" y="2132461"/>
                  <a:pt x="8495453" y="2128062"/>
                  <a:pt x="8496739" y="2123903"/>
                </a:cubicBezTo>
                <a:cubicBezTo>
                  <a:pt x="8496979" y="2123095"/>
                  <a:pt x="8497248" y="2122317"/>
                  <a:pt x="8497517" y="2121509"/>
                </a:cubicBezTo>
                <a:cubicBezTo>
                  <a:pt x="8502724" y="2106667"/>
                  <a:pt x="8515531" y="2095415"/>
                  <a:pt x="8531331" y="2092453"/>
                </a:cubicBezTo>
                <a:lnTo>
                  <a:pt x="8531331" y="1955014"/>
                </a:lnTo>
                <a:lnTo>
                  <a:pt x="8531361" y="1954924"/>
                </a:lnTo>
                <a:cubicBezTo>
                  <a:pt x="8517895" y="1952800"/>
                  <a:pt x="8506135" y="1945588"/>
                  <a:pt x="8498115" y="1935264"/>
                </a:cubicBezTo>
                <a:close/>
                <a:moveTo>
                  <a:pt x="8090916" y="1935264"/>
                </a:moveTo>
                <a:lnTo>
                  <a:pt x="8072902" y="1945678"/>
                </a:lnTo>
                <a:cubicBezTo>
                  <a:pt x="8071286" y="2042151"/>
                  <a:pt x="8019578" y="2131713"/>
                  <a:pt x="7936809" y="2181356"/>
                </a:cubicBezTo>
                <a:lnTo>
                  <a:pt x="7936809" y="2201584"/>
                </a:lnTo>
                <a:cubicBezTo>
                  <a:pt x="7950185" y="2203559"/>
                  <a:pt x="7961946" y="2210621"/>
                  <a:pt x="7970055" y="2220705"/>
                </a:cubicBezTo>
                <a:lnTo>
                  <a:pt x="8089989" y="2151462"/>
                </a:lnTo>
                <a:cubicBezTo>
                  <a:pt x="8088433" y="2146944"/>
                  <a:pt x="8087535" y="2142096"/>
                  <a:pt x="8087535" y="2137039"/>
                </a:cubicBezTo>
                <a:cubicBezTo>
                  <a:pt x="8087535" y="2132461"/>
                  <a:pt x="8088253" y="2128062"/>
                  <a:pt x="8089539" y="2123903"/>
                </a:cubicBezTo>
                <a:cubicBezTo>
                  <a:pt x="8089779" y="2123095"/>
                  <a:pt x="8090048" y="2122317"/>
                  <a:pt x="8090317" y="2121509"/>
                </a:cubicBezTo>
                <a:cubicBezTo>
                  <a:pt x="8095524" y="2106667"/>
                  <a:pt x="8108331" y="2095415"/>
                  <a:pt x="8124131" y="2092453"/>
                </a:cubicBezTo>
                <a:lnTo>
                  <a:pt x="8124131" y="1955014"/>
                </a:lnTo>
                <a:lnTo>
                  <a:pt x="8124161" y="1954924"/>
                </a:lnTo>
                <a:cubicBezTo>
                  <a:pt x="8110695" y="1952800"/>
                  <a:pt x="8098936" y="1945588"/>
                  <a:pt x="8090916" y="1935264"/>
                </a:cubicBezTo>
                <a:close/>
                <a:moveTo>
                  <a:pt x="7276546" y="1935264"/>
                </a:moveTo>
                <a:lnTo>
                  <a:pt x="7258532" y="1945678"/>
                </a:lnTo>
                <a:cubicBezTo>
                  <a:pt x="7256916" y="2042151"/>
                  <a:pt x="7205208" y="2131713"/>
                  <a:pt x="7122440" y="2181356"/>
                </a:cubicBezTo>
                <a:lnTo>
                  <a:pt x="7122440" y="2201584"/>
                </a:lnTo>
                <a:cubicBezTo>
                  <a:pt x="7135816" y="2203559"/>
                  <a:pt x="7147575" y="2210621"/>
                  <a:pt x="7155685" y="2220705"/>
                </a:cubicBezTo>
                <a:lnTo>
                  <a:pt x="7275618" y="2151462"/>
                </a:lnTo>
                <a:cubicBezTo>
                  <a:pt x="7274062" y="2146944"/>
                  <a:pt x="7273165" y="2142096"/>
                  <a:pt x="7273165" y="2137039"/>
                </a:cubicBezTo>
                <a:cubicBezTo>
                  <a:pt x="7273165" y="2132461"/>
                  <a:pt x="7273883" y="2128062"/>
                  <a:pt x="7275170" y="2123903"/>
                </a:cubicBezTo>
                <a:cubicBezTo>
                  <a:pt x="7275409" y="2123095"/>
                  <a:pt x="7275678" y="2122317"/>
                  <a:pt x="7275948" y="2121509"/>
                </a:cubicBezTo>
                <a:cubicBezTo>
                  <a:pt x="7281155" y="2106667"/>
                  <a:pt x="7293962" y="2095415"/>
                  <a:pt x="7309762" y="2092453"/>
                </a:cubicBezTo>
                <a:lnTo>
                  <a:pt x="7309762" y="1955014"/>
                </a:lnTo>
                <a:lnTo>
                  <a:pt x="7309791" y="1954924"/>
                </a:lnTo>
                <a:cubicBezTo>
                  <a:pt x="7296325" y="1952800"/>
                  <a:pt x="7284566" y="1945588"/>
                  <a:pt x="7276546" y="1935264"/>
                </a:cubicBezTo>
                <a:close/>
                <a:moveTo>
                  <a:pt x="6462177" y="1935264"/>
                </a:moveTo>
                <a:lnTo>
                  <a:pt x="6444163" y="1945678"/>
                </a:lnTo>
                <a:cubicBezTo>
                  <a:pt x="6442547" y="2042151"/>
                  <a:pt x="6390839" y="2131713"/>
                  <a:pt x="6308071" y="2181356"/>
                </a:cubicBezTo>
                <a:lnTo>
                  <a:pt x="6308071" y="2201584"/>
                </a:lnTo>
                <a:cubicBezTo>
                  <a:pt x="6321446" y="2203559"/>
                  <a:pt x="6333206" y="2210621"/>
                  <a:pt x="6341315" y="2220705"/>
                </a:cubicBezTo>
                <a:lnTo>
                  <a:pt x="6461249" y="2151462"/>
                </a:lnTo>
                <a:cubicBezTo>
                  <a:pt x="6459693" y="2146944"/>
                  <a:pt x="6458795" y="2142096"/>
                  <a:pt x="6458795" y="2137039"/>
                </a:cubicBezTo>
                <a:cubicBezTo>
                  <a:pt x="6458795" y="2132461"/>
                  <a:pt x="6459513" y="2128062"/>
                  <a:pt x="6460800" y="2123903"/>
                </a:cubicBezTo>
                <a:cubicBezTo>
                  <a:pt x="6461039" y="2123095"/>
                  <a:pt x="6461309" y="2122317"/>
                  <a:pt x="6461578" y="2121509"/>
                </a:cubicBezTo>
                <a:cubicBezTo>
                  <a:pt x="6466785" y="2106667"/>
                  <a:pt x="6479592" y="2095415"/>
                  <a:pt x="6495392" y="2092453"/>
                </a:cubicBezTo>
                <a:lnTo>
                  <a:pt x="6495392" y="1955014"/>
                </a:lnTo>
                <a:lnTo>
                  <a:pt x="6495422" y="1954924"/>
                </a:lnTo>
                <a:cubicBezTo>
                  <a:pt x="6481956" y="1952800"/>
                  <a:pt x="6470196" y="1945588"/>
                  <a:pt x="6462177" y="1935264"/>
                </a:cubicBezTo>
                <a:close/>
                <a:moveTo>
                  <a:pt x="5647837" y="1935264"/>
                </a:moveTo>
                <a:lnTo>
                  <a:pt x="5629823" y="1945678"/>
                </a:lnTo>
                <a:cubicBezTo>
                  <a:pt x="5628208" y="2042151"/>
                  <a:pt x="5576500" y="2131713"/>
                  <a:pt x="5493730" y="2181356"/>
                </a:cubicBezTo>
                <a:lnTo>
                  <a:pt x="5493730" y="2201584"/>
                </a:lnTo>
                <a:cubicBezTo>
                  <a:pt x="5507106" y="2203559"/>
                  <a:pt x="5518866" y="2210621"/>
                  <a:pt x="5526975" y="2220705"/>
                </a:cubicBezTo>
                <a:lnTo>
                  <a:pt x="5646909" y="2151462"/>
                </a:lnTo>
                <a:cubicBezTo>
                  <a:pt x="5645353" y="2146944"/>
                  <a:pt x="5644455" y="2142096"/>
                  <a:pt x="5644455" y="2137039"/>
                </a:cubicBezTo>
                <a:cubicBezTo>
                  <a:pt x="5644455" y="2132461"/>
                  <a:pt x="5645173" y="2128062"/>
                  <a:pt x="5646460" y="2123903"/>
                </a:cubicBezTo>
                <a:cubicBezTo>
                  <a:pt x="5646700" y="2123095"/>
                  <a:pt x="5646970" y="2122317"/>
                  <a:pt x="5647238" y="2121509"/>
                </a:cubicBezTo>
                <a:cubicBezTo>
                  <a:pt x="5652445" y="2106667"/>
                  <a:pt x="5665252" y="2095415"/>
                  <a:pt x="5681052" y="2092453"/>
                </a:cubicBezTo>
                <a:lnTo>
                  <a:pt x="5681052" y="1955014"/>
                </a:lnTo>
                <a:lnTo>
                  <a:pt x="5681083" y="1954924"/>
                </a:lnTo>
                <a:cubicBezTo>
                  <a:pt x="5667616" y="1952800"/>
                  <a:pt x="5655856" y="1945588"/>
                  <a:pt x="5647837" y="1935264"/>
                </a:cubicBezTo>
                <a:close/>
                <a:moveTo>
                  <a:pt x="5240637" y="1935264"/>
                </a:moveTo>
                <a:lnTo>
                  <a:pt x="5222623" y="1945678"/>
                </a:lnTo>
                <a:cubicBezTo>
                  <a:pt x="5221007" y="2042151"/>
                  <a:pt x="5169299" y="2131713"/>
                  <a:pt x="5086531" y="2181356"/>
                </a:cubicBezTo>
                <a:lnTo>
                  <a:pt x="5086531" y="2201584"/>
                </a:lnTo>
                <a:cubicBezTo>
                  <a:pt x="5099907" y="2203559"/>
                  <a:pt x="5111667" y="2210621"/>
                  <a:pt x="5119776" y="2220705"/>
                </a:cubicBezTo>
                <a:lnTo>
                  <a:pt x="5239709" y="2151462"/>
                </a:lnTo>
                <a:cubicBezTo>
                  <a:pt x="5238153" y="2146944"/>
                  <a:pt x="5237256" y="2142096"/>
                  <a:pt x="5237256" y="2137039"/>
                </a:cubicBezTo>
                <a:cubicBezTo>
                  <a:pt x="5237256" y="2132461"/>
                  <a:pt x="5237974" y="2128062"/>
                  <a:pt x="5239260" y="2123903"/>
                </a:cubicBezTo>
                <a:cubicBezTo>
                  <a:pt x="5239500" y="2123095"/>
                  <a:pt x="5239769" y="2122317"/>
                  <a:pt x="5240038" y="2121509"/>
                </a:cubicBezTo>
                <a:cubicBezTo>
                  <a:pt x="5245245" y="2106667"/>
                  <a:pt x="5258052" y="2095415"/>
                  <a:pt x="5273852" y="2092453"/>
                </a:cubicBezTo>
                <a:lnTo>
                  <a:pt x="5273852" y="1955014"/>
                </a:lnTo>
                <a:lnTo>
                  <a:pt x="5273882" y="1954924"/>
                </a:lnTo>
                <a:cubicBezTo>
                  <a:pt x="5260416" y="1952800"/>
                  <a:pt x="5248656" y="1945588"/>
                  <a:pt x="5240637" y="1935264"/>
                </a:cubicBezTo>
                <a:close/>
                <a:moveTo>
                  <a:pt x="4833467" y="1935264"/>
                </a:moveTo>
                <a:lnTo>
                  <a:pt x="4815454" y="1945678"/>
                </a:lnTo>
                <a:cubicBezTo>
                  <a:pt x="4813837" y="2042151"/>
                  <a:pt x="4762129" y="2131713"/>
                  <a:pt x="4679361" y="2181356"/>
                </a:cubicBezTo>
                <a:lnTo>
                  <a:pt x="4679361" y="2201584"/>
                </a:lnTo>
                <a:cubicBezTo>
                  <a:pt x="4692737" y="2203559"/>
                  <a:pt x="4704498" y="2210621"/>
                  <a:pt x="4712606" y="2220705"/>
                </a:cubicBezTo>
                <a:lnTo>
                  <a:pt x="4832540" y="2151462"/>
                </a:lnTo>
                <a:cubicBezTo>
                  <a:pt x="4830984" y="2146944"/>
                  <a:pt x="4830086" y="2142096"/>
                  <a:pt x="4830086" y="2137039"/>
                </a:cubicBezTo>
                <a:cubicBezTo>
                  <a:pt x="4830086" y="2132461"/>
                  <a:pt x="4830804" y="2128062"/>
                  <a:pt x="4832092" y="2123903"/>
                </a:cubicBezTo>
                <a:cubicBezTo>
                  <a:pt x="4832330" y="2123095"/>
                  <a:pt x="4832599" y="2122317"/>
                  <a:pt x="4832869" y="2121509"/>
                </a:cubicBezTo>
                <a:cubicBezTo>
                  <a:pt x="4838075" y="2106667"/>
                  <a:pt x="4850883" y="2095415"/>
                  <a:pt x="4866682" y="2092453"/>
                </a:cubicBezTo>
                <a:lnTo>
                  <a:pt x="4866682" y="1955014"/>
                </a:lnTo>
                <a:lnTo>
                  <a:pt x="4866712" y="1954924"/>
                </a:lnTo>
                <a:cubicBezTo>
                  <a:pt x="4853246" y="1952800"/>
                  <a:pt x="4841487" y="1945588"/>
                  <a:pt x="4833467" y="1935264"/>
                </a:cubicBezTo>
                <a:close/>
                <a:moveTo>
                  <a:pt x="4019098" y="1935264"/>
                </a:moveTo>
                <a:lnTo>
                  <a:pt x="4001084" y="1945678"/>
                </a:lnTo>
                <a:cubicBezTo>
                  <a:pt x="3999468" y="2042151"/>
                  <a:pt x="3947760" y="2131713"/>
                  <a:pt x="3864991" y="2181356"/>
                </a:cubicBezTo>
                <a:lnTo>
                  <a:pt x="3864991" y="2201584"/>
                </a:lnTo>
                <a:cubicBezTo>
                  <a:pt x="3878367" y="2203559"/>
                  <a:pt x="3890127" y="2210621"/>
                  <a:pt x="3898236" y="2220705"/>
                </a:cubicBezTo>
                <a:lnTo>
                  <a:pt x="4018170" y="2151462"/>
                </a:lnTo>
                <a:cubicBezTo>
                  <a:pt x="4016614" y="2146944"/>
                  <a:pt x="4015716" y="2142096"/>
                  <a:pt x="4015716" y="2137039"/>
                </a:cubicBezTo>
                <a:cubicBezTo>
                  <a:pt x="4015716" y="2132461"/>
                  <a:pt x="4016434" y="2128062"/>
                  <a:pt x="4017721" y="2123903"/>
                </a:cubicBezTo>
                <a:cubicBezTo>
                  <a:pt x="4017960" y="2123095"/>
                  <a:pt x="4018230" y="2122317"/>
                  <a:pt x="4018499" y="2121509"/>
                </a:cubicBezTo>
                <a:cubicBezTo>
                  <a:pt x="4023706" y="2106667"/>
                  <a:pt x="4036513" y="2095415"/>
                  <a:pt x="4052313" y="2092453"/>
                </a:cubicBezTo>
                <a:lnTo>
                  <a:pt x="4052313" y="1955014"/>
                </a:lnTo>
                <a:lnTo>
                  <a:pt x="4052343" y="1954924"/>
                </a:lnTo>
                <a:cubicBezTo>
                  <a:pt x="4038877" y="1952800"/>
                  <a:pt x="4027117" y="1945588"/>
                  <a:pt x="4019098" y="1935264"/>
                </a:cubicBezTo>
                <a:close/>
                <a:moveTo>
                  <a:pt x="3611897" y="1935264"/>
                </a:moveTo>
                <a:lnTo>
                  <a:pt x="3593883" y="1945678"/>
                </a:lnTo>
                <a:cubicBezTo>
                  <a:pt x="3592268" y="2042151"/>
                  <a:pt x="3540560" y="2131713"/>
                  <a:pt x="3457791" y="2181356"/>
                </a:cubicBezTo>
                <a:lnTo>
                  <a:pt x="3457791" y="2201584"/>
                </a:lnTo>
                <a:cubicBezTo>
                  <a:pt x="3471167" y="2203559"/>
                  <a:pt x="3482927" y="2210621"/>
                  <a:pt x="3491036" y="2220705"/>
                </a:cubicBezTo>
                <a:lnTo>
                  <a:pt x="3610970" y="2151462"/>
                </a:lnTo>
                <a:cubicBezTo>
                  <a:pt x="3609414" y="2146944"/>
                  <a:pt x="3608516" y="2142096"/>
                  <a:pt x="3608516" y="2137039"/>
                </a:cubicBezTo>
                <a:cubicBezTo>
                  <a:pt x="3608516" y="2132461"/>
                  <a:pt x="3609234" y="2128062"/>
                  <a:pt x="3610521" y="2123903"/>
                </a:cubicBezTo>
                <a:cubicBezTo>
                  <a:pt x="3610760" y="2123095"/>
                  <a:pt x="3611030" y="2122317"/>
                  <a:pt x="3611299" y="2121509"/>
                </a:cubicBezTo>
                <a:cubicBezTo>
                  <a:pt x="3616506" y="2106667"/>
                  <a:pt x="3629313" y="2095415"/>
                  <a:pt x="3645113" y="2092453"/>
                </a:cubicBezTo>
                <a:lnTo>
                  <a:pt x="3645113" y="1955014"/>
                </a:lnTo>
                <a:lnTo>
                  <a:pt x="3645142" y="1954924"/>
                </a:lnTo>
                <a:cubicBezTo>
                  <a:pt x="3631677" y="1952800"/>
                  <a:pt x="3619917" y="1945588"/>
                  <a:pt x="3611897" y="1935264"/>
                </a:cubicBezTo>
                <a:close/>
                <a:moveTo>
                  <a:pt x="2797528" y="1935264"/>
                </a:moveTo>
                <a:lnTo>
                  <a:pt x="2779514" y="1945678"/>
                </a:lnTo>
                <a:cubicBezTo>
                  <a:pt x="2777898" y="2042151"/>
                  <a:pt x="2726190" y="2131713"/>
                  <a:pt x="2643422" y="2181356"/>
                </a:cubicBezTo>
                <a:lnTo>
                  <a:pt x="2643422" y="2201584"/>
                </a:lnTo>
                <a:cubicBezTo>
                  <a:pt x="2656797" y="2203559"/>
                  <a:pt x="2668557" y="2210621"/>
                  <a:pt x="2676667" y="2220705"/>
                </a:cubicBezTo>
                <a:lnTo>
                  <a:pt x="2796600" y="2151462"/>
                </a:lnTo>
                <a:cubicBezTo>
                  <a:pt x="2795044" y="2146944"/>
                  <a:pt x="2794146" y="2142096"/>
                  <a:pt x="2794146" y="2137039"/>
                </a:cubicBezTo>
                <a:cubicBezTo>
                  <a:pt x="2794146" y="2132461"/>
                  <a:pt x="2794865" y="2128062"/>
                  <a:pt x="2796151" y="2123903"/>
                </a:cubicBezTo>
                <a:cubicBezTo>
                  <a:pt x="2796391" y="2123095"/>
                  <a:pt x="2796660" y="2122317"/>
                  <a:pt x="2796929" y="2121509"/>
                </a:cubicBezTo>
                <a:cubicBezTo>
                  <a:pt x="2802136" y="2106667"/>
                  <a:pt x="2814943" y="2095415"/>
                  <a:pt x="2830743" y="2092453"/>
                </a:cubicBezTo>
                <a:lnTo>
                  <a:pt x="2830743" y="1955014"/>
                </a:lnTo>
                <a:lnTo>
                  <a:pt x="2830773" y="1954924"/>
                </a:lnTo>
                <a:cubicBezTo>
                  <a:pt x="2817307" y="1952800"/>
                  <a:pt x="2805547" y="1945588"/>
                  <a:pt x="2797528" y="1935264"/>
                </a:cubicBezTo>
                <a:close/>
                <a:moveTo>
                  <a:pt x="1983188" y="1935264"/>
                </a:moveTo>
                <a:lnTo>
                  <a:pt x="1965174" y="1945678"/>
                </a:lnTo>
                <a:cubicBezTo>
                  <a:pt x="1963558" y="2042151"/>
                  <a:pt x="1911850" y="2131713"/>
                  <a:pt x="1829082" y="2181356"/>
                </a:cubicBezTo>
                <a:lnTo>
                  <a:pt x="1829082" y="2201584"/>
                </a:lnTo>
                <a:cubicBezTo>
                  <a:pt x="1842458" y="2203559"/>
                  <a:pt x="1854218" y="2210621"/>
                  <a:pt x="1862327" y="2220705"/>
                </a:cubicBezTo>
                <a:lnTo>
                  <a:pt x="1982260" y="2151462"/>
                </a:lnTo>
                <a:cubicBezTo>
                  <a:pt x="1980704" y="2146944"/>
                  <a:pt x="1979807" y="2142096"/>
                  <a:pt x="1979807" y="2137039"/>
                </a:cubicBezTo>
                <a:cubicBezTo>
                  <a:pt x="1979807" y="2132461"/>
                  <a:pt x="1980525" y="2128062"/>
                  <a:pt x="1981812" y="2123903"/>
                </a:cubicBezTo>
                <a:cubicBezTo>
                  <a:pt x="1982051" y="2123095"/>
                  <a:pt x="1982320" y="2122317"/>
                  <a:pt x="1982590" y="2121509"/>
                </a:cubicBezTo>
                <a:cubicBezTo>
                  <a:pt x="1987796" y="2106667"/>
                  <a:pt x="2000604" y="2095415"/>
                  <a:pt x="2016403" y="2092453"/>
                </a:cubicBezTo>
                <a:lnTo>
                  <a:pt x="2016403" y="1955014"/>
                </a:lnTo>
                <a:lnTo>
                  <a:pt x="2016433" y="1954924"/>
                </a:lnTo>
                <a:cubicBezTo>
                  <a:pt x="2002967" y="1952800"/>
                  <a:pt x="1991208" y="1945588"/>
                  <a:pt x="1983188" y="1935264"/>
                </a:cubicBezTo>
                <a:close/>
                <a:moveTo>
                  <a:pt x="1168818" y="1935264"/>
                </a:moveTo>
                <a:lnTo>
                  <a:pt x="1150804" y="1945678"/>
                </a:lnTo>
                <a:cubicBezTo>
                  <a:pt x="1149188" y="2042151"/>
                  <a:pt x="1097481" y="2131713"/>
                  <a:pt x="1014712" y="2181356"/>
                </a:cubicBezTo>
                <a:lnTo>
                  <a:pt x="1014712" y="2201584"/>
                </a:lnTo>
                <a:cubicBezTo>
                  <a:pt x="1028088" y="2203559"/>
                  <a:pt x="1039848" y="2210621"/>
                  <a:pt x="1047957" y="2220705"/>
                </a:cubicBezTo>
                <a:lnTo>
                  <a:pt x="1167891" y="2151462"/>
                </a:lnTo>
                <a:cubicBezTo>
                  <a:pt x="1166335" y="2146944"/>
                  <a:pt x="1165437" y="2142096"/>
                  <a:pt x="1165437" y="2137039"/>
                </a:cubicBezTo>
                <a:cubicBezTo>
                  <a:pt x="1165437" y="2132461"/>
                  <a:pt x="1166155" y="2128062"/>
                  <a:pt x="1167442" y="2123903"/>
                </a:cubicBezTo>
                <a:cubicBezTo>
                  <a:pt x="1167681" y="2123095"/>
                  <a:pt x="1167951" y="2122317"/>
                  <a:pt x="1168220" y="2121509"/>
                </a:cubicBezTo>
                <a:cubicBezTo>
                  <a:pt x="1173427" y="2106667"/>
                  <a:pt x="1186234" y="2095415"/>
                  <a:pt x="1202034" y="2092453"/>
                </a:cubicBezTo>
                <a:lnTo>
                  <a:pt x="1202034" y="1955014"/>
                </a:lnTo>
                <a:lnTo>
                  <a:pt x="1202063" y="1954924"/>
                </a:lnTo>
                <a:cubicBezTo>
                  <a:pt x="1188598" y="1952800"/>
                  <a:pt x="1176838" y="1945588"/>
                  <a:pt x="1168818" y="1935264"/>
                </a:cubicBezTo>
                <a:close/>
                <a:moveTo>
                  <a:pt x="354449" y="1935264"/>
                </a:moveTo>
                <a:lnTo>
                  <a:pt x="336435" y="1945678"/>
                </a:lnTo>
                <a:cubicBezTo>
                  <a:pt x="334819" y="2042151"/>
                  <a:pt x="283111" y="2131713"/>
                  <a:pt x="200342" y="2181356"/>
                </a:cubicBezTo>
                <a:lnTo>
                  <a:pt x="200342" y="2201584"/>
                </a:lnTo>
                <a:cubicBezTo>
                  <a:pt x="213718" y="2203559"/>
                  <a:pt x="225478" y="2210621"/>
                  <a:pt x="233587" y="2220705"/>
                </a:cubicBezTo>
                <a:lnTo>
                  <a:pt x="353521" y="2151462"/>
                </a:lnTo>
                <a:cubicBezTo>
                  <a:pt x="351965" y="2146944"/>
                  <a:pt x="351067" y="2142096"/>
                  <a:pt x="351067" y="2137039"/>
                </a:cubicBezTo>
                <a:cubicBezTo>
                  <a:pt x="351067" y="2132461"/>
                  <a:pt x="351785" y="2128062"/>
                  <a:pt x="353072" y="2123903"/>
                </a:cubicBezTo>
                <a:cubicBezTo>
                  <a:pt x="353312" y="2123095"/>
                  <a:pt x="353581" y="2122317"/>
                  <a:pt x="353850" y="2121509"/>
                </a:cubicBezTo>
                <a:cubicBezTo>
                  <a:pt x="359057" y="2106667"/>
                  <a:pt x="371864" y="2095415"/>
                  <a:pt x="387664" y="2092453"/>
                </a:cubicBezTo>
                <a:lnTo>
                  <a:pt x="387664" y="1955014"/>
                </a:lnTo>
                <a:lnTo>
                  <a:pt x="387694" y="1954924"/>
                </a:lnTo>
                <a:cubicBezTo>
                  <a:pt x="374228" y="1952800"/>
                  <a:pt x="362468" y="1945588"/>
                  <a:pt x="354449" y="1935264"/>
                </a:cubicBezTo>
                <a:close/>
                <a:moveTo>
                  <a:pt x="12000594" y="1912799"/>
                </a:moveTo>
                <a:cubicBezTo>
                  <a:pt x="11959494" y="1912799"/>
                  <a:pt x="11918394" y="1922323"/>
                  <a:pt x="11880884" y="1941369"/>
                </a:cubicBezTo>
                <a:lnTo>
                  <a:pt x="11966615" y="1990862"/>
                </a:lnTo>
                <a:cubicBezTo>
                  <a:pt x="11970700" y="1986045"/>
                  <a:pt x="11975794" y="1982102"/>
                  <a:pt x="11981570" y="1979365"/>
                </a:cubicBezTo>
                <a:lnTo>
                  <a:pt x="12000594" y="1975096"/>
                </a:lnTo>
                <a:lnTo>
                  <a:pt x="12019606" y="1979365"/>
                </a:lnTo>
                <a:cubicBezTo>
                  <a:pt x="12025377" y="1982102"/>
                  <a:pt x="12030472" y="1986045"/>
                  <a:pt x="12034572" y="1990862"/>
                </a:cubicBezTo>
                <a:lnTo>
                  <a:pt x="12120302" y="1941369"/>
                </a:lnTo>
                <a:cubicBezTo>
                  <a:pt x="12082793" y="1922323"/>
                  <a:pt x="12041694" y="1912799"/>
                  <a:pt x="12000594" y="1912799"/>
                </a:cubicBezTo>
                <a:close/>
                <a:moveTo>
                  <a:pt x="11593424" y="1912799"/>
                </a:moveTo>
                <a:cubicBezTo>
                  <a:pt x="11552324" y="1912799"/>
                  <a:pt x="11511223" y="1922323"/>
                  <a:pt x="11473714" y="1941369"/>
                </a:cubicBezTo>
                <a:lnTo>
                  <a:pt x="11559445" y="1990862"/>
                </a:lnTo>
                <a:cubicBezTo>
                  <a:pt x="11563529" y="1986045"/>
                  <a:pt x="11568624" y="1982102"/>
                  <a:pt x="11574400" y="1979365"/>
                </a:cubicBezTo>
                <a:lnTo>
                  <a:pt x="11593423" y="1975097"/>
                </a:lnTo>
                <a:lnTo>
                  <a:pt x="11612436" y="1979365"/>
                </a:lnTo>
                <a:cubicBezTo>
                  <a:pt x="11618208" y="1982102"/>
                  <a:pt x="11623303" y="1986045"/>
                  <a:pt x="11627402" y="1990862"/>
                </a:cubicBezTo>
                <a:lnTo>
                  <a:pt x="11713132" y="1941369"/>
                </a:lnTo>
                <a:cubicBezTo>
                  <a:pt x="11675624" y="1922323"/>
                  <a:pt x="11634524" y="1912799"/>
                  <a:pt x="11593424" y="1912799"/>
                </a:cubicBezTo>
                <a:close/>
                <a:moveTo>
                  <a:pt x="11186224" y="1912799"/>
                </a:moveTo>
                <a:cubicBezTo>
                  <a:pt x="11145124" y="1912799"/>
                  <a:pt x="11104024" y="1922323"/>
                  <a:pt x="11066515" y="1941369"/>
                </a:cubicBezTo>
                <a:lnTo>
                  <a:pt x="11152245" y="1990862"/>
                </a:lnTo>
                <a:cubicBezTo>
                  <a:pt x="11156330" y="1986045"/>
                  <a:pt x="11161424" y="1982102"/>
                  <a:pt x="11167199" y="1979365"/>
                </a:cubicBezTo>
                <a:lnTo>
                  <a:pt x="11186224" y="1975097"/>
                </a:lnTo>
                <a:lnTo>
                  <a:pt x="11205237" y="1979365"/>
                </a:lnTo>
                <a:cubicBezTo>
                  <a:pt x="11211008" y="1982102"/>
                  <a:pt x="11216102" y="1986045"/>
                  <a:pt x="11220202" y="1990862"/>
                </a:cubicBezTo>
                <a:lnTo>
                  <a:pt x="11305933" y="1941369"/>
                </a:lnTo>
                <a:cubicBezTo>
                  <a:pt x="11268424" y="1922323"/>
                  <a:pt x="11227324" y="1912799"/>
                  <a:pt x="11186224" y="1912799"/>
                </a:cubicBezTo>
                <a:close/>
                <a:moveTo>
                  <a:pt x="10779054" y="1912769"/>
                </a:moveTo>
                <a:cubicBezTo>
                  <a:pt x="10737954" y="1912769"/>
                  <a:pt x="10696854" y="1922293"/>
                  <a:pt x="10659345" y="1941339"/>
                </a:cubicBezTo>
                <a:lnTo>
                  <a:pt x="10745075" y="1990832"/>
                </a:lnTo>
                <a:cubicBezTo>
                  <a:pt x="10753244" y="1981197"/>
                  <a:pt x="10765453" y="1975063"/>
                  <a:pt x="10779069" y="1975063"/>
                </a:cubicBezTo>
                <a:cubicBezTo>
                  <a:pt x="10785876" y="1975063"/>
                  <a:pt x="10792325" y="1976597"/>
                  <a:pt x="10798096" y="1979334"/>
                </a:cubicBezTo>
                <a:lnTo>
                  <a:pt x="10813049" y="1990822"/>
                </a:lnTo>
                <a:lnTo>
                  <a:pt x="10813032" y="1990832"/>
                </a:lnTo>
                <a:lnTo>
                  <a:pt x="10813062" y="1990832"/>
                </a:lnTo>
                <a:lnTo>
                  <a:pt x="10813049" y="1990822"/>
                </a:lnTo>
                <a:lnTo>
                  <a:pt x="10898763" y="1941339"/>
                </a:lnTo>
                <a:cubicBezTo>
                  <a:pt x="10861253" y="1922293"/>
                  <a:pt x="10820154" y="1912769"/>
                  <a:pt x="10779054" y="1912769"/>
                </a:cubicBezTo>
                <a:close/>
                <a:moveTo>
                  <a:pt x="10371884" y="1912769"/>
                </a:moveTo>
                <a:cubicBezTo>
                  <a:pt x="10330784" y="1912769"/>
                  <a:pt x="10289683" y="1922293"/>
                  <a:pt x="10252174" y="1941339"/>
                </a:cubicBezTo>
                <a:lnTo>
                  <a:pt x="10337906" y="1990832"/>
                </a:lnTo>
                <a:cubicBezTo>
                  <a:pt x="10346075" y="1981197"/>
                  <a:pt x="10358283" y="1975063"/>
                  <a:pt x="10371899" y="1975063"/>
                </a:cubicBezTo>
                <a:cubicBezTo>
                  <a:pt x="10378707" y="1975063"/>
                  <a:pt x="10385155" y="1976597"/>
                  <a:pt x="10390927" y="1979334"/>
                </a:cubicBezTo>
                <a:lnTo>
                  <a:pt x="10405879" y="1990822"/>
                </a:lnTo>
                <a:lnTo>
                  <a:pt x="10405862" y="1990832"/>
                </a:lnTo>
                <a:lnTo>
                  <a:pt x="10405892" y="1990832"/>
                </a:lnTo>
                <a:lnTo>
                  <a:pt x="10405879" y="1990822"/>
                </a:lnTo>
                <a:lnTo>
                  <a:pt x="10491593" y="1941339"/>
                </a:lnTo>
                <a:cubicBezTo>
                  <a:pt x="10454084" y="1922293"/>
                  <a:pt x="10412984" y="1912769"/>
                  <a:pt x="10371884" y="1912769"/>
                </a:cubicBezTo>
                <a:close/>
                <a:moveTo>
                  <a:pt x="9964684" y="1912769"/>
                </a:moveTo>
                <a:cubicBezTo>
                  <a:pt x="9923584" y="1912769"/>
                  <a:pt x="9882484" y="1922293"/>
                  <a:pt x="9844975" y="1941339"/>
                </a:cubicBezTo>
                <a:lnTo>
                  <a:pt x="9930706" y="1990832"/>
                </a:lnTo>
                <a:cubicBezTo>
                  <a:pt x="9938875" y="1981197"/>
                  <a:pt x="9951084" y="1975063"/>
                  <a:pt x="9964699" y="1975063"/>
                </a:cubicBezTo>
                <a:cubicBezTo>
                  <a:pt x="9971507" y="1975063"/>
                  <a:pt x="9977955" y="1976597"/>
                  <a:pt x="9983727" y="1979334"/>
                </a:cubicBezTo>
                <a:lnTo>
                  <a:pt x="9998679" y="1990822"/>
                </a:lnTo>
                <a:lnTo>
                  <a:pt x="9998662" y="1990832"/>
                </a:lnTo>
                <a:lnTo>
                  <a:pt x="9998692" y="1990832"/>
                </a:lnTo>
                <a:lnTo>
                  <a:pt x="9998679" y="1990822"/>
                </a:lnTo>
                <a:lnTo>
                  <a:pt x="10084394" y="1941339"/>
                </a:lnTo>
                <a:cubicBezTo>
                  <a:pt x="10046885" y="1922293"/>
                  <a:pt x="10005784" y="1912769"/>
                  <a:pt x="9964684" y="1912769"/>
                </a:cubicBezTo>
                <a:close/>
                <a:moveTo>
                  <a:pt x="9557515" y="1912769"/>
                </a:moveTo>
                <a:cubicBezTo>
                  <a:pt x="9516414" y="1912769"/>
                  <a:pt x="9475314" y="1922293"/>
                  <a:pt x="9437805" y="1941339"/>
                </a:cubicBezTo>
                <a:lnTo>
                  <a:pt x="9523536" y="1990832"/>
                </a:lnTo>
                <a:cubicBezTo>
                  <a:pt x="9531705" y="1981197"/>
                  <a:pt x="9543914" y="1975063"/>
                  <a:pt x="9557529" y="1975063"/>
                </a:cubicBezTo>
                <a:cubicBezTo>
                  <a:pt x="9564337" y="1975063"/>
                  <a:pt x="9570785" y="1976597"/>
                  <a:pt x="9576557" y="1979334"/>
                </a:cubicBezTo>
                <a:lnTo>
                  <a:pt x="9591509" y="1990822"/>
                </a:lnTo>
                <a:lnTo>
                  <a:pt x="9591492" y="1990832"/>
                </a:lnTo>
                <a:lnTo>
                  <a:pt x="9591522" y="1990832"/>
                </a:lnTo>
                <a:lnTo>
                  <a:pt x="9591509" y="1990822"/>
                </a:lnTo>
                <a:lnTo>
                  <a:pt x="9677224" y="1941339"/>
                </a:lnTo>
                <a:cubicBezTo>
                  <a:pt x="9639714" y="1922293"/>
                  <a:pt x="9598614" y="1912769"/>
                  <a:pt x="9557515" y="1912769"/>
                </a:cubicBezTo>
                <a:close/>
                <a:moveTo>
                  <a:pt x="9150314" y="1912769"/>
                </a:moveTo>
                <a:cubicBezTo>
                  <a:pt x="9109214" y="1912769"/>
                  <a:pt x="9068114" y="1922293"/>
                  <a:pt x="9030605" y="1941339"/>
                </a:cubicBezTo>
                <a:lnTo>
                  <a:pt x="9116337" y="1990832"/>
                </a:lnTo>
                <a:cubicBezTo>
                  <a:pt x="9124506" y="1981197"/>
                  <a:pt x="9136714" y="1975063"/>
                  <a:pt x="9150329" y="1975063"/>
                </a:cubicBezTo>
                <a:cubicBezTo>
                  <a:pt x="9157137" y="1975063"/>
                  <a:pt x="9163586" y="1976597"/>
                  <a:pt x="9169357" y="1979334"/>
                </a:cubicBezTo>
                <a:lnTo>
                  <a:pt x="9184310" y="1990822"/>
                </a:lnTo>
                <a:lnTo>
                  <a:pt x="9184293" y="1990832"/>
                </a:lnTo>
                <a:lnTo>
                  <a:pt x="9184323" y="1990832"/>
                </a:lnTo>
                <a:lnTo>
                  <a:pt x="9184310" y="1990822"/>
                </a:lnTo>
                <a:lnTo>
                  <a:pt x="9270023" y="1941339"/>
                </a:lnTo>
                <a:cubicBezTo>
                  <a:pt x="9232514" y="1922293"/>
                  <a:pt x="9191414" y="1912769"/>
                  <a:pt x="9150314" y="1912769"/>
                </a:cubicBezTo>
                <a:close/>
                <a:moveTo>
                  <a:pt x="8743145" y="1912769"/>
                </a:moveTo>
                <a:cubicBezTo>
                  <a:pt x="8702045" y="1912769"/>
                  <a:pt x="8660945" y="1922293"/>
                  <a:pt x="8623435" y="1941339"/>
                </a:cubicBezTo>
                <a:lnTo>
                  <a:pt x="8709166" y="1990832"/>
                </a:lnTo>
                <a:cubicBezTo>
                  <a:pt x="8717335" y="1981197"/>
                  <a:pt x="8729545" y="1975063"/>
                  <a:pt x="8743159" y="1975063"/>
                </a:cubicBezTo>
                <a:cubicBezTo>
                  <a:pt x="8749967" y="1975063"/>
                  <a:pt x="8756416" y="1976597"/>
                  <a:pt x="8762187" y="1979334"/>
                </a:cubicBezTo>
                <a:lnTo>
                  <a:pt x="8777140" y="1990822"/>
                </a:lnTo>
                <a:lnTo>
                  <a:pt x="8777123" y="1990832"/>
                </a:lnTo>
                <a:lnTo>
                  <a:pt x="8777153" y="1990832"/>
                </a:lnTo>
                <a:lnTo>
                  <a:pt x="8777140" y="1990822"/>
                </a:lnTo>
                <a:lnTo>
                  <a:pt x="8862853" y="1941339"/>
                </a:lnTo>
                <a:cubicBezTo>
                  <a:pt x="8825344" y="1922293"/>
                  <a:pt x="8784245" y="1912769"/>
                  <a:pt x="8743145" y="1912769"/>
                </a:cubicBezTo>
                <a:close/>
                <a:moveTo>
                  <a:pt x="8335945" y="1912769"/>
                </a:moveTo>
                <a:cubicBezTo>
                  <a:pt x="8294845" y="1912769"/>
                  <a:pt x="8253745" y="1922293"/>
                  <a:pt x="8216236" y="1941339"/>
                </a:cubicBezTo>
                <a:lnTo>
                  <a:pt x="8301966" y="1990832"/>
                </a:lnTo>
                <a:cubicBezTo>
                  <a:pt x="8310135" y="1981197"/>
                  <a:pt x="8322345" y="1975063"/>
                  <a:pt x="8335960" y="1975063"/>
                </a:cubicBezTo>
                <a:cubicBezTo>
                  <a:pt x="8342768" y="1975063"/>
                  <a:pt x="8349216" y="1976597"/>
                  <a:pt x="8354988" y="1979334"/>
                </a:cubicBezTo>
                <a:lnTo>
                  <a:pt x="8369940" y="1990822"/>
                </a:lnTo>
                <a:lnTo>
                  <a:pt x="8369923" y="1990832"/>
                </a:lnTo>
                <a:lnTo>
                  <a:pt x="8369953" y="1990832"/>
                </a:lnTo>
                <a:lnTo>
                  <a:pt x="8369940" y="1990822"/>
                </a:lnTo>
                <a:lnTo>
                  <a:pt x="8455654" y="1941339"/>
                </a:lnTo>
                <a:cubicBezTo>
                  <a:pt x="8418145" y="1922293"/>
                  <a:pt x="8377045" y="1912769"/>
                  <a:pt x="8335945" y="1912769"/>
                </a:cubicBezTo>
                <a:close/>
                <a:moveTo>
                  <a:pt x="7928775" y="1912769"/>
                </a:moveTo>
                <a:cubicBezTo>
                  <a:pt x="7887675" y="1912769"/>
                  <a:pt x="7846575" y="1922293"/>
                  <a:pt x="7809066" y="1941339"/>
                </a:cubicBezTo>
                <a:lnTo>
                  <a:pt x="7894797" y="1990832"/>
                </a:lnTo>
                <a:cubicBezTo>
                  <a:pt x="7902966" y="1981197"/>
                  <a:pt x="7915175" y="1975063"/>
                  <a:pt x="7928790" y="1975063"/>
                </a:cubicBezTo>
                <a:cubicBezTo>
                  <a:pt x="7935598" y="1975063"/>
                  <a:pt x="7942046" y="1976597"/>
                  <a:pt x="7947818" y="1979334"/>
                </a:cubicBezTo>
                <a:lnTo>
                  <a:pt x="7962771" y="1990822"/>
                </a:lnTo>
                <a:lnTo>
                  <a:pt x="7962754" y="1990832"/>
                </a:lnTo>
                <a:lnTo>
                  <a:pt x="7962784" y="1990832"/>
                </a:lnTo>
                <a:lnTo>
                  <a:pt x="7962771" y="1990822"/>
                </a:lnTo>
                <a:lnTo>
                  <a:pt x="8048484" y="1941339"/>
                </a:lnTo>
                <a:cubicBezTo>
                  <a:pt x="8010975" y="1922293"/>
                  <a:pt x="7969875" y="1912769"/>
                  <a:pt x="7928775" y="1912769"/>
                </a:cubicBezTo>
                <a:close/>
                <a:moveTo>
                  <a:pt x="7521605" y="1912769"/>
                </a:moveTo>
                <a:cubicBezTo>
                  <a:pt x="7480505" y="1912769"/>
                  <a:pt x="7439405" y="1922293"/>
                  <a:pt x="7401896" y="1941339"/>
                </a:cubicBezTo>
                <a:lnTo>
                  <a:pt x="7487627" y="1990832"/>
                </a:lnTo>
                <a:cubicBezTo>
                  <a:pt x="7495796" y="1981197"/>
                  <a:pt x="7508005" y="1975063"/>
                  <a:pt x="7521620" y="1975063"/>
                </a:cubicBezTo>
                <a:cubicBezTo>
                  <a:pt x="7528428" y="1975063"/>
                  <a:pt x="7534876" y="1976597"/>
                  <a:pt x="7540648" y="1979334"/>
                </a:cubicBezTo>
                <a:lnTo>
                  <a:pt x="7555600" y="1990822"/>
                </a:lnTo>
                <a:lnTo>
                  <a:pt x="7555583" y="1990832"/>
                </a:lnTo>
                <a:lnTo>
                  <a:pt x="7555613" y="1990832"/>
                </a:lnTo>
                <a:lnTo>
                  <a:pt x="7555600" y="1990822"/>
                </a:lnTo>
                <a:lnTo>
                  <a:pt x="7641314" y="1941339"/>
                </a:lnTo>
                <a:cubicBezTo>
                  <a:pt x="7603805" y="1922293"/>
                  <a:pt x="7562705" y="1912769"/>
                  <a:pt x="7521605" y="1912769"/>
                </a:cubicBezTo>
                <a:close/>
                <a:moveTo>
                  <a:pt x="7114405" y="1912769"/>
                </a:moveTo>
                <a:cubicBezTo>
                  <a:pt x="7073305" y="1912769"/>
                  <a:pt x="7032205" y="1922293"/>
                  <a:pt x="6994696" y="1941339"/>
                </a:cubicBezTo>
                <a:lnTo>
                  <a:pt x="7080427" y="1990832"/>
                </a:lnTo>
                <a:cubicBezTo>
                  <a:pt x="7088596" y="1981197"/>
                  <a:pt x="7100805" y="1975063"/>
                  <a:pt x="7114421" y="1975063"/>
                </a:cubicBezTo>
                <a:cubicBezTo>
                  <a:pt x="7121228" y="1975063"/>
                  <a:pt x="7127676" y="1976597"/>
                  <a:pt x="7133448" y="1979334"/>
                </a:cubicBezTo>
                <a:lnTo>
                  <a:pt x="7148400" y="1990822"/>
                </a:lnTo>
                <a:lnTo>
                  <a:pt x="7148383" y="1990832"/>
                </a:lnTo>
                <a:lnTo>
                  <a:pt x="7148413" y="1990832"/>
                </a:lnTo>
                <a:lnTo>
                  <a:pt x="7148400" y="1990822"/>
                </a:lnTo>
                <a:lnTo>
                  <a:pt x="7234115" y="1941339"/>
                </a:lnTo>
                <a:cubicBezTo>
                  <a:pt x="7196606" y="1922293"/>
                  <a:pt x="7155505" y="1912769"/>
                  <a:pt x="7114405" y="1912769"/>
                </a:cubicBezTo>
                <a:close/>
                <a:moveTo>
                  <a:pt x="6707236" y="1912769"/>
                </a:moveTo>
                <a:cubicBezTo>
                  <a:pt x="6666136" y="1912769"/>
                  <a:pt x="6625036" y="1922293"/>
                  <a:pt x="6587526" y="1941339"/>
                </a:cubicBezTo>
                <a:lnTo>
                  <a:pt x="6673257" y="1990832"/>
                </a:lnTo>
                <a:cubicBezTo>
                  <a:pt x="6681426" y="1981197"/>
                  <a:pt x="6693635" y="1975063"/>
                  <a:pt x="6707251" y="1975063"/>
                </a:cubicBezTo>
                <a:cubicBezTo>
                  <a:pt x="6714059" y="1975063"/>
                  <a:pt x="6720507" y="1976597"/>
                  <a:pt x="6726278" y="1979334"/>
                </a:cubicBezTo>
                <a:lnTo>
                  <a:pt x="6741231" y="1990823"/>
                </a:lnTo>
                <a:lnTo>
                  <a:pt x="6741214" y="1990832"/>
                </a:lnTo>
                <a:lnTo>
                  <a:pt x="6741243" y="1990832"/>
                </a:lnTo>
                <a:lnTo>
                  <a:pt x="6741231" y="1990823"/>
                </a:lnTo>
                <a:lnTo>
                  <a:pt x="6826945" y="1941339"/>
                </a:lnTo>
                <a:cubicBezTo>
                  <a:pt x="6789436" y="1922293"/>
                  <a:pt x="6748336" y="1912769"/>
                  <a:pt x="6707236" y="1912769"/>
                </a:cubicBezTo>
                <a:close/>
                <a:moveTo>
                  <a:pt x="6300036" y="1912769"/>
                </a:moveTo>
                <a:cubicBezTo>
                  <a:pt x="6258936" y="1912769"/>
                  <a:pt x="6217836" y="1922293"/>
                  <a:pt x="6180326" y="1941339"/>
                </a:cubicBezTo>
                <a:lnTo>
                  <a:pt x="6266058" y="1990832"/>
                </a:lnTo>
                <a:cubicBezTo>
                  <a:pt x="6274227" y="1981197"/>
                  <a:pt x="6286435" y="1975063"/>
                  <a:pt x="6300051" y="1975063"/>
                </a:cubicBezTo>
                <a:cubicBezTo>
                  <a:pt x="6306859" y="1975063"/>
                  <a:pt x="6313307" y="1976597"/>
                  <a:pt x="6319079" y="1979334"/>
                </a:cubicBezTo>
                <a:lnTo>
                  <a:pt x="6334031" y="1990822"/>
                </a:lnTo>
                <a:lnTo>
                  <a:pt x="6334014" y="1990832"/>
                </a:lnTo>
                <a:lnTo>
                  <a:pt x="6334044" y="1990832"/>
                </a:lnTo>
                <a:lnTo>
                  <a:pt x="6334031" y="1990822"/>
                </a:lnTo>
                <a:lnTo>
                  <a:pt x="6419745" y="1941339"/>
                </a:lnTo>
                <a:cubicBezTo>
                  <a:pt x="6382236" y="1922293"/>
                  <a:pt x="6341136" y="1912769"/>
                  <a:pt x="6300036" y="1912769"/>
                </a:cubicBezTo>
                <a:close/>
                <a:moveTo>
                  <a:pt x="5892866" y="1912769"/>
                </a:moveTo>
                <a:cubicBezTo>
                  <a:pt x="5851766" y="1912769"/>
                  <a:pt x="5810666" y="1922293"/>
                  <a:pt x="5773157" y="1941339"/>
                </a:cubicBezTo>
                <a:lnTo>
                  <a:pt x="5858888" y="1990832"/>
                </a:lnTo>
                <a:cubicBezTo>
                  <a:pt x="5867058" y="1981197"/>
                  <a:pt x="5879266" y="1975063"/>
                  <a:pt x="5892881" y="1975063"/>
                </a:cubicBezTo>
                <a:cubicBezTo>
                  <a:pt x="5899689" y="1975063"/>
                  <a:pt x="5906137" y="1976597"/>
                  <a:pt x="5911909" y="1979334"/>
                </a:cubicBezTo>
                <a:lnTo>
                  <a:pt x="5926862" y="1990822"/>
                </a:lnTo>
                <a:lnTo>
                  <a:pt x="5926845" y="1990832"/>
                </a:lnTo>
                <a:lnTo>
                  <a:pt x="5926874" y="1990832"/>
                </a:lnTo>
                <a:lnTo>
                  <a:pt x="5926862" y="1990822"/>
                </a:lnTo>
                <a:lnTo>
                  <a:pt x="6012575" y="1941339"/>
                </a:lnTo>
                <a:cubicBezTo>
                  <a:pt x="5975066" y="1922293"/>
                  <a:pt x="5933966" y="1912769"/>
                  <a:pt x="5892866" y="1912769"/>
                </a:cubicBezTo>
                <a:close/>
                <a:moveTo>
                  <a:pt x="5485667" y="1912769"/>
                </a:moveTo>
                <a:cubicBezTo>
                  <a:pt x="5444566" y="1912769"/>
                  <a:pt x="5403466" y="1922293"/>
                  <a:pt x="5365958" y="1941339"/>
                </a:cubicBezTo>
                <a:lnTo>
                  <a:pt x="5451688" y="1990832"/>
                </a:lnTo>
                <a:cubicBezTo>
                  <a:pt x="5459857" y="1981197"/>
                  <a:pt x="5472067" y="1975063"/>
                  <a:pt x="5485682" y="1975063"/>
                </a:cubicBezTo>
                <a:cubicBezTo>
                  <a:pt x="5492489" y="1975063"/>
                  <a:pt x="5498937" y="1976597"/>
                  <a:pt x="5504709" y="1979334"/>
                </a:cubicBezTo>
                <a:lnTo>
                  <a:pt x="5519662" y="1990822"/>
                </a:lnTo>
                <a:lnTo>
                  <a:pt x="5519644" y="1990832"/>
                </a:lnTo>
                <a:lnTo>
                  <a:pt x="5519674" y="1990832"/>
                </a:lnTo>
                <a:lnTo>
                  <a:pt x="5519662" y="1990822"/>
                </a:lnTo>
                <a:lnTo>
                  <a:pt x="5605375" y="1941339"/>
                </a:lnTo>
                <a:cubicBezTo>
                  <a:pt x="5567866" y="1922293"/>
                  <a:pt x="5526766" y="1912769"/>
                  <a:pt x="5485667" y="1912769"/>
                </a:cubicBezTo>
                <a:close/>
                <a:moveTo>
                  <a:pt x="5078496" y="1912769"/>
                </a:moveTo>
                <a:cubicBezTo>
                  <a:pt x="5037396" y="1912769"/>
                  <a:pt x="4996296" y="1922293"/>
                  <a:pt x="4958787" y="1941339"/>
                </a:cubicBezTo>
                <a:lnTo>
                  <a:pt x="5044519" y="1990832"/>
                </a:lnTo>
                <a:cubicBezTo>
                  <a:pt x="5052687" y="1981197"/>
                  <a:pt x="5064896" y="1975063"/>
                  <a:pt x="5078511" y="1975063"/>
                </a:cubicBezTo>
                <a:cubicBezTo>
                  <a:pt x="5085319" y="1975063"/>
                  <a:pt x="5091767" y="1976597"/>
                  <a:pt x="5097539" y="1979334"/>
                </a:cubicBezTo>
                <a:lnTo>
                  <a:pt x="5112492" y="1990822"/>
                </a:lnTo>
                <a:lnTo>
                  <a:pt x="5112474" y="1990832"/>
                </a:lnTo>
                <a:lnTo>
                  <a:pt x="5112504" y="1990832"/>
                </a:lnTo>
                <a:lnTo>
                  <a:pt x="5112492" y="1990822"/>
                </a:lnTo>
                <a:lnTo>
                  <a:pt x="5198205" y="1941339"/>
                </a:lnTo>
                <a:cubicBezTo>
                  <a:pt x="5160696" y="1922293"/>
                  <a:pt x="5119596" y="1912769"/>
                  <a:pt x="5078496" y="1912769"/>
                </a:cubicBezTo>
                <a:close/>
                <a:moveTo>
                  <a:pt x="4671297" y="1912769"/>
                </a:moveTo>
                <a:cubicBezTo>
                  <a:pt x="4630196" y="1912769"/>
                  <a:pt x="4589096" y="1922293"/>
                  <a:pt x="4551587" y="1941339"/>
                </a:cubicBezTo>
                <a:lnTo>
                  <a:pt x="4637318" y="1990832"/>
                </a:lnTo>
                <a:cubicBezTo>
                  <a:pt x="4645487" y="1981197"/>
                  <a:pt x="4657696" y="1975063"/>
                  <a:pt x="4671311" y="1975063"/>
                </a:cubicBezTo>
                <a:cubicBezTo>
                  <a:pt x="4678119" y="1975063"/>
                  <a:pt x="4684567" y="1976597"/>
                  <a:pt x="4690339" y="1979334"/>
                </a:cubicBezTo>
                <a:lnTo>
                  <a:pt x="4705293" y="1990822"/>
                </a:lnTo>
                <a:lnTo>
                  <a:pt x="4705276" y="1990832"/>
                </a:lnTo>
                <a:lnTo>
                  <a:pt x="4705305" y="1990832"/>
                </a:lnTo>
                <a:lnTo>
                  <a:pt x="4705293" y="1990822"/>
                </a:lnTo>
                <a:lnTo>
                  <a:pt x="4791006" y="1941339"/>
                </a:lnTo>
                <a:cubicBezTo>
                  <a:pt x="4753497" y="1922293"/>
                  <a:pt x="4712397" y="1912769"/>
                  <a:pt x="4671297" y="1912769"/>
                </a:cubicBezTo>
                <a:close/>
                <a:moveTo>
                  <a:pt x="4264127" y="1912769"/>
                </a:moveTo>
                <a:cubicBezTo>
                  <a:pt x="4223027" y="1912769"/>
                  <a:pt x="4181927" y="1922293"/>
                  <a:pt x="4144417" y="1941339"/>
                </a:cubicBezTo>
                <a:lnTo>
                  <a:pt x="4230148" y="1990832"/>
                </a:lnTo>
                <a:cubicBezTo>
                  <a:pt x="4238317" y="1981197"/>
                  <a:pt x="4250527" y="1975063"/>
                  <a:pt x="4264142" y="1975063"/>
                </a:cubicBezTo>
                <a:cubicBezTo>
                  <a:pt x="4270950" y="1975063"/>
                  <a:pt x="4277398" y="1976597"/>
                  <a:pt x="4283169" y="1979334"/>
                </a:cubicBezTo>
                <a:lnTo>
                  <a:pt x="4298123" y="1990822"/>
                </a:lnTo>
                <a:lnTo>
                  <a:pt x="4298105" y="1990832"/>
                </a:lnTo>
                <a:lnTo>
                  <a:pt x="4298135" y="1990832"/>
                </a:lnTo>
                <a:lnTo>
                  <a:pt x="4298123" y="1990822"/>
                </a:lnTo>
                <a:lnTo>
                  <a:pt x="4383837" y="1941339"/>
                </a:lnTo>
                <a:cubicBezTo>
                  <a:pt x="4346327" y="1922293"/>
                  <a:pt x="4305227" y="1912769"/>
                  <a:pt x="4264127" y="1912769"/>
                </a:cubicBezTo>
                <a:close/>
                <a:moveTo>
                  <a:pt x="3856957" y="1912769"/>
                </a:moveTo>
                <a:cubicBezTo>
                  <a:pt x="3815857" y="1912769"/>
                  <a:pt x="3774757" y="1922293"/>
                  <a:pt x="3737247" y="1941339"/>
                </a:cubicBezTo>
                <a:lnTo>
                  <a:pt x="3822978" y="1990832"/>
                </a:lnTo>
                <a:cubicBezTo>
                  <a:pt x="3831147" y="1981197"/>
                  <a:pt x="3843356" y="1975063"/>
                  <a:pt x="3856971" y="1975063"/>
                </a:cubicBezTo>
                <a:cubicBezTo>
                  <a:pt x="3863779" y="1975063"/>
                  <a:pt x="3870228" y="1976597"/>
                  <a:pt x="3876000" y="1979334"/>
                </a:cubicBezTo>
                <a:lnTo>
                  <a:pt x="3890952" y="1990822"/>
                </a:lnTo>
                <a:lnTo>
                  <a:pt x="3890935" y="1990832"/>
                </a:lnTo>
                <a:lnTo>
                  <a:pt x="3890965" y="1990832"/>
                </a:lnTo>
                <a:lnTo>
                  <a:pt x="3890952" y="1990822"/>
                </a:lnTo>
                <a:lnTo>
                  <a:pt x="3976666" y="1941339"/>
                </a:lnTo>
                <a:cubicBezTo>
                  <a:pt x="3939157" y="1922293"/>
                  <a:pt x="3898057" y="1912769"/>
                  <a:pt x="3856957" y="1912769"/>
                </a:cubicBezTo>
                <a:close/>
                <a:moveTo>
                  <a:pt x="3449757" y="1912769"/>
                </a:moveTo>
                <a:cubicBezTo>
                  <a:pt x="3408657" y="1912769"/>
                  <a:pt x="3367557" y="1922293"/>
                  <a:pt x="3330048" y="1941339"/>
                </a:cubicBezTo>
                <a:lnTo>
                  <a:pt x="3415779" y="1990832"/>
                </a:lnTo>
                <a:cubicBezTo>
                  <a:pt x="3423948" y="1981197"/>
                  <a:pt x="3436156" y="1975063"/>
                  <a:pt x="3449772" y="1975063"/>
                </a:cubicBezTo>
                <a:cubicBezTo>
                  <a:pt x="3456580" y="1975063"/>
                  <a:pt x="3463028" y="1976597"/>
                  <a:pt x="3468800" y="1979334"/>
                </a:cubicBezTo>
                <a:lnTo>
                  <a:pt x="3483752" y="1990822"/>
                </a:lnTo>
                <a:lnTo>
                  <a:pt x="3483735" y="1990832"/>
                </a:lnTo>
                <a:lnTo>
                  <a:pt x="3483765" y="1990832"/>
                </a:lnTo>
                <a:lnTo>
                  <a:pt x="3483752" y="1990822"/>
                </a:lnTo>
                <a:lnTo>
                  <a:pt x="3569466" y="1941339"/>
                </a:lnTo>
                <a:cubicBezTo>
                  <a:pt x="3531957" y="1922293"/>
                  <a:pt x="3490857" y="1912769"/>
                  <a:pt x="3449757" y="1912769"/>
                </a:cubicBezTo>
                <a:close/>
                <a:moveTo>
                  <a:pt x="3042587" y="1912769"/>
                </a:moveTo>
                <a:cubicBezTo>
                  <a:pt x="3001487" y="1912769"/>
                  <a:pt x="2960387" y="1922293"/>
                  <a:pt x="2922878" y="1941339"/>
                </a:cubicBezTo>
                <a:lnTo>
                  <a:pt x="3008609" y="1990832"/>
                </a:lnTo>
                <a:cubicBezTo>
                  <a:pt x="3016778" y="1981197"/>
                  <a:pt x="3028987" y="1975063"/>
                  <a:pt x="3042602" y="1975063"/>
                </a:cubicBezTo>
                <a:cubicBezTo>
                  <a:pt x="3049410" y="1975063"/>
                  <a:pt x="3055858" y="1976597"/>
                  <a:pt x="3061630" y="1979334"/>
                </a:cubicBezTo>
                <a:lnTo>
                  <a:pt x="3076582" y="1990822"/>
                </a:lnTo>
                <a:lnTo>
                  <a:pt x="3076565" y="1990832"/>
                </a:lnTo>
                <a:lnTo>
                  <a:pt x="3076595" y="1990832"/>
                </a:lnTo>
                <a:lnTo>
                  <a:pt x="3076582" y="1990822"/>
                </a:lnTo>
                <a:lnTo>
                  <a:pt x="3162296" y="1941339"/>
                </a:lnTo>
                <a:cubicBezTo>
                  <a:pt x="3124787" y="1922293"/>
                  <a:pt x="3083687" y="1912769"/>
                  <a:pt x="3042587" y="1912769"/>
                </a:cubicBezTo>
                <a:close/>
                <a:moveTo>
                  <a:pt x="2635387" y="1912769"/>
                </a:moveTo>
                <a:cubicBezTo>
                  <a:pt x="2594287" y="1912769"/>
                  <a:pt x="2553187" y="1922293"/>
                  <a:pt x="2515678" y="1941339"/>
                </a:cubicBezTo>
                <a:lnTo>
                  <a:pt x="2601409" y="1990832"/>
                </a:lnTo>
                <a:cubicBezTo>
                  <a:pt x="2609578" y="1981197"/>
                  <a:pt x="2621787" y="1975063"/>
                  <a:pt x="2635402" y="1975063"/>
                </a:cubicBezTo>
                <a:cubicBezTo>
                  <a:pt x="2642210" y="1975063"/>
                  <a:pt x="2648658" y="1976597"/>
                  <a:pt x="2654430" y="1979334"/>
                </a:cubicBezTo>
                <a:lnTo>
                  <a:pt x="2669382" y="1990822"/>
                </a:lnTo>
                <a:lnTo>
                  <a:pt x="2669365" y="1990832"/>
                </a:lnTo>
                <a:lnTo>
                  <a:pt x="2669395" y="1990832"/>
                </a:lnTo>
                <a:lnTo>
                  <a:pt x="2669382" y="1990822"/>
                </a:lnTo>
                <a:lnTo>
                  <a:pt x="2755096" y="1941339"/>
                </a:lnTo>
                <a:cubicBezTo>
                  <a:pt x="2717587" y="1922293"/>
                  <a:pt x="2676487" y="1912769"/>
                  <a:pt x="2635387" y="1912769"/>
                </a:cubicBezTo>
                <a:close/>
                <a:moveTo>
                  <a:pt x="2228217" y="1912769"/>
                </a:moveTo>
                <a:cubicBezTo>
                  <a:pt x="2187117" y="1912769"/>
                  <a:pt x="2146017" y="1922293"/>
                  <a:pt x="2108508" y="1941339"/>
                </a:cubicBezTo>
                <a:lnTo>
                  <a:pt x="2194239" y="1990832"/>
                </a:lnTo>
                <a:cubicBezTo>
                  <a:pt x="2202408" y="1981197"/>
                  <a:pt x="2214617" y="1975063"/>
                  <a:pt x="2228232" y="1975063"/>
                </a:cubicBezTo>
                <a:cubicBezTo>
                  <a:pt x="2235040" y="1975063"/>
                  <a:pt x="2241488" y="1976597"/>
                  <a:pt x="2247260" y="1979334"/>
                </a:cubicBezTo>
                <a:lnTo>
                  <a:pt x="2262213" y="1990822"/>
                </a:lnTo>
                <a:lnTo>
                  <a:pt x="2262195" y="1990832"/>
                </a:lnTo>
                <a:lnTo>
                  <a:pt x="2262225" y="1990832"/>
                </a:lnTo>
                <a:lnTo>
                  <a:pt x="2262213" y="1990822"/>
                </a:lnTo>
                <a:lnTo>
                  <a:pt x="2347926" y="1941339"/>
                </a:lnTo>
                <a:cubicBezTo>
                  <a:pt x="2310417" y="1922293"/>
                  <a:pt x="2269317" y="1912769"/>
                  <a:pt x="2228217" y="1912769"/>
                </a:cubicBezTo>
                <a:close/>
                <a:moveTo>
                  <a:pt x="1821017" y="1912769"/>
                </a:moveTo>
                <a:cubicBezTo>
                  <a:pt x="1779917" y="1912769"/>
                  <a:pt x="1738817" y="1922293"/>
                  <a:pt x="1701308" y="1941339"/>
                </a:cubicBezTo>
                <a:lnTo>
                  <a:pt x="1787039" y="1990832"/>
                </a:lnTo>
                <a:cubicBezTo>
                  <a:pt x="1795208" y="1981197"/>
                  <a:pt x="1807417" y="1975063"/>
                  <a:pt x="1821032" y="1975063"/>
                </a:cubicBezTo>
                <a:cubicBezTo>
                  <a:pt x="1827840" y="1975063"/>
                  <a:pt x="1834288" y="1976597"/>
                  <a:pt x="1840060" y="1979334"/>
                </a:cubicBezTo>
                <a:lnTo>
                  <a:pt x="1855012" y="1990822"/>
                </a:lnTo>
                <a:lnTo>
                  <a:pt x="1854995" y="1990832"/>
                </a:lnTo>
                <a:lnTo>
                  <a:pt x="1855025" y="1990832"/>
                </a:lnTo>
                <a:lnTo>
                  <a:pt x="1855012" y="1990822"/>
                </a:lnTo>
                <a:lnTo>
                  <a:pt x="1940727" y="1941339"/>
                </a:lnTo>
                <a:cubicBezTo>
                  <a:pt x="1903218" y="1922293"/>
                  <a:pt x="1862118" y="1912769"/>
                  <a:pt x="1821017" y="1912769"/>
                </a:cubicBezTo>
                <a:close/>
                <a:moveTo>
                  <a:pt x="1413848" y="1912769"/>
                </a:moveTo>
                <a:cubicBezTo>
                  <a:pt x="1372748" y="1912769"/>
                  <a:pt x="1331648" y="1922293"/>
                  <a:pt x="1294138" y="1941339"/>
                </a:cubicBezTo>
                <a:lnTo>
                  <a:pt x="1379869" y="1990832"/>
                </a:lnTo>
                <a:cubicBezTo>
                  <a:pt x="1388038" y="1981197"/>
                  <a:pt x="1400247" y="1975063"/>
                  <a:pt x="1413862" y="1975063"/>
                </a:cubicBezTo>
                <a:cubicBezTo>
                  <a:pt x="1420670" y="1975063"/>
                  <a:pt x="1427119" y="1976597"/>
                  <a:pt x="1432890" y="1979334"/>
                </a:cubicBezTo>
                <a:lnTo>
                  <a:pt x="1447843" y="1990823"/>
                </a:lnTo>
                <a:lnTo>
                  <a:pt x="1447826" y="1990832"/>
                </a:lnTo>
                <a:lnTo>
                  <a:pt x="1447855" y="1990832"/>
                </a:lnTo>
                <a:lnTo>
                  <a:pt x="1447843" y="1990823"/>
                </a:lnTo>
                <a:lnTo>
                  <a:pt x="1533557" y="1941339"/>
                </a:lnTo>
                <a:cubicBezTo>
                  <a:pt x="1496048" y="1922293"/>
                  <a:pt x="1454948" y="1912769"/>
                  <a:pt x="1413848" y="1912769"/>
                </a:cubicBezTo>
                <a:close/>
                <a:moveTo>
                  <a:pt x="1006648" y="1912769"/>
                </a:moveTo>
                <a:cubicBezTo>
                  <a:pt x="965548" y="1912769"/>
                  <a:pt x="924448" y="1922293"/>
                  <a:pt x="886938" y="1941339"/>
                </a:cubicBezTo>
                <a:lnTo>
                  <a:pt x="972669" y="1990832"/>
                </a:lnTo>
                <a:cubicBezTo>
                  <a:pt x="980839" y="1981197"/>
                  <a:pt x="993047" y="1975063"/>
                  <a:pt x="1006663" y="1975063"/>
                </a:cubicBezTo>
                <a:cubicBezTo>
                  <a:pt x="1013471" y="1975063"/>
                  <a:pt x="1019919" y="1976597"/>
                  <a:pt x="1025691" y="1979334"/>
                </a:cubicBezTo>
                <a:lnTo>
                  <a:pt x="1040643" y="1990822"/>
                </a:lnTo>
                <a:lnTo>
                  <a:pt x="1040626" y="1990832"/>
                </a:lnTo>
                <a:lnTo>
                  <a:pt x="1040656" y="1990832"/>
                </a:lnTo>
                <a:lnTo>
                  <a:pt x="1040643" y="1990822"/>
                </a:lnTo>
                <a:lnTo>
                  <a:pt x="1126357" y="1941339"/>
                </a:lnTo>
                <a:cubicBezTo>
                  <a:pt x="1088848" y="1922293"/>
                  <a:pt x="1047748" y="1912769"/>
                  <a:pt x="1006648" y="1912769"/>
                </a:cubicBezTo>
                <a:close/>
                <a:moveTo>
                  <a:pt x="599478" y="1912769"/>
                </a:moveTo>
                <a:cubicBezTo>
                  <a:pt x="558378" y="1912769"/>
                  <a:pt x="517278" y="1922293"/>
                  <a:pt x="479768" y="1941339"/>
                </a:cubicBezTo>
                <a:lnTo>
                  <a:pt x="565500" y="1990832"/>
                </a:lnTo>
                <a:cubicBezTo>
                  <a:pt x="573669" y="1981197"/>
                  <a:pt x="585877" y="1975063"/>
                  <a:pt x="599493" y="1975063"/>
                </a:cubicBezTo>
                <a:cubicBezTo>
                  <a:pt x="606301" y="1975063"/>
                  <a:pt x="612749" y="1976597"/>
                  <a:pt x="618521" y="1979334"/>
                </a:cubicBezTo>
                <a:lnTo>
                  <a:pt x="633473" y="1990822"/>
                </a:lnTo>
                <a:lnTo>
                  <a:pt x="633456" y="1990832"/>
                </a:lnTo>
                <a:lnTo>
                  <a:pt x="633486" y="1990832"/>
                </a:lnTo>
                <a:lnTo>
                  <a:pt x="633473" y="1990822"/>
                </a:lnTo>
                <a:lnTo>
                  <a:pt x="719187" y="1941339"/>
                </a:lnTo>
                <a:cubicBezTo>
                  <a:pt x="681678" y="1922293"/>
                  <a:pt x="640578" y="1912769"/>
                  <a:pt x="599478" y="1912769"/>
                </a:cubicBezTo>
                <a:close/>
                <a:moveTo>
                  <a:pt x="192308" y="1912769"/>
                </a:moveTo>
                <a:cubicBezTo>
                  <a:pt x="151208" y="1912769"/>
                  <a:pt x="110108" y="1922293"/>
                  <a:pt x="72599" y="1941339"/>
                </a:cubicBezTo>
                <a:lnTo>
                  <a:pt x="158330" y="1990832"/>
                </a:lnTo>
                <a:cubicBezTo>
                  <a:pt x="166499" y="1981197"/>
                  <a:pt x="178708" y="1975063"/>
                  <a:pt x="192323" y="1975063"/>
                </a:cubicBezTo>
                <a:cubicBezTo>
                  <a:pt x="199131" y="1975063"/>
                  <a:pt x="205579" y="1976597"/>
                  <a:pt x="211351" y="1979334"/>
                </a:cubicBezTo>
                <a:lnTo>
                  <a:pt x="226303" y="1990822"/>
                </a:lnTo>
                <a:lnTo>
                  <a:pt x="226286" y="1990832"/>
                </a:lnTo>
                <a:lnTo>
                  <a:pt x="226316" y="1990832"/>
                </a:lnTo>
                <a:lnTo>
                  <a:pt x="226303" y="1990822"/>
                </a:lnTo>
                <a:lnTo>
                  <a:pt x="312017" y="1941339"/>
                </a:lnTo>
                <a:cubicBezTo>
                  <a:pt x="274508" y="1922293"/>
                  <a:pt x="233408" y="1912769"/>
                  <a:pt x="192308" y="1912769"/>
                </a:cubicBezTo>
                <a:close/>
                <a:moveTo>
                  <a:pt x="10575469" y="1866500"/>
                </a:moveTo>
                <a:cubicBezTo>
                  <a:pt x="10559191" y="1866500"/>
                  <a:pt x="10545365" y="1877183"/>
                  <a:pt x="10540608" y="1891905"/>
                </a:cubicBezTo>
                <a:cubicBezTo>
                  <a:pt x="10539620" y="1895227"/>
                  <a:pt x="10539082" y="1898698"/>
                  <a:pt x="10539082" y="1902319"/>
                </a:cubicBezTo>
                <a:cubicBezTo>
                  <a:pt x="10539082" y="1922457"/>
                  <a:pt x="10555390" y="1938825"/>
                  <a:pt x="10575469" y="1938945"/>
                </a:cubicBezTo>
                <a:cubicBezTo>
                  <a:pt x="10595547" y="1938795"/>
                  <a:pt x="10611856" y="1922427"/>
                  <a:pt x="10611856" y="1902319"/>
                </a:cubicBezTo>
                <a:cubicBezTo>
                  <a:pt x="10611856" y="1898698"/>
                  <a:pt x="10611317" y="1895197"/>
                  <a:pt x="10610330" y="1891905"/>
                </a:cubicBezTo>
                <a:cubicBezTo>
                  <a:pt x="10605572" y="1877183"/>
                  <a:pt x="10591747" y="1866500"/>
                  <a:pt x="10575469" y="1866500"/>
                </a:cubicBezTo>
                <a:close/>
                <a:moveTo>
                  <a:pt x="10168299" y="1866500"/>
                </a:moveTo>
                <a:cubicBezTo>
                  <a:pt x="10152020" y="1866500"/>
                  <a:pt x="10138196" y="1877183"/>
                  <a:pt x="10133438" y="1891905"/>
                </a:cubicBezTo>
                <a:cubicBezTo>
                  <a:pt x="10132450" y="1895227"/>
                  <a:pt x="10131912" y="1898698"/>
                  <a:pt x="10131912" y="1902319"/>
                </a:cubicBezTo>
                <a:cubicBezTo>
                  <a:pt x="10131912" y="1922457"/>
                  <a:pt x="10148220" y="1938825"/>
                  <a:pt x="10168299" y="1938945"/>
                </a:cubicBezTo>
                <a:cubicBezTo>
                  <a:pt x="10188378" y="1938795"/>
                  <a:pt x="10204686" y="1922427"/>
                  <a:pt x="10204686" y="1902319"/>
                </a:cubicBezTo>
                <a:cubicBezTo>
                  <a:pt x="10204686" y="1898698"/>
                  <a:pt x="10204147" y="1895197"/>
                  <a:pt x="10203160" y="1891905"/>
                </a:cubicBezTo>
                <a:cubicBezTo>
                  <a:pt x="10198402" y="1877183"/>
                  <a:pt x="10184578" y="1866500"/>
                  <a:pt x="10168299" y="1866500"/>
                </a:cubicBezTo>
                <a:close/>
                <a:moveTo>
                  <a:pt x="9761099" y="1866500"/>
                </a:moveTo>
                <a:cubicBezTo>
                  <a:pt x="9744820" y="1866500"/>
                  <a:pt x="9730996" y="1877183"/>
                  <a:pt x="9726238" y="1891905"/>
                </a:cubicBezTo>
                <a:cubicBezTo>
                  <a:pt x="9725251" y="1895227"/>
                  <a:pt x="9724712" y="1898698"/>
                  <a:pt x="9724712" y="1902319"/>
                </a:cubicBezTo>
                <a:cubicBezTo>
                  <a:pt x="9724712" y="1922457"/>
                  <a:pt x="9741021" y="1938825"/>
                  <a:pt x="9761099" y="1938945"/>
                </a:cubicBezTo>
                <a:cubicBezTo>
                  <a:pt x="9781178" y="1938795"/>
                  <a:pt x="9797486" y="1922427"/>
                  <a:pt x="9797486" y="1902319"/>
                </a:cubicBezTo>
                <a:cubicBezTo>
                  <a:pt x="9797486" y="1898698"/>
                  <a:pt x="9796948" y="1895197"/>
                  <a:pt x="9795960" y="1891905"/>
                </a:cubicBezTo>
                <a:cubicBezTo>
                  <a:pt x="9791202" y="1877183"/>
                  <a:pt x="9777378" y="1866500"/>
                  <a:pt x="9761099" y="1866500"/>
                </a:cubicBezTo>
                <a:close/>
                <a:moveTo>
                  <a:pt x="9353929" y="1866500"/>
                </a:moveTo>
                <a:cubicBezTo>
                  <a:pt x="9337651" y="1866500"/>
                  <a:pt x="9323826" y="1877183"/>
                  <a:pt x="9319069" y="1891905"/>
                </a:cubicBezTo>
                <a:cubicBezTo>
                  <a:pt x="9318081" y="1895227"/>
                  <a:pt x="9317542" y="1898698"/>
                  <a:pt x="9317542" y="1902319"/>
                </a:cubicBezTo>
                <a:cubicBezTo>
                  <a:pt x="9317542" y="1922457"/>
                  <a:pt x="9333851" y="1938825"/>
                  <a:pt x="9353929" y="1938945"/>
                </a:cubicBezTo>
                <a:cubicBezTo>
                  <a:pt x="9374008" y="1938795"/>
                  <a:pt x="9390316" y="1922427"/>
                  <a:pt x="9390316" y="1902319"/>
                </a:cubicBezTo>
                <a:cubicBezTo>
                  <a:pt x="9390316" y="1898698"/>
                  <a:pt x="9389778" y="1895197"/>
                  <a:pt x="9388790" y="1891905"/>
                </a:cubicBezTo>
                <a:cubicBezTo>
                  <a:pt x="9384033" y="1877183"/>
                  <a:pt x="9370208" y="1866500"/>
                  <a:pt x="9353929" y="1866500"/>
                </a:cubicBezTo>
                <a:close/>
                <a:moveTo>
                  <a:pt x="8946729" y="1866500"/>
                </a:moveTo>
                <a:cubicBezTo>
                  <a:pt x="8930451" y="1866500"/>
                  <a:pt x="8916627" y="1877183"/>
                  <a:pt x="8911869" y="1891905"/>
                </a:cubicBezTo>
                <a:cubicBezTo>
                  <a:pt x="8910881" y="1895227"/>
                  <a:pt x="8910342" y="1898698"/>
                  <a:pt x="8910342" y="1902319"/>
                </a:cubicBezTo>
                <a:cubicBezTo>
                  <a:pt x="8910342" y="1922457"/>
                  <a:pt x="8926651" y="1938825"/>
                  <a:pt x="8946729" y="1938945"/>
                </a:cubicBezTo>
                <a:cubicBezTo>
                  <a:pt x="8966808" y="1938795"/>
                  <a:pt x="8983117" y="1922427"/>
                  <a:pt x="8983117" y="1902319"/>
                </a:cubicBezTo>
                <a:cubicBezTo>
                  <a:pt x="8983117" y="1898698"/>
                  <a:pt x="8982578" y="1895197"/>
                  <a:pt x="8981591" y="1891905"/>
                </a:cubicBezTo>
                <a:cubicBezTo>
                  <a:pt x="8976833" y="1877183"/>
                  <a:pt x="8963008" y="1866500"/>
                  <a:pt x="8946729" y="1866500"/>
                </a:cubicBezTo>
                <a:close/>
                <a:moveTo>
                  <a:pt x="8539560" y="1866500"/>
                </a:moveTo>
                <a:cubicBezTo>
                  <a:pt x="8523281" y="1866500"/>
                  <a:pt x="8509457" y="1877183"/>
                  <a:pt x="8504699" y="1891905"/>
                </a:cubicBezTo>
                <a:cubicBezTo>
                  <a:pt x="8503712" y="1895227"/>
                  <a:pt x="8503172" y="1898698"/>
                  <a:pt x="8503172" y="1902319"/>
                </a:cubicBezTo>
                <a:cubicBezTo>
                  <a:pt x="8503172" y="1922457"/>
                  <a:pt x="8519481" y="1938825"/>
                  <a:pt x="8539560" y="1938945"/>
                </a:cubicBezTo>
                <a:cubicBezTo>
                  <a:pt x="8559638" y="1938795"/>
                  <a:pt x="8575947" y="1922427"/>
                  <a:pt x="8575947" y="1902319"/>
                </a:cubicBezTo>
                <a:cubicBezTo>
                  <a:pt x="8575947" y="1898698"/>
                  <a:pt x="8575408" y="1895197"/>
                  <a:pt x="8574421" y="1891905"/>
                </a:cubicBezTo>
                <a:cubicBezTo>
                  <a:pt x="8569662" y="1877183"/>
                  <a:pt x="8555838" y="1866500"/>
                  <a:pt x="8539560" y="1866500"/>
                </a:cubicBezTo>
                <a:close/>
                <a:moveTo>
                  <a:pt x="8132390" y="1866500"/>
                </a:moveTo>
                <a:cubicBezTo>
                  <a:pt x="8116112" y="1866500"/>
                  <a:pt x="8102287" y="1877183"/>
                  <a:pt x="8097529" y="1891905"/>
                </a:cubicBezTo>
                <a:cubicBezTo>
                  <a:pt x="8096542" y="1895227"/>
                  <a:pt x="8096003" y="1898698"/>
                  <a:pt x="8096003" y="1902319"/>
                </a:cubicBezTo>
                <a:cubicBezTo>
                  <a:pt x="8096003" y="1922457"/>
                  <a:pt x="8112311" y="1938825"/>
                  <a:pt x="8132390" y="1938945"/>
                </a:cubicBezTo>
                <a:cubicBezTo>
                  <a:pt x="8152468" y="1938795"/>
                  <a:pt x="8168777" y="1922427"/>
                  <a:pt x="8168777" y="1902319"/>
                </a:cubicBezTo>
                <a:cubicBezTo>
                  <a:pt x="8168777" y="1898698"/>
                  <a:pt x="8168238" y="1895197"/>
                  <a:pt x="8167250" y="1891905"/>
                </a:cubicBezTo>
                <a:cubicBezTo>
                  <a:pt x="8162493" y="1877183"/>
                  <a:pt x="8148668" y="1866500"/>
                  <a:pt x="8132390" y="1866500"/>
                </a:cubicBezTo>
                <a:close/>
                <a:moveTo>
                  <a:pt x="7725190" y="1866500"/>
                </a:moveTo>
                <a:cubicBezTo>
                  <a:pt x="7708912" y="1866500"/>
                  <a:pt x="7695087" y="1877183"/>
                  <a:pt x="7690329" y="1891905"/>
                </a:cubicBezTo>
                <a:cubicBezTo>
                  <a:pt x="7689342" y="1895227"/>
                  <a:pt x="7688803" y="1898698"/>
                  <a:pt x="7688803" y="1902319"/>
                </a:cubicBezTo>
                <a:cubicBezTo>
                  <a:pt x="7688803" y="1922457"/>
                  <a:pt x="7705111" y="1938825"/>
                  <a:pt x="7725190" y="1938945"/>
                </a:cubicBezTo>
                <a:cubicBezTo>
                  <a:pt x="7745269" y="1938795"/>
                  <a:pt x="7761578" y="1922427"/>
                  <a:pt x="7761578" y="1902319"/>
                </a:cubicBezTo>
                <a:cubicBezTo>
                  <a:pt x="7761578" y="1898698"/>
                  <a:pt x="7761038" y="1895197"/>
                  <a:pt x="7760051" y="1891905"/>
                </a:cubicBezTo>
                <a:cubicBezTo>
                  <a:pt x="7755293" y="1877183"/>
                  <a:pt x="7741468" y="1866500"/>
                  <a:pt x="7725190" y="1866500"/>
                </a:cubicBezTo>
                <a:close/>
                <a:moveTo>
                  <a:pt x="7318020" y="1866500"/>
                </a:moveTo>
                <a:cubicBezTo>
                  <a:pt x="7301742" y="1866500"/>
                  <a:pt x="7287917" y="1877183"/>
                  <a:pt x="7283159" y="1891905"/>
                </a:cubicBezTo>
                <a:cubicBezTo>
                  <a:pt x="7282172" y="1895227"/>
                  <a:pt x="7281633" y="1898698"/>
                  <a:pt x="7281633" y="1902319"/>
                </a:cubicBezTo>
                <a:cubicBezTo>
                  <a:pt x="7281633" y="1922457"/>
                  <a:pt x="7297941" y="1938825"/>
                  <a:pt x="7318020" y="1938945"/>
                </a:cubicBezTo>
                <a:cubicBezTo>
                  <a:pt x="7338099" y="1938795"/>
                  <a:pt x="7354407" y="1922427"/>
                  <a:pt x="7354407" y="1902319"/>
                </a:cubicBezTo>
                <a:cubicBezTo>
                  <a:pt x="7354407" y="1898698"/>
                  <a:pt x="7353869" y="1895197"/>
                  <a:pt x="7352881" y="1891905"/>
                </a:cubicBezTo>
                <a:cubicBezTo>
                  <a:pt x="7348123" y="1877183"/>
                  <a:pt x="7334299" y="1866500"/>
                  <a:pt x="7318020" y="1866500"/>
                </a:cubicBezTo>
                <a:close/>
                <a:moveTo>
                  <a:pt x="6910821" y="1866500"/>
                </a:moveTo>
                <a:cubicBezTo>
                  <a:pt x="6894542" y="1866500"/>
                  <a:pt x="6880717" y="1877183"/>
                  <a:pt x="6875959" y="1891905"/>
                </a:cubicBezTo>
                <a:cubicBezTo>
                  <a:pt x="6874972" y="1895227"/>
                  <a:pt x="6874433" y="1898698"/>
                  <a:pt x="6874433" y="1902319"/>
                </a:cubicBezTo>
                <a:cubicBezTo>
                  <a:pt x="6874433" y="1922457"/>
                  <a:pt x="6890742" y="1938825"/>
                  <a:pt x="6910821" y="1938945"/>
                </a:cubicBezTo>
                <a:cubicBezTo>
                  <a:pt x="6930899" y="1938795"/>
                  <a:pt x="6947207" y="1922427"/>
                  <a:pt x="6947207" y="1902319"/>
                </a:cubicBezTo>
                <a:cubicBezTo>
                  <a:pt x="6947207" y="1898698"/>
                  <a:pt x="6946669" y="1895197"/>
                  <a:pt x="6945681" y="1891905"/>
                </a:cubicBezTo>
                <a:cubicBezTo>
                  <a:pt x="6940924" y="1877183"/>
                  <a:pt x="6927099" y="1866500"/>
                  <a:pt x="6910821" y="1866500"/>
                </a:cubicBezTo>
                <a:close/>
                <a:moveTo>
                  <a:pt x="6503651" y="1866500"/>
                </a:moveTo>
                <a:cubicBezTo>
                  <a:pt x="6487372" y="1866500"/>
                  <a:pt x="6473547" y="1877183"/>
                  <a:pt x="6468790" y="1891905"/>
                </a:cubicBezTo>
                <a:cubicBezTo>
                  <a:pt x="6467802" y="1895227"/>
                  <a:pt x="6467264" y="1898698"/>
                  <a:pt x="6467264" y="1902319"/>
                </a:cubicBezTo>
                <a:cubicBezTo>
                  <a:pt x="6467264" y="1922457"/>
                  <a:pt x="6483572" y="1938825"/>
                  <a:pt x="6503651" y="1938945"/>
                </a:cubicBezTo>
                <a:cubicBezTo>
                  <a:pt x="6523729" y="1938795"/>
                  <a:pt x="6540037" y="1922427"/>
                  <a:pt x="6540037" y="1902319"/>
                </a:cubicBezTo>
                <a:cubicBezTo>
                  <a:pt x="6540037" y="1898698"/>
                  <a:pt x="6539499" y="1895197"/>
                  <a:pt x="6538511" y="1891905"/>
                </a:cubicBezTo>
                <a:cubicBezTo>
                  <a:pt x="6533754" y="1877183"/>
                  <a:pt x="6519929" y="1866500"/>
                  <a:pt x="6503651" y="1866500"/>
                </a:cubicBezTo>
                <a:close/>
                <a:moveTo>
                  <a:pt x="6096451" y="1866500"/>
                </a:moveTo>
                <a:cubicBezTo>
                  <a:pt x="6080172" y="1866500"/>
                  <a:pt x="6066348" y="1877183"/>
                  <a:pt x="6061590" y="1891905"/>
                </a:cubicBezTo>
                <a:cubicBezTo>
                  <a:pt x="6060602" y="1895227"/>
                  <a:pt x="6060064" y="1898698"/>
                  <a:pt x="6060064" y="1902319"/>
                </a:cubicBezTo>
                <a:cubicBezTo>
                  <a:pt x="6060064" y="1922457"/>
                  <a:pt x="6076372" y="1938825"/>
                  <a:pt x="6096451" y="1938945"/>
                </a:cubicBezTo>
                <a:cubicBezTo>
                  <a:pt x="6116530" y="1938795"/>
                  <a:pt x="6132838" y="1922427"/>
                  <a:pt x="6132838" y="1902319"/>
                </a:cubicBezTo>
                <a:cubicBezTo>
                  <a:pt x="6132838" y="1898698"/>
                  <a:pt x="6132299" y="1895197"/>
                  <a:pt x="6131312" y="1891905"/>
                </a:cubicBezTo>
                <a:cubicBezTo>
                  <a:pt x="6126554" y="1877183"/>
                  <a:pt x="6112729" y="1866500"/>
                  <a:pt x="6096451" y="1866500"/>
                </a:cubicBezTo>
                <a:close/>
                <a:moveTo>
                  <a:pt x="5689281" y="1866500"/>
                </a:moveTo>
                <a:cubicBezTo>
                  <a:pt x="5673004" y="1866500"/>
                  <a:pt x="5659178" y="1877183"/>
                  <a:pt x="5654420" y="1891905"/>
                </a:cubicBezTo>
                <a:cubicBezTo>
                  <a:pt x="5653432" y="1895227"/>
                  <a:pt x="5652895" y="1898698"/>
                  <a:pt x="5652895" y="1902319"/>
                </a:cubicBezTo>
                <a:cubicBezTo>
                  <a:pt x="5652895" y="1922457"/>
                  <a:pt x="5669203" y="1938825"/>
                  <a:pt x="5689281" y="1938945"/>
                </a:cubicBezTo>
                <a:cubicBezTo>
                  <a:pt x="5709360" y="1938795"/>
                  <a:pt x="5725668" y="1922427"/>
                  <a:pt x="5725668" y="1902319"/>
                </a:cubicBezTo>
                <a:cubicBezTo>
                  <a:pt x="5725668" y="1898698"/>
                  <a:pt x="5725130" y="1895197"/>
                  <a:pt x="5724142" y="1891905"/>
                </a:cubicBezTo>
                <a:cubicBezTo>
                  <a:pt x="5719385" y="1877183"/>
                  <a:pt x="5705559" y="1866500"/>
                  <a:pt x="5689281" y="1866500"/>
                </a:cubicBezTo>
                <a:close/>
                <a:moveTo>
                  <a:pt x="5282082" y="1866500"/>
                </a:moveTo>
                <a:cubicBezTo>
                  <a:pt x="5265803" y="1866500"/>
                  <a:pt x="5251979" y="1877183"/>
                  <a:pt x="5247221" y="1891905"/>
                </a:cubicBezTo>
                <a:cubicBezTo>
                  <a:pt x="5246234" y="1895227"/>
                  <a:pt x="5245694" y="1898698"/>
                  <a:pt x="5245694" y="1902319"/>
                </a:cubicBezTo>
                <a:cubicBezTo>
                  <a:pt x="5245694" y="1922457"/>
                  <a:pt x="5262003" y="1938825"/>
                  <a:pt x="5282082" y="1938945"/>
                </a:cubicBezTo>
                <a:cubicBezTo>
                  <a:pt x="5302161" y="1938795"/>
                  <a:pt x="5318469" y="1922427"/>
                  <a:pt x="5318469" y="1902319"/>
                </a:cubicBezTo>
                <a:cubicBezTo>
                  <a:pt x="5318469" y="1898698"/>
                  <a:pt x="5317929" y="1895197"/>
                  <a:pt x="5316943" y="1891905"/>
                </a:cubicBezTo>
                <a:cubicBezTo>
                  <a:pt x="5312184" y="1877183"/>
                  <a:pt x="5298360" y="1866500"/>
                  <a:pt x="5282082" y="1866500"/>
                </a:cubicBezTo>
                <a:close/>
                <a:moveTo>
                  <a:pt x="4874911" y="1866500"/>
                </a:moveTo>
                <a:cubicBezTo>
                  <a:pt x="4858633" y="1866500"/>
                  <a:pt x="4844808" y="1877183"/>
                  <a:pt x="4840050" y="1891905"/>
                </a:cubicBezTo>
                <a:cubicBezTo>
                  <a:pt x="4839063" y="1895227"/>
                  <a:pt x="4838524" y="1898698"/>
                  <a:pt x="4838524" y="1902319"/>
                </a:cubicBezTo>
                <a:cubicBezTo>
                  <a:pt x="4838524" y="1922457"/>
                  <a:pt x="4854832" y="1938825"/>
                  <a:pt x="4874911" y="1938945"/>
                </a:cubicBezTo>
                <a:cubicBezTo>
                  <a:pt x="4894990" y="1938795"/>
                  <a:pt x="4911298" y="1922427"/>
                  <a:pt x="4911298" y="1902319"/>
                </a:cubicBezTo>
                <a:cubicBezTo>
                  <a:pt x="4911298" y="1898698"/>
                  <a:pt x="4910760" y="1895197"/>
                  <a:pt x="4909772" y="1891905"/>
                </a:cubicBezTo>
                <a:cubicBezTo>
                  <a:pt x="4905014" y="1877183"/>
                  <a:pt x="4891190" y="1866500"/>
                  <a:pt x="4874911" y="1866500"/>
                </a:cubicBezTo>
                <a:close/>
                <a:moveTo>
                  <a:pt x="4467741" y="1866500"/>
                </a:moveTo>
                <a:cubicBezTo>
                  <a:pt x="4451464" y="1866500"/>
                  <a:pt x="4437638" y="1877183"/>
                  <a:pt x="4432880" y="1891905"/>
                </a:cubicBezTo>
                <a:cubicBezTo>
                  <a:pt x="4431893" y="1895227"/>
                  <a:pt x="4431354" y="1898698"/>
                  <a:pt x="4431354" y="1902319"/>
                </a:cubicBezTo>
                <a:cubicBezTo>
                  <a:pt x="4431354" y="1922457"/>
                  <a:pt x="4447663" y="1938825"/>
                  <a:pt x="4467741" y="1938945"/>
                </a:cubicBezTo>
                <a:cubicBezTo>
                  <a:pt x="4487820" y="1938795"/>
                  <a:pt x="4504128" y="1922427"/>
                  <a:pt x="4504128" y="1902319"/>
                </a:cubicBezTo>
                <a:cubicBezTo>
                  <a:pt x="4504128" y="1898698"/>
                  <a:pt x="4503590" y="1895197"/>
                  <a:pt x="4502602" y="1891905"/>
                </a:cubicBezTo>
                <a:cubicBezTo>
                  <a:pt x="4497845" y="1877183"/>
                  <a:pt x="4484021" y="1866500"/>
                  <a:pt x="4467741" y="1866500"/>
                </a:cubicBezTo>
                <a:close/>
                <a:moveTo>
                  <a:pt x="4060542" y="1866500"/>
                </a:moveTo>
                <a:cubicBezTo>
                  <a:pt x="4044263" y="1866500"/>
                  <a:pt x="4030438" y="1877183"/>
                  <a:pt x="4025681" y="1891905"/>
                </a:cubicBezTo>
                <a:cubicBezTo>
                  <a:pt x="4024693" y="1895227"/>
                  <a:pt x="4024154" y="1898698"/>
                  <a:pt x="4024154" y="1902319"/>
                </a:cubicBezTo>
                <a:cubicBezTo>
                  <a:pt x="4024154" y="1922457"/>
                  <a:pt x="4040463" y="1938825"/>
                  <a:pt x="4060542" y="1938945"/>
                </a:cubicBezTo>
                <a:cubicBezTo>
                  <a:pt x="4080620" y="1938795"/>
                  <a:pt x="4096928" y="1922427"/>
                  <a:pt x="4096928" y="1902319"/>
                </a:cubicBezTo>
                <a:cubicBezTo>
                  <a:pt x="4096928" y="1898698"/>
                  <a:pt x="4096390" y="1895197"/>
                  <a:pt x="4095403" y="1891905"/>
                </a:cubicBezTo>
                <a:cubicBezTo>
                  <a:pt x="4090645" y="1877183"/>
                  <a:pt x="4076820" y="1866500"/>
                  <a:pt x="4060542" y="1866500"/>
                </a:cubicBezTo>
                <a:close/>
                <a:moveTo>
                  <a:pt x="3653371" y="1866500"/>
                </a:moveTo>
                <a:cubicBezTo>
                  <a:pt x="3637093" y="1866500"/>
                  <a:pt x="3623269" y="1877183"/>
                  <a:pt x="3618511" y="1891905"/>
                </a:cubicBezTo>
                <a:cubicBezTo>
                  <a:pt x="3617523" y="1895227"/>
                  <a:pt x="3616985" y="1898698"/>
                  <a:pt x="3616985" y="1902319"/>
                </a:cubicBezTo>
                <a:cubicBezTo>
                  <a:pt x="3616985" y="1922457"/>
                  <a:pt x="3633293" y="1938825"/>
                  <a:pt x="3653371" y="1938945"/>
                </a:cubicBezTo>
                <a:cubicBezTo>
                  <a:pt x="3673450" y="1938795"/>
                  <a:pt x="3689759" y="1922427"/>
                  <a:pt x="3689759" y="1902319"/>
                </a:cubicBezTo>
                <a:cubicBezTo>
                  <a:pt x="3689759" y="1898698"/>
                  <a:pt x="3689220" y="1895197"/>
                  <a:pt x="3688232" y="1891905"/>
                </a:cubicBezTo>
                <a:cubicBezTo>
                  <a:pt x="3683475" y="1877183"/>
                  <a:pt x="3669650" y="1866500"/>
                  <a:pt x="3653371" y="1866500"/>
                </a:cubicBezTo>
                <a:close/>
                <a:moveTo>
                  <a:pt x="3246172" y="1866500"/>
                </a:moveTo>
                <a:cubicBezTo>
                  <a:pt x="3229893" y="1866500"/>
                  <a:pt x="3216068" y="1877183"/>
                  <a:pt x="3211311" y="1891905"/>
                </a:cubicBezTo>
                <a:cubicBezTo>
                  <a:pt x="3210323" y="1895227"/>
                  <a:pt x="3209785" y="1898698"/>
                  <a:pt x="3209785" y="1902319"/>
                </a:cubicBezTo>
                <a:cubicBezTo>
                  <a:pt x="3209785" y="1922457"/>
                  <a:pt x="3226093" y="1938825"/>
                  <a:pt x="3246172" y="1938945"/>
                </a:cubicBezTo>
                <a:cubicBezTo>
                  <a:pt x="3266250" y="1938795"/>
                  <a:pt x="3282559" y="1922427"/>
                  <a:pt x="3282559" y="1902319"/>
                </a:cubicBezTo>
                <a:cubicBezTo>
                  <a:pt x="3282559" y="1898698"/>
                  <a:pt x="3282020" y="1895197"/>
                  <a:pt x="3281033" y="1891905"/>
                </a:cubicBezTo>
                <a:cubicBezTo>
                  <a:pt x="3276275" y="1877183"/>
                  <a:pt x="3262450" y="1866500"/>
                  <a:pt x="3246172" y="1866500"/>
                </a:cubicBezTo>
                <a:close/>
                <a:moveTo>
                  <a:pt x="2839002" y="1866500"/>
                </a:moveTo>
                <a:cubicBezTo>
                  <a:pt x="2822723" y="1866500"/>
                  <a:pt x="2808899" y="1877183"/>
                  <a:pt x="2804141" y="1891905"/>
                </a:cubicBezTo>
                <a:cubicBezTo>
                  <a:pt x="2803153" y="1895227"/>
                  <a:pt x="2802615" y="1898698"/>
                  <a:pt x="2802615" y="1902319"/>
                </a:cubicBezTo>
                <a:cubicBezTo>
                  <a:pt x="2802615" y="1922457"/>
                  <a:pt x="2818923" y="1938825"/>
                  <a:pt x="2839002" y="1938945"/>
                </a:cubicBezTo>
                <a:cubicBezTo>
                  <a:pt x="2859081" y="1938795"/>
                  <a:pt x="2875389" y="1922427"/>
                  <a:pt x="2875389" y="1902319"/>
                </a:cubicBezTo>
                <a:cubicBezTo>
                  <a:pt x="2875389" y="1898698"/>
                  <a:pt x="2874850" y="1895197"/>
                  <a:pt x="2873863" y="1891905"/>
                </a:cubicBezTo>
                <a:cubicBezTo>
                  <a:pt x="2869105" y="1877183"/>
                  <a:pt x="2855280" y="1866500"/>
                  <a:pt x="2839002" y="1866500"/>
                </a:cubicBezTo>
                <a:close/>
                <a:moveTo>
                  <a:pt x="2431802" y="1866500"/>
                </a:moveTo>
                <a:cubicBezTo>
                  <a:pt x="2415524" y="1866500"/>
                  <a:pt x="2401699" y="1877183"/>
                  <a:pt x="2396941" y="1891905"/>
                </a:cubicBezTo>
                <a:cubicBezTo>
                  <a:pt x="2395954" y="1895227"/>
                  <a:pt x="2395415" y="1898698"/>
                  <a:pt x="2395415" y="1902319"/>
                </a:cubicBezTo>
                <a:cubicBezTo>
                  <a:pt x="2395415" y="1922457"/>
                  <a:pt x="2411723" y="1938825"/>
                  <a:pt x="2431802" y="1938945"/>
                </a:cubicBezTo>
                <a:cubicBezTo>
                  <a:pt x="2451881" y="1938795"/>
                  <a:pt x="2468189" y="1922427"/>
                  <a:pt x="2468189" y="1902319"/>
                </a:cubicBezTo>
                <a:cubicBezTo>
                  <a:pt x="2468189" y="1898698"/>
                  <a:pt x="2467651" y="1895197"/>
                  <a:pt x="2466663" y="1891905"/>
                </a:cubicBezTo>
                <a:cubicBezTo>
                  <a:pt x="2461905" y="1877183"/>
                  <a:pt x="2448080" y="1866500"/>
                  <a:pt x="2431802" y="1866500"/>
                </a:cubicBezTo>
                <a:close/>
                <a:moveTo>
                  <a:pt x="2024632" y="1866500"/>
                </a:moveTo>
                <a:cubicBezTo>
                  <a:pt x="2008354" y="1866500"/>
                  <a:pt x="1994529" y="1877183"/>
                  <a:pt x="1989771" y="1891905"/>
                </a:cubicBezTo>
                <a:cubicBezTo>
                  <a:pt x="1988784" y="1895227"/>
                  <a:pt x="1988245" y="1898698"/>
                  <a:pt x="1988245" y="1902319"/>
                </a:cubicBezTo>
                <a:cubicBezTo>
                  <a:pt x="1988245" y="1922457"/>
                  <a:pt x="2004554" y="1938825"/>
                  <a:pt x="2024632" y="1938945"/>
                </a:cubicBezTo>
                <a:cubicBezTo>
                  <a:pt x="2044711" y="1938795"/>
                  <a:pt x="2061019" y="1922427"/>
                  <a:pt x="2061019" y="1902319"/>
                </a:cubicBezTo>
                <a:cubicBezTo>
                  <a:pt x="2061019" y="1898698"/>
                  <a:pt x="2060481" y="1895197"/>
                  <a:pt x="2059493" y="1891905"/>
                </a:cubicBezTo>
                <a:cubicBezTo>
                  <a:pt x="2054735" y="1877183"/>
                  <a:pt x="2040911" y="1866500"/>
                  <a:pt x="2024632" y="1866500"/>
                </a:cubicBezTo>
                <a:close/>
                <a:moveTo>
                  <a:pt x="1617432" y="1866500"/>
                </a:moveTo>
                <a:cubicBezTo>
                  <a:pt x="1601154" y="1866500"/>
                  <a:pt x="1587329" y="1877183"/>
                  <a:pt x="1582571" y="1891905"/>
                </a:cubicBezTo>
                <a:cubicBezTo>
                  <a:pt x="1581584" y="1895227"/>
                  <a:pt x="1581045" y="1898698"/>
                  <a:pt x="1581045" y="1902319"/>
                </a:cubicBezTo>
                <a:cubicBezTo>
                  <a:pt x="1581045" y="1922457"/>
                  <a:pt x="1597354" y="1938825"/>
                  <a:pt x="1617432" y="1938945"/>
                </a:cubicBezTo>
                <a:cubicBezTo>
                  <a:pt x="1637511" y="1938795"/>
                  <a:pt x="1653819" y="1922427"/>
                  <a:pt x="1653819" y="1902319"/>
                </a:cubicBezTo>
                <a:cubicBezTo>
                  <a:pt x="1653819" y="1898698"/>
                  <a:pt x="1653281" y="1895197"/>
                  <a:pt x="1652293" y="1891905"/>
                </a:cubicBezTo>
                <a:cubicBezTo>
                  <a:pt x="1647535" y="1877183"/>
                  <a:pt x="1633711" y="1866500"/>
                  <a:pt x="1617432" y="1866500"/>
                </a:cubicBezTo>
                <a:close/>
                <a:moveTo>
                  <a:pt x="1210262" y="1866500"/>
                </a:moveTo>
                <a:cubicBezTo>
                  <a:pt x="1193984" y="1866500"/>
                  <a:pt x="1180159" y="1877183"/>
                  <a:pt x="1175401" y="1891905"/>
                </a:cubicBezTo>
                <a:cubicBezTo>
                  <a:pt x="1174414" y="1895227"/>
                  <a:pt x="1173875" y="1898698"/>
                  <a:pt x="1173875" y="1902319"/>
                </a:cubicBezTo>
                <a:cubicBezTo>
                  <a:pt x="1173875" y="1922457"/>
                  <a:pt x="1190184" y="1938825"/>
                  <a:pt x="1210262" y="1938945"/>
                </a:cubicBezTo>
                <a:cubicBezTo>
                  <a:pt x="1230341" y="1938795"/>
                  <a:pt x="1246650" y="1922427"/>
                  <a:pt x="1246650" y="1902319"/>
                </a:cubicBezTo>
                <a:cubicBezTo>
                  <a:pt x="1246650" y="1898698"/>
                  <a:pt x="1246111" y="1895197"/>
                  <a:pt x="1245123" y="1891905"/>
                </a:cubicBezTo>
                <a:cubicBezTo>
                  <a:pt x="1240366" y="1877183"/>
                  <a:pt x="1226541" y="1866500"/>
                  <a:pt x="1210262" y="1866500"/>
                </a:cubicBezTo>
                <a:close/>
                <a:moveTo>
                  <a:pt x="803093" y="1866500"/>
                </a:moveTo>
                <a:cubicBezTo>
                  <a:pt x="786814" y="1866500"/>
                  <a:pt x="772989" y="1877183"/>
                  <a:pt x="768232" y="1891905"/>
                </a:cubicBezTo>
                <a:cubicBezTo>
                  <a:pt x="767244" y="1895227"/>
                  <a:pt x="766705" y="1898698"/>
                  <a:pt x="766705" y="1902319"/>
                </a:cubicBezTo>
                <a:cubicBezTo>
                  <a:pt x="766705" y="1922457"/>
                  <a:pt x="783014" y="1938825"/>
                  <a:pt x="803093" y="1938945"/>
                </a:cubicBezTo>
                <a:cubicBezTo>
                  <a:pt x="823171" y="1938795"/>
                  <a:pt x="839480" y="1922427"/>
                  <a:pt x="839480" y="1902319"/>
                </a:cubicBezTo>
                <a:cubicBezTo>
                  <a:pt x="839480" y="1898698"/>
                  <a:pt x="838941" y="1895197"/>
                  <a:pt x="837954" y="1891905"/>
                </a:cubicBezTo>
                <a:cubicBezTo>
                  <a:pt x="833196" y="1877183"/>
                  <a:pt x="819371" y="1866500"/>
                  <a:pt x="803093" y="1866500"/>
                </a:cubicBezTo>
                <a:close/>
                <a:moveTo>
                  <a:pt x="395893" y="1866500"/>
                </a:moveTo>
                <a:cubicBezTo>
                  <a:pt x="379614" y="1866500"/>
                  <a:pt x="365790" y="1877183"/>
                  <a:pt x="361032" y="1891905"/>
                </a:cubicBezTo>
                <a:cubicBezTo>
                  <a:pt x="360044" y="1895227"/>
                  <a:pt x="359506" y="1898698"/>
                  <a:pt x="359506" y="1902319"/>
                </a:cubicBezTo>
                <a:cubicBezTo>
                  <a:pt x="359506" y="1922457"/>
                  <a:pt x="375814" y="1938825"/>
                  <a:pt x="395893" y="1938945"/>
                </a:cubicBezTo>
                <a:cubicBezTo>
                  <a:pt x="415971" y="1938795"/>
                  <a:pt x="432280" y="1922427"/>
                  <a:pt x="432280" y="1902319"/>
                </a:cubicBezTo>
                <a:cubicBezTo>
                  <a:pt x="432280" y="1898698"/>
                  <a:pt x="431741" y="1895197"/>
                  <a:pt x="430754" y="1891905"/>
                </a:cubicBezTo>
                <a:cubicBezTo>
                  <a:pt x="425996" y="1877183"/>
                  <a:pt x="412171" y="1866500"/>
                  <a:pt x="395893" y="1866500"/>
                </a:cubicBezTo>
                <a:close/>
                <a:moveTo>
                  <a:pt x="11797038" y="1866470"/>
                </a:moveTo>
                <a:cubicBezTo>
                  <a:pt x="11780760" y="1866470"/>
                  <a:pt x="11766935" y="1877153"/>
                  <a:pt x="11762178" y="1891875"/>
                </a:cubicBezTo>
                <a:cubicBezTo>
                  <a:pt x="11761190" y="1895197"/>
                  <a:pt x="11760651" y="1898668"/>
                  <a:pt x="11760651" y="1902289"/>
                </a:cubicBezTo>
                <a:cubicBezTo>
                  <a:pt x="11760651" y="1922427"/>
                  <a:pt x="11776960" y="1938795"/>
                  <a:pt x="11797038" y="1938915"/>
                </a:cubicBezTo>
                <a:cubicBezTo>
                  <a:pt x="11817117" y="1938766"/>
                  <a:pt x="11833426" y="1922397"/>
                  <a:pt x="11833426" y="1902289"/>
                </a:cubicBezTo>
                <a:cubicBezTo>
                  <a:pt x="11833426" y="1898668"/>
                  <a:pt x="11832887" y="1895167"/>
                  <a:pt x="11831900" y="1891875"/>
                </a:cubicBezTo>
                <a:cubicBezTo>
                  <a:pt x="11827141" y="1877153"/>
                  <a:pt x="11813316" y="1866470"/>
                  <a:pt x="11797038" y="1866470"/>
                </a:cubicBezTo>
                <a:close/>
                <a:moveTo>
                  <a:pt x="11389839" y="1866470"/>
                </a:moveTo>
                <a:cubicBezTo>
                  <a:pt x="11373560" y="1866470"/>
                  <a:pt x="11359736" y="1877153"/>
                  <a:pt x="11354977" y="1891875"/>
                </a:cubicBezTo>
                <a:cubicBezTo>
                  <a:pt x="11353990" y="1895197"/>
                  <a:pt x="11353451" y="1898668"/>
                  <a:pt x="11353451" y="1902289"/>
                </a:cubicBezTo>
                <a:cubicBezTo>
                  <a:pt x="11353451" y="1922427"/>
                  <a:pt x="11369760" y="1938795"/>
                  <a:pt x="11389839" y="1938915"/>
                </a:cubicBezTo>
                <a:cubicBezTo>
                  <a:pt x="11409917" y="1938766"/>
                  <a:pt x="11426226" y="1922397"/>
                  <a:pt x="11426226" y="1902289"/>
                </a:cubicBezTo>
                <a:cubicBezTo>
                  <a:pt x="11426226" y="1898668"/>
                  <a:pt x="11425687" y="1895167"/>
                  <a:pt x="11424700" y="1891875"/>
                </a:cubicBezTo>
                <a:cubicBezTo>
                  <a:pt x="11419941" y="1877153"/>
                  <a:pt x="11406117" y="1866470"/>
                  <a:pt x="11389839" y="1866470"/>
                </a:cubicBezTo>
                <a:close/>
                <a:moveTo>
                  <a:pt x="10982669" y="1866470"/>
                </a:moveTo>
                <a:cubicBezTo>
                  <a:pt x="10966391" y="1866470"/>
                  <a:pt x="10952566" y="1877153"/>
                  <a:pt x="10947807" y="1891875"/>
                </a:cubicBezTo>
                <a:cubicBezTo>
                  <a:pt x="10946820" y="1895197"/>
                  <a:pt x="10946281" y="1898668"/>
                  <a:pt x="10946281" y="1902289"/>
                </a:cubicBezTo>
                <a:cubicBezTo>
                  <a:pt x="10946281" y="1922427"/>
                  <a:pt x="10962590" y="1938795"/>
                  <a:pt x="10982669" y="1938915"/>
                </a:cubicBezTo>
                <a:cubicBezTo>
                  <a:pt x="11002747" y="1938766"/>
                  <a:pt x="11019056" y="1922397"/>
                  <a:pt x="11019056" y="1902289"/>
                </a:cubicBezTo>
                <a:cubicBezTo>
                  <a:pt x="11019056" y="1898668"/>
                  <a:pt x="11018517" y="1895167"/>
                  <a:pt x="11017529" y="1891875"/>
                </a:cubicBezTo>
                <a:cubicBezTo>
                  <a:pt x="11012772" y="1877153"/>
                  <a:pt x="10998947" y="1866470"/>
                  <a:pt x="10982669" y="1866470"/>
                </a:cubicBezTo>
                <a:close/>
                <a:moveTo>
                  <a:pt x="11966376" y="1814583"/>
                </a:moveTo>
                <a:lnTo>
                  <a:pt x="11846442" y="1883826"/>
                </a:lnTo>
                <a:cubicBezTo>
                  <a:pt x="11848626" y="1889601"/>
                  <a:pt x="11849884" y="1895795"/>
                  <a:pt x="11849884" y="1902319"/>
                </a:cubicBezTo>
                <a:cubicBezTo>
                  <a:pt x="11849884" y="1906209"/>
                  <a:pt x="11849404" y="1909949"/>
                  <a:pt x="11848596" y="1913600"/>
                </a:cubicBezTo>
                <a:cubicBezTo>
                  <a:pt x="11848537" y="1913869"/>
                  <a:pt x="11848447" y="1914168"/>
                  <a:pt x="11848387" y="1914438"/>
                </a:cubicBezTo>
                <a:cubicBezTo>
                  <a:pt x="11848178" y="1915395"/>
                  <a:pt x="11847938" y="1916353"/>
                  <a:pt x="11847669" y="1917280"/>
                </a:cubicBezTo>
                <a:cubicBezTo>
                  <a:pt x="11847280" y="1918657"/>
                  <a:pt x="11846831" y="1920033"/>
                  <a:pt x="11846322" y="1921380"/>
                </a:cubicBezTo>
                <a:lnTo>
                  <a:pt x="11853265" y="1925390"/>
                </a:lnTo>
                <a:lnTo>
                  <a:pt x="11864534" y="1931906"/>
                </a:lnTo>
                <a:lnTo>
                  <a:pt x="11864516" y="1931913"/>
                </a:lnTo>
                <a:lnTo>
                  <a:pt x="11864546" y="1931913"/>
                </a:lnTo>
                <a:lnTo>
                  <a:pt x="11864534" y="1931906"/>
                </a:lnTo>
                <a:lnTo>
                  <a:pt x="11930765" y="1905554"/>
                </a:lnTo>
                <a:cubicBezTo>
                  <a:pt x="11999400" y="1887982"/>
                  <a:pt x="12073405" y="1896768"/>
                  <a:pt x="12136671" y="1931913"/>
                </a:cubicBezTo>
                <a:lnTo>
                  <a:pt x="12154894" y="1921380"/>
                </a:lnTo>
                <a:cubicBezTo>
                  <a:pt x="12154386" y="1920033"/>
                  <a:pt x="12153937" y="1918687"/>
                  <a:pt x="12153547" y="1917280"/>
                </a:cubicBezTo>
                <a:cubicBezTo>
                  <a:pt x="12153278" y="1916353"/>
                  <a:pt x="12153069" y="1915395"/>
                  <a:pt x="12152830" y="1914438"/>
                </a:cubicBezTo>
                <a:cubicBezTo>
                  <a:pt x="12152770" y="1914168"/>
                  <a:pt x="12152679" y="1913899"/>
                  <a:pt x="12152619" y="1913600"/>
                </a:cubicBezTo>
                <a:cubicBezTo>
                  <a:pt x="12151811" y="1909949"/>
                  <a:pt x="12151334" y="1906209"/>
                  <a:pt x="12151334" y="1902319"/>
                </a:cubicBezTo>
                <a:cubicBezTo>
                  <a:pt x="12151334" y="1895795"/>
                  <a:pt x="12152590" y="1889601"/>
                  <a:pt x="12154774" y="1883826"/>
                </a:cubicBezTo>
                <a:lnTo>
                  <a:pt x="12034841" y="1814583"/>
                </a:lnTo>
                <a:cubicBezTo>
                  <a:pt x="12026672" y="1824218"/>
                  <a:pt x="12014462" y="1830352"/>
                  <a:pt x="12000848" y="1830352"/>
                </a:cubicBezTo>
                <a:cubicBezTo>
                  <a:pt x="12000757" y="1830352"/>
                  <a:pt x="12000697" y="1830352"/>
                  <a:pt x="12000608" y="1830352"/>
                </a:cubicBezTo>
                <a:cubicBezTo>
                  <a:pt x="12000519" y="1830352"/>
                  <a:pt x="12000459" y="1830352"/>
                  <a:pt x="12000369" y="1830352"/>
                </a:cubicBezTo>
                <a:cubicBezTo>
                  <a:pt x="11986754" y="1830352"/>
                  <a:pt x="11974575" y="1824218"/>
                  <a:pt x="11966376" y="1814583"/>
                </a:cubicBezTo>
                <a:close/>
                <a:moveTo>
                  <a:pt x="11559236" y="1814583"/>
                </a:moveTo>
                <a:lnTo>
                  <a:pt x="11439302" y="1883826"/>
                </a:lnTo>
                <a:cubicBezTo>
                  <a:pt x="11441486" y="1889601"/>
                  <a:pt x="11442744" y="1895795"/>
                  <a:pt x="11442744" y="1902319"/>
                </a:cubicBezTo>
                <a:cubicBezTo>
                  <a:pt x="11442744" y="1906209"/>
                  <a:pt x="11442264" y="1909949"/>
                  <a:pt x="11441457" y="1913600"/>
                </a:cubicBezTo>
                <a:cubicBezTo>
                  <a:pt x="11441397" y="1913869"/>
                  <a:pt x="11441307" y="1914168"/>
                  <a:pt x="11441247" y="1914438"/>
                </a:cubicBezTo>
                <a:cubicBezTo>
                  <a:pt x="11441008" y="1915395"/>
                  <a:pt x="11440768" y="1916353"/>
                  <a:pt x="11440499" y="1917280"/>
                </a:cubicBezTo>
                <a:cubicBezTo>
                  <a:pt x="11440110" y="1918657"/>
                  <a:pt x="11439661" y="1920033"/>
                  <a:pt x="11439153" y="1921380"/>
                </a:cubicBezTo>
                <a:lnTo>
                  <a:pt x="11446095" y="1925390"/>
                </a:lnTo>
                <a:lnTo>
                  <a:pt x="11457376" y="1931913"/>
                </a:lnTo>
                <a:cubicBezTo>
                  <a:pt x="11541730" y="1885053"/>
                  <a:pt x="11645176" y="1885053"/>
                  <a:pt x="11729530" y="1931913"/>
                </a:cubicBezTo>
                <a:lnTo>
                  <a:pt x="11747754" y="1921380"/>
                </a:lnTo>
                <a:cubicBezTo>
                  <a:pt x="11747246" y="1920033"/>
                  <a:pt x="11746796" y="1918687"/>
                  <a:pt x="11746408" y="1917280"/>
                </a:cubicBezTo>
                <a:cubicBezTo>
                  <a:pt x="11746108" y="1916353"/>
                  <a:pt x="11745899" y="1915395"/>
                  <a:pt x="11745660" y="1914438"/>
                </a:cubicBezTo>
                <a:cubicBezTo>
                  <a:pt x="11745600" y="1914168"/>
                  <a:pt x="11745510" y="1913869"/>
                  <a:pt x="11745450" y="1913600"/>
                </a:cubicBezTo>
                <a:cubicBezTo>
                  <a:pt x="11744642" y="1909949"/>
                  <a:pt x="11744163" y="1906209"/>
                  <a:pt x="11744163" y="1902319"/>
                </a:cubicBezTo>
                <a:lnTo>
                  <a:pt x="11744193" y="1902319"/>
                </a:lnTo>
                <a:cubicBezTo>
                  <a:pt x="11744193" y="1895795"/>
                  <a:pt x="11745450" y="1889601"/>
                  <a:pt x="11747634" y="1883826"/>
                </a:cubicBezTo>
                <a:lnTo>
                  <a:pt x="11627701" y="1814583"/>
                </a:lnTo>
                <a:cubicBezTo>
                  <a:pt x="11619531" y="1824218"/>
                  <a:pt x="11607323" y="1830352"/>
                  <a:pt x="11593708" y="1830352"/>
                </a:cubicBezTo>
                <a:cubicBezTo>
                  <a:pt x="11593618" y="1830352"/>
                  <a:pt x="11593558" y="1830352"/>
                  <a:pt x="11593468" y="1830352"/>
                </a:cubicBezTo>
                <a:cubicBezTo>
                  <a:pt x="11593378" y="1830352"/>
                  <a:pt x="11593319" y="1830352"/>
                  <a:pt x="11593229" y="1830352"/>
                </a:cubicBezTo>
                <a:cubicBezTo>
                  <a:pt x="11579614" y="1830352"/>
                  <a:pt x="11567435" y="1824218"/>
                  <a:pt x="11559236" y="1814583"/>
                </a:cubicBezTo>
                <a:close/>
                <a:moveTo>
                  <a:pt x="10744836" y="1814583"/>
                </a:moveTo>
                <a:lnTo>
                  <a:pt x="10744849" y="1814593"/>
                </a:lnTo>
                <a:lnTo>
                  <a:pt x="10624932" y="1883826"/>
                </a:lnTo>
                <a:cubicBezTo>
                  <a:pt x="10627117" y="1889601"/>
                  <a:pt x="10628373" y="1895795"/>
                  <a:pt x="10628373" y="1902319"/>
                </a:cubicBezTo>
                <a:cubicBezTo>
                  <a:pt x="10628373" y="1906209"/>
                  <a:pt x="10627895" y="1909949"/>
                  <a:pt x="10627087" y="1913600"/>
                </a:cubicBezTo>
                <a:cubicBezTo>
                  <a:pt x="10627027" y="1913869"/>
                  <a:pt x="10626937" y="1914168"/>
                  <a:pt x="10626877" y="1914438"/>
                </a:cubicBezTo>
                <a:cubicBezTo>
                  <a:pt x="10626638" y="1915395"/>
                  <a:pt x="10626399" y="1916353"/>
                  <a:pt x="10626129" y="1917280"/>
                </a:cubicBezTo>
                <a:cubicBezTo>
                  <a:pt x="10625740" y="1918657"/>
                  <a:pt x="10625292" y="1920033"/>
                  <a:pt x="10624783" y="1921380"/>
                </a:cubicBezTo>
                <a:lnTo>
                  <a:pt x="10631725" y="1925390"/>
                </a:lnTo>
                <a:lnTo>
                  <a:pt x="10643006" y="1931913"/>
                </a:lnTo>
                <a:cubicBezTo>
                  <a:pt x="10727361" y="1885053"/>
                  <a:pt x="10830807" y="1885053"/>
                  <a:pt x="10915161" y="1931913"/>
                </a:cubicBezTo>
                <a:lnTo>
                  <a:pt x="10933385" y="1921380"/>
                </a:lnTo>
                <a:cubicBezTo>
                  <a:pt x="10932876" y="1920033"/>
                  <a:pt x="10932427" y="1918687"/>
                  <a:pt x="10932038" y="1917280"/>
                </a:cubicBezTo>
                <a:cubicBezTo>
                  <a:pt x="10931739" y="1916353"/>
                  <a:pt x="10931529" y="1915395"/>
                  <a:pt x="10931290" y="1914438"/>
                </a:cubicBezTo>
                <a:cubicBezTo>
                  <a:pt x="10931230" y="1914168"/>
                  <a:pt x="10931141" y="1913869"/>
                  <a:pt x="10931081" y="1913600"/>
                </a:cubicBezTo>
                <a:cubicBezTo>
                  <a:pt x="10930273" y="1909949"/>
                  <a:pt x="10929793" y="1906209"/>
                  <a:pt x="10929793" y="1902319"/>
                </a:cubicBezTo>
                <a:cubicBezTo>
                  <a:pt x="10929793" y="1895795"/>
                  <a:pt x="10931051" y="1889601"/>
                  <a:pt x="10933235" y="1883826"/>
                </a:cubicBezTo>
                <a:lnTo>
                  <a:pt x="10813301" y="1814583"/>
                </a:lnTo>
                <a:cubicBezTo>
                  <a:pt x="10805132" y="1824218"/>
                  <a:pt x="10792923" y="1830352"/>
                  <a:pt x="10779308" y="1830352"/>
                </a:cubicBezTo>
                <a:cubicBezTo>
                  <a:pt x="10779219" y="1830352"/>
                  <a:pt x="10779159" y="1830352"/>
                  <a:pt x="10779069" y="1830352"/>
                </a:cubicBezTo>
                <a:cubicBezTo>
                  <a:pt x="10778979" y="1830352"/>
                  <a:pt x="10778919" y="1830352"/>
                  <a:pt x="10778829" y="1830352"/>
                </a:cubicBezTo>
                <a:cubicBezTo>
                  <a:pt x="10772022" y="1830352"/>
                  <a:pt x="10765573" y="1828819"/>
                  <a:pt x="10759802" y="1826081"/>
                </a:cubicBezTo>
                <a:lnTo>
                  <a:pt x="10744849" y="1814593"/>
                </a:lnTo>
                <a:lnTo>
                  <a:pt x="10744866" y="1814583"/>
                </a:lnTo>
                <a:close/>
                <a:moveTo>
                  <a:pt x="9930466" y="1814583"/>
                </a:moveTo>
                <a:lnTo>
                  <a:pt x="9930466" y="1814613"/>
                </a:lnTo>
                <a:lnTo>
                  <a:pt x="9810533" y="1883856"/>
                </a:lnTo>
                <a:cubicBezTo>
                  <a:pt x="9812718" y="1889631"/>
                  <a:pt x="9813974" y="1895825"/>
                  <a:pt x="9813974" y="1902348"/>
                </a:cubicBezTo>
                <a:cubicBezTo>
                  <a:pt x="9813974" y="1906239"/>
                  <a:pt x="9813496" y="1909979"/>
                  <a:pt x="9812688" y="1913630"/>
                </a:cubicBezTo>
                <a:cubicBezTo>
                  <a:pt x="9812628" y="1913899"/>
                  <a:pt x="9812538" y="1914198"/>
                  <a:pt x="9812478" y="1914468"/>
                </a:cubicBezTo>
                <a:cubicBezTo>
                  <a:pt x="9812238" y="1915425"/>
                  <a:pt x="9811999" y="1916383"/>
                  <a:pt x="9811730" y="1917310"/>
                </a:cubicBezTo>
                <a:cubicBezTo>
                  <a:pt x="9811341" y="1918687"/>
                  <a:pt x="9810892" y="1920063"/>
                  <a:pt x="9810383" y="1921410"/>
                </a:cubicBezTo>
                <a:lnTo>
                  <a:pt x="9817326" y="1925420"/>
                </a:lnTo>
                <a:lnTo>
                  <a:pt x="9828606" y="1931943"/>
                </a:lnTo>
                <a:cubicBezTo>
                  <a:pt x="9912961" y="1885083"/>
                  <a:pt x="10016407" y="1885083"/>
                  <a:pt x="10100762" y="1931943"/>
                </a:cubicBezTo>
                <a:lnTo>
                  <a:pt x="10118985" y="1921410"/>
                </a:lnTo>
                <a:cubicBezTo>
                  <a:pt x="10118476" y="1920063"/>
                  <a:pt x="10118028" y="1918717"/>
                  <a:pt x="10117638" y="1917310"/>
                </a:cubicBezTo>
                <a:cubicBezTo>
                  <a:pt x="10117369" y="1916383"/>
                  <a:pt x="10117160" y="1915425"/>
                  <a:pt x="10116920" y="1914468"/>
                </a:cubicBezTo>
                <a:cubicBezTo>
                  <a:pt x="10116860" y="1914168"/>
                  <a:pt x="10116770" y="1913899"/>
                  <a:pt x="10116710" y="1913600"/>
                </a:cubicBezTo>
                <a:cubicBezTo>
                  <a:pt x="10115902" y="1909949"/>
                  <a:pt x="10115424" y="1906209"/>
                  <a:pt x="10115424" y="1902319"/>
                </a:cubicBezTo>
                <a:cubicBezTo>
                  <a:pt x="10115424" y="1895795"/>
                  <a:pt x="10116681" y="1889601"/>
                  <a:pt x="10118865" y="1883826"/>
                </a:cubicBezTo>
                <a:lnTo>
                  <a:pt x="9998932" y="1814583"/>
                </a:lnTo>
                <a:cubicBezTo>
                  <a:pt x="9990763" y="1824218"/>
                  <a:pt x="9978554" y="1830352"/>
                  <a:pt x="9964938" y="1830352"/>
                </a:cubicBezTo>
                <a:cubicBezTo>
                  <a:pt x="9964848" y="1830352"/>
                  <a:pt x="9964789" y="1830352"/>
                  <a:pt x="9964699" y="1830352"/>
                </a:cubicBezTo>
                <a:cubicBezTo>
                  <a:pt x="9964610" y="1830352"/>
                  <a:pt x="9964550" y="1830352"/>
                  <a:pt x="9964460" y="1830352"/>
                </a:cubicBezTo>
                <a:cubicBezTo>
                  <a:pt x="9950844" y="1830352"/>
                  <a:pt x="9938665" y="1824218"/>
                  <a:pt x="9930466" y="1814583"/>
                </a:cubicBezTo>
                <a:close/>
                <a:moveTo>
                  <a:pt x="9116097" y="1814583"/>
                </a:moveTo>
                <a:lnTo>
                  <a:pt x="8996163" y="1883826"/>
                </a:lnTo>
                <a:cubicBezTo>
                  <a:pt x="8998347" y="1889601"/>
                  <a:pt x="8999605" y="1895795"/>
                  <a:pt x="8999605" y="1902319"/>
                </a:cubicBezTo>
                <a:cubicBezTo>
                  <a:pt x="8999605" y="1906209"/>
                  <a:pt x="8999125" y="1909949"/>
                  <a:pt x="8998317" y="1913600"/>
                </a:cubicBezTo>
                <a:cubicBezTo>
                  <a:pt x="8998258" y="1913869"/>
                  <a:pt x="8998168" y="1914168"/>
                  <a:pt x="8998108" y="1914438"/>
                </a:cubicBezTo>
                <a:cubicBezTo>
                  <a:pt x="8997869" y="1915395"/>
                  <a:pt x="8997629" y="1916353"/>
                  <a:pt x="8997360" y="1917280"/>
                </a:cubicBezTo>
                <a:cubicBezTo>
                  <a:pt x="8996971" y="1918657"/>
                  <a:pt x="8996522" y="1920033"/>
                  <a:pt x="8996013" y="1921380"/>
                </a:cubicBezTo>
                <a:lnTo>
                  <a:pt x="9002956" y="1925390"/>
                </a:lnTo>
                <a:lnTo>
                  <a:pt x="9014237" y="1931913"/>
                </a:lnTo>
                <a:cubicBezTo>
                  <a:pt x="9098591" y="1885053"/>
                  <a:pt x="9202037" y="1885053"/>
                  <a:pt x="9286392" y="1931913"/>
                </a:cubicBezTo>
                <a:lnTo>
                  <a:pt x="9304615" y="1921380"/>
                </a:lnTo>
                <a:cubicBezTo>
                  <a:pt x="9304107" y="1920033"/>
                  <a:pt x="9303658" y="1918687"/>
                  <a:pt x="9303269" y="1917280"/>
                </a:cubicBezTo>
                <a:cubicBezTo>
                  <a:pt x="9302999" y="1916353"/>
                  <a:pt x="9302790" y="1915395"/>
                  <a:pt x="9302551" y="1914438"/>
                </a:cubicBezTo>
                <a:cubicBezTo>
                  <a:pt x="9302491" y="1914168"/>
                  <a:pt x="9302401" y="1913899"/>
                  <a:pt x="9302341" y="1913600"/>
                </a:cubicBezTo>
                <a:cubicBezTo>
                  <a:pt x="9301533" y="1909949"/>
                  <a:pt x="9301055" y="1906209"/>
                  <a:pt x="9301055" y="1902319"/>
                </a:cubicBezTo>
                <a:cubicBezTo>
                  <a:pt x="9301055" y="1895795"/>
                  <a:pt x="9302311" y="1889601"/>
                  <a:pt x="9304495" y="1883826"/>
                </a:cubicBezTo>
                <a:lnTo>
                  <a:pt x="9184562" y="1814583"/>
                </a:lnTo>
                <a:cubicBezTo>
                  <a:pt x="9176393" y="1824218"/>
                  <a:pt x="9164184" y="1830352"/>
                  <a:pt x="9150569" y="1830352"/>
                </a:cubicBezTo>
                <a:cubicBezTo>
                  <a:pt x="9150479" y="1830352"/>
                  <a:pt x="9150419" y="1830352"/>
                  <a:pt x="9150329" y="1830352"/>
                </a:cubicBezTo>
                <a:cubicBezTo>
                  <a:pt x="9150239" y="1830352"/>
                  <a:pt x="9150179" y="1830352"/>
                  <a:pt x="9150090" y="1830352"/>
                </a:cubicBezTo>
                <a:cubicBezTo>
                  <a:pt x="9136475" y="1830352"/>
                  <a:pt x="9124296" y="1824218"/>
                  <a:pt x="9116097" y="1814583"/>
                </a:cubicBezTo>
                <a:close/>
                <a:moveTo>
                  <a:pt x="8301698" y="1814583"/>
                </a:moveTo>
                <a:lnTo>
                  <a:pt x="8181764" y="1883826"/>
                </a:lnTo>
                <a:cubicBezTo>
                  <a:pt x="8183948" y="1889601"/>
                  <a:pt x="8185205" y="1895795"/>
                  <a:pt x="8185205" y="1902319"/>
                </a:cubicBezTo>
                <a:cubicBezTo>
                  <a:pt x="8185205" y="1906209"/>
                  <a:pt x="8184726" y="1909949"/>
                  <a:pt x="8183918" y="1913600"/>
                </a:cubicBezTo>
                <a:cubicBezTo>
                  <a:pt x="8183858" y="1913869"/>
                  <a:pt x="8183768" y="1914168"/>
                  <a:pt x="8183708" y="1914438"/>
                </a:cubicBezTo>
                <a:cubicBezTo>
                  <a:pt x="8183499" y="1915395"/>
                  <a:pt x="8183260" y="1916353"/>
                  <a:pt x="8182990" y="1917280"/>
                </a:cubicBezTo>
                <a:cubicBezTo>
                  <a:pt x="8182602" y="1918657"/>
                  <a:pt x="8182152" y="1920033"/>
                  <a:pt x="8181644" y="1921380"/>
                </a:cubicBezTo>
                <a:lnTo>
                  <a:pt x="8188586" y="1925390"/>
                </a:lnTo>
                <a:lnTo>
                  <a:pt x="8199868" y="1931913"/>
                </a:lnTo>
                <a:cubicBezTo>
                  <a:pt x="8284222" y="1885053"/>
                  <a:pt x="8387668" y="1885053"/>
                  <a:pt x="8472022" y="1931913"/>
                </a:cubicBezTo>
                <a:lnTo>
                  <a:pt x="8490246" y="1921380"/>
                </a:lnTo>
                <a:cubicBezTo>
                  <a:pt x="8489737" y="1920033"/>
                  <a:pt x="8489288" y="1918687"/>
                  <a:pt x="8488899" y="1917280"/>
                </a:cubicBezTo>
                <a:cubicBezTo>
                  <a:pt x="8488630" y="1916353"/>
                  <a:pt x="8488420" y="1915395"/>
                  <a:pt x="8488181" y="1914438"/>
                </a:cubicBezTo>
                <a:cubicBezTo>
                  <a:pt x="8488121" y="1914168"/>
                  <a:pt x="8488031" y="1913899"/>
                  <a:pt x="8487972" y="1913600"/>
                </a:cubicBezTo>
                <a:cubicBezTo>
                  <a:pt x="8487164" y="1909949"/>
                  <a:pt x="8486684" y="1906209"/>
                  <a:pt x="8486684" y="1902319"/>
                </a:cubicBezTo>
                <a:cubicBezTo>
                  <a:pt x="8486684" y="1895795"/>
                  <a:pt x="8487942" y="1889601"/>
                  <a:pt x="8490126" y="1883826"/>
                </a:cubicBezTo>
                <a:lnTo>
                  <a:pt x="8370192" y="1814583"/>
                </a:lnTo>
                <a:cubicBezTo>
                  <a:pt x="8362023" y="1824218"/>
                  <a:pt x="8349814" y="1830352"/>
                  <a:pt x="8336199" y="1830352"/>
                </a:cubicBezTo>
                <a:cubicBezTo>
                  <a:pt x="8336110" y="1830352"/>
                  <a:pt x="8336050" y="1830352"/>
                  <a:pt x="8335960" y="1830352"/>
                </a:cubicBezTo>
                <a:cubicBezTo>
                  <a:pt x="8335870" y="1830352"/>
                  <a:pt x="8335810" y="1830352"/>
                  <a:pt x="8335720" y="1830352"/>
                </a:cubicBezTo>
                <a:cubicBezTo>
                  <a:pt x="8322105" y="1830352"/>
                  <a:pt x="8309927" y="1824218"/>
                  <a:pt x="8301727" y="1814583"/>
                </a:cubicBezTo>
                <a:close/>
                <a:moveTo>
                  <a:pt x="7894528" y="1814583"/>
                </a:moveTo>
                <a:lnTo>
                  <a:pt x="7894541" y="1814593"/>
                </a:lnTo>
                <a:lnTo>
                  <a:pt x="7774624" y="1883826"/>
                </a:lnTo>
                <a:cubicBezTo>
                  <a:pt x="7776808" y="1889601"/>
                  <a:pt x="7778065" y="1895795"/>
                  <a:pt x="7778065" y="1902319"/>
                </a:cubicBezTo>
                <a:cubicBezTo>
                  <a:pt x="7778065" y="1906209"/>
                  <a:pt x="7777586" y="1909949"/>
                  <a:pt x="7776778" y="1913600"/>
                </a:cubicBezTo>
                <a:cubicBezTo>
                  <a:pt x="7776718" y="1913869"/>
                  <a:pt x="7776628" y="1914168"/>
                  <a:pt x="7776569" y="1914438"/>
                </a:cubicBezTo>
                <a:cubicBezTo>
                  <a:pt x="7776330" y="1915395"/>
                  <a:pt x="7776090" y="1916353"/>
                  <a:pt x="7775821" y="1917280"/>
                </a:cubicBezTo>
                <a:cubicBezTo>
                  <a:pt x="7775432" y="1918657"/>
                  <a:pt x="7774983" y="1920033"/>
                  <a:pt x="7774474" y="1921380"/>
                </a:cubicBezTo>
                <a:lnTo>
                  <a:pt x="7781417" y="1925390"/>
                </a:lnTo>
                <a:lnTo>
                  <a:pt x="7792698" y="1931913"/>
                </a:lnTo>
                <a:cubicBezTo>
                  <a:pt x="7877052" y="1885053"/>
                  <a:pt x="7980498" y="1885053"/>
                  <a:pt x="8064852" y="1931913"/>
                </a:cubicBezTo>
                <a:lnTo>
                  <a:pt x="8083076" y="1921380"/>
                </a:lnTo>
                <a:cubicBezTo>
                  <a:pt x="8082567" y="1920033"/>
                  <a:pt x="8082118" y="1918687"/>
                  <a:pt x="8081730" y="1917280"/>
                </a:cubicBezTo>
                <a:cubicBezTo>
                  <a:pt x="8081430" y="1916353"/>
                  <a:pt x="8081220" y="1915395"/>
                  <a:pt x="8080982" y="1914438"/>
                </a:cubicBezTo>
                <a:cubicBezTo>
                  <a:pt x="8080922" y="1914168"/>
                  <a:pt x="8080832" y="1913869"/>
                  <a:pt x="8080772" y="1913600"/>
                </a:cubicBezTo>
                <a:cubicBezTo>
                  <a:pt x="8079964" y="1909949"/>
                  <a:pt x="8079485" y="1906209"/>
                  <a:pt x="8079485" y="1902319"/>
                </a:cubicBezTo>
                <a:cubicBezTo>
                  <a:pt x="8079485" y="1895795"/>
                  <a:pt x="8080742" y="1889601"/>
                  <a:pt x="8082926" y="1883826"/>
                </a:cubicBezTo>
                <a:lnTo>
                  <a:pt x="7962992" y="1814583"/>
                </a:lnTo>
                <a:cubicBezTo>
                  <a:pt x="7954823" y="1824218"/>
                  <a:pt x="7942615" y="1830352"/>
                  <a:pt x="7929000" y="1830352"/>
                </a:cubicBezTo>
                <a:cubicBezTo>
                  <a:pt x="7928910" y="1830352"/>
                  <a:pt x="7928850" y="1830352"/>
                  <a:pt x="7928760" y="1830352"/>
                </a:cubicBezTo>
                <a:cubicBezTo>
                  <a:pt x="7928670" y="1830352"/>
                  <a:pt x="7928610" y="1830352"/>
                  <a:pt x="7928520" y="1830352"/>
                </a:cubicBezTo>
                <a:cubicBezTo>
                  <a:pt x="7921713" y="1830352"/>
                  <a:pt x="7915265" y="1828819"/>
                  <a:pt x="7909494" y="1826081"/>
                </a:cubicBezTo>
                <a:lnTo>
                  <a:pt x="7894541" y="1814593"/>
                </a:lnTo>
                <a:lnTo>
                  <a:pt x="7894558" y="1814583"/>
                </a:lnTo>
                <a:close/>
                <a:moveTo>
                  <a:pt x="7080188" y="1814583"/>
                </a:moveTo>
                <a:lnTo>
                  <a:pt x="7080201" y="1814593"/>
                </a:lnTo>
                <a:lnTo>
                  <a:pt x="6960284" y="1883826"/>
                </a:lnTo>
                <a:cubicBezTo>
                  <a:pt x="6962469" y="1889601"/>
                  <a:pt x="6963725" y="1895795"/>
                  <a:pt x="6963725" y="1902319"/>
                </a:cubicBezTo>
                <a:cubicBezTo>
                  <a:pt x="6963725" y="1906209"/>
                  <a:pt x="6963247" y="1909949"/>
                  <a:pt x="6962439" y="1913600"/>
                </a:cubicBezTo>
                <a:cubicBezTo>
                  <a:pt x="6962379" y="1913869"/>
                  <a:pt x="6962289" y="1914168"/>
                  <a:pt x="6962229" y="1914438"/>
                </a:cubicBezTo>
                <a:cubicBezTo>
                  <a:pt x="6961989" y="1915395"/>
                  <a:pt x="6961751" y="1916353"/>
                  <a:pt x="6961481" y="1917280"/>
                </a:cubicBezTo>
                <a:cubicBezTo>
                  <a:pt x="6961092" y="1918657"/>
                  <a:pt x="6960643" y="1920033"/>
                  <a:pt x="6960135" y="1921380"/>
                </a:cubicBezTo>
                <a:lnTo>
                  <a:pt x="6967077" y="1925390"/>
                </a:lnTo>
                <a:lnTo>
                  <a:pt x="6978358" y="1931913"/>
                </a:lnTo>
                <a:cubicBezTo>
                  <a:pt x="7062713" y="1885053"/>
                  <a:pt x="7166158" y="1885053"/>
                  <a:pt x="7250513" y="1931913"/>
                </a:cubicBezTo>
                <a:lnTo>
                  <a:pt x="7268736" y="1921380"/>
                </a:lnTo>
                <a:cubicBezTo>
                  <a:pt x="7268227" y="1920033"/>
                  <a:pt x="7267779" y="1918687"/>
                  <a:pt x="7267390" y="1917280"/>
                </a:cubicBezTo>
                <a:cubicBezTo>
                  <a:pt x="7267091" y="1916353"/>
                  <a:pt x="7266881" y="1915395"/>
                  <a:pt x="7266641" y="1914438"/>
                </a:cubicBezTo>
                <a:cubicBezTo>
                  <a:pt x="7266582" y="1914168"/>
                  <a:pt x="7266492" y="1913869"/>
                  <a:pt x="7266432" y="1913600"/>
                </a:cubicBezTo>
                <a:cubicBezTo>
                  <a:pt x="7265624" y="1909949"/>
                  <a:pt x="7265145" y="1906209"/>
                  <a:pt x="7265145" y="1902319"/>
                </a:cubicBezTo>
                <a:cubicBezTo>
                  <a:pt x="7265145" y="1895795"/>
                  <a:pt x="7266402" y="1889601"/>
                  <a:pt x="7268587" y="1883826"/>
                </a:cubicBezTo>
                <a:lnTo>
                  <a:pt x="7148653" y="1814583"/>
                </a:lnTo>
                <a:cubicBezTo>
                  <a:pt x="7140484" y="1824218"/>
                  <a:pt x="7128275" y="1830352"/>
                  <a:pt x="7114660" y="1830352"/>
                </a:cubicBezTo>
                <a:cubicBezTo>
                  <a:pt x="7114570" y="1830352"/>
                  <a:pt x="7114511" y="1830352"/>
                  <a:pt x="7114421" y="1830352"/>
                </a:cubicBezTo>
                <a:cubicBezTo>
                  <a:pt x="7114331" y="1830352"/>
                  <a:pt x="7114271" y="1830352"/>
                  <a:pt x="7114181" y="1830352"/>
                </a:cubicBezTo>
                <a:cubicBezTo>
                  <a:pt x="7107374" y="1830352"/>
                  <a:pt x="7100925" y="1828819"/>
                  <a:pt x="7095154" y="1826081"/>
                </a:cubicBezTo>
                <a:lnTo>
                  <a:pt x="7080201" y="1814593"/>
                </a:lnTo>
                <a:lnTo>
                  <a:pt x="7080217" y="1814583"/>
                </a:lnTo>
                <a:close/>
                <a:moveTo>
                  <a:pt x="6265818" y="1814583"/>
                </a:moveTo>
                <a:lnTo>
                  <a:pt x="6265818" y="1814613"/>
                </a:lnTo>
                <a:lnTo>
                  <a:pt x="6145884" y="1883856"/>
                </a:lnTo>
                <a:cubicBezTo>
                  <a:pt x="6148069" y="1889631"/>
                  <a:pt x="6149326" y="1895825"/>
                  <a:pt x="6149326" y="1902348"/>
                </a:cubicBezTo>
                <a:cubicBezTo>
                  <a:pt x="6149326" y="1906239"/>
                  <a:pt x="6148847" y="1909979"/>
                  <a:pt x="6148039" y="1913630"/>
                </a:cubicBezTo>
                <a:cubicBezTo>
                  <a:pt x="6147980" y="1913899"/>
                  <a:pt x="6147890" y="1914198"/>
                  <a:pt x="6147830" y="1914468"/>
                </a:cubicBezTo>
                <a:cubicBezTo>
                  <a:pt x="6147590" y="1915425"/>
                  <a:pt x="6147351" y="1916383"/>
                  <a:pt x="6147082" y="1917310"/>
                </a:cubicBezTo>
                <a:cubicBezTo>
                  <a:pt x="6146692" y="1918687"/>
                  <a:pt x="6146244" y="1920063"/>
                  <a:pt x="6145735" y="1921410"/>
                </a:cubicBezTo>
                <a:lnTo>
                  <a:pt x="6152677" y="1925420"/>
                </a:lnTo>
                <a:lnTo>
                  <a:pt x="6163958" y="1931943"/>
                </a:lnTo>
                <a:cubicBezTo>
                  <a:pt x="6248313" y="1885083"/>
                  <a:pt x="6351759" y="1885083"/>
                  <a:pt x="6436113" y="1931943"/>
                </a:cubicBezTo>
                <a:lnTo>
                  <a:pt x="6454337" y="1921410"/>
                </a:lnTo>
                <a:cubicBezTo>
                  <a:pt x="6453828" y="1920063"/>
                  <a:pt x="6453379" y="1918717"/>
                  <a:pt x="6452990" y="1917310"/>
                </a:cubicBezTo>
                <a:cubicBezTo>
                  <a:pt x="6452721" y="1916383"/>
                  <a:pt x="6452511" y="1915425"/>
                  <a:pt x="6452272" y="1914468"/>
                </a:cubicBezTo>
                <a:cubicBezTo>
                  <a:pt x="6452212" y="1914168"/>
                  <a:pt x="6452122" y="1913899"/>
                  <a:pt x="6452062" y="1913600"/>
                </a:cubicBezTo>
                <a:cubicBezTo>
                  <a:pt x="6451254" y="1909949"/>
                  <a:pt x="6450776" y="1906209"/>
                  <a:pt x="6450776" y="1902319"/>
                </a:cubicBezTo>
                <a:cubicBezTo>
                  <a:pt x="6450776" y="1895795"/>
                  <a:pt x="6452032" y="1889601"/>
                  <a:pt x="6454217" y="1883826"/>
                </a:cubicBezTo>
                <a:lnTo>
                  <a:pt x="6334283" y="1814583"/>
                </a:lnTo>
                <a:cubicBezTo>
                  <a:pt x="6326114" y="1824218"/>
                  <a:pt x="6313906" y="1830352"/>
                  <a:pt x="6300290" y="1830352"/>
                </a:cubicBezTo>
                <a:cubicBezTo>
                  <a:pt x="6300200" y="1830352"/>
                  <a:pt x="6300140" y="1830352"/>
                  <a:pt x="6300051" y="1830352"/>
                </a:cubicBezTo>
                <a:cubicBezTo>
                  <a:pt x="6299961" y="1830352"/>
                  <a:pt x="6299901" y="1830352"/>
                  <a:pt x="6299812" y="1830352"/>
                </a:cubicBezTo>
                <a:cubicBezTo>
                  <a:pt x="6286196" y="1830352"/>
                  <a:pt x="6274017" y="1824218"/>
                  <a:pt x="6265818" y="1814583"/>
                </a:cubicBezTo>
                <a:close/>
                <a:moveTo>
                  <a:pt x="5451448" y="1814583"/>
                </a:moveTo>
                <a:lnTo>
                  <a:pt x="5331515" y="1883826"/>
                </a:lnTo>
                <a:cubicBezTo>
                  <a:pt x="5333699" y="1889601"/>
                  <a:pt x="5334956" y="1895795"/>
                  <a:pt x="5334956" y="1902319"/>
                </a:cubicBezTo>
                <a:cubicBezTo>
                  <a:pt x="5334956" y="1906209"/>
                  <a:pt x="5334477" y="1909949"/>
                  <a:pt x="5333669" y="1913600"/>
                </a:cubicBezTo>
                <a:cubicBezTo>
                  <a:pt x="5333610" y="1913869"/>
                  <a:pt x="5333520" y="1914168"/>
                  <a:pt x="5333460" y="1914438"/>
                </a:cubicBezTo>
                <a:cubicBezTo>
                  <a:pt x="5333221" y="1915395"/>
                  <a:pt x="5332981" y="1916353"/>
                  <a:pt x="5332712" y="1917280"/>
                </a:cubicBezTo>
                <a:cubicBezTo>
                  <a:pt x="5332323" y="1918657"/>
                  <a:pt x="5331875" y="1920033"/>
                  <a:pt x="5331365" y="1921380"/>
                </a:cubicBezTo>
                <a:lnTo>
                  <a:pt x="5338308" y="1925390"/>
                </a:lnTo>
                <a:lnTo>
                  <a:pt x="5349589" y="1931913"/>
                </a:lnTo>
                <a:cubicBezTo>
                  <a:pt x="5433943" y="1885053"/>
                  <a:pt x="5537390" y="1885053"/>
                  <a:pt x="5621743" y="1931913"/>
                </a:cubicBezTo>
                <a:lnTo>
                  <a:pt x="5639967" y="1921380"/>
                </a:lnTo>
                <a:cubicBezTo>
                  <a:pt x="5639458" y="1920033"/>
                  <a:pt x="5639009" y="1918687"/>
                  <a:pt x="5638620" y="1917280"/>
                </a:cubicBezTo>
                <a:cubicBezTo>
                  <a:pt x="5638352" y="1916353"/>
                  <a:pt x="5638143" y="1915395"/>
                  <a:pt x="5637902" y="1914438"/>
                </a:cubicBezTo>
                <a:cubicBezTo>
                  <a:pt x="5637842" y="1914168"/>
                  <a:pt x="5637754" y="1913899"/>
                  <a:pt x="5637693" y="1913600"/>
                </a:cubicBezTo>
                <a:cubicBezTo>
                  <a:pt x="5636885" y="1909949"/>
                  <a:pt x="5636406" y="1906209"/>
                  <a:pt x="5636406" y="1902319"/>
                </a:cubicBezTo>
                <a:cubicBezTo>
                  <a:pt x="5636406" y="1895795"/>
                  <a:pt x="5637663" y="1889601"/>
                  <a:pt x="5639847" y="1883826"/>
                </a:cubicBezTo>
                <a:lnTo>
                  <a:pt x="5519914" y="1814583"/>
                </a:lnTo>
                <a:cubicBezTo>
                  <a:pt x="5511745" y="1824218"/>
                  <a:pt x="5499536" y="1830352"/>
                  <a:pt x="5485920" y="1830352"/>
                </a:cubicBezTo>
                <a:cubicBezTo>
                  <a:pt x="5485831" y="1830352"/>
                  <a:pt x="5485771" y="1830352"/>
                  <a:pt x="5485682" y="1830352"/>
                </a:cubicBezTo>
                <a:cubicBezTo>
                  <a:pt x="5485591" y="1830352"/>
                  <a:pt x="5485532" y="1830352"/>
                  <a:pt x="5485442" y="1830352"/>
                </a:cubicBezTo>
                <a:cubicBezTo>
                  <a:pt x="5471827" y="1830352"/>
                  <a:pt x="5459648" y="1824218"/>
                  <a:pt x="5451448" y="1814583"/>
                </a:cubicBezTo>
                <a:close/>
                <a:moveTo>
                  <a:pt x="4637080" y="1814583"/>
                </a:moveTo>
                <a:lnTo>
                  <a:pt x="4637080" y="1814613"/>
                </a:lnTo>
                <a:lnTo>
                  <a:pt x="4517145" y="1883856"/>
                </a:lnTo>
                <a:cubicBezTo>
                  <a:pt x="4519330" y="1889631"/>
                  <a:pt x="4520586" y="1895825"/>
                  <a:pt x="4520586" y="1902348"/>
                </a:cubicBezTo>
                <a:cubicBezTo>
                  <a:pt x="4520586" y="1906239"/>
                  <a:pt x="4520108" y="1909979"/>
                  <a:pt x="4519300" y="1913630"/>
                </a:cubicBezTo>
                <a:cubicBezTo>
                  <a:pt x="4519240" y="1913899"/>
                  <a:pt x="4519150" y="1914198"/>
                  <a:pt x="4519091" y="1914468"/>
                </a:cubicBezTo>
                <a:cubicBezTo>
                  <a:pt x="4518851" y="1915425"/>
                  <a:pt x="4518611" y="1916383"/>
                  <a:pt x="4518343" y="1917310"/>
                </a:cubicBezTo>
                <a:cubicBezTo>
                  <a:pt x="4517954" y="1918687"/>
                  <a:pt x="4517504" y="1920063"/>
                  <a:pt x="4516995" y="1921410"/>
                </a:cubicBezTo>
                <a:lnTo>
                  <a:pt x="4523938" y="1925420"/>
                </a:lnTo>
                <a:lnTo>
                  <a:pt x="4535219" y="1931943"/>
                </a:lnTo>
                <a:cubicBezTo>
                  <a:pt x="4619573" y="1885083"/>
                  <a:pt x="4723019" y="1885083"/>
                  <a:pt x="4807375" y="1931943"/>
                </a:cubicBezTo>
                <a:lnTo>
                  <a:pt x="4825598" y="1921410"/>
                </a:lnTo>
                <a:cubicBezTo>
                  <a:pt x="4825089" y="1920063"/>
                  <a:pt x="4824640" y="1918717"/>
                  <a:pt x="4824251" y="1917310"/>
                </a:cubicBezTo>
                <a:cubicBezTo>
                  <a:pt x="4823981" y="1916383"/>
                  <a:pt x="4823772" y="1915425"/>
                  <a:pt x="4823533" y="1914468"/>
                </a:cubicBezTo>
                <a:cubicBezTo>
                  <a:pt x="4823474" y="1914168"/>
                  <a:pt x="4823383" y="1913899"/>
                  <a:pt x="4823323" y="1913600"/>
                </a:cubicBezTo>
                <a:cubicBezTo>
                  <a:pt x="4822516" y="1909949"/>
                  <a:pt x="4822036" y="1906209"/>
                  <a:pt x="4822036" y="1902319"/>
                </a:cubicBezTo>
                <a:cubicBezTo>
                  <a:pt x="4822036" y="1895795"/>
                  <a:pt x="4823294" y="1889601"/>
                  <a:pt x="4825478" y="1883826"/>
                </a:cubicBezTo>
                <a:lnTo>
                  <a:pt x="4705544" y="1814583"/>
                </a:lnTo>
                <a:cubicBezTo>
                  <a:pt x="4697375" y="1824218"/>
                  <a:pt x="4685167" y="1830352"/>
                  <a:pt x="4671552" y="1830352"/>
                </a:cubicBezTo>
                <a:cubicBezTo>
                  <a:pt x="4671461" y="1830352"/>
                  <a:pt x="4671402" y="1830352"/>
                  <a:pt x="4671311" y="1830352"/>
                </a:cubicBezTo>
                <a:cubicBezTo>
                  <a:pt x="4671222" y="1830352"/>
                  <a:pt x="4671163" y="1830352"/>
                  <a:pt x="4671072" y="1830352"/>
                </a:cubicBezTo>
                <a:cubicBezTo>
                  <a:pt x="4657457" y="1830352"/>
                  <a:pt x="4645278" y="1824218"/>
                  <a:pt x="4637080" y="1814583"/>
                </a:cubicBezTo>
                <a:close/>
                <a:moveTo>
                  <a:pt x="3822709" y="1814583"/>
                </a:moveTo>
                <a:lnTo>
                  <a:pt x="3702775" y="1883826"/>
                </a:lnTo>
                <a:cubicBezTo>
                  <a:pt x="3704960" y="1889601"/>
                  <a:pt x="3706217" y="1895795"/>
                  <a:pt x="3706217" y="1902319"/>
                </a:cubicBezTo>
                <a:cubicBezTo>
                  <a:pt x="3706217" y="1906209"/>
                  <a:pt x="3705738" y="1909949"/>
                  <a:pt x="3704930" y="1913600"/>
                </a:cubicBezTo>
                <a:cubicBezTo>
                  <a:pt x="3704870" y="1913869"/>
                  <a:pt x="3704780" y="1914168"/>
                  <a:pt x="3704720" y="1914438"/>
                </a:cubicBezTo>
                <a:cubicBezTo>
                  <a:pt x="3704481" y="1915395"/>
                  <a:pt x="3704241" y="1916353"/>
                  <a:pt x="3703972" y="1917280"/>
                </a:cubicBezTo>
                <a:cubicBezTo>
                  <a:pt x="3703583" y="1918657"/>
                  <a:pt x="3703134" y="1920033"/>
                  <a:pt x="3702626" y="1921380"/>
                </a:cubicBezTo>
                <a:lnTo>
                  <a:pt x="3709568" y="1925390"/>
                </a:lnTo>
                <a:lnTo>
                  <a:pt x="3720849" y="1931913"/>
                </a:lnTo>
                <a:cubicBezTo>
                  <a:pt x="3805204" y="1885053"/>
                  <a:pt x="3908650" y="1885053"/>
                  <a:pt x="3993004" y="1931913"/>
                </a:cubicBezTo>
                <a:lnTo>
                  <a:pt x="4011228" y="1921380"/>
                </a:lnTo>
                <a:cubicBezTo>
                  <a:pt x="4010719" y="1920033"/>
                  <a:pt x="4010270" y="1918687"/>
                  <a:pt x="4009881" y="1917280"/>
                </a:cubicBezTo>
                <a:cubicBezTo>
                  <a:pt x="4009612" y="1916353"/>
                  <a:pt x="4009402" y="1915395"/>
                  <a:pt x="4009163" y="1914438"/>
                </a:cubicBezTo>
                <a:cubicBezTo>
                  <a:pt x="4009103" y="1914168"/>
                  <a:pt x="4009013" y="1913899"/>
                  <a:pt x="4008953" y="1913600"/>
                </a:cubicBezTo>
                <a:cubicBezTo>
                  <a:pt x="4008145" y="1909949"/>
                  <a:pt x="4007667" y="1906209"/>
                  <a:pt x="4007667" y="1902319"/>
                </a:cubicBezTo>
                <a:cubicBezTo>
                  <a:pt x="4007667" y="1895795"/>
                  <a:pt x="4008924" y="1889601"/>
                  <a:pt x="4011108" y="1883826"/>
                </a:cubicBezTo>
                <a:lnTo>
                  <a:pt x="3891174" y="1814583"/>
                </a:lnTo>
                <a:cubicBezTo>
                  <a:pt x="3883005" y="1824218"/>
                  <a:pt x="3870796" y="1830352"/>
                  <a:pt x="3857181" y="1830352"/>
                </a:cubicBezTo>
                <a:cubicBezTo>
                  <a:pt x="3857091" y="1830352"/>
                  <a:pt x="3857031" y="1830352"/>
                  <a:pt x="3856942" y="1830352"/>
                </a:cubicBezTo>
                <a:cubicBezTo>
                  <a:pt x="3856852" y="1830352"/>
                  <a:pt x="3856792" y="1830352"/>
                  <a:pt x="3856702" y="1830352"/>
                </a:cubicBezTo>
                <a:cubicBezTo>
                  <a:pt x="3843087" y="1830352"/>
                  <a:pt x="3830908" y="1824218"/>
                  <a:pt x="3822709" y="1814583"/>
                </a:cubicBezTo>
                <a:close/>
                <a:moveTo>
                  <a:pt x="3008309" y="1814583"/>
                </a:moveTo>
                <a:lnTo>
                  <a:pt x="2888376" y="1883826"/>
                </a:lnTo>
                <a:cubicBezTo>
                  <a:pt x="2890560" y="1889601"/>
                  <a:pt x="2891817" y="1895795"/>
                  <a:pt x="2891817" y="1902319"/>
                </a:cubicBezTo>
                <a:cubicBezTo>
                  <a:pt x="2891817" y="1906209"/>
                  <a:pt x="2891338" y="1909949"/>
                  <a:pt x="2890530" y="1913600"/>
                </a:cubicBezTo>
                <a:cubicBezTo>
                  <a:pt x="2890470" y="1913869"/>
                  <a:pt x="2890381" y="1914168"/>
                  <a:pt x="2890321" y="1914438"/>
                </a:cubicBezTo>
                <a:cubicBezTo>
                  <a:pt x="2890111" y="1915395"/>
                  <a:pt x="2889872" y="1916353"/>
                  <a:pt x="2889603" y="1917280"/>
                </a:cubicBezTo>
                <a:cubicBezTo>
                  <a:pt x="2889214" y="1918657"/>
                  <a:pt x="2888765" y="1920033"/>
                  <a:pt x="2888256" y="1921380"/>
                </a:cubicBezTo>
                <a:lnTo>
                  <a:pt x="2895198" y="1925390"/>
                </a:lnTo>
                <a:lnTo>
                  <a:pt x="2906479" y="1931913"/>
                </a:lnTo>
                <a:cubicBezTo>
                  <a:pt x="2990834" y="1885053"/>
                  <a:pt x="3094280" y="1885053"/>
                  <a:pt x="3178634" y="1931913"/>
                </a:cubicBezTo>
                <a:lnTo>
                  <a:pt x="3196858" y="1921380"/>
                </a:lnTo>
                <a:cubicBezTo>
                  <a:pt x="3196349" y="1920033"/>
                  <a:pt x="3195900" y="1918687"/>
                  <a:pt x="3195511" y="1917280"/>
                </a:cubicBezTo>
                <a:cubicBezTo>
                  <a:pt x="3195242" y="1916353"/>
                  <a:pt x="3195033" y="1915395"/>
                  <a:pt x="3194793" y="1914438"/>
                </a:cubicBezTo>
                <a:cubicBezTo>
                  <a:pt x="3194733" y="1914168"/>
                  <a:pt x="3194643" y="1913899"/>
                  <a:pt x="3194584" y="1913600"/>
                </a:cubicBezTo>
                <a:cubicBezTo>
                  <a:pt x="3193776" y="1909949"/>
                  <a:pt x="3193297" y="1906209"/>
                  <a:pt x="3193297" y="1902319"/>
                </a:cubicBezTo>
                <a:cubicBezTo>
                  <a:pt x="3193297" y="1895795"/>
                  <a:pt x="3194554" y="1889601"/>
                  <a:pt x="3196738" y="1883826"/>
                </a:cubicBezTo>
                <a:lnTo>
                  <a:pt x="3076804" y="1814583"/>
                </a:lnTo>
                <a:cubicBezTo>
                  <a:pt x="3068635" y="1824218"/>
                  <a:pt x="3056426" y="1830352"/>
                  <a:pt x="3042811" y="1830352"/>
                </a:cubicBezTo>
                <a:cubicBezTo>
                  <a:pt x="3042722" y="1830352"/>
                  <a:pt x="3042662" y="1830352"/>
                  <a:pt x="3042572" y="1830352"/>
                </a:cubicBezTo>
                <a:cubicBezTo>
                  <a:pt x="3042482" y="1830352"/>
                  <a:pt x="3042422" y="1830352"/>
                  <a:pt x="3042332" y="1830352"/>
                </a:cubicBezTo>
                <a:cubicBezTo>
                  <a:pt x="3028717" y="1830352"/>
                  <a:pt x="3016538" y="1824218"/>
                  <a:pt x="3008339" y="1814583"/>
                </a:cubicBezTo>
                <a:close/>
                <a:moveTo>
                  <a:pt x="2601169" y="1814583"/>
                </a:moveTo>
                <a:lnTo>
                  <a:pt x="2601182" y="1814593"/>
                </a:lnTo>
                <a:lnTo>
                  <a:pt x="2481266" y="1883826"/>
                </a:lnTo>
                <a:cubicBezTo>
                  <a:pt x="2483450" y="1889601"/>
                  <a:pt x="2484707" y="1895795"/>
                  <a:pt x="2484707" y="1902319"/>
                </a:cubicBezTo>
                <a:cubicBezTo>
                  <a:pt x="2484707" y="1906209"/>
                  <a:pt x="2484228" y="1909949"/>
                  <a:pt x="2483420" y="1913600"/>
                </a:cubicBezTo>
                <a:cubicBezTo>
                  <a:pt x="2483360" y="1913869"/>
                  <a:pt x="2483271" y="1914168"/>
                  <a:pt x="2483211" y="1914438"/>
                </a:cubicBezTo>
                <a:cubicBezTo>
                  <a:pt x="2482971" y="1915395"/>
                  <a:pt x="2482732" y="1916353"/>
                  <a:pt x="2482463" y="1917280"/>
                </a:cubicBezTo>
                <a:cubicBezTo>
                  <a:pt x="2482074" y="1918657"/>
                  <a:pt x="2481625" y="1920033"/>
                  <a:pt x="2481116" y="1921380"/>
                </a:cubicBezTo>
                <a:lnTo>
                  <a:pt x="2488058" y="1925390"/>
                </a:lnTo>
                <a:lnTo>
                  <a:pt x="2499340" y="1931913"/>
                </a:lnTo>
                <a:cubicBezTo>
                  <a:pt x="2583694" y="1885053"/>
                  <a:pt x="2687140" y="1885053"/>
                  <a:pt x="2771494" y="1931913"/>
                </a:cubicBezTo>
                <a:lnTo>
                  <a:pt x="2789718" y="1921380"/>
                </a:lnTo>
                <a:cubicBezTo>
                  <a:pt x="2789209" y="1920033"/>
                  <a:pt x="2788760" y="1918687"/>
                  <a:pt x="2788371" y="1917280"/>
                </a:cubicBezTo>
                <a:cubicBezTo>
                  <a:pt x="2788072" y="1916353"/>
                  <a:pt x="2787862" y="1915395"/>
                  <a:pt x="2787623" y="1914438"/>
                </a:cubicBezTo>
                <a:cubicBezTo>
                  <a:pt x="2787563" y="1914168"/>
                  <a:pt x="2787474" y="1913869"/>
                  <a:pt x="2787414" y="1913600"/>
                </a:cubicBezTo>
                <a:cubicBezTo>
                  <a:pt x="2786606" y="1909949"/>
                  <a:pt x="2786127" y="1906209"/>
                  <a:pt x="2786127" y="1902319"/>
                </a:cubicBezTo>
                <a:cubicBezTo>
                  <a:pt x="2786127" y="1895795"/>
                  <a:pt x="2787384" y="1889601"/>
                  <a:pt x="2789568" y="1883826"/>
                </a:cubicBezTo>
                <a:lnTo>
                  <a:pt x="2669635" y="1814583"/>
                </a:lnTo>
                <a:cubicBezTo>
                  <a:pt x="2661465" y="1824218"/>
                  <a:pt x="2649257" y="1830352"/>
                  <a:pt x="2635641" y="1830352"/>
                </a:cubicBezTo>
                <a:cubicBezTo>
                  <a:pt x="2635552" y="1830352"/>
                  <a:pt x="2635492" y="1830352"/>
                  <a:pt x="2635402" y="1830352"/>
                </a:cubicBezTo>
                <a:cubicBezTo>
                  <a:pt x="2635312" y="1830352"/>
                  <a:pt x="2635252" y="1830352"/>
                  <a:pt x="2635163" y="1830352"/>
                </a:cubicBezTo>
                <a:cubicBezTo>
                  <a:pt x="2628355" y="1830352"/>
                  <a:pt x="2621907" y="1828819"/>
                  <a:pt x="2616135" y="1826081"/>
                </a:cubicBezTo>
                <a:lnTo>
                  <a:pt x="2601182" y="1814593"/>
                </a:lnTo>
                <a:lnTo>
                  <a:pt x="2601199" y="1814583"/>
                </a:lnTo>
                <a:close/>
                <a:moveTo>
                  <a:pt x="1786800" y="1814583"/>
                </a:moveTo>
                <a:lnTo>
                  <a:pt x="1786813" y="1814593"/>
                </a:lnTo>
                <a:lnTo>
                  <a:pt x="1666896" y="1883826"/>
                </a:lnTo>
                <a:cubicBezTo>
                  <a:pt x="1669080" y="1889601"/>
                  <a:pt x="1670337" y="1895795"/>
                  <a:pt x="1670337" y="1902319"/>
                </a:cubicBezTo>
                <a:cubicBezTo>
                  <a:pt x="1670337" y="1906209"/>
                  <a:pt x="1669858" y="1909949"/>
                  <a:pt x="1669051" y="1913600"/>
                </a:cubicBezTo>
                <a:cubicBezTo>
                  <a:pt x="1668991" y="1913869"/>
                  <a:pt x="1668901" y="1914168"/>
                  <a:pt x="1668841" y="1914438"/>
                </a:cubicBezTo>
                <a:cubicBezTo>
                  <a:pt x="1668602" y="1915395"/>
                  <a:pt x="1668362" y="1916353"/>
                  <a:pt x="1668093" y="1917280"/>
                </a:cubicBezTo>
                <a:cubicBezTo>
                  <a:pt x="1667704" y="1918657"/>
                  <a:pt x="1667255" y="1920033"/>
                  <a:pt x="1666746" y="1921380"/>
                </a:cubicBezTo>
                <a:lnTo>
                  <a:pt x="1673689" y="1925390"/>
                </a:lnTo>
                <a:lnTo>
                  <a:pt x="1684970" y="1931913"/>
                </a:lnTo>
                <a:cubicBezTo>
                  <a:pt x="1769324" y="1885053"/>
                  <a:pt x="1872770" y="1885053"/>
                  <a:pt x="1957125" y="1931913"/>
                </a:cubicBezTo>
                <a:lnTo>
                  <a:pt x="1975348" y="1921380"/>
                </a:lnTo>
                <a:cubicBezTo>
                  <a:pt x="1974839" y="1920033"/>
                  <a:pt x="1974391" y="1918687"/>
                  <a:pt x="1974002" y="1917280"/>
                </a:cubicBezTo>
                <a:cubicBezTo>
                  <a:pt x="1973702" y="1916353"/>
                  <a:pt x="1973493" y="1915395"/>
                  <a:pt x="1973253" y="1914438"/>
                </a:cubicBezTo>
                <a:cubicBezTo>
                  <a:pt x="1973194" y="1914168"/>
                  <a:pt x="1973104" y="1913869"/>
                  <a:pt x="1973044" y="1913600"/>
                </a:cubicBezTo>
                <a:cubicBezTo>
                  <a:pt x="1972236" y="1909949"/>
                  <a:pt x="1971757" y="1906209"/>
                  <a:pt x="1971757" y="1902319"/>
                </a:cubicBezTo>
                <a:cubicBezTo>
                  <a:pt x="1971757" y="1895795"/>
                  <a:pt x="1973014" y="1889601"/>
                  <a:pt x="1975199" y="1883826"/>
                </a:cubicBezTo>
                <a:lnTo>
                  <a:pt x="1855265" y="1814583"/>
                </a:lnTo>
                <a:cubicBezTo>
                  <a:pt x="1847096" y="1824218"/>
                  <a:pt x="1834887" y="1830352"/>
                  <a:pt x="1821272" y="1830352"/>
                </a:cubicBezTo>
                <a:cubicBezTo>
                  <a:pt x="1821182" y="1830352"/>
                  <a:pt x="1821122" y="1830352"/>
                  <a:pt x="1821032" y="1830352"/>
                </a:cubicBezTo>
                <a:cubicBezTo>
                  <a:pt x="1820943" y="1830352"/>
                  <a:pt x="1820883" y="1830352"/>
                  <a:pt x="1820793" y="1830352"/>
                </a:cubicBezTo>
                <a:cubicBezTo>
                  <a:pt x="1813986" y="1830352"/>
                  <a:pt x="1807537" y="1828819"/>
                  <a:pt x="1801766" y="1826081"/>
                </a:cubicBezTo>
                <a:lnTo>
                  <a:pt x="1786813" y="1814593"/>
                </a:lnTo>
                <a:lnTo>
                  <a:pt x="1786830" y="1814583"/>
                </a:lnTo>
                <a:close/>
                <a:moveTo>
                  <a:pt x="972430" y="1814583"/>
                </a:moveTo>
                <a:lnTo>
                  <a:pt x="852496" y="1883826"/>
                </a:lnTo>
                <a:cubicBezTo>
                  <a:pt x="854681" y="1889601"/>
                  <a:pt x="855938" y="1895795"/>
                  <a:pt x="855938" y="1902319"/>
                </a:cubicBezTo>
                <a:cubicBezTo>
                  <a:pt x="855938" y="1906209"/>
                  <a:pt x="855459" y="1909949"/>
                  <a:pt x="854651" y="1913600"/>
                </a:cubicBezTo>
                <a:cubicBezTo>
                  <a:pt x="854591" y="1913869"/>
                  <a:pt x="854501" y="1914168"/>
                  <a:pt x="854441" y="1914438"/>
                </a:cubicBezTo>
                <a:cubicBezTo>
                  <a:pt x="854202" y="1915395"/>
                  <a:pt x="853963" y="1916353"/>
                  <a:pt x="853693" y="1917280"/>
                </a:cubicBezTo>
                <a:lnTo>
                  <a:pt x="853693" y="1917310"/>
                </a:lnTo>
                <a:cubicBezTo>
                  <a:pt x="853304" y="1918687"/>
                  <a:pt x="852855" y="1920063"/>
                  <a:pt x="852347" y="1921410"/>
                </a:cubicBezTo>
                <a:lnTo>
                  <a:pt x="859289" y="1925420"/>
                </a:lnTo>
                <a:lnTo>
                  <a:pt x="870570" y="1931943"/>
                </a:lnTo>
                <a:cubicBezTo>
                  <a:pt x="954925" y="1885083"/>
                  <a:pt x="1058370" y="1885083"/>
                  <a:pt x="1142725" y="1931943"/>
                </a:cubicBezTo>
                <a:lnTo>
                  <a:pt x="1160948" y="1921410"/>
                </a:lnTo>
                <a:cubicBezTo>
                  <a:pt x="1160440" y="1920063"/>
                  <a:pt x="1159991" y="1918717"/>
                  <a:pt x="1159602" y="1917310"/>
                </a:cubicBezTo>
                <a:cubicBezTo>
                  <a:pt x="1159333" y="1916383"/>
                  <a:pt x="1159123" y="1915425"/>
                  <a:pt x="1158884" y="1914468"/>
                </a:cubicBezTo>
                <a:cubicBezTo>
                  <a:pt x="1158824" y="1914168"/>
                  <a:pt x="1158734" y="1913899"/>
                  <a:pt x="1158674" y="1913600"/>
                </a:cubicBezTo>
                <a:cubicBezTo>
                  <a:pt x="1157866" y="1909949"/>
                  <a:pt x="1157388" y="1906209"/>
                  <a:pt x="1157388" y="1902319"/>
                </a:cubicBezTo>
                <a:cubicBezTo>
                  <a:pt x="1157388" y="1895795"/>
                  <a:pt x="1158644" y="1889601"/>
                  <a:pt x="1160829" y="1883826"/>
                </a:cubicBezTo>
                <a:lnTo>
                  <a:pt x="1040895" y="1814583"/>
                </a:lnTo>
                <a:cubicBezTo>
                  <a:pt x="1032726" y="1824218"/>
                  <a:pt x="1020517" y="1830352"/>
                  <a:pt x="1006902" y="1830352"/>
                </a:cubicBezTo>
                <a:cubicBezTo>
                  <a:pt x="1006812" y="1830352"/>
                  <a:pt x="1006752" y="1830352"/>
                  <a:pt x="1006663" y="1830352"/>
                </a:cubicBezTo>
                <a:cubicBezTo>
                  <a:pt x="1006573" y="1830352"/>
                  <a:pt x="1006513" y="1830352"/>
                  <a:pt x="1006423" y="1830352"/>
                </a:cubicBezTo>
                <a:cubicBezTo>
                  <a:pt x="992808" y="1830352"/>
                  <a:pt x="980629" y="1824218"/>
                  <a:pt x="972430" y="1814583"/>
                </a:cubicBezTo>
                <a:close/>
                <a:moveTo>
                  <a:pt x="158060" y="1814583"/>
                </a:moveTo>
                <a:lnTo>
                  <a:pt x="38127" y="1883826"/>
                </a:lnTo>
                <a:cubicBezTo>
                  <a:pt x="40311" y="1889601"/>
                  <a:pt x="41568" y="1895795"/>
                  <a:pt x="41568" y="1902319"/>
                </a:cubicBezTo>
                <a:cubicBezTo>
                  <a:pt x="41568" y="1906209"/>
                  <a:pt x="41089" y="1909949"/>
                  <a:pt x="40281" y="1913600"/>
                </a:cubicBezTo>
                <a:cubicBezTo>
                  <a:pt x="40221" y="1913869"/>
                  <a:pt x="40132" y="1914168"/>
                  <a:pt x="40072" y="1914438"/>
                </a:cubicBezTo>
                <a:cubicBezTo>
                  <a:pt x="39832" y="1915395"/>
                  <a:pt x="39593" y="1916353"/>
                  <a:pt x="39324" y="1917280"/>
                </a:cubicBezTo>
                <a:cubicBezTo>
                  <a:pt x="38935" y="1918657"/>
                  <a:pt x="38486" y="1920033"/>
                  <a:pt x="37977" y="1921380"/>
                </a:cubicBezTo>
                <a:lnTo>
                  <a:pt x="44919" y="1925390"/>
                </a:lnTo>
                <a:lnTo>
                  <a:pt x="56200" y="1931913"/>
                </a:lnTo>
                <a:cubicBezTo>
                  <a:pt x="140555" y="1885053"/>
                  <a:pt x="244001" y="1885053"/>
                  <a:pt x="328355" y="1931913"/>
                </a:cubicBezTo>
                <a:lnTo>
                  <a:pt x="346579" y="1921380"/>
                </a:lnTo>
                <a:cubicBezTo>
                  <a:pt x="346070" y="1920033"/>
                  <a:pt x="345621" y="1918687"/>
                  <a:pt x="345232" y="1917280"/>
                </a:cubicBezTo>
                <a:cubicBezTo>
                  <a:pt x="344963" y="1916353"/>
                  <a:pt x="344753" y="1915395"/>
                  <a:pt x="344514" y="1914438"/>
                </a:cubicBezTo>
                <a:cubicBezTo>
                  <a:pt x="344454" y="1914168"/>
                  <a:pt x="344364" y="1913899"/>
                  <a:pt x="344305" y="1913600"/>
                </a:cubicBezTo>
                <a:cubicBezTo>
                  <a:pt x="343497" y="1909949"/>
                  <a:pt x="343018" y="1906209"/>
                  <a:pt x="343018" y="1902319"/>
                </a:cubicBezTo>
                <a:cubicBezTo>
                  <a:pt x="343018" y="1895795"/>
                  <a:pt x="344275" y="1889601"/>
                  <a:pt x="346459" y="1883826"/>
                </a:cubicBezTo>
                <a:lnTo>
                  <a:pt x="226525" y="1814583"/>
                </a:lnTo>
                <a:cubicBezTo>
                  <a:pt x="218356" y="1824218"/>
                  <a:pt x="206147" y="1830352"/>
                  <a:pt x="192532" y="1830352"/>
                </a:cubicBezTo>
                <a:cubicBezTo>
                  <a:pt x="192442" y="1830352"/>
                  <a:pt x="192383" y="1830352"/>
                  <a:pt x="192293" y="1830352"/>
                </a:cubicBezTo>
                <a:cubicBezTo>
                  <a:pt x="192203" y="1830352"/>
                  <a:pt x="192143" y="1830352"/>
                  <a:pt x="192053" y="1830352"/>
                </a:cubicBezTo>
                <a:cubicBezTo>
                  <a:pt x="178438" y="1830352"/>
                  <a:pt x="166259" y="1824218"/>
                  <a:pt x="158060" y="1814583"/>
                </a:cubicBezTo>
                <a:close/>
                <a:moveTo>
                  <a:pt x="11152036" y="1814553"/>
                </a:moveTo>
                <a:lnTo>
                  <a:pt x="11032103" y="1883796"/>
                </a:lnTo>
                <a:cubicBezTo>
                  <a:pt x="11034287" y="1889571"/>
                  <a:pt x="11035543" y="1895765"/>
                  <a:pt x="11035543" y="1902289"/>
                </a:cubicBezTo>
                <a:cubicBezTo>
                  <a:pt x="11035543" y="1906179"/>
                  <a:pt x="11035065" y="1909919"/>
                  <a:pt x="11034257" y="1913570"/>
                </a:cubicBezTo>
                <a:cubicBezTo>
                  <a:pt x="11034197" y="1913869"/>
                  <a:pt x="11034107" y="1914138"/>
                  <a:pt x="11034047" y="1914408"/>
                </a:cubicBezTo>
                <a:cubicBezTo>
                  <a:pt x="11033808" y="1915395"/>
                  <a:pt x="11033569" y="1916353"/>
                  <a:pt x="11033299" y="1917280"/>
                </a:cubicBezTo>
                <a:cubicBezTo>
                  <a:pt x="11032911" y="1918657"/>
                  <a:pt x="11032461" y="1920033"/>
                  <a:pt x="11031953" y="1921380"/>
                </a:cubicBezTo>
                <a:lnTo>
                  <a:pt x="11038895" y="1925390"/>
                </a:lnTo>
                <a:lnTo>
                  <a:pt x="11050177" y="1931913"/>
                </a:lnTo>
                <a:cubicBezTo>
                  <a:pt x="11134531" y="1885053"/>
                  <a:pt x="11237977" y="1885053"/>
                  <a:pt x="11322331" y="1931913"/>
                </a:cubicBezTo>
                <a:lnTo>
                  <a:pt x="11340554" y="1921380"/>
                </a:lnTo>
                <a:cubicBezTo>
                  <a:pt x="11340046" y="1920033"/>
                  <a:pt x="11339597" y="1918687"/>
                  <a:pt x="11339208" y="1917280"/>
                </a:cubicBezTo>
                <a:cubicBezTo>
                  <a:pt x="11338939" y="1916353"/>
                  <a:pt x="11338729" y="1915395"/>
                  <a:pt x="11338490" y="1914438"/>
                </a:cubicBezTo>
                <a:cubicBezTo>
                  <a:pt x="11338430" y="1914168"/>
                  <a:pt x="11338340" y="1913899"/>
                  <a:pt x="11338280" y="1913600"/>
                </a:cubicBezTo>
                <a:cubicBezTo>
                  <a:pt x="11337473" y="1909949"/>
                  <a:pt x="11336993" y="1906209"/>
                  <a:pt x="11336993" y="1902319"/>
                </a:cubicBezTo>
                <a:lnTo>
                  <a:pt x="11336993" y="1902289"/>
                </a:lnTo>
                <a:cubicBezTo>
                  <a:pt x="11336993" y="1895765"/>
                  <a:pt x="11338250" y="1889571"/>
                  <a:pt x="11340435" y="1883796"/>
                </a:cubicBezTo>
                <a:lnTo>
                  <a:pt x="11220501" y="1814553"/>
                </a:lnTo>
                <a:cubicBezTo>
                  <a:pt x="11212332" y="1824188"/>
                  <a:pt x="11200123" y="1830322"/>
                  <a:pt x="11186508" y="1830322"/>
                </a:cubicBezTo>
                <a:cubicBezTo>
                  <a:pt x="11186418" y="1830322"/>
                  <a:pt x="11186359" y="1830322"/>
                  <a:pt x="11186269" y="1830322"/>
                </a:cubicBezTo>
                <a:cubicBezTo>
                  <a:pt x="11186179" y="1830322"/>
                  <a:pt x="11186119" y="1830322"/>
                  <a:pt x="11186029" y="1830322"/>
                </a:cubicBezTo>
                <a:cubicBezTo>
                  <a:pt x="11172414" y="1830322"/>
                  <a:pt x="11160235" y="1824188"/>
                  <a:pt x="11152036" y="1814553"/>
                </a:cubicBezTo>
                <a:close/>
                <a:moveTo>
                  <a:pt x="10337636" y="1814553"/>
                </a:moveTo>
                <a:lnTo>
                  <a:pt x="10217702" y="1883796"/>
                </a:lnTo>
                <a:cubicBezTo>
                  <a:pt x="10219887" y="1889571"/>
                  <a:pt x="10221144" y="1895765"/>
                  <a:pt x="10221144" y="1902289"/>
                </a:cubicBezTo>
                <a:cubicBezTo>
                  <a:pt x="10221144" y="1906179"/>
                  <a:pt x="10220665" y="1909919"/>
                  <a:pt x="10219857" y="1913570"/>
                </a:cubicBezTo>
                <a:cubicBezTo>
                  <a:pt x="10219798" y="1913869"/>
                  <a:pt x="10219708" y="1914138"/>
                  <a:pt x="10219648" y="1914408"/>
                </a:cubicBezTo>
                <a:cubicBezTo>
                  <a:pt x="10219408" y="1915395"/>
                  <a:pt x="10219169" y="1916353"/>
                  <a:pt x="10218900" y="1917280"/>
                </a:cubicBezTo>
                <a:cubicBezTo>
                  <a:pt x="10218510" y="1918657"/>
                  <a:pt x="10218062" y="1920033"/>
                  <a:pt x="10217553" y="1921380"/>
                </a:cubicBezTo>
                <a:lnTo>
                  <a:pt x="10224495" y="1925390"/>
                </a:lnTo>
                <a:lnTo>
                  <a:pt x="10235776" y="1931913"/>
                </a:lnTo>
                <a:cubicBezTo>
                  <a:pt x="10320131" y="1885053"/>
                  <a:pt x="10423577" y="1885053"/>
                  <a:pt x="10507931" y="1931913"/>
                </a:cubicBezTo>
                <a:lnTo>
                  <a:pt x="10526155" y="1921380"/>
                </a:lnTo>
                <a:cubicBezTo>
                  <a:pt x="10525646" y="1920033"/>
                  <a:pt x="10525197" y="1918687"/>
                  <a:pt x="10524808" y="1917280"/>
                </a:cubicBezTo>
                <a:cubicBezTo>
                  <a:pt x="10524539" y="1916353"/>
                  <a:pt x="10524329" y="1915395"/>
                  <a:pt x="10524090" y="1914438"/>
                </a:cubicBezTo>
                <a:cubicBezTo>
                  <a:pt x="10524030" y="1914168"/>
                  <a:pt x="10523940" y="1913899"/>
                  <a:pt x="10523881" y="1913600"/>
                </a:cubicBezTo>
                <a:cubicBezTo>
                  <a:pt x="10523073" y="1909949"/>
                  <a:pt x="10522594" y="1906209"/>
                  <a:pt x="10522594" y="1902319"/>
                </a:cubicBezTo>
                <a:cubicBezTo>
                  <a:pt x="10522594" y="1895795"/>
                  <a:pt x="10523851" y="1889601"/>
                  <a:pt x="10526035" y="1883826"/>
                </a:cubicBezTo>
                <a:lnTo>
                  <a:pt x="10406102" y="1814583"/>
                </a:lnTo>
                <a:cubicBezTo>
                  <a:pt x="10397932" y="1824218"/>
                  <a:pt x="10385724" y="1830352"/>
                  <a:pt x="10372108" y="1830352"/>
                </a:cubicBezTo>
                <a:cubicBezTo>
                  <a:pt x="10372018" y="1830352"/>
                  <a:pt x="10371959" y="1830352"/>
                  <a:pt x="10371869" y="1830352"/>
                </a:cubicBezTo>
                <a:cubicBezTo>
                  <a:pt x="10371779" y="1830352"/>
                  <a:pt x="10371719" y="1830352"/>
                  <a:pt x="10371630" y="1830352"/>
                </a:cubicBezTo>
                <a:cubicBezTo>
                  <a:pt x="10358014" y="1830352"/>
                  <a:pt x="10345835" y="1824218"/>
                  <a:pt x="10337636" y="1814583"/>
                </a:cubicBezTo>
                <a:close/>
                <a:moveTo>
                  <a:pt x="9523297" y="1814553"/>
                </a:moveTo>
                <a:lnTo>
                  <a:pt x="9403363" y="1883796"/>
                </a:lnTo>
                <a:cubicBezTo>
                  <a:pt x="9405547" y="1889571"/>
                  <a:pt x="9406804" y="1895765"/>
                  <a:pt x="9406804" y="1902289"/>
                </a:cubicBezTo>
                <a:cubicBezTo>
                  <a:pt x="9406804" y="1906179"/>
                  <a:pt x="9406325" y="1909919"/>
                  <a:pt x="9405517" y="1913570"/>
                </a:cubicBezTo>
                <a:cubicBezTo>
                  <a:pt x="9405458" y="1913869"/>
                  <a:pt x="9405368" y="1914138"/>
                  <a:pt x="9405308" y="1914408"/>
                </a:cubicBezTo>
                <a:cubicBezTo>
                  <a:pt x="9405069" y="1915395"/>
                  <a:pt x="9404829" y="1916353"/>
                  <a:pt x="9404560" y="1917280"/>
                </a:cubicBezTo>
                <a:cubicBezTo>
                  <a:pt x="9404171" y="1918657"/>
                  <a:pt x="9403722" y="1920033"/>
                  <a:pt x="9403213" y="1921380"/>
                </a:cubicBezTo>
                <a:lnTo>
                  <a:pt x="9410156" y="1925390"/>
                </a:lnTo>
                <a:lnTo>
                  <a:pt x="9421437" y="1931913"/>
                </a:lnTo>
                <a:cubicBezTo>
                  <a:pt x="9505791" y="1885053"/>
                  <a:pt x="9609237" y="1885053"/>
                  <a:pt x="9693592" y="1931913"/>
                </a:cubicBezTo>
                <a:lnTo>
                  <a:pt x="9711815" y="1921380"/>
                </a:lnTo>
                <a:cubicBezTo>
                  <a:pt x="9711306" y="1920033"/>
                  <a:pt x="9710858" y="1918687"/>
                  <a:pt x="9710468" y="1917280"/>
                </a:cubicBezTo>
                <a:cubicBezTo>
                  <a:pt x="9710169" y="1916353"/>
                  <a:pt x="9709960" y="1915395"/>
                  <a:pt x="9709720" y="1914438"/>
                </a:cubicBezTo>
                <a:cubicBezTo>
                  <a:pt x="9709660" y="1914168"/>
                  <a:pt x="9709571" y="1913869"/>
                  <a:pt x="9709511" y="1913600"/>
                </a:cubicBezTo>
                <a:cubicBezTo>
                  <a:pt x="9708703" y="1909949"/>
                  <a:pt x="9708224" y="1906209"/>
                  <a:pt x="9708224" y="1902319"/>
                </a:cubicBezTo>
                <a:cubicBezTo>
                  <a:pt x="9708224" y="1895795"/>
                  <a:pt x="9709481" y="1889601"/>
                  <a:pt x="9711666" y="1883826"/>
                </a:cubicBezTo>
                <a:lnTo>
                  <a:pt x="9591732" y="1814583"/>
                </a:lnTo>
                <a:cubicBezTo>
                  <a:pt x="9583563" y="1824218"/>
                  <a:pt x="9571354" y="1830352"/>
                  <a:pt x="9557739" y="1830352"/>
                </a:cubicBezTo>
                <a:cubicBezTo>
                  <a:pt x="9557649" y="1830352"/>
                  <a:pt x="9557589" y="1830352"/>
                  <a:pt x="9557499" y="1830352"/>
                </a:cubicBezTo>
                <a:cubicBezTo>
                  <a:pt x="9557409" y="1830352"/>
                  <a:pt x="9557350" y="1830352"/>
                  <a:pt x="9557260" y="1830352"/>
                </a:cubicBezTo>
                <a:cubicBezTo>
                  <a:pt x="9543644" y="1830352"/>
                  <a:pt x="9531466" y="1824218"/>
                  <a:pt x="9523267" y="1814583"/>
                </a:cubicBezTo>
                <a:close/>
                <a:moveTo>
                  <a:pt x="8708927" y="1814553"/>
                </a:moveTo>
                <a:lnTo>
                  <a:pt x="8588994" y="1883796"/>
                </a:lnTo>
                <a:cubicBezTo>
                  <a:pt x="8591178" y="1889571"/>
                  <a:pt x="8592435" y="1895765"/>
                  <a:pt x="8592435" y="1902289"/>
                </a:cubicBezTo>
                <a:cubicBezTo>
                  <a:pt x="8592435" y="1906179"/>
                  <a:pt x="8591956" y="1909919"/>
                  <a:pt x="8591148" y="1913570"/>
                </a:cubicBezTo>
                <a:cubicBezTo>
                  <a:pt x="8591088" y="1913869"/>
                  <a:pt x="8590998" y="1914138"/>
                  <a:pt x="8590938" y="1914408"/>
                </a:cubicBezTo>
                <a:cubicBezTo>
                  <a:pt x="8590699" y="1915395"/>
                  <a:pt x="8590460" y="1916353"/>
                  <a:pt x="8590190" y="1917280"/>
                </a:cubicBezTo>
                <a:cubicBezTo>
                  <a:pt x="8589801" y="1918657"/>
                  <a:pt x="8589352" y="1920033"/>
                  <a:pt x="8588844" y="1921380"/>
                </a:cubicBezTo>
                <a:lnTo>
                  <a:pt x="8595786" y="1925390"/>
                </a:lnTo>
                <a:lnTo>
                  <a:pt x="8607067" y="1931913"/>
                </a:lnTo>
                <a:cubicBezTo>
                  <a:pt x="8691422" y="1885053"/>
                  <a:pt x="8794867" y="1885053"/>
                  <a:pt x="8879222" y="1931913"/>
                </a:cubicBezTo>
                <a:lnTo>
                  <a:pt x="8897445" y="1921380"/>
                </a:lnTo>
                <a:cubicBezTo>
                  <a:pt x="8896937" y="1920033"/>
                  <a:pt x="8896487" y="1918687"/>
                  <a:pt x="8896099" y="1917280"/>
                </a:cubicBezTo>
                <a:cubicBezTo>
                  <a:pt x="8895799" y="1916353"/>
                  <a:pt x="8895590" y="1915395"/>
                  <a:pt x="8895351" y="1914438"/>
                </a:cubicBezTo>
                <a:cubicBezTo>
                  <a:pt x="8895291" y="1914168"/>
                  <a:pt x="8895201" y="1913869"/>
                  <a:pt x="8895141" y="1913600"/>
                </a:cubicBezTo>
                <a:cubicBezTo>
                  <a:pt x="8894333" y="1909949"/>
                  <a:pt x="8893855" y="1906209"/>
                  <a:pt x="8893855" y="1902319"/>
                </a:cubicBezTo>
                <a:cubicBezTo>
                  <a:pt x="8893855" y="1895795"/>
                  <a:pt x="8895111" y="1889601"/>
                  <a:pt x="8897295" y="1883826"/>
                </a:cubicBezTo>
                <a:lnTo>
                  <a:pt x="8777362" y="1814583"/>
                </a:lnTo>
                <a:cubicBezTo>
                  <a:pt x="8769193" y="1824218"/>
                  <a:pt x="8756984" y="1830352"/>
                  <a:pt x="8743369" y="1830352"/>
                </a:cubicBezTo>
                <a:cubicBezTo>
                  <a:pt x="8743279" y="1830352"/>
                  <a:pt x="8743219" y="1830352"/>
                  <a:pt x="8743129" y="1830352"/>
                </a:cubicBezTo>
                <a:cubicBezTo>
                  <a:pt x="8743040" y="1830352"/>
                  <a:pt x="8742980" y="1830352"/>
                  <a:pt x="8742890" y="1830352"/>
                </a:cubicBezTo>
                <a:cubicBezTo>
                  <a:pt x="8729275" y="1830352"/>
                  <a:pt x="8717096" y="1824218"/>
                  <a:pt x="8708897" y="1814583"/>
                </a:cubicBezTo>
                <a:close/>
                <a:moveTo>
                  <a:pt x="7487358" y="1814553"/>
                </a:moveTo>
                <a:lnTo>
                  <a:pt x="7367424" y="1883796"/>
                </a:lnTo>
                <a:cubicBezTo>
                  <a:pt x="7369609" y="1889571"/>
                  <a:pt x="7370865" y="1895765"/>
                  <a:pt x="7370865" y="1902289"/>
                </a:cubicBezTo>
                <a:cubicBezTo>
                  <a:pt x="7370865" y="1906179"/>
                  <a:pt x="7370386" y="1909919"/>
                  <a:pt x="7369579" y="1913570"/>
                </a:cubicBezTo>
                <a:cubicBezTo>
                  <a:pt x="7369519" y="1913869"/>
                  <a:pt x="7369429" y="1914138"/>
                  <a:pt x="7369369" y="1914408"/>
                </a:cubicBezTo>
                <a:cubicBezTo>
                  <a:pt x="7369130" y="1915395"/>
                  <a:pt x="7368890" y="1916353"/>
                  <a:pt x="7368621" y="1917280"/>
                </a:cubicBezTo>
                <a:cubicBezTo>
                  <a:pt x="7368232" y="1918657"/>
                  <a:pt x="7367783" y="1920033"/>
                  <a:pt x="7367275" y="1921380"/>
                </a:cubicBezTo>
                <a:lnTo>
                  <a:pt x="7374216" y="1925390"/>
                </a:lnTo>
                <a:lnTo>
                  <a:pt x="7385498" y="1931913"/>
                </a:lnTo>
                <a:cubicBezTo>
                  <a:pt x="7469853" y="1885053"/>
                  <a:pt x="7573298" y="1885053"/>
                  <a:pt x="7657652" y="1931913"/>
                </a:cubicBezTo>
                <a:lnTo>
                  <a:pt x="7675876" y="1921380"/>
                </a:lnTo>
                <a:cubicBezTo>
                  <a:pt x="7675368" y="1920033"/>
                  <a:pt x="7674918" y="1918687"/>
                  <a:pt x="7674530" y="1917280"/>
                </a:cubicBezTo>
                <a:cubicBezTo>
                  <a:pt x="7674260" y="1916353"/>
                  <a:pt x="7674051" y="1915395"/>
                  <a:pt x="7673812" y="1914438"/>
                </a:cubicBezTo>
                <a:cubicBezTo>
                  <a:pt x="7673752" y="1914168"/>
                  <a:pt x="7673662" y="1913899"/>
                  <a:pt x="7673602" y="1913600"/>
                </a:cubicBezTo>
                <a:cubicBezTo>
                  <a:pt x="7672794" y="1909949"/>
                  <a:pt x="7672315" y="1906209"/>
                  <a:pt x="7672315" y="1902319"/>
                </a:cubicBezTo>
                <a:cubicBezTo>
                  <a:pt x="7672315" y="1895795"/>
                  <a:pt x="7673572" y="1889601"/>
                  <a:pt x="7675756" y="1883826"/>
                </a:cubicBezTo>
                <a:lnTo>
                  <a:pt x="7555823" y="1814583"/>
                </a:lnTo>
                <a:cubicBezTo>
                  <a:pt x="7547654" y="1824218"/>
                  <a:pt x="7535445" y="1830352"/>
                  <a:pt x="7521830" y="1830352"/>
                </a:cubicBezTo>
                <a:cubicBezTo>
                  <a:pt x="7521740" y="1830352"/>
                  <a:pt x="7521680" y="1830352"/>
                  <a:pt x="7521590" y="1830352"/>
                </a:cubicBezTo>
                <a:cubicBezTo>
                  <a:pt x="7521500" y="1830352"/>
                  <a:pt x="7521441" y="1830352"/>
                  <a:pt x="7521351" y="1830352"/>
                </a:cubicBezTo>
                <a:cubicBezTo>
                  <a:pt x="7507736" y="1830352"/>
                  <a:pt x="7495557" y="1824218"/>
                  <a:pt x="7487358" y="1814583"/>
                </a:cubicBezTo>
                <a:close/>
                <a:moveTo>
                  <a:pt x="6672988" y="1814553"/>
                </a:moveTo>
                <a:lnTo>
                  <a:pt x="6553054" y="1883796"/>
                </a:lnTo>
                <a:cubicBezTo>
                  <a:pt x="6555239" y="1889571"/>
                  <a:pt x="6556495" y="1895765"/>
                  <a:pt x="6556495" y="1902289"/>
                </a:cubicBezTo>
                <a:cubicBezTo>
                  <a:pt x="6556495" y="1906179"/>
                  <a:pt x="6556017" y="1909919"/>
                  <a:pt x="6555209" y="1913570"/>
                </a:cubicBezTo>
                <a:cubicBezTo>
                  <a:pt x="6555149" y="1913869"/>
                  <a:pt x="6555059" y="1914138"/>
                  <a:pt x="6554999" y="1914408"/>
                </a:cubicBezTo>
                <a:cubicBezTo>
                  <a:pt x="6554760" y="1915395"/>
                  <a:pt x="6554521" y="1916353"/>
                  <a:pt x="6554251" y="1917280"/>
                </a:cubicBezTo>
                <a:cubicBezTo>
                  <a:pt x="6553862" y="1918657"/>
                  <a:pt x="6553414" y="1920033"/>
                  <a:pt x="6552905" y="1921380"/>
                </a:cubicBezTo>
                <a:lnTo>
                  <a:pt x="6559847" y="1925390"/>
                </a:lnTo>
                <a:lnTo>
                  <a:pt x="6571128" y="1931913"/>
                </a:lnTo>
                <a:cubicBezTo>
                  <a:pt x="6655483" y="1885053"/>
                  <a:pt x="6758929" y="1885053"/>
                  <a:pt x="6843283" y="1931913"/>
                </a:cubicBezTo>
                <a:lnTo>
                  <a:pt x="6861507" y="1921380"/>
                </a:lnTo>
                <a:cubicBezTo>
                  <a:pt x="6860997" y="1920033"/>
                  <a:pt x="6860549" y="1918687"/>
                  <a:pt x="6860160" y="1917280"/>
                </a:cubicBezTo>
                <a:cubicBezTo>
                  <a:pt x="6859891" y="1916353"/>
                  <a:pt x="6859681" y="1915395"/>
                  <a:pt x="6859441" y="1914438"/>
                </a:cubicBezTo>
                <a:cubicBezTo>
                  <a:pt x="6859382" y="1914168"/>
                  <a:pt x="6859292" y="1913899"/>
                  <a:pt x="6859232" y="1913600"/>
                </a:cubicBezTo>
                <a:cubicBezTo>
                  <a:pt x="6858424" y="1909949"/>
                  <a:pt x="6857945" y="1906209"/>
                  <a:pt x="6857945" y="1902319"/>
                </a:cubicBezTo>
                <a:cubicBezTo>
                  <a:pt x="6857945" y="1895795"/>
                  <a:pt x="6859202" y="1889601"/>
                  <a:pt x="6861387" y="1883826"/>
                </a:cubicBezTo>
                <a:lnTo>
                  <a:pt x="6741453" y="1814583"/>
                </a:lnTo>
                <a:cubicBezTo>
                  <a:pt x="6733284" y="1824218"/>
                  <a:pt x="6721075" y="1830352"/>
                  <a:pt x="6707460" y="1830352"/>
                </a:cubicBezTo>
                <a:cubicBezTo>
                  <a:pt x="6707370" y="1830352"/>
                  <a:pt x="6707310" y="1830352"/>
                  <a:pt x="6707221" y="1830352"/>
                </a:cubicBezTo>
                <a:cubicBezTo>
                  <a:pt x="6707131" y="1830352"/>
                  <a:pt x="6707071" y="1830352"/>
                  <a:pt x="6706981" y="1830352"/>
                </a:cubicBezTo>
                <a:cubicBezTo>
                  <a:pt x="6693366" y="1830352"/>
                  <a:pt x="6681187" y="1824218"/>
                  <a:pt x="6672988" y="1814583"/>
                </a:cubicBezTo>
                <a:close/>
                <a:moveTo>
                  <a:pt x="5858649" y="1814553"/>
                </a:moveTo>
                <a:lnTo>
                  <a:pt x="5738716" y="1883796"/>
                </a:lnTo>
                <a:cubicBezTo>
                  <a:pt x="5740899" y="1889571"/>
                  <a:pt x="5742157" y="1895765"/>
                  <a:pt x="5742157" y="1902289"/>
                </a:cubicBezTo>
                <a:cubicBezTo>
                  <a:pt x="5742157" y="1906179"/>
                  <a:pt x="5741677" y="1909919"/>
                  <a:pt x="5740869" y="1913570"/>
                </a:cubicBezTo>
                <a:cubicBezTo>
                  <a:pt x="5740809" y="1913869"/>
                  <a:pt x="5740720" y="1914138"/>
                  <a:pt x="5740660" y="1914408"/>
                </a:cubicBezTo>
                <a:cubicBezTo>
                  <a:pt x="5740420" y="1915395"/>
                  <a:pt x="5740181" y="1916353"/>
                  <a:pt x="5739912" y="1917280"/>
                </a:cubicBezTo>
                <a:cubicBezTo>
                  <a:pt x="5739523" y="1918657"/>
                  <a:pt x="5739074" y="1920033"/>
                  <a:pt x="5738565" y="1921380"/>
                </a:cubicBezTo>
                <a:lnTo>
                  <a:pt x="5745507" y="1925390"/>
                </a:lnTo>
                <a:lnTo>
                  <a:pt x="5756789" y="1931913"/>
                </a:lnTo>
                <a:cubicBezTo>
                  <a:pt x="5841143" y="1885053"/>
                  <a:pt x="5944588" y="1885053"/>
                  <a:pt x="6028944" y="1931913"/>
                </a:cubicBezTo>
                <a:lnTo>
                  <a:pt x="6047167" y="1921380"/>
                </a:lnTo>
                <a:cubicBezTo>
                  <a:pt x="6046658" y="1920033"/>
                  <a:pt x="6046209" y="1918687"/>
                  <a:pt x="6045821" y="1917280"/>
                </a:cubicBezTo>
                <a:cubicBezTo>
                  <a:pt x="6045521" y="1916353"/>
                  <a:pt x="6045312" y="1915395"/>
                  <a:pt x="6045072" y="1914438"/>
                </a:cubicBezTo>
                <a:cubicBezTo>
                  <a:pt x="6045012" y="1914168"/>
                  <a:pt x="6044922" y="1913869"/>
                  <a:pt x="6044863" y="1913600"/>
                </a:cubicBezTo>
                <a:cubicBezTo>
                  <a:pt x="6044054" y="1909949"/>
                  <a:pt x="6043576" y="1906209"/>
                  <a:pt x="6043576" y="1902319"/>
                </a:cubicBezTo>
                <a:cubicBezTo>
                  <a:pt x="6043576" y="1895795"/>
                  <a:pt x="6044832" y="1889601"/>
                  <a:pt x="6047017" y="1883826"/>
                </a:cubicBezTo>
                <a:lnTo>
                  <a:pt x="5927084" y="1814583"/>
                </a:lnTo>
                <a:cubicBezTo>
                  <a:pt x="5918915" y="1824218"/>
                  <a:pt x="5906705" y="1830352"/>
                  <a:pt x="5893090" y="1830352"/>
                </a:cubicBezTo>
                <a:cubicBezTo>
                  <a:pt x="5893000" y="1830352"/>
                  <a:pt x="5892940" y="1830352"/>
                  <a:pt x="5892851" y="1830352"/>
                </a:cubicBezTo>
                <a:cubicBezTo>
                  <a:pt x="5892762" y="1830352"/>
                  <a:pt x="5892701" y="1830352"/>
                  <a:pt x="5892612" y="1830352"/>
                </a:cubicBezTo>
                <a:cubicBezTo>
                  <a:pt x="5878996" y="1830352"/>
                  <a:pt x="5866817" y="1824218"/>
                  <a:pt x="5858618" y="1814583"/>
                </a:cubicBezTo>
                <a:close/>
                <a:moveTo>
                  <a:pt x="5044279" y="1814553"/>
                </a:moveTo>
                <a:lnTo>
                  <a:pt x="4924345" y="1883796"/>
                </a:lnTo>
                <a:cubicBezTo>
                  <a:pt x="4926530" y="1889571"/>
                  <a:pt x="4927786" y="1895765"/>
                  <a:pt x="4927786" y="1902289"/>
                </a:cubicBezTo>
                <a:cubicBezTo>
                  <a:pt x="4927786" y="1906179"/>
                  <a:pt x="4927308" y="1909919"/>
                  <a:pt x="4926501" y="1913570"/>
                </a:cubicBezTo>
                <a:cubicBezTo>
                  <a:pt x="4926440" y="1913869"/>
                  <a:pt x="4926351" y="1914138"/>
                  <a:pt x="4926290" y="1914408"/>
                </a:cubicBezTo>
                <a:cubicBezTo>
                  <a:pt x="4926051" y="1915395"/>
                  <a:pt x="4925811" y="1916353"/>
                  <a:pt x="4925542" y="1917280"/>
                </a:cubicBezTo>
                <a:cubicBezTo>
                  <a:pt x="4925153" y="1918657"/>
                  <a:pt x="4924704" y="1920033"/>
                  <a:pt x="4924195" y="1921380"/>
                </a:cubicBezTo>
                <a:lnTo>
                  <a:pt x="4931138" y="1925390"/>
                </a:lnTo>
                <a:lnTo>
                  <a:pt x="4942420" y="1931913"/>
                </a:lnTo>
                <a:cubicBezTo>
                  <a:pt x="5026773" y="1885053"/>
                  <a:pt x="5130219" y="1885053"/>
                  <a:pt x="5214573" y="1931913"/>
                </a:cubicBezTo>
                <a:lnTo>
                  <a:pt x="5232797" y="1921380"/>
                </a:lnTo>
                <a:cubicBezTo>
                  <a:pt x="5232289" y="1920033"/>
                  <a:pt x="5231839" y="1918687"/>
                  <a:pt x="5231450" y="1917280"/>
                </a:cubicBezTo>
                <a:cubicBezTo>
                  <a:pt x="5231151" y="1916353"/>
                  <a:pt x="5230942" y="1915395"/>
                  <a:pt x="5230702" y="1914438"/>
                </a:cubicBezTo>
                <a:cubicBezTo>
                  <a:pt x="5230643" y="1914168"/>
                  <a:pt x="5230553" y="1913869"/>
                  <a:pt x="5230493" y="1913600"/>
                </a:cubicBezTo>
                <a:cubicBezTo>
                  <a:pt x="5229685" y="1909949"/>
                  <a:pt x="5229207" y="1906209"/>
                  <a:pt x="5229207" y="1902319"/>
                </a:cubicBezTo>
                <a:cubicBezTo>
                  <a:pt x="5229207" y="1895795"/>
                  <a:pt x="5230463" y="1889601"/>
                  <a:pt x="5232648" y="1883826"/>
                </a:cubicBezTo>
                <a:lnTo>
                  <a:pt x="5112715" y="1814583"/>
                </a:lnTo>
                <a:cubicBezTo>
                  <a:pt x="5104545" y="1824218"/>
                  <a:pt x="5092336" y="1830352"/>
                  <a:pt x="5078721" y="1830352"/>
                </a:cubicBezTo>
                <a:cubicBezTo>
                  <a:pt x="5078632" y="1830352"/>
                  <a:pt x="5078571" y="1830352"/>
                  <a:pt x="5078481" y="1830352"/>
                </a:cubicBezTo>
                <a:cubicBezTo>
                  <a:pt x="5078393" y="1830352"/>
                  <a:pt x="5078332" y="1830352"/>
                  <a:pt x="5078243" y="1830352"/>
                </a:cubicBezTo>
                <a:cubicBezTo>
                  <a:pt x="5064626" y="1830352"/>
                  <a:pt x="5052448" y="1824218"/>
                  <a:pt x="5044249" y="1814583"/>
                </a:cubicBezTo>
                <a:close/>
                <a:moveTo>
                  <a:pt x="4229939" y="1814553"/>
                </a:moveTo>
                <a:lnTo>
                  <a:pt x="4110005" y="1883796"/>
                </a:lnTo>
                <a:cubicBezTo>
                  <a:pt x="4112190" y="1889571"/>
                  <a:pt x="4113446" y="1895765"/>
                  <a:pt x="4113446" y="1902289"/>
                </a:cubicBezTo>
                <a:cubicBezTo>
                  <a:pt x="4113446" y="1906179"/>
                  <a:pt x="4112968" y="1909919"/>
                  <a:pt x="4112160" y="1913570"/>
                </a:cubicBezTo>
                <a:cubicBezTo>
                  <a:pt x="4112100" y="1913869"/>
                  <a:pt x="4112010" y="1914138"/>
                  <a:pt x="4111950" y="1914408"/>
                </a:cubicBezTo>
                <a:cubicBezTo>
                  <a:pt x="4111711" y="1915395"/>
                  <a:pt x="4111472" y="1916353"/>
                  <a:pt x="4111202" y="1917280"/>
                </a:cubicBezTo>
                <a:cubicBezTo>
                  <a:pt x="4110813" y="1918657"/>
                  <a:pt x="4110364" y="1920033"/>
                  <a:pt x="4109856" y="1921380"/>
                </a:cubicBezTo>
                <a:lnTo>
                  <a:pt x="4116798" y="1925390"/>
                </a:lnTo>
                <a:lnTo>
                  <a:pt x="4128079" y="1931913"/>
                </a:lnTo>
                <a:cubicBezTo>
                  <a:pt x="4212434" y="1885053"/>
                  <a:pt x="4315880" y="1885053"/>
                  <a:pt x="4400234" y="1931913"/>
                </a:cubicBezTo>
                <a:lnTo>
                  <a:pt x="4418457" y="1921380"/>
                </a:lnTo>
                <a:cubicBezTo>
                  <a:pt x="4417948" y="1920033"/>
                  <a:pt x="4417500" y="1918687"/>
                  <a:pt x="4417111" y="1917280"/>
                </a:cubicBezTo>
                <a:cubicBezTo>
                  <a:pt x="4416812" y="1916353"/>
                  <a:pt x="4416603" y="1915395"/>
                  <a:pt x="4416362" y="1914438"/>
                </a:cubicBezTo>
                <a:cubicBezTo>
                  <a:pt x="4416303" y="1914168"/>
                  <a:pt x="4416214" y="1913869"/>
                  <a:pt x="4416153" y="1913600"/>
                </a:cubicBezTo>
                <a:cubicBezTo>
                  <a:pt x="4415345" y="1909949"/>
                  <a:pt x="4414866" y="1906209"/>
                  <a:pt x="4414866" y="1902319"/>
                </a:cubicBezTo>
                <a:cubicBezTo>
                  <a:pt x="4414866" y="1895795"/>
                  <a:pt x="4416123" y="1889601"/>
                  <a:pt x="4418309" y="1883826"/>
                </a:cubicBezTo>
                <a:lnTo>
                  <a:pt x="4298374" y="1814583"/>
                </a:lnTo>
                <a:cubicBezTo>
                  <a:pt x="4290205" y="1824218"/>
                  <a:pt x="4277996" y="1830352"/>
                  <a:pt x="4264381" y="1830352"/>
                </a:cubicBezTo>
                <a:cubicBezTo>
                  <a:pt x="4264291" y="1830352"/>
                  <a:pt x="4264231" y="1830352"/>
                  <a:pt x="4264142" y="1830352"/>
                </a:cubicBezTo>
                <a:cubicBezTo>
                  <a:pt x="4264052" y="1830352"/>
                  <a:pt x="4263992" y="1830352"/>
                  <a:pt x="4263902" y="1830352"/>
                </a:cubicBezTo>
                <a:cubicBezTo>
                  <a:pt x="4250287" y="1830352"/>
                  <a:pt x="4238108" y="1824218"/>
                  <a:pt x="4229909" y="1814583"/>
                </a:cubicBezTo>
                <a:close/>
                <a:moveTo>
                  <a:pt x="3415569" y="1814553"/>
                </a:moveTo>
                <a:lnTo>
                  <a:pt x="3295636" y="1883796"/>
                </a:lnTo>
                <a:cubicBezTo>
                  <a:pt x="3297820" y="1889571"/>
                  <a:pt x="3299077" y="1895765"/>
                  <a:pt x="3299077" y="1902289"/>
                </a:cubicBezTo>
                <a:cubicBezTo>
                  <a:pt x="3299077" y="1906179"/>
                  <a:pt x="3298598" y="1909919"/>
                  <a:pt x="3297790" y="1913570"/>
                </a:cubicBezTo>
                <a:cubicBezTo>
                  <a:pt x="3297730" y="1913869"/>
                  <a:pt x="3297640" y="1914138"/>
                  <a:pt x="3297581" y="1914408"/>
                </a:cubicBezTo>
                <a:cubicBezTo>
                  <a:pt x="3297341" y="1915395"/>
                  <a:pt x="3297102" y="1916353"/>
                  <a:pt x="3296833" y="1917280"/>
                </a:cubicBezTo>
                <a:cubicBezTo>
                  <a:pt x="3296443" y="1918657"/>
                  <a:pt x="3295995" y="1920033"/>
                  <a:pt x="3295486" y="1921380"/>
                </a:cubicBezTo>
                <a:lnTo>
                  <a:pt x="3302428" y="1925390"/>
                </a:lnTo>
                <a:lnTo>
                  <a:pt x="3313709" y="1931913"/>
                </a:lnTo>
                <a:cubicBezTo>
                  <a:pt x="3398064" y="1885053"/>
                  <a:pt x="3501509" y="1885053"/>
                  <a:pt x="3585864" y="1931913"/>
                </a:cubicBezTo>
                <a:lnTo>
                  <a:pt x="3604087" y="1921380"/>
                </a:lnTo>
                <a:cubicBezTo>
                  <a:pt x="3603579" y="1920033"/>
                  <a:pt x="3603130" y="1918687"/>
                  <a:pt x="3602741" y="1917280"/>
                </a:cubicBezTo>
                <a:cubicBezTo>
                  <a:pt x="3602441" y="1916353"/>
                  <a:pt x="3602232" y="1915395"/>
                  <a:pt x="3601993" y="1914438"/>
                </a:cubicBezTo>
                <a:cubicBezTo>
                  <a:pt x="3601933" y="1914168"/>
                  <a:pt x="3601843" y="1913869"/>
                  <a:pt x="3601783" y="1913600"/>
                </a:cubicBezTo>
                <a:cubicBezTo>
                  <a:pt x="3600975" y="1909949"/>
                  <a:pt x="3600497" y="1906209"/>
                  <a:pt x="3600497" y="1902319"/>
                </a:cubicBezTo>
                <a:cubicBezTo>
                  <a:pt x="3600497" y="1895795"/>
                  <a:pt x="3601753" y="1889601"/>
                  <a:pt x="3603938" y="1883826"/>
                </a:cubicBezTo>
                <a:lnTo>
                  <a:pt x="3484004" y="1814583"/>
                </a:lnTo>
                <a:cubicBezTo>
                  <a:pt x="3475835" y="1824218"/>
                  <a:pt x="3463626" y="1830352"/>
                  <a:pt x="3450011" y="1830352"/>
                </a:cubicBezTo>
                <a:cubicBezTo>
                  <a:pt x="3449921" y="1830352"/>
                  <a:pt x="3449861" y="1830352"/>
                  <a:pt x="3449772" y="1830352"/>
                </a:cubicBezTo>
                <a:cubicBezTo>
                  <a:pt x="3449682" y="1830352"/>
                  <a:pt x="3449622" y="1830352"/>
                  <a:pt x="3449532" y="1830352"/>
                </a:cubicBezTo>
                <a:cubicBezTo>
                  <a:pt x="3435917" y="1830352"/>
                  <a:pt x="3423738" y="1824218"/>
                  <a:pt x="3415539" y="1814583"/>
                </a:cubicBezTo>
                <a:close/>
                <a:moveTo>
                  <a:pt x="2193970" y="1814553"/>
                </a:moveTo>
                <a:lnTo>
                  <a:pt x="2074036" y="1883796"/>
                </a:lnTo>
                <a:cubicBezTo>
                  <a:pt x="2076220" y="1889571"/>
                  <a:pt x="2077477" y="1895765"/>
                  <a:pt x="2077477" y="1902289"/>
                </a:cubicBezTo>
                <a:cubicBezTo>
                  <a:pt x="2077477" y="1906179"/>
                  <a:pt x="2076998" y="1909919"/>
                  <a:pt x="2076191" y="1913570"/>
                </a:cubicBezTo>
                <a:cubicBezTo>
                  <a:pt x="2076131" y="1913869"/>
                  <a:pt x="2076041" y="1914138"/>
                  <a:pt x="2075981" y="1914408"/>
                </a:cubicBezTo>
                <a:cubicBezTo>
                  <a:pt x="2075742" y="1915395"/>
                  <a:pt x="2075502" y="1916353"/>
                  <a:pt x="2075233" y="1917280"/>
                </a:cubicBezTo>
                <a:cubicBezTo>
                  <a:pt x="2074844" y="1918657"/>
                  <a:pt x="2074395" y="1920033"/>
                  <a:pt x="2073886" y="1921380"/>
                </a:cubicBezTo>
                <a:lnTo>
                  <a:pt x="2080829" y="1925390"/>
                </a:lnTo>
                <a:lnTo>
                  <a:pt x="2092110" y="1931913"/>
                </a:lnTo>
                <a:cubicBezTo>
                  <a:pt x="2176464" y="1885053"/>
                  <a:pt x="2279910" y="1885053"/>
                  <a:pt x="2364265" y="1931913"/>
                </a:cubicBezTo>
                <a:lnTo>
                  <a:pt x="2382488" y="1921380"/>
                </a:lnTo>
                <a:cubicBezTo>
                  <a:pt x="2381979" y="1920033"/>
                  <a:pt x="2381530" y="1918687"/>
                  <a:pt x="2381141" y="1917280"/>
                </a:cubicBezTo>
                <a:cubicBezTo>
                  <a:pt x="2380872" y="1916353"/>
                  <a:pt x="2380663" y="1915395"/>
                  <a:pt x="2380423" y="1914438"/>
                </a:cubicBezTo>
                <a:cubicBezTo>
                  <a:pt x="2380363" y="1914168"/>
                  <a:pt x="2380274" y="1913899"/>
                  <a:pt x="2380214" y="1913600"/>
                </a:cubicBezTo>
                <a:cubicBezTo>
                  <a:pt x="2379406" y="1909949"/>
                  <a:pt x="2378927" y="1906209"/>
                  <a:pt x="2378927" y="1902319"/>
                </a:cubicBezTo>
                <a:cubicBezTo>
                  <a:pt x="2378927" y="1895795"/>
                  <a:pt x="2380184" y="1889601"/>
                  <a:pt x="2382368" y="1883826"/>
                </a:cubicBezTo>
                <a:lnTo>
                  <a:pt x="2262435" y="1814583"/>
                </a:lnTo>
                <a:cubicBezTo>
                  <a:pt x="2254266" y="1824218"/>
                  <a:pt x="2242057" y="1830352"/>
                  <a:pt x="2228442" y="1830352"/>
                </a:cubicBezTo>
                <a:cubicBezTo>
                  <a:pt x="2228352" y="1830352"/>
                  <a:pt x="2228292" y="1830352"/>
                  <a:pt x="2228202" y="1830352"/>
                </a:cubicBezTo>
                <a:cubicBezTo>
                  <a:pt x="2228112" y="1830352"/>
                  <a:pt x="2228053" y="1830352"/>
                  <a:pt x="2227963" y="1830352"/>
                </a:cubicBezTo>
                <a:cubicBezTo>
                  <a:pt x="2214348" y="1830352"/>
                  <a:pt x="2202169" y="1824218"/>
                  <a:pt x="2193970" y="1814583"/>
                </a:cubicBezTo>
                <a:close/>
                <a:moveTo>
                  <a:pt x="1379600" y="1814553"/>
                </a:moveTo>
                <a:lnTo>
                  <a:pt x="1259666" y="1883796"/>
                </a:lnTo>
                <a:cubicBezTo>
                  <a:pt x="1261851" y="1889571"/>
                  <a:pt x="1263108" y="1895765"/>
                  <a:pt x="1263108" y="1902289"/>
                </a:cubicBezTo>
                <a:cubicBezTo>
                  <a:pt x="1263108" y="1906179"/>
                  <a:pt x="1262629" y="1909919"/>
                  <a:pt x="1261821" y="1913570"/>
                </a:cubicBezTo>
                <a:cubicBezTo>
                  <a:pt x="1261761" y="1913869"/>
                  <a:pt x="1261671" y="1914138"/>
                  <a:pt x="1261611" y="1914408"/>
                </a:cubicBezTo>
                <a:cubicBezTo>
                  <a:pt x="1261372" y="1915395"/>
                  <a:pt x="1261133" y="1916353"/>
                  <a:pt x="1260863" y="1917280"/>
                </a:cubicBezTo>
                <a:cubicBezTo>
                  <a:pt x="1260474" y="1918657"/>
                  <a:pt x="1260025" y="1920033"/>
                  <a:pt x="1259517" y="1921380"/>
                </a:cubicBezTo>
                <a:lnTo>
                  <a:pt x="1266459" y="1925390"/>
                </a:lnTo>
                <a:lnTo>
                  <a:pt x="1277740" y="1931913"/>
                </a:lnTo>
                <a:cubicBezTo>
                  <a:pt x="1362095" y="1885053"/>
                  <a:pt x="1465540" y="1885053"/>
                  <a:pt x="1549895" y="1931913"/>
                </a:cubicBezTo>
                <a:lnTo>
                  <a:pt x="1568118" y="1921380"/>
                </a:lnTo>
                <a:cubicBezTo>
                  <a:pt x="1567610" y="1920033"/>
                  <a:pt x="1567161" y="1918687"/>
                  <a:pt x="1566772" y="1917280"/>
                </a:cubicBezTo>
                <a:cubicBezTo>
                  <a:pt x="1566502" y="1916353"/>
                  <a:pt x="1566293" y="1915395"/>
                  <a:pt x="1566053" y="1914438"/>
                </a:cubicBezTo>
                <a:cubicBezTo>
                  <a:pt x="1565994" y="1914168"/>
                  <a:pt x="1565904" y="1913899"/>
                  <a:pt x="1565844" y="1913600"/>
                </a:cubicBezTo>
                <a:cubicBezTo>
                  <a:pt x="1565036" y="1909949"/>
                  <a:pt x="1564557" y="1906209"/>
                  <a:pt x="1564557" y="1902319"/>
                </a:cubicBezTo>
                <a:cubicBezTo>
                  <a:pt x="1564557" y="1895795"/>
                  <a:pt x="1565814" y="1889601"/>
                  <a:pt x="1567999" y="1883826"/>
                </a:cubicBezTo>
                <a:lnTo>
                  <a:pt x="1448065" y="1814583"/>
                </a:lnTo>
                <a:cubicBezTo>
                  <a:pt x="1439896" y="1824218"/>
                  <a:pt x="1427687" y="1830352"/>
                  <a:pt x="1414072" y="1830352"/>
                </a:cubicBezTo>
                <a:cubicBezTo>
                  <a:pt x="1413982" y="1830352"/>
                  <a:pt x="1413922" y="1830352"/>
                  <a:pt x="1413832" y="1830352"/>
                </a:cubicBezTo>
                <a:cubicBezTo>
                  <a:pt x="1413743" y="1830352"/>
                  <a:pt x="1413683" y="1830352"/>
                  <a:pt x="1413593" y="1830352"/>
                </a:cubicBezTo>
                <a:cubicBezTo>
                  <a:pt x="1399978" y="1830352"/>
                  <a:pt x="1387799" y="1824218"/>
                  <a:pt x="1379600" y="1814583"/>
                </a:cubicBezTo>
                <a:close/>
                <a:moveTo>
                  <a:pt x="565260" y="1814553"/>
                </a:moveTo>
                <a:lnTo>
                  <a:pt x="445326" y="1883796"/>
                </a:lnTo>
                <a:cubicBezTo>
                  <a:pt x="447511" y="1889571"/>
                  <a:pt x="448768" y="1895765"/>
                  <a:pt x="448768" y="1902289"/>
                </a:cubicBezTo>
                <a:cubicBezTo>
                  <a:pt x="448768" y="1906179"/>
                  <a:pt x="448289" y="1909919"/>
                  <a:pt x="447481" y="1913570"/>
                </a:cubicBezTo>
                <a:cubicBezTo>
                  <a:pt x="447421" y="1913869"/>
                  <a:pt x="447331" y="1914138"/>
                  <a:pt x="447271" y="1914408"/>
                </a:cubicBezTo>
                <a:cubicBezTo>
                  <a:pt x="447032" y="1915395"/>
                  <a:pt x="446793" y="1916353"/>
                  <a:pt x="446523" y="1917280"/>
                </a:cubicBezTo>
                <a:lnTo>
                  <a:pt x="446553" y="1917251"/>
                </a:lnTo>
                <a:cubicBezTo>
                  <a:pt x="446164" y="1918627"/>
                  <a:pt x="445715" y="1920003"/>
                  <a:pt x="445207" y="1921350"/>
                </a:cubicBezTo>
                <a:lnTo>
                  <a:pt x="452149" y="1925360"/>
                </a:lnTo>
                <a:lnTo>
                  <a:pt x="463430" y="1931883"/>
                </a:lnTo>
                <a:cubicBezTo>
                  <a:pt x="547785" y="1885023"/>
                  <a:pt x="651230" y="1885023"/>
                  <a:pt x="735585" y="1931883"/>
                </a:cubicBezTo>
                <a:lnTo>
                  <a:pt x="753808" y="1921350"/>
                </a:lnTo>
                <a:cubicBezTo>
                  <a:pt x="753300" y="1920003"/>
                  <a:pt x="752851" y="1918657"/>
                  <a:pt x="752462" y="1917251"/>
                </a:cubicBezTo>
                <a:cubicBezTo>
                  <a:pt x="752163" y="1916323"/>
                  <a:pt x="751953" y="1915365"/>
                  <a:pt x="751714" y="1914408"/>
                </a:cubicBezTo>
                <a:cubicBezTo>
                  <a:pt x="751654" y="1914138"/>
                  <a:pt x="751564" y="1913839"/>
                  <a:pt x="751504" y="1913570"/>
                </a:cubicBezTo>
                <a:cubicBezTo>
                  <a:pt x="750696" y="1909919"/>
                  <a:pt x="750218" y="1906179"/>
                  <a:pt x="750218" y="1902289"/>
                </a:cubicBezTo>
                <a:cubicBezTo>
                  <a:pt x="750218" y="1895765"/>
                  <a:pt x="751474" y="1889571"/>
                  <a:pt x="753659" y="1883796"/>
                </a:cubicBezTo>
                <a:lnTo>
                  <a:pt x="633725" y="1814553"/>
                </a:lnTo>
                <a:cubicBezTo>
                  <a:pt x="625556" y="1824188"/>
                  <a:pt x="613347" y="1830322"/>
                  <a:pt x="599732" y="1830322"/>
                </a:cubicBezTo>
                <a:cubicBezTo>
                  <a:pt x="599642" y="1830322"/>
                  <a:pt x="599582" y="1830322"/>
                  <a:pt x="599493" y="1830322"/>
                </a:cubicBezTo>
                <a:cubicBezTo>
                  <a:pt x="599403" y="1830322"/>
                  <a:pt x="599343" y="1830322"/>
                  <a:pt x="599253" y="1830322"/>
                </a:cubicBezTo>
                <a:cubicBezTo>
                  <a:pt x="585638" y="1830322"/>
                  <a:pt x="573459" y="1824188"/>
                  <a:pt x="565260" y="1814553"/>
                </a:cubicBezTo>
                <a:close/>
                <a:moveTo>
                  <a:pt x="11797008" y="1623700"/>
                </a:moveTo>
                <a:lnTo>
                  <a:pt x="11797038" y="1623700"/>
                </a:lnTo>
                <a:lnTo>
                  <a:pt x="11797023" y="1623704"/>
                </a:lnTo>
                <a:close/>
                <a:moveTo>
                  <a:pt x="11389809" y="1623700"/>
                </a:moveTo>
                <a:lnTo>
                  <a:pt x="11389839" y="1623700"/>
                </a:lnTo>
                <a:lnTo>
                  <a:pt x="11389824" y="1623704"/>
                </a:lnTo>
                <a:close/>
                <a:moveTo>
                  <a:pt x="11924752" y="1603831"/>
                </a:moveTo>
                <a:lnTo>
                  <a:pt x="11839021" y="1653325"/>
                </a:lnTo>
                <a:cubicBezTo>
                  <a:pt x="11840697" y="1657993"/>
                  <a:pt x="11841655" y="1663050"/>
                  <a:pt x="11841655" y="1668316"/>
                </a:cubicBezTo>
                <a:cubicBezTo>
                  <a:pt x="11841655" y="1690220"/>
                  <a:pt x="11825855" y="1708414"/>
                  <a:pt x="11805028" y="1712184"/>
                </a:cubicBezTo>
                <a:lnTo>
                  <a:pt x="11805028" y="1811171"/>
                </a:lnTo>
                <a:cubicBezTo>
                  <a:pt x="11875528" y="1765269"/>
                  <a:pt x="11920234" y="1687856"/>
                  <a:pt x="11924752" y="1603831"/>
                </a:cubicBezTo>
                <a:close/>
                <a:moveTo>
                  <a:pt x="11669295" y="1603831"/>
                </a:moveTo>
                <a:cubicBezTo>
                  <a:pt x="11673813" y="1687826"/>
                  <a:pt x="11718519" y="1765239"/>
                  <a:pt x="11789019" y="1811171"/>
                </a:cubicBezTo>
                <a:lnTo>
                  <a:pt x="11789019" y="1712184"/>
                </a:lnTo>
                <a:cubicBezTo>
                  <a:pt x="11768192" y="1708414"/>
                  <a:pt x="11752392" y="1690220"/>
                  <a:pt x="11752392" y="1668316"/>
                </a:cubicBezTo>
                <a:cubicBezTo>
                  <a:pt x="11752392" y="1663050"/>
                  <a:pt x="11753350" y="1658023"/>
                  <a:pt x="11755025" y="1653325"/>
                </a:cubicBezTo>
                <a:close/>
                <a:moveTo>
                  <a:pt x="11517552" y="1603831"/>
                </a:moveTo>
                <a:lnTo>
                  <a:pt x="11431821" y="1653325"/>
                </a:lnTo>
                <a:cubicBezTo>
                  <a:pt x="11433497" y="1657993"/>
                  <a:pt x="11434455" y="1663050"/>
                  <a:pt x="11434455" y="1668316"/>
                </a:cubicBezTo>
                <a:cubicBezTo>
                  <a:pt x="11434455" y="1690220"/>
                  <a:pt x="11418655" y="1708414"/>
                  <a:pt x="11397828" y="1712184"/>
                </a:cubicBezTo>
                <a:lnTo>
                  <a:pt x="11397828" y="1811171"/>
                </a:lnTo>
                <a:cubicBezTo>
                  <a:pt x="11468328" y="1765269"/>
                  <a:pt x="11513034" y="1687856"/>
                  <a:pt x="11517552" y="1603831"/>
                </a:cubicBezTo>
                <a:close/>
                <a:moveTo>
                  <a:pt x="11262125" y="1603831"/>
                </a:moveTo>
                <a:cubicBezTo>
                  <a:pt x="11266643" y="1687826"/>
                  <a:pt x="11311349" y="1765239"/>
                  <a:pt x="11381849" y="1811171"/>
                </a:cubicBezTo>
                <a:lnTo>
                  <a:pt x="11381849" y="1712184"/>
                </a:lnTo>
                <a:cubicBezTo>
                  <a:pt x="11361022" y="1708414"/>
                  <a:pt x="11345222" y="1690220"/>
                  <a:pt x="11345222" y="1668316"/>
                </a:cubicBezTo>
                <a:cubicBezTo>
                  <a:pt x="11345222" y="1663050"/>
                  <a:pt x="11346180" y="1658023"/>
                  <a:pt x="11347856" y="1653325"/>
                </a:cubicBezTo>
                <a:close/>
                <a:moveTo>
                  <a:pt x="11110382" y="1603831"/>
                </a:moveTo>
                <a:lnTo>
                  <a:pt x="11024652" y="1653325"/>
                </a:lnTo>
                <a:cubicBezTo>
                  <a:pt x="11026327" y="1657993"/>
                  <a:pt x="11027285" y="1663050"/>
                  <a:pt x="11027285" y="1668316"/>
                </a:cubicBezTo>
                <a:cubicBezTo>
                  <a:pt x="11027285" y="1690220"/>
                  <a:pt x="11011485" y="1708414"/>
                  <a:pt x="10990658" y="1712184"/>
                </a:cubicBezTo>
                <a:lnTo>
                  <a:pt x="10990658" y="1811171"/>
                </a:lnTo>
                <a:cubicBezTo>
                  <a:pt x="11061158" y="1765269"/>
                  <a:pt x="11105864" y="1687856"/>
                  <a:pt x="11110382" y="1603831"/>
                </a:cubicBezTo>
                <a:close/>
                <a:moveTo>
                  <a:pt x="10854955" y="1603831"/>
                </a:moveTo>
                <a:cubicBezTo>
                  <a:pt x="10859473" y="1687826"/>
                  <a:pt x="10904179" y="1765239"/>
                  <a:pt x="10974679" y="1811171"/>
                </a:cubicBezTo>
                <a:lnTo>
                  <a:pt x="10974679" y="1712184"/>
                </a:lnTo>
                <a:cubicBezTo>
                  <a:pt x="10953852" y="1708414"/>
                  <a:pt x="10938052" y="1690220"/>
                  <a:pt x="10938052" y="1668316"/>
                </a:cubicBezTo>
                <a:cubicBezTo>
                  <a:pt x="10938052" y="1663050"/>
                  <a:pt x="10939010" y="1658023"/>
                  <a:pt x="10940686" y="1653325"/>
                </a:cubicBezTo>
                <a:close/>
                <a:moveTo>
                  <a:pt x="10703182" y="1603831"/>
                </a:moveTo>
                <a:lnTo>
                  <a:pt x="10617452" y="1653325"/>
                </a:lnTo>
                <a:cubicBezTo>
                  <a:pt x="10619127" y="1657993"/>
                  <a:pt x="10620085" y="1663050"/>
                  <a:pt x="10620085" y="1668316"/>
                </a:cubicBezTo>
                <a:cubicBezTo>
                  <a:pt x="10620085" y="1690220"/>
                  <a:pt x="10604286" y="1708414"/>
                  <a:pt x="10583458" y="1712184"/>
                </a:cubicBezTo>
                <a:lnTo>
                  <a:pt x="10583458" y="1811171"/>
                </a:lnTo>
                <a:cubicBezTo>
                  <a:pt x="10653958" y="1765269"/>
                  <a:pt x="10698664" y="1687856"/>
                  <a:pt x="10703182" y="1603831"/>
                </a:cubicBezTo>
                <a:close/>
                <a:moveTo>
                  <a:pt x="10447755" y="1603831"/>
                </a:moveTo>
                <a:cubicBezTo>
                  <a:pt x="10452274" y="1687826"/>
                  <a:pt x="10496979" y="1765239"/>
                  <a:pt x="10567479" y="1811171"/>
                </a:cubicBezTo>
                <a:lnTo>
                  <a:pt x="10567479" y="1712184"/>
                </a:lnTo>
                <a:cubicBezTo>
                  <a:pt x="10546653" y="1708414"/>
                  <a:pt x="10530853" y="1690220"/>
                  <a:pt x="10530853" y="1668316"/>
                </a:cubicBezTo>
                <a:cubicBezTo>
                  <a:pt x="10530853" y="1663050"/>
                  <a:pt x="10531810" y="1658023"/>
                  <a:pt x="10533486" y="1653325"/>
                </a:cubicBezTo>
                <a:close/>
                <a:moveTo>
                  <a:pt x="10296013" y="1603831"/>
                </a:moveTo>
                <a:lnTo>
                  <a:pt x="10210282" y="1653325"/>
                </a:lnTo>
                <a:cubicBezTo>
                  <a:pt x="10211957" y="1657993"/>
                  <a:pt x="10212915" y="1663050"/>
                  <a:pt x="10212915" y="1668316"/>
                </a:cubicBezTo>
                <a:cubicBezTo>
                  <a:pt x="10212915" y="1690220"/>
                  <a:pt x="10197115" y="1708414"/>
                  <a:pt x="10176289" y="1712184"/>
                </a:cubicBezTo>
                <a:lnTo>
                  <a:pt x="10176289" y="1811171"/>
                </a:lnTo>
                <a:cubicBezTo>
                  <a:pt x="10246788" y="1765269"/>
                  <a:pt x="10291494" y="1687856"/>
                  <a:pt x="10296013" y="1603831"/>
                </a:cubicBezTo>
                <a:close/>
                <a:moveTo>
                  <a:pt x="10040585" y="1603831"/>
                </a:moveTo>
                <a:cubicBezTo>
                  <a:pt x="10045104" y="1687826"/>
                  <a:pt x="10089809" y="1765239"/>
                  <a:pt x="10160309" y="1811171"/>
                </a:cubicBezTo>
                <a:lnTo>
                  <a:pt x="10160309" y="1712184"/>
                </a:lnTo>
                <a:cubicBezTo>
                  <a:pt x="10139483" y="1708414"/>
                  <a:pt x="10123683" y="1690220"/>
                  <a:pt x="10123683" y="1668316"/>
                </a:cubicBezTo>
                <a:cubicBezTo>
                  <a:pt x="10123683" y="1663050"/>
                  <a:pt x="10124641" y="1658023"/>
                  <a:pt x="10126317" y="1653325"/>
                </a:cubicBezTo>
                <a:close/>
                <a:moveTo>
                  <a:pt x="9888813" y="1603831"/>
                </a:moveTo>
                <a:lnTo>
                  <a:pt x="9803082" y="1653325"/>
                </a:lnTo>
                <a:cubicBezTo>
                  <a:pt x="9804757" y="1657993"/>
                  <a:pt x="9805715" y="1663050"/>
                  <a:pt x="9805715" y="1668316"/>
                </a:cubicBezTo>
                <a:cubicBezTo>
                  <a:pt x="9805715" y="1690220"/>
                  <a:pt x="9789915" y="1708414"/>
                  <a:pt x="9769089" y="1712184"/>
                </a:cubicBezTo>
                <a:lnTo>
                  <a:pt x="9769089" y="1811171"/>
                </a:lnTo>
                <a:cubicBezTo>
                  <a:pt x="9839589" y="1765269"/>
                  <a:pt x="9884294" y="1687856"/>
                  <a:pt x="9888813" y="1603831"/>
                </a:cubicBezTo>
                <a:close/>
                <a:moveTo>
                  <a:pt x="9633415" y="1603831"/>
                </a:moveTo>
                <a:cubicBezTo>
                  <a:pt x="9637934" y="1687826"/>
                  <a:pt x="9682640" y="1765239"/>
                  <a:pt x="9753139" y="1811171"/>
                </a:cubicBezTo>
                <a:lnTo>
                  <a:pt x="9753139" y="1712184"/>
                </a:lnTo>
                <a:cubicBezTo>
                  <a:pt x="9732313" y="1708414"/>
                  <a:pt x="9716513" y="1690220"/>
                  <a:pt x="9716513" y="1668316"/>
                </a:cubicBezTo>
                <a:cubicBezTo>
                  <a:pt x="9716513" y="1663050"/>
                  <a:pt x="9717471" y="1658023"/>
                  <a:pt x="9719146" y="1653325"/>
                </a:cubicBezTo>
                <a:close/>
                <a:moveTo>
                  <a:pt x="9481643" y="1603831"/>
                </a:moveTo>
                <a:lnTo>
                  <a:pt x="9395912" y="1653325"/>
                </a:lnTo>
                <a:cubicBezTo>
                  <a:pt x="9397588" y="1657993"/>
                  <a:pt x="9398545" y="1663050"/>
                  <a:pt x="9398545" y="1668316"/>
                </a:cubicBezTo>
                <a:cubicBezTo>
                  <a:pt x="9398545" y="1690220"/>
                  <a:pt x="9382745" y="1708414"/>
                  <a:pt x="9361919" y="1712184"/>
                </a:cubicBezTo>
                <a:lnTo>
                  <a:pt x="9361919" y="1811171"/>
                </a:lnTo>
                <a:cubicBezTo>
                  <a:pt x="9432419" y="1765269"/>
                  <a:pt x="9477124" y="1687856"/>
                  <a:pt x="9481643" y="1603831"/>
                </a:cubicBezTo>
                <a:close/>
                <a:moveTo>
                  <a:pt x="9226216" y="1603831"/>
                </a:moveTo>
                <a:cubicBezTo>
                  <a:pt x="9230734" y="1687826"/>
                  <a:pt x="9275440" y="1765239"/>
                  <a:pt x="9345940" y="1811171"/>
                </a:cubicBezTo>
                <a:lnTo>
                  <a:pt x="9345940" y="1712184"/>
                </a:lnTo>
                <a:cubicBezTo>
                  <a:pt x="9325113" y="1708414"/>
                  <a:pt x="9309314" y="1690220"/>
                  <a:pt x="9309314" y="1668316"/>
                </a:cubicBezTo>
                <a:cubicBezTo>
                  <a:pt x="9309314" y="1663050"/>
                  <a:pt x="9310271" y="1658023"/>
                  <a:pt x="9311946" y="1653325"/>
                </a:cubicBezTo>
                <a:close/>
                <a:moveTo>
                  <a:pt x="9074473" y="1603831"/>
                </a:moveTo>
                <a:lnTo>
                  <a:pt x="8988742" y="1653325"/>
                </a:lnTo>
                <a:cubicBezTo>
                  <a:pt x="8990418" y="1657993"/>
                  <a:pt x="8991376" y="1663050"/>
                  <a:pt x="8991376" y="1668316"/>
                </a:cubicBezTo>
                <a:cubicBezTo>
                  <a:pt x="8991376" y="1690220"/>
                  <a:pt x="8975576" y="1708414"/>
                  <a:pt x="8954749" y="1712184"/>
                </a:cubicBezTo>
                <a:lnTo>
                  <a:pt x="8954749" y="1811171"/>
                </a:lnTo>
                <a:cubicBezTo>
                  <a:pt x="9025249" y="1765269"/>
                  <a:pt x="9069955" y="1687856"/>
                  <a:pt x="9074473" y="1603831"/>
                </a:cubicBezTo>
                <a:close/>
                <a:moveTo>
                  <a:pt x="8819046" y="1603831"/>
                </a:moveTo>
                <a:cubicBezTo>
                  <a:pt x="8823564" y="1687826"/>
                  <a:pt x="8868270" y="1765239"/>
                  <a:pt x="8938770" y="1811171"/>
                </a:cubicBezTo>
                <a:lnTo>
                  <a:pt x="8938770" y="1712184"/>
                </a:lnTo>
                <a:cubicBezTo>
                  <a:pt x="8917943" y="1708414"/>
                  <a:pt x="8902143" y="1690220"/>
                  <a:pt x="8902143" y="1668316"/>
                </a:cubicBezTo>
                <a:cubicBezTo>
                  <a:pt x="8902143" y="1663050"/>
                  <a:pt x="8903101" y="1658023"/>
                  <a:pt x="8904776" y="1653325"/>
                </a:cubicBezTo>
                <a:close/>
                <a:moveTo>
                  <a:pt x="8667273" y="1603831"/>
                </a:moveTo>
                <a:lnTo>
                  <a:pt x="8581542" y="1653325"/>
                </a:lnTo>
                <a:cubicBezTo>
                  <a:pt x="8583218" y="1657993"/>
                  <a:pt x="8584176" y="1663050"/>
                  <a:pt x="8584176" y="1668316"/>
                </a:cubicBezTo>
                <a:cubicBezTo>
                  <a:pt x="8584176" y="1690220"/>
                  <a:pt x="8568376" y="1708414"/>
                  <a:pt x="8547549" y="1712184"/>
                </a:cubicBezTo>
                <a:lnTo>
                  <a:pt x="8547549" y="1811171"/>
                </a:lnTo>
                <a:cubicBezTo>
                  <a:pt x="8618049" y="1765269"/>
                  <a:pt x="8662755" y="1687856"/>
                  <a:pt x="8667273" y="1603831"/>
                </a:cubicBezTo>
                <a:close/>
                <a:moveTo>
                  <a:pt x="8411846" y="1603831"/>
                </a:moveTo>
                <a:cubicBezTo>
                  <a:pt x="8416364" y="1687826"/>
                  <a:pt x="8461070" y="1765239"/>
                  <a:pt x="8531570" y="1811171"/>
                </a:cubicBezTo>
                <a:lnTo>
                  <a:pt x="8531570" y="1712184"/>
                </a:lnTo>
                <a:cubicBezTo>
                  <a:pt x="8510743" y="1708414"/>
                  <a:pt x="8494943" y="1690220"/>
                  <a:pt x="8494943" y="1668316"/>
                </a:cubicBezTo>
                <a:cubicBezTo>
                  <a:pt x="8494943" y="1663050"/>
                  <a:pt x="8495901" y="1658023"/>
                  <a:pt x="8497577" y="1653325"/>
                </a:cubicBezTo>
                <a:close/>
                <a:moveTo>
                  <a:pt x="8260103" y="1603831"/>
                </a:moveTo>
                <a:lnTo>
                  <a:pt x="8174373" y="1653325"/>
                </a:lnTo>
                <a:cubicBezTo>
                  <a:pt x="8176049" y="1657993"/>
                  <a:pt x="8177006" y="1663050"/>
                  <a:pt x="8177006" y="1668316"/>
                </a:cubicBezTo>
                <a:cubicBezTo>
                  <a:pt x="8177006" y="1690220"/>
                  <a:pt x="8161206" y="1708414"/>
                  <a:pt x="8140379" y="1712184"/>
                </a:cubicBezTo>
                <a:lnTo>
                  <a:pt x="8140379" y="1811171"/>
                </a:lnTo>
                <a:cubicBezTo>
                  <a:pt x="8210879" y="1765269"/>
                  <a:pt x="8255585" y="1687856"/>
                  <a:pt x="8260103" y="1603831"/>
                </a:cubicBezTo>
                <a:close/>
                <a:moveTo>
                  <a:pt x="8004677" y="1603831"/>
                </a:moveTo>
                <a:cubicBezTo>
                  <a:pt x="8009195" y="1687826"/>
                  <a:pt x="8053901" y="1765239"/>
                  <a:pt x="8124400" y="1811171"/>
                </a:cubicBezTo>
                <a:lnTo>
                  <a:pt x="8124400" y="1712184"/>
                </a:lnTo>
                <a:cubicBezTo>
                  <a:pt x="8103573" y="1708414"/>
                  <a:pt x="8087774" y="1690220"/>
                  <a:pt x="8087774" y="1668316"/>
                </a:cubicBezTo>
                <a:cubicBezTo>
                  <a:pt x="8087774" y="1663050"/>
                  <a:pt x="8088731" y="1658023"/>
                  <a:pt x="8090407" y="1653325"/>
                </a:cubicBezTo>
                <a:close/>
                <a:moveTo>
                  <a:pt x="7852904" y="1603831"/>
                </a:moveTo>
                <a:lnTo>
                  <a:pt x="7767173" y="1653325"/>
                </a:lnTo>
                <a:cubicBezTo>
                  <a:pt x="7768849" y="1657993"/>
                  <a:pt x="7769807" y="1663050"/>
                  <a:pt x="7769807" y="1668316"/>
                </a:cubicBezTo>
                <a:cubicBezTo>
                  <a:pt x="7769807" y="1690220"/>
                  <a:pt x="7754007" y="1708414"/>
                  <a:pt x="7733180" y="1712184"/>
                </a:cubicBezTo>
                <a:lnTo>
                  <a:pt x="7733180" y="1811171"/>
                </a:lnTo>
                <a:cubicBezTo>
                  <a:pt x="7803679" y="1765269"/>
                  <a:pt x="7848386" y="1687856"/>
                  <a:pt x="7852904" y="1603831"/>
                </a:cubicBezTo>
                <a:close/>
                <a:moveTo>
                  <a:pt x="7597476" y="1603831"/>
                </a:moveTo>
                <a:cubicBezTo>
                  <a:pt x="7601995" y="1687826"/>
                  <a:pt x="7646701" y="1765239"/>
                  <a:pt x="7717201" y="1811171"/>
                </a:cubicBezTo>
                <a:lnTo>
                  <a:pt x="7717201" y="1712184"/>
                </a:lnTo>
                <a:cubicBezTo>
                  <a:pt x="7696374" y="1708414"/>
                  <a:pt x="7680574" y="1690220"/>
                  <a:pt x="7680574" y="1668316"/>
                </a:cubicBezTo>
                <a:cubicBezTo>
                  <a:pt x="7680574" y="1663050"/>
                  <a:pt x="7681532" y="1658023"/>
                  <a:pt x="7683207" y="1653325"/>
                </a:cubicBezTo>
                <a:close/>
                <a:moveTo>
                  <a:pt x="7445734" y="1603831"/>
                </a:moveTo>
                <a:lnTo>
                  <a:pt x="7360003" y="1653325"/>
                </a:lnTo>
                <a:cubicBezTo>
                  <a:pt x="7361679" y="1657993"/>
                  <a:pt x="7362636" y="1663050"/>
                  <a:pt x="7362636" y="1668316"/>
                </a:cubicBezTo>
                <a:cubicBezTo>
                  <a:pt x="7362636" y="1690220"/>
                  <a:pt x="7346837" y="1708414"/>
                  <a:pt x="7326010" y="1712184"/>
                </a:cubicBezTo>
                <a:lnTo>
                  <a:pt x="7326010" y="1811171"/>
                </a:lnTo>
                <a:cubicBezTo>
                  <a:pt x="7396510" y="1765269"/>
                  <a:pt x="7441216" y="1687856"/>
                  <a:pt x="7445734" y="1603831"/>
                </a:cubicBezTo>
                <a:close/>
                <a:moveTo>
                  <a:pt x="7190306" y="1603831"/>
                </a:moveTo>
                <a:cubicBezTo>
                  <a:pt x="7194825" y="1687826"/>
                  <a:pt x="7239530" y="1765239"/>
                  <a:pt x="7310031" y="1811171"/>
                </a:cubicBezTo>
                <a:lnTo>
                  <a:pt x="7310031" y="1712184"/>
                </a:lnTo>
                <a:cubicBezTo>
                  <a:pt x="7289204" y="1708414"/>
                  <a:pt x="7273404" y="1690220"/>
                  <a:pt x="7273404" y="1668316"/>
                </a:cubicBezTo>
                <a:cubicBezTo>
                  <a:pt x="7273404" y="1663050"/>
                  <a:pt x="7274362" y="1658023"/>
                  <a:pt x="7276038" y="1653325"/>
                </a:cubicBezTo>
                <a:close/>
                <a:moveTo>
                  <a:pt x="7038534" y="1603831"/>
                </a:moveTo>
                <a:lnTo>
                  <a:pt x="6952803" y="1653325"/>
                </a:lnTo>
                <a:cubicBezTo>
                  <a:pt x="6954479" y="1657993"/>
                  <a:pt x="6955436" y="1663050"/>
                  <a:pt x="6955436" y="1668316"/>
                </a:cubicBezTo>
                <a:cubicBezTo>
                  <a:pt x="6955436" y="1690220"/>
                  <a:pt x="6939637" y="1708414"/>
                  <a:pt x="6918810" y="1712184"/>
                </a:cubicBezTo>
                <a:lnTo>
                  <a:pt x="6918810" y="1811171"/>
                </a:lnTo>
                <a:cubicBezTo>
                  <a:pt x="6989310" y="1765269"/>
                  <a:pt x="7034016" y="1687856"/>
                  <a:pt x="7038534" y="1603831"/>
                </a:cubicBezTo>
                <a:close/>
                <a:moveTo>
                  <a:pt x="6783107" y="1603831"/>
                </a:moveTo>
                <a:cubicBezTo>
                  <a:pt x="6787625" y="1687826"/>
                  <a:pt x="6832331" y="1765239"/>
                  <a:pt x="6902831" y="1811171"/>
                </a:cubicBezTo>
                <a:lnTo>
                  <a:pt x="6902831" y="1712184"/>
                </a:lnTo>
                <a:cubicBezTo>
                  <a:pt x="6882004" y="1708414"/>
                  <a:pt x="6866204" y="1690220"/>
                  <a:pt x="6866204" y="1668316"/>
                </a:cubicBezTo>
                <a:cubicBezTo>
                  <a:pt x="6866204" y="1663050"/>
                  <a:pt x="6867162" y="1658023"/>
                  <a:pt x="6868838" y="1653325"/>
                </a:cubicBezTo>
                <a:close/>
                <a:moveTo>
                  <a:pt x="6631364" y="1603831"/>
                </a:moveTo>
                <a:lnTo>
                  <a:pt x="6545633" y="1653325"/>
                </a:lnTo>
                <a:cubicBezTo>
                  <a:pt x="6547309" y="1657993"/>
                  <a:pt x="6548266" y="1663050"/>
                  <a:pt x="6548266" y="1668316"/>
                </a:cubicBezTo>
                <a:cubicBezTo>
                  <a:pt x="6548266" y="1690220"/>
                  <a:pt x="6532467" y="1708414"/>
                  <a:pt x="6511640" y="1712184"/>
                </a:cubicBezTo>
                <a:lnTo>
                  <a:pt x="6511640" y="1811171"/>
                </a:lnTo>
                <a:cubicBezTo>
                  <a:pt x="6582140" y="1765269"/>
                  <a:pt x="6626846" y="1687856"/>
                  <a:pt x="6631364" y="1603831"/>
                </a:cubicBezTo>
                <a:close/>
                <a:moveTo>
                  <a:pt x="6375937" y="1603831"/>
                </a:moveTo>
                <a:cubicBezTo>
                  <a:pt x="6380455" y="1687826"/>
                  <a:pt x="6425161" y="1765239"/>
                  <a:pt x="6495661" y="1811171"/>
                </a:cubicBezTo>
                <a:lnTo>
                  <a:pt x="6495661" y="1712184"/>
                </a:lnTo>
                <a:cubicBezTo>
                  <a:pt x="6474835" y="1708414"/>
                  <a:pt x="6459035" y="1690220"/>
                  <a:pt x="6459035" y="1668316"/>
                </a:cubicBezTo>
                <a:cubicBezTo>
                  <a:pt x="6459035" y="1663050"/>
                  <a:pt x="6459992" y="1658023"/>
                  <a:pt x="6461668" y="1653325"/>
                </a:cubicBezTo>
                <a:close/>
                <a:moveTo>
                  <a:pt x="6224165" y="1603831"/>
                </a:moveTo>
                <a:lnTo>
                  <a:pt x="6138433" y="1653325"/>
                </a:lnTo>
                <a:cubicBezTo>
                  <a:pt x="6140109" y="1657993"/>
                  <a:pt x="6141067" y="1663050"/>
                  <a:pt x="6141067" y="1668316"/>
                </a:cubicBezTo>
                <a:cubicBezTo>
                  <a:pt x="6141067" y="1690220"/>
                  <a:pt x="6125267" y="1708414"/>
                  <a:pt x="6104441" y="1712184"/>
                </a:cubicBezTo>
                <a:lnTo>
                  <a:pt x="6104441" y="1811171"/>
                </a:lnTo>
                <a:cubicBezTo>
                  <a:pt x="6174940" y="1765269"/>
                  <a:pt x="6219646" y="1687856"/>
                  <a:pt x="6224165" y="1603831"/>
                </a:cubicBezTo>
                <a:close/>
                <a:moveTo>
                  <a:pt x="5968767" y="1603831"/>
                </a:moveTo>
                <a:cubicBezTo>
                  <a:pt x="5973285" y="1687826"/>
                  <a:pt x="6017991" y="1765239"/>
                  <a:pt x="6088491" y="1811171"/>
                </a:cubicBezTo>
                <a:lnTo>
                  <a:pt x="6088491" y="1712184"/>
                </a:lnTo>
                <a:cubicBezTo>
                  <a:pt x="6067665" y="1708414"/>
                  <a:pt x="6051865" y="1690220"/>
                  <a:pt x="6051865" y="1668316"/>
                </a:cubicBezTo>
                <a:cubicBezTo>
                  <a:pt x="6051865" y="1663050"/>
                  <a:pt x="6052822" y="1658023"/>
                  <a:pt x="6054498" y="1653325"/>
                </a:cubicBezTo>
                <a:close/>
                <a:moveTo>
                  <a:pt x="5816995" y="1603831"/>
                </a:moveTo>
                <a:lnTo>
                  <a:pt x="5731264" y="1653325"/>
                </a:lnTo>
                <a:cubicBezTo>
                  <a:pt x="5732941" y="1657993"/>
                  <a:pt x="5733897" y="1663050"/>
                  <a:pt x="5733897" y="1668316"/>
                </a:cubicBezTo>
                <a:cubicBezTo>
                  <a:pt x="5733897" y="1690220"/>
                  <a:pt x="5718097" y="1708414"/>
                  <a:pt x="5697271" y="1712184"/>
                </a:cubicBezTo>
                <a:lnTo>
                  <a:pt x="5697271" y="1811171"/>
                </a:lnTo>
                <a:cubicBezTo>
                  <a:pt x="5767771" y="1765269"/>
                  <a:pt x="5812477" y="1687856"/>
                  <a:pt x="5816995" y="1603831"/>
                </a:cubicBezTo>
                <a:close/>
                <a:moveTo>
                  <a:pt x="5561568" y="1603831"/>
                </a:moveTo>
                <a:cubicBezTo>
                  <a:pt x="5566086" y="1687826"/>
                  <a:pt x="5610792" y="1765239"/>
                  <a:pt x="5681292" y="1811171"/>
                </a:cubicBezTo>
                <a:lnTo>
                  <a:pt x="5681292" y="1712184"/>
                </a:lnTo>
                <a:cubicBezTo>
                  <a:pt x="5660464" y="1708414"/>
                  <a:pt x="5644666" y="1690220"/>
                  <a:pt x="5644666" y="1668316"/>
                </a:cubicBezTo>
                <a:cubicBezTo>
                  <a:pt x="5644666" y="1663050"/>
                  <a:pt x="5645622" y="1658023"/>
                  <a:pt x="5647298" y="1653325"/>
                </a:cubicBezTo>
                <a:close/>
                <a:moveTo>
                  <a:pt x="5409826" y="1603831"/>
                </a:moveTo>
                <a:lnTo>
                  <a:pt x="5324094" y="1653325"/>
                </a:lnTo>
                <a:cubicBezTo>
                  <a:pt x="5325770" y="1657993"/>
                  <a:pt x="5326727" y="1663050"/>
                  <a:pt x="5326727" y="1668316"/>
                </a:cubicBezTo>
                <a:cubicBezTo>
                  <a:pt x="5326727" y="1690220"/>
                  <a:pt x="5310927" y="1708414"/>
                  <a:pt x="5290102" y="1712184"/>
                </a:cubicBezTo>
                <a:lnTo>
                  <a:pt x="5290102" y="1811171"/>
                </a:lnTo>
                <a:cubicBezTo>
                  <a:pt x="5360601" y="1765269"/>
                  <a:pt x="5405307" y="1687856"/>
                  <a:pt x="5409826" y="1603831"/>
                </a:cubicBezTo>
                <a:close/>
                <a:moveTo>
                  <a:pt x="5154397" y="1603831"/>
                </a:moveTo>
                <a:cubicBezTo>
                  <a:pt x="5158916" y="1687826"/>
                  <a:pt x="5203622" y="1765239"/>
                  <a:pt x="5274121" y="1811171"/>
                </a:cubicBezTo>
                <a:lnTo>
                  <a:pt x="5274121" y="1712184"/>
                </a:lnTo>
                <a:cubicBezTo>
                  <a:pt x="5253296" y="1708414"/>
                  <a:pt x="5237495" y="1690220"/>
                  <a:pt x="5237495" y="1668316"/>
                </a:cubicBezTo>
                <a:cubicBezTo>
                  <a:pt x="5237495" y="1663050"/>
                  <a:pt x="5238453" y="1658023"/>
                  <a:pt x="5240129" y="1653325"/>
                </a:cubicBezTo>
                <a:close/>
                <a:moveTo>
                  <a:pt x="5002625" y="1603831"/>
                </a:moveTo>
                <a:lnTo>
                  <a:pt x="4916894" y="1653325"/>
                </a:lnTo>
                <a:cubicBezTo>
                  <a:pt x="4918570" y="1657993"/>
                  <a:pt x="4919527" y="1663050"/>
                  <a:pt x="4919527" y="1668316"/>
                </a:cubicBezTo>
                <a:cubicBezTo>
                  <a:pt x="4919527" y="1690220"/>
                  <a:pt x="4903729" y="1708414"/>
                  <a:pt x="4882901" y="1712184"/>
                </a:cubicBezTo>
                <a:lnTo>
                  <a:pt x="4882901" y="1811171"/>
                </a:lnTo>
                <a:cubicBezTo>
                  <a:pt x="4953401" y="1765269"/>
                  <a:pt x="4998106" y="1687856"/>
                  <a:pt x="5002625" y="1603831"/>
                </a:cubicBezTo>
                <a:close/>
                <a:moveTo>
                  <a:pt x="4747197" y="1603831"/>
                </a:moveTo>
                <a:cubicBezTo>
                  <a:pt x="4751716" y="1687826"/>
                  <a:pt x="4796422" y="1765239"/>
                  <a:pt x="4866922" y="1811171"/>
                </a:cubicBezTo>
                <a:lnTo>
                  <a:pt x="4866922" y="1712184"/>
                </a:lnTo>
                <a:cubicBezTo>
                  <a:pt x="4846095" y="1708414"/>
                  <a:pt x="4830295" y="1690220"/>
                  <a:pt x="4830295" y="1668316"/>
                </a:cubicBezTo>
                <a:cubicBezTo>
                  <a:pt x="4830295" y="1663050"/>
                  <a:pt x="4831253" y="1658023"/>
                  <a:pt x="4832929" y="1653325"/>
                </a:cubicBezTo>
                <a:close/>
                <a:moveTo>
                  <a:pt x="4595455" y="1603831"/>
                </a:moveTo>
                <a:lnTo>
                  <a:pt x="4509725" y="1653325"/>
                </a:lnTo>
                <a:cubicBezTo>
                  <a:pt x="4511400" y="1657993"/>
                  <a:pt x="4512357" y="1663050"/>
                  <a:pt x="4512357" y="1668316"/>
                </a:cubicBezTo>
                <a:cubicBezTo>
                  <a:pt x="4512357" y="1690220"/>
                  <a:pt x="4496558" y="1708414"/>
                  <a:pt x="4475731" y="1712184"/>
                </a:cubicBezTo>
                <a:lnTo>
                  <a:pt x="4475731" y="1811171"/>
                </a:lnTo>
                <a:cubicBezTo>
                  <a:pt x="4546231" y="1765269"/>
                  <a:pt x="4590937" y="1687856"/>
                  <a:pt x="4595455" y="1603831"/>
                </a:cubicBezTo>
                <a:close/>
                <a:moveTo>
                  <a:pt x="4340028" y="1603831"/>
                </a:moveTo>
                <a:cubicBezTo>
                  <a:pt x="4344546" y="1687826"/>
                  <a:pt x="4389252" y="1765239"/>
                  <a:pt x="4459752" y="1811171"/>
                </a:cubicBezTo>
                <a:lnTo>
                  <a:pt x="4459752" y="1712184"/>
                </a:lnTo>
                <a:cubicBezTo>
                  <a:pt x="4438925" y="1708414"/>
                  <a:pt x="4423126" y="1690220"/>
                  <a:pt x="4423126" y="1668316"/>
                </a:cubicBezTo>
                <a:cubicBezTo>
                  <a:pt x="4423126" y="1663050"/>
                  <a:pt x="4424084" y="1658023"/>
                  <a:pt x="4425758" y="1653325"/>
                </a:cubicBezTo>
                <a:close/>
                <a:moveTo>
                  <a:pt x="4188255" y="1603831"/>
                </a:moveTo>
                <a:lnTo>
                  <a:pt x="4102524" y="1653325"/>
                </a:lnTo>
                <a:cubicBezTo>
                  <a:pt x="4104200" y="1657993"/>
                  <a:pt x="4105157" y="1663050"/>
                  <a:pt x="4105157" y="1668316"/>
                </a:cubicBezTo>
                <a:cubicBezTo>
                  <a:pt x="4105157" y="1690220"/>
                  <a:pt x="4089358" y="1708414"/>
                  <a:pt x="4068531" y="1712184"/>
                </a:cubicBezTo>
                <a:lnTo>
                  <a:pt x="4068531" y="1811171"/>
                </a:lnTo>
                <a:cubicBezTo>
                  <a:pt x="4139031" y="1765269"/>
                  <a:pt x="4183737" y="1687856"/>
                  <a:pt x="4188255" y="1603831"/>
                </a:cubicBezTo>
                <a:close/>
                <a:moveTo>
                  <a:pt x="3932828" y="1603831"/>
                </a:moveTo>
                <a:cubicBezTo>
                  <a:pt x="3937346" y="1687826"/>
                  <a:pt x="3982052" y="1765239"/>
                  <a:pt x="4052552" y="1811171"/>
                </a:cubicBezTo>
                <a:lnTo>
                  <a:pt x="4052552" y="1712184"/>
                </a:lnTo>
                <a:cubicBezTo>
                  <a:pt x="4031725" y="1708414"/>
                  <a:pt x="4015926" y="1690220"/>
                  <a:pt x="4015926" y="1668316"/>
                </a:cubicBezTo>
                <a:cubicBezTo>
                  <a:pt x="4015926" y="1663050"/>
                  <a:pt x="4016883" y="1658023"/>
                  <a:pt x="4018559" y="1653325"/>
                </a:cubicBezTo>
                <a:close/>
                <a:moveTo>
                  <a:pt x="3781085" y="1603831"/>
                </a:moveTo>
                <a:lnTo>
                  <a:pt x="3695354" y="1653325"/>
                </a:lnTo>
                <a:cubicBezTo>
                  <a:pt x="3697030" y="1657993"/>
                  <a:pt x="3697988" y="1663050"/>
                  <a:pt x="3697988" y="1668316"/>
                </a:cubicBezTo>
                <a:cubicBezTo>
                  <a:pt x="3697988" y="1690220"/>
                  <a:pt x="3682188" y="1708414"/>
                  <a:pt x="3661361" y="1712184"/>
                </a:cubicBezTo>
                <a:lnTo>
                  <a:pt x="3661361" y="1811171"/>
                </a:lnTo>
                <a:cubicBezTo>
                  <a:pt x="3731861" y="1765269"/>
                  <a:pt x="3776567" y="1687856"/>
                  <a:pt x="3781085" y="1603831"/>
                </a:cubicBezTo>
                <a:close/>
                <a:moveTo>
                  <a:pt x="3525658" y="1603831"/>
                </a:moveTo>
                <a:cubicBezTo>
                  <a:pt x="3530176" y="1687826"/>
                  <a:pt x="3574882" y="1765239"/>
                  <a:pt x="3645382" y="1811171"/>
                </a:cubicBezTo>
                <a:lnTo>
                  <a:pt x="3645382" y="1712184"/>
                </a:lnTo>
                <a:cubicBezTo>
                  <a:pt x="3624555" y="1708414"/>
                  <a:pt x="3608756" y="1690220"/>
                  <a:pt x="3608756" y="1668316"/>
                </a:cubicBezTo>
                <a:cubicBezTo>
                  <a:pt x="3608756" y="1663050"/>
                  <a:pt x="3609713" y="1658023"/>
                  <a:pt x="3611389" y="1653325"/>
                </a:cubicBezTo>
                <a:close/>
                <a:moveTo>
                  <a:pt x="3373886" y="1603831"/>
                </a:moveTo>
                <a:lnTo>
                  <a:pt x="3288155" y="1653325"/>
                </a:lnTo>
                <a:cubicBezTo>
                  <a:pt x="3289830" y="1657993"/>
                  <a:pt x="3290788" y="1663050"/>
                  <a:pt x="3290788" y="1668316"/>
                </a:cubicBezTo>
                <a:cubicBezTo>
                  <a:pt x="3290788" y="1690220"/>
                  <a:pt x="3274988" y="1708414"/>
                  <a:pt x="3254161" y="1712184"/>
                </a:cubicBezTo>
                <a:lnTo>
                  <a:pt x="3254161" y="1811171"/>
                </a:lnTo>
                <a:cubicBezTo>
                  <a:pt x="3324661" y="1765269"/>
                  <a:pt x="3369367" y="1687856"/>
                  <a:pt x="3373886" y="1603831"/>
                </a:cubicBezTo>
                <a:close/>
                <a:moveTo>
                  <a:pt x="3118458" y="1603831"/>
                </a:moveTo>
                <a:cubicBezTo>
                  <a:pt x="3122976" y="1687826"/>
                  <a:pt x="3167682" y="1765239"/>
                  <a:pt x="3238182" y="1811171"/>
                </a:cubicBezTo>
                <a:lnTo>
                  <a:pt x="3238182" y="1712184"/>
                </a:lnTo>
                <a:cubicBezTo>
                  <a:pt x="3217355" y="1708414"/>
                  <a:pt x="3201556" y="1690220"/>
                  <a:pt x="3201556" y="1668316"/>
                </a:cubicBezTo>
                <a:cubicBezTo>
                  <a:pt x="3201556" y="1663050"/>
                  <a:pt x="3202513" y="1658023"/>
                  <a:pt x="3204189" y="1653325"/>
                </a:cubicBezTo>
                <a:close/>
                <a:moveTo>
                  <a:pt x="2966716" y="1603831"/>
                </a:moveTo>
                <a:lnTo>
                  <a:pt x="2880985" y="1653325"/>
                </a:lnTo>
                <a:cubicBezTo>
                  <a:pt x="2882660" y="1657993"/>
                  <a:pt x="2883618" y="1663050"/>
                  <a:pt x="2883618" y="1668316"/>
                </a:cubicBezTo>
                <a:cubicBezTo>
                  <a:pt x="2883618" y="1690220"/>
                  <a:pt x="2867818" y="1708414"/>
                  <a:pt x="2846991" y="1712184"/>
                </a:cubicBezTo>
                <a:lnTo>
                  <a:pt x="2846991" y="1811171"/>
                </a:lnTo>
                <a:cubicBezTo>
                  <a:pt x="2917491" y="1765269"/>
                  <a:pt x="2962197" y="1687856"/>
                  <a:pt x="2966716" y="1603831"/>
                </a:cubicBezTo>
                <a:close/>
                <a:moveTo>
                  <a:pt x="2711288" y="1603831"/>
                </a:moveTo>
                <a:cubicBezTo>
                  <a:pt x="2715807" y="1687826"/>
                  <a:pt x="2760512" y="1765239"/>
                  <a:pt x="2831012" y="1811171"/>
                </a:cubicBezTo>
                <a:lnTo>
                  <a:pt x="2831012" y="1712184"/>
                </a:lnTo>
                <a:cubicBezTo>
                  <a:pt x="2810186" y="1708414"/>
                  <a:pt x="2794386" y="1690220"/>
                  <a:pt x="2794386" y="1668316"/>
                </a:cubicBezTo>
                <a:cubicBezTo>
                  <a:pt x="2794386" y="1663050"/>
                  <a:pt x="2795343" y="1658023"/>
                  <a:pt x="2797019" y="1653325"/>
                </a:cubicBezTo>
                <a:close/>
                <a:moveTo>
                  <a:pt x="2559516" y="1603831"/>
                </a:moveTo>
                <a:lnTo>
                  <a:pt x="2473785" y="1653325"/>
                </a:lnTo>
                <a:cubicBezTo>
                  <a:pt x="2475461" y="1657993"/>
                  <a:pt x="2476418" y="1663050"/>
                  <a:pt x="2476418" y="1668316"/>
                </a:cubicBezTo>
                <a:cubicBezTo>
                  <a:pt x="2476418" y="1690220"/>
                  <a:pt x="2460618" y="1708414"/>
                  <a:pt x="2439792" y="1712184"/>
                </a:cubicBezTo>
                <a:lnTo>
                  <a:pt x="2439792" y="1811171"/>
                </a:lnTo>
                <a:cubicBezTo>
                  <a:pt x="2510292" y="1765269"/>
                  <a:pt x="2554997" y="1687856"/>
                  <a:pt x="2559516" y="1603831"/>
                </a:cubicBezTo>
                <a:close/>
                <a:moveTo>
                  <a:pt x="2304118" y="1603831"/>
                </a:moveTo>
                <a:cubicBezTo>
                  <a:pt x="2308637" y="1687826"/>
                  <a:pt x="2353343" y="1765239"/>
                  <a:pt x="2423842" y="1811171"/>
                </a:cubicBezTo>
                <a:lnTo>
                  <a:pt x="2423842" y="1712184"/>
                </a:lnTo>
                <a:cubicBezTo>
                  <a:pt x="2403016" y="1708414"/>
                  <a:pt x="2387216" y="1690220"/>
                  <a:pt x="2387216" y="1668316"/>
                </a:cubicBezTo>
                <a:cubicBezTo>
                  <a:pt x="2387216" y="1663050"/>
                  <a:pt x="2388174" y="1658023"/>
                  <a:pt x="2389849" y="1653325"/>
                </a:cubicBezTo>
                <a:close/>
                <a:moveTo>
                  <a:pt x="2152346" y="1603831"/>
                </a:moveTo>
                <a:lnTo>
                  <a:pt x="2066615" y="1653325"/>
                </a:lnTo>
                <a:cubicBezTo>
                  <a:pt x="2068291" y="1657993"/>
                  <a:pt x="2069248" y="1663050"/>
                  <a:pt x="2069248" y="1668316"/>
                </a:cubicBezTo>
                <a:cubicBezTo>
                  <a:pt x="2069248" y="1690220"/>
                  <a:pt x="2053449" y="1708414"/>
                  <a:pt x="2032622" y="1712184"/>
                </a:cubicBezTo>
                <a:lnTo>
                  <a:pt x="2032622" y="1811171"/>
                </a:lnTo>
                <a:cubicBezTo>
                  <a:pt x="2103122" y="1765269"/>
                  <a:pt x="2147828" y="1687856"/>
                  <a:pt x="2152346" y="1603831"/>
                </a:cubicBezTo>
                <a:close/>
                <a:moveTo>
                  <a:pt x="1896918" y="1603831"/>
                </a:moveTo>
                <a:cubicBezTo>
                  <a:pt x="1901437" y="1687826"/>
                  <a:pt x="1946143" y="1765239"/>
                  <a:pt x="2016643" y="1811171"/>
                </a:cubicBezTo>
                <a:lnTo>
                  <a:pt x="2016643" y="1712184"/>
                </a:lnTo>
                <a:cubicBezTo>
                  <a:pt x="1995816" y="1708414"/>
                  <a:pt x="1980016" y="1690220"/>
                  <a:pt x="1980016" y="1668316"/>
                </a:cubicBezTo>
                <a:cubicBezTo>
                  <a:pt x="1980016" y="1663050"/>
                  <a:pt x="1980974" y="1658023"/>
                  <a:pt x="1982649" y="1653325"/>
                </a:cubicBezTo>
                <a:close/>
                <a:moveTo>
                  <a:pt x="1745176" y="1603831"/>
                </a:moveTo>
                <a:lnTo>
                  <a:pt x="1659445" y="1653325"/>
                </a:lnTo>
                <a:cubicBezTo>
                  <a:pt x="1661121" y="1657993"/>
                  <a:pt x="1662078" y="1663050"/>
                  <a:pt x="1662078" y="1668316"/>
                </a:cubicBezTo>
                <a:cubicBezTo>
                  <a:pt x="1662078" y="1690220"/>
                  <a:pt x="1646279" y="1708414"/>
                  <a:pt x="1625452" y="1712184"/>
                </a:cubicBezTo>
                <a:lnTo>
                  <a:pt x="1625452" y="1811171"/>
                </a:lnTo>
                <a:cubicBezTo>
                  <a:pt x="1695952" y="1765269"/>
                  <a:pt x="1740658" y="1687856"/>
                  <a:pt x="1745176" y="1603831"/>
                </a:cubicBezTo>
                <a:close/>
                <a:moveTo>
                  <a:pt x="1489748" y="1603831"/>
                </a:moveTo>
                <a:cubicBezTo>
                  <a:pt x="1494267" y="1687826"/>
                  <a:pt x="1538973" y="1765239"/>
                  <a:pt x="1609473" y="1811171"/>
                </a:cubicBezTo>
                <a:lnTo>
                  <a:pt x="1609473" y="1712184"/>
                </a:lnTo>
                <a:cubicBezTo>
                  <a:pt x="1588646" y="1708414"/>
                  <a:pt x="1572846" y="1690220"/>
                  <a:pt x="1572846" y="1668316"/>
                </a:cubicBezTo>
                <a:cubicBezTo>
                  <a:pt x="1572846" y="1663050"/>
                  <a:pt x="1573804" y="1658023"/>
                  <a:pt x="1575479" y="1653325"/>
                </a:cubicBezTo>
                <a:close/>
                <a:moveTo>
                  <a:pt x="1337976" y="1603831"/>
                </a:moveTo>
                <a:lnTo>
                  <a:pt x="1252245" y="1653325"/>
                </a:lnTo>
                <a:cubicBezTo>
                  <a:pt x="1253921" y="1657993"/>
                  <a:pt x="1254879" y="1663050"/>
                  <a:pt x="1254879" y="1668316"/>
                </a:cubicBezTo>
                <a:cubicBezTo>
                  <a:pt x="1254879" y="1690220"/>
                  <a:pt x="1239079" y="1708414"/>
                  <a:pt x="1218252" y="1712184"/>
                </a:cubicBezTo>
                <a:lnTo>
                  <a:pt x="1218252" y="1811171"/>
                </a:lnTo>
                <a:cubicBezTo>
                  <a:pt x="1288752" y="1765269"/>
                  <a:pt x="1333458" y="1687856"/>
                  <a:pt x="1337976" y="1603831"/>
                </a:cubicBezTo>
                <a:close/>
                <a:moveTo>
                  <a:pt x="1082549" y="1603831"/>
                </a:moveTo>
                <a:cubicBezTo>
                  <a:pt x="1087067" y="1687826"/>
                  <a:pt x="1131773" y="1765239"/>
                  <a:pt x="1202273" y="1811171"/>
                </a:cubicBezTo>
                <a:lnTo>
                  <a:pt x="1202273" y="1712184"/>
                </a:lnTo>
                <a:cubicBezTo>
                  <a:pt x="1181446" y="1708414"/>
                  <a:pt x="1165646" y="1690220"/>
                  <a:pt x="1165646" y="1668316"/>
                </a:cubicBezTo>
                <a:cubicBezTo>
                  <a:pt x="1165646" y="1663050"/>
                  <a:pt x="1166604" y="1658023"/>
                  <a:pt x="1168280" y="1653325"/>
                </a:cubicBezTo>
                <a:close/>
                <a:moveTo>
                  <a:pt x="930806" y="1603831"/>
                </a:moveTo>
                <a:lnTo>
                  <a:pt x="845075" y="1653325"/>
                </a:lnTo>
                <a:cubicBezTo>
                  <a:pt x="846751" y="1657993"/>
                  <a:pt x="847709" y="1663050"/>
                  <a:pt x="847709" y="1668316"/>
                </a:cubicBezTo>
                <a:cubicBezTo>
                  <a:pt x="847709" y="1690220"/>
                  <a:pt x="831909" y="1708414"/>
                  <a:pt x="811082" y="1712184"/>
                </a:cubicBezTo>
                <a:lnTo>
                  <a:pt x="811082" y="1811171"/>
                </a:lnTo>
                <a:cubicBezTo>
                  <a:pt x="881582" y="1765269"/>
                  <a:pt x="926288" y="1687856"/>
                  <a:pt x="930806" y="1603831"/>
                </a:cubicBezTo>
                <a:close/>
                <a:moveTo>
                  <a:pt x="675379" y="1603831"/>
                </a:moveTo>
                <a:cubicBezTo>
                  <a:pt x="679897" y="1687826"/>
                  <a:pt x="724603" y="1765239"/>
                  <a:pt x="795103" y="1811171"/>
                </a:cubicBezTo>
                <a:lnTo>
                  <a:pt x="795103" y="1712184"/>
                </a:lnTo>
                <a:cubicBezTo>
                  <a:pt x="774276" y="1708414"/>
                  <a:pt x="758477" y="1690220"/>
                  <a:pt x="758477" y="1668316"/>
                </a:cubicBezTo>
                <a:cubicBezTo>
                  <a:pt x="758477" y="1663050"/>
                  <a:pt x="759434" y="1658023"/>
                  <a:pt x="761110" y="1653325"/>
                </a:cubicBezTo>
                <a:close/>
                <a:moveTo>
                  <a:pt x="523607" y="1603831"/>
                </a:moveTo>
                <a:lnTo>
                  <a:pt x="437875" y="1653325"/>
                </a:lnTo>
                <a:cubicBezTo>
                  <a:pt x="439551" y="1657993"/>
                  <a:pt x="440509" y="1663050"/>
                  <a:pt x="440509" y="1668316"/>
                </a:cubicBezTo>
                <a:cubicBezTo>
                  <a:pt x="440509" y="1690220"/>
                  <a:pt x="424709" y="1708414"/>
                  <a:pt x="403882" y="1712184"/>
                </a:cubicBezTo>
                <a:lnTo>
                  <a:pt x="403882" y="1811171"/>
                </a:lnTo>
                <a:cubicBezTo>
                  <a:pt x="474382" y="1765269"/>
                  <a:pt x="519088" y="1687856"/>
                  <a:pt x="523607" y="1603831"/>
                </a:cubicBezTo>
                <a:close/>
                <a:moveTo>
                  <a:pt x="268179" y="1603831"/>
                </a:moveTo>
                <a:cubicBezTo>
                  <a:pt x="272697" y="1687826"/>
                  <a:pt x="317403" y="1765239"/>
                  <a:pt x="387903" y="1811171"/>
                </a:cubicBezTo>
                <a:lnTo>
                  <a:pt x="387903" y="1712184"/>
                </a:lnTo>
                <a:cubicBezTo>
                  <a:pt x="367076" y="1708414"/>
                  <a:pt x="351277" y="1690220"/>
                  <a:pt x="351277" y="1668316"/>
                </a:cubicBezTo>
                <a:cubicBezTo>
                  <a:pt x="351277" y="1663050"/>
                  <a:pt x="352234" y="1658023"/>
                  <a:pt x="353910" y="1653325"/>
                </a:cubicBezTo>
                <a:close/>
                <a:moveTo>
                  <a:pt x="11227772" y="1584052"/>
                </a:moveTo>
                <a:cubicBezTo>
                  <a:pt x="11219753" y="1594345"/>
                  <a:pt x="11207993" y="1601587"/>
                  <a:pt x="11194528" y="1603711"/>
                </a:cubicBezTo>
                <a:lnTo>
                  <a:pt x="11194528" y="1741150"/>
                </a:lnTo>
                <a:cubicBezTo>
                  <a:pt x="11210298" y="1744083"/>
                  <a:pt x="11223134" y="1755334"/>
                  <a:pt x="11228341" y="1770206"/>
                </a:cubicBezTo>
                <a:cubicBezTo>
                  <a:pt x="11228610" y="1770984"/>
                  <a:pt x="11228880" y="1771792"/>
                  <a:pt x="11229119" y="1772600"/>
                </a:cubicBezTo>
                <a:cubicBezTo>
                  <a:pt x="11230406" y="1776759"/>
                  <a:pt x="11231124" y="1781158"/>
                  <a:pt x="11231124" y="1785736"/>
                </a:cubicBezTo>
                <a:cubicBezTo>
                  <a:pt x="11231124" y="1790794"/>
                  <a:pt x="11230226" y="1795611"/>
                  <a:pt x="11228670" y="1800160"/>
                </a:cubicBezTo>
                <a:lnTo>
                  <a:pt x="11348604" y="1869403"/>
                </a:lnTo>
                <a:cubicBezTo>
                  <a:pt x="11356713" y="1859318"/>
                  <a:pt x="11368473" y="1852286"/>
                  <a:pt x="11381849" y="1850282"/>
                </a:cubicBezTo>
                <a:lnTo>
                  <a:pt x="11381849" y="1830143"/>
                </a:lnTo>
                <a:cubicBezTo>
                  <a:pt x="11299110" y="1780530"/>
                  <a:pt x="11247402" y="1690939"/>
                  <a:pt x="11245786" y="1594465"/>
                </a:cubicBezTo>
                <a:close/>
                <a:moveTo>
                  <a:pt x="10820572" y="1584052"/>
                </a:moveTo>
                <a:cubicBezTo>
                  <a:pt x="10812553" y="1594345"/>
                  <a:pt x="10800793" y="1601587"/>
                  <a:pt x="10787328" y="1603711"/>
                </a:cubicBezTo>
                <a:lnTo>
                  <a:pt x="10787328" y="1741150"/>
                </a:lnTo>
                <a:cubicBezTo>
                  <a:pt x="10803097" y="1744083"/>
                  <a:pt x="10815935" y="1755334"/>
                  <a:pt x="10821141" y="1770206"/>
                </a:cubicBezTo>
                <a:cubicBezTo>
                  <a:pt x="10821410" y="1770984"/>
                  <a:pt x="10821680" y="1771792"/>
                  <a:pt x="10821920" y="1772600"/>
                </a:cubicBezTo>
                <a:cubicBezTo>
                  <a:pt x="10823206" y="1776759"/>
                  <a:pt x="10823924" y="1781158"/>
                  <a:pt x="10823924" y="1785736"/>
                </a:cubicBezTo>
                <a:cubicBezTo>
                  <a:pt x="10823924" y="1790794"/>
                  <a:pt x="10823026" y="1795611"/>
                  <a:pt x="10821470" y="1800160"/>
                </a:cubicBezTo>
                <a:lnTo>
                  <a:pt x="10941404" y="1869403"/>
                </a:lnTo>
                <a:cubicBezTo>
                  <a:pt x="10949513" y="1859318"/>
                  <a:pt x="10961273" y="1852286"/>
                  <a:pt x="10974649" y="1850282"/>
                </a:cubicBezTo>
                <a:lnTo>
                  <a:pt x="10974649" y="1830143"/>
                </a:lnTo>
                <a:cubicBezTo>
                  <a:pt x="10891910" y="1780530"/>
                  <a:pt x="10840202" y="1690939"/>
                  <a:pt x="10838586" y="1594465"/>
                </a:cubicBezTo>
                <a:close/>
                <a:moveTo>
                  <a:pt x="10006233" y="1584052"/>
                </a:moveTo>
                <a:cubicBezTo>
                  <a:pt x="9998214" y="1594345"/>
                  <a:pt x="9986453" y="1601587"/>
                  <a:pt x="9972988" y="1603711"/>
                </a:cubicBezTo>
                <a:lnTo>
                  <a:pt x="9972988" y="1741150"/>
                </a:lnTo>
                <a:cubicBezTo>
                  <a:pt x="9988757" y="1744083"/>
                  <a:pt x="10001595" y="1755334"/>
                  <a:pt x="10006801" y="1770206"/>
                </a:cubicBezTo>
                <a:cubicBezTo>
                  <a:pt x="10007071" y="1770984"/>
                  <a:pt x="10007340" y="1771792"/>
                  <a:pt x="10007579" y="1772600"/>
                </a:cubicBezTo>
                <a:cubicBezTo>
                  <a:pt x="10008867" y="1776759"/>
                  <a:pt x="10009585" y="1781158"/>
                  <a:pt x="10009585" y="1785736"/>
                </a:cubicBezTo>
                <a:cubicBezTo>
                  <a:pt x="10009585" y="1790794"/>
                  <a:pt x="10008687" y="1795611"/>
                  <a:pt x="10007131" y="1800160"/>
                </a:cubicBezTo>
                <a:lnTo>
                  <a:pt x="10127065" y="1869403"/>
                </a:lnTo>
                <a:cubicBezTo>
                  <a:pt x="10135174" y="1859318"/>
                  <a:pt x="10146934" y="1852286"/>
                  <a:pt x="10160309" y="1850282"/>
                </a:cubicBezTo>
                <a:lnTo>
                  <a:pt x="10160309" y="1830143"/>
                </a:lnTo>
                <a:cubicBezTo>
                  <a:pt x="10077571" y="1780530"/>
                  <a:pt x="10025863" y="1690939"/>
                  <a:pt x="10024247" y="1594465"/>
                </a:cubicBezTo>
                <a:close/>
                <a:moveTo>
                  <a:pt x="9191864" y="1584052"/>
                </a:moveTo>
                <a:cubicBezTo>
                  <a:pt x="9183844" y="1594345"/>
                  <a:pt x="9172084" y="1601587"/>
                  <a:pt x="9158618" y="1603711"/>
                </a:cubicBezTo>
                <a:lnTo>
                  <a:pt x="9158618" y="1741150"/>
                </a:lnTo>
                <a:cubicBezTo>
                  <a:pt x="9174388" y="1744083"/>
                  <a:pt x="9187225" y="1755334"/>
                  <a:pt x="9192432" y="1770206"/>
                </a:cubicBezTo>
                <a:cubicBezTo>
                  <a:pt x="9192701" y="1770984"/>
                  <a:pt x="9192970" y="1771792"/>
                  <a:pt x="9193210" y="1772600"/>
                </a:cubicBezTo>
                <a:cubicBezTo>
                  <a:pt x="9194496" y="1776759"/>
                  <a:pt x="9195215" y="1781158"/>
                  <a:pt x="9195215" y="1785736"/>
                </a:cubicBezTo>
                <a:cubicBezTo>
                  <a:pt x="9195215" y="1790794"/>
                  <a:pt x="9194317" y="1795611"/>
                  <a:pt x="9192761" y="1800160"/>
                </a:cubicBezTo>
                <a:lnTo>
                  <a:pt x="9312695" y="1869403"/>
                </a:lnTo>
                <a:cubicBezTo>
                  <a:pt x="9320804" y="1859318"/>
                  <a:pt x="9332564" y="1852286"/>
                  <a:pt x="9345940" y="1850282"/>
                </a:cubicBezTo>
                <a:lnTo>
                  <a:pt x="9345940" y="1830143"/>
                </a:lnTo>
                <a:cubicBezTo>
                  <a:pt x="9263201" y="1780530"/>
                  <a:pt x="9211493" y="1690939"/>
                  <a:pt x="9209878" y="1594465"/>
                </a:cubicBezTo>
                <a:close/>
                <a:moveTo>
                  <a:pt x="8377493" y="1584052"/>
                </a:moveTo>
                <a:cubicBezTo>
                  <a:pt x="8369474" y="1594345"/>
                  <a:pt x="8357714" y="1601587"/>
                  <a:pt x="8344249" y="1603711"/>
                </a:cubicBezTo>
                <a:lnTo>
                  <a:pt x="8344249" y="1741150"/>
                </a:lnTo>
                <a:cubicBezTo>
                  <a:pt x="8360019" y="1744083"/>
                  <a:pt x="8372855" y="1755334"/>
                  <a:pt x="8378062" y="1770206"/>
                </a:cubicBezTo>
                <a:cubicBezTo>
                  <a:pt x="8378331" y="1770984"/>
                  <a:pt x="8378601" y="1771792"/>
                  <a:pt x="8378840" y="1772600"/>
                </a:cubicBezTo>
                <a:cubicBezTo>
                  <a:pt x="8380127" y="1776759"/>
                  <a:pt x="8380845" y="1781158"/>
                  <a:pt x="8380845" y="1785736"/>
                </a:cubicBezTo>
                <a:cubicBezTo>
                  <a:pt x="8380845" y="1790794"/>
                  <a:pt x="8379947" y="1795611"/>
                  <a:pt x="8378391" y="1800160"/>
                </a:cubicBezTo>
                <a:lnTo>
                  <a:pt x="8498325" y="1869403"/>
                </a:lnTo>
                <a:cubicBezTo>
                  <a:pt x="8506434" y="1859318"/>
                  <a:pt x="8518194" y="1852286"/>
                  <a:pt x="8531570" y="1850282"/>
                </a:cubicBezTo>
                <a:lnTo>
                  <a:pt x="8531570" y="1830143"/>
                </a:lnTo>
                <a:cubicBezTo>
                  <a:pt x="8448831" y="1780530"/>
                  <a:pt x="8397123" y="1690939"/>
                  <a:pt x="8395507" y="1594465"/>
                </a:cubicBezTo>
                <a:close/>
                <a:moveTo>
                  <a:pt x="7563124" y="1584052"/>
                </a:moveTo>
                <a:cubicBezTo>
                  <a:pt x="7555105" y="1594345"/>
                  <a:pt x="7543344" y="1601587"/>
                  <a:pt x="7529879" y="1603711"/>
                </a:cubicBezTo>
                <a:lnTo>
                  <a:pt x="7529879" y="1741150"/>
                </a:lnTo>
                <a:cubicBezTo>
                  <a:pt x="7545649" y="1744083"/>
                  <a:pt x="7558486" y="1755334"/>
                  <a:pt x="7563693" y="1770206"/>
                </a:cubicBezTo>
                <a:cubicBezTo>
                  <a:pt x="7563962" y="1770984"/>
                  <a:pt x="7564231" y="1771792"/>
                  <a:pt x="7564471" y="1772600"/>
                </a:cubicBezTo>
                <a:cubicBezTo>
                  <a:pt x="7565757" y="1776759"/>
                  <a:pt x="7566475" y="1781158"/>
                  <a:pt x="7566475" y="1785736"/>
                </a:cubicBezTo>
                <a:cubicBezTo>
                  <a:pt x="7566475" y="1790794"/>
                  <a:pt x="7565578" y="1795611"/>
                  <a:pt x="7564022" y="1800160"/>
                </a:cubicBezTo>
                <a:lnTo>
                  <a:pt x="7683955" y="1869403"/>
                </a:lnTo>
                <a:cubicBezTo>
                  <a:pt x="7692064" y="1859318"/>
                  <a:pt x="7703825" y="1852286"/>
                  <a:pt x="7717201" y="1850282"/>
                </a:cubicBezTo>
                <a:lnTo>
                  <a:pt x="7717201" y="1830143"/>
                </a:lnTo>
                <a:cubicBezTo>
                  <a:pt x="7634462" y="1780530"/>
                  <a:pt x="7582754" y="1690939"/>
                  <a:pt x="7581138" y="1594465"/>
                </a:cubicBezTo>
                <a:close/>
                <a:moveTo>
                  <a:pt x="7155924" y="1584052"/>
                </a:moveTo>
                <a:cubicBezTo>
                  <a:pt x="7147905" y="1594345"/>
                  <a:pt x="7136145" y="1601587"/>
                  <a:pt x="7122680" y="1603711"/>
                </a:cubicBezTo>
                <a:lnTo>
                  <a:pt x="7122680" y="1741150"/>
                </a:lnTo>
                <a:cubicBezTo>
                  <a:pt x="7138449" y="1744083"/>
                  <a:pt x="7151286" y="1755334"/>
                  <a:pt x="7156493" y="1770206"/>
                </a:cubicBezTo>
                <a:cubicBezTo>
                  <a:pt x="7156762" y="1770984"/>
                  <a:pt x="7157032" y="1771792"/>
                  <a:pt x="7157271" y="1772600"/>
                </a:cubicBezTo>
                <a:cubicBezTo>
                  <a:pt x="7158558" y="1776759"/>
                  <a:pt x="7159276" y="1781158"/>
                  <a:pt x="7159276" y="1785736"/>
                </a:cubicBezTo>
                <a:cubicBezTo>
                  <a:pt x="7159276" y="1790794"/>
                  <a:pt x="7158378" y="1795611"/>
                  <a:pt x="7156822" y="1800160"/>
                </a:cubicBezTo>
                <a:lnTo>
                  <a:pt x="7276756" y="1869403"/>
                </a:lnTo>
                <a:cubicBezTo>
                  <a:pt x="7284865" y="1859318"/>
                  <a:pt x="7296625" y="1852286"/>
                  <a:pt x="7310001" y="1850282"/>
                </a:cubicBezTo>
                <a:lnTo>
                  <a:pt x="7310001" y="1830143"/>
                </a:lnTo>
                <a:cubicBezTo>
                  <a:pt x="7227262" y="1780530"/>
                  <a:pt x="7175554" y="1690939"/>
                  <a:pt x="7173938" y="1594465"/>
                </a:cubicBezTo>
                <a:close/>
                <a:moveTo>
                  <a:pt x="6341585" y="1584052"/>
                </a:moveTo>
                <a:cubicBezTo>
                  <a:pt x="6333565" y="1594345"/>
                  <a:pt x="6321805" y="1601587"/>
                  <a:pt x="6308339" y="1603711"/>
                </a:cubicBezTo>
                <a:lnTo>
                  <a:pt x="6308339" y="1741150"/>
                </a:lnTo>
                <a:cubicBezTo>
                  <a:pt x="6324109" y="1744083"/>
                  <a:pt x="6336947" y="1755334"/>
                  <a:pt x="6342153" y="1770206"/>
                </a:cubicBezTo>
                <a:cubicBezTo>
                  <a:pt x="6342423" y="1770984"/>
                  <a:pt x="6342692" y="1771792"/>
                  <a:pt x="6342931" y="1772600"/>
                </a:cubicBezTo>
                <a:cubicBezTo>
                  <a:pt x="6344218" y="1776759"/>
                  <a:pt x="6344936" y="1781158"/>
                  <a:pt x="6344936" y="1785736"/>
                </a:cubicBezTo>
                <a:cubicBezTo>
                  <a:pt x="6344936" y="1790794"/>
                  <a:pt x="6344038" y="1795611"/>
                  <a:pt x="6342483" y="1800160"/>
                </a:cubicBezTo>
                <a:lnTo>
                  <a:pt x="6462416" y="1869403"/>
                </a:lnTo>
                <a:cubicBezTo>
                  <a:pt x="6470525" y="1859318"/>
                  <a:pt x="6482285" y="1852286"/>
                  <a:pt x="6495661" y="1850282"/>
                </a:cubicBezTo>
                <a:lnTo>
                  <a:pt x="6495661" y="1830143"/>
                </a:lnTo>
                <a:cubicBezTo>
                  <a:pt x="6412922" y="1780530"/>
                  <a:pt x="6361214" y="1690939"/>
                  <a:pt x="6359599" y="1594465"/>
                </a:cubicBezTo>
                <a:close/>
                <a:moveTo>
                  <a:pt x="5527215" y="1584052"/>
                </a:moveTo>
                <a:cubicBezTo>
                  <a:pt x="5519195" y="1594345"/>
                  <a:pt x="5507436" y="1601587"/>
                  <a:pt x="5493970" y="1603711"/>
                </a:cubicBezTo>
                <a:lnTo>
                  <a:pt x="5493970" y="1741150"/>
                </a:lnTo>
                <a:cubicBezTo>
                  <a:pt x="5509739" y="1744083"/>
                  <a:pt x="5522577" y="1755334"/>
                  <a:pt x="5527783" y="1770206"/>
                </a:cubicBezTo>
                <a:cubicBezTo>
                  <a:pt x="5528053" y="1770984"/>
                  <a:pt x="5528322" y="1771792"/>
                  <a:pt x="5528561" y="1772600"/>
                </a:cubicBezTo>
                <a:cubicBezTo>
                  <a:pt x="5529848" y="1776759"/>
                  <a:pt x="5530566" y="1781158"/>
                  <a:pt x="5530566" y="1785736"/>
                </a:cubicBezTo>
                <a:cubicBezTo>
                  <a:pt x="5530566" y="1790794"/>
                  <a:pt x="5529669" y="1795611"/>
                  <a:pt x="5528113" y="1800160"/>
                </a:cubicBezTo>
                <a:lnTo>
                  <a:pt x="5648046" y="1869403"/>
                </a:lnTo>
                <a:cubicBezTo>
                  <a:pt x="5656157" y="1859318"/>
                  <a:pt x="5667915" y="1852286"/>
                  <a:pt x="5681292" y="1850282"/>
                </a:cubicBezTo>
                <a:lnTo>
                  <a:pt x="5681292" y="1830143"/>
                </a:lnTo>
                <a:cubicBezTo>
                  <a:pt x="5598553" y="1780530"/>
                  <a:pt x="5546845" y="1690939"/>
                  <a:pt x="5545229" y="1594465"/>
                </a:cubicBezTo>
                <a:close/>
                <a:moveTo>
                  <a:pt x="4712845" y="1584052"/>
                </a:moveTo>
                <a:cubicBezTo>
                  <a:pt x="4704826" y="1594345"/>
                  <a:pt x="4693066" y="1601587"/>
                  <a:pt x="4679600" y="1603711"/>
                </a:cubicBezTo>
                <a:lnTo>
                  <a:pt x="4679600" y="1741150"/>
                </a:lnTo>
                <a:cubicBezTo>
                  <a:pt x="4695370" y="1744083"/>
                  <a:pt x="4708207" y="1755334"/>
                  <a:pt x="4713414" y="1770206"/>
                </a:cubicBezTo>
                <a:cubicBezTo>
                  <a:pt x="4713683" y="1770984"/>
                  <a:pt x="4713952" y="1771792"/>
                  <a:pt x="4714192" y="1772600"/>
                </a:cubicBezTo>
                <a:cubicBezTo>
                  <a:pt x="4715479" y="1776759"/>
                  <a:pt x="4716198" y="1781158"/>
                  <a:pt x="4716198" y="1785736"/>
                </a:cubicBezTo>
                <a:cubicBezTo>
                  <a:pt x="4716198" y="1790794"/>
                  <a:pt x="4715299" y="1795611"/>
                  <a:pt x="4713743" y="1800160"/>
                </a:cubicBezTo>
                <a:lnTo>
                  <a:pt x="4833677" y="1869403"/>
                </a:lnTo>
                <a:cubicBezTo>
                  <a:pt x="4841786" y="1859318"/>
                  <a:pt x="4853547" y="1852286"/>
                  <a:pt x="4866922" y="1850282"/>
                </a:cubicBezTo>
                <a:lnTo>
                  <a:pt x="4866922" y="1830143"/>
                </a:lnTo>
                <a:cubicBezTo>
                  <a:pt x="4784183" y="1780530"/>
                  <a:pt x="4732476" y="1690939"/>
                  <a:pt x="4730859" y="1594465"/>
                </a:cubicBezTo>
                <a:close/>
                <a:moveTo>
                  <a:pt x="3898475" y="1584052"/>
                </a:moveTo>
                <a:cubicBezTo>
                  <a:pt x="3890456" y="1594345"/>
                  <a:pt x="3878696" y="1601587"/>
                  <a:pt x="3865230" y="1603711"/>
                </a:cubicBezTo>
                <a:lnTo>
                  <a:pt x="3865230" y="1741150"/>
                </a:lnTo>
                <a:cubicBezTo>
                  <a:pt x="3881000" y="1744083"/>
                  <a:pt x="3893837" y="1755334"/>
                  <a:pt x="3899044" y="1770206"/>
                </a:cubicBezTo>
                <a:cubicBezTo>
                  <a:pt x="3899313" y="1770984"/>
                  <a:pt x="3899583" y="1771792"/>
                  <a:pt x="3899822" y="1772600"/>
                </a:cubicBezTo>
                <a:cubicBezTo>
                  <a:pt x="3901109" y="1776759"/>
                  <a:pt x="3901827" y="1781158"/>
                  <a:pt x="3901827" y="1785736"/>
                </a:cubicBezTo>
                <a:cubicBezTo>
                  <a:pt x="3901827" y="1790794"/>
                  <a:pt x="3900929" y="1795611"/>
                  <a:pt x="3899373" y="1800160"/>
                </a:cubicBezTo>
                <a:lnTo>
                  <a:pt x="4019307" y="1869403"/>
                </a:lnTo>
                <a:cubicBezTo>
                  <a:pt x="4027416" y="1859318"/>
                  <a:pt x="4039176" y="1852286"/>
                  <a:pt x="4052552" y="1850282"/>
                </a:cubicBezTo>
                <a:lnTo>
                  <a:pt x="4052552" y="1830143"/>
                </a:lnTo>
                <a:cubicBezTo>
                  <a:pt x="3969813" y="1780530"/>
                  <a:pt x="3918105" y="1690939"/>
                  <a:pt x="3916489" y="1594465"/>
                </a:cubicBezTo>
                <a:close/>
                <a:moveTo>
                  <a:pt x="3084106" y="1584052"/>
                </a:moveTo>
                <a:cubicBezTo>
                  <a:pt x="3076086" y="1594345"/>
                  <a:pt x="3064326" y="1601587"/>
                  <a:pt x="3050861" y="1603711"/>
                </a:cubicBezTo>
                <a:lnTo>
                  <a:pt x="3050861" y="1741150"/>
                </a:lnTo>
                <a:cubicBezTo>
                  <a:pt x="3066630" y="1744083"/>
                  <a:pt x="3079468" y="1755334"/>
                  <a:pt x="3084674" y="1770206"/>
                </a:cubicBezTo>
                <a:cubicBezTo>
                  <a:pt x="3084944" y="1770984"/>
                  <a:pt x="3085213" y="1771792"/>
                  <a:pt x="3085452" y="1772600"/>
                </a:cubicBezTo>
                <a:cubicBezTo>
                  <a:pt x="3086739" y="1776759"/>
                  <a:pt x="3087457" y="1781158"/>
                  <a:pt x="3087457" y="1785736"/>
                </a:cubicBezTo>
                <a:cubicBezTo>
                  <a:pt x="3087457" y="1790794"/>
                  <a:pt x="3086560" y="1795611"/>
                  <a:pt x="3085004" y="1800160"/>
                </a:cubicBezTo>
                <a:lnTo>
                  <a:pt x="3204937" y="1869403"/>
                </a:lnTo>
                <a:cubicBezTo>
                  <a:pt x="3213047" y="1859318"/>
                  <a:pt x="3224806" y="1852286"/>
                  <a:pt x="3238182" y="1850282"/>
                </a:cubicBezTo>
                <a:lnTo>
                  <a:pt x="3238182" y="1830143"/>
                </a:lnTo>
                <a:cubicBezTo>
                  <a:pt x="3155444" y="1780530"/>
                  <a:pt x="3103736" y="1690939"/>
                  <a:pt x="3102120" y="1594465"/>
                </a:cubicBezTo>
                <a:close/>
                <a:moveTo>
                  <a:pt x="2676936" y="1584052"/>
                </a:moveTo>
                <a:cubicBezTo>
                  <a:pt x="2668916" y="1594345"/>
                  <a:pt x="2657156" y="1601587"/>
                  <a:pt x="2643691" y="1603711"/>
                </a:cubicBezTo>
                <a:lnTo>
                  <a:pt x="2643691" y="1741150"/>
                </a:lnTo>
                <a:cubicBezTo>
                  <a:pt x="2659461" y="1744083"/>
                  <a:pt x="2672298" y="1755334"/>
                  <a:pt x="2677505" y="1770206"/>
                </a:cubicBezTo>
                <a:cubicBezTo>
                  <a:pt x="2677774" y="1770984"/>
                  <a:pt x="2678043" y="1771792"/>
                  <a:pt x="2678282" y="1772600"/>
                </a:cubicBezTo>
                <a:cubicBezTo>
                  <a:pt x="2679569" y="1776759"/>
                  <a:pt x="2680287" y="1781158"/>
                  <a:pt x="2680287" y="1785736"/>
                </a:cubicBezTo>
                <a:cubicBezTo>
                  <a:pt x="2680287" y="1790794"/>
                  <a:pt x="2679390" y="1795611"/>
                  <a:pt x="2677834" y="1800160"/>
                </a:cubicBezTo>
                <a:lnTo>
                  <a:pt x="2797767" y="1869403"/>
                </a:lnTo>
                <a:cubicBezTo>
                  <a:pt x="2805876" y="1859318"/>
                  <a:pt x="2817637" y="1852286"/>
                  <a:pt x="2831012" y="1850282"/>
                </a:cubicBezTo>
                <a:lnTo>
                  <a:pt x="2831012" y="1830143"/>
                </a:lnTo>
                <a:cubicBezTo>
                  <a:pt x="2748274" y="1780530"/>
                  <a:pt x="2696566" y="1690939"/>
                  <a:pt x="2694950" y="1594465"/>
                </a:cubicBezTo>
                <a:close/>
                <a:moveTo>
                  <a:pt x="1862566" y="1584052"/>
                </a:moveTo>
                <a:cubicBezTo>
                  <a:pt x="1854547" y="1594345"/>
                  <a:pt x="1842787" y="1601587"/>
                  <a:pt x="1829321" y="1603711"/>
                </a:cubicBezTo>
                <a:lnTo>
                  <a:pt x="1829321" y="1741150"/>
                </a:lnTo>
                <a:cubicBezTo>
                  <a:pt x="1845091" y="1744083"/>
                  <a:pt x="1857928" y="1755334"/>
                  <a:pt x="1863135" y="1770206"/>
                </a:cubicBezTo>
                <a:cubicBezTo>
                  <a:pt x="1863404" y="1770984"/>
                  <a:pt x="1863673" y="1771792"/>
                  <a:pt x="1863913" y="1772600"/>
                </a:cubicBezTo>
                <a:cubicBezTo>
                  <a:pt x="1865199" y="1776759"/>
                  <a:pt x="1865918" y="1781158"/>
                  <a:pt x="1865918" y="1785736"/>
                </a:cubicBezTo>
                <a:cubicBezTo>
                  <a:pt x="1865918" y="1790794"/>
                  <a:pt x="1865020" y="1795611"/>
                  <a:pt x="1863464" y="1800160"/>
                </a:cubicBezTo>
                <a:lnTo>
                  <a:pt x="1983398" y="1869403"/>
                </a:lnTo>
                <a:cubicBezTo>
                  <a:pt x="1991507" y="1859318"/>
                  <a:pt x="2003267" y="1852286"/>
                  <a:pt x="2016643" y="1850282"/>
                </a:cubicBezTo>
                <a:lnTo>
                  <a:pt x="2016643" y="1830143"/>
                </a:lnTo>
                <a:cubicBezTo>
                  <a:pt x="1933904" y="1780530"/>
                  <a:pt x="1882196" y="1690939"/>
                  <a:pt x="1880580" y="1594465"/>
                </a:cubicBezTo>
                <a:close/>
                <a:moveTo>
                  <a:pt x="11634942" y="1584022"/>
                </a:moveTo>
                <a:cubicBezTo>
                  <a:pt x="11626923" y="1594315"/>
                  <a:pt x="11615163" y="1601557"/>
                  <a:pt x="11601697" y="1603681"/>
                </a:cubicBezTo>
                <a:lnTo>
                  <a:pt x="11601697" y="1741120"/>
                </a:lnTo>
                <a:cubicBezTo>
                  <a:pt x="11617467" y="1744053"/>
                  <a:pt x="11630304" y="1755304"/>
                  <a:pt x="11635511" y="1770176"/>
                </a:cubicBezTo>
                <a:cubicBezTo>
                  <a:pt x="11635511" y="1770206"/>
                  <a:pt x="11635511" y="1770206"/>
                  <a:pt x="11635511" y="1770206"/>
                </a:cubicBezTo>
                <a:cubicBezTo>
                  <a:pt x="11635780" y="1770984"/>
                  <a:pt x="11636049" y="1771792"/>
                  <a:pt x="11636289" y="1772600"/>
                </a:cubicBezTo>
                <a:cubicBezTo>
                  <a:pt x="11637575" y="1776759"/>
                  <a:pt x="11638294" y="1781158"/>
                  <a:pt x="11638294" y="1785736"/>
                </a:cubicBezTo>
                <a:cubicBezTo>
                  <a:pt x="11638294" y="1790794"/>
                  <a:pt x="11637396" y="1795611"/>
                  <a:pt x="11635840" y="1800160"/>
                </a:cubicBezTo>
                <a:lnTo>
                  <a:pt x="11755773" y="1869403"/>
                </a:lnTo>
                <a:cubicBezTo>
                  <a:pt x="11763883" y="1859318"/>
                  <a:pt x="11775643" y="1852286"/>
                  <a:pt x="11789019" y="1850282"/>
                </a:cubicBezTo>
                <a:lnTo>
                  <a:pt x="11789019" y="1830113"/>
                </a:lnTo>
                <a:cubicBezTo>
                  <a:pt x="11706281" y="1780500"/>
                  <a:pt x="11654573" y="1690909"/>
                  <a:pt x="11652957" y="1594435"/>
                </a:cubicBezTo>
                <a:close/>
                <a:moveTo>
                  <a:pt x="10413403" y="1584022"/>
                </a:moveTo>
                <a:cubicBezTo>
                  <a:pt x="10405383" y="1594315"/>
                  <a:pt x="10393623" y="1601557"/>
                  <a:pt x="10380158" y="1603681"/>
                </a:cubicBezTo>
                <a:lnTo>
                  <a:pt x="10380158" y="1741120"/>
                </a:lnTo>
                <a:cubicBezTo>
                  <a:pt x="10395927" y="1744053"/>
                  <a:pt x="10408765" y="1755304"/>
                  <a:pt x="10413971" y="1770176"/>
                </a:cubicBezTo>
                <a:cubicBezTo>
                  <a:pt x="10413971" y="1770206"/>
                  <a:pt x="10413971" y="1770206"/>
                  <a:pt x="10413971" y="1770206"/>
                </a:cubicBezTo>
                <a:cubicBezTo>
                  <a:pt x="10414241" y="1770984"/>
                  <a:pt x="10414510" y="1771792"/>
                  <a:pt x="10414749" y="1772600"/>
                </a:cubicBezTo>
                <a:cubicBezTo>
                  <a:pt x="10416036" y="1776759"/>
                  <a:pt x="10416754" y="1781158"/>
                  <a:pt x="10416754" y="1785736"/>
                </a:cubicBezTo>
                <a:cubicBezTo>
                  <a:pt x="10416754" y="1790794"/>
                  <a:pt x="10415856" y="1795611"/>
                  <a:pt x="10414301" y="1800160"/>
                </a:cubicBezTo>
                <a:lnTo>
                  <a:pt x="10534234" y="1869403"/>
                </a:lnTo>
                <a:cubicBezTo>
                  <a:pt x="10542343" y="1859318"/>
                  <a:pt x="10554104" y="1852286"/>
                  <a:pt x="10567479" y="1850282"/>
                </a:cubicBezTo>
                <a:lnTo>
                  <a:pt x="10567479" y="1830113"/>
                </a:lnTo>
                <a:cubicBezTo>
                  <a:pt x="10484740" y="1780500"/>
                  <a:pt x="10433033" y="1690909"/>
                  <a:pt x="10431417" y="1594435"/>
                </a:cubicBezTo>
                <a:close/>
                <a:moveTo>
                  <a:pt x="9599033" y="1584022"/>
                </a:moveTo>
                <a:cubicBezTo>
                  <a:pt x="9591014" y="1594315"/>
                  <a:pt x="9579254" y="1601557"/>
                  <a:pt x="9565788" y="1603681"/>
                </a:cubicBezTo>
                <a:lnTo>
                  <a:pt x="9565788" y="1741120"/>
                </a:lnTo>
                <a:cubicBezTo>
                  <a:pt x="9581558" y="1744053"/>
                  <a:pt x="9594395" y="1755304"/>
                  <a:pt x="9599602" y="1770176"/>
                </a:cubicBezTo>
                <a:cubicBezTo>
                  <a:pt x="9599602" y="1770206"/>
                  <a:pt x="9599602" y="1770206"/>
                  <a:pt x="9599602" y="1770206"/>
                </a:cubicBezTo>
                <a:cubicBezTo>
                  <a:pt x="9599871" y="1770984"/>
                  <a:pt x="9600140" y="1771792"/>
                  <a:pt x="9600380" y="1772600"/>
                </a:cubicBezTo>
                <a:cubicBezTo>
                  <a:pt x="9601667" y="1776759"/>
                  <a:pt x="9602385" y="1781158"/>
                  <a:pt x="9602385" y="1785736"/>
                </a:cubicBezTo>
                <a:cubicBezTo>
                  <a:pt x="9602385" y="1790794"/>
                  <a:pt x="9601487" y="1795611"/>
                  <a:pt x="9599931" y="1800160"/>
                </a:cubicBezTo>
                <a:lnTo>
                  <a:pt x="9719865" y="1869403"/>
                </a:lnTo>
                <a:cubicBezTo>
                  <a:pt x="9727974" y="1859318"/>
                  <a:pt x="9739734" y="1852286"/>
                  <a:pt x="9753109" y="1850282"/>
                </a:cubicBezTo>
                <a:lnTo>
                  <a:pt x="9753109" y="1830113"/>
                </a:lnTo>
                <a:cubicBezTo>
                  <a:pt x="9670371" y="1780500"/>
                  <a:pt x="9618663" y="1690909"/>
                  <a:pt x="9617047" y="1594435"/>
                </a:cubicBezTo>
                <a:close/>
                <a:moveTo>
                  <a:pt x="8784664" y="1584022"/>
                </a:moveTo>
                <a:cubicBezTo>
                  <a:pt x="8776644" y="1594315"/>
                  <a:pt x="8764884" y="1601557"/>
                  <a:pt x="8751418" y="1603681"/>
                </a:cubicBezTo>
                <a:lnTo>
                  <a:pt x="8751418" y="1741120"/>
                </a:lnTo>
                <a:cubicBezTo>
                  <a:pt x="8767188" y="1744053"/>
                  <a:pt x="8780025" y="1755304"/>
                  <a:pt x="8785232" y="1770176"/>
                </a:cubicBezTo>
                <a:cubicBezTo>
                  <a:pt x="8785232" y="1770206"/>
                  <a:pt x="8785232" y="1770206"/>
                  <a:pt x="8785232" y="1770206"/>
                </a:cubicBezTo>
                <a:cubicBezTo>
                  <a:pt x="8785501" y="1770984"/>
                  <a:pt x="8785770" y="1771792"/>
                  <a:pt x="8786010" y="1772600"/>
                </a:cubicBezTo>
                <a:cubicBezTo>
                  <a:pt x="8787296" y="1776759"/>
                  <a:pt x="8788015" y="1781158"/>
                  <a:pt x="8788015" y="1785736"/>
                </a:cubicBezTo>
                <a:cubicBezTo>
                  <a:pt x="8788015" y="1790794"/>
                  <a:pt x="8787117" y="1795611"/>
                  <a:pt x="8785561" y="1800160"/>
                </a:cubicBezTo>
                <a:lnTo>
                  <a:pt x="8905494" y="1869403"/>
                </a:lnTo>
                <a:cubicBezTo>
                  <a:pt x="8913604" y="1859318"/>
                  <a:pt x="8925364" y="1852286"/>
                  <a:pt x="8938740" y="1850282"/>
                </a:cubicBezTo>
                <a:lnTo>
                  <a:pt x="8938740" y="1830113"/>
                </a:lnTo>
                <a:cubicBezTo>
                  <a:pt x="8856002" y="1780500"/>
                  <a:pt x="8804294" y="1690909"/>
                  <a:pt x="8802678" y="1594435"/>
                </a:cubicBezTo>
                <a:close/>
                <a:moveTo>
                  <a:pt x="7970294" y="1584022"/>
                </a:moveTo>
                <a:cubicBezTo>
                  <a:pt x="7962274" y="1594315"/>
                  <a:pt x="7950515" y="1601557"/>
                  <a:pt x="7937049" y="1603681"/>
                </a:cubicBezTo>
                <a:lnTo>
                  <a:pt x="7937049" y="1741120"/>
                </a:lnTo>
                <a:cubicBezTo>
                  <a:pt x="7952819" y="1744053"/>
                  <a:pt x="7965656" y="1755304"/>
                  <a:pt x="7970863" y="1770176"/>
                </a:cubicBezTo>
                <a:cubicBezTo>
                  <a:pt x="7970863" y="1770206"/>
                  <a:pt x="7970863" y="1770206"/>
                  <a:pt x="7970863" y="1770206"/>
                </a:cubicBezTo>
                <a:cubicBezTo>
                  <a:pt x="7971132" y="1770984"/>
                  <a:pt x="7971401" y="1771792"/>
                  <a:pt x="7971641" y="1772600"/>
                </a:cubicBezTo>
                <a:cubicBezTo>
                  <a:pt x="7972927" y="1776759"/>
                  <a:pt x="7973645" y="1781158"/>
                  <a:pt x="7973645" y="1785736"/>
                </a:cubicBezTo>
                <a:cubicBezTo>
                  <a:pt x="7973645" y="1790794"/>
                  <a:pt x="7972748" y="1795611"/>
                  <a:pt x="7971191" y="1800160"/>
                </a:cubicBezTo>
                <a:lnTo>
                  <a:pt x="8091125" y="1869403"/>
                </a:lnTo>
                <a:cubicBezTo>
                  <a:pt x="8099235" y="1859318"/>
                  <a:pt x="8110994" y="1852286"/>
                  <a:pt x="8124370" y="1850282"/>
                </a:cubicBezTo>
                <a:lnTo>
                  <a:pt x="8124370" y="1830113"/>
                </a:lnTo>
                <a:cubicBezTo>
                  <a:pt x="8041632" y="1780500"/>
                  <a:pt x="7989924" y="1690909"/>
                  <a:pt x="7988308" y="1594435"/>
                </a:cubicBezTo>
                <a:close/>
                <a:moveTo>
                  <a:pt x="6748754" y="1584022"/>
                </a:moveTo>
                <a:cubicBezTo>
                  <a:pt x="6740735" y="1594315"/>
                  <a:pt x="6728975" y="1601557"/>
                  <a:pt x="6715509" y="1603681"/>
                </a:cubicBezTo>
                <a:lnTo>
                  <a:pt x="6715509" y="1741120"/>
                </a:lnTo>
                <a:cubicBezTo>
                  <a:pt x="6731279" y="1744053"/>
                  <a:pt x="6744117" y="1755304"/>
                  <a:pt x="6749323" y="1770176"/>
                </a:cubicBezTo>
                <a:cubicBezTo>
                  <a:pt x="6749323" y="1770206"/>
                  <a:pt x="6749323" y="1770206"/>
                  <a:pt x="6749323" y="1770206"/>
                </a:cubicBezTo>
                <a:cubicBezTo>
                  <a:pt x="6749592" y="1770984"/>
                  <a:pt x="6749862" y="1771792"/>
                  <a:pt x="6750101" y="1772600"/>
                </a:cubicBezTo>
                <a:cubicBezTo>
                  <a:pt x="6751388" y="1776759"/>
                  <a:pt x="6752106" y="1781158"/>
                  <a:pt x="6752106" y="1785736"/>
                </a:cubicBezTo>
                <a:cubicBezTo>
                  <a:pt x="6752106" y="1790794"/>
                  <a:pt x="6751208" y="1795611"/>
                  <a:pt x="6749652" y="1800160"/>
                </a:cubicBezTo>
                <a:lnTo>
                  <a:pt x="6869586" y="1869403"/>
                </a:lnTo>
                <a:cubicBezTo>
                  <a:pt x="6877695" y="1859318"/>
                  <a:pt x="6889455" y="1852286"/>
                  <a:pt x="6902831" y="1850282"/>
                </a:cubicBezTo>
                <a:lnTo>
                  <a:pt x="6902831" y="1830113"/>
                </a:lnTo>
                <a:cubicBezTo>
                  <a:pt x="6820092" y="1780500"/>
                  <a:pt x="6768384" y="1690909"/>
                  <a:pt x="6766768" y="1594435"/>
                </a:cubicBezTo>
                <a:close/>
                <a:moveTo>
                  <a:pt x="5934385" y="1584022"/>
                </a:moveTo>
                <a:cubicBezTo>
                  <a:pt x="5926365" y="1594315"/>
                  <a:pt x="5914606" y="1601557"/>
                  <a:pt x="5901139" y="1603681"/>
                </a:cubicBezTo>
                <a:lnTo>
                  <a:pt x="5901139" y="1741120"/>
                </a:lnTo>
                <a:cubicBezTo>
                  <a:pt x="5916910" y="1744053"/>
                  <a:pt x="5929747" y="1755304"/>
                  <a:pt x="5934953" y="1770176"/>
                </a:cubicBezTo>
                <a:cubicBezTo>
                  <a:pt x="5934953" y="1770206"/>
                  <a:pt x="5934953" y="1770206"/>
                  <a:pt x="5934953" y="1770206"/>
                </a:cubicBezTo>
                <a:cubicBezTo>
                  <a:pt x="5935223" y="1770984"/>
                  <a:pt x="5935492" y="1771792"/>
                  <a:pt x="5935731" y="1772600"/>
                </a:cubicBezTo>
                <a:cubicBezTo>
                  <a:pt x="5937018" y="1776759"/>
                  <a:pt x="5937738" y="1781158"/>
                  <a:pt x="5937738" y="1785736"/>
                </a:cubicBezTo>
                <a:cubicBezTo>
                  <a:pt x="5937738" y="1790794"/>
                  <a:pt x="5936839" y="1795611"/>
                  <a:pt x="5935283" y="1800160"/>
                </a:cubicBezTo>
                <a:lnTo>
                  <a:pt x="6055216" y="1869403"/>
                </a:lnTo>
                <a:cubicBezTo>
                  <a:pt x="6063326" y="1859318"/>
                  <a:pt x="6075085" y="1852286"/>
                  <a:pt x="6088461" y="1850282"/>
                </a:cubicBezTo>
                <a:lnTo>
                  <a:pt x="6088461" y="1830113"/>
                </a:lnTo>
                <a:cubicBezTo>
                  <a:pt x="6005724" y="1780500"/>
                  <a:pt x="5954016" y="1690909"/>
                  <a:pt x="5952399" y="1594435"/>
                </a:cubicBezTo>
                <a:close/>
                <a:moveTo>
                  <a:pt x="5120016" y="1584022"/>
                </a:moveTo>
                <a:cubicBezTo>
                  <a:pt x="5111996" y="1594315"/>
                  <a:pt x="5100236" y="1601557"/>
                  <a:pt x="5086770" y="1603681"/>
                </a:cubicBezTo>
                <a:lnTo>
                  <a:pt x="5086770" y="1741120"/>
                </a:lnTo>
                <a:cubicBezTo>
                  <a:pt x="5102540" y="1744053"/>
                  <a:pt x="5115377" y="1755304"/>
                  <a:pt x="5120584" y="1770176"/>
                </a:cubicBezTo>
                <a:cubicBezTo>
                  <a:pt x="5120584" y="1770206"/>
                  <a:pt x="5120584" y="1770206"/>
                  <a:pt x="5120584" y="1770206"/>
                </a:cubicBezTo>
                <a:cubicBezTo>
                  <a:pt x="5120853" y="1770984"/>
                  <a:pt x="5121122" y="1771792"/>
                  <a:pt x="5121362" y="1772600"/>
                </a:cubicBezTo>
                <a:cubicBezTo>
                  <a:pt x="5122648" y="1776759"/>
                  <a:pt x="5123366" y="1781158"/>
                  <a:pt x="5123366" y="1785736"/>
                </a:cubicBezTo>
                <a:cubicBezTo>
                  <a:pt x="5123366" y="1790794"/>
                  <a:pt x="5122469" y="1795611"/>
                  <a:pt x="5120913" y="1800160"/>
                </a:cubicBezTo>
                <a:lnTo>
                  <a:pt x="5240846" y="1869403"/>
                </a:lnTo>
                <a:cubicBezTo>
                  <a:pt x="5248956" y="1859318"/>
                  <a:pt x="5260716" y="1852286"/>
                  <a:pt x="5274091" y="1850282"/>
                </a:cubicBezTo>
                <a:lnTo>
                  <a:pt x="5274091" y="1830113"/>
                </a:lnTo>
                <a:cubicBezTo>
                  <a:pt x="5191353" y="1780500"/>
                  <a:pt x="5139645" y="1690909"/>
                  <a:pt x="5138030" y="1594435"/>
                </a:cubicBezTo>
                <a:close/>
                <a:moveTo>
                  <a:pt x="4305645" y="1584022"/>
                </a:moveTo>
                <a:cubicBezTo>
                  <a:pt x="4297626" y="1594315"/>
                  <a:pt x="4285866" y="1601557"/>
                  <a:pt x="4272401" y="1603681"/>
                </a:cubicBezTo>
                <a:lnTo>
                  <a:pt x="4272401" y="1741120"/>
                </a:lnTo>
                <a:cubicBezTo>
                  <a:pt x="4288170" y="1744053"/>
                  <a:pt x="4301007" y="1755304"/>
                  <a:pt x="4306214" y="1770176"/>
                </a:cubicBezTo>
                <a:cubicBezTo>
                  <a:pt x="4306214" y="1770206"/>
                  <a:pt x="4306214" y="1770206"/>
                  <a:pt x="4306214" y="1770206"/>
                </a:cubicBezTo>
                <a:cubicBezTo>
                  <a:pt x="4306484" y="1770984"/>
                  <a:pt x="4306753" y="1771792"/>
                  <a:pt x="4306992" y="1772600"/>
                </a:cubicBezTo>
                <a:cubicBezTo>
                  <a:pt x="4308279" y="1776759"/>
                  <a:pt x="4308997" y="1781158"/>
                  <a:pt x="4308997" y="1785736"/>
                </a:cubicBezTo>
                <a:cubicBezTo>
                  <a:pt x="4308997" y="1790794"/>
                  <a:pt x="4308099" y="1795611"/>
                  <a:pt x="4306543" y="1800160"/>
                </a:cubicBezTo>
                <a:lnTo>
                  <a:pt x="4426477" y="1869403"/>
                </a:lnTo>
                <a:cubicBezTo>
                  <a:pt x="4434586" y="1859318"/>
                  <a:pt x="4446346" y="1852286"/>
                  <a:pt x="4459722" y="1850282"/>
                </a:cubicBezTo>
                <a:lnTo>
                  <a:pt x="4459722" y="1830113"/>
                </a:lnTo>
                <a:cubicBezTo>
                  <a:pt x="4376984" y="1780500"/>
                  <a:pt x="4325275" y="1690909"/>
                  <a:pt x="4323659" y="1594435"/>
                </a:cubicBezTo>
                <a:close/>
                <a:moveTo>
                  <a:pt x="3491306" y="1584022"/>
                </a:moveTo>
                <a:cubicBezTo>
                  <a:pt x="3483286" y="1594315"/>
                  <a:pt x="3471526" y="1601557"/>
                  <a:pt x="3458060" y="1603681"/>
                </a:cubicBezTo>
                <a:lnTo>
                  <a:pt x="3458060" y="1741120"/>
                </a:lnTo>
                <a:cubicBezTo>
                  <a:pt x="3473830" y="1744053"/>
                  <a:pt x="3486667" y="1755304"/>
                  <a:pt x="3491874" y="1770176"/>
                </a:cubicBezTo>
                <a:cubicBezTo>
                  <a:pt x="3491874" y="1770206"/>
                  <a:pt x="3491874" y="1770206"/>
                  <a:pt x="3491874" y="1770206"/>
                </a:cubicBezTo>
                <a:cubicBezTo>
                  <a:pt x="3492143" y="1770984"/>
                  <a:pt x="3492413" y="1771792"/>
                  <a:pt x="3492652" y="1772600"/>
                </a:cubicBezTo>
                <a:cubicBezTo>
                  <a:pt x="3493939" y="1776759"/>
                  <a:pt x="3494657" y="1781158"/>
                  <a:pt x="3494657" y="1785736"/>
                </a:cubicBezTo>
                <a:cubicBezTo>
                  <a:pt x="3494657" y="1790794"/>
                  <a:pt x="3493759" y="1795611"/>
                  <a:pt x="3492203" y="1800160"/>
                </a:cubicBezTo>
                <a:lnTo>
                  <a:pt x="3612137" y="1869403"/>
                </a:lnTo>
                <a:cubicBezTo>
                  <a:pt x="3620246" y="1859318"/>
                  <a:pt x="3632006" y="1852286"/>
                  <a:pt x="3645382" y="1850282"/>
                </a:cubicBezTo>
                <a:lnTo>
                  <a:pt x="3645382" y="1830113"/>
                </a:lnTo>
                <a:cubicBezTo>
                  <a:pt x="3562643" y="1780500"/>
                  <a:pt x="3510935" y="1690909"/>
                  <a:pt x="3509319" y="1594435"/>
                </a:cubicBezTo>
                <a:close/>
                <a:moveTo>
                  <a:pt x="2269736" y="1584022"/>
                </a:moveTo>
                <a:cubicBezTo>
                  <a:pt x="2261717" y="1594315"/>
                  <a:pt x="2249957" y="1601557"/>
                  <a:pt x="2236491" y="1603681"/>
                </a:cubicBezTo>
                <a:lnTo>
                  <a:pt x="2236491" y="1741120"/>
                </a:lnTo>
                <a:cubicBezTo>
                  <a:pt x="2252261" y="1744053"/>
                  <a:pt x="2265098" y="1755304"/>
                  <a:pt x="2270305" y="1770176"/>
                </a:cubicBezTo>
                <a:cubicBezTo>
                  <a:pt x="2270305" y="1770206"/>
                  <a:pt x="2270305" y="1770206"/>
                  <a:pt x="2270305" y="1770206"/>
                </a:cubicBezTo>
                <a:cubicBezTo>
                  <a:pt x="2270574" y="1770984"/>
                  <a:pt x="2270843" y="1771792"/>
                  <a:pt x="2271083" y="1772600"/>
                </a:cubicBezTo>
                <a:cubicBezTo>
                  <a:pt x="2272369" y="1776759"/>
                  <a:pt x="2273088" y="1781158"/>
                  <a:pt x="2273088" y="1785736"/>
                </a:cubicBezTo>
                <a:cubicBezTo>
                  <a:pt x="2273088" y="1790794"/>
                  <a:pt x="2272190" y="1795611"/>
                  <a:pt x="2270634" y="1800160"/>
                </a:cubicBezTo>
                <a:lnTo>
                  <a:pt x="2390567" y="1869403"/>
                </a:lnTo>
                <a:cubicBezTo>
                  <a:pt x="2398677" y="1859318"/>
                  <a:pt x="2410437" y="1852286"/>
                  <a:pt x="2423812" y="1850282"/>
                </a:cubicBezTo>
                <a:lnTo>
                  <a:pt x="2423812" y="1830113"/>
                </a:lnTo>
                <a:cubicBezTo>
                  <a:pt x="2341074" y="1780500"/>
                  <a:pt x="2289366" y="1690909"/>
                  <a:pt x="2287750" y="1594435"/>
                </a:cubicBezTo>
                <a:close/>
                <a:moveTo>
                  <a:pt x="1455366" y="1584022"/>
                </a:moveTo>
                <a:cubicBezTo>
                  <a:pt x="1447347" y="1594315"/>
                  <a:pt x="1435587" y="1601557"/>
                  <a:pt x="1422121" y="1603681"/>
                </a:cubicBezTo>
                <a:lnTo>
                  <a:pt x="1422121" y="1741120"/>
                </a:lnTo>
                <a:cubicBezTo>
                  <a:pt x="1437891" y="1744053"/>
                  <a:pt x="1450728" y="1755304"/>
                  <a:pt x="1455935" y="1770176"/>
                </a:cubicBezTo>
                <a:cubicBezTo>
                  <a:pt x="1455935" y="1770206"/>
                  <a:pt x="1455935" y="1770206"/>
                  <a:pt x="1455935" y="1770206"/>
                </a:cubicBezTo>
                <a:cubicBezTo>
                  <a:pt x="1456204" y="1770984"/>
                  <a:pt x="1456473" y="1771792"/>
                  <a:pt x="1456713" y="1772600"/>
                </a:cubicBezTo>
                <a:cubicBezTo>
                  <a:pt x="1458000" y="1776759"/>
                  <a:pt x="1458718" y="1781158"/>
                  <a:pt x="1458718" y="1785736"/>
                </a:cubicBezTo>
                <a:cubicBezTo>
                  <a:pt x="1458718" y="1790794"/>
                  <a:pt x="1457820" y="1795611"/>
                  <a:pt x="1456264" y="1800160"/>
                </a:cubicBezTo>
                <a:lnTo>
                  <a:pt x="1576198" y="1869403"/>
                </a:lnTo>
                <a:cubicBezTo>
                  <a:pt x="1584307" y="1859318"/>
                  <a:pt x="1596067" y="1852286"/>
                  <a:pt x="1609443" y="1850282"/>
                </a:cubicBezTo>
                <a:lnTo>
                  <a:pt x="1609443" y="1830113"/>
                </a:lnTo>
                <a:cubicBezTo>
                  <a:pt x="1526704" y="1780500"/>
                  <a:pt x="1474996" y="1690909"/>
                  <a:pt x="1473380" y="1594435"/>
                </a:cubicBezTo>
                <a:close/>
                <a:moveTo>
                  <a:pt x="1048196" y="1584022"/>
                </a:moveTo>
                <a:cubicBezTo>
                  <a:pt x="1040177" y="1594315"/>
                  <a:pt x="1028417" y="1601557"/>
                  <a:pt x="1014951" y="1603681"/>
                </a:cubicBezTo>
                <a:lnTo>
                  <a:pt x="1014951" y="1741120"/>
                </a:lnTo>
                <a:cubicBezTo>
                  <a:pt x="1030721" y="1744053"/>
                  <a:pt x="1043558" y="1755304"/>
                  <a:pt x="1048765" y="1770176"/>
                </a:cubicBezTo>
                <a:cubicBezTo>
                  <a:pt x="1049034" y="1770954"/>
                  <a:pt x="1049304" y="1771762"/>
                  <a:pt x="1049543" y="1772570"/>
                </a:cubicBezTo>
                <a:cubicBezTo>
                  <a:pt x="1050830" y="1776729"/>
                  <a:pt x="1051548" y="1781128"/>
                  <a:pt x="1051548" y="1785706"/>
                </a:cubicBezTo>
                <a:lnTo>
                  <a:pt x="1051548" y="1785796"/>
                </a:lnTo>
                <a:cubicBezTo>
                  <a:pt x="1051548" y="1790853"/>
                  <a:pt x="1050650" y="1795671"/>
                  <a:pt x="1049094" y="1800219"/>
                </a:cubicBezTo>
                <a:lnTo>
                  <a:pt x="1169028" y="1869463"/>
                </a:lnTo>
                <a:cubicBezTo>
                  <a:pt x="1177137" y="1859378"/>
                  <a:pt x="1188897" y="1852346"/>
                  <a:pt x="1202273" y="1850341"/>
                </a:cubicBezTo>
                <a:lnTo>
                  <a:pt x="1202273" y="1830113"/>
                </a:lnTo>
                <a:cubicBezTo>
                  <a:pt x="1119534" y="1780500"/>
                  <a:pt x="1067826" y="1690909"/>
                  <a:pt x="1066210" y="1594435"/>
                </a:cubicBezTo>
                <a:close/>
                <a:moveTo>
                  <a:pt x="233827" y="1584022"/>
                </a:moveTo>
                <a:cubicBezTo>
                  <a:pt x="225807" y="1594315"/>
                  <a:pt x="214047" y="1601557"/>
                  <a:pt x="200582" y="1603681"/>
                </a:cubicBezTo>
                <a:lnTo>
                  <a:pt x="200582" y="1741120"/>
                </a:lnTo>
                <a:cubicBezTo>
                  <a:pt x="216351" y="1744053"/>
                  <a:pt x="229189" y="1755304"/>
                  <a:pt x="234395" y="1770176"/>
                </a:cubicBezTo>
                <a:cubicBezTo>
                  <a:pt x="234665" y="1770954"/>
                  <a:pt x="234934" y="1771762"/>
                  <a:pt x="235173" y="1772570"/>
                </a:cubicBezTo>
                <a:cubicBezTo>
                  <a:pt x="236460" y="1776729"/>
                  <a:pt x="237178" y="1781128"/>
                  <a:pt x="237178" y="1785706"/>
                </a:cubicBezTo>
                <a:lnTo>
                  <a:pt x="237178" y="1785796"/>
                </a:lnTo>
                <a:cubicBezTo>
                  <a:pt x="237178" y="1790853"/>
                  <a:pt x="236280" y="1795671"/>
                  <a:pt x="234724" y="1800219"/>
                </a:cubicBezTo>
                <a:lnTo>
                  <a:pt x="354658" y="1869463"/>
                </a:lnTo>
                <a:cubicBezTo>
                  <a:pt x="362767" y="1859378"/>
                  <a:pt x="374527" y="1852346"/>
                  <a:pt x="387903" y="1850341"/>
                </a:cubicBezTo>
                <a:lnTo>
                  <a:pt x="387903" y="1830113"/>
                </a:lnTo>
                <a:cubicBezTo>
                  <a:pt x="305164" y="1780500"/>
                  <a:pt x="253457" y="1690909"/>
                  <a:pt x="251841" y="1594435"/>
                </a:cubicBezTo>
                <a:close/>
                <a:moveTo>
                  <a:pt x="640997" y="1583992"/>
                </a:moveTo>
                <a:cubicBezTo>
                  <a:pt x="632977" y="1594285"/>
                  <a:pt x="621217" y="1601527"/>
                  <a:pt x="607752" y="1603651"/>
                </a:cubicBezTo>
                <a:lnTo>
                  <a:pt x="607752" y="1741091"/>
                </a:lnTo>
                <a:cubicBezTo>
                  <a:pt x="623521" y="1744023"/>
                  <a:pt x="636358" y="1755274"/>
                  <a:pt x="641565" y="1770146"/>
                </a:cubicBezTo>
                <a:cubicBezTo>
                  <a:pt x="641565" y="1770176"/>
                  <a:pt x="641565" y="1770176"/>
                  <a:pt x="641565" y="1770176"/>
                </a:cubicBezTo>
                <a:cubicBezTo>
                  <a:pt x="641834" y="1770954"/>
                  <a:pt x="642104" y="1771762"/>
                  <a:pt x="642343" y="1772570"/>
                </a:cubicBezTo>
                <a:cubicBezTo>
                  <a:pt x="643630" y="1776729"/>
                  <a:pt x="644348" y="1781128"/>
                  <a:pt x="644348" y="1785706"/>
                </a:cubicBezTo>
                <a:lnTo>
                  <a:pt x="644348" y="1785766"/>
                </a:lnTo>
                <a:cubicBezTo>
                  <a:pt x="644348" y="1790823"/>
                  <a:pt x="643450" y="1795641"/>
                  <a:pt x="641894" y="1800190"/>
                </a:cubicBezTo>
                <a:lnTo>
                  <a:pt x="761828" y="1869433"/>
                </a:lnTo>
                <a:cubicBezTo>
                  <a:pt x="769937" y="1859348"/>
                  <a:pt x="781697" y="1852316"/>
                  <a:pt x="795073" y="1850312"/>
                </a:cubicBezTo>
                <a:lnTo>
                  <a:pt x="795073" y="1830083"/>
                </a:lnTo>
                <a:cubicBezTo>
                  <a:pt x="712334" y="1780470"/>
                  <a:pt x="660626" y="1690879"/>
                  <a:pt x="659011" y="1594405"/>
                </a:cubicBezTo>
                <a:close/>
                <a:moveTo>
                  <a:pt x="11959135" y="1583962"/>
                </a:moveTo>
                <a:lnTo>
                  <a:pt x="11941121" y="1594375"/>
                </a:lnTo>
                <a:cubicBezTo>
                  <a:pt x="11939505" y="1690849"/>
                  <a:pt x="11887797" y="1780410"/>
                  <a:pt x="11805028" y="1830053"/>
                </a:cubicBezTo>
                <a:lnTo>
                  <a:pt x="11805028" y="1850282"/>
                </a:lnTo>
                <a:cubicBezTo>
                  <a:pt x="11818404" y="1852256"/>
                  <a:pt x="11830164" y="1859318"/>
                  <a:pt x="11838273" y="1869403"/>
                </a:cubicBezTo>
                <a:lnTo>
                  <a:pt x="11838303" y="1869313"/>
                </a:lnTo>
                <a:lnTo>
                  <a:pt x="11958237" y="1800070"/>
                </a:lnTo>
                <a:cubicBezTo>
                  <a:pt x="11956681" y="1795551"/>
                  <a:pt x="11955783" y="1790704"/>
                  <a:pt x="11955783" y="1785647"/>
                </a:cubicBezTo>
                <a:cubicBezTo>
                  <a:pt x="11955783" y="1781068"/>
                  <a:pt x="11956501" y="1776670"/>
                  <a:pt x="11957787" y="1772510"/>
                </a:cubicBezTo>
                <a:cubicBezTo>
                  <a:pt x="11958027" y="1771702"/>
                  <a:pt x="11958297" y="1770924"/>
                  <a:pt x="11958565" y="1770116"/>
                </a:cubicBezTo>
                <a:cubicBezTo>
                  <a:pt x="11963772" y="1755274"/>
                  <a:pt x="11976580" y="1744023"/>
                  <a:pt x="11992379" y="1741061"/>
                </a:cubicBezTo>
                <a:lnTo>
                  <a:pt x="11992379" y="1603622"/>
                </a:lnTo>
                <a:cubicBezTo>
                  <a:pt x="11978914" y="1601497"/>
                  <a:pt x="11967154" y="1594285"/>
                  <a:pt x="11959135" y="1583962"/>
                </a:cubicBezTo>
                <a:close/>
                <a:moveTo>
                  <a:pt x="11551965" y="1583932"/>
                </a:moveTo>
                <a:lnTo>
                  <a:pt x="11533950" y="1594345"/>
                </a:lnTo>
                <a:cubicBezTo>
                  <a:pt x="11532334" y="1690819"/>
                  <a:pt x="11480626" y="1780380"/>
                  <a:pt x="11397858" y="1830023"/>
                </a:cubicBezTo>
                <a:lnTo>
                  <a:pt x="11397858" y="1850252"/>
                </a:lnTo>
                <a:cubicBezTo>
                  <a:pt x="11411234" y="1852227"/>
                  <a:pt x="11422994" y="1859289"/>
                  <a:pt x="11431103" y="1869373"/>
                </a:cubicBezTo>
                <a:lnTo>
                  <a:pt x="11551037" y="1800130"/>
                </a:lnTo>
                <a:cubicBezTo>
                  <a:pt x="11549481" y="1795611"/>
                  <a:pt x="11548583" y="1790764"/>
                  <a:pt x="11548583" y="1785706"/>
                </a:cubicBezTo>
                <a:cubicBezTo>
                  <a:pt x="11548583" y="1781128"/>
                  <a:pt x="11549301" y="1776729"/>
                  <a:pt x="11550588" y="1772570"/>
                </a:cubicBezTo>
                <a:cubicBezTo>
                  <a:pt x="11550827" y="1771762"/>
                  <a:pt x="11551097" y="1770954"/>
                  <a:pt x="11551366" y="1770176"/>
                </a:cubicBezTo>
                <a:cubicBezTo>
                  <a:pt x="11551366" y="1770146"/>
                  <a:pt x="11551366" y="1770146"/>
                  <a:pt x="11551366" y="1770146"/>
                </a:cubicBezTo>
                <a:lnTo>
                  <a:pt x="11551396" y="1770086"/>
                </a:lnTo>
                <a:cubicBezTo>
                  <a:pt x="11556603" y="1755244"/>
                  <a:pt x="11569409" y="1743993"/>
                  <a:pt x="11585209" y="1741031"/>
                </a:cubicBezTo>
                <a:lnTo>
                  <a:pt x="11585209" y="1603592"/>
                </a:lnTo>
                <a:cubicBezTo>
                  <a:pt x="11571744" y="1601467"/>
                  <a:pt x="11559984" y="1594256"/>
                  <a:pt x="11551965" y="1583932"/>
                </a:cubicBezTo>
                <a:close/>
                <a:moveTo>
                  <a:pt x="11144794" y="1583902"/>
                </a:moveTo>
                <a:lnTo>
                  <a:pt x="11126780" y="1594315"/>
                </a:lnTo>
                <a:cubicBezTo>
                  <a:pt x="11125164" y="1690789"/>
                  <a:pt x="11073456" y="1780350"/>
                  <a:pt x="10990688" y="1829993"/>
                </a:cubicBezTo>
                <a:lnTo>
                  <a:pt x="10990688" y="1850222"/>
                </a:lnTo>
                <a:cubicBezTo>
                  <a:pt x="11004064" y="1852197"/>
                  <a:pt x="11015824" y="1859259"/>
                  <a:pt x="11023933" y="1869343"/>
                </a:cubicBezTo>
                <a:lnTo>
                  <a:pt x="11143867" y="1800100"/>
                </a:lnTo>
                <a:cubicBezTo>
                  <a:pt x="11142311" y="1795581"/>
                  <a:pt x="11141413" y="1790734"/>
                  <a:pt x="11141413" y="1785677"/>
                </a:cubicBezTo>
                <a:cubicBezTo>
                  <a:pt x="11141413" y="1781098"/>
                  <a:pt x="11142132" y="1776699"/>
                  <a:pt x="11143418" y="1772540"/>
                </a:cubicBezTo>
                <a:cubicBezTo>
                  <a:pt x="11143658" y="1771732"/>
                  <a:pt x="11143927" y="1770954"/>
                  <a:pt x="11144196" y="1770146"/>
                </a:cubicBezTo>
                <a:lnTo>
                  <a:pt x="11144226" y="1770057"/>
                </a:lnTo>
                <a:cubicBezTo>
                  <a:pt x="11149433" y="1755214"/>
                  <a:pt x="11162240" y="1743963"/>
                  <a:pt x="11178040" y="1741001"/>
                </a:cubicBezTo>
                <a:lnTo>
                  <a:pt x="11178040" y="1603562"/>
                </a:lnTo>
                <a:cubicBezTo>
                  <a:pt x="11164574" y="1601437"/>
                  <a:pt x="11152814" y="1594226"/>
                  <a:pt x="11144794" y="1583902"/>
                </a:cubicBezTo>
                <a:close/>
                <a:moveTo>
                  <a:pt x="10737624" y="1583902"/>
                </a:moveTo>
                <a:lnTo>
                  <a:pt x="10719610" y="1594315"/>
                </a:lnTo>
                <a:cubicBezTo>
                  <a:pt x="10717995" y="1690789"/>
                  <a:pt x="10666287" y="1780350"/>
                  <a:pt x="10583518" y="1829993"/>
                </a:cubicBezTo>
                <a:lnTo>
                  <a:pt x="10583518" y="1850222"/>
                </a:lnTo>
                <a:cubicBezTo>
                  <a:pt x="10596894" y="1852197"/>
                  <a:pt x="10608654" y="1859259"/>
                  <a:pt x="10616763" y="1869343"/>
                </a:cubicBezTo>
                <a:lnTo>
                  <a:pt x="10736697" y="1800100"/>
                </a:lnTo>
                <a:cubicBezTo>
                  <a:pt x="10735141" y="1795581"/>
                  <a:pt x="10734243" y="1790734"/>
                  <a:pt x="10734243" y="1785677"/>
                </a:cubicBezTo>
                <a:cubicBezTo>
                  <a:pt x="10734243" y="1781098"/>
                  <a:pt x="10734961" y="1776699"/>
                  <a:pt x="10736248" y="1772540"/>
                </a:cubicBezTo>
                <a:cubicBezTo>
                  <a:pt x="10736488" y="1771732"/>
                  <a:pt x="10736757" y="1770924"/>
                  <a:pt x="10737026" y="1770146"/>
                </a:cubicBezTo>
                <a:cubicBezTo>
                  <a:pt x="10737026" y="1770116"/>
                  <a:pt x="10737026" y="1770116"/>
                  <a:pt x="10737026" y="1770116"/>
                </a:cubicBezTo>
                <a:cubicBezTo>
                  <a:pt x="10742233" y="1755274"/>
                  <a:pt x="10755040" y="1744023"/>
                  <a:pt x="10770840" y="1741061"/>
                </a:cubicBezTo>
                <a:lnTo>
                  <a:pt x="10770840" y="1603622"/>
                </a:lnTo>
                <a:lnTo>
                  <a:pt x="10770870" y="1603562"/>
                </a:lnTo>
                <a:cubicBezTo>
                  <a:pt x="10757404" y="1601437"/>
                  <a:pt x="10745644" y="1594226"/>
                  <a:pt x="10737624" y="1583902"/>
                </a:cubicBezTo>
                <a:close/>
                <a:moveTo>
                  <a:pt x="9516055" y="1583902"/>
                </a:moveTo>
                <a:lnTo>
                  <a:pt x="9498041" y="1594315"/>
                </a:lnTo>
                <a:cubicBezTo>
                  <a:pt x="9496426" y="1690789"/>
                  <a:pt x="9444718" y="1780350"/>
                  <a:pt x="9361949" y="1829993"/>
                </a:cubicBezTo>
                <a:lnTo>
                  <a:pt x="9361949" y="1850222"/>
                </a:lnTo>
                <a:cubicBezTo>
                  <a:pt x="9375324" y="1852197"/>
                  <a:pt x="9387085" y="1859259"/>
                  <a:pt x="9395194" y="1869343"/>
                </a:cubicBezTo>
                <a:lnTo>
                  <a:pt x="9515128" y="1800100"/>
                </a:lnTo>
                <a:cubicBezTo>
                  <a:pt x="9513572" y="1795581"/>
                  <a:pt x="9512674" y="1790734"/>
                  <a:pt x="9512674" y="1785677"/>
                </a:cubicBezTo>
                <a:cubicBezTo>
                  <a:pt x="9512674" y="1781098"/>
                  <a:pt x="9513392" y="1776699"/>
                  <a:pt x="9514679" y="1772540"/>
                </a:cubicBezTo>
                <a:cubicBezTo>
                  <a:pt x="9514918" y="1771732"/>
                  <a:pt x="9515187" y="1770924"/>
                  <a:pt x="9515457" y="1770146"/>
                </a:cubicBezTo>
                <a:cubicBezTo>
                  <a:pt x="9515457" y="1770116"/>
                  <a:pt x="9515457" y="1770116"/>
                  <a:pt x="9515457" y="1770116"/>
                </a:cubicBezTo>
                <a:cubicBezTo>
                  <a:pt x="9520663" y="1755274"/>
                  <a:pt x="9533471" y="1744023"/>
                  <a:pt x="9549270" y="1741061"/>
                </a:cubicBezTo>
                <a:lnTo>
                  <a:pt x="9549270" y="1603622"/>
                </a:lnTo>
                <a:lnTo>
                  <a:pt x="9549300" y="1603562"/>
                </a:lnTo>
                <a:cubicBezTo>
                  <a:pt x="9535835" y="1601437"/>
                  <a:pt x="9524075" y="1594226"/>
                  <a:pt x="9516055" y="1583902"/>
                </a:cubicBezTo>
                <a:close/>
                <a:moveTo>
                  <a:pt x="8701686" y="1583902"/>
                </a:moveTo>
                <a:lnTo>
                  <a:pt x="8683671" y="1594315"/>
                </a:lnTo>
                <a:cubicBezTo>
                  <a:pt x="8682056" y="1690789"/>
                  <a:pt x="8630348" y="1780350"/>
                  <a:pt x="8547579" y="1829993"/>
                </a:cubicBezTo>
                <a:lnTo>
                  <a:pt x="8547579" y="1850222"/>
                </a:lnTo>
                <a:cubicBezTo>
                  <a:pt x="8560955" y="1852197"/>
                  <a:pt x="8572715" y="1859259"/>
                  <a:pt x="8580824" y="1869343"/>
                </a:cubicBezTo>
                <a:lnTo>
                  <a:pt x="8700758" y="1800100"/>
                </a:lnTo>
                <a:cubicBezTo>
                  <a:pt x="8699202" y="1795581"/>
                  <a:pt x="8698304" y="1790734"/>
                  <a:pt x="8698304" y="1785677"/>
                </a:cubicBezTo>
                <a:cubicBezTo>
                  <a:pt x="8698304" y="1781098"/>
                  <a:pt x="8699022" y="1776699"/>
                  <a:pt x="8700309" y="1772540"/>
                </a:cubicBezTo>
                <a:cubicBezTo>
                  <a:pt x="8700548" y="1771732"/>
                  <a:pt x="8700818" y="1770924"/>
                  <a:pt x="8701087" y="1770146"/>
                </a:cubicBezTo>
                <a:cubicBezTo>
                  <a:pt x="8701087" y="1770116"/>
                  <a:pt x="8701087" y="1770116"/>
                  <a:pt x="8701087" y="1770116"/>
                </a:cubicBezTo>
                <a:cubicBezTo>
                  <a:pt x="8706294" y="1755274"/>
                  <a:pt x="8719101" y="1744023"/>
                  <a:pt x="8734900" y="1741061"/>
                </a:cubicBezTo>
                <a:lnTo>
                  <a:pt x="8734900" y="1603622"/>
                </a:lnTo>
                <a:lnTo>
                  <a:pt x="8734930" y="1603562"/>
                </a:lnTo>
                <a:cubicBezTo>
                  <a:pt x="8721465" y="1601437"/>
                  <a:pt x="8709705" y="1594226"/>
                  <a:pt x="8701686" y="1583902"/>
                </a:cubicBezTo>
                <a:close/>
                <a:moveTo>
                  <a:pt x="7887346" y="1583902"/>
                </a:moveTo>
                <a:lnTo>
                  <a:pt x="7869332" y="1594315"/>
                </a:lnTo>
                <a:cubicBezTo>
                  <a:pt x="7867716" y="1690789"/>
                  <a:pt x="7816008" y="1780350"/>
                  <a:pt x="7733239" y="1829993"/>
                </a:cubicBezTo>
                <a:lnTo>
                  <a:pt x="7733239" y="1850222"/>
                </a:lnTo>
                <a:cubicBezTo>
                  <a:pt x="7746616" y="1852197"/>
                  <a:pt x="7758376" y="1859259"/>
                  <a:pt x="7766485" y="1869343"/>
                </a:cubicBezTo>
                <a:lnTo>
                  <a:pt x="7886419" y="1800100"/>
                </a:lnTo>
                <a:cubicBezTo>
                  <a:pt x="7884862" y="1795581"/>
                  <a:pt x="7883965" y="1790734"/>
                  <a:pt x="7883965" y="1785677"/>
                </a:cubicBezTo>
                <a:cubicBezTo>
                  <a:pt x="7883965" y="1781098"/>
                  <a:pt x="7884683" y="1776699"/>
                  <a:pt x="7885969" y="1772540"/>
                </a:cubicBezTo>
                <a:cubicBezTo>
                  <a:pt x="7886209" y="1771732"/>
                  <a:pt x="7886478" y="1770924"/>
                  <a:pt x="7886747" y="1770146"/>
                </a:cubicBezTo>
                <a:cubicBezTo>
                  <a:pt x="7886747" y="1770116"/>
                  <a:pt x="7886747" y="1770116"/>
                  <a:pt x="7886747" y="1770116"/>
                </a:cubicBezTo>
                <a:cubicBezTo>
                  <a:pt x="7891954" y="1755274"/>
                  <a:pt x="7904761" y="1744023"/>
                  <a:pt x="7920561" y="1741061"/>
                </a:cubicBezTo>
                <a:lnTo>
                  <a:pt x="7920561" y="1603622"/>
                </a:lnTo>
                <a:lnTo>
                  <a:pt x="7920591" y="1603562"/>
                </a:lnTo>
                <a:cubicBezTo>
                  <a:pt x="7907125" y="1601437"/>
                  <a:pt x="7895366" y="1594226"/>
                  <a:pt x="7887346" y="1583902"/>
                </a:cubicBezTo>
                <a:close/>
                <a:moveTo>
                  <a:pt x="6665776" y="1583902"/>
                </a:moveTo>
                <a:lnTo>
                  <a:pt x="6647762" y="1594315"/>
                </a:lnTo>
                <a:cubicBezTo>
                  <a:pt x="6646147" y="1690789"/>
                  <a:pt x="6594439" y="1780350"/>
                  <a:pt x="6511670" y="1829993"/>
                </a:cubicBezTo>
                <a:lnTo>
                  <a:pt x="6511670" y="1850222"/>
                </a:lnTo>
                <a:cubicBezTo>
                  <a:pt x="6525046" y="1852197"/>
                  <a:pt x="6536806" y="1859259"/>
                  <a:pt x="6544915" y="1869343"/>
                </a:cubicBezTo>
                <a:lnTo>
                  <a:pt x="6664849" y="1800100"/>
                </a:lnTo>
                <a:cubicBezTo>
                  <a:pt x="6663293" y="1795581"/>
                  <a:pt x="6662395" y="1790734"/>
                  <a:pt x="6662395" y="1785677"/>
                </a:cubicBezTo>
                <a:cubicBezTo>
                  <a:pt x="6662395" y="1781098"/>
                  <a:pt x="6663113" y="1776699"/>
                  <a:pt x="6664400" y="1772540"/>
                </a:cubicBezTo>
                <a:cubicBezTo>
                  <a:pt x="6664639" y="1771732"/>
                  <a:pt x="6664909" y="1770924"/>
                  <a:pt x="6665178" y="1770146"/>
                </a:cubicBezTo>
                <a:cubicBezTo>
                  <a:pt x="6665178" y="1770116"/>
                  <a:pt x="6665178" y="1770116"/>
                  <a:pt x="6665178" y="1770116"/>
                </a:cubicBezTo>
                <a:cubicBezTo>
                  <a:pt x="6670385" y="1755274"/>
                  <a:pt x="6683192" y="1744023"/>
                  <a:pt x="6698992" y="1741061"/>
                </a:cubicBezTo>
                <a:lnTo>
                  <a:pt x="6698992" y="1603622"/>
                </a:lnTo>
                <a:lnTo>
                  <a:pt x="6699022" y="1603562"/>
                </a:lnTo>
                <a:cubicBezTo>
                  <a:pt x="6685556" y="1601437"/>
                  <a:pt x="6673796" y="1594226"/>
                  <a:pt x="6665776" y="1583902"/>
                </a:cubicBezTo>
                <a:close/>
                <a:moveTo>
                  <a:pt x="5851407" y="1583902"/>
                </a:moveTo>
                <a:lnTo>
                  <a:pt x="5833393" y="1594315"/>
                </a:lnTo>
                <a:cubicBezTo>
                  <a:pt x="5831777" y="1690789"/>
                  <a:pt x="5780069" y="1780350"/>
                  <a:pt x="5697300" y="1829993"/>
                </a:cubicBezTo>
                <a:lnTo>
                  <a:pt x="5697300" y="1850222"/>
                </a:lnTo>
                <a:cubicBezTo>
                  <a:pt x="5710676" y="1852197"/>
                  <a:pt x="5722436" y="1859259"/>
                  <a:pt x="5730545" y="1869343"/>
                </a:cubicBezTo>
                <a:lnTo>
                  <a:pt x="5850479" y="1800100"/>
                </a:lnTo>
                <a:cubicBezTo>
                  <a:pt x="5848923" y="1795581"/>
                  <a:pt x="5848025" y="1790734"/>
                  <a:pt x="5848025" y="1785677"/>
                </a:cubicBezTo>
                <a:cubicBezTo>
                  <a:pt x="5848025" y="1781098"/>
                  <a:pt x="5848744" y="1776699"/>
                  <a:pt x="5850031" y="1772540"/>
                </a:cubicBezTo>
                <a:cubicBezTo>
                  <a:pt x="5850270" y="1771732"/>
                  <a:pt x="5850539" y="1770924"/>
                  <a:pt x="5850809" y="1770146"/>
                </a:cubicBezTo>
                <a:cubicBezTo>
                  <a:pt x="5850809" y="1770116"/>
                  <a:pt x="5850809" y="1770116"/>
                  <a:pt x="5850809" y="1770116"/>
                </a:cubicBezTo>
                <a:cubicBezTo>
                  <a:pt x="5856015" y="1755274"/>
                  <a:pt x="5868823" y="1744023"/>
                  <a:pt x="5884622" y="1741061"/>
                </a:cubicBezTo>
                <a:lnTo>
                  <a:pt x="5884622" y="1603622"/>
                </a:lnTo>
                <a:lnTo>
                  <a:pt x="5884652" y="1603562"/>
                </a:lnTo>
                <a:cubicBezTo>
                  <a:pt x="5871187" y="1601437"/>
                  <a:pt x="5859427" y="1594226"/>
                  <a:pt x="5851407" y="1583902"/>
                </a:cubicBezTo>
                <a:close/>
                <a:moveTo>
                  <a:pt x="4222697" y="1583902"/>
                </a:moveTo>
                <a:lnTo>
                  <a:pt x="4204683" y="1594315"/>
                </a:lnTo>
                <a:cubicBezTo>
                  <a:pt x="4203068" y="1690789"/>
                  <a:pt x="4151360" y="1780350"/>
                  <a:pt x="4068591" y="1829993"/>
                </a:cubicBezTo>
                <a:lnTo>
                  <a:pt x="4068591" y="1850222"/>
                </a:lnTo>
                <a:cubicBezTo>
                  <a:pt x="4081967" y="1852197"/>
                  <a:pt x="4093727" y="1859259"/>
                  <a:pt x="4101836" y="1869343"/>
                </a:cubicBezTo>
                <a:lnTo>
                  <a:pt x="4221771" y="1800100"/>
                </a:lnTo>
                <a:cubicBezTo>
                  <a:pt x="4220214" y="1795581"/>
                  <a:pt x="4219317" y="1790734"/>
                  <a:pt x="4219317" y="1785677"/>
                </a:cubicBezTo>
                <a:cubicBezTo>
                  <a:pt x="4219317" y="1781098"/>
                  <a:pt x="4220034" y="1776699"/>
                  <a:pt x="4221321" y="1772540"/>
                </a:cubicBezTo>
                <a:cubicBezTo>
                  <a:pt x="4221560" y="1771732"/>
                  <a:pt x="4221830" y="1770924"/>
                  <a:pt x="4222099" y="1770146"/>
                </a:cubicBezTo>
                <a:cubicBezTo>
                  <a:pt x="4222099" y="1770116"/>
                  <a:pt x="4222099" y="1770116"/>
                  <a:pt x="4222099" y="1770116"/>
                </a:cubicBezTo>
                <a:cubicBezTo>
                  <a:pt x="4227306" y="1755274"/>
                  <a:pt x="4240113" y="1744023"/>
                  <a:pt x="4255913" y="1741061"/>
                </a:cubicBezTo>
                <a:lnTo>
                  <a:pt x="4255913" y="1603622"/>
                </a:lnTo>
                <a:lnTo>
                  <a:pt x="4255942" y="1603562"/>
                </a:lnTo>
                <a:cubicBezTo>
                  <a:pt x="4242478" y="1601437"/>
                  <a:pt x="4230717" y="1594226"/>
                  <a:pt x="4222697" y="1583902"/>
                </a:cubicBezTo>
                <a:close/>
                <a:moveTo>
                  <a:pt x="3408327" y="1583902"/>
                </a:moveTo>
                <a:lnTo>
                  <a:pt x="3390314" y="1594315"/>
                </a:lnTo>
                <a:cubicBezTo>
                  <a:pt x="3388698" y="1690789"/>
                  <a:pt x="3336990" y="1780350"/>
                  <a:pt x="3254221" y="1829993"/>
                </a:cubicBezTo>
                <a:lnTo>
                  <a:pt x="3254221" y="1850222"/>
                </a:lnTo>
                <a:cubicBezTo>
                  <a:pt x="3267597" y="1852197"/>
                  <a:pt x="3279357" y="1859259"/>
                  <a:pt x="3287466" y="1869343"/>
                </a:cubicBezTo>
                <a:lnTo>
                  <a:pt x="3407400" y="1800100"/>
                </a:lnTo>
                <a:cubicBezTo>
                  <a:pt x="3405844" y="1795581"/>
                  <a:pt x="3404946" y="1790734"/>
                  <a:pt x="3404946" y="1785677"/>
                </a:cubicBezTo>
                <a:cubicBezTo>
                  <a:pt x="3404946" y="1781098"/>
                  <a:pt x="3405664" y="1776699"/>
                  <a:pt x="3406951" y="1772540"/>
                </a:cubicBezTo>
                <a:cubicBezTo>
                  <a:pt x="3407190" y="1771732"/>
                  <a:pt x="3407460" y="1770924"/>
                  <a:pt x="3407729" y="1770146"/>
                </a:cubicBezTo>
                <a:cubicBezTo>
                  <a:pt x="3407729" y="1770116"/>
                  <a:pt x="3407729" y="1770116"/>
                  <a:pt x="3407729" y="1770116"/>
                </a:cubicBezTo>
                <a:cubicBezTo>
                  <a:pt x="3412936" y="1755274"/>
                  <a:pt x="3425743" y="1744023"/>
                  <a:pt x="3441543" y="1741061"/>
                </a:cubicBezTo>
                <a:lnTo>
                  <a:pt x="3441543" y="1603622"/>
                </a:lnTo>
                <a:lnTo>
                  <a:pt x="3441573" y="1603562"/>
                </a:lnTo>
                <a:cubicBezTo>
                  <a:pt x="3428107" y="1601437"/>
                  <a:pt x="3416347" y="1594226"/>
                  <a:pt x="3408327" y="1583902"/>
                </a:cubicBezTo>
                <a:close/>
                <a:moveTo>
                  <a:pt x="2593958" y="1583902"/>
                </a:moveTo>
                <a:lnTo>
                  <a:pt x="2575944" y="1594315"/>
                </a:lnTo>
                <a:cubicBezTo>
                  <a:pt x="2574328" y="1690789"/>
                  <a:pt x="2522620" y="1780350"/>
                  <a:pt x="2439851" y="1829993"/>
                </a:cubicBezTo>
                <a:lnTo>
                  <a:pt x="2439851" y="1850222"/>
                </a:lnTo>
                <a:cubicBezTo>
                  <a:pt x="2453227" y="1852197"/>
                  <a:pt x="2464987" y="1859259"/>
                  <a:pt x="2473097" y="1869343"/>
                </a:cubicBezTo>
                <a:lnTo>
                  <a:pt x="2593030" y="1800100"/>
                </a:lnTo>
                <a:cubicBezTo>
                  <a:pt x="2591474" y="1795581"/>
                  <a:pt x="2590576" y="1790734"/>
                  <a:pt x="2590576" y="1785677"/>
                </a:cubicBezTo>
                <a:cubicBezTo>
                  <a:pt x="2590576" y="1781098"/>
                  <a:pt x="2591295" y="1776699"/>
                  <a:pt x="2592581" y="1772540"/>
                </a:cubicBezTo>
                <a:cubicBezTo>
                  <a:pt x="2592821" y="1771732"/>
                  <a:pt x="2593090" y="1770924"/>
                  <a:pt x="2593359" y="1770146"/>
                </a:cubicBezTo>
                <a:cubicBezTo>
                  <a:pt x="2593359" y="1770116"/>
                  <a:pt x="2593359" y="1770116"/>
                  <a:pt x="2593359" y="1770116"/>
                </a:cubicBezTo>
                <a:cubicBezTo>
                  <a:pt x="2598566" y="1755274"/>
                  <a:pt x="2611373" y="1744023"/>
                  <a:pt x="2627173" y="1741061"/>
                </a:cubicBezTo>
                <a:lnTo>
                  <a:pt x="2627173" y="1603622"/>
                </a:lnTo>
                <a:lnTo>
                  <a:pt x="2627203" y="1603562"/>
                </a:lnTo>
                <a:cubicBezTo>
                  <a:pt x="2613737" y="1601437"/>
                  <a:pt x="2601977" y="1594226"/>
                  <a:pt x="2593958" y="1583902"/>
                </a:cubicBezTo>
                <a:close/>
                <a:moveTo>
                  <a:pt x="1372388" y="1583902"/>
                </a:moveTo>
                <a:lnTo>
                  <a:pt x="1354374" y="1594315"/>
                </a:lnTo>
                <a:cubicBezTo>
                  <a:pt x="1352758" y="1690789"/>
                  <a:pt x="1301050" y="1780350"/>
                  <a:pt x="1218282" y="1829993"/>
                </a:cubicBezTo>
                <a:lnTo>
                  <a:pt x="1218282" y="1850222"/>
                </a:lnTo>
                <a:cubicBezTo>
                  <a:pt x="1231658" y="1852197"/>
                  <a:pt x="1243418" y="1859259"/>
                  <a:pt x="1251527" y="1869343"/>
                </a:cubicBezTo>
                <a:lnTo>
                  <a:pt x="1371461" y="1800100"/>
                </a:lnTo>
                <a:cubicBezTo>
                  <a:pt x="1369905" y="1795581"/>
                  <a:pt x="1369007" y="1790734"/>
                  <a:pt x="1369007" y="1785677"/>
                </a:cubicBezTo>
                <a:cubicBezTo>
                  <a:pt x="1369007" y="1781098"/>
                  <a:pt x="1369725" y="1776699"/>
                  <a:pt x="1371012" y="1772540"/>
                </a:cubicBezTo>
                <a:cubicBezTo>
                  <a:pt x="1371251" y="1771732"/>
                  <a:pt x="1371521" y="1770924"/>
                  <a:pt x="1371790" y="1770146"/>
                </a:cubicBezTo>
                <a:cubicBezTo>
                  <a:pt x="1371790" y="1770116"/>
                  <a:pt x="1371790" y="1770116"/>
                  <a:pt x="1371790" y="1770116"/>
                </a:cubicBezTo>
                <a:cubicBezTo>
                  <a:pt x="1376996" y="1755274"/>
                  <a:pt x="1389804" y="1744023"/>
                  <a:pt x="1405603" y="1741061"/>
                </a:cubicBezTo>
                <a:lnTo>
                  <a:pt x="1405603" y="1603622"/>
                </a:lnTo>
                <a:lnTo>
                  <a:pt x="1405633" y="1603562"/>
                </a:lnTo>
                <a:cubicBezTo>
                  <a:pt x="1392168" y="1601437"/>
                  <a:pt x="1380408" y="1594226"/>
                  <a:pt x="1372388" y="1583902"/>
                </a:cubicBezTo>
                <a:close/>
                <a:moveTo>
                  <a:pt x="558048" y="1583902"/>
                </a:moveTo>
                <a:lnTo>
                  <a:pt x="540035" y="1594315"/>
                </a:lnTo>
                <a:cubicBezTo>
                  <a:pt x="538419" y="1690789"/>
                  <a:pt x="486711" y="1780350"/>
                  <a:pt x="403942" y="1829993"/>
                </a:cubicBezTo>
                <a:lnTo>
                  <a:pt x="403942" y="1850222"/>
                </a:lnTo>
                <a:cubicBezTo>
                  <a:pt x="417318" y="1852197"/>
                  <a:pt x="429078" y="1859259"/>
                  <a:pt x="437187" y="1869343"/>
                </a:cubicBezTo>
                <a:lnTo>
                  <a:pt x="557121" y="1800100"/>
                </a:lnTo>
                <a:cubicBezTo>
                  <a:pt x="555565" y="1795581"/>
                  <a:pt x="554667" y="1790734"/>
                  <a:pt x="554667" y="1785677"/>
                </a:cubicBezTo>
                <a:cubicBezTo>
                  <a:pt x="554667" y="1781098"/>
                  <a:pt x="555385" y="1776699"/>
                  <a:pt x="556672" y="1772540"/>
                </a:cubicBezTo>
                <a:cubicBezTo>
                  <a:pt x="556911" y="1771732"/>
                  <a:pt x="557181" y="1770924"/>
                  <a:pt x="557450" y="1770146"/>
                </a:cubicBezTo>
                <a:cubicBezTo>
                  <a:pt x="557450" y="1770116"/>
                  <a:pt x="557450" y="1770116"/>
                  <a:pt x="557450" y="1770116"/>
                </a:cubicBezTo>
                <a:cubicBezTo>
                  <a:pt x="562657" y="1755274"/>
                  <a:pt x="575464" y="1744023"/>
                  <a:pt x="591264" y="1741061"/>
                </a:cubicBezTo>
                <a:lnTo>
                  <a:pt x="591264" y="1603622"/>
                </a:lnTo>
                <a:lnTo>
                  <a:pt x="591294" y="1603562"/>
                </a:lnTo>
                <a:cubicBezTo>
                  <a:pt x="577828" y="1601437"/>
                  <a:pt x="566068" y="1594226"/>
                  <a:pt x="558048" y="1583902"/>
                </a:cubicBezTo>
                <a:close/>
                <a:moveTo>
                  <a:pt x="10330425" y="1583872"/>
                </a:moveTo>
                <a:lnTo>
                  <a:pt x="10312411" y="1594285"/>
                </a:lnTo>
                <a:cubicBezTo>
                  <a:pt x="10310795" y="1690759"/>
                  <a:pt x="10259087" y="1780320"/>
                  <a:pt x="10176319" y="1829963"/>
                </a:cubicBezTo>
                <a:lnTo>
                  <a:pt x="10176319" y="1850192"/>
                </a:lnTo>
                <a:cubicBezTo>
                  <a:pt x="10189694" y="1852167"/>
                  <a:pt x="10201454" y="1859229"/>
                  <a:pt x="10209563" y="1869313"/>
                </a:cubicBezTo>
                <a:lnTo>
                  <a:pt x="10329497" y="1800070"/>
                </a:lnTo>
                <a:cubicBezTo>
                  <a:pt x="10327941" y="1795551"/>
                  <a:pt x="10327043" y="1790704"/>
                  <a:pt x="10327043" y="1785647"/>
                </a:cubicBezTo>
                <a:cubicBezTo>
                  <a:pt x="10327043" y="1781068"/>
                  <a:pt x="10327761" y="1776670"/>
                  <a:pt x="10329049" y="1772510"/>
                </a:cubicBezTo>
                <a:cubicBezTo>
                  <a:pt x="10329288" y="1771702"/>
                  <a:pt x="10329557" y="1770924"/>
                  <a:pt x="10329826" y="1770116"/>
                </a:cubicBezTo>
                <a:cubicBezTo>
                  <a:pt x="10335033" y="1755274"/>
                  <a:pt x="10347840" y="1744023"/>
                  <a:pt x="10363640" y="1741061"/>
                </a:cubicBezTo>
                <a:lnTo>
                  <a:pt x="10363640" y="1603622"/>
                </a:lnTo>
                <a:lnTo>
                  <a:pt x="10363670" y="1603532"/>
                </a:lnTo>
                <a:cubicBezTo>
                  <a:pt x="10350204" y="1601407"/>
                  <a:pt x="10338444" y="1594196"/>
                  <a:pt x="10330425" y="1583872"/>
                </a:cubicBezTo>
                <a:close/>
                <a:moveTo>
                  <a:pt x="9923255" y="1583872"/>
                </a:moveTo>
                <a:lnTo>
                  <a:pt x="9905241" y="1594285"/>
                </a:lnTo>
                <a:cubicBezTo>
                  <a:pt x="9903625" y="1690759"/>
                  <a:pt x="9851917" y="1780320"/>
                  <a:pt x="9769149" y="1829963"/>
                </a:cubicBezTo>
                <a:lnTo>
                  <a:pt x="9769149" y="1850192"/>
                </a:lnTo>
                <a:cubicBezTo>
                  <a:pt x="9782524" y="1852167"/>
                  <a:pt x="9794284" y="1859229"/>
                  <a:pt x="9802394" y="1869313"/>
                </a:cubicBezTo>
                <a:lnTo>
                  <a:pt x="9922327" y="1800070"/>
                </a:lnTo>
                <a:cubicBezTo>
                  <a:pt x="9920771" y="1795551"/>
                  <a:pt x="9919873" y="1790704"/>
                  <a:pt x="9919873" y="1785647"/>
                </a:cubicBezTo>
                <a:cubicBezTo>
                  <a:pt x="9919873" y="1781068"/>
                  <a:pt x="9920592" y="1776670"/>
                  <a:pt x="9921879" y="1772510"/>
                </a:cubicBezTo>
                <a:cubicBezTo>
                  <a:pt x="9922117" y="1771702"/>
                  <a:pt x="9922387" y="1770924"/>
                  <a:pt x="9922657" y="1770116"/>
                </a:cubicBezTo>
                <a:cubicBezTo>
                  <a:pt x="9927863" y="1755274"/>
                  <a:pt x="9940671" y="1744023"/>
                  <a:pt x="9956470" y="1741061"/>
                </a:cubicBezTo>
                <a:lnTo>
                  <a:pt x="9956470" y="1603622"/>
                </a:lnTo>
                <a:lnTo>
                  <a:pt x="9956500" y="1603532"/>
                </a:lnTo>
                <a:cubicBezTo>
                  <a:pt x="9943035" y="1601407"/>
                  <a:pt x="9931274" y="1594196"/>
                  <a:pt x="9923255" y="1583872"/>
                </a:cubicBezTo>
                <a:close/>
                <a:moveTo>
                  <a:pt x="9108886" y="1583872"/>
                </a:moveTo>
                <a:lnTo>
                  <a:pt x="9090872" y="1594285"/>
                </a:lnTo>
                <a:cubicBezTo>
                  <a:pt x="9089256" y="1690759"/>
                  <a:pt x="9037548" y="1780320"/>
                  <a:pt x="8954779" y="1829963"/>
                </a:cubicBezTo>
                <a:lnTo>
                  <a:pt x="8954779" y="1850192"/>
                </a:lnTo>
                <a:cubicBezTo>
                  <a:pt x="8968155" y="1852167"/>
                  <a:pt x="8979915" y="1859229"/>
                  <a:pt x="8988024" y="1869313"/>
                </a:cubicBezTo>
                <a:lnTo>
                  <a:pt x="9107958" y="1800070"/>
                </a:lnTo>
                <a:cubicBezTo>
                  <a:pt x="9106402" y="1795551"/>
                  <a:pt x="9105504" y="1790704"/>
                  <a:pt x="9105504" y="1785647"/>
                </a:cubicBezTo>
                <a:cubicBezTo>
                  <a:pt x="9105504" y="1781068"/>
                  <a:pt x="9106222" y="1776670"/>
                  <a:pt x="9107508" y="1772510"/>
                </a:cubicBezTo>
                <a:cubicBezTo>
                  <a:pt x="9107748" y="1771702"/>
                  <a:pt x="9108018" y="1770924"/>
                  <a:pt x="9108287" y="1770116"/>
                </a:cubicBezTo>
                <a:cubicBezTo>
                  <a:pt x="9113493" y="1755274"/>
                  <a:pt x="9126301" y="1744023"/>
                  <a:pt x="9142100" y="1741061"/>
                </a:cubicBezTo>
                <a:lnTo>
                  <a:pt x="9142100" y="1603622"/>
                </a:lnTo>
                <a:lnTo>
                  <a:pt x="9142130" y="1603532"/>
                </a:lnTo>
                <a:cubicBezTo>
                  <a:pt x="9128665" y="1601407"/>
                  <a:pt x="9116905" y="1594196"/>
                  <a:pt x="9108886" y="1583872"/>
                </a:cubicBezTo>
                <a:close/>
                <a:moveTo>
                  <a:pt x="8294515" y="1583872"/>
                </a:moveTo>
                <a:lnTo>
                  <a:pt x="8276501" y="1594285"/>
                </a:lnTo>
                <a:cubicBezTo>
                  <a:pt x="8274885" y="1690759"/>
                  <a:pt x="8223178" y="1780320"/>
                  <a:pt x="8140409" y="1829963"/>
                </a:cubicBezTo>
                <a:lnTo>
                  <a:pt x="8140409" y="1850192"/>
                </a:lnTo>
                <a:cubicBezTo>
                  <a:pt x="8153785" y="1852167"/>
                  <a:pt x="8165545" y="1859229"/>
                  <a:pt x="8173655" y="1869313"/>
                </a:cubicBezTo>
                <a:lnTo>
                  <a:pt x="8293588" y="1800070"/>
                </a:lnTo>
                <a:cubicBezTo>
                  <a:pt x="8292032" y="1795551"/>
                  <a:pt x="8291134" y="1790704"/>
                  <a:pt x="8291134" y="1785647"/>
                </a:cubicBezTo>
                <a:cubicBezTo>
                  <a:pt x="8291134" y="1781068"/>
                  <a:pt x="8291853" y="1776670"/>
                  <a:pt x="8293139" y="1772510"/>
                </a:cubicBezTo>
                <a:cubicBezTo>
                  <a:pt x="8293379" y="1771702"/>
                  <a:pt x="8293648" y="1770924"/>
                  <a:pt x="8293917" y="1770116"/>
                </a:cubicBezTo>
                <a:cubicBezTo>
                  <a:pt x="8299124" y="1755274"/>
                  <a:pt x="8311931" y="1744023"/>
                  <a:pt x="8327731" y="1741061"/>
                </a:cubicBezTo>
                <a:lnTo>
                  <a:pt x="8327731" y="1603622"/>
                </a:lnTo>
                <a:lnTo>
                  <a:pt x="8327761" y="1603532"/>
                </a:lnTo>
                <a:cubicBezTo>
                  <a:pt x="8314295" y="1601407"/>
                  <a:pt x="8302535" y="1594196"/>
                  <a:pt x="8294515" y="1583872"/>
                </a:cubicBezTo>
                <a:close/>
                <a:moveTo>
                  <a:pt x="7480146" y="1583872"/>
                </a:moveTo>
                <a:lnTo>
                  <a:pt x="7462132" y="1594285"/>
                </a:lnTo>
                <a:cubicBezTo>
                  <a:pt x="7460516" y="1690759"/>
                  <a:pt x="7408808" y="1780320"/>
                  <a:pt x="7326040" y="1829963"/>
                </a:cubicBezTo>
                <a:lnTo>
                  <a:pt x="7326040" y="1850192"/>
                </a:lnTo>
                <a:cubicBezTo>
                  <a:pt x="7339416" y="1852167"/>
                  <a:pt x="7351175" y="1859229"/>
                  <a:pt x="7359285" y="1869313"/>
                </a:cubicBezTo>
                <a:lnTo>
                  <a:pt x="7479219" y="1800070"/>
                </a:lnTo>
                <a:cubicBezTo>
                  <a:pt x="7477662" y="1795551"/>
                  <a:pt x="7476765" y="1790704"/>
                  <a:pt x="7476765" y="1785647"/>
                </a:cubicBezTo>
                <a:cubicBezTo>
                  <a:pt x="7476765" y="1781068"/>
                  <a:pt x="7477483" y="1776670"/>
                  <a:pt x="7478770" y="1772510"/>
                </a:cubicBezTo>
                <a:cubicBezTo>
                  <a:pt x="7479009" y="1771702"/>
                  <a:pt x="7479278" y="1770924"/>
                  <a:pt x="7479548" y="1770116"/>
                </a:cubicBezTo>
                <a:cubicBezTo>
                  <a:pt x="7484755" y="1755274"/>
                  <a:pt x="7497561" y="1744023"/>
                  <a:pt x="7513361" y="1741061"/>
                </a:cubicBezTo>
                <a:lnTo>
                  <a:pt x="7513361" y="1603622"/>
                </a:lnTo>
                <a:lnTo>
                  <a:pt x="7513391" y="1603532"/>
                </a:lnTo>
                <a:cubicBezTo>
                  <a:pt x="7499925" y="1601407"/>
                  <a:pt x="7488166" y="1594196"/>
                  <a:pt x="7480146" y="1583872"/>
                </a:cubicBezTo>
                <a:close/>
                <a:moveTo>
                  <a:pt x="7072976" y="1583872"/>
                </a:moveTo>
                <a:lnTo>
                  <a:pt x="7054962" y="1594285"/>
                </a:lnTo>
                <a:cubicBezTo>
                  <a:pt x="7053346" y="1690759"/>
                  <a:pt x="7001638" y="1780320"/>
                  <a:pt x="6918870" y="1829963"/>
                </a:cubicBezTo>
                <a:lnTo>
                  <a:pt x="6918870" y="1850192"/>
                </a:lnTo>
                <a:cubicBezTo>
                  <a:pt x="6932246" y="1852167"/>
                  <a:pt x="6944005" y="1859229"/>
                  <a:pt x="6952115" y="1869313"/>
                </a:cubicBezTo>
                <a:lnTo>
                  <a:pt x="7072048" y="1800070"/>
                </a:lnTo>
                <a:cubicBezTo>
                  <a:pt x="7070492" y="1795551"/>
                  <a:pt x="7069595" y="1790704"/>
                  <a:pt x="7069595" y="1785647"/>
                </a:cubicBezTo>
                <a:cubicBezTo>
                  <a:pt x="7069595" y="1781068"/>
                  <a:pt x="7070313" y="1776670"/>
                  <a:pt x="7071600" y="1772510"/>
                </a:cubicBezTo>
                <a:cubicBezTo>
                  <a:pt x="7071839" y="1771702"/>
                  <a:pt x="7072108" y="1770924"/>
                  <a:pt x="7072378" y="1770116"/>
                </a:cubicBezTo>
                <a:cubicBezTo>
                  <a:pt x="7077585" y="1755274"/>
                  <a:pt x="7090392" y="1744023"/>
                  <a:pt x="7106192" y="1741061"/>
                </a:cubicBezTo>
                <a:lnTo>
                  <a:pt x="7106192" y="1603622"/>
                </a:lnTo>
                <a:lnTo>
                  <a:pt x="7106222" y="1603532"/>
                </a:lnTo>
                <a:cubicBezTo>
                  <a:pt x="7092756" y="1601407"/>
                  <a:pt x="7080996" y="1594196"/>
                  <a:pt x="7072976" y="1583872"/>
                </a:cubicBezTo>
                <a:close/>
                <a:moveTo>
                  <a:pt x="6258607" y="1583872"/>
                </a:moveTo>
                <a:lnTo>
                  <a:pt x="6240593" y="1594285"/>
                </a:lnTo>
                <a:cubicBezTo>
                  <a:pt x="6238977" y="1690759"/>
                  <a:pt x="6187269" y="1780320"/>
                  <a:pt x="6104501" y="1829963"/>
                </a:cubicBezTo>
                <a:lnTo>
                  <a:pt x="6104501" y="1850192"/>
                </a:lnTo>
                <a:cubicBezTo>
                  <a:pt x="6117876" y="1852167"/>
                  <a:pt x="6129636" y="1859229"/>
                  <a:pt x="6137745" y="1869313"/>
                </a:cubicBezTo>
                <a:lnTo>
                  <a:pt x="6257679" y="1800070"/>
                </a:lnTo>
                <a:cubicBezTo>
                  <a:pt x="6256123" y="1795551"/>
                  <a:pt x="6255225" y="1790704"/>
                  <a:pt x="6255225" y="1785647"/>
                </a:cubicBezTo>
                <a:cubicBezTo>
                  <a:pt x="6255225" y="1781068"/>
                  <a:pt x="6255943" y="1776670"/>
                  <a:pt x="6257230" y="1772510"/>
                </a:cubicBezTo>
                <a:cubicBezTo>
                  <a:pt x="6257469" y="1771702"/>
                  <a:pt x="6257739" y="1770924"/>
                  <a:pt x="6258008" y="1770116"/>
                </a:cubicBezTo>
                <a:cubicBezTo>
                  <a:pt x="6263214" y="1755274"/>
                  <a:pt x="6276022" y="1744023"/>
                  <a:pt x="6291822" y="1741061"/>
                </a:cubicBezTo>
                <a:lnTo>
                  <a:pt x="6291822" y="1603622"/>
                </a:lnTo>
                <a:lnTo>
                  <a:pt x="6291852" y="1603532"/>
                </a:lnTo>
                <a:cubicBezTo>
                  <a:pt x="6278386" y="1601407"/>
                  <a:pt x="6266626" y="1594196"/>
                  <a:pt x="6258607" y="1583872"/>
                </a:cubicBezTo>
                <a:close/>
                <a:moveTo>
                  <a:pt x="5444237" y="1583872"/>
                </a:moveTo>
                <a:lnTo>
                  <a:pt x="5426223" y="1594285"/>
                </a:lnTo>
                <a:cubicBezTo>
                  <a:pt x="5424607" y="1690759"/>
                  <a:pt x="5372899" y="1780320"/>
                  <a:pt x="5290131" y="1829963"/>
                </a:cubicBezTo>
                <a:lnTo>
                  <a:pt x="5290131" y="1850192"/>
                </a:lnTo>
                <a:cubicBezTo>
                  <a:pt x="5303506" y="1852167"/>
                  <a:pt x="5315266" y="1859229"/>
                  <a:pt x="5323376" y="1869313"/>
                </a:cubicBezTo>
                <a:lnTo>
                  <a:pt x="5443309" y="1800070"/>
                </a:lnTo>
                <a:cubicBezTo>
                  <a:pt x="5441753" y="1795551"/>
                  <a:pt x="5440856" y="1790704"/>
                  <a:pt x="5440856" y="1785647"/>
                </a:cubicBezTo>
                <a:cubicBezTo>
                  <a:pt x="5440856" y="1781068"/>
                  <a:pt x="5441574" y="1776670"/>
                  <a:pt x="5442860" y="1772510"/>
                </a:cubicBezTo>
                <a:cubicBezTo>
                  <a:pt x="5443100" y="1771702"/>
                  <a:pt x="5443370" y="1770924"/>
                  <a:pt x="5443638" y="1770116"/>
                </a:cubicBezTo>
                <a:cubicBezTo>
                  <a:pt x="5448845" y="1755274"/>
                  <a:pt x="5461652" y="1744023"/>
                  <a:pt x="5477453" y="1741061"/>
                </a:cubicBezTo>
                <a:lnTo>
                  <a:pt x="5477453" y="1603622"/>
                </a:lnTo>
                <a:lnTo>
                  <a:pt x="5477482" y="1603532"/>
                </a:lnTo>
                <a:cubicBezTo>
                  <a:pt x="5464018" y="1601407"/>
                  <a:pt x="5452256" y="1594196"/>
                  <a:pt x="5444237" y="1583872"/>
                </a:cubicBezTo>
                <a:close/>
                <a:moveTo>
                  <a:pt x="5037037" y="1583872"/>
                </a:moveTo>
                <a:lnTo>
                  <a:pt x="5019023" y="1594285"/>
                </a:lnTo>
                <a:cubicBezTo>
                  <a:pt x="5017407" y="1690759"/>
                  <a:pt x="4965699" y="1780320"/>
                  <a:pt x="4882931" y="1829963"/>
                </a:cubicBezTo>
                <a:lnTo>
                  <a:pt x="4882931" y="1850192"/>
                </a:lnTo>
                <a:cubicBezTo>
                  <a:pt x="4896307" y="1852167"/>
                  <a:pt x="4908067" y="1859229"/>
                  <a:pt x="4916177" y="1869313"/>
                </a:cubicBezTo>
                <a:lnTo>
                  <a:pt x="5036110" y="1800070"/>
                </a:lnTo>
                <a:cubicBezTo>
                  <a:pt x="5034555" y="1795551"/>
                  <a:pt x="5033656" y="1790704"/>
                  <a:pt x="5033656" y="1785647"/>
                </a:cubicBezTo>
                <a:cubicBezTo>
                  <a:pt x="5033656" y="1781068"/>
                  <a:pt x="5034375" y="1776670"/>
                  <a:pt x="5035661" y="1772510"/>
                </a:cubicBezTo>
                <a:cubicBezTo>
                  <a:pt x="5035901" y="1771702"/>
                  <a:pt x="5036169" y="1770924"/>
                  <a:pt x="5036439" y="1770116"/>
                </a:cubicBezTo>
                <a:cubicBezTo>
                  <a:pt x="5041645" y="1755274"/>
                  <a:pt x="5054453" y="1744023"/>
                  <a:pt x="5070252" y="1741061"/>
                </a:cubicBezTo>
                <a:lnTo>
                  <a:pt x="5070252" y="1603622"/>
                </a:lnTo>
                <a:lnTo>
                  <a:pt x="5070282" y="1603532"/>
                </a:lnTo>
                <a:cubicBezTo>
                  <a:pt x="5056817" y="1601407"/>
                  <a:pt x="5045057" y="1594196"/>
                  <a:pt x="5037037" y="1583872"/>
                </a:cubicBezTo>
                <a:close/>
                <a:moveTo>
                  <a:pt x="4629867" y="1583872"/>
                </a:moveTo>
                <a:lnTo>
                  <a:pt x="4611853" y="1594285"/>
                </a:lnTo>
                <a:cubicBezTo>
                  <a:pt x="4610237" y="1690759"/>
                  <a:pt x="4558529" y="1780320"/>
                  <a:pt x="4475761" y="1829963"/>
                </a:cubicBezTo>
                <a:lnTo>
                  <a:pt x="4475761" y="1850192"/>
                </a:lnTo>
                <a:cubicBezTo>
                  <a:pt x="4489137" y="1852167"/>
                  <a:pt x="4500896" y="1859229"/>
                  <a:pt x="4509006" y="1869313"/>
                </a:cubicBezTo>
                <a:lnTo>
                  <a:pt x="4628940" y="1800070"/>
                </a:lnTo>
                <a:cubicBezTo>
                  <a:pt x="4627383" y="1795551"/>
                  <a:pt x="4626486" y="1790704"/>
                  <a:pt x="4626486" y="1785647"/>
                </a:cubicBezTo>
                <a:cubicBezTo>
                  <a:pt x="4626486" y="1781068"/>
                  <a:pt x="4627204" y="1776670"/>
                  <a:pt x="4628491" y="1772510"/>
                </a:cubicBezTo>
                <a:cubicBezTo>
                  <a:pt x="4628730" y="1771702"/>
                  <a:pt x="4628999" y="1770924"/>
                  <a:pt x="4629269" y="1770116"/>
                </a:cubicBezTo>
                <a:cubicBezTo>
                  <a:pt x="4634475" y="1755274"/>
                  <a:pt x="4647283" y="1744023"/>
                  <a:pt x="4663082" y="1741061"/>
                </a:cubicBezTo>
                <a:lnTo>
                  <a:pt x="4663082" y="1603622"/>
                </a:lnTo>
                <a:lnTo>
                  <a:pt x="4663112" y="1603532"/>
                </a:lnTo>
                <a:cubicBezTo>
                  <a:pt x="4649647" y="1601407"/>
                  <a:pt x="4637887" y="1594196"/>
                  <a:pt x="4629867" y="1583872"/>
                </a:cubicBezTo>
                <a:close/>
                <a:moveTo>
                  <a:pt x="3815497" y="1583872"/>
                </a:moveTo>
                <a:lnTo>
                  <a:pt x="3797483" y="1594285"/>
                </a:lnTo>
                <a:cubicBezTo>
                  <a:pt x="3795867" y="1690759"/>
                  <a:pt x="3744160" y="1780320"/>
                  <a:pt x="3661391" y="1829963"/>
                </a:cubicBezTo>
                <a:lnTo>
                  <a:pt x="3661391" y="1850192"/>
                </a:lnTo>
                <a:cubicBezTo>
                  <a:pt x="3674767" y="1852167"/>
                  <a:pt x="3686527" y="1859229"/>
                  <a:pt x="3694636" y="1869313"/>
                </a:cubicBezTo>
                <a:lnTo>
                  <a:pt x="3814570" y="1800070"/>
                </a:lnTo>
                <a:cubicBezTo>
                  <a:pt x="3813014" y="1795551"/>
                  <a:pt x="3812116" y="1790704"/>
                  <a:pt x="3812116" y="1785647"/>
                </a:cubicBezTo>
                <a:cubicBezTo>
                  <a:pt x="3812116" y="1781068"/>
                  <a:pt x="3812834" y="1776670"/>
                  <a:pt x="3814121" y="1772510"/>
                </a:cubicBezTo>
                <a:cubicBezTo>
                  <a:pt x="3814360" y="1771702"/>
                  <a:pt x="3814630" y="1770924"/>
                  <a:pt x="3814899" y="1770116"/>
                </a:cubicBezTo>
                <a:cubicBezTo>
                  <a:pt x="3820106" y="1755274"/>
                  <a:pt x="3832913" y="1744023"/>
                  <a:pt x="3848713" y="1741061"/>
                </a:cubicBezTo>
                <a:lnTo>
                  <a:pt x="3848713" y="1603622"/>
                </a:lnTo>
                <a:lnTo>
                  <a:pt x="3848742" y="1603532"/>
                </a:lnTo>
                <a:cubicBezTo>
                  <a:pt x="3835277" y="1601407"/>
                  <a:pt x="3823517" y="1594196"/>
                  <a:pt x="3815497" y="1583872"/>
                </a:cubicBezTo>
                <a:close/>
                <a:moveTo>
                  <a:pt x="3001128" y="1583872"/>
                </a:moveTo>
                <a:lnTo>
                  <a:pt x="2983114" y="1594285"/>
                </a:lnTo>
                <a:cubicBezTo>
                  <a:pt x="2981498" y="1690759"/>
                  <a:pt x="2929790" y="1780320"/>
                  <a:pt x="2847021" y="1829963"/>
                </a:cubicBezTo>
                <a:lnTo>
                  <a:pt x="2847021" y="1850192"/>
                </a:lnTo>
                <a:cubicBezTo>
                  <a:pt x="2860397" y="1852167"/>
                  <a:pt x="2872157" y="1859229"/>
                  <a:pt x="2880266" y="1869313"/>
                </a:cubicBezTo>
                <a:lnTo>
                  <a:pt x="3000200" y="1800070"/>
                </a:lnTo>
                <a:cubicBezTo>
                  <a:pt x="2998644" y="1795551"/>
                  <a:pt x="2997746" y="1790704"/>
                  <a:pt x="2997746" y="1785647"/>
                </a:cubicBezTo>
                <a:cubicBezTo>
                  <a:pt x="2997746" y="1781068"/>
                  <a:pt x="2998464" y="1776670"/>
                  <a:pt x="2999751" y="1772510"/>
                </a:cubicBezTo>
                <a:cubicBezTo>
                  <a:pt x="2999991" y="1771702"/>
                  <a:pt x="3000260" y="1770924"/>
                  <a:pt x="3000529" y="1770116"/>
                </a:cubicBezTo>
                <a:cubicBezTo>
                  <a:pt x="3005736" y="1755274"/>
                  <a:pt x="3018543" y="1744023"/>
                  <a:pt x="3034343" y="1741061"/>
                </a:cubicBezTo>
                <a:lnTo>
                  <a:pt x="3034343" y="1603622"/>
                </a:lnTo>
                <a:lnTo>
                  <a:pt x="3034373" y="1603532"/>
                </a:lnTo>
                <a:cubicBezTo>
                  <a:pt x="3020907" y="1601407"/>
                  <a:pt x="3009147" y="1594196"/>
                  <a:pt x="3001128" y="1583872"/>
                </a:cubicBezTo>
                <a:close/>
                <a:moveTo>
                  <a:pt x="2186758" y="1583872"/>
                </a:moveTo>
                <a:lnTo>
                  <a:pt x="2168744" y="1594285"/>
                </a:lnTo>
                <a:cubicBezTo>
                  <a:pt x="2167128" y="1690759"/>
                  <a:pt x="2115420" y="1780320"/>
                  <a:pt x="2032652" y="1829963"/>
                </a:cubicBezTo>
                <a:lnTo>
                  <a:pt x="2032652" y="1850192"/>
                </a:lnTo>
                <a:cubicBezTo>
                  <a:pt x="2046028" y="1852167"/>
                  <a:pt x="2057787" y="1859229"/>
                  <a:pt x="2065897" y="1869313"/>
                </a:cubicBezTo>
                <a:lnTo>
                  <a:pt x="2185831" y="1800070"/>
                </a:lnTo>
                <a:cubicBezTo>
                  <a:pt x="2184274" y="1795551"/>
                  <a:pt x="2183377" y="1790704"/>
                  <a:pt x="2183377" y="1785647"/>
                </a:cubicBezTo>
                <a:cubicBezTo>
                  <a:pt x="2183377" y="1781068"/>
                  <a:pt x="2184095" y="1776670"/>
                  <a:pt x="2185382" y="1772510"/>
                </a:cubicBezTo>
                <a:cubicBezTo>
                  <a:pt x="2185621" y="1771702"/>
                  <a:pt x="2185890" y="1770924"/>
                  <a:pt x="2186160" y="1770116"/>
                </a:cubicBezTo>
                <a:cubicBezTo>
                  <a:pt x="2191366" y="1755274"/>
                  <a:pt x="2204173" y="1744023"/>
                  <a:pt x="2219973" y="1741061"/>
                </a:cubicBezTo>
                <a:lnTo>
                  <a:pt x="2219973" y="1603622"/>
                </a:lnTo>
                <a:lnTo>
                  <a:pt x="2220003" y="1603532"/>
                </a:lnTo>
                <a:cubicBezTo>
                  <a:pt x="2206538" y="1601407"/>
                  <a:pt x="2194778" y="1594196"/>
                  <a:pt x="2186758" y="1583872"/>
                </a:cubicBezTo>
                <a:close/>
                <a:moveTo>
                  <a:pt x="1779588" y="1583872"/>
                </a:moveTo>
                <a:lnTo>
                  <a:pt x="1761574" y="1594285"/>
                </a:lnTo>
                <a:cubicBezTo>
                  <a:pt x="1759958" y="1690759"/>
                  <a:pt x="1708250" y="1780320"/>
                  <a:pt x="1625482" y="1829963"/>
                </a:cubicBezTo>
                <a:lnTo>
                  <a:pt x="1625482" y="1850192"/>
                </a:lnTo>
                <a:cubicBezTo>
                  <a:pt x="1638858" y="1852167"/>
                  <a:pt x="1650618" y="1859229"/>
                  <a:pt x="1658727" y="1869313"/>
                </a:cubicBezTo>
                <a:lnTo>
                  <a:pt x="1778661" y="1800070"/>
                </a:lnTo>
                <a:cubicBezTo>
                  <a:pt x="1777104" y="1795551"/>
                  <a:pt x="1776207" y="1790704"/>
                  <a:pt x="1776207" y="1785647"/>
                </a:cubicBezTo>
                <a:cubicBezTo>
                  <a:pt x="1776207" y="1781068"/>
                  <a:pt x="1776925" y="1776670"/>
                  <a:pt x="1778212" y="1772510"/>
                </a:cubicBezTo>
                <a:cubicBezTo>
                  <a:pt x="1778451" y="1771702"/>
                  <a:pt x="1778720" y="1770924"/>
                  <a:pt x="1778990" y="1770116"/>
                </a:cubicBezTo>
                <a:cubicBezTo>
                  <a:pt x="1784196" y="1755274"/>
                  <a:pt x="1797004" y="1744023"/>
                  <a:pt x="1812803" y="1741061"/>
                </a:cubicBezTo>
                <a:lnTo>
                  <a:pt x="1812803" y="1603622"/>
                </a:lnTo>
                <a:lnTo>
                  <a:pt x="1812833" y="1603532"/>
                </a:lnTo>
                <a:cubicBezTo>
                  <a:pt x="1799368" y="1601407"/>
                  <a:pt x="1787608" y="1594196"/>
                  <a:pt x="1779588" y="1583872"/>
                </a:cubicBezTo>
                <a:close/>
                <a:moveTo>
                  <a:pt x="965218" y="1583872"/>
                </a:moveTo>
                <a:lnTo>
                  <a:pt x="947204" y="1594285"/>
                </a:lnTo>
                <a:cubicBezTo>
                  <a:pt x="945589" y="1690759"/>
                  <a:pt x="893881" y="1780320"/>
                  <a:pt x="811112" y="1829963"/>
                </a:cubicBezTo>
                <a:lnTo>
                  <a:pt x="811112" y="1850192"/>
                </a:lnTo>
                <a:cubicBezTo>
                  <a:pt x="824488" y="1852167"/>
                  <a:pt x="836248" y="1859229"/>
                  <a:pt x="844357" y="1869313"/>
                </a:cubicBezTo>
                <a:lnTo>
                  <a:pt x="964291" y="1800070"/>
                </a:lnTo>
                <a:cubicBezTo>
                  <a:pt x="962735" y="1795551"/>
                  <a:pt x="961837" y="1790704"/>
                  <a:pt x="961837" y="1785647"/>
                </a:cubicBezTo>
                <a:cubicBezTo>
                  <a:pt x="961837" y="1781068"/>
                  <a:pt x="962555" y="1776670"/>
                  <a:pt x="963842" y="1772510"/>
                </a:cubicBezTo>
                <a:cubicBezTo>
                  <a:pt x="964081" y="1771702"/>
                  <a:pt x="964351" y="1770924"/>
                  <a:pt x="964620" y="1770116"/>
                </a:cubicBezTo>
                <a:cubicBezTo>
                  <a:pt x="969827" y="1755274"/>
                  <a:pt x="982634" y="1744023"/>
                  <a:pt x="998434" y="1741061"/>
                </a:cubicBezTo>
                <a:lnTo>
                  <a:pt x="998434" y="1603622"/>
                </a:lnTo>
                <a:lnTo>
                  <a:pt x="998464" y="1603532"/>
                </a:lnTo>
                <a:cubicBezTo>
                  <a:pt x="984998" y="1601407"/>
                  <a:pt x="973238" y="1594196"/>
                  <a:pt x="965218" y="1583872"/>
                </a:cubicBezTo>
                <a:close/>
                <a:moveTo>
                  <a:pt x="11797023" y="1561407"/>
                </a:moveTo>
                <a:cubicBezTo>
                  <a:pt x="11755923" y="1561407"/>
                  <a:pt x="11714823" y="1570930"/>
                  <a:pt x="11677314" y="1589976"/>
                </a:cubicBezTo>
                <a:lnTo>
                  <a:pt x="11763045" y="1639470"/>
                </a:lnTo>
                <a:cubicBezTo>
                  <a:pt x="11767129" y="1634653"/>
                  <a:pt x="11772224" y="1630710"/>
                  <a:pt x="11777999" y="1627972"/>
                </a:cubicBezTo>
                <a:lnTo>
                  <a:pt x="11797023" y="1623704"/>
                </a:lnTo>
                <a:lnTo>
                  <a:pt x="11816036" y="1627972"/>
                </a:lnTo>
                <a:cubicBezTo>
                  <a:pt x="11821808" y="1630710"/>
                  <a:pt x="11826903" y="1634653"/>
                  <a:pt x="11831002" y="1639470"/>
                </a:cubicBezTo>
                <a:lnTo>
                  <a:pt x="11916732" y="1589976"/>
                </a:lnTo>
                <a:cubicBezTo>
                  <a:pt x="11879223" y="1570930"/>
                  <a:pt x="11838123" y="1561407"/>
                  <a:pt x="11797023" y="1561407"/>
                </a:cubicBezTo>
                <a:close/>
                <a:moveTo>
                  <a:pt x="11389824" y="1561407"/>
                </a:moveTo>
                <a:cubicBezTo>
                  <a:pt x="11348724" y="1561407"/>
                  <a:pt x="11307624" y="1570930"/>
                  <a:pt x="11270115" y="1589976"/>
                </a:cubicBezTo>
                <a:lnTo>
                  <a:pt x="11355845" y="1639470"/>
                </a:lnTo>
                <a:cubicBezTo>
                  <a:pt x="11359930" y="1634653"/>
                  <a:pt x="11365024" y="1630710"/>
                  <a:pt x="11370800" y="1627972"/>
                </a:cubicBezTo>
                <a:lnTo>
                  <a:pt x="11389824" y="1623704"/>
                </a:lnTo>
                <a:lnTo>
                  <a:pt x="11408836" y="1627972"/>
                </a:lnTo>
                <a:cubicBezTo>
                  <a:pt x="11414608" y="1630710"/>
                  <a:pt x="11419702" y="1634653"/>
                  <a:pt x="11423802" y="1639470"/>
                </a:cubicBezTo>
                <a:lnTo>
                  <a:pt x="11509533" y="1589976"/>
                </a:lnTo>
                <a:cubicBezTo>
                  <a:pt x="11472024" y="1570930"/>
                  <a:pt x="11430924" y="1561407"/>
                  <a:pt x="11389824" y="1561407"/>
                </a:cubicBezTo>
                <a:close/>
                <a:moveTo>
                  <a:pt x="10982654" y="1561407"/>
                </a:moveTo>
                <a:cubicBezTo>
                  <a:pt x="10941554" y="1561407"/>
                  <a:pt x="10900454" y="1570930"/>
                  <a:pt x="10862945" y="1589976"/>
                </a:cubicBezTo>
                <a:lnTo>
                  <a:pt x="10948675" y="1639470"/>
                </a:lnTo>
                <a:cubicBezTo>
                  <a:pt x="10956844" y="1629835"/>
                  <a:pt x="10969053" y="1623700"/>
                  <a:pt x="10982669" y="1623700"/>
                </a:cubicBezTo>
                <a:cubicBezTo>
                  <a:pt x="10989476" y="1623700"/>
                  <a:pt x="10995925" y="1625234"/>
                  <a:pt x="11001697" y="1627972"/>
                </a:cubicBezTo>
                <a:lnTo>
                  <a:pt x="11016649" y="1639460"/>
                </a:lnTo>
                <a:lnTo>
                  <a:pt x="11016632" y="1639470"/>
                </a:lnTo>
                <a:lnTo>
                  <a:pt x="11016662" y="1639470"/>
                </a:lnTo>
                <a:lnTo>
                  <a:pt x="11016649" y="1639460"/>
                </a:lnTo>
                <a:lnTo>
                  <a:pt x="11102363" y="1589976"/>
                </a:lnTo>
                <a:cubicBezTo>
                  <a:pt x="11064854" y="1570930"/>
                  <a:pt x="11023754" y="1561407"/>
                  <a:pt x="10982654" y="1561407"/>
                </a:cubicBezTo>
                <a:close/>
                <a:moveTo>
                  <a:pt x="10575454" y="1561407"/>
                </a:moveTo>
                <a:cubicBezTo>
                  <a:pt x="10534354" y="1561407"/>
                  <a:pt x="10493254" y="1570930"/>
                  <a:pt x="10455745" y="1589976"/>
                </a:cubicBezTo>
                <a:lnTo>
                  <a:pt x="10541476" y="1639470"/>
                </a:lnTo>
                <a:cubicBezTo>
                  <a:pt x="10549645" y="1629835"/>
                  <a:pt x="10561853" y="1623700"/>
                  <a:pt x="10575469" y="1623700"/>
                </a:cubicBezTo>
                <a:cubicBezTo>
                  <a:pt x="10582276" y="1623700"/>
                  <a:pt x="10588725" y="1625234"/>
                  <a:pt x="10594496" y="1627972"/>
                </a:cubicBezTo>
                <a:lnTo>
                  <a:pt x="10609449" y="1639460"/>
                </a:lnTo>
                <a:lnTo>
                  <a:pt x="10609432" y="1639470"/>
                </a:lnTo>
                <a:lnTo>
                  <a:pt x="10609462" y="1639470"/>
                </a:lnTo>
                <a:lnTo>
                  <a:pt x="10609449" y="1639460"/>
                </a:lnTo>
                <a:lnTo>
                  <a:pt x="10695163" y="1589976"/>
                </a:lnTo>
                <a:cubicBezTo>
                  <a:pt x="10657653" y="1570930"/>
                  <a:pt x="10616553" y="1561407"/>
                  <a:pt x="10575454" y="1561407"/>
                </a:cubicBezTo>
                <a:close/>
                <a:moveTo>
                  <a:pt x="10168284" y="1561407"/>
                </a:moveTo>
                <a:cubicBezTo>
                  <a:pt x="10127184" y="1561407"/>
                  <a:pt x="10086083" y="1570930"/>
                  <a:pt x="10048574" y="1589976"/>
                </a:cubicBezTo>
                <a:lnTo>
                  <a:pt x="10134306" y="1639470"/>
                </a:lnTo>
                <a:cubicBezTo>
                  <a:pt x="10142475" y="1629835"/>
                  <a:pt x="10154684" y="1623700"/>
                  <a:pt x="10168299" y="1623700"/>
                </a:cubicBezTo>
                <a:cubicBezTo>
                  <a:pt x="10175107" y="1623700"/>
                  <a:pt x="10181555" y="1625234"/>
                  <a:pt x="10187327" y="1627972"/>
                </a:cubicBezTo>
                <a:lnTo>
                  <a:pt x="10202279" y="1639460"/>
                </a:lnTo>
                <a:lnTo>
                  <a:pt x="10202262" y="1639470"/>
                </a:lnTo>
                <a:lnTo>
                  <a:pt x="10202292" y="1639470"/>
                </a:lnTo>
                <a:lnTo>
                  <a:pt x="10202279" y="1639460"/>
                </a:lnTo>
                <a:lnTo>
                  <a:pt x="10287993" y="1589976"/>
                </a:lnTo>
                <a:cubicBezTo>
                  <a:pt x="10250484" y="1570930"/>
                  <a:pt x="10209384" y="1561407"/>
                  <a:pt x="10168284" y="1561407"/>
                </a:cubicBezTo>
                <a:close/>
                <a:moveTo>
                  <a:pt x="9761084" y="1561407"/>
                </a:moveTo>
                <a:cubicBezTo>
                  <a:pt x="9719984" y="1561407"/>
                  <a:pt x="9678884" y="1570930"/>
                  <a:pt x="9641375" y="1589976"/>
                </a:cubicBezTo>
                <a:lnTo>
                  <a:pt x="9727106" y="1639470"/>
                </a:lnTo>
                <a:cubicBezTo>
                  <a:pt x="9735275" y="1629835"/>
                  <a:pt x="9747484" y="1623700"/>
                  <a:pt x="9761099" y="1623700"/>
                </a:cubicBezTo>
                <a:cubicBezTo>
                  <a:pt x="9767907" y="1623700"/>
                  <a:pt x="9774355" y="1625234"/>
                  <a:pt x="9780127" y="1627972"/>
                </a:cubicBezTo>
                <a:lnTo>
                  <a:pt x="9795079" y="1639460"/>
                </a:lnTo>
                <a:lnTo>
                  <a:pt x="9795062" y="1639470"/>
                </a:lnTo>
                <a:lnTo>
                  <a:pt x="9795092" y="1639470"/>
                </a:lnTo>
                <a:lnTo>
                  <a:pt x="9795079" y="1639460"/>
                </a:lnTo>
                <a:lnTo>
                  <a:pt x="9880794" y="1589976"/>
                </a:lnTo>
                <a:cubicBezTo>
                  <a:pt x="9843285" y="1570930"/>
                  <a:pt x="9802184" y="1561407"/>
                  <a:pt x="9761084" y="1561407"/>
                </a:cubicBezTo>
                <a:close/>
                <a:moveTo>
                  <a:pt x="9353915" y="1561407"/>
                </a:moveTo>
                <a:cubicBezTo>
                  <a:pt x="9312814" y="1561407"/>
                  <a:pt x="9271714" y="1570930"/>
                  <a:pt x="9234205" y="1589976"/>
                </a:cubicBezTo>
                <a:lnTo>
                  <a:pt x="9319936" y="1639470"/>
                </a:lnTo>
                <a:cubicBezTo>
                  <a:pt x="9328106" y="1629835"/>
                  <a:pt x="9340314" y="1623700"/>
                  <a:pt x="9353929" y="1623700"/>
                </a:cubicBezTo>
                <a:cubicBezTo>
                  <a:pt x="9360737" y="1623700"/>
                  <a:pt x="9367186" y="1625234"/>
                  <a:pt x="9372957" y="1627972"/>
                </a:cubicBezTo>
                <a:lnTo>
                  <a:pt x="9387910" y="1639460"/>
                </a:lnTo>
                <a:lnTo>
                  <a:pt x="9387893" y="1639470"/>
                </a:lnTo>
                <a:lnTo>
                  <a:pt x="9387923" y="1639470"/>
                </a:lnTo>
                <a:lnTo>
                  <a:pt x="9387910" y="1639460"/>
                </a:lnTo>
                <a:lnTo>
                  <a:pt x="9473624" y="1589976"/>
                </a:lnTo>
                <a:cubicBezTo>
                  <a:pt x="9436114" y="1570930"/>
                  <a:pt x="9395014" y="1561407"/>
                  <a:pt x="9353915" y="1561407"/>
                </a:cubicBezTo>
                <a:close/>
                <a:moveTo>
                  <a:pt x="8946745" y="1561407"/>
                </a:moveTo>
                <a:cubicBezTo>
                  <a:pt x="8905645" y="1561407"/>
                  <a:pt x="8864544" y="1570930"/>
                  <a:pt x="8827035" y="1589976"/>
                </a:cubicBezTo>
                <a:lnTo>
                  <a:pt x="8912766" y="1639470"/>
                </a:lnTo>
                <a:cubicBezTo>
                  <a:pt x="8920936" y="1629835"/>
                  <a:pt x="8933144" y="1623700"/>
                  <a:pt x="8946759" y="1623700"/>
                </a:cubicBezTo>
                <a:cubicBezTo>
                  <a:pt x="8953567" y="1623700"/>
                  <a:pt x="8960016" y="1625234"/>
                  <a:pt x="8965787" y="1627972"/>
                </a:cubicBezTo>
                <a:lnTo>
                  <a:pt x="8980740" y="1639460"/>
                </a:lnTo>
                <a:lnTo>
                  <a:pt x="8980723" y="1639470"/>
                </a:lnTo>
                <a:lnTo>
                  <a:pt x="8980753" y="1639470"/>
                </a:lnTo>
                <a:lnTo>
                  <a:pt x="8980740" y="1639460"/>
                </a:lnTo>
                <a:lnTo>
                  <a:pt x="9066453" y="1589976"/>
                </a:lnTo>
                <a:cubicBezTo>
                  <a:pt x="9028944" y="1570930"/>
                  <a:pt x="8987845" y="1561407"/>
                  <a:pt x="8946745" y="1561407"/>
                </a:cubicBezTo>
                <a:close/>
                <a:moveTo>
                  <a:pt x="8539545" y="1561407"/>
                </a:moveTo>
                <a:cubicBezTo>
                  <a:pt x="8498445" y="1561407"/>
                  <a:pt x="8457345" y="1570930"/>
                  <a:pt x="8419836" y="1589976"/>
                </a:cubicBezTo>
                <a:lnTo>
                  <a:pt x="8505566" y="1639470"/>
                </a:lnTo>
                <a:cubicBezTo>
                  <a:pt x="8513735" y="1629835"/>
                  <a:pt x="8525945" y="1623700"/>
                  <a:pt x="8539560" y="1623700"/>
                </a:cubicBezTo>
                <a:cubicBezTo>
                  <a:pt x="8546367" y="1623700"/>
                  <a:pt x="8552816" y="1625234"/>
                  <a:pt x="8558588" y="1627972"/>
                </a:cubicBezTo>
                <a:lnTo>
                  <a:pt x="8573540" y="1639460"/>
                </a:lnTo>
                <a:lnTo>
                  <a:pt x="8573523" y="1639470"/>
                </a:lnTo>
                <a:lnTo>
                  <a:pt x="8573553" y="1639470"/>
                </a:lnTo>
                <a:lnTo>
                  <a:pt x="8573540" y="1639460"/>
                </a:lnTo>
                <a:lnTo>
                  <a:pt x="8659254" y="1589976"/>
                </a:lnTo>
                <a:cubicBezTo>
                  <a:pt x="8621745" y="1570930"/>
                  <a:pt x="8580645" y="1561407"/>
                  <a:pt x="8539545" y="1561407"/>
                </a:cubicBezTo>
                <a:close/>
                <a:moveTo>
                  <a:pt x="8132375" y="1561407"/>
                </a:moveTo>
                <a:cubicBezTo>
                  <a:pt x="8091275" y="1561407"/>
                  <a:pt x="8050175" y="1570930"/>
                  <a:pt x="8012666" y="1589976"/>
                </a:cubicBezTo>
                <a:lnTo>
                  <a:pt x="8098397" y="1639470"/>
                </a:lnTo>
                <a:cubicBezTo>
                  <a:pt x="8106566" y="1629835"/>
                  <a:pt x="8118775" y="1623700"/>
                  <a:pt x="8132390" y="1623700"/>
                </a:cubicBezTo>
                <a:cubicBezTo>
                  <a:pt x="8139198" y="1623700"/>
                  <a:pt x="8145646" y="1625234"/>
                  <a:pt x="8151418" y="1627972"/>
                </a:cubicBezTo>
                <a:lnTo>
                  <a:pt x="8166370" y="1639460"/>
                </a:lnTo>
                <a:lnTo>
                  <a:pt x="8166353" y="1639470"/>
                </a:lnTo>
                <a:lnTo>
                  <a:pt x="8166383" y="1639470"/>
                </a:lnTo>
                <a:lnTo>
                  <a:pt x="8166370" y="1639460"/>
                </a:lnTo>
                <a:lnTo>
                  <a:pt x="8252084" y="1589976"/>
                </a:lnTo>
                <a:cubicBezTo>
                  <a:pt x="8214575" y="1570930"/>
                  <a:pt x="8173475" y="1561407"/>
                  <a:pt x="8132375" y="1561407"/>
                </a:cubicBezTo>
                <a:close/>
                <a:moveTo>
                  <a:pt x="7725175" y="1561407"/>
                </a:moveTo>
                <a:cubicBezTo>
                  <a:pt x="7684075" y="1561407"/>
                  <a:pt x="7642975" y="1570930"/>
                  <a:pt x="7605466" y="1589976"/>
                </a:cubicBezTo>
                <a:lnTo>
                  <a:pt x="7691197" y="1639470"/>
                </a:lnTo>
                <a:cubicBezTo>
                  <a:pt x="7699366" y="1629835"/>
                  <a:pt x="7711575" y="1623700"/>
                  <a:pt x="7725190" y="1623700"/>
                </a:cubicBezTo>
                <a:cubicBezTo>
                  <a:pt x="7731998" y="1623700"/>
                  <a:pt x="7738446" y="1625234"/>
                  <a:pt x="7744218" y="1627972"/>
                </a:cubicBezTo>
                <a:lnTo>
                  <a:pt x="7759171" y="1639460"/>
                </a:lnTo>
                <a:lnTo>
                  <a:pt x="7759154" y="1639470"/>
                </a:lnTo>
                <a:lnTo>
                  <a:pt x="7759184" y="1639470"/>
                </a:lnTo>
                <a:lnTo>
                  <a:pt x="7759171" y="1639460"/>
                </a:lnTo>
                <a:lnTo>
                  <a:pt x="7844884" y="1589976"/>
                </a:lnTo>
                <a:cubicBezTo>
                  <a:pt x="7807375" y="1570930"/>
                  <a:pt x="7766275" y="1561407"/>
                  <a:pt x="7725175" y="1561407"/>
                </a:cubicBezTo>
                <a:close/>
                <a:moveTo>
                  <a:pt x="7318005" y="1561407"/>
                </a:moveTo>
                <a:cubicBezTo>
                  <a:pt x="7276905" y="1561407"/>
                  <a:pt x="7235805" y="1570930"/>
                  <a:pt x="7198296" y="1589976"/>
                </a:cubicBezTo>
                <a:lnTo>
                  <a:pt x="7284027" y="1639470"/>
                </a:lnTo>
                <a:cubicBezTo>
                  <a:pt x="7292196" y="1629835"/>
                  <a:pt x="7304405" y="1623700"/>
                  <a:pt x="7318020" y="1623700"/>
                </a:cubicBezTo>
                <a:cubicBezTo>
                  <a:pt x="7324828" y="1623700"/>
                  <a:pt x="7331276" y="1625234"/>
                  <a:pt x="7337048" y="1627972"/>
                </a:cubicBezTo>
                <a:lnTo>
                  <a:pt x="7352000" y="1639460"/>
                </a:lnTo>
                <a:lnTo>
                  <a:pt x="7351983" y="1639470"/>
                </a:lnTo>
                <a:lnTo>
                  <a:pt x="7352013" y="1639470"/>
                </a:lnTo>
                <a:lnTo>
                  <a:pt x="7352000" y="1639460"/>
                </a:lnTo>
                <a:lnTo>
                  <a:pt x="7437714" y="1589976"/>
                </a:lnTo>
                <a:cubicBezTo>
                  <a:pt x="7400205" y="1570930"/>
                  <a:pt x="7359105" y="1561407"/>
                  <a:pt x="7318005" y="1561407"/>
                </a:cubicBezTo>
                <a:close/>
                <a:moveTo>
                  <a:pt x="6910806" y="1561407"/>
                </a:moveTo>
                <a:cubicBezTo>
                  <a:pt x="6869706" y="1561407"/>
                  <a:pt x="6828606" y="1570930"/>
                  <a:pt x="6791096" y="1589976"/>
                </a:cubicBezTo>
                <a:lnTo>
                  <a:pt x="6876827" y="1639470"/>
                </a:lnTo>
                <a:cubicBezTo>
                  <a:pt x="6884996" y="1629835"/>
                  <a:pt x="6897205" y="1623700"/>
                  <a:pt x="6910821" y="1623700"/>
                </a:cubicBezTo>
                <a:cubicBezTo>
                  <a:pt x="6917629" y="1623700"/>
                  <a:pt x="6924077" y="1625234"/>
                  <a:pt x="6929848" y="1627972"/>
                </a:cubicBezTo>
                <a:lnTo>
                  <a:pt x="6944800" y="1639460"/>
                </a:lnTo>
                <a:lnTo>
                  <a:pt x="6944783" y="1639470"/>
                </a:lnTo>
                <a:lnTo>
                  <a:pt x="6944813" y="1639470"/>
                </a:lnTo>
                <a:lnTo>
                  <a:pt x="6944800" y="1639460"/>
                </a:lnTo>
                <a:lnTo>
                  <a:pt x="7030515" y="1589976"/>
                </a:lnTo>
                <a:cubicBezTo>
                  <a:pt x="6993006" y="1570930"/>
                  <a:pt x="6951906" y="1561407"/>
                  <a:pt x="6910806" y="1561407"/>
                </a:cubicBezTo>
                <a:close/>
                <a:moveTo>
                  <a:pt x="6503636" y="1561407"/>
                </a:moveTo>
                <a:cubicBezTo>
                  <a:pt x="6462536" y="1561407"/>
                  <a:pt x="6421436" y="1570930"/>
                  <a:pt x="6383926" y="1589976"/>
                </a:cubicBezTo>
                <a:lnTo>
                  <a:pt x="6469658" y="1639470"/>
                </a:lnTo>
                <a:cubicBezTo>
                  <a:pt x="6477827" y="1629835"/>
                  <a:pt x="6490035" y="1623700"/>
                  <a:pt x="6503651" y="1623700"/>
                </a:cubicBezTo>
                <a:cubicBezTo>
                  <a:pt x="6510459" y="1623700"/>
                  <a:pt x="6516907" y="1625234"/>
                  <a:pt x="6522679" y="1627972"/>
                </a:cubicBezTo>
                <a:lnTo>
                  <a:pt x="6537631" y="1639460"/>
                </a:lnTo>
                <a:lnTo>
                  <a:pt x="6537614" y="1639470"/>
                </a:lnTo>
                <a:lnTo>
                  <a:pt x="6537644" y="1639470"/>
                </a:lnTo>
                <a:lnTo>
                  <a:pt x="6537631" y="1639460"/>
                </a:lnTo>
                <a:lnTo>
                  <a:pt x="6623345" y="1589976"/>
                </a:lnTo>
                <a:cubicBezTo>
                  <a:pt x="6585836" y="1570930"/>
                  <a:pt x="6544736" y="1561407"/>
                  <a:pt x="6503636" y="1561407"/>
                </a:cubicBezTo>
                <a:close/>
                <a:moveTo>
                  <a:pt x="6096436" y="1561407"/>
                </a:moveTo>
                <a:cubicBezTo>
                  <a:pt x="6055336" y="1561407"/>
                  <a:pt x="6014236" y="1570930"/>
                  <a:pt x="5976726" y="1589976"/>
                </a:cubicBezTo>
                <a:lnTo>
                  <a:pt x="6062459" y="1639470"/>
                </a:lnTo>
                <a:cubicBezTo>
                  <a:pt x="6070627" y="1629835"/>
                  <a:pt x="6082836" y="1623700"/>
                  <a:pt x="6096451" y="1623700"/>
                </a:cubicBezTo>
                <a:cubicBezTo>
                  <a:pt x="6103259" y="1623700"/>
                  <a:pt x="6109707" y="1625234"/>
                  <a:pt x="6115479" y="1627972"/>
                </a:cubicBezTo>
                <a:lnTo>
                  <a:pt x="6130431" y="1639460"/>
                </a:lnTo>
                <a:lnTo>
                  <a:pt x="6130414" y="1639470"/>
                </a:lnTo>
                <a:lnTo>
                  <a:pt x="6130444" y="1639470"/>
                </a:lnTo>
                <a:lnTo>
                  <a:pt x="6130431" y="1639460"/>
                </a:lnTo>
                <a:lnTo>
                  <a:pt x="6216145" y="1589976"/>
                </a:lnTo>
                <a:cubicBezTo>
                  <a:pt x="6178636" y="1570930"/>
                  <a:pt x="6137536" y="1561407"/>
                  <a:pt x="6096436" y="1561407"/>
                </a:cubicBezTo>
                <a:close/>
                <a:moveTo>
                  <a:pt x="5689266" y="1561407"/>
                </a:moveTo>
                <a:cubicBezTo>
                  <a:pt x="5648166" y="1561407"/>
                  <a:pt x="5607066" y="1570930"/>
                  <a:pt x="5569557" y="1589976"/>
                </a:cubicBezTo>
                <a:lnTo>
                  <a:pt x="5655288" y="1639470"/>
                </a:lnTo>
                <a:cubicBezTo>
                  <a:pt x="5663458" y="1629835"/>
                  <a:pt x="5675666" y="1623700"/>
                  <a:pt x="5689281" y="1623700"/>
                </a:cubicBezTo>
                <a:cubicBezTo>
                  <a:pt x="5696089" y="1623700"/>
                  <a:pt x="5702537" y="1625234"/>
                  <a:pt x="5708309" y="1627972"/>
                </a:cubicBezTo>
                <a:lnTo>
                  <a:pt x="5723262" y="1639460"/>
                </a:lnTo>
                <a:lnTo>
                  <a:pt x="5723244" y="1639470"/>
                </a:lnTo>
                <a:lnTo>
                  <a:pt x="5723274" y="1639470"/>
                </a:lnTo>
                <a:lnTo>
                  <a:pt x="5723262" y="1639460"/>
                </a:lnTo>
                <a:lnTo>
                  <a:pt x="5808975" y="1589976"/>
                </a:lnTo>
                <a:cubicBezTo>
                  <a:pt x="5771466" y="1570930"/>
                  <a:pt x="5730366" y="1561407"/>
                  <a:pt x="5689266" y="1561407"/>
                </a:cubicBezTo>
                <a:close/>
                <a:moveTo>
                  <a:pt x="5282096" y="1561407"/>
                </a:moveTo>
                <a:cubicBezTo>
                  <a:pt x="5240996" y="1561407"/>
                  <a:pt x="5199896" y="1570930"/>
                  <a:pt x="5162387" y="1589976"/>
                </a:cubicBezTo>
                <a:lnTo>
                  <a:pt x="5248118" y="1639470"/>
                </a:lnTo>
                <a:cubicBezTo>
                  <a:pt x="5256287" y="1629835"/>
                  <a:pt x="5268496" y="1623700"/>
                  <a:pt x="5282111" y="1623700"/>
                </a:cubicBezTo>
                <a:cubicBezTo>
                  <a:pt x="5288919" y="1623700"/>
                  <a:pt x="5295367" y="1625234"/>
                  <a:pt x="5301139" y="1627972"/>
                </a:cubicBezTo>
                <a:lnTo>
                  <a:pt x="5316092" y="1639460"/>
                </a:lnTo>
                <a:lnTo>
                  <a:pt x="5316074" y="1639470"/>
                </a:lnTo>
                <a:lnTo>
                  <a:pt x="5316104" y="1639470"/>
                </a:lnTo>
                <a:lnTo>
                  <a:pt x="5316092" y="1639460"/>
                </a:lnTo>
                <a:lnTo>
                  <a:pt x="5401806" y="1589976"/>
                </a:lnTo>
                <a:cubicBezTo>
                  <a:pt x="5364296" y="1570930"/>
                  <a:pt x="5323196" y="1561407"/>
                  <a:pt x="5282096" y="1561407"/>
                </a:cubicBezTo>
                <a:close/>
                <a:moveTo>
                  <a:pt x="4874897" y="1561407"/>
                </a:moveTo>
                <a:cubicBezTo>
                  <a:pt x="4833796" y="1561407"/>
                  <a:pt x="4792696" y="1570930"/>
                  <a:pt x="4755187" y="1589976"/>
                </a:cubicBezTo>
                <a:lnTo>
                  <a:pt x="4840919" y="1639470"/>
                </a:lnTo>
                <a:cubicBezTo>
                  <a:pt x="4849087" y="1629835"/>
                  <a:pt x="4861296" y="1623700"/>
                  <a:pt x="4874911" y="1623700"/>
                </a:cubicBezTo>
                <a:cubicBezTo>
                  <a:pt x="4881719" y="1623700"/>
                  <a:pt x="4888167" y="1625234"/>
                  <a:pt x="4893939" y="1627972"/>
                </a:cubicBezTo>
                <a:lnTo>
                  <a:pt x="4908893" y="1639460"/>
                </a:lnTo>
                <a:lnTo>
                  <a:pt x="4908876" y="1639470"/>
                </a:lnTo>
                <a:lnTo>
                  <a:pt x="4908905" y="1639470"/>
                </a:lnTo>
                <a:lnTo>
                  <a:pt x="4908893" y="1639460"/>
                </a:lnTo>
                <a:lnTo>
                  <a:pt x="4994606" y="1589976"/>
                </a:lnTo>
                <a:cubicBezTo>
                  <a:pt x="4957097" y="1570930"/>
                  <a:pt x="4915997" y="1561407"/>
                  <a:pt x="4874897" y="1561407"/>
                </a:cubicBezTo>
                <a:close/>
                <a:moveTo>
                  <a:pt x="4467727" y="1561407"/>
                </a:moveTo>
                <a:cubicBezTo>
                  <a:pt x="4426627" y="1561407"/>
                  <a:pt x="4385527" y="1570930"/>
                  <a:pt x="4348017" y="1589976"/>
                </a:cubicBezTo>
                <a:lnTo>
                  <a:pt x="4433748" y="1639470"/>
                </a:lnTo>
                <a:cubicBezTo>
                  <a:pt x="4441918" y="1629835"/>
                  <a:pt x="4454126" y="1623700"/>
                  <a:pt x="4467741" y="1623700"/>
                </a:cubicBezTo>
                <a:cubicBezTo>
                  <a:pt x="4474549" y="1623700"/>
                  <a:pt x="4480998" y="1625234"/>
                  <a:pt x="4486769" y="1627972"/>
                </a:cubicBezTo>
                <a:lnTo>
                  <a:pt x="4501722" y="1639460"/>
                </a:lnTo>
                <a:lnTo>
                  <a:pt x="4501705" y="1639470"/>
                </a:lnTo>
                <a:lnTo>
                  <a:pt x="4501734" y="1639470"/>
                </a:lnTo>
                <a:lnTo>
                  <a:pt x="4501722" y="1639460"/>
                </a:lnTo>
                <a:lnTo>
                  <a:pt x="4587436" y="1589976"/>
                </a:lnTo>
                <a:cubicBezTo>
                  <a:pt x="4549927" y="1570930"/>
                  <a:pt x="4508827" y="1561407"/>
                  <a:pt x="4467727" y="1561407"/>
                </a:cubicBezTo>
                <a:close/>
                <a:moveTo>
                  <a:pt x="4060527" y="1561407"/>
                </a:moveTo>
                <a:cubicBezTo>
                  <a:pt x="4019427" y="1561407"/>
                  <a:pt x="3978327" y="1570930"/>
                  <a:pt x="3940817" y="1589976"/>
                </a:cubicBezTo>
                <a:lnTo>
                  <a:pt x="4026549" y="1639470"/>
                </a:lnTo>
                <a:cubicBezTo>
                  <a:pt x="4034718" y="1629835"/>
                  <a:pt x="4046926" y="1623700"/>
                  <a:pt x="4060542" y="1623700"/>
                </a:cubicBezTo>
                <a:cubicBezTo>
                  <a:pt x="4067350" y="1623700"/>
                  <a:pt x="4073798" y="1625234"/>
                  <a:pt x="4079570" y="1627972"/>
                </a:cubicBezTo>
                <a:lnTo>
                  <a:pt x="4094522" y="1639460"/>
                </a:lnTo>
                <a:lnTo>
                  <a:pt x="4094505" y="1639470"/>
                </a:lnTo>
                <a:lnTo>
                  <a:pt x="4094535" y="1639470"/>
                </a:lnTo>
                <a:lnTo>
                  <a:pt x="4094522" y="1639460"/>
                </a:lnTo>
                <a:lnTo>
                  <a:pt x="4180236" y="1589976"/>
                </a:lnTo>
                <a:cubicBezTo>
                  <a:pt x="4142727" y="1570930"/>
                  <a:pt x="4101627" y="1561407"/>
                  <a:pt x="4060527" y="1561407"/>
                </a:cubicBezTo>
                <a:close/>
                <a:moveTo>
                  <a:pt x="3653357" y="1561407"/>
                </a:moveTo>
                <a:cubicBezTo>
                  <a:pt x="3612257" y="1561407"/>
                  <a:pt x="3571157" y="1570930"/>
                  <a:pt x="3533647" y="1589976"/>
                </a:cubicBezTo>
                <a:lnTo>
                  <a:pt x="3619378" y="1639470"/>
                </a:lnTo>
                <a:cubicBezTo>
                  <a:pt x="3627547" y="1629835"/>
                  <a:pt x="3639756" y="1623700"/>
                  <a:pt x="3653371" y="1623700"/>
                </a:cubicBezTo>
                <a:cubicBezTo>
                  <a:pt x="3660179" y="1623700"/>
                  <a:pt x="3666628" y="1625234"/>
                  <a:pt x="3672400" y="1627972"/>
                </a:cubicBezTo>
                <a:lnTo>
                  <a:pt x="3687353" y="1639460"/>
                </a:lnTo>
                <a:lnTo>
                  <a:pt x="3687335" y="1639470"/>
                </a:lnTo>
                <a:lnTo>
                  <a:pt x="3687365" y="1639470"/>
                </a:lnTo>
                <a:lnTo>
                  <a:pt x="3687353" y="1639460"/>
                </a:lnTo>
                <a:lnTo>
                  <a:pt x="3773066" y="1589976"/>
                </a:lnTo>
                <a:cubicBezTo>
                  <a:pt x="3735557" y="1570930"/>
                  <a:pt x="3694457" y="1561407"/>
                  <a:pt x="3653357" y="1561407"/>
                </a:cubicBezTo>
                <a:close/>
                <a:moveTo>
                  <a:pt x="3246157" y="1561407"/>
                </a:moveTo>
                <a:cubicBezTo>
                  <a:pt x="3205057" y="1561407"/>
                  <a:pt x="3163957" y="1570930"/>
                  <a:pt x="3126448" y="1589976"/>
                </a:cubicBezTo>
                <a:lnTo>
                  <a:pt x="3212179" y="1639470"/>
                </a:lnTo>
                <a:cubicBezTo>
                  <a:pt x="3220348" y="1629835"/>
                  <a:pt x="3232556" y="1623700"/>
                  <a:pt x="3246172" y="1623700"/>
                </a:cubicBezTo>
                <a:cubicBezTo>
                  <a:pt x="3252980" y="1623700"/>
                  <a:pt x="3259428" y="1625234"/>
                  <a:pt x="3265200" y="1627972"/>
                </a:cubicBezTo>
                <a:lnTo>
                  <a:pt x="3280152" y="1639460"/>
                </a:lnTo>
                <a:lnTo>
                  <a:pt x="3280135" y="1639470"/>
                </a:lnTo>
                <a:lnTo>
                  <a:pt x="3280165" y="1639470"/>
                </a:lnTo>
                <a:lnTo>
                  <a:pt x="3280152" y="1639460"/>
                </a:lnTo>
                <a:lnTo>
                  <a:pt x="3365866" y="1589976"/>
                </a:lnTo>
                <a:cubicBezTo>
                  <a:pt x="3328357" y="1570930"/>
                  <a:pt x="3287257" y="1561407"/>
                  <a:pt x="3246157" y="1561407"/>
                </a:cubicBezTo>
                <a:close/>
                <a:moveTo>
                  <a:pt x="2838987" y="1561407"/>
                </a:moveTo>
                <a:cubicBezTo>
                  <a:pt x="2797887" y="1561407"/>
                  <a:pt x="2756787" y="1570930"/>
                  <a:pt x="2719278" y="1589976"/>
                </a:cubicBezTo>
                <a:lnTo>
                  <a:pt x="2805009" y="1639470"/>
                </a:lnTo>
                <a:cubicBezTo>
                  <a:pt x="2813178" y="1629835"/>
                  <a:pt x="2825387" y="1623700"/>
                  <a:pt x="2839002" y="1623700"/>
                </a:cubicBezTo>
                <a:cubicBezTo>
                  <a:pt x="2845810" y="1623700"/>
                  <a:pt x="2852258" y="1625234"/>
                  <a:pt x="2858030" y="1627972"/>
                </a:cubicBezTo>
                <a:lnTo>
                  <a:pt x="2872982" y="1639460"/>
                </a:lnTo>
                <a:lnTo>
                  <a:pt x="2872965" y="1639470"/>
                </a:lnTo>
                <a:lnTo>
                  <a:pt x="2872995" y="1639470"/>
                </a:lnTo>
                <a:lnTo>
                  <a:pt x="2872982" y="1639460"/>
                </a:lnTo>
                <a:lnTo>
                  <a:pt x="2958696" y="1589976"/>
                </a:lnTo>
                <a:cubicBezTo>
                  <a:pt x="2921187" y="1570930"/>
                  <a:pt x="2880087" y="1561407"/>
                  <a:pt x="2838987" y="1561407"/>
                </a:cubicBezTo>
                <a:close/>
                <a:moveTo>
                  <a:pt x="2431817" y="1561407"/>
                </a:moveTo>
                <a:cubicBezTo>
                  <a:pt x="2390717" y="1561407"/>
                  <a:pt x="2349617" y="1570930"/>
                  <a:pt x="2312108" y="1589976"/>
                </a:cubicBezTo>
                <a:lnTo>
                  <a:pt x="2397839" y="1639470"/>
                </a:lnTo>
                <a:cubicBezTo>
                  <a:pt x="2406008" y="1629835"/>
                  <a:pt x="2418217" y="1623700"/>
                  <a:pt x="2431832" y="1623700"/>
                </a:cubicBezTo>
                <a:cubicBezTo>
                  <a:pt x="2438640" y="1623700"/>
                  <a:pt x="2445088" y="1625234"/>
                  <a:pt x="2450860" y="1627972"/>
                </a:cubicBezTo>
                <a:lnTo>
                  <a:pt x="2465812" y="1639460"/>
                </a:lnTo>
                <a:lnTo>
                  <a:pt x="2465795" y="1639470"/>
                </a:lnTo>
                <a:lnTo>
                  <a:pt x="2465825" y="1639470"/>
                </a:lnTo>
                <a:lnTo>
                  <a:pt x="2465812" y="1639460"/>
                </a:lnTo>
                <a:lnTo>
                  <a:pt x="2551526" y="1589976"/>
                </a:lnTo>
                <a:cubicBezTo>
                  <a:pt x="2514017" y="1570930"/>
                  <a:pt x="2472917" y="1561407"/>
                  <a:pt x="2431817" y="1561407"/>
                </a:cubicBezTo>
                <a:close/>
                <a:moveTo>
                  <a:pt x="2024617" y="1561407"/>
                </a:moveTo>
                <a:cubicBezTo>
                  <a:pt x="1983517" y="1561407"/>
                  <a:pt x="1942417" y="1570930"/>
                  <a:pt x="1904908" y="1589976"/>
                </a:cubicBezTo>
                <a:lnTo>
                  <a:pt x="1990639" y="1639470"/>
                </a:lnTo>
                <a:cubicBezTo>
                  <a:pt x="1998808" y="1629835"/>
                  <a:pt x="2011017" y="1623700"/>
                  <a:pt x="2024632" y="1623700"/>
                </a:cubicBezTo>
                <a:cubicBezTo>
                  <a:pt x="2031440" y="1623700"/>
                  <a:pt x="2037888" y="1625234"/>
                  <a:pt x="2043660" y="1627972"/>
                </a:cubicBezTo>
                <a:lnTo>
                  <a:pt x="2058612" y="1639460"/>
                </a:lnTo>
                <a:lnTo>
                  <a:pt x="2058595" y="1639470"/>
                </a:lnTo>
                <a:lnTo>
                  <a:pt x="2058625" y="1639470"/>
                </a:lnTo>
                <a:lnTo>
                  <a:pt x="2058612" y="1639460"/>
                </a:lnTo>
                <a:lnTo>
                  <a:pt x="2144326" y="1589976"/>
                </a:lnTo>
                <a:cubicBezTo>
                  <a:pt x="2106817" y="1570930"/>
                  <a:pt x="2065717" y="1561407"/>
                  <a:pt x="2024617" y="1561407"/>
                </a:cubicBezTo>
                <a:close/>
                <a:moveTo>
                  <a:pt x="1617448" y="1561407"/>
                </a:moveTo>
                <a:cubicBezTo>
                  <a:pt x="1576348" y="1561407"/>
                  <a:pt x="1535248" y="1570930"/>
                  <a:pt x="1497738" y="1589976"/>
                </a:cubicBezTo>
                <a:lnTo>
                  <a:pt x="1583469" y="1639470"/>
                </a:lnTo>
                <a:cubicBezTo>
                  <a:pt x="1591638" y="1629835"/>
                  <a:pt x="1603847" y="1623700"/>
                  <a:pt x="1617462" y="1623700"/>
                </a:cubicBezTo>
                <a:cubicBezTo>
                  <a:pt x="1624270" y="1623700"/>
                  <a:pt x="1630719" y="1625234"/>
                  <a:pt x="1636490" y="1627972"/>
                </a:cubicBezTo>
                <a:lnTo>
                  <a:pt x="1651443" y="1639461"/>
                </a:lnTo>
                <a:lnTo>
                  <a:pt x="1651426" y="1639470"/>
                </a:lnTo>
                <a:lnTo>
                  <a:pt x="1651455" y="1639470"/>
                </a:lnTo>
                <a:lnTo>
                  <a:pt x="1651443" y="1639461"/>
                </a:lnTo>
                <a:lnTo>
                  <a:pt x="1737157" y="1589976"/>
                </a:lnTo>
                <a:cubicBezTo>
                  <a:pt x="1699648" y="1570930"/>
                  <a:pt x="1658548" y="1561407"/>
                  <a:pt x="1617448" y="1561407"/>
                </a:cubicBezTo>
                <a:close/>
                <a:moveTo>
                  <a:pt x="1210248" y="1561407"/>
                </a:moveTo>
                <a:cubicBezTo>
                  <a:pt x="1169148" y="1561407"/>
                  <a:pt x="1128048" y="1570930"/>
                  <a:pt x="1090538" y="1589976"/>
                </a:cubicBezTo>
                <a:lnTo>
                  <a:pt x="1176269" y="1639470"/>
                </a:lnTo>
                <a:cubicBezTo>
                  <a:pt x="1184438" y="1629835"/>
                  <a:pt x="1196647" y="1623700"/>
                  <a:pt x="1210262" y="1623700"/>
                </a:cubicBezTo>
                <a:cubicBezTo>
                  <a:pt x="1217070" y="1623700"/>
                  <a:pt x="1223519" y="1625234"/>
                  <a:pt x="1229291" y="1627972"/>
                </a:cubicBezTo>
                <a:lnTo>
                  <a:pt x="1244243" y="1639460"/>
                </a:lnTo>
                <a:lnTo>
                  <a:pt x="1244226" y="1639470"/>
                </a:lnTo>
                <a:lnTo>
                  <a:pt x="1244256" y="1639470"/>
                </a:lnTo>
                <a:lnTo>
                  <a:pt x="1244243" y="1639460"/>
                </a:lnTo>
                <a:lnTo>
                  <a:pt x="1329957" y="1589976"/>
                </a:lnTo>
                <a:cubicBezTo>
                  <a:pt x="1292448" y="1570930"/>
                  <a:pt x="1251348" y="1561407"/>
                  <a:pt x="1210248" y="1561407"/>
                </a:cubicBezTo>
                <a:close/>
                <a:moveTo>
                  <a:pt x="803078" y="1561407"/>
                </a:moveTo>
                <a:cubicBezTo>
                  <a:pt x="761978" y="1561407"/>
                  <a:pt x="720878" y="1570930"/>
                  <a:pt x="683368" y="1589976"/>
                </a:cubicBezTo>
                <a:lnTo>
                  <a:pt x="769099" y="1639470"/>
                </a:lnTo>
                <a:cubicBezTo>
                  <a:pt x="777269" y="1629835"/>
                  <a:pt x="789477" y="1623700"/>
                  <a:pt x="803093" y="1623700"/>
                </a:cubicBezTo>
                <a:cubicBezTo>
                  <a:pt x="809901" y="1623700"/>
                  <a:pt x="816349" y="1625234"/>
                  <a:pt x="822121" y="1627972"/>
                </a:cubicBezTo>
                <a:lnTo>
                  <a:pt x="837073" y="1639460"/>
                </a:lnTo>
                <a:lnTo>
                  <a:pt x="837056" y="1639470"/>
                </a:lnTo>
                <a:lnTo>
                  <a:pt x="837086" y="1639470"/>
                </a:lnTo>
                <a:lnTo>
                  <a:pt x="837073" y="1639460"/>
                </a:lnTo>
                <a:lnTo>
                  <a:pt x="922787" y="1589976"/>
                </a:lnTo>
                <a:cubicBezTo>
                  <a:pt x="885278" y="1570930"/>
                  <a:pt x="844178" y="1561407"/>
                  <a:pt x="803078" y="1561407"/>
                </a:cubicBezTo>
                <a:close/>
                <a:moveTo>
                  <a:pt x="395878" y="1561407"/>
                </a:moveTo>
                <a:cubicBezTo>
                  <a:pt x="354778" y="1561407"/>
                  <a:pt x="313678" y="1570930"/>
                  <a:pt x="276169" y="1589976"/>
                </a:cubicBezTo>
                <a:lnTo>
                  <a:pt x="361900" y="1639470"/>
                </a:lnTo>
                <a:cubicBezTo>
                  <a:pt x="370069" y="1629835"/>
                  <a:pt x="382278" y="1623700"/>
                  <a:pt x="395893" y="1623700"/>
                </a:cubicBezTo>
                <a:cubicBezTo>
                  <a:pt x="402701" y="1623700"/>
                  <a:pt x="409149" y="1625234"/>
                  <a:pt x="414921" y="1627972"/>
                </a:cubicBezTo>
                <a:lnTo>
                  <a:pt x="429873" y="1639460"/>
                </a:lnTo>
                <a:lnTo>
                  <a:pt x="429856" y="1639470"/>
                </a:lnTo>
                <a:lnTo>
                  <a:pt x="429886" y="1639470"/>
                </a:lnTo>
                <a:lnTo>
                  <a:pt x="429873" y="1639460"/>
                </a:lnTo>
                <a:lnTo>
                  <a:pt x="515587" y="1589976"/>
                </a:lnTo>
                <a:cubicBezTo>
                  <a:pt x="478078" y="1570930"/>
                  <a:pt x="436978" y="1561407"/>
                  <a:pt x="395878" y="1561407"/>
                </a:cubicBezTo>
                <a:close/>
                <a:moveTo>
                  <a:pt x="11947763" y="1550926"/>
                </a:moveTo>
                <a:lnTo>
                  <a:pt x="11947765" y="1550945"/>
                </a:lnTo>
                <a:lnTo>
                  <a:pt x="11947763" y="1550956"/>
                </a:lnTo>
                <a:close/>
                <a:moveTo>
                  <a:pt x="10779069" y="1515108"/>
                </a:moveTo>
                <a:cubicBezTo>
                  <a:pt x="10762791" y="1515108"/>
                  <a:pt x="10748965" y="1525790"/>
                  <a:pt x="10744208" y="1540513"/>
                </a:cubicBezTo>
                <a:cubicBezTo>
                  <a:pt x="10743220" y="1543834"/>
                  <a:pt x="10742682" y="1547305"/>
                  <a:pt x="10742682" y="1550926"/>
                </a:cubicBezTo>
                <a:cubicBezTo>
                  <a:pt x="10742682" y="1571065"/>
                  <a:pt x="10758990" y="1587433"/>
                  <a:pt x="10779069" y="1587553"/>
                </a:cubicBezTo>
                <a:cubicBezTo>
                  <a:pt x="10799147" y="1587403"/>
                  <a:pt x="10815456" y="1571035"/>
                  <a:pt x="10815456" y="1550926"/>
                </a:cubicBezTo>
                <a:cubicBezTo>
                  <a:pt x="10815456" y="1547305"/>
                  <a:pt x="10814917" y="1543804"/>
                  <a:pt x="10813929" y="1540513"/>
                </a:cubicBezTo>
                <a:cubicBezTo>
                  <a:pt x="10809172" y="1525790"/>
                  <a:pt x="10795347" y="1515108"/>
                  <a:pt x="10779069" y="1515108"/>
                </a:cubicBezTo>
                <a:close/>
                <a:moveTo>
                  <a:pt x="10371899" y="1515108"/>
                </a:moveTo>
                <a:cubicBezTo>
                  <a:pt x="10355620" y="1515108"/>
                  <a:pt x="10341795" y="1525790"/>
                  <a:pt x="10337038" y="1540513"/>
                </a:cubicBezTo>
                <a:cubicBezTo>
                  <a:pt x="10336050" y="1543834"/>
                  <a:pt x="10335512" y="1547305"/>
                  <a:pt x="10335512" y="1550926"/>
                </a:cubicBezTo>
                <a:cubicBezTo>
                  <a:pt x="10335512" y="1571065"/>
                  <a:pt x="10351820" y="1587433"/>
                  <a:pt x="10371899" y="1587553"/>
                </a:cubicBezTo>
                <a:cubicBezTo>
                  <a:pt x="10391977" y="1587403"/>
                  <a:pt x="10408286" y="1571035"/>
                  <a:pt x="10408286" y="1550926"/>
                </a:cubicBezTo>
                <a:cubicBezTo>
                  <a:pt x="10408286" y="1547305"/>
                  <a:pt x="10407747" y="1543804"/>
                  <a:pt x="10406760" y="1540513"/>
                </a:cubicBezTo>
                <a:cubicBezTo>
                  <a:pt x="10402002" y="1525790"/>
                  <a:pt x="10388177" y="1515108"/>
                  <a:pt x="10371899" y="1515108"/>
                </a:cubicBezTo>
                <a:close/>
                <a:moveTo>
                  <a:pt x="9964699" y="1515108"/>
                </a:moveTo>
                <a:cubicBezTo>
                  <a:pt x="9948420" y="1515108"/>
                  <a:pt x="9934596" y="1525790"/>
                  <a:pt x="9929838" y="1540513"/>
                </a:cubicBezTo>
                <a:cubicBezTo>
                  <a:pt x="9928850" y="1543834"/>
                  <a:pt x="9928312" y="1547305"/>
                  <a:pt x="9928312" y="1550926"/>
                </a:cubicBezTo>
                <a:cubicBezTo>
                  <a:pt x="9928312" y="1571065"/>
                  <a:pt x="9944620" y="1587433"/>
                  <a:pt x="9964699" y="1587553"/>
                </a:cubicBezTo>
                <a:cubicBezTo>
                  <a:pt x="9984778" y="1587403"/>
                  <a:pt x="10001086" y="1571035"/>
                  <a:pt x="10001086" y="1550926"/>
                </a:cubicBezTo>
                <a:cubicBezTo>
                  <a:pt x="10001086" y="1547305"/>
                  <a:pt x="10000548" y="1543804"/>
                  <a:pt x="9999560" y="1540513"/>
                </a:cubicBezTo>
                <a:cubicBezTo>
                  <a:pt x="9994802" y="1525790"/>
                  <a:pt x="9980978" y="1515108"/>
                  <a:pt x="9964699" y="1515108"/>
                </a:cubicBezTo>
                <a:close/>
                <a:moveTo>
                  <a:pt x="9557529" y="1515108"/>
                </a:moveTo>
                <a:cubicBezTo>
                  <a:pt x="9541251" y="1515108"/>
                  <a:pt x="9527426" y="1525790"/>
                  <a:pt x="9522668" y="1540513"/>
                </a:cubicBezTo>
                <a:cubicBezTo>
                  <a:pt x="9521681" y="1543834"/>
                  <a:pt x="9521142" y="1547305"/>
                  <a:pt x="9521142" y="1550926"/>
                </a:cubicBezTo>
                <a:cubicBezTo>
                  <a:pt x="9521142" y="1571065"/>
                  <a:pt x="9537451" y="1587433"/>
                  <a:pt x="9557529" y="1587553"/>
                </a:cubicBezTo>
                <a:cubicBezTo>
                  <a:pt x="9577608" y="1587403"/>
                  <a:pt x="9593916" y="1571035"/>
                  <a:pt x="9593916" y="1550926"/>
                </a:cubicBezTo>
                <a:cubicBezTo>
                  <a:pt x="9593916" y="1547305"/>
                  <a:pt x="9593378" y="1543804"/>
                  <a:pt x="9592390" y="1540513"/>
                </a:cubicBezTo>
                <a:cubicBezTo>
                  <a:pt x="9587633" y="1525790"/>
                  <a:pt x="9573808" y="1515108"/>
                  <a:pt x="9557529" y="1515108"/>
                </a:cubicBezTo>
                <a:close/>
                <a:moveTo>
                  <a:pt x="9150329" y="1515108"/>
                </a:moveTo>
                <a:cubicBezTo>
                  <a:pt x="9134051" y="1515108"/>
                  <a:pt x="9120226" y="1525790"/>
                  <a:pt x="9115469" y="1540513"/>
                </a:cubicBezTo>
                <a:cubicBezTo>
                  <a:pt x="9114481" y="1543834"/>
                  <a:pt x="9113942" y="1547305"/>
                  <a:pt x="9113942" y="1550926"/>
                </a:cubicBezTo>
                <a:cubicBezTo>
                  <a:pt x="9113942" y="1571065"/>
                  <a:pt x="9130251" y="1587433"/>
                  <a:pt x="9150329" y="1587553"/>
                </a:cubicBezTo>
                <a:cubicBezTo>
                  <a:pt x="9170408" y="1587403"/>
                  <a:pt x="9186717" y="1571035"/>
                  <a:pt x="9186717" y="1550926"/>
                </a:cubicBezTo>
                <a:cubicBezTo>
                  <a:pt x="9186717" y="1547305"/>
                  <a:pt x="9186178" y="1543804"/>
                  <a:pt x="9185191" y="1540513"/>
                </a:cubicBezTo>
                <a:cubicBezTo>
                  <a:pt x="9180433" y="1525790"/>
                  <a:pt x="9166608" y="1515108"/>
                  <a:pt x="9150329" y="1515108"/>
                </a:cubicBezTo>
                <a:close/>
                <a:moveTo>
                  <a:pt x="8743159" y="1515108"/>
                </a:moveTo>
                <a:cubicBezTo>
                  <a:pt x="8726881" y="1515108"/>
                  <a:pt x="8713057" y="1525790"/>
                  <a:pt x="8708299" y="1540513"/>
                </a:cubicBezTo>
                <a:cubicBezTo>
                  <a:pt x="8707311" y="1543834"/>
                  <a:pt x="8706772" y="1547305"/>
                  <a:pt x="8706772" y="1550926"/>
                </a:cubicBezTo>
                <a:cubicBezTo>
                  <a:pt x="8706772" y="1571065"/>
                  <a:pt x="8723081" y="1587433"/>
                  <a:pt x="8743159" y="1587553"/>
                </a:cubicBezTo>
                <a:cubicBezTo>
                  <a:pt x="8763238" y="1587403"/>
                  <a:pt x="8779547" y="1571035"/>
                  <a:pt x="8779547" y="1550926"/>
                </a:cubicBezTo>
                <a:cubicBezTo>
                  <a:pt x="8779547" y="1547305"/>
                  <a:pt x="8779008" y="1543804"/>
                  <a:pt x="8778021" y="1540513"/>
                </a:cubicBezTo>
                <a:cubicBezTo>
                  <a:pt x="8773262" y="1525790"/>
                  <a:pt x="8759438" y="1515108"/>
                  <a:pt x="8743159" y="1515108"/>
                </a:cubicBezTo>
                <a:close/>
                <a:moveTo>
                  <a:pt x="8335960" y="1515108"/>
                </a:moveTo>
                <a:cubicBezTo>
                  <a:pt x="8319682" y="1515108"/>
                  <a:pt x="8305857" y="1525790"/>
                  <a:pt x="8301098" y="1540513"/>
                </a:cubicBezTo>
                <a:cubicBezTo>
                  <a:pt x="8300112" y="1543834"/>
                  <a:pt x="8299572" y="1547305"/>
                  <a:pt x="8299572" y="1550926"/>
                </a:cubicBezTo>
                <a:cubicBezTo>
                  <a:pt x="8299572" y="1571065"/>
                  <a:pt x="8315881" y="1587433"/>
                  <a:pt x="8335960" y="1587553"/>
                </a:cubicBezTo>
                <a:cubicBezTo>
                  <a:pt x="8356038" y="1587403"/>
                  <a:pt x="8372347" y="1571035"/>
                  <a:pt x="8372347" y="1550926"/>
                </a:cubicBezTo>
                <a:cubicBezTo>
                  <a:pt x="8372347" y="1547305"/>
                  <a:pt x="8371808" y="1543804"/>
                  <a:pt x="8370821" y="1540513"/>
                </a:cubicBezTo>
                <a:cubicBezTo>
                  <a:pt x="8366063" y="1525790"/>
                  <a:pt x="8352238" y="1515108"/>
                  <a:pt x="8335960" y="1515108"/>
                </a:cubicBezTo>
                <a:close/>
                <a:moveTo>
                  <a:pt x="7928790" y="1515108"/>
                </a:moveTo>
                <a:cubicBezTo>
                  <a:pt x="7912512" y="1515108"/>
                  <a:pt x="7898687" y="1525790"/>
                  <a:pt x="7893929" y="1540513"/>
                </a:cubicBezTo>
                <a:cubicBezTo>
                  <a:pt x="7892942" y="1543834"/>
                  <a:pt x="7892403" y="1547305"/>
                  <a:pt x="7892403" y="1550926"/>
                </a:cubicBezTo>
                <a:cubicBezTo>
                  <a:pt x="7892403" y="1571065"/>
                  <a:pt x="7908711" y="1587433"/>
                  <a:pt x="7928790" y="1587553"/>
                </a:cubicBezTo>
                <a:cubicBezTo>
                  <a:pt x="7948869" y="1587403"/>
                  <a:pt x="7965177" y="1571035"/>
                  <a:pt x="7965177" y="1550926"/>
                </a:cubicBezTo>
                <a:cubicBezTo>
                  <a:pt x="7965177" y="1547305"/>
                  <a:pt x="7964638" y="1543804"/>
                  <a:pt x="7963651" y="1540513"/>
                </a:cubicBezTo>
                <a:cubicBezTo>
                  <a:pt x="7958893" y="1525790"/>
                  <a:pt x="7945068" y="1515108"/>
                  <a:pt x="7928790" y="1515108"/>
                </a:cubicBezTo>
                <a:close/>
                <a:moveTo>
                  <a:pt x="7521590" y="1515108"/>
                </a:moveTo>
                <a:cubicBezTo>
                  <a:pt x="7505312" y="1515108"/>
                  <a:pt x="7491487" y="1525790"/>
                  <a:pt x="7486729" y="1540513"/>
                </a:cubicBezTo>
                <a:cubicBezTo>
                  <a:pt x="7485742" y="1543834"/>
                  <a:pt x="7485203" y="1547305"/>
                  <a:pt x="7485203" y="1550926"/>
                </a:cubicBezTo>
                <a:cubicBezTo>
                  <a:pt x="7485203" y="1571065"/>
                  <a:pt x="7501511" y="1587433"/>
                  <a:pt x="7521590" y="1587553"/>
                </a:cubicBezTo>
                <a:cubicBezTo>
                  <a:pt x="7541669" y="1587403"/>
                  <a:pt x="7557978" y="1571035"/>
                  <a:pt x="7557978" y="1550926"/>
                </a:cubicBezTo>
                <a:cubicBezTo>
                  <a:pt x="7557978" y="1547305"/>
                  <a:pt x="7557438" y="1543804"/>
                  <a:pt x="7556451" y="1540513"/>
                </a:cubicBezTo>
                <a:cubicBezTo>
                  <a:pt x="7551693" y="1525790"/>
                  <a:pt x="7537869" y="1515108"/>
                  <a:pt x="7521590" y="1515108"/>
                </a:cubicBezTo>
                <a:close/>
                <a:moveTo>
                  <a:pt x="7114421" y="1515108"/>
                </a:moveTo>
                <a:cubicBezTo>
                  <a:pt x="7098142" y="1515108"/>
                  <a:pt x="7084317" y="1525790"/>
                  <a:pt x="7079559" y="1540513"/>
                </a:cubicBezTo>
                <a:cubicBezTo>
                  <a:pt x="7078572" y="1543834"/>
                  <a:pt x="7078033" y="1547305"/>
                  <a:pt x="7078033" y="1550926"/>
                </a:cubicBezTo>
                <a:cubicBezTo>
                  <a:pt x="7078033" y="1571065"/>
                  <a:pt x="7094341" y="1587433"/>
                  <a:pt x="7114421" y="1587553"/>
                </a:cubicBezTo>
                <a:cubicBezTo>
                  <a:pt x="7134499" y="1587403"/>
                  <a:pt x="7150807" y="1571035"/>
                  <a:pt x="7150807" y="1550926"/>
                </a:cubicBezTo>
                <a:cubicBezTo>
                  <a:pt x="7150807" y="1547305"/>
                  <a:pt x="7150269" y="1543804"/>
                  <a:pt x="7149281" y="1540513"/>
                </a:cubicBezTo>
                <a:cubicBezTo>
                  <a:pt x="7144523" y="1525790"/>
                  <a:pt x="7130699" y="1515108"/>
                  <a:pt x="7114421" y="1515108"/>
                </a:cubicBezTo>
                <a:close/>
                <a:moveTo>
                  <a:pt x="6707251" y="1515108"/>
                </a:moveTo>
                <a:cubicBezTo>
                  <a:pt x="6690972" y="1515108"/>
                  <a:pt x="6677147" y="1525790"/>
                  <a:pt x="6672390" y="1540513"/>
                </a:cubicBezTo>
                <a:cubicBezTo>
                  <a:pt x="6671402" y="1543834"/>
                  <a:pt x="6670864" y="1547305"/>
                  <a:pt x="6670864" y="1550926"/>
                </a:cubicBezTo>
                <a:cubicBezTo>
                  <a:pt x="6670864" y="1571065"/>
                  <a:pt x="6687172" y="1587433"/>
                  <a:pt x="6707251" y="1587553"/>
                </a:cubicBezTo>
                <a:cubicBezTo>
                  <a:pt x="6727329" y="1587403"/>
                  <a:pt x="6743637" y="1571035"/>
                  <a:pt x="6743637" y="1550926"/>
                </a:cubicBezTo>
                <a:cubicBezTo>
                  <a:pt x="6743637" y="1547305"/>
                  <a:pt x="6743099" y="1543804"/>
                  <a:pt x="6742111" y="1540513"/>
                </a:cubicBezTo>
                <a:cubicBezTo>
                  <a:pt x="6737354" y="1525790"/>
                  <a:pt x="6723529" y="1515108"/>
                  <a:pt x="6707251" y="1515108"/>
                </a:cubicBezTo>
                <a:close/>
                <a:moveTo>
                  <a:pt x="6300051" y="1515108"/>
                </a:moveTo>
                <a:cubicBezTo>
                  <a:pt x="6283772" y="1515108"/>
                  <a:pt x="6269947" y="1525790"/>
                  <a:pt x="6265190" y="1540513"/>
                </a:cubicBezTo>
                <a:cubicBezTo>
                  <a:pt x="6264202" y="1543834"/>
                  <a:pt x="6263664" y="1547305"/>
                  <a:pt x="6263664" y="1550926"/>
                </a:cubicBezTo>
                <a:cubicBezTo>
                  <a:pt x="6263664" y="1571065"/>
                  <a:pt x="6279972" y="1587433"/>
                  <a:pt x="6300051" y="1587553"/>
                </a:cubicBezTo>
                <a:cubicBezTo>
                  <a:pt x="6320129" y="1587403"/>
                  <a:pt x="6336438" y="1571035"/>
                  <a:pt x="6336438" y="1550926"/>
                </a:cubicBezTo>
                <a:cubicBezTo>
                  <a:pt x="6336438" y="1547305"/>
                  <a:pt x="6335899" y="1543804"/>
                  <a:pt x="6334912" y="1540513"/>
                </a:cubicBezTo>
                <a:cubicBezTo>
                  <a:pt x="6330154" y="1525790"/>
                  <a:pt x="6316329" y="1515108"/>
                  <a:pt x="6300051" y="1515108"/>
                </a:cubicBezTo>
                <a:close/>
                <a:moveTo>
                  <a:pt x="5892881" y="1515108"/>
                </a:moveTo>
                <a:cubicBezTo>
                  <a:pt x="5876602" y="1515108"/>
                  <a:pt x="5862778" y="1525790"/>
                  <a:pt x="5858020" y="1540513"/>
                </a:cubicBezTo>
                <a:cubicBezTo>
                  <a:pt x="5857032" y="1543834"/>
                  <a:pt x="5856494" y="1547305"/>
                  <a:pt x="5856494" y="1550926"/>
                </a:cubicBezTo>
                <a:cubicBezTo>
                  <a:pt x="5856494" y="1571065"/>
                  <a:pt x="5872802" y="1587433"/>
                  <a:pt x="5892881" y="1587553"/>
                </a:cubicBezTo>
                <a:cubicBezTo>
                  <a:pt x="5912960" y="1587403"/>
                  <a:pt x="5929268" y="1571035"/>
                  <a:pt x="5929268" y="1550926"/>
                </a:cubicBezTo>
                <a:cubicBezTo>
                  <a:pt x="5929268" y="1547305"/>
                  <a:pt x="5928731" y="1543804"/>
                  <a:pt x="5927742" y="1540513"/>
                </a:cubicBezTo>
                <a:cubicBezTo>
                  <a:pt x="5922984" y="1525790"/>
                  <a:pt x="5909159" y="1515108"/>
                  <a:pt x="5892881" y="1515108"/>
                </a:cubicBezTo>
                <a:close/>
                <a:moveTo>
                  <a:pt x="5485682" y="1515108"/>
                </a:moveTo>
                <a:cubicBezTo>
                  <a:pt x="5469403" y="1515108"/>
                  <a:pt x="5455578" y="1525790"/>
                  <a:pt x="5450821" y="1540513"/>
                </a:cubicBezTo>
                <a:cubicBezTo>
                  <a:pt x="5449834" y="1543834"/>
                  <a:pt x="5449295" y="1547305"/>
                  <a:pt x="5449295" y="1550926"/>
                </a:cubicBezTo>
                <a:cubicBezTo>
                  <a:pt x="5449295" y="1571065"/>
                  <a:pt x="5465603" y="1587433"/>
                  <a:pt x="5485682" y="1587553"/>
                </a:cubicBezTo>
                <a:cubicBezTo>
                  <a:pt x="5505760" y="1587403"/>
                  <a:pt x="5522069" y="1571035"/>
                  <a:pt x="5522069" y="1550926"/>
                </a:cubicBezTo>
                <a:cubicBezTo>
                  <a:pt x="5522069" y="1547305"/>
                  <a:pt x="5521530" y="1543804"/>
                  <a:pt x="5520543" y="1540513"/>
                </a:cubicBezTo>
                <a:cubicBezTo>
                  <a:pt x="5515784" y="1525790"/>
                  <a:pt x="5501959" y="1515108"/>
                  <a:pt x="5485682" y="1515108"/>
                </a:cubicBezTo>
                <a:close/>
                <a:moveTo>
                  <a:pt x="5078511" y="1515108"/>
                </a:moveTo>
                <a:cubicBezTo>
                  <a:pt x="5062233" y="1515108"/>
                  <a:pt x="5048408" y="1525790"/>
                  <a:pt x="5043650" y="1540513"/>
                </a:cubicBezTo>
                <a:cubicBezTo>
                  <a:pt x="5042663" y="1543834"/>
                  <a:pt x="5042124" y="1547305"/>
                  <a:pt x="5042124" y="1550926"/>
                </a:cubicBezTo>
                <a:cubicBezTo>
                  <a:pt x="5042124" y="1571065"/>
                  <a:pt x="5058432" y="1587433"/>
                  <a:pt x="5078511" y="1587553"/>
                </a:cubicBezTo>
                <a:cubicBezTo>
                  <a:pt x="5098590" y="1587403"/>
                  <a:pt x="5114898" y="1571035"/>
                  <a:pt x="5114898" y="1550926"/>
                </a:cubicBezTo>
                <a:cubicBezTo>
                  <a:pt x="5114898" y="1547305"/>
                  <a:pt x="5114359" y="1543804"/>
                  <a:pt x="5113372" y="1540513"/>
                </a:cubicBezTo>
                <a:cubicBezTo>
                  <a:pt x="5108614" y="1525790"/>
                  <a:pt x="5094790" y="1515108"/>
                  <a:pt x="5078511" y="1515108"/>
                </a:cubicBezTo>
                <a:close/>
                <a:moveTo>
                  <a:pt x="4671311" y="1515108"/>
                </a:moveTo>
                <a:cubicBezTo>
                  <a:pt x="4655033" y="1515108"/>
                  <a:pt x="4641208" y="1525790"/>
                  <a:pt x="4636450" y="1540513"/>
                </a:cubicBezTo>
                <a:cubicBezTo>
                  <a:pt x="4635463" y="1543834"/>
                  <a:pt x="4634924" y="1547305"/>
                  <a:pt x="4634924" y="1550926"/>
                </a:cubicBezTo>
                <a:cubicBezTo>
                  <a:pt x="4634924" y="1571065"/>
                  <a:pt x="4651234" y="1587433"/>
                  <a:pt x="4671311" y="1587553"/>
                </a:cubicBezTo>
                <a:cubicBezTo>
                  <a:pt x="4691390" y="1587403"/>
                  <a:pt x="4707699" y="1571035"/>
                  <a:pt x="4707699" y="1550926"/>
                </a:cubicBezTo>
                <a:cubicBezTo>
                  <a:pt x="4707699" y="1547305"/>
                  <a:pt x="4707160" y="1543804"/>
                  <a:pt x="4706172" y="1540513"/>
                </a:cubicBezTo>
                <a:cubicBezTo>
                  <a:pt x="4701414" y="1525790"/>
                  <a:pt x="4687590" y="1515108"/>
                  <a:pt x="4671311" y="1515108"/>
                </a:cubicBezTo>
                <a:close/>
                <a:moveTo>
                  <a:pt x="4264142" y="1515108"/>
                </a:moveTo>
                <a:cubicBezTo>
                  <a:pt x="4247864" y="1515108"/>
                  <a:pt x="4234038" y="1525790"/>
                  <a:pt x="4229281" y="1540513"/>
                </a:cubicBezTo>
                <a:cubicBezTo>
                  <a:pt x="4228293" y="1543834"/>
                  <a:pt x="4227755" y="1547305"/>
                  <a:pt x="4227755" y="1550926"/>
                </a:cubicBezTo>
                <a:cubicBezTo>
                  <a:pt x="4227755" y="1571065"/>
                  <a:pt x="4244063" y="1587433"/>
                  <a:pt x="4264142" y="1587553"/>
                </a:cubicBezTo>
                <a:cubicBezTo>
                  <a:pt x="4284220" y="1587403"/>
                  <a:pt x="4300528" y="1571035"/>
                  <a:pt x="4300528" y="1550926"/>
                </a:cubicBezTo>
                <a:cubicBezTo>
                  <a:pt x="4300528" y="1547305"/>
                  <a:pt x="4299990" y="1543804"/>
                  <a:pt x="4299003" y="1540513"/>
                </a:cubicBezTo>
                <a:cubicBezTo>
                  <a:pt x="4294245" y="1525790"/>
                  <a:pt x="4280421" y="1515108"/>
                  <a:pt x="4264142" y="1515108"/>
                </a:cubicBezTo>
                <a:close/>
                <a:moveTo>
                  <a:pt x="3856942" y="1515108"/>
                </a:moveTo>
                <a:cubicBezTo>
                  <a:pt x="3840663" y="1515108"/>
                  <a:pt x="3826839" y="1525790"/>
                  <a:pt x="3822080" y="1540513"/>
                </a:cubicBezTo>
                <a:cubicBezTo>
                  <a:pt x="3821093" y="1543834"/>
                  <a:pt x="3820554" y="1547305"/>
                  <a:pt x="3820554" y="1550926"/>
                </a:cubicBezTo>
                <a:cubicBezTo>
                  <a:pt x="3820554" y="1571065"/>
                  <a:pt x="3836863" y="1587433"/>
                  <a:pt x="3856942" y="1587553"/>
                </a:cubicBezTo>
                <a:cubicBezTo>
                  <a:pt x="3877020" y="1587403"/>
                  <a:pt x="3893329" y="1571035"/>
                  <a:pt x="3893329" y="1550926"/>
                </a:cubicBezTo>
                <a:cubicBezTo>
                  <a:pt x="3893329" y="1547305"/>
                  <a:pt x="3892790" y="1543804"/>
                  <a:pt x="3891803" y="1540513"/>
                </a:cubicBezTo>
                <a:cubicBezTo>
                  <a:pt x="3887045" y="1525790"/>
                  <a:pt x="3873220" y="1515108"/>
                  <a:pt x="3856942" y="1515108"/>
                </a:cubicBezTo>
                <a:close/>
                <a:moveTo>
                  <a:pt x="3449772" y="1515108"/>
                </a:moveTo>
                <a:cubicBezTo>
                  <a:pt x="3433493" y="1515108"/>
                  <a:pt x="3419669" y="1525790"/>
                  <a:pt x="3414911" y="1540513"/>
                </a:cubicBezTo>
                <a:cubicBezTo>
                  <a:pt x="3413923" y="1543834"/>
                  <a:pt x="3413385" y="1547305"/>
                  <a:pt x="3413385" y="1550926"/>
                </a:cubicBezTo>
                <a:cubicBezTo>
                  <a:pt x="3413385" y="1571065"/>
                  <a:pt x="3429693" y="1587433"/>
                  <a:pt x="3449772" y="1587553"/>
                </a:cubicBezTo>
                <a:cubicBezTo>
                  <a:pt x="3469850" y="1587403"/>
                  <a:pt x="3486159" y="1571035"/>
                  <a:pt x="3486159" y="1550926"/>
                </a:cubicBezTo>
                <a:cubicBezTo>
                  <a:pt x="3486159" y="1547305"/>
                  <a:pt x="3485620" y="1543804"/>
                  <a:pt x="3484632" y="1540513"/>
                </a:cubicBezTo>
                <a:cubicBezTo>
                  <a:pt x="3479875" y="1525790"/>
                  <a:pt x="3466050" y="1515108"/>
                  <a:pt x="3449772" y="1515108"/>
                </a:cubicBezTo>
                <a:close/>
                <a:moveTo>
                  <a:pt x="3042602" y="1515108"/>
                </a:moveTo>
                <a:cubicBezTo>
                  <a:pt x="3026323" y="1515108"/>
                  <a:pt x="3012499" y="1525790"/>
                  <a:pt x="3007741" y="1540513"/>
                </a:cubicBezTo>
                <a:cubicBezTo>
                  <a:pt x="3006753" y="1543834"/>
                  <a:pt x="3006215" y="1547305"/>
                  <a:pt x="3006215" y="1550926"/>
                </a:cubicBezTo>
                <a:cubicBezTo>
                  <a:pt x="3006215" y="1571065"/>
                  <a:pt x="3022523" y="1587433"/>
                  <a:pt x="3042602" y="1587553"/>
                </a:cubicBezTo>
                <a:cubicBezTo>
                  <a:pt x="3062681" y="1587403"/>
                  <a:pt x="3078989" y="1571035"/>
                  <a:pt x="3078989" y="1550926"/>
                </a:cubicBezTo>
                <a:cubicBezTo>
                  <a:pt x="3078989" y="1547305"/>
                  <a:pt x="3078450" y="1543804"/>
                  <a:pt x="3077463" y="1540513"/>
                </a:cubicBezTo>
                <a:cubicBezTo>
                  <a:pt x="3072705" y="1525790"/>
                  <a:pt x="3058880" y="1515108"/>
                  <a:pt x="3042602" y="1515108"/>
                </a:cubicBezTo>
                <a:close/>
                <a:moveTo>
                  <a:pt x="2635402" y="1515108"/>
                </a:moveTo>
                <a:cubicBezTo>
                  <a:pt x="2619124" y="1515108"/>
                  <a:pt x="2605299" y="1525790"/>
                  <a:pt x="2600541" y="1540513"/>
                </a:cubicBezTo>
                <a:cubicBezTo>
                  <a:pt x="2599553" y="1543834"/>
                  <a:pt x="2599015" y="1547305"/>
                  <a:pt x="2599015" y="1550926"/>
                </a:cubicBezTo>
                <a:cubicBezTo>
                  <a:pt x="2599015" y="1571065"/>
                  <a:pt x="2615323" y="1587433"/>
                  <a:pt x="2635402" y="1587553"/>
                </a:cubicBezTo>
                <a:cubicBezTo>
                  <a:pt x="2655481" y="1587403"/>
                  <a:pt x="2671789" y="1571035"/>
                  <a:pt x="2671789" y="1550926"/>
                </a:cubicBezTo>
                <a:cubicBezTo>
                  <a:pt x="2671789" y="1547305"/>
                  <a:pt x="2671250" y="1543804"/>
                  <a:pt x="2670263" y="1540513"/>
                </a:cubicBezTo>
                <a:cubicBezTo>
                  <a:pt x="2665505" y="1525790"/>
                  <a:pt x="2651680" y="1515108"/>
                  <a:pt x="2635402" y="1515108"/>
                </a:cubicBezTo>
                <a:close/>
                <a:moveTo>
                  <a:pt x="2228232" y="1515108"/>
                </a:moveTo>
                <a:cubicBezTo>
                  <a:pt x="2211954" y="1515108"/>
                  <a:pt x="2198129" y="1525790"/>
                  <a:pt x="2193371" y="1540513"/>
                </a:cubicBezTo>
                <a:cubicBezTo>
                  <a:pt x="2192384" y="1543834"/>
                  <a:pt x="2191845" y="1547305"/>
                  <a:pt x="2191845" y="1550926"/>
                </a:cubicBezTo>
                <a:cubicBezTo>
                  <a:pt x="2191845" y="1571065"/>
                  <a:pt x="2208153" y="1587433"/>
                  <a:pt x="2228232" y="1587553"/>
                </a:cubicBezTo>
                <a:cubicBezTo>
                  <a:pt x="2248311" y="1587403"/>
                  <a:pt x="2264619" y="1571035"/>
                  <a:pt x="2264619" y="1550926"/>
                </a:cubicBezTo>
                <a:cubicBezTo>
                  <a:pt x="2264619" y="1547305"/>
                  <a:pt x="2264081" y="1543804"/>
                  <a:pt x="2263093" y="1540513"/>
                </a:cubicBezTo>
                <a:cubicBezTo>
                  <a:pt x="2258335" y="1525790"/>
                  <a:pt x="2244511" y="1515108"/>
                  <a:pt x="2228232" y="1515108"/>
                </a:cubicBezTo>
                <a:close/>
                <a:moveTo>
                  <a:pt x="1821032" y="1515108"/>
                </a:moveTo>
                <a:cubicBezTo>
                  <a:pt x="1804754" y="1515108"/>
                  <a:pt x="1790929" y="1525790"/>
                  <a:pt x="1786171" y="1540513"/>
                </a:cubicBezTo>
                <a:cubicBezTo>
                  <a:pt x="1785184" y="1543834"/>
                  <a:pt x="1784645" y="1547305"/>
                  <a:pt x="1784645" y="1550926"/>
                </a:cubicBezTo>
                <a:cubicBezTo>
                  <a:pt x="1784645" y="1571065"/>
                  <a:pt x="1800953" y="1587433"/>
                  <a:pt x="1821032" y="1587553"/>
                </a:cubicBezTo>
                <a:cubicBezTo>
                  <a:pt x="1841111" y="1587403"/>
                  <a:pt x="1857419" y="1571035"/>
                  <a:pt x="1857419" y="1550926"/>
                </a:cubicBezTo>
                <a:cubicBezTo>
                  <a:pt x="1857419" y="1547305"/>
                  <a:pt x="1856881" y="1543804"/>
                  <a:pt x="1855893" y="1540513"/>
                </a:cubicBezTo>
                <a:cubicBezTo>
                  <a:pt x="1851135" y="1525790"/>
                  <a:pt x="1837311" y="1515108"/>
                  <a:pt x="1821032" y="1515108"/>
                </a:cubicBezTo>
                <a:close/>
                <a:moveTo>
                  <a:pt x="1413862" y="1515108"/>
                </a:moveTo>
                <a:cubicBezTo>
                  <a:pt x="1397584" y="1515108"/>
                  <a:pt x="1383759" y="1525790"/>
                  <a:pt x="1379001" y="1540513"/>
                </a:cubicBezTo>
                <a:cubicBezTo>
                  <a:pt x="1378014" y="1543834"/>
                  <a:pt x="1377475" y="1547305"/>
                  <a:pt x="1377475" y="1550926"/>
                </a:cubicBezTo>
                <a:cubicBezTo>
                  <a:pt x="1377475" y="1571065"/>
                  <a:pt x="1393784" y="1587433"/>
                  <a:pt x="1413862" y="1587553"/>
                </a:cubicBezTo>
                <a:cubicBezTo>
                  <a:pt x="1433941" y="1587403"/>
                  <a:pt x="1450249" y="1571035"/>
                  <a:pt x="1450249" y="1550926"/>
                </a:cubicBezTo>
                <a:cubicBezTo>
                  <a:pt x="1450249" y="1547305"/>
                  <a:pt x="1449711" y="1543804"/>
                  <a:pt x="1448723" y="1540513"/>
                </a:cubicBezTo>
                <a:cubicBezTo>
                  <a:pt x="1443965" y="1525790"/>
                  <a:pt x="1430141" y="1515108"/>
                  <a:pt x="1413862" y="1515108"/>
                </a:cubicBezTo>
                <a:close/>
                <a:moveTo>
                  <a:pt x="1006693" y="1515108"/>
                </a:moveTo>
                <a:cubicBezTo>
                  <a:pt x="990414" y="1515108"/>
                  <a:pt x="976589" y="1525790"/>
                  <a:pt x="971831" y="1540513"/>
                </a:cubicBezTo>
                <a:cubicBezTo>
                  <a:pt x="970844" y="1543834"/>
                  <a:pt x="970305" y="1547305"/>
                  <a:pt x="970305" y="1550926"/>
                </a:cubicBezTo>
                <a:cubicBezTo>
                  <a:pt x="970305" y="1571065"/>
                  <a:pt x="986614" y="1587433"/>
                  <a:pt x="1006693" y="1587553"/>
                </a:cubicBezTo>
                <a:cubicBezTo>
                  <a:pt x="1026771" y="1587403"/>
                  <a:pt x="1043080" y="1571035"/>
                  <a:pt x="1043080" y="1550926"/>
                </a:cubicBezTo>
                <a:cubicBezTo>
                  <a:pt x="1043080" y="1547305"/>
                  <a:pt x="1042541" y="1543804"/>
                  <a:pt x="1041553" y="1540513"/>
                </a:cubicBezTo>
                <a:cubicBezTo>
                  <a:pt x="1036796" y="1525790"/>
                  <a:pt x="1022971" y="1515108"/>
                  <a:pt x="1006693" y="1515108"/>
                </a:cubicBezTo>
                <a:close/>
                <a:moveTo>
                  <a:pt x="599493" y="1515108"/>
                </a:moveTo>
                <a:cubicBezTo>
                  <a:pt x="583214" y="1515108"/>
                  <a:pt x="569390" y="1525790"/>
                  <a:pt x="564632" y="1540513"/>
                </a:cubicBezTo>
                <a:cubicBezTo>
                  <a:pt x="563644" y="1543834"/>
                  <a:pt x="563106" y="1547305"/>
                  <a:pt x="563106" y="1550926"/>
                </a:cubicBezTo>
                <a:cubicBezTo>
                  <a:pt x="563106" y="1571065"/>
                  <a:pt x="579414" y="1587433"/>
                  <a:pt x="599493" y="1587553"/>
                </a:cubicBezTo>
                <a:cubicBezTo>
                  <a:pt x="619571" y="1587403"/>
                  <a:pt x="635880" y="1571035"/>
                  <a:pt x="635880" y="1550926"/>
                </a:cubicBezTo>
                <a:cubicBezTo>
                  <a:pt x="635880" y="1547305"/>
                  <a:pt x="635341" y="1543804"/>
                  <a:pt x="634354" y="1540513"/>
                </a:cubicBezTo>
                <a:cubicBezTo>
                  <a:pt x="629596" y="1525790"/>
                  <a:pt x="615771" y="1515108"/>
                  <a:pt x="599493" y="1515108"/>
                </a:cubicBezTo>
                <a:close/>
                <a:moveTo>
                  <a:pt x="192323" y="1515108"/>
                </a:moveTo>
                <a:cubicBezTo>
                  <a:pt x="176044" y="1515108"/>
                  <a:pt x="162220" y="1525790"/>
                  <a:pt x="157462" y="1540513"/>
                </a:cubicBezTo>
                <a:cubicBezTo>
                  <a:pt x="156474" y="1543834"/>
                  <a:pt x="155936" y="1547305"/>
                  <a:pt x="155936" y="1550926"/>
                </a:cubicBezTo>
                <a:cubicBezTo>
                  <a:pt x="155936" y="1571065"/>
                  <a:pt x="172244" y="1587433"/>
                  <a:pt x="192323" y="1587553"/>
                </a:cubicBezTo>
                <a:cubicBezTo>
                  <a:pt x="212401" y="1587403"/>
                  <a:pt x="228710" y="1571035"/>
                  <a:pt x="228710" y="1550926"/>
                </a:cubicBezTo>
                <a:cubicBezTo>
                  <a:pt x="228710" y="1547305"/>
                  <a:pt x="228171" y="1543804"/>
                  <a:pt x="227184" y="1540513"/>
                </a:cubicBezTo>
                <a:cubicBezTo>
                  <a:pt x="222426" y="1525790"/>
                  <a:pt x="208601" y="1515108"/>
                  <a:pt x="192323" y="1515108"/>
                </a:cubicBezTo>
                <a:close/>
                <a:moveTo>
                  <a:pt x="12000608" y="1515078"/>
                </a:moveTo>
                <a:cubicBezTo>
                  <a:pt x="11984330" y="1515078"/>
                  <a:pt x="11970505" y="1525760"/>
                  <a:pt x="11965748" y="1540483"/>
                </a:cubicBezTo>
                <a:cubicBezTo>
                  <a:pt x="11964760" y="1543804"/>
                  <a:pt x="11964221" y="1547276"/>
                  <a:pt x="11964221" y="1550896"/>
                </a:cubicBezTo>
                <a:cubicBezTo>
                  <a:pt x="11964221" y="1571035"/>
                  <a:pt x="11980530" y="1587403"/>
                  <a:pt x="12000608" y="1587523"/>
                </a:cubicBezTo>
                <a:cubicBezTo>
                  <a:pt x="12020687" y="1587373"/>
                  <a:pt x="12036996" y="1571005"/>
                  <a:pt x="12036996" y="1550896"/>
                </a:cubicBezTo>
                <a:cubicBezTo>
                  <a:pt x="12036996" y="1547276"/>
                  <a:pt x="12036457" y="1543775"/>
                  <a:pt x="12035469" y="1540483"/>
                </a:cubicBezTo>
                <a:cubicBezTo>
                  <a:pt x="12030712" y="1525760"/>
                  <a:pt x="12016886" y="1515078"/>
                  <a:pt x="12000608" y="1515078"/>
                </a:cubicBezTo>
                <a:close/>
                <a:moveTo>
                  <a:pt x="11593438" y="1515078"/>
                </a:moveTo>
                <a:cubicBezTo>
                  <a:pt x="11577160" y="1515078"/>
                  <a:pt x="11563336" y="1525760"/>
                  <a:pt x="11558578" y="1540483"/>
                </a:cubicBezTo>
                <a:cubicBezTo>
                  <a:pt x="11557590" y="1543804"/>
                  <a:pt x="11557051" y="1547276"/>
                  <a:pt x="11557051" y="1550896"/>
                </a:cubicBezTo>
                <a:cubicBezTo>
                  <a:pt x="11557051" y="1571035"/>
                  <a:pt x="11573360" y="1587403"/>
                  <a:pt x="11593438" y="1587523"/>
                </a:cubicBezTo>
                <a:cubicBezTo>
                  <a:pt x="11613517" y="1587373"/>
                  <a:pt x="11629826" y="1571005"/>
                  <a:pt x="11629826" y="1550896"/>
                </a:cubicBezTo>
                <a:cubicBezTo>
                  <a:pt x="11629826" y="1547276"/>
                  <a:pt x="11629287" y="1543775"/>
                  <a:pt x="11628300" y="1540483"/>
                </a:cubicBezTo>
                <a:cubicBezTo>
                  <a:pt x="11623541" y="1525760"/>
                  <a:pt x="11609717" y="1515078"/>
                  <a:pt x="11593438" y="1515078"/>
                </a:cubicBezTo>
                <a:close/>
                <a:moveTo>
                  <a:pt x="11186239" y="1515078"/>
                </a:moveTo>
                <a:cubicBezTo>
                  <a:pt x="11169960" y="1515078"/>
                  <a:pt x="11156136" y="1525760"/>
                  <a:pt x="11151377" y="1540483"/>
                </a:cubicBezTo>
                <a:cubicBezTo>
                  <a:pt x="11150390" y="1543804"/>
                  <a:pt x="11149851" y="1547276"/>
                  <a:pt x="11149851" y="1550896"/>
                </a:cubicBezTo>
                <a:cubicBezTo>
                  <a:pt x="11149851" y="1571035"/>
                  <a:pt x="11166160" y="1587403"/>
                  <a:pt x="11186239" y="1587523"/>
                </a:cubicBezTo>
                <a:cubicBezTo>
                  <a:pt x="11206317" y="1587373"/>
                  <a:pt x="11222626" y="1571005"/>
                  <a:pt x="11222626" y="1550896"/>
                </a:cubicBezTo>
                <a:cubicBezTo>
                  <a:pt x="11222626" y="1547276"/>
                  <a:pt x="11222087" y="1543775"/>
                  <a:pt x="11221100" y="1540483"/>
                </a:cubicBezTo>
                <a:cubicBezTo>
                  <a:pt x="11216341" y="1525760"/>
                  <a:pt x="11202517" y="1515078"/>
                  <a:pt x="11186239" y="1515078"/>
                </a:cubicBezTo>
                <a:close/>
                <a:moveTo>
                  <a:pt x="11762806" y="1463220"/>
                </a:moveTo>
                <a:lnTo>
                  <a:pt x="11642872" y="1532463"/>
                </a:lnTo>
                <a:cubicBezTo>
                  <a:pt x="11645056" y="1538239"/>
                  <a:pt x="11646314" y="1544433"/>
                  <a:pt x="11646314" y="1550956"/>
                </a:cubicBezTo>
                <a:cubicBezTo>
                  <a:pt x="11646314" y="1554846"/>
                  <a:pt x="11645834" y="1558587"/>
                  <a:pt x="11645026" y="1562237"/>
                </a:cubicBezTo>
                <a:cubicBezTo>
                  <a:pt x="11644966" y="1562506"/>
                  <a:pt x="11644877" y="1562806"/>
                  <a:pt x="11644817" y="1563075"/>
                </a:cubicBezTo>
                <a:cubicBezTo>
                  <a:pt x="11644578" y="1564033"/>
                  <a:pt x="11644338" y="1564990"/>
                  <a:pt x="11644069" y="1565918"/>
                </a:cubicBezTo>
                <a:cubicBezTo>
                  <a:pt x="11643680" y="1567294"/>
                  <a:pt x="11643231" y="1568671"/>
                  <a:pt x="11642722" y="1570017"/>
                </a:cubicBezTo>
                <a:lnTo>
                  <a:pt x="11649665" y="1574027"/>
                </a:lnTo>
                <a:lnTo>
                  <a:pt x="11660946" y="1580550"/>
                </a:lnTo>
                <a:cubicBezTo>
                  <a:pt x="11745300" y="1533690"/>
                  <a:pt x="11848746" y="1533690"/>
                  <a:pt x="11933101" y="1580550"/>
                </a:cubicBezTo>
                <a:lnTo>
                  <a:pt x="11951324" y="1570017"/>
                </a:lnTo>
                <a:cubicBezTo>
                  <a:pt x="11950816" y="1568671"/>
                  <a:pt x="11950366" y="1567324"/>
                  <a:pt x="11949978" y="1565918"/>
                </a:cubicBezTo>
                <a:cubicBezTo>
                  <a:pt x="11949708" y="1564990"/>
                  <a:pt x="11949499" y="1564033"/>
                  <a:pt x="11949260" y="1563075"/>
                </a:cubicBezTo>
                <a:cubicBezTo>
                  <a:pt x="11949200" y="1562776"/>
                  <a:pt x="11949110" y="1562506"/>
                  <a:pt x="11949050" y="1562207"/>
                </a:cubicBezTo>
                <a:lnTo>
                  <a:pt x="11947765" y="1550945"/>
                </a:lnTo>
                <a:lnTo>
                  <a:pt x="11951204" y="1532463"/>
                </a:lnTo>
                <a:lnTo>
                  <a:pt x="11831271" y="1463220"/>
                </a:lnTo>
                <a:cubicBezTo>
                  <a:pt x="11823101" y="1472856"/>
                  <a:pt x="11810893" y="1478990"/>
                  <a:pt x="11797278" y="1478990"/>
                </a:cubicBezTo>
                <a:cubicBezTo>
                  <a:pt x="11797188" y="1478990"/>
                  <a:pt x="11797128" y="1478990"/>
                  <a:pt x="11797038" y="1478990"/>
                </a:cubicBezTo>
                <a:cubicBezTo>
                  <a:pt x="11796948" y="1478990"/>
                  <a:pt x="11796888" y="1478990"/>
                  <a:pt x="11796799" y="1478990"/>
                </a:cubicBezTo>
                <a:cubicBezTo>
                  <a:pt x="11783184" y="1478990"/>
                  <a:pt x="11771005" y="1472856"/>
                  <a:pt x="11762806" y="1463220"/>
                </a:cubicBezTo>
                <a:close/>
                <a:moveTo>
                  <a:pt x="10948406" y="1463190"/>
                </a:moveTo>
                <a:lnTo>
                  <a:pt x="10828473" y="1532433"/>
                </a:lnTo>
                <a:cubicBezTo>
                  <a:pt x="10830657" y="1538209"/>
                  <a:pt x="10831914" y="1544403"/>
                  <a:pt x="10831914" y="1550926"/>
                </a:cubicBezTo>
                <a:cubicBezTo>
                  <a:pt x="10831914" y="1554816"/>
                  <a:pt x="10831435" y="1558557"/>
                  <a:pt x="10830627" y="1562207"/>
                </a:cubicBezTo>
                <a:cubicBezTo>
                  <a:pt x="10830567" y="1562477"/>
                  <a:pt x="10830477" y="1562776"/>
                  <a:pt x="10830417" y="1563045"/>
                </a:cubicBezTo>
                <a:cubicBezTo>
                  <a:pt x="10830178" y="1564003"/>
                  <a:pt x="10829939" y="1564960"/>
                  <a:pt x="10829669" y="1565888"/>
                </a:cubicBezTo>
                <a:cubicBezTo>
                  <a:pt x="10829281" y="1567264"/>
                  <a:pt x="10828831" y="1568641"/>
                  <a:pt x="10828323" y="1569987"/>
                </a:cubicBezTo>
                <a:lnTo>
                  <a:pt x="10835265" y="1573997"/>
                </a:lnTo>
                <a:lnTo>
                  <a:pt x="10846547" y="1580521"/>
                </a:lnTo>
                <a:cubicBezTo>
                  <a:pt x="10930901" y="1533660"/>
                  <a:pt x="11034347" y="1533660"/>
                  <a:pt x="11118701" y="1580521"/>
                </a:cubicBezTo>
                <a:lnTo>
                  <a:pt x="11136925" y="1569987"/>
                </a:lnTo>
                <a:cubicBezTo>
                  <a:pt x="11136416" y="1568641"/>
                  <a:pt x="11135967" y="1567294"/>
                  <a:pt x="11135578" y="1565888"/>
                </a:cubicBezTo>
                <a:cubicBezTo>
                  <a:pt x="11135309" y="1564960"/>
                  <a:pt x="11135099" y="1564003"/>
                  <a:pt x="11134860" y="1563045"/>
                </a:cubicBezTo>
                <a:cubicBezTo>
                  <a:pt x="11134800" y="1562776"/>
                  <a:pt x="11134711" y="1562506"/>
                  <a:pt x="11134651" y="1562207"/>
                </a:cubicBezTo>
                <a:cubicBezTo>
                  <a:pt x="11133843" y="1558557"/>
                  <a:pt x="11133363" y="1554816"/>
                  <a:pt x="11133363" y="1550926"/>
                </a:cubicBezTo>
                <a:cubicBezTo>
                  <a:pt x="11133363" y="1544403"/>
                  <a:pt x="11134621" y="1538209"/>
                  <a:pt x="11136805" y="1532433"/>
                </a:cubicBezTo>
                <a:lnTo>
                  <a:pt x="11016871" y="1463190"/>
                </a:lnTo>
                <a:cubicBezTo>
                  <a:pt x="11008702" y="1472826"/>
                  <a:pt x="10996493" y="1478960"/>
                  <a:pt x="10982878" y="1478960"/>
                </a:cubicBezTo>
                <a:cubicBezTo>
                  <a:pt x="10982789" y="1478960"/>
                  <a:pt x="10982729" y="1478960"/>
                  <a:pt x="10982639" y="1478960"/>
                </a:cubicBezTo>
                <a:cubicBezTo>
                  <a:pt x="10982549" y="1478960"/>
                  <a:pt x="10982489" y="1478960"/>
                  <a:pt x="10982399" y="1478960"/>
                </a:cubicBezTo>
                <a:cubicBezTo>
                  <a:pt x="10968784" y="1478960"/>
                  <a:pt x="10956605" y="1472826"/>
                  <a:pt x="10948406" y="1463190"/>
                </a:cubicBezTo>
                <a:close/>
                <a:moveTo>
                  <a:pt x="10134006" y="1463190"/>
                </a:moveTo>
                <a:lnTo>
                  <a:pt x="10014073" y="1532433"/>
                </a:lnTo>
                <a:cubicBezTo>
                  <a:pt x="10016258" y="1538209"/>
                  <a:pt x="10017514" y="1544403"/>
                  <a:pt x="10017514" y="1550926"/>
                </a:cubicBezTo>
                <a:cubicBezTo>
                  <a:pt x="10017514" y="1554816"/>
                  <a:pt x="10017036" y="1558557"/>
                  <a:pt x="10016228" y="1562207"/>
                </a:cubicBezTo>
                <a:cubicBezTo>
                  <a:pt x="10016168" y="1562477"/>
                  <a:pt x="10016078" y="1562776"/>
                  <a:pt x="10016018" y="1563045"/>
                </a:cubicBezTo>
                <a:cubicBezTo>
                  <a:pt x="10015808" y="1564003"/>
                  <a:pt x="10015569" y="1564960"/>
                  <a:pt x="10015300" y="1565888"/>
                </a:cubicBezTo>
                <a:cubicBezTo>
                  <a:pt x="10014910" y="1567264"/>
                  <a:pt x="10014462" y="1568641"/>
                  <a:pt x="10013953" y="1569987"/>
                </a:cubicBezTo>
                <a:lnTo>
                  <a:pt x="10020895" y="1573997"/>
                </a:lnTo>
                <a:lnTo>
                  <a:pt x="10032176" y="1580521"/>
                </a:lnTo>
                <a:cubicBezTo>
                  <a:pt x="10116531" y="1533660"/>
                  <a:pt x="10219977" y="1533660"/>
                  <a:pt x="10304332" y="1580521"/>
                </a:cubicBezTo>
                <a:lnTo>
                  <a:pt x="10322555" y="1569987"/>
                </a:lnTo>
                <a:cubicBezTo>
                  <a:pt x="10322046" y="1568641"/>
                  <a:pt x="10321597" y="1567294"/>
                  <a:pt x="10321208" y="1565888"/>
                </a:cubicBezTo>
                <a:cubicBezTo>
                  <a:pt x="10320939" y="1564960"/>
                  <a:pt x="10320730" y="1564003"/>
                  <a:pt x="10320490" y="1563045"/>
                </a:cubicBezTo>
                <a:cubicBezTo>
                  <a:pt x="10320430" y="1562776"/>
                  <a:pt x="10320340" y="1562506"/>
                  <a:pt x="10320281" y="1562207"/>
                </a:cubicBezTo>
                <a:cubicBezTo>
                  <a:pt x="10319473" y="1558557"/>
                  <a:pt x="10318994" y="1554816"/>
                  <a:pt x="10318994" y="1550926"/>
                </a:cubicBezTo>
                <a:cubicBezTo>
                  <a:pt x="10318994" y="1544403"/>
                  <a:pt x="10320251" y="1538209"/>
                  <a:pt x="10322435" y="1532433"/>
                </a:cubicBezTo>
                <a:lnTo>
                  <a:pt x="10202502" y="1463190"/>
                </a:lnTo>
                <a:cubicBezTo>
                  <a:pt x="10194333" y="1472826"/>
                  <a:pt x="10182124" y="1478960"/>
                  <a:pt x="10168508" y="1478960"/>
                </a:cubicBezTo>
                <a:cubicBezTo>
                  <a:pt x="10168418" y="1478960"/>
                  <a:pt x="10168359" y="1478960"/>
                  <a:pt x="10168269" y="1478960"/>
                </a:cubicBezTo>
                <a:cubicBezTo>
                  <a:pt x="10168180" y="1478960"/>
                  <a:pt x="10168120" y="1478960"/>
                  <a:pt x="10168030" y="1478960"/>
                </a:cubicBezTo>
                <a:cubicBezTo>
                  <a:pt x="10154414" y="1478960"/>
                  <a:pt x="10142235" y="1472826"/>
                  <a:pt x="10134036" y="1463190"/>
                </a:cubicBezTo>
                <a:close/>
                <a:moveTo>
                  <a:pt x="9726866" y="1463190"/>
                </a:moveTo>
                <a:lnTo>
                  <a:pt x="9726879" y="1463200"/>
                </a:lnTo>
                <a:lnTo>
                  <a:pt x="9606963" y="1532433"/>
                </a:lnTo>
                <a:cubicBezTo>
                  <a:pt x="9609147" y="1538209"/>
                  <a:pt x="9610404" y="1544403"/>
                  <a:pt x="9610404" y="1550926"/>
                </a:cubicBezTo>
                <a:cubicBezTo>
                  <a:pt x="9610404" y="1554816"/>
                  <a:pt x="9609925" y="1558557"/>
                  <a:pt x="9609117" y="1562207"/>
                </a:cubicBezTo>
                <a:cubicBezTo>
                  <a:pt x="9609058" y="1562477"/>
                  <a:pt x="9608968" y="1562776"/>
                  <a:pt x="9608908" y="1563045"/>
                </a:cubicBezTo>
                <a:cubicBezTo>
                  <a:pt x="9608668" y="1564003"/>
                  <a:pt x="9608429" y="1564960"/>
                  <a:pt x="9608160" y="1565888"/>
                </a:cubicBezTo>
                <a:cubicBezTo>
                  <a:pt x="9607771" y="1567264"/>
                  <a:pt x="9607322" y="1568641"/>
                  <a:pt x="9606813" y="1569987"/>
                </a:cubicBezTo>
                <a:lnTo>
                  <a:pt x="9613756" y="1573997"/>
                </a:lnTo>
                <a:lnTo>
                  <a:pt x="9625037" y="1580521"/>
                </a:lnTo>
                <a:cubicBezTo>
                  <a:pt x="9709391" y="1533660"/>
                  <a:pt x="9812837" y="1533660"/>
                  <a:pt x="9897192" y="1580521"/>
                </a:cubicBezTo>
                <a:lnTo>
                  <a:pt x="9915415" y="1569987"/>
                </a:lnTo>
                <a:cubicBezTo>
                  <a:pt x="9914906" y="1568641"/>
                  <a:pt x="9914458" y="1567294"/>
                  <a:pt x="9914068" y="1565888"/>
                </a:cubicBezTo>
                <a:cubicBezTo>
                  <a:pt x="9913769" y="1564960"/>
                  <a:pt x="9913560" y="1564003"/>
                  <a:pt x="9913320" y="1563045"/>
                </a:cubicBezTo>
                <a:cubicBezTo>
                  <a:pt x="9913260" y="1562776"/>
                  <a:pt x="9913170" y="1562477"/>
                  <a:pt x="9913111" y="1562207"/>
                </a:cubicBezTo>
                <a:cubicBezTo>
                  <a:pt x="9912303" y="1558557"/>
                  <a:pt x="9911824" y="1554816"/>
                  <a:pt x="9911824" y="1550926"/>
                </a:cubicBezTo>
                <a:cubicBezTo>
                  <a:pt x="9911824" y="1544403"/>
                  <a:pt x="9913081" y="1538209"/>
                  <a:pt x="9915266" y="1532433"/>
                </a:cubicBezTo>
                <a:lnTo>
                  <a:pt x="9795332" y="1463190"/>
                </a:lnTo>
                <a:cubicBezTo>
                  <a:pt x="9787163" y="1472826"/>
                  <a:pt x="9774954" y="1478960"/>
                  <a:pt x="9761338" y="1478960"/>
                </a:cubicBezTo>
                <a:cubicBezTo>
                  <a:pt x="9761249" y="1478960"/>
                  <a:pt x="9761189" y="1478960"/>
                  <a:pt x="9761099" y="1478960"/>
                </a:cubicBezTo>
                <a:cubicBezTo>
                  <a:pt x="9761010" y="1478960"/>
                  <a:pt x="9760950" y="1478960"/>
                  <a:pt x="9760860" y="1478960"/>
                </a:cubicBezTo>
                <a:cubicBezTo>
                  <a:pt x="9754052" y="1478960"/>
                  <a:pt x="9747603" y="1477427"/>
                  <a:pt x="9741832" y="1474689"/>
                </a:cubicBezTo>
                <a:lnTo>
                  <a:pt x="9726879" y="1463200"/>
                </a:lnTo>
                <a:lnTo>
                  <a:pt x="9726896" y="1463190"/>
                </a:lnTo>
                <a:close/>
                <a:moveTo>
                  <a:pt x="8912497" y="1463190"/>
                </a:moveTo>
                <a:lnTo>
                  <a:pt x="8912510" y="1463200"/>
                </a:lnTo>
                <a:lnTo>
                  <a:pt x="8792593" y="1532433"/>
                </a:lnTo>
                <a:cubicBezTo>
                  <a:pt x="8794777" y="1538209"/>
                  <a:pt x="8796035" y="1544403"/>
                  <a:pt x="8796035" y="1550926"/>
                </a:cubicBezTo>
                <a:cubicBezTo>
                  <a:pt x="8796035" y="1554816"/>
                  <a:pt x="8795555" y="1558557"/>
                  <a:pt x="8794747" y="1562207"/>
                </a:cubicBezTo>
                <a:cubicBezTo>
                  <a:pt x="8794688" y="1562477"/>
                  <a:pt x="8794598" y="1562776"/>
                  <a:pt x="8794538" y="1563045"/>
                </a:cubicBezTo>
                <a:cubicBezTo>
                  <a:pt x="8794299" y="1564003"/>
                  <a:pt x="8794059" y="1564960"/>
                  <a:pt x="8793790" y="1565888"/>
                </a:cubicBezTo>
                <a:cubicBezTo>
                  <a:pt x="8793401" y="1567264"/>
                  <a:pt x="8792952" y="1568641"/>
                  <a:pt x="8792444" y="1569987"/>
                </a:cubicBezTo>
                <a:lnTo>
                  <a:pt x="8799386" y="1573997"/>
                </a:lnTo>
                <a:lnTo>
                  <a:pt x="8810667" y="1580521"/>
                </a:lnTo>
                <a:cubicBezTo>
                  <a:pt x="8895021" y="1533660"/>
                  <a:pt x="8998467" y="1533660"/>
                  <a:pt x="9082822" y="1580521"/>
                </a:cubicBezTo>
                <a:lnTo>
                  <a:pt x="9101045" y="1569987"/>
                </a:lnTo>
                <a:cubicBezTo>
                  <a:pt x="9100537" y="1568641"/>
                  <a:pt x="9100087" y="1567294"/>
                  <a:pt x="9099699" y="1565888"/>
                </a:cubicBezTo>
                <a:cubicBezTo>
                  <a:pt x="9099399" y="1564960"/>
                  <a:pt x="9099190" y="1564003"/>
                  <a:pt x="9098951" y="1563045"/>
                </a:cubicBezTo>
                <a:cubicBezTo>
                  <a:pt x="9098891" y="1562776"/>
                  <a:pt x="9098801" y="1562477"/>
                  <a:pt x="9098741" y="1562207"/>
                </a:cubicBezTo>
                <a:cubicBezTo>
                  <a:pt x="9097933" y="1558557"/>
                  <a:pt x="9097455" y="1554816"/>
                  <a:pt x="9097455" y="1550926"/>
                </a:cubicBezTo>
                <a:cubicBezTo>
                  <a:pt x="9097455" y="1544403"/>
                  <a:pt x="9098711" y="1538209"/>
                  <a:pt x="9100895" y="1532433"/>
                </a:cubicBezTo>
                <a:lnTo>
                  <a:pt x="8980962" y="1463190"/>
                </a:lnTo>
                <a:cubicBezTo>
                  <a:pt x="8972793" y="1472826"/>
                  <a:pt x="8960584" y="1478960"/>
                  <a:pt x="8946969" y="1478960"/>
                </a:cubicBezTo>
                <a:cubicBezTo>
                  <a:pt x="8946879" y="1478960"/>
                  <a:pt x="8946819" y="1478960"/>
                  <a:pt x="8946729" y="1478960"/>
                </a:cubicBezTo>
                <a:cubicBezTo>
                  <a:pt x="8946639" y="1478960"/>
                  <a:pt x="8946580" y="1478960"/>
                  <a:pt x="8946490" y="1478960"/>
                </a:cubicBezTo>
                <a:cubicBezTo>
                  <a:pt x="8939682" y="1478960"/>
                  <a:pt x="8933234" y="1477427"/>
                  <a:pt x="8927463" y="1474689"/>
                </a:cubicBezTo>
                <a:lnTo>
                  <a:pt x="8912510" y="1463200"/>
                </a:lnTo>
                <a:lnTo>
                  <a:pt x="8912527" y="1463190"/>
                </a:lnTo>
                <a:close/>
                <a:moveTo>
                  <a:pt x="8098128" y="1463190"/>
                </a:moveTo>
                <a:lnTo>
                  <a:pt x="8098128" y="1463220"/>
                </a:lnTo>
                <a:lnTo>
                  <a:pt x="7978194" y="1532463"/>
                </a:lnTo>
                <a:cubicBezTo>
                  <a:pt x="7980378" y="1538239"/>
                  <a:pt x="7981635" y="1544433"/>
                  <a:pt x="7981635" y="1550956"/>
                </a:cubicBezTo>
                <a:cubicBezTo>
                  <a:pt x="7981635" y="1554846"/>
                  <a:pt x="7981156" y="1558587"/>
                  <a:pt x="7980348" y="1562237"/>
                </a:cubicBezTo>
                <a:cubicBezTo>
                  <a:pt x="7980288" y="1562506"/>
                  <a:pt x="7980199" y="1562806"/>
                  <a:pt x="7980139" y="1563075"/>
                </a:cubicBezTo>
                <a:cubicBezTo>
                  <a:pt x="7979900" y="1564033"/>
                  <a:pt x="7979660" y="1564990"/>
                  <a:pt x="7979391" y="1565918"/>
                </a:cubicBezTo>
                <a:cubicBezTo>
                  <a:pt x="7979002" y="1567294"/>
                  <a:pt x="7978553" y="1568671"/>
                  <a:pt x="7978044" y="1570017"/>
                </a:cubicBezTo>
                <a:lnTo>
                  <a:pt x="7984987" y="1574027"/>
                </a:lnTo>
                <a:lnTo>
                  <a:pt x="7996268" y="1580550"/>
                </a:lnTo>
                <a:cubicBezTo>
                  <a:pt x="8080622" y="1533690"/>
                  <a:pt x="8184068" y="1533690"/>
                  <a:pt x="8268422" y="1580550"/>
                </a:cubicBezTo>
                <a:lnTo>
                  <a:pt x="8286646" y="1570017"/>
                </a:lnTo>
                <a:cubicBezTo>
                  <a:pt x="8286137" y="1568671"/>
                  <a:pt x="8285688" y="1567324"/>
                  <a:pt x="8285299" y="1565918"/>
                </a:cubicBezTo>
                <a:cubicBezTo>
                  <a:pt x="8285030" y="1564990"/>
                  <a:pt x="8284820" y="1564033"/>
                  <a:pt x="8284581" y="1563075"/>
                </a:cubicBezTo>
                <a:cubicBezTo>
                  <a:pt x="8284521" y="1562776"/>
                  <a:pt x="8284432" y="1562506"/>
                  <a:pt x="8284372" y="1562207"/>
                </a:cubicBezTo>
                <a:cubicBezTo>
                  <a:pt x="8283564" y="1558557"/>
                  <a:pt x="8283084" y="1554816"/>
                  <a:pt x="8283084" y="1550926"/>
                </a:cubicBezTo>
                <a:cubicBezTo>
                  <a:pt x="8283084" y="1544403"/>
                  <a:pt x="8284342" y="1538209"/>
                  <a:pt x="8286526" y="1532433"/>
                </a:cubicBezTo>
                <a:lnTo>
                  <a:pt x="8166592" y="1463190"/>
                </a:lnTo>
                <a:cubicBezTo>
                  <a:pt x="8158423" y="1472826"/>
                  <a:pt x="8146214" y="1478960"/>
                  <a:pt x="8132599" y="1478960"/>
                </a:cubicBezTo>
                <a:cubicBezTo>
                  <a:pt x="8132510" y="1478960"/>
                  <a:pt x="8132450" y="1478960"/>
                  <a:pt x="8132360" y="1478960"/>
                </a:cubicBezTo>
                <a:cubicBezTo>
                  <a:pt x="8132270" y="1478960"/>
                  <a:pt x="8132210" y="1478960"/>
                  <a:pt x="8132120" y="1478960"/>
                </a:cubicBezTo>
                <a:cubicBezTo>
                  <a:pt x="8118505" y="1478960"/>
                  <a:pt x="8106327" y="1472826"/>
                  <a:pt x="8098128" y="1463190"/>
                </a:cubicBezTo>
                <a:close/>
                <a:moveTo>
                  <a:pt x="7283758" y="1463190"/>
                </a:moveTo>
                <a:lnTo>
                  <a:pt x="7163824" y="1532433"/>
                </a:lnTo>
                <a:cubicBezTo>
                  <a:pt x="7166009" y="1538209"/>
                  <a:pt x="7167265" y="1544403"/>
                  <a:pt x="7167265" y="1550926"/>
                </a:cubicBezTo>
                <a:cubicBezTo>
                  <a:pt x="7167265" y="1554816"/>
                  <a:pt x="7166787" y="1558557"/>
                  <a:pt x="7165979" y="1562207"/>
                </a:cubicBezTo>
                <a:cubicBezTo>
                  <a:pt x="7165919" y="1562477"/>
                  <a:pt x="7165829" y="1562776"/>
                  <a:pt x="7165769" y="1563045"/>
                </a:cubicBezTo>
                <a:cubicBezTo>
                  <a:pt x="7165530" y="1564003"/>
                  <a:pt x="7165291" y="1564960"/>
                  <a:pt x="7165021" y="1565888"/>
                </a:cubicBezTo>
                <a:cubicBezTo>
                  <a:pt x="7164632" y="1567264"/>
                  <a:pt x="7164183" y="1568641"/>
                  <a:pt x="7163675" y="1569987"/>
                </a:cubicBezTo>
                <a:lnTo>
                  <a:pt x="7170617" y="1573997"/>
                </a:lnTo>
                <a:lnTo>
                  <a:pt x="7181898" y="1580521"/>
                </a:lnTo>
                <a:cubicBezTo>
                  <a:pt x="7266253" y="1533660"/>
                  <a:pt x="7369698" y="1533660"/>
                  <a:pt x="7454053" y="1580521"/>
                </a:cubicBezTo>
                <a:lnTo>
                  <a:pt x="7472276" y="1569987"/>
                </a:lnTo>
                <a:cubicBezTo>
                  <a:pt x="7471768" y="1568641"/>
                  <a:pt x="7471319" y="1567294"/>
                  <a:pt x="7470930" y="1565888"/>
                </a:cubicBezTo>
                <a:cubicBezTo>
                  <a:pt x="7470660" y="1564960"/>
                  <a:pt x="7470451" y="1564003"/>
                  <a:pt x="7470211" y="1563045"/>
                </a:cubicBezTo>
                <a:cubicBezTo>
                  <a:pt x="7470152" y="1562776"/>
                  <a:pt x="7470062" y="1562506"/>
                  <a:pt x="7470002" y="1562207"/>
                </a:cubicBezTo>
                <a:cubicBezTo>
                  <a:pt x="7469194" y="1558557"/>
                  <a:pt x="7468715" y="1554816"/>
                  <a:pt x="7468715" y="1550926"/>
                </a:cubicBezTo>
                <a:cubicBezTo>
                  <a:pt x="7468715" y="1544403"/>
                  <a:pt x="7469972" y="1538209"/>
                  <a:pt x="7472156" y="1532433"/>
                </a:cubicBezTo>
                <a:lnTo>
                  <a:pt x="7352223" y="1463190"/>
                </a:lnTo>
                <a:cubicBezTo>
                  <a:pt x="7344054" y="1472826"/>
                  <a:pt x="7331845" y="1478960"/>
                  <a:pt x="7318230" y="1478960"/>
                </a:cubicBezTo>
                <a:cubicBezTo>
                  <a:pt x="7318140" y="1478960"/>
                  <a:pt x="7318080" y="1478960"/>
                  <a:pt x="7317991" y="1478960"/>
                </a:cubicBezTo>
                <a:cubicBezTo>
                  <a:pt x="7317901" y="1478960"/>
                  <a:pt x="7317841" y="1478960"/>
                  <a:pt x="7317751" y="1478960"/>
                </a:cubicBezTo>
                <a:cubicBezTo>
                  <a:pt x="7304136" y="1478960"/>
                  <a:pt x="7291957" y="1472826"/>
                  <a:pt x="7283758" y="1463190"/>
                </a:cubicBezTo>
                <a:close/>
                <a:moveTo>
                  <a:pt x="6469358" y="1463190"/>
                </a:moveTo>
                <a:lnTo>
                  <a:pt x="6349424" y="1532433"/>
                </a:lnTo>
                <a:cubicBezTo>
                  <a:pt x="6351609" y="1538209"/>
                  <a:pt x="6352866" y="1544403"/>
                  <a:pt x="6352866" y="1550926"/>
                </a:cubicBezTo>
                <a:cubicBezTo>
                  <a:pt x="6352866" y="1554816"/>
                  <a:pt x="6352387" y="1558557"/>
                  <a:pt x="6351579" y="1562207"/>
                </a:cubicBezTo>
                <a:cubicBezTo>
                  <a:pt x="6351519" y="1562477"/>
                  <a:pt x="6351430" y="1562776"/>
                  <a:pt x="6351370" y="1563045"/>
                </a:cubicBezTo>
                <a:cubicBezTo>
                  <a:pt x="6351160" y="1564003"/>
                  <a:pt x="6350921" y="1564960"/>
                  <a:pt x="6350652" y="1565888"/>
                </a:cubicBezTo>
                <a:cubicBezTo>
                  <a:pt x="6350262" y="1567264"/>
                  <a:pt x="6349814" y="1568641"/>
                  <a:pt x="6349305" y="1569987"/>
                </a:cubicBezTo>
                <a:lnTo>
                  <a:pt x="6356247" y="1573997"/>
                </a:lnTo>
                <a:lnTo>
                  <a:pt x="6367528" y="1580521"/>
                </a:lnTo>
                <a:cubicBezTo>
                  <a:pt x="6451883" y="1533660"/>
                  <a:pt x="6555329" y="1533660"/>
                  <a:pt x="6639683" y="1580521"/>
                </a:cubicBezTo>
                <a:lnTo>
                  <a:pt x="6657907" y="1569987"/>
                </a:lnTo>
                <a:cubicBezTo>
                  <a:pt x="6657398" y="1568641"/>
                  <a:pt x="6656949" y="1567294"/>
                  <a:pt x="6656560" y="1565888"/>
                </a:cubicBezTo>
                <a:cubicBezTo>
                  <a:pt x="6656291" y="1564960"/>
                  <a:pt x="6656081" y="1564003"/>
                  <a:pt x="6655842" y="1563045"/>
                </a:cubicBezTo>
                <a:cubicBezTo>
                  <a:pt x="6655782" y="1562776"/>
                  <a:pt x="6655692" y="1562506"/>
                  <a:pt x="6655632" y="1562207"/>
                </a:cubicBezTo>
                <a:cubicBezTo>
                  <a:pt x="6654824" y="1558557"/>
                  <a:pt x="6654346" y="1554816"/>
                  <a:pt x="6654346" y="1550926"/>
                </a:cubicBezTo>
                <a:cubicBezTo>
                  <a:pt x="6654346" y="1544403"/>
                  <a:pt x="6655602" y="1538209"/>
                  <a:pt x="6657787" y="1532433"/>
                </a:cubicBezTo>
                <a:lnTo>
                  <a:pt x="6537853" y="1463190"/>
                </a:lnTo>
                <a:cubicBezTo>
                  <a:pt x="6529684" y="1472826"/>
                  <a:pt x="6517476" y="1478960"/>
                  <a:pt x="6503860" y="1478960"/>
                </a:cubicBezTo>
                <a:cubicBezTo>
                  <a:pt x="6503770" y="1478960"/>
                  <a:pt x="6503710" y="1478960"/>
                  <a:pt x="6503621" y="1478960"/>
                </a:cubicBezTo>
                <a:cubicBezTo>
                  <a:pt x="6503531" y="1478960"/>
                  <a:pt x="6503471" y="1478960"/>
                  <a:pt x="6503381" y="1478960"/>
                </a:cubicBezTo>
                <a:cubicBezTo>
                  <a:pt x="6489766" y="1478960"/>
                  <a:pt x="6477587" y="1472826"/>
                  <a:pt x="6469388" y="1463190"/>
                </a:cubicBezTo>
                <a:close/>
                <a:moveTo>
                  <a:pt x="6062218" y="1463190"/>
                </a:moveTo>
                <a:lnTo>
                  <a:pt x="6062231" y="1463200"/>
                </a:lnTo>
                <a:lnTo>
                  <a:pt x="5942314" y="1532433"/>
                </a:lnTo>
                <a:cubicBezTo>
                  <a:pt x="5944499" y="1538209"/>
                  <a:pt x="5945756" y="1544403"/>
                  <a:pt x="5945756" y="1550926"/>
                </a:cubicBezTo>
                <a:cubicBezTo>
                  <a:pt x="5945756" y="1554816"/>
                  <a:pt x="5945277" y="1558557"/>
                  <a:pt x="5944470" y="1562207"/>
                </a:cubicBezTo>
                <a:cubicBezTo>
                  <a:pt x="5944409" y="1562477"/>
                  <a:pt x="5944320" y="1562776"/>
                  <a:pt x="5944261" y="1563045"/>
                </a:cubicBezTo>
                <a:cubicBezTo>
                  <a:pt x="5944020" y="1564003"/>
                  <a:pt x="5943780" y="1564960"/>
                  <a:pt x="5943512" y="1565888"/>
                </a:cubicBezTo>
                <a:cubicBezTo>
                  <a:pt x="5943122" y="1567264"/>
                  <a:pt x="5942674" y="1568641"/>
                  <a:pt x="5942166" y="1569987"/>
                </a:cubicBezTo>
                <a:lnTo>
                  <a:pt x="5949107" y="1573997"/>
                </a:lnTo>
                <a:lnTo>
                  <a:pt x="5960389" y="1580521"/>
                </a:lnTo>
                <a:cubicBezTo>
                  <a:pt x="6044743" y="1533660"/>
                  <a:pt x="6148188" y="1533660"/>
                  <a:pt x="6232543" y="1580521"/>
                </a:cubicBezTo>
                <a:lnTo>
                  <a:pt x="6250767" y="1569987"/>
                </a:lnTo>
                <a:cubicBezTo>
                  <a:pt x="6250258" y="1568641"/>
                  <a:pt x="6249809" y="1567294"/>
                  <a:pt x="6249420" y="1565888"/>
                </a:cubicBezTo>
                <a:cubicBezTo>
                  <a:pt x="6249121" y="1564960"/>
                  <a:pt x="6248912" y="1564003"/>
                  <a:pt x="6248672" y="1563045"/>
                </a:cubicBezTo>
                <a:cubicBezTo>
                  <a:pt x="6248612" y="1562776"/>
                  <a:pt x="6248522" y="1562477"/>
                  <a:pt x="6248462" y="1562207"/>
                </a:cubicBezTo>
                <a:cubicBezTo>
                  <a:pt x="6247654" y="1558557"/>
                  <a:pt x="6247176" y="1554816"/>
                  <a:pt x="6247176" y="1550926"/>
                </a:cubicBezTo>
                <a:cubicBezTo>
                  <a:pt x="6247176" y="1544403"/>
                  <a:pt x="6248432" y="1538209"/>
                  <a:pt x="6250617" y="1532433"/>
                </a:cubicBezTo>
                <a:lnTo>
                  <a:pt x="6130684" y="1463190"/>
                </a:lnTo>
                <a:cubicBezTo>
                  <a:pt x="6122515" y="1472826"/>
                  <a:pt x="6110305" y="1478960"/>
                  <a:pt x="6096690" y="1478960"/>
                </a:cubicBezTo>
                <a:cubicBezTo>
                  <a:pt x="6096600" y="1478960"/>
                  <a:pt x="6096540" y="1478960"/>
                  <a:pt x="6096451" y="1478960"/>
                </a:cubicBezTo>
                <a:cubicBezTo>
                  <a:pt x="6096361" y="1478960"/>
                  <a:pt x="6096301" y="1478960"/>
                  <a:pt x="6096212" y="1478960"/>
                </a:cubicBezTo>
                <a:cubicBezTo>
                  <a:pt x="6089404" y="1478960"/>
                  <a:pt x="6082956" y="1477427"/>
                  <a:pt x="6077184" y="1474689"/>
                </a:cubicBezTo>
                <a:lnTo>
                  <a:pt x="6062231" y="1463200"/>
                </a:lnTo>
                <a:lnTo>
                  <a:pt x="6062248" y="1463190"/>
                </a:lnTo>
                <a:close/>
                <a:moveTo>
                  <a:pt x="4840649" y="1463190"/>
                </a:moveTo>
                <a:lnTo>
                  <a:pt x="4720715" y="1532433"/>
                </a:lnTo>
                <a:cubicBezTo>
                  <a:pt x="4722901" y="1538209"/>
                  <a:pt x="4724156" y="1544403"/>
                  <a:pt x="4724156" y="1550926"/>
                </a:cubicBezTo>
                <a:cubicBezTo>
                  <a:pt x="4724156" y="1554816"/>
                  <a:pt x="4723678" y="1558557"/>
                  <a:pt x="4722870" y="1562207"/>
                </a:cubicBezTo>
                <a:cubicBezTo>
                  <a:pt x="4722810" y="1562477"/>
                  <a:pt x="4722721" y="1562776"/>
                  <a:pt x="4722660" y="1563045"/>
                </a:cubicBezTo>
                <a:cubicBezTo>
                  <a:pt x="4722451" y="1564003"/>
                  <a:pt x="4722211" y="1564960"/>
                  <a:pt x="4721943" y="1565888"/>
                </a:cubicBezTo>
                <a:cubicBezTo>
                  <a:pt x="4721554" y="1567264"/>
                  <a:pt x="4721104" y="1568641"/>
                  <a:pt x="4720595" y="1569987"/>
                </a:cubicBezTo>
                <a:lnTo>
                  <a:pt x="4727538" y="1573997"/>
                </a:lnTo>
                <a:lnTo>
                  <a:pt x="4738820" y="1580521"/>
                </a:lnTo>
                <a:cubicBezTo>
                  <a:pt x="4823173" y="1533660"/>
                  <a:pt x="4926619" y="1533660"/>
                  <a:pt x="5010974" y="1580521"/>
                </a:cubicBezTo>
                <a:lnTo>
                  <a:pt x="5029198" y="1569987"/>
                </a:lnTo>
                <a:cubicBezTo>
                  <a:pt x="5028688" y="1568641"/>
                  <a:pt x="5028241" y="1567294"/>
                  <a:pt x="5027852" y="1565888"/>
                </a:cubicBezTo>
                <a:cubicBezTo>
                  <a:pt x="5027581" y="1564960"/>
                  <a:pt x="5027372" y="1564003"/>
                  <a:pt x="5027133" y="1563045"/>
                </a:cubicBezTo>
                <a:cubicBezTo>
                  <a:pt x="5027074" y="1562776"/>
                  <a:pt x="5026983" y="1562506"/>
                  <a:pt x="5026923" y="1562207"/>
                </a:cubicBezTo>
                <a:cubicBezTo>
                  <a:pt x="5026115" y="1558557"/>
                  <a:pt x="5025636" y="1554816"/>
                  <a:pt x="5025636" y="1550926"/>
                </a:cubicBezTo>
                <a:cubicBezTo>
                  <a:pt x="5025636" y="1544403"/>
                  <a:pt x="5026894" y="1538209"/>
                  <a:pt x="5029077" y="1532433"/>
                </a:cubicBezTo>
                <a:lnTo>
                  <a:pt x="4909144" y="1463190"/>
                </a:lnTo>
                <a:cubicBezTo>
                  <a:pt x="4900975" y="1472826"/>
                  <a:pt x="4888766" y="1478960"/>
                  <a:pt x="4875151" y="1478960"/>
                </a:cubicBezTo>
                <a:cubicBezTo>
                  <a:pt x="4875061" y="1478960"/>
                  <a:pt x="4875002" y="1478960"/>
                  <a:pt x="4874911" y="1478960"/>
                </a:cubicBezTo>
                <a:cubicBezTo>
                  <a:pt x="4874822" y="1478960"/>
                  <a:pt x="4874762" y="1478960"/>
                  <a:pt x="4874672" y="1478960"/>
                </a:cubicBezTo>
                <a:cubicBezTo>
                  <a:pt x="4861057" y="1478960"/>
                  <a:pt x="4848878" y="1472826"/>
                  <a:pt x="4840679" y="1463190"/>
                </a:cubicBezTo>
                <a:close/>
                <a:moveTo>
                  <a:pt x="4433479" y="1463190"/>
                </a:moveTo>
                <a:lnTo>
                  <a:pt x="4433492" y="1463200"/>
                </a:lnTo>
                <a:lnTo>
                  <a:pt x="4313576" y="1532433"/>
                </a:lnTo>
                <a:cubicBezTo>
                  <a:pt x="4315759" y="1538209"/>
                  <a:pt x="4317017" y="1544403"/>
                  <a:pt x="4317017" y="1550926"/>
                </a:cubicBezTo>
                <a:cubicBezTo>
                  <a:pt x="4317017" y="1554816"/>
                  <a:pt x="4316537" y="1558557"/>
                  <a:pt x="4315730" y="1562207"/>
                </a:cubicBezTo>
                <a:cubicBezTo>
                  <a:pt x="4315670" y="1562477"/>
                  <a:pt x="4315580" y="1562776"/>
                  <a:pt x="4315520" y="1563045"/>
                </a:cubicBezTo>
                <a:cubicBezTo>
                  <a:pt x="4315282" y="1564003"/>
                  <a:pt x="4315041" y="1564960"/>
                  <a:pt x="4314772" y="1565888"/>
                </a:cubicBezTo>
                <a:cubicBezTo>
                  <a:pt x="4314383" y="1567264"/>
                  <a:pt x="4313935" y="1568641"/>
                  <a:pt x="4313426" y="1569987"/>
                </a:cubicBezTo>
                <a:lnTo>
                  <a:pt x="4320368" y="1573997"/>
                </a:lnTo>
                <a:lnTo>
                  <a:pt x="4331649" y="1580521"/>
                </a:lnTo>
                <a:cubicBezTo>
                  <a:pt x="4416003" y="1533660"/>
                  <a:pt x="4519449" y="1533660"/>
                  <a:pt x="4603804" y="1580521"/>
                </a:cubicBezTo>
                <a:lnTo>
                  <a:pt x="4622027" y="1569987"/>
                </a:lnTo>
                <a:cubicBezTo>
                  <a:pt x="4621519" y="1568641"/>
                  <a:pt x="4621070" y="1567294"/>
                  <a:pt x="4620681" y="1565888"/>
                </a:cubicBezTo>
                <a:cubicBezTo>
                  <a:pt x="4620381" y="1564960"/>
                  <a:pt x="4620172" y="1564003"/>
                  <a:pt x="4619933" y="1563045"/>
                </a:cubicBezTo>
                <a:cubicBezTo>
                  <a:pt x="4619873" y="1562776"/>
                  <a:pt x="4619783" y="1562477"/>
                  <a:pt x="4619723" y="1562207"/>
                </a:cubicBezTo>
                <a:cubicBezTo>
                  <a:pt x="4618916" y="1558557"/>
                  <a:pt x="4618436" y="1554816"/>
                  <a:pt x="4618436" y="1550926"/>
                </a:cubicBezTo>
                <a:cubicBezTo>
                  <a:pt x="4618436" y="1544403"/>
                  <a:pt x="4619693" y="1538209"/>
                  <a:pt x="4621878" y="1532433"/>
                </a:cubicBezTo>
                <a:lnTo>
                  <a:pt x="4501944" y="1463190"/>
                </a:lnTo>
                <a:cubicBezTo>
                  <a:pt x="4493775" y="1472826"/>
                  <a:pt x="4481567" y="1478960"/>
                  <a:pt x="4467952" y="1478960"/>
                </a:cubicBezTo>
                <a:cubicBezTo>
                  <a:pt x="4467861" y="1478960"/>
                  <a:pt x="4467801" y="1478960"/>
                  <a:pt x="4467711" y="1478960"/>
                </a:cubicBezTo>
                <a:cubicBezTo>
                  <a:pt x="4467622" y="1478960"/>
                  <a:pt x="4467563" y="1478960"/>
                  <a:pt x="4467472" y="1478960"/>
                </a:cubicBezTo>
                <a:cubicBezTo>
                  <a:pt x="4460665" y="1478960"/>
                  <a:pt x="4454216" y="1477427"/>
                  <a:pt x="4448445" y="1474689"/>
                </a:cubicBezTo>
                <a:lnTo>
                  <a:pt x="4433492" y="1463200"/>
                </a:lnTo>
                <a:lnTo>
                  <a:pt x="4433509" y="1463190"/>
                </a:lnTo>
                <a:close/>
                <a:moveTo>
                  <a:pt x="3619109" y="1463190"/>
                </a:moveTo>
                <a:lnTo>
                  <a:pt x="3619122" y="1463200"/>
                </a:lnTo>
                <a:lnTo>
                  <a:pt x="3499205" y="1532433"/>
                </a:lnTo>
                <a:cubicBezTo>
                  <a:pt x="3501390" y="1538209"/>
                  <a:pt x="3502646" y="1544403"/>
                  <a:pt x="3502646" y="1550926"/>
                </a:cubicBezTo>
                <a:cubicBezTo>
                  <a:pt x="3502646" y="1554816"/>
                  <a:pt x="3502168" y="1558557"/>
                  <a:pt x="3501360" y="1562207"/>
                </a:cubicBezTo>
                <a:cubicBezTo>
                  <a:pt x="3501300" y="1562477"/>
                  <a:pt x="3501210" y="1562776"/>
                  <a:pt x="3501150" y="1563045"/>
                </a:cubicBezTo>
                <a:cubicBezTo>
                  <a:pt x="3500911" y="1564003"/>
                  <a:pt x="3500672" y="1564960"/>
                  <a:pt x="3500402" y="1565888"/>
                </a:cubicBezTo>
                <a:cubicBezTo>
                  <a:pt x="3500013" y="1567264"/>
                  <a:pt x="3499565" y="1568641"/>
                  <a:pt x="3499056" y="1569987"/>
                </a:cubicBezTo>
                <a:lnTo>
                  <a:pt x="3505998" y="1573997"/>
                </a:lnTo>
                <a:lnTo>
                  <a:pt x="3517279" y="1580521"/>
                </a:lnTo>
                <a:cubicBezTo>
                  <a:pt x="3601634" y="1533660"/>
                  <a:pt x="3705079" y="1533660"/>
                  <a:pt x="3789434" y="1580521"/>
                </a:cubicBezTo>
                <a:lnTo>
                  <a:pt x="3807657" y="1569987"/>
                </a:lnTo>
                <a:cubicBezTo>
                  <a:pt x="3807149" y="1568641"/>
                  <a:pt x="3806700" y="1567294"/>
                  <a:pt x="3806311" y="1565888"/>
                </a:cubicBezTo>
                <a:cubicBezTo>
                  <a:pt x="3806012" y="1564960"/>
                  <a:pt x="3805802" y="1564003"/>
                  <a:pt x="3805563" y="1563045"/>
                </a:cubicBezTo>
                <a:cubicBezTo>
                  <a:pt x="3805503" y="1562776"/>
                  <a:pt x="3805413" y="1562477"/>
                  <a:pt x="3805353" y="1562207"/>
                </a:cubicBezTo>
                <a:cubicBezTo>
                  <a:pt x="3804545" y="1558557"/>
                  <a:pt x="3804066" y="1554816"/>
                  <a:pt x="3804066" y="1550926"/>
                </a:cubicBezTo>
                <a:cubicBezTo>
                  <a:pt x="3804066" y="1544403"/>
                  <a:pt x="3805323" y="1538209"/>
                  <a:pt x="3807508" y="1532433"/>
                </a:cubicBezTo>
                <a:lnTo>
                  <a:pt x="3687574" y="1463190"/>
                </a:lnTo>
                <a:cubicBezTo>
                  <a:pt x="3679405" y="1472826"/>
                  <a:pt x="3667196" y="1478960"/>
                  <a:pt x="3653581" y="1478960"/>
                </a:cubicBezTo>
                <a:cubicBezTo>
                  <a:pt x="3653491" y="1478960"/>
                  <a:pt x="3653431" y="1478960"/>
                  <a:pt x="3653341" y="1478960"/>
                </a:cubicBezTo>
                <a:cubicBezTo>
                  <a:pt x="3653252" y="1478960"/>
                  <a:pt x="3653192" y="1478960"/>
                  <a:pt x="3653102" y="1478960"/>
                </a:cubicBezTo>
                <a:cubicBezTo>
                  <a:pt x="3646295" y="1478960"/>
                  <a:pt x="3639846" y="1477427"/>
                  <a:pt x="3634075" y="1474689"/>
                </a:cubicBezTo>
                <a:lnTo>
                  <a:pt x="3619122" y="1463200"/>
                </a:lnTo>
                <a:lnTo>
                  <a:pt x="3619139" y="1463190"/>
                </a:lnTo>
                <a:close/>
                <a:moveTo>
                  <a:pt x="2804739" y="1463190"/>
                </a:moveTo>
                <a:lnTo>
                  <a:pt x="2804739" y="1463220"/>
                </a:lnTo>
                <a:lnTo>
                  <a:pt x="2684806" y="1532463"/>
                </a:lnTo>
                <a:cubicBezTo>
                  <a:pt x="2686990" y="1538239"/>
                  <a:pt x="2688247" y="1544433"/>
                  <a:pt x="2688247" y="1550956"/>
                </a:cubicBezTo>
                <a:cubicBezTo>
                  <a:pt x="2688247" y="1554846"/>
                  <a:pt x="2687768" y="1558587"/>
                  <a:pt x="2686960" y="1562237"/>
                </a:cubicBezTo>
                <a:cubicBezTo>
                  <a:pt x="2686900" y="1562506"/>
                  <a:pt x="2686811" y="1562806"/>
                  <a:pt x="2686751" y="1563075"/>
                </a:cubicBezTo>
                <a:cubicBezTo>
                  <a:pt x="2686511" y="1564033"/>
                  <a:pt x="2686272" y="1564990"/>
                  <a:pt x="2686003" y="1565918"/>
                </a:cubicBezTo>
                <a:cubicBezTo>
                  <a:pt x="2685614" y="1567294"/>
                  <a:pt x="2685165" y="1568671"/>
                  <a:pt x="2684656" y="1570017"/>
                </a:cubicBezTo>
                <a:lnTo>
                  <a:pt x="2691598" y="1574027"/>
                </a:lnTo>
                <a:lnTo>
                  <a:pt x="2702880" y="1580550"/>
                </a:lnTo>
                <a:cubicBezTo>
                  <a:pt x="2787234" y="1533690"/>
                  <a:pt x="2890680" y="1533690"/>
                  <a:pt x="2975034" y="1580550"/>
                </a:cubicBezTo>
                <a:lnTo>
                  <a:pt x="2993258" y="1570017"/>
                </a:lnTo>
                <a:cubicBezTo>
                  <a:pt x="2992749" y="1568671"/>
                  <a:pt x="2992300" y="1567324"/>
                  <a:pt x="2991911" y="1565918"/>
                </a:cubicBezTo>
                <a:cubicBezTo>
                  <a:pt x="2991642" y="1564990"/>
                  <a:pt x="2991432" y="1564033"/>
                  <a:pt x="2991193" y="1563075"/>
                </a:cubicBezTo>
                <a:cubicBezTo>
                  <a:pt x="2991133" y="1562776"/>
                  <a:pt x="2991043" y="1562506"/>
                  <a:pt x="2990984" y="1562207"/>
                </a:cubicBezTo>
                <a:cubicBezTo>
                  <a:pt x="2990176" y="1558557"/>
                  <a:pt x="2989697" y="1554816"/>
                  <a:pt x="2989697" y="1550926"/>
                </a:cubicBezTo>
                <a:cubicBezTo>
                  <a:pt x="2989697" y="1544403"/>
                  <a:pt x="2990954" y="1538209"/>
                  <a:pt x="2993138" y="1532433"/>
                </a:cubicBezTo>
                <a:lnTo>
                  <a:pt x="2873204" y="1463190"/>
                </a:lnTo>
                <a:cubicBezTo>
                  <a:pt x="2865035" y="1472826"/>
                  <a:pt x="2852827" y="1478960"/>
                  <a:pt x="2839211" y="1478960"/>
                </a:cubicBezTo>
                <a:cubicBezTo>
                  <a:pt x="2839121" y="1478960"/>
                  <a:pt x="2839062" y="1478960"/>
                  <a:pt x="2838972" y="1478960"/>
                </a:cubicBezTo>
                <a:cubicBezTo>
                  <a:pt x="2838882" y="1478960"/>
                  <a:pt x="2838822" y="1478960"/>
                  <a:pt x="2838732" y="1478960"/>
                </a:cubicBezTo>
                <a:cubicBezTo>
                  <a:pt x="2825117" y="1478960"/>
                  <a:pt x="2812938" y="1472826"/>
                  <a:pt x="2804739" y="1463190"/>
                </a:cubicBezTo>
                <a:close/>
                <a:moveTo>
                  <a:pt x="1990400" y="1463190"/>
                </a:moveTo>
                <a:lnTo>
                  <a:pt x="1870466" y="1532433"/>
                </a:lnTo>
                <a:cubicBezTo>
                  <a:pt x="1872650" y="1538209"/>
                  <a:pt x="1873907" y="1544403"/>
                  <a:pt x="1873907" y="1550926"/>
                </a:cubicBezTo>
                <a:cubicBezTo>
                  <a:pt x="1873907" y="1554816"/>
                  <a:pt x="1873428" y="1558557"/>
                  <a:pt x="1872620" y="1562207"/>
                </a:cubicBezTo>
                <a:cubicBezTo>
                  <a:pt x="1872561" y="1562477"/>
                  <a:pt x="1872471" y="1562776"/>
                  <a:pt x="1872411" y="1563045"/>
                </a:cubicBezTo>
                <a:cubicBezTo>
                  <a:pt x="1872172" y="1564003"/>
                  <a:pt x="1871932" y="1564960"/>
                  <a:pt x="1871663" y="1565888"/>
                </a:cubicBezTo>
                <a:cubicBezTo>
                  <a:pt x="1871274" y="1567264"/>
                  <a:pt x="1870825" y="1568641"/>
                  <a:pt x="1870316" y="1569987"/>
                </a:cubicBezTo>
                <a:lnTo>
                  <a:pt x="1877259" y="1573997"/>
                </a:lnTo>
                <a:lnTo>
                  <a:pt x="1888540" y="1580521"/>
                </a:lnTo>
                <a:cubicBezTo>
                  <a:pt x="1972894" y="1533660"/>
                  <a:pt x="2076340" y="1533660"/>
                  <a:pt x="2160695" y="1580521"/>
                </a:cubicBezTo>
                <a:lnTo>
                  <a:pt x="2178918" y="1569987"/>
                </a:lnTo>
                <a:cubicBezTo>
                  <a:pt x="2178409" y="1568641"/>
                  <a:pt x="2177961" y="1567294"/>
                  <a:pt x="2177572" y="1565888"/>
                </a:cubicBezTo>
                <a:cubicBezTo>
                  <a:pt x="2177302" y="1564960"/>
                  <a:pt x="2177093" y="1564003"/>
                  <a:pt x="2176853" y="1563045"/>
                </a:cubicBezTo>
                <a:cubicBezTo>
                  <a:pt x="2176794" y="1562776"/>
                  <a:pt x="2176704" y="1562506"/>
                  <a:pt x="2176644" y="1562207"/>
                </a:cubicBezTo>
                <a:cubicBezTo>
                  <a:pt x="2175836" y="1558557"/>
                  <a:pt x="2175357" y="1554816"/>
                  <a:pt x="2175357" y="1550926"/>
                </a:cubicBezTo>
                <a:cubicBezTo>
                  <a:pt x="2175357" y="1544403"/>
                  <a:pt x="2176614" y="1538209"/>
                  <a:pt x="2178798" y="1532433"/>
                </a:cubicBezTo>
                <a:lnTo>
                  <a:pt x="2058865" y="1463190"/>
                </a:lnTo>
                <a:cubicBezTo>
                  <a:pt x="2050696" y="1472826"/>
                  <a:pt x="2038487" y="1478960"/>
                  <a:pt x="2024872" y="1478960"/>
                </a:cubicBezTo>
                <a:cubicBezTo>
                  <a:pt x="2024782" y="1478960"/>
                  <a:pt x="2024722" y="1478960"/>
                  <a:pt x="2024632" y="1478960"/>
                </a:cubicBezTo>
                <a:cubicBezTo>
                  <a:pt x="2024542" y="1478960"/>
                  <a:pt x="2024483" y="1478960"/>
                  <a:pt x="2024393" y="1478960"/>
                </a:cubicBezTo>
                <a:cubicBezTo>
                  <a:pt x="2010778" y="1478960"/>
                  <a:pt x="1998599" y="1472826"/>
                  <a:pt x="1990400" y="1463190"/>
                </a:cubicBezTo>
                <a:close/>
                <a:moveTo>
                  <a:pt x="1176000" y="1463190"/>
                </a:moveTo>
                <a:lnTo>
                  <a:pt x="1056066" y="1532433"/>
                </a:lnTo>
                <a:cubicBezTo>
                  <a:pt x="1058251" y="1538209"/>
                  <a:pt x="1059508" y="1544403"/>
                  <a:pt x="1059508" y="1550926"/>
                </a:cubicBezTo>
                <a:cubicBezTo>
                  <a:pt x="1059508" y="1554816"/>
                  <a:pt x="1059029" y="1558557"/>
                  <a:pt x="1058221" y="1562207"/>
                </a:cubicBezTo>
                <a:cubicBezTo>
                  <a:pt x="1058161" y="1562477"/>
                  <a:pt x="1058071" y="1562776"/>
                  <a:pt x="1058011" y="1563045"/>
                </a:cubicBezTo>
                <a:cubicBezTo>
                  <a:pt x="1057802" y="1564003"/>
                  <a:pt x="1057563" y="1564960"/>
                  <a:pt x="1057293" y="1565888"/>
                </a:cubicBezTo>
                <a:cubicBezTo>
                  <a:pt x="1056904" y="1567264"/>
                  <a:pt x="1056455" y="1568641"/>
                  <a:pt x="1055947" y="1569987"/>
                </a:cubicBezTo>
                <a:lnTo>
                  <a:pt x="1062889" y="1573997"/>
                </a:lnTo>
                <a:lnTo>
                  <a:pt x="1074170" y="1580521"/>
                </a:lnTo>
                <a:cubicBezTo>
                  <a:pt x="1158525" y="1533660"/>
                  <a:pt x="1261970" y="1533660"/>
                  <a:pt x="1346325" y="1580521"/>
                </a:cubicBezTo>
                <a:lnTo>
                  <a:pt x="1364548" y="1569987"/>
                </a:lnTo>
                <a:cubicBezTo>
                  <a:pt x="1364040" y="1568641"/>
                  <a:pt x="1363591" y="1567294"/>
                  <a:pt x="1363202" y="1565888"/>
                </a:cubicBezTo>
                <a:cubicBezTo>
                  <a:pt x="1362933" y="1564960"/>
                  <a:pt x="1362723" y="1564003"/>
                  <a:pt x="1362484" y="1563045"/>
                </a:cubicBezTo>
                <a:cubicBezTo>
                  <a:pt x="1362424" y="1562776"/>
                  <a:pt x="1362334" y="1562506"/>
                  <a:pt x="1362274" y="1562207"/>
                </a:cubicBezTo>
                <a:cubicBezTo>
                  <a:pt x="1361466" y="1558557"/>
                  <a:pt x="1360987" y="1554816"/>
                  <a:pt x="1360987" y="1550926"/>
                </a:cubicBezTo>
                <a:cubicBezTo>
                  <a:pt x="1360987" y="1544403"/>
                  <a:pt x="1362244" y="1538209"/>
                  <a:pt x="1364429" y="1532433"/>
                </a:cubicBezTo>
                <a:lnTo>
                  <a:pt x="1244495" y="1463190"/>
                </a:lnTo>
                <a:cubicBezTo>
                  <a:pt x="1236326" y="1472826"/>
                  <a:pt x="1224117" y="1478960"/>
                  <a:pt x="1210502" y="1478960"/>
                </a:cubicBezTo>
                <a:cubicBezTo>
                  <a:pt x="1210412" y="1478960"/>
                  <a:pt x="1210352" y="1478960"/>
                  <a:pt x="1210262" y="1478960"/>
                </a:cubicBezTo>
                <a:cubicBezTo>
                  <a:pt x="1210173" y="1478960"/>
                  <a:pt x="1210113" y="1478960"/>
                  <a:pt x="1210023" y="1478960"/>
                </a:cubicBezTo>
                <a:cubicBezTo>
                  <a:pt x="1196408" y="1478960"/>
                  <a:pt x="1184229" y="1472826"/>
                  <a:pt x="1176030" y="1463190"/>
                </a:cubicBezTo>
                <a:close/>
                <a:moveTo>
                  <a:pt x="768860" y="1463190"/>
                </a:moveTo>
                <a:lnTo>
                  <a:pt x="648926" y="1532433"/>
                </a:lnTo>
                <a:cubicBezTo>
                  <a:pt x="651111" y="1538209"/>
                  <a:pt x="652368" y="1544403"/>
                  <a:pt x="652368" y="1550926"/>
                </a:cubicBezTo>
                <a:cubicBezTo>
                  <a:pt x="652368" y="1554816"/>
                  <a:pt x="651889" y="1558557"/>
                  <a:pt x="651081" y="1562207"/>
                </a:cubicBezTo>
                <a:cubicBezTo>
                  <a:pt x="651021" y="1562477"/>
                  <a:pt x="650931" y="1562776"/>
                  <a:pt x="650871" y="1563045"/>
                </a:cubicBezTo>
                <a:cubicBezTo>
                  <a:pt x="650632" y="1564003"/>
                  <a:pt x="650393" y="1564960"/>
                  <a:pt x="650123" y="1565888"/>
                </a:cubicBezTo>
                <a:lnTo>
                  <a:pt x="650153" y="1565888"/>
                </a:lnTo>
                <a:cubicBezTo>
                  <a:pt x="649764" y="1567264"/>
                  <a:pt x="649315" y="1568641"/>
                  <a:pt x="648807" y="1569987"/>
                </a:cubicBezTo>
                <a:lnTo>
                  <a:pt x="655749" y="1573997"/>
                </a:lnTo>
                <a:lnTo>
                  <a:pt x="667030" y="1580521"/>
                </a:lnTo>
                <a:cubicBezTo>
                  <a:pt x="751385" y="1533660"/>
                  <a:pt x="854830" y="1533660"/>
                  <a:pt x="939185" y="1580521"/>
                </a:cubicBezTo>
                <a:lnTo>
                  <a:pt x="957408" y="1569987"/>
                </a:lnTo>
                <a:cubicBezTo>
                  <a:pt x="956900" y="1568641"/>
                  <a:pt x="956451" y="1567294"/>
                  <a:pt x="956062" y="1565888"/>
                </a:cubicBezTo>
                <a:cubicBezTo>
                  <a:pt x="955763" y="1564960"/>
                  <a:pt x="955553" y="1564003"/>
                  <a:pt x="955314" y="1563045"/>
                </a:cubicBezTo>
                <a:cubicBezTo>
                  <a:pt x="955254" y="1562776"/>
                  <a:pt x="955164" y="1562477"/>
                  <a:pt x="955104" y="1562207"/>
                </a:cubicBezTo>
                <a:cubicBezTo>
                  <a:pt x="954296" y="1558557"/>
                  <a:pt x="953818" y="1554816"/>
                  <a:pt x="953818" y="1550926"/>
                </a:cubicBezTo>
                <a:cubicBezTo>
                  <a:pt x="953818" y="1544403"/>
                  <a:pt x="955074" y="1538209"/>
                  <a:pt x="957259" y="1532433"/>
                </a:cubicBezTo>
                <a:lnTo>
                  <a:pt x="837325" y="1463190"/>
                </a:lnTo>
                <a:cubicBezTo>
                  <a:pt x="829156" y="1472826"/>
                  <a:pt x="816947" y="1478960"/>
                  <a:pt x="803332" y="1478960"/>
                </a:cubicBezTo>
                <a:cubicBezTo>
                  <a:pt x="803242" y="1478960"/>
                  <a:pt x="803182" y="1478960"/>
                  <a:pt x="803093" y="1478960"/>
                </a:cubicBezTo>
                <a:cubicBezTo>
                  <a:pt x="803003" y="1478960"/>
                  <a:pt x="802943" y="1478960"/>
                  <a:pt x="802853" y="1478960"/>
                </a:cubicBezTo>
                <a:cubicBezTo>
                  <a:pt x="789238" y="1478960"/>
                  <a:pt x="777059" y="1472826"/>
                  <a:pt x="768860" y="1463190"/>
                </a:cubicBezTo>
                <a:close/>
                <a:moveTo>
                  <a:pt x="11355636" y="1463160"/>
                </a:moveTo>
                <a:lnTo>
                  <a:pt x="11235703" y="1532403"/>
                </a:lnTo>
                <a:cubicBezTo>
                  <a:pt x="11237887" y="1538179"/>
                  <a:pt x="11239144" y="1544373"/>
                  <a:pt x="11239144" y="1550896"/>
                </a:cubicBezTo>
                <a:cubicBezTo>
                  <a:pt x="11239144" y="1554786"/>
                  <a:pt x="11238665" y="1558527"/>
                  <a:pt x="11237857" y="1562177"/>
                </a:cubicBezTo>
                <a:cubicBezTo>
                  <a:pt x="11237797" y="1562477"/>
                  <a:pt x="11237707" y="1562746"/>
                  <a:pt x="11237647" y="1563015"/>
                </a:cubicBezTo>
                <a:cubicBezTo>
                  <a:pt x="11237408" y="1564003"/>
                  <a:pt x="11237169" y="1564960"/>
                  <a:pt x="11236899" y="1565888"/>
                </a:cubicBezTo>
                <a:cubicBezTo>
                  <a:pt x="11236510" y="1567264"/>
                  <a:pt x="11236061" y="1568641"/>
                  <a:pt x="11235553" y="1569987"/>
                </a:cubicBezTo>
                <a:lnTo>
                  <a:pt x="11242495" y="1573997"/>
                </a:lnTo>
                <a:lnTo>
                  <a:pt x="11253776" y="1580521"/>
                </a:lnTo>
                <a:cubicBezTo>
                  <a:pt x="11338131" y="1533660"/>
                  <a:pt x="11441576" y="1533660"/>
                  <a:pt x="11525931" y="1580521"/>
                </a:cubicBezTo>
                <a:lnTo>
                  <a:pt x="11544154" y="1569987"/>
                </a:lnTo>
                <a:cubicBezTo>
                  <a:pt x="11543646" y="1568641"/>
                  <a:pt x="11543197" y="1567294"/>
                  <a:pt x="11542808" y="1565888"/>
                </a:cubicBezTo>
                <a:cubicBezTo>
                  <a:pt x="11542508" y="1564960"/>
                  <a:pt x="11542299" y="1564003"/>
                  <a:pt x="11542060" y="1563045"/>
                </a:cubicBezTo>
                <a:cubicBezTo>
                  <a:pt x="11542000" y="1562776"/>
                  <a:pt x="11541910" y="1562477"/>
                  <a:pt x="11541850" y="1562207"/>
                </a:cubicBezTo>
                <a:cubicBezTo>
                  <a:pt x="11541042" y="1558557"/>
                  <a:pt x="11540563" y="1554816"/>
                  <a:pt x="11540563" y="1550926"/>
                </a:cubicBezTo>
                <a:lnTo>
                  <a:pt x="11540593" y="1550896"/>
                </a:lnTo>
                <a:cubicBezTo>
                  <a:pt x="11540593" y="1544373"/>
                  <a:pt x="11541850" y="1538179"/>
                  <a:pt x="11544034" y="1532403"/>
                </a:cubicBezTo>
                <a:lnTo>
                  <a:pt x="11424101" y="1463160"/>
                </a:lnTo>
                <a:cubicBezTo>
                  <a:pt x="11415932" y="1472796"/>
                  <a:pt x="11403723" y="1478930"/>
                  <a:pt x="11390108" y="1478930"/>
                </a:cubicBezTo>
                <a:cubicBezTo>
                  <a:pt x="11390018" y="1478930"/>
                  <a:pt x="11389958" y="1478930"/>
                  <a:pt x="11389868" y="1478930"/>
                </a:cubicBezTo>
                <a:cubicBezTo>
                  <a:pt x="11389779" y="1478930"/>
                  <a:pt x="11389719" y="1478930"/>
                  <a:pt x="11389629" y="1478930"/>
                </a:cubicBezTo>
                <a:cubicBezTo>
                  <a:pt x="11376014" y="1478930"/>
                  <a:pt x="11363835" y="1472796"/>
                  <a:pt x="11355636" y="1463160"/>
                </a:cubicBezTo>
                <a:close/>
                <a:moveTo>
                  <a:pt x="10541266" y="1463160"/>
                </a:moveTo>
                <a:lnTo>
                  <a:pt x="10421332" y="1532403"/>
                </a:lnTo>
                <a:cubicBezTo>
                  <a:pt x="10423517" y="1538179"/>
                  <a:pt x="10424774" y="1544373"/>
                  <a:pt x="10424774" y="1550896"/>
                </a:cubicBezTo>
                <a:cubicBezTo>
                  <a:pt x="10424774" y="1554786"/>
                  <a:pt x="10424295" y="1558527"/>
                  <a:pt x="10423487" y="1562177"/>
                </a:cubicBezTo>
                <a:cubicBezTo>
                  <a:pt x="10423427" y="1562477"/>
                  <a:pt x="10423337" y="1562746"/>
                  <a:pt x="10423278" y="1563015"/>
                </a:cubicBezTo>
                <a:cubicBezTo>
                  <a:pt x="10423038" y="1564003"/>
                  <a:pt x="10422799" y="1564960"/>
                  <a:pt x="10422530" y="1565888"/>
                </a:cubicBezTo>
                <a:cubicBezTo>
                  <a:pt x="10422140" y="1567264"/>
                  <a:pt x="10421692" y="1568641"/>
                  <a:pt x="10421183" y="1569987"/>
                </a:cubicBezTo>
                <a:lnTo>
                  <a:pt x="10428125" y="1573997"/>
                </a:lnTo>
                <a:lnTo>
                  <a:pt x="10439406" y="1580521"/>
                </a:lnTo>
                <a:cubicBezTo>
                  <a:pt x="10523761" y="1533660"/>
                  <a:pt x="10627207" y="1533660"/>
                  <a:pt x="10711561" y="1580521"/>
                </a:cubicBezTo>
                <a:lnTo>
                  <a:pt x="10729785" y="1569987"/>
                </a:lnTo>
                <a:cubicBezTo>
                  <a:pt x="10729276" y="1568641"/>
                  <a:pt x="10728827" y="1567294"/>
                  <a:pt x="10728438" y="1565888"/>
                </a:cubicBezTo>
                <a:cubicBezTo>
                  <a:pt x="10728139" y="1564960"/>
                  <a:pt x="10727929" y="1564003"/>
                  <a:pt x="10727690" y="1563045"/>
                </a:cubicBezTo>
                <a:cubicBezTo>
                  <a:pt x="10727630" y="1562776"/>
                  <a:pt x="10727540" y="1562477"/>
                  <a:pt x="10727481" y="1562207"/>
                </a:cubicBezTo>
                <a:cubicBezTo>
                  <a:pt x="10726673" y="1558557"/>
                  <a:pt x="10726194" y="1554816"/>
                  <a:pt x="10726194" y="1550926"/>
                </a:cubicBezTo>
                <a:cubicBezTo>
                  <a:pt x="10726194" y="1544403"/>
                  <a:pt x="10727451" y="1538209"/>
                  <a:pt x="10729635" y="1532433"/>
                </a:cubicBezTo>
                <a:lnTo>
                  <a:pt x="10609701" y="1463190"/>
                </a:lnTo>
                <a:cubicBezTo>
                  <a:pt x="10601532" y="1472826"/>
                  <a:pt x="10589324" y="1478960"/>
                  <a:pt x="10575708" y="1478960"/>
                </a:cubicBezTo>
                <a:cubicBezTo>
                  <a:pt x="10575619" y="1478960"/>
                  <a:pt x="10575559" y="1478960"/>
                  <a:pt x="10575469" y="1478960"/>
                </a:cubicBezTo>
                <a:cubicBezTo>
                  <a:pt x="10575379" y="1478960"/>
                  <a:pt x="10575319" y="1478960"/>
                  <a:pt x="10575229" y="1478960"/>
                </a:cubicBezTo>
                <a:cubicBezTo>
                  <a:pt x="10561614" y="1478960"/>
                  <a:pt x="10549435" y="1472826"/>
                  <a:pt x="10541236" y="1463190"/>
                </a:cubicBezTo>
                <a:close/>
                <a:moveTo>
                  <a:pt x="9319697" y="1463160"/>
                </a:moveTo>
                <a:lnTo>
                  <a:pt x="9199763" y="1532403"/>
                </a:lnTo>
                <a:cubicBezTo>
                  <a:pt x="9201947" y="1538179"/>
                  <a:pt x="9203204" y="1544373"/>
                  <a:pt x="9203204" y="1550896"/>
                </a:cubicBezTo>
                <a:cubicBezTo>
                  <a:pt x="9203204" y="1554786"/>
                  <a:pt x="9202725" y="1558527"/>
                  <a:pt x="9201917" y="1562177"/>
                </a:cubicBezTo>
                <a:cubicBezTo>
                  <a:pt x="9201858" y="1562477"/>
                  <a:pt x="9201768" y="1562746"/>
                  <a:pt x="9201708" y="1563015"/>
                </a:cubicBezTo>
                <a:cubicBezTo>
                  <a:pt x="9201469" y="1564003"/>
                  <a:pt x="9201229" y="1564960"/>
                  <a:pt x="9200960" y="1565888"/>
                </a:cubicBezTo>
                <a:cubicBezTo>
                  <a:pt x="9200571" y="1567264"/>
                  <a:pt x="9200122" y="1568641"/>
                  <a:pt x="9199613" y="1569987"/>
                </a:cubicBezTo>
                <a:lnTo>
                  <a:pt x="9206556" y="1573997"/>
                </a:lnTo>
                <a:lnTo>
                  <a:pt x="9217837" y="1580521"/>
                </a:lnTo>
                <a:cubicBezTo>
                  <a:pt x="9302191" y="1533660"/>
                  <a:pt x="9405637" y="1533660"/>
                  <a:pt x="9489992" y="1580521"/>
                </a:cubicBezTo>
                <a:lnTo>
                  <a:pt x="9508215" y="1569987"/>
                </a:lnTo>
                <a:cubicBezTo>
                  <a:pt x="9507706" y="1568641"/>
                  <a:pt x="9507258" y="1567294"/>
                  <a:pt x="9506869" y="1565888"/>
                </a:cubicBezTo>
                <a:cubicBezTo>
                  <a:pt x="9506599" y="1564960"/>
                  <a:pt x="9506390" y="1564003"/>
                  <a:pt x="9506151" y="1563045"/>
                </a:cubicBezTo>
                <a:cubicBezTo>
                  <a:pt x="9506091" y="1562776"/>
                  <a:pt x="9506001" y="1562506"/>
                  <a:pt x="9505941" y="1562207"/>
                </a:cubicBezTo>
                <a:cubicBezTo>
                  <a:pt x="9505133" y="1558557"/>
                  <a:pt x="9504655" y="1554816"/>
                  <a:pt x="9504655" y="1550926"/>
                </a:cubicBezTo>
                <a:cubicBezTo>
                  <a:pt x="9504655" y="1544403"/>
                  <a:pt x="9505911" y="1538209"/>
                  <a:pt x="9508096" y="1532433"/>
                </a:cubicBezTo>
                <a:lnTo>
                  <a:pt x="9388162" y="1463190"/>
                </a:lnTo>
                <a:cubicBezTo>
                  <a:pt x="9379993" y="1472826"/>
                  <a:pt x="9367784" y="1478960"/>
                  <a:pt x="9354169" y="1478960"/>
                </a:cubicBezTo>
                <a:cubicBezTo>
                  <a:pt x="9354079" y="1478960"/>
                  <a:pt x="9354019" y="1478960"/>
                  <a:pt x="9353929" y="1478960"/>
                </a:cubicBezTo>
                <a:cubicBezTo>
                  <a:pt x="9353839" y="1478960"/>
                  <a:pt x="9353780" y="1478960"/>
                  <a:pt x="9353690" y="1478960"/>
                </a:cubicBezTo>
                <a:cubicBezTo>
                  <a:pt x="9340075" y="1478960"/>
                  <a:pt x="9327896" y="1472826"/>
                  <a:pt x="9319697" y="1463190"/>
                </a:cubicBezTo>
                <a:close/>
                <a:moveTo>
                  <a:pt x="8505327" y="1463160"/>
                </a:moveTo>
                <a:lnTo>
                  <a:pt x="8385394" y="1532403"/>
                </a:lnTo>
                <a:cubicBezTo>
                  <a:pt x="8387578" y="1538179"/>
                  <a:pt x="8388835" y="1544373"/>
                  <a:pt x="8388835" y="1550896"/>
                </a:cubicBezTo>
                <a:cubicBezTo>
                  <a:pt x="8388835" y="1554786"/>
                  <a:pt x="8388356" y="1558527"/>
                  <a:pt x="8387548" y="1562177"/>
                </a:cubicBezTo>
                <a:cubicBezTo>
                  <a:pt x="8387488" y="1562477"/>
                  <a:pt x="8387398" y="1562746"/>
                  <a:pt x="8387338" y="1563015"/>
                </a:cubicBezTo>
                <a:cubicBezTo>
                  <a:pt x="8387099" y="1564003"/>
                  <a:pt x="8386860" y="1564960"/>
                  <a:pt x="8386590" y="1565888"/>
                </a:cubicBezTo>
                <a:cubicBezTo>
                  <a:pt x="8386202" y="1567264"/>
                  <a:pt x="8385752" y="1568641"/>
                  <a:pt x="8385244" y="1569987"/>
                </a:cubicBezTo>
                <a:lnTo>
                  <a:pt x="8392186" y="1573997"/>
                </a:lnTo>
                <a:lnTo>
                  <a:pt x="8403468" y="1580521"/>
                </a:lnTo>
                <a:cubicBezTo>
                  <a:pt x="8487822" y="1533660"/>
                  <a:pt x="8591267" y="1533660"/>
                  <a:pt x="8675622" y="1580521"/>
                </a:cubicBezTo>
                <a:lnTo>
                  <a:pt x="8693845" y="1569987"/>
                </a:lnTo>
                <a:cubicBezTo>
                  <a:pt x="8693337" y="1568641"/>
                  <a:pt x="8692888" y="1567294"/>
                  <a:pt x="8692499" y="1565888"/>
                </a:cubicBezTo>
                <a:cubicBezTo>
                  <a:pt x="8692230" y="1564960"/>
                  <a:pt x="8692020" y="1564003"/>
                  <a:pt x="8691781" y="1563045"/>
                </a:cubicBezTo>
                <a:cubicBezTo>
                  <a:pt x="8691721" y="1562776"/>
                  <a:pt x="8691631" y="1562506"/>
                  <a:pt x="8691571" y="1562207"/>
                </a:cubicBezTo>
                <a:cubicBezTo>
                  <a:pt x="8690763" y="1558557"/>
                  <a:pt x="8690284" y="1554816"/>
                  <a:pt x="8690284" y="1550926"/>
                </a:cubicBezTo>
                <a:cubicBezTo>
                  <a:pt x="8690284" y="1544403"/>
                  <a:pt x="8691541" y="1538209"/>
                  <a:pt x="8693726" y="1532433"/>
                </a:cubicBezTo>
                <a:lnTo>
                  <a:pt x="8573792" y="1463190"/>
                </a:lnTo>
                <a:cubicBezTo>
                  <a:pt x="8565623" y="1472826"/>
                  <a:pt x="8553414" y="1478960"/>
                  <a:pt x="8539799" y="1478960"/>
                </a:cubicBezTo>
                <a:cubicBezTo>
                  <a:pt x="8539709" y="1478960"/>
                  <a:pt x="8539649" y="1478960"/>
                  <a:pt x="8539560" y="1478960"/>
                </a:cubicBezTo>
                <a:cubicBezTo>
                  <a:pt x="8539470" y="1478960"/>
                  <a:pt x="8539410" y="1478960"/>
                  <a:pt x="8539320" y="1478960"/>
                </a:cubicBezTo>
                <a:cubicBezTo>
                  <a:pt x="8525705" y="1478960"/>
                  <a:pt x="8513526" y="1472826"/>
                  <a:pt x="8505327" y="1463190"/>
                </a:cubicBezTo>
                <a:close/>
                <a:moveTo>
                  <a:pt x="7690988" y="1463160"/>
                </a:moveTo>
                <a:lnTo>
                  <a:pt x="7571054" y="1532403"/>
                </a:lnTo>
                <a:cubicBezTo>
                  <a:pt x="7573238" y="1538179"/>
                  <a:pt x="7574495" y="1544373"/>
                  <a:pt x="7574495" y="1550896"/>
                </a:cubicBezTo>
                <a:cubicBezTo>
                  <a:pt x="7574495" y="1554786"/>
                  <a:pt x="7574016" y="1558527"/>
                  <a:pt x="7573208" y="1562177"/>
                </a:cubicBezTo>
                <a:cubicBezTo>
                  <a:pt x="7573148" y="1562477"/>
                  <a:pt x="7573059" y="1562746"/>
                  <a:pt x="7572999" y="1563015"/>
                </a:cubicBezTo>
                <a:cubicBezTo>
                  <a:pt x="7572760" y="1564003"/>
                  <a:pt x="7572520" y="1564960"/>
                  <a:pt x="7572251" y="1565888"/>
                </a:cubicBezTo>
                <a:cubicBezTo>
                  <a:pt x="7571862" y="1567264"/>
                  <a:pt x="7571413" y="1568641"/>
                  <a:pt x="7570904" y="1569987"/>
                </a:cubicBezTo>
                <a:lnTo>
                  <a:pt x="7577846" y="1573997"/>
                </a:lnTo>
                <a:lnTo>
                  <a:pt x="7589128" y="1580521"/>
                </a:lnTo>
                <a:cubicBezTo>
                  <a:pt x="7673482" y="1533660"/>
                  <a:pt x="7776928" y="1533660"/>
                  <a:pt x="7861282" y="1580521"/>
                </a:cubicBezTo>
                <a:lnTo>
                  <a:pt x="7879506" y="1569987"/>
                </a:lnTo>
                <a:cubicBezTo>
                  <a:pt x="7878998" y="1568641"/>
                  <a:pt x="7878548" y="1567294"/>
                  <a:pt x="7878160" y="1565888"/>
                </a:cubicBezTo>
                <a:cubicBezTo>
                  <a:pt x="7877860" y="1564960"/>
                  <a:pt x="7877650" y="1564003"/>
                  <a:pt x="7877412" y="1563045"/>
                </a:cubicBezTo>
                <a:cubicBezTo>
                  <a:pt x="7877352" y="1562776"/>
                  <a:pt x="7877262" y="1562477"/>
                  <a:pt x="7877202" y="1562207"/>
                </a:cubicBezTo>
                <a:cubicBezTo>
                  <a:pt x="7876394" y="1558557"/>
                  <a:pt x="7875915" y="1554816"/>
                  <a:pt x="7875915" y="1550926"/>
                </a:cubicBezTo>
                <a:cubicBezTo>
                  <a:pt x="7875915" y="1544403"/>
                  <a:pt x="7877172" y="1538209"/>
                  <a:pt x="7879356" y="1532433"/>
                </a:cubicBezTo>
                <a:lnTo>
                  <a:pt x="7759422" y="1463190"/>
                </a:lnTo>
                <a:cubicBezTo>
                  <a:pt x="7751253" y="1472826"/>
                  <a:pt x="7739045" y="1478960"/>
                  <a:pt x="7725430" y="1478960"/>
                </a:cubicBezTo>
                <a:cubicBezTo>
                  <a:pt x="7725340" y="1478960"/>
                  <a:pt x="7725280" y="1478960"/>
                  <a:pt x="7725190" y="1478960"/>
                </a:cubicBezTo>
                <a:cubicBezTo>
                  <a:pt x="7725100" y="1478960"/>
                  <a:pt x="7725040" y="1478960"/>
                  <a:pt x="7724951" y="1478960"/>
                </a:cubicBezTo>
                <a:cubicBezTo>
                  <a:pt x="7711336" y="1478960"/>
                  <a:pt x="7699157" y="1472826"/>
                  <a:pt x="7690958" y="1463190"/>
                </a:cubicBezTo>
                <a:close/>
                <a:moveTo>
                  <a:pt x="6876618" y="1463160"/>
                </a:moveTo>
                <a:lnTo>
                  <a:pt x="6756684" y="1532403"/>
                </a:lnTo>
                <a:cubicBezTo>
                  <a:pt x="6758869" y="1538179"/>
                  <a:pt x="6760125" y="1544373"/>
                  <a:pt x="6760125" y="1550896"/>
                </a:cubicBezTo>
                <a:cubicBezTo>
                  <a:pt x="6760125" y="1554786"/>
                  <a:pt x="6759647" y="1558527"/>
                  <a:pt x="6758839" y="1562177"/>
                </a:cubicBezTo>
                <a:cubicBezTo>
                  <a:pt x="6758779" y="1562477"/>
                  <a:pt x="6758689" y="1562746"/>
                  <a:pt x="6758629" y="1563015"/>
                </a:cubicBezTo>
                <a:cubicBezTo>
                  <a:pt x="6758390" y="1564003"/>
                  <a:pt x="6758151" y="1564960"/>
                  <a:pt x="6757881" y="1565888"/>
                </a:cubicBezTo>
                <a:cubicBezTo>
                  <a:pt x="6757492" y="1567264"/>
                  <a:pt x="6757043" y="1568641"/>
                  <a:pt x="6756535" y="1569987"/>
                </a:cubicBezTo>
                <a:lnTo>
                  <a:pt x="6763477" y="1573997"/>
                </a:lnTo>
                <a:lnTo>
                  <a:pt x="6774758" y="1580521"/>
                </a:lnTo>
                <a:cubicBezTo>
                  <a:pt x="6859113" y="1533660"/>
                  <a:pt x="6962559" y="1533660"/>
                  <a:pt x="7046913" y="1580521"/>
                </a:cubicBezTo>
                <a:lnTo>
                  <a:pt x="7065137" y="1569987"/>
                </a:lnTo>
                <a:cubicBezTo>
                  <a:pt x="7064627" y="1568641"/>
                  <a:pt x="7064179" y="1567294"/>
                  <a:pt x="7063789" y="1565888"/>
                </a:cubicBezTo>
                <a:cubicBezTo>
                  <a:pt x="7063491" y="1564960"/>
                  <a:pt x="7063281" y="1564003"/>
                  <a:pt x="7063041" y="1563045"/>
                </a:cubicBezTo>
                <a:cubicBezTo>
                  <a:pt x="7062981" y="1562776"/>
                  <a:pt x="7062892" y="1562477"/>
                  <a:pt x="7062832" y="1562207"/>
                </a:cubicBezTo>
                <a:cubicBezTo>
                  <a:pt x="7062024" y="1558557"/>
                  <a:pt x="7061545" y="1554816"/>
                  <a:pt x="7061545" y="1550926"/>
                </a:cubicBezTo>
                <a:cubicBezTo>
                  <a:pt x="7061545" y="1544403"/>
                  <a:pt x="7062803" y="1538209"/>
                  <a:pt x="7064987" y="1532433"/>
                </a:cubicBezTo>
                <a:lnTo>
                  <a:pt x="6945053" y="1463190"/>
                </a:lnTo>
                <a:cubicBezTo>
                  <a:pt x="6936884" y="1472826"/>
                  <a:pt x="6924675" y="1478960"/>
                  <a:pt x="6911060" y="1478960"/>
                </a:cubicBezTo>
                <a:cubicBezTo>
                  <a:pt x="6910970" y="1478960"/>
                  <a:pt x="6910910" y="1478960"/>
                  <a:pt x="6910821" y="1478960"/>
                </a:cubicBezTo>
                <a:cubicBezTo>
                  <a:pt x="6910731" y="1478960"/>
                  <a:pt x="6910671" y="1478960"/>
                  <a:pt x="6910581" y="1478960"/>
                </a:cubicBezTo>
                <a:cubicBezTo>
                  <a:pt x="6896966" y="1478960"/>
                  <a:pt x="6884787" y="1472826"/>
                  <a:pt x="6876588" y="1463190"/>
                </a:cubicBezTo>
                <a:close/>
                <a:moveTo>
                  <a:pt x="5655049" y="1463160"/>
                </a:moveTo>
                <a:lnTo>
                  <a:pt x="5535115" y="1532403"/>
                </a:lnTo>
                <a:cubicBezTo>
                  <a:pt x="5537299" y="1538179"/>
                  <a:pt x="5538557" y="1544373"/>
                  <a:pt x="5538557" y="1550896"/>
                </a:cubicBezTo>
                <a:cubicBezTo>
                  <a:pt x="5538557" y="1554786"/>
                  <a:pt x="5538077" y="1558527"/>
                  <a:pt x="5537269" y="1562177"/>
                </a:cubicBezTo>
                <a:cubicBezTo>
                  <a:pt x="5537209" y="1562477"/>
                  <a:pt x="5537120" y="1562746"/>
                  <a:pt x="5537060" y="1563015"/>
                </a:cubicBezTo>
                <a:cubicBezTo>
                  <a:pt x="5536820" y="1564003"/>
                  <a:pt x="5536581" y="1564960"/>
                  <a:pt x="5536312" y="1565888"/>
                </a:cubicBezTo>
                <a:cubicBezTo>
                  <a:pt x="5535923" y="1567264"/>
                  <a:pt x="5535475" y="1568641"/>
                  <a:pt x="5534965" y="1569987"/>
                </a:cubicBezTo>
                <a:lnTo>
                  <a:pt x="5541907" y="1573997"/>
                </a:lnTo>
                <a:lnTo>
                  <a:pt x="5553189" y="1580521"/>
                </a:lnTo>
                <a:cubicBezTo>
                  <a:pt x="5637543" y="1533660"/>
                  <a:pt x="5740989" y="1533660"/>
                  <a:pt x="5825344" y="1580521"/>
                </a:cubicBezTo>
                <a:lnTo>
                  <a:pt x="5843567" y="1569987"/>
                </a:lnTo>
                <a:cubicBezTo>
                  <a:pt x="5843058" y="1568641"/>
                  <a:pt x="5842609" y="1567294"/>
                  <a:pt x="5842220" y="1565888"/>
                </a:cubicBezTo>
                <a:cubicBezTo>
                  <a:pt x="5841951" y="1564960"/>
                  <a:pt x="5841742" y="1564003"/>
                  <a:pt x="5841502" y="1563045"/>
                </a:cubicBezTo>
                <a:cubicBezTo>
                  <a:pt x="5841442" y="1562776"/>
                  <a:pt x="5841353" y="1562506"/>
                  <a:pt x="5841293" y="1562207"/>
                </a:cubicBezTo>
                <a:cubicBezTo>
                  <a:pt x="5840485" y="1558557"/>
                  <a:pt x="5840006" y="1554816"/>
                  <a:pt x="5840006" y="1550926"/>
                </a:cubicBezTo>
                <a:cubicBezTo>
                  <a:pt x="5840006" y="1544403"/>
                  <a:pt x="5841263" y="1538209"/>
                  <a:pt x="5843447" y="1532433"/>
                </a:cubicBezTo>
                <a:lnTo>
                  <a:pt x="5723514" y="1463190"/>
                </a:lnTo>
                <a:cubicBezTo>
                  <a:pt x="5715344" y="1472826"/>
                  <a:pt x="5703136" y="1478960"/>
                  <a:pt x="5689521" y="1478960"/>
                </a:cubicBezTo>
                <a:cubicBezTo>
                  <a:pt x="5689431" y="1478960"/>
                  <a:pt x="5689371" y="1478960"/>
                  <a:pt x="5689281" y="1478960"/>
                </a:cubicBezTo>
                <a:cubicBezTo>
                  <a:pt x="5689191" y="1478960"/>
                  <a:pt x="5689132" y="1478960"/>
                  <a:pt x="5689042" y="1478960"/>
                </a:cubicBezTo>
                <a:cubicBezTo>
                  <a:pt x="5675426" y="1478960"/>
                  <a:pt x="5663247" y="1472826"/>
                  <a:pt x="5655049" y="1463190"/>
                </a:cubicBezTo>
                <a:close/>
                <a:moveTo>
                  <a:pt x="5247878" y="1463160"/>
                </a:moveTo>
                <a:lnTo>
                  <a:pt x="5127945" y="1532403"/>
                </a:lnTo>
                <a:cubicBezTo>
                  <a:pt x="5130129" y="1538179"/>
                  <a:pt x="5131386" y="1544373"/>
                  <a:pt x="5131386" y="1550896"/>
                </a:cubicBezTo>
                <a:cubicBezTo>
                  <a:pt x="5131386" y="1554786"/>
                  <a:pt x="5130907" y="1558527"/>
                  <a:pt x="5130099" y="1562177"/>
                </a:cubicBezTo>
                <a:cubicBezTo>
                  <a:pt x="5130039" y="1562477"/>
                  <a:pt x="5129951" y="1562746"/>
                  <a:pt x="5129890" y="1563015"/>
                </a:cubicBezTo>
                <a:cubicBezTo>
                  <a:pt x="5129651" y="1564003"/>
                  <a:pt x="5129412" y="1564960"/>
                  <a:pt x="5129142" y="1565888"/>
                </a:cubicBezTo>
                <a:cubicBezTo>
                  <a:pt x="5128753" y="1567264"/>
                  <a:pt x="5128304" y="1568641"/>
                  <a:pt x="5127795" y="1569987"/>
                </a:cubicBezTo>
                <a:lnTo>
                  <a:pt x="5134739" y="1573997"/>
                </a:lnTo>
                <a:lnTo>
                  <a:pt x="5146019" y="1580521"/>
                </a:lnTo>
                <a:cubicBezTo>
                  <a:pt x="5230373" y="1533660"/>
                  <a:pt x="5333819" y="1533660"/>
                  <a:pt x="5418173" y="1580521"/>
                </a:cubicBezTo>
                <a:lnTo>
                  <a:pt x="5436397" y="1569987"/>
                </a:lnTo>
                <a:cubicBezTo>
                  <a:pt x="5435889" y="1568641"/>
                  <a:pt x="5435439" y="1567294"/>
                  <a:pt x="5435050" y="1565888"/>
                </a:cubicBezTo>
                <a:cubicBezTo>
                  <a:pt x="5434752" y="1564960"/>
                  <a:pt x="5434542" y="1564003"/>
                  <a:pt x="5434302" y="1563045"/>
                </a:cubicBezTo>
                <a:cubicBezTo>
                  <a:pt x="5434242" y="1562776"/>
                  <a:pt x="5434152" y="1562477"/>
                  <a:pt x="5434093" y="1562207"/>
                </a:cubicBezTo>
                <a:cubicBezTo>
                  <a:pt x="5433285" y="1558557"/>
                  <a:pt x="5432807" y="1554816"/>
                  <a:pt x="5432807" y="1550926"/>
                </a:cubicBezTo>
                <a:cubicBezTo>
                  <a:pt x="5432807" y="1544403"/>
                  <a:pt x="5434063" y="1538209"/>
                  <a:pt x="5436247" y="1532433"/>
                </a:cubicBezTo>
                <a:lnTo>
                  <a:pt x="5316313" y="1463190"/>
                </a:lnTo>
                <a:cubicBezTo>
                  <a:pt x="5308145" y="1472826"/>
                  <a:pt x="5295936" y="1478960"/>
                  <a:pt x="5282320" y="1478960"/>
                </a:cubicBezTo>
                <a:cubicBezTo>
                  <a:pt x="5282232" y="1478960"/>
                  <a:pt x="5282171" y="1478960"/>
                  <a:pt x="5282082" y="1478960"/>
                </a:cubicBezTo>
                <a:cubicBezTo>
                  <a:pt x="5281991" y="1478960"/>
                  <a:pt x="5281931" y="1478960"/>
                  <a:pt x="5281843" y="1478960"/>
                </a:cubicBezTo>
                <a:cubicBezTo>
                  <a:pt x="5268228" y="1478960"/>
                  <a:pt x="5256048" y="1472826"/>
                  <a:pt x="5247849" y="1463190"/>
                </a:cubicBezTo>
                <a:close/>
                <a:moveTo>
                  <a:pt x="4026309" y="1463160"/>
                </a:moveTo>
                <a:lnTo>
                  <a:pt x="3906375" y="1532403"/>
                </a:lnTo>
                <a:cubicBezTo>
                  <a:pt x="3908560" y="1538179"/>
                  <a:pt x="3909817" y="1544373"/>
                  <a:pt x="3909817" y="1550896"/>
                </a:cubicBezTo>
                <a:cubicBezTo>
                  <a:pt x="3909817" y="1554786"/>
                  <a:pt x="3909338" y="1558527"/>
                  <a:pt x="3908530" y="1562177"/>
                </a:cubicBezTo>
                <a:cubicBezTo>
                  <a:pt x="3908470" y="1562477"/>
                  <a:pt x="3908380" y="1562746"/>
                  <a:pt x="3908320" y="1563015"/>
                </a:cubicBezTo>
                <a:cubicBezTo>
                  <a:pt x="3908081" y="1564003"/>
                  <a:pt x="3907842" y="1564960"/>
                  <a:pt x="3907572" y="1565888"/>
                </a:cubicBezTo>
                <a:cubicBezTo>
                  <a:pt x="3907183" y="1567264"/>
                  <a:pt x="3906734" y="1568641"/>
                  <a:pt x="3906226" y="1569987"/>
                </a:cubicBezTo>
                <a:lnTo>
                  <a:pt x="3913168" y="1573997"/>
                </a:lnTo>
                <a:lnTo>
                  <a:pt x="3924449" y="1580521"/>
                </a:lnTo>
                <a:cubicBezTo>
                  <a:pt x="4008804" y="1533660"/>
                  <a:pt x="4112250" y="1533660"/>
                  <a:pt x="4196604" y="1580521"/>
                </a:cubicBezTo>
                <a:lnTo>
                  <a:pt x="4214827" y="1569987"/>
                </a:lnTo>
                <a:cubicBezTo>
                  <a:pt x="4214320" y="1568641"/>
                  <a:pt x="4213870" y="1567294"/>
                  <a:pt x="4213481" y="1565888"/>
                </a:cubicBezTo>
                <a:cubicBezTo>
                  <a:pt x="4213212" y="1564960"/>
                  <a:pt x="4213003" y="1564003"/>
                  <a:pt x="4212764" y="1563045"/>
                </a:cubicBezTo>
                <a:cubicBezTo>
                  <a:pt x="4212703" y="1562776"/>
                  <a:pt x="4212614" y="1562506"/>
                  <a:pt x="4212553" y="1562207"/>
                </a:cubicBezTo>
                <a:cubicBezTo>
                  <a:pt x="4211745" y="1558557"/>
                  <a:pt x="4211267" y="1554816"/>
                  <a:pt x="4211267" y="1550926"/>
                </a:cubicBezTo>
                <a:cubicBezTo>
                  <a:pt x="4211267" y="1544403"/>
                  <a:pt x="4212523" y="1538209"/>
                  <a:pt x="4214709" y="1532433"/>
                </a:cubicBezTo>
                <a:lnTo>
                  <a:pt x="4094774" y="1463190"/>
                </a:lnTo>
                <a:cubicBezTo>
                  <a:pt x="4086605" y="1472826"/>
                  <a:pt x="4074396" y="1478960"/>
                  <a:pt x="4060781" y="1478960"/>
                </a:cubicBezTo>
                <a:cubicBezTo>
                  <a:pt x="4060691" y="1478960"/>
                  <a:pt x="4060632" y="1478960"/>
                  <a:pt x="4060542" y="1478960"/>
                </a:cubicBezTo>
                <a:cubicBezTo>
                  <a:pt x="4060452" y="1478960"/>
                  <a:pt x="4060392" y="1478960"/>
                  <a:pt x="4060302" y="1478960"/>
                </a:cubicBezTo>
                <a:cubicBezTo>
                  <a:pt x="4046687" y="1478960"/>
                  <a:pt x="4034508" y="1472826"/>
                  <a:pt x="4026309" y="1463190"/>
                </a:cubicBezTo>
                <a:close/>
                <a:moveTo>
                  <a:pt x="3211939" y="1463160"/>
                </a:moveTo>
                <a:lnTo>
                  <a:pt x="3092006" y="1532403"/>
                </a:lnTo>
                <a:cubicBezTo>
                  <a:pt x="3094190" y="1538179"/>
                  <a:pt x="3095447" y="1544373"/>
                  <a:pt x="3095447" y="1550896"/>
                </a:cubicBezTo>
                <a:cubicBezTo>
                  <a:pt x="3095447" y="1554786"/>
                  <a:pt x="3094968" y="1558527"/>
                  <a:pt x="3094160" y="1562177"/>
                </a:cubicBezTo>
                <a:cubicBezTo>
                  <a:pt x="3094100" y="1562477"/>
                  <a:pt x="3094011" y="1562746"/>
                  <a:pt x="3093951" y="1563015"/>
                </a:cubicBezTo>
                <a:cubicBezTo>
                  <a:pt x="3093711" y="1564003"/>
                  <a:pt x="3093472" y="1564960"/>
                  <a:pt x="3093203" y="1565888"/>
                </a:cubicBezTo>
                <a:cubicBezTo>
                  <a:pt x="3092814" y="1567264"/>
                  <a:pt x="3092365" y="1568641"/>
                  <a:pt x="3091856" y="1569987"/>
                </a:cubicBezTo>
                <a:lnTo>
                  <a:pt x="3098798" y="1573997"/>
                </a:lnTo>
                <a:lnTo>
                  <a:pt x="3110079" y="1580521"/>
                </a:lnTo>
                <a:cubicBezTo>
                  <a:pt x="3194434" y="1533660"/>
                  <a:pt x="3297880" y="1533660"/>
                  <a:pt x="3382234" y="1580521"/>
                </a:cubicBezTo>
                <a:lnTo>
                  <a:pt x="3400457" y="1569987"/>
                </a:lnTo>
                <a:cubicBezTo>
                  <a:pt x="3399949" y="1568641"/>
                  <a:pt x="3399500" y="1567294"/>
                  <a:pt x="3399111" y="1565888"/>
                </a:cubicBezTo>
                <a:cubicBezTo>
                  <a:pt x="3398842" y="1564960"/>
                  <a:pt x="3398632" y="1564003"/>
                  <a:pt x="3398393" y="1563045"/>
                </a:cubicBezTo>
                <a:cubicBezTo>
                  <a:pt x="3398333" y="1562776"/>
                  <a:pt x="3398243" y="1562506"/>
                  <a:pt x="3398184" y="1562207"/>
                </a:cubicBezTo>
                <a:cubicBezTo>
                  <a:pt x="3397376" y="1558557"/>
                  <a:pt x="3396897" y="1554816"/>
                  <a:pt x="3396897" y="1550926"/>
                </a:cubicBezTo>
                <a:cubicBezTo>
                  <a:pt x="3396897" y="1544403"/>
                  <a:pt x="3398154" y="1538209"/>
                  <a:pt x="3400338" y="1532433"/>
                </a:cubicBezTo>
                <a:lnTo>
                  <a:pt x="3280404" y="1463190"/>
                </a:lnTo>
                <a:cubicBezTo>
                  <a:pt x="3272235" y="1472826"/>
                  <a:pt x="3260026" y="1478960"/>
                  <a:pt x="3246411" y="1478960"/>
                </a:cubicBezTo>
                <a:cubicBezTo>
                  <a:pt x="3246322" y="1478960"/>
                  <a:pt x="3246262" y="1478960"/>
                  <a:pt x="3246172" y="1478960"/>
                </a:cubicBezTo>
                <a:cubicBezTo>
                  <a:pt x="3246082" y="1478960"/>
                  <a:pt x="3246022" y="1478960"/>
                  <a:pt x="3245933" y="1478960"/>
                </a:cubicBezTo>
                <a:cubicBezTo>
                  <a:pt x="3232317" y="1478960"/>
                  <a:pt x="3220138" y="1472826"/>
                  <a:pt x="3211939" y="1463190"/>
                </a:cubicBezTo>
                <a:close/>
                <a:moveTo>
                  <a:pt x="2397599" y="1463160"/>
                </a:moveTo>
                <a:lnTo>
                  <a:pt x="2277666" y="1532403"/>
                </a:lnTo>
                <a:cubicBezTo>
                  <a:pt x="2279850" y="1538179"/>
                  <a:pt x="2281107" y="1544373"/>
                  <a:pt x="2281107" y="1550896"/>
                </a:cubicBezTo>
                <a:cubicBezTo>
                  <a:pt x="2281107" y="1554786"/>
                  <a:pt x="2280628" y="1558527"/>
                  <a:pt x="2279820" y="1562177"/>
                </a:cubicBezTo>
                <a:cubicBezTo>
                  <a:pt x="2279760" y="1562477"/>
                  <a:pt x="2279671" y="1562746"/>
                  <a:pt x="2279611" y="1563015"/>
                </a:cubicBezTo>
                <a:cubicBezTo>
                  <a:pt x="2279371" y="1564003"/>
                  <a:pt x="2279132" y="1564960"/>
                  <a:pt x="2278863" y="1565888"/>
                </a:cubicBezTo>
                <a:cubicBezTo>
                  <a:pt x="2278474" y="1567264"/>
                  <a:pt x="2278025" y="1568641"/>
                  <a:pt x="2277516" y="1569987"/>
                </a:cubicBezTo>
                <a:lnTo>
                  <a:pt x="2284458" y="1573997"/>
                </a:lnTo>
                <a:lnTo>
                  <a:pt x="2295740" y="1580521"/>
                </a:lnTo>
                <a:cubicBezTo>
                  <a:pt x="2380094" y="1533660"/>
                  <a:pt x="2483540" y="1533660"/>
                  <a:pt x="2567894" y="1580521"/>
                </a:cubicBezTo>
                <a:lnTo>
                  <a:pt x="2586118" y="1569987"/>
                </a:lnTo>
                <a:cubicBezTo>
                  <a:pt x="2585609" y="1568641"/>
                  <a:pt x="2585160" y="1567294"/>
                  <a:pt x="2584771" y="1565888"/>
                </a:cubicBezTo>
                <a:cubicBezTo>
                  <a:pt x="2584472" y="1564960"/>
                  <a:pt x="2584263" y="1564003"/>
                  <a:pt x="2584023" y="1563045"/>
                </a:cubicBezTo>
                <a:cubicBezTo>
                  <a:pt x="2583963" y="1562776"/>
                  <a:pt x="2583874" y="1562477"/>
                  <a:pt x="2583814" y="1562207"/>
                </a:cubicBezTo>
                <a:cubicBezTo>
                  <a:pt x="2583006" y="1558557"/>
                  <a:pt x="2582527" y="1554816"/>
                  <a:pt x="2582527" y="1550926"/>
                </a:cubicBezTo>
                <a:cubicBezTo>
                  <a:pt x="2582527" y="1544403"/>
                  <a:pt x="2583784" y="1538209"/>
                  <a:pt x="2585968" y="1532433"/>
                </a:cubicBezTo>
                <a:lnTo>
                  <a:pt x="2466035" y="1463190"/>
                </a:lnTo>
                <a:cubicBezTo>
                  <a:pt x="2457866" y="1472826"/>
                  <a:pt x="2445657" y="1478960"/>
                  <a:pt x="2432041" y="1478960"/>
                </a:cubicBezTo>
                <a:cubicBezTo>
                  <a:pt x="2431952" y="1478960"/>
                  <a:pt x="2431892" y="1478960"/>
                  <a:pt x="2431802" y="1478960"/>
                </a:cubicBezTo>
                <a:cubicBezTo>
                  <a:pt x="2431712" y="1478960"/>
                  <a:pt x="2431652" y="1478960"/>
                  <a:pt x="2431563" y="1478960"/>
                </a:cubicBezTo>
                <a:cubicBezTo>
                  <a:pt x="2417947" y="1478960"/>
                  <a:pt x="2405769" y="1472826"/>
                  <a:pt x="2397569" y="1463190"/>
                </a:cubicBezTo>
                <a:close/>
                <a:moveTo>
                  <a:pt x="1583230" y="1463160"/>
                </a:moveTo>
                <a:lnTo>
                  <a:pt x="1463296" y="1532403"/>
                </a:lnTo>
                <a:cubicBezTo>
                  <a:pt x="1465480" y="1538179"/>
                  <a:pt x="1466737" y="1544373"/>
                  <a:pt x="1466737" y="1550896"/>
                </a:cubicBezTo>
                <a:cubicBezTo>
                  <a:pt x="1466737" y="1554786"/>
                  <a:pt x="1466259" y="1558527"/>
                  <a:pt x="1465451" y="1562177"/>
                </a:cubicBezTo>
                <a:cubicBezTo>
                  <a:pt x="1465391" y="1562477"/>
                  <a:pt x="1465301" y="1562746"/>
                  <a:pt x="1465241" y="1563015"/>
                </a:cubicBezTo>
                <a:cubicBezTo>
                  <a:pt x="1465002" y="1564003"/>
                  <a:pt x="1464762" y="1564960"/>
                  <a:pt x="1464493" y="1565888"/>
                </a:cubicBezTo>
                <a:cubicBezTo>
                  <a:pt x="1464104" y="1567264"/>
                  <a:pt x="1463655" y="1568641"/>
                  <a:pt x="1463147" y="1569987"/>
                </a:cubicBezTo>
                <a:lnTo>
                  <a:pt x="1470089" y="1573997"/>
                </a:lnTo>
                <a:lnTo>
                  <a:pt x="1481370" y="1580521"/>
                </a:lnTo>
                <a:cubicBezTo>
                  <a:pt x="1565724" y="1533660"/>
                  <a:pt x="1669170" y="1533660"/>
                  <a:pt x="1753525" y="1580521"/>
                </a:cubicBezTo>
                <a:lnTo>
                  <a:pt x="1771748" y="1569987"/>
                </a:lnTo>
                <a:cubicBezTo>
                  <a:pt x="1771239" y="1568641"/>
                  <a:pt x="1770791" y="1567294"/>
                  <a:pt x="1770402" y="1565888"/>
                </a:cubicBezTo>
                <a:cubicBezTo>
                  <a:pt x="1770102" y="1564960"/>
                  <a:pt x="1769893" y="1564003"/>
                  <a:pt x="1769654" y="1563045"/>
                </a:cubicBezTo>
                <a:cubicBezTo>
                  <a:pt x="1769594" y="1562776"/>
                  <a:pt x="1769504" y="1562477"/>
                  <a:pt x="1769444" y="1562207"/>
                </a:cubicBezTo>
                <a:cubicBezTo>
                  <a:pt x="1768636" y="1558557"/>
                  <a:pt x="1768157" y="1554816"/>
                  <a:pt x="1768157" y="1550926"/>
                </a:cubicBezTo>
                <a:cubicBezTo>
                  <a:pt x="1768157" y="1544403"/>
                  <a:pt x="1769414" y="1538209"/>
                  <a:pt x="1771598" y="1532433"/>
                </a:cubicBezTo>
                <a:lnTo>
                  <a:pt x="1651665" y="1463190"/>
                </a:lnTo>
                <a:cubicBezTo>
                  <a:pt x="1643496" y="1472826"/>
                  <a:pt x="1631287" y="1478960"/>
                  <a:pt x="1617672" y="1478960"/>
                </a:cubicBezTo>
                <a:cubicBezTo>
                  <a:pt x="1617582" y="1478960"/>
                  <a:pt x="1617522" y="1478960"/>
                  <a:pt x="1617432" y="1478960"/>
                </a:cubicBezTo>
                <a:cubicBezTo>
                  <a:pt x="1617343" y="1478960"/>
                  <a:pt x="1617283" y="1478960"/>
                  <a:pt x="1617193" y="1478960"/>
                </a:cubicBezTo>
                <a:cubicBezTo>
                  <a:pt x="1603578" y="1478960"/>
                  <a:pt x="1591399" y="1472826"/>
                  <a:pt x="1583200" y="1463190"/>
                </a:cubicBezTo>
                <a:close/>
                <a:moveTo>
                  <a:pt x="361660" y="1463160"/>
                </a:moveTo>
                <a:lnTo>
                  <a:pt x="241727" y="1532403"/>
                </a:lnTo>
                <a:cubicBezTo>
                  <a:pt x="243911" y="1538179"/>
                  <a:pt x="245168" y="1544373"/>
                  <a:pt x="245168" y="1550896"/>
                </a:cubicBezTo>
                <a:cubicBezTo>
                  <a:pt x="245168" y="1554786"/>
                  <a:pt x="244689" y="1558527"/>
                  <a:pt x="243881" y="1562177"/>
                </a:cubicBezTo>
                <a:cubicBezTo>
                  <a:pt x="243821" y="1562477"/>
                  <a:pt x="243731" y="1562746"/>
                  <a:pt x="243672" y="1563015"/>
                </a:cubicBezTo>
                <a:cubicBezTo>
                  <a:pt x="243432" y="1564003"/>
                  <a:pt x="243193" y="1564960"/>
                  <a:pt x="242924" y="1565888"/>
                </a:cubicBezTo>
                <a:lnTo>
                  <a:pt x="242924" y="1565858"/>
                </a:lnTo>
                <a:cubicBezTo>
                  <a:pt x="242534" y="1567234"/>
                  <a:pt x="242086" y="1568611"/>
                  <a:pt x="241577" y="1569958"/>
                </a:cubicBezTo>
                <a:lnTo>
                  <a:pt x="248519" y="1573967"/>
                </a:lnTo>
                <a:lnTo>
                  <a:pt x="259800" y="1580491"/>
                </a:lnTo>
                <a:cubicBezTo>
                  <a:pt x="344155" y="1533630"/>
                  <a:pt x="447601" y="1533630"/>
                  <a:pt x="531955" y="1580491"/>
                </a:cubicBezTo>
                <a:lnTo>
                  <a:pt x="550179" y="1569958"/>
                </a:lnTo>
                <a:cubicBezTo>
                  <a:pt x="549670" y="1568611"/>
                  <a:pt x="549221" y="1567264"/>
                  <a:pt x="548832" y="1565858"/>
                </a:cubicBezTo>
                <a:cubicBezTo>
                  <a:pt x="548563" y="1564930"/>
                  <a:pt x="548353" y="1563973"/>
                  <a:pt x="548114" y="1563015"/>
                </a:cubicBezTo>
                <a:cubicBezTo>
                  <a:pt x="548054" y="1562746"/>
                  <a:pt x="547964" y="1562477"/>
                  <a:pt x="547904" y="1562177"/>
                </a:cubicBezTo>
                <a:cubicBezTo>
                  <a:pt x="547097" y="1558527"/>
                  <a:pt x="546618" y="1554786"/>
                  <a:pt x="546618" y="1550896"/>
                </a:cubicBezTo>
                <a:cubicBezTo>
                  <a:pt x="546618" y="1544373"/>
                  <a:pt x="547874" y="1538179"/>
                  <a:pt x="550059" y="1532403"/>
                </a:cubicBezTo>
                <a:lnTo>
                  <a:pt x="430125" y="1463160"/>
                </a:lnTo>
                <a:cubicBezTo>
                  <a:pt x="421956" y="1472796"/>
                  <a:pt x="409747" y="1478930"/>
                  <a:pt x="396132" y="1478930"/>
                </a:cubicBezTo>
                <a:cubicBezTo>
                  <a:pt x="396042" y="1478930"/>
                  <a:pt x="395983" y="1478930"/>
                  <a:pt x="395893" y="1478930"/>
                </a:cubicBezTo>
                <a:cubicBezTo>
                  <a:pt x="395803" y="1478930"/>
                  <a:pt x="395743" y="1478930"/>
                  <a:pt x="395653" y="1478930"/>
                </a:cubicBezTo>
                <a:cubicBezTo>
                  <a:pt x="382038" y="1478930"/>
                  <a:pt x="369859" y="1472796"/>
                  <a:pt x="361660" y="1463160"/>
                </a:cubicBezTo>
                <a:close/>
                <a:moveTo>
                  <a:pt x="12000579" y="1272308"/>
                </a:moveTo>
                <a:lnTo>
                  <a:pt x="12000608" y="1272308"/>
                </a:lnTo>
                <a:lnTo>
                  <a:pt x="12000594" y="1272311"/>
                </a:lnTo>
                <a:close/>
                <a:moveTo>
                  <a:pt x="11593408" y="1272308"/>
                </a:moveTo>
                <a:lnTo>
                  <a:pt x="11593438" y="1272308"/>
                </a:lnTo>
                <a:lnTo>
                  <a:pt x="11593423" y="1272312"/>
                </a:lnTo>
                <a:close/>
                <a:moveTo>
                  <a:pt x="12128323" y="1252439"/>
                </a:moveTo>
                <a:lnTo>
                  <a:pt x="12042590" y="1301932"/>
                </a:lnTo>
                <a:cubicBezTo>
                  <a:pt x="12044266" y="1306600"/>
                  <a:pt x="12045225" y="1311657"/>
                  <a:pt x="12045225" y="1316924"/>
                </a:cubicBezTo>
                <a:cubicBezTo>
                  <a:pt x="12045225" y="1338828"/>
                  <a:pt x="12029424" y="1357021"/>
                  <a:pt x="12008598" y="1360792"/>
                </a:cubicBezTo>
                <a:lnTo>
                  <a:pt x="12008598" y="1459779"/>
                </a:lnTo>
                <a:cubicBezTo>
                  <a:pt x="12079098" y="1413876"/>
                  <a:pt x="12123803" y="1336464"/>
                  <a:pt x="12128323" y="1252439"/>
                </a:cubicBezTo>
                <a:close/>
                <a:moveTo>
                  <a:pt x="11872895" y="1252439"/>
                </a:moveTo>
                <a:cubicBezTo>
                  <a:pt x="11877413" y="1336434"/>
                  <a:pt x="11922119" y="1413846"/>
                  <a:pt x="11992619" y="1459779"/>
                </a:cubicBezTo>
                <a:lnTo>
                  <a:pt x="11992619" y="1360792"/>
                </a:lnTo>
                <a:cubicBezTo>
                  <a:pt x="11971792" y="1357021"/>
                  <a:pt x="11955992" y="1338828"/>
                  <a:pt x="11955992" y="1316924"/>
                </a:cubicBezTo>
                <a:cubicBezTo>
                  <a:pt x="11955992" y="1311657"/>
                  <a:pt x="11956950" y="1306630"/>
                  <a:pt x="11958625" y="1301932"/>
                </a:cubicBezTo>
                <a:close/>
                <a:moveTo>
                  <a:pt x="11721152" y="1252439"/>
                </a:moveTo>
                <a:lnTo>
                  <a:pt x="11635421" y="1301932"/>
                </a:lnTo>
                <a:cubicBezTo>
                  <a:pt x="11637097" y="1306600"/>
                  <a:pt x="11638055" y="1311657"/>
                  <a:pt x="11638055" y="1316924"/>
                </a:cubicBezTo>
                <a:cubicBezTo>
                  <a:pt x="11638055" y="1338828"/>
                  <a:pt x="11622255" y="1357021"/>
                  <a:pt x="11601428" y="1360792"/>
                </a:cubicBezTo>
                <a:lnTo>
                  <a:pt x="11601428" y="1459779"/>
                </a:lnTo>
                <a:cubicBezTo>
                  <a:pt x="11671928" y="1413876"/>
                  <a:pt x="11716634" y="1336464"/>
                  <a:pt x="11721152" y="1252439"/>
                </a:cubicBezTo>
                <a:close/>
                <a:moveTo>
                  <a:pt x="11465725" y="1252439"/>
                </a:moveTo>
                <a:cubicBezTo>
                  <a:pt x="11470243" y="1336434"/>
                  <a:pt x="11514949" y="1413846"/>
                  <a:pt x="11585449" y="1459779"/>
                </a:cubicBezTo>
                <a:lnTo>
                  <a:pt x="11585449" y="1360792"/>
                </a:lnTo>
                <a:cubicBezTo>
                  <a:pt x="11564622" y="1357021"/>
                  <a:pt x="11548822" y="1338828"/>
                  <a:pt x="11548822" y="1316924"/>
                </a:cubicBezTo>
                <a:cubicBezTo>
                  <a:pt x="11548822" y="1311657"/>
                  <a:pt x="11549780" y="1306630"/>
                  <a:pt x="11551455" y="1301932"/>
                </a:cubicBezTo>
                <a:close/>
                <a:moveTo>
                  <a:pt x="11313952" y="1252439"/>
                </a:moveTo>
                <a:lnTo>
                  <a:pt x="11228222" y="1301932"/>
                </a:lnTo>
                <a:cubicBezTo>
                  <a:pt x="11229897" y="1306600"/>
                  <a:pt x="11230855" y="1311657"/>
                  <a:pt x="11230855" y="1316924"/>
                </a:cubicBezTo>
                <a:cubicBezTo>
                  <a:pt x="11230855" y="1338828"/>
                  <a:pt x="11215055" y="1357021"/>
                  <a:pt x="11194228" y="1360792"/>
                </a:cubicBezTo>
                <a:lnTo>
                  <a:pt x="11194228" y="1459779"/>
                </a:lnTo>
                <a:cubicBezTo>
                  <a:pt x="11264728" y="1413876"/>
                  <a:pt x="11309434" y="1336464"/>
                  <a:pt x="11313952" y="1252439"/>
                </a:cubicBezTo>
                <a:close/>
                <a:moveTo>
                  <a:pt x="11058555" y="1252439"/>
                </a:moveTo>
                <a:cubicBezTo>
                  <a:pt x="11063073" y="1336434"/>
                  <a:pt x="11107779" y="1413846"/>
                  <a:pt x="11178279" y="1459779"/>
                </a:cubicBezTo>
                <a:lnTo>
                  <a:pt x="11178279" y="1360792"/>
                </a:lnTo>
                <a:cubicBezTo>
                  <a:pt x="11157452" y="1357021"/>
                  <a:pt x="11141652" y="1338828"/>
                  <a:pt x="11141652" y="1316924"/>
                </a:cubicBezTo>
                <a:cubicBezTo>
                  <a:pt x="11141652" y="1311657"/>
                  <a:pt x="11142610" y="1306630"/>
                  <a:pt x="11144286" y="1301932"/>
                </a:cubicBezTo>
                <a:close/>
                <a:moveTo>
                  <a:pt x="10906782" y="1252439"/>
                </a:moveTo>
                <a:lnTo>
                  <a:pt x="10821052" y="1301932"/>
                </a:lnTo>
                <a:cubicBezTo>
                  <a:pt x="10822728" y="1306600"/>
                  <a:pt x="10823685" y="1311657"/>
                  <a:pt x="10823685" y="1316924"/>
                </a:cubicBezTo>
                <a:cubicBezTo>
                  <a:pt x="10823685" y="1338828"/>
                  <a:pt x="10807885" y="1357021"/>
                  <a:pt x="10787058" y="1360792"/>
                </a:cubicBezTo>
                <a:lnTo>
                  <a:pt x="10787058" y="1459779"/>
                </a:lnTo>
                <a:cubicBezTo>
                  <a:pt x="10857558" y="1413876"/>
                  <a:pt x="10902264" y="1336464"/>
                  <a:pt x="10906782" y="1252439"/>
                </a:cubicBezTo>
                <a:close/>
                <a:moveTo>
                  <a:pt x="10651355" y="1252439"/>
                </a:moveTo>
                <a:cubicBezTo>
                  <a:pt x="10655874" y="1336434"/>
                  <a:pt x="10700579" y="1413846"/>
                  <a:pt x="10771079" y="1459779"/>
                </a:cubicBezTo>
                <a:lnTo>
                  <a:pt x="10771079" y="1360792"/>
                </a:lnTo>
                <a:cubicBezTo>
                  <a:pt x="10750252" y="1357021"/>
                  <a:pt x="10734453" y="1338828"/>
                  <a:pt x="10734453" y="1316924"/>
                </a:cubicBezTo>
                <a:cubicBezTo>
                  <a:pt x="10734453" y="1311657"/>
                  <a:pt x="10735410" y="1306630"/>
                  <a:pt x="10737086" y="1301932"/>
                </a:cubicBezTo>
                <a:close/>
                <a:moveTo>
                  <a:pt x="10499613" y="1252439"/>
                </a:moveTo>
                <a:lnTo>
                  <a:pt x="10413882" y="1301932"/>
                </a:lnTo>
                <a:cubicBezTo>
                  <a:pt x="10415557" y="1306600"/>
                  <a:pt x="10416515" y="1311657"/>
                  <a:pt x="10416515" y="1316924"/>
                </a:cubicBezTo>
                <a:cubicBezTo>
                  <a:pt x="10416515" y="1338828"/>
                  <a:pt x="10400715" y="1357021"/>
                  <a:pt x="10379889" y="1360792"/>
                </a:cubicBezTo>
                <a:lnTo>
                  <a:pt x="10379889" y="1459779"/>
                </a:lnTo>
                <a:cubicBezTo>
                  <a:pt x="10450388" y="1413876"/>
                  <a:pt x="10495094" y="1336464"/>
                  <a:pt x="10499613" y="1252439"/>
                </a:cubicBezTo>
                <a:close/>
                <a:moveTo>
                  <a:pt x="10244185" y="1252439"/>
                </a:moveTo>
                <a:cubicBezTo>
                  <a:pt x="10248704" y="1336434"/>
                  <a:pt x="10293409" y="1413846"/>
                  <a:pt x="10363909" y="1459779"/>
                </a:cubicBezTo>
                <a:lnTo>
                  <a:pt x="10363909" y="1360792"/>
                </a:lnTo>
                <a:cubicBezTo>
                  <a:pt x="10343083" y="1357021"/>
                  <a:pt x="10327283" y="1338828"/>
                  <a:pt x="10327283" y="1316924"/>
                </a:cubicBezTo>
                <a:cubicBezTo>
                  <a:pt x="10327283" y="1311657"/>
                  <a:pt x="10328241" y="1306630"/>
                  <a:pt x="10329916" y="1301932"/>
                </a:cubicBezTo>
                <a:close/>
                <a:moveTo>
                  <a:pt x="10092413" y="1252439"/>
                </a:moveTo>
                <a:lnTo>
                  <a:pt x="10006681" y="1301932"/>
                </a:lnTo>
                <a:cubicBezTo>
                  <a:pt x="10008357" y="1306600"/>
                  <a:pt x="10009315" y="1311657"/>
                  <a:pt x="10009315" y="1316924"/>
                </a:cubicBezTo>
                <a:cubicBezTo>
                  <a:pt x="10009315" y="1338828"/>
                  <a:pt x="9993515" y="1357021"/>
                  <a:pt x="9972689" y="1360792"/>
                </a:cubicBezTo>
                <a:lnTo>
                  <a:pt x="9972689" y="1459779"/>
                </a:lnTo>
                <a:cubicBezTo>
                  <a:pt x="10043189" y="1413876"/>
                  <a:pt x="10087894" y="1336464"/>
                  <a:pt x="10092413" y="1252439"/>
                </a:cubicBezTo>
                <a:close/>
                <a:moveTo>
                  <a:pt x="9836985" y="1252439"/>
                </a:moveTo>
                <a:cubicBezTo>
                  <a:pt x="9841504" y="1336434"/>
                  <a:pt x="9886209" y="1413846"/>
                  <a:pt x="9956709" y="1459779"/>
                </a:cubicBezTo>
                <a:lnTo>
                  <a:pt x="9956709" y="1360792"/>
                </a:lnTo>
                <a:cubicBezTo>
                  <a:pt x="9935883" y="1357021"/>
                  <a:pt x="9920083" y="1338828"/>
                  <a:pt x="9920083" y="1316924"/>
                </a:cubicBezTo>
                <a:cubicBezTo>
                  <a:pt x="9920083" y="1311657"/>
                  <a:pt x="9921041" y="1306630"/>
                  <a:pt x="9922717" y="1301932"/>
                </a:cubicBezTo>
                <a:close/>
                <a:moveTo>
                  <a:pt x="9685243" y="1252439"/>
                </a:moveTo>
                <a:lnTo>
                  <a:pt x="9599512" y="1301932"/>
                </a:lnTo>
                <a:cubicBezTo>
                  <a:pt x="9601187" y="1306600"/>
                  <a:pt x="9602145" y="1311657"/>
                  <a:pt x="9602145" y="1316924"/>
                </a:cubicBezTo>
                <a:cubicBezTo>
                  <a:pt x="9602145" y="1338828"/>
                  <a:pt x="9586345" y="1357021"/>
                  <a:pt x="9565519" y="1360792"/>
                </a:cubicBezTo>
                <a:lnTo>
                  <a:pt x="9565519" y="1459779"/>
                </a:lnTo>
                <a:cubicBezTo>
                  <a:pt x="9636019" y="1413876"/>
                  <a:pt x="9680724" y="1336464"/>
                  <a:pt x="9685243" y="1252439"/>
                </a:cubicBezTo>
                <a:close/>
                <a:moveTo>
                  <a:pt x="9429816" y="1252439"/>
                </a:moveTo>
                <a:cubicBezTo>
                  <a:pt x="9434334" y="1336434"/>
                  <a:pt x="9479040" y="1413846"/>
                  <a:pt x="9549540" y="1459779"/>
                </a:cubicBezTo>
                <a:lnTo>
                  <a:pt x="9549540" y="1360792"/>
                </a:lnTo>
                <a:cubicBezTo>
                  <a:pt x="9528713" y="1357021"/>
                  <a:pt x="9512913" y="1338828"/>
                  <a:pt x="9512913" y="1316924"/>
                </a:cubicBezTo>
                <a:cubicBezTo>
                  <a:pt x="9512913" y="1311657"/>
                  <a:pt x="9513871" y="1306630"/>
                  <a:pt x="9515546" y="1301932"/>
                </a:cubicBezTo>
                <a:close/>
                <a:moveTo>
                  <a:pt x="9278043" y="1252439"/>
                </a:moveTo>
                <a:lnTo>
                  <a:pt x="9192312" y="1301932"/>
                </a:lnTo>
                <a:cubicBezTo>
                  <a:pt x="9193988" y="1306600"/>
                  <a:pt x="9194946" y="1311657"/>
                  <a:pt x="9194946" y="1316924"/>
                </a:cubicBezTo>
                <a:cubicBezTo>
                  <a:pt x="9194946" y="1338828"/>
                  <a:pt x="9179146" y="1357021"/>
                  <a:pt x="9158319" y="1360792"/>
                </a:cubicBezTo>
                <a:lnTo>
                  <a:pt x="9158319" y="1459779"/>
                </a:lnTo>
                <a:cubicBezTo>
                  <a:pt x="9228819" y="1413876"/>
                  <a:pt x="9273524" y="1336464"/>
                  <a:pt x="9278043" y="1252439"/>
                </a:cubicBezTo>
                <a:close/>
                <a:moveTo>
                  <a:pt x="9022616" y="1252439"/>
                </a:moveTo>
                <a:cubicBezTo>
                  <a:pt x="9027134" y="1336434"/>
                  <a:pt x="9071840" y="1413846"/>
                  <a:pt x="9142340" y="1459779"/>
                </a:cubicBezTo>
                <a:lnTo>
                  <a:pt x="9142340" y="1360792"/>
                </a:lnTo>
                <a:cubicBezTo>
                  <a:pt x="9121513" y="1357021"/>
                  <a:pt x="9105713" y="1338828"/>
                  <a:pt x="9105713" y="1316924"/>
                </a:cubicBezTo>
                <a:cubicBezTo>
                  <a:pt x="9105713" y="1311657"/>
                  <a:pt x="9106671" y="1306630"/>
                  <a:pt x="9108346" y="1301932"/>
                </a:cubicBezTo>
                <a:close/>
                <a:moveTo>
                  <a:pt x="8870873" y="1252439"/>
                </a:moveTo>
                <a:lnTo>
                  <a:pt x="8785142" y="1301932"/>
                </a:lnTo>
                <a:cubicBezTo>
                  <a:pt x="8786818" y="1306600"/>
                  <a:pt x="8787776" y="1311657"/>
                  <a:pt x="8787776" y="1316924"/>
                </a:cubicBezTo>
                <a:cubicBezTo>
                  <a:pt x="8787776" y="1338828"/>
                  <a:pt x="8771976" y="1357021"/>
                  <a:pt x="8751149" y="1360792"/>
                </a:cubicBezTo>
                <a:lnTo>
                  <a:pt x="8751149" y="1459779"/>
                </a:lnTo>
                <a:cubicBezTo>
                  <a:pt x="8821649" y="1413876"/>
                  <a:pt x="8866355" y="1336464"/>
                  <a:pt x="8870873" y="1252439"/>
                </a:cubicBezTo>
                <a:close/>
                <a:moveTo>
                  <a:pt x="8615446" y="1252439"/>
                </a:moveTo>
                <a:cubicBezTo>
                  <a:pt x="8619964" y="1336434"/>
                  <a:pt x="8664670" y="1413846"/>
                  <a:pt x="8735170" y="1459779"/>
                </a:cubicBezTo>
                <a:lnTo>
                  <a:pt x="8735170" y="1360792"/>
                </a:lnTo>
                <a:cubicBezTo>
                  <a:pt x="8714343" y="1357021"/>
                  <a:pt x="8698543" y="1338828"/>
                  <a:pt x="8698543" y="1316924"/>
                </a:cubicBezTo>
                <a:cubicBezTo>
                  <a:pt x="8698543" y="1311657"/>
                  <a:pt x="8699501" y="1306630"/>
                  <a:pt x="8701177" y="1301932"/>
                </a:cubicBezTo>
                <a:close/>
                <a:moveTo>
                  <a:pt x="8463673" y="1252439"/>
                </a:moveTo>
                <a:lnTo>
                  <a:pt x="8377943" y="1301932"/>
                </a:lnTo>
                <a:cubicBezTo>
                  <a:pt x="8379618" y="1306600"/>
                  <a:pt x="8380576" y="1311657"/>
                  <a:pt x="8380576" y="1316924"/>
                </a:cubicBezTo>
                <a:cubicBezTo>
                  <a:pt x="8380576" y="1338828"/>
                  <a:pt x="8364776" y="1357021"/>
                  <a:pt x="8343949" y="1360792"/>
                </a:cubicBezTo>
                <a:lnTo>
                  <a:pt x="8343949" y="1459779"/>
                </a:lnTo>
                <a:cubicBezTo>
                  <a:pt x="8414449" y="1413876"/>
                  <a:pt x="8459155" y="1336464"/>
                  <a:pt x="8463673" y="1252439"/>
                </a:cubicBezTo>
                <a:close/>
                <a:moveTo>
                  <a:pt x="8208246" y="1252439"/>
                </a:moveTo>
                <a:cubicBezTo>
                  <a:pt x="8212764" y="1336434"/>
                  <a:pt x="8257470" y="1413846"/>
                  <a:pt x="8327970" y="1459779"/>
                </a:cubicBezTo>
                <a:lnTo>
                  <a:pt x="8327970" y="1360792"/>
                </a:lnTo>
                <a:cubicBezTo>
                  <a:pt x="8307143" y="1357021"/>
                  <a:pt x="8291343" y="1338828"/>
                  <a:pt x="8291343" y="1316924"/>
                </a:cubicBezTo>
                <a:cubicBezTo>
                  <a:pt x="8291343" y="1311657"/>
                  <a:pt x="8292301" y="1306630"/>
                  <a:pt x="8293977" y="1301932"/>
                </a:cubicBezTo>
                <a:close/>
                <a:moveTo>
                  <a:pt x="8056504" y="1252439"/>
                </a:moveTo>
                <a:lnTo>
                  <a:pt x="7970773" y="1301932"/>
                </a:lnTo>
                <a:cubicBezTo>
                  <a:pt x="7972449" y="1306600"/>
                  <a:pt x="7973406" y="1311657"/>
                  <a:pt x="7973406" y="1316924"/>
                </a:cubicBezTo>
                <a:cubicBezTo>
                  <a:pt x="7973406" y="1338828"/>
                  <a:pt x="7957607" y="1357021"/>
                  <a:pt x="7936779" y="1360792"/>
                </a:cubicBezTo>
                <a:lnTo>
                  <a:pt x="7936779" y="1459779"/>
                </a:lnTo>
                <a:cubicBezTo>
                  <a:pt x="8007279" y="1413876"/>
                  <a:pt x="8051985" y="1336464"/>
                  <a:pt x="8056504" y="1252439"/>
                </a:cubicBezTo>
                <a:close/>
                <a:moveTo>
                  <a:pt x="7801076" y="1252439"/>
                </a:moveTo>
                <a:cubicBezTo>
                  <a:pt x="7805595" y="1336434"/>
                  <a:pt x="7850301" y="1413846"/>
                  <a:pt x="7920801" y="1459779"/>
                </a:cubicBezTo>
                <a:lnTo>
                  <a:pt x="7920801" y="1360792"/>
                </a:lnTo>
                <a:cubicBezTo>
                  <a:pt x="7899974" y="1357021"/>
                  <a:pt x="7884174" y="1338828"/>
                  <a:pt x="7884174" y="1316924"/>
                </a:cubicBezTo>
                <a:cubicBezTo>
                  <a:pt x="7884174" y="1311657"/>
                  <a:pt x="7885131" y="1306630"/>
                  <a:pt x="7886807" y="1301932"/>
                </a:cubicBezTo>
                <a:close/>
                <a:moveTo>
                  <a:pt x="7649334" y="1252439"/>
                </a:moveTo>
                <a:lnTo>
                  <a:pt x="7563603" y="1301932"/>
                </a:lnTo>
                <a:cubicBezTo>
                  <a:pt x="7565279" y="1306600"/>
                  <a:pt x="7566236" y="1311657"/>
                  <a:pt x="7566236" y="1316924"/>
                </a:cubicBezTo>
                <a:cubicBezTo>
                  <a:pt x="7566236" y="1338828"/>
                  <a:pt x="7550437" y="1357021"/>
                  <a:pt x="7529610" y="1360792"/>
                </a:cubicBezTo>
                <a:lnTo>
                  <a:pt x="7529610" y="1459779"/>
                </a:lnTo>
                <a:cubicBezTo>
                  <a:pt x="7600109" y="1413876"/>
                  <a:pt x="7644816" y="1336464"/>
                  <a:pt x="7649334" y="1252439"/>
                </a:cubicBezTo>
                <a:close/>
                <a:moveTo>
                  <a:pt x="7393906" y="1252439"/>
                </a:moveTo>
                <a:cubicBezTo>
                  <a:pt x="7398425" y="1336434"/>
                  <a:pt x="7443131" y="1413846"/>
                  <a:pt x="7513631" y="1459779"/>
                </a:cubicBezTo>
                <a:lnTo>
                  <a:pt x="7513631" y="1360792"/>
                </a:lnTo>
                <a:cubicBezTo>
                  <a:pt x="7492804" y="1357021"/>
                  <a:pt x="7477004" y="1338828"/>
                  <a:pt x="7477004" y="1316924"/>
                </a:cubicBezTo>
                <a:cubicBezTo>
                  <a:pt x="7477004" y="1311657"/>
                  <a:pt x="7477962" y="1306630"/>
                  <a:pt x="7479637" y="1301932"/>
                </a:cubicBezTo>
                <a:close/>
                <a:moveTo>
                  <a:pt x="7242134" y="1252439"/>
                </a:moveTo>
                <a:lnTo>
                  <a:pt x="7156403" y="1301932"/>
                </a:lnTo>
                <a:cubicBezTo>
                  <a:pt x="7158079" y="1306600"/>
                  <a:pt x="7159036" y="1311657"/>
                  <a:pt x="7159036" y="1316924"/>
                </a:cubicBezTo>
                <a:cubicBezTo>
                  <a:pt x="7159036" y="1338828"/>
                  <a:pt x="7143237" y="1357021"/>
                  <a:pt x="7122410" y="1360792"/>
                </a:cubicBezTo>
                <a:lnTo>
                  <a:pt x="7122410" y="1459779"/>
                </a:lnTo>
                <a:cubicBezTo>
                  <a:pt x="7192910" y="1413876"/>
                  <a:pt x="7237616" y="1336464"/>
                  <a:pt x="7242134" y="1252439"/>
                </a:cubicBezTo>
                <a:close/>
                <a:moveTo>
                  <a:pt x="6986706" y="1252439"/>
                </a:moveTo>
                <a:cubicBezTo>
                  <a:pt x="6991225" y="1336434"/>
                  <a:pt x="7035931" y="1413846"/>
                  <a:pt x="7106431" y="1459779"/>
                </a:cubicBezTo>
                <a:lnTo>
                  <a:pt x="7106431" y="1360792"/>
                </a:lnTo>
                <a:cubicBezTo>
                  <a:pt x="7085604" y="1357021"/>
                  <a:pt x="7069804" y="1338828"/>
                  <a:pt x="7069804" y="1316924"/>
                </a:cubicBezTo>
                <a:cubicBezTo>
                  <a:pt x="7069804" y="1311657"/>
                  <a:pt x="7070762" y="1306630"/>
                  <a:pt x="7072438" y="1301932"/>
                </a:cubicBezTo>
                <a:close/>
                <a:moveTo>
                  <a:pt x="6834964" y="1252439"/>
                </a:moveTo>
                <a:lnTo>
                  <a:pt x="6749233" y="1301932"/>
                </a:lnTo>
                <a:cubicBezTo>
                  <a:pt x="6750909" y="1306600"/>
                  <a:pt x="6751866" y="1311657"/>
                  <a:pt x="6751866" y="1316924"/>
                </a:cubicBezTo>
                <a:cubicBezTo>
                  <a:pt x="6751866" y="1338828"/>
                  <a:pt x="6736067" y="1357021"/>
                  <a:pt x="6715240" y="1360792"/>
                </a:cubicBezTo>
                <a:lnTo>
                  <a:pt x="6715240" y="1459779"/>
                </a:lnTo>
                <a:cubicBezTo>
                  <a:pt x="6785740" y="1413876"/>
                  <a:pt x="6830446" y="1336464"/>
                  <a:pt x="6834964" y="1252439"/>
                </a:cubicBezTo>
                <a:close/>
                <a:moveTo>
                  <a:pt x="6579537" y="1252439"/>
                </a:moveTo>
                <a:cubicBezTo>
                  <a:pt x="6584056" y="1336434"/>
                  <a:pt x="6628761" y="1413846"/>
                  <a:pt x="6699261" y="1459779"/>
                </a:cubicBezTo>
                <a:lnTo>
                  <a:pt x="6699261" y="1360792"/>
                </a:lnTo>
                <a:cubicBezTo>
                  <a:pt x="6678434" y="1357021"/>
                  <a:pt x="6662635" y="1338828"/>
                  <a:pt x="6662635" y="1316924"/>
                </a:cubicBezTo>
                <a:cubicBezTo>
                  <a:pt x="6662635" y="1311657"/>
                  <a:pt x="6663592" y="1306630"/>
                  <a:pt x="6665268" y="1301932"/>
                </a:cubicBezTo>
                <a:close/>
                <a:moveTo>
                  <a:pt x="6427765" y="1252439"/>
                </a:moveTo>
                <a:lnTo>
                  <a:pt x="6342033" y="1301932"/>
                </a:lnTo>
                <a:cubicBezTo>
                  <a:pt x="6343709" y="1306600"/>
                  <a:pt x="6344667" y="1311657"/>
                  <a:pt x="6344667" y="1316924"/>
                </a:cubicBezTo>
                <a:cubicBezTo>
                  <a:pt x="6344667" y="1338828"/>
                  <a:pt x="6328867" y="1357021"/>
                  <a:pt x="6308041" y="1360792"/>
                </a:cubicBezTo>
                <a:lnTo>
                  <a:pt x="6308041" y="1459779"/>
                </a:lnTo>
                <a:cubicBezTo>
                  <a:pt x="6378540" y="1413876"/>
                  <a:pt x="6423246" y="1336464"/>
                  <a:pt x="6427765" y="1252439"/>
                </a:cubicBezTo>
                <a:close/>
                <a:moveTo>
                  <a:pt x="6172337" y="1252439"/>
                </a:moveTo>
                <a:cubicBezTo>
                  <a:pt x="6176855" y="1336434"/>
                  <a:pt x="6221561" y="1413846"/>
                  <a:pt x="6292061" y="1459779"/>
                </a:cubicBezTo>
                <a:lnTo>
                  <a:pt x="6292061" y="1360792"/>
                </a:lnTo>
                <a:cubicBezTo>
                  <a:pt x="6271234" y="1357021"/>
                  <a:pt x="6255435" y="1338828"/>
                  <a:pt x="6255435" y="1316924"/>
                </a:cubicBezTo>
                <a:cubicBezTo>
                  <a:pt x="6255435" y="1311657"/>
                  <a:pt x="6256393" y="1306630"/>
                  <a:pt x="6258068" y="1301932"/>
                </a:cubicBezTo>
                <a:close/>
                <a:moveTo>
                  <a:pt x="6020595" y="1252439"/>
                </a:moveTo>
                <a:lnTo>
                  <a:pt x="5934863" y="1301932"/>
                </a:lnTo>
                <a:cubicBezTo>
                  <a:pt x="5936539" y="1306600"/>
                  <a:pt x="5937497" y="1311657"/>
                  <a:pt x="5937497" y="1316924"/>
                </a:cubicBezTo>
                <a:cubicBezTo>
                  <a:pt x="5937497" y="1338828"/>
                  <a:pt x="5921697" y="1357021"/>
                  <a:pt x="5900871" y="1360792"/>
                </a:cubicBezTo>
                <a:lnTo>
                  <a:pt x="5900871" y="1459779"/>
                </a:lnTo>
                <a:cubicBezTo>
                  <a:pt x="5971371" y="1413876"/>
                  <a:pt x="6016076" y="1336464"/>
                  <a:pt x="6020595" y="1252439"/>
                </a:cubicBezTo>
                <a:close/>
                <a:moveTo>
                  <a:pt x="5765168" y="1252439"/>
                </a:moveTo>
                <a:cubicBezTo>
                  <a:pt x="5769685" y="1336434"/>
                  <a:pt x="5814391" y="1413846"/>
                  <a:pt x="5884892" y="1459779"/>
                </a:cubicBezTo>
                <a:lnTo>
                  <a:pt x="5884892" y="1360792"/>
                </a:lnTo>
                <a:cubicBezTo>
                  <a:pt x="5864064" y="1357021"/>
                  <a:pt x="5848265" y="1338828"/>
                  <a:pt x="5848265" y="1316924"/>
                </a:cubicBezTo>
                <a:cubicBezTo>
                  <a:pt x="5848265" y="1311657"/>
                  <a:pt x="5849222" y="1306630"/>
                  <a:pt x="5850898" y="1301932"/>
                </a:cubicBezTo>
                <a:close/>
                <a:moveTo>
                  <a:pt x="5613395" y="1252439"/>
                </a:moveTo>
                <a:lnTo>
                  <a:pt x="5527664" y="1301932"/>
                </a:lnTo>
                <a:cubicBezTo>
                  <a:pt x="5529341" y="1306600"/>
                  <a:pt x="5530297" y="1311657"/>
                  <a:pt x="5530297" y="1316924"/>
                </a:cubicBezTo>
                <a:cubicBezTo>
                  <a:pt x="5530297" y="1338828"/>
                  <a:pt x="5514498" y="1357021"/>
                  <a:pt x="5493670" y="1360792"/>
                </a:cubicBezTo>
                <a:lnTo>
                  <a:pt x="5493670" y="1459779"/>
                </a:lnTo>
                <a:cubicBezTo>
                  <a:pt x="5564171" y="1413876"/>
                  <a:pt x="5608877" y="1336464"/>
                  <a:pt x="5613395" y="1252439"/>
                </a:cubicBezTo>
                <a:close/>
                <a:moveTo>
                  <a:pt x="5357967" y="1252439"/>
                </a:moveTo>
                <a:cubicBezTo>
                  <a:pt x="5362487" y="1336434"/>
                  <a:pt x="5407192" y="1413846"/>
                  <a:pt x="5477691" y="1459779"/>
                </a:cubicBezTo>
                <a:lnTo>
                  <a:pt x="5477691" y="1360792"/>
                </a:lnTo>
                <a:cubicBezTo>
                  <a:pt x="5456865" y="1357021"/>
                  <a:pt x="5441066" y="1338828"/>
                  <a:pt x="5441066" y="1316924"/>
                </a:cubicBezTo>
                <a:cubicBezTo>
                  <a:pt x="5441066" y="1311657"/>
                  <a:pt x="5442023" y="1306630"/>
                  <a:pt x="5443698" y="1301932"/>
                </a:cubicBezTo>
                <a:close/>
                <a:moveTo>
                  <a:pt x="5206225" y="1252439"/>
                </a:moveTo>
                <a:lnTo>
                  <a:pt x="5120494" y="1301932"/>
                </a:lnTo>
                <a:cubicBezTo>
                  <a:pt x="5122170" y="1306600"/>
                  <a:pt x="5123127" y="1311657"/>
                  <a:pt x="5123127" y="1316924"/>
                </a:cubicBezTo>
                <a:cubicBezTo>
                  <a:pt x="5123127" y="1338828"/>
                  <a:pt x="5107327" y="1357021"/>
                  <a:pt x="5086501" y="1360792"/>
                </a:cubicBezTo>
                <a:lnTo>
                  <a:pt x="5086501" y="1459779"/>
                </a:lnTo>
                <a:cubicBezTo>
                  <a:pt x="5157001" y="1413876"/>
                  <a:pt x="5201706" y="1336464"/>
                  <a:pt x="5206225" y="1252439"/>
                </a:cubicBezTo>
                <a:close/>
                <a:moveTo>
                  <a:pt x="4950798" y="1252439"/>
                </a:moveTo>
                <a:cubicBezTo>
                  <a:pt x="4955316" y="1336434"/>
                  <a:pt x="5000022" y="1413846"/>
                  <a:pt x="5070522" y="1459779"/>
                </a:cubicBezTo>
                <a:lnTo>
                  <a:pt x="5070522" y="1360792"/>
                </a:lnTo>
                <a:cubicBezTo>
                  <a:pt x="5049696" y="1357021"/>
                  <a:pt x="5033895" y="1338828"/>
                  <a:pt x="5033895" y="1316924"/>
                </a:cubicBezTo>
                <a:cubicBezTo>
                  <a:pt x="5033895" y="1311657"/>
                  <a:pt x="5034853" y="1306630"/>
                  <a:pt x="5036528" y="1301932"/>
                </a:cubicBezTo>
                <a:close/>
                <a:moveTo>
                  <a:pt x="4799025" y="1252439"/>
                </a:moveTo>
                <a:lnTo>
                  <a:pt x="4713294" y="1301932"/>
                </a:lnTo>
                <a:cubicBezTo>
                  <a:pt x="4714970" y="1306600"/>
                  <a:pt x="4715928" y="1311657"/>
                  <a:pt x="4715928" y="1316924"/>
                </a:cubicBezTo>
                <a:cubicBezTo>
                  <a:pt x="4715928" y="1338828"/>
                  <a:pt x="4700128" y="1357021"/>
                  <a:pt x="4679301" y="1360792"/>
                </a:cubicBezTo>
                <a:lnTo>
                  <a:pt x="4679301" y="1459779"/>
                </a:lnTo>
                <a:cubicBezTo>
                  <a:pt x="4749801" y="1413876"/>
                  <a:pt x="4794507" y="1336464"/>
                  <a:pt x="4799025" y="1252439"/>
                </a:cubicBezTo>
                <a:close/>
                <a:moveTo>
                  <a:pt x="4543597" y="1252439"/>
                </a:moveTo>
                <a:cubicBezTo>
                  <a:pt x="4548116" y="1336434"/>
                  <a:pt x="4592823" y="1413846"/>
                  <a:pt x="4663323" y="1459779"/>
                </a:cubicBezTo>
                <a:lnTo>
                  <a:pt x="4663323" y="1360792"/>
                </a:lnTo>
                <a:cubicBezTo>
                  <a:pt x="4642495" y="1357021"/>
                  <a:pt x="4626695" y="1338828"/>
                  <a:pt x="4626695" y="1316924"/>
                </a:cubicBezTo>
                <a:cubicBezTo>
                  <a:pt x="4626695" y="1311657"/>
                  <a:pt x="4627653" y="1306630"/>
                  <a:pt x="4629329" y="1301932"/>
                </a:cubicBezTo>
                <a:close/>
                <a:moveTo>
                  <a:pt x="4391855" y="1252439"/>
                </a:moveTo>
                <a:lnTo>
                  <a:pt x="4306124" y="1301932"/>
                </a:lnTo>
                <a:cubicBezTo>
                  <a:pt x="4307801" y="1306600"/>
                  <a:pt x="4308757" y="1311657"/>
                  <a:pt x="4308757" y="1316924"/>
                </a:cubicBezTo>
                <a:cubicBezTo>
                  <a:pt x="4308757" y="1338828"/>
                  <a:pt x="4292958" y="1357021"/>
                  <a:pt x="4272131" y="1360792"/>
                </a:cubicBezTo>
                <a:lnTo>
                  <a:pt x="4272131" y="1459779"/>
                </a:lnTo>
                <a:cubicBezTo>
                  <a:pt x="4342631" y="1413876"/>
                  <a:pt x="4387337" y="1336464"/>
                  <a:pt x="4391855" y="1252439"/>
                </a:cubicBezTo>
                <a:close/>
                <a:moveTo>
                  <a:pt x="4136428" y="1252439"/>
                </a:moveTo>
                <a:cubicBezTo>
                  <a:pt x="4140946" y="1336434"/>
                  <a:pt x="4185652" y="1413846"/>
                  <a:pt x="4256152" y="1459779"/>
                </a:cubicBezTo>
                <a:lnTo>
                  <a:pt x="4256152" y="1360792"/>
                </a:lnTo>
                <a:cubicBezTo>
                  <a:pt x="4235325" y="1357021"/>
                  <a:pt x="4219526" y="1338828"/>
                  <a:pt x="4219526" y="1316924"/>
                </a:cubicBezTo>
                <a:cubicBezTo>
                  <a:pt x="4219526" y="1311657"/>
                  <a:pt x="4220483" y="1306630"/>
                  <a:pt x="4222160" y="1301932"/>
                </a:cubicBezTo>
                <a:close/>
                <a:moveTo>
                  <a:pt x="3984685" y="1252439"/>
                </a:moveTo>
                <a:lnTo>
                  <a:pt x="3898954" y="1301932"/>
                </a:lnTo>
                <a:cubicBezTo>
                  <a:pt x="3900630" y="1306600"/>
                  <a:pt x="3901588" y="1311657"/>
                  <a:pt x="3901588" y="1316924"/>
                </a:cubicBezTo>
                <a:cubicBezTo>
                  <a:pt x="3901588" y="1338828"/>
                  <a:pt x="3885788" y="1357021"/>
                  <a:pt x="3864961" y="1360792"/>
                </a:cubicBezTo>
                <a:lnTo>
                  <a:pt x="3864961" y="1459779"/>
                </a:lnTo>
                <a:cubicBezTo>
                  <a:pt x="3935461" y="1413876"/>
                  <a:pt x="3980167" y="1336464"/>
                  <a:pt x="3984685" y="1252439"/>
                </a:cubicBezTo>
                <a:close/>
                <a:moveTo>
                  <a:pt x="3729258" y="1252439"/>
                </a:moveTo>
                <a:cubicBezTo>
                  <a:pt x="3733776" y="1336434"/>
                  <a:pt x="3778482" y="1413846"/>
                  <a:pt x="3848982" y="1459779"/>
                </a:cubicBezTo>
                <a:lnTo>
                  <a:pt x="3848982" y="1360792"/>
                </a:lnTo>
                <a:cubicBezTo>
                  <a:pt x="3828155" y="1357021"/>
                  <a:pt x="3812355" y="1338828"/>
                  <a:pt x="3812355" y="1316924"/>
                </a:cubicBezTo>
                <a:cubicBezTo>
                  <a:pt x="3812355" y="1311657"/>
                  <a:pt x="3813313" y="1306630"/>
                  <a:pt x="3814989" y="1301932"/>
                </a:cubicBezTo>
                <a:close/>
                <a:moveTo>
                  <a:pt x="3577485" y="1252439"/>
                </a:moveTo>
                <a:lnTo>
                  <a:pt x="3491754" y="1301932"/>
                </a:lnTo>
                <a:cubicBezTo>
                  <a:pt x="3493430" y="1306600"/>
                  <a:pt x="3494388" y="1311657"/>
                  <a:pt x="3494388" y="1316924"/>
                </a:cubicBezTo>
                <a:cubicBezTo>
                  <a:pt x="3494388" y="1338828"/>
                  <a:pt x="3478588" y="1357021"/>
                  <a:pt x="3457761" y="1360792"/>
                </a:cubicBezTo>
                <a:lnTo>
                  <a:pt x="3457761" y="1459779"/>
                </a:lnTo>
                <a:cubicBezTo>
                  <a:pt x="3528261" y="1413876"/>
                  <a:pt x="3572967" y="1336464"/>
                  <a:pt x="3577485" y="1252439"/>
                </a:cubicBezTo>
                <a:close/>
                <a:moveTo>
                  <a:pt x="3322058" y="1252439"/>
                </a:moveTo>
                <a:cubicBezTo>
                  <a:pt x="3326576" y="1336434"/>
                  <a:pt x="3371282" y="1413846"/>
                  <a:pt x="3441782" y="1459779"/>
                </a:cubicBezTo>
                <a:lnTo>
                  <a:pt x="3441782" y="1360792"/>
                </a:lnTo>
                <a:cubicBezTo>
                  <a:pt x="3420955" y="1357021"/>
                  <a:pt x="3405156" y="1338828"/>
                  <a:pt x="3405156" y="1316924"/>
                </a:cubicBezTo>
                <a:cubicBezTo>
                  <a:pt x="3405156" y="1311657"/>
                  <a:pt x="3406113" y="1306630"/>
                  <a:pt x="3407789" y="1301932"/>
                </a:cubicBezTo>
                <a:close/>
                <a:moveTo>
                  <a:pt x="3170316" y="1252439"/>
                </a:moveTo>
                <a:lnTo>
                  <a:pt x="3084585" y="1301932"/>
                </a:lnTo>
                <a:cubicBezTo>
                  <a:pt x="3086260" y="1306600"/>
                  <a:pt x="3087218" y="1311657"/>
                  <a:pt x="3087218" y="1316924"/>
                </a:cubicBezTo>
                <a:cubicBezTo>
                  <a:pt x="3087218" y="1338828"/>
                  <a:pt x="3071418" y="1357021"/>
                  <a:pt x="3050591" y="1360792"/>
                </a:cubicBezTo>
                <a:lnTo>
                  <a:pt x="3050591" y="1459779"/>
                </a:lnTo>
                <a:cubicBezTo>
                  <a:pt x="3121091" y="1413876"/>
                  <a:pt x="3165797" y="1336464"/>
                  <a:pt x="3170316" y="1252439"/>
                </a:cubicBezTo>
                <a:close/>
                <a:moveTo>
                  <a:pt x="2914888" y="1252439"/>
                </a:moveTo>
                <a:cubicBezTo>
                  <a:pt x="2919407" y="1336434"/>
                  <a:pt x="2964112" y="1413846"/>
                  <a:pt x="3034612" y="1459779"/>
                </a:cubicBezTo>
                <a:lnTo>
                  <a:pt x="3034612" y="1360792"/>
                </a:lnTo>
                <a:cubicBezTo>
                  <a:pt x="3013785" y="1357021"/>
                  <a:pt x="2997986" y="1338828"/>
                  <a:pt x="2997986" y="1316924"/>
                </a:cubicBezTo>
                <a:cubicBezTo>
                  <a:pt x="2997986" y="1311657"/>
                  <a:pt x="2998943" y="1306630"/>
                  <a:pt x="3000619" y="1301932"/>
                </a:cubicBezTo>
                <a:close/>
                <a:moveTo>
                  <a:pt x="2763116" y="1252439"/>
                </a:moveTo>
                <a:lnTo>
                  <a:pt x="2677385" y="1301932"/>
                </a:lnTo>
                <a:cubicBezTo>
                  <a:pt x="2679060" y="1306600"/>
                  <a:pt x="2680018" y="1311657"/>
                  <a:pt x="2680018" y="1316924"/>
                </a:cubicBezTo>
                <a:cubicBezTo>
                  <a:pt x="2680018" y="1338828"/>
                  <a:pt x="2664218" y="1357021"/>
                  <a:pt x="2643392" y="1360792"/>
                </a:cubicBezTo>
                <a:lnTo>
                  <a:pt x="2643392" y="1459779"/>
                </a:lnTo>
                <a:cubicBezTo>
                  <a:pt x="2713891" y="1413876"/>
                  <a:pt x="2758597" y="1336464"/>
                  <a:pt x="2763116" y="1252439"/>
                </a:cubicBezTo>
                <a:close/>
                <a:moveTo>
                  <a:pt x="2507688" y="1252439"/>
                </a:moveTo>
                <a:cubicBezTo>
                  <a:pt x="2512207" y="1336434"/>
                  <a:pt x="2556912" y="1413846"/>
                  <a:pt x="2627412" y="1459779"/>
                </a:cubicBezTo>
                <a:lnTo>
                  <a:pt x="2627412" y="1360792"/>
                </a:lnTo>
                <a:cubicBezTo>
                  <a:pt x="2606586" y="1357021"/>
                  <a:pt x="2590786" y="1338828"/>
                  <a:pt x="2590786" y="1316924"/>
                </a:cubicBezTo>
                <a:cubicBezTo>
                  <a:pt x="2590786" y="1311657"/>
                  <a:pt x="2591743" y="1306630"/>
                  <a:pt x="2593419" y="1301932"/>
                </a:cubicBezTo>
                <a:close/>
                <a:moveTo>
                  <a:pt x="2355946" y="1252439"/>
                </a:moveTo>
                <a:lnTo>
                  <a:pt x="2270215" y="1301932"/>
                </a:lnTo>
                <a:cubicBezTo>
                  <a:pt x="2271891" y="1306600"/>
                  <a:pt x="2272848" y="1311657"/>
                  <a:pt x="2272848" y="1316924"/>
                </a:cubicBezTo>
                <a:cubicBezTo>
                  <a:pt x="2272848" y="1338828"/>
                  <a:pt x="2257049" y="1357021"/>
                  <a:pt x="2236222" y="1360792"/>
                </a:cubicBezTo>
                <a:lnTo>
                  <a:pt x="2236222" y="1459779"/>
                </a:lnTo>
                <a:cubicBezTo>
                  <a:pt x="2306722" y="1413876"/>
                  <a:pt x="2351427" y="1336464"/>
                  <a:pt x="2355946" y="1252439"/>
                </a:cubicBezTo>
                <a:close/>
                <a:moveTo>
                  <a:pt x="2100518" y="1252439"/>
                </a:moveTo>
                <a:cubicBezTo>
                  <a:pt x="2105037" y="1336434"/>
                  <a:pt x="2149743" y="1413846"/>
                  <a:pt x="2220243" y="1459779"/>
                </a:cubicBezTo>
                <a:lnTo>
                  <a:pt x="2220243" y="1360792"/>
                </a:lnTo>
                <a:cubicBezTo>
                  <a:pt x="2199416" y="1357021"/>
                  <a:pt x="2183616" y="1338828"/>
                  <a:pt x="2183616" y="1316924"/>
                </a:cubicBezTo>
                <a:cubicBezTo>
                  <a:pt x="2183616" y="1311657"/>
                  <a:pt x="2184574" y="1306630"/>
                  <a:pt x="2186249" y="1301932"/>
                </a:cubicBezTo>
                <a:close/>
                <a:moveTo>
                  <a:pt x="1948746" y="1252439"/>
                </a:moveTo>
                <a:lnTo>
                  <a:pt x="1863015" y="1301932"/>
                </a:lnTo>
                <a:cubicBezTo>
                  <a:pt x="1864691" y="1306600"/>
                  <a:pt x="1865648" y="1311657"/>
                  <a:pt x="1865648" y="1316924"/>
                </a:cubicBezTo>
                <a:cubicBezTo>
                  <a:pt x="1865648" y="1338828"/>
                  <a:pt x="1849849" y="1357021"/>
                  <a:pt x="1829022" y="1360792"/>
                </a:cubicBezTo>
                <a:lnTo>
                  <a:pt x="1829022" y="1459779"/>
                </a:lnTo>
                <a:cubicBezTo>
                  <a:pt x="1899522" y="1413876"/>
                  <a:pt x="1944228" y="1336464"/>
                  <a:pt x="1948746" y="1252439"/>
                </a:cubicBezTo>
                <a:close/>
                <a:moveTo>
                  <a:pt x="1693318" y="1252439"/>
                </a:moveTo>
                <a:cubicBezTo>
                  <a:pt x="1697837" y="1336434"/>
                  <a:pt x="1742543" y="1413846"/>
                  <a:pt x="1813043" y="1459779"/>
                </a:cubicBezTo>
                <a:lnTo>
                  <a:pt x="1813043" y="1360792"/>
                </a:lnTo>
                <a:cubicBezTo>
                  <a:pt x="1792216" y="1357021"/>
                  <a:pt x="1776416" y="1338828"/>
                  <a:pt x="1776416" y="1316924"/>
                </a:cubicBezTo>
                <a:cubicBezTo>
                  <a:pt x="1776416" y="1311657"/>
                  <a:pt x="1777374" y="1306630"/>
                  <a:pt x="1779050" y="1301932"/>
                </a:cubicBezTo>
                <a:close/>
                <a:moveTo>
                  <a:pt x="1541576" y="1252439"/>
                </a:moveTo>
                <a:lnTo>
                  <a:pt x="1455845" y="1301932"/>
                </a:lnTo>
                <a:cubicBezTo>
                  <a:pt x="1457521" y="1306600"/>
                  <a:pt x="1458478" y="1311657"/>
                  <a:pt x="1458478" y="1316924"/>
                </a:cubicBezTo>
                <a:cubicBezTo>
                  <a:pt x="1458478" y="1338828"/>
                  <a:pt x="1442679" y="1357021"/>
                  <a:pt x="1421852" y="1360792"/>
                </a:cubicBezTo>
                <a:lnTo>
                  <a:pt x="1421852" y="1459779"/>
                </a:lnTo>
                <a:cubicBezTo>
                  <a:pt x="1492352" y="1413876"/>
                  <a:pt x="1537058" y="1336464"/>
                  <a:pt x="1541576" y="1252439"/>
                </a:cubicBezTo>
                <a:close/>
                <a:moveTo>
                  <a:pt x="1286149" y="1252439"/>
                </a:moveTo>
                <a:cubicBezTo>
                  <a:pt x="1290667" y="1336434"/>
                  <a:pt x="1335373" y="1413846"/>
                  <a:pt x="1405873" y="1459779"/>
                </a:cubicBezTo>
                <a:lnTo>
                  <a:pt x="1405873" y="1360792"/>
                </a:lnTo>
                <a:cubicBezTo>
                  <a:pt x="1385046" y="1357021"/>
                  <a:pt x="1369246" y="1338828"/>
                  <a:pt x="1369246" y="1316924"/>
                </a:cubicBezTo>
                <a:cubicBezTo>
                  <a:pt x="1369246" y="1311657"/>
                  <a:pt x="1370204" y="1306630"/>
                  <a:pt x="1371880" y="1301932"/>
                </a:cubicBezTo>
                <a:close/>
                <a:moveTo>
                  <a:pt x="1134376" y="1252439"/>
                </a:moveTo>
                <a:lnTo>
                  <a:pt x="1048645" y="1301932"/>
                </a:lnTo>
                <a:cubicBezTo>
                  <a:pt x="1050321" y="1306600"/>
                  <a:pt x="1051279" y="1311657"/>
                  <a:pt x="1051279" y="1316924"/>
                </a:cubicBezTo>
                <a:cubicBezTo>
                  <a:pt x="1051279" y="1338828"/>
                  <a:pt x="1035479" y="1357021"/>
                  <a:pt x="1014652" y="1360792"/>
                </a:cubicBezTo>
                <a:lnTo>
                  <a:pt x="1014652" y="1459779"/>
                </a:lnTo>
                <a:cubicBezTo>
                  <a:pt x="1085152" y="1413876"/>
                  <a:pt x="1129858" y="1336464"/>
                  <a:pt x="1134376" y="1252439"/>
                </a:cubicBezTo>
                <a:close/>
                <a:moveTo>
                  <a:pt x="878949" y="1252439"/>
                </a:moveTo>
                <a:cubicBezTo>
                  <a:pt x="883467" y="1336434"/>
                  <a:pt x="928173" y="1413846"/>
                  <a:pt x="998673" y="1459779"/>
                </a:cubicBezTo>
                <a:lnTo>
                  <a:pt x="998673" y="1360792"/>
                </a:lnTo>
                <a:cubicBezTo>
                  <a:pt x="977846" y="1357021"/>
                  <a:pt x="962047" y="1338828"/>
                  <a:pt x="962047" y="1316924"/>
                </a:cubicBezTo>
                <a:cubicBezTo>
                  <a:pt x="962047" y="1311657"/>
                  <a:pt x="963004" y="1306630"/>
                  <a:pt x="964680" y="1301932"/>
                </a:cubicBezTo>
                <a:close/>
                <a:moveTo>
                  <a:pt x="727206" y="1252439"/>
                </a:moveTo>
                <a:lnTo>
                  <a:pt x="641475" y="1301932"/>
                </a:lnTo>
                <a:cubicBezTo>
                  <a:pt x="643151" y="1306600"/>
                  <a:pt x="644109" y="1311657"/>
                  <a:pt x="644109" y="1316924"/>
                </a:cubicBezTo>
                <a:cubicBezTo>
                  <a:pt x="644109" y="1338828"/>
                  <a:pt x="628309" y="1357021"/>
                  <a:pt x="607482" y="1360792"/>
                </a:cubicBezTo>
                <a:lnTo>
                  <a:pt x="607482" y="1459779"/>
                </a:lnTo>
                <a:cubicBezTo>
                  <a:pt x="677982" y="1413876"/>
                  <a:pt x="722688" y="1336464"/>
                  <a:pt x="727206" y="1252439"/>
                </a:cubicBezTo>
                <a:close/>
                <a:moveTo>
                  <a:pt x="471779" y="1252439"/>
                </a:moveTo>
                <a:cubicBezTo>
                  <a:pt x="476297" y="1336434"/>
                  <a:pt x="521003" y="1413846"/>
                  <a:pt x="591503" y="1459779"/>
                </a:cubicBezTo>
                <a:lnTo>
                  <a:pt x="591503" y="1360792"/>
                </a:lnTo>
                <a:cubicBezTo>
                  <a:pt x="570676" y="1357021"/>
                  <a:pt x="554877" y="1338828"/>
                  <a:pt x="554877" y="1316924"/>
                </a:cubicBezTo>
                <a:cubicBezTo>
                  <a:pt x="554877" y="1311657"/>
                  <a:pt x="555834" y="1306630"/>
                  <a:pt x="557510" y="1301932"/>
                </a:cubicBezTo>
                <a:close/>
                <a:moveTo>
                  <a:pt x="320037" y="1252439"/>
                </a:moveTo>
                <a:lnTo>
                  <a:pt x="234306" y="1301932"/>
                </a:lnTo>
                <a:cubicBezTo>
                  <a:pt x="235981" y="1306600"/>
                  <a:pt x="236939" y="1311657"/>
                  <a:pt x="236939" y="1316924"/>
                </a:cubicBezTo>
                <a:cubicBezTo>
                  <a:pt x="236939" y="1338828"/>
                  <a:pt x="221139" y="1357021"/>
                  <a:pt x="200312" y="1360792"/>
                </a:cubicBezTo>
                <a:lnTo>
                  <a:pt x="200312" y="1459779"/>
                </a:lnTo>
                <a:cubicBezTo>
                  <a:pt x="270812" y="1413876"/>
                  <a:pt x="315518" y="1336464"/>
                  <a:pt x="320037" y="1252439"/>
                </a:cubicBezTo>
                <a:close/>
                <a:moveTo>
                  <a:pt x="64609" y="1252439"/>
                </a:moveTo>
                <a:cubicBezTo>
                  <a:pt x="69127" y="1336434"/>
                  <a:pt x="113833" y="1413846"/>
                  <a:pt x="184333" y="1459779"/>
                </a:cubicBezTo>
                <a:lnTo>
                  <a:pt x="184333" y="1360792"/>
                </a:lnTo>
                <a:cubicBezTo>
                  <a:pt x="163506" y="1357021"/>
                  <a:pt x="147707" y="1338828"/>
                  <a:pt x="147707" y="1316924"/>
                </a:cubicBezTo>
                <a:cubicBezTo>
                  <a:pt x="147707" y="1311657"/>
                  <a:pt x="148664" y="1306630"/>
                  <a:pt x="150340" y="1301932"/>
                </a:cubicBezTo>
                <a:close/>
                <a:moveTo>
                  <a:pt x="11838543" y="1232659"/>
                </a:moveTo>
                <a:cubicBezTo>
                  <a:pt x="11830522" y="1242953"/>
                  <a:pt x="11818763" y="1250194"/>
                  <a:pt x="11805297" y="1252319"/>
                </a:cubicBezTo>
                <a:lnTo>
                  <a:pt x="11805297" y="1389758"/>
                </a:lnTo>
                <a:cubicBezTo>
                  <a:pt x="11821067" y="1392690"/>
                  <a:pt x="11833904" y="1403942"/>
                  <a:pt x="11839111" y="1418814"/>
                </a:cubicBezTo>
                <a:cubicBezTo>
                  <a:pt x="11839380" y="1419592"/>
                  <a:pt x="11839649" y="1420400"/>
                  <a:pt x="11839889" y="1421208"/>
                </a:cubicBezTo>
                <a:cubicBezTo>
                  <a:pt x="11841175" y="1425367"/>
                  <a:pt x="11841894" y="1429766"/>
                  <a:pt x="11841894" y="1434344"/>
                </a:cubicBezTo>
                <a:cubicBezTo>
                  <a:pt x="11841894" y="1439401"/>
                  <a:pt x="11840996" y="1444219"/>
                  <a:pt x="11839440" y="1448767"/>
                </a:cubicBezTo>
                <a:lnTo>
                  <a:pt x="11959373" y="1518010"/>
                </a:lnTo>
                <a:cubicBezTo>
                  <a:pt x="11967483" y="1507926"/>
                  <a:pt x="11979243" y="1500894"/>
                  <a:pt x="11992619" y="1498889"/>
                </a:cubicBezTo>
                <a:lnTo>
                  <a:pt x="11992619" y="1478750"/>
                </a:lnTo>
                <a:cubicBezTo>
                  <a:pt x="11909880" y="1429137"/>
                  <a:pt x="11858172" y="1339546"/>
                  <a:pt x="11856557" y="1243072"/>
                </a:cubicBezTo>
                <a:close/>
                <a:moveTo>
                  <a:pt x="11431372" y="1232659"/>
                </a:moveTo>
                <a:cubicBezTo>
                  <a:pt x="11423353" y="1242953"/>
                  <a:pt x="11411593" y="1250194"/>
                  <a:pt x="11398127" y="1252319"/>
                </a:cubicBezTo>
                <a:lnTo>
                  <a:pt x="11398127" y="1389758"/>
                </a:lnTo>
                <a:cubicBezTo>
                  <a:pt x="11413897" y="1392690"/>
                  <a:pt x="11426734" y="1403942"/>
                  <a:pt x="11431941" y="1418814"/>
                </a:cubicBezTo>
                <a:cubicBezTo>
                  <a:pt x="11432210" y="1419592"/>
                  <a:pt x="11432480" y="1420400"/>
                  <a:pt x="11432719" y="1421208"/>
                </a:cubicBezTo>
                <a:cubicBezTo>
                  <a:pt x="11434005" y="1425367"/>
                  <a:pt x="11434724" y="1429766"/>
                  <a:pt x="11434724" y="1434344"/>
                </a:cubicBezTo>
                <a:cubicBezTo>
                  <a:pt x="11434724" y="1439401"/>
                  <a:pt x="11433826" y="1444219"/>
                  <a:pt x="11432270" y="1448767"/>
                </a:cubicBezTo>
                <a:lnTo>
                  <a:pt x="11552203" y="1518010"/>
                </a:lnTo>
                <a:cubicBezTo>
                  <a:pt x="11560313" y="1507926"/>
                  <a:pt x="11572073" y="1500894"/>
                  <a:pt x="11585449" y="1498889"/>
                </a:cubicBezTo>
                <a:lnTo>
                  <a:pt x="11585449" y="1478750"/>
                </a:lnTo>
                <a:cubicBezTo>
                  <a:pt x="11502710" y="1429137"/>
                  <a:pt x="11451002" y="1339546"/>
                  <a:pt x="11449386" y="1243072"/>
                </a:cubicBezTo>
                <a:close/>
                <a:moveTo>
                  <a:pt x="11024172" y="1232659"/>
                </a:moveTo>
                <a:cubicBezTo>
                  <a:pt x="11016153" y="1242953"/>
                  <a:pt x="11004393" y="1250194"/>
                  <a:pt x="10990928" y="1252319"/>
                </a:cubicBezTo>
                <a:lnTo>
                  <a:pt x="10990928" y="1389758"/>
                </a:lnTo>
                <a:cubicBezTo>
                  <a:pt x="11006697" y="1392690"/>
                  <a:pt x="11019535" y="1403942"/>
                  <a:pt x="11024741" y="1418814"/>
                </a:cubicBezTo>
                <a:cubicBezTo>
                  <a:pt x="11025010" y="1419592"/>
                  <a:pt x="11025280" y="1420400"/>
                  <a:pt x="11025520" y="1421208"/>
                </a:cubicBezTo>
                <a:cubicBezTo>
                  <a:pt x="11026806" y="1425367"/>
                  <a:pt x="11027524" y="1429766"/>
                  <a:pt x="11027524" y="1434344"/>
                </a:cubicBezTo>
                <a:cubicBezTo>
                  <a:pt x="11027524" y="1439401"/>
                  <a:pt x="11026626" y="1444219"/>
                  <a:pt x="11025070" y="1448767"/>
                </a:cubicBezTo>
                <a:lnTo>
                  <a:pt x="11145004" y="1518010"/>
                </a:lnTo>
                <a:cubicBezTo>
                  <a:pt x="11153113" y="1507926"/>
                  <a:pt x="11164873" y="1500894"/>
                  <a:pt x="11178249" y="1498889"/>
                </a:cubicBezTo>
                <a:lnTo>
                  <a:pt x="11178249" y="1478750"/>
                </a:lnTo>
                <a:cubicBezTo>
                  <a:pt x="11095510" y="1429137"/>
                  <a:pt x="11043802" y="1339546"/>
                  <a:pt x="11042186" y="1243072"/>
                </a:cubicBezTo>
                <a:close/>
                <a:moveTo>
                  <a:pt x="10617003" y="1232659"/>
                </a:moveTo>
                <a:cubicBezTo>
                  <a:pt x="10608983" y="1242953"/>
                  <a:pt x="10597223" y="1250194"/>
                  <a:pt x="10583758" y="1252319"/>
                </a:cubicBezTo>
                <a:lnTo>
                  <a:pt x="10583758" y="1389758"/>
                </a:lnTo>
                <a:cubicBezTo>
                  <a:pt x="10599527" y="1392690"/>
                  <a:pt x="10612365" y="1403942"/>
                  <a:pt x="10617571" y="1418814"/>
                </a:cubicBezTo>
                <a:cubicBezTo>
                  <a:pt x="10617840" y="1419592"/>
                  <a:pt x="10618110" y="1420400"/>
                  <a:pt x="10618349" y="1421208"/>
                </a:cubicBezTo>
                <a:cubicBezTo>
                  <a:pt x="10619636" y="1425367"/>
                  <a:pt x="10620354" y="1429766"/>
                  <a:pt x="10620354" y="1434344"/>
                </a:cubicBezTo>
                <a:cubicBezTo>
                  <a:pt x="10620354" y="1439401"/>
                  <a:pt x="10619456" y="1444219"/>
                  <a:pt x="10617900" y="1448767"/>
                </a:cubicBezTo>
                <a:lnTo>
                  <a:pt x="10737834" y="1518010"/>
                </a:lnTo>
                <a:cubicBezTo>
                  <a:pt x="10745943" y="1507926"/>
                  <a:pt x="10757704" y="1500894"/>
                  <a:pt x="10771079" y="1498889"/>
                </a:cubicBezTo>
                <a:lnTo>
                  <a:pt x="10771079" y="1478750"/>
                </a:lnTo>
                <a:cubicBezTo>
                  <a:pt x="10688340" y="1429137"/>
                  <a:pt x="10636632" y="1339546"/>
                  <a:pt x="10635017" y="1243072"/>
                </a:cubicBezTo>
                <a:close/>
                <a:moveTo>
                  <a:pt x="10209803" y="1232659"/>
                </a:moveTo>
                <a:cubicBezTo>
                  <a:pt x="10201784" y="1242953"/>
                  <a:pt x="10190023" y="1250194"/>
                  <a:pt x="10176558" y="1252319"/>
                </a:cubicBezTo>
                <a:lnTo>
                  <a:pt x="10176558" y="1389758"/>
                </a:lnTo>
                <a:cubicBezTo>
                  <a:pt x="10192327" y="1392690"/>
                  <a:pt x="10205165" y="1403942"/>
                  <a:pt x="10210371" y="1418814"/>
                </a:cubicBezTo>
                <a:cubicBezTo>
                  <a:pt x="10210641" y="1419592"/>
                  <a:pt x="10210910" y="1420400"/>
                  <a:pt x="10211149" y="1421208"/>
                </a:cubicBezTo>
                <a:cubicBezTo>
                  <a:pt x="10212436" y="1425367"/>
                  <a:pt x="10213154" y="1429766"/>
                  <a:pt x="10213154" y="1434344"/>
                </a:cubicBezTo>
                <a:cubicBezTo>
                  <a:pt x="10213154" y="1439401"/>
                  <a:pt x="10212257" y="1444219"/>
                  <a:pt x="10210701" y="1448767"/>
                </a:cubicBezTo>
                <a:lnTo>
                  <a:pt x="10330634" y="1518010"/>
                </a:lnTo>
                <a:cubicBezTo>
                  <a:pt x="10338744" y="1507926"/>
                  <a:pt x="10350504" y="1500894"/>
                  <a:pt x="10363879" y="1498889"/>
                </a:cubicBezTo>
                <a:lnTo>
                  <a:pt x="10363879" y="1478750"/>
                </a:lnTo>
                <a:cubicBezTo>
                  <a:pt x="10281141" y="1429137"/>
                  <a:pt x="10229433" y="1339546"/>
                  <a:pt x="10227817" y="1243072"/>
                </a:cubicBezTo>
                <a:close/>
                <a:moveTo>
                  <a:pt x="9802633" y="1232659"/>
                </a:moveTo>
                <a:cubicBezTo>
                  <a:pt x="9794614" y="1242953"/>
                  <a:pt x="9782854" y="1250194"/>
                  <a:pt x="9769388" y="1252319"/>
                </a:cubicBezTo>
                <a:lnTo>
                  <a:pt x="9769388" y="1389758"/>
                </a:lnTo>
                <a:cubicBezTo>
                  <a:pt x="9785158" y="1392690"/>
                  <a:pt x="9797995" y="1403942"/>
                  <a:pt x="9803201" y="1418814"/>
                </a:cubicBezTo>
                <a:cubicBezTo>
                  <a:pt x="9803471" y="1419592"/>
                  <a:pt x="9803740" y="1420400"/>
                  <a:pt x="9803979" y="1421208"/>
                </a:cubicBezTo>
                <a:cubicBezTo>
                  <a:pt x="9805267" y="1425367"/>
                  <a:pt x="9805985" y="1429766"/>
                  <a:pt x="9805985" y="1434344"/>
                </a:cubicBezTo>
                <a:cubicBezTo>
                  <a:pt x="9805985" y="1439401"/>
                  <a:pt x="9805087" y="1444219"/>
                  <a:pt x="9803531" y="1448767"/>
                </a:cubicBezTo>
                <a:lnTo>
                  <a:pt x="9923465" y="1518010"/>
                </a:lnTo>
                <a:cubicBezTo>
                  <a:pt x="9931574" y="1507926"/>
                  <a:pt x="9943334" y="1500894"/>
                  <a:pt x="9956709" y="1498889"/>
                </a:cubicBezTo>
                <a:lnTo>
                  <a:pt x="9956709" y="1478750"/>
                </a:lnTo>
                <a:cubicBezTo>
                  <a:pt x="9873971" y="1429137"/>
                  <a:pt x="9822263" y="1339546"/>
                  <a:pt x="9820647" y="1243072"/>
                </a:cubicBezTo>
                <a:close/>
                <a:moveTo>
                  <a:pt x="9395434" y="1232659"/>
                </a:moveTo>
                <a:cubicBezTo>
                  <a:pt x="9387414" y="1242953"/>
                  <a:pt x="9375654" y="1250194"/>
                  <a:pt x="9362188" y="1252319"/>
                </a:cubicBezTo>
                <a:lnTo>
                  <a:pt x="9362188" y="1389758"/>
                </a:lnTo>
                <a:cubicBezTo>
                  <a:pt x="9377958" y="1392690"/>
                  <a:pt x="9390795" y="1403942"/>
                  <a:pt x="9396002" y="1418814"/>
                </a:cubicBezTo>
                <a:cubicBezTo>
                  <a:pt x="9396271" y="1419592"/>
                  <a:pt x="9396540" y="1420400"/>
                  <a:pt x="9396780" y="1421208"/>
                </a:cubicBezTo>
                <a:cubicBezTo>
                  <a:pt x="9398067" y="1425367"/>
                  <a:pt x="9398785" y="1429766"/>
                  <a:pt x="9398785" y="1434344"/>
                </a:cubicBezTo>
                <a:cubicBezTo>
                  <a:pt x="9398785" y="1439401"/>
                  <a:pt x="9397887" y="1444219"/>
                  <a:pt x="9396331" y="1448767"/>
                </a:cubicBezTo>
                <a:lnTo>
                  <a:pt x="9516265" y="1518010"/>
                </a:lnTo>
                <a:cubicBezTo>
                  <a:pt x="9524374" y="1507926"/>
                  <a:pt x="9536134" y="1500894"/>
                  <a:pt x="9549510" y="1498889"/>
                </a:cubicBezTo>
                <a:lnTo>
                  <a:pt x="9549510" y="1478750"/>
                </a:lnTo>
                <a:cubicBezTo>
                  <a:pt x="9466771" y="1429137"/>
                  <a:pt x="9415063" y="1339546"/>
                  <a:pt x="9413447" y="1243072"/>
                </a:cubicBezTo>
                <a:close/>
                <a:moveTo>
                  <a:pt x="8988264" y="1232659"/>
                </a:moveTo>
                <a:cubicBezTo>
                  <a:pt x="8980244" y="1242953"/>
                  <a:pt x="8968484" y="1250194"/>
                  <a:pt x="8955018" y="1252319"/>
                </a:cubicBezTo>
                <a:lnTo>
                  <a:pt x="8955018" y="1389758"/>
                </a:lnTo>
                <a:cubicBezTo>
                  <a:pt x="8970788" y="1392690"/>
                  <a:pt x="8983625" y="1403942"/>
                  <a:pt x="8988832" y="1418814"/>
                </a:cubicBezTo>
                <a:cubicBezTo>
                  <a:pt x="8989101" y="1419592"/>
                  <a:pt x="8989370" y="1420400"/>
                  <a:pt x="8989610" y="1421208"/>
                </a:cubicBezTo>
                <a:cubicBezTo>
                  <a:pt x="8990896" y="1425367"/>
                  <a:pt x="8991615" y="1429766"/>
                  <a:pt x="8991615" y="1434344"/>
                </a:cubicBezTo>
                <a:cubicBezTo>
                  <a:pt x="8991615" y="1439401"/>
                  <a:pt x="8990717" y="1444219"/>
                  <a:pt x="8989161" y="1448767"/>
                </a:cubicBezTo>
                <a:lnTo>
                  <a:pt x="9109095" y="1518010"/>
                </a:lnTo>
                <a:cubicBezTo>
                  <a:pt x="9117204" y="1507926"/>
                  <a:pt x="9128964" y="1500894"/>
                  <a:pt x="9142340" y="1498889"/>
                </a:cubicBezTo>
                <a:lnTo>
                  <a:pt x="9142340" y="1478750"/>
                </a:lnTo>
                <a:cubicBezTo>
                  <a:pt x="9059601" y="1429137"/>
                  <a:pt x="9007894" y="1339546"/>
                  <a:pt x="9006278" y="1243072"/>
                </a:cubicBezTo>
                <a:close/>
                <a:moveTo>
                  <a:pt x="8581093" y="1232659"/>
                </a:moveTo>
                <a:cubicBezTo>
                  <a:pt x="8573074" y="1242953"/>
                  <a:pt x="8561314" y="1250194"/>
                  <a:pt x="8547849" y="1252319"/>
                </a:cubicBezTo>
                <a:lnTo>
                  <a:pt x="8547849" y="1389758"/>
                </a:lnTo>
                <a:cubicBezTo>
                  <a:pt x="8563618" y="1392690"/>
                  <a:pt x="8576455" y="1403942"/>
                  <a:pt x="8581662" y="1418814"/>
                </a:cubicBezTo>
                <a:cubicBezTo>
                  <a:pt x="8581931" y="1419592"/>
                  <a:pt x="8582201" y="1420400"/>
                  <a:pt x="8582440" y="1421208"/>
                </a:cubicBezTo>
                <a:cubicBezTo>
                  <a:pt x="8583727" y="1425367"/>
                  <a:pt x="8584445" y="1429766"/>
                  <a:pt x="8584445" y="1434344"/>
                </a:cubicBezTo>
                <a:cubicBezTo>
                  <a:pt x="8584445" y="1439401"/>
                  <a:pt x="8583547" y="1444219"/>
                  <a:pt x="8581991" y="1448767"/>
                </a:cubicBezTo>
                <a:lnTo>
                  <a:pt x="8701925" y="1518010"/>
                </a:lnTo>
                <a:cubicBezTo>
                  <a:pt x="8710034" y="1507926"/>
                  <a:pt x="8721794" y="1500894"/>
                  <a:pt x="8735170" y="1498889"/>
                </a:cubicBezTo>
                <a:lnTo>
                  <a:pt x="8735170" y="1478750"/>
                </a:lnTo>
                <a:cubicBezTo>
                  <a:pt x="8652431" y="1429137"/>
                  <a:pt x="8600723" y="1339546"/>
                  <a:pt x="8599107" y="1243072"/>
                </a:cubicBezTo>
                <a:close/>
                <a:moveTo>
                  <a:pt x="8173893" y="1232659"/>
                </a:moveTo>
                <a:cubicBezTo>
                  <a:pt x="8165874" y="1242953"/>
                  <a:pt x="8154114" y="1250194"/>
                  <a:pt x="8140649" y="1252319"/>
                </a:cubicBezTo>
                <a:lnTo>
                  <a:pt x="8140649" y="1389758"/>
                </a:lnTo>
                <a:cubicBezTo>
                  <a:pt x="8156419" y="1392690"/>
                  <a:pt x="8169256" y="1403942"/>
                  <a:pt x="8174463" y="1418814"/>
                </a:cubicBezTo>
                <a:cubicBezTo>
                  <a:pt x="8174731" y="1419592"/>
                  <a:pt x="8175001" y="1420400"/>
                  <a:pt x="8175241" y="1421208"/>
                </a:cubicBezTo>
                <a:cubicBezTo>
                  <a:pt x="8176527" y="1425367"/>
                  <a:pt x="8177245" y="1429766"/>
                  <a:pt x="8177245" y="1434344"/>
                </a:cubicBezTo>
                <a:cubicBezTo>
                  <a:pt x="8177245" y="1439401"/>
                  <a:pt x="8176347" y="1444219"/>
                  <a:pt x="8174791" y="1448767"/>
                </a:cubicBezTo>
                <a:lnTo>
                  <a:pt x="8294725" y="1518010"/>
                </a:lnTo>
                <a:cubicBezTo>
                  <a:pt x="8302834" y="1507926"/>
                  <a:pt x="8314594" y="1500894"/>
                  <a:pt x="8327970" y="1498889"/>
                </a:cubicBezTo>
                <a:lnTo>
                  <a:pt x="8327970" y="1478750"/>
                </a:lnTo>
                <a:cubicBezTo>
                  <a:pt x="8245231" y="1429137"/>
                  <a:pt x="8193523" y="1339546"/>
                  <a:pt x="8191907" y="1243072"/>
                </a:cubicBezTo>
                <a:close/>
                <a:moveTo>
                  <a:pt x="7766724" y="1232659"/>
                </a:moveTo>
                <a:cubicBezTo>
                  <a:pt x="7758704" y="1242953"/>
                  <a:pt x="7746945" y="1250194"/>
                  <a:pt x="7733479" y="1252319"/>
                </a:cubicBezTo>
                <a:lnTo>
                  <a:pt x="7733479" y="1389758"/>
                </a:lnTo>
                <a:cubicBezTo>
                  <a:pt x="7749249" y="1392690"/>
                  <a:pt x="7762086" y="1403942"/>
                  <a:pt x="7767293" y="1418814"/>
                </a:cubicBezTo>
                <a:cubicBezTo>
                  <a:pt x="7767562" y="1419592"/>
                  <a:pt x="7767831" y="1420400"/>
                  <a:pt x="7768071" y="1421208"/>
                </a:cubicBezTo>
                <a:cubicBezTo>
                  <a:pt x="7769357" y="1425367"/>
                  <a:pt x="7770075" y="1429766"/>
                  <a:pt x="7770075" y="1434344"/>
                </a:cubicBezTo>
                <a:cubicBezTo>
                  <a:pt x="7770075" y="1439401"/>
                  <a:pt x="7769178" y="1444219"/>
                  <a:pt x="7767621" y="1448767"/>
                </a:cubicBezTo>
                <a:lnTo>
                  <a:pt x="7887555" y="1518010"/>
                </a:lnTo>
                <a:cubicBezTo>
                  <a:pt x="7895664" y="1507926"/>
                  <a:pt x="7907425" y="1500894"/>
                  <a:pt x="7920801" y="1498889"/>
                </a:cubicBezTo>
                <a:lnTo>
                  <a:pt x="7920801" y="1478750"/>
                </a:lnTo>
                <a:cubicBezTo>
                  <a:pt x="7838062" y="1429137"/>
                  <a:pt x="7786354" y="1339546"/>
                  <a:pt x="7784738" y="1243072"/>
                </a:cubicBezTo>
                <a:close/>
                <a:moveTo>
                  <a:pt x="7359524" y="1232659"/>
                </a:moveTo>
                <a:cubicBezTo>
                  <a:pt x="7351505" y="1242953"/>
                  <a:pt x="7339744" y="1250194"/>
                  <a:pt x="7326279" y="1252319"/>
                </a:cubicBezTo>
                <a:lnTo>
                  <a:pt x="7326279" y="1389758"/>
                </a:lnTo>
                <a:cubicBezTo>
                  <a:pt x="7342049" y="1392690"/>
                  <a:pt x="7354886" y="1403942"/>
                  <a:pt x="7360093" y="1418814"/>
                </a:cubicBezTo>
                <a:cubicBezTo>
                  <a:pt x="7360362" y="1419592"/>
                  <a:pt x="7360632" y="1420400"/>
                  <a:pt x="7360871" y="1421208"/>
                </a:cubicBezTo>
                <a:cubicBezTo>
                  <a:pt x="7362157" y="1425367"/>
                  <a:pt x="7362876" y="1429766"/>
                  <a:pt x="7362876" y="1434344"/>
                </a:cubicBezTo>
                <a:cubicBezTo>
                  <a:pt x="7362876" y="1439401"/>
                  <a:pt x="7361978" y="1444219"/>
                  <a:pt x="7360422" y="1448767"/>
                </a:cubicBezTo>
                <a:lnTo>
                  <a:pt x="7480355" y="1518010"/>
                </a:lnTo>
                <a:cubicBezTo>
                  <a:pt x="7488465" y="1507926"/>
                  <a:pt x="7500225" y="1500894"/>
                  <a:pt x="7513601" y="1498889"/>
                </a:cubicBezTo>
                <a:lnTo>
                  <a:pt x="7513601" y="1478750"/>
                </a:lnTo>
                <a:cubicBezTo>
                  <a:pt x="7430862" y="1429137"/>
                  <a:pt x="7379154" y="1339546"/>
                  <a:pt x="7377538" y="1243072"/>
                </a:cubicBezTo>
                <a:close/>
                <a:moveTo>
                  <a:pt x="6952354" y="1232659"/>
                </a:moveTo>
                <a:cubicBezTo>
                  <a:pt x="6944335" y="1242953"/>
                  <a:pt x="6932575" y="1250194"/>
                  <a:pt x="6919110" y="1252319"/>
                </a:cubicBezTo>
                <a:lnTo>
                  <a:pt x="6919110" y="1389758"/>
                </a:lnTo>
                <a:cubicBezTo>
                  <a:pt x="6934879" y="1392690"/>
                  <a:pt x="6947716" y="1403942"/>
                  <a:pt x="6952923" y="1418814"/>
                </a:cubicBezTo>
                <a:cubicBezTo>
                  <a:pt x="6953192" y="1419592"/>
                  <a:pt x="6953462" y="1420400"/>
                  <a:pt x="6953701" y="1421208"/>
                </a:cubicBezTo>
                <a:cubicBezTo>
                  <a:pt x="6954988" y="1425367"/>
                  <a:pt x="6955706" y="1429766"/>
                  <a:pt x="6955706" y="1434344"/>
                </a:cubicBezTo>
                <a:cubicBezTo>
                  <a:pt x="6955706" y="1439401"/>
                  <a:pt x="6954808" y="1444219"/>
                  <a:pt x="6953252" y="1448767"/>
                </a:cubicBezTo>
                <a:lnTo>
                  <a:pt x="7073186" y="1518010"/>
                </a:lnTo>
                <a:cubicBezTo>
                  <a:pt x="7081295" y="1507926"/>
                  <a:pt x="7093055" y="1500894"/>
                  <a:pt x="7106431" y="1498889"/>
                </a:cubicBezTo>
                <a:lnTo>
                  <a:pt x="7106431" y="1478750"/>
                </a:lnTo>
                <a:cubicBezTo>
                  <a:pt x="7023692" y="1429137"/>
                  <a:pt x="6971984" y="1339546"/>
                  <a:pt x="6970368" y="1243072"/>
                </a:cubicBezTo>
                <a:close/>
                <a:moveTo>
                  <a:pt x="6545155" y="1232659"/>
                </a:moveTo>
                <a:cubicBezTo>
                  <a:pt x="6537135" y="1242953"/>
                  <a:pt x="6525375" y="1250194"/>
                  <a:pt x="6511909" y="1252319"/>
                </a:cubicBezTo>
                <a:lnTo>
                  <a:pt x="6511909" y="1389758"/>
                </a:lnTo>
                <a:cubicBezTo>
                  <a:pt x="6527679" y="1392690"/>
                  <a:pt x="6540517" y="1403942"/>
                  <a:pt x="6545723" y="1418814"/>
                </a:cubicBezTo>
                <a:cubicBezTo>
                  <a:pt x="6545992" y="1419592"/>
                  <a:pt x="6546262" y="1420400"/>
                  <a:pt x="6546501" y="1421208"/>
                </a:cubicBezTo>
                <a:cubicBezTo>
                  <a:pt x="6547788" y="1425367"/>
                  <a:pt x="6548506" y="1429766"/>
                  <a:pt x="6548506" y="1434344"/>
                </a:cubicBezTo>
                <a:cubicBezTo>
                  <a:pt x="6548506" y="1439401"/>
                  <a:pt x="6547608" y="1444219"/>
                  <a:pt x="6546052" y="1448767"/>
                </a:cubicBezTo>
                <a:lnTo>
                  <a:pt x="6665986" y="1518010"/>
                </a:lnTo>
                <a:cubicBezTo>
                  <a:pt x="6674095" y="1507926"/>
                  <a:pt x="6685856" y="1500894"/>
                  <a:pt x="6699231" y="1498889"/>
                </a:cubicBezTo>
                <a:lnTo>
                  <a:pt x="6699231" y="1478750"/>
                </a:lnTo>
                <a:cubicBezTo>
                  <a:pt x="6616492" y="1429137"/>
                  <a:pt x="6564784" y="1339546"/>
                  <a:pt x="6563169" y="1243072"/>
                </a:cubicBezTo>
                <a:close/>
                <a:moveTo>
                  <a:pt x="6137985" y="1232659"/>
                </a:moveTo>
                <a:cubicBezTo>
                  <a:pt x="6129965" y="1242953"/>
                  <a:pt x="6118205" y="1250194"/>
                  <a:pt x="6104739" y="1252319"/>
                </a:cubicBezTo>
                <a:lnTo>
                  <a:pt x="6104739" y="1389758"/>
                </a:lnTo>
                <a:cubicBezTo>
                  <a:pt x="6120509" y="1392690"/>
                  <a:pt x="6133346" y="1403942"/>
                  <a:pt x="6138553" y="1418814"/>
                </a:cubicBezTo>
                <a:cubicBezTo>
                  <a:pt x="6138823" y="1419592"/>
                  <a:pt x="6139092" y="1420400"/>
                  <a:pt x="6139331" y="1421208"/>
                </a:cubicBezTo>
                <a:cubicBezTo>
                  <a:pt x="6140618" y="1425367"/>
                  <a:pt x="6141336" y="1429766"/>
                  <a:pt x="6141336" y="1434344"/>
                </a:cubicBezTo>
                <a:cubicBezTo>
                  <a:pt x="6141336" y="1439401"/>
                  <a:pt x="6140439" y="1444219"/>
                  <a:pt x="6138883" y="1448767"/>
                </a:cubicBezTo>
                <a:lnTo>
                  <a:pt x="6258816" y="1518010"/>
                </a:lnTo>
                <a:cubicBezTo>
                  <a:pt x="6266926" y="1507926"/>
                  <a:pt x="6278685" y="1500894"/>
                  <a:pt x="6292061" y="1498889"/>
                </a:cubicBezTo>
                <a:lnTo>
                  <a:pt x="6292061" y="1478750"/>
                </a:lnTo>
                <a:cubicBezTo>
                  <a:pt x="6209323" y="1429137"/>
                  <a:pt x="6157615" y="1339546"/>
                  <a:pt x="6155999" y="1243072"/>
                </a:cubicBezTo>
                <a:close/>
                <a:moveTo>
                  <a:pt x="5730785" y="1232659"/>
                </a:moveTo>
                <a:cubicBezTo>
                  <a:pt x="5722765" y="1242953"/>
                  <a:pt x="5711005" y="1250194"/>
                  <a:pt x="5697541" y="1252319"/>
                </a:cubicBezTo>
                <a:lnTo>
                  <a:pt x="5697541" y="1389758"/>
                </a:lnTo>
                <a:cubicBezTo>
                  <a:pt x="5713309" y="1392690"/>
                  <a:pt x="5726147" y="1403942"/>
                  <a:pt x="5731353" y="1418814"/>
                </a:cubicBezTo>
                <a:cubicBezTo>
                  <a:pt x="5731624" y="1419592"/>
                  <a:pt x="5731892" y="1420400"/>
                  <a:pt x="5732132" y="1421208"/>
                </a:cubicBezTo>
                <a:cubicBezTo>
                  <a:pt x="5733418" y="1425367"/>
                  <a:pt x="5734137" y="1429766"/>
                  <a:pt x="5734137" y="1434344"/>
                </a:cubicBezTo>
                <a:cubicBezTo>
                  <a:pt x="5734137" y="1439401"/>
                  <a:pt x="5733239" y="1444219"/>
                  <a:pt x="5731683" y="1448767"/>
                </a:cubicBezTo>
                <a:lnTo>
                  <a:pt x="5851616" y="1518010"/>
                </a:lnTo>
                <a:cubicBezTo>
                  <a:pt x="5859726" y="1507926"/>
                  <a:pt x="5871485" y="1500894"/>
                  <a:pt x="5884861" y="1498889"/>
                </a:cubicBezTo>
                <a:lnTo>
                  <a:pt x="5884861" y="1478750"/>
                </a:lnTo>
                <a:cubicBezTo>
                  <a:pt x="5802124" y="1429137"/>
                  <a:pt x="5750416" y="1339546"/>
                  <a:pt x="5748799" y="1243072"/>
                </a:cubicBezTo>
                <a:close/>
                <a:moveTo>
                  <a:pt x="5323616" y="1232659"/>
                </a:moveTo>
                <a:cubicBezTo>
                  <a:pt x="5315596" y="1242953"/>
                  <a:pt x="5303836" y="1250194"/>
                  <a:pt x="5290370" y="1252319"/>
                </a:cubicBezTo>
                <a:lnTo>
                  <a:pt x="5290370" y="1389758"/>
                </a:lnTo>
                <a:cubicBezTo>
                  <a:pt x="5306140" y="1392690"/>
                  <a:pt x="5318977" y="1403942"/>
                  <a:pt x="5324183" y="1418814"/>
                </a:cubicBezTo>
                <a:cubicBezTo>
                  <a:pt x="5324453" y="1419592"/>
                  <a:pt x="5324722" y="1420400"/>
                  <a:pt x="5324961" y="1421208"/>
                </a:cubicBezTo>
                <a:cubicBezTo>
                  <a:pt x="5326248" y="1425367"/>
                  <a:pt x="5326966" y="1429766"/>
                  <a:pt x="5326966" y="1434344"/>
                </a:cubicBezTo>
                <a:cubicBezTo>
                  <a:pt x="5326966" y="1439401"/>
                  <a:pt x="5326069" y="1444219"/>
                  <a:pt x="5324513" y="1448767"/>
                </a:cubicBezTo>
                <a:lnTo>
                  <a:pt x="5444446" y="1518010"/>
                </a:lnTo>
                <a:cubicBezTo>
                  <a:pt x="5452556" y="1507926"/>
                  <a:pt x="5464316" y="1500894"/>
                  <a:pt x="5477691" y="1498889"/>
                </a:cubicBezTo>
                <a:lnTo>
                  <a:pt x="5477691" y="1478750"/>
                </a:lnTo>
                <a:cubicBezTo>
                  <a:pt x="5394953" y="1429137"/>
                  <a:pt x="5343245" y="1339546"/>
                  <a:pt x="5341630" y="1243072"/>
                </a:cubicBezTo>
                <a:close/>
                <a:moveTo>
                  <a:pt x="4916445" y="1232659"/>
                </a:moveTo>
                <a:cubicBezTo>
                  <a:pt x="4908426" y="1242953"/>
                  <a:pt x="4896666" y="1250194"/>
                  <a:pt x="4883200" y="1252319"/>
                </a:cubicBezTo>
                <a:lnTo>
                  <a:pt x="4883200" y="1389758"/>
                </a:lnTo>
                <a:cubicBezTo>
                  <a:pt x="4898970" y="1392690"/>
                  <a:pt x="4911807" y="1403942"/>
                  <a:pt x="4917014" y="1418814"/>
                </a:cubicBezTo>
                <a:cubicBezTo>
                  <a:pt x="4917283" y="1419592"/>
                  <a:pt x="4917553" y="1420400"/>
                  <a:pt x="4917792" y="1421208"/>
                </a:cubicBezTo>
                <a:cubicBezTo>
                  <a:pt x="4919079" y="1425367"/>
                  <a:pt x="4919798" y="1429766"/>
                  <a:pt x="4919798" y="1434344"/>
                </a:cubicBezTo>
                <a:cubicBezTo>
                  <a:pt x="4919798" y="1439401"/>
                  <a:pt x="4918899" y="1444219"/>
                  <a:pt x="4917344" y="1448767"/>
                </a:cubicBezTo>
                <a:lnTo>
                  <a:pt x="5037277" y="1518010"/>
                </a:lnTo>
                <a:cubicBezTo>
                  <a:pt x="5045386" y="1507926"/>
                  <a:pt x="5057147" y="1500894"/>
                  <a:pt x="5070522" y="1498889"/>
                </a:cubicBezTo>
                <a:lnTo>
                  <a:pt x="5070522" y="1478750"/>
                </a:lnTo>
                <a:cubicBezTo>
                  <a:pt x="4987783" y="1429137"/>
                  <a:pt x="4936075" y="1339546"/>
                  <a:pt x="4934459" y="1243072"/>
                </a:cubicBezTo>
                <a:close/>
                <a:moveTo>
                  <a:pt x="4509245" y="1232659"/>
                </a:moveTo>
                <a:cubicBezTo>
                  <a:pt x="4501226" y="1242953"/>
                  <a:pt x="4489466" y="1250194"/>
                  <a:pt x="4476001" y="1252319"/>
                </a:cubicBezTo>
                <a:lnTo>
                  <a:pt x="4476001" y="1389758"/>
                </a:lnTo>
                <a:cubicBezTo>
                  <a:pt x="4491770" y="1392690"/>
                  <a:pt x="4504607" y="1403942"/>
                  <a:pt x="4509814" y="1418814"/>
                </a:cubicBezTo>
                <a:cubicBezTo>
                  <a:pt x="4510084" y="1419592"/>
                  <a:pt x="4510352" y="1420400"/>
                  <a:pt x="4510592" y="1421208"/>
                </a:cubicBezTo>
                <a:cubicBezTo>
                  <a:pt x="4511879" y="1425367"/>
                  <a:pt x="4512597" y="1429766"/>
                  <a:pt x="4512597" y="1434344"/>
                </a:cubicBezTo>
                <a:cubicBezTo>
                  <a:pt x="4512597" y="1439401"/>
                  <a:pt x="4511699" y="1444219"/>
                  <a:pt x="4510143" y="1448767"/>
                </a:cubicBezTo>
                <a:lnTo>
                  <a:pt x="4630077" y="1518010"/>
                </a:lnTo>
                <a:cubicBezTo>
                  <a:pt x="4638186" y="1507926"/>
                  <a:pt x="4649946" y="1500894"/>
                  <a:pt x="4663323" y="1498889"/>
                </a:cubicBezTo>
                <a:lnTo>
                  <a:pt x="4663323" y="1478750"/>
                </a:lnTo>
                <a:cubicBezTo>
                  <a:pt x="4580584" y="1429137"/>
                  <a:pt x="4528876" y="1339546"/>
                  <a:pt x="4527259" y="1243072"/>
                </a:cubicBezTo>
                <a:close/>
                <a:moveTo>
                  <a:pt x="4102076" y="1232659"/>
                </a:moveTo>
                <a:cubicBezTo>
                  <a:pt x="4094056" y="1242953"/>
                  <a:pt x="4082296" y="1250194"/>
                  <a:pt x="4068831" y="1252319"/>
                </a:cubicBezTo>
                <a:lnTo>
                  <a:pt x="4068831" y="1389758"/>
                </a:lnTo>
                <a:cubicBezTo>
                  <a:pt x="4084600" y="1392690"/>
                  <a:pt x="4097437" y="1403942"/>
                  <a:pt x="4102644" y="1418814"/>
                </a:cubicBezTo>
                <a:cubicBezTo>
                  <a:pt x="4102913" y="1419592"/>
                  <a:pt x="4103183" y="1420400"/>
                  <a:pt x="4103422" y="1421208"/>
                </a:cubicBezTo>
                <a:cubicBezTo>
                  <a:pt x="4104709" y="1425367"/>
                  <a:pt x="4105427" y="1429766"/>
                  <a:pt x="4105427" y="1434344"/>
                </a:cubicBezTo>
                <a:cubicBezTo>
                  <a:pt x="4105427" y="1439401"/>
                  <a:pt x="4104529" y="1444219"/>
                  <a:pt x="4102973" y="1448767"/>
                </a:cubicBezTo>
                <a:lnTo>
                  <a:pt x="4222907" y="1518010"/>
                </a:lnTo>
                <a:cubicBezTo>
                  <a:pt x="4231016" y="1507926"/>
                  <a:pt x="4242776" y="1500894"/>
                  <a:pt x="4256152" y="1498889"/>
                </a:cubicBezTo>
                <a:lnTo>
                  <a:pt x="4256152" y="1478750"/>
                </a:lnTo>
                <a:cubicBezTo>
                  <a:pt x="4173413" y="1429137"/>
                  <a:pt x="4121705" y="1339546"/>
                  <a:pt x="4120090" y="1243072"/>
                </a:cubicBezTo>
                <a:close/>
                <a:moveTo>
                  <a:pt x="3694875" y="1232659"/>
                </a:moveTo>
                <a:cubicBezTo>
                  <a:pt x="3686856" y="1242953"/>
                  <a:pt x="3675096" y="1250194"/>
                  <a:pt x="3661630" y="1252319"/>
                </a:cubicBezTo>
                <a:lnTo>
                  <a:pt x="3661630" y="1389758"/>
                </a:lnTo>
                <a:cubicBezTo>
                  <a:pt x="3677400" y="1392690"/>
                  <a:pt x="3690237" y="1403942"/>
                  <a:pt x="3695444" y="1418814"/>
                </a:cubicBezTo>
                <a:cubicBezTo>
                  <a:pt x="3695713" y="1419592"/>
                  <a:pt x="3695983" y="1420400"/>
                  <a:pt x="3696222" y="1421208"/>
                </a:cubicBezTo>
                <a:cubicBezTo>
                  <a:pt x="3697509" y="1425367"/>
                  <a:pt x="3698227" y="1429766"/>
                  <a:pt x="3698227" y="1434344"/>
                </a:cubicBezTo>
                <a:cubicBezTo>
                  <a:pt x="3698227" y="1439401"/>
                  <a:pt x="3697329" y="1444219"/>
                  <a:pt x="3695773" y="1448767"/>
                </a:cubicBezTo>
                <a:lnTo>
                  <a:pt x="3815707" y="1518010"/>
                </a:lnTo>
                <a:cubicBezTo>
                  <a:pt x="3823816" y="1507926"/>
                  <a:pt x="3835576" y="1500894"/>
                  <a:pt x="3848952" y="1498889"/>
                </a:cubicBezTo>
                <a:lnTo>
                  <a:pt x="3848952" y="1478750"/>
                </a:lnTo>
                <a:cubicBezTo>
                  <a:pt x="3766213" y="1429137"/>
                  <a:pt x="3714505" y="1339546"/>
                  <a:pt x="3712889" y="1243072"/>
                </a:cubicBezTo>
                <a:close/>
                <a:moveTo>
                  <a:pt x="3287706" y="1232659"/>
                </a:moveTo>
                <a:cubicBezTo>
                  <a:pt x="3279686" y="1242953"/>
                  <a:pt x="3267926" y="1250194"/>
                  <a:pt x="3254461" y="1252319"/>
                </a:cubicBezTo>
                <a:lnTo>
                  <a:pt x="3254461" y="1389758"/>
                </a:lnTo>
                <a:cubicBezTo>
                  <a:pt x="3270230" y="1392690"/>
                  <a:pt x="3283067" y="1403942"/>
                  <a:pt x="3288274" y="1418814"/>
                </a:cubicBezTo>
                <a:cubicBezTo>
                  <a:pt x="3288544" y="1419592"/>
                  <a:pt x="3288813" y="1420400"/>
                  <a:pt x="3289052" y="1421208"/>
                </a:cubicBezTo>
                <a:cubicBezTo>
                  <a:pt x="3290339" y="1425367"/>
                  <a:pt x="3291057" y="1429766"/>
                  <a:pt x="3291057" y="1434344"/>
                </a:cubicBezTo>
                <a:cubicBezTo>
                  <a:pt x="3291057" y="1439401"/>
                  <a:pt x="3290159" y="1444219"/>
                  <a:pt x="3288604" y="1448767"/>
                </a:cubicBezTo>
                <a:lnTo>
                  <a:pt x="3408537" y="1518010"/>
                </a:lnTo>
                <a:cubicBezTo>
                  <a:pt x="3416646" y="1507926"/>
                  <a:pt x="3428406" y="1500894"/>
                  <a:pt x="3441782" y="1498889"/>
                </a:cubicBezTo>
                <a:lnTo>
                  <a:pt x="3441782" y="1478750"/>
                </a:lnTo>
                <a:cubicBezTo>
                  <a:pt x="3359043" y="1429137"/>
                  <a:pt x="3307335" y="1339546"/>
                  <a:pt x="3305720" y="1243072"/>
                </a:cubicBezTo>
                <a:close/>
                <a:moveTo>
                  <a:pt x="2880506" y="1232659"/>
                </a:moveTo>
                <a:cubicBezTo>
                  <a:pt x="2872486" y="1242953"/>
                  <a:pt x="2860726" y="1250194"/>
                  <a:pt x="2847261" y="1252319"/>
                </a:cubicBezTo>
                <a:lnTo>
                  <a:pt x="2847261" y="1389758"/>
                </a:lnTo>
                <a:cubicBezTo>
                  <a:pt x="2863030" y="1392690"/>
                  <a:pt x="2875868" y="1403942"/>
                  <a:pt x="2881074" y="1418814"/>
                </a:cubicBezTo>
                <a:cubicBezTo>
                  <a:pt x="2881344" y="1419592"/>
                  <a:pt x="2881613" y="1420400"/>
                  <a:pt x="2881852" y="1421208"/>
                </a:cubicBezTo>
                <a:cubicBezTo>
                  <a:pt x="2883139" y="1425367"/>
                  <a:pt x="2883857" y="1429766"/>
                  <a:pt x="2883857" y="1434344"/>
                </a:cubicBezTo>
                <a:cubicBezTo>
                  <a:pt x="2883857" y="1439401"/>
                  <a:pt x="2882960" y="1444219"/>
                  <a:pt x="2881404" y="1448767"/>
                </a:cubicBezTo>
                <a:lnTo>
                  <a:pt x="3001337" y="1518010"/>
                </a:lnTo>
                <a:cubicBezTo>
                  <a:pt x="3009447" y="1507926"/>
                  <a:pt x="3021206" y="1500894"/>
                  <a:pt x="3034582" y="1498889"/>
                </a:cubicBezTo>
                <a:lnTo>
                  <a:pt x="3034582" y="1478750"/>
                </a:lnTo>
                <a:cubicBezTo>
                  <a:pt x="2951844" y="1429137"/>
                  <a:pt x="2900136" y="1339546"/>
                  <a:pt x="2898520" y="1243072"/>
                </a:cubicBezTo>
                <a:close/>
                <a:moveTo>
                  <a:pt x="2473336" y="1232659"/>
                </a:moveTo>
                <a:cubicBezTo>
                  <a:pt x="2465316" y="1242953"/>
                  <a:pt x="2453557" y="1250194"/>
                  <a:pt x="2440091" y="1252319"/>
                </a:cubicBezTo>
                <a:lnTo>
                  <a:pt x="2440091" y="1389758"/>
                </a:lnTo>
                <a:cubicBezTo>
                  <a:pt x="2455861" y="1392690"/>
                  <a:pt x="2468698" y="1403942"/>
                  <a:pt x="2473904" y="1418814"/>
                </a:cubicBezTo>
                <a:cubicBezTo>
                  <a:pt x="2474174" y="1419592"/>
                  <a:pt x="2474443" y="1420400"/>
                  <a:pt x="2474683" y="1421208"/>
                </a:cubicBezTo>
                <a:cubicBezTo>
                  <a:pt x="2475969" y="1425367"/>
                  <a:pt x="2476687" y="1429766"/>
                  <a:pt x="2476687" y="1434344"/>
                </a:cubicBezTo>
                <a:cubicBezTo>
                  <a:pt x="2476687" y="1439401"/>
                  <a:pt x="2475790" y="1444219"/>
                  <a:pt x="2474234" y="1448767"/>
                </a:cubicBezTo>
                <a:lnTo>
                  <a:pt x="2594167" y="1518010"/>
                </a:lnTo>
                <a:cubicBezTo>
                  <a:pt x="2602277" y="1507926"/>
                  <a:pt x="2614037" y="1500894"/>
                  <a:pt x="2627412" y="1498889"/>
                </a:cubicBezTo>
                <a:lnTo>
                  <a:pt x="2627412" y="1478750"/>
                </a:lnTo>
                <a:cubicBezTo>
                  <a:pt x="2544674" y="1429137"/>
                  <a:pt x="2492966" y="1339546"/>
                  <a:pt x="2491350" y="1243072"/>
                </a:cubicBezTo>
                <a:close/>
                <a:moveTo>
                  <a:pt x="2066136" y="1232659"/>
                </a:moveTo>
                <a:cubicBezTo>
                  <a:pt x="2058117" y="1242953"/>
                  <a:pt x="2046357" y="1250194"/>
                  <a:pt x="2032891" y="1252319"/>
                </a:cubicBezTo>
                <a:lnTo>
                  <a:pt x="2032891" y="1389758"/>
                </a:lnTo>
                <a:cubicBezTo>
                  <a:pt x="2048661" y="1392690"/>
                  <a:pt x="2061498" y="1403942"/>
                  <a:pt x="2066705" y="1418814"/>
                </a:cubicBezTo>
                <a:cubicBezTo>
                  <a:pt x="2066974" y="1419592"/>
                  <a:pt x="2067243" y="1420400"/>
                  <a:pt x="2067483" y="1421208"/>
                </a:cubicBezTo>
                <a:cubicBezTo>
                  <a:pt x="2068769" y="1425367"/>
                  <a:pt x="2069488" y="1429766"/>
                  <a:pt x="2069488" y="1434344"/>
                </a:cubicBezTo>
                <a:cubicBezTo>
                  <a:pt x="2069488" y="1439401"/>
                  <a:pt x="2068590" y="1444219"/>
                  <a:pt x="2067034" y="1448767"/>
                </a:cubicBezTo>
                <a:lnTo>
                  <a:pt x="2186967" y="1518010"/>
                </a:lnTo>
                <a:cubicBezTo>
                  <a:pt x="2195077" y="1507926"/>
                  <a:pt x="2206837" y="1500894"/>
                  <a:pt x="2220213" y="1498889"/>
                </a:cubicBezTo>
                <a:lnTo>
                  <a:pt x="2220213" y="1478750"/>
                </a:lnTo>
                <a:cubicBezTo>
                  <a:pt x="2137474" y="1429137"/>
                  <a:pt x="2085766" y="1339546"/>
                  <a:pt x="2084150" y="1243072"/>
                </a:cubicBezTo>
                <a:close/>
                <a:moveTo>
                  <a:pt x="1658966" y="1232659"/>
                </a:moveTo>
                <a:cubicBezTo>
                  <a:pt x="1650947" y="1242953"/>
                  <a:pt x="1639187" y="1250194"/>
                  <a:pt x="1625721" y="1252319"/>
                </a:cubicBezTo>
                <a:lnTo>
                  <a:pt x="1625721" y="1389758"/>
                </a:lnTo>
                <a:cubicBezTo>
                  <a:pt x="1641491" y="1392690"/>
                  <a:pt x="1654328" y="1403942"/>
                  <a:pt x="1659535" y="1418814"/>
                </a:cubicBezTo>
                <a:cubicBezTo>
                  <a:pt x="1659804" y="1419592"/>
                  <a:pt x="1660073" y="1420400"/>
                  <a:pt x="1660313" y="1421208"/>
                </a:cubicBezTo>
                <a:cubicBezTo>
                  <a:pt x="1661600" y="1425367"/>
                  <a:pt x="1662318" y="1429766"/>
                  <a:pt x="1662318" y="1434344"/>
                </a:cubicBezTo>
                <a:cubicBezTo>
                  <a:pt x="1662318" y="1439401"/>
                  <a:pt x="1661420" y="1444219"/>
                  <a:pt x="1659864" y="1448767"/>
                </a:cubicBezTo>
                <a:lnTo>
                  <a:pt x="1779798" y="1518010"/>
                </a:lnTo>
                <a:cubicBezTo>
                  <a:pt x="1787907" y="1507926"/>
                  <a:pt x="1799667" y="1500894"/>
                  <a:pt x="1813043" y="1498889"/>
                </a:cubicBezTo>
                <a:lnTo>
                  <a:pt x="1813043" y="1478750"/>
                </a:lnTo>
                <a:cubicBezTo>
                  <a:pt x="1730304" y="1429137"/>
                  <a:pt x="1678596" y="1339546"/>
                  <a:pt x="1676980" y="1243072"/>
                </a:cubicBezTo>
                <a:close/>
                <a:moveTo>
                  <a:pt x="1251796" y="1232659"/>
                </a:moveTo>
                <a:cubicBezTo>
                  <a:pt x="1243777" y="1242953"/>
                  <a:pt x="1232017" y="1250194"/>
                  <a:pt x="1218551" y="1252319"/>
                </a:cubicBezTo>
                <a:lnTo>
                  <a:pt x="1218551" y="1389758"/>
                </a:lnTo>
                <a:cubicBezTo>
                  <a:pt x="1234321" y="1392690"/>
                  <a:pt x="1247158" y="1403942"/>
                  <a:pt x="1252365" y="1418814"/>
                </a:cubicBezTo>
                <a:cubicBezTo>
                  <a:pt x="1252634" y="1419592"/>
                  <a:pt x="1252904" y="1420400"/>
                  <a:pt x="1253143" y="1421208"/>
                </a:cubicBezTo>
                <a:cubicBezTo>
                  <a:pt x="1254430" y="1425367"/>
                  <a:pt x="1255148" y="1429766"/>
                  <a:pt x="1255148" y="1434344"/>
                </a:cubicBezTo>
                <a:cubicBezTo>
                  <a:pt x="1255148" y="1439401"/>
                  <a:pt x="1254250" y="1444219"/>
                  <a:pt x="1252694" y="1448767"/>
                </a:cubicBezTo>
                <a:lnTo>
                  <a:pt x="1372628" y="1518010"/>
                </a:lnTo>
                <a:cubicBezTo>
                  <a:pt x="1380737" y="1507926"/>
                  <a:pt x="1392497" y="1500894"/>
                  <a:pt x="1405873" y="1498889"/>
                </a:cubicBezTo>
                <a:lnTo>
                  <a:pt x="1405873" y="1478750"/>
                </a:lnTo>
                <a:cubicBezTo>
                  <a:pt x="1323134" y="1429137"/>
                  <a:pt x="1271426" y="1339546"/>
                  <a:pt x="1269810" y="1243072"/>
                </a:cubicBezTo>
                <a:close/>
                <a:moveTo>
                  <a:pt x="844597" y="1232659"/>
                </a:moveTo>
                <a:cubicBezTo>
                  <a:pt x="836577" y="1242953"/>
                  <a:pt x="824817" y="1250194"/>
                  <a:pt x="811352" y="1252319"/>
                </a:cubicBezTo>
                <a:lnTo>
                  <a:pt x="811352" y="1389758"/>
                </a:lnTo>
                <a:cubicBezTo>
                  <a:pt x="827121" y="1392690"/>
                  <a:pt x="839958" y="1403942"/>
                  <a:pt x="845165" y="1418814"/>
                </a:cubicBezTo>
                <a:cubicBezTo>
                  <a:pt x="845434" y="1419592"/>
                  <a:pt x="845704" y="1420400"/>
                  <a:pt x="845943" y="1421208"/>
                </a:cubicBezTo>
                <a:cubicBezTo>
                  <a:pt x="847230" y="1425367"/>
                  <a:pt x="847948" y="1429766"/>
                  <a:pt x="847948" y="1434344"/>
                </a:cubicBezTo>
                <a:lnTo>
                  <a:pt x="847948" y="1434434"/>
                </a:lnTo>
                <a:cubicBezTo>
                  <a:pt x="847948" y="1439491"/>
                  <a:pt x="847050" y="1444308"/>
                  <a:pt x="845494" y="1448857"/>
                </a:cubicBezTo>
                <a:lnTo>
                  <a:pt x="965428" y="1518100"/>
                </a:lnTo>
                <a:cubicBezTo>
                  <a:pt x="973537" y="1508016"/>
                  <a:pt x="985297" y="1500984"/>
                  <a:pt x="998673" y="1498979"/>
                </a:cubicBezTo>
                <a:lnTo>
                  <a:pt x="998673" y="1478750"/>
                </a:lnTo>
                <a:cubicBezTo>
                  <a:pt x="915934" y="1429137"/>
                  <a:pt x="864226" y="1339546"/>
                  <a:pt x="862610" y="1243072"/>
                </a:cubicBezTo>
                <a:close/>
                <a:moveTo>
                  <a:pt x="437397" y="1232659"/>
                </a:moveTo>
                <a:cubicBezTo>
                  <a:pt x="429377" y="1242953"/>
                  <a:pt x="417617" y="1250194"/>
                  <a:pt x="404152" y="1252319"/>
                </a:cubicBezTo>
                <a:lnTo>
                  <a:pt x="404152" y="1389758"/>
                </a:lnTo>
                <a:cubicBezTo>
                  <a:pt x="419921" y="1392690"/>
                  <a:pt x="432759" y="1403942"/>
                  <a:pt x="437965" y="1418814"/>
                </a:cubicBezTo>
                <a:cubicBezTo>
                  <a:pt x="438235" y="1419592"/>
                  <a:pt x="438504" y="1420400"/>
                  <a:pt x="438743" y="1421208"/>
                </a:cubicBezTo>
                <a:cubicBezTo>
                  <a:pt x="440030" y="1425367"/>
                  <a:pt x="440748" y="1429766"/>
                  <a:pt x="440748" y="1434344"/>
                </a:cubicBezTo>
                <a:lnTo>
                  <a:pt x="440748" y="1434434"/>
                </a:lnTo>
                <a:cubicBezTo>
                  <a:pt x="440748" y="1439491"/>
                  <a:pt x="439850" y="1444308"/>
                  <a:pt x="438294" y="1448857"/>
                </a:cubicBezTo>
                <a:lnTo>
                  <a:pt x="558228" y="1518100"/>
                </a:lnTo>
                <a:cubicBezTo>
                  <a:pt x="566337" y="1508016"/>
                  <a:pt x="578097" y="1500984"/>
                  <a:pt x="591473" y="1498979"/>
                </a:cubicBezTo>
                <a:lnTo>
                  <a:pt x="591473" y="1478750"/>
                </a:lnTo>
                <a:cubicBezTo>
                  <a:pt x="508735" y="1429137"/>
                  <a:pt x="457027" y="1339546"/>
                  <a:pt x="455411" y="1243072"/>
                </a:cubicBezTo>
                <a:close/>
                <a:moveTo>
                  <a:pt x="11755565" y="1232510"/>
                </a:moveTo>
                <a:lnTo>
                  <a:pt x="11737550" y="1242923"/>
                </a:lnTo>
                <a:cubicBezTo>
                  <a:pt x="11735934" y="1339396"/>
                  <a:pt x="11684227" y="1428958"/>
                  <a:pt x="11601458" y="1478601"/>
                </a:cubicBezTo>
                <a:lnTo>
                  <a:pt x="11601458" y="1498829"/>
                </a:lnTo>
                <a:cubicBezTo>
                  <a:pt x="11614834" y="1500804"/>
                  <a:pt x="11626594" y="1507866"/>
                  <a:pt x="11634703" y="1517950"/>
                </a:cubicBezTo>
                <a:lnTo>
                  <a:pt x="11754637" y="1448707"/>
                </a:lnTo>
                <a:cubicBezTo>
                  <a:pt x="11753081" y="1444189"/>
                  <a:pt x="11752183" y="1439341"/>
                  <a:pt x="11752183" y="1434284"/>
                </a:cubicBezTo>
                <a:cubicBezTo>
                  <a:pt x="11752183" y="1429706"/>
                  <a:pt x="11752901" y="1425307"/>
                  <a:pt x="11754187" y="1421148"/>
                </a:cubicBezTo>
                <a:cubicBezTo>
                  <a:pt x="11754427" y="1420340"/>
                  <a:pt x="11754697" y="1419562"/>
                  <a:pt x="11754965" y="1418754"/>
                </a:cubicBezTo>
                <a:lnTo>
                  <a:pt x="11754995" y="1418664"/>
                </a:lnTo>
                <a:cubicBezTo>
                  <a:pt x="11760202" y="1403822"/>
                  <a:pt x="11773009" y="1392571"/>
                  <a:pt x="11788809" y="1389608"/>
                </a:cubicBezTo>
                <a:lnTo>
                  <a:pt x="11788809" y="1252169"/>
                </a:lnTo>
                <a:cubicBezTo>
                  <a:pt x="11775344" y="1250045"/>
                  <a:pt x="11763584" y="1242833"/>
                  <a:pt x="11755565" y="1232510"/>
                </a:cubicBezTo>
                <a:close/>
                <a:moveTo>
                  <a:pt x="11348364" y="1232510"/>
                </a:moveTo>
                <a:lnTo>
                  <a:pt x="11330350" y="1242923"/>
                </a:lnTo>
                <a:cubicBezTo>
                  <a:pt x="11328734" y="1339396"/>
                  <a:pt x="11277026" y="1428958"/>
                  <a:pt x="11194258" y="1478601"/>
                </a:cubicBezTo>
                <a:lnTo>
                  <a:pt x="11194258" y="1498829"/>
                </a:lnTo>
                <a:cubicBezTo>
                  <a:pt x="11207634" y="1500804"/>
                  <a:pt x="11219394" y="1507866"/>
                  <a:pt x="11227504" y="1517950"/>
                </a:cubicBezTo>
                <a:lnTo>
                  <a:pt x="11347437" y="1448707"/>
                </a:lnTo>
                <a:cubicBezTo>
                  <a:pt x="11345881" y="1444189"/>
                  <a:pt x="11344983" y="1439341"/>
                  <a:pt x="11344983" y="1434284"/>
                </a:cubicBezTo>
                <a:cubicBezTo>
                  <a:pt x="11344983" y="1429706"/>
                  <a:pt x="11345702" y="1425307"/>
                  <a:pt x="11346988" y="1421148"/>
                </a:cubicBezTo>
                <a:cubicBezTo>
                  <a:pt x="11347227" y="1420340"/>
                  <a:pt x="11347497" y="1419532"/>
                  <a:pt x="11347766" y="1418754"/>
                </a:cubicBezTo>
                <a:lnTo>
                  <a:pt x="11347796" y="1418664"/>
                </a:lnTo>
                <a:cubicBezTo>
                  <a:pt x="11353003" y="1403822"/>
                  <a:pt x="11365810" y="1392571"/>
                  <a:pt x="11381610" y="1389608"/>
                </a:cubicBezTo>
                <a:lnTo>
                  <a:pt x="11381610" y="1252169"/>
                </a:lnTo>
                <a:cubicBezTo>
                  <a:pt x="11368144" y="1250045"/>
                  <a:pt x="11356384" y="1242833"/>
                  <a:pt x="11348364" y="1232510"/>
                </a:cubicBezTo>
                <a:close/>
                <a:moveTo>
                  <a:pt x="10941194" y="1232510"/>
                </a:moveTo>
                <a:lnTo>
                  <a:pt x="10923180" y="1242923"/>
                </a:lnTo>
                <a:cubicBezTo>
                  <a:pt x="10921564" y="1339396"/>
                  <a:pt x="10869857" y="1428958"/>
                  <a:pt x="10787088" y="1478601"/>
                </a:cubicBezTo>
                <a:lnTo>
                  <a:pt x="10787088" y="1498829"/>
                </a:lnTo>
                <a:cubicBezTo>
                  <a:pt x="10800464" y="1500804"/>
                  <a:pt x="10812224" y="1507866"/>
                  <a:pt x="10820333" y="1517950"/>
                </a:cubicBezTo>
                <a:lnTo>
                  <a:pt x="10940267" y="1448707"/>
                </a:lnTo>
                <a:cubicBezTo>
                  <a:pt x="10938711" y="1444189"/>
                  <a:pt x="10937813" y="1439341"/>
                  <a:pt x="10937813" y="1434284"/>
                </a:cubicBezTo>
                <a:cubicBezTo>
                  <a:pt x="10937813" y="1429706"/>
                  <a:pt x="10938532" y="1425307"/>
                  <a:pt x="10939818" y="1421148"/>
                </a:cubicBezTo>
                <a:cubicBezTo>
                  <a:pt x="10940058" y="1420340"/>
                  <a:pt x="10940327" y="1419562"/>
                  <a:pt x="10940596" y="1418754"/>
                </a:cubicBezTo>
                <a:cubicBezTo>
                  <a:pt x="10945803" y="1403912"/>
                  <a:pt x="10958610" y="1392661"/>
                  <a:pt x="10974410" y="1389698"/>
                </a:cubicBezTo>
                <a:lnTo>
                  <a:pt x="10974410" y="1252259"/>
                </a:lnTo>
                <a:lnTo>
                  <a:pt x="10974440" y="1252169"/>
                </a:lnTo>
                <a:cubicBezTo>
                  <a:pt x="10960974" y="1250045"/>
                  <a:pt x="10949214" y="1242833"/>
                  <a:pt x="10941194" y="1232510"/>
                </a:cubicBezTo>
                <a:close/>
                <a:moveTo>
                  <a:pt x="10534025" y="1232510"/>
                </a:moveTo>
                <a:lnTo>
                  <a:pt x="10516011" y="1242923"/>
                </a:lnTo>
                <a:cubicBezTo>
                  <a:pt x="10514395" y="1339396"/>
                  <a:pt x="10462687" y="1428958"/>
                  <a:pt x="10379919" y="1478601"/>
                </a:cubicBezTo>
                <a:lnTo>
                  <a:pt x="10379919" y="1498829"/>
                </a:lnTo>
                <a:cubicBezTo>
                  <a:pt x="10393294" y="1500804"/>
                  <a:pt x="10405054" y="1507866"/>
                  <a:pt x="10413163" y="1517950"/>
                </a:cubicBezTo>
                <a:lnTo>
                  <a:pt x="10533097" y="1448707"/>
                </a:lnTo>
                <a:cubicBezTo>
                  <a:pt x="10531541" y="1444189"/>
                  <a:pt x="10530643" y="1439341"/>
                  <a:pt x="10530643" y="1434284"/>
                </a:cubicBezTo>
                <a:cubicBezTo>
                  <a:pt x="10530643" y="1429706"/>
                  <a:pt x="10531361" y="1425307"/>
                  <a:pt x="10532648" y="1421148"/>
                </a:cubicBezTo>
                <a:cubicBezTo>
                  <a:pt x="10532888" y="1420340"/>
                  <a:pt x="10533157" y="1419532"/>
                  <a:pt x="10533426" y="1418754"/>
                </a:cubicBezTo>
                <a:cubicBezTo>
                  <a:pt x="10538633" y="1403912"/>
                  <a:pt x="10551440" y="1392661"/>
                  <a:pt x="10567240" y="1389698"/>
                </a:cubicBezTo>
                <a:lnTo>
                  <a:pt x="10567240" y="1252259"/>
                </a:lnTo>
                <a:lnTo>
                  <a:pt x="10567270" y="1252169"/>
                </a:lnTo>
                <a:cubicBezTo>
                  <a:pt x="10553804" y="1250045"/>
                  <a:pt x="10542044" y="1242833"/>
                  <a:pt x="10534025" y="1232510"/>
                </a:cubicBezTo>
                <a:close/>
                <a:moveTo>
                  <a:pt x="10126825" y="1232510"/>
                </a:moveTo>
                <a:lnTo>
                  <a:pt x="10108811" y="1242923"/>
                </a:lnTo>
                <a:cubicBezTo>
                  <a:pt x="10107195" y="1339396"/>
                  <a:pt x="10055487" y="1428958"/>
                  <a:pt x="9972719" y="1478601"/>
                </a:cubicBezTo>
                <a:lnTo>
                  <a:pt x="9972719" y="1498829"/>
                </a:lnTo>
                <a:cubicBezTo>
                  <a:pt x="9986094" y="1500804"/>
                  <a:pt x="9997854" y="1507866"/>
                  <a:pt x="10005963" y="1517950"/>
                </a:cubicBezTo>
                <a:lnTo>
                  <a:pt x="10125897" y="1448707"/>
                </a:lnTo>
                <a:cubicBezTo>
                  <a:pt x="10124341" y="1444189"/>
                  <a:pt x="10123443" y="1439341"/>
                  <a:pt x="10123443" y="1434284"/>
                </a:cubicBezTo>
                <a:cubicBezTo>
                  <a:pt x="10123443" y="1429706"/>
                  <a:pt x="10124161" y="1425307"/>
                  <a:pt x="10125449" y="1421148"/>
                </a:cubicBezTo>
                <a:cubicBezTo>
                  <a:pt x="10125688" y="1420340"/>
                  <a:pt x="10125957" y="1419562"/>
                  <a:pt x="10126227" y="1418754"/>
                </a:cubicBezTo>
                <a:cubicBezTo>
                  <a:pt x="10131433" y="1403912"/>
                  <a:pt x="10144241" y="1392661"/>
                  <a:pt x="10160040" y="1389698"/>
                </a:cubicBezTo>
                <a:lnTo>
                  <a:pt x="10160040" y="1252259"/>
                </a:lnTo>
                <a:lnTo>
                  <a:pt x="10160070" y="1252169"/>
                </a:lnTo>
                <a:cubicBezTo>
                  <a:pt x="10146604" y="1250045"/>
                  <a:pt x="10134844" y="1242833"/>
                  <a:pt x="10126825" y="1232510"/>
                </a:cubicBezTo>
                <a:close/>
                <a:moveTo>
                  <a:pt x="9719655" y="1232510"/>
                </a:moveTo>
                <a:lnTo>
                  <a:pt x="9701641" y="1242923"/>
                </a:lnTo>
                <a:cubicBezTo>
                  <a:pt x="9700025" y="1339396"/>
                  <a:pt x="9648317" y="1428958"/>
                  <a:pt x="9565549" y="1478601"/>
                </a:cubicBezTo>
                <a:lnTo>
                  <a:pt x="9565549" y="1498829"/>
                </a:lnTo>
                <a:cubicBezTo>
                  <a:pt x="9578924" y="1500804"/>
                  <a:pt x="9590685" y="1507866"/>
                  <a:pt x="9598794" y="1517950"/>
                </a:cubicBezTo>
                <a:lnTo>
                  <a:pt x="9718727" y="1448707"/>
                </a:lnTo>
                <a:cubicBezTo>
                  <a:pt x="9717171" y="1444189"/>
                  <a:pt x="9716274" y="1439341"/>
                  <a:pt x="9716274" y="1434284"/>
                </a:cubicBezTo>
                <a:cubicBezTo>
                  <a:pt x="9716274" y="1429706"/>
                  <a:pt x="9716992" y="1425307"/>
                  <a:pt x="9718279" y="1421148"/>
                </a:cubicBezTo>
                <a:cubicBezTo>
                  <a:pt x="9718518" y="1420340"/>
                  <a:pt x="9718787" y="1419532"/>
                  <a:pt x="9719057" y="1418754"/>
                </a:cubicBezTo>
                <a:cubicBezTo>
                  <a:pt x="9724263" y="1403912"/>
                  <a:pt x="9737071" y="1392661"/>
                  <a:pt x="9752870" y="1389698"/>
                </a:cubicBezTo>
                <a:lnTo>
                  <a:pt x="9752870" y="1252259"/>
                </a:lnTo>
                <a:lnTo>
                  <a:pt x="9752900" y="1252169"/>
                </a:lnTo>
                <a:cubicBezTo>
                  <a:pt x="9739435" y="1250045"/>
                  <a:pt x="9727674" y="1242833"/>
                  <a:pt x="9719655" y="1232510"/>
                </a:cubicBezTo>
                <a:close/>
                <a:moveTo>
                  <a:pt x="9312485" y="1232510"/>
                </a:moveTo>
                <a:lnTo>
                  <a:pt x="9294471" y="1242923"/>
                </a:lnTo>
                <a:cubicBezTo>
                  <a:pt x="9292856" y="1339396"/>
                  <a:pt x="9241148" y="1428958"/>
                  <a:pt x="9158379" y="1478601"/>
                </a:cubicBezTo>
                <a:lnTo>
                  <a:pt x="9158379" y="1498829"/>
                </a:lnTo>
                <a:cubicBezTo>
                  <a:pt x="9171755" y="1500804"/>
                  <a:pt x="9183515" y="1507866"/>
                  <a:pt x="9191624" y="1517950"/>
                </a:cubicBezTo>
                <a:lnTo>
                  <a:pt x="9311558" y="1448707"/>
                </a:lnTo>
                <a:cubicBezTo>
                  <a:pt x="9310002" y="1444189"/>
                  <a:pt x="9309104" y="1439341"/>
                  <a:pt x="9309104" y="1434284"/>
                </a:cubicBezTo>
                <a:cubicBezTo>
                  <a:pt x="9309104" y="1429706"/>
                  <a:pt x="9309822" y="1425307"/>
                  <a:pt x="9311108" y="1421148"/>
                </a:cubicBezTo>
                <a:cubicBezTo>
                  <a:pt x="9311348" y="1420340"/>
                  <a:pt x="9311618" y="1419562"/>
                  <a:pt x="9311887" y="1418754"/>
                </a:cubicBezTo>
                <a:cubicBezTo>
                  <a:pt x="9317093" y="1403912"/>
                  <a:pt x="9329901" y="1392661"/>
                  <a:pt x="9345700" y="1389698"/>
                </a:cubicBezTo>
                <a:lnTo>
                  <a:pt x="9345700" y="1252259"/>
                </a:lnTo>
                <a:lnTo>
                  <a:pt x="9345730" y="1252169"/>
                </a:lnTo>
                <a:cubicBezTo>
                  <a:pt x="9332265" y="1250045"/>
                  <a:pt x="9320505" y="1242833"/>
                  <a:pt x="9312485" y="1232510"/>
                </a:cubicBezTo>
                <a:close/>
                <a:moveTo>
                  <a:pt x="8905286" y="1232510"/>
                </a:moveTo>
                <a:lnTo>
                  <a:pt x="8887272" y="1242923"/>
                </a:lnTo>
                <a:cubicBezTo>
                  <a:pt x="8885656" y="1339396"/>
                  <a:pt x="8833948" y="1428958"/>
                  <a:pt x="8751179" y="1478601"/>
                </a:cubicBezTo>
                <a:lnTo>
                  <a:pt x="8751179" y="1498829"/>
                </a:lnTo>
                <a:cubicBezTo>
                  <a:pt x="8764555" y="1500804"/>
                  <a:pt x="8776315" y="1507866"/>
                  <a:pt x="8784424" y="1517950"/>
                </a:cubicBezTo>
                <a:lnTo>
                  <a:pt x="8904358" y="1448707"/>
                </a:lnTo>
                <a:cubicBezTo>
                  <a:pt x="8902802" y="1444189"/>
                  <a:pt x="8901904" y="1439341"/>
                  <a:pt x="8901904" y="1434284"/>
                </a:cubicBezTo>
                <a:cubicBezTo>
                  <a:pt x="8901904" y="1429706"/>
                  <a:pt x="8902622" y="1425307"/>
                  <a:pt x="8903909" y="1421148"/>
                </a:cubicBezTo>
                <a:cubicBezTo>
                  <a:pt x="8904148" y="1420340"/>
                  <a:pt x="8904418" y="1419532"/>
                  <a:pt x="8904687" y="1418754"/>
                </a:cubicBezTo>
                <a:cubicBezTo>
                  <a:pt x="8909894" y="1403912"/>
                  <a:pt x="8922701" y="1392661"/>
                  <a:pt x="8938500" y="1389698"/>
                </a:cubicBezTo>
                <a:lnTo>
                  <a:pt x="8938500" y="1252259"/>
                </a:lnTo>
                <a:lnTo>
                  <a:pt x="8938530" y="1252169"/>
                </a:lnTo>
                <a:cubicBezTo>
                  <a:pt x="8925065" y="1250045"/>
                  <a:pt x="8913305" y="1242833"/>
                  <a:pt x="8905286" y="1232510"/>
                </a:cubicBezTo>
                <a:close/>
                <a:moveTo>
                  <a:pt x="8498115" y="1232510"/>
                </a:moveTo>
                <a:lnTo>
                  <a:pt x="8480101" y="1242923"/>
                </a:lnTo>
                <a:cubicBezTo>
                  <a:pt x="8478485" y="1339396"/>
                  <a:pt x="8426777" y="1428958"/>
                  <a:pt x="8344009" y="1478601"/>
                </a:cubicBezTo>
                <a:lnTo>
                  <a:pt x="8344009" y="1498829"/>
                </a:lnTo>
                <a:cubicBezTo>
                  <a:pt x="8357385" y="1500804"/>
                  <a:pt x="8369145" y="1507866"/>
                  <a:pt x="8377255" y="1517950"/>
                </a:cubicBezTo>
                <a:lnTo>
                  <a:pt x="8497188" y="1448707"/>
                </a:lnTo>
                <a:cubicBezTo>
                  <a:pt x="8495632" y="1444189"/>
                  <a:pt x="8494734" y="1439341"/>
                  <a:pt x="8494734" y="1434284"/>
                </a:cubicBezTo>
                <a:cubicBezTo>
                  <a:pt x="8494734" y="1429706"/>
                  <a:pt x="8495453" y="1425307"/>
                  <a:pt x="8496739" y="1421148"/>
                </a:cubicBezTo>
                <a:cubicBezTo>
                  <a:pt x="8496979" y="1420340"/>
                  <a:pt x="8497248" y="1419562"/>
                  <a:pt x="8497517" y="1418754"/>
                </a:cubicBezTo>
                <a:cubicBezTo>
                  <a:pt x="8502724" y="1403912"/>
                  <a:pt x="8515531" y="1392661"/>
                  <a:pt x="8531331" y="1389698"/>
                </a:cubicBezTo>
                <a:lnTo>
                  <a:pt x="8531331" y="1252259"/>
                </a:lnTo>
                <a:lnTo>
                  <a:pt x="8531361" y="1252169"/>
                </a:lnTo>
                <a:cubicBezTo>
                  <a:pt x="8517895" y="1250045"/>
                  <a:pt x="8506135" y="1242833"/>
                  <a:pt x="8498115" y="1232510"/>
                </a:cubicBezTo>
                <a:close/>
                <a:moveTo>
                  <a:pt x="8090916" y="1232510"/>
                </a:moveTo>
                <a:lnTo>
                  <a:pt x="8072902" y="1242923"/>
                </a:lnTo>
                <a:cubicBezTo>
                  <a:pt x="8071286" y="1339396"/>
                  <a:pt x="8019578" y="1428958"/>
                  <a:pt x="7936809" y="1478601"/>
                </a:cubicBezTo>
                <a:lnTo>
                  <a:pt x="7936809" y="1498829"/>
                </a:lnTo>
                <a:cubicBezTo>
                  <a:pt x="7950185" y="1500804"/>
                  <a:pt x="7961946" y="1507866"/>
                  <a:pt x="7970055" y="1517950"/>
                </a:cubicBezTo>
                <a:lnTo>
                  <a:pt x="8089989" y="1448707"/>
                </a:lnTo>
                <a:cubicBezTo>
                  <a:pt x="8088433" y="1444189"/>
                  <a:pt x="8087535" y="1439341"/>
                  <a:pt x="8087535" y="1434284"/>
                </a:cubicBezTo>
                <a:cubicBezTo>
                  <a:pt x="8087535" y="1429706"/>
                  <a:pt x="8088253" y="1425307"/>
                  <a:pt x="8089539" y="1421148"/>
                </a:cubicBezTo>
                <a:cubicBezTo>
                  <a:pt x="8089779" y="1420340"/>
                  <a:pt x="8090048" y="1419562"/>
                  <a:pt x="8090317" y="1418754"/>
                </a:cubicBezTo>
                <a:cubicBezTo>
                  <a:pt x="8095524" y="1403912"/>
                  <a:pt x="8108331" y="1392661"/>
                  <a:pt x="8124131" y="1389698"/>
                </a:cubicBezTo>
                <a:lnTo>
                  <a:pt x="8124131" y="1252259"/>
                </a:lnTo>
                <a:lnTo>
                  <a:pt x="8124161" y="1252169"/>
                </a:lnTo>
                <a:cubicBezTo>
                  <a:pt x="8110695" y="1250045"/>
                  <a:pt x="8098936" y="1242833"/>
                  <a:pt x="8090916" y="1232510"/>
                </a:cubicBezTo>
                <a:close/>
                <a:moveTo>
                  <a:pt x="7683746" y="1232510"/>
                </a:moveTo>
                <a:lnTo>
                  <a:pt x="7665732" y="1242923"/>
                </a:lnTo>
                <a:cubicBezTo>
                  <a:pt x="7664116" y="1339396"/>
                  <a:pt x="7612408" y="1428958"/>
                  <a:pt x="7529640" y="1478601"/>
                </a:cubicBezTo>
                <a:lnTo>
                  <a:pt x="7529640" y="1498829"/>
                </a:lnTo>
                <a:cubicBezTo>
                  <a:pt x="7543016" y="1500804"/>
                  <a:pt x="7554775" y="1507866"/>
                  <a:pt x="7562885" y="1517950"/>
                </a:cubicBezTo>
                <a:lnTo>
                  <a:pt x="7682819" y="1448707"/>
                </a:lnTo>
                <a:cubicBezTo>
                  <a:pt x="7681262" y="1444189"/>
                  <a:pt x="7680365" y="1439341"/>
                  <a:pt x="7680365" y="1434284"/>
                </a:cubicBezTo>
                <a:cubicBezTo>
                  <a:pt x="7680365" y="1429706"/>
                  <a:pt x="7681083" y="1425307"/>
                  <a:pt x="7682369" y="1421148"/>
                </a:cubicBezTo>
                <a:cubicBezTo>
                  <a:pt x="7682609" y="1420340"/>
                  <a:pt x="7682878" y="1419532"/>
                  <a:pt x="7683147" y="1418754"/>
                </a:cubicBezTo>
                <a:cubicBezTo>
                  <a:pt x="7688354" y="1403912"/>
                  <a:pt x="7701161" y="1392661"/>
                  <a:pt x="7716961" y="1389698"/>
                </a:cubicBezTo>
                <a:lnTo>
                  <a:pt x="7716961" y="1252259"/>
                </a:lnTo>
                <a:lnTo>
                  <a:pt x="7716991" y="1252169"/>
                </a:lnTo>
                <a:cubicBezTo>
                  <a:pt x="7703525" y="1250045"/>
                  <a:pt x="7691766" y="1242833"/>
                  <a:pt x="7683746" y="1232510"/>
                </a:cubicBezTo>
                <a:close/>
                <a:moveTo>
                  <a:pt x="7276546" y="1232510"/>
                </a:moveTo>
                <a:lnTo>
                  <a:pt x="7258532" y="1242923"/>
                </a:lnTo>
                <a:cubicBezTo>
                  <a:pt x="7256916" y="1339396"/>
                  <a:pt x="7205208" y="1428958"/>
                  <a:pt x="7122440" y="1478601"/>
                </a:cubicBezTo>
                <a:lnTo>
                  <a:pt x="7122440" y="1498829"/>
                </a:lnTo>
                <a:cubicBezTo>
                  <a:pt x="7135816" y="1500804"/>
                  <a:pt x="7147575" y="1507866"/>
                  <a:pt x="7155685" y="1517950"/>
                </a:cubicBezTo>
                <a:lnTo>
                  <a:pt x="7275618" y="1448707"/>
                </a:lnTo>
                <a:cubicBezTo>
                  <a:pt x="7274062" y="1444189"/>
                  <a:pt x="7273165" y="1439341"/>
                  <a:pt x="7273165" y="1434284"/>
                </a:cubicBezTo>
                <a:cubicBezTo>
                  <a:pt x="7273165" y="1429706"/>
                  <a:pt x="7273883" y="1425307"/>
                  <a:pt x="7275170" y="1421148"/>
                </a:cubicBezTo>
                <a:cubicBezTo>
                  <a:pt x="7275409" y="1420340"/>
                  <a:pt x="7275678" y="1419562"/>
                  <a:pt x="7275948" y="1418754"/>
                </a:cubicBezTo>
                <a:cubicBezTo>
                  <a:pt x="7281155" y="1403912"/>
                  <a:pt x="7293962" y="1392661"/>
                  <a:pt x="7309762" y="1389698"/>
                </a:cubicBezTo>
                <a:lnTo>
                  <a:pt x="7309762" y="1252259"/>
                </a:lnTo>
                <a:lnTo>
                  <a:pt x="7309791" y="1252169"/>
                </a:lnTo>
                <a:cubicBezTo>
                  <a:pt x="7296325" y="1250045"/>
                  <a:pt x="7284566" y="1242833"/>
                  <a:pt x="7276546" y="1232510"/>
                </a:cubicBezTo>
                <a:close/>
                <a:moveTo>
                  <a:pt x="6869376" y="1232510"/>
                </a:moveTo>
                <a:lnTo>
                  <a:pt x="6851362" y="1242923"/>
                </a:lnTo>
                <a:cubicBezTo>
                  <a:pt x="6849746" y="1339396"/>
                  <a:pt x="6798039" y="1428958"/>
                  <a:pt x="6715270" y="1478601"/>
                </a:cubicBezTo>
                <a:lnTo>
                  <a:pt x="6715270" y="1498829"/>
                </a:lnTo>
                <a:cubicBezTo>
                  <a:pt x="6728646" y="1500804"/>
                  <a:pt x="6740406" y="1507866"/>
                  <a:pt x="6748515" y="1517950"/>
                </a:cubicBezTo>
                <a:lnTo>
                  <a:pt x="6868448" y="1448707"/>
                </a:lnTo>
                <a:cubicBezTo>
                  <a:pt x="6866893" y="1444189"/>
                  <a:pt x="6865995" y="1439341"/>
                  <a:pt x="6865995" y="1434284"/>
                </a:cubicBezTo>
                <a:cubicBezTo>
                  <a:pt x="6865995" y="1429706"/>
                  <a:pt x="6866713" y="1425307"/>
                  <a:pt x="6868000" y="1421148"/>
                </a:cubicBezTo>
                <a:cubicBezTo>
                  <a:pt x="6868239" y="1420340"/>
                  <a:pt x="6868508" y="1419532"/>
                  <a:pt x="6868778" y="1418754"/>
                </a:cubicBezTo>
                <a:cubicBezTo>
                  <a:pt x="6873985" y="1403912"/>
                  <a:pt x="6886792" y="1392661"/>
                  <a:pt x="6902592" y="1389698"/>
                </a:cubicBezTo>
                <a:lnTo>
                  <a:pt x="6902592" y="1252259"/>
                </a:lnTo>
                <a:lnTo>
                  <a:pt x="6902622" y="1252169"/>
                </a:lnTo>
                <a:cubicBezTo>
                  <a:pt x="6889156" y="1250045"/>
                  <a:pt x="6877396" y="1242833"/>
                  <a:pt x="6869376" y="1232510"/>
                </a:cubicBezTo>
                <a:close/>
                <a:moveTo>
                  <a:pt x="6462177" y="1232510"/>
                </a:moveTo>
                <a:lnTo>
                  <a:pt x="6444163" y="1242923"/>
                </a:lnTo>
                <a:cubicBezTo>
                  <a:pt x="6442547" y="1339396"/>
                  <a:pt x="6390839" y="1428958"/>
                  <a:pt x="6308071" y="1478601"/>
                </a:cubicBezTo>
                <a:lnTo>
                  <a:pt x="6308071" y="1498829"/>
                </a:lnTo>
                <a:cubicBezTo>
                  <a:pt x="6321446" y="1500804"/>
                  <a:pt x="6333206" y="1507866"/>
                  <a:pt x="6341315" y="1517950"/>
                </a:cubicBezTo>
                <a:lnTo>
                  <a:pt x="6461249" y="1448707"/>
                </a:lnTo>
                <a:cubicBezTo>
                  <a:pt x="6459693" y="1444189"/>
                  <a:pt x="6458795" y="1439341"/>
                  <a:pt x="6458795" y="1434284"/>
                </a:cubicBezTo>
                <a:cubicBezTo>
                  <a:pt x="6458795" y="1429706"/>
                  <a:pt x="6459513" y="1425307"/>
                  <a:pt x="6460800" y="1421148"/>
                </a:cubicBezTo>
                <a:cubicBezTo>
                  <a:pt x="6461039" y="1420340"/>
                  <a:pt x="6461309" y="1419562"/>
                  <a:pt x="6461578" y="1418754"/>
                </a:cubicBezTo>
                <a:cubicBezTo>
                  <a:pt x="6466785" y="1403912"/>
                  <a:pt x="6479592" y="1392661"/>
                  <a:pt x="6495392" y="1389698"/>
                </a:cubicBezTo>
                <a:lnTo>
                  <a:pt x="6495392" y="1252259"/>
                </a:lnTo>
                <a:lnTo>
                  <a:pt x="6495422" y="1252169"/>
                </a:lnTo>
                <a:cubicBezTo>
                  <a:pt x="6481956" y="1250045"/>
                  <a:pt x="6470196" y="1242833"/>
                  <a:pt x="6462177" y="1232510"/>
                </a:cubicBezTo>
                <a:close/>
                <a:moveTo>
                  <a:pt x="6055007" y="1232510"/>
                </a:moveTo>
                <a:lnTo>
                  <a:pt x="6036993" y="1242923"/>
                </a:lnTo>
                <a:cubicBezTo>
                  <a:pt x="6035377" y="1339396"/>
                  <a:pt x="5983669" y="1428958"/>
                  <a:pt x="5900900" y="1478601"/>
                </a:cubicBezTo>
                <a:lnTo>
                  <a:pt x="5900900" y="1498829"/>
                </a:lnTo>
                <a:cubicBezTo>
                  <a:pt x="5914276" y="1500804"/>
                  <a:pt x="5926036" y="1507866"/>
                  <a:pt x="5934146" y="1517950"/>
                </a:cubicBezTo>
                <a:lnTo>
                  <a:pt x="6054079" y="1448707"/>
                </a:lnTo>
                <a:cubicBezTo>
                  <a:pt x="6052523" y="1444189"/>
                  <a:pt x="6051625" y="1439341"/>
                  <a:pt x="6051625" y="1434284"/>
                </a:cubicBezTo>
                <a:cubicBezTo>
                  <a:pt x="6051625" y="1429706"/>
                  <a:pt x="6052344" y="1425307"/>
                  <a:pt x="6053630" y="1421148"/>
                </a:cubicBezTo>
                <a:cubicBezTo>
                  <a:pt x="6053870" y="1420340"/>
                  <a:pt x="6054139" y="1419532"/>
                  <a:pt x="6054408" y="1418754"/>
                </a:cubicBezTo>
                <a:cubicBezTo>
                  <a:pt x="6059615" y="1403912"/>
                  <a:pt x="6072423" y="1392661"/>
                  <a:pt x="6088222" y="1389698"/>
                </a:cubicBezTo>
                <a:lnTo>
                  <a:pt x="6088222" y="1252259"/>
                </a:lnTo>
                <a:lnTo>
                  <a:pt x="6088251" y="1252169"/>
                </a:lnTo>
                <a:cubicBezTo>
                  <a:pt x="6074786" y="1250045"/>
                  <a:pt x="6063026" y="1242833"/>
                  <a:pt x="6055007" y="1232510"/>
                </a:cubicBezTo>
                <a:close/>
                <a:moveTo>
                  <a:pt x="5647837" y="1232510"/>
                </a:moveTo>
                <a:lnTo>
                  <a:pt x="5629823" y="1242923"/>
                </a:lnTo>
                <a:cubicBezTo>
                  <a:pt x="5628208" y="1339396"/>
                  <a:pt x="5576500" y="1428958"/>
                  <a:pt x="5493730" y="1478601"/>
                </a:cubicBezTo>
                <a:lnTo>
                  <a:pt x="5493730" y="1498829"/>
                </a:lnTo>
                <a:cubicBezTo>
                  <a:pt x="5507106" y="1500804"/>
                  <a:pt x="5518866" y="1507866"/>
                  <a:pt x="5526975" y="1517950"/>
                </a:cubicBezTo>
                <a:lnTo>
                  <a:pt x="5646909" y="1448707"/>
                </a:lnTo>
                <a:cubicBezTo>
                  <a:pt x="5645353" y="1444189"/>
                  <a:pt x="5644455" y="1439341"/>
                  <a:pt x="5644455" y="1434284"/>
                </a:cubicBezTo>
                <a:cubicBezTo>
                  <a:pt x="5644455" y="1429706"/>
                  <a:pt x="5645173" y="1425307"/>
                  <a:pt x="5646460" y="1421148"/>
                </a:cubicBezTo>
                <a:cubicBezTo>
                  <a:pt x="5646700" y="1420340"/>
                  <a:pt x="5646970" y="1419562"/>
                  <a:pt x="5647238" y="1418754"/>
                </a:cubicBezTo>
                <a:cubicBezTo>
                  <a:pt x="5652445" y="1403912"/>
                  <a:pt x="5665252" y="1392661"/>
                  <a:pt x="5681052" y="1389698"/>
                </a:cubicBezTo>
                <a:lnTo>
                  <a:pt x="5681052" y="1252259"/>
                </a:lnTo>
                <a:lnTo>
                  <a:pt x="5681083" y="1252169"/>
                </a:lnTo>
                <a:cubicBezTo>
                  <a:pt x="5667616" y="1250045"/>
                  <a:pt x="5655856" y="1242833"/>
                  <a:pt x="5647837" y="1232510"/>
                </a:cubicBezTo>
                <a:close/>
                <a:moveTo>
                  <a:pt x="5240637" y="1232510"/>
                </a:moveTo>
                <a:lnTo>
                  <a:pt x="5222623" y="1242923"/>
                </a:lnTo>
                <a:cubicBezTo>
                  <a:pt x="5221007" y="1339396"/>
                  <a:pt x="5169299" y="1428958"/>
                  <a:pt x="5086531" y="1478601"/>
                </a:cubicBezTo>
                <a:lnTo>
                  <a:pt x="5086531" y="1498829"/>
                </a:lnTo>
                <a:cubicBezTo>
                  <a:pt x="5099907" y="1500804"/>
                  <a:pt x="5111667" y="1507866"/>
                  <a:pt x="5119776" y="1517950"/>
                </a:cubicBezTo>
                <a:lnTo>
                  <a:pt x="5239709" y="1448707"/>
                </a:lnTo>
                <a:cubicBezTo>
                  <a:pt x="5238153" y="1444189"/>
                  <a:pt x="5237256" y="1439341"/>
                  <a:pt x="5237256" y="1434284"/>
                </a:cubicBezTo>
                <a:cubicBezTo>
                  <a:pt x="5237256" y="1429706"/>
                  <a:pt x="5237974" y="1425307"/>
                  <a:pt x="5239260" y="1421148"/>
                </a:cubicBezTo>
                <a:cubicBezTo>
                  <a:pt x="5239500" y="1420340"/>
                  <a:pt x="5239769" y="1419562"/>
                  <a:pt x="5240038" y="1418754"/>
                </a:cubicBezTo>
                <a:cubicBezTo>
                  <a:pt x="5245245" y="1403912"/>
                  <a:pt x="5258052" y="1392661"/>
                  <a:pt x="5273852" y="1389698"/>
                </a:cubicBezTo>
                <a:lnTo>
                  <a:pt x="5273852" y="1252259"/>
                </a:lnTo>
                <a:lnTo>
                  <a:pt x="5273882" y="1252169"/>
                </a:lnTo>
                <a:cubicBezTo>
                  <a:pt x="5260416" y="1250045"/>
                  <a:pt x="5248656" y="1242833"/>
                  <a:pt x="5240637" y="1232510"/>
                </a:cubicBezTo>
                <a:close/>
                <a:moveTo>
                  <a:pt x="4833467" y="1232510"/>
                </a:moveTo>
                <a:lnTo>
                  <a:pt x="4815454" y="1242923"/>
                </a:lnTo>
                <a:cubicBezTo>
                  <a:pt x="4813837" y="1339396"/>
                  <a:pt x="4762129" y="1428958"/>
                  <a:pt x="4679361" y="1478601"/>
                </a:cubicBezTo>
                <a:lnTo>
                  <a:pt x="4679361" y="1498829"/>
                </a:lnTo>
                <a:cubicBezTo>
                  <a:pt x="4692737" y="1500804"/>
                  <a:pt x="4704498" y="1507866"/>
                  <a:pt x="4712606" y="1517950"/>
                </a:cubicBezTo>
                <a:lnTo>
                  <a:pt x="4832540" y="1448707"/>
                </a:lnTo>
                <a:cubicBezTo>
                  <a:pt x="4830984" y="1444189"/>
                  <a:pt x="4830086" y="1439341"/>
                  <a:pt x="4830086" y="1434284"/>
                </a:cubicBezTo>
                <a:cubicBezTo>
                  <a:pt x="4830086" y="1429706"/>
                  <a:pt x="4830804" y="1425307"/>
                  <a:pt x="4832092" y="1421148"/>
                </a:cubicBezTo>
                <a:cubicBezTo>
                  <a:pt x="4832330" y="1420340"/>
                  <a:pt x="4832599" y="1419562"/>
                  <a:pt x="4832869" y="1418754"/>
                </a:cubicBezTo>
                <a:cubicBezTo>
                  <a:pt x="4838075" y="1403912"/>
                  <a:pt x="4850883" y="1392661"/>
                  <a:pt x="4866682" y="1389698"/>
                </a:cubicBezTo>
                <a:lnTo>
                  <a:pt x="4866682" y="1252259"/>
                </a:lnTo>
                <a:lnTo>
                  <a:pt x="4866712" y="1252169"/>
                </a:lnTo>
                <a:cubicBezTo>
                  <a:pt x="4853246" y="1250045"/>
                  <a:pt x="4841487" y="1242833"/>
                  <a:pt x="4833467" y="1232510"/>
                </a:cubicBezTo>
                <a:close/>
                <a:moveTo>
                  <a:pt x="4426267" y="1232510"/>
                </a:moveTo>
                <a:lnTo>
                  <a:pt x="4408253" y="1242923"/>
                </a:lnTo>
                <a:cubicBezTo>
                  <a:pt x="4406637" y="1339396"/>
                  <a:pt x="4354930" y="1428958"/>
                  <a:pt x="4272162" y="1478601"/>
                </a:cubicBezTo>
                <a:lnTo>
                  <a:pt x="4272162" y="1498829"/>
                </a:lnTo>
                <a:cubicBezTo>
                  <a:pt x="4285537" y="1500804"/>
                  <a:pt x="4297297" y="1507866"/>
                  <a:pt x="4305406" y="1517950"/>
                </a:cubicBezTo>
                <a:lnTo>
                  <a:pt x="4425340" y="1448707"/>
                </a:lnTo>
                <a:cubicBezTo>
                  <a:pt x="4423784" y="1444189"/>
                  <a:pt x="4422886" y="1439341"/>
                  <a:pt x="4422886" y="1434284"/>
                </a:cubicBezTo>
                <a:cubicBezTo>
                  <a:pt x="4422886" y="1429706"/>
                  <a:pt x="4423604" y="1425307"/>
                  <a:pt x="4424891" y="1421148"/>
                </a:cubicBezTo>
                <a:cubicBezTo>
                  <a:pt x="4425130" y="1420340"/>
                  <a:pt x="4425399" y="1419532"/>
                  <a:pt x="4425669" y="1418754"/>
                </a:cubicBezTo>
                <a:cubicBezTo>
                  <a:pt x="4430876" y="1403912"/>
                  <a:pt x="4443683" y="1392661"/>
                  <a:pt x="4459482" y="1389698"/>
                </a:cubicBezTo>
                <a:lnTo>
                  <a:pt x="4459482" y="1252259"/>
                </a:lnTo>
                <a:lnTo>
                  <a:pt x="4459512" y="1252169"/>
                </a:lnTo>
                <a:cubicBezTo>
                  <a:pt x="4446047" y="1250045"/>
                  <a:pt x="4434287" y="1242833"/>
                  <a:pt x="4426267" y="1232510"/>
                </a:cubicBezTo>
                <a:close/>
                <a:moveTo>
                  <a:pt x="4019098" y="1232510"/>
                </a:moveTo>
                <a:lnTo>
                  <a:pt x="4001084" y="1242923"/>
                </a:lnTo>
                <a:cubicBezTo>
                  <a:pt x="3999468" y="1339396"/>
                  <a:pt x="3947760" y="1428958"/>
                  <a:pt x="3864991" y="1478601"/>
                </a:cubicBezTo>
                <a:lnTo>
                  <a:pt x="3864991" y="1498829"/>
                </a:lnTo>
                <a:cubicBezTo>
                  <a:pt x="3878367" y="1500804"/>
                  <a:pt x="3890127" y="1507866"/>
                  <a:pt x="3898236" y="1517950"/>
                </a:cubicBezTo>
                <a:lnTo>
                  <a:pt x="4018170" y="1448707"/>
                </a:lnTo>
                <a:cubicBezTo>
                  <a:pt x="4016614" y="1444189"/>
                  <a:pt x="4015716" y="1439341"/>
                  <a:pt x="4015716" y="1434284"/>
                </a:cubicBezTo>
                <a:cubicBezTo>
                  <a:pt x="4015716" y="1429706"/>
                  <a:pt x="4016434" y="1425307"/>
                  <a:pt x="4017721" y="1421148"/>
                </a:cubicBezTo>
                <a:cubicBezTo>
                  <a:pt x="4017960" y="1420340"/>
                  <a:pt x="4018230" y="1419562"/>
                  <a:pt x="4018499" y="1418754"/>
                </a:cubicBezTo>
                <a:cubicBezTo>
                  <a:pt x="4023706" y="1403912"/>
                  <a:pt x="4036513" y="1392661"/>
                  <a:pt x="4052313" y="1389698"/>
                </a:cubicBezTo>
                <a:lnTo>
                  <a:pt x="4052313" y="1252259"/>
                </a:lnTo>
                <a:lnTo>
                  <a:pt x="4052343" y="1252169"/>
                </a:lnTo>
                <a:cubicBezTo>
                  <a:pt x="4038877" y="1250045"/>
                  <a:pt x="4027117" y="1242833"/>
                  <a:pt x="4019098" y="1232510"/>
                </a:cubicBezTo>
                <a:close/>
                <a:moveTo>
                  <a:pt x="3611897" y="1232510"/>
                </a:moveTo>
                <a:lnTo>
                  <a:pt x="3593883" y="1242923"/>
                </a:lnTo>
                <a:cubicBezTo>
                  <a:pt x="3592268" y="1339396"/>
                  <a:pt x="3540560" y="1428958"/>
                  <a:pt x="3457791" y="1478601"/>
                </a:cubicBezTo>
                <a:lnTo>
                  <a:pt x="3457791" y="1498829"/>
                </a:lnTo>
                <a:cubicBezTo>
                  <a:pt x="3471167" y="1500804"/>
                  <a:pt x="3482927" y="1507866"/>
                  <a:pt x="3491036" y="1517950"/>
                </a:cubicBezTo>
                <a:lnTo>
                  <a:pt x="3610970" y="1448707"/>
                </a:lnTo>
                <a:cubicBezTo>
                  <a:pt x="3609414" y="1444189"/>
                  <a:pt x="3608516" y="1439341"/>
                  <a:pt x="3608516" y="1434284"/>
                </a:cubicBezTo>
                <a:cubicBezTo>
                  <a:pt x="3608516" y="1429706"/>
                  <a:pt x="3609234" y="1425307"/>
                  <a:pt x="3610521" y="1421148"/>
                </a:cubicBezTo>
                <a:cubicBezTo>
                  <a:pt x="3610760" y="1420340"/>
                  <a:pt x="3611030" y="1419562"/>
                  <a:pt x="3611299" y="1418754"/>
                </a:cubicBezTo>
                <a:cubicBezTo>
                  <a:pt x="3616506" y="1403912"/>
                  <a:pt x="3629313" y="1392661"/>
                  <a:pt x="3645113" y="1389698"/>
                </a:cubicBezTo>
                <a:lnTo>
                  <a:pt x="3645113" y="1252259"/>
                </a:lnTo>
                <a:lnTo>
                  <a:pt x="3645142" y="1252169"/>
                </a:lnTo>
                <a:cubicBezTo>
                  <a:pt x="3631677" y="1250045"/>
                  <a:pt x="3619917" y="1242833"/>
                  <a:pt x="3611897" y="1232510"/>
                </a:cubicBezTo>
                <a:close/>
                <a:moveTo>
                  <a:pt x="3204728" y="1232510"/>
                </a:moveTo>
                <a:lnTo>
                  <a:pt x="3186714" y="1242923"/>
                </a:lnTo>
                <a:cubicBezTo>
                  <a:pt x="3185098" y="1339396"/>
                  <a:pt x="3133390" y="1428958"/>
                  <a:pt x="3050621" y="1478601"/>
                </a:cubicBezTo>
                <a:lnTo>
                  <a:pt x="3050621" y="1498829"/>
                </a:lnTo>
                <a:cubicBezTo>
                  <a:pt x="3063997" y="1500804"/>
                  <a:pt x="3075757" y="1507866"/>
                  <a:pt x="3083866" y="1517950"/>
                </a:cubicBezTo>
                <a:lnTo>
                  <a:pt x="3203800" y="1448707"/>
                </a:lnTo>
                <a:cubicBezTo>
                  <a:pt x="3202244" y="1444189"/>
                  <a:pt x="3201346" y="1439341"/>
                  <a:pt x="3201346" y="1434284"/>
                </a:cubicBezTo>
                <a:cubicBezTo>
                  <a:pt x="3201346" y="1429706"/>
                  <a:pt x="3202064" y="1425307"/>
                  <a:pt x="3203351" y="1421148"/>
                </a:cubicBezTo>
                <a:cubicBezTo>
                  <a:pt x="3203591" y="1420340"/>
                  <a:pt x="3203860" y="1419532"/>
                  <a:pt x="3204129" y="1418754"/>
                </a:cubicBezTo>
                <a:cubicBezTo>
                  <a:pt x="3209336" y="1403912"/>
                  <a:pt x="3222143" y="1392661"/>
                  <a:pt x="3237943" y="1389698"/>
                </a:cubicBezTo>
                <a:lnTo>
                  <a:pt x="3237943" y="1252259"/>
                </a:lnTo>
                <a:lnTo>
                  <a:pt x="3237973" y="1252169"/>
                </a:lnTo>
                <a:cubicBezTo>
                  <a:pt x="3224507" y="1250045"/>
                  <a:pt x="3212747" y="1242833"/>
                  <a:pt x="3204728" y="1232510"/>
                </a:cubicBezTo>
                <a:close/>
                <a:moveTo>
                  <a:pt x="2797528" y="1232510"/>
                </a:moveTo>
                <a:lnTo>
                  <a:pt x="2779514" y="1242923"/>
                </a:lnTo>
                <a:cubicBezTo>
                  <a:pt x="2777898" y="1339396"/>
                  <a:pt x="2726190" y="1428958"/>
                  <a:pt x="2643422" y="1478601"/>
                </a:cubicBezTo>
                <a:lnTo>
                  <a:pt x="2643422" y="1498829"/>
                </a:lnTo>
                <a:cubicBezTo>
                  <a:pt x="2656797" y="1500804"/>
                  <a:pt x="2668557" y="1507866"/>
                  <a:pt x="2676667" y="1517950"/>
                </a:cubicBezTo>
                <a:lnTo>
                  <a:pt x="2796600" y="1448707"/>
                </a:lnTo>
                <a:cubicBezTo>
                  <a:pt x="2795044" y="1444189"/>
                  <a:pt x="2794146" y="1439341"/>
                  <a:pt x="2794146" y="1434284"/>
                </a:cubicBezTo>
                <a:cubicBezTo>
                  <a:pt x="2794146" y="1429706"/>
                  <a:pt x="2794865" y="1425307"/>
                  <a:pt x="2796151" y="1421148"/>
                </a:cubicBezTo>
                <a:cubicBezTo>
                  <a:pt x="2796391" y="1420340"/>
                  <a:pt x="2796660" y="1419562"/>
                  <a:pt x="2796929" y="1418754"/>
                </a:cubicBezTo>
                <a:cubicBezTo>
                  <a:pt x="2802136" y="1403912"/>
                  <a:pt x="2814943" y="1392661"/>
                  <a:pt x="2830743" y="1389698"/>
                </a:cubicBezTo>
                <a:lnTo>
                  <a:pt x="2830743" y="1252259"/>
                </a:lnTo>
                <a:lnTo>
                  <a:pt x="2830773" y="1252169"/>
                </a:lnTo>
                <a:cubicBezTo>
                  <a:pt x="2817307" y="1250045"/>
                  <a:pt x="2805547" y="1242833"/>
                  <a:pt x="2797528" y="1232510"/>
                </a:cubicBezTo>
                <a:close/>
                <a:moveTo>
                  <a:pt x="2390358" y="1232510"/>
                </a:moveTo>
                <a:lnTo>
                  <a:pt x="2372344" y="1242923"/>
                </a:lnTo>
                <a:cubicBezTo>
                  <a:pt x="2370728" y="1339396"/>
                  <a:pt x="2319020" y="1428958"/>
                  <a:pt x="2236252" y="1478601"/>
                </a:cubicBezTo>
                <a:lnTo>
                  <a:pt x="2236252" y="1498829"/>
                </a:lnTo>
                <a:cubicBezTo>
                  <a:pt x="2249627" y="1500804"/>
                  <a:pt x="2261387" y="1507866"/>
                  <a:pt x="2269497" y="1517950"/>
                </a:cubicBezTo>
                <a:lnTo>
                  <a:pt x="2389430" y="1448707"/>
                </a:lnTo>
                <a:cubicBezTo>
                  <a:pt x="2387874" y="1444189"/>
                  <a:pt x="2386977" y="1439341"/>
                  <a:pt x="2386977" y="1434284"/>
                </a:cubicBezTo>
                <a:cubicBezTo>
                  <a:pt x="2386977" y="1429706"/>
                  <a:pt x="2387695" y="1425307"/>
                  <a:pt x="2388981" y="1421148"/>
                </a:cubicBezTo>
                <a:cubicBezTo>
                  <a:pt x="2389221" y="1420340"/>
                  <a:pt x="2389490" y="1419532"/>
                  <a:pt x="2389759" y="1418754"/>
                </a:cubicBezTo>
                <a:cubicBezTo>
                  <a:pt x="2394966" y="1403912"/>
                  <a:pt x="2407773" y="1392661"/>
                  <a:pt x="2423573" y="1389698"/>
                </a:cubicBezTo>
                <a:lnTo>
                  <a:pt x="2423573" y="1252259"/>
                </a:lnTo>
                <a:lnTo>
                  <a:pt x="2423603" y="1252169"/>
                </a:lnTo>
                <a:cubicBezTo>
                  <a:pt x="2410137" y="1250045"/>
                  <a:pt x="2398377" y="1242833"/>
                  <a:pt x="2390358" y="1232510"/>
                </a:cubicBezTo>
                <a:close/>
                <a:moveTo>
                  <a:pt x="1983188" y="1232510"/>
                </a:moveTo>
                <a:lnTo>
                  <a:pt x="1965174" y="1242923"/>
                </a:lnTo>
                <a:cubicBezTo>
                  <a:pt x="1963558" y="1339396"/>
                  <a:pt x="1911850" y="1428958"/>
                  <a:pt x="1829082" y="1478601"/>
                </a:cubicBezTo>
                <a:lnTo>
                  <a:pt x="1829082" y="1498829"/>
                </a:lnTo>
                <a:cubicBezTo>
                  <a:pt x="1842458" y="1500804"/>
                  <a:pt x="1854218" y="1507866"/>
                  <a:pt x="1862327" y="1517950"/>
                </a:cubicBezTo>
                <a:lnTo>
                  <a:pt x="1982260" y="1448707"/>
                </a:lnTo>
                <a:cubicBezTo>
                  <a:pt x="1980704" y="1444189"/>
                  <a:pt x="1979807" y="1439341"/>
                  <a:pt x="1979807" y="1434284"/>
                </a:cubicBezTo>
                <a:cubicBezTo>
                  <a:pt x="1979807" y="1429706"/>
                  <a:pt x="1980525" y="1425307"/>
                  <a:pt x="1981812" y="1421148"/>
                </a:cubicBezTo>
                <a:cubicBezTo>
                  <a:pt x="1982051" y="1420340"/>
                  <a:pt x="1982320" y="1419562"/>
                  <a:pt x="1982590" y="1418754"/>
                </a:cubicBezTo>
                <a:cubicBezTo>
                  <a:pt x="1987796" y="1403912"/>
                  <a:pt x="2000604" y="1392661"/>
                  <a:pt x="2016403" y="1389698"/>
                </a:cubicBezTo>
                <a:lnTo>
                  <a:pt x="2016403" y="1252259"/>
                </a:lnTo>
                <a:lnTo>
                  <a:pt x="2016433" y="1252169"/>
                </a:lnTo>
                <a:cubicBezTo>
                  <a:pt x="2002967" y="1250045"/>
                  <a:pt x="1991208" y="1242833"/>
                  <a:pt x="1983188" y="1232510"/>
                </a:cubicBezTo>
                <a:close/>
                <a:moveTo>
                  <a:pt x="1575988" y="1232510"/>
                </a:moveTo>
                <a:lnTo>
                  <a:pt x="1557974" y="1242923"/>
                </a:lnTo>
                <a:cubicBezTo>
                  <a:pt x="1556358" y="1339396"/>
                  <a:pt x="1504650" y="1428958"/>
                  <a:pt x="1421882" y="1478601"/>
                </a:cubicBezTo>
                <a:lnTo>
                  <a:pt x="1421882" y="1498829"/>
                </a:lnTo>
                <a:cubicBezTo>
                  <a:pt x="1435258" y="1500804"/>
                  <a:pt x="1447018" y="1507866"/>
                  <a:pt x="1455127" y="1517950"/>
                </a:cubicBezTo>
                <a:lnTo>
                  <a:pt x="1575061" y="1448707"/>
                </a:lnTo>
                <a:cubicBezTo>
                  <a:pt x="1573505" y="1444189"/>
                  <a:pt x="1572607" y="1439341"/>
                  <a:pt x="1572607" y="1434284"/>
                </a:cubicBezTo>
                <a:cubicBezTo>
                  <a:pt x="1572607" y="1429706"/>
                  <a:pt x="1573325" y="1425307"/>
                  <a:pt x="1574612" y="1421148"/>
                </a:cubicBezTo>
                <a:cubicBezTo>
                  <a:pt x="1574851" y="1420340"/>
                  <a:pt x="1575120" y="1419532"/>
                  <a:pt x="1575390" y="1418754"/>
                </a:cubicBezTo>
                <a:cubicBezTo>
                  <a:pt x="1580596" y="1403912"/>
                  <a:pt x="1593404" y="1392661"/>
                  <a:pt x="1609203" y="1389698"/>
                </a:cubicBezTo>
                <a:lnTo>
                  <a:pt x="1609203" y="1252259"/>
                </a:lnTo>
                <a:lnTo>
                  <a:pt x="1609233" y="1252169"/>
                </a:lnTo>
                <a:cubicBezTo>
                  <a:pt x="1595768" y="1250045"/>
                  <a:pt x="1584008" y="1242833"/>
                  <a:pt x="1575988" y="1232510"/>
                </a:cubicBezTo>
                <a:close/>
                <a:moveTo>
                  <a:pt x="1168818" y="1232510"/>
                </a:moveTo>
                <a:lnTo>
                  <a:pt x="1150804" y="1242923"/>
                </a:lnTo>
                <a:cubicBezTo>
                  <a:pt x="1149188" y="1339396"/>
                  <a:pt x="1097481" y="1428958"/>
                  <a:pt x="1014712" y="1478601"/>
                </a:cubicBezTo>
                <a:lnTo>
                  <a:pt x="1014712" y="1498829"/>
                </a:lnTo>
                <a:cubicBezTo>
                  <a:pt x="1028088" y="1500804"/>
                  <a:pt x="1039848" y="1507866"/>
                  <a:pt x="1047957" y="1517950"/>
                </a:cubicBezTo>
                <a:lnTo>
                  <a:pt x="1167891" y="1448707"/>
                </a:lnTo>
                <a:cubicBezTo>
                  <a:pt x="1166335" y="1444189"/>
                  <a:pt x="1165437" y="1439341"/>
                  <a:pt x="1165437" y="1434284"/>
                </a:cubicBezTo>
                <a:cubicBezTo>
                  <a:pt x="1165437" y="1429706"/>
                  <a:pt x="1166155" y="1425307"/>
                  <a:pt x="1167442" y="1421148"/>
                </a:cubicBezTo>
                <a:cubicBezTo>
                  <a:pt x="1167681" y="1420340"/>
                  <a:pt x="1167951" y="1419562"/>
                  <a:pt x="1168220" y="1418754"/>
                </a:cubicBezTo>
                <a:cubicBezTo>
                  <a:pt x="1173427" y="1403912"/>
                  <a:pt x="1186234" y="1392661"/>
                  <a:pt x="1202034" y="1389698"/>
                </a:cubicBezTo>
                <a:lnTo>
                  <a:pt x="1202034" y="1252259"/>
                </a:lnTo>
                <a:lnTo>
                  <a:pt x="1202063" y="1252169"/>
                </a:lnTo>
                <a:cubicBezTo>
                  <a:pt x="1188598" y="1250045"/>
                  <a:pt x="1176838" y="1242833"/>
                  <a:pt x="1168818" y="1232510"/>
                </a:cubicBezTo>
                <a:close/>
                <a:moveTo>
                  <a:pt x="761618" y="1232510"/>
                </a:moveTo>
                <a:lnTo>
                  <a:pt x="743604" y="1242923"/>
                </a:lnTo>
                <a:cubicBezTo>
                  <a:pt x="741989" y="1339396"/>
                  <a:pt x="690281" y="1428958"/>
                  <a:pt x="607512" y="1478601"/>
                </a:cubicBezTo>
                <a:lnTo>
                  <a:pt x="607512" y="1498829"/>
                </a:lnTo>
                <a:cubicBezTo>
                  <a:pt x="620888" y="1500804"/>
                  <a:pt x="632648" y="1507866"/>
                  <a:pt x="640757" y="1517950"/>
                </a:cubicBezTo>
                <a:lnTo>
                  <a:pt x="760691" y="1448707"/>
                </a:lnTo>
                <a:cubicBezTo>
                  <a:pt x="759135" y="1444189"/>
                  <a:pt x="758237" y="1439341"/>
                  <a:pt x="758237" y="1434284"/>
                </a:cubicBezTo>
                <a:cubicBezTo>
                  <a:pt x="758237" y="1429706"/>
                  <a:pt x="758955" y="1425307"/>
                  <a:pt x="760242" y="1421148"/>
                </a:cubicBezTo>
                <a:cubicBezTo>
                  <a:pt x="760481" y="1420340"/>
                  <a:pt x="760751" y="1419532"/>
                  <a:pt x="761020" y="1418754"/>
                </a:cubicBezTo>
                <a:cubicBezTo>
                  <a:pt x="766227" y="1403912"/>
                  <a:pt x="779034" y="1392661"/>
                  <a:pt x="794834" y="1389698"/>
                </a:cubicBezTo>
                <a:lnTo>
                  <a:pt x="794834" y="1252259"/>
                </a:lnTo>
                <a:lnTo>
                  <a:pt x="794864" y="1252169"/>
                </a:lnTo>
                <a:cubicBezTo>
                  <a:pt x="781398" y="1250045"/>
                  <a:pt x="769638" y="1242833"/>
                  <a:pt x="761618" y="1232510"/>
                </a:cubicBezTo>
                <a:close/>
                <a:moveTo>
                  <a:pt x="354449" y="1232510"/>
                </a:moveTo>
                <a:lnTo>
                  <a:pt x="336435" y="1242923"/>
                </a:lnTo>
                <a:cubicBezTo>
                  <a:pt x="334819" y="1339396"/>
                  <a:pt x="283111" y="1428958"/>
                  <a:pt x="200342" y="1478601"/>
                </a:cubicBezTo>
                <a:lnTo>
                  <a:pt x="200342" y="1498829"/>
                </a:lnTo>
                <a:cubicBezTo>
                  <a:pt x="213718" y="1500804"/>
                  <a:pt x="225478" y="1507866"/>
                  <a:pt x="233587" y="1517950"/>
                </a:cubicBezTo>
                <a:lnTo>
                  <a:pt x="353521" y="1448707"/>
                </a:lnTo>
                <a:cubicBezTo>
                  <a:pt x="351965" y="1444189"/>
                  <a:pt x="351067" y="1439341"/>
                  <a:pt x="351067" y="1434284"/>
                </a:cubicBezTo>
                <a:cubicBezTo>
                  <a:pt x="351067" y="1429706"/>
                  <a:pt x="351785" y="1425307"/>
                  <a:pt x="353072" y="1421148"/>
                </a:cubicBezTo>
                <a:cubicBezTo>
                  <a:pt x="353312" y="1420340"/>
                  <a:pt x="353581" y="1419562"/>
                  <a:pt x="353850" y="1418754"/>
                </a:cubicBezTo>
                <a:cubicBezTo>
                  <a:pt x="359057" y="1403912"/>
                  <a:pt x="371864" y="1392661"/>
                  <a:pt x="387664" y="1389698"/>
                </a:cubicBezTo>
                <a:lnTo>
                  <a:pt x="387664" y="1252259"/>
                </a:lnTo>
                <a:lnTo>
                  <a:pt x="387694" y="1252169"/>
                </a:lnTo>
                <a:cubicBezTo>
                  <a:pt x="374228" y="1250045"/>
                  <a:pt x="362468" y="1242833"/>
                  <a:pt x="354449" y="1232510"/>
                </a:cubicBezTo>
                <a:close/>
                <a:moveTo>
                  <a:pt x="12000594" y="1210015"/>
                </a:moveTo>
                <a:cubicBezTo>
                  <a:pt x="11959494" y="1210014"/>
                  <a:pt x="11918394" y="1219538"/>
                  <a:pt x="11880884" y="1238584"/>
                </a:cubicBezTo>
                <a:lnTo>
                  <a:pt x="11966615" y="1288078"/>
                </a:lnTo>
                <a:cubicBezTo>
                  <a:pt x="11970700" y="1283260"/>
                  <a:pt x="11975794" y="1279318"/>
                  <a:pt x="11981570" y="1276580"/>
                </a:cubicBezTo>
                <a:lnTo>
                  <a:pt x="12000594" y="1272311"/>
                </a:lnTo>
                <a:lnTo>
                  <a:pt x="12019606" y="1276580"/>
                </a:lnTo>
                <a:cubicBezTo>
                  <a:pt x="12025377" y="1279318"/>
                  <a:pt x="12030472" y="1283260"/>
                  <a:pt x="12034572" y="1288078"/>
                </a:cubicBezTo>
                <a:lnTo>
                  <a:pt x="12120302" y="1238584"/>
                </a:lnTo>
                <a:cubicBezTo>
                  <a:pt x="12082793" y="1219538"/>
                  <a:pt x="12041694" y="1210014"/>
                  <a:pt x="12000594" y="1210015"/>
                </a:cubicBezTo>
                <a:close/>
                <a:moveTo>
                  <a:pt x="11593424" y="1210015"/>
                </a:moveTo>
                <a:cubicBezTo>
                  <a:pt x="11552324" y="1210014"/>
                  <a:pt x="11511223" y="1219538"/>
                  <a:pt x="11473714" y="1238584"/>
                </a:cubicBezTo>
                <a:lnTo>
                  <a:pt x="11559445" y="1288078"/>
                </a:lnTo>
                <a:cubicBezTo>
                  <a:pt x="11563529" y="1283260"/>
                  <a:pt x="11568624" y="1279318"/>
                  <a:pt x="11574400" y="1276580"/>
                </a:cubicBezTo>
                <a:lnTo>
                  <a:pt x="11593423" y="1272312"/>
                </a:lnTo>
                <a:lnTo>
                  <a:pt x="11612436" y="1276580"/>
                </a:lnTo>
                <a:cubicBezTo>
                  <a:pt x="11618208" y="1279318"/>
                  <a:pt x="11623303" y="1283260"/>
                  <a:pt x="11627402" y="1288078"/>
                </a:cubicBezTo>
                <a:lnTo>
                  <a:pt x="11713132" y="1238584"/>
                </a:lnTo>
                <a:cubicBezTo>
                  <a:pt x="11675624" y="1219538"/>
                  <a:pt x="11634524" y="1210014"/>
                  <a:pt x="11593424" y="1210015"/>
                </a:cubicBezTo>
                <a:close/>
                <a:moveTo>
                  <a:pt x="11186253" y="1210015"/>
                </a:moveTo>
                <a:cubicBezTo>
                  <a:pt x="11145153" y="1210014"/>
                  <a:pt x="11104053" y="1219538"/>
                  <a:pt x="11066545" y="1238584"/>
                </a:cubicBezTo>
                <a:lnTo>
                  <a:pt x="11152275" y="1288078"/>
                </a:lnTo>
                <a:cubicBezTo>
                  <a:pt x="11160444" y="1278442"/>
                  <a:pt x="11172653" y="1272308"/>
                  <a:pt x="11186269" y="1272308"/>
                </a:cubicBezTo>
                <a:cubicBezTo>
                  <a:pt x="11193076" y="1272308"/>
                  <a:pt x="11199525" y="1273842"/>
                  <a:pt x="11205296" y="1276580"/>
                </a:cubicBezTo>
                <a:lnTo>
                  <a:pt x="11220249" y="1288068"/>
                </a:lnTo>
                <a:lnTo>
                  <a:pt x="11220232" y="1288078"/>
                </a:lnTo>
                <a:lnTo>
                  <a:pt x="11220262" y="1288078"/>
                </a:lnTo>
                <a:lnTo>
                  <a:pt x="11220249" y="1288068"/>
                </a:lnTo>
                <a:lnTo>
                  <a:pt x="11305963" y="1238584"/>
                </a:lnTo>
                <a:cubicBezTo>
                  <a:pt x="11268454" y="1219538"/>
                  <a:pt x="11227353" y="1210014"/>
                  <a:pt x="11186253" y="1210015"/>
                </a:cubicBezTo>
                <a:close/>
                <a:moveTo>
                  <a:pt x="10779054" y="1210015"/>
                </a:moveTo>
                <a:cubicBezTo>
                  <a:pt x="10737954" y="1210014"/>
                  <a:pt x="10696854" y="1219538"/>
                  <a:pt x="10659345" y="1238584"/>
                </a:cubicBezTo>
                <a:lnTo>
                  <a:pt x="10745075" y="1288078"/>
                </a:lnTo>
                <a:cubicBezTo>
                  <a:pt x="10753244" y="1278442"/>
                  <a:pt x="10765453" y="1272308"/>
                  <a:pt x="10779069" y="1272308"/>
                </a:cubicBezTo>
                <a:cubicBezTo>
                  <a:pt x="10785876" y="1272308"/>
                  <a:pt x="10792325" y="1273842"/>
                  <a:pt x="10798096" y="1276580"/>
                </a:cubicBezTo>
                <a:lnTo>
                  <a:pt x="10813049" y="1288068"/>
                </a:lnTo>
                <a:lnTo>
                  <a:pt x="10813032" y="1288078"/>
                </a:lnTo>
                <a:lnTo>
                  <a:pt x="10813062" y="1288078"/>
                </a:lnTo>
                <a:lnTo>
                  <a:pt x="10813049" y="1288068"/>
                </a:lnTo>
                <a:lnTo>
                  <a:pt x="10898763" y="1238584"/>
                </a:lnTo>
                <a:cubicBezTo>
                  <a:pt x="10861253" y="1219538"/>
                  <a:pt x="10820154" y="1210014"/>
                  <a:pt x="10779054" y="1210015"/>
                </a:cubicBezTo>
                <a:close/>
                <a:moveTo>
                  <a:pt x="10371884" y="1210015"/>
                </a:moveTo>
                <a:cubicBezTo>
                  <a:pt x="10330784" y="1210014"/>
                  <a:pt x="10289683" y="1219538"/>
                  <a:pt x="10252174" y="1238584"/>
                </a:cubicBezTo>
                <a:lnTo>
                  <a:pt x="10337906" y="1288078"/>
                </a:lnTo>
                <a:cubicBezTo>
                  <a:pt x="10346075" y="1278442"/>
                  <a:pt x="10358283" y="1272308"/>
                  <a:pt x="10371899" y="1272308"/>
                </a:cubicBezTo>
                <a:cubicBezTo>
                  <a:pt x="10378707" y="1272308"/>
                  <a:pt x="10385155" y="1273842"/>
                  <a:pt x="10390927" y="1276580"/>
                </a:cubicBezTo>
                <a:lnTo>
                  <a:pt x="10405879" y="1288068"/>
                </a:lnTo>
                <a:lnTo>
                  <a:pt x="10405862" y="1288078"/>
                </a:lnTo>
                <a:lnTo>
                  <a:pt x="10405892" y="1288078"/>
                </a:lnTo>
                <a:lnTo>
                  <a:pt x="10405879" y="1288068"/>
                </a:lnTo>
                <a:lnTo>
                  <a:pt x="10491593" y="1238584"/>
                </a:lnTo>
                <a:cubicBezTo>
                  <a:pt x="10454084" y="1219538"/>
                  <a:pt x="10412984" y="1210014"/>
                  <a:pt x="10371884" y="1210015"/>
                </a:cubicBezTo>
                <a:close/>
                <a:moveTo>
                  <a:pt x="9964684" y="1210015"/>
                </a:moveTo>
                <a:cubicBezTo>
                  <a:pt x="9923584" y="1210014"/>
                  <a:pt x="9882484" y="1219538"/>
                  <a:pt x="9844975" y="1238584"/>
                </a:cubicBezTo>
                <a:lnTo>
                  <a:pt x="9930706" y="1288078"/>
                </a:lnTo>
                <a:cubicBezTo>
                  <a:pt x="9938875" y="1278442"/>
                  <a:pt x="9951084" y="1272308"/>
                  <a:pt x="9964699" y="1272308"/>
                </a:cubicBezTo>
                <a:cubicBezTo>
                  <a:pt x="9971507" y="1272308"/>
                  <a:pt x="9977955" y="1273842"/>
                  <a:pt x="9983727" y="1276580"/>
                </a:cubicBezTo>
                <a:lnTo>
                  <a:pt x="9998679" y="1288068"/>
                </a:lnTo>
                <a:lnTo>
                  <a:pt x="9998662" y="1288078"/>
                </a:lnTo>
                <a:lnTo>
                  <a:pt x="9998692" y="1288078"/>
                </a:lnTo>
                <a:lnTo>
                  <a:pt x="9998679" y="1288068"/>
                </a:lnTo>
                <a:lnTo>
                  <a:pt x="10084394" y="1238584"/>
                </a:lnTo>
                <a:cubicBezTo>
                  <a:pt x="10046885" y="1219538"/>
                  <a:pt x="10005784" y="1210014"/>
                  <a:pt x="9964684" y="1210015"/>
                </a:cubicBezTo>
                <a:close/>
                <a:moveTo>
                  <a:pt x="9557515" y="1210015"/>
                </a:moveTo>
                <a:cubicBezTo>
                  <a:pt x="9516414" y="1210014"/>
                  <a:pt x="9475314" y="1219538"/>
                  <a:pt x="9437805" y="1238584"/>
                </a:cubicBezTo>
                <a:lnTo>
                  <a:pt x="9523536" y="1288078"/>
                </a:lnTo>
                <a:cubicBezTo>
                  <a:pt x="9531705" y="1278442"/>
                  <a:pt x="9543914" y="1272308"/>
                  <a:pt x="9557529" y="1272308"/>
                </a:cubicBezTo>
                <a:cubicBezTo>
                  <a:pt x="9564337" y="1272308"/>
                  <a:pt x="9570785" y="1273842"/>
                  <a:pt x="9576557" y="1276580"/>
                </a:cubicBezTo>
                <a:lnTo>
                  <a:pt x="9591509" y="1288068"/>
                </a:lnTo>
                <a:lnTo>
                  <a:pt x="9591492" y="1288078"/>
                </a:lnTo>
                <a:lnTo>
                  <a:pt x="9591522" y="1288078"/>
                </a:lnTo>
                <a:lnTo>
                  <a:pt x="9591509" y="1288068"/>
                </a:lnTo>
                <a:lnTo>
                  <a:pt x="9677224" y="1238584"/>
                </a:lnTo>
                <a:cubicBezTo>
                  <a:pt x="9639714" y="1219538"/>
                  <a:pt x="9598614" y="1210014"/>
                  <a:pt x="9557515" y="1210015"/>
                </a:cubicBezTo>
                <a:close/>
                <a:moveTo>
                  <a:pt x="9150314" y="1210015"/>
                </a:moveTo>
                <a:cubicBezTo>
                  <a:pt x="9109214" y="1210014"/>
                  <a:pt x="9068114" y="1219538"/>
                  <a:pt x="9030605" y="1238584"/>
                </a:cubicBezTo>
                <a:lnTo>
                  <a:pt x="9116337" y="1288078"/>
                </a:lnTo>
                <a:cubicBezTo>
                  <a:pt x="9124506" y="1278442"/>
                  <a:pt x="9136714" y="1272308"/>
                  <a:pt x="9150329" y="1272308"/>
                </a:cubicBezTo>
                <a:cubicBezTo>
                  <a:pt x="9157137" y="1272308"/>
                  <a:pt x="9163586" y="1273842"/>
                  <a:pt x="9169357" y="1276580"/>
                </a:cubicBezTo>
                <a:lnTo>
                  <a:pt x="9184310" y="1288068"/>
                </a:lnTo>
                <a:lnTo>
                  <a:pt x="9184293" y="1288078"/>
                </a:lnTo>
                <a:lnTo>
                  <a:pt x="9184323" y="1288078"/>
                </a:lnTo>
                <a:lnTo>
                  <a:pt x="9184310" y="1288068"/>
                </a:lnTo>
                <a:lnTo>
                  <a:pt x="9270023" y="1238584"/>
                </a:lnTo>
                <a:cubicBezTo>
                  <a:pt x="9232514" y="1219538"/>
                  <a:pt x="9191414" y="1210014"/>
                  <a:pt x="9150314" y="1210015"/>
                </a:cubicBezTo>
                <a:close/>
                <a:moveTo>
                  <a:pt x="8743145" y="1210015"/>
                </a:moveTo>
                <a:cubicBezTo>
                  <a:pt x="8702045" y="1210014"/>
                  <a:pt x="8660945" y="1219538"/>
                  <a:pt x="8623435" y="1238584"/>
                </a:cubicBezTo>
                <a:lnTo>
                  <a:pt x="8709166" y="1288078"/>
                </a:lnTo>
                <a:cubicBezTo>
                  <a:pt x="8717335" y="1278442"/>
                  <a:pt x="8729545" y="1272308"/>
                  <a:pt x="8743159" y="1272308"/>
                </a:cubicBezTo>
                <a:cubicBezTo>
                  <a:pt x="8749967" y="1272308"/>
                  <a:pt x="8756416" y="1273842"/>
                  <a:pt x="8762187" y="1276580"/>
                </a:cubicBezTo>
                <a:lnTo>
                  <a:pt x="8777140" y="1288068"/>
                </a:lnTo>
                <a:lnTo>
                  <a:pt x="8777123" y="1288078"/>
                </a:lnTo>
                <a:lnTo>
                  <a:pt x="8777153" y="1288078"/>
                </a:lnTo>
                <a:lnTo>
                  <a:pt x="8777140" y="1288068"/>
                </a:lnTo>
                <a:lnTo>
                  <a:pt x="8862853" y="1238584"/>
                </a:lnTo>
                <a:cubicBezTo>
                  <a:pt x="8825344" y="1219538"/>
                  <a:pt x="8784245" y="1210014"/>
                  <a:pt x="8743145" y="1210015"/>
                </a:cubicBezTo>
                <a:close/>
                <a:moveTo>
                  <a:pt x="8335945" y="1210015"/>
                </a:moveTo>
                <a:cubicBezTo>
                  <a:pt x="8294845" y="1210014"/>
                  <a:pt x="8253745" y="1219538"/>
                  <a:pt x="8216236" y="1238584"/>
                </a:cubicBezTo>
                <a:lnTo>
                  <a:pt x="8301966" y="1288078"/>
                </a:lnTo>
                <a:cubicBezTo>
                  <a:pt x="8310135" y="1278442"/>
                  <a:pt x="8322345" y="1272308"/>
                  <a:pt x="8335960" y="1272308"/>
                </a:cubicBezTo>
                <a:cubicBezTo>
                  <a:pt x="8342768" y="1272308"/>
                  <a:pt x="8349216" y="1273842"/>
                  <a:pt x="8354988" y="1276580"/>
                </a:cubicBezTo>
                <a:lnTo>
                  <a:pt x="8369940" y="1288068"/>
                </a:lnTo>
                <a:lnTo>
                  <a:pt x="8369923" y="1288078"/>
                </a:lnTo>
                <a:lnTo>
                  <a:pt x="8369953" y="1288078"/>
                </a:lnTo>
                <a:lnTo>
                  <a:pt x="8369940" y="1288068"/>
                </a:lnTo>
                <a:lnTo>
                  <a:pt x="8455654" y="1238584"/>
                </a:lnTo>
                <a:cubicBezTo>
                  <a:pt x="8418145" y="1219538"/>
                  <a:pt x="8377045" y="1210014"/>
                  <a:pt x="8335945" y="1210015"/>
                </a:cubicBezTo>
                <a:close/>
                <a:moveTo>
                  <a:pt x="7928775" y="1210015"/>
                </a:moveTo>
                <a:cubicBezTo>
                  <a:pt x="7887675" y="1210014"/>
                  <a:pt x="7846575" y="1219538"/>
                  <a:pt x="7809066" y="1238584"/>
                </a:cubicBezTo>
                <a:lnTo>
                  <a:pt x="7894797" y="1288078"/>
                </a:lnTo>
                <a:cubicBezTo>
                  <a:pt x="7902966" y="1278442"/>
                  <a:pt x="7915175" y="1272308"/>
                  <a:pt x="7928790" y="1272308"/>
                </a:cubicBezTo>
                <a:cubicBezTo>
                  <a:pt x="7935598" y="1272308"/>
                  <a:pt x="7942046" y="1273842"/>
                  <a:pt x="7947818" y="1276580"/>
                </a:cubicBezTo>
                <a:lnTo>
                  <a:pt x="7962771" y="1288068"/>
                </a:lnTo>
                <a:lnTo>
                  <a:pt x="7962754" y="1288078"/>
                </a:lnTo>
                <a:lnTo>
                  <a:pt x="7962784" y="1288078"/>
                </a:lnTo>
                <a:lnTo>
                  <a:pt x="7962771" y="1288068"/>
                </a:lnTo>
                <a:lnTo>
                  <a:pt x="8048484" y="1238584"/>
                </a:lnTo>
                <a:cubicBezTo>
                  <a:pt x="8010975" y="1219538"/>
                  <a:pt x="7969875" y="1210014"/>
                  <a:pt x="7928775" y="1210015"/>
                </a:cubicBezTo>
                <a:close/>
                <a:moveTo>
                  <a:pt x="7521605" y="1210015"/>
                </a:moveTo>
                <a:cubicBezTo>
                  <a:pt x="7480505" y="1210014"/>
                  <a:pt x="7439405" y="1219538"/>
                  <a:pt x="7401896" y="1238584"/>
                </a:cubicBezTo>
                <a:lnTo>
                  <a:pt x="7487627" y="1288078"/>
                </a:lnTo>
                <a:cubicBezTo>
                  <a:pt x="7495796" y="1278442"/>
                  <a:pt x="7508005" y="1272308"/>
                  <a:pt x="7521620" y="1272308"/>
                </a:cubicBezTo>
                <a:cubicBezTo>
                  <a:pt x="7528428" y="1272308"/>
                  <a:pt x="7534876" y="1273842"/>
                  <a:pt x="7540648" y="1276580"/>
                </a:cubicBezTo>
                <a:lnTo>
                  <a:pt x="7555600" y="1288068"/>
                </a:lnTo>
                <a:lnTo>
                  <a:pt x="7555583" y="1288078"/>
                </a:lnTo>
                <a:lnTo>
                  <a:pt x="7555613" y="1288078"/>
                </a:lnTo>
                <a:lnTo>
                  <a:pt x="7555600" y="1288068"/>
                </a:lnTo>
                <a:lnTo>
                  <a:pt x="7641314" y="1238584"/>
                </a:lnTo>
                <a:cubicBezTo>
                  <a:pt x="7603805" y="1219538"/>
                  <a:pt x="7562705" y="1210014"/>
                  <a:pt x="7521605" y="1210015"/>
                </a:cubicBezTo>
                <a:close/>
                <a:moveTo>
                  <a:pt x="7114405" y="1210015"/>
                </a:moveTo>
                <a:cubicBezTo>
                  <a:pt x="7073305" y="1210014"/>
                  <a:pt x="7032205" y="1219538"/>
                  <a:pt x="6994696" y="1238584"/>
                </a:cubicBezTo>
                <a:lnTo>
                  <a:pt x="7080427" y="1288078"/>
                </a:lnTo>
                <a:cubicBezTo>
                  <a:pt x="7088596" y="1278442"/>
                  <a:pt x="7100805" y="1272308"/>
                  <a:pt x="7114421" y="1272308"/>
                </a:cubicBezTo>
                <a:cubicBezTo>
                  <a:pt x="7121228" y="1272308"/>
                  <a:pt x="7127676" y="1273842"/>
                  <a:pt x="7133448" y="1276580"/>
                </a:cubicBezTo>
                <a:lnTo>
                  <a:pt x="7148400" y="1288068"/>
                </a:lnTo>
                <a:lnTo>
                  <a:pt x="7148383" y="1288078"/>
                </a:lnTo>
                <a:lnTo>
                  <a:pt x="7148413" y="1288078"/>
                </a:lnTo>
                <a:lnTo>
                  <a:pt x="7148400" y="1288068"/>
                </a:lnTo>
                <a:lnTo>
                  <a:pt x="7234115" y="1238584"/>
                </a:lnTo>
                <a:cubicBezTo>
                  <a:pt x="7196606" y="1219538"/>
                  <a:pt x="7155505" y="1210014"/>
                  <a:pt x="7114405" y="1210015"/>
                </a:cubicBezTo>
                <a:close/>
                <a:moveTo>
                  <a:pt x="6707236" y="1210015"/>
                </a:moveTo>
                <a:cubicBezTo>
                  <a:pt x="6666136" y="1210014"/>
                  <a:pt x="6625036" y="1219538"/>
                  <a:pt x="6587526" y="1238584"/>
                </a:cubicBezTo>
                <a:lnTo>
                  <a:pt x="6673257" y="1288078"/>
                </a:lnTo>
                <a:cubicBezTo>
                  <a:pt x="6681426" y="1278442"/>
                  <a:pt x="6693635" y="1272308"/>
                  <a:pt x="6707251" y="1272308"/>
                </a:cubicBezTo>
                <a:cubicBezTo>
                  <a:pt x="6714059" y="1272308"/>
                  <a:pt x="6720507" y="1273842"/>
                  <a:pt x="6726278" y="1276580"/>
                </a:cubicBezTo>
                <a:lnTo>
                  <a:pt x="6741231" y="1288069"/>
                </a:lnTo>
                <a:lnTo>
                  <a:pt x="6741214" y="1288078"/>
                </a:lnTo>
                <a:lnTo>
                  <a:pt x="6741243" y="1288078"/>
                </a:lnTo>
                <a:lnTo>
                  <a:pt x="6741231" y="1288069"/>
                </a:lnTo>
                <a:lnTo>
                  <a:pt x="6826945" y="1238584"/>
                </a:lnTo>
                <a:cubicBezTo>
                  <a:pt x="6789436" y="1219538"/>
                  <a:pt x="6748336" y="1210014"/>
                  <a:pt x="6707236" y="1210015"/>
                </a:cubicBezTo>
                <a:close/>
                <a:moveTo>
                  <a:pt x="6300036" y="1210015"/>
                </a:moveTo>
                <a:cubicBezTo>
                  <a:pt x="6258936" y="1210014"/>
                  <a:pt x="6217836" y="1219538"/>
                  <a:pt x="6180326" y="1238584"/>
                </a:cubicBezTo>
                <a:lnTo>
                  <a:pt x="6266058" y="1288078"/>
                </a:lnTo>
                <a:cubicBezTo>
                  <a:pt x="6274227" y="1278442"/>
                  <a:pt x="6286435" y="1272308"/>
                  <a:pt x="6300051" y="1272308"/>
                </a:cubicBezTo>
                <a:cubicBezTo>
                  <a:pt x="6306859" y="1272308"/>
                  <a:pt x="6313307" y="1273842"/>
                  <a:pt x="6319079" y="1276580"/>
                </a:cubicBezTo>
                <a:lnTo>
                  <a:pt x="6334031" y="1288068"/>
                </a:lnTo>
                <a:lnTo>
                  <a:pt x="6334014" y="1288078"/>
                </a:lnTo>
                <a:lnTo>
                  <a:pt x="6334044" y="1288078"/>
                </a:lnTo>
                <a:lnTo>
                  <a:pt x="6334031" y="1288068"/>
                </a:lnTo>
                <a:lnTo>
                  <a:pt x="6419745" y="1238584"/>
                </a:lnTo>
                <a:cubicBezTo>
                  <a:pt x="6382236" y="1219538"/>
                  <a:pt x="6341136" y="1210014"/>
                  <a:pt x="6300036" y="1210015"/>
                </a:cubicBezTo>
                <a:close/>
                <a:moveTo>
                  <a:pt x="5892866" y="1210015"/>
                </a:moveTo>
                <a:cubicBezTo>
                  <a:pt x="5851766" y="1210014"/>
                  <a:pt x="5810666" y="1219538"/>
                  <a:pt x="5773157" y="1238584"/>
                </a:cubicBezTo>
                <a:lnTo>
                  <a:pt x="5858888" y="1288078"/>
                </a:lnTo>
                <a:cubicBezTo>
                  <a:pt x="5867058" y="1278442"/>
                  <a:pt x="5879266" y="1272308"/>
                  <a:pt x="5892881" y="1272308"/>
                </a:cubicBezTo>
                <a:cubicBezTo>
                  <a:pt x="5899689" y="1272308"/>
                  <a:pt x="5906137" y="1273842"/>
                  <a:pt x="5911909" y="1276580"/>
                </a:cubicBezTo>
                <a:lnTo>
                  <a:pt x="5926862" y="1288068"/>
                </a:lnTo>
                <a:lnTo>
                  <a:pt x="5926845" y="1288078"/>
                </a:lnTo>
                <a:lnTo>
                  <a:pt x="5926874" y="1288078"/>
                </a:lnTo>
                <a:lnTo>
                  <a:pt x="5926862" y="1288068"/>
                </a:lnTo>
                <a:lnTo>
                  <a:pt x="6012575" y="1238584"/>
                </a:lnTo>
                <a:cubicBezTo>
                  <a:pt x="5975066" y="1219538"/>
                  <a:pt x="5933966" y="1210014"/>
                  <a:pt x="5892866" y="1210015"/>
                </a:cubicBezTo>
                <a:close/>
                <a:moveTo>
                  <a:pt x="5485667" y="1210015"/>
                </a:moveTo>
                <a:cubicBezTo>
                  <a:pt x="5444566" y="1210014"/>
                  <a:pt x="5403466" y="1219538"/>
                  <a:pt x="5365958" y="1238584"/>
                </a:cubicBezTo>
                <a:lnTo>
                  <a:pt x="5451688" y="1288078"/>
                </a:lnTo>
                <a:cubicBezTo>
                  <a:pt x="5459857" y="1278442"/>
                  <a:pt x="5472067" y="1272308"/>
                  <a:pt x="5485682" y="1272308"/>
                </a:cubicBezTo>
                <a:cubicBezTo>
                  <a:pt x="5492489" y="1272308"/>
                  <a:pt x="5498937" y="1273842"/>
                  <a:pt x="5504709" y="1276580"/>
                </a:cubicBezTo>
                <a:lnTo>
                  <a:pt x="5519662" y="1288068"/>
                </a:lnTo>
                <a:lnTo>
                  <a:pt x="5519644" y="1288078"/>
                </a:lnTo>
                <a:lnTo>
                  <a:pt x="5519674" y="1288078"/>
                </a:lnTo>
                <a:lnTo>
                  <a:pt x="5519662" y="1288068"/>
                </a:lnTo>
                <a:lnTo>
                  <a:pt x="5605375" y="1238584"/>
                </a:lnTo>
                <a:cubicBezTo>
                  <a:pt x="5567866" y="1219538"/>
                  <a:pt x="5526766" y="1210014"/>
                  <a:pt x="5485667" y="1210015"/>
                </a:cubicBezTo>
                <a:close/>
                <a:moveTo>
                  <a:pt x="5078496" y="1210015"/>
                </a:moveTo>
                <a:cubicBezTo>
                  <a:pt x="5037396" y="1210014"/>
                  <a:pt x="4996296" y="1219538"/>
                  <a:pt x="4958787" y="1238584"/>
                </a:cubicBezTo>
                <a:lnTo>
                  <a:pt x="5044519" y="1288078"/>
                </a:lnTo>
                <a:cubicBezTo>
                  <a:pt x="5052687" y="1278442"/>
                  <a:pt x="5064896" y="1272308"/>
                  <a:pt x="5078511" y="1272308"/>
                </a:cubicBezTo>
                <a:cubicBezTo>
                  <a:pt x="5085319" y="1272308"/>
                  <a:pt x="5091767" y="1273842"/>
                  <a:pt x="5097539" y="1276580"/>
                </a:cubicBezTo>
                <a:lnTo>
                  <a:pt x="5112492" y="1288068"/>
                </a:lnTo>
                <a:lnTo>
                  <a:pt x="5112474" y="1288078"/>
                </a:lnTo>
                <a:lnTo>
                  <a:pt x="5112504" y="1288078"/>
                </a:lnTo>
                <a:lnTo>
                  <a:pt x="5112492" y="1288068"/>
                </a:lnTo>
                <a:lnTo>
                  <a:pt x="5198205" y="1238584"/>
                </a:lnTo>
                <a:cubicBezTo>
                  <a:pt x="5160696" y="1219538"/>
                  <a:pt x="5119596" y="1210014"/>
                  <a:pt x="5078496" y="1210015"/>
                </a:cubicBezTo>
                <a:close/>
                <a:moveTo>
                  <a:pt x="4671297" y="1210015"/>
                </a:moveTo>
                <a:cubicBezTo>
                  <a:pt x="4630196" y="1210014"/>
                  <a:pt x="4589096" y="1219538"/>
                  <a:pt x="4551587" y="1238584"/>
                </a:cubicBezTo>
                <a:lnTo>
                  <a:pt x="4637318" y="1288078"/>
                </a:lnTo>
                <a:cubicBezTo>
                  <a:pt x="4645487" y="1278442"/>
                  <a:pt x="4657696" y="1272308"/>
                  <a:pt x="4671311" y="1272308"/>
                </a:cubicBezTo>
                <a:cubicBezTo>
                  <a:pt x="4678119" y="1272308"/>
                  <a:pt x="4684567" y="1273842"/>
                  <a:pt x="4690339" y="1276580"/>
                </a:cubicBezTo>
                <a:lnTo>
                  <a:pt x="4705293" y="1288068"/>
                </a:lnTo>
                <a:lnTo>
                  <a:pt x="4705276" y="1288078"/>
                </a:lnTo>
                <a:lnTo>
                  <a:pt x="4705305" y="1288078"/>
                </a:lnTo>
                <a:lnTo>
                  <a:pt x="4705293" y="1288068"/>
                </a:lnTo>
                <a:lnTo>
                  <a:pt x="4791006" y="1238584"/>
                </a:lnTo>
                <a:cubicBezTo>
                  <a:pt x="4753497" y="1219538"/>
                  <a:pt x="4712397" y="1210014"/>
                  <a:pt x="4671297" y="1210015"/>
                </a:cubicBezTo>
                <a:close/>
                <a:moveTo>
                  <a:pt x="4264127" y="1210015"/>
                </a:moveTo>
                <a:cubicBezTo>
                  <a:pt x="4223027" y="1210014"/>
                  <a:pt x="4181927" y="1219538"/>
                  <a:pt x="4144417" y="1238584"/>
                </a:cubicBezTo>
                <a:lnTo>
                  <a:pt x="4230148" y="1288078"/>
                </a:lnTo>
                <a:cubicBezTo>
                  <a:pt x="4238317" y="1278442"/>
                  <a:pt x="4250527" y="1272308"/>
                  <a:pt x="4264142" y="1272308"/>
                </a:cubicBezTo>
                <a:cubicBezTo>
                  <a:pt x="4270950" y="1272308"/>
                  <a:pt x="4277398" y="1273842"/>
                  <a:pt x="4283169" y="1276580"/>
                </a:cubicBezTo>
                <a:lnTo>
                  <a:pt x="4298123" y="1288068"/>
                </a:lnTo>
                <a:lnTo>
                  <a:pt x="4298105" y="1288078"/>
                </a:lnTo>
                <a:lnTo>
                  <a:pt x="4298135" y="1288078"/>
                </a:lnTo>
                <a:lnTo>
                  <a:pt x="4298123" y="1288068"/>
                </a:lnTo>
                <a:lnTo>
                  <a:pt x="4383837" y="1238584"/>
                </a:lnTo>
                <a:cubicBezTo>
                  <a:pt x="4346327" y="1219538"/>
                  <a:pt x="4305227" y="1210014"/>
                  <a:pt x="4264127" y="1210015"/>
                </a:cubicBezTo>
                <a:close/>
                <a:moveTo>
                  <a:pt x="3856957" y="1210015"/>
                </a:moveTo>
                <a:cubicBezTo>
                  <a:pt x="3815857" y="1210014"/>
                  <a:pt x="3774757" y="1219538"/>
                  <a:pt x="3737247" y="1238584"/>
                </a:cubicBezTo>
                <a:lnTo>
                  <a:pt x="3822978" y="1288078"/>
                </a:lnTo>
                <a:cubicBezTo>
                  <a:pt x="3831147" y="1278442"/>
                  <a:pt x="3843356" y="1272308"/>
                  <a:pt x="3856971" y="1272308"/>
                </a:cubicBezTo>
                <a:cubicBezTo>
                  <a:pt x="3863779" y="1272308"/>
                  <a:pt x="3870228" y="1273842"/>
                  <a:pt x="3876000" y="1276580"/>
                </a:cubicBezTo>
                <a:lnTo>
                  <a:pt x="3890952" y="1288068"/>
                </a:lnTo>
                <a:lnTo>
                  <a:pt x="3890935" y="1288078"/>
                </a:lnTo>
                <a:lnTo>
                  <a:pt x="3890965" y="1288078"/>
                </a:lnTo>
                <a:lnTo>
                  <a:pt x="3890952" y="1288068"/>
                </a:lnTo>
                <a:lnTo>
                  <a:pt x="3976666" y="1238584"/>
                </a:lnTo>
                <a:cubicBezTo>
                  <a:pt x="3939157" y="1219538"/>
                  <a:pt x="3898057" y="1210014"/>
                  <a:pt x="3856957" y="1210015"/>
                </a:cubicBezTo>
                <a:close/>
                <a:moveTo>
                  <a:pt x="3449757" y="1210015"/>
                </a:moveTo>
                <a:cubicBezTo>
                  <a:pt x="3408657" y="1210014"/>
                  <a:pt x="3367557" y="1219538"/>
                  <a:pt x="3330048" y="1238584"/>
                </a:cubicBezTo>
                <a:lnTo>
                  <a:pt x="3415779" y="1288078"/>
                </a:lnTo>
                <a:cubicBezTo>
                  <a:pt x="3423948" y="1278442"/>
                  <a:pt x="3436156" y="1272308"/>
                  <a:pt x="3449772" y="1272308"/>
                </a:cubicBezTo>
                <a:cubicBezTo>
                  <a:pt x="3456580" y="1272308"/>
                  <a:pt x="3463028" y="1273842"/>
                  <a:pt x="3468800" y="1276580"/>
                </a:cubicBezTo>
                <a:lnTo>
                  <a:pt x="3483752" y="1288068"/>
                </a:lnTo>
                <a:lnTo>
                  <a:pt x="3483735" y="1288078"/>
                </a:lnTo>
                <a:lnTo>
                  <a:pt x="3483765" y="1288078"/>
                </a:lnTo>
                <a:lnTo>
                  <a:pt x="3483752" y="1288068"/>
                </a:lnTo>
                <a:lnTo>
                  <a:pt x="3569466" y="1238584"/>
                </a:lnTo>
                <a:cubicBezTo>
                  <a:pt x="3531957" y="1219538"/>
                  <a:pt x="3490857" y="1210014"/>
                  <a:pt x="3449757" y="1210015"/>
                </a:cubicBezTo>
                <a:close/>
                <a:moveTo>
                  <a:pt x="3042587" y="1210015"/>
                </a:moveTo>
                <a:cubicBezTo>
                  <a:pt x="3001487" y="1210014"/>
                  <a:pt x="2960387" y="1219538"/>
                  <a:pt x="2922878" y="1238584"/>
                </a:cubicBezTo>
                <a:lnTo>
                  <a:pt x="3008609" y="1288078"/>
                </a:lnTo>
                <a:cubicBezTo>
                  <a:pt x="3016778" y="1278442"/>
                  <a:pt x="3028987" y="1272308"/>
                  <a:pt x="3042602" y="1272308"/>
                </a:cubicBezTo>
                <a:cubicBezTo>
                  <a:pt x="3049410" y="1272308"/>
                  <a:pt x="3055858" y="1273842"/>
                  <a:pt x="3061630" y="1276580"/>
                </a:cubicBezTo>
                <a:lnTo>
                  <a:pt x="3076582" y="1288068"/>
                </a:lnTo>
                <a:lnTo>
                  <a:pt x="3076565" y="1288078"/>
                </a:lnTo>
                <a:lnTo>
                  <a:pt x="3076595" y="1288078"/>
                </a:lnTo>
                <a:lnTo>
                  <a:pt x="3076582" y="1288068"/>
                </a:lnTo>
                <a:lnTo>
                  <a:pt x="3162296" y="1238584"/>
                </a:lnTo>
                <a:cubicBezTo>
                  <a:pt x="3124787" y="1219538"/>
                  <a:pt x="3083687" y="1210014"/>
                  <a:pt x="3042587" y="1210015"/>
                </a:cubicBezTo>
                <a:close/>
                <a:moveTo>
                  <a:pt x="2635387" y="1210015"/>
                </a:moveTo>
                <a:cubicBezTo>
                  <a:pt x="2594287" y="1210014"/>
                  <a:pt x="2553187" y="1219538"/>
                  <a:pt x="2515678" y="1238584"/>
                </a:cubicBezTo>
                <a:lnTo>
                  <a:pt x="2601409" y="1288078"/>
                </a:lnTo>
                <a:cubicBezTo>
                  <a:pt x="2609578" y="1278442"/>
                  <a:pt x="2621787" y="1272308"/>
                  <a:pt x="2635402" y="1272308"/>
                </a:cubicBezTo>
                <a:cubicBezTo>
                  <a:pt x="2642210" y="1272308"/>
                  <a:pt x="2648658" y="1273842"/>
                  <a:pt x="2654430" y="1276580"/>
                </a:cubicBezTo>
                <a:lnTo>
                  <a:pt x="2669382" y="1288068"/>
                </a:lnTo>
                <a:lnTo>
                  <a:pt x="2669365" y="1288078"/>
                </a:lnTo>
                <a:lnTo>
                  <a:pt x="2669395" y="1288078"/>
                </a:lnTo>
                <a:lnTo>
                  <a:pt x="2669382" y="1288068"/>
                </a:lnTo>
                <a:lnTo>
                  <a:pt x="2755096" y="1238584"/>
                </a:lnTo>
                <a:cubicBezTo>
                  <a:pt x="2717587" y="1219538"/>
                  <a:pt x="2676487" y="1210014"/>
                  <a:pt x="2635387" y="1210015"/>
                </a:cubicBezTo>
                <a:close/>
                <a:moveTo>
                  <a:pt x="2228217" y="1210015"/>
                </a:moveTo>
                <a:cubicBezTo>
                  <a:pt x="2187117" y="1210014"/>
                  <a:pt x="2146017" y="1219538"/>
                  <a:pt x="2108508" y="1238584"/>
                </a:cubicBezTo>
                <a:lnTo>
                  <a:pt x="2194239" y="1288078"/>
                </a:lnTo>
                <a:cubicBezTo>
                  <a:pt x="2202408" y="1278442"/>
                  <a:pt x="2214617" y="1272308"/>
                  <a:pt x="2228232" y="1272308"/>
                </a:cubicBezTo>
                <a:cubicBezTo>
                  <a:pt x="2235040" y="1272308"/>
                  <a:pt x="2241488" y="1273842"/>
                  <a:pt x="2247260" y="1276580"/>
                </a:cubicBezTo>
                <a:lnTo>
                  <a:pt x="2262213" y="1288068"/>
                </a:lnTo>
                <a:lnTo>
                  <a:pt x="2262195" y="1288078"/>
                </a:lnTo>
                <a:lnTo>
                  <a:pt x="2262225" y="1288078"/>
                </a:lnTo>
                <a:lnTo>
                  <a:pt x="2262213" y="1288068"/>
                </a:lnTo>
                <a:lnTo>
                  <a:pt x="2347926" y="1238584"/>
                </a:lnTo>
                <a:cubicBezTo>
                  <a:pt x="2310417" y="1219538"/>
                  <a:pt x="2269317" y="1210014"/>
                  <a:pt x="2228217" y="1210015"/>
                </a:cubicBezTo>
                <a:close/>
                <a:moveTo>
                  <a:pt x="1821017" y="1210015"/>
                </a:moveTo>
                <a:cubicBezTo>
                  <a:pt x="1779917" y="1210014"/>
                  <a:pt x="1738817" y="1219538"/>
                  <a:pt x="1701308" y="1238584"/>
                </a:cubicBezTo>
                <a:lnTo>
                  <a:pt x="1787039" y="1288078"/>
                </a:lnTo>
                <a:cubicBezTo>
                  <a:pt x="1795208" y="1278442"/>
                  <a:pt x="1807417" y="1272308"/>
                  <a:pt x="1821032" y="1272308"/>
                </a:cubicBezTo>
                <a:cubicBezTo>
                  <a:pt x="1827840" y="1272308"/>
                  <a:pt x="1834288" y="1273842"/>
                  <a:pt x="1840060" y="1276580"/>
                </a:cubicBezTo>
                <a:lnTo>
                  <a:pt x="1855012" y="1288068"/>
                </a:lnTo>
                <a:lnTo>
                  <a:pt x="1854995" y="1288078"/>
                </a:lnTo>
                <a:lnTo>
                  <a:pt x="1855025" y="1288078"/>
                </a:lnTo>
                <a:lnTo>
                  <a:pt x="1855012" y="1288068"/>
                </a:lnTo>
                <a:lnTo>
                  <a:pt x="1940727" y="1238584"/>
                </a:lnTo>
                <a:cubicBezTo>
                  <a:pt x="1903218" y="1219538"/>
                  <a:pt x="1862118" y="1210014"/>
                  <a:pt x="1821017" y="1210015"/>
                </a:cubicBezTo>
                <a:close/>
                <a:moveTo>
                  <a:pt x="1413848" y="1210015"/>
                </a:moveTo>
                <a:cubicBezTo>
                  <a:pt x="1372748" y="1210014"/>
                  <a:pt x="1331648" y="1219538"/>
                  <a:pt x="1294138" y="1238584"/>
                </a:cubicBezTo>
                <a:lnTo>
                  <a:pt x="1379869" y="1288078"/>
                </a:lnTo>
                <a:cubicBezTo>
                  <a:pt x="1388038" y="1278442"/>
                  <a:pt x="1400247" y="1272308"/>
                  <a:pt x="1413862" y="1272308"/>
                </a:cubicBezTo>
                <a:cubicBezTo>
                  <a:pt x="1420670" y="1272308"/>
                  <a:pt x="1427119" y="1273842"/>
                  <a:pt x="1432890" y="1276580"/>
                </a:cubicBezTo>
                <a:lnTo>
                  <a:pt x="1447843" y="1288069"/>
                </a:lnTo>
                <a:lnTo>
                  <a:pt x="1447826" y="1288078"/>
                </a:lnTo>
                <a:lnTo>
                  <a:pt x="1447855" y="1288078"/>
                </a:lnTo>
                <a:lnTo>
                  <a:pt x="1447843" y="1288069"/>
                </a:lnTo>
                <a:lnTo>
                  <a:pt x="1533557" y="1238584"/>
                </a:lnTo>
                <a:cubicBezTo>
                  <a:pt x="1496048" y="1219538"/>
                  <a:pt x="1454948" y="1210014"/>
                  <a:pt x="1413848" y="1210015"/>
                </a:cubicBezTo>
                <a:close/>
                <a:moveTo>
                  <a:pt x="1006648" y="1210015"/>
                </a:moveTo>
                <a:cubicBezTo>
                  <a:pt x="965548" y="1210014"/>
                  <a:pt x="924448" y="1219538"/>
                  <a:pt x="886938" y="1238584"/>
                </a:cubicBezTo>
                <a:lnTo>
                  <a:pt x="972669" y="1288078"/>
                </a:lnTo>
                <a:cubicBezTo>
                  <a:pt x="980839" y="1278442"/>
                  <a:pt x="993047" y="1272308"/>
                  <a:pt x="1006663" y="1272308"/>
                </a:cubicBezTo>
                <a:cubicBezTo>
                  <a:pt x="1013471" y="1272308"/>
                  <a:pt x="1019919" y="1273842"/>
                  <a:pt x="1025691" y="1276580"/>
                </a:cubicBezTo>
                <a:lnTo>
                  <a:pt x="1040643" y="1288068"/>
                </a:lnTo>
                <a:lnTo>
                  <a:pt x="1040626" y="1288078"/>
                </a:lnTo>
                <a:lnTo>
                  <a:pt x="1040656" y="1288078"/>
                </a:lnTo>
                <a:lnTo>
                  <a:pt x="1040643" y="1288068"/>
                </a:lnTo>
                <a:lnTo>
                  <a:pt x="1126357" y="1238584"/>
                </a:lnTo>
                <a:cubicBezTo>
                  <a:pt x="1088848" y="1219538"/>
                  <a:pt x="1047748" y="1210014"/>
                  <a:pt x="1006648" y="1210015"/>
                </a:cubicBezTo>
                <a:close/>
                <a:moveTo>
                  <a:pt x="599478" y="1210015"/>
                </a:moveTo>
                <a:cubicBezTo>
                  <a:pt x="558378" y="1210014"/>
                  <a:pt x="517278" y="1219538"/>
                  <a:pt x="479768" y="1238584"/>
                </a:cubicBezTo>
                <a:lnTo>
                  <a:pt x="565500" y="1288078"/>
                </a:lnTo>
                <a:cubicBezTo>
                  <a:pt x="573669" y="1278442"/>
                  <a:pt x="585877" y="1272308"/>
                  <a:pt x="599493" y="1272308"/>
                </a:cubicBezTo>
                <a:cubicBezTo>
                  <a:pt x="606301" y="1272308"/>
                  <a:pt x="612749" y="1273842"/>
                  <a:pt x="618521" y="1276580"/>
                </a:cubicBezTo>
                <a:lnTo>
                  <a:pt x="633473" y="1288068"/>
                </a:lnTo>
                <a:lnTo>
                  <a:pt x="633456" y="1288078"/>
                </a:lnTo>
                <a:lnTo>
                  <a:pt x="633486" y="1288078"/>
                </a:lnTo>
                <a:lnTo>
                  <a:pt x="633473" y="1288068"/>
                </a:lnTo>
                <a:lnTo>
                  <a:pt x="719187" y="1238584"/>
                </a:lnTo>
                <a:cubicBezTo>
                  <a:pt x="681678" y="1219538"/>
                  <a:pt x="640578" y="1210014"/>
                  <a:pt x="599478" y="1210015"/>
                </a:cubicBezTo>
                <a:close/>
                <a:moveTo>
                  <a:pt x="192308" y="1210015"/>
                </a:moveTo>
                <a:cubicBezTo>
                  <a:pt x="151208" y="1210014"/>
                  <a:pt x="110108" y="1219538"/>
                  <a:pt x="72599" y="1238584"/>
                </a:cubicBezTo>
                <a:lnTo>
                  <a:pt x="158330" y="1288078"/>
                </a:lnTo>
                <a:cubicBezTo>
                  <a:pt x="166499" y="1278442"/>
                  <a:pt x="178708" y="1272308"/>
                  <a:pt x="192323" y="1272308"/>
                </a:cubicBezTo>
                <a:cubicBezTo>
                  <a:pt x="199131" y="1272308"/>
                  <a:pt x="205579" y="1273842"/>
                  <a:pt x="211351" y="1276580"/>
                </a:cubicBezTo>
                <a:lnTo>
                  <a:pt x="226303" y="1288068"/>
                </a:lnTo>
                <a:lnTo>
                  <a:pt x="226286" y="1288078"/>
                </a:lnTo>
                <a:lnTo>
                  <a:pt x="226316" y="1288078"/>
                </a:lnTo>
                <a:lnTo>
                  <a:pt x="226303" y="1288068"/>
                </a:lnTo>
                <a:lnTo>
                  <a:pt x="312017" y="1238584"/>
                </a:lnTo>
                <a:cubicBezTo>
                  <a:pt x="274508" y="1219538"/>
                  <a:pt x="233408" y="1210014"/>
                  <a:pt x="192308" y="1210015"/>
                </a:cubicBezTo>
                <a:close/>
                <a:moveTo>
                  <a:pt x="11797038" y="1163715"/>
                </a:moveTo>
                <a:cubicBezTo>
                  <a:pt x="11780760" y="1163715"/>
                  <a:pt x="11766935" y="1174398"/>
                  <a:pt x="11762178" y="1189120"/>
                </a:cubicBezTo>
                <a:cubicBezTo>
                  <a:pt x="11761190" y="1192442"/>
                  <a:pt x="11760651" y="1195913"/>
                  <a:pt x="11760651" y="1199534"/>
                </a:cubicBezTo>
                <a:cubicBezTo>
                  <a:pt x="11760651" y="1219642"/>
                  <a:pt x="11776960" y="1236011"/>
                  <a:pt x="11797038" y="1236130"/>
                </a:cubicBezTo>
                <a:cubicBezTo>
                  <a:pt x="11817117" y="1236011"/>
                  <a:pt x="11833426" y="1219642"/>
                  <a:pt x="11833426" y="1199534"/>
                </a:cubicBezTo>
                <a:cubicBezTo>
                  <a:pt x="11833426" y="1195913"/>
                  <a:pt x="11832887" y="1192412"/>
                  <a:pt x="11831900" y="1189120"/>
                </a:cubicBezTo>
                <a:cubicBezTo>
                  <a:pt x="11827141" y="1174398"/>
                  <a:pt x="11813316" y="1163715"/>
                  <a:pt x="11797038" y="1163715"/>
                </a:cubicBezTo>
                <a:close/>
                <a:moveTo>
                  <a:pt x="11389839" y="1163715"/>
                </a:moveTo>
                <a:cubicBezTo>
                  <a:pt x="11373560" y="1163715"/>
                  <a:pt x="11359736" y="1174398"/>
                  <a:pt x="11354977" y="1189120"/>
                </a:cubicBezTo>
                <a:cubicBezTo>
                  <a:pt x="11353990" y="1192442"/>
                  <a:pt x="11353451" y="1195913"/>
                  <a:pt x="11353451" y="1199534"/>
                </a:cubicBezTo>
                <a:cubicBezTo>
                  <a:pt x="11353451" y="1219642"/>
                  <a:pt x="11369760" y="1236011"/>
                  <a:pt x="11389839" y="1236130"/>
                </a:cubicBezTo>
                <a:cubicBezTo>
                  <a:pt x="11409917" y="1236011"/>
                  <a:pt x="11426226" y="1219642"/>
                  <a:pt x="11426226" y="1199534"/>
                </a:cubicBezTo>
                <a:cubicBezTo>
                  <a:pt x="11426226" y="1195913"/>
                  <a:pt x="11425687" y="1192412"/>
                  <a:pt x="11424700" y="1189120"/>
                </a:cubicBezTo>
                <a:cubicBezTo>
                  <a:pt x="11419941" y="1174398"/>
                  <a:pt x="11406117" y="1163715"/>
                  <a:pt x="11389839" y="1163715"/>
                </a:cubicBezTo>
                <a:close/>
                <a:moveTo>
                  <a:pt x="10982669" y="1163715"/>
                </a:moveTo>
                <a:cubicBezTo>
                  <a:pt x="10966391" y="1163715"/>
                  <a:pt x="10952566" y="1174398"/>
                  <a:pt x="10947807" y="1189120"/>
                </a:cubicBezTo>
                <a:cubicBezTo>
                  <a:pt x="10946820" y="1192442"/>
                  <a:pt x="10946281" y="1195913"/>
                  <a:pt x="10946281" y="1199534"/>
                </a:cubicBezTo>
                <a:cubicBezTo>
                  <a:pt x="10946281" y="1219642"/>
                  <a:pt x="10962590" y="1236011"/>
                  <a:pt x="10982669" y="1236130"/>
                </a:cubicBezTo>
                <a:cubicBezTo>
                  <a:pt x="11002747" y="1236011"/>
                  <a:pt x="11019056" y="1219642"/>
                  <a:pt x="11019056" y="1199534"/>
                </a:cubicBezTo>
                <a:cubicBezTo>
                  <a:pt x="11019056" y="1195913"/>
                  <a:pt x="11018517" y="1192412"/>
                  <a:pt x="11017529" y="1189120"/>
                </a:cubicBezTo>
                <a:cubicBezTo>
                  <a:pt x="11012772" y="1174398"/>
                  <a:pt x="10998947" y="1163715"/>
                  <a:pt x="10982669" y="1163715"/>
                </a:cubicBezTo>
                <a:close/>
                <a:moveTo>
                  <a:pt x="10575469" y="1163715"/>
                </a:moveTo>
                <a:cubicBezTo>
                  <a:pt x="10559191" y="1163715"/>
                  <a:pt x="10545365" y="1174398"/>
                  <a:pt x="10540608" y="1189120"/>
                </a:cubicBezTo>
                <a:cubicBezTo>
                  <a:pt x="10539620" y="1192442"/>
                  <a:pt x="10539082" y="1195913"/>
                  <a:pt x="10539082" y="1199534"/>
                </a:cubicBezTo>
                <a:cubicBezTo>
                  <a:pt x="10539082" y="1219642"/>
                  <a:pt x="10555390" y="1236011"/>
                  <a:pt x="10575469" y="1236130"/>
                </a:cubicBezTo>
                <a:cubicBezTo>
                  <a:pt x="10595547" y="1236011"/>
                  <a:pt x="10611856" y="1219642"/>
                  <a:pt x="10611856" y="1199534"/>
                </a:cubicBezTo>
                <a:cubicBezTo>
                  <a:pt x="10611856" y="1195913"/>
                  <a:pt x="10611317" y="1192412"/>
                  <a:pt x="10610330" y="1189120"/>
                </a:cubicBezTo>
                <a:cubicBezTo>
                  <a:pt x="10605572" y="1174398"/>
                  <a:pt x="10591747" y="1163715"/>
                  <a:pt x="10575469" y="1163715"/>
                </a:cubicBezTo>
                <a:close/>
                <a:moveTo>
                  <a:pt x="10168299" y="1163715"/>
                </a:moveTo>
                <a:cubicBezTo>
                  <a:pt x="10152020" y="1163715"/>
                  <a:pt x="10138196" y="1174398"/>
                  <a:pt x="10133438" y="1189120"/>
                </a:cubicBezTo>
                <a:cubicBezTo>
                  <a:pt x="10132450" y="1192442"/>
                  <a:pt x="10131912" y="1195913"/>
                  <a:pt x="10131912" y="1199534"/>
                </a:cubicBezTo>
                <a:cubicBezTo>
                  <a:pt x="10131912" y="1219642"/>
                  <a:pt x="10148220" y="1236011"/>
                  <a:pt x="10168299" y="1236130"/>
                </a:cubicBezTo>
                <a:cubicBezTo>
                  <a:pt x="10188378" y="1236011"/>
                  <a:pt x="10204686" y="1219642"/>
                  <a:pt x="10204686" y="1199534"/>
                </a:cubicBezTo>
                <a:cubicBezTo>
                  <a:pt x="10204686" y="1195913"/>
                  <a:pt x="10204147" y="1192412"/>
                  <a:pt x="10203160" y="1189120"/>
                </a:cubicBezTo>
                <a:cubicBezTo>
                  <a:pt x="10198402" y="1174398"/>
                  <a:pt x="10184578" y="1163715"/>
                  <a:pt x="10168299" y="1163715"/>
                </a:cubicBezTo>
                <a:close/>
                <a:moveTo>
                  <a:pt x="9761099" y="1163715"/>
                </a:moveTo>
                <a:cubicBezTo>
                  <a:pt x="9744820" y="1163715"/>
                  <a:pt x="9730996" y="1174398"/>
                  <a:pt x="9726238" y="1189120"/>
                </a:cubicBezTo>
                <a:cubicBezTo>
                  <a:pt x="9725251" y="1192442"/>
                  <a:pt x="9724712" y="1195913"/>
                  <a:pt x="9724712" y="1199534"/>
                </a:cubicBezTo>
                <a:cubicBezTo>
                  <a:pt x="9724712" y="1219642"/>
                  <a:pt x="9741021" y="1236011"/>
                  <a:pt x="9761099" y="1236130"/>
                </a:cubicBezTo>
                <a:cubicBezTo>
                  <a:pt x="9781178" y="1236011"/>
                  <a:pt x="9797486" y="1219642"/>
                  <a:pt x="9797486" y="1199534"/>
                </a:cubicBezTo>
                <a:cubicBezTo>
                  <a:pt x="9797486" y="1195913"/>
                  <a:pt x="9796948" y="1192412"/>
                  <a:pt x="9795960" y="1189120"/>
                </a:cubicBezTo>
                <a:cubicBezTo>
                  <a:pt x="9791202" y="1174398"/>
                  <a:pt x="9777378" y="1163715"/>
                  <a:pt x="9761099" y="1163715"/>
                </a:cubicBezTo>
                <a:close/>
                <a:moveTo>
                  <a:pt x="9353929" y="1163715"/>
                </a:moveTo>
                <a:cubicBezTo>
                  <a:pt x="9337651" y="1163715"/>
                  <a:pt x="9323826" y="1174398"/>
                  <a:pt x="9319069" y="1189120"/>
                </a:cubicBezTo>
                <a:cubicBezTo>
                  <a:pt x="9318081" y="1192442"/>
                  <a:pt x="9317542" y="1195913"/>
                  <a:pt x="9317542" y="1199534"/>
                </a:cubicBezTo>
                <a:cubicBezTo>
                  <a:pt x="9317542" y="1219642"/>
                  <a:pt x="9333851" y="1236011"/>
                  <a:pt x="9353929" y="1236130"/>
                </a:cubicBezTo>
                <a:cubicBezTo>
                  <a:pt x="9374008" y="1236011"/>
                  <a:pt x="9390316" y="1219642"/>
                  <a:pt x="9390316" y="1199534"/>
                </a:cubicBezTo>
                <a:cubicBezTo>
                  <a:pt x="9390316" y="1195913"/>
                  <a:pt x="9389778" y="1192412"/>
                  <a:pt x="9388790" y="1189120"/>
                </a:cubicBezTo>
                <a:cubicBezTo>
                  <a:pt x="9384033" y="1174398"/>
                  <a:pt x="9370208" y="1163715"/>
                  <a:pt x="9353929" y="1163715"/>
                </a:cubicBezTo>
                <a:close/>
                <a:moveTo>
                  <a:pt x="8946729" y="1163715"/>
                </a:moveTo>
                <a:cubicBezTo>
                  <a:pt x="8930451" y="1163715"/>
                  <a:pt x="8916627" y="1174398"/>
                  <a:pt x="8911869" y="1189120"/>
                </a:cubicBezTo>
                <a:cubicBezTo>
                  <a:pt x="8910881" y="1192442"/>
                  <a:pt x="8910342" y="1195913"/>
                  <a:pt x="8910342" y="1199534"/>
                </a:cubicBezTo>
                <a:cubicBezTo>
                  <a:pt x="8910342" y="1219642"/>
                  <a:pt x="8926651" y="1236011"/>
                  <a:pt x="8946729" y="1236130"/>
                </a:cubicBezTo>
                <a:cubicBezTo>
                  <a:pt x="8966808" y="1236011"/>
                  <a:pt x="8983117" y="1219642"/>
                  <a:pt x="8983117" y="1199534"/>
                </a:cubicBezTo>
                <a:cubicBezTo>
                  <a:pt x="8983117" y="1195913"/>
                  <a:pt x="8982578" y="1192412"/>
                  <a:pt x="8981591" y="1189120"/>
                </a:cubicBezTo>
                <a:cubicBezTo>
                  <a:pt x="8976833" y="1174398"/>
                  <a:pt x="8963008" y="1163715"/>
                  <a:pt x="8946729" y="1163715"/>
                </a:cubicBezTo>
                <a:close/>
                <a:moveTo>
                  <a:pt x="8539560" y="1163715"/>
                </a:moveTo>
                <a:cubicBezTo>
                  <a:pt x="8523281" y="1163715"/>
                  <a:pt x="8509457" y="1174398"/>
                  <a:pt x="8504699" y="1189120"/>
                </a:cubicBezTo>
                <a:cubicBezTo>
                  <a:pt x="8503712" y="1192442"/>
                  <a:pt x="8503172" y="1195913"/>
                  <a:pt x="8503172" y="1199534"/>
                </a:cubicBezTo>
                <a:cubicBezTo>
                  <a:pt x="8503172" y="1219642"/>
                  <a:pt x="8519481" y="1236011"/>
                  <a:pt x="8539560" y="1236130"/>
                </a:cubicBezTo>
                <a:cubicBezTo>
                  <a:pt x="8559638" y="1236011"/>
                  <a:pt x="8575947" y="1219642"/>
                  <a:pt x="8575947" y="1199534"/>
                </a:cubicBezTo>
                <a:cubicBezTo>
                  <a:pt x="8575947" y="1195913"/>
                  <a:pt x="8575408" y="1192412"/>
                  <a:pt x="8574421" y="1189120"/>
                </a:cubicBezTo>
                <a:cubicBezTo>
                  <a:pt x="8569662" y="1174398"/>
                  <a:pt x="8555838" y="1163715"/>
                  <a:pt x="8539560" y="1163715"/>
                </a:cubicBezTo>
                <a:close/>
                <a:moveTo>
                  <a:pt x="8132390" y="1163715"/>
                </a:moveTo>
                <a:cubicBezTo>
                  <a:pt x="8116112" y="1163715"/>
                  <a:pt x="8102287" y="1174398"/>
                  <a:pt x="8097529" y="1189120"/>
                </a:cubicBezTo>
                <a:cubicBezTo>
                  <a:pt x="8096542" y="1192442"/>
                  <a:pt x="8096003" y="1195913"/>
                  <a:pt x="8096003" y="1199534"/>
                </a:cubicBezTo>
                <a:cubicBezTo>
                  <a:pt x="8096003" y="1219642"/>
                  <a:pt x="8112311" y="1236011"/>
                  <a:pt x="8132390" y="1236130"/>
                </a:cubicBezTo>
                <a:cubicBezTo>
                  <a:pt x="8152468" y="1236011"/>
                  <a:pt x="8168777" y="1219642"/>
                  <a:pt x="8168777" y="1199534"/>
                </a:cubicBezTo>
                <a:cubicBezTo>
                  <a:pt x="8168777" y="1195913"/>
                  <a:pt x="8168238" y="1192412"/>
                  <a:pt x="8167250" y="1189120"/>
                </a:cubicBezTo>
                <a:cubicBezTo>
                  <a:pt x="8162493" y="1174398"/>
                  <a:pt x="8148668" y="1163715"/>
                  <a:pt x="8132390" y="1163715"/>
                </a:cubicBezTo>
                <a:close/>
                <a:moveTo>
                  <a:pt x="7725190" y="1163715"/>
                </a:moveTo>
                <a:cubicBezTo>
                  <a:pt x="7708912" y="1163715"/>
                  <a:pt x="7695087" y="1174398"/>
                  <a:pt x="7690329" y="1189120"/>
                </a:cubicBezTo>
                <a:cubicBezTo>
                  <a:pt x="7689342" y="1192442"/>
                  <a:pt x="7688803" y="1195913"/>
                  <a:pt x="7688803" y="1199534"/>
                </a:cubicBezTo>
                <a:cubicBezTo>
                  <a:pt x="7688803" y="1219642"/>
                  <a:pt x="7705111" y="1236011"/>
                  <a:pt x="7725190" y="1236130"/>
                </a:cubicBezTo>
                <a:cubicBezTo>
                  <a:pt x="7745269" y="1236011"/>
                  <a:pt x="7761578" y="1219642"/>
                  <a:pt x="7761578" y="1199534"/>
                </a:cubicBezTo>
                <a:cubicBezTo>
                  <a:pt x="7761578" y="1195913"/>
                  <a:pt x="7761038" y="1192412"/>
                  <a:pt x="7760051" y="1189120"/>
                </a:cubicBezTo>
                <a:cubicBezTo>
                  <a:pt x="7755293" y="1174398"/>
                  <a:pt x="7741468" y="1163715"/>
                  <a:pt x="7725190" y="1163715"/>
                </a:cubicBezTo>
                <a:close/>
                <a:moveTo>
                  <a:pt x="7318020" y="1163715"/>
                </a:moveTo>
                <a:cubicBezTo>
                  <a:pt x="7301742" y="1163715"/>
                  <a:pt x="7287917" y="1174398"/>
                  <a:pt x="7283159" y="1189120"/>
                </a:cubicBezTo>
                <a:cubicBezTo>
                  <a:pt x="7282172" y="1192442"/>
                  <a:pt x="7281633" y="1195913"/>
                  <a:pt x="7281633" y="1199534"/>
                </a:cubicBezTo>
                <a:cubicBezTo>
                  <a:pt x="7281633" y="1219642"/>
                  <a:pt x="7297941" y="1236011"/>
                  <a:pt x="7318020" y="1236130"/>
                </a:cubicBezTo>
                <a:cubicBezTo>
                  <a:pt x="7338099" y="1236011"/>
                  <a:pt x="7354407" y="1219642"/>
                  <a:pt x="7354407" y="1199534"/>
                </a:cubicBezTo>
                <a:cubicBezTo>
                  <a:pt x="7354407" y="1195913"/>
                  <a:pt x="7353869" y="1192412"/>
                  <a:pt x="7352881" y="1189120"/>
                </a:cubicBezTo>
                <a:cubicBezTo>
                  <a:pt x="7348123" y="1174398"/>
                  <a:pt x="7334299" y="1163715"/>
                  <a:pt x="7318020" y="1163715"/>
                </a:cubicBezTo>
                <a:close/>
                <a:moveTo>
                  <a:pt x="6910821" y="1163715"/>
                </a:moveTo>
                <a:cubicBezTo>
                  <a:pt x="6894542" y="1163715"/>
                  <a:pt x="6880717" y="1174398"/>
                  <a:pt x="6875959" y="1189120"/>
                </a:cubicBezTo>
                <a:cubicBezTo>
                  <a:pt x="6874972" y="1192442"/>
                  <a:pt x="6874433" y="1195913"/>
                  <a:pt x="6874433" y="1199534"/>
                </a:cubicBezTo>
                <a:cubicBezTo>
                  <a:pt x="6874433" y="1219642"/>
                  <a:pt x="6890742" y="1236011"/>
                  <a:pt x="6910821" y="1236130"/>
                </a:cubicBezTo>
                <a:cubicBezTo>
                  <a:pt x="6930899" y="1236011"/>
                  <a:pt x="6947207" y="1219642"/>
                  <a:pt x="6947207" y="1199534"/>
                </a:cubicBezTo>
                <a:cubicBezTo>
                  <a:pt x="6947207" y="1195913"/>
                  <a:pt x="6946669" y="1192412"/>
                  <a:pt x="6945681" y="1189120"/>
                </a:cubicBezTo>
                <a:cubicBezTo>
                  <a:pt x="6940924" y="1174398"/>
                  <a:pt x="6927099" y="1163715"/>
                  <a:pt x="6910821" y="1163715"/>
                </a:cubicBezTo>
                <a:close/>
                <a:moveTo>
                  <a:pt x="6503651" y="1163715"/>
                </a:moveTo>
                <a:cubicBezTo>
                  <a:pt x="6487372" y="1163715"/>
                  <a:pt x="6473547" y="1174398"/>
                  <a:pt x="6468790" y="1189120"/>
                </a:cubicBezTo>
                <a:cubicBezTo>
                  <a:pt x="6467802" y="1192442"/>
                  <a:pt x="6467264" y="1195913"/>
                  <a:pt x="6467264" y="1199534"/>
                </a:cubicBezTo>
                <a:cubicBezTo>
                  <a:pt x="6467264" y="1219642"/>
                  <a:pt x="6483572" y="1236011"/>
                  <a:pt x="6503651" y="1236130"/>
                </a:cubicBezTo>
                <a:cubicBezTo>
                  <a:pt x="6523729" y="1236011"/>
                  <a:pt x="6540037" y="1219642"/>
                  <a:pt x="6540037" y="1199534"/>
                </a:cubicBezTo>
                <a:cubicBezTo>
                  <a:pt x="6540037" y="1195913"/>
                  <a:pt x="6539499" y="1192412"/>
                  <a:pt x="6538511" y="1189120"/>
                </a:cubicBezTo>
                <a:cubicBezTo>
                  <a:pt x="6533754" y="1174398"/>
                  <a:pt x="6519929" y="1163715"/>
                  <a:pt x="6503651" y="1163715"/>
                </a:cubicBezTo>
                <a:close/>
                <a:moveTo>
                  <a:pt x="6096451" y="1163715"/>
                </a:moveTo>
                <a:cubicBezTo>
                  <a:pt x="6080172" y="1163715"/>
                  <a:pt x="6066348" y="1174398"/>
                  <a:pt x="6061590" y="1189120"/>
                </a:cubicBezTo>
                <a:cubicBezTo>
                  <a:pt x="6060602" y="1192442"/>
                  <a:pt x="6060064" y="1195913"/>
                  <a:pt x="6060064" y="1199534"/>
                </a:cubicBezTo>
                <a:cubicBezTo>
                  <a:pt x="6060064" y="1219642"/>
                  <a:pt x="6076372" y="1236011"/>
                  <a:pt x="6096451" y="1236130"/>
                </a:cubicBezTo>
                <a:cubicBezTo>
                  <a:pt x="6116530" y="1236011"/>
                  <a:pt x="6132838" y="1219642"/>
                  <a:pt x="6132838" y="1199534"/>
                </a:cubicBezTo>
                <a:cubicBezTo>
                  <a:pt x="6132838" y="1195913"/>
                  <a:pt x="6132299" y="1192412"/>
                  <a:pt x="6131312" y="1189120"/>
                </a:cubicBezTo>
                <a:cubicBezTo>
                  <a:pt x="6126554" y="1174398"/>
                  <a:pt x="6112729" y="1163715"/>
                  <a:pt x="6096451" y="1163715"/>
                </a:cubicBezTo>
                <a:close/>
                <a:moveTo>
                  <a:pt x="5689281" y="1163715"/>
                </a:moveTo>
                <a:cubicBezTo>
                  <a:pt x="5673004" y="1163715"/>
                  <a:pt x="5659178" y="1174398"/>
                  <a:pt x="5654420" y="1189120"/>
                </a:cubicBezTo>
                <a:cubicBezTo>
                  <a:pt x="5653432" y="1192442"/>
                  <a:pt x="5652895" y="1195913"/>
                  <a:pt x="5652895" y="1199534"/>
                </a:cubicBezTo>
                <a:cubicBezTo>
                  <a:pt x="5652895" y="1219642"/>
                  <a:pt x="5669203" y="1236011"/>
                  <a:pt x="5689281" y="1236130"/>
                </a:cubicBezTo>
                <a:cubicBezTo>
                  <a:pt x="5709360" y="1236011"/>
                  <a:pt x="5725668" y="1219642"/>
                  <a:pt x="5725668" y="1199534"/>
                </a:cubicBezTo>
                <a:cubicBezTo>
                  <a:pt x="5725668" y="1195913"/>
                  <a:pt x="5725130" y="1192412"/>
                  <a:pt x="5724142" y="1189120"/>
                </a:cubicBezTo>
                <a:cubicBezTo>
                  <a:pt x="5719385" y="1174398"/>
                  <a:pt x="5705559" y="1163715"/>
                  <a:pt x="5689281" y="1163715"/>
                </a:cubicBezTo>
                <a:close/>
                <a:moveTo>
                  <a:pt x="5282082" y="1163715"/>
                </a:moveTo>
                <a:cubicBezTo>
                  <a:pt x="5265803" y="1163715"/>
                  <a:pt x="5251979" y="1174398"/>
                  <a:pt x="5247221" y="1189120"/>
                </a:cubicBezTo>
                <a:cubicBezTo>
                  <a:pt x="5246234" y="1192442"/>
                  <a:pt x="5245694" y="1195913"/>
                  <a:pt x="5245694" y="1199534"/>
                </a:cubicBezTo>
                <a:cubicBezTo>
                  <a:pt x="5245694" y="1219642"/>
                  <a:pt x="5262003" y="1236011"/>
                  <a:pt x="5282082" y="1236130"/>
                </a:cubicBezTo>
                <a:cubicBezTo>
                  <a:pt x="5302161" y="1236011"/>
                  <a:pt x="5318469" y="1219642"/>
                  <a:pt x="5318469" y="1199534"/>
                </a:cubicBezTo>
                <a:cubicBezTo>
                  <a:pt x="5318469" y="1195913"/>
                  <a:pt x="5317929" y="1192412"/>
                  <a:pt x="5316943" y="1189120"/>
                </a:cubicBezTo>
                <a:cubicBezTo>
                  <a:pt x="5312184" y="1174398"/>
                  <a:pt x="5298360" y="1163715"/>
                  <a:pt x="5282082" y="1163715"/>
                </a:cubicBezTo>
                <a:close/>
                <a:moveTo>
                  <a:pt x="4874911" y="1163715"/>
                </a:moveTo>
                <a:cubicBezTo>
                  <a:pt x="4858633" y="1163715"/>
                  <a:pt x="4844808" y="1174398"/>
                  <a:pt x="4840050" y="1189120"/>
                </a:cubicBezTo>
                <a:cubicBezTo>
                  <a:pt x="4839063" y="1192442"/>
                  <a:pt x="4838524" y="1195913"/>
                  <a:pt x="4838524" y="1199534"/>
                </a:cubicBezTo>
                <a:cubicBezTo>
                  <a:pt x="4838524" y="1219642"/>
                  <a:pt x="4854832" y="1236011"/>
                  <a:pt x="4874911" y="1236130"/>
                </a:cubicBezTo>
                <a:cubicBezTo>
                  <a:pt x="4894990" y="1236011"/>
                  <a:pt x="4911298" y="1219642"/>
                  <a:pt x="4911298" y="1199534"/>
                </a:cubicBezTo>
                <a:cubicBezTo>
                  <a:pt x="4911298" y="1195913"/>
                  <a:pt x="4910760" y="1192412"/>
                  <a:pt x="4909772" y="1189120"/>
                </a:cubicBezTo>
                <a:cubicBezTo>
                  <a:pt x="4905014" y="1174398"/>
                  <a:pt x="4891190" y="1163715"/>
                  <a:pt x="4874911" y="1163715"/>
                </a:cubicBezTo>
                <a:close/>
                <a:moveTo>
                  <a:pt x="4467741" y="1163715"/>
                </a:moveTo>
                <a:cubicBezTo>
                  <a:pt x="4451464" y="1163715"/>
                  <a:pt x="4437638" y="1174398"/>
                  <a:pt x="4432880" y="1189120"/>
                </a:cubicBezTo>
                <a:cubicBezTo>
                  <a:pt x="4431893" y="1192442"/>
                  <a:pt x="4431354" y="1195913"/>
                  <a:pt x="4431354" y="1199534"/>
                </a:cubicBezTo>
                <a:cubicBezTo>
                  <a:pt x="4431354" y="1219642"/>
                  <a:pt x="4447663" y="1236011"/>
                  <a:pt x="4467741" y="1236130"/>
                </a:cubicBezTo>
                <a:cubicBezTo>
                  <a:pt x="4487820" y="1236011"/>
                  <a:pt x="4504128" y="1219642"/>
                  <a:pt x="4504128" y="1199534"/>
                </a:cubicBezTo>
                <a:cubicBezTo>
                  <a:pt x="4504128" y="1195913"/>
                  <a:pt x="4503590" y="1192412"/>
                  <a:pt x="4502602" y="1189120"/>
                </a:cubicBezTo>
                <a:cubicBezTo>
                  <a:pt x="4497845" y="1174398"/>
                  <a:pt x="4484021" y="1163715"/>
                  <a:pt x="4467741" y="1163715"/>
                </a:cubicBezTo>
                <a:close/>
                <a:moveTo>
                  <a:pt x="4060542" y="1163715"/>
                </a:moveTo>
                <a:cubicBezTo>
                  <a:pt x="4044263" y="1163715"/>
                  <a:pt x="4030438" y="1174398"/>
                  <a:pt x="4025681" y="1189120"/>
                </a:cubicBezTo>
                <a:cubicBezTo>
                  <a:pt x="4024693" y="1192442"/>
                  <a:pt x="4024154" y="1195913"/>
                  <a:pt x="4024154" y="1199534"/>
                </a:cubicBezTo>
                <a:cubicBezTo>
                  <a:pt x="4024154" y="1219642"/>
                  <a:pt x="4040463" y="1236011"/>
                  <a:pt x="4060542" y="1236130"/>
                </a:cubicBezTo>
                <a:cubicBezTo>
                  <a:pt x="4080620" y="1236011"/>
                  <a:pt x="4096928" y="1219642"/>
                  <a:pt x="4096928" y="1199534"/>
                </a:cubicBezTo>
                <a:cubicBezTo>
                  <a:pt x="4096928" y="1195913"/>
                  <a:pt x="4096390" y="1192412"/>
                  <a:pt x="4095403" y="1189120"/>
                </a:cubicBezTo>
                <a:cubicBezTo>
                  <a:pt x="4090645" y="1174398"/>
                  <a:pt x="4076820" y="1163715"/>
                  <a:pt x="4060542" y="1163715"/>
                </a:cubicBezTo>
                <a:close/>
                <a:moveTo>
                  <a:pt x="3653371" y="1163715"/>
                </a:moveTo>
                <a:cubicBezTo>
                  <a:pt x="3637093" y="1163715"/>
                  <a:pt x="3623269" y="1174398"/>
                  <a:pt x="3618511" y="1189120"/>
                </a:cubicBezTo>
                <a:cubicBezTo>
                  <a:pt x="3617523" y="1192442"/>
                  <a:pt x="3616985" y="1195913"/>
                  <a:pt x="3616985" y="1199534"/>
                </a:cubicBezTo>
                <a:cubicBezTo>
                  <a:pt x="3616985" y="1219642"/>
                  <a:pt x="3633293" y="1236011"/>
                  <a:pt x="3653371" y="1236130"/>
                </a:cubicBezTo>
                <a:cubicBezTo>
                  <a:pt x="3673450" y="1236011"/>
                  <a:pt x="3689759" y="1219642"/>
                  <a:pt x="3689759" y="1199534"/>
                </a:cubicBezTo>
                <a:cubicBezTo>
                  <a:pt x="3689759" y="1195913"/>
                  <a:pt x="3689220" y="1192412"/>
                  <a:pt x="3688232" y="1189120"/>
                </a:cubicBezTo>
                <a:cubicBezTo>
                  <a:pt x="3683475" y="1174398"/>
                  <a:pt x="3669650" y="1163715"/>
                  <a:pt x="3653371" y="1163715"/>
                </a:cubicBezTo>
                <a:close/>
                <a:moveTo>
                  <a:pt x="3246172" y="1163715"/>
                </a:moveTo>
                <a:cubicBezTo>
                  <a:pt x="3229893" y="1163715"/>
                  <a:pt x="3216068" y="1174398"/>
                  <a:pt x="3211311" y="1189120"/>
                </a:cubicBezTo>
                <a:cubicBezTo>
                  <a:pt x="3210323" y="1192442"/>
                  <a:pt x="3209785" y="1195913"/>
                  <a:pt x="3209785" y="1199534"/>
                </a:cubicBezTo>
                <a:cubicBezTo>
                  <a:pt x="3209785" y="1219642"/>
                  <a:pt x="3226093" y="1236011"/>
                  <a:pt x="3246172" y="1236130"/>
                </a:cubicBezTo>
                <a:cubicBezTo>
                  <a:pt x="3266250" y="1236011"/>
                  <a:pt x="3282559" y="1219642"/>
                  <a:pt x="3282559" y="1199534"/>
                </a:cubicBezTo>
                <a:cubicBezTo>
                  <a:pt x="3282559" y="1195913"/>
                  <a:pt x="3282020" y="1192412"/>
                  <a:pt x="3281033" y="1189120"/>
                </a:cubicBezTo>
                <a:cubicBezTo>
                  <a:pt x="3276275" y="1174398"/>
                  <a:pt x="3262450" y="1163715"/>
                  <a:pt x="3246172" y="1163715"/>
                </a:cubicBezTo>
                <a:close/>
                <a:moveTo>
                  <a:pt x="2839002" y="1163715"/>
                </a:moveTo>
                <a:cubicBezTo>
                  <a:pt x="2822723" y="1163715"/>
                  <a:pt x="2808899" y="1174398"/>
                  <a:pt x="2804141" y="1189120"/>
                </a:cubicBezTo>
                <a:cubicBezTo>
                  <a:pt x="2803153" y="1192442"/>
                  <a:pt x="2802615" y="1195913"/>
                  <a:pt x="2802615" y="1199534"/>
                </a:cubicBezTo>
                <a:cubicBezTo>
                  <a:pt x="2802615" y="1219642"/>
                  <a:pt x="2818923" y="1236011"/>
                  <a:pt x="2839002" y="1236130"/>
                </a:cubicBezTo>
                <a:cubicBezTo>
                  <a:pt x="2859081" y="1236011"/>
                  <a:pt x="2875389" y="1219642"/>
                  <a:pt x="2875389" y="1199534"/>
                </a:cubicBezTo>
                <a:cubicBezTo>
                  <a:pt x="2875389" y="1195913"/>
                  <a:pt x="2874850" y="1192412"/>
                  <a:pt x="2873863" y="1189120"/>
                </a:cubicBezTo>
                <a:cubicBezTo>
                  <a:pt x="2869105" y="1174398"/>
                  <a:pt x="2855280" y="1163715"/>
                  <a:pt x="2839002" y="1163715"/>
                </a:cubicBezTo>
                <a:close/>
                <a:moveTo>
                  <a:pt x="2431802" y="1163715"/>
                </a:moveTo>
                <a:cubicBezTo>
                  <a:pt x="2415524" y="1163715"/>
                  <a:pt x="2401699" y="1174398"/>
                  <a:pt x="2396941" y="1189120"/>
                </a:cubicBezTo>
                <a:cubicBezTo>
                  <a:pt x="2395954" y="1192442"/>
                  <a:pt x="2395415" y="1195913"/>
                  <a:pt x="2395415" y="1199534"/>
                </a:cubicBezTo>
                <a:cubicBezTo>
                  <a:pt x="2395415" y="1219642"/>
                  <a:pt x="2411723" y="1236011"/>
                  <a:pt x="2431802" y="1236130"/>
                </a:cubicBezTo>
                <a:cubicBezTo>
                  <a:pt x="2451881" y="1236011"/>
                  <a:pt x="2468189" y="1219642"/>
                  <a:pt x="2468189" y="1199534"/>
                </a:cubicBezTo>
                <a:cubicBezTo>
                  <a:pt x="2468189" y="1195913"/>
                  <a:pt x="2467651" y="1192412"/>
                  <a:pt x="2466663" y="1189120"/>
                </a:cubicBezTo>
                <a:cubicBezTo>
                  <a:pt x="2461905" y="1174398"/>
                  <a:pt x="2448080" y="1163715"/>
                  <a:pt x="2431802" y="1163715"/>
                </a:cubicBezTo>
                <a:close/>
                <a:moveTo>
                  <a:pt x="2024632" y="1163715"/>
                </a:moveTo>
                <a:cubicBezTo>
                  <a:pt x="2008354" y="1163715"/>
                  <a:pt x="1994529" y="1174398"/>
                  <a:pt x="1989771" y="1189120"/>
                </a:cubicBezTo>
                <a:cubicBezTo>
                  <a:pt x="1988784" y="1192442"/>
                  <a:pt x="1988245" y="1195913"/>
                  <a:pt x="1988245" y="1199534"/>
                </a:cubicBezTo>
                <a:cubicBezTo>
                  <a:pt x="1988245" y="1219642"/>
                  <a:pt x="2004554" y="1236011"/>
                  <a:pt x="2024632" y="1236130"/>
                </a:cubicBezTo>
                <a:cubicBezTo>
                  <a:pt x="2044711" y="1236011"/>
                  <a:pt x="2061019" y="1219642"/>
                  <a:pt x="2061019" y="1199534"/>
                </a:cubicBezTo>
                <a:cubicBezTo>
                  <a:pt x="2061019" y="1195913"/>
                  <a:pt x="2060481" y="1192412"/>
                  <a:pt x="2059493" y="1189120"/>
                </a:cubicBezTo>
                <a:cubicBezTo>
                  <a:pt x="2054735" y="1174398"/>
                  <a:pt x="2040911" y="1163715"/>
                  <a:pt x="2024632" y="1163715"/>
                </a:cubicBezTo>
                <a:close/>
                <a:moveTo>
                  <a:pt x="1617432" y="1163715"/>
                </a:moveTo>
                <a:cubicBezTo>
                  <a:pt x="1601154" y="1163715"/>
                  <a:pt x="1587329" y="1174398"/>
                  <a:pt x="1582571" y="1189120"/>
                </a:cubicBezTo>
                <a:cubicBezTo>
                  <a:pt x="1581584" y="1192442"/>
                  <a:pt x="1581045" y="1195913"/>
                  <a:pt x="1581045" y="1199534"/>
                </a:cubicBezTo>
                <a:cubicBezTo>
                  <a:pt x="1581045" y="1219642"/>
                  <a:pt x="1597354" y="1236011"/>
                  <a:pt x="1617432" y="1236130"/>
                </a:cubicBezTo>
                <a:cubicBezTo>
                  <a:pt x="1637511" y="1236011"/>
                  <a:pt x="1653819" y="1219642"/>
                  <a:pt x="1653819" y="1199534"/>
                </a:cubicBezTo>
                <a:cubicBezTo>
                  <a:pt x="1653819" y="1195913"/>
                  <a:pt x="1653281" y="1192412"/>
                  <a:pt x="1652293" y="1189120"/>
                </a:cubicBezTo>
                <a:cubicBezTo>
                  <a:pt x="1647535" y="1174398"/>
                  <a:pt x="1633711" y="1163715"/>
                  <a:pt x="1617432" y="1163715"/>
                </a:cubicBezTo>
                <a:close/>
                <a:moveTo>
                  <a:pt x="1210262" y="1163715"/>
                </a:moveTo>
                <a:cubicBezTo>
                  <a:pt x="1193984" y="1163715"/>
                  <a:pt x="1180159" y="1174398"/>
                  <a:pt x="1175401" y="1189120"/>
                </a:cubicBezTo>
                <a:cubicBezTo>
                  <a:pt x="1174414" y="1192442"/>
                  <a:pt x="1173875" y="1195913"/>
                  <a:pt x="1173875" y="1199534"/>
                </a:cubicBezTo>
                <a:cubicBezTo>
                  <a:pt x="1173875" y="1219642"/>
                  <a:pt x="1190184" y="1236011"/>
                  <a:pt x="1210262" y="1236130"/>
                </a:cubicBezTo>
                <a:cubicBezTo>
                  <a:pt x="1230341" y="1236011"/>
                  <a:pt x="1246650" y="1219642"/>
                  <a:pt x="1246650" y="1199534"/>
                </a:cubicBezTo>
                <a:cubicBezTo>
                  <a:pt x="1246650" y="1195913"/>
                  <a:pt x="1246111" y="1192412"/>
                  <a:pt x="1245123" y="1189120"/>
                </a:cubicBezTo>
                <a:cubicBezTo>
                  <a:pt x="1240366" y="1174398"/>
                  <a:pt x="1226541" y="1163715"/>
                  <a:pt x="1210262" y="1163715"/>
                </a:cubicBezTo>
                <a:close/>
                <a:moveTo>
                  <a:pt x="803093" y="1163715"/>
                </a:moveTo>
                <a:cubicBezTo>
                  <a:pt x="786814" y="1163715"/>
                  <a:pt x="772989" y="1174398"/>
                  <a:pt x="768232" y="1189120"/>
                </a:cubicBezTo>
                <a:cubicBezTo>
                  <a:pt x="767244" y="1192442"/>
                  <a:pt x="766705" y="1195913"/>
                  <a:pt x="766705" y="1199534"/>
                </a:cubicBezTo>
                <a:cubicBezTo>
                  <a:pt x="766705" y="1219642"/>
                  <a:pt x="783014" y="1236011"/>
                  <a:pt x="803093" y="1236130"/>
                </a:cubicBezTo>
                <a:cubicBezTo>
                  <a:pt x="823171" y="1236011"/>
                  <a:pt x="839480" y="1219642"/>
                  <a:pt x="839480" y="1199534"/>
                </a:cubicBezTo>
                <a:cubicBezTo>
                  <a:pt x="839480" y="1195913"/>
                  <a:pt x="838941" y="1192412"/>
                  <a:pt x="837954" y="1189120"/>
                </a:cubicBezTo>
                <a:cubicBezTo>
                  <a:pt x="833196" y="1174398"/>
                  <a:pt x="819371" y="1163715"/>
                  <a:pt x="803093" y="1163715"/>
                </a:cubicBezTo>
                <a:close/>
                <a:moveTo>
                  <a:pt x="395893" y="1163715"/>
                </a:moveTo>
                <a:cubicBezTo>
                  <a:pt x="379614" y="1163715"/>
                  <a:pt x="365790" y="1174398"/>
                  <a:pt x="361032" y="1189120"/>
                </a:cubicBezTo>
                <a:cubicBezTo>
                  <a:pt x="360044" y="1192442"/>
                  <a:pt x="359506" y="1195913"/>
                  <a:pt x="359506" y="1199534"/>
                </a:cubicBezTo>
                <a:cubicBezTo>
                  <a:pt x="359506" y="1219642"/>
                  <a:pt x="375814" y="1236011"/>
                  <a:pt x="395893" y="1236130"/>
                </a:cubicBezTo>
                <a:cubicBezTo>
                  <a:pt x="415971" y="1236011"/>
                  <a:pt x="432280" y="1219642"/>
                  <a:pt x="432280" y="1199534"/>
                </a:cubicBezTo>
                <a:cubicBezTo>
                  <a:pt x="432280" y="1195913"/>
                  <a:pt x="431741" y="1192412"/>
                  <a:pt x="430754" y="1189120"/>
                </a:cubicBezTo>
                <a:cubicBezTo>
                  <a:pt x="425996" y="1174398"/>
                  <a:pt x="412171" y="1163715"/>
                  <a:pt x="395893" y="1163715"/>
                </a:cubicBezTo>
                <a:close/>
                <a:moveTo>
                  <a:pt x="11966406" y="1111798"/>
                </a:moveTo>
                <a:lnTo>
                  <a:pt x="11846472" y="1181041"/>
                </a:lnTo>
                <a:cubicBezTo>
                  <a:pt x="11848656" y="1186816"/>
                  <a:pt x="11849914" y="1193010"/>
                  <a:pt x="11849914" y="1199534"/>
                </a:cubicBezTo>
                <a:cubicBezTo>
                  <a:pt x="11849914" y="1203424"/>
                  <a:pt x="11849434" y="1207164"/>
                  <a:pt x="11848626" y="1210815"/>
                </a:cubicBezTo>
                <a:cubicBezTo>
                  <a:pt x="11848566" y="1211084"/>
                  <a:pt x="11848477" y="1211384"/>
                  <a:pt x="11848417" y="1211653"/>
                </a:cubicBezTo>
                <a:cubicBezTo>
                  <a:pt x="11848178" y="1212610"/>
                  <a:pt x="11847938" y="1213568"/>
                  <a:pt x="11847669" y="1214496"/>
                </a:cubicBezTo>
                <a:cubicBezTo>
                  <a:pt x="11847280" y="1215872"/>
                  <a:pt x="11846831" y="1217249"/>
                  <a:pt x="11846322" y="1218595"/>
                </a:cubicBezTo>
                <a:lnTo>
                  <a:pt x="11853265" y="1222605"/>
                </a:lnTo>
                <a:lnTo>
                  <a:pt x="11864546" y="1229128"/>
                </a:lnTo>
                <a:cubicBezTo>
                  <a:pt x="11948900" y="1182268"/>
                  <a:pt x="12052346" y="1182268"/>
                  <a:pt x="12136701" y="1229128"/>
                </a:cubicBezTo>
                <a:lnTo>
                  <a:pt x="12154924" y="1218595"/>
                </a:lnTo>
                <a:cubicBezTo>
                  <a:pt x="12154415" y="1217249"/>
                  <a:pt x="12153966" y="1215902"/>
                  <a:pt x="12153578" y="1214496"/>
                </a:cubicBezTo>
                <a:cubicBezTo>
                  <a:pt x="12153308" y="1213568"/>
                  <a:pt x="12153099" y="1212610"/>
                  <a:pt x="12152859" y="1211653"/>
                </a:cubicBezTo>
                <a:cubicBezTo>
                  <a:pt x="12152799" y="1211384"/>
                  <a:pt x="12152710" y="1211114"/>
                  <a:pt x="12152650" y="1210815"/>
                </a:cubicBezTo>
                <a:cubicBezTo>
                  <a:pt x="12151842" y="1207164"/>
                  <a:pt x="12151363" y="1203424"/>
                  <a:pt x="12151363" y="1199534"/>
                </a:cubicBezTo>
                <a:cubicBezTo>
                  <a:pt x="12151363" y="1193010"/>
                  <a:pt x="12152619" y="1186816"/>
                  <a:pt x="12154804" y="1181041"/>
                </a:cubicBezTo>
                <a:lnTo>
                  <a:pt x="12034871" y="1111798"/>
                </a:lnTo>
                <a:cubicBezTo>
                  <a:pt x="12026702" y="1121433"/>
                  <a:pt x="12014493" y="1127568"/>
                  <a:pt x="12000877" y="1127568"/>
                </a:cubicBezTo>
                <a:cubicBezTo>
                  <a:pt x="12000788" y="1127568"/>
                  <a:pt x="12000728" y="1127568"/>
                  <a:pt x="12000639" y="1127568"/>
                </a:cubicBezTo>
                <a:cubicBezTo>
                  <a:pt x="12000548" y="1127568"/>
                  <a:pt x="12000488" y="1127568"/>
                  <a:pt x="12000399" y="1127568"/>
                </a:cubicBezTo>
                <a:cubicBezTo>
                  <a:pt x="11986784" y="1127568"/>
                  <a:pt x="11974605" y="1121433"/>
                  <a:pt x="11966406" y="1111798"/>
                </a:cubicBezTo>
                <a:close/>
                <a:moveTo>
                  <a:pt x="11559236" y="1111798"/>
                </a:moveTo>
                <a:lnTo>
                  <a:pt x="11439302" y="1181041"/>
                </a:lnTo>
                <a:cubicBezTo>
                  <a:pt x="11441486" y="1186816"/>
                  <a:pt x="11442744" y="1193010"/>
                  <a:pt x="11442744" y="1199534"/>
                </a:cubicBezTo>
                <a:cubicBezTo>
                  <a:pt x="11442744" y="1203424"/>
                  <a:pt x="11442264" y="1207164"/>
                  <a:pt x="11441457" y="1210815"/>
                </a:cubicBezTo>
                <a:cubicBezTo>
                  <a:pt x="11441397" y="1211114"/>
                  <a:pt x="11441307" y="1211384"/>
                  <a:pt x="11441247" y="1211653"/>
                </a:cubicBezTo>
                <a:cubicBezTo>
                  <a:pt x="11441008" y="1212610"/>
                  <a:pt x="11440768" y="1213568"/>
                  <a:pt x="11440499" y="1214496"/>
                </a:cubicBezTo>
                <a:cubicBezTo>
                  <a:pt x="11440110" y="1215872"/>
                  <a:pt x="11439661" y="1217249"/>
                  <a:pt x="11439153" y="1218595"/>
                </a:cubicBezTo>
                <a:lnTo>
                  <a:pt x="11446095" y="1222605"/>
                </a:lnTo>
                <a:lnTo>
                  <a:pt x="11457376" y="1229128"/>
                </a:lnTo>
                <a:cubicBezTo>
                  <a:pt x="11541730" y="1182268"/>
                  <a:pt x="11645176" y="1182268"/>
                  <a:pt x="11729530" y="1229128"/>
                </a:cubicBezTo>
                <a:lnTo>
                  <a:pt x="11747754" y="1218595"/>
                </a:lnTo>
                <a:cubicBezTo>
                  <a:pt x="11747246" y="1217249"/>
                  <a:pt x="11746796" y="1215902"/>
                  <a:pt x="11746408" y="1214496"/>
                </a:cubicBezTo>
                <a:cubicBezTo>
                  <a:pt x="11746108" y="1213568"/>
                  <a:pt x="11745899" y="1212610"/>
                  <a:pt x="11745660" y="1211653"/>
                </a:cubicBezTo>
                <a:cubicBezTo>
                  <a:pt x="11745600" y="1211384"/>
                  <a:pt x="11745510" y="1211084"/>
                  <a:pt x="11745450" y="1210815"/>
                </a:cubicBezTo>
                <a:cubicBezTo>
                  <a:pt x="11744642" y="1207164"/>
                  <a:pt x="11744163" y="1203424"/>
                  <a:pt x="11744163" y="1199534"/>
                </a:cubicBezTo>
                <a:lnTo>
                  <a:pt x="11744193" y="1199534"/>
                </a:lnTo>
                <a:cubicBezTo>
                  <a:pt x="11744193" y="1193010"/>
                  <a:pt x="11745450" y="1186816"/>
                  <a:pt x="11747634" y="1181041"/>
                </a:cubicBezTo>
                <a:lnTo>
                  <a:pt x="11627701" y="1111798"/>
                </a:lnTo>
                <a:cubicBezTo>
                  <a:pt x="11619531" y="1121433"/>
                  <a:pt x="11607323" y="1127568"/>
                  <a:pt x="11593708" y="1127568"/>
                </a:cubicBezTo>
                <a:cubicBezTo>
                  <a:pt x="11593618" y="1127568"/>
                  <a:pt x="11593558" y="1127568"/>
                  <a:pt x="11593468" y="1127568"/>
                </a:cubicBezTo>
                <a:cubicBezTo>
                  <a:pt x="11593378" y="1127568"/>
                  <a:pt x="11593319" y="1127568"/>
                  <a:pt x="11593229" y="1127568"/>
                </a:cubicBezTo>
                <a:cubicBezTo>
                  <a:pt x="11579614" y="1127568"/>
                  <a:pt x="11567435" y="1121433"/>
                  <a:pt x="11559236" y="1111798"/>
                </a:cubicBezTo>
                <a:close/>
                <a:moveTo>
                  <a:pt x="10744836" y="1111798"/>
                </a:moveTo>
                <a:lnTo>
                  <a:pt x="10744849" y="1111808"/>
                </a:lnTo>
                <a:lnTo>
                  <a:pt x="10624932" y="1181041"/>
                </a:lnTo>
                <a:cubicBezTo>
                  <a:pt x="10627117" y="1186816"/>
                  <a:pt x="10628373" y="1193010"/>
                  <a:pt x="10628373" y="1199534"/>
                </a:cubicBezTo>
                <a:cubicBezTo>
                  <a:pt x="10628373" y="1203424"/>
                  <a:pt x="10627895" y="1207164"/>
                  <a:pt x="10627087" y="1210815"/>
                </a:cubicBezTo>
                <a:cubicBezTo>
                  <a:pt x="10627027" y="1211114"/>
                  <a:pt x="10626937" y="1211384"/>
                  <a:pt x="10626877" y="1211653"/>
                </a:cubicBezTo>
                <a:cubicBezTo>
                  <a:pt x="10626638" y="1212610"/>
                  <a:pt x="10626399" y="1213568"/>
                  <a:pt x="10626129" y="1214496"/>
                </a:cubicBezTo>
                <a:cubicBezTo>
                  <a:pt x="10625740" y="1215872"/>
                  <a:pt x="10625292" y="1217249"/>
                  <a:pt x="10624783" y="1218595"/>
                </a:cubicBezTo>
                <a:lnTo>
                  <a:pt x="10631725" y="1222605"/>
                </a:lnTo>
                <a:lnTo>
                  <a:pt x="10643006" y="1229128"/>
                </a:lnTo>
                <a:cubicBezTo>
                  <a:pt x="10727361" y="1182268"/>
                  <a:pt x="10830807" y="1182268"/>
                  <a:pt x="10915161" y="1229128"/>
                </a:cubicBezTo>
                <a:lnTo>
                  <a:pt x="10933385" y="1218595"/>
                </a:lnTo>
                <a:cubicBezTo>
                  <a:pt x="10932876" y="1217249"/>
                  <a:pt x="10932427" y="1215902"/>
                  <a:pt x="10932038" y="1214496"/>
                </a:cubicBezTo>
                <a:cubicBezTo>
                  <a:pt x="10931739" y="1213568"/>
                  <a:pt x="10931529" y="1212610"/>
                  <a:pt x="10931290" y="1211653"/>
                </a:cubicBezTo>
                <a:cubicBezTo>
                  <a:pt x="10931230" y="1211384"/>
                  <a:pt x="10931141" y="1211084"/>
                  <a:pt x="10931081" y="1210815"/>
                </a:cubicBezTo>
                <a:cubicBezTo>
                  <a:pt x="10930273" y="1207164"/>
                  <a:pt x="10929793" y="1203424"/>
                  <a:pt x="10929793" y="1199534"/>
                </a:cubicBezTo>
                <a:cubicBezTo>
                  <a:pt x="10929793" y="1193010"/>
                  <a:pt x="10931051" y="1186816"/>
                  <a:pt x="10933235" y="1181041"/>
                </a:cubicBezTo>
                <a:lnTo>
                  <a:pt x="10813301" y="1111798"/>
                </a:lnTo>
                <a:cubicBezTo>
                  <a:pt x="10805132" y="1121433"/>
                  <a:pt x="10792923" y="1127568"/>
                  <a:pt x="10779308" y="1127568"/>
                </a:cubicBezTo>
                <a:cubicBezTo>
                  <a:pt x="10779219" y="1127568"/>
                  <a:pt x="10779159" y="1127568"/>
                  <a:pt x="10779069" y="1127568"/>
                </a:cubicBezTo>
                <a:cubicBezTo>
                  <a:pt x="10778979" y="1127568"/>
                  <a:pt x="10778919" y="1127568"/>
                  <a:pt x="10778829" y="1127568"/>
                </a:cubicBezTo>
                <a:cubicBezTo>
                  <a:pt x="10772022" y="1127568"/>
                  <a:pt x="10765573" y="1126034"/>
                  <a:pt x="10759802" y="1123296"/>
                </a:cubicBezTo>
                <a:lnTo>
                  <a:pt x="10744849" y="1111808"/>
                </a:lnTo>
                <a:lnTo>
                  <a:pt x="10744866" y="1111798"/>
                </a:lnTo>
                <a:close/>
                <a:moveTo>
                  <a:pt x="9930466" y="1111798"/>
                </a:moveTo>
                <a:lnTo>
                  <a:pt x="9930466" y="1111828"/>
                </a:lnTo>
                <a:lnTo>
                  <a:pt x="9810533" y="1181071"/>
                </a:lnTo>
                <a:cubicBezTo>
                  <a:pt x="9812718" y="1186846"/>
                  <a:pt x="9813974" y="1193040"/>
                  <a:pt x="9813974" y="1199564"/>
                </a:cubicBezTo>
                <a:cubicBezTo>
                  <a:pt x="9813974" y="1203454"/>
                  <a:pt x="9813496" y="1207194"/>
                  <a:pt x="9812688" y="1210845"/>
                </a:cubicBezTo>
                <a:cubicBezTo>
                  <a:pt x="9812628" y="1211144"/>
                  <a:pt x="9812538" y="1211413"/>
                  <a:pt x="9812478" y="1211683"/>
                </a:cubicBezTo>
                <a:cubicBezTo>
                  <a:pt x="9812238" y="1212640"/>
                  <a:pt x="9811999" y="1213598"/>
                  <a:pt x="9811730" y="1214525"/>
                </a:cubicBezTo>
                <a:cubicBezTo>
                  <a:pt x="9811341" y="1215902"/>
                  <a:pt x="9810892" y="1217278"/>
                  <a:pt x="9810383" y="1218625"/>
                </a:cubicBezTo>
                <a:lnTo>
                  <a:pt x="9817326" y="1222635"/>
                </a:lnTo>
                <a:lnTo>
                  <a:pt x="9828606" y="1229158"/>
                </a:lnTo>
                <a:cubicBezTo>
                  <a:pt x="9912961" y="1182298"/>
                  <a:pt x="10016407" y="1182298"/>
                  <a:pt x="10100762" y="1229158"/>
                </a:cubicBezTo>
                <a:lnTo>
                  <a:pt x="10118985" y="1218625"/>
                </a:lnTo>
                <a:cubicBezTo>
                  <a:pt x="10118476" y="1217278"/>
                  <a:pt x="10118028" y="1215932"/>
                  <a:pt x="10117638" y="1214525"/>
                </a:cubicBezTo>
                <a:cubicBezTo>
                  <a:pt x="10117369" y="1213598"/>
                  <a:pt x="10117160" y="1212640"/>
                  <a:pt x="10116920" y="1211683"/>
                </a:cubicBezTo>
                <a:cubicBezTo>
                  <a:pt x="10116860" y="1211384"/>
                  <a:pt x="10116770" y="1211114"/>
                  <a:pt x="10116710" y="1210815"/>
                </a:cubicBezTo>
                <a:cubicBezTo>
                  <a:pt x="10115902" y="1207164"/>
                  <a:pt x="10115424" y="1203424"/>
                  <a:pt x="10115424" y="1199534"/>
                </a:cubicBezTo>
                <a:cubicBezTo>
                  <a:pt x="10115424" y="1193010"/>
                  <a:pt x="10116681" y="1186816"/>
                  <a:pt x="10118865" y="1181041"/>
                </a:cubicBezTo>
                <a:lnTo>
                  <a:pt x="9998932" y="1111798"/>
                </a:lnTo>
                <a:cubicBezTo>
                  <a:pt x="9990763" y="1121433"/>
                  <a:pt x="9978554" y="1127568"/>
                  <a:pt x="9964938" y="1127568"/>
                </a:cubicBezTo>
                <a:cubicBezTo>
                  <a:pt x="9964848" y="1127568"/>
                  <a:pt x="9964789" y="1127568"/>
                  <a:pt x="9964699" y="1127568"/>
                </a:cubicBezTo>
                <a:cubicBezTo>
                  <a:pt x="9964610" y="1127568"/>
                  <a:pt x="9964550" y="1127568"/>
                  <a:pt x="9964460" y="1127568"/>
                </a:cubicBezTo>
                <a:cubicBezTo>
                  <a:pt x="9950844" y="1127568"/>
                  <a:pt x="9938665" y="1121433"/>
                  <a:pt x="9930466" y="1111798"/>
                </a:cubicBezTo>
                <a:close/>
                <a:moveTo>
                  <a:pt x="9116097" y="1111798"/>
                </a:moveTo>
                <a:lnTo>
                  <a:pt x="8996163" y="1181041"/>
                </a:lnTo>
                <a:cubicBezTo>
                  <a:pt x="8998347" y="1186816"/>
                  <a:pt x="8999605" y="1193010"/>
                  <a:pt x="8999605" y="1199534"/>
                </a:cubicBezTo>
                <a:cubicBezTo>
                  <a:pt x="8999605" y="1203424"/>
                  <a:pt x="8999125" y="1207164"/>
                  <a:pt x="8998317" y="1210815"/>
                </a:cubicBezTo>
                <a:cubicBezTo>
                  <a:pt x="8998258" y="1211114"/>
                  <a:pt x="8998168" y="1211384"/>
                  <a:pt x="8998108" y="1211653"/>
                </a:cubicBezTo>
                <a:cubicBezTo>
                  <a:pt x="8997869" y="1212610"/>
                  <a:pt x="8997629" y="1213568"/>
                  <a:pt x="8997360" y="1214496"/>
                </a:cubicBezTo>
                <a:cubicBezTo>
                  <a:pt x="8996971" y="1215872"/>
                  <a:pt x="8996522" y="1217249"/>
                  <a:pt x="8996013" y="1218595"/>
                </a:cubicBezTo>
                <a:lnTo>
                  <a:pt x="9002956" y="1222605"/>
                </a:lnTo>
                <a:lnTo>
                  <a:pt x="9014237" y="1229128"/>
                </a:lnTo>
                <a:cubicBezTo>
                  <a:pt x="9098591" y="1182268"/>
                  <a:pt x="9202037" y="1182268"/>
                  <a:pt x="9286392" y="1229128"/>
                </a:cubicBezTo>
                <a:lnTo>
                  <a:pt x="9304615" y="1218595"/>
                </a:lnTo>
                <a:cubicBezTo>
                  <a:pt x="9304107" y="1217249"/>
                  <a:pt x="9303658" y="1215902"/>
                  <a:pt x="9303269" y="1214496"/>
                </a:cubicBezTo>
                <a:cubicBezTo>
                  <a:pt x="9302999" y="1213568"/>
                  <a:pt x="9302790" y="1212610"/>
                  <a:pt x="9302551" y="1211653"/>
                </a:cubicBezTo>
                <a:cubicBezTo>
                  <a:pt x="9302491" y="1211384"/>
                  <a:pt x="9302401" y="1211114"/>
                  <a:pt x="9302341" y="1210815"/>
                </a:cubicBezTo>
                <a:cubicBezTo>
                  <a:pt x="9301533" y="1207164"/>
                  <a:pt x="9301055" y="1203424"/>
                  <a:pt x="9301055" y="1199534"/>
                </a:cubicBezTo>
                <a:cubicBezTo>
                  <a:pt x="9301055" y="1193010"/>
                  <a:pt x="9302311" y="1186816"/>
                  <a:pt x="9304495" y="1181041"/>
                </a:cubicBezTo>
                <a:lnTo>
                  <a:pt x="9184562" y="1111798"/>
                </a:lnTo>
                <a:cubicBezTo>
                  <a:pt x="9176393" y="1121433"/>
                  <a:pt x="9164184" y="1127568"/>
                  <a:pt x="9150569" y="1127568"/>
                </a:cubicBezTo>
                <a:cubicBezTo>
                  <a:pt x="9150479" y="1127568"/>
                  <a:pt x="9150419" y="1127568"/>
                  <a:pt x="9150329" y="1127568"/>
                </a:cubicBezTo>
                <a:cubicBezTo>
                  <a:pt x="9150239" y="1127568"/>
                  <a:pt x="9150179" y="1127568"/>
                  <a:pt x="9150090" y="1127568"/>
                </a:cubicBezTo>
                <a:cubicBezTo>
                  <a:pt x="9136475" y="1127568"/>
                  <a:pt x="9124296" y="1121433"/>
                  <a:pt x="9116097" y="1111798"/>
                </a:cubicBezTo>
                <a:close/>
                <a:moveTo>
                  <a:pt x="8301727" y="1111798"/>
                </a:moveTo>
                <a:lnTo>
                  <a:pt x="8181794" y="1181041"/>
                </a:lnTo>
                <a:cubicBezTo>
                  <a:pt x="8183978" y="1186816"/>
                  <a:pt x="8185235" y="1193010"/>
                  <a:pt x="8185235" y="1199534"/>
                </a:cubicBezTo>
                <a:cubicBezTo>
                  <a:pt x="8185235" y="1203424"/>
                  <a:pt x="8184756" y="1207164"/>
                  <a:pt x="8183948" y="1210815"/>
                </a:cubicBezTo>
                <a:cubicBezTo>
                  <a:pt x="8183888" y="1211084"/>
                  <a:pt x="8183798" y="1211384"/>
                  <a:pt x="8183738" y="1211653"/>
                </a:cubicBezTo>
                <a:cubicBezTo>
                  <a:pt x="8183499" y="1212610"/>
                  <a:pt x="8183260" y="1213568"/>
                  <a:pt x="8182990" y="1214496"/>
                </a:cubicBezTo>
                <a:cubicBezTo>
                  <a:pt x="8182602" y="1215872"/>
                  <a:pt x="8182152" y="1217249"/>
                  <a:pt x="8181644" y="1218595"/>
                </a:cubicBezTo>
                <a:lnTo>
                  <a:pt x="8188586" y="1222605"/>
                </a:lnTo>
                <a:lnTo>
                  <a:pt x="8199868" y="1229128"/>
                </a:lnTo>
                <a:cubicBezTo>
                  <a:pt x="8284222" y="1182268"/>
                  <a:pt x="8387668" y="1182268"/>
                  <a:pt x="8472022" y="1229128"/>
                </a:cubicBezTo>
                <a:lnTo>
                  <a:pt x="8490246" y="1218595"/>
                </a:lnTo>
                <a:cubicBezTo>
                  <a:pt x="8489737" y="1217249"/>
                  <a:pt x="8489288" y="1215902"/>
                  <a:pt x="8488899" y="1214496"/>
                </a:cubicBezTo>
                <a:cubicBezTo>
                  <a:pt x="8488630" y="1213568"/>
                  <a:pt x="8488420" y="1212610"/>
                  <a:pt x="8488181" y="1211653"/>
                </a:cubicBezTo>
                <a:cubicBezTo>
                  <a:pt x="8488121" y="1211384"/>
                  <a:pt x="8488031" y="1211114"/>
                  <a:pt x="8487972" y="1210815"/>
                </a:cubicBezTo>
                <a:cubicBezTo>
                  <a:pt x="8487164" y="1207164"/>
                  <a:pt x="8486684" y="1203424"/>
                  <a:pt x="8486684" y="1199534"/>
                </a:cubicBezTo>
                <a:cubicBezTo>
                  <a:pt x="8486684" y="1193010"/>
                  <a:pt x="8487942" y="1186816"/>
                  <a:pt x="8490126" y="1181041"/>
                </a:cubicBezTo>
                <a:lnTo>
                  <a:pt x="8370192" y="1111798"/>
                </a:lnTo>
                <a:cubicBezTo>
                  <a:pt x="8362023" y="1121433"/>
                  <a:pt x="8349814" y="1127568"/>
                  <a:pt x="8336199" y="1127568"/>
                </a:cubicBezTo>
                <a:cubicBezTo>
                  <a:pt x="8336110" y="1127568"/>
                  <a:pt x="8336050" y="1127568"/>
                  <a:pt x="8335960" y="1127568"/>
                </a:cubicBezTo>
                <a:cubicBezTo>
                  <a:pt x="8335870" y="1127568"/>
                  <a:pt x="8335810" y="1127568"/>
                  <a:pt x="8335720" y="1127568"/>
                </a:cubicBezTo>
                <a:cubicBezTo>
                  <a:pt x="8322105" y="1127568"/>
                  <a:pt x="8309927" y="1121433"/>
                  <a:pt x="8301727" y="1111798"/>
                </a:cubicBezTo>
                <a:close/>
                <a:moveTo>
                  <a:pt x="7894528" y="1111798"/>
                </a:moveTo>
                <a:lnTo>
                  <a:pt x="7894541" y="1111808"/>
                </a:lnTo>
                <a:lnTo>
                  <a:pt x="7774624" y="1181041"/>
                </a:lnTo>
                <a:cubicBezTo>
                  <a:pt x="7776808" y="1186816"/>
                  <a:pt x="7778065" y="1193010"/>
                  <a:pt x="7778065" y="1199534"/>
                </a:cubicBezTo>
                <a:cubicBezTo>
                  <a:pt x="7778065" y="1203424"/>
                  <a:pt x="7777586" y="1207164"/>
                  <a:pt x="7776778" y="1210815"/>
                </a:cubicBezTo>
                <a:cubicBezTo>
                  <a:pt x="7776718" y="1211114"/>
                  <a:pt x="7776628" y="1211384"/>
                  <a:pt x="7776569" y="1211653"/>
                </a:cubicBezTo>
                <a:cubicBezTo>
                  <a:pt x="7776330" y="1212610"/>
                  <a:pt x="7776090" y="1213568"/>
                  <a:pt x="7775821" y="1214496"/>
                </a:cubicBezTo>
                <a:cubicBezTo>
                  <a:pt x="7775432" y="1215872"/>
                  <a:pt x="7774983" y="1217249"/>
                  <a:pt x="7774474" y="1218595"/>
                </a:cubicBezTo>
                <a:lnTo>
                  <a:pt x="7781417" y="1222605"/>
                </a:lnTo>
                <a:lnTo>
                  <a:pt x="7792698" y="1229128"/>
                </a:lnTo>
                <a:cubicBezTo>
                  <a:pt x="7877052" y="1182268"/>
                  <a:pt x="7980498" y="1182268"/>
                  <a:pt x="8064852" y="1229128"/>
                </a:cubicBezTo>
                <a:lnTo>
                  <a:pt x="8083076" y="1218595"/>
                </a:lnTo>
                <a:cubicBezTo>
                  <a:pt x="8082567" y="1217249"/>
                  <a:pt x="8082118" y="1215902"/>
                  <a:pt x="8081730" y="1214496"/>
                </a:cubicBezTo>
                <a:cubicBezTo>
                  <a:pt x="8081430" y="1213568"/>
                  <a:pt x="8081220" y="1212610"/>
                  <a:pt x="8080982" y="1211653"/>
                </a:cubicBezTo>
                <a:cubicBezTo>
                  <a:pt x="8080922" y="1211384"/>
                  <a:pt x="8080832" y="1211084"/>
                  <a:pt x="8080772" y="1210815"/>
                </a:cubicBezTo>
                <a:cubicBezTo>
                  <a:pt x="8079964" y="1207164"/>
                  <a:pt x="8079485" y="1203424"/>
                  <a:pt x="8079485" y="1199534"/>
                </a:cubicBezTo>
                <a:cubicBezTo>
                  <a:pt x="8079485" y="1193010"/>
                  <a:pt x="8080742" y="1186816"/>
                  <a:pt x="8082926" y="1181041"/>
                </a:cubicBezTo>
                <a:lnTo>
                  <a:pt x="7962992" y="1111798"/>
                </a:lnTo>
                <a:cubicBezTo>
                  <a:pt x="7954823" y="1121433"/>
                  <a:pt x="7942615" y="1127568"/>
                  <a:pt x="7929000" y="1127568"/>
                </a:cubicBezTo>
                <a:cubicBezTo>
                  <a:pt x="7928910" y="1127568"/>
                  <a:pt x="7928850" y="1127568"/>
                  <a:pt x="7928760" y="1127568"/>
                </a:cubicBezTo>
                <a:cubicBezTo>
                  <a:pt x="7928670" y="1127568"/>
                  <a:pt x="7928610" y="1127568"/>
                  <a:pt x="7928520" y="1127568"/>
                </a:cubicBezTo>
                <a:cubicBezTo>
                  <a:pt x="7921713" y="1127568"/>
                  <a:pt x="7915265" y="1126034"/>
                  <a:pt x="7909494" y="1123296"/>
                </a:cubicBezTo>
                <a:lnTo>
                  <a:pt x="7894541" y="1111808"/>
                </a:lnTo>
                <a:lnTo>
                  <a:pt x="7894558" y="1111798"/>
                </a:lnTo>
                <a:close/>
                <a:moveTo>
                  <a:pt x="7080188" y="1111798"/>
                </a:moveTo>
                <a:lnTo>
                  <a:pt x="7080201" y="1111808"/>
                </a:lnTo>
                <a:lnTo>
                  <a:pt x="6960284" y="1181041"/>
                </a:lnTo>
                <a:cubicBezTo>
                  <a:pt x="6962469" y="1186816"/>
                  <a:pt x="6963725" y="1193010"/>
                  <a:pt x="6963725" y="1199534"/>
                </a:cubicBezTo>
                <a:cubicBezTo>
                  <a:pt x="6963725" y="1203424"/>
                  <a:pt x="6963247" y="1207164"/>
                  <a:pt x="6962439" y="1210815"/>
                </a:cubicBezTo>
                <a:cubicBezTo>
                  <a:pt x="6962379" y="1211114"/>
                  <a:pt x="6962289" y="1211384"/>
                  <a:pt x="6962229" y="1211653"/>
                </a:cubicBezTo>
                <a:cubicBezTo>
                  <a:pt x="6961989" y="1212610"/>
                  <a:pt x="6961751" y="1213568"/>
                  <a:pt x="6961481" y="1214496"/>
                </a:cubicBezTo>
                <a:cubicBezTo>
                  <a:pt x="6961092" y="1215872"/>
                  <a:pt x="6960643" y="1217249"/>
                  <a:pt x="6960135" y="1218595"/>
                </a:cubicBezTo>
                <a:lnTo>
                  <a:pt x="6967077" y="1222605"/>
                </a:lnTo>
                <a:lnTo>
                  <a:pt x="6978358" y="1229128"/>
                </a:lnTo>
                <a:cubicBezTo>
                  <a:pt x="7062713" y="1182268"/>
                  <a:pt x="7166158" y="1182268"/>
                  <a:pt x="7250513" y="1229128"/>
                </a:cubicBezTo>
                <a:lnTo>
                  <a:pt x="7268736" y="1218595"/>
                </a:lnTo>
                <a:cubicBezTo>
                  <a:pt x="7268227" y="1217249"/>
                  <a:pt x="7267779" y="1215902"/>
                  <a:pt x="7267390" y="1214496"/>
                </a:cubicBezTo>
                <a:cubicBezTo>
                  <a:pt x="7267091" y="1213568"/>
                  <a:pt x="7266881" y="1212610"/>
                  <a:pt x="7266641" y="1211653"/>
                </a:cubicBezTo>
                <a:cubicBezTo>
                  <a:pt x="7266582" y="1211384"/>
                  <a:pt x="7266492" y="1211084"/>
                  <a:pt x="7266432" y="1210815"/>
                </a:cubicBezTo>
                <a:cubicBezTo>
                  <a:pt x="7265624" y="1207164"/>
                  <a:pt x="7265145" y="1203424"/>
                  <a:pt x="7265145" y="1199534"/>
                </a:cubicBezTo>
                <a:cubicBezTo>
                  <a:pt x="7265145" y="1193010"/>
                  <a:pt x="7266402" y="1186816"/>
                  <a:pt x="7268587" y="1181041"/>
                </a:cubicBezTo>
                <a:lnTo>
                  <a:pt x="7148653" y="1111798"/>
                </a:lnTo>
                <a:cubicBezTo>
                  <a:pt x="7140484" y="1121433"/>
                  <a:pt x="7128275" y="1127568"/>
                  <a:pt x="7114660" y="1127568"/>
                </a:cubicBezTo>
                <a:cubicBezTo>
                  <a:pt x="7114570" y="1127568"/>
                  <a:pt x="7114511" y="1127568"/>
                  <a:pt x="7114421" y="1127568"/>
                </a:cubicBezTo>
                <a:cubicBezTo>
                  <a:pt x="7114331" y="1127568"/>
                  <a:pt x="7114271" y="1127568"/>
                  <a:pt x="7114181" y="1127568"/>
                </a:cubicBezTo>
                <a:cubicBezTo>
                  <a:pt x="7107374" y="1127568"/>
                  <a:pt x="7100925" y="1126034"/>
                  <a:pt x="7095154" y="1123296"/>
                </a:cubicBezTo>
                <a:lnTo>
                  <a:pt x="7080201" y="1111808"/>
                </a:lnTo>
                <a:lnTo>
                  <a:pt x="7080217" y="1111798"/>
                </a:lnTo>
                <a:close/>
                <a:moveTo>
                  <a:pt x="6265818" y="1111798"/>
                </a:moveTo>
                <a:lnTo>
                  <a:pt x="6265818" y="1111828"/>
                </a:lnTo>
                <a:lnTo>
                  <a:pt x="6145884" y="1181071"/>
                </a:lnTo>
                <a:cubicBezTo>
                  <a:pt x="6148069" y="1186846"/>
                  <a:pt x="6149326" y="1193040"/>
                  <a:pt x="6149326" y="1199564"/>
                </a:cubicBezTo>
                <a:cubicBezTo>
                  <a:pt x="6149326" y="1203454"/>
                  <a:pt x="6148847" y="1207194"/>
                  <a:pt x="6148039" y="1210845"/>
                </a:cubicBezTo>
                <a:cubicBezTo>
                  <a:pt x="6147980" y="1211144"/>
                  <a:pt x="6147890" y="1211413"/>
                  <a:pt x="6147830" y="1211683"/>
                </a:cubicBezTo>
                <a:cubicBezTo>
                  <a:pt x="6147590" y="1212640"/>
                  <a:pt x="6147351" y="1213598"/>
                  <a:pt x="6147082" y="1214525"/>
                </a:cubicBezTo>
                <a:cubicBezTo>
                  <a:pt x="6146692" y="1215902"/>
                  <a:pt x="6146244" y="1217278"/>
                  <a:pt x="6145735" y="1218625"/>
                </a:cubicBezTo>
                <a:lnTo>
                  <a:pt x="6152677" y="1222635"/>
                </a:lnTo>
                <a:lnTo>
                  <a:pt x="6163958" y="1229158"/>
                </a:lnTo>
                <a:cubicBezTo>
                  <a:pt x="6248313" y="1182298"/>
                  <a:pt x="6351759" y="1182298"/>
                  <a:pt x="6436113" y="1229158"/>
                </a:cubicBezTo>
                <a:lnTo>
                  <a:pt x="6454337" y="1218625"/>
                </a:lnTo>
                <a:cubicBezTo>
                  <a:pt x="6453828" y="1217278"/>
                  <a:pt x="6453379" y="1215932"/>
                  <a:pt x="6452990" y="1214525"/>
                </a:cubicBezTo>
                <a:cubicBezTo>
                  <a:pt x="6452721" y="1213598"/>
                  <a:pt x="6452511" y="1212640"/>
                  <a:pt x="6452272" y="1211683"/>
                </a:cubicBezTo>
                <a:cubicBezTo>
                  <a:pt x="6452212" y="1211384"/>
                  <a:pt x="6452122" y="1211114"/>
                  <a:pt x="6452062" y="1210815"/>
                </a:cubicBezTo>
                <a:cubicBezTo>
                  <a:pt x="6451254" y="1207164"/>
                  <a:pt x="6450776" y="1203424"/>
                  <a:pt x="6450776" y="1199534"/>
                </a:cubicBezTo>
                <a:cubicBezTo>
                  <a:pt x="6450776" y="1193010"/>
                  <a:pt x="6452032" y="1186816"/>
                  <a:pt x="6454217" y="1181041"/>
                </a:cubicBezTo>
                <a:lnTo>
                  <a:pt x="6334283" y="1111798"/>
                </a:lnTo>
                <a:cubicBezTo>
                  <a:pt x="6326114" y="1121433"/>
                  <a:pt x="6313906" y="1127568"/>
                  <a:pt x="6300290" y="1127568"/>
                </a:cubicBezTo>
                <a:cubicBezTo>
                  <a:pt x="6300200" y="1127568"/>
                  <a:pt x="6300140" y="1127568"/>
                  <a:pt x="6300051" y="1127568"/>
                </a:cubicBezTo>
                <a:cubicBezTo>
                  <a:pt x="6299961" y="1127568"/>
                  <a:pt x="6299901" y="1127568"/>
                  <a:pt x="6299812" y="1127568"/>
                </a:cubicBezTo>
                <a:cubicBezTo>
                  <a:pt x="6286196" y="1127568"/>
                  <a:pt x="6274017" y="1121433"/>
                  <a:pt x="6265818" y="1111798"/>
                </a:cubicBezTo>
                <a:close/>
                <a:moveTo>
                  <a:pt x="5451448" y="1111798"/>
                </a:moveTo>
                <a:lnTo>
                  <a:pt x="5331515" y="1181041"/>
                </a:lnTo>
                <a:cubicBezTo>
                  <a:pt x="5333699" y="1186816"/>
                  <a:pt x="5334956" y="1193010"/>
                  <a:pt x="5334956" y="1199534"/>
                </a:cubicBezTo>
                <a:cubicBezTo>
                  <a:pt x="5334956" y="1203424"/>
                  <a:pt x="5334477" y="1207164"/>
                  <a:pt x="5333669" y="1210815"/>
                </a:cubicBezTo>
                <a:cubicBezTo>
                  <a:pt x="5333610" y="1211114"/>
                  <a:pt x="5333520" y="1211384"/>
                  <a:pt x="5333460" y="1211653"/>
                </a:cubicBezTo>
                <a:cubicBezTo>
                  <a:pt x="5333221" y="1212610"/>
                  <a:pt x="5332981" y="1213568"/>
                  <a:pt x="5332712" y="1214496"/>
                </a:cubicBezTo>
                <a:cubicBezTo>
                  <a:pt x="5332323" y="1215872"/>
                  <a:pt x="5331875" y="1217249"/>
                  <a:pt x="5331365" y="1218595"/>
                </a:cubicBezTo>
                <a:lnTo>
                  <a:pt x="5338308" y="1222605"/>
                </a:lnTo>
                <a:lnTo>
                  <a:pt x="5349589" y="1229128"/>
                </a:lnTo>
                <a:cubicBezTo>
                  <a:pt x="5433943" y="1182268"/>
                  <a:pt x="5537390" y="1182268"/>
                  <a:pt x="5621743" y="1229128"/>
                </a:cubicBezTo>
                <a:lnTo>
                  <a:pt x="5639967" y="1218595"/>
                </a:lnTo>
                <a:cubicBezTo>
                  <a:pt x="5639458" y="1217249"/>
                  <a:pt x="5639009" y="1215902"/>
                  <a:pt x="5638620" y="1214496"/>
                </a:cubicBezTo>
                <a:cubicBezTo>
                  <a:pt x="5638352" y="1213568"/>
                  <a:pt x="5638143" y="1212610"/>
                  <a:pt x="5637902" y="1211653"/>
                </a:cubicBezTo>
                <a:cubicBezTo>
                  <a:pt x="5637842" y="1211384"/>
                  <a:pt x="5637754" y="1211114"/>
                  <a:pt x="5637693" y="1210815"/>
                </a:cubicBezTo>
                <a:cubicBezTo>
                  <a:pt x="5636885" y="1207164"/>
                  <a:pt x="5636406" y="1203424"/>
                  <a:pt x="5636406" y="1199534"/>
                </a:cubicBezTo>
                <a:cubicBezTo>
                  <a:pt x="5636406" y="1193010"/>
                  <a:pt x="5637663" y="1186816"/>
                  <a:pt x="5639847" y="1181041"/>
                </a:cubicBezTo>
                <a:lnTo>
                  <a:pt x="5519914" y="1111798"/>
                </a:lnTo>
                <a:cubicBezTo>
                  <a:pt x="5511745" y="1121433"/>
                  <a:pt x="5499536" y="1127568"/>
                  <a:pt x="5485920" y="1127568"/>
                </a:cubicBezTo>
                <a:cubicBezTo>
                  <a:pt x="5485831" y="1127568"/>
                  <a:pt x="5485771" y="1127568"/>
                  <a:pt x="5485682" y="1127568"/>
                </a:cubicBezTo>
                <a:cubicBezTo>
                  <a:pt x="5485591" y="1127568"/>
                  <a:pt x="5485532" y="1127568"/>
                  <a:pt x="5485442" y="1127568"/>
                </a:cubicBezTo>
                <a:cubicBezTo>
                  <a:pt x="5471827" y="1127568"/>
                  <a:pt x="5459648" y="1121433"/>
                  <a:pt x="5451448" y="1111798"/>
                </a:cubicBezTo>
                <a:close/>
                <a:moveTo>
                  <a:pt x="4637080" y="1111798"/>
                </a:moveTo>
                <a:lnTo>
                  <a:pt x="4637080" y="1111828"/>
                </a:lnTo>
                <a:lnTo>
                  <a:pt x="4517145" y="1181071"/>
                </a:lnTo>
                <a:cubicBezTo>
                  <a:pt x="4519330" y="1186846"/>
                  <a:pt x="4520586" y="1193040"/>
                  <a:pt x="4520586" y="1199564"/>
                </a:cubicBezTo>
                <a:cubicBezTo>
                  <a:pt x="4520586" y="1203454"/>
                  <a:pt x="4520108" y="1207194"/>
                  <a:pt x="4519300" y="1210845"/>
                </a:cubicBezTo>
                <a:cubicBezTo>
                  <a:pt x="4519240" y="1211144"/>
                  <a:pt x="4519150" y="1211413"/>
                  <a:pt x="4519091" y="1211683"/>
                </a:cubicBezTo>
                <a:cubicBezTo>
                  <a:pt x="4518851" y="1212640"/>
                  <a:pt x="4518611" y="1213598"/>
                  <a:pt x="4518343" y="1214525"/>
                </a:cubicBezTo>
                <a:cubicBezTo>
                  <a:pt x="4517954" y="1215902"/>
                  <a:pt x="4517504" y="1217278"/>
                  <a:pt x="4516995" y="1218625"/>
                </a:cubicBezTo>
                <a:lnTo>
                  <a:pt x="4523938" y="1222635"/>
                </a:lnTo>
                <a:lnTo>
                  <a:pt x="4535219" y="1229158"/>
                </a:lnTo>
                <a:cubicBezTo>
                  <a:pt x="4619573" y="1182298"/>
                  <a:pt x="4723019" y="1182298"/>
                  <a:pt x="4807375" y="1229158"/>
                </a:cubicBezTo>
                <a:lnTo>
                  <a:pt x="4825598" y="1218625"/>
                </a:lnTo>
                <a:cubicBezTo>
                  <a:pt x="4825089" y="1217278"/>
                  <a:pt x="4824640" y="1215932"/>
                  <a:pt x="4824251" y="1214525"/>
                </a:cubicBezTo>
                <a:cubicBezTo>
                  <a:pt x="4823981" y="1213598"/>
                  <a:pt x="4823772" y="1212640"/>
                  <a:pt x="4823533" y="1211683"/>
                </a:cubicBezTo>
                <a:cubicBezTo>
                  <a:pt x="4823474" y="1211384"/>
                  <a:pt x="4823383" y="1211114"/>
                  <a:pt x="4823323" y="1210815"/>
                </a:cubicBezTo>
                <a:cubicBezTo>
                  <a:pt x="4822516" y="1207164"/>
                  <a:pt x="4822036" y="1203424"/>
                  <a:pt x="4822036" y="1199534"/>
                </a:cubicBezTo>
                <a:cubicBezTo>
                  <a:pt x="4822036" y="1193010"/>
                  <a:pt x="4823294" y="1186816"/>
                  <a:pt x="4825478" y="1181041"/>
                </a:cubicBezTo>
                <a:lnTo>
                  <a:pt x="4705544" y="1111798"/>
                </a:lnTo>
                <a:cubicBezTo>
                  <a:pt x="4697375" y="1121433"/>
                  <a:pt x="4685167" y="1127568"/>
                  <a:pt x="4671552" y="1127568"/>
                </a:cubicBezTo>
                <a:cubicBezTo>
                  <a:pt x="4671461" y="1127568"/>
                  <a:pt x="4671402" y="1127568"/>
                  <a:pt x="4671311" y="1127568"/>
                </a:cubicBezTo>
                <a:cubicBezTo>
                  <a:pt x="4671222" y="1127568"/>
                  <a:pt x="4671163" y="1127568"/>
                  <a:pt x="4671072" y="1127568"/>
                </a:cubicBezTo>
                <a:cubicBezTo>
                  <a:pt x="4657457" y="1127568"/>
                  <a:pt x="4645278" y="1121433"/>
                  <a:pt x="4637080" y="1111798"/>
                </a:cubicBezTo>
                <a:close/>
                <a:moveTo>
                  <a:pt x="3822709" y="1111798"/>
                </a:moveTo>
                <a:lnTo>
                  <a:pt x="3702775" y="1181041"/>
                </a:lnTo>
                <a:cubicBezTo>
                  <a:pt x="3704960" y="1186816"/>
                  <a:pt x="3706217" y="1193010"/>
                  <a:pt x="3706217" y="1199534"/>
                </a:cubicBezTo>
                <a:cubicBezTo>
                  <a:pt x="3706217" y="1203424"/>
                  <a:pt x="3705738" y="1207164"/>
                  <a:pt x="3704930" y="1210815"/>
                </a:cubicBezTo>
                <a:cubicBezTo>
                  <a:pt x="3704870" y="1211114"/>
                  <a:pt x="3704780" y="1211384"/>
                  <a:pt x="3704720" y="1211653"/>
                </a:cubicBezTo>
                <a:cubicBezTo>
                  <a:pt x="3704481" y="1212610"/>
                  <a:pt x="3704241" y="1213568"/>
                  <a:pt x="3703972" y="1214496"/>
                </a:cubicBezTo>
                <a:cubicBezTo>
                  <a:pt x="3703583" y="1215872"/>
                  <a:pt x="3703134" y="1217249"/>
                  <a:pt x="3702626" y="1218595"/>
                </a:cubicBezTo>
                <a:lnTo>
                  <a:pt x="3709568" y="1222605"/>
                </a:lnTo>
                <a:lnTo>
                  <a:pt x="3720849" y="1229128"/>
                </a:lnTo>
                <a:cubicBezTo>
                  <a:pt x="3805204" y="1182268"/>
                  <a:pt x="3908650" y="1182268"/>
                  <a:pt x="3993004" y="1229128"/>
                </a:cubicBezTo>
                <a:lnTo>
                  <a:pt x="4011228" y="1218595"/>
                </a:lnTo>
                <a:cubicBezTo>
                  <a:pt x="4010719" y="1217249"/>
                  <a:pt x="4010270" y="1215902"/>
                  <a:pt x="4009881" y="1214496"/>
                </a:cubicBezTo>
                <a:cubicBezTo>
                  <a:pt x="4009612" y="1213568"/>
                  <a:pt x="4009402" y="1212610"/>
                  <a:pt x="4009163" y="1211653"/>
                </a:cubicBezTo>
                <a:cubicBezTo>
                  <a:pt x="4009103" y="1211384"/>
                  <a:pt x="4009013" y="1211114"/>
                  <a:pt x="4008953" y="1210815"/>
                </a:cubicBezTo>
                <a:cubicBezTo>
                  <a:pt x="4008145" y="1207164"/>
                  <a:pt x="4007667" y="1203424"/>
                  <a:pt x="4007667" y="1199534"/>
                </a:cubicBezTo>
                <a:cubicBezTo>
                  <a:pt x="4007667" y="1193010"/>
                  <a:pt x="4008924" y="1186816"/>
                  <a:pt x="4011108" y="1181041"/>
                </a:cubicBezTo>
                <a:lnTo>
                  <a:pt x="3891174" y="1111798"/>
                </a:lnTo>
                <a:cubicBezTo>
                  <a:pt x="3883005" y="1121433"/>
                  <a:pt x="3870796" y="1127568"/>
                  <a:pt x="3857181" y="1127568"/>
                </a:cubicBezTo>
                <a:cubicBezTo>
                  <a:pt x="3857091" y="1127568"/>
                  <a:pt x="3857031" y="1127568"/>
                  <a:pt x="3856942" y="1127568"/>
                </a:cubicBezTo>
                <a:cubicBezTo>
                  <a:pt x="3856852" y="1127568"/>
                  <a:pt x="3856792" y="1127568"/>
                  <a:pt x="3856702" y="1127568"/>
                </a:cubicBezTo>
                <a:cubicBezTo>
                  <a:pt x="3843087" y="1127568"/>
                  <a:pt x="3830908" y="1121433"/>
                  <a:pt x="3822709" y="1111798"/>
                </a:cubicBezTo>
                <a:close/>
                <a:moveTo>
                  <a:pt x="3008339" y="1111798"/>
                </a:moveTo>
                <a:lnTo>
                  <a:pt x="2888406" y="1181041"/>
                </a:lnTo>
                <a:cubicBezTo>
                  <a:pt x="2890590" y="1186816"/>
                  <a:pt x="2891847" y="1193010"/>
                  <a:pt x="2891847" y="1199534"/>
                </a:cubicBezTo>
                <a:cubicBezTo>
                  <a:pt x="2891847" y="1203424"/>
                  <a:pt x="2891368" y="1207164"/>
                  <a:pt x="2890560" y="1210815"/>
                </a:cubicBezTo>
                <a:cubicBezTo>
                  <a:pt x="2890500" y="1211084"/>
                  <a:pt x="2890411" y="1211384"/>
                  <a:pt x="2890351" y="1211653"/>
                </a:cubicBezTo>
                <a:cubicBezTo>
                  <a:pt x="2890111" y="1212610"/>
                  <a:pt x="2889872" y="1213568"/>
                  <a:pt x="2889603" y="1214496"/>
                </a:cubicBezTo>
                <a:cubicBezTo>
                  <a:pt x="2889214" y="1215872"/>
                  <a:pt x="2888765" y="1217249"/>
                  <a:pt x="2888256" y="1218595"/>
                </a:cubicBezTo>
                <a:lnTo>
                  <a:pt x="2895198" y="1222605"/>
                </a:lnTo>
                <a:lnTo>
                  <a:pt x="2906479" y="1229128"/>
                </a:lnTo>
                <a:cubicBezTo>
                  <a:pt x="2990834" y="1182268"/>
                  <a:pt x="3094280" y="1182268"/>
                  <a:pt x="3178634" y="1229128"/>
                </a:cubicBezTo>
                <a:lnTo>
                  <a:pt x="3196858" y="1218595"/>
                </a:lnTo>
                <a:cubicBezTo>
                  <a:pt x="3196349" y="1217249"/>
                  <a:pt x="3195900" y="1215902"/>
                  <a:pt x="3195511" y="1214496"/>
                </a:cubicBezTo>
                <a:cubicBezTo>
                  <a:pt x="3195242" y="1213568"/>
                  <a:pt x="3195033" y="1212610"/>
                  <a:pt x="3194793" y="1211653"/>
                </a:cubicBezTo>
                <a:cubicBezTo>
                  <a:pt x="3194733" y="1211384"/>
                  <a:pt x="3194643" y="1211114"/>
                  <a:pt x="3194584" y="1210815"/>
                </a:cubicBezTo>
                <a:cubicBezTo>
                  <a:pt x="3193776" y="1207164"/>
                  <a:pt x="3193297" y="1203424"/>
                  <a:pt x="3193297" y="1199534"/>
                </a:cubicBezTo>
                <a:cubicBezTo>
                  <a:pt x="3193297" y="1193010"/>
                  <a:pt x="3194554" y="1186816"/>
                  <a:pt x="3196738" y="1181041"/>
                </a:cubicBezTo>
                <a:lnTo>
                  <a:pt x="3076804" y="1111798"/>
                </a:lnTo>
                <a:cubicBezTo>
                  <a:pt x="3068635" y="1121433"/>
                  <a:pt x="3056426" y="1127568"/>
                  <a:pt x="3042811" y="1127568"/>
                </a:cubicBezTo>
                <a:cubicBezTo>
                  <a:pt x="3042722" y="1127568"/>
                  <a:pt x="3042662" y="1127568"/>
                  <a:pt x="3042572" y="1127568"/>
                </a:cubicBezTo>
                <a:cubicBezTo>
                  <a:pt x="3042482" y="1127568"/>
                  <a:pt x="3042422" y="1127568"/>
                  <a:pt x="3042332" y="1127568"/>
                </a:cubicBezTo>
                <a:cubicBezTo>
                  <a:pt x="3028717" y="1127568"/>
                  <a:pt x="3016538" y="1121433"/>
                  <a:pt x="3008339" y="1111798"/>
                </a:cubicBezTo>
                <a:close/>
                <a:moveTo>
                  <a:pt x="2601169" y="1111798"/>
                </a:moveTo>
                <a:lnTo>
                  <a:pt x="2601182" y="1111808"/>
                </a:lnTo>
                <a:lnTo>
                  <a:pt x="2481266" y="1181041"/>
                </a:lnTo>
                <a:cubicBezTo>
                  <a:pt x="2483450" y="1186816"/>
                  <a:pt x="2484707" y="1193010"/>
                  <a:pt x="2484707" y="1199534"/>
                </a:cubicBezTo>
                <a:cubicBezTo>
                  <a:pt x="2484707" y="1203424"/>
                  <a:pt x="2484228" y="1207164"/>
                  <a:pt x="2483420" y="1210815"/>
                </a:cubicBezTo>
                <a:cubicBezTo>
                  <a:pt x="2483360" y="1211114"/>
                  <a:pt x="2483271" y="1211384"/>
                  <a:pt x="2483211" y="1211653"/>
                </a:cubicBezTo>
                <a:cubicBezTo>
                  <a:pt x="2482971" y="1212610"/>
                  <a:pt x="2482732" y="1213568"/>
                  <a:pt x="2482463" y="1214496"/>
                </a:cubicBezTo>
                <a:cubicBezTo>
                  <a:pt x="2482074" y="1215872"/>
                  <a:pt x="2481625" y="1217249"/>
                  <a:pt x="2481116" y="1218595"/>
                </a:cubicBezTo>
                <a:lnTo>
                  <a:pt x="2488058" y="1222605"/>
                </a:lnTo>
                <a:lnTo>
                  <a:pt x="2499340" y="1229128"/>
                </a:lnTo>
                <a:cubicBezTo>
                  <a:pt x="2583694" y="1182268"/>
                  <a:pt x="2687140" y="1182268"/>
                  <a:pt x="2771494" y="1229128"/>
                </a:cubicBezTo>
                <a:lnTo>
                  <a:pt x="2789718" y="1218595"/>
                </a:lnTo>
                <a:cubicBezTo>
                  <a:pt x="2789209" y="1217249"/>
                  <a:pt x="2788760" y="1215902"/>
                  <a:pt x="2788371" y="1214496"/>
                </a:cubicBezTo>
                <a:cubicBezTo>
                  <a:pt x="2788072" y="1213568"/>
                  <a:pt x="2787862" y="1212610"/>
                  <a:pt x="2787623" y="1211653"/>
                </a:cubicBezTo>
                <a:cubicBezTo>
                  <a:pt x="2787563" y="1211384"/>
                  <a:pt x="2787474" y="1211084"/>
                  <a:pt x="2787414" y="1210815"/>
                </a:cubicBezTo>
                <a:cubicBezTo>
                  <a:pt x="2786606" y="1207164"/>
                  <a:pt x="2786127" y="1203424"/>
                  <a:pt x="2786127" y="1199534"/>
                </a:cubicBezTo>
                <a:cubicBezTo>
                  <a:pt x="2786127" y="1193010"/>
                  <a:pt x="2787384" y="1186816"/>
                  <a:pt x="2789568" y="1181041"/>
                </a:cubicBezTo>
                <a:lnTo>
                  <a:pt x="2669635" y="1111798"/>
                </a:lnTo>
                <a:cubicBezTo>
                  <a:pt x="2661465" y="1121433"/>
                  <a:pt x="2649257" y="1127568"/>
                  <a:pt x="2635641" y="1127568"/>
                </a:cubicBezTo>
                <a:cubicBezTo>
                  <a:pt x="2635552" y="1127568"/>
                  <a:pt x="2635492" y="1127568"/>
                  <a:pt x="2635402" y="1127568"/>
                </a:cubicBezTo>
                <a:cubicBezTo>
                  <a:pt x="2635312" y="1127568"/>
                  <a:pt x="2635252" y="1127568"/>
                  <a:pt x="2635163" y="1127568"/>
                </a:cubicBezTo>
                <a:cubicBezTo>
                  <a:pt x="2628355" y="1127568"/>
                  <a:pt x="2621907" y="1126034"/>
                  <a:pt x="2616135" y="1123296"/>
                </a:cubicBezTo>
                <a:lnTo>
                  <a:pt x="2601182" y="1111808"/>
                </a:lnTo>
                <a:lnTo>
                  <a:pt x="2601199" y="1111798"/>
                </a:lnTo>
                <a:close/>
                <a:moveTo>
                  <a:pt x="1786800" y="1111798"/>
                </a:moveTo>
                <a:lnTo>
                  <a:pt x="1786813" y="1111808"/>
                </a:lnTo>
                <a:lnTo>
                  <a:pt x="1666896" y="1181041"/>
                </a:lnTo>
                <a:cubicBezTo>
                  <a:pt x="1669080" y="1186816"/>
                  <a:pt x="1670337" y="1193010"/>
                  <a:pt x="1670337" y="1199534"/>
                </a:cubicBezTo>
                <a:cubicBezTo>
                  <a:pt x="1670337" y="1203424"/>
                  <a:pt x="1669858" y="1207164"/>
                  <a:pt x="1669051" y="1210815"/>
                </a:cubicBezTo>
                <a:cubicBezTo>
                  <a:pt x="1668991" y="1211114"/>
                  <a:pt x="1668901" y="1211384"/>
                  <a:pt x="1668841" y="1211653"/>
                </a:cubicBezTo>
                <a:cubicBezTo>
                  <a:pt x="1668602" y="1212610"/>
                  <a:pt x="1668362" y="1213568"/>
                  <a:pt x="1668093" y="1214496"/>
                </a:cubicBezTo>
                <a:cubicBezTo>
                  <a:pt x="1667704" y="1215872"/>
                  <a:pt x="1667255" y="1217249"/>
                  <a:pt x="1666746" y="1218595"/>
                </a:cubicBezTo>
                <a:lnTo>
                  <a:pt x="1673689" y="1222605"/>
                </a:lnTo>
                <a:lnTo>
                  <a:pt x="1684970" y="1229128"/>
                </a:lnTo>
                <a:cubicBezTo>
                  <a:pt x="1769324" y="1182268"/>
                  <a:pt x="1872770" y="1182268"/>
                  <a:pt x="1957125" y="1229128"/>
                </a:cubicBezTo>
                <a:lnTo>
                  <a:pt x="1975348" y="1218595"/>
                </a:lnTo>
                <a:cubicBezTo>
                  <a:pt x="1974839" y="1217249"/>
                  <a:pt x="1974391" y="1215902"/>
                  <a:pt x="1974002" y="1214496"/>
                </a:cubicBezTo>
                <a:cubicBezTo>
                  <a:pt x="1973702" y="1213568"/>
                  <a:pt x="1973493" y="1212610"/>
                  <a:pt x="1973253" y="1211653"/>
                </a:cubicBezTo>
                <a:cubicBezTo>
                  <a:pt x="1973194" y="1211384"/>
                  <a:pt x="1973104" y="1211084"/>
                  <a:pt x="1973044" y="1210815"/>
                </a:cubicBezTo>
                <a:cubicBezTo>
                  <a:pt x="1972236" y="1207164"/>
                  <a:pt x="1971757" y="1203424"/>
                  <a:pt x="1971757" y="1199534"/>
                </a:cubicBezTo>
                <a:cubicBezTo>
                  <a:pt x="1971757" y="1193010"/>
                  <a:pt x="1973014" y="1186816"/>
                  <a:pt x="1975199" y="1181041"/>
                </a:cubicBezTo>
                <a:lnTo>
                  <a:pt x="1855265" y="1111798"/>
                </a:lnTo>
                <a:cubicBezTo>
                  <a:pt x="1847096" y="1121433"/>
                  <a:pt x="1834887" y="1127568"/>
                  <a:pt x="1821272" y="1127568"/>
                </a:cubicBezTo>
                <a:cubicBezTo>
                  <a:pt x="1821182" y="1127568"/>
                  <a:pt x="1821122" y="1127568"/>
                  <a:pt x="1821032" y="1127568"/>
                </a:cubicBezTo>
                <a:cubicBezTo>
                  <a:pt x="1820943" y="1127568"/>
                  <a:pt x="1820883" y="1127568"/>
                  <a:pt x="1820793" y="1127568"/>
                </a:cubicBezTo>
                <a:cubicBezTo>
                  <a:pt x="1813986" y="1127568"/>
                  <a:pt x="1807537" y="1126034"/>
                  <a:pt x="1801766" y="1123296"/>
                </a:cubicBezTo>
                <a:lnTo>
                  <a:pt x="1786813" y="1111808"/>
                </a:lnTo>
                <a:lnTo>
                  <a:pt x="1786830" y="1111798"/>
                </a:lnTo>
                <a:close/>
                <a:moveTo>
                  <a:pt x="972430" y="1111798"/>
                </a:moveTo>
                <a:lnTo>
                  <a:pt x="972430" y="1111828"/>
                </a:lnTo>
                <a:lnTo>
                  <a:pt x="852496" y="1181071"/>
                </a:lnTo>
                <a:cubicBezTo>
                  <a:pt x="854681" y="1186846"/>
                  <a:pt x="855938" y="1193040"/>
                  <a:pt x="855938" y="1199564"/>
                </a:cubicBezTo>
                <a:cubicBezTo>
                  <a:pt x="855938" y="1203454"/>
                  <a:pt x="855459" y="1207194"/>
                  <a:pt x="854651" y="1210845"/>
                </a:cubicBezTo>
                <a:cubicBezTo>
                  <a:pt x="854591" y="1211144"/>
                  <a:pt x="854501" y="1211413"/>
                  <a:pt x="854441" y="1211683"/>
                </a:cubicBezTo>
                <a:cubicBezTo>
                  <a:pt x="854202" y="1212640"/>
                  <a:pt x="853963" y="1213598"/>
                  <a:pt x="853693" y="1214525"/>
                </a:cubicBezTo>
                <a:cubicBezTo>
                  <a:pt x="853304" y="1215902"/>
                  <a:pt x="852855" y="1217278"/>
                  <a:pt x="852347" y="1218625"/>
                </a:cubicBezTo>
                <a:lnTo>
                  <a:pt x="859289" y="1222635"/>
                </a:lnTo>
                <a:lnTo>
                  <a:pt x="870570" y="1229158"/>
                </a:lnTo>
                <a:cubicBezTo>
                  <a:pt x="954925" y="1182298"/>
                  <a:pt x="1058370" y="1182298"/>
                  <a:pt x="1142725" y="1229158"/>
                </a:cubicBezTo>
                <a:lnTo>
                  <a:pt x="1160948" y="1218625"/>
                </a:lnTo>
                <a:cubicBezTo>
                  <a:pt x="1160440" y="1217278"/>
                  <a:pt x="1159991" y="1215932"/>
                  <a:pt x="1159602" y="1214525"/>
                </a:cubicBezTo>
                <a:cubicBezTo>
                  <a:pt x="1159333" y="1213598"/>
                  <a:pt x="1159123" y="1212640"/>
                  <a:pt x="1158884" y="1211683"/>
                </a:cubicBezTo>
                <a:cubicBezTo>
                  <a:pt x="1158824" y="1211384"/>
                  <a:pt x="1158734" y="1211114"/>
                  <a:pt x="1158674" y="1210815"/>
                </a:cubicBezTo>
                <a:cubicBezTo>
                  <a:pt x="1157866" y="1207164"/>
                  <a:pt x="1157388" y="1203424"/>
                  <a:pt x="1157388" y="1199534"/>
                </a:cubicBezTo>
                <a:cubicBezTo>
                  <a:pt x="1157388" y="1193010"/>
                  <a:pt x="1158644" y="1186816"/>
                  <a:pt x="1160829" y="1181041"/>
                </a:cubicBezTo>
                <a:lnTo>
                  <a:pt x="1040895" y="1111798"/>
                </a:lnTo>
                <a:cubicBezTo>
                  <a:pt x="1032726" y="1121433"/>
                  <a:pt x="1020517" y="1127568"/>
                  <a:pt x="1006902" y="1127568"/>
                </a:cubicBezTo>
                <a:cubicBezTo>
                  <a:pt x="1006812" y="1127568"/>
                  <a:pt x="1006752" y="1127568"/>
                  <a:pt x="1006663" y="1127568"/>
                </a:cubicBezTo>
                <a:cubicBezTo>
                  <a:pt x="1006573" y="1127568"/>
                  <a:pt x="1006513" y="1127568"/>
                  <a:pt x="1006423" y="1127568"/>
                </a:cubicBezTo>
                <a:cubicBezTo>
                  <a:pt x="992808" y="1127568"/>
                  <a:pt x="980629" y="1121433"/>
                  <a:pt x="972430" y="1111798"/>
                </a:cubicBezTo>
                <a:close/>
                <a:moveTo>
                  <a:pt x="158060" y="1111798"/>
                </a:moveTo>
                <a:lnTo>
                  <a:pt x="38127" y="1181041"/>
                </a:lnTo>
                <a:cubicBezTo>
                  <a:pt x="40311" y="1186816"/>
                  <a:pt x="41568" y="1193010"/>
                  <a:pt x="41568" y="1199534"/>
                </a:cubicBezTo>
                <a:cubicBezTo>
                  <a:pt x="41568" y="1203424"/>
                  <a:pt x="41089" y="1207164"/>
                  <a:pt x="40281" y="1210815"/>
                </a:cubicBezTo>
                <a:cubicBezTo>
                  <a:pt x="40221" y="1211084"/>
                  <a:pt x="40132" y="1211384"/>
                  <a:pt x="40072" y="1211653"/>
                </a:cubicBezTo>
                <a:cubicBezTo>
                  <a:pt x="39832" y="1212610"/>
                  <a:pt x="39593" y="1213568"/>
                  <a:pt x="39324" y="1214496"/>
                </a:cubicBezTo>
                <a:cubicBezTo>
                  <a:pt x="38935" y="1215872"/>
                  <a:pt x="38486" y="1217249"/>
                  <a:pt x="37977" y="1218595"/>
                </a:cubicBezTo>
                <a:lnTo>
                  <a:pt x="44919" y="1222605"/>
                </a:lnTo>
                <a:lnTo>
                  <a:pt x="56200" y="1229128"/>
                </a:lnTo>
                <a:cubicBezTo>
                  <a:pt x="140555" y="1182268"/>
                  <a:pt x="244001" y="1182268"/>
                  <a:pt x="328355" y="1229128"/>
                </a:cubicBezTo>
                <a:lnTo>
                  <a:pt x="346579" y="1218595"/>
                </a:lnTo>
                <a:cubicBezTo>
                  <a:pt x="346070" y="1217249"/>
                  <a:pt x="345621" y="1215902"/>
                  <a:pt x="345232" y="1214496"/>
                </a:cubicBezTo>
                <a:cubicBezTo>
                  <a:pt x="344963" y="1213568"/>
                  <a:pt x="344753" y="1212610"/>
                  <a:pt x="344514" y="1211653"/>
                </a:cubicBezTo>
                <a:cubicBezTo>
                  <a:pt x="344454" y="1211384"/>
                  <a:pt x="344364" y="1211114"/>
                  <a:pt x="344305" y="1210815"/>
                </a:cubicBezTo>
                <a:cubicBezTo>
                  <a:pt x="343497" y="1207164"/>
                  <a:pt x="343018" y="1203424"/>
                  <a:pt x="343018" y="1199534"/>
                </a:cubicBezTo>
                <a:cubicBezTo>
                  <a:pt x="343018" y="1193010"/>
                  <a:pt x="344275" y="1186816"/>
                  <a:pt x="346459" y="1181041"/>
                </a:cubicBezTo>
                <a:lnTo>
                  <a:pt x="226525" y="1111798"/>
                </a:lnTo>
                <a:cubicBezTo>
                  <a:pt x="218356" y="1121433"/>
                  <a:pt x="206147" y="1127568"/>
                  <a:pt x="192532" y="1127568"/>
                </a:cubicBezTo>
                <a:cubicBezTo>
                  <a:pt x="192442" y="1127568"/>
                  <a:pt x="192383" y="1127568"/>
                  <a:pt x="192293" y="1127568"/>
                </a:cubicBezTo>
                <a:cubicBezTo>
                  <a:pt x="192203" y="1127568"/>
                  <a:pt x="192143" y="1127568"/>
                  <a:pt x="192053" y="1127568"/>
                </a:cubicBezTo>
                <a:cubicBezTo>
                  <a:pt x="178438" y="1127568"/>
                  <a:pt x="166259" y="1121433"/>
                  <a:pt x="158060" y="1111798"/>
                </a:cubicBezTo>
                <a:close/>
                <a:moveTo>
                  <a:pt x="11152006" y="1111768"/>
                </a:moveTo>
                <a:lnTo>
                  <a:pt x="11032073" y="1181011"/>
                </a:lnTo>
                <a:cubicBezTo>
                  <a:pt x="11034257" y="1186786"/>
                  <a:pt x="11035514" y="1192980"/>
                  <a:pt x="11035514" y="1199504"/>
                </a:cubicBezTo>
                <a:cubicBezTo>
                  <a:pt x="11035514" y="1203394"/>
                  <a:pt x="11035035" y="1207134"/>
                  <a:pt x="11034227" y="1210785"/>
                </a:cubicBezTo>
                <a:cubicBezTo>
                  <a:pt x="11034167" y="1211084"/>
                  <a:pt x="11034077" y="1211354"/>
                  <a:pt x="11034017" y="1211623"/>
                </a:cubicBezTo>
                <a:cubicBezTo>
                  <a:pt x="11033778" y="1212580"/>
                  <a:pt x="11033539" y="1213568"/>
                  <a:pt x="11033269" y="1214496"/>
                </a:cubicBezTo>
                <a:cubicBezTo>
                  <a:pt x="11032881" y="1215872"/>
                  <a:pt x="11032431" y="1217249"/>
                  <a:pt x="11031923" y="1218595"/>
                </a:cubicBezTo>
                <a:lnTo>
                  <a:pt x="11038865" y="1222605"/>
                </a:lnTo>
                <a:lnTo>
                  <a:pt x="11050147" y="1229128"/>
                </a:lnTo>
                <a:cubicBezTo>
                  <a:pt x="11134501" y="1182268"/>
                  <a:pt x="11237947" y="1182268"/>
                  <a:pt x="11322301" y="1229128"/>
                </a:cubicBezTo>
                <a:lnTo>
                  <a:pt x="11340524" y="1218595"/>
                </a:lnTo>
                <a:cubicBezTo>
                  <a:pt x="11340016" y="1217249"/>
                  <a:pt x="11339567" y="1215902"/>
                  <a:pt x="11339178" y="1214496"/>
                </a:cubicBezTo>
                <a:cubicBezTo>
                  <a:pt x="11338909" y="1213568"/>
                  <a:pt x="11338699" y="1212610"/>
                  <a:pt x="11338460" y="1211653"/>
                </a:cubicBezTo>
                <a:cubicBezTo>
                  <a:pt x="11338400" y="1211384"/>
                  <a:pt x="11338310" y="1211114"/>
                  <a:pt x="11338250" y="1210815"/>
                </a:cubicBezTo>
                <a:cubicBezTo>
                  <a:pt x="11337443" y="1207164"/>
                  <a:pt x="11336963" y="1203424"/>
                  <a:pt x="11336963" y="1199534"/>
                </a:cubicBezTo>
                <a:cubicBezTo>
                  <a:pt x="11336963" y="1193010"/>
                  <a:pt x="11338221" y="1186816"/>
                  <a:pt x="11340405" y="1181041"/>
                </a:cubicBezTo>
                <a:lnTo>
                  <a:pt x="11220471" y="1111798"/>
                </a:lnTo>
                <a:cubicBezTo>
                  <a:pt x="11212302" y="1121433"/>
                  <a:pt x="11200093" y="1127568"/>
                  <a:pt x="11186478" y="1127568"/>
                </a:cubicBezTo>
                <a:cubicBezTo>
                  <a:pt x="11186388" y="1127568"/>
                  <a:pt x="11186329" y="1127568"/>
                  <a:pt x="11186239" y="1127568"/>
                </a:cubicBezTo>
                <a:cubicBezTo>
                  <a:pt x="11186149" y="1127568"/>
                  <a:pt x="11186089" y="1127568"/>
                  <a:pt x="11185999" y="1127568"/>
                </a:cubicBezTo>
                <a:cubicBezTo>
                  <a:pt x="11172384" y="1127568"/>
                  <a:pt x="11160205" y="1121433"/>
                  <a:pt x="11152006" y="1111798"/>
                </a:cubicBezTo>
                <a:close/>
                <a:moveTo>
                  <a:pt x="10337636" y="1111768"/>
                </a:moveTo>
                <a:lnTo>
                  <a:pt x="10217702" y="1181011"/>
                </a:lnTo>
                <a:cubicBezTo>
                  <a:pt x="10219887" y="1186786"/>
                  <a:pt x="10221144" y="1192980"/>
                  <a:pt x="10221144" y="1199504"/>
                </a:cubicBezTo>
                <a:cubicBezTo>
                  <a:pt x="10221144" y="1203394"/>
                  <a:pt x="10220665" y="1207134"/>
                  <a:pt x="10219857" y="1210785"/>
                </a:cubicBezTo>
                <a:cubicBezTo>
                  <a:pt x="10219798" y="1211084"/>
                  <a:pt x="10219708" y="1211354"/>
                  <a:pt x="10219648" y="1211623"/>
                </a:cubicBezTo>
                <a:cubicBezTo>
                  <a:pt x="10219408" y="1212580"/>
                  <a:pt x="10219169" y="1213568"/>
                  <a:pt x="10218900" y="1214496"/>
                </a:cubicBezTo>
                <a:cubicBezTo>
                  <a:pt x="10218510" y="1215872"/>
                  <a:pt x="10218062" y="1217249"/>
                  <a:pt x="10217553" y="1218595"/>
                </a:cubicBezTo>
                <a:lnTo>
                  <a:pt x="10224495" y="1222605"/>
                </a:lnTo>
                <a:lnTo>
                  <a:pt x="10235776" y="1229128"/>
                </a:lnTo>
                <a:cubicBezTo>
                  <a:pt x="10320131" y="1182268"/>
                  <a:pt x="10423577" y="1182268"/>
                  <a:pt x="10507931" y="1229128"/>
                </a:cubicBezTo>
                <a:lnTo>
                  <a:pt x="10526155" y="1218595"/>
                </a:lnTo>
                <a:cubicBezTo>
                  <a:pt x="10525646" y="1217249"/>
                  <a:pt x="10525197" y="1215902"/>
                  <a:pt x="10524808" y="1214496"/>
                </a:cubicBezTo>
                <a:cubicBezTo>
                  <a:pt x="10524539" y="1213568"/>
                  <a:pt x="10524329" y="1212610"/>
                  <a:pt x="10524090" y="1211653"/>
                </a:cubicBezTo>
                <a:cubicBezTo>
                  <a:pt x="10524030" y="1211384"/>
                  <a:pt x="10523940" y="1211114"/>
                  <a:pt x="10523881" y="1210815"/>
                </a:cubicBezTo>
                <a:cubicBezTo>
                  <a:pt x="10523073" y="1207164"/>
                  <a:pt x="10522594" y="1203424"/>
                  <a:pt x="10522594" y="1199534"/>
                </a:cubicBezTo>
                <a:cubicBezTo>
                  <a:pt x="10522594" y="1193010"/>
                  <a:pt x="10523851" y="1186816"/>
                  <a:pt x="10526035" y="1181041"/>
                </a:cubicBezTo>
                <a:lnTo>
                  <a:pt x="10406102" y="1111798"/>
                </a:lnTo>
                <a:cubicBezTo>
                  <a:pt x="10397932" y="1121433"/>
                  <a:pt x="10385724" y="1127568"/>
                  <a:pt x="10372108" y="1127568"/>
                </a:cubicBezTo>
                <a:cubicBezTo>
                  <a:pt x="10372018" y="1127568"/>
                  <a:pt x="10371959" y="1127568"/>
                  <a:pt x="10371869" y="1127568"/>
                </a:cubicBezTo>
                <a:cubicBezTo>
                  <a:pt x="10371779" y="1127568"/>
                  <a:pt x="10371719" y="1127568"/>
                  <a:pt x="10371630" y="1127568"/>
                </a:cubicBezTo>
                <a:cubicBezTo>
                  <a:pt x="10358014" y="1127568"/>
                  <a:pt x="10345835" y="1121433"/>
                  <a:pt x="10337636" y="1111798"/>
                </a:cubicBezTo>
                <a:close/>
                <a:moveTo>
                  <a:pt x="9523297" y="1111768"/>
                </a:moveTo>
                <a:lnTo>
                  <a:pt x="9403363" y="1181011"/>
                </a:lnTo>
                <a:cubicBezTo>
                  <a:pt x="9405547" y="1186786"/>
                  <a:pt x="9406804" y="1192980"/>
                  <a:pt x="9406804" y="1199504"/>
                </a:cubicBezTo>
                <a:cubicBezTo>
                  <a:pt x="9406804" y="1203394"/>
                  <a:pt x="9406325" y="1207134"/>
                  <a:pt x="9405517" y="1210785"/>
                </a:cubicBezTo>
                <a:cubicBezTo>
                  <a:pt x="9405458" y="1211084"/>
                  <a:pt x="9405368" y="1211354"/>
                  <a:pt x="9405308" y="1211623"/>
                </a:cubicBezTo>
                <a:cubicBezTo>
                  <a:pt x="9405069" y="1212580"/>
                  <a:pt x="9404829" y="1213568"/>
                  <a:pt x="9404560" y="1214496"/>
                </a:cubicBezTo>
                <a:cubicBezTo>
                  <a:pt x="9404171" y="1215872"/>
                  <a:pt x="9403722" y="1217249"/>
                  <a:pt x="9403213" y="1218595"/>
                </a:cubicBezTo>
                <a:lnTo>
                  <a:pt x="9410156" y="1222605"/>
                </a:lnTo>
                <a:lnTo>
                  <a:pt x="9421437" y="1229128"/>
                </a:lnTo>
                <a:cubicBezTo>
                  <a:pt x="9505791" y="1182268"/>
                  <a:pt x="9609237" y="1182268"/>
                  <a:pt x="9693592" y="1229128"/>
                </a:cubicBezTo>
                <a:lnTo>
                  <a:pt x="9711815" y="1218595"/>
                </a:lnTo>
                <a:cubicBezTo>
                  <a:pt x="9711306" y="1217249"/>
                  <a:pt x="9710858" y="1215902"/>
                  <a:pt x="9710468" y="1214496"/>
                </a:cubicBezTo>
                <a:cubicBezTo>
                  <a:pt x="9710169" y="1213568"/>
                  <a:pt x="9709960" y="1212610"/>
                  <a:pt x="9709720" y="1211653"/>
                </a:cubicBezTo>
                <a:cubicBezTo>
                  <a:pt x="9709660" y="1211384"/>
                  <a:pt x="9709571" y="1211084"/>
                  <a:pt x="9709511" y="1210815"/>
                </a:cubicBezTo>
                <a:cubicBezTo>
                  <a:pt x="9708703" y="1207164"/>
                  <a:pt x="9708224" y="1203424"/>
                  <a:pt x="9708224" y="1199534"/>
                </a:cubicBezTo>
                <a:cubicBezTo>
                  <a:pt x="9708224" y="1193010"/>
                  <a:pt x="9709481" y="1186816"/>
                  <a:pt x="9711666" y="1181041"/>
                </a:cubicBezTo>
                <a:lnTo>
                  <a:pt x="9591732" y="1111798"/>
                </a:lnTo>
                <a:cubicBezTo>
                  <a:pt x="9583563" y="1121433"/>
                  <a:pt x="9571354" y="1127568"/>
                  <a:pt x="9557739" y="1127568"/>
                </a:cubicBezTo>
                <a:cubicBezTo>
                  <a:pt x="9557649" y="1127568"/>
                  <a:pt x="9557589" y="1127568"/>
                  <a:pt x="9557499" y="1127568"/>
                </a:cubicBezTo>
                <a:cubicBezTo>
                  <a:pt x="9557409" y="1127568"/>
                  <a:pt x="9557350" y="1127568"/>
                  <a:pt x="9557260" y="1127568"/>
                </a:cubicBezTo>
                <a:cubicBezTo>
                  <a:pt x="9543644" y="1127568"/>
                  <a:pt x="9531466" y="1121433"/>
                  <a:pt x="9523267" y="1111798"/>
                </a:cubicBezTo>
                <a:close/>
                <a:moveTo>
                  <a:pt x="8708927" y="1111768"/>
                </a:moveTo>
                <a:lnTo>
                  <a:pt x="8588994" y="1181011"/>
                </a:lnTo>
                <a:cubicBezTo>
                  <a:pt x="8591178" y="1186786"/>
                  <a:pt x="8592435" y="1192980"/>
                  <a:pt x="8592435" y="1199504"/>
                </a:cubicBezTo>
                <a:cubicBezTo>
                  <a:pt x="8592435" y="1203394"/>
                  <a:pt x="8591956" y="1207134"/>
                  <a:pt x="8591148" y="1210785"/>
                </a:cubicBezTo>
                <a:cubicBezTo>
                  <a:pt x="8591088" y="1211084"/>
                  <a:pt x="8590998" y="1211354"/>
                  <a:pt x="8590938" y="1211623"/>
                </a:cubicBezTo>
                <a:cubicBezTo>
                  <a:pt x="8590699" y="1212580"/>
                  <a:pt x="8590460" y="1213568"/>
                  <a:pt x="8590190" y="1214496"/>
                </a:cubicBezTo>
                <a:cubicBezTo>
                  <a:pt x="8589801" y="1215872"/>
                  <a:pt x="8589352" y="1217249"/>
                  <a:pt x="8588844" y="1218595"/>
                </a:cubicBezTo>
                <a:lnTo>
                  <a:pt x="8595786" y="1222605"/>
                </a:lnTo>
                <a:lnTo>
                  <a:pt x="8607067" y="1229128"/>
                </a:lnTo>
                <a:cubicBezTo>
                  <a:pt x="8691422" y="1182268"/>
                  <a:pt x="8794867" y="1182268"/>
                  <a:pt x="8879222" y="1229128"/>
                </a:cubicBezTo>
                <a:lnTo>
                  <a:pt x="8897445" y="1218595"/>
                </a:lnTo>
                <a:cubicBezTo>
                  <a:pt x="8896937" y="1217249"/>
                  <a:pt x="8896487" y="1215902"/>
                  <a:pt x="8896099" y="1214496"/>
                </a:cubicBezTo>
                <a:cubicBezTo>
                  <a:pt x="8895799" y="1213568"/>
                  <a:pt x="8895590" y="1212610"/>
                  <a:pt x="8895351" y="1211653"/>
                </a:cubicBezTo>
                <a:cubicBezTo>
                  <a:pt x="8895291" y="1211384"/>
                  <a:pt x="8895201" y="1211084"/>
                  <a:pt x="8895141" y="1210815"/>
                </a:cubicBezTo>
                <a:cubicBezTo>
                  <a:pt x="8894333" y="1207164"/>
                  <a:pt x="8893855" y="1203424"/>
                  <a:pt x="8893855" y="1199534"/>
                </a:cubicBezTo>
                <a:cubicBezTo>
                  <a:pt x="8893855" y="1193010"/>
                  <a:pt x="8895111" y="1186816"/>
                  <a:pt x="8897295" y="1181041"/>
                </a:cubicBezTo>
                <a:lnTo>
                  <a:pt x="8777362" y="1111798"/>
                </a:lnTo>
                <a:cubicBezTo>
                  <a:pt x="8769193" y="1121433"/>
                  <a:pt x="8756984" y="1127568"/>
                  <a:pt x="8743369" y="1127568"/>
                </a:cubicBezTo>
                <a:cubicBezTo>
                  <a:pt x="8743279" y="1127568"/>
                  <a:pt x="8743219" y="1127568"/>
                  <a:pt x="8743129" y="1127568"/>
                </a:cubicBezTo>
                <a:cubicBezTo>
                  <a:pt x="8743040" y="1127568"/>
                  <a:pt x="8742980" y="1127568"/>
                  <a:pt x="8742890" y="1127568"/>
                </a:cubicBezTo>
                <a:cubicBezTo>
                  <a:pt x="8729275" y="1127568"/>
                  <a:pt x="8717096" y="1121433"/>
                  <a:pt x="8708897" y="1111798"/>
                </a:cubicBezTo>
                <a:close/>
                <a:moveTo>
                  <a:pt x="7487358" y="1111768"/>
                </a:moveTo>
                <a:lnTo>
                  <a:pt x="7367424" y="1181011"/>
                </a:lnTo>
                <a:cubicBezTo>
                  <a:pt x="7369609" y="1186786"/>
                  <a:pt x="7370865" y="1192980"/>
                  <a:pt x="7370865" y="1199504"/>
                </a:cubicBezTo>
                <a:cubicBezTo>
                  <a:pt x="7370865" y="1203394"/>
                  <a:pt x="7370386" y="1207134"/>
                  <a:pt x="7369579" y="1210785"/>
                </a:cubicBezTo>
                <a:cubicBezTo>
                  <a:pt x="7369519" y="1211084"/>
                  <a:pt x="7369429" y="1211354"/>
                  <a:pt x="7369369" y="1211623"/>
                </a:cubicBezTo>
                <a:cubicBezTo>
                  <a:pt x="7369130" y="1212580"/>
                  <a:pt x="7368890" y="1213568"/>
                  <a:pt x="7368621" y="1214496"/>
                </a:cubicBezTo>
                <a:cubicBezTo>
                  <a:pt x="7368232" y="1215872"/>
                  <a:pt x="7367783" y="1217249"/>
                  <a:pt x="7367275" y="1218595"/>
                </a:cubicBezTo>
                <a:lnTo>
                  <a:pt x="7374216" y="1222605"/>
                </a:lnTo>
                <a:lnTo>
                  <a:pt x="7385498" y="1229128"/>
                </a:lnTo>
                <a:cubicBezTo>
                  <a:pt x="7469853" y="1182268"/>
                  <a:pt x="7573298" y="1182268"/>
                  <a:pt x="7657652" y="1229128"/>
                </a:cubicBezTo>
                <a:lnTo>
                  <a:pt x="7675876" y="1218595"/>
                </a:lnTo>
                <a:cubicBezTo>
                  <a:pt x="7675368" y="1217249"/>
                  <a:pt x="7674918" y="1215902"/>
                  <a:pt x="7674530" y="1214496"/>
                </a:cubicBezTo>
                <a:cubicBezTo>
                  <a:pt x="7674260" y="1213568"/>
                  <a:pt x="7674051" y="1212610"/>
                  <a:pt x="7673812" y="1211653"/>
                </a:cubicBezTo>
                <a:cubicBezTo>
                  <a:pt x="7673752" y="1211384"/>
                  <a:pt x="7673662" y="1211114"/>
                  <a:pt x="7673602" y="1210815"/>
                </a:cubicBezTo>
                <a:cubicBezTo>
                  <a:pt x="7672794" y="1207164"/>
                  <a:pt x="7672315" y="1203424"/>
                  <a:pt x="7672315" y="1199534"/>
                </a:cubicBezTo>
                <a:cubicBezTo>
                  <a:pt x="7672315" y="1193010"/>
                  <a:pt x="7673572" y="1186816"/>
                  <a:pt x="7675756" y="1181041"/>
                </a:cubicBezTo>
                <a:lnTo>
                  <a:pt x="7555823" y="1111798"/>
                </a:lnTo>
                <a:cubicBezTo>
                  <a:pt x="7547654" y="1121433"/>
                  <a:pt x="7535445" y="1127568"/>
                  <a:pt x="7521830" y="1127568"/>
                </a:cubicBezTo>
                <a:cubicBezTo>
                  <a:pt x="7521740" y="1127568"/>
                  <a:pt x="7521680" y="1127568"/>
                  <a:pt x="7521590" y="1127568"/>
                </a:cubicBezTo>
                <a:cubicBezTo>
                  <a:pt x="7521500" y="1127568"/>
                  <a:pt x="7521441" y="1127568"/>
                  <a:pt x="7521351" y="1127568"/>
                </a:cubicBezTo>
                <a:cubicBezTo>
                  <a:pt x="7507736" y="1127568"/>
                  <a:pt x="7495557" y="1121433"/>
                  <a:pt x="7487358" y="1111798"/>
                </a:cubicBezTo>
                <a:close/>
                <a:moveTo>
                  <a:pt x="6672988" y="1111768"/>
                </a:moveTo>
                <a:lnTo>
                  <a:pt x="6553054" y="1181011"/>
                </a:lnTo>
                <a:cubicBezTo>
                  <a:pt x="6555239" y="1186786"/>
                  <a:pt x="6556495" y="1192980"/>
                  <a:pt x="6556495" y="1199504"/>
                </a:cubicBezTo>
                <a:cubicBezTo>
                  <a:pt x="6556495" y="1203394"/>
                  <a:pt x="6556017" y="1207134"/>
                  <a:pt x="6555209" y="1210785"/>
                </a:cubicBezTo>
                <a:cubicBezTo>
                  <a:pt x="6555149" y="1211084"/>
                  <a:pt x="6555059" y="1211354"/>
                  <a:pt x="6554999" y="1211623"/>
                </a:cubicBezTo>
                <a:cubicBezTo>
                  <a:pt x="6554760" y="1212580"/>
                  <a:pt x="6554521" y="1213568"/>
                  <a:pt x="6554251" y="1214496"/>
                </a:cubicBezTo>
                <a:cubicBezTo>
                  <a:pt x="6553862" y="1215872"/>
                  <a:pt x="6553414" y="1217249"/>
                  <a:pt x="6552905" y="1218595"/>
                </a:cubicBezTo>
                <a:lnTo>
                  <a:pt x="6559847" y="1222605"/>
                </a:lnTo>
                <a:lnTo>
                  <a:pt x="6571128" y="1229128"/>
                </a:lnTo>
                <a:cubicBezTo>
                  <a:pt x="6655483" y="1182268"/>
                  <a:pt x="6758929" y="1182268"/>
                  <a:pt x="6843283" y="1229128"/>
                </a:cubicBezTo>
                <a:lnTo>
                  <a:pt x="6861507" y="1218595"/>
                </a:lnTo>
                <a:cubicBezTo>
                  <a:pt x="6860997" y="1217249"/>
                  <a:pt x="6860549" y="1215902"/>
                  <a:pt x="6860160" y="1214496"/>
                </a:cubicBezTo>
                <a:cubicBezTo>
                  <a:pt x="6859891" y="1213568"/>
                  <a:pt x="6859681" y="1212610"/>
                  <a:pt x="6859441" y="1211653"/>
                </a:cubicBezTo>
                <a:cubicBezTo>
                  <a:pt x="6859382" y="1211384"/>
                  <a:pt x="6859292" y="1211114"/>
                  <a:pt x="6859232" y="1210815"/>
                </a:cubicBezTo>
                <a:cubicBezTo>
                  <a:pt x="6858424" y="1207164"/>
                  <a:pt x="6857945" y="1203424"/>
                  <a:pt x="6857945" y="1199534"/>
                </a:cubicBezTo>
                <a:cubicBezTo>
                  <a:pt x="6857945" y="1193010"/>
                  <a:pt x="6859202" y="1186816"/>
                  <a:pt x="6861387" y="1181041"/>
                </a:cubicBezTo>
                <a:lnTo>
                  <a:pt x="6741453" y="1111798"/>
                </a:lnTo>
                <a:cubicBezTo>
                  <a:pt x="6733284" y="1121433"/>
                  <a:pt x="6721075" y="1127568"/>
                  <a:pt x="6707460" y="1127568"/>
                </a:cubicBezTo>
                <a:cubicBezTo>
                  <a:pt x="6707370" y="1127568"/>
                  <a:pt x="6707310" y="1127568"/>
                  <a:pt x="6707221" y="1127568"/>
                </a:cubicBezTo>
                <a:cubicBezTo>
                  <a:pt x="6707131" y="1127568"/>
                  <a:pt x="6707071" y="1127568"/>
                  <a:pt x="6706981" y="1127568"/>
                </a:cubicBezTo>
                <a:cubicBezTo>
                  <a:pt x="6693366" y="1127568"/>
                  <a:pt x="6681187" y="1121433"/>
                  <a:pt x="6672988" y="1111798"/>
                </a:cubicBezTo>
                <a:close/>
                <a:moveTo>
                  <a:pt x="5858649" y="1111768"/>
                </a:moveTo>
                <a:lnTo>
                  <a:pt x="5738716" y="1181011"/>
                </a:lnTo>
                <a:cubicBezTo>
                  <a:pt x="5740899" y="1186786"/>
                  <a:pt x="5742157" y="1192980"/>
                  <a:pt x="5742157" y="1199504"/>
                </a:cubicBezTo>
                <a:cubicBezTo>
                  <a:pt x="5742157" y="1203394"/>
                  <a:pt x="5741677" y="1207134"/>
                  <a:pt x="5740869" y="1210785"/>
                </a:cubicBezTo>
                <a:cubicBezTo>
                  <a:pt x="5740809" y="1211084"/>
                  <a:pt x="5740720" y="1211354"/>
                  <a:pt x="5740660" y="1211623"/>
                </a:cubicBezTo>
                <a:cubicBezTo>
                  <a:pt x="5740420" y="1212580"/>
                  <a:pt x="5740181" y="1213568"/>
                  <a:pt x="5739912" y="1214496"/>
                </a:cubicBezTo>
                <a:cubicBezTo>
                  <a:pt x="5739523" y="1215872"/>
                  <a:pt x="5739074" y="1217249"/>
                  <a:pt x="5738565" y="1218595"/>
                </a:cubicBezTo>
                <a:lnTo>
                  <a:pt x="5745507" y="1222605"/>
                </a:lnTo>
                <a:lnTo>
                  <a:pt x="5756789" y="1229128"/>
                </a:lnTo>
                <a:cubicBezTo>
                  <a:pt x="5841143" y="1182268"/>
                  <a:pt x="5944588" y="1182268"/>
                  <a:pt x="6028944" y="1229128"/>
                </a:cubicBezTo>
                <a:lnTo>
                  <a:pt x="6047167" y="1218595"/>
                </a:lnTo>
                <a:cubicBezTo>
                  <a:pt x="6046658" y="1217249"/>
                  <a:pt x="6046209" y="1215902"/>
                  <a:pt x="6045821" y="1214496"/>
                </a:cubicBezTo>
                <a:cubicBezTo>
                  <a:pt x="6045521" y="1213568"/>
                  <a:pt x="6045312" y="1212610"/>
                  <a:pt x="6045072" y="1211653"/>
                </a:cubicBezTo>
                <a:cubicBezTo>
                  <a:pt x="6045012" y="1211384"/>
                  <a:pt x="6044922" y="1211084"/>
                  <a:pt x="6044863" y="1210815"/>
                </a:cubicBezTo>
                <a:cubicBezTo>
                  <a:pt x="6044054" y="1207164"/>
                  <a:pt x="6043576" y="1203424"/>
                  <a:pt x="6043576" y="1199534"/>
                </a:cubicBezTo>
                <a:cubicBezTo>
                  <a:pt x="6043576" y="1193010"/>
                  <a:pt x="6044832" y="1186816"/>
                  <a:pt x="6047017" y="1181041"/>
                </a:cubicBezTo>
                <a:lnTo>
                  <a:pt x="5927084" y="1111798"/>
                </a:lnTo>
                <a:cubicBezTo>
                  <a:pt x="5918915" y="1121433"/>
                  <a:pt x="5906705" y="1127568"/>
                  <a:pt x="5893090" y="1127568"/>
                </a:cubicBezTo>
                <a:cubicBezTo>
                  <a:pt x="5893000" y="1127568"/>
                  <a:pt x="5892940" y="1127568"/>
                  <a:pt x="5892851" y="1127568"/>
                </a:cubicBezTo>
                <a:cubicBezTo>
                  <a:pt x="5892762" y="1127568"/>
                  <a:pt x="5892701" y="1127568"/>
                  <a:pt x="5892612" y="1127568"/>
                </a:cubicBezTo>
                <a:cubicBezTo>
                  <a:pt x="5878996" y="1127568"/>
                  <a:pt x="5866817" y="1121433"/>
                  <a:pt x="5858618" y="1111798"/>
                </a:cubicBezTo>
                <a:close/>
                <a:moveTo>
                  <a:pt x="5044279" y="1111768"/>
                </a:moveTo>
                <a:lnTo>
                  <a:pt x="4924345" y="1181011"/>
                </a:lnTo>
                <a:cubicBezTo>
                  <a:pt x="4926530" y="1186786"/>
                  <a:pt x="4927786" y="1192980"/>
                  <a:pt x="4927786" y="1199504"/>
                </a:cubicBezTo>
                <a:cubicBezTo>
                  <a:pt x="4927786" y="1203394"/>
                  <a:pt x="4927308" y="1207134"/>
                  <a:pt x="4926501" y="1210785"/>
                </a:cubicBezTo>
                <a:cubicBezTo>
                  <a:pt x="4926440" y="1211084"/>
                  <a:pt x="4926351" y="1211354"/>
                  <a:pt x="4926290" y="1211623"/>
                </a:cubicBezTo>
                <a:cubicBezTo>
                  <a:pt x="4926051" y="1212580"/>
                  <a:pt x="4925811" y="1213568"/>
                  <a:pt x="4925542" y="1214496"/>
                </a:cubicBezTo>
                <a:cubicBezTo>
                  <a:pt x="4925153" y="1215872"/>
                  <a:pt x="4924704" y="1217249"/>
                  <a:pt x="4924195" y="1218595"/>
                </a:cubicBezTo>
                <a:lnTo>
                  <a:pt x="4931138" y="1222605"/>
                </a:lnTo>
                <a:lnTo>
                  <a:pt x="4942420" y="1229128"/>
                </a:lnTo>
                <a:cubicBezTo>
                  <a:pt x="5026773" y="1182268"/>
                  <a:pt x="5130219" y="1182268"/>
                  <a:pt x="5214573" y="1229128"/>
                </a:cubicBezTo>
                <a:lnTo>
                  <a:pt x="5232797" y="1218595"/>
                </a:lnTo>
                <a:cubicBezTo>
                  <a:pt x="5232289" y="1217249"/>
                  <a:pt x="5231839" y="1215902"/>
                  <a:pt x="5231450" y="1214496"/>
                </a:cubicBezTo>
                <a:cubicBezTo>
                  <a:pt x="5231151" y="1213568"/>
                  <a:pt x="5230942" y="1212610"/>
                  <a:pt x="5230702" y="1211653"/>
                </a:cubicBezTo>
                <a:cubicBezTo>
                  <a:pt x="5230643" y="1211384"/>
                  <a:pt x="5230553" y="1211084"/>
                  <a:pt x="5230493" y="1210815"/>
                </a:cubicBezTo>
                <a:cubicBezTo>
                  <a:pt x="5229685" y="1207164"/>
                  <a:pt x="5229207" y="1203424"/>
                  <a:pt x="5229207" y="1199534"/>
                </a:cubicBezTo>
                <a:cubicBezTo>
                  <a:pt x="5229207" y="1193010"/>
                  <a:pt x="5230463" y="1186816"/>
                  <a:pt x="5232648" y="1181041"/>
                </a:cubicBezTo>
                <a:lnTo>
                  <a:pt x="5112715" y="1111798"/>
                </a:lnTo>
                <a:cubicBezTo>
                  <a:pt x="5104545" y="1121433"/>
                  <a:pt x="5092336" y="1127568"/>
                  <a:pt x="5078721" y="1127568"/>
                </a:cubicBezTo>
                <a:cubicBezTo>
                  <a:pt x="5078632" y="1127568"/>
                  <a:pt x="5078571" y="1127568"/>
                  <a:pt x="5078481" y="1127568"/>
                </a:cubicBezTo>
                <a:cubicBezTo>
                  <a:pt x="5078393" y="1127568"/>
                  <a:pt x="5078332" y="1127568"/>
                  <a:pt x="5078243" y="1127568"/>
                </a:cubicBezTo>
                <a:cubicBezTo>
                  <a:pt x="5064626" y="1127568"/>
                  <a:pt x="5052448" y="1121433"/>
                  <a:pt x="5044249" y="1111798"/>
                </a:cubicBezTo>
                <a:close/>
                <a:moveTo>
                  <a:pt x="4229939" y="1111768"/>
                </a:moveTo>
                <a:lnTo>
                  <a:pt x="4110005" y="1181011"/>
                </a:lnTo>
                <a:cubicBezTo>
                  <a:pt x="4112190" y="1186786"/>
                  <a:pt x="4113446" y="1192980"/>
                  <a:pt x="4113446" y="1199504"/>
                </a:cubicBezTo>
                <a:cubicBezTo>
                  <a:pt x="4113446" y="1203394"/>
                  <a:pt x="4112968" y="1207134"/>
                  <a:pt x="4112160" y="1210785"/>
                </a:cubicBezTo>
                <a:cubicBezTo>
                  <a:pt x="4112100" y="1211084"/>
                  <a:pt x="4112010" y="1211354"/>
                  <a:pt x="4111950" y="1211623"/>
                </a:cubicBezTo>
                <a:cubicBezTo>
                  <a:pt x="4111711" y="1212580"/>
                  <a:pt x="4111472" y="1213568"/>
                  <a:pt x="4111202" y="1214496"/>
                </a:cubicBezTo>
                <a:cubicBezTo>
                  <a:pt x="4110813" y="1215872"/>
                  <a:pt x="4110364" y="1217249"/>
                  <a:pt x="4109856" y="1218595"/>
                </a:cubicBezTo>
                <a:lnTo>
                  <a:pt x="4116798" y="1222605"/>
                </a:lnTo>
                <a:lnTo>
                  <a:pt x="4128079" y="1229128"/>
                </a:lnTo>
                <a:cubicBezTo>
                  <a:pt x="4212434" y="1182268"/>
                  <a:pt x="4315880" y="1182268"/>
                  <a:pt x="4400234" y="1229128"/>
                </a:cubicBezTo>
                <a:lnTo>
                  <a:pt x="4418457" y="1218595"/>
                </a:lnTo>
                <a:cubicBezTo>
                  <a:pt x="4417948" y="1217249"/>
                  <a:pt x="4417500" y="1215902"/>
                  <a:pt x="4417111" y="1214496"/>
                </a:cubicBezTo>
                <a:cubicBezTo>
                  <a:pt x="4416812" y="1213568"/>
                  <a:pt x="4416603" y="1212610"/>
                  <a:pt x="4416362" y="1211653"/>
                </a:cubicBezTo>
                <a:cubicBezTo>
                  <a:pt x="4416303" y="1211384"/>
                  <a:pt x="4416214" y="1211084"/>
                  <a:pt x="4416153" y="1210815"/>
                </a:cubicBezTo>
                <a:cubicBezTo>
                  <a:pt x="4415345" y="1207164"/>
                  <a:pt x="4414866" y="1203424"/>
                  <a:pt x="4414866" y="1199534"/>
                </a:cubicBezTo>
                <a:cubicBezTo>
                  <a:pt x="4414866" y="1193010"/>
                  <a:pt x="4416123" y="1186816"/>
                  <a:pt x="4418309" y="1181041"/>
                </a:cubicBezTo>
                <a:lnTo>
                  <a:pt x="4298374" y="1111798"/>
                </a:lnTo>
                <a:cubicBezTo>
                  <a:pt x="4290205" y="1121433"/>
                  <a:pt x="4277996" y="1127568"/>
                  <a:pt x="4264381" y="1127568"/>
                </a:cubicBezTo>
                <a:cubicBezTo>
                  <a:pt x="4264291" y="1127568"/>
                  <a:pt x="4264231" y="1127568"/>
                  <a:pt x="4264142" y="1127568"/>
                </a:cubicBezTo>
                <a:cubicBezTo>
                  <a:pt x="4264052" y="1127568"/>
                  <a:pt x="4263992" y="1127568"/>
                  <a:pt x="4263902" y="1127568"/>
                </a:cubicBezTo>
                <a:cubicBezTo>
                  <a:pt x="4250287" y="1127568"/>
                  <a:pt x="4238108" y="1121433"/>
                  <a:pt x="4229909" y="1111798"/>
                </a:cubicBezTo>
                <a:close/>
                <a:moveTo>
                  <a:pt x="3415569" y="1111768"/>
                </a:moveTo>
                <a:lnTo>
                  <a:pt x="3295636" y="1181011"/>
                </a:lnTo>
                <a:cubicBezTo>
                  <a:pt x="3297820" y="1186786"/>
                  <a:pt x="3299077" y="1192980"/>
                  <a:pt x="3299077" y="1199504"/>
                </a:cubicBezTo>
                <a:cubicBezTo>
                  <a:pt x="3299077" y="1203394"/>
                  <a:pt x="3298598" y="1207134"/>
                  <a:pt x="3297790" y="1210785"/>
                </a:cubicBezTo>
                <a:cubicBezTo>
                  <a:pt x="3297730" y="1211084"/>
                  <a:pt x="3297640" y="1211354"/>
                  <a:pt x="3297581" y="1211623"/>
                </a:cubicBezTo>
                <a:cubicBezTo>
                  <a:pt x="3297341" y="1212580"/>
                  <a:pt x="3297102" y="1213568"/>
                  <a:pt x="3296833" y="1214496"/>
                </a:cubicBezTo>
                <a:cubicBezTo>
                  <a:pt x="3296443" y="1215872"/>
                  <a:pt x="3295995" y="1217249"/>
                  <a:pt x="3295486" y="1218595"/>
                </a:cubicBezTo>
                <a:lnTo>
                  <a:pt x="3302428" y="1222605"/>
                </a:lnTo>
                <a:lnTo>
                  <a:pt x="3313709" y="1229128"/>
                </a:lnTo>
                <a:cubicBezTo>
                  <a:pt x="3398064" y="1182268"/>
                  <a:pt x="3501509" y="1182268"/>
                  <a:pt x="3585864" y="1229128"/>
                </a:cubicBezTo>
                <a:lnTo>
                  <a:pt x="3604087" y="1218595"/>
                </a:lnTo>
                <a:cubicBezTo>
                  <a:pt x="3603579" y="1217249"/>
                  <a:pt x="3603130" y="1215902"/>
                  <a:pt x="3602741" y="1214496"/>
                </a:cubicBezTo>
                <a:cubicBezTo>
                  <a:pt x="3602441" y="1213568"/>
                  <a:pt x="3602232" y="1212610"/>
                  <a:pt x="3601993" y="1211653"/>
                </a:cubicBezTo>
                <a:cubicBezTo>
                  <a:pt x="3601933" y="1211384"/>
                  <a:pt x="3601843" y="1211084"/>
                  <a:pt x="3601783" y="1210815"/>
                </a:cubicBezTo>
                <a:cubicBezTo>
                  <a:pt x="3600975" y="1207164"/>
                  <a:pt x="3600497" y="1203424"/>
                  <a:pt x="3600497" y="1199534"/>
                </a:cubicBezTo>
                <a:cubicBezTo>
                  <a:pt x="3600497" y="1193010"/>
                  <a:pt x="3601753" y="1186816"/>
                  <a:pt x="3603938" y="1181041"/>
                </a:cubicBezTo>
                <a:lnTo>
                  <a:pt x="3484004" y="1111798"/>
                </a:lnTo>
                <a:cubicBezTo>
                  <a:pt x="3475835" y="1121433"/>
                  <a:pt x="3463626" y="1127568"/>
                  <a:pt x="3450011" y="1127568"/>
                </a:cubicBezTo>
                <a:cubicBezTo>
                  <a:pt x="3449921" y="1127568"/>
                  <a:pt x="3449861" y="1127568"/>
                  <a:pt x="3449772" y="1127568"/>
                </a:cubicBezTo>
                <a:cubicBezTo>
                  <a:pt x="3449682" y="1127568"/>
                  <a:pt x="3449622" y="1127568"/>
                  <a:pt x="3449532" y="1127568"/>
                </a:cubicBezTo>
                <a:cubicBezTo>
                  <a:pt x="3435917" y="1127568"/>
                  <a:pt x="3423738" y="1121433"/>
                  <a:pt x="3415539" y="1111798"/>
                </a:cubicBezTo>
                <a:close/>
                <a:moveTo>
                  <a:pt x="2193970" y="1111768"/>
                </a:moveTo>
                <a:lnTo>
                  <a:pt x="2074036" y="1181011"/>
                </a:lnTo>
                <a:cubicBezTo>
                  <a:pt x="2076220" y="1186786"/>
                  <a:pt x="2077477" y="1192980"/>
                  <a:pt x="2077477" y="1199504"/>
                </a:cubicBezTo>
                <a:cubicBezTo>
                  <a:pt x="2077477" y="1203394"/>
                  <a:pt x="2076998" y="1207134"/>
                  <a:pt x="2076191" y="1210785"/>
                </a:cubicBezTo>
                <a:cubicBezTo>
                  <a:pt x="2076131" y="1211084"/>
                  <a:pt x="2076041" y="1211354"/>
                  <a:pt x="2075981" y="1211623"/>
                </a:cubicBezTo>
                <a:cubicBezTo>
                  <a:pt x="2075742" y="1212580"/>
                  <a:pt x="2075502" y="1213568"/>
                  <a:pt x="2075233" y="1214496"/>
                </a:cubicBezTo>
                <a:cubicBezTo>
                  <a:pt x="2074844" y="1215872"/>
                  <a:pt x="2074395" y="1217249"/>
                  <a:pt x="2073886" y="1218595"/>
                </a:cubicBezTo>
                <a:lnTo>
                  <a:pt x="2080829" y="1222605"/>
                </a:lnTo>
                <a:lnTo>
                  <a:pt x="2092110" y="1229128"/>
                </a:lnTo>
                <a:cubicBezTo>
                  <a:pt x="2176464" y="1182268"/>
                  <a:pt x="2279910" y="1182268"/>
                  <a:pt x="2364265" y="1229128"/>
                </a:cubicBezTo>
                <a:lnTo>
                  <a:pt x="2382488" y="1218595"/>
                </a:lnTo>
                <a:cubicBezTo>
                  <a:pt x="2381979" y="1217249"/>
                  <a:pt x="2381530" y="1215902"/>
                  <a:pt x="2381141" y="1214496"/>
                </a:cubicBezTo>
                <a:cubicBezTo>
                  <a:pt x="2380872" y="1213568"/>
                  <a:pt x="2380663" y="1212610"/>
                  <a:pt x="2380423" y="1211653"/>
                </a:cubicBezTo>
                <a:cubicBezTo>
                  <a:pt x="2380363" y="1211384"/>
                  <a:pt x="2380274" y="1211114"/>
                  <a:pt x="2380214" y="1210815"/>
                </a:cubicBezTo>
                <a:cubicBezTo>
                  <a:pt x="2379406" y="1207164"/>
                  <a:pt x="2378927" y="1203424"/>
                  <a:pt x="2378927" y="1199534"/>
                </a:cubicBezTo>
                <a:cubicBezTo>
                  <a:pt x="2378927" y="1193010"/>
                  <a:pt x="2380184" y="1186816"/>
                  <a:pt x="2382368" y="1181041"/>
                </a:cubicBezTo>
                <a:lnTo>
                  <a:pt x="2262435" y="1111798"/>
                </a:lnTo>
                <a:cubicBezTo>
                  <a:pt x="2254266" y="1121433"/>
                  <a:pt x="2242057" y="1127568"/>
                  <a:pt x="2228442" y="1127568"/>
                </a:cubicBezTo>
                <a:cubicBezTo>
                  <a:pt x="2228352" y="1127568"/>
                  <a:pt x="2228292" y="1127568"/>
                  <a:pt x="2228202" y="1127568"/>
                </a:cubicBezTo>
                <a:cubicBezTo>
                  <a:pt x="2228112" y="1127568"/>
                  <a:pt x="2228053" y="1127568"/>
                  <a:pt x="2227963" y="1127568"/>
                </a:cubicBezTo>
                <a:cubicBezTo>
                  <a:pt x="2214348" y="1127568"/>
                  <a:pt x="2202169" y="1121433"/>
                  <a:pt x="2193970" y="1111798"/>
                </a:cubicBezTo>
                <a:close/>
                <a:moveTo>
                  <a:pt x="1379600" y="1111768"/>
                </a:moveTo>
                <a:lnTo>
                  <a:pt x="1259666" y="1181011"/>
                </a:lnTo>
                <a:cubicBezTo>
                  <a:pt x="1261851" y="1186786"/>
                  <a:pt x="1263108" y="1192980"/>
                  <a:pt x="1263108" y="1199504"/>
                </a:cubicBezTo>
                <a:cubicBezTo>
                  <a:pt x="1263108" y="1203394"/>
                  <a:pt x="1262629" y="1207134"/>
                  <a:pt x="1261821" y="1210785"/>
                </a:cubicBezTo>
                <a:cubicBezTo>
                  <a:pt x="1261761" y="1211084"/>
                  <a:pt x="1261671" y="1211354"/>
                  <a:pt x="1261611" y="1211623"/>
                </a:cubicBezTo>
                <a:cubicBezTo>
                  <a:pt x="1261372" y="1212580"/>
                  <a:pt x="1261133" y="1213568"/>
                  <a:pt x="1260863" y="1214496"/>
                </a:cubicBezTo>
                <a:cubicBezTo>
                  <a:pt x="1260474" y="1215872"/>
                  <a:pt x="1260025" y="1217249"/>
                  <a:pt x="1259517" y="1218595"/>
                </a:cubicBezTo>
                <a:lnTo>
                  <a:pt x="1266459" y="1222605"/>
                </a:lnTo>
                <a:lnTo>
                  <a:pt x="1277740" y="1229128"/>
                </a:lnTo>
                <a:cubicBezTo>
                  <a:pt x="1362095" y="1182268"/>
                  <a:pt x="1465540" y="1182268"/>
                  <a:pt x="1549895" y="1229128"/>
                </a:cubicBezTo>
                <a:lnTo>
                  <a:pt x="1568118" y="1218595"/>
                </a:lnTo>
                <a:cubicBezTo>
                  <a:pt x="1567610" y="1217249"/>
                  <a:pt x="1567161" y="1215902"/>
                  <a:pt x="1566772" y="1214496"/>
                </a:cubicBezTo>
                <a:cubicBezTo>
                  <a:pt x="1566502" y="1213568"/>
                  <a:pt x="1566293" y="1212610"/>
                  <a:pt x="1566053" y="1211653"/>
                </a:cubicBezTo>
                <a:cubicBezTo>
                  <a:pt x="1565994" y="1211384"/>
                  <a:pt x="1565904" y="1211114"/>
                  <a:pt x="1565844" y="1210815"/>
                </a:cubicBezTo>
                <a:cubicBezTo>
                  <a:pt x="1565036" y="1207164"/>
                  <a:pt x="1564557" y="1203424"/>
                  <a:pt x="1564557" y="1199534"/>
                </a:cubicBezTo>
                <a:cubicBezTo>
                  <a:pt x="1564557" y="1193010"/>
                  <a:pt x="1565814" y="1186816"/>
                  <a:pt x="1567999" y="1181041"/>
                </a:cubicBezTo>
                <a:lnTo>
                  <a:pt x="1448065" y="1111798"/>
                </a:lnTo>
                <a:cubicBezTo>
                  <a:pt x="1439896" y="1121433"/>
                  <a:pt x="1427687" y="1127568"/>
                  <a:pt x="1414072" y="1127568"/>
                </a:cubicBezTo>
                <a:cubicBezTo>
                  <a:pt x="1413982" y="1127568"/>
                  <a:pt x="1413922" y="1127568"/>
                  <a:pt x="1413832" y="1127568"/>
                </a:cubicBezTo>
                <a:cubicBezTo>
                  <a:pt x="1413743" y="1127568"/>
                  <a:pt x="1413683" y="1127568"/>
                  <a:pt x="1413593" y="1127568"/>
                </a:cubicBezTo>
                <a:cubicBezTo>
                  <a:pt x="1399978" y="1127568"/>
                  <a:pt x="1387799" y="1121433"/>
                  <a:pt x="1379600" y="1111798"/>
                </a:cubicBezTo>
                <a:close/>
                <a:moveTo>
                  <a:pt x="565260" y="1111768"/>
                </a:moveTo>
                <a:lnTo>
                  <a:pt x="445326" y="1181011"/>
                </a:lnTo>
                <a:cubicBezTo>
                  <a:pt x="447511" y="1186786"/>
                  <a:pt x="448768" y="1192980"/>
                  <a:pt x="448768" y="1199504"/>
                </a:cubicBezTo>
                <a:cubicBezTo>
                  <a:pt x="448768" y="1203394"/>
                  <a:pt x="448289" y="1207134"/>
                  <a:pt x="447481" y="1210785"/>
                </a:cubicBezTo>
                <a:cubicBezTo>
                  <a:pt x="447421" y="1211084"/>
                  <a:pt x="447331" y="1211354"/>
                  <a:pt x="447271" y="1211623"/>
                </a:cubicBezTo>
                <a:cubicBezTo>
                  <a:pt x="447032" y="1212580"/>
                  <a:pt x="446793" y="1213568"/>
                  <a:pt x="446523" y="1214496"/>
                </a:cubicBezTo>
                <a:lnTo>
                  <a:pt x="446553" y="1214466"/>
                </a:lnTo>
                <a:cubicBezTo>
                  <a:pt x="446164" y="1215842"/>
                  <a:pt x="445715" y="1217219"/>
                  <a:pt x="445207" y="1218565"/>
                </a:cubicBezTo>
                <a:lnTo>
                  <a:pt x="452149" y="1222575"/>
                </a:lnTo>
                <a:lnTo>
                  <a:pt x="463430" y="1229098"/>
                </a:lnTo>
                <a:cubicBezTo>
                  <a:pt x="547785" y="1182238"/>
                  <a:pt x="651230" y="1182238"/>
                  <a:pt x="735585" y="1229098"/>
                </a:cubicBezTo>
                <a:lnTo>
                  <a:pt x="753808" y="1218565"/>
                </a:lnTo>
                <a:cubicBezTo>
                  <a:pt x="753300" y="1217219"/>
                  <a:pt x="752851" y="1215872"/>
                  <a:pt x="752462" y="1214466"/>
                </a:cubicBezTo>
                <a:cubicBezTo>
                  <a:pt x="752163" y="1213538"/>
                  <a:pt x="751953" y="1212580"/>
                  <a:pt x="751714" y="1211623"/>
                </a:cubicBezTo>
                <a:cubicBezTo>
                  <a:pt x="751654" y="1211354"/>
                  <a:pt x="751564" y="1211054"/>
                  <a:pt x="751504" y="1210785"/>
                </a:cubicBezTo>
                <a:cubicBezTo>
                  <a:pt x="750696" y="1207134"/>
                  <a:pt x="750218" y="1203394"/>
                  <a:pt x="750218" y="1199504"/>
                </a:cubicBezTo>
                <a:cubicBezTo>
                  <a:pt x="750218" y="1192980"/>
                  <a:pt x="751474" y="1186786"/>
                  <a:pt x="753659" y="1181011"/>
                </a:cubicBezTo>
                <a:lnTo>
                  <a:pt x="633725" y="1111768"/>
                </a:lnTo>
                <a:cubicBezTo>
                  <a:pt x="625556" y="1121403"/>
                  <a:pt x="613347" y="1127538"/>
                  <a:pt x="599732" y="1127538"/>
                </a:cubicBezTo>
                <a:cubicBezTo>
                  <a:pt x="599642" y="1127538"/>
                  <a:pt x="599582" y="1127538"/>
                  <a:pt x="599493" y="1127538"/>
                </a:cubicBezTo>
                <a:cubicBezTo>
                  <a:pt x="599403" y="1127538"/>
                  <a:pt x="599343" y="1127538"/>
                  <a:pt x="599253" y="1127538"/>
                </a:cubicBezTo>
                <a:cubicBezTo>
                  <a:pt x="585638" y="1127538"/>
                  <a:pt x="573459" y="1121403"/>
                  <a:pt x="565260" y="1111768"/>
                </a:cubicBezTo>
                <a:close/>
                <a:moveTo>
                  <a:pt x="11797008" y="920915"/>
                </a:moveTo>
                <a:lnTo>
                  <a:pt x="11797038" y="920915"/>
                </a:lnTo>
                <a:lnTo>
                  <a:pt x="11797023" y="920919"/>
                </a:lnTo>
                <a:close/>
                <a:moveTo>
                  <a:pt x="11924752" y="901046"/>
                </a:moveTo>
                <a:lnTo>
                  <a:pt x="11839021" y="950540"/>
                </a:lnTo>
                <a:cubicBezTo>
                  <a:pt x="11840697" y="955208"/>
                  <a:pt x="11841655" y="960265"/>
                  <a:pt x="11841655" y="965532"/>
                </a:cubicBezTo>
                <a:cubicBezTo>
                  <a:pt x="11841655" y="987436"/>
                  <a:pt x="11825855" y="1005629"/>
                  <a:pt x="11805028" y="1009399"/>
                </a:cubicBezTo>
                <a:lnTo>
                  <a:pt x="11805028" y="1108387"/>
                </a:lnTo>
                <a:cubicBezTo>
                  <a:pt x="11875528" y="1062484"/>
                  <a:pt x="11920234" y="985072"/>
                  <a:pt x="11924752" y="901046"/>
                </a:cubicBezTo>
                <a:close/>
                <a:moveTo>
                  <a:pt x="11669295" y="901046"/>
                </a:moveTo>
                <a:cubicBezTo>
                  <a:pt x="11673813" y="985042"/>
                  <a:pt x="11718519" y="1062454"/>
                  <a:pt x="11789019" y="1108387"/>
                </a:cubicBezTo>
                <a:lnTo>
                  <a:pt x="11789019" y="1009399"/>
                </a:lnTo>
                <a:cubicBezTo>
                  <a:pt x="11768192" y="1005629"/>
                  <a:pt x="11752392" y="987436"/>
                  <a:pt x="11752392" y="965532"/>
                </a:cubicBezTo>
                <a:cubicBezTo>
                  <a:pt x="11752392" y="960265"/>
                  <a:pt x="11753350" y="955238"/>
                  <a:pt x="11755025" y="950540"/>
                </a:cubicBezTo>
                <a:close/>
                <a:moveTo>
                  <a:pt x="11517552" y="901046"/>
                </a:moveTo>
                <a:lnTo>
                  <a:pt x="11431821" y="950540"/>
                </a:lnTo>
                <a:cubicBezTo>
                  <a:pt x="11433497" y="955208"/>
                  <a:pt x="11434455" y="960265"/>
                  <a:pt x="11434455" y="965532"/>
                </a:cubicBezTo>
                <a:cubicBezTo>
                  <a:pt x="11434455" y="987436"/>
                  <a:pt x="11418655" y="1005629"/>
                  <a:pt x="11397828" y="1009399"/>
                </a:cubicBezTo>
                <a:lnTo>
                  <a:pt x="11397828" y="1108387"/>
                </a:lnTo>
                <a:cubicBezTo>
                  <a:pt x="11468328" y="1062484"/>
                  <a:pt x="11513034" y="985072"/>
                  <a:pt x="11517552" y="901046"/>
                </a:cubicBezTo>
                <a:close/>
                <a:moveTo>
                  <a:pt x="11262125" y="901046"/>
                </a:moveTo>
                <a:cubicBezTo>
                  <a:pt x="11266643" y="985042"/>
                  <a:pt x="11311349" y="1062454"/>
                  <a:pt x="11381849" y="1108387"/>
                </a:cubicBezTo>
                <a:lnTo>
                  <a:pt x="11381849" y="1009399"/>
                </a:lnTo>
                <a:cubicBezTo>
                  <a:pt x="11361022" y="1005629"/>
                  <a:pt x="11345222" y="987436"/>
                  <a:pt x="11345222" y="965532"/>
                </a:cubicBezTo>
                <a:cubicBezTo>
                  <a:pt x="11345222" y="960265"/>
                  <a:pt x="11346180" y="955238"/>
                  <a:pt x="11347856" y="950540"/>
                </a:cubicBezTo>
                <a:close/>
                <a:moveTo>
                  <a:pt x="11110382" y="901046"/>
                </a:moveTo>
                <a:lnTo>
                  <a:pt x="11024652" y="950540"/>
                </a:lnTo>
                <a:cubicBezTo>
                  <a:pt x="11026327" y="955208"/>
                  <a:pt x="11027285" y="960265"/>
                  <a:pt x="11027285" y="965532"/>
                </a:cubicBezTo>
                <a:cubicBezTo>
                  <a:pt x="11027285" y="987436"/>
                  <a:pt x="11011485" y="1005629"/>
                  <a:pt x="10990658" y="1009399"/>
                </a:cubicBezTo>
                <a:lnTo>
                  <a:pt x="10990658" y="1108387"/>
                </a:lnTo>
                <a:cubicBezTo>
                  <a:pt x="11061158" y="1062484"/>
                  <a:pt x="11105864" y="985072"/>
                  <a:pt x="11110382" y="901046"/>
                </a:cubicBezTo>
                <a:close/>
                <a:moveTo>
                  <a:pt x="10854955" y="901046"/>
                </a:moveTo>
                <a:cubicBezTo>
                  <a:pt x="10859473" y="985042"/>
                  <a:pt x="10904179" y="1062454"/>
                  <a:pt x="10974679" y="1108387"/>
                </a:cubicBezTo>
                <a:lnTo>
                  <a:pt x="10974679" y="1009399"/>
                </a:lnTo>
                <a:cubicBezTo>
                  <a:pt x="10953852" y="1005629"/>
                  <a:pt x="10938052" y="987436"/>
                  <a:pt x="10938052" y="965532"/>
                </a:cubicBezTo>
                <a:cubicBezTo>
                  <a:pt x="10938052" y="960265"/>
                  <a:pt x="10939010" y="955238"/>
                  <a:pt x="10940686" y="950540"/>
                </a:cubicBezTo>
                <a:close/>
                <a:moveTo>
                  <a:pt x="10703182" y="901046"/>
                </a:moveTo>
                <a:lnTo>
                  <a:pt x="10617452" y="950540"/>
                </a:lnTo>
                <a:cubicBezTo>
                  <a:pt x="10619127" y="955208"/>
                  <a:pt x="10620085" y="960265"/>
                  <a:pt x="10620085" y="965532"/>
                </a:cubicBezTo>
                <a:cubicBezTo>
                  <a:pt x="10620085" y="987436"/>
                  <a:pt x="10604286" y="1005629"/>
                  <a:pt x="10583458" y="1009399"/>
                </a:cubicBezTo>
                <a:lnTo>
                  <a:pt x="10583458" y="1108387"/>
                </a:lnTo>
                <a:cubicBezTo>
                  <a:pt x="10653958" y="1062484"/>
                  <a:pt x="10698664" y="985072"/>
                  <a:pt x="10703182" y="901046"/>
                </a:cubicBezTo>
                <a:close/>
                <a:moveTo>
                  <a:pt x="10447755" y="901046"/>
                </a:moveTo>
                <a:cubicBezTo>
                  <a:pt x="10452274" y="985042"/>
                  <a:pt x="10496979" y="1062454"/>
                  <a:pt x="10567479" y="1108387"/>
                </a:cubicBezTo>
                <a:lnTo>
                  <a:pt x="10567479" y="1009399"/>
                </a:lnTo>
                <a:cubicBezTo>
                  <a:pt x="10546653" y="1005629"/>
                  <a:pt x="10530853" y="987436"/>
                  <a:pt x="10530853" y="965532"/>
                </a:cubicBezTo>
                <a:cubicBezTo>
                  <a:pt x="10530853" y="960265"/>
                  <a:pt x="10531810" y="955238"/>
                  <a:pt x="10533486" y="950540"/>
                </a:cubicBezTo>
                <a:close/>
                <a:moveTo>
                  <a:pt x="10296013" y="901046"/>
                </a:moveTo>
                <a:lnTo>
                  <a:pt x="10210282" y="950540"/>
                </a:lnTo>
                <a:cubicBezTo>
                  <a:pt x="10211957" y="955208"/>
                  <a:pt x="10212915" y="960265"/>
                  <a:pt x="10212915" y="965532"/>
                </a:cubicBezTo>
                <a:cubicBezTo>
                  <a:pt x="10212915" y="987436"/>
                  <a:pt x="10197115" y="1005629"/>
                  <a:pt x="10176289" y="1009399"/>
                </a:cubicBezTo>
                <a:lnTo>
                  <a:pt x="10176289" y="1108387"/>
                </a:lnTo>
                <a:cubicBezTo>
                  <a:pt x="10246788" y="1062484"/>
                  <a:pt x="10291494" y="985072"/>
                  <a:pt x="10296013" y="901046"/>
                </a:cubicBezTo>
                <a:close/>
                <a:moveTo>
                  <a:pt x="10040585" y="901046"/>
                </a:moveTo>
                <a:cubicBezTo>
                  <a:pt x="10045104" y="985042"/>
                  <a:pt x="10089809" y="1062454"/>
                  <a:pt x="10160309" y="1108387"/>
                </a:cubicBezTo>
                <a:lnTo>
                  <a:pt x="10160309" y="1009399"/>
                </a:lnTo>
                <a:cubicBezTo>
                  <a:pt x="10139483" y="1005629"/>
                  <a:pt x="10123683" y="987436"/>
                  <a:pt x="10123683" y="965532"/>
                </a:cubicBezTo>
                <a:cubicBezTo>
                  <a:pt x="10123683" y="960265"/>
                  <a:pt x="10124641" y="955238"/>
                  <a:pt x="10126317" y="950540"/>
                </a:cubicBezTo>
                <a:close/>
                <a:moveTo>
                  <a:pt x="9888813" y="901046"/>
                </a:moveTo>
                <a:lnTo>
                  <a:pt x="9803082" y="950540"/>
                </a:lnTo>
                <a:cubicBezTo>
                  <a:pt x="9804757" y="955208"/>
                  <a:pt x="9805715" y="960265"/>
                  <a:pt x="9805715" y="965532"/>
                </a:cubicBezTo>
                <a:cubicBezTo>
                  <a:pt x="9805715" y="987436"/>
                  <a:pt x="9789915" y="1005629"/>
                  <a:pt x="9769089" y="1009399"/>
                </a:cubicBezTo>
                <a:lnTo>
                  <a:pt x="9769089" y="1108387"/>
                </a:lnTo>
                <a:cubicBezTo>
                  <a:pt x="9839589" y="1062484"/>
                  <a:pt x="9884294" y="985072"/>
                  <a:pt x="9888813" y="901046"/>
                </a:cubicBezTo>
                <a:close/>
                <a:moveTo>
                  <a:pt x="9633415" y="901046"/>
                </a:moveTo>
                <a:cubicBezTo>
                  <a:pt x="9637934" y="985042"/>
                  <a:pt x="9682640" y="1062454"/>
                  <a:pt x="9753139" y="1108387"/>
                </a:cubicBezTo>
                <a:lnTo>
                  <a:pt x="9753139" y="1009399"/>
                </a:lnTo>
                <a:cubicBezTo>
                  <a:pt x="9732313" y="1005629"/>
                  <a:pt x="9716513" y="987436"/>
                  <a:pt x="9716513" y="965532"/>
                </a:cubicBezTo>
                <a:cubicBezTo>
                  <a:pt x="9716513" y="960265"/>
                  <a:pt x="9717471" y="955238"/>
                  <a:pt x="9719146" y="950540"/>
                </a:cubicBezTo>
                <a:close/>
                <a:moveTo>
                  <a:pt x="9481643" y="901046"/>
                </a:moveTo>
                <a:lnTo>
                  <a:pt x="9395912" y="950540"/>
                </a:lnTo>
                <a:cubicBezTo>
                  <a:pt x="9397588" y="955208"/>
                  <a:pt x="9398545" y="960265"/>
                  <a:pt x="9398545" y="965532"/>
                </a:cubicBezTo>
                <a:cubicBezTo>
                  <a:pt x="9398545" y="987436"/>
                  <a:pt x="9382745" y="1005629"/>
                  <a:pt x="9361919" y="1009399"/>
                </a:cubicBezTo>
                <a:lnTo>
                  <a:pt x="9361919" y="1108387"/>
                </a:lnTo>
                <a:cubicBezTo>
                  <a:pt x="9432419" y="1062484"/>
                  <a:pt x="9477124" y="985072"/>
                  <a:pt x="9481643" y="901046"/>
                </a:cubicBezTo>
                <a:close/>
                <a:moveTo>
                  <a:pt x="9226216" y="901046"/>
                </a:moveTo>
                <a:cubicBezTo>
                  <a:pt x="9230734" y="985042"/>
                  <a:pt x="9275440" y="1062454"/>
                  <a:pt x="9345940" y="1108387"/>
                </a:cubicBezTo>
                <a:lnTo>
                  <a:pt x="9345940" y="1009399"/>
                </a:lnTo>
                <a:cubicBezTo>
                  <a:pt x="9325113" y="1005629"/>
                  <a:pt x="9309314" y="987436"/>
                  <a:pt x="9309314" y="965532"/>
                </a:cubicBezTo>
                <a:cubicBezTo>
                  <a:pt x="9309314" y="960265"/>
                  <a:pt x="9310271" y="955238"/>
                  <a:pt x="9311946" y="950540"/>
                </a:cubicBezTo>
                <a:close/>
                <a:moveTo>
                  <a:pt x="9074473" y="901046"/>
                </a:moveTo>
                <a:lnTo>
                  <a:pt x="8988742" y="950540"/>
                </a:lnTo>
                <a:cubicBezTo>
                  <a:pt x="8990418" y="955208"/>
                  <a:pt x="8991376" y="960265"/>
                  <a:pt x="8991376" y="965532"/>
                </a:cubicBezTo>
                <a:cubicBezTo>
                  <a:pt x="8991376" y="987436"/>
                  <a:pt x="8975576" y="1005629"/>
                  <a:pt x="8954749" y="1009399"/>
                </a:cubicBezTo>
                <a:lnTo>
                  <a:pt x="8954749" y="1108387"/>
                </a:lnTo>
                <a:cubicBezTo>
                  <a:pt x="9025249" y="1062484"/>
                  <a:pt x="9069955" y="985072"/>
                  <a:pt x="9074473" y="901046"/>
                </a:cubicBezTo>
                <a:close/>
                <a:moveTo>
                  <a:pt x="8819046" y="901046"/>
                </a:moveTo>
                <a:cubicBezTo>
                  <a:pt x="8823564" y="985042"/>
                  <a:pt x="8868270" y="1062454"/>
                  <a:pt x="8938770" y="1108387"/>
                </a:cubicBezTo>
                <a:lnTo>
                  <a:pt x="8938770" y="1009399"/>
                </a:lnTo>
                <a:cubicBezTo>
                  <a:pt x="8917943" y="1005629"/>
                  <a:pt x="8902143" y="987436"/>
                  <a:pt x="8902143" y="965532"/>
                </a:cubicBezTo>
                <a:cubicBezTo>
                  <a:pt x="8902143" y="960265"/>
                  <a:pt x="8903101" y="955238"/>
                  <a:pt x="8904776" y="950540"/>
                </a:cubicBezTo>
                <a:close/>
                <a:moveTo>
                  <a:pt x="8667273" y="901046"/>
                </a:moveTo>
                <a:lnTo>
                  <a:pt x="8581542" y="950540"/>
                </a:lnTo>
                <a:cubicBezTo>
                  <a:pt x="8583218" y="955208"/>
                  <a:pt x="8584176" y="960265"/>
                  <a:pt x="8584176" y="965532"/>
                </a:cubicBezTo>
                <a:cubicBezTo>
                  <a:pt x="8584176" y="987436"/>
                  <a:pt x="8568376" y="1005629"/>
                  <a:pt x="8547549" y="1009399"/>
                </a:cubicBezTo>
                <a:lnTo>
                  <a:pt x="8547549" y="1108387"/>
                </a:lnTo>
                <a:cubicBezTo>
                  <a:pt x="8618049" y="1062484"/>
                  <a:pt x="8662755" y="985072"/>
                  <a:pt x="8667273" y="901046"/>
                </a:cubicBezTo>
                <a:close/>
                <a:moveTo>
                  <a:pt x="8411846" y="901046"/>
                </a:moveTo>
                <a:cubicBezTo>
                  <a:pt x="8416364" y="985042"/>
                  <a:pt x="8461070" y="1062454"/>
                  <a:pt x="8531570" y="1108387"/>
                </a:cubicBezTo>
                <a:lnTo>
                  <a:pt x="8531570" y="1009399"/>
                </a:lnTo>
                <a:cubicBezTo>
                  <a:pt x="8510743" y="1005629"/>
                  <a:pt x="8494943" y="987436"/>
                  <a:pt x="8494943" y="965532"/>
                </a:cubicBezTo>
                <a:cubicBezTo>
                  <a:pt x="8494943" y="960265"/>
                  <a:pt x="8495901" y="955238"/>
                  <a:pt x="8497577" y="950540"/>
                </a:cubicBezTo>
                <a:close/>
                <a:moveTo>
                  <a:pt x="8260103" y="901046"/>
                </a:moveTo>
                <a:lnTo>
                  <a:pt x="8174373" y="950540"/>
                </a:lnTo>
                <a:cubicBezTo>
                  <a:pt x="8176049" y="955208"/>
                  <a:pt x="8177006" y="960265"/>
                  <a:pt x="8177006" y="965532"/>
                </a:cubicBezTo>
                <a:cubicBezTo>
                  <a:pt x="8177006" y="987436"/>
                  <a:pt x="8161206" y="1005629"/>
                  <a:pt x="8140379" y="1009399"/>
                </a:cubicBezTo>
                <a:lnTo>
                  <a:pt x="8140379" y="1108387"/>
                </a:lnTo>
                <a:cubicBezTo>
                  <a:pt x="8210879" y="1062484"/>
                  <a:pt x="8255585" y="985072"/>
                  <a:pt x="8260103" y="901046"/>
                </a:cubicBezTo>
                <a:close/>
                <a:moveTo>
                  <a:pt x="8004677" y="901046"/>
                </a:moveTo>
                <a:cubicBezTo>
                  <a:pt x="8009195" y="985042"/>
                  <a:pt x="8053901" y="1062454"/>
                  <a:pt x="8124400" y="1108387"/>
                </a:cubicBezTo>
                <a:lnTo>
                  <a:pt x="8124400" y="1009399"/>
                </a:lnTo>
                <a:cubicBezTo>
                  <a:pt x="8103573" y="1005629"/>
                  <a:pt x="8087774" y="987436"/>
                  <a:pt x="8087774" y="965532"/>
                </a:cubicBezTo>
                <a:cubicBezTo>
                  <a:pt x="8087774" y="960265"/>
                  <a:pt x="8088731" y="955238"/>
                  <a:pt x="8090407" y="950540"/>
                </a:cubicBezTo>
                <a:close/>
                <a:moveTo>
                  <a:pt x="7852904" y="901046"/>
                </a:moveTo>
                <a:lnTo>
                  <a:pt x="7767173" y="950540"/>
                </a:lnTo>
                <a:cubicBezTo>
                  <a:pt x="7768849" y="955208"/>
                  <a:pt x="7769807" y="960265"/>
                  <a:pt x="7769807" y="965532"/>
                </a:cubicBezTo>
                <a:cubicBezTo>
                  <a:pt x="7769807" y="987436"/>
                  <a:pt x="7754007" y="1005629"/>
                  <a:pt x="7733180" y="1009399"/>
                </a:cubicBezTo>
                <a:lnTo>
                  <a:pt x="7733180" y="1108387"/>
                </a:lnTo>
                <a:cubicBezTo>
                  <a:pt x="7803679" y="1062484"/>
                  <a:pt x="7848386" y="985072"/>
                  <a:pt x="7852904" y="901046"/>
                </a:cubicBezTo>
                <a:close/>
                <a:moveTo>
                  <a:pt x="7597476" y="901046"/>
                </a:moveTo>
                <a:cubicBezTo>
                  <a:pt x="7601995" y="985042"/>
                  <a:pt x="7646701" y="1062454"/>
                  <a:pt x="7717201" y="1108387"/>
                </a:cubicBezTo>
                <a:lnTo>
                  <a:pt x="7717201" y="1009399"/>
                </a:lnTo>
                <a:cubicBezTo>
                  <a:pt x="7696374" y="1005629"/>
                  <a:pt x="7680574" y="987436"/>
                  <a:pt x="7680574" y="965532"/>
                </a:cubicBezTo>
                <a:cubicBezTo>
                  <a:pt x="7680574" y="960265"/>
                  <a:pt x="7681532" y="955238"/>
                  <a:pt x="7683207" y="950540"/>
                </a:cubicBezTo>
                <a:close/>
                <a:moveTo>
                  <a:pt x="7445734" y="901046"/>
                </a:moveTo>
                <a:lnTo>
                  <a:pt x="7360003" y="950540"/>
                </a:lnTo>
                <a:cubicBezTo>
                  <a:pt x="7361679" y="955208"/>
                  <a:pt x="7362636" y="960265"/>
                  <a:pt x="7362636" y="965532"/>
                </a:cubicBezTo>
                <a:cubicBezTo>
                  <a:pt x="7362636" y="987436"/>
                  <a:pt x="7346837" y="1005629"/>
                  <a:pt x="7326010" y="1009399"/>
                </a:cubicBezTo>
                <a:lnTo>
                  <a:pt x="7326010" y="1108387"/>
                </a:lnTo>
                <a:cubicBezTo>
                  <a:pt x="7396510" y="1062484"/>
                  <a:pt x="7441216" y="985072"/>
                  <a:pt x="7445734" y="901046"/>
                </a:cubicBezTo>
                <a:close/>
                <a:moveTo>
                  <a:pt x="7190306" y="901046"/>
                </a:moveTo>
                <a:cubicBezTo>
                  <a:pt x="7194825" y="985042"/>
                  <a:pt x="7239530" y="1062454"/>
                  <a:pt x="7310031" y="1108387"/>
                </a:cubicBezTo>
                <a:lnTo>
                  <a:pt x="7310031" y="1009399"/>
                </a:lnTo>
                <a:cubicBezTo>
                  <a:pt x="7289204" y="1005629"/>
                  <a:pt x="7273404" y="987436"/>
                  <a:pt x="7273404" y="965532"/>
                </a:cubicBezTo>
                <a:cubicBezTo>
                  <a:pt x="7273404" y="960265"/>
                  <a:pt x="7274362" y="955238"/>
                  <a:pt x="7276038" y="950540"/>
                </a:cubicBezTo>
                <a:close/>
                <a:moveTo>
                  <a:pt x="7038534" y="901046"/>
                </a:moveTo>
                <a:lnTo>
                  <a:pt x="6952803" y="950540"/>
                </a:lnTo>
                <a:cubicBezTo>
                  <a:pt x="6954479" y="955208"/>
                  <a:pt x="6955436" y="960265"/>
                  <a:pt x="6955436" y="965532"/>
                </a:cubicBezTo>
                <a:cubicBezTo>
                  <a:pt x="6955436" y="987436"/>
                  <a:pt x="6939637" y="1005629"/>
                  <a:pt x="6918810" y="1009399"/>
                </a:cubicBezTo>
                <a:lnTo>
                  <a:pt x="6918810" y="1108387"/>
                </a:lnTo>
                <a:cubicBezTo>
                  <a:pt x="6989310" y="1062484"/>
                  <a:pt x="7034016" y="985072"/>
                  <a:pt x="7038534" y="901046"/>
                </a:cubicBezTo>
                <a:close/>
                <a:moveTo>
                  <a:pt x="6783107" y="901046"/>
                </a:moveTo>
                <a:cubicBezTo>
                  <a:pt x="6787625" y="985042"/>
                  <a:pt x="6832331" y="1062454"/>
                  <a:pt x="6902831" y="1108387"/>
                </a:cubicBezTo>
                <a:lnTo>
                  <a:pt x="6902831" y="1009399"/>
                </a:lnTo>
                <a:cubicBezTo>
                  <a:pt x="6882004" y="1005629"/>
                  <a:pt x="6866204" y="987436"/>
                  <a:pt x="6866204" y="965532"/>
                </a:cubicBezTo>
                <a:cubicBezTo>
                  <a:pt x="6866204" y="960265"/>
                  <a:pt x="6867162" y="955238"/>
                  <a:pt x="6868838" y="950540"/>
                </a:cubicBezTo>
                <a:close/>
                <a:moveTo>
                  <a:pt x="6631364" y="901046"/>
                </a:moveTo>
                <a:lnTo>
                  <a:pt x="6545633" y="950540"/>
                </a:lnTo>
                <a:cubicBezTo>
                  <a:pt x="6547309" y="955208"/>
                  <a:pt x="6548266" y="960265"/>
                  <a:pt x="6548266" y="965532"/>
                </a:cubicBezTo>
                <a:cubicBezTo>
                  <a:pt x="6548266" y="987436"/>
                  <a:pt x="6532467" y="1005629"/>
                  <a:pt x="6511640" y="1009399"/>
                </a:cubicBezTo>
                <a:lnTo>
                  <a:pt x="6511640" y="1108387"/>
                </a:lnTo>
                <a:cubicBezTo>
                  <a:pt x="6582140" y="1062484"/>
                  <a:pt x="6626846" y="985072"/>
                  <a:pt x="6631364" y="901046"/>
                </a:cubicBezTo>
                <a:close/>
                <a:moveTo>
                  <a:pt x="6375937" y="901046"/>
                </a:moveTo>
                <a:cubicBezTo>
                  <a:pt x="6380455" y="985042"/>
                  <a:pt x="6425161" y="1062454"/>
                  <a:pt x="6495661" y="1108387"/>
                </a:cubicBezTo>
                <a:lnTo>
                  <a:pt x="6495661" y="1009399"/>
                </a:lnTo>
                <a:cubicBezTo>
                  <a:pt x="6474835" y="1005629"/>
                  <a:pt x="6459035" y="987436"/>
                  <a:pt x="6459035" y="965532"/>
                </a:cubicBezTo>
                <a:cubicBezTo>
                  <a:pt x="6459035" y="960265"/>
                  <a:pt x="6459992" y="955238"/>
                  <a:pt x="6461668" y="950540"/>
                </a:cubicBezTo>
                <a:close/>
                <a:moveTo>
                  <a:pt x="6224165" y="901046"/>
                </a:moveTo>
                <a:lnTo>
                  <a:pt x="6138433" y="950540"/>
                </a:lnTo>
                <a:cubicBezTo>
                  <a:pt x="6140109" y="955208"/>
                  <a:pt x="6141067" y="960265"/>
                  <a:pt x="6141067" y="965532"/>
                </a:cubicBezTo>
                <a:cubicBezTo>
                  <a:pt x="6141067" y="987436"/>
                  <a:pt x="6125267" y="1005629"/>
                  <a:pt x="6104441" y="1009399"/>
                </a:cubicBezTo>
                <a:lnTo>
                  <a:pt x="6104441" y="1108387"/>
                </a:lnTo>
                <a:cubicBezTo>
                  <a:pt x="6174940" y="1062484"/>
                  <a:pt x="6219646" y="985072"/>
                  <a:pt x="6224165" y="901046"/>
                </a:cubicBezTo>
                <a:close/>
                <a:moveTo>
                  <a:pt x="5968767" y="901046"/>
                </a:moveTo>
                <a:cubicBezTo>
                  <a:pt x="5973285" y="985042"/>
                  <a:pt x="6017991" y="1062454"/>
                  <a:pt x="6088491" y="1108387"/>
                </a:cubicBezTo>
                <a:lnTo>
                  <a:pt x="6088491" y="1009399"/>
                </a:lnTo>
                <a:cubicBezTo>
                  <a:pt x="6067665" y="1005629"/>
                  <a:pt x="6051865" y="987436"/>
                  <a:pt x="6051865" y="965532"/>
                </a:cubicBezTo>
                <a:cubicBezTo>
                  <a:pt x="6051865" y="960265"/>
                  <a:pt x="6052822" y="955238"/>
                  <a:pt x="6054498" y="950540"/>
                </a:cubicBezTo>
                <a:close/>
                <a:moveTo>
                  <a:pt x="5816995" y="901046"/>
                </a:moveTo>
                <a:lnTo>
                  <a:pt x="5731264" y="950540"/>
                </a:lnTo>
                <a:cubicBezTo>
                  <a:pt x="5732941" y="955208"/>
                  <a:pt x="5733897" y="960265"/>
                  <a:pt x="5733897" y="965532"/>
                </a:cubicBezTo>
                <a:cubicBezTo>
                  <a:pt x="5733897" y="987436"/>
                  <a:pt x="5718097" y="1005629"/>
                  <a:pt x="5697271" y="1009399"/>
                </a:cubicBezTo>
                <a:lnTo>
                  <a:pt x="5697271" y="1108387"/>
                </a:lnTo>
                <a:cubicBezTo>
                  <a:pt x="5767771" y="1062484"/>
                  <a:pt x="5812477" y="985072"/>
                  <a:pt x="5816995" y="901046"/>
                </a:cubicBezTo>
                <a:close/>
                <a:moveTo>
                  <a:pt x="5561568" y="901046"/>
                </a:moveTo>
                <a:cubicBezTo>
                  <a:pt x="5566086" y="985042"/>
                  <a:pt x="5610792" y="1062454"/>
                  <a:pt x="5681292" y="1108387"/>
                </a:cubicBezTo>
                <a:lnTo>
                  <a:pt x="5681292" y="1009399"/>
                </a:lnTo>
                <a:cubicBezTo>
                  <a:pt x="5660464" y="1005629"/>
                  <a:pt x="5644666" y="987436"/>
                  <a:pt x="5644666" y="965532"/>
                </a:cubicBezTo>
                <a:cubicBezTo>
                  <a:pt x="5644666" y="960265"/>
                  <a:pt x="5645622" y="955238"/>
                  <a:pt x="5647298" y="950540"/>
                </a:cubicBezTo>
                <a:close/>
                <a:moveTo>
                  <a:pt x="5409826" y="901046"/>
                </a:moveTo>
                <a:lnTo>
                  <a:pt x="5324094" y="950540"/>
                </a:lnTo>
                <a:cubicBezTo>
                  <a:pt x="5325770" y="955208"/>
                  <a:pt x="5326727" y="960265"/>
                  <a:pt x="5326727" y="965532"/>
                </a:cubicBezTo>
                <a:cubicBezTo>
                  <a:pt x="5326727" y="987436"/>
                  <a:pt x="5310927" y="1005629"/>
                  <a:pt x="5290102" y="1009399"/>
                </a:cubicBezTo>
                <a:lnTo>
                  <a:pt x="5290102" y="1108387"/>
                </a:lnTo>
                <a:cubicBezTo>
                  <a:pt x="5360601" y="1062484"/>
                  <a:pt x="5405307" y="985072"/>
                  <a:pt x="5409826" y="901046"/>
                </a:cubicBezTo>
                <a:close/>
                <a:moveTo>
                  <a:pt x="5154397" y="901046"/>
                </a:moveTo>
                <a:cubicBezTo>
                  <a:pt x="5158916" y="985042"/>
                  <a:pt x="5203622" y="1062454"/>
                  <a:pt x="5274121" y="1108387"/>
                </a:cubicBezTo>
                <a:lnTo>
                  <a:pt x="5274121" y="1009399"/>
                </a:lnTo>
                <a:cubicBezTo>
                  <a:pt x="5253296" y="1005629"/>
                  <a:pt x="5237495" y="987436"/>
                  <a:pt x="5237495" y="965532"/>
                </a:cubicBezTo>
                <a:cubicBezTo>
                  <a:pt x="5237495" y="960265"/>
                  <a:pt x="5238453" y="955238"/>
                  <a:pt x="5240129" y="950540"/>
                </a:cubicBezTo>
                <a:close/>
                <a:moveTo>
                  <a:pt x="5002625" y="901046"/>
                </a:moveTo>
                <a:lnTo>
                  <a:pt x="4916894" y="950540"/>
                </a:lnTo>
                <a:cubicBezTo>
                  <a:pt x="4918570" y="955208"/>
                  <a:pt x="4919527" y="960265"/>
                  <a:pt x="4919527" y="965532"/>
                </a:cubicBezTo>
                <a:cubicBezTo>
                  <a:pt x="4919527" y="987436"/>
                  <a:pt x="4903729" y="1005629"/>
                  <a:pt x="4882901" y="1009399"/>
                </a:cubicBezTo>
                <a:lnTo>
                  <a:pt x="4882901" y="1108387"/>
                </a:lnTo>
                <a:cubicBezTo>
                  <a:pt x="4953401" y="1062484"/>
                  <a:pt x="4998106" y="985072"/>
                  <a:pt x="5002625" y="901046"/>
                </a:cubicBezTo>
                <a:close/>
                <a:moveTo>
                  <a:pt x="4747197" y="901046"/>
                </a:moveTo>
                <a:cubicBezTo>
                  <a:pt x="4751716" y="985042"/>
                  <a:pt x="4796422" y="1062454"/>
                  <a:pt x="4866922" y="1108387"/>
                </a:cubicBezTo>
                <a:lnTo>
                  <a:pt x="4866922" y="1009399"/>
                </a:lnTo>
                <a:cubicBezTo>
                  <a:pt x="4846095" y="1005629"/>
                  <a:pt x="4830295" y="987436"/>
                  <a:pt x="4830295" y="965532"/>
                </a:cubicBezTo>
                <a:cubicBezTo>
                  <a:pt x="4830295" y="960265"/>
                  <a:pt x="4831253" y="955238"/>
                  <a:pt x="4832929" y="950540"/>
                </a:cubicBezTo>
                <a:close/>
                <a:moveTo>
                  <a:pt x="4595455" y="901046"/>
                </a:moveTo>
                <a:lnTo>
                  <a:pt x="4509725" y="950540"/>
                </a:lnTo>
                <a:cubicBezTo>
                  <a:pt x="4511400" y="955208"/>
                  <a:pt x="4512357" y="960265"/>
                  <a:pt x="4512357" y="965532"/>
                </a:cubicBezTo>
                <a:cubicBezTo>
                  <a:pt x="4512357" y="987436"/>
                  <a:pt x="4496558" y="1005629"/>
                  <a:pt x="4475731" y="1009399"/>
                </a:cubicBezTo>
                <a:lnTo>
                  <a:pt x="4475731" y="1108387"/>
                </a:lnTo>
                <a:cubicBezTo>
                  <a:pt x="4546231" y="1062484"/>
                  <a:pt x="4590937" y="985072"/>
                  <a:pt x="4595455" y="901046"/>
                </a:cubicBezTo>
                <a:close/>
                <a:moveTo>
                  <a:pt x="4340028" y="901046"/>
                </a:moveTo>
                <a:cubicBezTo>
                  <a:pt x="4344546" y="985042"/>
                  <a:pt x="4389252" y="1062454"/>
                  <a:pt x="4459752" y="1108387"/>
                </a:cubicBezTo>
                <a:lnTo>
                  <a:pt x="4459752" y="1009399"/>
                </a:lnTo>
                <a:cubicBezTo>
                  <a:pt x="4438925" y="1005629"/>
                  <a:pt x="4423126" y="987436"/>
                  <a:pt x="4423126" y="965532"/>
                </a:cubicBezTo>
                <a:cubicBezTo>
                  <a:pt x="4423126" y="960265"/>
                  <a:pt x="4424084" y="955238"/>
                  <a:pt x="4425758" y="950540"/>
                </a:cubicBezTo>
                <a:close/>
                <a:moveTo>
                  <a:pt x="4188255" y="901046"/>
                </a:moveTo>
                <a:lnTo>
                  <a:pt x="4102524" y="950540"/>
                </a:lnTo>
                <a:cubicBezTo>
                  <a:pt x="4104200" y="955208"/>
                  <a:pt x="4105157" y="960265"/>
                  <a:pt x="4105157" y="965532"/>
                </a:cubicBezTo>
                <a:cubicBezTo>
                  <a:pt x="4105157" y="987436"/>
                  <a:pt x="4089358" y="1005629"/>
                  <a:pt x="4068531" y="1009399"/>
                </a:cubicBezTo>
                <a:lnTo>
                  <a:pt x="4068531" y="1108387"/>
                </a:lnTo>
                <a:cubicBezTo>
                  <a:pt x="4139031" y="1062484"/>
                  <a:pt x="4183737" y="985072"/>
                  <a:pt x="4188255" y="901046"/>
                </a:cubicBezTo>
                <a:close/>
                <a:moveTo>
                  <a:pt x="3932828" y="901046"/>
                </a:moveTo>
                <a:cubicBezTo>
                  <a:pt x="3937346" y="985042"/>
                  <a:pt x="3982052" y="1062454"/>
                  <a:pt x="4052552" y="1108387"/>
                </a:cubicBezTo>
                <a:lnTo>
                  <a:pt x="4052552" y="1009399"/>
                </a:lnTo>
                <a:cubicBezTo>
                  <a:pt x="4031725" y="1005629"/>
                  <a:pt x="4015926" y="987436"/>
                  <a:pt x="4015926" y="965532"/>
                </a:cubicBezTo>
                <a:cubicBezTo>
                  <a:pt x="4015926" y="960265"/>
                  <a:pt x="4016883" y="955238"/>
                  <a:pt x="4018559" y="950540"/>
                </a:cubicBezTo>
                <a:close/>
                <a:moveTo>
                  <a:pt x="3781085" y="901046"/>
                </a:moveTo>
                <a:lnTo>
                  <a:pt x="3695354" y="950540"/>
                </a:lnTo>
                <a:cubicBezTo>
                  <a:pt x="3697030" y="955208"/>
                  <a:pt x="3697988" y="960265"/>
                  <a:pt x="3697988" y="965532"/>
                </a:cubicBezTo>
                <a:cubicBezTo>
                  <a:pt x="3697988" y="987436"/>
                  <a:pt x="3682188" y="1005629"/>
                  <a:pt x="3661361" y="1009399"/>
                </a:cubicBezTo>
                <a:lnTo>
                  <a:pt x="3661361" y="1108387"/>
                </a:lnTo>
                <a:cubicBezTo>
                  <a:pt x="3731861" y="1062484"/>
                  <a:pt x="3776567" y="985072"/>
                  <a:pt x="3781085" y="901046"/>
                </a:cubicBezTo>
                <a:close/>
                <a:moveTo>
                  <a:pt x="3525658" y="901046"/>
                </a:moveTo>
                <a:cubicBezTo>
                  <a:pt x="3530176" y="985042"/>
                  <a:pt x="3574882" y="1062454"/>
                  <a:pt x="3645382" y="1108387"/>
                </a:cubicBezTo>
                <a:lnTo>
                  <a:pt x="3645382" y="1009399"/>
                </a:lnTo>
                <a:cubicBezTo>
                  <a:pt x="3624555" y="1005629"/>
                  <a:pt x="3608756" y="987436"/>
                  <a:pt x="3608756" y="965532"/>
                </a:cubicBezTo>
                <a:cubicBezTo>
                  <a:pt x="3608756" y="960265"/>
                  <a:pt x="3609713" y="955238"/>
                  <a:pt x="3611389" y="950540"/>
                </a:cubicBezTo>
                <a:close/>
                <a:moveTo>
                  <a:pt x="3373886" y="901046"/>
                </a:moveTo>
                <a:lnTo>
                  <a:pt x="3288155" y="950540"/>
                </a:lnTo>
                <a:cubicBezTo>
                  <a:pt x="3289830" y="955208"/>
                  <a:pt x="3290788" y="960265"/>
                  <a:pt x="3290788" y="965532"/>
                </a:cubicBezTo>
                <a:cubicBezTo>
                  <a:pt x="3290788" y="987436"/>
                  <a:pt x="3274988" y="1005629"/>
                  <a:pt x="3254161" y="1009399"/>
                </a:cubicBezTo>
                <a:lnTo>
                  <a:pt x="3254161" y="1108387"/>
                </a:lnTo>
                <a:cubicBezTo>
                  <a:pt x="3324661" y="1062484"/>
                  <a:pt x="3369367" y="985072"/>
                  <a:pt x="3373886" y="901046"/>
                </a:cubicBezTo>
                <a:close/>
                <a:moveTo>
                  <a:pt x="3118458" y="901046"/>
                </a:moveTo>
                <a:cubicBezTo>
                  <a:pt x="3122976" y="985042"/>
                  <a:pt x="3167682" y="1062454"/>
                  <a:pt x="3238182" y="1108387"/>
                </a:cubicBezTo>
                <a:lnTo>
                  <a:pt x="3238182" y="1009399"/>
                </a:lnTo>
                <a:cubicBezTo>
                  <a:pt x="3217355" y="1005629"/>
                  <a:pt x="3201556" y="987436"/>
                  <a:pt x="3201556" y="965532"/>
                </a:cubicBezTo>
                <a:cubicBezTo>
                  <a:pt x="3201556" y="960265"/>
                  <a:pt x="3202513" y="955238"/>
                  <a:pt x="3204189" y="950540"/>
                </a:cubicBezTo>
                <a:close/>
                <a:moveTo>
                  <a:pt x="2966716" y="901046"/>
                </a:moveTo>
                <a:lnTo>
                  <a:pt x="2880985" y="950540"/>
                </a:lnTo>
                <a:cubicBezTo>
                  <a:pt x="2882660" y="955208"/>
                  <a:pt x="2883618" y="960265"/>
                  <a:pt x="2883618" y="965532"/>
                </a:cubicBezTo>
                <a:cubicBezTo>
                  <a:pt x="2883618" y="987436"/>
                  <a:pt x="2867818" y="1005629"/>
                  <a:pt x="2846991" y="1009399"/>
                </a:cubicBezTo>
                <a:lnTo>
                  <a:pt x="2846991" y="1108387"/>
                </a:lnTo>
                <a:cubicBezTo>
                  <a:pt x="2917491" y="1062484"/>
                  <a:pt x="2962197" y="985072"/>
                  <a:pt x="2966716" y="901046"/>
                </a:cubicBezTo>
                <a:close/>
                <a:moveTo>
                  <a:pt x="2711288" y="901046"/>
                </a:moveTo>
                <a:cubicBezTo>
                  <a:pt x="2715807" y="985042"/>
                  <a:pt x="2760512" y="1062454"/>
                  <a:pt x="2831012" y="1108387"/>
                </a:cubicBezTo>
                <a:lnTo>
                  <a:pt x="2831012" y="1009399"/>
                </a:lnTo>
                <a:cubicBezTo>
                  <a:pt x="2810186" y="1005629"/>
                  <a:pt x="2794386" y="987436"/>
                  <a:pt x="2794386" y="965532"/>
                </a:cubicBezTo>
                <a:cubicBezTo>
                  <a:pt x="2794386" y="960265"/>
                  <a:pt x="2795343" y="955238"/>
                  <a:pt x="2797019" y="950540"/>
                </a:cubicBezTo>
                <a:close/>
                <a:moveTo>
                  <a:pt x="2559516" y="901046"/>
                </a:moveTo>
                <a:lnTo>
                  <a:pt x="2473785" y="950540"/>
                </a:lnTo>
                <a:cubicBezTo>
                  <a:pt x="2475461" y="955208"/>
                  <a:pt x="2476418" y="960265"/>
                  <a:pt x="2476418" y="965532"/>
                </a:cubicBezTo>
                <a:cubicBezTo>
                  <a:pt x="2476418" y="987436"/>
                  <a:pt x="2460618" y="1005629"/>
                  <a:pt x="2439792" y="1009399"/>
                </a:cubicBezTo>
                <a:lnTo>
                  <a:pt x="2439792" y="1108387"/>
                </a:lnTo>
                <a:cubicBezTo>
                  <a:pt x="2510292" y="1062484"/>
                  <a:pt x="2554997" y="985072"/>
                  <a:pt x="2559516" y="901046"/>
                </a:cubicBezTo>
                <a:close/>
                <a:moveTo>
                  <a:pt x="2304118" y="901046"/>
                </a:moveTo>
                <a:cubicBezTo>
                  <a:pt x="2308637" y="985042"/>
                  <a:pt x="2353343" y="1062454"/>
                  <a:pt x="2423842" y="1108387"/>
                </a:cubicBezTo>
                <a:lnTo>
                  <a:pt x="2423842" y="1009399"/>
                </a:lnTo>
                <a:cubicBezTo>
                  <a:pt x="2403016" y="1005629"/>
                  <a:pt x="2387216" y="987436"/>
                  <a:pt x="2387216" y="965532"/>
                </a:cubicBezTo>
                <a:cubicBezTo>
                  <a:pt x="2387216" y="960265"/>
                  <a:pt x="2388174" y="955238"/>
                  <a:pt x="2389849" y="950540"/>
                </a:cubicBezTo>
                <a:close/>
                <a:moveTo>
                  <a:pt x="2152346" y="901046"/>
                </a:moveTo>
                <a:lnTo>
                  <a:pt x="2066615" y="950540"/>
                </a:lnTo>
                <a:cubicBezTo>
                  <a:pt x="2068291" y="955208"/>
                  <a:pt x="2069248" y="960265"/>
                  <a:pt x="2069248" y="965532"/>
                </a:cubicBezTo>
                <a:cubicBezTo>
                  <a:pt x="2069248" y="987436"/>
                  <a:pt x="2053449" y="1005629"/>
                  <a:pt x="2032622" y="1009399"/>
                </a:cubicBezTo>
                <a:lnTo>
                  <a:pt x="2032622" y="1108387"/>
                </a:lnTo>
                <a:cubicBezTo>
                  <a:pt x="2103122" y="1062484"/>
                  <a:pt x="2147828" y="985072"/>
                  <a:pt x="2152346" y="901046"/>
                </a:cubicBezTo>
                <a:close/>
                <a:moveTo>
                  <a:pt x="1896918" y="901046"/>
                </a:moveTo>
                <a:cubicBezTo>
                  <a:pt x="1901437" y="985042"/>
                  <a:pt x="1946143" y="1062454"/>
                  <a:pt x="2016643" y="1108387"/>
                </a:cubicBezTo>
                <a:lnTo>
                  <a:pt x="2016643" y="1009399"/>
                </a:lnTo>
                <a:cubicBezTo>
                  <a:pt x="1995816" y="1005629"/>
                  <a:pt x="1980016" y="987436"/>
                  <a:pt x="1980016" y="965532"/>
                </a:cubicBezTo>
                <a:cubicBezTo>
                  <a:pt x="1980016" y="960265"/>
                  <a:pt x="1980974" y="955238"/>
                  <a:pt x="1982649" y="950540"/>
                </a:cubicBezTo>
                <a:close/>
                <a:moveTo>
                  <a:pt x="1745176" y="901046"/>
                </a:moveTo>
                <a:lnTo>
                  <a:pt x="1659445" y="950540"/>
                </a:lnTo>
                <a:cubicBezTo>
                  <a:pt x="1661121" y="955208"/>
                  <a:pt x="1662078" y="960265"/>
                  <a:pt x="1662078" y="965532"/>
                </a:cubicBezTo>
                <a:cubicBezTo>
                  <a:pt x="1662078" y="987436"/>
                  <a:pt x="1646279" y="1005629"/>
                  <a:pt x="1625452" y="1009399"/>
                </a:cubicBezTo>
                <a:lnTo>
                  <a:pt x="1625452" y="1108387"/>
                </a:lnTo>
                <a:cubicBezTo>
                  <a:pt x="1695952" y="1062484"/>
                  <a:pt x="1740658" y="985072"/>
                  <a:pt x="1745176" y="901046"/>
                </a:cubicBezTo>
                <a:close/>
                <a:moveTo>
                  <a:pt x="1489748" y="901046"/>
                </a:moveTo>
                <a:cubicBezTo>
                  <a:pt x="1494267" y="985042"/>
                  <a:pt x="1538973" y="1062454"/>
                  <a:pt x="1609473" y="1108387"/>
                </a:cubicBezTo>
                <a:lnTo>
                  <a:pt x="1609473" y="1009399"/>
                </a:lnTo>
                <a:cubicBezTo>
                  <a:pt x="1588646" y="1005629"/>
                  <a:pt x="1572846" y="987436"/>
                  <a:pt x="1572846" y="965532"/>
                </a:cubicBezTo>
                <a:cubicBezTo>
                  <a:pt x="1572846" y="960265"/>
                  <a:pt x="1573804" y="955238"/>
                  <a:pt x="1575479" y="950540"/>
                </a:cubicBezTo>
                <a:close/>
                <a:moveTo>
                  <a:pt x="1337976" y="901046"/>
                </a:moveTo>
                <a:lnTo>
                  <a:pt x="1252245" y="950540"/>
                </a:lnTo>
                <a:cubicBezTo>
                  <a:pt x="1253921" y="955208"/>
                  <a:pt x="1254879" y="960265"/>
                  <a:pt x="1254879" y="965532"/>
                </a:cubicBezTo>
                <a:cubicBezTo>
                  <a:pt x="1254879" y="987436"/>
                  <a:pt x="1239079" y="1005629"/>
                  <a:pt x="1218252" y="1009399"/>
                </a:cubicBezTo>
                <a:lnTo>
                  <a:pt x="1218252" y="1108387"/>
                </a:lnTo>
                <a:cubicBezTo>
                  <a:pt x="1288752" y="1062484"/>
                  <a:pt x="1333458" y="985072"/>
                  <a:pt x="1337976" y="901046"/>
                </a:cubicBezTo>
                <a:close/>
                <a:moveTo>
                  <a:pt x="1082549" y="901046"/>
                </a:moveTo>
                <a:cubicBezTo>
                  <a:pt x="1087067" y="985042"/>
                  <a:pt x="1131773" y="1062454"/>
                  <a:pt x="1202273" y="1108387"/>
                </a:cubicBezTo>
                <a:lnTo>
                  <a:pt x="1202273" y="1009399"/>
                </a:lnTo>
                <a:cubicBezTo>
                  <a:pt x="1181446" y="1005629"/>
                  <a:pt x="1165646" y="987436"/>
                  <a:pt x="1165646" y="965532"/>
                </a:cubicBezTo>
                <a:cubicBezTo>
                  <a:pt x="1165646" y="960265"/>
                  <a:pt x="1166604" y="955238"/>
                  <a:pt x="1168280" y="950540"/>
                </a:cubicBezTo>
                <a:close/>
                <a:moveTo>
                  <a:pt x="930806" y="901046"/>
                </a:moveTo>
                <a:lnTo>
                  <a:pt x="845075" y="950540"/>
                </a:lnTo>
                <a:cubicBezTo>
                  <a:pt x="846751" y="955208"/>
                  <a:pt x="847709" y="960265"/>
                  <a:pt x="847709" y="965532"/>
                </a:cubicBezTo>
                <a:cubicBezTo>
                  <a:pt x="847709" y="987436"/>
                  <a:pt x="831909" y="1005629"/>
                  <a:pt x="811082" y="1009399"/>
                </a:cubicBezTo>
                <a:lnTo>
                  <a:pt x="811082" y="1108387"/>
                </a:lnTo>
                <a:cubicBezTo>
                  <a:pt x="881582" y="1062484"/>
                  <a:pt x="926288" y="985072"/>
                  <a:pt x="930806" y="901046"/>
                </a:cubicBezTo>
                <a:close/>
                <a:moveTo>
                  <a:pt x="675379" y="901046"/>
                </a:moveTo>
                <a:cubicBezTo>
                  <a:pt x="679897" y="985042"/>
                  <a:pt x="724603" y="1062454"/>
                  <a:pt x="795103" y="1108387"/>
                </a:cubicBezTo>
                <a:lnTo>
                  <a:pt x="795103" y="1009399"/>
                </a:lnTo>
                <a:cubicBezTo>
                  <a:pt x="774276" y="1005629"/>
                  <a:pt x="758477" y="987436"/>
                  <a:pt x="758477" y="965532"/>
                </a:cubicBezTo>
                <a:cubicBezTo>
                  <a:pt x="758477" y="960265"/>
                  <a:pt x="759434" y="955238"/>
                  <a:pt x="761110" y="950540"/>
                </a:cubicBezTo>
                <a:close/>
                <a:moveTo>
                  <a:pt x="523607" y="901046"/>
                </a:moveTo>
                <a:lnTo>
                  <a:pt x="437875" y="950540"/>
                </a:lnTo>
                <a:cubicBezTo>
                  <a:pt x="439551" y="955208"/>
                  <a:pt x="440509" y="960265"/>
                  <a:pt x="440509" y="965532"/>
                </a:cubicBezTo>
                <a:cubicBezTo>
                  <a:pt x="440509" y="987436"/>
                  <a:pt x="424709" y="1005629"/>
                  <a:pt x="403882" y="1009399"/>
                </a:cubicBezTo>
                <a:lnTo>
                  <a:pt x="403882" y="1108387"/>
                </a:lnTo>
                <a:cubicBezTo>
                  <a:pt x="474382" y="1062484"/>
                  <a:pt x="519088" y="985072"/>
                  <a:pt x="523607" y="901046"/>
                </a:cubicBezTo>
                <a:close/>
                <a:moveTo>
                  <a:pt x="268179" y="901046"/>
                </a:moveTo>
                <a:cubicBezTo>
                  <a:pt x="272697" y="985042"/>
                  <a:pt x="317403" y="1062454"/>
                  <a:pt x="387903" y="1108387"/>
                </a:cubicBezTo>
                <a:lnTo>
                  <a:pt x="387903" y="1009399"/>
                </a:lnTo>
                <a:cubicBezTo>
                  <a:pt x="367076" y="1005629"/>
                  <a:pt x="351277" y="987436"/>
                  <a:pt x="351277" y="965532"/>
                </a:cubicBezTo>
                <a:cubicBezTo>
                  <a:pt x="351277" y="960265"/>
                  <a:pt x="352234" y="955238"/>
                  <a:pt x="353910" y="950540"/>
                </a:cubicBezTo>
                <a:close/>
                <a:moveTo>
                  <a:pt x="11634942" y="881297"/>
                </a:moveTo>
                <a:cubicBezTo>
                  <a:pt x="11626923" y="891590"/>
                  <a:pt x="11615163" y="898832"/>
                  <a:pt x="11601697" y="900956"/>
                </a:cubicBezTo>
                <a:lnTo>
                  <a:pt x="11601697" y="1038395"/>
                </a:lnTo>
                <a:cubicBezTo>
                  <a:pt x="11617467" y="1041328"/>
                  <a:pt x="11630304" y="1052579"/>
                  <a:pt x="11635511" y="1067451"/>
                </a:cubicBezTo>
                <a:cubicBezTo>
                  <a:pt x="11635780" y="1068229"/>
                  <a:pt x="11636049" y="1069037"/>
                  <a:pt x="11636289" y="1069845"/>
                </a:cubicBezTo>
                <a:cubicBezTo>
                  <a:pt x="11637575" y="1074004"/>
                  <a:pt x="11638294" y="1078403"/>
                  <a:pt x="11638294" y="1082982"/>
                </a:cubicBezTo>
                <a:cubicBezTo>
                  <a:pt x="11638294" y="1088039"/>
                  <a:pt x="11637396" y="1092856"/>
                  <a:pt x="11635840" y="1097405"/>
                </a:cubicBezTo>
                <a:lnTo>
                  <a:pt x="11755773" y="1166648"/>
                </a:lnTo>
                <a:cubicBezTo>
                  <a:pt x="11763883" y="1156564"/>
                  <a:pt x="11775643" y="1149531"/>
                  <a:pt x="11789019" y="1147527"/>
                </a:cubicBezTo>
                <a:lnTo>
                  <a:pt x="11789019" y="1127388"/>
                </a:lnTo>
                <a:cubicBezTo>
                  <a:pt x="11706281" y="1077775"/>
                  <a:pt x="11654573" y="988184"/>
                  <a:pt x="11652957" y="891710"/>
                </a:cubicBezTo>
                <a:close/>
                <a:moveTo>
                  <a:pt x="11227772" y="881297"/>
                </a:moveTo>
                <a:cubicBezTo>
                  <a:pt x="11219753" y="891590"/>
                  <a:pt x="11207993" y="898832"/>
                  <a:pt x="11194528" y="900956"/>
                </a:cubicBezTo>
                <a:lnTo>
                  <a:pt x="11194528" y="1038395"/>
                </a:lnTo>
                <a:cubicBezTo>
                  <a:pt x="11210298" y="1041328"/>
                  <a:pt x="11223134" y="1052579"/>
                  <a:pt x="11228341" y="1067451"/>
                </a:cubicBezTo>
                <a:cubicBezTo>
                  <a:pt x="11228610" y="1068229"/>
                  <a:pt x="11228880" y="1069037"/>
                  <a:pt x="11229119" y="1069845"/>
                </a:cubicBezTo>
                <a:cubicBezTo>
                  <a:pt x="11230406" y="1074004"/>
                  <a:pt x="11231124" y="1078403"/>
                  <a:pt x="11231124" y="1082982"/>
                </a:cubicBezTo>
                <a:cubicBezTo>
                  <a:pt x="11231124" y="1088039"/>
                  <a:pt x="11230226" y="1092856"/>
                  <a:pt x="11228670" y="1097405"/>
                </a:cubicBezTo>
                <a:lnTo>
                  <a:pt x="11348604" y="1166648"/>
                </a:lnTo>
                <a:cubicBezTo>
                  <a:pt x="11356713" y="1156564"/>
                  <a:pt x="11368473" y="1149531"/>
                  <a:pt x="11381849" y="1147527"/>
                </a:cubicBezTo>
                <a:lnTo>
                  <a:pt x="11381849" y="1127388"/>
                </a:lnTo>
                <a:cubicBezTo>
                  <a:pt x="11299110" y="1077775"/>
                  <a:pt x="11247402" y="988184"/>
                  <a:pt x="11245786" y="891710"/>
                </a:cubicBezTo>
                <a:close/>
                <a:moveTo>
                  <a:pt x="10820572" y="881297"/>
                </a:moveTo>
                <a:cubicBezTo>
                  <a:pt x="10812553" y="891590"/>
                  <a:pt x="10800793" y="898832"/>
                  <a:pt x="10787328" y="900956"/>
                </a:cubicBezTo>
                <a:lnTo>
                  <a:pt x="10787328" y="1038395"/>
                </a:lnTo>
                <a:cubicBezTo>
                  <a:pt x="10803097" y="1041328"/>
                  <a:pt x="10815935" y="1052579"/>
                  <a:pt x="10821141" y="1067451"/>
                </a:cubicBezTo>
                <a:cubicBezTo>
                  <a:pt x="10821410" y="1068229"/>
                  <a:pt x="10821680" y="1069037"/>
                  <a:pt x="10821920" y="1069845"/>
                </a:cubicBezTo>
                <a:cubicBezTo>
                  <a:pt x="10823206" y="1074004"/>
                  <a:pt x="10823924" y="1078403"/>
                  <a:pt x="10823924" y="1082982"/>
                </a:cubicBezTo>
                <a:cubicBezTo>
                  <a:pt x="10823924" y="1088039"/>
                  <a:pt x="10823026" y="1092856"/>
                  <a:pt x="10821470" y="1097405"/>
                </a:cubicBezTo>
                <a:lnTo>
                  <a:pt x="10941404" y="1166648"/>
                </a:lnTo>
                <a:cubicBezTo>
                  <a:pt x="10949513" y="1156564"/>
                  <a:pt x="10961273" y="1149531"/>
                  <a:pt x="10974649" y="1147527"/>
                </a:cubicBezTo>
                <a:lnTo>
                  <a:pt x="10974649" y="1127388"/>
                </a:lnTo>
                <a:cubicBezTo>
                  <a:pt x="10891910" y="1077775"/>
                  <a:pt x="10840202" y="988184"/>
                  <a:pt x="10838586" y="891710"/>
                </a:cubicBezTo>
                <a:close/>
                <a:moveTo>
                  <a:pt x="10413403" y="881297"/>
                </a:moveTo>
                <a:cubicBezTo>
                  <a:pt x="10405383" y="891590"/>
                  <a:pt x="10393623" y="898832"/>
                  <a:pt x="10380158" y="900956"/>
                </a:cubicBezTo>
                <a:lnTo>
                  <a:pt x="10380158" y="1038395"/>
                </a:lnTo>
                <a:cubicBezTo>
                  <a:pt x="10395927" y="1041328"/>
                  <a:pt x="10408765" y="1052579"/>
                  <a:pt x="10413971" y="1067451"/>
                </a:cubicBezTo>
                <a:cubicBezTo>
                  <a:pt x="10414241" y="1068229"/>
                  <a:pt x="10414510" y="1069037"/>
                  <a:pt x="10414749" y="1069845"/>
                </a:cubicBezTo>
                <a:cubicBezTo>
                  <a:pt x="10416036" y="1074004"/>
                  <a:pt x="10416754" y="1078403"/>
                  <a:pt x="10416754" y="1082982"/>
                </a:cubicBezTo>
                <a:cubicBezTo>
                  <a:pt x="10416754" y="1088039"/>
                  <a:pt x="10415856" y="1092856"/>
                  <a:pt x="10414301" y="1097405"/>
                </a:cubicBezTo>
                <a:lnTo>
                  <a:pt x="10534234" y="1166648"/>
                </a:lnTo>
                <a:cubicBezTo>
                  <a:pt x="10542343" y="1156564"/>
                  <a:pt x="10554104" y="1149531"/>
                  <a:pt x="10567479" y="1147527"/>
                </a:cubicBezTo>
                <a:lnTo>
                  <a:pt x="10567479" y="1127388"/>
                </a:lnTo>
                <a:cubicBezTo>
                  <a:pt x="10484740" y="1077775"/>
                  <a:pt x="10433033" y="988184"/>
                  <a:pt x="10431417" y="891710"/>
                </a:cubicBezTo>
                <a:close/>
                <a:moveTo>
                  <a:pt x="10006233" y="881297"/>
                </a:moveTo>
                <a:cubicBezTo>
                  <a:pt x="9998214" y="891590"/>
                  <a:pt x="9986453" y="898832"/>
                  <a:pt x="9972988" y="900956"/>
                </a:cubicBezTo>
                <a:lnTo>
                  <a:pt x="9972988" y="1038395"/>
                </a:lnTo>
                <a:cubicBezTo>
                  <a:pt x="9988757" y="1041328"/>
                  <a:pt x="10001595" y="1052579"/>
                  <a:pt x="10006801" y="1067451"/>
                </a:cubicBezTo>
                <a:cubicBezTo>
                  <a:pt x="10007071" y="1068229"/>
                  <a:pt x="10007340" y="1069037"/>
                  <a:pt x="10007579" y="1069845"/>
                </a:cubicBezTo>
                <a:cubicBezTo>
                  <a:pt x="10008867" y="1074004"/>
                  <a:pt x="10009585" y="1078403"/>
                  <a:pt x="10009585" y="1082982"/>
                </a:cubicBezTo>
                <a:cubicBezTo>
                  <a:pt x="10009585" y="1088039"/>
                  <a:pt x="10008687" y="1092856"/>
                  <a:pt x="10007131" y="1097405"/>
                </a:cubicBezTo>
                <a:lnTo>
                  <a:pt x="10127065" y="1166648"/>
                </a:lnTo>
                <a:cubicBezTo>
                  <a:pt x="10135174" y="1156564"/>
                  <a:pt x="10146934" y="1149531"/>
                  <a:pt x="10160309" y="1147527"/>
                </a:cubicBezTo>
                <a:lnTo>
                  <a:pt x="10160309" y="1127388"/>
                </a:lnTo>
                <a:cubicBezTo>
                  <a:pt x="10077571" y="1077775"/>
                  <a:pt x="10025863" y="988184"/>
                  <a:pt x="10024247" y="891710"/>
                </a:cubicBezTo>
                <a:close/>
                <a:moveTo>
                  <a:pt x="9599033" y="881297"/>
                </a:moveTo>
                <a:cubicBezTo>
                  <a:pt x="9591014" y="891590"/>
                  <a:pt x="9579254" y="898832"/>
                  <a:pt x="9565788" y="900956"/>
                </a:cubicBezTo>
                <a:lnTo>
                  <a:pt x="9565788" y="1038395"/>
                </a:lnTo>
                <a:cubicBezTo>
                  <a:pt x="9581558" y="1041328"/>
                  <a:pt x="9594395" y="1052579"/>
                  <a:pt x="9599602" y="1067451"/>
                </a:cubicBezTo>
                <a:cubicBezTo>
                  <a:pt x="9599871" y="1068229"/>
                  <a:pt x="9600140" y="1069037"/>
                  <a:pt x="9600380" y="1069845"/>
                </a:cubicBezTo>
                <a:cubicBezTo>
                  <a:pt x="9601667" y="1074004"/>
                  <a:pt x="9602385" y="1078403"/>
                  <a:pt x="9602385" y="1082982"/>
                </a:cubicBezTo>
                <a:cubicBezTo>
                  <a:pt x="9602385" y="1088039"/>
                  <a:pt x="9601487" y="1092856"/>
                  <a:pt x="9599931" y="1097405"/>
                </a:cubicBezTo>
                <a:lnTo>
                  <a:pt x="9719865" y="1166648"/>
                </a:lnTo>
                <a:cubicBezTo>
                  <a:pt x="9727974" y="1156564"/>
                  <a:pt x="9739734" y="1149531"/>
                  <a:pt x="9753109" y="1147527"/>
                </a:cubicBezTo>
                <a:lnTo>
                  <a:pt x="9753109" y="1127388"/>
                </a:lnTo>
                <a:cubicBezTo>
                  <a:pt x="9670371" y="1077775"/>
                  <a:pt x="9618663" y="988184"/>
                  <a:pt x="9617047" y="891710"/>
                </a:cubicBezTo>
                <a:close/>
                <a:moveTo>
                  <a:pt x="9191864" y="881297"/>
                </a:moveTo>
                <a:cubicBezTo>
                  <a:pt x="9183844" y="891590"/>
                  <a:pt x="9172084" y="898832"/>
                  <a:pt x="9158618" y="900956"/>
                </a:cubicBezTo>
                <a:lnTo>
                  <a:pt x="9158618" y="1038395"/>
                </a:lnTo>
                <a:cubicBezTo>
                  <a:pt x="9174388" y="1041328"/>
                  <a:pt x="9187225" y="1052579"/>
                  <a:pt x="9192432" y="1067451"/>
                </a:cubicBezTo>
                <a:cubicBezTo>
                  <a:pt x="9192701" y="1068229"/>
                  <a:pt x="9192970" y="1069037"/>
                  <a:pt x="9193210" y="1069845"/>
                </a:cubicBezTo>
                <a:cubicBezTo>
                  <a:pt x="9194496" y="1074004"/>
                  <a:pt x="9195215" y="1078403"/>
                  <a:pt x="9195215" y="1082982"/>
                </a:cubicBezTo>
                <a:cubicBezTo>
                  <a:pt x="9195215" y="1088039"/>
                  <a:pt x="9194317" y="1092856"/>
                  <a:pt x="9192761" y="1097405"/>
                </a:cubicBezTo>
                <a:lnTo>
                  <a:pt x="9312695" y="1166648"/>
                </a:lnTo>
                <a:cubicBezTo>
                  <a:pt x="9320804" y="1156564"/>
                  <a:pt x="9332564" y="1149531"/>
                  <a:pt x="9345940" y="1147527"/>
                </a:cubicBezTo>
                <a:lnTo>
                  <a:pt x="9345940" y="1127388"/>
                </a:lnTo>
                <a:cubicBezTo>
                  <a:pt x="9263201" y="1077775"/>
                  <a:pt x="9211493" y="988184"/>
                  <a:pt x="9209878" y="891710"/>
                </a:cubicBezTo>
                <a:close/>
                <a:moveTo>
                  <a:pt x="8784664" y="881297"/>
                </a:moveTo>
                <a:cubicBezTo>
                  <a:pt x="8776644" y="891590"/>
                  <a:pt x="8764884" y="898832"/>
                  <a:pt x="8751418" y="900956"/>
                </a:cubicBezTo>
                <a:lnTo>
                  <a:pt x="8751418" y="1038395"/>
                </a:lnTo>
                <a:cubicBezTo>
                  <a:pt x="8767188" y="1041328"/>
                  <a:pt x="8780025" y="1052579"/>
                  <a:pt x="8785232" y="1067451"/>
                </a:cubicBezTo>
                <a:cubicBezTo>
                  <a:pt x="8785501" y="1068229"/>
                  <a:pt x="8785770" y="1069037"/>
                  <a:pt x="8786010" y="1069845"/>
                </a:cubicBezTo>
                <a:cubicBezTo>
                  <a:pt x="8787296" y="1074004"/>
                  <a:pt x="8788015" y="1078403"/>
                  <a:pt x="8788015" y="1082982"/>
                </a:cubicBezTo>
                <a:cubicBezTo>
                  <a:pt x="8788015" y="1088039"/>
                  <a:pt x="8787117" y="1092856"/>
                  <a:pt x="8785561" y="1097405"/>
                </a:cubicBezTo>
                <a:lnTo>
                  <a:pt x="8905494" y="1166648"/>
                </a:lnTo>
                <a:cubicBezTo>
                  <a:pt x="8913604" y="1156564"/>
                  <a:pt x="8925364" y="1149531"/>
                  <a:pt x="8938740" y="1147527"/>
                </a:cubicBezTo>
                <a:lnTo>
                  <a:pt x="8938740" y="1127388"/>
                </a:lnTo>
                <a:cubicBezTo>
                  <a:pt x="8856002" y="1077775"/>
                  <a:pt x="8804294" y="988184"/>
                  <a:pt x="8802678" y="891710"/>
                </a:cubicBezTo>
                <a:close/>
                <a:moveTo>
                  <a:pt x="7970294" y="881297"/>
                </a:moveTo>
                <a:cubicBezTo>
                  <a:pt x="7962274" y="891590"/>
                  <a:pt x="7950515" y="898832"/>
                  <a:pt x="7937049" y="900956"/>
                </a:cubicBezTo>
                <a:lnTo>
                  <a:pt x="7937049" y="1038395"/>
                </a:lnTo>
                <a:cubicBezTo>
                  <a:pt x="7952819" y="1041328"/>
                  <a:pt x="7965656" y="1052579"/>
                  <a:pt x="7970863" y="1067451"/>
                </a:cubicBezTo>
                <a:cubicBezTo>
                  <a:pt x="7971132" y="1068229"/>
                  <a:pt x="7971401" y="1069037"/>
                  <a:pt x="7971641" y="1069845"/>
                </a:cubicBezTo>
                <a:cubicBezTo>
                  <a:pt x="7972927" y="1074004"/>
                  <a:pt x="7973645" y="1078403"/>
                  <a:pt x="7973645" y="1082982"/>
                </a:cubicBezTo>
                <a:cubicBezTo>
                  <a:pt x="7973645" y="1088039"/>
                  <a:pt x="7972748" y="1092856"/>
                  <a:pt x="7971191" y="1097405"/>
                </a:cubicBezTo>
                <a:lnTo>
                  <a:pt x="8091125" y="1166648"/>
                </a:lnTo>
                <a:cubicBezTo>
                  <a:pt x="8099235" y="1156564"/>
                  <a:pt x="8110994" y="1149531"/>
                  <a:pt x="8124370" y="1147527"/>
                </a:cubicBezTo>
                <a:lnTo>
                  <a:pt x="8124370" y="1127388"/>
                </a:lnTo>
                <a:cubicBezTo>
                  <a:pt x="8041632" y="1077775"/>
                  <a:pt x="7989924" y="988184"/>
                  <a:pt x="7988308" y="891710"/>
                </a:cubicBezTo>
                <a:close/>
                <a:moveTo>
                  <a:pt x="7563124" y="881297"/>
                </a:moveTo>
                <a:cubicBezTo>
                  <a:pt x="7555105" y="891590"/>
                  <a:pt x="7543344" y="898832"/>
                  <a:pt x="7529879" y="900956"/>
                </a:cubicBezTo>
                <a:lnTo>
                  <a:pt x="7529879" y="1038395"/>
                </a:lnTo>
                <a:cubicBezTo>
                  <a:pt x="7545649" y="1041328"/>
                  <a:pt x="7558486" y="1052579"/>
                  <a:pt x="7563693" y="1067451"/>
                </a:cubicBezTo>
                <a:cubicBezTo>
                  <a:pt x="7563962" y="1068229"/>
                  <a:pt x="7564231" y="1069037"/>
                  <a:pt x="7564471" y="1069845"/>
                </a:cubicBezTo>
                <a:cubicBezTo>
                  <a:pt x="7565757" y="1074004"/>
                  <a:pt x="7566475" y="1078403"/>
                  <a:pt x="7566475" y="1082982"/>
                </a:cubicBezTo>
                <a:cubicBezTo>
                  <a:pt x="7566475" y="1088039"/>
                  <a:pt x="7565578" y="1092856"/>
                  <a:pt x="7564022" y="1097405"/>
                </a:cubicBezTo>
                <a:lnTo>
                  <a:pt x="7683955" y="1166648"/>
                </a:lnTo>
                <a:cubicBezTo>
                  <a:pt x="7692064" y="1156564"/>
                  <a:pt x="7703825" y="1149531"/>
                  <a:pt x="7717201" y="1147527"/>
                </a:cubicBezTo>
                <a:lnTo>
                  <a:pt x="7717201" y="1127388"/>
                </a:lnTo>
                <a:cubicBezTo>
                  <a:pt x="7634462" y="1077775"/>
                  <a:pt x="7582754" y="988184"/>
                  <a:pt x="7581138" y="891710"/>
                </a:cubicBezTo>
                <a:close/>
                <a:moveTo>
                  <a:pt x="7155924" y="881297"/>
                </a:moveTo>
                <a:cubicBezTo>
                  <a:pt x="7147905" y="891590"/>
                  <a:pt x="7136145" y="898832"/>
                  <a:pt x="7122680" y="900956"/>
                </a:cubicBezTo>
                <a:lnTo>
                  <a:pt x="7122680" y="1038395"/>
                </a:lnTo>
                <a:cubicBezTo>
                  <a:pt x="7138449" y="1041328"/>
                  <a:pt x="7151286" y="1052579"/>
                  <a:pt x="7156493" y="1067451"/>
                </a:cubicBezTo>
                <a:cubicBezTo>
                  <a:pt x="7156762" y="1068229"/>
                  <a:pt x="7157032" y="1069037"/>
                  <a:pt x="7157271" y="1069845"/>
                </a:cubicBezTo>
                <a:cubicBezTo>
                  <a:pt x="7158558" y="1074004"/>
                  <a:pt x="7159276" y="1078403"/>
                  <a:pt x="7159276" y="1082982"/>
                </a:cubicBezTo>
                <a:cubicBezTo>
                  <a:pt x="7159276" y="1088039"/>
                  <a:pt x="7158378" y="1092856"/>
                  <a:pt x="7156822" y="1097405"/>
                </a:cubicBezTo>
                <a:lnTo>
                  <a:pt x="7276756" y="1166648"/>
                </a:lnTo>
                <a:cubicBezTo>
                  <a:pt x="7284865" y="1156564"/>
                  <a:pt x="7296625" y="1149531"/>
                  <a:pt x="7310001" y="1147527"/>
                </a:cubicBezTo>
                <a:lnTo>
                  <a:pt x="7310001" y="1127388"/>
                </a:lnTo>
                <a:cubicBezTo>
                  <a:pt x="7227262" y="1077775"/>
                  <a:pt x="7175554" y="988184"/>
                  <a:pt x="7173938" y="891710"/>
                </a:cubicBezTo>
                <a:close/>
                <a:moveTo>
                  <a:pt x="6748754" y="881297"/>
                </a:moveTo>
                <a:cubicBezTo>
                  <a:pt x="6740735" y="891590"/>
                  <a:pt x="6728975" y="898832"/>
                  <a:pt x="6715509" y="900956"/>
                </a:cubicBezTo>
                <a:lnTo>
                  <a:pt x="6715509" y="1038395"/>
                </a:lnTo>
                <a:cubicBezTo>
                  <a:pt x="6731279" y="1041328"/>
                  <a:pt x="6744117" y="1052579"/>
                  <a:pt x="6749323" y="1067451"/>
                </a:cubicBezTo>
                <a:cubicBezTo>
                  <a:pt x="6749592" y="1068229"/>
                  <a:pt x="6749862" y="1069037"/>
                  <a:pt x="6750101" y="1069845"/>
                </a:cubicBezTo>
                <a:cubicBezTo>
                  <a:pt x="6751388" y="1074004"/>
                  <a:pt x="6752106" y="1078403"/>
                  <a:pt x="6752106" y="1082982"/>
                </a:cubicBezTo>
                <a:cubicBezTo>
                  <a:pt x="6752106" y="1088039"/>
                  <a:pt x="6751208" y="1092856"/>
                  <a:pt x="6749652" y="1097405"/>
                </a:cubicBezTo>
                <a:lnTo>
                  <a:pt x="6869586" y="1166648"/>
                </a:lnTo>
                <a:cubicBezTo>
                  <a:pt x="6877695" y="1156564"/>
                  <a:pt x="6889455" y="1149531"/>
                  <a:pt x="6902831" y="1147527"/>
                </a:cubicBezTo>
                <a:lnTo>
                  <a:pt x="6902831" y="1127388"/>
                </a:lnTo>
                <a:cubicBezTo>
                  <a:pt x="6820092" y="1077775"/>
                  <a:pt x="6768384" y="988184"/>
                  <a:pt x="6766768" y="891710"/>
                </a:cubicBezTo>
                <a:close/>
                <a:moveTo>
                  <a:pt x="6341585" y="881297"/>
                </a:moveTo>
                <a:cubicBezTo>
                  <a:pt x="6333565" y="891590"/>
                  <a:pt x="6321805" y="898832"/>
                  <a:pt x="6308339" y="900956"/>
                </a:cubicBezTo>
                <a:lnTo>
                  <a:pt x="6308339" y="1038395"/>
                </a:lnTo>
                <a:cubicBezTo>
                  <a:pt x="6324109" y="1041328"/>
                  <a:pt x="6336947" y="1052579"/>
                  <a:pt x="6342153" y="1067451"/>
                </a:cubicBezTo>
                <a:cubicBezTo>
                  <a:pt x="6342423" y="1068229"/>
                  <a:pt x="6342692" y="1069037"/>
                  <a:pt x="6342931" y="1069845"/>
                </a:cubicBezTo>
                <a:cubicBezTo>
                  <a:pt x="6344218" y="1074004"/>
                  <a:pt x="6344936" y="1078403"/>
                  <a:pt x="6344936" y="1082982"/>
                </a:cubicBezTo>
                <a:cubicBezTo>
                  <a:pt x="6344936" y="1088039"/>
                  <a:pt x="6344038" y="1092856"/>
                  <a:pt x="6342483" y="1097405"/>
                </a:cubicBezTo>
                <a:lnTo>
                  <a:pt x="6462416" y="1166648"/>
                </a:lnTo>
                <a:cubicBezTo>
                  <a:pt x="6470525" y="1156564"/>
                  <a:pt x="6482285" y="1149531"/>
                  <a:pt x="6495661" y="1147527"/>
                </a:cubicBezTo>
                <a:lnTo>
                  <a:pt x="6495661" y="1127388"/>
                </a:lnTo>
                <a:cubicBezTo>
                  <a:pt x="6412922" y="1077775"/>
                  <a:pt x="6361214" y="988184"/>
                  <a:pt x="6359599" y="891710"/>
                </a:cubicBezTo>
                <a:close/>
                <a:moveTo>
                  <a:pt x="5934385" y="881297"/>
                </a:moveTo>
                <a:cubicBezTo>
                  <a:pt x="5926365" y="891590"/>
                  <a:pt x="5914606" y="898832"/>
                  <a:pt x="5901139" y="900956"/>
                </a:cubicBezTo>
                <a:lnTo>
                  <a:pt x="5901139" y="1038395"/>
                </a:lnTo>
                <a:cubicBezTo>
                  <a:pt x="5916910" y="1041328"/>
                  <a:pt x="5929747" y="1052579"/>
                  <a:pt x="5934953" y="1067451"/>
                </a:cubicBezTo>
                <a:cubicBezTo>
                  <a:pt x="5935223" y="1068229"/>
                  <a:pt x="5935492" y="1069037"/>
                  <a:pt x="5935731" y="1069845"/>
                </a:cubicBezTo>
                <a:cubicBezTo>
                  <a:pt x="5937018" y="1074004"/>
                  <a:pt x="5937738" y="1078403"/>
                  <a:pt x="5937738" y="1082982"/>
                </a:cubicBezTo>
                <a:cubicBezTo>
                  <a:pt x="5937738" y="1088039"/>
                  <a:pt x="5936839" y="1092856"/>
                  <a:pt x="5935283" y="1097405"/>
                </a:cubicBezTo>
                <a:lnTo>
                  <a:pt x="6055216" y="1166648"/>
                </a:lnTo>
                <a:cubicBezTo>
                  <a:pt x="6063326" y="1156564"/>
                  <a:pt x="6075085" y="1149531"/>
                  <a:pt x="6088461" y="1147527"/>
                </a:cubicBezTo>
                <a:lnTo>
                  <a:pt x="6088461" y="1127388"/>
                </a:lnTo>
                <a:cubicBezTo>
                  <a:pt x="6005724" y="1077775"/>
                  <a:pt x="5954016" y="988184"/>
                  <a:pt x="5952399" y="891710"/>
                </a:cubicBezTo>
                <a:close/>
                <a:moveTo>
                  <a:pt x="5527215" y="881297"/>
                </a:moveTo>
                <a:cubicBezTo>
                  <a:pt x="5519195" y="891590"/>
                  <a:pt x="5507436" y="898832"/>
                  <a:pt x="5493970" y="900956"/>
                </a:cubicBezTo>
                <a:lnTo>
                  <a:pt x="5493970" y="1038395"/>
                </a:lnTo>
                <a:cubicBezTo>
                  <a:pt x="5509739" y="1041328"/>
                  <a:pt x="5522577" y="1052579"/>
                  <a:pt x="5527783" y="1067451"/>
                </a:cubicBezTo>
                <a:cubicBezTo>
                  <a:pt x="5528053" y="1068229"/>
                  <a:pt x="5528322" y="1069037"/>
                  <a:pt x="5528561" y="1069845"/>
                </a:cubicBezTo>
                <a:cubicBezTo>
                  <a:pt x="5529848" y="1074004"/>
                  <a:pt x="5530566" y="1078403"/>
                  <a:pt x="5530566" y="1082982"/>
                </a:cubicBezTo>
                <a:cubicBezTo>
                  <a:pt x="5530566" y="1088039"/>
                  <a:pt x="5529669" y="1092856"/>
                  <a:pt x="5528113" y="1097405"/>
                </a:cubicBezTo>
                <a:lnTo>
                  <a:pt x="5648046" y="1166648"/>
                </a:lnTo>
                <a:cubicBezTo>
                  <a:pt x="5656157" y="1156564"/>
                  <a:pt x="5667915" y="1149531"/>
                  <a:pt x="5681292" y="1147527"/>
                </a:cubicBezTo>
                <a:lnTo>
                  <a:pt x="5681292" y="1127388"/>
                </a:lnTo>
                <a:cubicBezTo>
                  <a:pt x="5598553" y="1077775"/>
                  <a:pt x="5546845" y="988184"/>
                  <a:pt x="5545229" y="891710"/>
                </a:cubicBezTo>
                <a:close/>
                <a:moveTo>
                  <a:pt x="5120016" y="881297"/>
                </a:moveTo>
                <a:cubicBezTo>
                  <a:pt x="5111996" y="891590"/>
                  <a:pt x="5100236" y="898832"/>
                  <a:pt x="5086770" y="900956"/>
                </a:cubicBezTo>
                <a:lnTo>
                  <a:pt x="5086770" y="1038395"/>
                </a:lnTo>
                <a:cubicBezTo>
                  <a:pt x="5102540" y="1041328"/>
                  <a:pt x="5115377" y="1052579"/>
                  <a:pt x="5120584" y="1067451"/>
                </a:cubicBezTo>
                <a:cubicBezTo>
                  <a:pt x="5120853" y="1068229"/>
                  <a:pt x="5121122" y="1069037"/>
                  <a:pt x="5121362" y="1069845"/>
                </a:cubicBezTo>
                <a:cubicBezTo>
                  <a:pt x="5122648" y="1074004"/>
                  <a:pt x="5123366" y="1078403"/>
                  <a:pt x="5123366" y="1082982"/>
                </a:cubicBezTo>
                <a:cubicBezTo>
                  <a:pt x="5123366" y="1088039"/>
                  <a:pt x="5122469" y="1092856"/>
                  <a:pt x="5120913" y="1097405"/>
                </a:cubicBezTo>
                <a:lnTo>
                  <a:pt x="5240846" y="1166648"/>
                </a:lnTo>
                <a:cubicBezTo>
                  <a:pt x="5248956" y="1156564"/>
                  <a:pt x="5260716" y="1149531"/>
                  <a:pt x="5274091" y="1147527"/>
                </a:cubicBezTo>
                <a:lnTo>
                  <a:pt x="5274091" y="1127388"/>
                </a:lnTo>
                <a:cubicBezTo>
                  <a:pt x="5191353" y="1077775"/>
                  <a:pt x="5139645" y="988184"/>
                  <a:pt x="5138030" y="891710"/>
                </a:cubicBezTo>
                <a:close/>
                <a:moveTo>
                  <a:pt x="4712845" y="881297"/>
                </a:moveTo>
                <a:cubicBezTo>
                  <a:pt x="4704826" y="891590"/>
                  <a:pt x="4693066" y="898832"/>
                  <a:pt x="4679600" y="900956"/>
                </a:cubicBezTo>
                <a:lnTo>
                  <a:pt x="4679600" y="1038395"/>
                </a:lnTo>
                <a:cubicBezTo>
                  <a:pt x="4695370" y="1041328"/>
                  <a:pt x="4708207" y="1052579"/>
                  <a:pt x="4713414" y="1067451"/>
                </a:cubicBezTo>
                <a:cubicBezTo>
                  <a:pt x="4713683" y="1068229"/>
                  <a:pt x="4713952" y="1069037"/>
                  <a:pt x="4714192" y="1069845"/>
                </a:cubicBezTo>
                <a:cubicBezTo>
                  <a:pt x="4715479" y="1074004"/>
                  <a:pt x="4716198" y="1078403"/>
                  <a:pt x="4716198" y="1082982"/>
                </a:cubicBezTo>
                <a:cubicBezTo>
                  <a:pt x="4716198" y="1088039"/>
                  <a:pt x="4715299" y="1092856"/>
                  <a:pt x="4713743" y="1097405"/>
                </a:cubicBezTo>
                <a:lnTo>
                  <a:pt x="4833677" y="1166648"/>
                </a:lnTo>
                <a:cubicBezTo>
                  <a:pt x="4841786" y="1156564"/>
                  <a:pt x="4853547" y="1149531"/>
                  <a:pt x="4866922" y="1147527"/>
                </a:cubicBezTo>
                <a:lnTo>
                  <a:pt x="4866922" y="1127388"/>
                </a:lnTo>
                <a:cubicBezTo>
                  <a:pt x="4784183" y="1077775"/>
                  <a:pt x="4732476" y="988184"/>
                  <a:pt x="4730859" y="891710"/>
                </a:cubicBezTo>
                <a:close/>
                <a:moveTo>
                  <a:pt x="4305645" y="881297"/>
                </a:moveTo>
                <a:cubicBezTo>
                  <a:pt x="4297626" y="891590"/>
                  <a:pt x="4285866" y="898832"/>
                  <a:pt x="4272401" y="900956"/>
                </a:cubicBezTo>
                <a:lnTo>
                  <a:pt x="4272401" y="1038395"/>
                </a:lnTo>
                <a:cubicBezTo>
                  <a:pt x="4288170" y="1041328"/>
                  <a:pt x="4301007" y="1052579"/>
                  <a:pt x="4306214" y="1067451"/>
                </a:cubicBezTo>
                <a:cubicBezTo>
                  <a:pt x="4306484" y="1068229"/>
                  <a:pt x="4306753" y="1069037"/>
                  <a:pt x="4306992" y="1069845"/>
                </a:cubicBezTo>
                <a:cubicBezTo>
                  <a:pt x="4308279" y="1074004"/>
                  <a:pt x="4308997" y="1078403"/>
                  <a:pt x="4308997" y="1082982"/>
                </a:cubicBezTo>
                <a:cubicBezTo>
                  <a:pt x="4308997" y="1088039"/>
                  <a:pt x="4308099" y="1092856"/>
                  <a:pt x="4306543" y="1097405"/>
                </a:cubicBezTo>
                <a:lnTo>
                  <a:pt x="4426477" y="1166648"/>
                </a:lnTo>
                <a:cubicBezTo>
                  <a:pt x="4434586" y="1156564"/>
                  <a:pt x="4446346" y="1149531"/>
                  <a:pt x="4459722" y="1147527"/>
                </a:cubicBezTo>
                <a:lnTo>
                  <a:pt x="4459722" y="1127388"/>
                </a:lnTo>
                <a:cubicBezTo>
                  <a:pt x="4376984" y="1077775"/>
                  <a:pt x="4325275" y="988184"/>
                  <a:pt x="4323659" y="891710"/>
                </a:cubicBezTo>
                <a:close/>
                <a:moveTo>
                  <a:pt x="3898475" y="881297"/>
                </a:moveTo>
                <a:cubicBezTo>
                  <a:pt x="3890456" y="891590"/>
                  <a:pt x="3878696" y="898832"/>
                  <a:pt x="3865230" y="900956"/>
                </a:cubicBezTo>
                <a:lnTo>
                  <a:pt x="3865230" y="1038395"/>
                </a:lnTo>
                <a:cubicBezTo>
                  <a:pt x="3881000" y="1041328"/>
                  <a:pt x="3893837" y="1052579"/>
                  <a:pt x="3899044" y="1067451"/>
                </a:cubicBezTo>
                <a:cubicBezTo>
                  <a:pt x="3899313" y="1068229"/>
                  <a:pt x="3899583" y="1069037"/>
                  <a:pt x="3899822" y="1069845"/>
                </a:cubicBezTo>
                <a:cubicBezTo>
                  <a:pt x="3901109" y="1074004"/>
                  <a:pt x="3901827" y="1078403"/>
                  <a:pt x="3901827" y="1082982"/>
                </a:cubicBezTo>
                <a:cubicBezTo>
                  <a:pt x="3901827" y="1088039"/>
                  <a:pt x="3900929" y="1092856"/>
                  <a:pt x="3899373" y="1097405"/>
                </a:cubicBezTo>
                <a:lnTo>
                  <a:pt x="4019307" y="1166648"/>
                </a:lnTo>
                <a:cubicBezTo>
                  <a:pt x="4027416" y="1156564"/>
                  <a:pt x="4039176" y="1149531"/>
                  <a:pt x="4052552" y="1147527"/>
                </a:cubicBezTo>
                <a:lnTo>
                  <a:pt x="4052552" y="1127388"/>
                </a:lnTo>
                <a:cubicBezTo>
                  <a:pt x="3969813" y="1077775"/>
                  <a:pt x="3918105" y="988184"/>
                  <a:pt x="3916489" y="891710"/>
                </a:cubicBezTo>
                <a:close/>
                <a:moveTo>
                  <a:pt x="3491306" y="881297"/>
                </a:moveTo>
                <a:cubicBezTo>
                  <a:pt x="3483286" y="891590"/>
                  <a:pt x="3471526" y="898832"/>
                  <a:pt x="3458060" y="900956"/>
                </a:cubicBezTo>
                <a:lnTo>
                  <a:pt x="3458060" y="1038395"/>
                </a:lnTo>
                <a:cubicBezTo>
                  <a:pt x="3473830" y="1041328"/>
                  <a:pt x="3486667" y="1052579"/>
                  <a:pt x="3491874" y="1067451"/>
                </a:cubicBezTo>
                <a:cubicBezTo>
                  <a:pt x="3492143" y="1068229"/>
                  <a:pt x="3492413" y="1069037"/>
                  <a:pt x="3492652" y="1069845"/>
                </a:cubicBezTo>
                <a:cubicBezTo>
                  <a:pt x="3493939" y="1074004"/>
                  <a:pt x="3494657" y="1078403"/>
                  <a:pt x="3494657" y="1082982"/>
                </a:cubicBezTo>
                <a:cubicBezTo>
                  <a:pt x="3494657" y="1088039"/>
                  <a:pt x="3493759" y="1092856"/>
                  <a:pt x="3492203" y="1097405"/>
                </a:cubicBezTo>
                <a:lnTo>
                  <a:pt x="3612137" y="1166648"/>
                </a:lnTo>
                <a:cubicBezTo>
                  <a:pt x="3620246" y="1156564"/>
                  <a:pt x="3632006" y="1149531"/>
                  <a:pt x="3645382" y="1147527"/>
                </a:cubicBezTo>
                <a:lnTo>
                  <a:pt x="3645382" y="1127388"/>
                </a:lnTo>
                <a:cubicBezTo>
                  <a:pt x="3562643" y="1077775"/>
                  <a:pt x="3510935" y="988184"/>
                  <a:pt x="3509319" y="891710"/>
                </a:cubicBezTo>
                <a:close/>
                <a:moveTo>
                  <a:pt x="3084106" y="881297"/>
                </a:moveTo>
                <a:cubicBezTo>
                  <a:pt x="3076086" y="891590"/>
                  <a:pt x="3064326" y="898832"/>
                  <a:pt x="3050861" y="900956"/>
                </a:cubicBezTo>
                <a:lnTo>
                  <a:pt x="3050861" y="1038395"/>
                </a:lnTo>
                <a:cubicBezTo>
                  <a:pt x="3066630" y="1041328"/>
                  <a:pt x="3079468" y="1052579"/>
                  <a:pt x="3084674" y="1067451"/>
                </a:cubicBezTo>
                <a:cubicBezTo>
                  <a:pt x="3084944" y="1068229"/>
                  <a:pt x="3085213" y="1069037"/>
                  <a:pt x="3085452" y="1069845"/>
                </a:cubicBezTo>
                <a:cubicBezTo>
                  <a:pt x="3086739" y="1074004"/>
                  <a:pt x="3087457" y="1078403"/>
                  <a:pt x="3087457" y="1082982"/>
                </a:cubicBezTo>
                <a:cubicBezTo>
                  <a:pt x="3087457" y="1088039"/>
                  <a:pt x="3086560" y="1092856"/>
                  <a:pt x="3085004" y="1097405"/>
                </a:cubicBezTo>
                <a:lnTo>
                  <a:pt x="3204937" y="1166648"/>
                </a:lnTo>
                <a:cubicBezTo>
                  <a:pt x="3213047" y="1156564"/>
                  <a:pt x="3224806" y="1149531"/>
                  <a:pt x="3238182" y="1147527"/>
                </a:cubicBezTo>
                <a:lnTo>
                  <a:pt x="3238182" y="1127388"/>
                </a:lnTo>
                <a:cubicBezTo>
                  <a:pt x="3155444" y="1077775"/>
                  <a:pt x="3103736" y="988184"/>
                  <a:pt x="3102120" y="891710"/>
                </a:cubicBezTo>
                <a:close/>
                <a:moveTo>
                  <a:pt x="2676936" y="881297"/>
                </a:moveTo>
                <a:cubicBezTo>
                  <a:pt x="2668916" y="891590"/>
                  <a:pt x="2657156" y="898832"/>
                  <a:pt x="2643691" y="900956"/>
                </a:cubicBezTo>
                <a:lnTo>
                  <a:pt x="2643691" y="1038395"/>
                </a:lnTo>
                <a:cubicBezTo>
                  <a:pt x="2659461" y="1041328"/>
                  <a:pt x="2672298" y="1052579"/>
                  <a:pt x="2677505" y="1067451"/>
                </a:cubicBezTo>
                <a:cubicBezTo>
                  <a:pt x="2677774" y="1068229"/>
                  <a:pt x="2678043" y="1069037"/>
                  <a:pt x="2678282" y="1069845"/>
                </a:cubicBezTo>
                <a:cubicBezTo>
                  <a:pt x="2679569" y="1074004"/>
                  <a:pt x="2680287" y="1078403"/>
                  <a:pt x="2680287" y="1082982"/>
                </a:cubicBezTo>
                <a:cubicBezTo>
                  <a:pt x="2680287" y="1088039"/>
                  <a:pt x="2679390" y="1092856"/>
                  <a:pt x="2677834" y="1097405"/>
                </a:cubicBezTo>
                <a:lnTo>
                  <a:pt x="2797767" y="1166648"/>
                </a:lnTo>
                <a:cubicBezTo>
                  <a:pt x="2805876" y="1156564"/>
                  <a:pt x="2817637" y="1149531"/>
                  <a:pt x="2831012" y="1147527"/>
                </a:cubicBezTo>
                <a:lnTo>
                  <a:pt x="2831012" y="1127388"/>
                </a:lnTo>
                <a:cubicBezTo>
                  <a:pt x="2748274" y="1077775"/>
                  <a:pt x="2696566" y="988184"/>
                  <a:pt x="2694950" y="891710"/>
                </a:cubicBezTo>
                <a:close/>
                <a:moveTo>
                  <a:pt x="2269736" y="881297"/>
                </a:moveTo>
                <a:cubicBezTo>
                  <a:pt x="2261717" y="891590"/>
                  <a:pt x="2249957" y="898832"/>
                  <a:pt x="2236491" y="900956"/>
                </a:cubicBezTo>
                <a:lnTo>
                  <a:pt x="2236491" y="1038395"/>
                </a:lnTo>
                <a:cubicBezTo>
                  <a:pt x="2252261" y="1041328"/>
                  <a:pt x="2265098" y="1052579"/>
                  <a:pt x="2270305" y="1067451"/>
                </a:cubicBezTo>
                <a:cubicBezTo>
                  <a:pt x="2270574" y="1068229"/>
                  <a:pt x="2270843" y="1069037"/>
                  <a:pt x="2271083" y="1069845"/>
                </a:cubicBezTo>
                <a:cubicBezTo>
                  <a:pt x="2272369" y="1074004"/>
                  <a:pt x="2273088" y="1078403"/>
                  <a:pt x="2273088" y="1082982"/>
                </a:cubicBezTo>
                <a:cubicBezTo>
                  <a:pt x="2273088" y="1088039"/>
                  <a:pt x="2272190" y="1092856"/>
                  <a:pt x="2270634" y="1097405"/>
                </a:cubicBezTo>
                <a:lnTo>
                  <a:pt x="2390567" y="1166648"/>
                </a:lnTo>
                <a:cubicBezTo>
                  <a:pt x="2398677" y="1156564"/>
                  <a:pt x="2410437" y="1149531"/>
                  <a:pt x="2423812" y="1147527"/>
                </a:cubicBezTo>
                <a:lnTo>
                  <a:pt x="2423812" y="1127388"/>
                </a:lnTo>
                <a:cubicBezTo>
                  <a:pt x="2341074" y="1077775"/>
                  <a:pt x="2289366" y="988184"/>
                  <a:pt x="2287750" y="891710"/>
                </a:cubicBezTo>
                <a:close/>
                <a:moveTo>
                  <a:pt x="1862566" y="881297"/>
                </a:moveTo>
                <a:cubicBezTo>
                  <a:pt x="1854547" y="891590"/>
                  <a:pt x="1842787" y="898832"/>
                  <a:pt x="1829321" y="900956"/>
                </a:cubicBezTo>
                <a:lnTo>
                  <a:pt x="1829321" y="1038395"/>
                </a:lnTo>
                <a:cubicBezTo>
                  <a:pt x="1845091" y="1041328"/>
                  <a:pt x="1857928" y="1052579"/>
                  <a:pt x="1863135" y="1067451"/>
                </a:cubicBezTo>
                <a:cubicBezTo>
                  <a:pt x="1863404" y="1068229"/>
                  <a:pt x="1863673" y="1069037"/>
                  <a:pt x="1863913" y="1069845"/>
                </a:cubicBezTo>
                <a:cubicBezTo>
                  <a:pt x="1865199" y="1074004"/>
                  <a:pt x="1865918" y="1078403"/>
                  <a:pt x="1865918" y="1082982"/>
                </a:cubicBezTo>
                <a:cubicBezTo>
                  <a:pt x="1865918" y="1088039"/>
                  <a:pt x="1865020" y="1092856"/>
                  <a:pt x="1863464" y="1097405"/>
                </a:cubicBezTo>
                <a:lnTo>
                  <a:pt x="1983398" y="1166648"/>
                </a:lnTo>
                <a:cubicBezTo>
                  <a:pt x="1991507" y="1156564"/>
                  <a:pt x="2003267" y="1149531"/>
                  <a:pt x="2016643" y="1147527"/>
                </a:cubicBezTo>
                <a:lnTo>
                  <a:pt x="2016643" y="1127388"/>
                </a:lnTo>
                <a:cubicBezTo>
                  <a:pt x="1933904" y="1077775"/>
                  <a:pt x="1882196" y="988184"/>
                  <a:pt x="1880580" y="891710"/>
                </a:cubicBezTo>
                <a:close/>
                <a:moveTo>
                  <a:pt x="1455366" y="881297"/>
                </a:moveTo>
                <a:cubicBezTo>
                  <a:pt x="1447347" y="891590"/>
                  <a:pt x="1435587" y="898832"/>
                  <a:pt x="1422121" y="900956"/>
                </a:cubicBezTo>
                <a:lnTo>
                  <a:pt x="1422121" y="1038395"/>
                </a:lnTo>
                <a:cubicBezTo>
                  <a:pt x="1437891" y="1041328"/>
                  <a:pt x="1450728" y="1052579"/>
                  <a:pt x="1455935" y="1067451"/>
                </a:cubicBezTo>
                <a:cubicBezTo>
                  <a:pt x="1456204" y="1068229"/>
                  <a:pt x="1456473" y="1069037"/>
                  <a:pt x="1456713" y="1069845"/>
                </a:cubicBezTo>
                <a:cubicBezTo>
                  <a:pt x="1458000" y="1074004"/>
                  <a:pt x="1458718" y="1078403"/>
                  <a:pt x="1458718" y="1082982"/>
                </a:cubicBezTo>
                <a:cubicBezTo>
                  <a:pt x="1458718" y="1088039"/>
                  <a:pt x="1457820" y="1092856"/>
                  <a:pt x="1456264" y="1097405"/>
                </a:cubicBezTo>
                <a:lnTo>
                  <a:pt x="1576198" y="1166648"/>
                </a:lnTo>
                <a:cubicBezTo>
                  <a:pt x="1584307" y="1156564"/>
                  <a:pt x="1596067" y="1149531"/>
                  <a:pt x="1609443" y="1147527"/>
                </a:cubicBezTo>
                <a:lnTo>
                  <a:pt x="1609443" y="1127388"/>
                </a:lnTo>
                <a:cubicBezTo>
                  <a:pt x="1526704" y="1077775"/>
                  <a:pt x="1474996" y="988184"/>
                  <a:pt x="1473380" y="891710"/>
                </a:cubicBezTo>
                <a:close/>
                <a:moveTo>
                  <a:pt x="8377493" y="881267"/>
                </a:moveTo>
                <a:cubicBezTo>
                  <a:pt x="8369474" y="891560"/>
                  <a:pt x="8357714" y="898802"/>
                  <a:pt x="8344249" y="900927"/>
                </a:cubicBezTo>
                <a:lnTo>
                  <a:pt x="8344249" y="1038365"/>
                </a:lnTo>
                <a:cubicBezTo>
                  <a:pt x="8360019" y="1041298"/>
                  <a:pt x="8372855" y="1052579"/>
                  <a:pt x="8378062" y="1067451"/>
                </a:cubicBezTo>
                <a:cubicBezTo>
                  <a:pt x="8378331" y="1068229"/>
                  <a:pt x="8378601" y="1069037"/>
                  <a:pt x="8378840" y="1069845"/>
                </a:cubicBezTo>
                <a:cubicBezTo>
                  <a:pt x="8380127" y="1074004"/>
                  <a:pt x="8380845" y="1078403"/>
                  <a:pt x="8380845" y="1082982"/>
                </a:cubicBezTo>
                <a:cubicBezTo>
                  <a:pt x="8380845" y="1088039"/>
                  <a:pt x="8379947" y="1092856"/>
                  <a:pt x="8378391" y="1097405"/>
                </a:cubicBezTo>
                <a:lnTo>
                  <a:pt x="8498325" y="1166648"/>
                </a:lnTo>
                <a:cubicBezTo>
                  <a:pt x="8506434" y="1156564"/>
                  <a:pt x="8518194" y="1149531"/>
                  <a:pt x="8531570" y="1147527"/>
                </a:cubicBezTo>
                <a:lnTo>
                  <a:pt x="8531570" y="1127358"/>
                </a:lnTo>
                <a:cubicBezTo>
                  <a:pt x="8448831" y="1077745"/>
                  <a:pt x="8397123" y="988154"/>
                  <a:pt x="8395507" y="891680"/>
                </a:cubicBezTo>
                <a:close/>
                <a:moveTo>
                  <a:pt x="1048196" y="881267"/>
                </a:moveTo>
                <a:cubicBezTo>
                  <a:pt x="1040177" y="891560"/>
                  <a:pt x="1028417" y="898802"/>
                  <a:pt x="1014951" y="900927"/>
                </a:cubicBezTo>
                <a:lnTo>
                  <a:pt x="1014951" y="1038365"/>
                </a:lnTo>
                <a:cubicBezTo>
                  <a:pt x="1030721" y="1041298"/>
                  <a:pt x="1043558" y="1052579"/>
                  <a:pt x="1048765" y="1067451"/>
                </a:cubicBezTo>
                <a:cubicBezTo>
                  <a:pt x="1049034" y="1068229"/>
                  <a:pt x="1049304" y="1069037"/>
                  <a:pt x="1049543" y="1069845"/>
                </a:cubicBezTo>
                <a:cubicBezTo>
                  <a:pt x="1050830" y="1074004"/>
                  <a:pt x="1051548" y="1078403"/>
                  <a:pt x="1051548" y="1082982"/>
                </a:cubicBezTo>
                <a:cubicBezTo>
                  <a:pt x="1051548" y="1088039"/>
                  <a:pt x="1050650" y="1092856"/>
                  <a:pt x="1049094" y="1097405"/>
                </a:cubicBezTo>
                <a:lnTo>
                  <a:pt x="1169028" y="1166648"/>
                </a:lnTo>
                <a:cubicBezTo>
                  <a:pt x="1177137" y="1156564"/>
                  <a:pt x="1188897" y="1149531"/>
                  <a:pt x="1202273" y="1147527"/>
                </a:cubicBezTo>
                <a:lnTo>
                  <a:pt x="1202273" y="1127358"/>
                </a:lnTo>
                <a:cubicBezTo>
                  <a:pt x="1119534" y="1077745"/>
                  <a:pt x="1067826" y="988154"/>
                  <a:pt x="1066210" y="891680"/>
                </a:cubicBezTo>
                <a:close/>
                <a:moveTo>
                  <a:pt x="640997" y="881267"/>
                </a:moveTo>
                <a:cubicBezTo>
                  <a:pt x="632977" y="891560"/>
                  <a:pt x="621217" y="898802"/>
                  <a:pt x="607752" y="900927"/>
                </a:cubicBezTo>
                <a:lnTo>
                  <a:pt x="607752" y="1038365"/>
                </a:lnTo>
                <a:cubicBezTo>
                  <a:pt x="623521" y="1041298"/>
                  <a:pt x="636358" y="1052549"/>
                  <a:pt x="641565" y="1067421"/>
                </a:cubicBezTo>
                <a:cubicBezTo>
                  <a:pt x="641834" y="1068199"/>
                  <a:pt x="642104" y="1069007"/>
                  <a:pt x="642343" y="1069815"/>
                </a:cubicBezTo>
                <a:cubicBezTo>
                  <a:pt x="643630" y="1073974"/>
                  <a:pt x="644348" y="1078373"/>
                  <a:pt x="644348" y="1082952"/>
                </a:cubicBezTo>
                <a:lnTo>
                  <a:pt x="644348" y="1083041"/>
                </a:lnTo>
                <a:cubicBezTo>
                  <a:pt x="644348" y="1088098"/>
                  <a:pt x="643450" y="1092916"/>
                  <a:pt x="641894" y="1097465"/>
                </a:cubicBezTo>
                <a:lnTo>
                  <a:pt x="761828" y="1166708"/>
                </a:lnTo>
                <a:cubicBezTo>
                  <a:pt x="769937" y="1156623"/>
                  <a:pt x="781697" y="1149591"/>
                  <a:pt x="795073" y="1147586"/>
                </a:cubicBezTo>
                <a:lnTo>
                  <a:pt x="795073" y="1127358"/>
                </a:lnTo>
                <a:cubicBezTo>
                  <a:pt x="712334" y="1077745"/>
                  <a:pt x="660626" y="988154"/>
                  <a:pt x="659011" y="891680"/>
                </a:cubicBezTo>
                <a:close/>
                <a:moveTo>
                  <a:pt x="233827" y="881267"/>
                </a:moveTo>
                <a:cubicBezTo>
                  <a:pt x="225807" y="891560"/>
                  <a:pt x="214047" y="898802"/>
                  <a:pt x="200582" y="900927"/>
                </a:cubicBezTo>
                <a:lnTo>
                  <a:pt x="200582" y="1038365"/>
                </a:lnTo>
                <a:cubicBezTo>
                  <a:pt x="216351" y="1041298"/>
                  <a:pt x="229189" y="1052549"/>
                  <a:pt x="234395" y="1067421"/>
                </a:cubicBezTo>
                <a:cubicBezTo>
                  <a:pt x="234665" y="1068199"/>
                  <a:pt x="234934" y="1069007"/>
                  <a:pt x="235173" y="1069815"/>
                </a:cubicBezTo>
                <a:cubicBezTo>
                  <a:pt x="236460" y="1073974"/>
                  <a:pt x="237178" y="1078373"/>
                  <a:pt x="237178" y="1082952"/>
                </a:cubicBezTo>
                <a:lnTo>
                  <a:pt x="237178" y="1083041"/>
                </a:lnTo>
                <a:cubicBezTo>
                  <a:pt x="237178" y="1088098"/>
                  <a:pt x="236280" y="1092916"/>
                  <a:pt x="234724" y="1097465"/>
                </a:cubicBezTo>
                <a:lnTo>
                  <a:pt x="354658" y="1166708"/>
                </a:lnTo>
                <a:cubicBezTo>
                  <a:pt x="362767" y="1156623"/>
                  <a:pt x="374527" y="1149591"/>
                  <a:pt x="387903" y="1147586"/>
                </a:cubicBezTo>
                <a:lnTo>
                  <a:pt x="387903" y="1127358"/>
                </a:lnTo>
                <a:cubicBezTo>
                  <a:pt x="305164" y="1077745"/>
                  <a:pt x="253457" y="988154"/>
                  <a:pt x="251841" y="891680"/>
                </a:cubicBezTo>
                <a:close/>
                <a:moveTo>
                  <a:pt x="11959135" y="881177"/>
                </a:moveTo>
                <a:lnTo>
                  <a:pt x="11941121" y="891590"/>
                </a:lnTo>
                <a:cubicBezTo>
                  <a:pt x="11939505" y="988064"/>
                  <a:pt x="11887797" y="1077625"/>
                  <a:pt x="11805028" y="1127268"/>
                </a:cubicBezTo>
                <a:lnTo>
                  <a:pt x="11805028" y="1147497"/>
                </a:lnTo>
                <a:cubicBezTo>
                  <a:pt x="11818404" y="1149472"/>
                  <a:pt x="11830164" y="1156534"/>
                  <a:pt x="11838273" y="1166618"/>
                </a:cubicBezTo>
                <a:lnTo>
                  <a:pt x="11838303" y="1166528"/>
                </a:lnTo>
                <a:lnTo>
                  <a:pt x="11958237" y="1097285"/>
                </a:lnTo>
                <a:cubicBezTo>
                  <a:pt x="11956681" y="1092766"/>
                  <a:pt x="11955783" y="1087919"/>
                  <a:pt x="11955783" y="1082862"/>
                </a:cubicBezTo>
                <a:cubicBezTo>
                  <a:pt x="11955783" y="1078283"/>
                  <a:pt x="11956501" y="1073885"/>
                  <a:pt x="11957787" y="1069725"/>
                </a:cubicBezTo>
                <a:cubicBezTo>
                  <a:pt x="11958027" y="1068917"/>
                  <a:pt x="11958297" y="1068139"/>
                  <a:pt x="11958565" y="1067331"/>
                </a:cubicBezTo>
                <a:cubicBezTo>
                  <a:pt x="11963772" y="1052489"/>
                  <a:pt x="11976580" y="1041238"/>
                  <a:pt x="11992379" y="1038276"/>
                </a:cubicBezTo>
                <a:lnTo>
                  <a:pt x="11992379" y="900837"/>
                </a:lnTo>
                <a:cubicBezTo>
                  <a:pt x="11978914" y="898712"/>
                  <a:pt x="11967154" y="891501"/>
                  <a:pt x="11959135" y="881177"/>
                </a:cubicBezTo>
                <a:close/>
                <a:moveTo>
                  <a:pt x="10330425" y="881147"/>
                </a:moveTo>
                <a:lnTo>
                  <a:pt x="10312411" y="891560"/>
                </a:lnTo>
                <a:cubicBezTo>
                  <a:pt x="10310795" y="988034"/>
                  <a:pt x="10259087" y="1077595"/>
                  <a:pt x="10176319" y="1127238"/>
                </a:cubicBezTo>
                <a:lnTo>
                  <a:pt x="10176319" y="1147467"/>
                </a:lnTo>
                <a:cubicBezTo>
                  <a:pt x="10189694" y="1149442"/>
                  <a:pt x="10201454" y="1156504"/>
                  <a:pt x="10209563" y="1166588"/>
                </a:cubicBezTo>
                <a:lnTo>
                  <a:pt x="10329497" y="1097345"/>
                </a:lnTo>
                <a:cubicBezTo>
                  <a:pt x="10327941" y="1092826"/>
                  <a:pt x="10327043" y="1087979"/>
                  <a:pt x="10327043" y="1082922"/>
                </a:cubicBezTo>
                <a:cubicBezTo>
                  <a:pt x="10327043" y="1078343"/>
                  <a:pt x="10327761" y="1073945"/>
                  <a:pt x="10329049" y="1069785"/>
                </a:cubicBezTo>
                <a:cubicBezTo>
                  <a:pt x="10329288" y="1068977"/>
                  <a:pt x="10329557" y="1068169"/>
                  <a:pt x="10329826" y="1067361"/>
                </a:cubicBezTo>
                <a:cubicBezTo>
                  <a:pt x="10335033" y="1052519"/>
                  <a:pt x="10347840" y="1041268"/>
                  <a:pt x="10363640" y="1038306"/>
                </a:cubicBezTo>
                <a:lnTo>
                  <a:pt x="10363640" y="900867"/>
                </a:lnTo>
                <a:lnTo>
                  <a:pt x="10363670" y="900807"/>
                </a:lnTo>
                <a:cubicBezTo>
                  <a:pt x="10350204" y="898682"/>
                  <a:pt x="10338444" y="891471"/>
                  <a:pt x="10330425" y="881147"/>
                </a:cubicBezTo>
                <a:close/>
                <a:moveTo>
                  <a:pt x="9923255" y="881147"/>
                </a:moveTo>
                <a:lnTo>
                  <a:pt x="9905241" y="891560"/>
                </a:lnTo>
                <a:cubicBezTo>
                  <a:pt x="9903625" y="988034"/>
                  <a:pt x="9851917" y="1077595"/>
                  <a:pt x="9769149" y="1127238"/>
                </a:cubicBezTo>
                <a:lnTo>
                  <a:pt x="9769149" y="1147467"/>
                </a:lnTo>
                <a:cubicBezTo>
                  <a:pt x="9782524" y="1149442"/>
                  <a:pt x="9794284" y="1156504"/>
                  <a:pt x="9802394" y="1166588"/>
                </a:cubicBezTo>
                <a:lnTo>
                  <a:pt x="9922327" y="1097345"/>
                </a:lnTo>
                <a:cubicBezTo>
                  <a:pt x="9920771" y="1092826"/>
                  <a:pt x="9919873" y="1087979"/>
                  <a:pt x="9919873" y="1082922"/>
                </a:cubicBezTo>
                <a:cubicBezTo>
                  <a:pt x="9919873" y="1078343"/>
                  <a:pt x="9920592" y="1073945"/>
                  <a:pt x="9921879" y="1069785"/>
                </a:cubicBezTo>
                <a:cubicBezTo>
                  <a:pt x="9922117" y="1068977"/>
                  <a:pt x="9922387" y="1068169"/>
                  <a:pt x="9922657" y="1067361"/>
                </a:cubicBezTo>
                <a:cubicBezTo>
                  <a:pt x="9927863" y="1052519"/>
                  <a:pt x="9940671" y="1041268"/>
                  <a:pt x="9956470" y="1038306"/>
                </a:cubicBezTo>
                <a:lnTo>
                  <a:pt x="9956470" y="900867"/>
                </a:lnTo>
                <a:lnTo>
                  <a:pt x="9956500" y="900807"/>
                </a:lnTo>
                <a:cubicBezTo>
                  <a:pt x="9943035" y="898682"/>
                  <a:pt x="9931274" y="891471"/>
                  <a:pt x="9923255" y="881147"/>
                </a:cubicBezTo>
                <a:close/>
                <a:moveTo>
                  <a:pt x="11551965" y="881117"/>
                </a:moveTo>
                <a:lnTo>
                  <a:pt x="11533950" y="891531"/>
                </a:lnTo>
                <a:cubicBezTo>
                  <a:pt x="11532334" y="988004"/>
                  <a:pt x="11480626" y="1077565"/>
                  <a:pt x="11397858" y="1127209"/>
                </a:cubicBezTo>
                <a:lnTo>
                  <a:pt x="11397858" y="1147437"/>
                </a:lnTo>
                <a:cubicBezTo>
                  <a:pt x="11411234" y="1149412"/>
                  <a:pt x="11422994" y="1156474"/>
                  <a:pt x="11431103" y="1166558"/>
                </a:cubicBezTo>
                <a:lnTo>
                  <a:pt x="11551037" y="1097315"/>
                </a:lnTo>
                <a:cubicBezTo>
                  <a:pt x="11549481" y="1092796"/>
                  <a:pt x="11548583" y="1087949"/>
                  <a:pt x="11548583" y="1082892"/>
                </a:cubicBezTo>
                <a:cubicBezTo>
                  <a:pt x="11548583" y="1078313"/>
                  <a:pt x="11549301" y="1073915"/>
                  <a:pt x="11550588" y="1069755"/>
                </a:cubicBezTo>
                <a:cubicBezTo>
                  <a:pt x="11550827" y="1068947"/>
                  <a:pt x="11551097" y="1068139"/>
                  <a:pt x="11551366" y="1067361"/>
                </a:cubicBezTo>
                <a:lnTo>
                  <a:pt x="11551396" y="1067272"/>
                </a:lnTo>
                <a:cubicBezTo>
                  <a:pt x="11556603" y="1052430"/>
                  <a:pt x="11569409" y="1041178"/>
                  <a:pt x="11585209" y="1038216"/>
                </a:cubicBezTo>
                <a:lnTo>
                  <a:pt x="11585209" y="900777"/>
                </a:lnTo>
                <a:cubicBezTo>
                  <a:pt x="11571744" y="898652"/>
                  <a:pt x="11559984" y="891441"/>
                  <a:pt x="11551965" y="881117"/>
                </a:cubicBezTo>
                <a:close/>
                <a:moveTo>
                  <a:pt x="11144794" y="881117"/>
                </a:moveTo>
                <a:lnTo>
                  <a:pt x="11126780" y="891531"/>
                </a:lnTo>
                <a:cubicBezTo>
                  <a:pt x="11125164" y="988004"/>
                  <a:pt x="11073456" y="1077565"/>
                  <a:pt x="10990688" y="1127209"/>
                </a:cubicBezTo>
                <a:lnTo>
                  <a:pt x="10990688" y="1147437"/>
                </a:lnTo>
                <a:cubicBezTo>
                  <a:pt x="11004064" y="1149412"/>
                  <a:pt x="11015824" y="1156474"/>
                  <a:pt x="11023933" y="1166558"/>
                </a:cubicBezTo>
                <a:lnTo>
                  <a:pt x="11143867" y="1097315"/>
                </a:lnTo>
                <a:cubicBezTo>
                  <a:pt x="11142311" y="1092796"/>
                  <a:pt x="11141413" y="1087949"/>
                  <a:pt x="11141413" y="1082892"/>
                </a:cubicBezTo>
                <a:cubicBezTo>
                  <a:pt x="11141413" y="1078313"/>
                  <a:pt x="11142132" y="1073915"/>
                  <a:pt x="11143418" y="1069755"/>
                </a:cubicBezTo>
                <a:cubicBezTo>
                  <a:pt x="11143658" y="1068947"/>
                  <a:pt x="11143927" y="1068169"/>
                  <a:pt x="11144196" y="1067361"/>
                </a:cubicBezTo>
                <a:cubicBezTo>
                  <a:pt x="11149403" y="1052519"/>
                  <a:pt x="11162210" y="1041268"/>
                  <a:pt x="11178010" y="1038306"/>
                </a:cubicBezTo>
                <a:lnTo>
                  <a:pt x="11178010" y="900867"/>
                </a:lnTo>
                <a:lnTo>
                  <a:pt x="11178040" y="900777"/>
                </a:lnTo>
                <a:cubicBezTo>
                  <a:pt x="11164574" y="898652"/>
                  <a:pt x="11152814" y="891441"/>
                  <a:pt x="11144794" y="881117"/>
                </a:cubicBezTo>
                <a:close/>
                <a:moveTo>
                  <a:pt x="10737624" y="881117"/>
                </a:moveTo>
                <a:lnTo>
                  <a:pt x="10719610" y="891531"/>
                </a:lnTo>
                <a:cubicBezTo>
                  <a:pt x="10717995" y="988004"/>
                  <a:pt x="10666287" y="1077565"/>
                  <a:pt x="10583518" y="1127209"/>
                </a:cubicBezTo>
                <a:lnTo>
                  <a:pt x="10583518" y="1147437"/>
                </a:lnTo>
                <a:cubicBezTo>
                  <a:pt x="10596894" y="1149412"/>
                  <a:pt x="10608654" y="1156474"/>
                  <a:pt x="10616763" y="1166558"/>
                </a:cubicBezTo>
                <a:lnTo>
                  <a:pt x="10736697" y="1097315"/>
                </a:lnTo>
                <a:cubicBezTo>
                  <a:pt x="10735141" y="1092796"/>
                  <a:pt x="10734243" y="1087949"/>
                  <a:pt x="10734243" y="1082892"/>
                </a:cubicBezTo>
                <a:cubicBezTo>
                  <a:pt x="10734243" y="1078313"/>
                  <a:pt x="10734961" y="1073915"/>
                  <a:pt x="10736248" y="1069755"/>
                </a:cubicBezTo>
                <a:cubicBezTo>
                  <a:pt x="10736488" y="1068947"/>
                  <a:pt x="10736757" y="1068139"/>
                  <a:pt x="10737026" y="1067361"/>
                </a:cubicBezTo>
                <a:cubicBezTo>
                  <a:pt x="10742233" y="1052519"/>
                  <a:pt x="10755040" y="1041268"/>
                  <a:pt x="10770840" y="1038306"/>
                </a:cubicBezTo>
                <a:lnTo>
                  <a:pt x="10770840" y="900867"/>
                </a:lnTo>
                <a:lnTo>
                  <a:pt x="10770870" y="900777"/>
                </a:lnTo>
                <a:cubicBezTo>
                  <a:pt x="10757404" y="898652"/>
                  <a:pt x="10745644" y="891441"/>
                  <a:pt x="10737624" y="881117"/>
                </a:cubicBezTo>
                <a:close/>
                <a:moveTo>
                  <a:pt x="9516055" y="881117"/>
                </a:moveTo>
                <a:lnTo>
                  <a:pt x="9498041" y="891531"/>
                </a:lnTo>
                <a:cubicBezTo>
                  <a:pt x="9496426" y="988004"/>
                  <a:pt x="9444718" y="1077565"/>
                  <a:pt x="9361949" y="1127209"/>
                </a:cubicBezTo>
                <a:lnTo>
                  <a:pt x="9361949" y="1147437"/>
                </a:lnTo>
                <a:cubicBezTo>
                  <a:pt x="9375324" y="1149412"/>
                  <a:pt x="9387085" y="1156474"/>
                  <a:pt x="9395194" y="1166558"/>
                </a:cubicBezTo>
                <a:lnTo>
                  <a:pt x="9515128" y="1097315"/>
                </a:lnTo>
                <a:cubicBezTo>
                  <a:pt x="9513572" y="1092796"/>
                  <a:pt x="9512674" y="1087949"/>
                  <a:pt x="9512674" y="1082892"/>
                </a:cubicBezTo>
                <a:cubicBezTo>
                  <a:pt x="9512674" y="1078313"/>
                  <a:pt x="9513392" y="1073915"/>
                  <a:pt x="9514679" y="1069755"/>
                </a:cubicBezTo>
                <a:cubicBezTo>
                  <a:pt x="9514918" y="1068947"/>
                  <a:pt x="9515187" y="1068139"/>
                  <a:pt x="9515457" y="1067361"/>
                </a:cubicBezTo>
                <a:cubicBezTo>
                  <a:pt x="9520663" y="1052519"/>
                  <a:pt x="9533471" y="1041268"/>
                  <a:pt x="9549270" y="1038306"/>
                </a:cubicBezTo>
                <a:lnTo>
                  <a:pt x="9549270" y="900867"/>
                </a:lnTo>
                <a:lnTo>
                  <a:pt x="9549300" y="900777"/>
                </a:lnTo>
                <a:cubicBezTo>
                  <a:pt x="9535835" y="898652"/>
                  <a:pt x="9524075" y="891441"/>
                  <a:pt x="9516055" y="881117"/>
                </a:cubicBezTo>
                <a:close/>
                <a:moveTo>
                  <a:pt x="9108886" y="881117"/>
                </a:moveTo>
                <a:lnTo>
                  <a:pt x="9090872" y="891531"/>
                </a:lnTo>
                <a:cubicBezTo>
                  <a:pt x="9089256" y="988004"/>
                  <a:pt x="9037548" y="1077565"/>
                  <a:pt x="8954779" y="1127209"/>
                </a:cubicBezTo>
                <a:lnTo>
                  <a:pt x="8954779" y="1147437"/>
                </a:lnTo>
                <a:cubicBezTo>
                  <a:pt x="8968155" y="1149412"/>
                  <a:pt x="8979915" y="1156474"/>
                  <a:pt x="8988024" y="1166558"/>
                </a:cubicBezTo>
                <a:lnTo>
                  <a:pt x="9107958" y="1097315"/>
                </a:lnTo>
                <a:cubicBezTo>
                  <a:pt x="9106402" y="1092796"/>
                  <a:pt x="9105504" y="1087949"/>
                  <a:pt x="9105504" y="1082892"/>
                </a:cubicBezTo>
                <a:cubicBezTo>
                  <a:pt x="9105504" y="1078313"/>
                  <a:pt x="9106222" y="1073915"/>
                  <a:pt x="9107508" y="1069755"/>
                </a:cubicBezTo>
                <a:cubicBezTo>
                  <a:pt x="9107748" y="1068947"/>
                  <a:pt x="9108018" y="1068169"/>
                  <a:pt x="9108287" y="1067361"/>
                </a:cubicBezTo>
                <a:cubicBezTo>
                  <a:pt x="9113493" y="1052519"/>
                  <a:pt x="9126301" y="1041268"/>
                  <a:pt x="9142100" y="1038306"/>
                </a:cubicBezTo>
                <a:lnTo>
                  <a:pt x="9142100" y="900867"/>
                </a:lnTo>
                <a:lnTo>
                  <a:pt x="9142130" y="900777"/>
                </a:lnTo>
                <a:cubicBezTo>
                  <a:pt x="9128665" y="898652"/>
                  <a:pt x="9116905" y="891441"/>
                  <a:pt x="9108886" y="881117"/>
                </a:cubicBezTo>
                <a:close/>
                <a:moveTo>
                  <a:pt x="8701686" y="881117"/>
                </a:moveTo>
                <a:lnTo>
                  <a:pt x="8683671" y="891531"/>
                </a:lnTo>
                <a:cubicBezTo>
                  <a:pt x="8682056" y="988004"/>
                  <a:pt x="8630348" y="1077565"/>
                  <a:pt x="8547579" y="1127209"/>
                </a:cubicBezTo>
                <a:lnTo>
                  <a:pt x="8547579" y="1147437"/>
                </a:lnTo>
                <a:cubicBezTo>
                  <a:pt x="8560955" y="1149412"/>
                  <a:pt x="8572715" y="1156474"/>
                  <a:pt x="8580824" y="1166558"/>
                </a:cubicBezTo>
                <a:lnTo>
                  <a:pt x="8700758" y="1097315"/>
                </a:lnTo>
                <a:cubicBezTo>
                  <a:pt x="8699202" y="1092796"/>
                  <a:pt x="8698304" y="1087949"/>
                  <a:pt x="8698304" y="1082892"/>
                </a:cubicBezTo>
                <a:cubicBezTo>
                  <a:pt x="8698304" y="1078313"/>
                  <a:pt x="8699022" y="1073915"/>
                  <a:pt x="8700309" y="1069755"/>
                </a:cubicBezTo>
                <a:cubicBezTo>
                  <a:pt x="8700548" y="1068947"/>
                  <a:pt x="8700818" y="1068139"/>
                  <a:pt x="8701087" y="1067361"/>
                </a:cubicBezTo>
                <a:cubicBezTo>
                  <a:pt x="8706294" y="1052519"/>
                  <a:pt x="8719101" y="1041268"/>
                  <a:pt x="8734900" y="1038306"/>
                </a:cubicBezTo>
                <a:lnTo>
                  <a:pt x="8734900" y="900867"/>
                </a:lnTo>
                <a:lnTo>
                  <a:pt x="8734930" y="900777"/>
                </a:lnTo>
                <a:cubicBezTo>
                  <a:pt x="8721465" y="898652"/>
                  <a:pt x="8709705" y="891441"/>
                  <a:pt x="8701686" y="881117"/>
                </a:cubicBezTo>
                <a:close/>
                <a:moveTo>
                  <a:pt x="8294515" y="881117"/>
                </a:moveTo>
                <a:lnTo>
                  <a:pt x="8276501" y="891531"/>
                </a:lnTo>
                <a:cubicBezTo>
                  <a:pt x="8274885" y="988004"/>
                  <a:pt x="8223178" y="1077565"/>
                  <a:pt x="8140409" y="1127209"/>
                </a:cubicBezTo>
                <a:lnTo>
                  <a:pt x="8140409" y="1147437"/>
                </a:lnTo>
                <a:cubicBezTo>
                  <a:pt x="8153785" y="1149412"/>
                  <a:pt x="8165545" y="1156474"/>
                  <a:pt x="8173655" y="1166558"/>
                </a:cubicBezTo>
                <a:lnTo>
                  <a:pt x="8293588" y="1097315"/>
                </a:lnTo>
                <a:cubicBezTo>
                  <a:pt x="8292032" y="1092796"/>
                  <a:pt x="8291134" y="1087949"/>
                  <a:pt x="8291134" y="1082892"/>
                </a:cubicBezTo>
                <a:cubicBezTo>
                  <a:pt x="8291134" y="1078313"/>
                  <a:pt x="8291853" y="1073915"/>
                  <a:pt x="8293139" y="1069755"/>
                </a:cubicBezTo>
                <a:cubicBezTo>
                  <a:pt x="8293379" y="1068947"/>
                  <a:pt x="8293648" y="1068169"/>
                  <a:pt x="8293917" y="1067361"/>
                </a:cubicBezTo>
                <a:cubicBezTo>
                  <a:pt x="8299124" y="1052519"/>
                  <a:pt x="8311931" y="1041268"/>
                  <a:pt x="8327731" y="1038306"/>
                </a:cubicBezTo>
                <a:lnTo>
                  <a:pt x="8327731" y="900867"/>
                </a:lnTo>
                <a:lnTo>
                  <a:pt x="8327761" y="900777"/>
                </a:lnTo>
                <a:cubicBezTo>
                  <a:pt x="8314295" y="898652"/>
                  <a:pt x="8302535" y="891441"/>
                  <a:pt x="8294515" y="881117"/>
                </a:cubicBezTo>
                <a:close/>
                <a:moveTo>
                  <a:pt x="7887346" y="881117"/>
                </a:moveTo>
                <a:lnTo>
                  <a:pt x="7869332" y="891531"/>
                </a:lnTo>
                <a:cubicBezTo>
                  <a:pt x="7867716" y="988004"/>
                  <a:pt x="7816008" y="1077565"/>
                  <a:pt x="7733239" y="1127209"/>
                </a:cubicBezTo>
                <a:lnTo>
                  <a:pt x="7733239" y="1147437"/>
                </a:lnTo>
                <a:cubicBezTo>
                  <a:pt x="7746616" y="1149412"/>
                  <a:pt x="7758376" y="1156474"/>
                  <a:pt x="7766485" y="1166558"/>
                </a:cubicBezTo>
                <a:lnTo>
                  <a:pt x="7886419" y="1097315"/>
                </a:lnTo>
                <a:cubicBezTo>
                  <a:pt x="7884862" y="1092796"/>
                  <a:pt x="7883965" y="1087949"/>
                  <a:pt x="7883965" y="1082892"/>
                </a:cubicBezTo>
                <a:cubicBezTo>
                  <a:pt x="7883965" y="1078313"/>
                  <a:pt x="7884683" y="1073915"/>
                  <a:pt x="7885969" y="1069755"/>
                </a:cubicBezTo>
                <a:cubicBezTo>
                  <a:pt x="7886209" y="1068947"/>
                  <a:pt x="7886478" y="1068139"/>
                  <a:pt x="7886747" y="1067361"/>
                </a:cubicBezTo>
                <a:cubicBezTo>
                  <a:pt x="7891954" y="1052519"/>
                  <a:pt x="7904761" y="1041268"/>
                  <a:pt x="7920561" y="1038306"/>
                </a:cubicBezTo>
                <a:lnTo>
                  <a:pt x="7920561" y="900867"/>
                </a:lnTo>
                <a:lnTo>
                  <a:pt x="7920591" y="900777"/>
                </a:lnTo>
                <a:cubicBezTo>
                  <a:pt x="7907125" y="898652"/>
                  <a:pt x="7895366" y="891441"/>
                  <a:pt x="7887346" y="881117"/>
                </a:cubicBezTo>
                <a:close/>
                <a:moveTo>
                  <a:pt x="7480146" y="881117"/>
                </a:moveTo>
                <a:lnTo>
                  <a:pt x="7462132" y="891531"/>
                </a:lnTo>
                <a:cubicBezTo>
                  <a:pt x="7460516" y="988004"/>
                  <a:pt x="7408808" y="1077565"/>
                  <a:pt x="7326040" y="1127209"/>
                </a:cubicBezTo>
                <a:lnTo>
                  <a:pt x="7326040" y="1147437"/>
                </a:lnTo>
                <a:cubicBezTo>
                  <a:pt x="7339416" y="1149412"/>
                  <a:pt x="7351175" y="1156474"/>
                  <a:pt x="7359285" y="1166558"/>
                </a:cubicBezTo>
                <a:lnTo>
                  <a:pt x="7479219" y="1097315"/>
                </a:lnTo>
                <a:cubicBezTo>
                  <a:pt x="7477662" y="1092796"/>
                  <a:pt x="7476765" y="1087949"/>
                  <a:pt x="7476765" y="1082892"/>
                </a:cubicBezTo>
                <a:cubicBezTo>
                  <a:pt x="7476765" y="1078313"/>
                  <a:pt x="7477483" y="1073915"/>
                  <a:pt x="7478770" y="1069755"/>
                </a:cubicBezTo>
                <a:cubicBezTo>
                  <a:pt x="7479009" y="1068947"/>
                  <a:pt x="7479278" y="1068169"/>
                  <a:pt x="7479548" y="1067361"/>
                </a:cubicBezTo>
                <a:cubicBezTo>
                  <a:pt x="7484755" y="1052519"/>
                  <a:pt x="7497561" y="1041268"/>
                  <a:pt x="7513361" y="1038306"/>
                </a:cubicBezTo>
                <a:lnTo>
                  <a:pt x="7513361" y="900867"/>
                </a:lnTo>
                <a:lnTo>
                  <a:pt x="7513391" y="900777"/>
                </a:lnTo>
                <a:cubicBezTo>
                  <a:pt x="7499925" y="898652"/>
                  <a:pt x="7488166" y="891441"/>
                  <a:pt x="7480146" y="881117"/>
                </a:cubicBezTo>
                <a:close/>
                <a:moveTo>
                  <a:pt x="7072976" y="881117"/>
                </a:moveTo>
                <a:lnTo>
                  <a:pt x="7054962" y="891531"/>
                </a:lnTo>
                <a:cubicBezTo>
                  <a:pt x="7053346" y="988004"/>
                  <a:pt x="7001638" y="1077565"/>
                  <a:pt x="6918870" y="1127209"/>
                </a:cubicBezTo>
                <a:lnTo>
                  <a:pt x="6918870" y="1147437"/>
                </a:lnTo>
                <a:cubicBezTo>
                  <a:pt x="6932246" y="1149412"/>
                  <a:pt x="6944005" y="1156474"/>
                  <a:pt x="6952115" y="1166558"/>
                </a:cubicBezTo>
                <a:lnTo>
                  <a:pt x="7072048" y="1097315"/>
                </a:lnTo>
                <a:cubicBezTo>
                  <a:pt x="7070492" y="1092796"/>
                  <a:pt x="7069595" y="1087949"/>
                  <a:pt x="7069595" y="1082892"/>
                </a:cubicBezTo>
                <a:cubicBezTo>
                  <a:pt x="7069595" y="1078313"/>
                  <a:pt x="7070313" y="1073915"/>
                  <a:pt x="7071600" y="1069755"/>
                </a:cubicBezTo>
                <a:cubicBezTo>
                  <a:pt x="7071839" y="1068947"/>
                  <a:pt x="7072108" y="1068169"/>
                  <a:pt x="7072378" y="1067361"/>
                </a:cubicBezTo>
                <a:cubicBezTo>
                  <a:pt x="7077585" y="1052519"/>
                  <a:pt x="7090392" y="1041268"/>
                  <a:pt x="7106192" y="1038306"/>
                </a:cubicBezTo>
                <a:lnTo>
                  <a:pt x="7106192" y="900867"/>
                </a:lnTo>
                <a:lnTo>
                  <a:pt x="7106222" y="900777"/>
                </a:lnTo>
                <a:cubicBezTo>
                  <a:pt x="7092756" y="898652"/>
                  <a:pt x="7080996" y="891441"/>
                  <a:pt x="7072976" y="881117"/>
                </a:cubicBezTo>
                <a:close/>
                <a:moveTo>
                  <a:pt x="6665776" y="881117"/>
                </a:moveTo>
                <a:lnTo>
                  <a:pt x="6647762" y="891531"/>
                </a:lnTo>
                <a:cubicBezTo>
                  <a:pt x="6646147" y="988004"/>
                  <a:pt x="6594439" y="1077565"/>
                  <a:pt x="6511670" y="1127209"/>
                </a:cubicBezTo>
                <a:lnTo>
                  <a:pt x="6511670" y="1147437"/>
                </a:lnTo>
                <a:cubicBezTo>
                  <a:pt x="6525046" y="1149412"/>
                  <a:pt x="6536806" y="1156474"/>
                  <a:pt x="6544915" y="1166558"/>
                </a:cubicBezTo>
                <a:lnTo>
                  <a:pt x="6664849" y="1097315"/>
                </a:lnTo>
                <a:cubicBezTo>
                  <a:pt x="6663293" y="1092796"/>
                  <a:pt x="6662395" y="1087949"/>
                  <a:pt x="6662395" y="1082892"/>
                </a:cubicBezTo>
                <a:cubicBezTo>
                  <a:pt x="6662395" y="1078313"/>
                  <a:pt x="6663113" y="1073915"/>
                  <a:pt x="6664400" y="1069755"/>
                </a:cubicBezTo>
                <a:cubicBezTo>
                  <a:pt x="6664639" y="1068947"/>
                  <a:pt x="6664909" y="1068139"/>
                  <a:pt x="6665178" y="1067361"/>
                </a:cubicBezTo>
                <a:cubicBezTo>
                  <a:pt x="6670385" y="1052519"/>
                  <a:pt x="6683192" y="1041268"/>
                  <a:pt x="6698992" y="1038306"/>
                </a:cubicBezTo>
                <a:lnTo>
                  <a:pt x="6698992" y="900867"/>
                </a:lnTo>
                <a:lnTo>
                  <a:pt x="6699022" y="900777"/>
                </a:lnTo>
                <a:cubicBezTo>
                  <a:pt x="6685556" y="898652"/>
                  <a:pt x="6673796" y="891441"/>
                  <a:pt x="6665776" y="881117"/>
                </a:cubicBezTo>
                <a:close/>
                <a:moveTo>
                  <a:pt x="6258607" y="881117"/>
                </a:moveTo>
                <a:lnTo>
                  <a:pt x="6240593" y="891531"/>
                </a:lnTo>
                <a:cubicBezTo>
                  <a:pt x="6238977" y="988004"/>
                  <a:pt x="6187269" y="1077565"/>
                  <a:pt x="6104501" y="1127209"/>
                </a:cubicBezTo>
                <a:lnTo>
                  <a:pt x="6104501" y="1147437"/>
                </a:lnTo>
                <a:cubicBezTo>
                  <a:pt x="6117876" y="1149412"/>
                  <a:pt x="6129636" y="1156474"/>
                  <a:pt x="6137745" y="1166558"/>
                </a:cubicBezTo>
                <a:lnTo>
                  <a:pt x="6257679" y="1097315"/>
                </a:lnTo>
                <a:cubicBezTo>
                  <a:pt x="6256123" y="1092796"/>
                  <a:pt x="6255225" y="1087949"/>
                  <a:pt x="6255225" y="1082892"/>
                </a:cubicBezTo>
                <a:cubicBezTo>
                  <a:pt x="6255225" y="1078313"/>
                  <a:pt x="6255943" y="1073915"/>
                  <a:pt x="6257230" y="1069755"/>
                </a:cubicBezTo>
                <a:cubicBezTo>
                  <a:pt x="6257469" y="1068947"/>
                  <a:pt x="6257739" y="1068169"/>
                  <a:pt x="6258008" y="1067361"/>
                </a:cubicBezTo>
                <a:cubicBezTo>
                  <a:pt x="6263214" y="1052519"/>
                  <a:pt x="6276022" y="1041268"/>
                  <a:pt x="6291822" y="1038306"/>
                </a:cubicBezTo>
                <a:lnTo>
                  <a:pt x="6291822" y="900867"/>
                </a:lnTo>
                <a:lnTo>
                  <a:pt x="6291852" y="900777"/>
                </a:lnTo>
                <a:cubicBezTo>
                  <a:pt x="6278386" y="898652"/>
                  <a:pt x="6266626" y="891441"/>
                  <a:pt x="6258607" y="881117"/>
                </a:cubicBezTo>
                <a:close/>
                <a:moveTo>
                  <a:pt x="5851407" y="881117"/>
                </a:moveTo>
                <a:lnTo>
                  <a:pt x="5833393" y="891531"/>
                </a:lnTo>
                <a:cubicBezTo>
                  <a:pt x="5831777" y="988004"/>
                  <a:pt x="5780069" y="1077565"/>
                  <a:pt x="5697300" y="1127209"/>
                </a:cubicBezTo>
                <a:lnTo>
                  <a:pt x="5697300" y="1147437"/>
                </a:lnTo>
                <a:cubicBezTo>
                  <a:pt x="5710676" y="1149412"/>
                  <a:pt x="5722436" y="1156474"/>
                  <a:pt x="5730545" y="1166558"/>
                </a:cubicBezTo>
                <a:lnTo>
                  <a:pt x="5850479" y="1097315"/>
                </a:lnTo>
                <a:cubicBezTo>
                  <a:pt x="5848923" y="1092796"/>
                  <a:pt x="5848025" y="1087949"/>
                  <a:pt x="5848025" y="1082892"/>
                </a:cubicBezTo>
                <a:cubicBezTo>
                  <a:pt x="5848025" y="1078313"/>
                  <a:pt x="5848744" y="1073915"/>
                  <a:pt x="5850031" y="1069755"/>
                </a:cubicBezTo>
                <a:cubicBezTo>
                  <a:pt x="5850270" y="1068947"/>
                  <a:pt x="5850539" y="1068139"/>
                  <a:pt x="5850809" y="1067361"/>
                </a:cubicBezTo>
                <a:cubicBezTo>
                  <a:pt x="5856015" y="1052519"/>
                  <a:pt x="5868823" y="1041268"/>
                  <a:pt x="5884622" y="1038306"/>
                </a:cubicBezTo>
                <a:lnTo>
                  <a:pt x="5884622" y="900867"/>
                </a:lnTo>
                <a:lnTo>
                  <a:pt x="5884652" y="900777"/>
                </a:lnTo>
                <a:cubicBezTo>
                  <a:pt x="5871187" y="898652"/>
                  <a:pt x="5859427" y="891441"/>
                  <a:pt x="5851407" y="881117"/>
                </a:cubicBezTo>
                <a:close/>
                <a:moveTo>
                  <a:pt x="5444237" y="881117"/>
                </a:moveTo>
                <a:lnTo>
                  <a:pt x="5426223" y="891531"/>
                </a:lnTo>
                <a:cubicBezTo>
                  <a:pt x="5424607" y="988004"/>
                  <a:pt x="5372899" y="1077565"/>
                  <a:pt x="5290131" y="1127209"/>
                </a:cubicBezTo>
                <a:lnTo>
                  <a:pt x="5290131" y="1147437"/>
                </a:lnTo>
                <a:cubicBezTo>
                  <a:pt x="5303506" y="1149412"/>
                  <a:pt x="5315266" y="1156474"/>
                  <a:pt x="5323376" y="1166558"/>
                </a:cubicBezTo>
                <a:lnTo>
                  <a:pt x="5443309" y="1097315"/>
                </a:lnTo>
                <a:cubicBezTo>
                  <a:pt x="5441753" y="1092796"/>
                  <a:pt x="5440856" y="1087949"/>
                  <a:pt x="5440856" y="1082892"/>
                </a:cubicBezTo>
                <a:cubicBezTo>
                  <a:pt x="5440856" y="1078313"/>
                  <a:pt x="5441574" y="1073915"/>
                  <a:pt x="5442860" y="1069755"/>
                </a:cubicBezTo>
                <a:cubicBezTo>
                  <a:pt x="5443100" y="1068947"/>
                  <a:pt x="5443370" y="1068169"/>
                  <a:pt x="5443638" y="1067361"/>
                </a:cubicBezTo>
                <a:cubicBezTo>
                  <a:pt x="5448845" y="1052519"/>
                  <a:pt x="5461652" y="1041268"/>
                  <a:pt x="5477453" y="1038306"/>
                </a:cubicBezTo>
                <a:lnTo>
                  <a:pt x="5477453" y="900867"/>
                </a:lnTo>
                <a:lnTo>
                  <a:pt x="5477482" y="900777"/>
                </a:lnTo>
                <a:cubicBezTo>
                  <a:pt x="5464018" y="898652"/>
                  <a:pt x="5452256" y="891441"/>
                  <a:pt x="5444237" y="881117"/>
                </a:cubicBezTo>
                <a:close/>
                <a:moveTo>
                  <a:pt x="5037037" y="881117"/>
                </a:moveTo>
                <a:lnTo>
                  <a:pt x="5019023" y="891531"/>
                </a:lnTo>
                <a:cubicBezTo>
                  <a:pt x="5017407" y="988004"/>
                  <a:pt x="4965699" y="1077565"/>
                  <a:pt x="4882931" y="1127209"/>
                </a:cubicBezTo>
                <a:lnTo>
                  <a:pt x="4882931" y="1147437"/>
                </a:lnTo>
                <a:cubicBezTo>
                  <a:pt x="4896307" y="1149412"/>
                  <a:pt x="4908067" y="1156474"/>
                  <a:pt x="4916177" y="1166558"/>
                </a:cubicBezTo>
                <a:lnTo>
                  <a:pt x="5036110" y="1097315"/>
                </a:lnTo>
                <a:cubicBezTo>
                  <a:pt x="5034555" y="1092796"/>
                  <a:pt x="5033656" y="1087949"/>
                  <a:pt x="5033656" y="1082892"/>
                </a:cubicBezTo>
                <a:cubicBezTo>
                  <a:pt x="5033656" y="1078313"/>
                  <a:pt x="5034375" y="1073915"/>
                  <a:pt x="5035661" y="1069755"/>
                </a:cubicBezTo>
                <a:cubicBezTo>
                  <a:pt x="5035901" y="1068947"/>
                  <a:pt x="5036169" y="1068169"/>
                  <a:pt x="5036439" y="1067361"/>
                </a:cubicBezTo>
                <a:cubicBezTo>
                  <a:pt x="5041645" y="1052519"/>
                  <a:pt x="5054453" y="1041268"/>
                  <a:pt x="5070252" y="1038306"/>
                </a:cubicBezTo>
                <a:lnTo>
                  <a:pt x="5070252" y="900867"/>
                </a:lnTo>
                <a:lnTo>
                  <a:pt x="5070282" y="900777"/>
                </a:lnTo>
                <a:cubicBezTo>
                  <a:pt x="5056817" y="898652"/>
                  <a:pt x="5045057" y="891441"/>
                  <a:pt x="5037037" y="881117"/>
                </a:cubicBezTo>
                <a:close/>
                <a:moveTo>
                  <a:pt x="4629867" y="881117"/>
                </a:moveTo>
                <a:lnTo>
                  <a:pt x="4611853" y="891531"/>
                </a:lnTo>
                <a:cubicBezTo>
                  <a:pt x="4610237" y="988004"/>
                  <a:pt x="4558529" y="1077565"/>
                  <a:pt x="4475761" y="1127209"/>
                </a:cubicBezTo>
                <a:lnTo>
                  <a:pt x="4475761" y="1147437"/>
                </a:lnTo>
                <a:cubicBezTo>
                  <a:pt x="4489137" y="1149412"/>
                  <a:pt x="4500896" y="1156474"/>
                  <a:pt x="4509006" y="1166558"/>
                </a:cubicBezTo>
                <a:lnTo>
                  <a:pt x="4628940" y="1097315"/>
                </a:lnTo>
                <a:cubicBezTo>
                  <a:pt x="4627383" y="1092796"/>
                  <a:pt x="4626486" y="1087949"/>
                  <a:pt x="4626486" y="1082892"/>
                </a:cubicBezTo>
                <a:cubicBezTo>
                  <a:pt x="4626486" y="1078313"/>
                  <a:pt x="4627204" y="1073915"/>
                  <a:pt x="4628491" y="1069755"/>
                </a:cubicBezTo>
                <a:cubicBezTo>
                  <a:pt x="4628730" y="1068947"/>
                  <a:pt x="4628999" y="1068169"/>
                  <a:pt x="4629269" y="1067361"/>
                </a:cubicBezTo>
                <a:cubicBezTo>
                  <a:pt x="4634475" y="1052519"/>
                  <a:pt x="4647283" y="1041268"/>
                  <a:pt x="4663082" y="1038306"/>
                </a:cubicBezTo>
                <a:lnTo>
                  <a:pt x="4663082" y="900867"/>
                </a:lnTo>
                <a:lnTo>
                  <a:pt x="4663112" y="900777"/>
                </a:lnTo>
                <a:cubicBezTo>
                  <a:pt x="4649647" y="898652"/>
                  <a:pt x="4637887" y="891441"/>
                  <a:pt x="4629867" y="881117"/>
                </a:cubicBezTo>
                <a:close/>
                <a:moveTo>
                  <a:pt x="4222697" y="881117"/>
                </a:moveTo>
                <a:lnTo>
                  <a:pt x="4204683" y="891531"/>
                </a:lnTo>
                <a:cubicBezTo>
                  <a:pt x="4203068" y="988004"/>
                  <a:pt x="4151360" y="1077565"/>
                  <a:pt x="4068591" y="1127209"/>
                </a:cubicBezTo>
                <a:lnTo>
                  <a:pt x="4068591" y="1147437"/>
                </a:lnTo>
                <a:cubicBezTo>
                  <a:pt x="4081967" y="1149412"/>
                  <a:pt x="4093727" y="1156474"/>
                  <a:pt x="4101836" y="1166558"/>
                </a:cubicBezTo>
                <a:lnTo>
                  <a:pt x="4221771" y="1097315"/>
                </a:lnTo>
                <a:cubicBezTo>
                  <a:pt x="4220214" y="1092796"/>
                  <a:pt x="4219317" y="1087949"/>
                  <a:pt x="4219317" y="1082892"/>
                </a:cubicBezTo>
                <a:cubicBezTo>
                  <a:pt x="4219317" y="1078313"/>
                  <a:pt x="4220034" y="1073915"/>
                  <a:pt x="4221321" y="1069755"/>
                </a:cubicBezTo>
                <a:cubicBezTo>
                  <a:pt x="4221560" y="1068947"/>
                  <a:pt x="4221830" y="1068139"/>
                  <a:pt x="4222099" y="1067361"/>
                </a:cubicBezTo>
                <a:cubicBezTo>
                  <a:pt x="4227306" y="1052519"/>
                  <a:pt x="4240113" y="1041268"/>
                  <a:pt x="4255913" y="1038306"/>
                </a:cubicBezTo>
                <a:lnTo>
                  <a:pt x="4255913" y="900867"/>
                </a:lnTo>
                <a:lnTo>
                  <a:pt x="4255942" y="900777"/>
                </a:lnTo>
                <a:cubicBezTo>
                  <a:pt x="4242478" y="898652"/>
                  <a:pt x="4230717" y="891441"/>
                  <a:pt x="4222697" y="881117"/>
                </a:cubicBezTo>
                <a:close/>
                <a:moveTo>
                  <a:pt x="3815497" y="881117"/>
                </a:moveTo>
                <a:lnTo>
                  <a:pt x="3797483" y="891531"/>
                </a:lnTo>
                <a:cubicBezTo>
                  <a:pt x="3795867" y="988004"/>
                  <a:pt x="3744160" y="1077565"/>
                  <a:pt x="3661391" y="1127209"/>
                </a:cubicBezTo>
                <a:lnTo>
                  <a:pt x="3661391" y="1147437"/>
                </a:lnTo>
                <a:cubicBezTo>
                  <a:pt x="3674767" y="1149412"/>
                  <a:pt x="3686527" y="1156474"/>
                  <a:pt x="3694636" y="1166558"/>
                </a:cubicBezTo>
                <a:lnTo>
                  <a:pt x="3814570" y="1097315"/>
                </a:lnTo>
                <a:cubicBezTo>
                  <a:pt x="3813014" y="1092796"/>
                  <a:pt x="3812116" y="1087949"/>
                  <a:pt x="3812116" y="1082892"/>
                </a:cubicBezTo>
                <a:cubicBezTo>
                  <a:pt x="3812116" y="1078313"/>
                  <a:pt x="3812834" y="1073915"/>
                  <a:pt x="3814121" y="1069755"/>
                </a:cubicBezTo>
                <a:cubicBezTo>
                  <a:pt x="3814360" y="1068947"/>
                  <a:pt x="3814630" y="1068169"/>
                  <a:pt x="3814899" y="1067361"/>
                </a:cubicBezTo>
                <a:cubicBezTo>
                  <a:pt x="3820106" y="1052519"/>
                  <a:pt x="3832913" y="1041268"/>
                  <a:pt x="3848713" y="1038306"/>
                </a:cubicBezTo>
                <a:lnTo>
                  <a:pt x="3848713" y="900867"/>
                </a:lnTo>
                <a:lnTo>
                  <a:pt x="3848742" y="900777"/>
                </a:lnTo>
                <a:cubicBezTo>
                  <a:pt x="3835277" y="898652"/>
                  <a:pt x="3823517" y="891441"/>
                  <a:pt x="3815497" y="881117"/>
                </a:cubicBezTo>
                <a:close/>
                <a:moveTo>
                  <a:pt x="3408327" y="881117"/>
                </a:moveTo>
                <a:lnTo>
                  <a:pt x="3390314" y="891531"/>
                </a:lnTo>
                <a:cubicBezTo>
                  <a:pt x="3388698" y="988004"/>
                  <a:pt x="3336990" y="1077565"/>
                  <a:pt x="3254221" y="1127209"/>
                </a:cubicBezTo>
                <a:lnTo>
                  <a:pt x="3254221" y="1147437"/>
                </a:lnTo>
                <a:cubicBezTo>
                  <a:pt x="3267597" y="1149412"/>
                  <a:pt x="3279357" y="1156474"/>
                  <a:pt x="3287466" y="1166558"/>
                </a:cubicBezTo>
                <a:lnTo>
                  <a:pt x="3407400" y="1097315"/>
                </a:lnTo>
                <a:cubicBezTo>
                  <a:pt x="3405844" y="1092796"/>
                  <a:pt x="3404946" y="1087949"/>
                  <a:pt x="3404946" y="1082892"/>
                </a:cubicBezTo>
                <a:cubicBezTo>
                  <a:pt x="3404946" y="1078313"/>
                  <a:pt x="3405664" y="1073915"/>
                  <a:pt x="3406951" y="1069755"/>
                </a:cubicBezTo>
                <a:cubicBezTo>
                  <a:pt x="3407190" y="1068947"/>
                  <a:pt x="3407460" y="1068139"/>
                  <a:pt x="3407729" y="1067361"/>
                </a:cubicBezTo>
                <a:cubicBezTo>
                  <a:pt x="3412936" y="1052519"/>
                  <a:pt x="3425743" y="1041268"/>
                  <a:pt x="3441543" y="1038306"/>
                </a:cubicBezTo>
                <a:lnTo>
                  <a:pt x="3441543" y="900867"/>
                </a:lnTo>
                <a:lnTo>
                  <a:pt x="3441573" y="900777"/>
                </a:lnTo>
                <a:cubicBezTo>
                  <a:pt x="3428107" y="898652"/>
                  <a:pt x="3416347" y="891441"/>
                  <a:pt x="3408327" y="881117"/>
                </a:cubicBezTo>
                <a:close/>
                <a:moveTo>
                  <a:pt x="3001128" y="881117"/>
                </a:moveTo>
                <a:lnTo>
                  <a:pt x="2983114" y="891531"/>
                </a:lnTo>
                <a:cubicBezTo>
                  <a:pt x="2981498" y="988004"/>
                  <a:pt x="2929790" y="1077565"/>
                  <a:pt x="2847021" y="1127209"/>
                </a:cubicBezTo>
                <a:lnTo>
                  <a:pt x="2847021" y="1147437"/>
                </a:lnTo>
                <a:cubicBezTo>
                  <a:pt x="2860397" y="1149412"/>
                  <a:pt x="2872157" y="1156474"/>
                  <a:pt x="2880266" y="1166558"/>
                </a:cubicBezTo>
                <a:lnTo>
                  <a:pt x="3000200" y="1097315"/>
                </a:lnTo>
                <a:cubicBezTo>
                  <a:pt x="2998644" y="1092796"/>
                  <a:pt x="2997746" y="1087949"/>
                  <a:pt x="2997746" y="1082892"/>
                </a:cubicBezTo>
                <a:cubicBezTo>
                  <a:pt x="2997746" y="1078313"/>
                  <a:pt x="2998464" y="1073915"/>
                  <a:pt x="2999751" y="1069755"/>
                </a:cubicBezTo>
                <a:cubicBezTo>
                  <a:pt x="2999991" y="1068947"/>
                  <a:pt x="3000260" y="1068169"/>
                  <a:pt x="3000529" y="1067361"/>
                </a:cubicBezTo>
                <a:cubicBezTo>
                  <a:pt x="3005736" y="1052519"/>
                  <a:pt x="3018543" y="1041268"/>
                  <a:pt x="3034343" y="1038306"/>
                </a:cubicBezTo>
                <a:lnTo>
                  <a:pt x="3034343" y="900867"/>
                </a:lnTo>
                <a:lnTo>
                  <a:pt x="3034373" y="900777"/>
                </a:lnTo>
                <a:cubicBezTo>
                  <a:pt x="3020907" y="898652"/>
                  <a:pt x="3009147" y="891441"/>
                  <a:pt x="3001128" y="881117"/>
                </a:cubicBezTo>
                <a:close/>
                <a:moveTo>
                  <a:pt x="2593958" y="881117"/>
                </a:moveTo>
                <a:lnTo>
                  <a:pt x="2575944" y="891531"/>
                </a:lnTo>
                <a:cubicBezTo>
                  <a:pt x="2574328" y="988004"/>
                  <a:pt x="2522620" y="1077565"/>
                  <a:pt x="2439851" y="1127209"/>
                </a:cubicBezTo>
                <a:lnTo>
                  <a:pt x="2439851" y="1147437"/>
                </a:lnTo>
                <a:cubicBezTo>
                  <a:pt x="2453227" y="1149412"/>
                  <a:pt x="2464987" y="1156474"/>
                  <a:pt x="2473097" y="1166558"/>
                </a:cubicBezTo>
                <a:lnTo>
                  <a:pt x="2593030" y="1097315"/>
                </a:lnTo>
                <a:cubicBezTo>
                  <a:pt x="2591474" y="1092796"/>
                  <a:pt x="2590576" y="1087949"/>
                  <a:pt x="2590576" y="1082892"/>
                </a:cubicBezTo>
                <a:cubicBezTo>
                  <a:pt x="2590576" y="1078313"/>
                  <a:pt x="2591295" y="1073915"/>
                  <a:pt x="2592581" y="1069755"/>
                </a:cubicBezTo>
                <a:cubicBezTo>
                  <a:pt x="2592821" y="1068947"/>
                  <a:pt x="2593090" y="1068139"/>
                  <a:pt x="2593359" y="1067361"/>
                </a:cubicBezTo>
                <a:cubicBezTo>
                  <a:pt x="2598566" y="1052519"/>
                  <a:pt x="2611373" y="1041268"/>
                  <a:pt x="2627173" y="1038306"/>
                </a:cubicBezTo>
                <a:lnTo>
                  <a:pt x="2627173" y="900867"/>
                </a:lnTo>
                <a:lnTo>
                  <a:pt x="2627203" y="900777"/>
                </a:lnTo>
                <a:cubicBezTo>
                  <a:pt x="2613737" y="898652"/>
                  <a:pt x="2601977" y="891441"/>
                  <a:pt x="2593958" y="881117"/>
                </a:cubicBezTo>
                <a:close/>
                <a:moveTo>
                  <a:pt x="2186758" y="881117"/>
                </a:moveTo>
                <a:lnTo>
                  <a:pt x="2168744" y="891531"/>
                </a:lnTo>
                <a:cubicBezTo>
                  <a:pt x="2167128" y="988004"/>
                  <a:pt x="2115420" y="1077565"/>
                  <a:pt x="2032652" y="1127209"/>
                </a:cubicBezTo>
                <a:lnTo>
                  <a:pt x="2032652" y="1147437"/>
                </a:lnTo>
                <a:cubicBezTo>
                  <a:pt x="2046028" y="1149412"/>
                  <a:pt x="2057787" y="1156474"/>
                  <a:pt x="2065897" y="1166558"/>
                </a:cubicBezTo>
                <a:lnTo>
                  <a:pt x="2185831" y="1097315"/>
                </a:lnTo>
                <a:cubicBezTo>
                  <a:pt x="2184274" y="1092796"/>
                  <a:pt x="2183377" y="1087949"/>
                  <a:pt x="2183377" y="1082892"/>
                </a:cubicBezTo>
                <a:cubicBezTo>
                  <a:pt x="2183377" y="1078313"/>
                  <a:pt x="2184095" y="1073915"/>
                  <a:pt x="2185382" y="1069755"/>
                </a:cubicBezTo>
                <a:cubicBezTo>
                  <a:pt x="2185621" y="1068947"/>
                  <a:pt x="2185890" y="1068169"/>
                  <a:pt x="2186160" y="1067361"/>
                </a:cubicBezTo>
                <a:cubicBezTo>
                  <a:pt x="2191366" y="1052519"/>
                  <a:pt x="2204173" y="1041268"/>
                  <a:pt x="2219973" y="1038306"/>
                </a:cubicBezTo>
                <a:lnTo>
                  <a:pt x="2219973" y="900867"/>
                </a:lnTo>
                <a:lnTo>
                  <a:pt x="2220003" y="900777"/>
                </a:lnTo>
                <a:cubicBezTo>
                  <a:pt x="2206538" y="898652"/>
                  <a:pt x="2194778" y="891441"/>
                  <a:pt x="2186758" y="881117"/>
                </a:cubicBezTo>
                <a:close/>
                <a:moveTo>
                  <a:pt x="1779588" y="881117"/>
                </a:moveTo>
                <a:lnTo>
                  <a:pt x="1761574" y="891531"/>
                </a:lnTo>
                <a:cubicBezTo>
                  <a:pt x="1759958" y="988004"/>
                  <a:pt x="1708250" y="1077565"/>
                  <a:pt x="1625482" y="1127209"/>
                </a:cubicBezTo>
                <a:lnTo>
                  <a:pt x="1625482" y="1147437"/>
                </a:lnTo>
                <a:cubicBezTo>
                  <a:pt x="1638858" y="1149412"/>
                  <a:pt x="1650618" y="1156474"/>
                  <a:pt x="1658727" y="1166558"/>
                </a:cubicBezTo>
                <a:lnTo>
                  <a:pt x="1778661" y="1097315"/>
                </a:lnTo>
                <a:cubicBezTo>
                  <a:pt x="1777104" y="1092796"/>
                  <a:pt x="1776207" y="1087949"/>
                  <a:pt x="1776207" y="1082892"/>
                </a:cubicBezTo>
                <a:cubicBezTo>
                  <a:pt x="1776207" y="1078313"/>
                  <a:pt x="1776925" y="1073915"/>
                  <a:pt x="1778212" y="1069755"/>
                </a:cubicBezTo>
                <a:cubicBezTo>
                  <a:pt x="1778451" y="1068947"/>
                  <a:pt x="1778720" y="1068169"/>
                  <a:pt x="1778990" y="1067361"/>
                </a:cubicBezTo>
                <a:cubicBezTo>
                  <a:pt x="1784196" y="1052519"/>
                  <a:pt x="1797004" y="1041268"/>
                  <a:pt x="1812803" y="1038306"/>
                </a:cubicBezTo>
                <a:lnTo>
                  <a:pt x="1812803" y="900867"/>
                </a:lnTo>
                <a:lnTo>
                  <a:pt x="1812833" y="900777"/>
                </a:lnTo>
                <a:cubicBezTo>
                  <a:pt x="1799368" y="898652"/>
                  <a:pt x="1787608" y="891441"/>
                  <a:pt x="1779588" y="881117"/>
                </a:cubicBezTo>
                <a:close/>
                <a:moveTo>
                  <a:pt x="1372388" y="881117"/>
                </a:moveTo>
                <a:lnTo>
                  <a:pt x="1354374" y="891531"/>
                </a:lnTo>
                <a:cubicBezTo>
                  <a:pt x="1352758" y="988004"/>
                  <a:pt x="1301050" y="1077565"/>
                  <a:pt x="1218282" y="1127209"/>
                </a:cubicBezTo>
                <a:lnTo>
                  <a:pt x="1218282" y="1147437"/>
                </a:lnTo>
                <a:cubicBezTo>
                  <a:pt x="1231658" y="1149412"/>
                  <a:pt x="1243418" y="1156474"/>
                  <a:pt x="1251527" y="1166558"/>
                </a:cubicBezTo>
                <a:lnTo>
                  <a:pt x="1371461" y="1097315"/>
                </a:lnTo>
                <a:cubicBezTo>
                  <a:pt x="1369905" y="1092796"/>
                  <a:pt x="1369007" y="1087949"/>
                  <a:pt x="1369007" y="1082892"/>
                </a:cubicBezTo>
                <a:cubicBezTo>
                  <a:pt x="1369007" y="1078313"/>
                  <a:pt x="1369725" y="1073915"/>
                  <a:pt x="1371012" y="1069755"/>
                </a:cubicBezTo>
                <a:cubicBezTo>
                  <a:pt x="1371251" y="1068947"/>
                  <a:pt x="1371521" y="1068139"/>
                  <a:pt x="1371790" y="1067361"/>
                </a:cubicBezTo>
                <a:cubicBezTo>
                  <a:pt x="1376996" y="1052519"/>
                  <a:pt x="1389804" y="1041268"/>
                  <a:pt x="1405603" y="1038306"/>
                </a:cubicBezTo>
                <a:lnTo>
                  <a:pt x="1405603" y="900867"/>
                </a:lnTo>
                <a:lnTo>
                  <a:pt x="1405633" y="900777"/>
                </a:lnTo>
                <a:cubicBezTo>
                  <a:pt x="1392168" y="898652"/>
                  <a:pt x="1380408" y="891441"/>
                  <a:pt x="1372388" y="881117"/>
                </a:cubicBezTo>
                <a:close/>
                <a:moveTo>
                  <a:pt x="965218" y="881117"/>
                </a:moveTo>
                <a:lnTo>
                  <a:pt x="947204" y="891531"/>
                </a:lnTo>
                <a:cubicBezTo>
                  <a:pt x="945589" y="988004"/>
                  <a:pt x="893881" y="1077565"/>
                  <a:pt x="811112" y="1127209"/>
                </a:cubicBezTo>
                <a:lnTo>
                  <a:pt x="811112" y="1147437"/>
                </a:lnTo>
                <a:cubicBezTo>
                  <a:pt x="824488" y="1149412"/>
                  <a:pt x="836248" y="1156474"/>
                  <a:pt x="844357" y="1166558"/>
                </a:cubicBezTo>
                <a:lnTo>
                  <a:pt x="964291" y="1097315"/>
                </a:lnTo>
                <a:cubicBezTo>
                  <a:pt x="962735" y="1092796"/>
                  <a:pt x="961837" y="1087949"/>
                  <a:pt x="961837" y="1082892"/>
                </a:cubicBezTo>
                <a:cubicBezTo>
                  <a:pt x="961837" y="1078313"/>
                  <a:pt x="962555" y="1073915"/>
                  <a:pt x="963842" y="1069755"/>
                </a:cubicBezTo>
                <a:cubicBezTo>
                  <a:pt x="964081" y="1068947"/>
                  <a:pt x="964351" y="1068169"/>
                  <a:pt x="964620" y="1067361"/>
                </a:cubicBezTo>
                <a:cubicBezTo>
                  <a:pt x="969827" y="1052519"/>
                  <a:pt x="982634" y="1041268"/>
                  <a:pt x="998434" y="1038306"/>
                </a:cubicBezTo>
                <a:lnTo>
                  <a:pt x="998434" y="900867"/>
                </a:lnTo>
                <a:lnTo>
                  <a:pt x="998464" y="900777"/>
                </a:lnTo>
                <a:cubicBezTo>
                  <a:pt x="984998" y="898652"/>
                  <a:pt x="973238" y="891441"/>
                  <a:pt x="965218" y="881117"/>
                </a:cubicBezTo>
                <a:close/>
                <a:moveTo>
                  <a:pt x="558048" y="881117"/>
                </a:moveTo>
                <a:lnTo>
                  <a:pt x="540035" y="891531"/>
                </a:lnTo>
                <a:cubicBezTo>
                  <a:pt x="538419" y="988004"/>
                  <a:pt x="486711" y="1077565"/>
                  <a:pt x="403942" y="1127209"/>
                </a:cubicBezTo>
                <a:lnTo>
                  <a:pt x="403942" y="1147437"/>
                </a:lnTo>
                <a:cubicBezTo>
                  <a:pt x="417318" y="1149412"/>
                  <a:pt x="429078" y="1156474"/>
                  <a:pt x="437187" y="1166558"/>
                </a:cubicBezTo>
                <a:lnTo>
                  <a:pt x="557121" y="1097315"/>
                </a:lnTo>
                <a:cubicBezTo>
                  <a:pt x="555565" y="1092796"/>
                  <a:pt x="554667" y="1087949"/>
                  <a:pt x="554667" y="1082892"/>
                </a:cubicBezTo>
                <a:cubicBezTo>
                  <a:pt x="554667" y="1078313"/>
                  <a:pt x="555385" y="1073915"/>
                  <a:pt x="556672" y="1069755"/>
                </a:cubicBezTo>
                <a:cubicBezTo>
                  <a:pt x="556911" y="1068947"/>
                  <a:pt x="557181" y="1068139"/>
                  <a:pt x="557450" y="1067361"/>
                </a:cubicBezTo>
                <a:cubicBezTo>
                  <a:pt x="562657" y="1052519"/>
                  <a:pt x="575464" y="1041268"/>
                  <a:pt x="591264" y="1038306"/>
                </a:cubicBezTo>
                <a:lnTo>
                  <a:pt x="591264" y="900867"/>
                </a:lnTo>
                <a:lnTo>
                  <a:pt x="591294" y="900777"/>
                </a:lnTo>
                <a:cubicBezTo>
                  <a:pt x="577828" y="898652"/>
                  <a:pt x="566068" y="891441"/>
                  <a:pt x="558048" y="881117"/>
                </a:cubicBezTo>
                <a:close/>
                <a:moveTo>
                  <a:pt x="11797023" y="858623"/>
                </a:moveTo>
                <a:cubicBezTo>
                  <a:pt x="11755923" y="858622"/>
                  <a:pt x="11714823" y="868146"/>
                  <a:pt x="11677314" y="887192"/>
                </a:cubicBezTo>
                <a:lnTo>
                  <a:pt x="11763045" y="936685"/>
                </a:lnTo>
                <a:cubicBezTo>
                  <a:pt x="11767129" y="931868"/>
                  <a:pt x="11772224" y="927925"/>
                  <a:pt x="11777999" y="925187"/>
                </a:cubicBezTo>
                <a:lnTo>
                  <a:pt x="11797023" y="920919"/>
                </a:lnTo>
                <a:lnTo>
                  <a:pt x="11816036" y="925187"/>
                </a:lnTo>
                <a:cubicBezTo>
                  <a:pt x="11821808" y="927925"/>
                  <a:pt x="11826903" y="931868"/>
                  <a:pt x="11831002" y="936685"/>
                </a:cubicBezTo>
                <a:lnTo>
                  <a:pt x="11916732" y="887192"/>
                </a:lnTo>
                <a:cubicBezTo>
                  <a:pt x="11879223" y="868146"/>
                  <a:pt x="11838123" y="858622"/>
                  <a:pt x="11797023" y="858623"/>
                </a:cubicBezTo>
                <a:close/>
                <a:moveTo>
                  <a:pt x="11389824" y="858623"/>
                </a:moveTo>
                <a:cubicBezTo>
                  <a:pt x="11348724" y="858622"/>
                  <a:pt x="11307624" y="868146"/>
                  <a:pt x="11270115" y="887192"/>
                </a:cubicBezTo>
                <a:lnTo>
                  <a:pt x="11355845" y="936685"/>
                </a:lnTo>
                <a:cubicBezTo>
                  <a:pt x="11364014" y="927050"/>
                  <a:pt x="11376224" y="920915"/>
                  <a:pt x="11389839" y="920915"/>
                </a:cubicBezTo>
                <a:cubicBezTo>
                  <a:pt x="11396647" y="920915"/>
                  <a:pt x="11403095" y="922449"/>
                  <a:pt x="11408867" y="925187"/>
                </a:cubicBezTo>
                <a:lnTo>
                  <a:pt x="11423819" y="936675"/>
                </a:lnTo>
                <a:lnTo>
                  <a:pt x="11423802" y="936685"/>
                </a:lnTo>
                <a:lnTo>
                  <a:pt x="11423832" y="936685"/>
                </a:lnTo>
                <a:lnTo>
                  <a:pt x="11423819" y="936675"/>
                </a:lnTo>
                <a:lnTo>
                  <a:pt x="11509533" y="887192"/>
                </a:lnTo>
                <a:cubicBezTo>
                  <a:pt x="11472024" y="868146"/>
                  <a:pt x="11430924" y="858622"/>
                  <a:pt x="11389824" y="858623"/>
                </a:cubicBezTo>
                <a:close/>
                <a:moveTo>
                  <a:pt x="10982654" y="858623"/>
                </a:moveTo>
                <a:cubicBezTo>
                  <a:pt x="10941554" y="858622"/>
                  <a:pt x="10900454" y="868146"/>
                  <a:pt x="10862945" y="887192"/>
                </a:cubicBezTo>
                <a:lnTo>
                  <a:pt x="10948675" y="936685"/>
                </a:lnTo>
                <a:cubicBezTo>
                  <a:pt x="10956844" y="927050"/>
                  <a:pt x="10969053" y="920915"/>
                  <a:pt x="10982669" y="920915"/>
                </a:cubicBezTo>
                <a:cubicBezTo>
                  <a:pt x="10989476" y="920915"/>
                  <a:pt x="10995925" y="922449"/>
                  <a:pt x="11001697" y="925187"/>
                </a:cubicBezTo>
                <a:lnTo>
                  <a:pt x="11016649" y="936675"/>
                </a:lnTo>
                <a:lnTo>
                  <a:pt x="11016632" y="936685"/>
                </a:lnTo>
                <a:lnTo>
                  <a:pt x="11016662" y="936685"/>
                </a:lnTo>
                <a:lnTo>
                  <a:pt x="11016649" y="936675"/>
                </a:lnTo>
                <a:lnTo>
                  <a:pt x="11102363" y="887192"/>
                </a:lnTo>
                <a:cubicBezTo>
                  <a:pt x="11064854" y="868146"/>
                  <a:pt x="11023754" y="858622"/>
                  <a:pt x="10982654" y="858623"/>
                </a:cubicBezTo>
                <a:close/>
                <a:moveTo>
                  <a:pt x="10575454" y="858623"/>
                </a:moveTo>
                <a:cubicBezTo>
                  <a:pt x="10534354" y="858622"/>
                  <a:pt x="10493254" y="868146"/>
                  <a:pt x="10455745" y="887192"/>
                </a:cubicBezTo>
                <a:lnTo>
                  <a:pt x="10541476" y="936685"/>
                </a:lnTo>
                <a:cubicBezTo>
                  <a:pt x="10549645" y="927050"/>
                  <a:pt x="10561853" y="920915"/>
                  <a:pt x="10575469" y="920915"/>
                </a:cubicBezTo>
                <a:cubicBezTo>
                  <a:pt x="10582276" y="920915"/>
                  <a:pt x="10588725" y="922449"/>
                  <a:pt x="10594496" y="925187"/>
                </a:cubicBezTo>
                <a:lnTo>
                  <a:pt x="10609449" y="936675"/>
                </a:lnTo>
                <a:lnTo>
                  <a:pt x="10609432" y="936685"/>
                </a:lnTo>
                <a:lnTo>
                  <a:pt x="10609462" y="936685"/>
                </a:lnTo>
                <a:lnTo>
                  <a:pt x="10609449" y="936675"/>
                </a:lnTo>
                <a:lnTo>
                  <a:pt x="10695163" y="887192"/>
                </a:lnTo>
                <a:cubicBezTo>
                  <a:pt x="10657653" y="868146"/>
                  <a:pt x="10616553" y="858622"/>
                  <a:pt x="10575454" y="858623"/>
                </a:cubicBezTo>
                <a:close/>
                <a:moveTo>
                  <a:pt x="10168284" y="858623"/>
                </a:moveTo>
                <a:cubicBezTo>
                  <a:pt x="10127184" y="858622"/>
                  <a:pt x="10086083" y="868146"/>
                  <a:pt x="10048574" y="887192"/>
                </a:cubicBezTo>
                <a:lnTo>
                  <a:pt x="10134306" y="936685"/>
                </a:lnTo>
                <a:cubicBezTo>
                  <a:pt x="10142475" y="927050"/>
                  <a:pt x="10154684" y="920915"/>
                  <a:pt x="10168299" y="920915"/>
                </a:cubicBezTo>
                <a:cubicBezTo>
                  <a:pt x="10175107" y="920915"/>
                  <a:pt x="10181555" y="922449"/>
                  <a:pt x="10187327" y="925187"/>
                </a:cubicBezTo>
                <a:lnTo>
                  <a:pt x="10202279" y="936675"/>
                </a:lnTo>
                <a:lnTo>
                  <a:pt x="10202262" y="936685"/>
                </a:lnTo>
                <a:lnTo>
                  <a:pt x="10202292" y="936685"/>
                </a:lnTo>
                <a:lnTo>
                  <a:pt x="10202279" y="936675"/>
                </a:lnTo>
                <a:lnTo>
                  <a:pt x="10287993" y="887192"/>
                </a:lnTo>
                <a:cubicBezTo>
                  <a:pt x="10250484" y="868146"/>
                  <a:pt x="10209384" y="858622"/>
                  <a:pt x="10168284" y="858623"/>
                </a:cubicBezTo>
                <a:close/>
                <a:moveTo>
                  <a:pt x="9761084" y="858623"/>
                </a:moveTo>
                <a:cubicBezTo>
                  <a:pt x="9719984" y="858622"/>
                  <a:pt x="9678884" y="868146"/>
                  <a:pt x="9641375" y="887192"/>
                </a:cubicBezTo>
                <a:lnTo>
                  <a:pt x="9727106" y="936685"/>
                </a:lnTo>
                <a:cubicBezTo>
                  <a:pt x="9735275" y="927050"/>
                  <a:pt x="9747484" y="920915"/>
                  <a:pt x="9761099" y="920915"/>
                </a:cubicBezTo>
                <a:cubicBezTo>
                  <a:pt x="9767907" y="920915"/>
                  <a:pt x="9774355" y="922449"/>
                  <a:pt x="9780127" y="925187"/>
                </a:cubicBezTo>
                <a:lnTo>
                  <a:pt x="9795079" y="936675"/>
                </a:lnTo>
                <a:lnTo>
                  <a:pt x="9795062" y="936685"/>
                </a:lnTo>
                <a:lnTo>
                  <a:pt x="9795092" y="936685"/>
                </a:lnTo>
                <a:lnTo>
                  <a:pt x="9795079" y="936675"/>
                </a:lnTo>
                <a:lnTo>
                  <a:pt x="9880794" y="887192"/>
                </a:lnTo>
                <a:cubicBezTo>
                  <a:pt x="9843285" y="868146"/>
                  <a:pt x="9802184" y="858622"/>
                  <a:pt x="9761084" y="858623"/>
                </a:cubicBezTo>
                <a:close/>
                <a:moveTo>
                  <a:pt x="9353915" y="858623"/>
                </a:moveTo>
                <a:cubicBezTo>
                  <a:pt x="9312814" y="858622"/>
                  <a:pt x="9271714" y="868146"/>
                  <a:pt x="9234205" y="887192"/>
                </a:cubicBezTo>
                <a:lnTo>
                  <a:pt x="9319936" y="936685"/>
                </a:lnTo>
                <a:cubicBezTo>
                  <a:pt x="9328106" y="927050"/>
                  <a:pt x="9340314" y="920915"/>
                  <a:pt x="9353929" y="920915"/>
                </a:cubicBezTo>
                <a:cubicBezTo>
                  <a:pt x="9360737" y="920915"/>
                  <a:pt x="9367186" y="922449"/>
                  <a:pt x="9372957" y="925187"/>
                </a:cubicBezTo>
                <a:lnTo>
                  <a:pt x="9387910" y="936675"/>
                </a:lnTo>
                <a:lnTo>
                  <a:pt x="9387893" y="936685"/>
                </a:lnTo>
                <a:lnTo>
                  <a:pt x="9387923" y="936685"/>
                </a:lnTo>
                <a:lnTo>
                  <a:pt x="9387910" y="936675"/>
                </a:lnTo>
                <a:lnTo>
                  <a:pt x="9473624" y="887192"/>
                </a:lnTo>
                <a:cubicBezTo>
                  <a:pt x="9436114" y="868146"/>
                  <a:pt x="9395014" y="858622"/>
                  <a:pt x="9353915" y="858623"/>
                </a:cubicBezTo>
                <a:close/>
                <a:moveTo>
                  <a:pt x="8946745" y="858623"/>
                </a:moveTo>
                <a:cubicBezTo>
                  <a:pt x="8905645" y="858622"/>
                  <a:pt x="8864544" y="868146"/>
                  <a:pt x="8827035" y="887192"/>
                </a:cubicBezTo>
                <a:lnTo>
                  <a:pt x="8912766" y="936685"/>
                </a:lnTo>
                <a:cubicBezTo>
                  <a:pt x="8920936" y="927050"/>
                  <a:pt x="8933144" y="920915"/>
                  <a:pt x="8946759" y="920915"/>
                </a:cubicBezTo>
                <a:cubicBezTo>
                  <a:pt x="8953567" y="920915"/>
                  <a:pt x="8960016" y="922449"/>
                  <a:pt x="8965787" y="925187"/>
                </a:cubicBezTo>
                <a:lnTo>
                  <a:pt x="8980740" y="936675"/>
                </a:lnTo>
                <a:lnTo>
                  <a:pt x="8980723" y="936685"/>
                </a:lnTo>
                <a:lnTo>
                  <a:pt x="8980753" y="936685"/>
                </a:lnTo>
                <a:lnTo>
                  <a:pt x="8980740" y="936675"/>
                </a:lnTo>
                <a:lnTo>
                  <a:pt x="9066453" y="887192"/>
                </a:lnTo>
                <a:cubicBezTo>
                  <a:pt x="9028944" y="868146"/>
                  <a:pt x="8987845" y="858622"/>
                  <a:pt x="8946745" y="858623"/>
                </a:cubicBezTo>
                <a:close/>
                <a:moveTo>
                  <a:pt x="8539545" y="858623"/>
                </a:moveTo>
                <a:cubicBezTo>
                  <a:pt x="8498445" y="858622"/>
                  <a:pt x="8457345" y="868146"/>
                  <a:pt x="8419836" y="887192"/>
                </a:cubicBezTo>
                <a:lnTo>
                  <a:pt x="8505566" y="936685"/>
                </a:lnTo>
                <a:cubicBezTo>
                  <a:pt x="8513735" y="927050"/>
                  <a:pt x="8525945" y="920915"/>
                  <a:pt x="8539560" y="920915"/>
                </a:cubicBezTo>
                <a:cubicBezTo>
                  <a:pt x="8546367" y="920915"/>
                  <a:pt x="8552816" y="922449"/>
                  <a:pt x="8558588" y="925187"/>
                </a:cubicBezTo>
                <a:lnTo>
                  <a:pt x="8573540" y="936675"/>
                </a:lnTo>
                <a:lnTo>
                  <a:pt x="8573523" y="936685"/>
                </a:lnTo>
                <a:lnTo>
                  <a:pt x="8573553" y="936685"/>
                </a:lnTo>
                <a:lnTo>
                  <a:pt x="8573540" y="936675"/>
                </a:lnTo>
                <a:lnTo>
                  <a:pt x="8659254" y="887192"/>
                </a:lnTo>
                <a:cubicBezTo>
                  <a:pt x="8621745" y="868146"/>
                  <a:pt x="8580645" y="858622"/>
                  <a:pt x="8539545" y="858623"/>
                </a:cubicBezTo>
                <a:close/>
                <a:moveTo>
                  <a:pt x="8132375" y="858623"/>
                </a:moveTo>
                <a:cubicBezTo>
                  <a:pt x="8091275" y="858622"/>
                  <a:pt x="8050175" y="868146"/>
                  <a:pt x="8012666" y="887192"/>
                </a:cubicBezTo>
                <a:lnTo>
                  <a:pt x="8098397" y="936685"/>
                </a:lnTo>
                <a:cubicBezTo>
                  <a:pt x="8106566" y="927050"/>
                  <a:pt x="8118775" y="920915"/>
                  <a:pt x="8132390" y="920915"/>
                </a:cubicBezTo>
                <a:cubicBezTo>
                  <a:pt x="8139198" y="920915"/>
                  <a:pt x="8145646" y="922449"/>
                  <a:pt x="8151418" y="925187"/>
                </a:cubicBezTo>
                <a:lnTo>
                  <a:pt x="8166370" y="936675"/>
                </a:lnTo>
                <a:lnTo>
                  <a:pt x="8166353" y="936685"/>
                </a:lnTo>
                <a:lnTo>
                  <a:pt x="8166383" y="936685"/>
                </a:lnTo>
                <a:lnTo>
                  <a:pt x="8166370" y="936675"/>
                </a:lnTo>
                <a:lnTo>
                  <a:pt x="8252084" y="887192"/>
                </a:lnTo>
                <a:cubicBezTo>
                  <a:pt x="8214575" y="868146"/>
                  <a:pt x="8173475" y="858622"/>
                  <a:pt x="8132375" y="858623"/>
                </a:cubicBezTo>
                <a:close/>
                <a:moveTo>
                  <a:pt x="7725175" y="858623"/>
                </a:moveTo>
                <a:cubicBezTo>
                  <a:pt x="7684075" y="858622"/>
                  <a:pt x="7642975" y="868146"/>
                  <a:pt x="7605466" y="887192"/>
                </a:cubicBezTo>
                <a:lnTo>
                  <a:pt x="7691197" y="936685"/>
                </a:lnTo>
                <a:cubicBezTo>
                  <a:pt x="7699366" y="927050"/>
                  <a:pt x="7711575" y="920915"/>
                  <a:pt x="7725190" y="920915"/>
                </a:cubicBezTo>
                <a:cubicBezTo>
                  <a:pt x="7731998" y="920915"/>
                  <a:pt x="7738446" y="922449"/>
                  <a:pt x="7744218" y="925187"/>
                </a:cubicBezTo>
                <a:lnTo>
                  <a:pt x="7759171" y="936675"/>
                </a:lnTo>
                <a:lnTo>
                  <a:pt x="7759154" y="936685"/>
                </a:lnTo>
                <a:lnTo>
                  <a:pt x="7759184" y="936685"/>
                </a:lnTo>
                <a:lnTo>
                  <a:pt x="7759171" y="936675"/>
                </a:lnTo>
                <a:lnTo>
                  <a:pt x="7844884" y="887192"/>
                </a:lnTo>
                <a:cubicBezTo>
                  <a:pt x="7807375" y="868146"/>
                  <a:pt x="7766275" y="858622"/>
                  <a:pt x="7725175" y="858623"/>
                </a:cubicBezTo>
                <a:close/>
                <a:moveTo>
                  <a:pt x="7318005" y="858623"/>
                </a:moveTo>
                <a:cubicBezTo>
                  <a:pt x="7276905" y="858622"/>
                  <a:pt x="7235805" y="868146"/>
                  <a:pt x="7198296" y="887192"/>
                </a:cubicBezTo>
                <a:lnTo>
                  <a:pt x="7284027" y="936685"/>
                </a:lnTo>
                <a:cubicBezTo>
                  <a:pt x="7292196" y="927050"/>
                  <a:pt x="7304405" y="920915"/>
                  <a:pt x="7318020" y="920915"/>
                </a:cubicBezTo>
                <a:cubicBezTo>
                  <a:pt x="7324828" y="920915"/>
                  <a:pt x="7331276" y="922449"/>
                  <a:pt x="7337048" y="925187"/>
                </a:cubicBezTo>
                <a:lnTo>
                  <a:pt x="7352000" y="936675"/>
                </a:lnTo>
                <a:lnTo>
                  <a:pt x="7351983" y="936685"/>
                </a:lnTo>
                <a:lnTo>
                  <a:pt x="7352013" y="936685"/>
                </a:lnTo>
                <a:lnTo>
                  <a:pt x="7352000" y="936675"/>
                </a:lnTo>
                <a:lnTo>
                  <a:pt x="7437714" y="887192"/>
                </a:lnTo>
                <a:cubicBezTo>
                  <a:pt x="7400205" y="868146"/>
                  <a:pt x="7359105" y="858622"/>
                  <a:pt x="7318005" y="858623"/>
                </a:cubicBezTo>
                <a:close/>
                <a:moveTo>
                  <a:pt x="6910806" y="858623"/>
                </a:moveTo>
                <a:cubicBezTo>
                  <a:pt x="6869706" y="858622"/>
                  <a:pt x="6828606" y="868146"/>
                  <a:pt x="6791096" y="887192"/>
                </a:cubicBezTo>
                <a:lnTo>
                  <a:pt x="6876827" y="936685"/>
                </a:lnTo>
                <a:cubicBezTo>
                  <a:pt x="6884996" y="927050"/>
                  <a:pt x="6897205" y="920915"/>
                  <a:pt x="6910821" y="920915"/>
                </a:cubicBezTo>
                <a:cubicBezTo>
                  <a:pt x="6917629" y="920915"/>
                  <a:pt x="6924077" y="922449"/>
                  <a:pt x="6929848" y="925187"/>
                </a:cubicBezTo>
                <a:lnTo>
                  <a:pt x="6944800" y="936675"/>
                </a:lnTo>
                <a:lnTo>
                  <a:pt x="6944783" y="936685"/>
                </a:lnTo>
                <a:lnTo>
                  <a:pt x="6944813" y="936685"/>
                </a:lnTo>
                <a:lnTo>
                  <a:pt x="6944800" y="936675"/>
                </a:lnTo>
                <a:lnTo>
                  <a:pt x="7030515" y="887192"/>
                </a:lnTo>
                <a:cubicBezTo>
                  <a:pt x="6993006" y="868146"/>
                  <a:pt x="6951906" y="858622"/>
                  <a:pt x="6910806" y="858623"/>
                </a:cubicBezTo>
                <a:close/>
                <a:moveTo>
                  <a:pt x="6503636" y="858623"/>
                </a:moveTo>
                <a:cubicBezTo>
                  <a:pt x="6462536" y="858622"/>
                  <a:pt x="6421436" y="868146"/>
                  <a:pt x="6383926" y="887192"/>
                </a:cubicBezTo>
                <a:lnTo>
                  <a:pt x="6469658" y="936685"/>
                </a:lnTo>
                <a:cubicBezTo>
                  <a:pt x="6477827" y="927050"/>
                  <a:pt x="6490035" y="920915"/>
                  <a:pt x="6503651" y="920915"/>
                </a:cubicBezTo>
                <a:cubicBezTo>
                  <a:pt x="6510459" y="920915"/>
                  <a:pt x="6516907" y="922449"/>
                  <a:pt x="6522679" y="925187"/>
                </a:cubicBezTo>
                <a:lnTo>
                  <a:pt x="6537631" y="936675"/>
                </a:lnTo>
                <a:lnTo>
                  <a:pt x="6537614" y="936685"/>
                </a:lnTo>
                <a:lnTo>
                  <a:pt x="6537644" y="936685"/>
                </a:lnTo>
                <a:lnTo>
                  <a:pt x="6537631" y="936675"/>
                </a:lnTo>
                <a:lnTo>
                  <a:pt x="6623345" y="887192"/>
                </a:lnTo>
                <a:cubicBezTo>
                  <a:pt x="6585836" y="868146"/>
                  <a:pt x="6544736" y="858622"/>
                  <a:pt x="6503636" y="858623"/>
                </a:cubicBezTo>
                <a:close/>
                <a:moveTo>
                  <a:pt x="6096436" y="858623"/>
                </a:moveTo>
                <a:cubicBezTo>
                  <a:pt x="6055336" y="858622"/>
                  <a:pt x="6014236" y="868146"/>
                  <a:pt x="5976726" y="887192"/>
                </a:cubicBezTo>
                <a:lnTo>
                  <a:pt x="6062459" y="936685"/>
                </a:lnTo>
                <a:cubicBezTo>
                  <a:pt x="6070627" y="927050"/>
                  <a:pt x="6082836" y="920915"/>
                  <a:pt x="6096451" y="920915"/>
                </a:cubicBezTo>
                <a:cubicBezTo>
                  <a:pt x="6103259" y="920915"/>
                  <a:pt x="6109707" y="922449"/>
                  <a:pt x="6115479" y="925187"/>
                </a:cubicBezTo>
                <a:lnTo>
                  <a:pt x="6130431" y="936675"/>
                </a:lnTo>
                <a:lnTo>
                  <a:pt x="6130414" y="936685"/>
                </a:lnTo>
                <a:lnTo>
                  <a:pt x="6130444" y="936685"/>
                </a:lnTo>
                <a:lnTo>
                  <a:pt x="6130431" y="936675"/>
                </a:lnTo>
                <a:lnTo>
                  <a:pt x="6216145" y="887192"/>
                </a:lnTo>
                <a:cubicBezTo>
                  <a:pt x="6178636" y="868146"/>
                  <a:pt x="6137536" y="858622"/>
                  <a:pt x="6096436" y="858623"/>
                </a:cubicBezTo>
                <a:close/>
                <a:moveTo>
                  <a:pt x="5689266" y="858623"/>
                </a:moveTo>
                <a:cubicBezTo>
                  <a:pt x="5648166" y="858622"/>
                  <a:pt x="5607066" y="868146"/>
                  <a:pt x="5569557" y="887192"/>
                </a:cubicBezTo>
                <a:lnTo>
                  <a:pt x="5655288" y="936685"/>
                </a:lnTo>
                <a:cubicBezTo>
                  <a:pt x="5663458" y="927050"/>
                  <a:pt x="5675666" y="920915"/>
                  <a:pt x="5689281" y="920915"/>
                </a:cubicBezTo>
                <a:cubicBezTo>
                  <a:pt x="5696089" y="920915"/>
                  <a:pt x="5702537" y="922449"/>
                  <a:pt x="5708309" y="925187"/>
                </a:cubicBezTo>
                <a:lnTo>
                  <a:pt x="5723262" y="936675"/>
                </a:lnTo>
                <a:lnTo>
                  <a:pt x="5723244" y="936685"/>
                </a:lnTo>
                <a:lnTo>
                  <a:pt x="5723274" y="936685"/>
                </a:lnTo>
                <a:lnTo>
                  <a:pt x="5723262" y="936675"/>
                </a:lnTo>
                <a:lnTo>
                  <a:pt x="5808975" y="887192"/>
                </a:lnTo>
                <a:cubicBezTo>
                  <a:pt x="5771466" y="868146"/>
                  <a:pt x="5730366" y="858622"/>
                  <a:pt x="5689266" y="858623"/>
                </a:cubicBezTo>
                <a:close/>
                <a:moveTo>
                  <a:pt x="5282096" y="858623"/>
                </a:moveTo>
                <a:cubicBezTo>
                  <a:pt x="5240996" y="858622"/>
                  <a:pt x="5199896" y="868146"/>
                  <a:pt x="5162387" y="887192"/>
                </a:cubicBezTo>
                <a:lnTo>
                  <a:pt x="5248118" y="936685"/>
                </a:lnTo>
                <a:cubicBezTo>
                  <a:pt x="5256287" y="927050"/>
                  <a:pt x="5268496" y="920915"/>
                  <a:pt x="5282111" y="920915"/>
                </a:cubicBezTo>
                <a:cubicBezTo>
                  <a:pt x="5288919" y="920915"/>
                  <a:pt x="5295367" y="922449"/>
                  <a:pt x="5301139" y="925187"/>
                </a:cubicBezTo>
                <a:lnTo>
                  <a:pt x="5316092" y="936675"/>
                </a:lnTo>
                <a:lnTo>
                  <a:pt x="5316074" y="936685"/>
                </a:lnTo>
                <a:lnTo>
                  <a:pt x="5316104" y="936685"/>
                </a:lnTo>
                <a:lnTo>
                  <a:pt x="5316092" y="936675"/>
                </a:lnTo>
                <a:lnTo>
                  <a:pt x="5401806" y="887192"/>
                </a:lnTo>
                <a:cubicBezTo>
                  <a:pt x="5364296" y="868146"/>
                  <a:pt x="5323196" y="858622"/>
                  <a:pt x="5282096" y="858623"/>
                </a:cubicBezTo>
                <a:close/>
                <a:moveTo>
                  <a:pt x="4874897" y="858623"/>
                </a:moveTo>
                <a:cubicBezTo>
                  <a:pt x="4833796" y="858622"/>
                  <a:pt x="4792696" y="868146"/>
                  <a:pt x="4755187" y="887192"/>
                </a:cubicBezTo>
                <a:lnTo>
                  <a:pt x="4840919" y="936685"/>
                </a:lnTo>
                <a:cubicBezTo>
                  <a:pt x="4849087" y="927050"/>
                  <a:pt x="4861296" y="920915"/>
                  <a:pt x="4874911" y="920915"/>
                </a:cubicBezTo>
                <a:cubicBezTo>
                  <a:pt x="4881719" y="920915"/>
                  <a:pt x="4888167" y="922449"/>
                  <a:pt x="4893939" y="925187"/>
                </a:cubicBezTo>
                <a:lnTo>
                  <a:pt x="4908893" y="936675"/>
                </a:lnTo>
                <a:lnTo>
                  <a:pt x="4908876" y="936685"/>
                </a:lnTo>
                <a:lnTo>
                  <a:pt x="4908905" y="936685"/>
                </a:lnTo>
                <a:lnTo>
                  <a:pt x="4908893" y="936675"/>
                </a:lnTo>
                <a:lnTo>
                  <a:pt x="4994606" y="887192"/>
                </a:lnTo>
                <a:cubicBezTo>
                  <a:pt x="4957097" y="868146"/>
                  <a:pt x="4915997" y="858622"/>
                  <a:pt x="4874897" y="858623"/>
                </a:cubicBezTo>
                <a:close/>
                <a:moveTo>
                  <a:pt x="4467727" y="858623"/>
                </a:moveTo>
                <a:cubicBezTo>
                  <a:pt x="4426627" y="858622"/>
                  <a:pt x="4385527" y="868146"/>
                  <a:pt x="4348017" y="887192"/>
                </a:cubicBezTo>
                <a:lnTo>
                  <a:pt x="4433748" y="936685"/>
                </a:lnTo>
                <a:cubicBezTo>
                  <a:pt x="4441918" y="927050"/>
                  <a:pt x="4454126" y="920915"/>
                  <a:pt x="4467741" y="920915"/>
                </a:cubicBezTo>
                <a:cubicBezTo>
                  <a:pt x="4474549" y="920915"/>
                  <a:pt x="4480998" y="922449"/>
                  <a:pt x="4486769" y="925187"/>
                </a:cubicBezTo>
                <a:lnTo>
                  <a:pt x="4501722" y="936675"/>
                </a:lnTo>
                <a:lnTo>
                  <a:pt x="4501705" y="936685"/>
                </a:lnTo>
                <a:lnTo>
                  <a:pt x="4501734" y="936685"/>
                </a:lnTo>
                <a:lnTo>
                  <a:pt x="4501722" y="936675"/>
                </a:lnTo>
                <a:lnTo>
                  <a:pt x="4587436" y="887192"/>
                </a:lnTo>
                <a:cubicBezTo>
                  <a:pt x="4549927" y="868146"/>
                  <a:pt x="4508827" y="858622"/>
                  <a:pt x="4467727" y="858623"/>
                </a:cubicBezTo>
                <a:close/>
                <a:moveTo>
                  <a:pt x="4060527" y="858623"/>
                </a:moveTo>
                <a:cubicBezTo>
                  <a:pt x="4019427" y="858622"/>
                  <a:pt x="3978327" y="868146"/>
                  <a:pt x="3940817" y="887192"/>
                </a:cubicBezTo>
                <a:lnTo>
                  <a:pt x="4026549" y="936685"/>
                </a:lnTo>
                <a:cubicBezTo>
                  <a:pt x="4034718" y="927050"/>
                  <a:pt x="4046926" y="920915"/>
                  <a:pt x="4060542" y="920915"/>
                </a:cubicBezTo>
                <a:cubicBezTo>
                  <a:pt x="4067350" y="920915"/>
                  <a:pt x="4073798" y="922449"/>
                  <a:pt x="4079570" y="925187"/>
                </a:cubicBezTo>
                <a:lnTo>
                  <a:pt x="4094522" y="936675"/>
                </a:lnTo>
                <a:lnTo>
                  <a:pt x="4094505" y="936685"/>
                </a:lnTo>
                <a:lnTo>
                  <a:pt x="4094535" y="936685"/>
                </a:lnTo>
                <a:lnTo>
                  <a:pt x="4094522" y="936675"/>
                </a:lnTo>
                <a:lnTo>
                  <a:pt x="4180236" y="887192"/>
                </a:lnTo>
                <a:cubicBezTo>
                  <a:pt x="4142727" y="868146"/>
                  <a:pt x="4101627" y="858622"/>
                  <a:pt x="4060527" y="858623"/>
                </a:cubicBezTo>
                <a:close/>
                <a:moveTo>
                  <a:pt x="3653357" y="858623"/>
                </a:moveTo>
                <a:cubicBezTo>
                  <a:pt x="3612257" y="858622"/>
                  <a:pt x="3571157" y="868146"/>
                  <a:pt x="3533647" y="887192"/>
                </a:cubicBezTo>
                <a:lnTo>
                  <a:pt x="3619378" y="936685"/>
                </a:lnTo>
                <a:cubicBezTo>
                  <a:pt x="3627547" y="927050"/>
                  <a:pt x="3639756" y="920915"/>
                  <a:pt x="3653371" y="920915"/>
                </a:cubicBezTo>
                <a:cubicBezTo>
                  <a:pt x="3660179" y="920915"/>
                  <a:pt x="3666628" y="922449"/>
                  <a:pt x="3672400" y="925187"/>
                </a:cubicBezTo>
                <a:lnTo>
                  <a:pt x="3687353" y="936675"/>
                </a:lnTo>
                <a:lnTo>
                  <a:pt x="3687335" y="936685"/>
                </a:lnTo>
                <a:lnTo>
                  <a:pt x="3687365" y="936685"/>
                </a:lnTo>
                <a:lnTo>
                  <a:pt x="3687353" y="936675"/>
                </a:lnTo>
                <a:lnTo>
                  <a:pt x="3773066" y="887192"/>
                </a:lnTo>
                <a:cubicBezTo>
                  <a:pt x="3735557" y="868146"/>
                  <a:pt x="3694457" y="858622"/>
                  <a:pt x="3653357" y="858623"/>
                </a:cubicBezTo>
                <a:close/>
                <a:moveTo>
                  <a:pt x="3246157" y="858623"/>
                </a:moveTo>
                <a:cubicBezTo>
                  <a:pt x="3205057" y="858622"/>
                  <a:pt x="3163957" y="868146"/>
                  <a:pt x="3126448" y="887192"/>
                </a:cubicBezTo>
                <a:lnTo>
                  <a:pt x="3212179" y="936685"/>
                </a:lnTo>
                <a:cubicBezTo>
                  <a:pt x="3220348" y="927050"/>
                  <a:pt x="3232556" y="920915"/>
                  <a:pt x="3246172" y="920915"/>
                </a:cubicBezTo>
                <a:cubicBezTo>
                  <a:pt x="3252980" y="920915"/>
                  <a:pt x="3259428" y="922449"/>
                  <a:pt x="3265200" y="925187"/>
                </a:cubicBezTo>
                <a:lnTo>
                  <a:pt x="3280152" y="936675"/>
                </a:lnTo>
                <a:lnTo>
                  <a:pt x="3280135" y="936685"/>
                </a:lnTo>
                <a:lnTo>
                  <a:pt x="3280165" y="936685"/>
                </a:lnTo>
                <a:lnTo>
                  <a:pt x="3280152" y="936675"/>
                </a:lnTo>
                <a:lnTo>
                  <a:pt x="3365866" y="887192"/>
                </a:lnTo>
                <a:cubicBezTo>
                  <a:pt x="3328357" y="868146"/>
                  <a:pt x="3287257" y="858622"/>
                  <a:pt x="3246157" y="858623"/>
                </a:cubicBezTo>
                <a:close/>
                <a:moveTo>
                  <a:pt x="2838987" y="858623"/>
                </a:moveTo>
                <a:cubicBezTo>
                  <a:pt x="2797887" y="858622"/>
                  <a:pt x="2756787" y="868146"/>
                  <a:pt x="2719278" y="887192"/>
                </a:cubicBezTo>
                <a:lnTo>
                  <a:pt x="2805009" y="936685"/>
                </a:lnTo>
                <a:cubicBezTo>
                  <a:pt x="2813178" y="927050"/>
                  <a:pt x="2825387" y="920915"/>
                  <a:pt x="2839002" y="920915"/>
                </a:cubicBezTo>
                <a:cubicBezTo>
                  <a:pt x="2845810" y="920915"/>
                  <a:pt x="2852258" y="922449"/>
                  <a:pt x="2858030" y="925187"/>
                </a:cubicBezTo>
                <a:lnTo>
                  <a:pt x="2872982" y="936675"/>
                </a:lnTo>
                <a:lnTo>
                  <a:pt x="2872965" y="936685"/>
                </a:lnTo>
                <a:lnTo>
                  <a:pt x="2872995" y="936685"/>
                </a:lnTo>
                <a:lnTo>
                  <a:pt x="2872982" y="936675"/>
                </a:lnTo>
                <a:lnTo>
                  <a:pt x="2958696" y="887192"/>
                </a:lnTo>
                <a:cubicBezTo>
                  <a:pt x="2921187" y="868146"/>
                  <a:pt x="2880087" y="858622"/>
                  <a:pt x="2838987" y="858623"/>
                </a:cubicBezTo>
                <a:close/>
                <a:moveTo>
                  <a:pt x="2431817" y="858623"/>
                </a:moveTo>
                <a:cubicBezTo>
                  <a:pt x="2390717" y="858622"/>
                  <a:pt x="2349617" y="868146"/>
                  <a:pt x="2312108" y="887192"/>
                </a:cubicBezTo>
                <a:lnTo>
                  <a:pt x="2397839" y="936685"/>
                </a:lnTo>
                <a:cubicBezTo>
                  <a:pt x="2406008" y="927050"/>
                  <a:pt x="2418217" y="920915"/>
                  <a:pt x="2431832" y="920915"/>
                </a:cubicBezTo>
                <a:cubicBezTo>
                  <a:pt x="2438640" y="920915"/>
                  <a:pt x="2445088" y="922449"/>
                  <a:pt x="2450860" y="925187"/>
                </a:cubicBezTo>
                <a:lnTo>
                  <a:pt x="2465812" y="936675"/>
                </a:lnTo>
                <a:lnTo>
                  <a:pt x="2465795" y="936685"/>
                </a:lnTo>
                <a:lnTo>
                  <a:pt x="2465825" y="936685"/>
                </a:lnTo>
                <a:lnTo>
                  <a:pt x="2465812" y="936675"/>
                </a:lnTo>
                <a:lnTo>
                  <a:pt x="2551526" y="887192"/>
                </a:lnTo>
                <a:cubicBezTo>
                  <a:pt x="2514017" y="868146"/>
                  <a:pt x="2472917" y="858622"/>
                  <a:pt x="2431817" y="858623"/>
                </a:cubicBezTo>
                <a:close/>
                <a:moveTo>
                  <a:pt x="2024617" y="858623"/>
                </a:moveTo>
                <a:cubicBezTo>
                  <a:pt x="1983517" y="858622"/>
                  <a:pt x="1942417" y="868146"/>
                  <a:pt x="1904908" y="887192"/>
                </a:cubicBezTo>
                <a:lnTo>
                  <a:pt x="1990639" y="936685"/>
                </a:lnTo>
                <a:cubicBezTo>
                  <a:pt x="1998808" y="927050"/>
                  <a:pt x="2011017" y="920915"/>
                  <a:pt x="2024632" y="920915"/>
                </a:cubicBezTo>
                <a:cubicBezTo>
                  <a:pt x="2031440" y="920915"/>
                  <a:pt x="2037888" y="922449"/>
                  <a:pt x="2043660" y="925187"/>
                </a:cubicBezTo>
                <a:lnTo>
                  <a:pt x="2058612" y="936675"/>
                </a:lnTo>
                <a:lnTo>
                  <a:pt x="2058595" y="936685"/>
                </a:lnTo>
                <a:lnTo>
                  <a:pt x="2058625" y="936685"/>
                </a:lnTo>
                <a:lnTo>
                  <a:pt x="2058612" y="936675"/>
                </a:lnTo>
                <a:lnTo>
                  <a:pt x="2144326" y="887192"/>
                </a:lnTo>
                <a:cubicBezTo>
                  <a:pt x="2106817" y="868146"/>
                  <a:pt x="2065717" y="858622"/>
                  <a:pt x="2024617" y="858623"/>
                </a:cubicBezTo>
                <a:close/>
                <a:moveTo>
                  <a:pt x="1617448" y="858623"/>
                </a:moveTo>
                <a:cubicBezTo>
                  <a:pt x="1576348" y="858622"/>
                  <a:pt x="1535248" y="868146"/>
                  <a:pt x="1497738" y="887192"/>
                </a:cubicBezTo>
                <a:lnTo>
                  <a:pt x="1583469" y="936685"/>
                </a:lnTo>
                <a:cubicBezTo>
                  <a:pt x="1591638" y="927050"/>
                  <a:pt x="1603847" y="920915"/>
                  <a:pt x="1617462" y="920915"/>
                </a:cubicBezTo>
                <a:cubicBezTo>
                  <a:pt x="1624270" y="920915"/>
                  <a:pt x="1630719" y="922449"/>
                  <a:pt x="1636490" y="925187"/>
                </a:cubicBezTo>
                <a:lnTo>
                  <a:pt x="1651443" y="936676"/>
                </a:lnTo>
                <a:lnTo>
                  <a:pt x="1651426" y="936685"/>
                </a:lnTo>
                <a:lnTo>
                  <a:pt x="1651455" y="936685"/>
                </a:lnTo>
                <a:lnTo>
                  <a:pt x="1651443" y="936676"/>
                </a:lnTo>
                <a:lnTo>
                  <a:pt x="1737157" y="887192"/>
                </a:lnTo>
                <a:cubicBezTo>
                  <a:pt x="1699648" y="868146"/>
                  <a:pt x="1658548" y="858622"/>
                  <a:pt x="1617448" y="858623"/>
                </a:cubicBezTo>
                <a:close/>
                <a:moveTo>
                  <a:pt x="1210248" y="858623"/>
                </a:moveTo>
                <a:cubicBezTo>
                  <a:pt x="1169148" y="858622"/>
                  <a:pt x="1128048" y="868146"/>
                  <a:pt x="1090538" y="887192"/>
                </a:cubicBezTo>
                <a:lnTo>
                  <a:pt x="1176269" y="936685"/>
                </a:lnTo>
                <a:cubicBezTo>
                  <a:pt x="1184438" y="927050"/>
                  <a:pt x="1196647" y="920915"/>
                  <a:pt x="1210262" y="920915"/>
                </a:cubicBezTo>
                <a:cubicBezTo>
                  <a:pt x="1217070" y="920915"/>
                  <a:pt x="1223519" y="922449"/>
                  <a:pt x="1229291" y="925187"/>
                </a:cubicBezTo>
                <a:lnTo>
                  <a:pt x="1244243" y="936675"/>
                </a:lnTo>
                <a:lnTo>
                  <a:pt x="1244226" y="936685"/>
                </a:lnTo>
                <a:lnTo>
                  <a:pt x="1244256" y="936685"/>
                </a:lnTo>
                <a:lnTo>
                  <a:pt x="1244243" y="936675"/>
                </a:lnTo>
                <a:lnTo>
                  <a:pt x="1329957" y="887192"/>
                </a:lnTo>
                <a:cubicBezTo>
                  <a:pt x="1292448" y="868146"/>
                  <a:pt x="1251348" y="858622"/>
                  <a:pt x="1210248" y="858623"/>
                </a:cubicBezTo>
                <a:close/>
                <a:moveTo>
                  <a:pt x="803078" y="858623"/>
                </a:moveTo>
                <a:cubicBezTo>
                  <a:pt x="761978" y="858622"/>
                  <a:pt x="720878" y="868146"/>
                  <a:pt x="683368" y="887192"/>
                </a:cubicBezTo>
                <a:lnTo>
                  <a:pt x="769099" y="936685"/>
                </a:lnTo>
                <a:cubicBezTo>
                  <a:pt x="777269" y="927050"/>
                  <a:pt x="789477" y="920915"/>
                  <a:pt x="803093" y="920915"/>
                </a:cubicBezTo>
                <a:cubicBezTo>
                  <a:pt x="809901" y="920915"/>
                  <a:pt x="816349" y="922449"/>
                  <a:pt x="822121" y="925187"/>
                </a:cubicBezTo>
                <a:lnTo>
                  <a:pt x="837073" y="936675"/>
                </a:lnTo>
                <a:lnTo>
                  <a:pt x="837056" y="936685"/>
                </a:lnTo>
                <a:lnTo>
                  <a:pt x="837086" y="936685"/>
                </a:lnTo>
                <a:lnTo>
                  <a:pt x="837073" y="936675"/>
                </a:lnTo>
                <a:lnTo>
                  <a:pt x="922787" y="887192"/>
                </a:lnTo>
                <a:cubicBezTo>
                  <a:pt x="885278" y="868146"/>
                  <a:pt x="844178" y="858622"/>
                  <a:pt x="803078" y="858623"/>
                </a:cubicBezTo>
                <a:close/>
                <a:moveTo>
                  <a:pt x="395878" y="858623"/>
                </a:moveTo>
                <a:cubicBezTo>
                  <a:pt x="354778" y="858622"/>
                  <a:pt x="313678" y="868146"/>
                  <a:pt x="276169" y="887192"/>
                </a:cubicBezTo>
                <a:lnTo>
                  <a:pt x="361900" y="936685"/>
                </a:lnTo>
                <a:cubicBezTo>
                  <a:pt x="370069" y="927050"/>
                  <a:pt x="382278" y="920915"/>
                  <a:pt x="395893" y="920915"/>
                </a:cubicBezTo>
                <a:cubicBezTo>
                  <a:pt x="402701" y="920915"/>
                  <a:pt x="409149" y="922449"/>
                  <a:pt x="414921" y="925187"/>
                </a:cubicBezTo>
                <a:lnTo>
                  <a:pt x="429873" y="936675"/>
                </a:lnTo>
                <a:lnTo>
                  <a:pt x="429856" y="936685"/>
                </a:lnTo>
                <a:lnTo>
                  <a:pt x="429886" y="936685"/>
                </a:lnTo>
                <a:lnTo>
                  <a:pt x="429873" y="936675"/>
                </a:lnTo>
                <a:lnTo>
                  <a:pt x="515587" y="887192"/>
                </a:lnTo>
                <a:cubicBezTo>
                  <a:pt x="478078" y="868146"/>
                  <a:pt x="436978" y="858622"/>
                  <a:pt x="395878" y="858623"/>
                </a:cubicBezTo>
                <a:close/>
                <a:moveTo>
                  <a:pt x="599493" y="812353"/>
                </a:moveTo>
                <a:cubicBezTo>
                  <a:pt x="583214" y="812353"/>
                  <a:pt x="569390" y="823036"/>
                  <a:pt x="564632" y="837758"/>
                </a:cubicBezTo>
                <a:cubicBezTo>
                  <a:pt x="563644" y="841079"/>
                  <a:pt x="563106" y="844551"/>
                  <a:pt x="563106" y="848171"/>
                </a:cubicBezTo>
                <a:cubicBezTo>
                  <a:pt x="563106" y="868310"/>
                  <a:pt x="579414" y="884678"/>
                  <a:pt x="599493" y="884798"/>
                </a:cubicBezTo>
                <a:cubicBezTo>
                  <a:pt x="619571" y="884648"/>
                  <a:pt x="635880" y="868280"/>
                  <a:pt x="635880" y="848171"/>
                </a:cubicBezTo>
                <a:cubicBezTo>
                  <a:pt x="635880" y="844551"/>
                  <a:pt x="635341" y="841049"/>
                  <a:pt x="634354" y="837758"/>
                </a:cubicBezTo>
                <a:cubicBezTo>
                  <a:pt x="629596" y="823036"/>
                  <a:pt x="615771" y="812353"/>
                  <a:pt x="599493" y="812353"/>
                </a:cubicBezTo>
                <a:close/>
                <a:moveTo>
                  <a:pt x="12000608" y="812323"/>
                </a:moveTo>
                <a:cubicBezTo>
                  <a:pt x="11984330" y="812323"/>
                  <a:pt x="11970505" y="823006"/>
                  <a:pt x="11965748" y="837728"/>
                </a:cubicBezTo>
                <a:cubicBezTo>
                  <a:pt x="11964760" y="841049"/>
                  <a:pt x="11964221" y="844521"/>
                  <a:pt x="11964221" y="848141"/>
                </a:cubicBezTo>
                <a:cubicBezTo>
                  <a:pt x="11964221" y="868280"/>
                  <a:pt x="11980530" y="884648"/>
                  <a:pt x="12000608" y="884768"/>
                </a:cubicBezTo>
                <a:cubicBezTo>
                  <a:pt x="12020687" y="884618"/>
                  <a:pt x="12036996" y="868250"/>
                  <a:pt x="12036996" y="848141"/>
                </a:cubicBezTo>
                <a:cubicBezTo>
                  <a:pt x="12036996" y="844521"/>
                  <a:pt x="12036457" y="841020"/>
                  <a:pt x="12035469" y="837728"/>
                </a:cubicBezTo>
                <a:cubicBezTo>
                  <a:pt x="12030712" y="823006"/>
                  <a:pt x="12016886" y="812323"/>
                  <a:pt x="12000608" y="812323"/>
                </a:cubicBezTo>
                <a:close/>
                <a:moveTo>
                  <a:pt x="11593438" y="812323"/>
                </a:moveTo>
                <a:cubicBezTo>
                  <a:pt x="11577160" y="812323"/>
                  <a:pt x="11563336" y="823006"/>
                  <a:pt x="11558578" y="837728"/>
                </a:cubicBezTo>
                <a:cubicBezTo>
                  <a:pt x="11557590" y="841049"/>
                  <a:pt x="11557051" y="844521"/>
                  <a:pt x="11557051" y="848141"/>
                </a:cubicBezTo>
                <a:cubicBezTo>
                  <a:pt x="11557051" y="868280"/>
                  <a:pt x="11573360" y="884648"/>
                  <a:pt x="11593438" y="884768"/>
                </a:cubicBezTo>
                <a:cubicBezTo>
                  <a:pt x="11613517" y="884618"/>
                  <a:pt x="11629826" y="868250"/>
                  <a:pt x="11629826" y="848141"/>
                </a:cubicBezTo>
                <a:cubicBezTo>
                  <a:pt x="11629826" y="844521"/>
                  <a:pt x="11629287" y="841020"/>
                  <a:pt x="11628300" y="837728"/>
                </a:cubicBezTo>
                <a:cubicBezTo>
                  <a:pt x="11623541" y="823006"/>
                  <a:pt x="11609717" y="812323"/>
                  <a:pt x="11593438" y="812323"/>
                </a:cubicBezTo>
                <a:close/>
                <a:moveTo>
                  <a:pt x="11186239" y="812323"/>
                </a:moveTo>
                <a:cubicBezTo>
                  <a:pt x="11169960" y="812323"/>
                  <a:pt x="11156136" y="823006"/>
                  <a:pt x="11151377" y="837728"/>
                </a:cubicBezTo>
                <a:cubicBezTo>
                  <a:pt x="11150390" y="841049"/>
                  <a:pt x="11149851" y="844521"/>
                  <a:pt x="11149851" y="848141"/>
                </a:cubicBezTo>
                <a:cubicBezTo>
                  <a:pt x="11149851" y="868280"/>
                  <a:pt x="11166160" y="884648"/>
                  <a:pt x="11186239" y="884768"/>
                </a:cubicBezTo>
                <a:cubicBezTo>
                  <a:pt x="11206317" y="884618"/>
                  <a:pt x="11222626" y="868250"/>
                  <a:pt x="11222626" y="848141"/>
                </a:cubicBezTo>
                <a:cubicBezTo>
                  <a:pt x="11222626" y="844521"/>
                  <a:pt x="11222087" y="841020"/>
                  <a:pt x="11221100" y="837728"/>
                </a:cubicBezTo>
                <a:cubicBezTo>
                  <a:pt x="11216341" y="823006"/>
                  <a:pt x="11202517" y="812323"/>
                  <a:pt x="11186239" y="812323"/>
                </a:cubicBezTo>
                <a:close/>
                <a:moveTo>
                  <a:pt x="10779069" y="812323"/>
                </a:moveTo>
                <a:cubicBezTo>
                  <a:pt x="10762791" y="812323"/>
                  <a:pt x="10748965" y="823006"/>
                  <a:pt x="10744208" y="837728"/>
                </a:cubicBezTo>
                <a:cubicBezTo>
                  <a:pt x="10743220" y="841049"/>
                  <a:pt x="10742682" y="844521"/>
                  <a:pt x="10742682" y="848141"/>
                </a:cubicBezTo>
                <a:cubicBezTo>
                  <a:pt x="10742682" y="868280"/>
                  <a:pt x="10758990" y="884648"/>
                  <a:pt x="10779069" y="884768"/>
                </a:cubicBezTo>
                <a:cubicBezTo>
                  <a:pt x="10799147" y="884618"/>
                  <a:pt x="10815456" y="868250"/>
                  <a:pt x="10815456" y="848141"/>
                </a:cubicBezTo>
                <a:cubicBezTo>
                  <a:pt x="10815456" y="844521"/>
                  <a:pt x="10814917" y="841020"/>
                  <a:pt x="10813929" y="837728"/>
                </a:cubicBezTo>
                <a:cubicBezTo>
                  <a:pt x="10809172" y="823006"/>
                  <a:pt x="10795347" y="812323"/>
                  <a:pt x="10779069" y="812323"/>
                </a:cubicBezTo>
                <a:close/>
                <a:moveTo>
                  <a:pt x="10371899" y="812323"/>
                </a:moveTo>
                <a:cubicBezTo>
                  <a:pt x="10355620" y="812323"/>
                  <a:pt x="10341795" y="823006"/>
                  <a:pt x="10337038" y="837728"/>
                </a:cubicBezTo>
                <a:cubicBezTo>
                  <a:pt x="10336050" y="841049"/>
                  <a:pt x="10335512" y="844521"/>
                  <a:pt x="10335512" y="848141"/>
                </a:cubicBezTo>
                <a:cubicBezTo>
                  <a:pt x="10335512" y="868280"/>
                  <a:pt x="10351820" y="884648"/>
                  <a:pt x="10371899" y="884768"/>
                </a:cubicBezTo>
                <a:cubicBezTo>
                  <a:pt x="10391977" y="884618"/>
                  <a:pt x="10408286" y="868250"/>
                  <a:pt x="10408286" y="848141"/>
                </a:cubicBezTo>
                <a:cubicBezTo>
                  <a:pt x="10408286" y="844521"/>
                  <a:pt x="10407747" y="841020"/>
                  <a:pt x="10406760" y="837728"/>
                </a:cubicBezTo>
                <a:cubicBezTo>
                  <a:pt x="10402002" y="823006"/>
                  <a:pt x="10388177" y="812323"/>
                  <a:pt x="10371899" y="812323"/>
                </a:cubicBezTo>
                <a:close/>
                <a:moveTo>
                  <a:pt x="9964699" y="812323"/>
                </a:moveTo>
                <a:cubicBezTo>
                  <a:pt x="9948420" y="812323"/>
                  <a:pt x="9934596" y="823006"/>
                  <a:pt x="9929838" y="837728"/>
                </a:cubicBezTo>
                <a:cubicBezTo>
                  <a:pt x="9928850" y="841049"/>
                  <a:pt x="9928312" y="844521"/>
                  <a:pt x="9928312" y="848141"/>
                </a:cubicBezTo>
                <a:cubicBezTo>
                  <a:pt x="9928312" y="868280"/>
                  <a:pt x="9944620" y="884648"/>
                  <a:pt x="9964699" y="884768"/>
                </a:cubicBezTo>
                <a:cubicBezTo>
                  <a:pt x="9984778" y="884618"/>
                  <a:pt x="10001086" y="868250"/>
                  <a:pt x="10001086" y="848141"/>
                </a:cubicBezTo>
                <a:cubicBezTo>
                  <a:pt x="10001086" y="844521"/>
                  <a:pt x="10000548" y="841020"/>
                  <a:pt x="9999560" y="837728"/>
                </a:cubicBezTo>
                <a:cubicBezTo>
                  <a:pt x="9994802" y="823006"/>
                  <a:pt x="9980978" y="812323"/>
                  <a:pt x="9964699" y="812323"/>
                </a:cubicBezTo>
                <a:close/>
                <a:moveTo>
                  <a:pt x="9557529" y="812323"/>
                </a:moveTo>
                <a:cubicBezTo>
                  <a:pt x="9541251" y="812323"/>
                  <a:pt x="9527426" y="823006"/>
                  <a:pt x="9522668" y="837728"/>
                </a:cubicBezTo>
                <a:cubicBezTo>
                  <a:pt x="9521681" y="841049"/>
                  <a:pt x="9521142" y="844521"/>
                  <a:pt x="9521142" y="848141"/>
                </a:cubicBezTo>
                <a:cubicBezTo>
                  <a:pt x="9521142" y="868280"/>
                  <a:pt x="9537451" y="884648"/>
                  <a:pt x="9557529" y="884768"/>
                </a:cubicBezTo>
                <a:cubicBezTo>
                  <a:pt x="9577608" y="884618"/>
                  <a:pt x="9593916" y="868250"/>
                  <a:pt x="9593916" y="848141"/>
                </a:cubicBezTo>
                <a:cubicBezTo>
                  <a:pt x="9593916" y="844521"/>
                  <a:pt x="9593378" y="841020"/>
                  <a:pt x="9592390" y="837728"/>
                </a:cubicBezTo>
                <a:cubicBezTo>
                  <a:pt x="9587633" y="823006"/>
                  <a:pt x="9573808" y="812323"/>
                  <a:pt x="9557529" y="812323"/>
                </a:cubicBezTo>
                <a:close/>
                <a:moveTo>
                  <a:pt x="9150329" y="812323"/>
                </a:moveTo>
                <a:cubicBezTo>
                  <a:pt x="9134051" y="812323"/>
                  <a:pt x="9120226" y="823006"/>
                  <a:pt x="9115469" y="837728"/>
                </a:cubicBezTo>
                <a:cubicBezTo>
                  <a:pt x="9114481" y="841049"/>
                  <a:pt x="9113942" y="844521"/>
                  <a:pt x="9113942" y="848141"/>
                </a:cubicBezTo>
                <a:cubicBezTo>
                  <a:pt x="9113942" y="868280"/>
                  <a:pt x="9130251" y="884648"/>
                  <a:pt x="9150329" y="884768"/>
                </a:cubicBezTo>
                <a:cubicBezTo>
                  <a:pt x="9170408" y="884618"/>
                  <a:pt x="9186717" y="868250"/>
                  <a:pt x="9186717" y="848141"/>
                </a:cubicBezTo>
                <a:cubicBezTo>
                  <a:pt x="9186717" y="844521"/>
                  <a:pt x="9186178" y="841020"/>
                  <a:pt x="9185191" y="837728"/>
                </a:cubicBezTo>
                <a:cubicBezTo>
                  <a:pt x="9180433" y="823006"/>
                  <a:pt x="9166608" y="812323"/>
                  <a:pt x="9150329" y="812323"/>
                </a:cubicBezTo>
                <a:close/>
                <a:moveTo>
                  <a:pt x="8743159" y="812323"/>
                </a:moveTo>
                <a:cubicBezTo>
                  <a:pt x="8726881" y="812323"/>
                  <a:pt x="8713057" y="823006"/>
                  <a:pt x="8708299" y="837728"/>
                </a:cubicBezTo>
                <a:cubicBezTo>
                  <a:pt x="8707311" y="841049"/>
                  <a:pt x="8706772" y="844521"/>
                  <a:pt x="8706772" y="848141"/>
                </a:cubicBezTo>
                <a:cubicBezTo>
                  <a:pt x="8706772" y="868280"/>
                  <a:pt x="8723081" y="884648"/>
                  <a:pt x="8743159" y="884768"/>
                </a:cubicBezTo>
                <a:cubicBezTo>
                  <a:pt x="8763238" y="884618"/>
                  <a:pt x="8779547" y="868250"/>
                  <a:pt x="8779547" y="848141"/>
                </a:cubicBezTo>
                <a:cubicBezTo>
                  <a:pt x="8779547" y="844521"/>
                  <a:pt x="8779008" y="841020"/>
                  <a:pt x="8778021" y="837728"/>
                </a:cubicBezTo>
                <a:cubicBezTo>
                  <a:pt x="8773262" y="823006"/>
                  <a:pt x="8759438" y="812323"/>
                  <a:pt x="8743159" y="812323"/>
                </a:cubicBezTo>
                <a:close/>
                <a:moveTo>
                  <a:pt x="8335960" y="812323"/>
                </a:moveTo>
                <a:cubicBezTo>
                  <a:pt x="8319682" y="812323"/>
                  <a:pt x="8305857" y="823006"/>
                  <a:pt x="8301098" y="837728"/>
                </a:cubicBezTo>
                <a:cubicBezTo>
                  <a:pt x="8300112" y="841049"/>
                  <a:pt x="8299572" y="844521"/>
                  <a:pt x="8299572" y="848141"/>
                </a:cubicBezTo>
                <a:cubicBezTo>
                  <a:pt x="8299572" y="868280"/>
                  <a:pt x="8315881" y="884648"/>
                  <a:pt x="8335960" y="884768"/>
                </a:cubicBezTo>
                <a:cubicBezTo>
                  <a:pt x="8356038" y="884618"/>
                  <a:pt x="8372347" y="868250"/>
                  <a:pt x="8372347" y="848141"/>
                </a:cubicBezTo>
                <a:cubicBezTo>
                  <a:pt x="8372347" y="844521"/>
                  <a:pt x="8371808" y="841020"/>
                  <a:pt x="8370821" y="837728"/>
                </a:cubicBezTo>
                <a:cubicBezTo>
                  <a:pt x="8366063" y="823006"/>
                  <a:pt x="8352238" y="812323"/>
                  <a:pt x="8335960" y="812323"/>
                </a:cubicBezTo>
                <a:close/>
                <a:moveTo>
                  <a:pt x="7928790" y="812323"/>
                </a:moveTo>
                <a:cubicBezTo>
                  <a:pt x="7912512" y="812323"/>
                  <a:pt x="7898687" y="823006"/>
                  <a:pt x="7893929" y="837728"/>
                </a:cubicBezTo>
                <a:cubicBezTo>
                  <a:pt x="7892942" y="841049"/>
                  <a:pt x="7892403" y="844521"/>
                  <a:pt x="7892403" y="848141"/>
                </a:cubicBezTo>
                <a:cubicBezTo>
                  <a:pt x="7892403" y="868280"/>
                  <a:pt x="7908711" y="884648"/>
                  <a:pt x="7928790" y="884768"/>
                </a:cubicBezTo>
                <a:cubicBezTo>
                  <a:pt x="7948869" y="884618"/>
                  <a:pt x="7965177" y="868250"/>
                  <a:pt x="7965177" y="848141"/>
                </a:cubicBezTo>
                <a:cubicBezTo>
                  <a:pt x="7965177" y="844521"/>
                  <a:pt x="7964638" y="841020"/>
                  <a:pt x="7963651" y="837728"/>
                </a:cubicBezTo>
                <a:cubicBezTo>
                  <a:pt x="7958893" y="823006"/>
                  <a:pt x="7945068" y="812323"/>
                  <a:pt x="7928790" y="812323"/>
                </a:cubicBezTo>
                <a:close/>
                <a:moveTo>
                  <a:pt x="7521590" y="812323"/>
                </a:moveTo>
                <a:cubicBezTo>
                  <a:pt x="7505312" y="812323"/>
                  <a:pt x="7491487" y="823006"/>
                  <a:pt x="7486729" y="837728"/>
                </a:cubicBezTo>
                <a:cubicBezTo>
                  <a:pt x="7485742" y="841049"/>
                  <a:pt x="7485203" y="844521"/>
                  <a:pt x="7485203" y="848141"/>
                </a:cubicBezTo>
                <a:cubicBezTo>
                  <a:pt x="7485203" y="868280"/>
                  <a:pt x="7501511" y="884648"/>
                  <a:pt x="7521590" y="884768"/>
                </a:cubicBezTo>
                <a:cubicBezTo>
                  <a:pt x="7541669" y="884618"/>
                  <a:pt x="7557978" y="868250"/>
                  <a:pt x="7557978" y="848141"/>
                </a:cubicBezTo>
                <a:cubicBezTo>
                  <a:pt x="7557978" y="844521"/>
                  <a:pt x="7557438" y="841020"/>
                  <a:pt x="7556451" y="837728"/>
                </a:cubicBezTo>
                <a:cubicBezTo>
                  <a:pt x="7551693" y="823006"/>
                  <a:pt x="7537869" y="812323"/>
                  <a:pt x="7521590" y="812323"/>
                </a:cubicBezTo>
                <a:close/>
                <a:moveTo>
                  <a:pt x="7114421" y="812323"/>
                </a:moveTo>
                <a:cubicBezTo>
                  <a:pt x="7098142" y="812323"/>
                  <a:pt x="7084317" y="823006"/>
                  <a:pt x="7079559" y="837728"/>
                </a:cubicBezTo>
                <a:cubicBezTo>
                  <a:pt x="7078572" y="841049"/>
                  <a:pt x="7078033" y="844521"/>
                  <a:pt x="7078033" y="848141"/>
                </a:cubicBezTo>
                <a:cubicBezTo>
                  <a:pt x="7078033" y="868280"/>
                  <a:pt x="7094341" y="884648"/>
                  <a:pt x="7114421" y="884768"/>
                </a:cubicBezTo>
                <a:cubicBezTo>
                  <a:pt x="7134499" y="884618"/>
                  <a:pt x="7150807" y="868250"/>
                  <a:pt x="7150807" y="848141"/>
                </a:cubicBezTo>
                <a:cubicBezTo>
                  <a:pt x="7150807" y="844521"/>
                  <a:pt x="7150269" y="841020"/>
                  <a:pt x="7149281" y="837728"/>
                </a:cubicBezTo>
                <a:cubicBezTo>
                  <a:pt x="7144523" y="823006"/>
                  <a:pt x="7130699" y="812323"/>
                  <a:pt x="7114421" y="812323"/>
                </a:cubicBezTo>
                <a:close/>
                <a:moveTo>
                  <a:pt x="6707251" y="812323"/>
                </a:moveTo>
                <a:cubicBezTo>
                  <a:pt x="6690972" y="812323"/>
                  <a:pt x="6677147" y="823006"/>
                  <a:pt x="6672390" y="837728"/>
                </a:cubicBezTo>
                <a:cubicBezTo>
                  <a:pt x="6671402" y="841049"/>
                  <a:pt x="6670864" y="844521"/>
                  <a:pt x="6670864" y="848141"/>
                </a:cubicBezTo>
                <a:cubicBezTo>
                  <a:pt x="6670864" y="868280"/>
                  <a:pt x="6687172" y="884648"/>
                  <a:pt x="6707251" y="884768"/>
                </a:cubicBezTo>
                <a:cubicBezTo>
                  <a:pt x="6727329" y="884618"/>
                  <a:pt x="6743637" y="868250"/>
                  <a:pt x="6743637" y="848141"/>
                </a:cubicBezTo>
                <a:cubicBezTo>
                  <a:pt x="6743637" y="844521"/>
                  <a:pt x="6743099" y="841020"/>
                  <a:pt x="6742111" y="837728"/>
                </a:cubicBezTo>
                <a:cubicBezTo>
                  <a:pt x="6737354" y="823006"/>
                  <a:pt x="6723529" y="812323"/>
                  <a:pt x="6707251" y="812323"/>
                </a:cubicBezTo>
                <a:close/>
                <a:moveTo>
                  <a:pt x="6300051" y="812323"/>
                </a:moveTo>
                <a:cubicBezTo>
                  <a:pt x="6283772" y="812323"/>
                  <a:pt x="6269947" y="823006"/>
                  <a:pt x="6265190" y="837728"/>
                </a:cubicBezTo>
                <a:cubicBezTo>
                  <a:pt x="6264202" y="841049"/>
                  <a:pt x="6263664" y="844521"/>
                  <a:pt x="6263664" y="848141"/>
                </a:cubicBezTo>
                <a:cubicBezTo>
                  <a:pt x="6263664" y="868280"/>
                  <a:pt x="6279972" y="884648"/>
                  <a:pt x="6300051" y="884768"/>
                </a:cubicBezTo>
                <a:cubicBezTo>
                  <a:pt x="6320129" y="884618"/>
                  <a:pt x="6336438" y="868250"/>
                  <a:pt x="6336438" y="848141"/>
                </a:cubicBezTo>
                <a:cubicBezTo>
                  <a:pt x="6336438" y="844521"/>
                  <a:pt x="6335899" y="841020"/>
                  <a:pt x="6334912" y="837728"/>
                </a:cubicBezTo>
                <a:cubicBezTo>
                  <a:pt x="6330154" y="823006"/>
                  <a:pt x="6316329" y="812323"/>
                  <a:pt x="6300051" y="812323"/>
                </a:cubicBezTo>
                <a:close/>
                <a:moveTo>
                  <a:pt x="5892881" y="812323"/>
                </a:moveTo>
                <a:cubicBezTo>
                  <a:pt x="5876602" y="812323"/>
                  <a:pt x="5862778" y="823006"/>
                  <a:pt x="5858020" y="837728"/>
                </a:cubicBezTo>
                <a:cubicBezTo>
                  <a:pt x="5857032" y="841049"/>
                  <a:pt x="5856494" y="844521"/>
                  <a:pt x="5856494" y="848141"/>
                </a:cubicBezTo>
                <a:cubicBezTo>
                  <a:pt x="5856494" y="868280"/>
                  <a:pt x="5872802" y="884648"/>
                  <a:pt x="5892881" y="884768"/>
                </a:cubicBezTo>
                <a:cubicBezTo>
                  <a:pt x="5912960" y="884618"/>
                  <a:pt x="5929268" y="868250"/>
                  <a:pt x="5929268" y="848141"/>
                </a:cubicBezTo>
                <a:cubicBezTo>
                  <a:pt x="5929268" y="844521"/>
                  <a:pt x="5928731" y="841020"/>
                  <a:pt x="5927742" y="837728"/>
                </a:cubicBezTo>
                <a:cubicBezTo>
                  <a:pt x="5922984" y="823006"/>
                  <a:pt x="5909159" y="812323"/>
                  <a:pt x="5892881" y="812323"/>
                </a:cubicBezTo>
                <a:close/>
                <a:moveTo>
                  <a:pt x="5485682" y="812323"/>
                </a:moveTo>
                <a:cubicBezTo>
                  <a:pt x="5469403" y="812323"/>
                  <a:pt x="5455578" y="823006"/>
                  <a:pt x="5450821" y="837728"/>
                </a:cubicBezTo>
                <a:cubicBezTo>
                  <a:pt x="5449834" y="841049"/>
                  <a:pt x="5449295" y="844521"/>
                  <a:pt x="5449295" y="848141"/>
                </a:cubicBezTo>
                <a:cubicBezTo>
                  <a:pt x="5449295" y="868280"/>
                  <a:pt x="5465603" y="884648"/>
                  <a:pt x="5485682" y="884768"/>
                </a:cubicBezTo>
                <a:cubicBezTo>
                  <a:pt x="5505760" y="884618"/>
                  <a:pt x="5522069" y="868250"/>
                  <a:pt x="5522069" y="848141"/>
                </a:cubicBezTo>
                <a:cubicBezTo>
                  <a:pt x="5522069" y="844521"/>
                  <a:pt x="5521530" y="841020"/>
                  <a:pt x="5520543" y="837728"/>
                </a:cubicBezTo>
                <a:cubicBezTo>
                  <a:pt x="5515784" y="823006"/>
                  <a:pt x="5501959" y="812323"/>
                  <a:pt x="5485682" y="812323"/>
                </a:cubicBezTo>
                <a:close/>
                <a:moveTo>
                  <a:pt x="5078511" y="812323"/>
                </a:moveTo>
                <a:cubicBezTo>
                  <a:pt x="5062233" y="812323"/>
                  <a:pt x="5048408" y="823006"/>
                  <a:pt x="5043650" y="837728"/>
                </a:cubicBezTo>
                <a:cubicBezTo>
                  <a:pt x="5042663" y="841049"/>
                  <a:pt x="5042124" y="844521"/>
                  <a:pt x="5042124" y="848141"/>
                </a:cubicBezTo>
                <a:cubicBezTo>
                  <a:pt x="5042124" y="868280"/>
                  <a:pt x="5058432" y="884648"/>
                  <a:pt x="5078511" y="884768"/>
                </a:cubicBezTo>
                <a:cubicBezTo>
                  <a:pt x="5098590" y="884618"/>
                  <a:pt x="5114898" y="868250"/>
                  <a:pt x="5114898" y="848141"/>
                </a:cubicBezTo>
                <a:cubicBezTo>
                  <a:pt x="5114898" y="844521"/>
                  <a:pt x="5114359" y="841020"/>
                  <a:pt x="5113372" y="837728"/>
                </a:cubicBezTo>
                <a:cubicBezTo>
                  <a:pt x="5108614" y="823006"/>
                  <a:pt x="5094790" y="812323"/>
                  <a:pt x="5078511" y="812323"/>
                </a:cubicBezTo>
                <a:close/>
                <a:moveTo>
                  <a:pt x="4671311" y="812323"/>
                </a:moveTo>
                <a:cubicBezTo>
                  <a:pt x="4655033" y="812323"/>
                  <a:pt x="4641208" y="823006"/>
                  <a:pt x="4636450" y="837728"/>
                </a:cubicBezTo>
                <a:cubicBezTo>
                  <a:pt x="4635463" y="841049"/>
                  <a:pt x="4634924" y="844521"/>
                  <a:pt x="4634924" y="848141"/>
                </a:cubicBezTo>
                <a:cubicBezTo>
                  <a:pt x="4634924" y="868280"/>
                  <a:pt x="4651234" y="884648"/>
                  <a:pt x="4671311" y="884768"/>
                </a:cubicBezTo>
                <a:cubicBezTo>
                  <a:pt x="4691390" y="884618"/>
                  <a:pt x="4707699" y="868250"/>
                  <a:pt x="4707699" y="848141"/>
                </a:cubicBezTo>
                <a:cubicBezTo>
                  <a:pt x="4707699" y="844521"/>
                  <a:pt x="4707160" y="841020"/>
                  <a:pt x="4706172" y="837728"/>
                </a:cubicBezTo>
                <a:cubicBezTo>
                  <a:pt x="4701414" y="823006"/>
                  <a:pt x="4687590" y="812323"/>
                  <a:pt x="4671311" y="812323"/>
                </a:cubicBezTo>
                <a:close/>
                <a:moveTo>
                  <a:pt x="4264142" y="812323"/>
                </a:moveTo>
                <a:cubicBezTo>
                  <a:pt x="4247864" y="812323"/>
                  <a:pt x="4234038" y="823006"/>
                  <a:pt x="4229281" y="837728"/>
                </a:cubicBezTo>
                <a:cubicBezTo>
                  <a:pt x="4228293" y="841049"/>
                  <a:pt x="4227755" y="844521"/>
                  <a:pt x="4227755" y="848141"/>
                </a:cubicBezTo>
                <a:cubicBezTo>
                  <a:pt x="4227755" y="868280"/>
                  <a:pt x="4244063" y="884648"/>
                  <a:pt x="4264142" y="884768"/>
                </a:cubicBezTo>
                <a:cubicBezTo>
                  <a:pt x="4284220" y="884618"/>
                  <a:pt x="4300528" y="868250"/>
                  <a:pt x="4300528" y="848141"/>
                </a:cubicBezTo>
                <a:cubicBezTo>
                  <a:pt x="4300528" y="844521"/>
                  <a:pt x="4299990" y="841020"/>
                  <a:pt x="4299003" y="837728"/>
                </a:cubicBezTo>
                <a:cubicBezTo>
                  <a:pt x="4294245" y="823006"/>
                  <a:pt x="4280421" y="812323"/>
                  <a:pt x="4264142" y="812323"/>
                </a:cubicBezTo>
                <a:close/>
                <a:moveTo>
                  <a:pt x="3856942" y="812323"/>
                </a:moveTo>
                <a:cubicBezTo>
                  <a:pt x="3840663" y="812323"/>
                  <a:pt x="3826839" y="823006"/>
                  <a:pt x="3822080" y="837728"/>
                </a:cubicBezTo>
                <a:cubicBezTo>
                  <a:pt x="3821093" y="841049"/>
                  <a:pt x="3820554" y="844521"/>
                  <a:pt x="3820554" y="848141"/>
                </a:cubicBezTo>
                <a:cubicBezTo>
                  <a:pt x="3820554" y="868280"/>
                  <a:pt x="3836863" y="884648"/>
                  <a:pt x="3856942" y="884768"/>
                </a:cubicBezTo>
                <a:cubicBezTo>
                  <a:pt x="3877020" y="884618"/>
                  <a:pt x="3893329" y="868250"/>
                  <a:pt x="3893329" y="848141"/>
                </a:cubicBezTo>
                <a:cubicBezTo>
                  <a:pt x="3893329" y="844521"/>
                  <a:pt x="3892790" y="841020"/>
                  <a:pt x="3891803" y="837728"/>
                </a:cubicBezTo>
                <a:cubicBezTo>
                  <a:pt x="3887045" y="823006"/>
                  <a:pt x="3873220" y="812323"/>
                  <a:pt x="3856942" y="812323"/>
                </a:cubicBezTo>
                <a:close/>
                <a:moveTo>
                  <a:pt x="3449772" y="812323"/>
                </a:moveTo>
                <a:cubicBezTo>
                  <a:pt x="3433493" y="812323"/>
                  <a:pt x="3419669" y="823006"/>
                  <a:pt x="3414911" y="837728"/>
                </a:cubicBezTo>
                <a:cubicBezTo>
                  <a:pt x="3413923" y="841049"/>
                  <a:pt x="3413385" y="844521"/>
                  <a:pt x="3413385" y="848141"/>
                </a:cubicBezTo>
                <a:cubicBezTo>
                  <a:pt x="3413385" y="868280"/>
                  <a:pt x="3429693" y="884648"/>
                  <a:pt x="3449772" y="884768"/>
                </a:cubicBezTo>
                <a:cubicBezTo>
                  <a:pt x="3469850" y="884618"/>
                  <a:pt x="3486159" y="868250"/>
                  <a:pt x="3486159" y="848141"/>
                </a:cubicBezTo>
                <a:cubicBezTo>
                  <a:pt x="3486159" y="844521"/>
                  <a:pt x="3485620" y="841020"/>
                  <a:pt x="3484632" y="837728"/>
                </a:cubicBezTo>
                <a:cubicBezTo>
                  <a:pt x="3479875" y="823006"/>
                  <a:pt x="3466050" y="812323"/>
                  <a:pt x="3449772" y="812323"/>
                </a:cubicBezTo>
                <a:close/>
                <a:moveTo>
                  <a:pt x="3042602" y="812323"/>
                </a:moveTo>
                <a:cubicBezTo>
                  <a:pt x="3026323" y="812323"/>
                  <a:pt x="3012499" y="823006"/>
                  <a:pt x="3007741" y="837728"/>
                </a:cubicBezTo>
                <a:cubicBezTo>
                  <a:pt x="3006753" y="841049"/>
                  <a:pt x="3006215" y="844521"/>
                  <a:pt x="3006215" y="848141"/>
                </a:cubicBezTo>
                <a:cubicBezTo>
                  <a:pt x="3006215" y="868280"/>
                  <a:pt x="3022523" y="884648"/>
                  <a:pt x="3042602" y="884768"/>
                </a:cubicBezTo>
                <a:cubicBezTo>
                  <a:pt x="3062681" y="884618"/>
                  <a:pt x="3078989" y="868250"/>
                  <a:pt x="3078989" y="848141"/>
                </a:cubicBezTo>
                <a:cubicBezTo>
                  <a:pt x="3078989" y="844521"/>
                  <a:pt x="3078450" y="841020"/>
                  <a:pt x="3077463" y="837728"/>
                </a:cubicBezTo>
                <a:cubicBezTo>
                  <a:pt x="3072705" y="823006"/>
                  <a:pt x="3058880" y="812323"/>
                  <a:pt x="3042602" y="812323"/>
                </a:cubicBezTo>
                <a:close/>
                <a:moveTo>
                  <a:pt x="2635402" y="812323"/>
                </a:moveTo>
                <a:cubicBezTo>
                  <a:pt x="2619124" y="812323"/>
                  <a:pt x="2605299" y="823006"/>
                  <a:pt x="2600541" y="837728"/>
                </a:cubicBezTo>
                <a:cubicBezTo>
                  <a:pt x="2599553" y="841049"/>
                  <a:pt x="2599015" y="844521"/>
                  <a:pt x="2599015" y="848141"/>
                </a:cubicBezTo>
                <a:cubicBezTo>
                  <a:pt x="2599015" y="868280"/>
                  <a:pt x="2615323" y="884648"/>
                  <a:pt x="2635402" y="884768"/>
                </a:cubicBezTo>
                <a:cubicBezTo>
                  <a:pt x="2655481" y="884618"/>
                  <a:pt x="2671789" y="868250"/>
                  <a:pt x="2671789" y="848141"/>
                </a:cubicBezTo>
                <a:cubicBezTo>
                  <a:pt x="2671789" y="844521"/>
                  <a:pt x="2671250" y="841020"/>
                  <a:pt x="2670263" y="837728"/>
                </a:cubicBezTo>
                <a:cubicBezTo>
                  <a:pt x="2665505" y="823006"/>
                  <a:pt x="2651680" y="812323"/>
                  <a:pt x="2635402" y="812323"/>
                </a:cubicBezTo>
                <a:close/>
                <a:moveTo>
                  <a:pt x="2228232" y="812323"/>
                </a:moveTo>
                <a:cubicBezTo>
                  <a:pt x="2211954" y="812323"/>
                  <a:pt x="2198129" y="823006"/>
                  <a:pt x="2193371" y="837728"/>
                </a:cubicBezTo>
                <a:cubicBezTo>
                  <a:pt x="2192384" y="841049"/>
                  <a:pt x="2191845" y="844521"/>
                  <a:pt x="2191845" y="848141"/>
                </a:cubicBezTo>
                <a:cubicBezTo>
                  <a:pt x="2191845" y="868280"/>
                  <a:pt x="2208153" y="884648"/>
                  <a:pt x="2228232" y="884768"/>
                </a:cubicBezTo>
                <a:cubicBezTo>
                  <a:pt x="2248311" y="884618"/>
                  <a:pt x="2264619" y="868250"/>
                  <a:pt x="2264619" y="848141"/>
                </a:cubicBezTo>
                <a:cubicBezTo>
                  <a:pt x="2264619" y="844521"/>
                  <a:pt x="2264081" y="841020"/>
                  <a:pt x="2263093" y="837728"/>
                </a:cubicBezTo>
                <a:cubicBezTo>
                  <a:pt x="2258335" y="823006"/>
                  <a:pt x="2244511" y="812323"/>
                  <a:pt x="2228232" y="812323"/>
                </a:cubicBezTo>
                <a:close/>
                <a:moveTo>
                  <a:pt x="1821032" y="812323"/>
                </a:moveTo>
                <a:cubicBezTo>
                  <a:pt x="1804754" y="812323"/>
                  <a:pt x="1790929" y="823006"/>
                  <a:pt x="1786171" y="837728"/>
                </a:cubicBezTo>
                <a:cubicBezTo>
                  <a:pt x="1785184" y="841049"/>
                  <a:pt x="1784645" y="844521"/>
                  <a:pt x="1784645" y="848141"/>
                </a:cubicBezTo>
                <a:cubicBezTo>
                  <a:pt x="1784645" y="868280"/>
                  <a:pt x="1800953" y="884648"/>
                  <a:pt x="1821032" y="884768"/>
                </a:cubicBezTo>
                <a:cubicBezTo>
                  <a:pt x="1841111" y="884618"/>
                  <a:pt x="1857419" y="868250"/>
                  <a:pt x="1857419" y="848141"/>
                </a:cubicBezTo>
                <a:cubicBezTo>
                  <a:pt x="1857419" y="844521"/>
                  <a:pt x="1856881" y="841020"/>
                  <a:pt x="1855893" y="837728"/>
                </a:cubicBezTo>
                <a:cubicBezTo>
                  <a:pt x="1851135" y="823006"/>
                  <a:pt x="1837311" y="812323"/>
                  <a:pt x="1821032" y="812323"/>
                </a:cubicBezTo>
                <a:close/>
                <a:moveTo>
                  <a:pt x="1413862" y="812323"/>
                </a:moveTo>
                <a:cubicBezTo>
                  <a:pt x="1397584" y="812323"/>
                  <a:pt x="1383759" y="823006"/>
                  <a:pt x="1379001" y="837728"/>
                </a:cubicBezTo>
                <a:cubicBezTo>
                  <a:pt x="1378014" y="841049"/>
                  <a:pt x="1377475" y="844521"/>
                  <a:pt x="1377475" y="848141"/>
                </a:cubicBezTo>
                <a:cubicBezTo>
                  <a:pt x="1377475" y="868280"/>
                  <a:pt x="1393784" y="884648"/>
                  <a:pt x="1413862" y="884768"/>
                </a:cubicBezTo>
                <a:cubicBezTo>
                  <a:pt x="1433941" y="884618"/>
                  <a:pt x="1450249" y="868250"/>
                  <a:pt x="1450249" y="848141"/>
                </a:cubicBezTo>
                <a:cubicBezTo>
                  <a:pt x="1450249" y="844521"/>
                  <a:pt x="1449711" y="841020"/>
                  <a:pt x="1448723" y="837728"/>
                </a:cubicBezTo>
                <a:cubicBezTo>
                  <a:pt x="1443965" y="823006"/>
                  <a:pt x="1430141" y="812323"/>
                  <a:pt x="1413862" y="812323"/>
                </a:cubicBezTo>
                <a:close/>
                <a:moveTo>
                  <a:pt x="1006663" y="812323"/>
                </a:moveTo>
                <a:cubicBezTo>
                  <a:pt x="990384" y="812323"/>
                  <a:pt x="976559" y="823006"/>
                  <a:pt x="971802" y="837728"/>
                </a:cubicBezTo>
                <a:cubicBezTo>
                  <a:pt x="970814" y="841049"/>
                  <a:pt x="970275" y="844521"/>
                  <a:pt x="970275" y="848141"/>
                </a:cubicBezTo>
                <a:cubicBezTo>
                  <a:pt x="970275" y="868280"/>
                  <a:pt x="986584" y="884648"/>
                  <a:pt x="1006663" y="884768"/>
                </a:cubicBezTo>
                <a:cubicBezTo>
                  <a:pt x="1026741" y="884618"/>
                  <a:pt x="1043050" y="868250"/>
                  <a:pt x="1043050" y="848141"/>
                </a:cubicBezTo>
                <a:cubicBezTo>
                  <a:pt x="1043050" y="844521"/>
                  <a:pt x="1042511" y="841020"/>
                  <a:pt x="1041523" y="837728"/>
                </a:cubicBezTo>
                <a:cubicBezTo>
                  <a:pt x="1036766" y="823006"/>
                  <a:pt x="1022941" y="812323"/>
                  <a:pt x="1006663" y="812323"/>
                </a:cubicBezTo>
                <a:close/>
                <a:moveTo>
                  <a:pt x="192323" y="812323"/>
                </a:moveTo>
                <a:cubicBezTo>
                  <a:pt x="176044" y="812323"/>
                  <a:pt x="162220" y="823006"/>
                  <a:pt x="157462" y="837728"/>
                </a:cubicBezTo>
                <a:cubicBezTo>
                  <a:pt x="156474" y="841049"/>
                  <a:pt x="155936" y="844521"/>
                  <a:pt x="155936" y="848141"/>
                </a:cubicBezTo>
                <a:cubicBezTo>
                  <a:pt x="155936" y="868280"/>
                  <a:pt x="172244" y="884648"/>
                  <a:pt x="192323" y="884768"/>
                </a:cubicBezTo>
                <a:cubicBezTo>
                  <a:pt x="212401" y="884618"/>
                  <a:pt x="228710" y="868250"/>
                  <a:pt x="228710" y="848141"/>
                </a:cubicBezTo>
                <a:cubicBezTo>
                  <a:pt x="228710" y="844521"/>
                  <a:pt x="228171" y="841020"/>
                  <a:pt x="227184" y="837728"/>
                </a:cubicBezTo>
                <a:cubicBezTo>
                  <a:pt x="222426" y="823006"/>
                  <a:pt x="208601" y="812323"/>
                  <a:pt x="192323" y="812323"/>
                </a:cubicBezTo>
                <a:close/>
                <a:moveTo>
                  <a:pt x="11762806" y="760405"/>
                </a:moveTo>
                <a:lnTo>
                  <a:pt x="11642872" y="829649"/>
                </a:lnTo>
                <a:cubicBezTo>
                  <a:pt x="11645056" y="835424"/>
                  <a:pt x="11646314" y="841618"/>
                  <a:pt x="11646314" y="848141"/>
                </a:cubicBezTo>
                <a:cubicBezTo>
                  <a:pt x="11646314" y="852031"/>
                  <a:pt x="11645834" y="855772"/>
                  <a:pt x="11645026" y="859423"/>
                </a:cubicBezTo>
                <a:cubicBezTo>
                  <a:pt x="11644966" y="859692"/>
                  <a:pt x="11644877" y="859991"/>
                  <a:pt x="11644817" y="860260"/>
                </a:cubicBezTo>
                <a:cubicBezTo>
                  <a:pt x="11644578" y="861218"/>
                  <a:pt x="11644338" y="862176"/>
                  <a:pt x="11644069" y="863103"/>
                </a:cubicBezTo>
                <a:cubicBezTo>
                  <a:pt x="11643680" y="864480"/>
                  <a:pt x="11643231" y="865856"/>
                  <a:pt x="11642722" y="867203"/>
                </a:cubicBezTo>
                <a:lnTo>
                  <a:pt x="11649665" y="871212"/>
                </a:lnTo>
                <a:lnTo>
                  <a:pt x="11660946" y="877736"/>
                </a:lnTo>
                <a:lnTo>
                  <a:pt x="11660946" y="877766"/>
                </a:lnTo>
                <a:cubicBezTo>
                  <a:pt x="11745300" y="830905"/>
                  <a:pt x="11848746" y="830905"/>
                  <a:pt x="11933101" y="877766"/>
                </a:cubicBezTo>
                <a:lnTo>
                  <a:pt x="11951324" y="867233"/>
                </a:lnTo>
                <a:cubicBezTo>
                  <a:pt x="11950816" y="865886"/>
                  <a:pt x="11950366" y="864540"/>
                  <a:pt x="11949978" y="863133"/>
                </a:cubicBezTo>
                <a:cubicBezTo>
                  <a:pt x="11949708" y="862205"/>
                  <a:pt x="11949499" y="861248"/>
                  <a:pt x="11949260" y="860290"/>
                </a:cubicBezTo>
                <a:cubicBezTo>
                  <a:pt x="11949200" y="859991"/>
                  <a:pt x="11949110" y="859722"/>
                  <a:pt x="11949050" y="859423"/>
                </a:cubicBezTo>
                <a:cubicBezTo>
                  <a:pt x="11948242" y="855772"/>
                  <a:pt x="11947763" y="852031"/>
                  <a:pt x="11947763" y="848141"/>
                </a:cubicBezTo>
                <a:cubicBezTo>
                  <a:pt x="11947763" y="841618"/>
                  <a:pt x="11949020" y="835424"/>
                  <a:pt x="11951204" y="829649"/>
                </a:cubicBezTo>
                <a:lnTo>
                  <a:pt x="11831271" y="760405"/>
                </a:lnTo>
                <a:cubicBezTo>
                  <a:pt x="11823101" y="770041"/>
                  <a:pt x="11810893" y="776175"/>
                  <a:pt x="11797278" y="776175"/>
                </a:cubicBezTo>
                <a:cubicBezTo>
                  <a:pt x="11797188" y="776175"/>
                  <a:pt x="11797128" y="776175"/>
                  <a:pt x="11797038" y="776175"/>
                </a:cubicBezTo>
                <a:cubicBezTo>
                  <a:pt x="11796948" y="776175"/>
                  <a:pt x="11796888" y="776175"/>
                  <a:pt x="11796799" y="776175"/>
                </a:cubicBezTo>
                <a:cubicBezTo>
                  <a:pt x="11783184" y="776175"/>
                  <a:pt x="11771005" y="770041"/>
                  <a:pt x="11762806" y="760405"/>
                </a:cubicBezTo>
                <a:close/>
                <a:moveTo>
                  <a:pt x="10948406" y="760405"/>
                </a:moveTo>
                <a:lnTo>
                  <a:pt x="10828473" y="829649"/>
                </a:lnTo>
                <a:cubicBezTo>
                  <a:pt x="10830657" y="835424"/>
                  <a:pt x="10831914" y="841618"/>
                  <a:pt x="10831914" y="848141"/>
                </a:cubicBezTo>
                <a:cubicBezTo>
                  <a:pt x="10831914" y="852031"/>
                  <a:pt x="10831435" y="855772"/>
                  <a:pt x="10830627" y="859423"/>
                </a:cubicBezTo>
                <a:cubicBezTo>
                  <a:pt x="10830567" y="859692"/>
                  <a:pt x="10830477" y="859991"/>
                  <a:pt x="10830417" y="860260"/>
                </a:cubicBezTo>
                <a:cubicBezTo>
                  <a:pt x="10830178" y="861218"/>
                  <a:pt x="10829939" y="862176"/>
                  <a:pt x="10829669" y="863103"/>
                </a:cubicBezTo>
                <a:cubicBezTo>
                  <a:pt x="10829281" y="864480"/>
                  <a:pt x="10828831" y="865856"/>
                  <a:pt x="10828323" y="867203"/>
                </a:cubicBezTo>
                <a:lnTo>
                  <a:pt x="10835265" y="871212"/>
                </a:lnTo>
                <a:lnTo>
                  <a:pt x="10846547" y="877736"/>
                </a:lnTo>
                <a:cubicBezTo>
                  <a:pt x="10930901" y="830876"/>
                  <a:pt x="11034347" y="830876"/>
                  <a:pt x="11118701" y="877736"/>
                </a:cubicBezTo>
                <a:lnTo>
                  <a:pt x="11136925" y="867203"/>
                </a:lnTo>
                <a:cubicBezTo>
                  <a:pt x="11136416" y="865856"/>
                  <a:pt x="11135967" y="864510"/>
                  <a:pt x="11135578" y="863103"/>
                </a:cubicBezTo>
                <a:cubicBezTo>
                  <a:pt x="11135309" y="862176"/>
                  <a:pt x="11135099" y="861218"/>
                  <a:pt x="11134860" y="860260"/>
                </a:cubicBezTo>
                <a:cubicBezTo>
                  <a:pt x="11134800" y="859991"/>
                  <a:pt x="11134711" y="859722"/>
                  <a:pt x="11134651" y="859423"/>
                </a:cubicBezTo>
                <a:cubicBezTo>
                  <a:pt x="11133843" y="855772"/>
                  <a:pt x="11133363" y="852031"/>
                  <a:pt x="11133363" y="848141"/>
                </a:cubicBezTo>
                <a:cubicBezTo>
                  <a:pt x="11133363" y="841618"/>
                  <a:pt x="11134621" y="835424"/>
                  <a:pt x="11136805" y="829649"/>
                </a:cubicBezTo>
                <a:lnTo>
                  <a:pt x="11016871" y="760405"/>
                </a:lnTo>
                <a:cubicBezTo>
                  <a:pt x="11008702" y="770041"/>
                  <a:pt x="10996493" y="776175"/>
                  <a:pt x="10982878" y="776175"/>
                </a:cubicBezTo>
                <a:cubicBezTo>
                  <a:pt x="10982789" y="776175"/>
                  <a:pt x="10982729" y="776175"/>
                  <a:pt x="10982639" y="776175"/>
                </a:cubicBezTo>
                <a:cubicBezTo>
                  <a:pt x="10982549" y="776175"/>
                  <a:pt x="10982489" y="776175"/>
                  <a:pt x="10982399" y="776175"/>
                </a:cubicBezTo>
                <a:cubicBezTo>
                  <a:pt x="10968784" y="776175"/>
                  <a:pt x="10956605" y="770041"/>
                  <a:pt x="10948406" y="760405"/>
                </a:cubicBezTo>
                <a:close/>
                <a:moveTo>
                  <a:pt x="10134006" y="760405"/>
                </a:moveTo>
                <a:lnTo>
                  <a:pt x="10014073" y="829649"/>
                </a:lnTo>
                <a:cubicBezTo>
                  <a:pt x="10016258" y="835424"/>
                  <a:pt x="10017514" y="841618"/>
                  <a:pt x="10017514" y="848141"/>
                </a:cubicBezTo>
                <a:cubicBezTo>
                  <a:pt x="10017514" y="852031"/>
                  <a:pt x="10017036" y="855772"/>
                  <a:pt x="10016228" y="859423"/>
                </a:cubicBezTo>
                <a:cubicBezTo>
                  <a:pt x="10016168" y="859692"/>
                  <a:pt x="10016078" y="859991"/>
                  <a:pt x="10016018" y="860260"/>
                </a:cubicBezTo>
                <a:cubicBezTo>
                  <a:pt x="10015808" y="861218"/>
                  <a:pt x="10015569" y="862176"/>
                  <a:pt x="10015300" y="863103"/>
                </a:cubicBezTo>
                <a:cubicBezTo>
                  <a:pt x="10014910" y="864480"/>
                  <a:pt x="10014462" y="865856"/>
                  <a:pt x="10013953" y="867203"/>
                </a:cubicBezTo>
                <a:lnTo>
                  <a:pt x="10020895" y="871212"/>
                </a:lnTo>
                <a:lnTo>
                  <a:pt x="10032176" y="877736"/>
                </a:lnTo>
                <a:cubicBezTo>
                  <a:pt x="10116531" y="830876"/>
                  <a:pt x="10219977" y="830876"/>
                  <a:pt x="10304332" y="877736"/>
                </a:cubicBezTo>
                <a:lnTo>
                  <a:pt x="10322555" y="867203"/>
                </a:lnTo>
                <a:cubicBezTo>
                  <a:pt x="10322046" y="865856"/>
                  <a:pt x="10321597" y="864510"/>
                  <a:pt x="10321208" y="863103"/>
                </a:cubicBezTo>
                <a:cubicBezTo>
                  <a:pt x="10320939" y="862176"/>
                  <a:pt x="10320730" y="861218"/>
                  <a:pt x="10320490" y="860260"/>
                </a:cubicBezTo>
                <a:cubicBezTo>
                  <a:pt x="10320430" y="859991"/>
                  <a:pt x="10320340" y="859722"/>
                  <a:pt x="10320281" y="859423"/>
                </a:cubicBezTo>
                <a:cubicBezTo>
                  <a:pt x="10319473" y="855772"/>
                  <a:pt x="10318994" y="852031"/>
                  <a:pt x="10318994" y="848141"/>
                </a:cubicBezTo>
                <a:cubicBezTo>
                  <a:pt x="10318994" y="841618"/>
                  <a:pt x="10320251" y="835424"/>
                  <a:pt x="10322435" y="829649"/>
                </a:cubicBezTo>
                <a:lnTo>
                  <a:pt x="10202502" y="760405"/>
                </a:lnTo>
                <a:cubicBezTo>
                  <a:pt x="10194333" y="770041"/>
                  <a:pt x="10182124" y="776175"/>
                  <a:pt x="10168508" y="776175"/>
                </a:cubicBezTo>
                <a:cubicBezTo>
                  <a:pt x="10168418" y="776175"/>
                  <a:pt x="10168359" y="776175"/>
                  <a:pt x="10168269" y="776175"/>
                </a:cubicBezTo>
                <a:cubicBezTo>
                  <a:pt x="10168180" y="776175"/>
                  <a:pt x="10168120" y="776175"/>
                  <a:pt x="10168030" y="776175"/>
                </a:cubicBezTo>
                <a:cubicBezTo>
                  <a:pt x="10154414" y="776175"/>
                  <a:pt x="10142235" y="770041"/>
                  <a:pt x="10134036" y="760405"/>
                </a:cubicBezTo>
                <a:close/>
                <a:moveTo>
                  <a:pt x="9726866" y="760405"/>
                </a:moveTo>
                <a:lnTo>
                  <a:pt x="9726879" y="760415"/>
                </a:lnTo>
                <a:lnTo>
                  <a:pt x="9606963" y="829649"/>
                </a:lnTo>
                <a:cubicBezTo>
                  <a:pt x="9609147" y="835424"/>
                  <a:pt x="9610404" y="841618"/>
                  <a:pt x="9610404" y="848141"/>
                </a:cubicBezTo>
                <a:cubicBezTo>
                  <a:pt x="9610404" y="852031"/>
                  <a:pt x="9609925" y="855772"/>
                  <a:pt x="9609117" y="859423"/>
                </a:cubicBezTo>
                <a:cubicBezTo>
                  <a:pt x="9609058" y="859692"/>
                  <a:pt x="9608968" y="859991"/>
                  <a:pt x="9608908" y="860260"/>
                </a:cubicBezTo>
                <a:cubicBezTo>
                  <a:pt x="9608668" y="861218"/>
                  <a:pt x="9608429" y="862176"/>
                  <a:pt x="9608160" y="863103"/>
                </a:cubicBezTo>
                <a:cubicBezTo>
                  <a:pt x="9607771" y="864480"/>
                  <a:pt x="9607322" y="865856"/>
                  <a:pt x="9606813" y="867203"/>
                </a:cubicBezTo>
                <a:lnTo>
                  <a:pt x="9613756" y="871212"/>
                </a:lnTo>
                <a:lnTo>
                  <a:pt x="9625037" y="877736"/>
                </a:lnTo>
                <a:cubicBezTo>
                  <a:pt x="9709391" y="830876"/>
                  <a:pt x="9812837" y="830876"/>
                  <a:pt x="9897192" y="877736"/>
                </a:cubicBezTo>
                <a:lnTo>
                  <a:pt x="9915415" y="867203"/>
                </a:lnTo>
                <a:cubicBezTo>
                  <a:pt x="9914906" y="865856"/>
                  <a:pt x="9914458" y="864510"/>
                  <a:pt x="9914068" y="863103"/>
                </a:cubicBezTo>
                <a:cubicBezTo>
                  <a:pt x="9913769" y="862176"/>
                  <a:pt x="9913560" y="861218"/>
                  <a:pt x="9913320" y="860260"/>
                </a:cubicBezTo>
                <a:cubicBezTo>
                  <a:pt x="9913260" y="859991"/>
                  <a:pt x="9913170" y="859692"/>
                  <a:pt x="9913111" y="859423"/>
                </a:cubicBezTo>
                <a:cubicBezTo>
                  <a:pt x="9912303" y="855772"/>
                  <a:pt x="9911824" y="852031"/>
                  <a:pt x="9911824" y="848141"/>
                </a:cubicBezTo>
                <a:cubicBezTo>
                  <a:pt x="9911824" y="841618"/>
                  <a:pt x="9913081" y="835424"/>
                  <a:pt x="9915266" y="829649"/>
                </a:cubicBezTo>
                <a:lnTo>
                  <a:pt x="9795332" y="760405"/>
                </a:lnTo>
                <a:cubicBezTo>
                  <a:pt x="9787163" y="770041"/>
                  <a:pt x="9774954" y="776175"/>
                  <a:pt x="9761338" y="776175"/>
                </a:cubicBezTo>
                <a:cubicBezTo>
                  <a:pt x="9761249" y="776175"/>
                  <a:pt x="9761189" y="776175"/>
                  <a:pt x="9761099" y="776175"/>
                </a:cubicBezTo>
                <a:cubicBezTo>
                  <a:pt x="9761010" y="776175"/>
                  <a:pt x="9760950" y="776175"/>
                  <a:pt x="9760860" y="776175"/>
                </a:cubicBezTo>
                <a:cubicBezTo>
                  <a:pt x="9754052" y="776175"/>
                  <a:pt x="9747603" y="774642"/>
                  <a:pt x="9741832" y="771904"/>
                </a:cubicBezTo>
                <a:lnTo>
                  <a:pt x="9726879" y="760415"/>
                </a:lnTo>
                <a:lnTo>
                  <a:pt x="9726896" y="760405"/>
                </a:lnTo>
                <a:close/>
                <a:moveTo>
                  <a:pt x="8912497" y="760405"/>
                </a:moveTo>
                <a:lnTo>
                  <a:pt x="8912510" y="760415"/>
                </a:lnTo>
                <a:lnTo>
                  <a:pt x="8792593" y="829649"/>
                </a:lnTo>
                <a:cubicBezTo>
                  <a:pt x="8794777" y="835424"/>
                  <a:pt x="8796035" y="841618"/>
                  <a:pt x="8796035" y="848141"/>
                </a:cubicBezTo>
                <a:cubicBezTo>
                  <a:pt x="8796035" y="852031"/>
                  <a:pt x="8795555" y="855772"/>
                  <a:pt x="8794747" y="859423"/>
                </a:cubicBezTo>
                <a:cubicBezTo>
                  <a:pt x="8794688" y="859692"/>
                  <a:pt x="8794598" y="859991"/>
                  <a:pt x="8794538" y="860260"/>
                </a:cubicBezTo>
                <a:cubicBezTo>
                  <a:pt x="8794299" y="861218"/>
                  <a:pt x="8794059" y="862176"/>
                  <a:pt x="8793790" y="863103"/>
                </a:cubicBezTo>
                <a:cubicBezTo>
                  <a:pt x="8793401" y="864480"/>
                  <a:pt x="8792952" y="865856"/>
                  <a:pt x="8792444" y="867203"/>
                </a:cubicBezTo>
                <a:lnTo>
                  <a:pt x="8799386" y="871212"/>
                </a:lnTo>
                <a:lnTo>
                  <a:pt x="8810667" y="877736"/>
                </a:lnTo>
                <a:cubicBezTo>
                  <a:pt x="8895021" y="830876"/>
                  <a:pt x="8998467" y="830876"/>
                  <a:pt x="9082822" y="877736"/>
                </a:cubicBezTo>
                <a:lnTo>
                  <a:pt x="9101045" y="867203"/>
                </a:lnTo>
                <a:cubicBezTo>
                  <a:pt x="9100537" y="865856"/>
                  <a:pt x="9100087" y="864510"/>
                  <a:pt x="9099699" y="863103"/>
                </a:cubicBezTo>
                <a:cubicBezTo>
                  <a:pt x="9099399" y="862176"/>
                  <a:pt x="9099190" y="861218"/>
                  <a:pt x="9098951" y="860260"/>
                </a:cubicBezTo>
                <a:cubicBezTo>
                  <a:pt x="9098891" y="859991"/>
                  <a:pt x="9098801" y="859692"/>
                  <a:pt x="9098741" y="859423"/>
                </a:cubicBezTo>
                <a:cubicBezTo>
                  <a:pt x="9097933" y="855772"/>
                  <a:pt x="9097455" y="852031"/>
                  <a:pt x="9097455" y="848141"/>
                </a:cubicBezTo>
                <a:cubicBezTo>
                  <a:pt x="9097455" y="841618"/>
                  <a:pt x="9098711" y="835424"/>
                  <a:pt x="9100895" y="829649"/>
                </a:cubicBezTo>
                <a:lnTo>
                  <a:pt x="8980962" y="760405"/>
                </a:lnTo>
                <a:cubicBezTo>
                  <a:pt x="8972793" y="770041"/>
                  <a:pt x="8960584" y="776175"/>
                  <a:pt x="8946969" y="776175"/>
                </a:cubicBezTo>
                <a:cubicBezTo>
                  <a:pt x="8946879" y="776175"/>
                  <a:pt x="8946819" y="776175"/>
                  <a:pt x="8946729" y="776175"/>
                </a:cubicBezTo>
                <a:cubicBezTo>
                  <a:pt x="8946639" y="776175"/>
                  <a:pt x="8946580" y="776175"/>
                  <a:pt x="8946490" y="776175"/>
                </a:cubicBezTo>
                <a:cubicBezTo>
                  <a:pt x="8939682" y="776175"/>
                  <a:pt x="8933234" y="774642"/>
                  <a:pt x="8927463" y="771904"/>
                </a:cubicBezTo>
                <a:lnTo>
                  <a:pt x="8912510" y="760415"/>
                </a:lnTo>
                <a:lnTo>
                  <a:pt x="8912527" y="760405"/>
                </a:lnTo>
                <a:close/>
                <a:moveTo>
                  <a:pt x="8098128" y="760405"/>
                </a:moveTo>
                <a:lnTo>
                  <a:pt x="8098128" y="760435"/>
                </a:lnTo>
                <a:lnTo>
                  <a:pt x="7978194" y="829679"/>
                </a:lnTo>
                <a:cubicBezTo>
                  <a:pt x="7980378" y="835454"/>
                  <a:pt x="7981635" y="841648"/>
                  <a:pt x="7981635" y="848171"/>
                </a:cubicBezTo>
                <a:cubicBezTo>
                  <a:pt x="7981635" y="852061"/>
                  <a:pt x="7981156" y="855802"/>
                  <a:pt x="7980348" y="859452"/>
                </a:cubicBezTo>
                <a:cubicBezTo>
                  <a:pt x="7980288" y="859722"/>
                  <a:pt x="7980199" y="860021"/>
                  <a:pt x="7980139" y="860290"/>
                </a:cubicBezTo>
                <a:cubicBezTo>
                  <a:pt x="7979900" y="861248"/>
                  <a:pt x="7979660" y="862205"/>
                  <a:pt x="7979391" y="863133"/>
                </a:cubicBezTo>
                <a:cubicBezTo>
                  <a:pt x="7979002" y="864510"/>
                  <a:pt x="7978553" y="865886"/>
                  <a:pt x="7978044" y="867233"/>
                </a:cubicBezTo>
                <a:lnTo>
                  <a:pt x="7984987" y="871242"/>
                </a:lnTo>
                <a:lnTo>
                  <a:pt x="7996268" y="877766"/>
                </a:lnTo>
                <a:cubicBezTo>
                  <a:pt x="8080622" y="830905"/>
                  <a:pt x="8184068" y="830905"/>
                  <a:pt x="8268422" y="877766"/>
                </a:cubicBezTo>
                <a:lnTo>
                  <a:pt x="8286646" y="867233"/>
                </a:lnTo>
                <a:cubicBezTo>
                  <a:pt x="8286137" y="865886"/>
                  <a:pt x="8285688" y="864540"/>
                  <a:pt x="8285299" y="863133"/>
                </a:cubicBezTo>
                <a:cubicBezTo>
                  <a:pt x="8285030" y="862205"/>
                  <a:pt x="8284820" y="861248"/>
                  <a:pt x="8284581" y="860290"/>
                </a:cubicBezTo>
                <a:cubicBezTo>
                  <a:pt x="8284521" y="859991"/>
                  <a:pt x="8284432" y="859722"/>
                  <a:pt x="8284372" y="859423"/>
                </a:cubicBezTo>
                <a:cubicBezTo>
                  <a:pt x="8283564" y="855772"/>
                  <a:pt x="8283084" y="852031"/>
                  <a:pt x="8283084" y="848141"/>
                </a:cubicBezTo>
                <a:cubicBezTo>
                  <a:pt x="8283084" y="841618"/>
                  <a:pt x="8284342" y="835424"/>
                  <a:pt x="8286526" y="829649"/>
                </a:cubicBezTo>
                <a:lnTo>
                  <a:pt x="8166592" y="760405"/>
                </a:lnTo>
                <a:cubicBezTo>
                  <a:pt x="8158423" y="770041"/>
                  <a:pt x="8146214" y="776175"/>
                  <a:pt x="8132599" y="776175"/>
                </a:cubicBezTo>
                <a:cubicBezTo>
                  <a:pt x="8132510" y="776175"/>
                  <a:pt x="8132450" y="776175"/>
                  <a:pt x="8132360" y="776175"/>
                </a:cubicBezTo>
                <a:cubicBezTo>
                  <a:pt x="8132270" y="776175"/>
                  <a:pt x="8132210" y="776175"/>
                  <a:pt x="8132120" y="776175"/>
                </a:cubicBezTo>
                <a:cubicBezTo>
                  <a:pt x="8118505" y="776175"/>
                  <a:pt x="8106327" y="770041"/>
                  <a:pt x="8098128" y="760405"/>
                </a:cubicBezTo>
                <a:close/>
                <a:moveTo>
                  <a:pt x="7283758" y="760405"/>
                </a:moveTo>
                <a:lnTo>
                  <a:pt x="7163824" y="829649"/>
                </a:lnTo>
                <a:cubicBezTo>
                  <a:pt x="7166009" y="835424"/>
                  <a:pt x="7167265" y="841618"/>
                  <a:pt x="7167265" y="848141"/>
                </a:cubicBezTo>
                <a:cubicBezTo>
                  <a:pt x="7167265" y="852031"/>
                  <a:pt x="7166787" y="855772"/>
                  <a:pt x="7165979" y="859423"/>
                </a:cubicBezTo>
                <a:cubicBezTo>
                  <a:pt x="7165919" y="859692"/>
                  <a:pt x="7165829" y="859991"/>
                  <a:pt x="7165769" y="860260"/>
                </a:cubicBezTo>
                <a:cubicBezTo>
                  <a:pt x="7165530" y="861218"/>
                  <a:pt x="7165291" y="862176"/>
                  <a:pt x="7165021" y="863103"/>
                </a:cubicBezTo>
                <a:cubicBezTo>
                  <a:pt x="7164632" y="864480"/>
                  <a:pt x="7164183" y="865856"/>
                  <a:pt x="7163675" y="867203"/>
                </a:cubicBezTo>
                <a:lnTo>
                  <a:pt x="7170617" y="871212"/>
                </a:lnTo>
                <a:lnTo>
                  <a:pt x="7181898" y="877736"/>
                </a:lnTo>
                <a:cubicBezTo>
                  <a:pt x="7266253" y="830876"/>
                  <a:pt x="7369698" y="830876"/>
                  <a:pt x="7454053" y="877736"/>
                </a:cubicBezTo>
                <a:lnTo>
                  <a:pt x="7472276" y="867203"/>
                </a:lnTo>
                <a:cubicBezTo>
                  <a:pt x="7471768" y="865856"/>
                  <a:pt x="7471319" y="864510"/>
                  <a:pt x="7470930" y="863103"/>
                </a:cubicBezTo>
                <a:cubicBezTo>
                  <a:pt x="7470660" y="862176"/>
                  <a:pt x="7470451" y="861218"/>
                  <a:pt x="7470211" y="860260"/>
                </a:cubicBezTo>
                <a:cubicBezTo>
                  <a:pt x="7470152" y="859991"/>
                  <a:pt x="7470062" y="859722"/>
                  <a:pt x="7470002" y="859423"/>
                </a:cubicBezTo>
                <a:cubicBezTo>
                  <a:pt x="7469194" y="855772"/>
                  <a:pt x="7468715" y="852031"/>
                  <a:pt x="7468715" y="848141"/>
                </a:cubicBezTo>
                <a:cubicBezTo>
                  <a:pt x="7468715" y="841618"/>
                  <a:pt x="7469972" y="835424"/>
                  <a:pt x="7472156" y="829649"/>
                </a:cubicBezTo>
                <a:lnTo>
                  <a:pt x="7352223" y="760405"/>
                </a:lnTo>
                <a:cubicBezTo>
                  <a:pt x="7344054" y="770041"/>
                  <a:pt x="7331845" y="776175"/>
                  <a:pt x="7318230" y="776175"/>
                </a:cubicBezTo>
                <a:cubicBezTo>
                  <a:pt x="7318140" y="776175"/>
                  <a:pt x="7318080" y="776175"/>
                  <a:pt x="7317991" y="776175"/>
                </a:cubicBezTo>
                <a:cubicBezTo>
                  <a:pt x="7317901" y="776175"/>
                  <a:pt x="7317841" y="776175"/>
                  <a:pt x="7317751" y="776175"/>
                </a:cubicBezTo>
                <a:cubicBezTo>
                  <a:pt x="7304136" y="776175"/>
                  <a:pt x="7291957" y="770041"/>
                  <a:pt x="7283758" y="760405"/>
                </a:cubicBezTo>
                <a:close/>
                <a:moveTo>
                  <a:pt x="6469358" y="760405"/>
                </a:moveTo>
                <a:lnTo>
                  <a:pt x="6349424" y="829649"/>
                </a:lnTo>
                <a:cubicBezTo>
                  <a:pt x="6351609" y="835424"/>
                  <a:pt x="6352866" y="841618"/>
                  <a:pt x="6352866" y="848141"/>
                </a:cubicBezTo>
                <a:cubicBezTo>
                  <a:pt x="6352866" y="852031"/>
                  <a:pt x="6352387" y="855772"/>
                  <a:pt x="6351579" y="859423"/>
                </a:cubicBezTo>
                <a:cubicBezTo>
                  <a:pt x="6351519" y="859692"/>
                  <a:pt x="6351430" y="859991"/>
                  <a:pt x="6351370" y="860260"/>
                </a:cubicBezTo>
                <a:cubicBezTo>
                  <a:pt x="6351160" y="861218"/>
                  <a:pt x="6350921" y="862176"/>
                  <a:pt x="6350652" y="863103"/>
                </a:cubicBezTo>
                <a:cubicBezTo>
                  <a:pt x="6350262" y="864480"/>
                  <a:pt x="6349814" y="865856"/>
                  <a:pt x="6349305" y="867203"/>
                </a:cubicBezTo>
                <a:lnTo>
                  <a:pt x="6356247" y="871212"/>
                </a:lnTo>
                <a:lnTo>
                  <a:pt x="6367528" y="877736"/>
                </a:lnTo>
                <a:cubicBezTo>
                  <a:pt x="6451883" y="830876"/>
                  <a:pt x="6555329" y="830876"/>
                  <a:pt x="6639683" y="877736"/>
                </a:cubicBezTo>
                <a:lnTo>
                  <a:pt x="6657907" y="867203"/>
                </a:lnTo>
                <a:cubicBezTo>
                  <a:pt x="6657398" y="865856"/>
                  <a:pt x="6656949" y="864510"/>
                  <a:pt x="6656560" y="863103"/>
                </a:cubicBezTo>
                <a:cubicBezTo>
                  <a:pt x="6656291" y="862176"/>
                  <a:pt x="6656081" y="861218"/>
                  <a:pt x="6655842" y="860260"/>
                </a:cubicBezTo>
                <a:cubicBezTo>
                  <a:pt x="6655782" y="859991"/>
                  <a:pt x="6655692" y="859722"/>
                  <a:pt x="6655632" y="859423"/>
                </a:cubicBezTo>
                <a:cubicBezTo>
                  <a:pt x="6654824" y="855772"/>
                  <a:pt x="6654346" y="852031"/>
                  <a:pt x="6654346" y="848141"/>
                </a:cubicBezTo>
                <a:cubicBezTo>
                  <a:pt x="6654346" y="841618"/>
                  <a:pt x="6655602" y="835424"/>
                  <a:pt x="6657787" y="829649"/>
                </a:cubicBezTo>
                <a:lnTo>
                  <a:pt x="6537853" y="760405"/>
                </a:lnTo>
                <a:cubicBezTo>
                  <a:pt x="6529684" y="770041"/>
                  <a:pt x="6517476" y="776175"/>
                  <a:pt x="6503860" y="776175"/>
                </a:cubicBezTo>
                <a:cubicBezTo>
                  <a:pt x="6503770" y="776175"/>
                  <a:pt x="6503710" y="776175"/>
                  <a:pt x="6503621" y="776175"/>
                </a:cubicBezTo>
                <a:cubicBezTo>
                  <a:pt x="6503531" y="776175"/>
                  <a:pt x="6503471" y="776175"/>
                  <a:pt x="6503381" y="776175"/>
                </a:cubicBezTo>
                <a:cubicBezTo>
                  <a:pt x="6489766" y="776175"/>
                  <a:pt x="6477587" y="770041"/>
                  <a:pt x="6469388" y="760405"/>
                </a:cubicBezTo>
                <a:close/>
                <a:moveTo>
                  <a:pt x="6062218" y="760405"/>
                </a:moveTo>
                <a:lnTo>
                  <a:pt x="6062231" y="760415"/>
                </a:lnTo>
                <a:lnTo>
                  <a:pt x="5942314" y="829649"/>
                </a:lnTo>
                <a:cubicBezTo>
                  <a:pt x="5944499" y="835424"/>
                  <a:pt x="5945756" y="841618"/>
                  <a:pt x="5945756" y="848141"/>
                </a:cubicBezTo>
                <a:cubicBezTo>
                  <a:pt x="5945756" y="852031"/>
                  <a:pt x="5945277" y="855772"/>
                  <a:pt x="5944470" y="859423"/>
                </a:cubicBezTo>
                <a:cubicBezTo>
                  <a:pt x="5944409" y="859692"/>
                  <a:pt x="5944320" y="859991"/>
                  <a:pt x="5944261" y="860260"/>
                </a:cubicBezTo>
                <a:cubicBezTo>
                  <a:pt x="5944020" y="861218"/>
                  <a:pt x="5943780" y="862176"/>
                  <a:pt x="5943512" y="863103"/>
                </a:cubicBezTo>
                <a:cubicBezTo>
                  <a:pt x="5943122" y="864480"/>
                  <a:pt x="5942674" y="865856"/>
                  <a:pt x="5942166" y="867203"/>
                </a:cubicBezTo>
                <a:lnTo>
                  <a:pt x="5949107" y="871212"/>
                </a:lnTo>
                <a:lnTo>
                  <a:pt x="5960389" y="877736"/>
                </a:lnTo>
                <a:cubicBezTo>
                  <a:pt x="6044743" y="830876"/>
                  <a:pt x="6148188" y="830876"/>
                  <a:pt x="6232543" y="877736"/>
                </a:cubicBezTo>
                <a:lnTo>
                  <a:pt x="6250767" y="867203"/>
                </a:lnTo>
                <a:cubicBezTo>
                  <a:pt x="6250258" y="865856"/>
                  <a:pt x="6249809" y="864510"/>
                  <a:pt x="6249420" y="863103"/>
                </a:cubicBezTo>
                <a:cubicBezTo>
                  <a:pt x="6249121" y="862176"/>
                  <a:pt x="6248912" y="861218"/>
                  <a:pt x="6248672" y="860260"/>
                </a:cubicBezTo>
                <a:cubicBezTo>
                  <a:pt x="6248612" y="859991"/>
                  <a:pt x="6248522" y="859692"/>
                  <a:pt x="6248462" y="859423"/>
                </a:cubicBezTo>
                <a:cubicBezTo>
                  <a:pt x="6247654" y="855772"/>
                  <a:pt x="6247176" y="852031"/>
                  <a:pt x="6247176" y="848141"/>
                </a:cubicBezTo>
                <a:cubicBezTo>
                  <a:pt x="6247176" y="841618"/>
                  <a:pt x="6248432" y="835424"/>
                  <a:pt x="6250617" y="829649"/>
                </a:cubicBezTo>
                <a:lnTo>
                  <a:pt x="6130684" y="760405"/>
                </a:lnTo>
                <a:cubicBezTo>
                  <a:pt x="6122515" y="770041"/>
                  <a:pt x="6110305" y="776175"/>
                  <a:pt x="6096690" y="776175"/>
                </a:cubicBezTo>
                <a:cubicBezTo>
                  <a:pt x="6096600" y="776175"/>
                  <a:pt x="6096540" y="776175"/>
                  <a:pt x="6096451" y="776175"/>
                </a:cubicBezTo>
                <a:cubicBezTo>
                  <a:pt x="6096361" y="776175"/>
                  <a:pt x="6096301" y="776175"/>
                  <a:pt x="6096212" y="776175"/>
                </a:cubicBezTo>
                <a:cubicBezTo>
                  <a:pt x="6089404" y="776175"/>
                  <a:pt x="6082956" y="774642"/>
                  <a:pt x="6077184" y="771904"/>
                </a:cubicBezTo>
                <a:lnTo>
                  <a:pt x="6062231" y="760415"/>
                </a:lnTo>
                <a:lnTo>
                  <a:pt x="6062248" y="760405"/>
                </a:lnTo>
                <a:close/>
                <a:moveTo>
                  <a:pt x="4840649" y="760405"/>
                </a:moveTo>
                <a:lnTo>
                  <a:pt x="4720715" y="829649"/>
                </a:lnTo>
                <a:cubicBezTo>
                  <a:pt x="4722901" y="835424"/>
                  <a:pt x="4724156" y="841618"/>
                  <a:pt x="4724156" y="848141"/>
                </a:cubicBezTo>
                <a:cubicBezTo>
                  <a:pt x="4724156" y="852031"/>
                  <a:pt x="4723678" y="855772"/>
                  <a:pt x="4722870" y="859423"/>
                </a:cubicBezTo>
                <a:cubicBezTo>
                  <a:pt x="4722810" y="859692"/>
                  <a:pt x="4722721" y="859991"/>
                  <a:pt x="4722660" y="860260"/>
                </a:cubicBezTo>
                <a:cubicBezTo>
                  <a:pt x="4722451" y="861218"/>
                  <a:pt x="4722211" y="862176"/>
                  <a:pt x="4721943" y="863103"/>
                </a:cubicBezTo>
                <a:cubicBezTo>
                  <a:pt x="4721554" y="864480"/>
                  <a:pt x="4721104" y="865856"/>
                  <a:pt x="4720595" y="867203"/>
                </a:cubicBezTo>
                <a:lnTo>
                  <a:pt x="4727538" y="871212"/>
                </a:lnTo>
                <a:lnTo>
                  <a:pt x="4738820" y="877736"/>
                </a:lnTo>
                <a:cubicBezTo>
                  <a:pt x="4823173" y="830876"/>
                  <a:pt x="4926619" y="830876"/>
                  <a:pt x="5010974" y="877736"/>
                </a:cubicBezTo>
                <a:lnTo>
                  <a:pt x="5029198" y="867203"/>
                </a:lnTo>
                <a:cubicBezTo>
                  <a:pt x="5028688" y="865856"/>
                  <a:pt x="5028241" y="864510"/>
                  <a:pt x="5027852" y="863103"/>
                </a:cubicBezTo>
                <a:cubicBezTo>
                  <a:pt x="5027581" y="862176"/>
                  <a:pt x="5027372" y="861218"/>
                  <a:pt x="5027133" y="860260"/>
                </a:cubicBezTo>
                <a:cubicBezTo>
                  <a:pt x="5027074" y="859991"/>
                  <a:pt x="5026983" y="859722"/>
                  <a:pt x="5026923" y="859423"/>
                </a:cubicBezTo>
                <a:cubicBezTo>
                  <a:pt x="5026115" y="855772"/>
                  <a:pt x="5025636" y="852031"/>
                  <a:pt x="5025636" y="848141"/>
                </a:cubicBezTo>
                <a:cubicBezTo>
                  <a:pt x="5025636" y="841618"/>
                  <a:pt x="5026894" y="835424"/>
                  <a:pt x="5029077" y="829649"/>
                </a:cubicBezTo>
                <a:lnTo>
                  <a:pt x="4909144" y="760405"/>
                </a:lnTo>
                <a:cubicBezTo>
                  <a:pt x="4900975" y="770041"/>
                  <a:pt x="4888766" y="776175"/>
                  <a:pt x="4875151" y="776175"/>
                </a:cubicBezTo>
                <a:cubicBezTo>
                  <a:pt x="4875061" y="776175"/>
                  <a:pt x="4875002" y="776175"/>
                  <a:pt x="4874911" y="776175"/>
                </a:cubicBezTo>
                <a:cubicBezTo>
                  <a:pt x="4874822" y="776175"/>
                  <a:pt x="4874762" y="776175"/>
                  <a:pt x="4874672" y="776175"/>
                </a:cubicBezTo>
                <a:cubicBezTo>
                  <a:pt x="4861057" y="776175"/>
                  <a:pt x="4848878" y="770041"/>
                  <a:pt x="4840679" y="760405"/>
                </a:cubicBezTo>
                <a:close/>
                <a:moveTo>
                  <a:pt x="4433479" y="760405"/>
                </a:moveTo>
                <a:lnTo>
                  <a:pt x="4433492" y="760415"/>
                </a:lnTo>
                <a:lnTo>
                  <a:pt x="4313576" y="829649"/>
                </a:lnTo>
                <a:cubicBezTo>
                  <a:pt x="4315759" y="835424"/>
                  <a:pt x="4317017" y="841618"/>
                  <a:pt x="4317017" y="848141"/>
                </a:cubicBezTo>
                <a:cubicBezTo>
                  <a:pt x="4317017" y="852031"/>
                  <a:pt x="4316537" y="855772"/>
                  <a:pt x="4315730" y="859423"/>
                </a:cubicBezTo>
                <a:cubicBezTo>
                  <a:pt x="4315670" y="859692"/>
                  <a:pt x="4315580" y="859991"/>
                  <a:pt x="4315520" y="860260"/>
                </a:cubicBezTo>
                <a:cubicBezTo>
                  <a:pt x="4315282" y="861218"/>
                  <a:pt x="4315041" y="862176"/>
                  <a:pt x="4314772" y="863103"/>
                </a:cubicBezTo>
                <a:cubicBezTo>
                  <a:pt x="4314383" y="864480"/>
                  <a:pt x="4313935" y="865856"/>
                  <a:pt x="4313426" y="867203"/>
                </a:cubicBezTo>
                <a:lnTo>
                  <a:pt x="4320368" y="871212"/>
                </a:lnTo>
                <a:lnTo>
                  <a:pt x="4331649" y="877736"/>
                </a:lnTo>
                <a:cubicBezTo>
                  <a:pt x="4416003" y="830876"/>
                  <a:pt x="4519449" y="830876"/>
                  <a:pt x="4603804" y="877736"/>
                </a:cubicBezTo>
                <a:lnTo>
                  <a:pt x="4622027" y="867203"/>
                </a:lnTo>
                <a:cubicBezTo>
                  <a:pt x="4621519" y="865856"/>
                  <a:pt x="4621070" y="864510"/>
                  <a:pt x="4620681" y="863103"/>
                </a:cubicBezTo>
                <a:cubicBezTo>
                  <a:pt x="4620381" y="862176"/>
                  <a:pt x="4620172" y="861218"/>
                  <a:pt x="4619933" y="860260"/>
                </a:cubicBezTo>
                <a:cubicBezTo>
                  <a:pt x="4619873" y="859991"/>
                  <a:pt x="4619783" y="859692"/>
                  <a:pt x="4619723" y="859423"/>
                </a:cubicBezTo>
                <a:cubicBezTo>
                  <a:pt x="4618916" y="855772"/>
                  <a:pt x="4618436" y="852031"/>
                  <a:pt x="4618436" y="848141"/>
                </a:cubicBezTo>
                <a:cubicBezTo>
                  <a:pt x="4618436" y="841618"/>
                  <a:pt x="4619693" y="835424"/>
                  <a:pt x="4621878" y="829649"/>
                </a:cubicBezTo>
                <a:lnTo>
                  <a:pt x="4501944" y="760405"/>
                </a:lnTo>
                <a:cubicBezTo>
                  <a:pt x="4493775" y="770041"/>
                  <a:pt x="4481567" y="776175"/>
                  <a:pt x="4467952" y="776175"/>
                </a:cubicBezTo>
                <a:cubicBezTo>
                  <a:pt x="4467861" y="776175"/>
                  <a:pt x="4467801" y="776175"/>
                  <a:pt x="4467711" y="776175"/>
                </a:cubicBezTo>
                <a:cubicBezTo>
                  <a:pt x="4467622" y="776175"/>
                  <a:pt x="4467563" y="776175"/>
                  <a:pt x="4467472" y="776175"/>
                </a:cubicBezTo>
                <a:cubicBezTo>
                  <a:pt x="4460665" y="776175"/>
                  <a:pt x="4454216" y="774642"/>
                  <a:pt x="4448445" y="771904"/>
                </a:cubicBezTo>
                <a:lnTo>
                  <a:pt x="4433492" y="760415"/>
                </a:lnTo>
                <a:lnTo>
                  <a:pt x="4433509" y="760405"/>
                </a:lnTo>
                <a:close/>
                <a:moveTo>
                  <a:pt x="3619109" y="760405"/>
                </a:moveTo>
                <a:lnTo>
                  <a:pt x="3619122" y="760415"/>
                </a:lnTo>
                <a:lnTo>
                  <a:pt x="3499205" y="829649"/>
                </a:lnTo>
                <a:cubicBezTo>
                  <a:pt x="3501390" y="835424"/>
                  <a:pt x="3502646" y="841618"/>
                  <a:pt x="3502646" y="848141"/>
                </a:cubicBezTo>
                <a:cubicBezTo>
                  <a:pt x="3502646" y="852031"/>
                  <a:pt x="3502168" y="855772"/>
                  <a:pt x="3501360" y="859423"/>
                </a:cubicBezTo>
                <a:cubicBezTo>
                  <a:pt x="3501300" y="859692"/>
                  <a:pt x="3501210" y="859991"/>
                  <a:pt x="3501150" y="860260"/>
                </a:cubicBezTo>
                <a:cubicBezTo>
                  <a:pt x="3500911" y="861218"/>
                  <a:pt x="3500672" y="862176"/>
                  <a:pt x="3500402" y="863103"/>
                </a:cubicBezTo>
                <a:cubicBezTo>
                  <a:pt x="3500013" y="864480"/>
                  <a:pt x="3499565" y="865856"/>
                  <a:pt x="3499056" y="867203"/>
                </a:cubicBezTo>
                <a:lnTo>
                  <a:pt x="3505998" y="871212"/>
                </a:lnTo>
                <a:lnTo>
                  <a:pt x="3517279" y="877736"/>
                </a:lnTo>
                <a:cubicBezTo>
                  <a:pt x="3601634" y="830876"/>
                  <a:pt x="3705079" y="830876"/>
                  <a:pt x="3789434" y="877736"/>
                </a:cubicBezTo>
                <a:lnTo>
                  <a:pt x="3807657" y="867203"/>
                </a:lnTo>
                <a:cubicBezTo>
                  <a:pt x="3807149" y="865856"/>
                  <a:pt x="3806700" y="864510"/>
                  <a:pt x="3806311" y="863103"/>
                </a:cubicBezTo>
                <a:cubicBezTo>
                  <a:pt x="3806012" y="862176"/>
                  <a:pt x="3805802" y="861218"/>
                  <a:pt x="3805563" y="860260"/>
                </a:cubicBezTo>
                <a:cubicBezTo>
                  <a:pt x="3805503" y="859991"/>
                  <a:pt x="3805413" y="859692"/>
                  <a:pt x="3805353" y="859423"/>
                </a:cubicBezTo>
                <a:cubicBezTo>
                  <a:pt x="3804545" y="855772"/>
                  <a:pt x="3804066" y="852031"/>
                  <a:pt x="3804066" y="848141"/>
                </a:cubicBezTo>
                <a:cubicBezTo>
                  <a:pt x="3804066" y="841618"/>
                  <a:pt x="3805323" y="835424"/>
                  <a:pt x="3807508" y="829649"/>
                </a:cubicBezTo>
                <a:lnTo>
                  <a:pt x="3687574" y="760405"/>
                </a:lnTo>
                <a:cubicBezTo>
                  <a:pt x="3679405" y="770041"/>
                  <a:pt x="3667196" y="776175"/>
                  <a:pt x="3653581" y="776175"/>
                </a:cubicBezTo>
                <a:cubicBezTo>
                  <a:pt x="3653491" y="776175"/>
                  <a:pt x="3653431" y="776175"/>
                  <a:pt x="3653341" y="776175"/>
                </a:cubicBezTo>
                <a:cubicBezTo>
                  <a:pt x="3653252" y="776175"/>
                  <a:pt x="3653192" y="776175"/>
                  <a:pt x="3653102" y="776175"/>
                </a:cubicBezTo>
                <a:cubicBezTo>
                  <a:pt x="3646295" y="776175"/>
                  <a:pt x="3639846" y="774642"/>
                  <a:pt x="3634075" y="771904"/>
                </a:cubicBezTo>
                <a:lnTo>
                  <a:pt x="3619122" y="760415"/>
                </a:lnTo>
                <a:lnTo>
                  <a:pt x="3619139" y="760405"/>
                </a:lnTo>
                <a:close/>
                <a:moveTo>
                  <a:pt x="2804739" y="760405"/>
                </a:moveTo>
                <a:lnTo>
                  <a:pt x="2804739" y="760435"/>
                </a:lnTo>
                <a:lnTo>
                  <a:pt x="2684806" y="829679"/>
                </a:lnTo>
                <a:cubicBezTo>
                  <a:pt x="2686990" y="835454"/>
                  <a:pt x="2688247" y="841648"/>
                  <a:pt x="2688247" y="848171"/>
                </a:cubicBezTo>
                <a:cubicBezTo>
                  <a:pt x="2688247" y="852061"/>
                  <a:pt x="2687768" y="855802"/>
                  <a:pt x="2686960" y="859452"/>
                </a:cubicBezTo>
                <a:cubicBezTo>
                  <a:pt x="2686900" y="859722"/>
                  <a:pt x="2686811" y="860021"/>
                  <a:pt x="2686751" y="860290"/>
                </a:cubicBezTo>
                <a:cubicBezTo>
                  <a:pt x="2686511" y="861248"/>
                  <a:pt x="2686272" y="862205"/>
                  <a:pt x="2686003" y="863133"/>
                </a:cubicBezTo>
                <a:cubicBezTo>
                  <a:pt x="2685614" y="864510"/>
                  <a:pt x="2685165" y="865886"/>
                  <a:pt x="2684656" y="867233"/>
                </a:cubicBezTo>
                <a:lnTo>
                  <a:pt x="2691598" y="871242"/>
                </a:lnTo>
                <a:lnTo>
                  <a:pt x="2702880" y="877766"/>
                </a:lnTo>
                <a:cubicBezTo>
                  <a:pt x="2787234" y="830905"/>
                  <a:pt x="2890680" y="830905"/>
                  <a:pt x="2975034" y="877766"/>
                </a:cubicBezTo>
                <a:lnTo>
                  <a:pt x="2993258" y="867233"/>
                </a:lnTo>
                <a:cubicBezTo>
                  <a:pt x="2992749" y="865886"/>
                  <a:pt x="2992300" y="864540"/>
                  <a:pt x="2991911" y="863133"/>
                </a:cubicBezTo>
                <a:cubicBezTo>
                  <a:pt x="2991642" y="862205"/>
                  <a:pt x="2991432" y="861248"/>
                  <a:pt x="2991193" y="860290"/>
                </a:cubicBezTo>
                <a:cubicBezTo>
                  <a:pt x="2991133" y="859991"/>
                  <a:pt x="2991043" y="859722"/>
                  <a:pt x="2990984" y="859423"/>
                </a:cubicBezTo>
                <a:cubicBezTo>
                  <a:pt x="2990176" y="855772"/>
                  <a:pt x="2989697" y="852031"/>
                  <a:pt x="2989697" y="848141"/>
                </a:cubicBezTo>
                <a:cubicBezTo>
                  <a:pt x="2989697" y="841618"/>
                  <a:pt x="2990954" y="835424"/>
                  <a:pt x="2993138" y="829649"/>
                </a:cubicBezTo>
                <a:lnTo>
                  <a:pt x="2873204" y="760405"/>
                </a:lnTo>
                <a:cubicBezTo>
                  <a:pt x="2865035" y="770041"/>
                  <a:pt x="2852827" y="776175"/>
                  <a:pt x="2839211" y="776175"/>
                </a:cubicBezTo>
                <a:cubicBezTo>
                  <a:pt x="2839121" y="776175"/>
                  <a:pt x="2839062" y="776175"/>
                  <a:pt x="2838972" y="776175"/>
                </a:cubicBezTo>
                <a:cubicBezTo>
                  <a:pt x="2838882" y="776175"/>
                  <a:pt x="2838822" y="776175"/>
                  <a:pt x="2838732" y="776175"/>
                </a:cubicBezTo>
                <a:cubicBezTo>
                  <a:pt x="2825117" y="776175"/>
                  <a:pt x="2812938" y="770041"/>
                  <a:pt x="2804739" y="760405"/>
                </a:cubicBezTo>
                <a:close/>
                <a:moveTo>
                  <a:pt x="1990400" y="760405"/>
                </a:moveTo>
                <a:lnTo>
                  <a:pt x="1870466" y="829649"/>
                </a:lnTo>
                <a:cubicBezTo>
                  <a:pt x="1872650" y="835424"/>
                  <a:pt x="1873907" y="841618"/>
                  <a:pt x="1873907" y="848141"/>
                </a:cubicBezTo>
                <a:cubicBezTo>
                  <a:pt x="1873907" y="852031"/>
                  <a:pt x="1873428" y="855772"/>
                  <a:pt x="1872620" y="859423"/>
                </a:cubicBezTo>
                <a:cubicBezTo>
                  <a:pt x="1872561" y="859692"/>
                  <a:pt x="1872471" y="859991"/>
                  <a:pt x="1872411" y="860260"/>
                </a:cubicBezTo>
                <a:cubicBezTo>
                  <a:pt x="1872172" y="861218"/>
                  <a:pt x="1871932" y="862176"/>
                  <a:pt x="1871663" y="863103"/>
                </a:cubicBezTo>
                <a:cubicBezTo>
                  <a:pt x="1871274" y="864480"/>
                  <a:pt x="1870825" y="865856"/>
                  <a:pt x="1870316" y="867203"/>
                </a:cubicBezTo>
                <a:lnTo>
                  <a:pt x="1877259" y="871212"/>
                </a:lnTo>
                <a:lnTo>
                  <a:pt x="1888540" y="877736"/>
                </a:lnTo>
                <a:cubicBezTo>
                  <a:pt x="1972894" y="830876"/>
                  <a:pt x="2076340" y="830876"/>
                  <a:pt x="2160695" y="877736"/>
                </a:cubicBezTo>
                <a:lnTo>
                  <a:pt x="2178918" y="867203"/>
                </a:lnTo>
                <a:cubicBezTo>
                  <a:pt x="2178409" y="865856"/>
                  <a:pt x="2177961" y="864510"/>
                  <a:pt x="2177572" y="863103"/>
                </a:cubicBezTo>
                <a:cubicBezTo>
                  <a:pt x="2177302" y="862176"/>
                  <a:pt x="2177093" y="861218"/>
                  <a:pt x="2176853" y="860260"/>
                </a:cubicBezTo>
                <a:cubicBezTo>
                  <a:pt x="2176794" y="859991"/>
                  <a:pt x="2176704" y="859722"/>
                  <a:pt x="2176644" y="859423"/>
                </a:cubicBezTo>
                <a:cubicBezTo>
                  <a:pt x="2175836" y="855772"/>
                  <a:pt x="2175357" y="852031"/>
                  <a:pt x="2175357" y="848141"/>
                </a:cubicBezTo>
                <a:cubicBezTo>
                  <a:pt x="2175357" y="841618"/>
                  <a:pt x="2176614" y="835424"/>
                  <a:pt x="2178798" y="829649"/>
                </a:cubicBezTo>
                <a:lnTo>
                  <a:pt x="2058865" y="760405"/>
                </a:lnTo>
                <a:cubicBezTo>
                  <a:pt x="2050696" y="770041"/>
                  <a:pt x="2038487" y="776175"/>
                  <a:pt x="2024872" y="776175"/>
                </a:cubicBezTo>
                <a:cubicBezTo>
                  <a:pt x="2024782" y="776175"/>
                  <a:pt x="2024722" y="776175"/>
                  <a:pt x="2024632" y="776175"/>
                </a:cubicBezTo>
                <a:cubicBezTo>
                  <a:pt x="2024542" y="776175"/>
                  <a:pt x="2024483" y="776175"/>
                  <a:pt x="2024393" y="776175"/>
                </a:cubicBezTo>
                <a:cubicBezTo>
                  <a:pt x="2010778" y="776175"/>
                  <a:pt x="1998599" y="770041"/>
                  <a:pt x="1990400" y="760405"/>
                </a:cubicBezTo>
                <a:close/>
                <a:moveTo>
                  <a:pt x="1176000" y="760405"/>
                </a:moveTo>
                <a:lnTo>
                  <a:pt x="1056066" y="829649"/>
                </a:lnTo>
                <a:cubicBezTo>
                  <a:pt x="1058251" y="835424"/>
                  <a:pt x="1059508" y="841618"/>
                  <a:pt x="1059508" y="848141"/>
                </a:cubicBezTo>
                <a:cubicBezTo>
                  <a:pt x="1059508" y="852031"/>
                  <a:pt x="1059029" y="855772"/>
                  <a:pt x="1058221" y="859423"/>
                </a:cubicBezTo>
                <a:cubicBezTo>
                  <a:pt x="1058161" y="859692"/>
                  <a:pt x="1058071" y="859991"/>
                  <a:pt x="1058011" y="860260"/>
                </a:cubicBezTo>
                <a:cubicBezTo>
                  <a:pt x="1057802" y="861218"/>
                  <a:pt x="1057563" y="862176"/>
                  <a:pt x="1057293" y="863103"/>
                </a:cubicBezTo>
                <a:cubicBezTo>
                  <a:pt x="1056904" y="864480"/>
                  <a:pt x="1056455" y="865856"/>
                  <a:pt x="1055947" y="867203"/>
                </a:cubicBezTo>
                <a:lnTo>
                  <a:pt x="1062889" y="871212"/>
                </a:lnTo>
                <a:lnTo>
                  <a:pt x="1074170" y="877736"/>
                </a:lnTo>
                <a:cubicBezTo>
                  <a:pt x="1158525" y="830876"/>
                  <a:pt x="1261970" y="830876"/>
                  <a:pt x="1346325" y="877736"/>
                </a:cubicBezTo>
                <a:lnTo>
                  <a:pt x="1364548" y="867203"/>
                </a:lnTo>
                <a:cubicBezTo>
                  <a:pt x="1364040" y="865856"/>
                  <a:pt x="1363591" y="864510"/>
                  <a:pt x="1363202" y="863103"/>
                </a:cubicBezTo>
                <a:cubicBezTo>
                  <a:pt x="1362933" y="862176"/>
                  <a:pt x="1362723" y="861218"/>
                  <a:pt x="1362484" y="860260"/>
                </a:cubicBezTo>
                <a:cubicBezTo>
                  <a:pt x="1362424" y="859991"/>
                  <a:pt x="1362334" y="859722"/>
                  <a:pt x="1362274" y="859423"/>
                </a:cubicBezTo>
                <a:cubicBezTo>
                  <a:pt x="1361466" y="855772"/>
                  <a:pt x="1360987" y="852031"/>
                  <a:pt x="1360987" y="848141"/>
                </a:cubicBezTo>
                <a:cubicBezTo>
                  <a:pt x="1360987" y="841618"/>
                  <a:pt x="1362244" y="835424"/>
                  <a:pt x="1364429" y="829649"/>
                </a:cubicBezTo>
                <a:lnTo>
                  <a:pt x="1244495" y="760405"/>
                </a:lnTo>
                <a:cubicBezTo>
                  <a:pt x="1236326" y="770041"/>
                  <a:pt x="1224117" y="776175"/>
                  <a:pt x="1210502" y="776175"/>
                </a:cubicBezTo>
                <a:cubicBezTo>
                  <a:pt x="1210412" y="776175"/>
                  <a:pt x="1210352" y="776175"/>
                  <a:pt x="1210262" y="776175"/>
                </a:cubicBezTo>
                <a:cubicBezTo>
                  <a:pt x="1210173" y="776175"/>
                  <a:pt x="1210113" y="776175"/>
                  <a:pt x="1210023" y="776175"/>
                </a:cubicBezTo>
                <a:cubicBezTo>
                  <a:pt x="1196408" y="776175"/>
                  <a:pt x="1184229" y="770041"/>
                  <a:pt x="1176030" y="760405"/>
                </a:cubicBezTo>
                <a:close/>
                <a:moveTo>
                  <a:pt x="768830" y="760405"/>
                </a:moveTo>
                <a:lnTo>
                  <a:pt x="768843" y="760415"/>
                </a:lnTo>
                <a:lnTo>
                  <a:pt x="648926" y="829649"/>
                </a:lnTo>
                <a:cubicBezTo>
                  <a:pt x="651111" y="835424"/>
                  <a:pt x="652368" y="841618"/>
                  <a:pt x="652368" y="848141"/>
                </a:cubicBezTo>
                <a:cubicBezTo>
                  <a:pt x="652368" y="852031"/>
                  <a:pt x="651889" y="855772"/>
                  <a:pt x="651081" y="859423"/>
                </a:cubicBezTo>
                <a:cubicBezTo>
                  <a:pt x="651021" y="859692"/>
                  <a:pt x="650931" y="859991"/>
                  <a:pt x="650871" y="860260"/>
                </a:cubicBezTo>
                <a:cubicBezTo>
                  <a:pt x="650632" y="861218"/>
                  <a:pt x="650393" y="862176"/>
                  <a:pt x="650123" y="863103"/>
                </a:cubicBezTo>
                <a:cubicBezTo>
                  <a:pt x="649734" y="864480"/>
                  <a:pt x="649285" y="865856"/>
                  <a:pt x="648777" y="867203"/>
                </a:cubicBezTo>
                <a:lnTo>
                  <a:pt x="655719" y="871212"/>
                </a:lnTo>
                <a:lnTo>
                  <a:pt x="667000" y="877736"/>
                </a:lnTo>
                <a:cubicBezTo>
                  <a:pt x="751355" y="830876"/>
                  <a:pt x="854800" y="830876"/>
                  <a:pt x="939155" y="877736"/>
                </a:cubicBezTo>
                <a:lnTo>
                  <a:pt x="957378" y="867203"/>
                </a:lnTo>
                <a:cubicBezTo>
                  <a:pt x="956870" y="865856"/>
                  <a:pt x="956421" y="864510"/>
                  <a:pt x="956032" y="863103"/>
                </a:cubicBezTo>
                <a:cubicBezTo>
                  <a:pt x="955733" y="862176"/>
                  <a:pt x="955523" y="861218"/>
                  <a:pt x="955284" y="860260"/>
                </a:cubicBezTo>
                <a:cubicBezTo>
                  <a:pt x="955224" y="859991"/>
                  <a:pt x="955134" y="859692"/>
                  <a:pt x="955074" y="859423"/>
                </a:cubicBezTo>
                <a:cubicBezTo>
                  <a:pt x="954266" y="855772"/>
                  <a:pt x="953788" y="852031"/>
                  <a:pt x="953788" y="848141"/>
                </a:cubicBezTo>
                <a:cubicBezTo>
                  <a:pt x="953788" y="841618"/>
                  <a:pt x="955044" y="835424"/>
                  <a:pt x="957229" y="829649"/>
                </a:cubicBezTo>
                <a:lnTo>
                  <a:pt x="837295" y="760405"/>
                </a:lnTo>
                <a:cubicBezTo>
                  <a:pt x="829126" y="770041"/>
                  <a:pt x="816917" y="776175"/>
                  <a:pt x="803302" y="776175"/>
                </a:cubicBezTo>
                <a:cubicBezTo>
                  <a:pt x="803212" y="776175"/>
                  <a:pt x="803152" y="776175"/>
                  <a:pt x="803063" y="776175"/>
                </a:cubicBezTo>
                <a:cubicBezTo>
                  <a:pt x="802973" y="776175"/>
                  <a:pt x="802913" y="776175"/>
                  <a:pt x="802823" y="776175"/>
                </a:cubicBezTo>
                <a:cubicBezTo>
                  <a:pt x="796016" y="776175"/>
                  <a:pt x="789567" y="774642"/>
                  <a:pt x="783796" y="771904"/>
                </a:cubicBezTo>
                <a:lnTo>
                  <a:pt x="768843" y="760415"/>
                </a:lnTo>
                <a:lnTo>
                  <a:pt x="768860" y="760405"/>
                </a:lnTo>
                <a:close/>
                <a:moveTo>
                  <a:pt x="11355636" y="760376"/>
                </a:moveTo>
                <a:lnTo>
                  <a:pt x="11235703" y="829619"/>
                </a:lnTo>
                <a:cubicBezTo>
                  <a:pt x="11237887" y="835394"/>
                  <a:pt x="11239144" y="841588"/>
                  <a:pt x="11239144" y="848112"/>
                </a:cubicBezTo>
                <a:cubicBezTo>
                  <a:pt x="11239144" y="852002"/>
                  <a:pt x="11238665" y="855742"/>
                  <a:pt x="11237857" y="859393"/>
                </a:cubicBezTo>
                <a:cubicBezTo>
                  <a:pt x="11237797" y="859692"/>
                  <a:pt x="11237707" y="859961"/>
                  <a:pt x="11237647" y="860231"/>
                </a:cubicBezTo>
                <a:cubicBezTo>
                  <a:pt x="11237408" y="861218"/>
                  <a:pt x="11237169" y="862176"/>
                  <a:pt x="11236899" y="863103"/>
                </a:cubicBezTo>
                <a:cubicBezTo>
                  <a:pt x="11236510" y="864480"/>
                  <a:pt x="11236061" y="865856"/>
                  <a:pt x="11235553" y="867203"/>
                </a:cubicBezTo>
                <a:lnTo>
                  <a:pt x="11242495" y="871212"/>
                </a:lnTo>
                <a:lnTo>
                  <a:pt x="11253776" y="877736"/>
                </a:lnTo>
                <a:cubicBezTo>
                  <a:pt x="11338131" y="830876"/>
                  <a:pt x="11441576" y="830876"/>
                  <a:pt x="11525931" y="877736"/>
                </a:cubicBezTo>
                <a:lnTo>
                  <a:pt x="11544154" y="867203"/>
                </a:lnTo>
                <a:cubicBezTo>
                  <a:pt x="11543646" y="865856"/>
                  <a:pt x="11543197" y="864510"/>
                  <a:pt x="11542808" y="863103"/>
                </a:cubicBezTo>
                <a:cubicBezTo>
                  <a:pt x="11542508" y="862176"/>
                  <a:pt x="11542299" y="861218"/>
                  <a:pt x="11542060" y="860260"/>
                </a:cubicBezTo>
                <a:cubicBezTo>
                  <a:pt x="11542000" y="859991"/>
                  <a:pt x="11541910" y="859692"/>
                  <a:pt x="11541850" y="859423"/>
                </a:cubicBezTo>
                <a:cubicBezTo>
                  <a:pt x="11541042" y="855772"/>
                  <a:pt x="11540563" y="852031"/>
                  <a:pt x="11540563" y="848141"/>
                </a:cubicBezTo>
                <a:cubicBezTo>
                  <a:pt x="11540563" y="841618"/>
                  <a:pt x="11541820" y="835424"/>
                  <a:pt x="11544004" y="829649"/>
                </a:cubicBezTo>
                <a:lnTo>
                  <a:pt x="11424071" y="760405"/>
                </a:lnTo>
                <a:cubicBezTo>
                  <a:pt x="11415902" y="770041"/>
                  <a:pt x="11403693" y="776175"/>
                  <a:pt x="11390078" y="776175"/>
                </a:cubicBezTo>
                <a:cubicBezTo>
                  <a:pt x="11389988" y="776175"/>
                  <a:pt x="11389928" y="776175"/>
                  <a:pt x="11389839" y="776175"/>
                </a:cubicBezTo>
                <a:cubicBezTo>
                  <a:pt x="11389749" y="776175"/>
                  <a:pt x="11389689" y="776175"/>
                  <a:pt x="11389599" y="776175"/>
                </a:cubicBezTo>
                <a:cubicBezTo>
                  <a:pt x="11375984" y="776175"/>
                  <a:pt x="11363805" y="770041"/>
                  <a:pt x="11355606" y="760405"/>
                </a:cubicBezTo>
                <a:close/>
                <a:moveTo>
                  <a:pt x="10541266" y="760376"/>
                </a:moveTo>
                <a:lnTo>
                  <a:pt x="10421332" y="829619"/>
                </a:lnTo>
                <a:cubicBezTo>
                  <a:pt x="10423517" y="835394"/>
                  <a:pt x="10424774" y="841588"/>
                  <a:pt x="10424774" y="848112"/>
                </a:cubicBezTo>
                <a:cubicBezTo>
                  <a:pt x="10424774" y="852002"/>
                  <a:pt x="10424295" y="855742"/>
                  <a:pt x="10423487" y="859393"/>
                </a:cubicBezTo>
                <a:cubicBezTo>
                  <a:pt x="10423427" y="859692"/>
                  <a:pt x="10423337" y="859961"/>
                  <a:pt x="10423278" y="860231"/>
                </a:cubicBezTo>
                <a:cubicBezTo>
                  <a:pt x="10423038" y="861218"/>
                  <a:pt x="10422799" y="862176"/>
                  <a:pt x="10422530" y="863103"/>
                </a:cubicBezTo>
                <a:cubicBezTo>
                  <a:pt x="10422140" y="864480"/>
                  <a:pt x="10421692" y="865856"/>
                  <a:pt x="10421183" y="867203"/>
                </a:cubicBezTo>
                <a:lnTo>
                  <a:pt x="10428125" y="871212"/>
                </a:lnTo>
                <a:lnTo>
                  <a:pt x="10439406" y="877736"/>
                </a:lnTo>
                <a:cubicBezTo>
                  <a:pt x="10523761" y="830876"/>
                  <a:pt x="10627207" y="830876"/>
                  <a:pt x="10711561" y="877736"/>
                </a:cubicBezTo>
                <a:lnTo>
                  <a:pt x="10729785" y="867203"/>
                </a:lnTo>
                <a:cubicBezTo>
                  <a:pt x="10729276" y="865856"/>
                  <a:pt x="10728827" y="864510"/>
                  <a:pt x="10728438" y="863103"/>
                </a:cubicBezTo>
                <a:cubicBezTo>
                  <a:pt x="10728139" y="862176"/>
                  <a:pt x="10727929" y="861218"/>
                  <a:pt x="10727690" y="860260"/>
                </a:cubicBezTo>
                <a:cubicBezTo>
                  <a:pt x="10727630" y="859991"/>
                  <a:pt x="10727540" y="859692"/>
                  <a:pt x="10727481" y="859423"/>
                </a:cubicBezTo>
                <a:cubicBezTo>
                  <a:pt x="10726673" y="855772"/>
                  <a:pt x="10726194" y="852031"/>
                  <a:pt x="10726194" y="848141"/>
                </a:cubicBezTo>
                <a:cubicBezTo>
                  <a:pt x="10726194" y="841618"/>
                  <a:pt x="10727451" y="835424"/>
                  <a:pt x="10729635" y="829649"/>
                </a:cubicBezTo>
                <a:lnTo>
                  <a:pt x="10609701" y="760405"/>
                </a:lnTo>
                <a:cubicBezTo>
                  <a:pt x="10601532" y="770041"/>
                  <a:pt x="10589324" y="776175"/>
                  <a:pt x="10575708" y="776175"/>
                </a:cubicBezTo>
                <a:cubicBezTo>
                  <a:pt x="10575619" y="776175"/>
                  <a:pt x="10575559" y="776175"/>
                  <a:pt x="10575469" y="776175"/>
                </a:cubicBezTo>
                <a:cubicBezTo>
                  <a:pt x="10575379" y="776175"/>
                  <a:pt x="10575319" y="776175"/>
                  <a:pt x="10575229" y="776175"/>
                </a:cubicBezTo>
                <a:cubicBezTo>
                  <a:pt x="10561614" y="776175"/>
                  <a:pt x="10549435" y="770041"/>
                  <a:pt x="10541236" y="760405"/>
                </a:cubicBezTo>
                <a:close/>
                <a:moveTo>
                  <a:pt x="9319697" y="760376"/>
                </a:moveTo>
                <a:lnTo>
                  <a:pt x="9199763" y="829619"/>
                </a:lnTo>
                <a:cubicBezTo>
                  <a:pt x="9201947" y="835394"/>
                  <a:pt x="9203204" y="841588"/>
                  <a:pt x="9203204" y="848112"/>
                </a:cubicBezTo>
                <a:cubicBezTo>
                  <a:pt x="9203204" y="852002"/>
                  <a:pt x="9202725" y="855742"/>
                  <a:pt x="9201917" y="859393"/>
                </a:cubicBezTo>
                <a:cubicBezTo>
                  <a:pt x="9201858" y="859692"/>
                  <a:pt x="9201768" y="859961"/>
                  <a:pt x="9201708" y="860231"/>
                </a:cubicBezTo>
                <a:cubicBezTo>
                  <a:pt x="9201469" y="861218"/>
                  <a:pt x="9201229" y="862176"/>
                  <a:pt x="9200960" y="863103"/>
                </a:cubicBezTo>
                <a:cubicBezTo>
                  <a:pt x="9200571" y="864480"/>
                  <a:pt x="9200122" y="865856"/>
                  <a:pt x="9199613" y="867203"/>
                </a:cubicBezTo>
                <a:lnTo>
                  <a:pt x="9206556" y="871212"/>
                </a:lnTo>
                <a:lnTo>
                  <a:pt x="9217837" y="877736"/>
                </a:lnTo>
                <a:cubicBezTo>
                  <a:pt x="9302191" y="830876"/>
                  <a:pt x="9405637" y="830876"/>
                  <a:pt x="9489992" y="877736"/>
                </a:cubicBezTo>
                <a:lnTo>
                  <a:pt x="9508215" y="867203"/>
                </a:lnTo>
                <a:cubicBezTo>
                  <a:pt x="9507706" y="865856"/>
                  <a:pt x="9507258" y="864510"/>
                  <a:pt x="9506869" y="863103"/>
                </a:cubicBezTo>
                <a:cubicBezTo>
                  <a:pt x="9506599" y="862176"/>
                  <a:pt x="9506390" y="861218"/>
                  <a:pt x="9506151" y="860260"/>
                </a:cubicBezTo>
                <a:cubicBezTo>
                  <a:pt x="9506091" y="859991"/>
                  <a:pt x="9506001" y="859722"/>
                  <a:pt x="9505941" y="859423"/>
                </a:cubicBezTo>
                <a:cubicBezTo>
                  <a:pt x="9505133" y="855772"/>
                  <a:pt x="9504655" y="852031"/>
                  <a:pt x="9504655" y="848141"/>
                </a:cubicBezTo>
                <a:cubicBezTo>
                  <a:pt x="9504655" y="841618"/>
                  <a:pt x="9505911" y="835424"/>
                  <a:pt x="9508096" y="829649"/>
                </a:cubicBezTo>
                <a:lnTo>
                  <a:pt x="9388162" y="760405"/>
                </a:lnTo>
                <a:cubicBezTo>
                  <a:pt x="9379993" y="770041"/>
                  <a:pt x="9367784" y="776175"/>
                  <a:pt x="9354169" y="776175"/>
                </a:cubicBezTo>
                <a:cubicBezTo>
                  <a:pt x="9354079" y="776175"/>
                  <a:pt x="9354019" y="776175"/>
                  <a:pt x="9353929" y="776175"/>
                </a:cubicBezTo>
                <a:cubicBezTo>
                  <a:pt x="9353839" y="776175"/>
                  <a:pt x="9353780" y="776175"/>
                  <a:pt x="9353690" y="776175"/>
                </a:cubicBezTo>
                <a:cubicBezTo>
                  <a:pt x="9340075" y="776175"/>
                  <a:pt x="9327896" y="770041"/>
                  <a:pt x="9319697" y="760405"/>
                </a:cubicBezTo>
                <a:close/>
                <a:moveTo>
                  <a:pt x="8505327" y="760376"/>
                </a:moveTo>
                <a:lnTo>
                  <a:pt x="8385394" y="829619"/>
                </a:lnTo>
                <a:cubicBezTo>
                  <a:pt x="8387578" y="835394"/>
                  <a:pt x="8388835" y="841588"/>
                  <a:pt x="8388835" y="848112"/>
                </a:cubicBezTo>
                <a:cubicBezTo>
                  <a:pt x="8388835" y="852002"/>
                  <a:pt x="8388356" y="855742"/>
                  <a:pt x="8387548" y="859393"/>
                </a:cubicBezTo>
                <a:cubicBezTo>
                  <a:pt x="8387488" y="859692"/>
                  <a:pt x="8387398" y="859961"/>
                  <a:pt x="8387338" y="860231"/>
                </a:cubicBezTo>
                <a:cubicBezTo>
                  <a:pt x="8387099" y="861218"/>
                  <a:pt x="8386860" y="862176"/>
                  <a:pt x="8386590" y="863103"/>
                </a:cubicBezTo>
                <a:cubicBezTo>
                  <a:pt x="8386202" y="864480"/>
                  <a:pt x="8385752" y="865856"/>
                  <a:pt x="8385244" y="867203"/>
                </a:cubicBezTo>
                <a:lnTo>
                  <a:pt x="8392186" y="871212"/>
                </a:lnTo>
                <a:lnTo>
                  <a:pt x="8403468" y="877736"/>
                </a:lnTo>
                <a:cubicBezTo>
                  <a:pt x="8487822" y="830876"/>
                  <a:pt x="8591267" y="830876"/>
                  <a:pt x="8675622" y="877736"/>
                </a:cubicBezTo>
                <a:lnTo>
                  <a:pt x="8693845" y="867203"/>
                </a:lnTo>
                <a:cubicBezTo>
                  <a:pt x="8693337" y="865856"/>
                  <a:pt x="8692888" y="864510"/>
                  <a:pt x="8692499" y="863103"/>
                </a:cubicBezTo>
                <a:cubicBezTo>
                  <a:pt x="8692230" y="862176"/>
                  <a:pt x="8692020" y="861218"/>
                  <a:pt x="8691781" y="860260"/>
                </a:cubicBezTo>
                <a:cubicBezTo>
                  <a:pt x="8691721" y="859991"/>
                  <a:pt x="8691631" y="859722"/>
                  <a:pt x="8691571" y="859423"/>
                </a:cubicBezTo>
                <a:cubicBezTo>
                  <a:pt x="8690763" y="855772"/>
                  <a:pt x="8690284" y="852031"/>
                  <a:pt x="8690284" y="848141"/>
                </a:cubicBezTo>
                <a:cubicBezTo>
                  <a:pt x="8690284" y="841618"/>
                  <a:pt x="8691541" y="835424"/>
                  <a:pt x="8693726" y="829649"/>
                </a:cubicBezTo>
                <a:lnTo>
                  <a:pt x="8573792" y="760405"/>
                </a:lnTo>
                <a:cubicBezTo>
                  <a:pt x="8565623" y="770041"/>
                  <a:pt x="8553414" y="776175"/>
                  <a:pt x="8539799" y="776175"/>
                </a:cubicBezTo>
                <a:cubicBezTo>
                  <a:pt x="8539709" y="776175"/>
                  <a:pt x="8539649" y="776175"/>
                  <a:pt x="8539560" y="776175"/>
                </a:cubicBezTo>
                <a:cubicBezTo>
                  <a:pt x="8539470" y="776175"/>
                  <a:pt x="8539410" y="776175"/>
                  <a:pt x="8539320" y="776175"/>
                </a:cubicBezTo>
                <a:cubicBezTo>
                  <a:pt x="8525705" y="776175"/>
                  <a:pt x="8513526" y="770041"/>
                  <a:pt x="8505327" y="760405"/>
                </a:cubicBezTo>
                <a:close/>
                <a:moveTo>
                  <a:pt x="7690988" y="760376"/>
                </a:moveTo>
                <a:lnTo>
                  <a:pt x="7571054" y="829619"/>
                </a:lnTo>
                <a:cubicBezTo>
                  <a:pt x="7573238" y="835394"/>
                  <a:pt x="7574495" y="841588"/>
                  <a:pt x="7574495" y="848112"/>
                </a:cubicBezTo>
                <a:cubicBezTo>
                  <a:pt x="7574495" y="852002"/>
                  <a:pt x="7574016" y="855742"/>
                  <a:pt x="7573208" y="859393"/>
                </a:cubicBezTo>
                <a:cubicBezTo>
                  <a:pt x="7573148" y="859692"/>
                  <a:pt x="7573059" y="859961"/>
                  <a:pt x="7572999" y="860231"/>
                </a:cubicBezTo>
                <a:cubicBezTo>
                  <a:pt x="7572760" y="861218"/>
                  <a:pt x="7572520" y="862176"/>
                  <a:pt x="7572251" y="863103"/>
                </a:cubicBezTo>
                <a:cubicBezTo>
                  <a:pt x="7571862" y="864480"/>
                  <a:pt x="7571413" y="865856"/>
                  <a:pt x="7570904" y="867203"/>
                </a:cubicBezTo>
                <a:lnTo>
                  <a:pt x="7577846" y="871212"/>
                </a:lnTo>
                <a:lnTo>
                  <a:pt x="7589128" y="877736"/>
                </a:lnTo>
                <a:cubicBezTo>
                  <a:pt x="7673482" y="830876"/>
                  <a:pt x="7776928" y="830876"/>
                  <a:pt x="7861282" y="877736"/>
                </a:cubicBezTo>
                <a:lnTo>
                  <a:pt x="7879506" y="867203"/>
                </a:lnTo>
                <a:cubicBezTo>
                  <a:pt x="7878998" y="865856"/>
                  <a:pt x="7878548" y="864510"/>
                  <a:pt x="7878160" y="863103"/>
                </a:cubicBezTo>
                <a:cubicBezTo>
                  <a:pt x="7877860" y="862176"/>
                  <a:pt x="7877650" y="861218"/>
                  <a:pt x="7877412" y="860260"/>
                </a:cubicBezTo>
                <a:cubicBezTo>
                  <a:pt x="7877352" y="859991"/>
                  <a:pt x="7877262" y="859692"/>
                  <a:pt x="7877202" y="859423"/>
                </a:cubicBezTo>
                <a:cubicBezTo>
                  <a:pt x="7876394" y="855772"/>
                  <a:pt x="7875915" y="852031"/>
                  <a:pt x="7875915" y="848141"/>
                </a:cubicBezTo>
                <a:cubicBezTo>
                  <a:pt x="7875915" y="841618"/>
                  <a:pt x="7877172" y="835424"/>
                  <a:pt x="7879356" y="829649"/>
                </a:cubicBezTo>
                <a:lnTo>
                  <a:pt x="7759422" y="760405"/>
                </a:lnTo>
                <a:cubicBezTo>
                  <a:pt x="7751253" y="770041"/>
                  <a:pt x="7739045" y="776175"/>
                  <a:pt x="7725430" y="776175"/>
                </a:cubicBezTo>
                <a:cubicBezTo>
                  <a:pt x="7725340" y="776175"/>
                  <a:pt x="7725280" y="776175"/>
                  <a:pt x="7725190" y="776175"/>
                </a:cubicBezTo>
                <a:cubicBezTo>
                  <a:pt x="7725100" y="776175"/>
                  <a:pt x="7725040" y="776175"/>
                  <a:pt x="7724951" y="776175"/>
                </a:cubicBezTo>
                <a:cubicBezTo>
                  <a:pt x="7711336" y="776175"/>
                  <a:pt x="7699157" y="770041"/>
                  <a:pt x="7690958" y="760405"/>
                </a:cubicBezTo>
                <a:close/>
                <a:moveTo>
                  <a:pt x="6876618" y="760376"/>
                </a:moveTo>
                <a:lnTo>
                  <a:pt x="6756684" y="829619"/>
                </a:lnTo>
                <a:cubicBezTo>
                  <a:pt x="6758869" y="835394"/>
                  <a:pt x="6760125" y="841588"/>
                  <a:pt x="6760125" y="848112"/>
                </a:cubicBezTo>
                <a:cubicBezTo>
                  <a:pt x="6760125" y="852002"/>
                  <a:pt x="6759647" y="855742"/>
                  <a:pt x="6758839" y="859393"/>
                </a:cubicBezTo>
                <a:cubicBezTo>
                  <a:pt x="6758779" y="859692"/>
                  <a:pt x="6758689" y="859961"/>
                  <a:pt x="6758629" y="860231"/>
                </a:cubicBezTo>
                <a:cubicBezTo>
                  <a:pt x="6758390" y="861218"/>
                  <a:pt x="6758151" y="862176"/>
                  <a:pt x="6757881" y="863103"/>
                </a:cubicBezTo>
                <a:cubicBezTo>
                  <a:pt x="6757492" y="864480"/>
                  <a:pt x="6757043" y="865856"/>
                  <a:pt x="6756535" y="867203"/>
                </a:cubicBezTo>
                <a:lnTo>
                  <a:pt x="6763477" y="871212"/>
                </a:lnTo>
                <a:lnTo>
                  <a:pt x="6774758" y="877736"/>
                </a:lnTo>
                <a:cubicBezTo>
                  <a:pt x="6859113" y="830876"/>
                  <a:pt x="6962559" y="830876"/>
                  <a:pt x="7046913" y="877736"/>
                </a:cubicBezTo>
                <a:lnTo>
                  <a:pt x="7065137" y="867203"/>
                </a:lnTo>
                <a:cubicBezTo>
                  <a:pt x="7064627" y="865856"/>
                  <a:pt x="7064179" y="864510"/>
                  <a:pt x="7063789" y="863103"/>
                </a:cubicBezTo>
                <a:cubicBezTo>
                  <a:pt x="7063491" y="862176"/>
                  <a:pt x="7063281" y="861218"/>
                  <a:pt x="7063041" y="860260"/>
                </a:cubicBezTo>
                <a:cubicBezTo>
                  <a:pt x="7062981" y="859991"/>
                  <a:pt x="7062892" y="859692"/>
                  <a:pt x="7062832" y="859423"/>
                </a:cubicBezTo>
                <a:cubicBezTo>
                  <a:pt x="7062024" y="855772"/>
                  <a:pt x="7061545" y="852031"/>
                  <a:pt x="7061545" y="848141"/>
                </a:cubicBezTo>
                <a:cubicBezTo>
                  <a:pt x="7061545" y="841618"/>
                  <a:pt x="7062803" y="835424"/>
                  <a:pt x="7064987" y="829649"/>
                </a:cubicBezTo>
                <a:lnTo>
                  <a:pt x="6945053" y="760405"/>
                </a:lnTo>
                <a:cubicBezTo>
                  <a:pt x="6936884" y="770041"/>
                  <a:pt x="6924675" y="776175"/>
                  <a:pt x="6911060" y="776175"/>
                </a:cubicBezTo>
                <a:cubicBezTo>
                  <a:pt x="6910970" y="776175"/>
                  <a:pt x="6910910" y="776175"/>
                  <a:pt x="6910821" y="776175"/>
                </a:cubicBezTo>
                <a:cubicBezTo>
                  <a:pt x="6910731" y="776175"/>
                  <a:pt x="6910671" y="776175"/>
                  <a:pt x="6910581" y="776175"/>
                </a:cubicBezTo>
                <a:cubicBezTo>
                  <a:pt x="6896966" y="776175"/>
                  <a:pt x="6884787" y="770041"/>
                  <a:pt x="6876588" y="760405"/>
                </a:cubicBezTo>
                <a:close/>
                <a:moveTo>
                  <a:pt x="5655049" y="760376"/>
                </a:moveTo>
                <a:lnTo>
                  <a:pt x="5535115" y="829619"/>
                </a:lnTo>
                <a:cubicBezTo>
                  <a:pt x="5537299" y="835394"/>
                  <a:pt x="5538557" y="841588"/>
                  <a:pt x="5538557" y="848112"/>
                </a:cubicBezTo>
                <a:cubicBezTo>
                  <a:pt x="5538557" y="852002"/>
                  <a:pt x="5538077" y="855742"/>
                  <a:pt x="5537269" y="859393"/>
                </a:cubicBezTo>
                <a:cubicBezTo>
                  <a:pt x="5537209" y="859692"/>
                  <a:pt x="5537120" y="859961"/>
                  <a:pt x="5537060" y="860231"/>
                </a:cubicBezTo>
                <a:cubicBezTo>
                  <a:pt x="5536820" y="861218"/>
                  <a:pt x="5536581" y="862176"/>
                  <a:pt x="5536312" y="863103"/>
                </a:cubicBezTo>
                <a:cubicBezTo>
                  <a:pt x="5535923" y="864480"/>
                  <a:pt x="5535475" y="865856"/>
                  <a:pt x="5534965" y="867203"/>
                </a:cubicBezTo>
                <a:lnTo>
                  <a:pt x="5541907" y="871212"/>
                </a:lnTo>
                <a:lnTo>
                  <a:pt x="5553189" y="877736"/>
                </a:lnTo>
                <a:cubicBezTo>
                  <a:pt x="5637543" y="830876"/>
                  <a:pt x="5740989" y="830876"/>
                  <a:pt x="5825344" y="877736"/>
                </a:cubicBezTo>
                <a:lnTo>
                  <a:pt x="5843567" y="867203"/>
                </a:lnTo>
                <a:cubicBezTo>
                  <a:pt x="5843058" y="865856"/>
                  <a:pt x="5842609" y="864510"/>
                  <a:pt x="5842220" y="863103"/>
                </a:cubicBezTo>
                <a:cubicBezTo>
                  <a:pt x="5841951" y="862176"/>
                  <a:pt x="5841742" y="861218"/>
                  <a:pt x="5841502" y="860260"/>
                </a:cubicBezTo>
                <a:cubicBezTo>
                  <a:pt x="5841442" y="859991"/>
                  <a:pt x="5841353" y="859722"/>
                  <a:pt x="5841293" y="859423"/>
                </a:cubicBezTo>
                <a:cubicBezTo>
                  <a:pt x="5840485" y="855772"/>
                  <a:pt x="5840006" y="852031"/>
                  <a:pt x="5840006" y="848141"/>
                </a:cubicBezTo>
                <a:cubicBezTo>
                  <a:pt x="5840006" y="841618"/>
                  <a:pt x="5841263" y="835424"/>
                  <a:pt x="5843447" y="829649"/>
                </a:cubicBezTo>
                <a:lnTo>
                  <a:pt x="5723514" y="760405"/>
                </a:lnTo>
                <a:cubicBezTo>
                  <a:pt x="5715344" y="770041"/>
                  <a:pt x="5703136" y="776175"/>
                  <a:pt x="5689521" y="776175"/>
                </a:cubicBezTo>
                <a:cubicBezTo>
                  <a:pt x="5689431" y="776175"/>
                  <a:pt x="5689371" y="776175"/>
                  <a:pt x="5689281" y="776175"/>
                </a:cubicBezTo>
                <a:cubicBezTo>
                  <a:pt x="5689191" y="776175"/>
                  <a:pt x="5689132" y="776175"/>
                  <a:pt x="5689042" y="776175"/>
                </a:cubicBezTo>
                <a:cubicBezTo>
                  <a:pt x="5675426" y="776175"/>
                  <a:pt x="5663247" y="770041"/>
                  <a:pt x="5655049" y="760405"/>
                </a:cubicBezTo>
                <a:close/>
                <a:moveTo>
                  <a:pt x="5247878" y="760376"/>
                </a:moveTo>
                <a:lnTo>
                  <a:pt x="5127945" y="829619"/>
                </a:lnTo>
                <a:cubicBezTo>
                  <a:pt x="5130129" y="835394"/>
                  <a:pt x="5131386" y="841588"/>
                  <a:pt x="5131386" y="848112"/>
                </a:cubicBezTo>
                <a:cubicBezTo>
                  <a:pt x="5131386" y="852002"/>
                  <a:pt x="5130907" y="855742"/>
                  <a:pt x="5130099" y="859393"/>
                </a:cubicBezTo>
                <a:cubicBezTo>
                  <a:pt x="5130039" y="859692"/>
                  <a:pt x="5129951" y="859961"/>
                  <a:pt x="5129890" y="860231"/>
                </a:cubicBezTo>
                <a:cubicBezTo>
                  <a:pt x="5129651" y="861218"/>
                  <a:pt x="5129412" y="862176"/>
                  <a:pt x="5129142" y="863103"/>
                </a:cubicBezTo>
                <a:cubicBezTo>
                  <a:pt x="5128753" y="864480"/>
                  <a:pt x="5128304" y="865856"/>
                  <a:pt x="5127795" y="867203"/>
                </a:cubicBezTo>
                <a:lnTo>
                  <a:pt x="5134739" y="871212"/>
                </a:lnTo>
                <a:lnTo>
                  <a:pt x="5146019" y="877736"/>
                </a:lnTo>
                <a:cubicBezTo>
                  <a:pt x="5230373" y="830876"/>
                  <a:pt x="5333819" y="830876"/>
                  <a:pt x="5418173" y="877736"/>
                </a:cubicBezTo>
                <a:lnTo>
                  <a:pt x="5436397" y="867203"/>
                </a:lnTo>
                <a:cubicBezTo>
                  <a:pt x="5435889" y="865856"/>
                  <a:pt x="5435439" y="864510"/>
                  <a:pt x="5435050" y="863103"/>
                </a:cubicBezTo>
                <a:cubicBezTo>
                  <a:pt x="5434752" y="862176"/>
                  <a:pt x="5434542" y="861218"/>
                  <a:pt x="5434302" y="860260"/>
                </a:cubicBezTo>
                <a:cubicBezTo>
                  <a:pt x="5434242" y="859991"/>
                  <a:pt x="5434152" y="859692"/>
                  <a:pt x="5434093" y="859423"/>
                </a:cubicBezTo>
                <a:cubicBezTo>
                  <a:pt x="5433285" y="855772"/>
                  <a:pt x="5432807" y="852031"/>
                  <a:pt x="5432807" y="848141"/>
                </a:cubicBezTo>
                <a:cubicBezTo>
                  <a:pt x="5432807" y="841618"/>
                  <a:pt x="5434063" y="835424"/>
                  <a:pt x="5436247" y="829649"/>
                </a:cubicBezTo>
                <a:lnTo>
                  <a:pt x="5316313" y="760405"/>
                </a:lnTo>
                <a:cubicBezTo>
                  <a:pt x="5308145" y="770041"/>
                  <a:pt x="5295936" y="776175"/>
                  <a:pt x="5282320" y="776175"/>
                </a:cubicBezTo>
                <a:cubicBezTo>
                  <a:pt x="5282232" y="776175"/>
                  <a:pt x="5282171" y="776175"/>
                  <a:pt x="5282082" y="776175"/>
                </a:cubicBezTo>
                <a:cubicBezTo>
                  <a:pt x="5281991" y="776175"/>
                  <a:pt x="5281931" y="776175"/>
                  <a:pt x="5281843" y="776175"/>
                </a:cubicBezTo>
                <a:cubicBezTo>
                  <a:pt x="5268228" y="776175"/>
                  <a:pt x="5256048" y="770041"/>
                  <a:pt x="5247849" y="760405"/>
                </a:cubicBezTo>
                <a:close/>
                <a:moveTo>
                  <a:pt x="4026309" y="760376"/>
                </a:moveTo>
                <a:lnTo>
                  <a:pt x="3906375" y="829619"/>
                </a:lnTo>
                <a:cubicBezTo>
                  <a:pt x="3908560" y="835394"/>
                  <a:pt x="3909817" y="841588"/>
                  <a:pt x="3909817" y="848112"/>
                </a:cubicBezTo>
                <a:cubicBezTo>
                  <a:pt x="3909817" y="852002"/>
                  <a:pt x="3909338" y="855742"/>
                  <a:pt x="3908530" y="859393"/>
                </a:cubicBezTo>
                <a:cubicBezTo>
                  <a:pt x="3908470" y="859692"/>
                  <a:pt x="3908380" y="859961"/>
                  <a:pt x="3908320" y="860231"/>
                </a:cubicBezTo>
                <a:cubicBezTo>
                  <a:pt x="3908081" y="861218"/>
                  <a:pt x="3907842" y="862176"/>
                  <a:pt x="3907572" y="863103"/>
                </a:cubicBezTo>
                <a:cubicBezTo>
                  <a:pt x="3907183" y="864480"/>
                  <a:pt x="3906734" y="865856"/>
                  <a:pt x="3906226" y="867203"/>
                </a:cubicBezTo>
                <a:lnTo>
                  <a:pt x="3913168" y="871212"/>
                </a:lnTo>
                <a:lnTo>
                  <a:pt x="3924449" y="877736"/>
                </a:lnTo>
                <a:cubicBezTo>
                  <a:pt x="4008804" y="830876"/>
                  <a:pt x="4112250" y="830876"/>
                  <a:pt x="4196604" y="877736"/>
                </a:cubicBezTo>
                <a:lnTo>
                  <a:pt x="4214827" y="867203"/>
                </a:lnTo>
                <a:cubicBezTo>
                  <a:pt x="4214320" y="865856"/>
                  <a:pt x="4213870" y="864510"/>
                  <a:pt x="4213481" y="863103"/>
                </a:cubicBezTo>
                <a:cubicBezTo>
                  <a:pt x="4213212" y="862176"/>
                  <a:pt x="4213003" y="861218"/>
                  <a:pt x="4212764" y="860260"/>
                </a:cubicBezTo>
                <a:cubicBezTo>
                  <a:pt x="4212703" y="859991"/>
                  <a:pt x="4212614" y="859722"/>
                  <a:pt x="4212553" y="859423"/>
                </a:cubicBezTo>
                <a:cubicBezTo>
                  <a:pt x="4211745" y="855772"/>
                  <a:pt x="4211267" y="852031"/>
                  <a:pt x="4211267" y="848141"/>
                </a:cubicBezTo>
                <a:cubicBezTo>
                  <a:pt x="4211267" y="841618"/>
                  <a:pt x="4212523" y="835424"/>
                  <a:pt x="4214709" y="829649"/>
                </a:cubicBezTo>
                <a:lnTo>
                  <a:pt x="4094774" y="760405"/>
                </a:lnTo>
                <a:cubicBezTo>
                  <a:pt x="4086605" y="770041"/>
                  <a:pt x="4074396" y="776175"/>
                  <a:pt x="4060781" y="776175"/>
                </a:cubicBezTo>
                <a:cubicBezTo>
                  <a:pt x="4060691" y="776175"/>
                  <a:pt x="4060632" y="776175"/>
                  <a:pt x="4060542" y="776175"/>
                </a:cubicBezTo>
                <a:cubicBezTo>
                  <a:pt x="4060452" y="776175"/>
                  <a:pt x="4060392" y="776175"/>
                  <a:pt x="4060302" y="776175"/>
                </a:cubicBezTo>
                <a:cubicBezTo>
                  <a:pt x="4046687" y="776175"/>
                  <a:pt x="4034508" y="770041"/>
                  <a:pt x="4026309" y="760405"/>
                </a:cubicBezTo>
                <a:close/>
                <a:moveTo>
                  <a:pt x="3211939" y="760376"/>
                </a:moveTo>
                <a:lnTo>
                  <a:pt x="3092006" y="829619"/>
                </a:lnTo>
                <a:cubicBezTo>
                  <a:pt x="3094190" y="835394"/>
                  <a:pt x="3095447" y="841588"/>
                  <a:pt x="3095447" y="848112"/>
                </a:cubicBezTo>
                <a:cubicBezTo>
                  <a:pt x="3095447" y="852002"/>
                  <a:pt x="3094968" y="855742"/>
                  <a:pt x="3094160" y="859393"/>
                </a:cubicBezTo>
                <a:cubicBezTo>
                  <a:pt x="3094100" y="859692"/>
                  <a:pt x="3094011" y="859961"/>
                  <a:pt x="3093951" y="860231"/>
                </a:cubicBezTo>
                <a:cubicBezTo>
                  <a:pt x="3093711" y="861218"/>
                  <a:pt x="3093472" y="862176"/>
                  <a:pt x="3093203" y="863103"/>
                </a:cubicBezTo>
                <a:cubicBezTo>
                  <a:pt x="3092814" y="864480"/>
                  <a:pt x="3092365" y="865856"/>
                  <a:pt x="3091856" y="867203"/>
                </a:cubicBezTo>
                <a:lnTo>
                  <a:pt x="3098798" y="871212"/>
                </a:lnTo>
                <a:lnTo>
                  <a:pt x="3110079" y="877736"/>
                </a:lnTo>
                <a:cubicBezTo>
                  <a:pt x="3194434" y="830876"/>
                  <a:pt x="3297880" y="830876"/>
                  <a:pt x="3382234" y="877736"/>
                </a:cubicBezTo>
                <a:lnTo>
                  <a:pt x="3400457" y="867203"/>
                </a:lnTo>
                <a:cubicBezTo>
                  <a:pt x="3399949" y="865856"/>
                  <a:pt x="3399500" y="864510"/>
                  <a:pt x="3399111" y="863103"/>
                </a:cubicBezTo>
                <a:cubicBezTo>
                  <a:pt x="3398842" y="862176"/>
                  <a:pt x="3398632" y="861218"/>
                  <a:pt x="3398393" y="860260"/>
                </a:cubicBezTo>
                <a:cubicBezTo>
                  <a:pt x="3398333" y="859991"/>
                  <a:pt x="3398243" y="859722"/>
                  <a:pt x="3398184" y="859423"/>
                </a:cubicBezTo>
                <a:cubicBezTo>
                  <a:pt x="3397376" y="855772"/>
                  <a:pt x="3396897" y="852031"/>
                  <a:pt x="3396897" y="848141"/>
                </a:cubicBezTo>
                <a:cubicBezTo>
                  <a:pt x="3396897" y="841618"/>
                  <a:pt x="3398154" y="835424"/>
                  <a:pt x="3400338" y="829649"/>
                </a:cubicBezTo>
                <a:lnTo>
                  <a:pt x="3280404" y="760405"/>
                </a:lnTo>
                <a:cubicBezTo>
                  <a:pt x="3272235" y="770041"/>
                  <a:pt x="3260026" y="776175"/>
                  <a:pt x="3246411" y="776175"/>
                </a:cubicBezTo>
                <a:cubicBezTo>
                  <a:pt x="3246322" y="776175"/>
                  <a:pt x="3246262" y="776175"/>
                  <a:pt x="3246172" y="776175"/>
                </a:cubicBezTo>
                <a:cubicBezTo>
                  <a:pt x="3246082" y="776175"/>
                  <a:pt x="3246022" y="776175"/>
                  <a:pt x="3245933" y="776175"/>
                </a:cubicBezTo>
                <a:cubicBezTo>
                  <a:pt x="3232317" y="776175"/>
                  <a:pt x="3220138" y="770041"/>
                  <a:pt x="3211939" y="760405"/>
                </a:cubicBezTo>
                <a:close/>
                <a:moveTo>
                  <a:pt x="2397599" y="760376"/>
                </a:moveTo>
                <a:lnTo>
                  <a:pt x="2277666" y="829619"/>
                </a:lnTo>
                <a:cubicBezTo>
                  <a:pt x="2279850" y="835394"/>
                  <a:pt x="2281107" y="841588"/>
                  <a:pt x="2281107" y="848112"/>
                </a:cubicBezTo>
                <a:cubicBezTo>
                  <a:pt x="2281107" y="852002"/>
                  <a:pt x="2280628" y="855742"/>
                  <a:pt x="2279820" y="859393"/>
                </a:cubicBezTo>
                <a:cubicBezTo>
                  <a:pt x="2279760" y="859692"/>
                  <a:pt x="2279671" y="859961"/>
                  <a:pt x="2279611" y="860231"/>
                </a:cubicBezTo>
                <a:cubicBezTo>
                  <a:pt x="2279371" y="861218"/>
                  <a:pt x="2279132" y="862176"/>
                  <a:pt x="2278863" y="863103"/>
                </a:cubicBezTo>
                <a:cubicBezTo>
                  <a:pt x="2278474" y="864480"/>
                  <a:pt x="2278025" y="865856"/>
                  <a:pt x="2277516" y="867203"/>
                </a:cubicBezTo>
                <a:lnTo>
                  <a:pt x="2284458" y="871212"/>
                </a:lnTo>
                <a:lnTo>
                  <a:pt x="2295740" y="877736"/>
                </a:lnTo>
                <a:cubicBezTo>
                  <a:pt x="2380094" y="830876"/>
                  <a:pt x="2483540" y="830876"/>
                  <a:pt x="2567894" y="877736"/>
                </a:cubicBezTo>
                <a:lnTo>
                  <a:pt x="2586118" y="867203"/>
                </a:lnTo>
                <a:cubicBezTo>
                  <a:pt x="2585609" y="865856"/>
                  <a:pt x="2585160" y="864510"/>
                  <a:pt x="2584771" y="863103"/>
                </a:cubicBezTo>
                <a:cubicBezTo>
                  <a:pt x="2584472" y="862176"/>
                  <a:pt x="2584263" y="861218"/>
                  <a:pt x="2584023" y="860260"/>
                </a:cubicBezTo>
                <a:cubicBezTo>
                  <a:pt x="2583963" y="859991"/>
                  <a:pt x="2583874" y="859692"/>
                  <a:pt x="2583814" y="859423"/>
                </a:cubicBezTo>
                <a:cubicBezTo>
                  <a:pt x="2583006" y="855772"/>
                  <a:pt x="2582527" y="852031"/>
                  <a:pt x="2582527" y="848141"/>
                </a:cubicBezTo>
                <a:cubicBezTo>
                  <a:pt x="2582527" y="841618"/>
                  <a:pt x="2583784" y="835424"/>
                  <a:pt x="2585968" y="829649"/>
                </a:cubicBezTo>
                <a:lnTo>
                  <a:pt x="2466035" y="760405"/>
                </a:lnTo>
                <a:cubicBezTo>
                  <a:pt x="2457866" y="770041"/>
                  <a:pt x="2445657" y="776175"/>
                  <a:pt x="2432041" y="776175"/>
                </a:cubicBezTo>
                <a:cubicBezTo>
                  <a:pt x="2431952" y="776175"/>
                  <a:pt x="2431892" y="776175"/>
                  <a:pt x="2431802" y="776175"/>
                </a:cubicBezTo>
                <a:cubicBezTo>
                  <a:pt x="2431712" y="776175"/>
                  <a:pt x="2431652" y="776175"/>
                  <a:pt x="2431563" y="776175"/>
                </a:cubicBezTo>
                <a:cubicBezTo>
                  <a:pt x="2417947" y="776175"/>
                  <a:pt x="2405769" y="770041"/>
                  <a:pt x="2397569" y="760405"/>
                </a:cubicBezTo>
                <a:close/>
                <a:moveTo>
                  <a:pt x="1583230" y="760376"/>
                </a:moveTo>
                <a:lnTo>
                  <a:pt x="1463296" y="829619"/>
                </a:lnTo>
                <a:cubicBezTo>
                  <a:pt x="1465480" y="835394"/>
                  <a:pt x="1466737" y="841588"/>
                  <a:pt x="1466737" y="848112"/>
                </a:cubicBezTo>
                <a:cubicBezTo>
                  <a:pt x="1466737" y="852002"/>
                  <a:pt x="1466259" y="855742"/>
                  <a:pt x="1465451" y="859393"/>
                </a:cubicBezTo>
                <a:cubicBezTo>
                  <a:pt x="1465391" y="859692"/>
                  <a:pt x="1465301" y="859961"/>
                  <a:pt x="1465241" y="860231"/>
                </a:cubicBezTo>
                <a:cubicBezTo>
                  <a:pt x="1465002" y="861218"/>
                  <a:pt x="1464762" y="862176"/>
                  <a:pt x="1464493" y="863103"/>
                </a:cubicBezTo>
                <a:cubicBezTo>
                  <a:pt x="1464104" y="864480"/>
                  <a:pt x="1463655" y="865856"/>
                  <a:pt x="1463147" y="867203"/>
                </a:cubicBezTo>
                <a:lnTo>
                  <a:pt x="1470089" y="871212"/>
                </a:lnTo>
                <a:lnTo>
                  <a:pt x="1481370" y="877736"/>
                </a:lnTo>
                <a:cubicBezTo>
                  <a:pt x="1565724" y="830876"/>
                  <a:pt x="1669170" y="830876"/>
                  <a:pt x="1753525" y="877736"/>
                </a:cubicBezTo>
                <a:lnTo>
                  <a:pt x="1771748" y="867203"/>
                </a:lnTo>
                <a:cubicBezTo>
                  <a:pt x="1771239" y="865856"/>
                  <a:pt x="1770791" y="864510"/>
                  <a:pt x="1770402" y="863103"/>
                </a:cubicBezTo>
                <a:cubicBezTo>
                  <a:pt x="1770102" y="862176"/>
                  <a:pt x="1769893" y="861218"/>
                  <a:pt x="1769654" y="860260"/>
                </a:cubicBezTo>
                <a:cubicBezTo>
                  <a:pt x="1769594" y="859991"/>
                  <a:pt x="1769504" y="859692"/>
                  <a:pt x="1769444" y="859423"/>
                </a:cubicBezTo>
                <a:cubicBezTo>
                  <a:pt x="1768636" y="855772"/>
                  <a:pt x="1768157" y="852031"/>
                  <a:pt x="1768157" y="848141"/>
                </a:cubicBezTo>
                <a:cubicBezTo>
                  <a:pt x="1768157" y="841618"/>
                  <a:pt x="1769414" y="835424"/>
                  <a:pt x="1771598" y="829649"/>
                </a:cubicBezTo>
                <a:lnTo>
                  <a:pt x="1651665" y="760405"/>
                </a:lnTo>
                <a:cubicBezTo>
                  <a:pt x="1643496" y="770041"/>
                  <a:pt x="1631287" y="776175"/>
                  <a:pt x="1617672" y="776175"/>
                </a:cubicBezTo>
                <a:cubicBezTo>
                  <a:pt x="1617582" y="776175"/>
                  <a:pt x="1617522" y="776175"/>
                  <a:pt x="1617432" y="776175"/>
                </a:cubicBezTo>
                <a:cubicBezTo>
                  <a:pt x="1617343" y="776175"/>
                  <a:pt x="1617283" y="776175"/>
                  <a:pt x="1617193" y="776175"/>
                </a:cubicBezTo>
                <a:cubicBezTo>
                  <a:pt x="1603578" y="776175"/>
                  <a:pt x="1591399" y="770041"/>
                  <a:pt x="1583200" y="760405"/>
                </a:cubicBezTo>
                <a:close/>
                <a:moveTo>
                  <a:pt x="361660" y="760376"/>
                </a:moveTo>
                <a:lnTo>
                  <a:pt x="241727" y="829619"/>
                </a:lnTo>
                <a:cubicBezTo>
                  <a:pt x="243911" y="835394"/>
                  <a:pt x="245168" y="841588"/>
                  <a:pt x="245168" y="848112"/>
                </a:cubicBezTo>
                <a:cubicBezTo>
                  <a:pt x="245168" y="852002"/>
                  <a:pt x="244689" y="855742"/>
                  <a:pt x="243881" y="859393"/>
                </a:cubicBezTo>
                <a:cubicBezTo>
                  <a:pt x="243821" y="859692"/>
                  <a:pt x="243731" y="859961"/>
                  <a:pt x="243672" y="860231"/>
                </a:cubicBezTo>
                <a:cubicBezTo>
                  <a:pt x="243432" y="861218"/>
                  <a:pt x="243193" y="862176"/>
                  <a:pt x="242924" y="863103"/>
                </a:cubicBezTo>
                <a:lnTo>
                  <a:pt x="242924" y="863073"/>
                </a:lnTo>
                <a:cubicBezTo>
                  <a:pt x="242534" y="864450"/>
                  <a:pt x="242086" y="865826"/>
                  <a:pt x="241577" y="867173"/>
                </a:cubicBezTo>
                <a:lnTo>
                  <a:pt x="248519" y="871183"/>
                </a:lnTo>
                <a:lnTo>
                  <a:pt x="259800" y="877706"/>
                </a:lnTo>
                <a:cubicBezTo>
                  <a:pt x="344155" y="830846"/>
                  <a:pt x="447601" y="830846"/>
                  <a:pt x="531955" y="877706"/>
                </a:cubicBezTo>
                <a:lnTo>
                  <a:pt x="550179" y="867173"/>
                </a:lnTo>
                <a:cubicBezTo>
                  <a:pt x="549670" y="865826"/>
                  <a:pt x="549221" y="864480"/>
                  <a:pt x="548832" y="863073"/>
                </a:cubicBezTo>
                <a:cubicBezTo>
                  <a:pt x="548563" y="862146"/>
                  <a:pt x="548353" y="861188"/>
                  <a:pt x="548114" y="860231"/>
                </a:cubicBezTo>
                <a:cubicBezTo>
                  <a:pt x="548054" y="859961"/>
                  <a:pt x="547964" y="859692"/>
                  <a:pt x="547904" y="859393"/>
                </a:cubicBezTo>
                <a:cubicBezTo>
                  <a:pt x="547097" y="855742"/>
                  <a:pt x="546618" y="852002"/>
                  <a:pt x="546618" y="848112"/>
                </a:cubicBezTo>
                <a:cubicBezTo>
                  <a:pt x="546618" y="841588"/>
                  <a:pt x="547874" y="835394"/>
                  <a:pt x="550059" y="829619"/>
                </a:cubicBezTo>
                <a:lnTo>
                  <a:pt x="430125" y="760376"/>
                </a:lnTo>
                <a:cubicBezTo>
                  <a:pt x="421956" y="770011"/>
                  <a:pt x="409747" y="776145"/>
                  <a:pt x="396132" y="776145"/>
                </a:cubicBezTo>
                <a:cubicBezTo>
                  <a:pt x="396042" y="776145"/>
                  <a:pt x="395983" y="776145"/>
                  <a:pt x="395893" y="776145"/>
                </a:cubicBezTo>
                <a:cubicBezTo>
                  <a:pt x="395803" y="776145"/>
                  <a:pt x="395743" y="776145"/>
                  <a:pt x="395653" y="776145"/>
                </a:cubicBezTo>
                <a:cubicBezTo>
                  <a:pt x="382038" y="776145"/>
                  <a:pt x="369859" y="770011"/>
                  <a:pt x="361660" y="760376"/>
                </a:cubicBezTo>
                <a:close/>
                <a:moveTo>
                  <a:pt x="12000579" y="569523"/>
                </a:moveTo>
                <a:lnTo>
                  <a:pt x="12000608" y="569523"/>
                </a:lnTo>
                <a:lnTo>
                  <a:pt x="12000594" y="569526"/>
                </a:lnTo>
                <a:close/>
                <a:moveTo>
                  <a:pt x="12128323" y="549654"/>
                </a:moveTo>
                <a:lnTo>
                  <a:pt x="12042590" y="599147"/>
                </a:lnTo>
                <a:cubicBezTo>
                  <a:pt x="12044266" y="603815"/>
                  <a:pt x="12045225" y="608873"/>
                  <a:pt x="12045225" y="614139"/>
                </a:cubicBezTo>
                <a:cubicBezTo>
                  <a:pt x="12045225" y="636043"/>
                  <a:pt x="12029424" y="654237"/>
                  <a:pt x="12008598" y="658007"/>
                </a:cubicBezTo>
                <a:lnTo>
                  <a:pt x="12008598" y="756994"/>
                </a:lnTo>
                <a:cubicBezTo>
                  <a:pt x="12079098" y="711091"/>
                  <a:pt x="12123803" y="633679"/>
                  <a:pt x="12128323" y="549654"/>
                </a:cubicBezTo>
                <a:close/>
                <a:moveTo>
                  <a:pt x="11872895" y="549654"/>
                </a:moveTo>
                <a:cubicBezTo>
                  <a:pt x="11877413" y="633649"/>
                  <a:pt x="11922119" y="711062"/>
                  <a:pt x="11992619" y="756994"/>
                </a:cubicBezTo>
                <a:lnTo>
                  <a:pt x="11992619" y="658007"/>
                </a:lnTo>
                <a:cubicBezTo>
                  <a:pt x="11971792" y="654237"/>
                  <a:pt x="11955992" y="636043"/>
                  <a:pt x="11955992" y="614139"/>
                </a:cubicBezTo>
                <a:cubicBezTo>
                  <a:pt x="11955992" y="608873"/>
                  <a:pt x="11956950" y="603845"/>
                  <a:pt x="11958625" y="599147"/>
                </a:cubicBezTo>
                <a:close/>
                <a:moveTo>
                  <a:pt x="11721152" y="549654"/>
                </a:moveTo>
                <a:lnTo>
                  <a:pt x="11635421" y="599147"/>
                </a:lnTo>
                <a:cubicBezTo>
                  <a:pt x="11637097" y="603815"/>
                  <a:pt x="11638055" y="608873"/>
                  <a:pt x="11638055" y="614139"/>
                </a:cubicBezTo>
                <a:cubicBezTo>
                  <a:pt x="11638055" y="636043"/>
                  <a:pt x="11622255" y="654237"/>
                  <a:pt x="11601428" y="658007"/>
                </a:cubicBezTo>
                <a:lnTo>
                  <a:pt x="11601428" y="756994"/>
                </a:lnTo>
                <a:cubicBezTo>
                  <a:pt x="11671928" y="711091"/>
                  <a:pt x="11716634" y="633679"/>
                  <a:pt x="11721152" y="549654"/>
                </a:cubicBezTo>
                <a:close/>
                <a:moveTo>
                  <a:pt x="11465725" y="549654"/>
                </a:moveTo>
                <a:cubicBezTo>
                  <a:pt x="11470243" y="633649"/>
                  <a:pt x="11514949" y="711062"/>
                  <a:pt x="11585449" y="756994"/>
                </a:cubicBezTo>
                <a:lnTo>
                  <a:pt x="11585449" y="658007"/>
                </a:lnTo>
                <a:cubicBezTo>
                  <a:pt x="11564622" y="654237"/>
                  <a:pt x="11548822" y="636043"/>
                  <a:pt x="11548822" y="614139"/>
                </a:cubicBezTo>
                <a:cubicBezTo>
                  <a:pt x="11548822" y="608873"/>
                  <a:pt x="11549780" y="603845"/>
                  <a:pt x="11551455" y="599147"/>
                </a:cubicBezTo>
                <a:close/>
                <a:moveTo>
                  <a:pt x="11313982" y="549654"/>
                </a:moveTo>
                <a:lnTo>
                  <a:pt x="11228252" y="599147"/>
                </a:lnTo>
                <a:cubicBezTo>
                  <a:pt x="11229927" y="603815"/>
                  <a:pt x="11230885" y="608873"/>
                  <a:pt x="11230885" y="614139"/>
                </a:cubicBezTo>
                <a:cubicBezTo>
                  <a:pt x="11230885" y="636043"/>
                  <a:pt x="11215085" y="654237"/>
                  <a:pt x="11194258" y="658007"/>
                </a:cubicBezTo>
                <a:lnTo>
                  <a:pt x="11194258" y="756994"/>
                </a:lnTo>
                <a:cubicBezTo>
                  <a:pt x="11264758" y="711091"/>
                  <a:pt x="11309464" y="633679"/>
                  <a:pt x="11313982" y="549654"/>
                </a:cubicBezTo>
                <a:close/>
                <a:moveTo>
                  <a:pt x="11058555" y="549654"/>
                </a:moveTo>
                <a:cubicBezTo>
                  <a:pt x="11063073" y="633649"/>
                  <a:pt x="11107779" y="711062"/>
                  <a:pt x="11178279" y="756994"/>
                </a:cubicBezTo>
                <a:lnTo>
                  <a:pt x="11178279" y="658007"/>
                </a:lnTo>
                <a:cubicBezTo>
                  <a:pt x="11157452" y="654237"/>
                  <a:pt x="11141652" y="636043"/>
                  <a:pt x="11141652" y="614139"/>
                </a:cubicBezTo>
                <a:cubicBezTo>
                  <a:pt x="11141652" y="608873"/>
                  <a:pt x="11142610" y="603845"/>
                  <a:pt x="11144286" y="599147"/>
                </a:cubicBezTo>
                <a:close/>
                <a:moveTo>
                  <a:pt x="10906782" y="549654"/>
                </a:moveTo>
                <a:lnTo>
                  <a:pt x="10821052" y="599147"/>
                </a:lnTo>
                <a:cubicBezTo>
                  <a:pt x="10822728" y="603815"/>
                  <a:pt x="10823685" y="608873"/>
                  <a:pt x="10823685" y="614139"/>
                </a:cubicBezTo>
                <a:cubicBezTo>
                  <a:pt x="10823685" y="636043"/>
                  <a:pt x="10807885" y="654237"/>
                  <a:pt x="10787058" y="658007"/>
                </a:cubicBezTo>
                <a:lnTo>
                  <a:pt x="10787058" y="756994"/>
                </a:lnTo>
                <a:cubicBezTo>
                  <a:pt x="10857558" y="711091"/>
                  <a:pt x="10902264" y="633679"/>
                  <a:pt x="10906782" y="549654"/>
                </a:cubicBezTo>
                <a:close/>
                <a:moveTo>
                  <a:pt x="10651355" y="549654"/>
                </a:moveTo>
                <a:cubicBezTo>
                  <a:pt x="10655874" y="633649"/>
                  <a:pt x="10700579" y="711062"/>
                  <a:pt x="10771079" y="756994"/>
                </a:cubicBezTo>
                <a:lnTo>
                  <a:pt x="10771079" y="658007"/>
                </a:lnTo>
                <a:cubicBezTo>
                  <a:pt x="10750252" y="654237"/>
                  <a:pt x="10734453" y="636043"/>
                  <a:pt x="10734453" y="614139"/>
                </a:cubicBezTo>
                <a:cubicBezTo>
                  <a:pt x="10734453" y="608873"/>
                  <a:pt x="10735410" y="603845"/>
                  <a:pt x="10737086" y="599147"/>
                </a:cubicBezTo>
                <a:close/>
                <a:moveTo>
                  <a:pt x="10499613" y="549654"/>
                </a:moveTo>
                <a:lnTo>
                  <a:pt x="10413882" y="599147"/>
                </a:lnTo>
                <a:cubicBezTo>
                  <a:pt x="10415557" y="603815"/>
                  <a:pt x="10416515" y="608873"/>
                  <a:pt x="10416515" y="614139"/>
                </a:cubicBezTo>
                <a:cubicBezTo>
                  <a:pt x="10416515" y="636043"/>
                  <a:pt x="10400715" y="654237"/>
                  <a:pt x="10379889" y="658007"/>
                </a:cubicBezTo>
                <a:lnTo>
                  <a:pt x="10379889" y="756994"/>
                </a:lnTo>
                <a:cubicBezTo>
                  <a:pt x="10450388" y="711091"/>
                  <a:pt x="10495094" y="633679"/>
                  <a:pt x="10499613" y="549654"/>
                </a:cubicBezTo>
                <a:close/>
                <a:moveTo>
                  <a:pt x="10244185" y="549654"/>
                </a:moveTo>
                <a:cubicBezTo>
                  <a:pt x="10248704" y="633649"/>
                  <a:pt x="10293409" y="711062"/>
                  <a:pt x="10363909" y="756994"/>
                </a:cubicBezTo>
                <a:lnTo>
                  <a:pt x="10363909" y="658007"/>
                </a:lnTo>
                <a:cubicBezTo>
                  <a:pt x="10343083" y="654237"/>
                  <a:pt x="10327283" y="636043"/>
                  <a:pt x="10327283" y="614139"/>
                </a:cubicBezTo>
                <a:cubicBezTo>
                  <a:pt x="10327283" y="608873"/>
                  <a:pt x="10328241" y="603845"/>
                  <a:pt x="10329916" y="599147"/>
                </a:cubicBezTo>
                <a:close/>
                <a:moveTo>
                  <a:pt x="10092413" y="549654"/>
                </a:moveTo>
                <a:lnTo>
                  <a:pt x="10006681" y="599147"/>
                </a:lnTo>
                <a:cubicBezTo>
                  <a:pt x="10008357" y="603815"/>
                  <a:pt x="10009315" y="608873"/>
                  <a:pt x="10009315" y="614139"/>
                </a:cubicBezTo>
                <a:cubicBezTo>
                  <a:pt x="10009315" y="636043"/>
                  <a:pt x="9993515" y="654237"/>
                  <a:pt x="9972689" y="658007"/>
                </a:cubicBezTo>
                <a:lnTo>
                  <a:pt x="9972689" y="756994"/>
                </a:lnTo>
                <a:cubicBezTo>
                  <a:pt x="10043189" y="711091"/>
                  <a:pt x="10087894" y="633679"/>
                  <a:pt x="10092413" y="549654"/>
                </a:cubicBezTo>
                <a:close/>
                <a:moveTo>
                  <a:pt x="9836985" y="549654"/>
                </a:moveTo>
                <a:cubicBezTo>
                  <a:pt x="9841504" y="633649"/>
                  <a:pt x="9886209" y="711062"/>
                  <a:pt x="9956709" y="756994"/>
                </a:cubicBezTo>
                <a:lnTo>
                  <a:pt x="9956709" y="658007"/>
                </a:lnTo>
                <a:cubicBezTo>
                  <a:pt x="9935883" y="654237"/>
                  <a:pt x="9920083" y="636043"/>
                  <a:pt x="9920083" y="614139"/>
                </a:cubicBezTo>
                <a:cubicBezTo>
                  <a:pt x="9920083" y="608873"/>
                  <a:pt x="9921041" y="603845"/>
                  <a:pt x="9922717" y="599147"/>
                </a:cubicBezTo>
                <a:close/>
                <a:moveTo>
                  <a:pt x="9685243" y="549654"/>
                </a:moveTo>
                <a:lnTo>
                  <a:pt x="9599512" y="599147"/>
                </a:lnTo>
                <a:cubicBezTo>
                  <a:pt x="9601187" y="603815"/>
                  <a:pt x="9602145" y="608873"/>
                  <a:pt x="9602145" y="614139"/>
                </a:cubicBezTo>
                <a:cubicBezTo>
                  <a:pt x="9602145" y="636043"/>
                  <a:pt x="9586345" y="654237"/>
                  <a:pt x="9565519" y="658007"/>
                </a:cubicBezTo>
                <a:lnTo>
                  <a:pt x="9565519" y="756994"/>
                </a:lnTo>
                <a:cubicBezTo>
                  <a:pt x="9636019" y="711091"/>
                  <a:pt x="9680724" y="633679"/>
                  <a:pt x="9685243" y="549654"/>
                </a:cubicBezTo>
                <a:close/>
                <a:moveTo>
                  <a:pt x="9429816" y="549654"/>
                </a:moveTo>
                <a:cubicBezTo>
                  <a:pt x="9434334" y="633649"/>
                  <a:pt x="9479040" y="711062"/>
                  <a:pt x="9549540" y="756994"/>
                </a:cubicBezTo>
                <a:lnTo>
                  <a:pt x="9549540" y="658007"/>
                </a:lnTo>
                <a:cubicBezTo>
                  <a:pt x="9528713" y="654237"/>
                  <a:pt x="9512913" y="636043"/>
                  <a:pt x="9512913" y="614139"/>
                </a:cubicBezTo>
                <a:cubicBezTo>
                  <a:pt x="9512913" y="608873"/>
                  <a:pt x="9513871" y="603845"/>
                  <a:pt x="9515546" y="599147"/>
                </a:cubicBezTo>
                <a:close/>
                <a:moveTo>
                  <a:pt x="9278043" y="549654"/>
                </a:moveTo>
                <a:lnTo>
                  <a:pt x="9192312" y="599147"/>
                </a:lnTo>
                <a:cubicBezTo>
                  <a:pt x="9193988" y="603815"/>
                  <a:pt x="9194946" y="608873"/>
                  <a:pt x="9194946" y="614139"/>
                </a:cubicBezTo>
                <a:cubicBezTo>
                  <a:pt x="9194946" y="636043"/>
                  <a:pt x="9179146" y="654237"/>
                  <a:pt x="9158319" y="658007"/>
                </a:cubicBezTo>
                <a:lnTo>
                  <a:pt x="9158319" y="756994"/>
                </a:lnTo>
                <a:cubicBezTo>
                  <a:pt x="9228819" y="711091"/>
                  <a:pt x="9273524" y="633679"/>
                  <a:pt x="9278043" y="549654"/>
                </a:cubicBezTo>
                <a:close/>
                <a:moveTo>
                  <a:pt x="9022616" y="549654"/>
                </a:moveTo>
                <a:cubicBezTo>
                  <a:pt x="9027134" y="633649"/>
                  <a:pt x="9071840" y="711062"/>
                  <a:pt x="9142340" y="756994"/>
                </a:cubicBezTo>
                <a:lnTo>
                  <a:pt x="9142340" y="658007"/>
                </a:lnTo>
                <a:cubicBezTo>
                  <a:pt x="9121513" y="654237"/>
                  <a:pt x="9105713" y="636043"/>
                  <a:pt x="9105713" y="614139"/>
                </a:cubicBezTo>
                <a:cubicBezTo>
                  <a:pt x="9105713" y="608873"/>
                  <a:pt x="9106671" y="603845"/>
                  <a:pt x="9108346" y="599147"/>
                </a:cubicBezTo>
                <a:close/>
                <a:moveTo>
                  <a:pt x="8870873" y="549654"/>
                </a:moveTo>
                <a:lnTo>
                  <a:pt x="8785142" y="599147"/>
                </a:lnTo>
                <a:cubicBezTo>
                  <a:pt x="8786818" y="603815"/>
                  <a:pt x="8787776" y="608873"/>
                  <a:pt x="8787776" y="614139"/>
                </a:cubicBezTo>
                <a:cubicBezTo>
                  <a:pt x="8787776" y="636043"/>
                  <a:pt x="8771976" y="654237"/>
                  <a:pt x="8751149" y="658007"/>
                </a:cubicBezTo>
                <a:lnTo>
                  <a:pt x="8751149" y="756994"/>
                </a:lnTo>
                <a:cubicBezTo>
                  <a:pt x="8821649" y="711091"/>
                  <a:pt x="8866355" y="633679"/>
                  <a:pt x="8870873" y="549654"/>
                </a:cubicBezTo>
                <a:close/>
                <a:moveTo>
                  <a:pt x="8615446" y="549654"/>
                </a:moveTo>
                <a:cubicBezTo>
                  <a:pt x="8619964" y="633649"/>
                  <a:pt x="8664670" y="711062"/>
                  <a:pt x="8735170" y="756994"/>
                </a:cubicBezTo>
                <a:lnTo>
                  <a:pt x="8735170" y="658007"/>
                </a:lnTo>
                <a:cubicBezTo>
                  <a:pt x="8714343" y="654237"/>
                  <a:pt x="8698543" y="636043"/>
                  <a:pt x="8698543" y="614139"/>
                </a:cubicBezTo>
                <a:cubicBezTo>
                  <a:pt x="8698543" y="608873"/>
                  <a:pt x="8699501" y="603845"/>
                  <a:pt x="8701177" y="599147"/>
                </a:cubicBezTo>
                <a:close/>
                <a:moveTo>
                  <a:pt x="8463673" y="549654"/>
                </a:moveTo>
                <a:lnTo>
                  <a:pt x="8377943" y="599147"/>
                </a:lnTo>
                <a:cubicBezTo>
                  <a:pt x="8379618" y="603815"/>
                  <a:pt x="8380576" y="608873"/>
                  <a:pt x="8380576" y="614139"/>
                </a:cubicBezTo>
                <a:cubicBezTo>
                  <a:pt x="8380576" y="636043"/>
                  <a:pt x="8364776" y="654237"/>
                  <a:pt x="8343949" y="658007"/>
                </a:cubicBezTo>
                <a:lnTo>
                  <a:pt x="8343949" y="756994"/>
                </a:lnTo>
                <a:cubicBezTo>
                  <a:pt x="8414449" y="711091"/>
                  <a:pt x="8459155" y="633679"/>
                  <a:pt x="8463673" y="549654"/>
                </a:cubicBezTo>
                <a:close/>
                <a:moveTo>
                  <a:pt x="8208246" y="549654"/>
                </a:moveTo>
                <a:cubicBezTo>
                  <a:pt x="8212764" y="633649"/>
                  <a:pt x="8257470" y="711062"/>
                  <a:pt x="8327970" y="756994"/>
                </a:cubicBezTo>
                <a:lnTo>
                  <a:pt x="8327970" y="658007"/>
                </a:lnTo>
                <a:cubicBezTo>
                  <a:pt x="8307143" y="654237"/>
                  <a:pt x="8291343" y="636043"/>
                  <a:pt x="8291343" y="614139"/>
                </a:cubicBezTo>
                <a:cubicBezTo>
                  <a:pt x="8291343" y="608873"/>
                  <a:pt x="8292301" y="603845"/>
                  <a:pt x="8293977" y="599147"/>
                </a:cubicBezTo>
                <a:close/>
                <a:moveTo>
                  <a:pt x="8056504" y="549654"/>
                </a:moveTo>
                <a:lnTo>
                  <a:pt x="7970773" y="599147"/>
                </a:lnTo>
                <a:cubicBezTo>
                  <a:pt x="7972449" y="603815"/>
                  <a:pt x="7973406" y="608873"/>
                  <a:pt x="7973406" y="614139"/>
                </a:cubicBezTo>
                <a:cubicBezTo>
                  <a:pt x="7973406" y="636043"/>
                  <a:pt x="7957607" y="654237"/>
                  <a:pt x="7936779" y="658007"/>
                </a:cubicBezTo>
                <a:lnTo>
                  <a:pt x="7936779" y="756994"/>
                </a:lnTo>
                <a:cubicBezTo>
                  <a:pt x="8007279" y="711091"/>
                  <a:pt x="8051985" y="633679"/>
                  <a:pt x="8056504" y="549654"/>
                </a:cubicBezTo>
                <a:close/>
                <a:moveTo>
                  <a:pt x="7801076" y="549654"/>
                </a:moveTo>
                <a:cubicBezTo>
                  <a:pt x="7805595" y="633649"/>
                  <a:pt x="7850301" y="711062"/>
                  <a:pt x="7920801" y="756994"/>
                </a:cubicBezTo>
                <a:lnTo>
                  <a:pt x="7920801" y="658007"/>
                </a:lnTo>
                <a:cubicBezTo>
                  <a:pt x="7899974" y="654237"/>
                  <a:pt x="7884174" y="636043"/>
                  <a:pt x="7884174" y="614139"/>
                </a:cubicBezTo>
                <a:cubicBezTo>
                  <a:pt x="7884174" y="608873"/>
                  <a:pt x="7885131" y="603845"/>
                  <a:pt x="7886807" y="599147"/>
                </a:cubicBezTo>
                <a:close/>
                <a:moveTo>
                  <a:pt x="7649334" y="549654"/>
                </a:moveTo>
                <a:lnTo>
                  <a:pt x="7563603" y="599147"/>
                </a:lnTo>
                <a:cubicBezTo>
                  <a:pt x="7565279" y="603815"/>
                  <a:pt x="7566236" y="608873"/>
                  <a:pt x="7566236" y="614139"/>
                </a:cubicBezTo>
                <a:cubicBezTo>
                  <a:pt x="7566236" y="636043"/>
                  <a:pt x="7550437" y="654237"/>
                  <a:pt x="7529610" y="658007"/>
                </a:cubicBezTo>
                <a:lnTo>
                  <a:pt x="7529610" y="756994"/>
                </a:lnTo>
                <a:cubicBezTo>
                  <a:pt x="7600109" y="711091"/>
                  <a:pt x="7644816" y="633679"/>
                  <a:pt x="7649334" y="549654"/>
                </a:cubicBezTo>
                <a:close/>
                <a:moveTo>
                  <a:pt x="7393906" y="549654"/>
                </a:moveTo>
                <a:cubicBezTo>
                  <a:pt x="7398425" y="633649"/>
                  <a:pt x="7443131" y="711062"/>
                  <a:pt x="7513631" y="756994"/>
                </a:cubicBezTo>
                <a:lnTo>
                  <a:pt x="7513631" y="658007"/>
                </a:lnTo>
                <a:cubicBezTo>
                  <a:pt x="7492804" y="654237"/>
                  <a:pt x="7477004" y="636043"/>
                  <a:pt x="7477004" y="614139"/>
                </a:cubicBezTo>
                <a:cubicBezTo>
                  <a:pt x="7477004" y="608873"/>
                  <a:pt x="7477962" y="603845"/>
                  <a:pt x="7479637" y="599147"/>
                </a:cubicBezTo>
                <a:close/>
                <a:moveTo>
                  <a:pt x="7242134" y="549654"/>
                </a:moveTo>
                <a:lnTo>
                  <a:pt x="7156403" y="599147"/>
                </a:lnTo>
                <a:cubicBezTo>
                  <a:pt x="7158079" y="603815"/>
                  <a:pt x="7159036" y="608873"/>
                  <a:pt x="7159036" y="614139"/>
                </a:cubicBezTo>
                <a:cubicBezTo>
                  <a:pt x="7159036" y="636043"/>
                  <a:pt x="7143237" y="654237"/>
                  <a:pt x="7122410" y="658007"/>
                </a:cubicBezTo>
                <a:lnTo>
                  <a:pt x="7122410" y="756994"/>
                </a:lnTo>
                <a:cubicBezTo>
                  <a:pt x="7192910" y="711091"/>
                  <a:pt x="7237616" y="633679"/>
                  <a:pt x="7242134" y="549654"/>
                </a:cubicBezTo>
                <a:close/>
                <a:moveTo>
                  <a:pt x="6986706" y="549654"/>
                </a:moveTo>
                <a:cubicBezTo>
                  <a:pt x="6991225" y="633649"/>
                  <a:pt x="7035931" y="711062"/>
                  <a:pt x="7106431" y="756994"/>
                </a:cubicBezTo>
                <a:lnTo>
                  <a:pt x="7106431" y="658007"/>
                </a:lnTo>
                <a:cubicBezTo>
                  <a:pt x="7085604" y="654237"/>
                  <a:pt x="7069804" y="636043"/>
                  <a:pt x="7069804" y="614139"/>
                </a:cubicBezTo>
                <a:cubicBezTo>
                  <a:pt x="7069804" y="608873"/>
                  <a:pt x="7070762" y="603845"/>
                  <a:pt x="7072438" y="599147"/>
                </a:cubicBezTo>
                <a:close/>
                <a:moveTo>
                  <a:pt x="6834964" y="549654"/>
                </a:moveTo>
                <a:lnTo>
                  <a:pt x="6749233" y="599147"/>
                </a:lnTo>
                <a:cubicBezTo>
                  <a:pt x="6750909" y="603815"/>
                  <a:pt x="6751866" y="608873"/>
                  <a:pt x="6751866" y="614139"/>
                </a:cubicBezTo>
                <a:cubicBezTo>
                  <a:pt x="6751866" y="636043"/>
                  <a:pt x="6736067" y="654237"/>
                  <a:pt x="6715240" y="658007"/>
                </a:cubicBezTo>
                <a:lnTo>
                  <a:pt x="6715240" y="756994"/>
                </a:lnTo>
                <a:cubicBezTo>
                  <a:pt x="6785740" y="711091"/>
                  <a:pt x="6830446" y="633679"/>
                  <a:pt x="6834964" y="549654"/>
                </a:cubicBezTo>
                <a:close/>
                <a:moveTo>
                  <a:pt x="6579537" y="549654"/>
                </a:moveTo>
                <a:cubicBezTo>
                  <a:pt x="6584056" y="633649"/>
                  <a:pt x="6628761" y="711062"/>
                  <a:pt x="6699261" y="756994"/>
                </a:cubicBezTo>
                <a:lnTo>
                  <a:pt x="6699261" y="658007"/>
                </a:lnTo>
                <a:cubicBezTo>
                  <a:pt x="6678434" y="654237"/>
                  <a:pt x="6662635" y="636043"/>
                  <a:pt x="6662635" y="614139"/>
                </a:cubicBezTo>
                <a:cubicBezTo>
                  <a:pt x="6662635" y="608873"/>
                  <a:pt x="6663592" y="603845"/>
                  <a:pt x="6665268" y="599147"/>
                </a:cubicBezTo>
                <a:close/>
                <a:moveTo>
                  <a:pt x="6427765" y="549654"/>
                </a:moveTo>
                <a:lnTo>
                  <a:pt x="6342033" y="599147"/>
                </a:lnTo>
                <a:cubicBezTo>
                  <a:pt x="6343709" y="603815"/>
                  <a:pt x="6344667" y="608873"/>
                  <a:pt x="6344667" y="614139"/>
                </a:cubicBezTo>
                <a:cubicBezTo>
                  <a:pt x="6344667" y="636043"/>
                  <a:pt x="6328867" y="654237"/>
                  <a:pt x="6308041" y="658007"/>
                </a:cubicBezTo>
                <a:lnTo>
                  <a:pt x="6308041" y="756994"/>
                </a:lnTo>
                <a:cubicBezTo>
                  <a:pt x="6378540" y="711091"/>
                  <a:pt x="6423246" y="633679"/>
                  <a:pt x="6427765" y="549654"/>
                </a:cubicBezTo>
                <a:close/>
                <a:moveTo>
                  <a:pt x="6172337" y="549654"/>
                </a:moveTo>
                <a:cubicBezTo>
                  <a:pt x="6176855" y="633649"/>
                  <a:pt x="6221561" y="711062"/>
                  <a:pt x="6292061" y="756994"/>
                </a:cubicBezTo>
                <a:lnTo>
                  <a:pt x="6292061" y="658007"/>
                </a:lnTo>
                <a:cubicBezTo>
                  <a:pt x="6271234" y="654237"/>
                  <a:pt x="6255435" y="636043"/>
                  <a:pt x="6255435" y="614139"/>
                </a:cubicBezTo>
                <a:cubicBezTo>
                  <a:pt x="6255435" y="608873"/>
                  <a:pt x="6256393" y="603845"/>
                  <a:pt x="6258068" y="599147"/>
                </a:cubicBezTo>
                <a:close/>
                <a:moveTo>
                  <a:pt x="6020595" y="549654"/>
                </a:moveTo>
                <a:lnTo>
                  <a:pt x="5934863" y="599147"/>
                </a:lnTo>
                <a:cubicBezTo>
                  <a:pt x="5936539" y="603815"/>
                  <a:pt x="5937497" y="608873"/>
                  <a:pt x="5937497" y="614139"/>
                </a:cubicBezTo>
                <a:cubicBezTo>
                  <a:pt x="5937497" y="636043"/>
                  <a:pt x="5921697" y="654237"/>
                  <a:pt x="5900871" y="658007"/>
                </a:cubicBezTo>
                <a:lnTo>
                  <a:pt x="5900871" y="756994"/>
                </a:lnTo>
                <a:cubicBezTo>
                  <a:pt x="5971371" y="711091"/>
                  <a:pt x="6016076" y="633679"/>
                  <a:pt x="6020595" y="549654"/>
                </a:cubicBezTo>
                <a:close/>
                <a:moveTo>
                  <a:pt x="5765168" y="549654"/>
                </a:moveTo>
                <a:cubicBezTo>
                  <a:pt x="5769685" y="633649"/>
                  <a:pt x="5814391" y="711062"/>
                  <a:pt x="5884892" y="756994"/>
                </a:cubicBezTo>
                <a:lnTo>
                  <a:pt x="5884892" y="658007"/>
                </a:lnTo>
                <a:cubicBezTo>
                  <a:pt x="5864064" y="654237"/>
                  <a:pt x="5848265" y="636043"/>
                  <a:pt x="5848265" y="614139"/>
                </a:cubicBezTo>
                <a:cubicBezTo>
                  <a:pt x="5848265" y="608873"/>
                  <a:pt x="5849222" y="603845"/>
                  <a:pt x="5850898" y="599147"/>
                </a:cubicBezTo>
                <a:close/>
                <a:moveTo>
                  <a:pt x="5613395" y="549654"/>
                </a:moveTo>
                <a:lnTo>
                  <a:pt x="5527664" y="599147"/>
                </a:lnTo>
                <a:cubicBezTo>
                  <a:pt x="5529341" y="603815"/>
                  <a:pt x="5530297" y="608873"/>
                  <a:pt x="5530297" y="614139"/>
                </a:cubicBezTo>
                <a:cubicBezTo>
                  <a:pt x="5530297" y="636043"/>
                  <a:pt x="5514498" y="654237"/>
                  <a:pt x="5493670" y="658007"/>
                </a:cubicBezTo>
                <a:lnTo>
                  <a:pt x="5493670" y="756994"/>
                </a:lnTo>
                <a:cubicBezTo>
                  <a:pt x="5564171" y="711091"/>
                  <a:pt x="5608877" y="633679"/>
                  <a:pt x="5613395" y="549654"/>
                </a:cubicBezTo>
                <a:close/>
                <a:moveTo>
                  <a:pt x="5357967" y="549654"/>
                </a:moveTo>
                <a:cubicBezTo>
                  <a:pt x="5362487" y="633649"/>
                  <a:pt x="5407192" y="711062"/>
                  <a:pt x="5477691" y="756994"/>
                </a:cubicBezTo>
                <a:lnTo>
                  <a:pt x="5477691" y="658007"/>
                </a:lnTo>
                <a:cubicBezTo>
                  <a:pt x="5456865" y="654237"/>
                  <a:pt x="5441066" y="636043"/>
                  <a:pt x="5441066" y="614139"/>
                </a:cubicBezTo>
                <a:cubicBezTo>
                  <a:pt x="5441066" y="608873"/>
                  <a:pt x="5442023" y="603845"/>
                  <a:pt x="5443698" y="599147"/>
                </a:cubicBezTo>
                <a:close/>
                <a:moveTo>
                  <a:pt x="5206225" y="549654"/>
                </a:moveTo>
                <a:lnTo>
                  <a:pt x="5120494" y="599147"/>
                </a:lnTo>
                <a:cubicBezTo>
                  <a:pt x="5122170" y="603815"/>
                  <a:pt x="5123127" y="608873"/>
                  <a:pt x="5123127" y="614139"/>
                </a:cubicBezTo>
                <a:cubicBezTo>
                  <a:pt x="5123127" y="636043"/>
                  <a:pt x="5107327" y="654237"/>
                  <a:pt x="5086501" y="658007"/>
                </a:cubicBezTo>
                <a:lnTo>
                  <a:pt x="5086501" y="756994"/>
                </a:lnTo>
                <a:cubicBezTo>
                  <a:pt x="5157001" y="711091"/>
                  <a:pt x="5201706" y="633679"/>
                  <a:pt x="5206225" y="549654"/>
                </a:cubicBezTo>
                <a:close/>
                <a:moveTo>
                  <a:pt x="4950798" y="549654"/>
                </a:moveTo>
                <a:cubicBezTo>
                  <a:pt x="4955316" y="633649"/>
                  <a:pt x="5000022" y="711062"/>
                  <a:pt x="5070522" y="756994"/>
                </a:cubicBezTo>
                <a:lnTo>
                  <a:pt x="5070522" y="658007"/>
                </a:lnTo>
                <a:cubicBezTo>
                  <a:pt x="5049696" y="654237"/>
                  <a:pt x="5033895" y="636043"/>
                  <a:pt x="5033895" y="614139"/>
                </a:cubicBezTo>
                <a:cubicBezTo>
                  <a:pt x="5033895" y="608873"/>
                  <a:pt x="5034853" y="603845"/>
                  <a:pt x="5036528" y="599147"/>
                </a:cubicBezTo>
                <a:close/>
                <a:moveTo>
                  <a:pt x="4799025" y="549654"/>
                </a:moveTo>
                <a:lnTo>
                  <a:pt x="4713294" y="599147"/>
                </a:lnTo>
                <a:cubicBezTo>
                  <a:pt x="4714970" y="603815"/>
                  <a:pt x="4715928" y="608873"/>
                  <a:pt x="4715928" y="614139"/>
                </a:cubicBezTo>
                <a:cubicBezTo>
                  <a:pt x="4715928" y="636043"/>
                  <a:pt x="4700128" y="654237"/>
                  <a:pt x="4679301" y="658007"/>
                </a:cubicBezTo>
                <a:lnTo>
                  <a:pt x="4679301" y="756994"/>
                </a:lnTo>
                <a:cubicBezTo>
                  <a:pt x="4749801" y="711091"/>
                  <a:pt x="4794507" y="633679"/>
                  <a:pt x="4799025" y="549654"/>
                </a:cubicBezTo>
                <a:close/>
                <a:moveTo>
                  <a:pt x="4543597" y="549654"/>
                </a:moveTo>
                <a:cubicBezTo>
                  <a:pt x="4548116" y="633649"/>
                  <a:pt x="4592823" y="711062"/>
                  <a:pt x="4663323" y="756994"/>
                </a:cubicBezTo>
                <a:lnTo>
                  <a:pt x="4663323" y="658007"/>
                </a:lnTo>
                <a:cubicBezTo>
                  <a:pt x="4642495" y="654237"/>
                  <a:pt x="4626695" y="636043"/>
                  <a:pt x="4626695" y="614139"/>
                </a:cubicBezTo>
                <a:cubicBezTo>
                  <a:pt x="4626695" y="608873"/>
                  <a:pt x="4627653" y="603845"/>
                  <a:pt x="4629329" y="599147"/>
                </a:cubicBezTo>
                <a:close/>
                <a:moveTo>
                  <a:pt x="4391855" y="549654"/>
                </a:moveTo>
                <a:lnTo>
                  <a:pt x="4306124" y="599147"/>
                </a:lnTo>
                <a:cubicBezTo>
                  <a:pt x="4307801" y="603815"/>
                  <a:pt x="4308757" y="608873"/>
                  <a:pt x="4308757" y="614139"/>
                </a:cubicBezTo>
                <a:cubicBezTo>
                  <a:pt x="4308757" y="636043"/>
                  <a:pt x="4292958" y="654237"/>
                  <a:pt x="4272131" y="658007"/>
                </a:cubicBezTo>
                <a:lnTo>
                  <a:pt x="4272131" y="756994"/>
                </a:lnTo>
                <a:cubicBezTo>
                  <a:pt x="4342631" y="711091"/>
                  <a:pt x="4387337" y="633679"/>
                  <a:pt x="4391855" y="549654"/>
                </a:cubicBezTo>
                <a:close/>
                <a:moveTo>
                  <a:pt x="4136428" y="549654"/>
                </a:moveTo>
                <a:cubicBezTo>
                  <a:pt x="4140946" y="633649"/>
                  <a:pt x="4185652" y="711062"/>
                  <a:pt x="4256152" y="756994"/>
                </a:cubicBezTo>
                <a:lnTo>
                  <a:pt x="4256152" y="658007"/>
                </a:lnTo>
                <a:cubicBezTo>
                  <a:pt x="4235325" y="654237"/>
                  <a:pt x="4219526" y="636043"/>
                  <a:pt x="4219526" y="614139"/>
                </a:cubicBezTo>
                <a:cubicBezTo>
                  <a:pt x="4219526" y="608873"/>
                  <a:pt x="4220483" y="603845"/>
                  <a:pt x="4222160" y="599147"/>
                </a:cubicBezTo>
                <a:close/>
                <a:moveTo>
                  <a:pt x="3984685" y="549654"/>
                </a:moveTo>
                <a:lnTo>
                  <a:pt x="3898954" y="599147"/>
                </a:lnTo>
                <a:cubicBezTo>
                  <a:pt x="3900630" y="603815"/>
                  <a:pt x="3901588" y="608873"/>
                  <a:pt x="3901588" y="614139"/>
                </a:cubicBezTo>
                <a:cubicBezTo>
                  <a:pt x="3901588" y="636043"/>
                  <a:pt x="3885788" y="654237"/>
                  <a:pt x="3864961" y="658007"/>
                </a:cubicBezTo>
                <a:lnTo>
                  <a:pt x="3864961" y="756994"/>
                </a:lnTo>
                <a:cubicBezTo>
                  <a:pt x="3935461" y="711091"/>
                  <a:pt x="3980167" y="633679"/>
                  <a:pt x="3984685" y="549654"/>
                </a:cubicBezTo>
                <a:close/>
                <a:moveTo>
                  <a:pt x="3729258" y="549654"/>
                </a:moveTo>
                <a:cubicBezTo>
                  <a:pt x="3733776" y="633649"/>
                  <a:pt x="3778482" y="711062"/>
                  <a:pt x="3848982" y="756994"/>
                </a:cubicBezTo>
                <a:lnTo>
                  <a:pt x="3848982" y="658007"/>
                </a:lnTo>
                <a:cubicBezTo>
                  <a:pt x="3828155" y="654237"/>
                  <a:pt x="3812355" y="636043"/>
                  <a:pt x="3812355" y="614139"/>
                </a:cubicBezTo>
                <a:cubicBezTo>
                  <a:pt x="3812355" y="608873"/>
                  <a:pt x="3813313" y="603845"/>
                  <a:pt x="3814989" y="599147"/>
                </a:cubicBezTo>
                <a:close/>
                <a:moveTo>
                  <a:pt x="3577485" y="549654"/>
                </a:moveTo>
                <a:lnTo>
                  <a:pt x="3491754" y="599147"/>
                </a:lnTo>
                <a:cubicBezTo>
                  <a:pt x="3493430" y="603815"/>
                  <a:pt x="3494388" y="608873"/>
                  <a:pt x="3494388" y="614139"/>
                </a:cubicBezTo>
                <a:cubicBezTo>
                  <a:pt x="3494388" y="636043"/>
                  <a:pt x="3478588" y="654237"/>
                  <a:pt x="3457761" y="658007"/>
                </a:cubicBezTo>
                <a:lnTo>
                  <a:pt x="3457761" y="756994"/>
                </a:lnTo>
                <a:cubicBezTo>
                  <a:pt x="3528261" y="711091"/>
                  <a:pt x="3572967" y="633679"/>
                  <a:pt x="3577485" y="549654"/>
                </a:cubicBezTo>
                <a:close/>
                <a:moveTo>
                  <a:pt x="3322058" y="549654"/>
                </a:moveTo>
                <a:cubicBezTo>
                  <a:pt x="3326576" y="633649"/>
                  <a:pt x="3371282" y="711062"/>
                  <a:pt x="3441782" y="756994"/>
                </a:cubicBezTo>
                <a:lnTo>
                  <a:pt x="3441782" y="658007"/>
                </a:lnTo>
                <a:cubicBezTo>
                  <a:pt x="3420955" y="654237"/>
                  <a:pt x="3405156" y="636043"/>
                  <a:pt x="3405156" y="614139"/>
                </a:cubicBezTo>
                <a:cubicBezTo>
                  <a:pt x="3405156" y="608873"/>
                  <a:pt x="3406113" y="603845"/>
                  <a:pt x="3407789" y="599147"/>
                </a:cubicBezTo>
                <a:close/>
                <a:moveTo>
                  <a:pt x="3170316" y="549654"/>
                </a:moveTo>
                <a:lnTo>
                  <a:pt x="3084585" y="599147"/>
                </a:lnTo>
                <a:cubicBezTo>
                  <a:pt x="3086260" y="603815"/>
                  <a:pt x="3087218" y="608873"/>
                  <a:pt x="3087218" y="614139"/>
                </a:cubicBezTo>
                <a:cubicBezTo>
                  <a:pt x="3087218" y="636043"/>
                  <a:pt x="3071418" y="654237"/>
                  <a:pt x="3050591" y="658007"/>
                </a:cubicBezTo>
                <a:lnTo>
                  <a:pt x="3050591" y="756994"/>
                </a:lnTo>
                <a:cubicBezTo>
                  <a:pt x="3121091" y="711091"/>
                  <a:pt x="3165797" y="633679"/>
                  <a:pt x="3170316" y="549654"/>
                </a:cubicBezTo>
                <a:close/>
                <a:moveTo>
                  <a:pt x="2914888" y="549654"/>
                </a:moveTo>
                <a:cubicBezTo>
                  <a:pt x="2919407" y="633649"/>
                  <a:pt x="2964112" y="711062"/>
                  <a:pt x="3034612" y="756994"/>
                </a:cubicBezTo>
                <a:lnTo>
                  <a:pt x="3034612" y="658007"/>
                </a:lnTo>
                <a:cubicBezTo>
                  <a:pt x="3013785" y="654237"/>
                  <a:pt x="2997986" y="636043"/>
                  <a:pt x="2997986" y="614139"/>
                </a:cubicBezTo>
                <a:cubicBezTo>
                  <a:pt x="2997986" y="608873"/>
                  <a:pt x="2998943" y="603845"/>
                  <a:pt x="3000619" y="599147"/>
                </a:cubicBezTo>
                <a:close/>
                <a:moveTo>
                  <a:pt x="2763116" y="549654"/>
                </a:moveTo>
                <a:lnTo>
                  <a:pt x="2677385" y="599147"/>
                </a:lnTo>
                <a:cubicBezTo>
                  <a:pt x="2679060" y="603815"/>
                  <a:pt x="2680018" y="608873"/>
                  <a:pt x="2680018" y="614139"/>
                </a:cubicBezTo>
                <a:cubicBezTo>
                  <a:pt x="2680018" y="636043"/>
                  <a:pt x="2664218" y="654237"/>
                  <a:pt x="2643392" y="658007"/>
                </a:cubicBezTo>
                <a:lnTo>
                  <a:pt x="2643392" y="756994"/>
                </a:lnTo>
                <a:cubicBezTo>
                  <a:pt x="2713891" y="711091"/>
                  <a:pt x="2758597" y="633679"/>
                  <a:pt x="2763116" y="549654"/>
                </a:cubicBezTo>
                <a:close/>
                <a:moveTo>
                  <a:pt x="2507688" y="549654"/>
                </a:moveTo>
                <a:cubicBezTo>
                  <a:pt x="2512207" y="633649"/>
                  <a:pt x="2556912" y="711062"/>
                  <a:pt x="2627412" y="756994"/>
                </a:cubicBezTo>
                <a:lnTo>
                  <a:pt x="2627412" y="658007"/>
                </a:lnTo>
                <a:cubicBezTo>
                  <a:pt x="2606586" y="654237"/>
                  <a:pt x="2590786" y="636043"/>
                  <a:pt x="2590786" y="614139"/>
                </a:cubicBezTo>
                <a:cubicBezTo>
                  <a:pt x="2590786" y="608873"/>
                  <a:pt x="2591743" y="603845"/>
                  <a:pt x="2593419" y="599147"/>
                </a:cubicBezTo>
                <a:close/>
                <a:moveTo>
                  <a:pt x="2355946" y="549654"/>
                </a:moveTo>
                <a:lnTo>
                  <a:pt x="2270215" y="599147"/>
                </a:lnTo>
                <a:cubicBezTo>
                  <a:pt x="2271891" y="603815"/>
                  <a:pt x="2272848" y="608873"/>
                  <a:pt x="2272848" y="614139"/>
                </a:cubicBezTo>
                <a:cubicBezTo>
                  <a:pt x="2272848" y="636043"/>
                  <a:pt x="2257049" y="654237"/>
                  <a:pt x="2236222" y="658007"/>
                </a:cubicBezTo>
                <a:lnTo>
                  <a:pt x="2236222" y="756994"/>
                </a:lnTo>
                <a:cubicBezTo>
                  <a:pt x="2306722" y="711091"/>
                  <a:pt x="2351427" y="633679"/>
                  <a:pt x="2355946" y="549654"/>
                </a:cubicBezTo>
                <a:close/>
                <a:moveTo>
                  <a:pt x="2100518" y="549654"/>
                </a:moveTo>
                <a:cubicBezTo>
                  <a:pt x="2105037" y="633649"/>
                  <a:pt x="2149743" y="711062"/>
                  <a:pt x="2220243" y="756994"/>
                </a:cubicBezTo>
                <a:lnTo>
                  <a:pt x="2220243" y="658007"/>
                </a:lnTo>
                <a:cubicBezTo>
                  <a:pt x="2199416" y="654237"/>
                  <a:pt x="2183616" y="636043"/>
                  <a:pt x="2183616" y="614139"/>
                </a:cubicBezTo>
                <a:cubicBezTo>
                  <a:pt x="2183616" y="608873"/>
                  <a:pt x="2184574" y="603845"/>
                  <a:pt x="2186249" y="599147"/>
                </a:cubicBezTo>
                <a:close/>
                <a:moveTo>
                  <a:pt x="1948746" y="549654"/>
                </a:moveTo>
                <a:lnTo>
                  <a:pt x="1863015" y="599147"/>
                </a:lnTo>
                <a:cubicBezTo>
                  <a:pt x="1864691" y="603815"/>
                  <a:pt x="1865648" y="608873"/>
                  <a:pt x="1865648" y="614139"/>
                </a:cubicBezTo>
                <a:cubicBezTo>
                  <a:pt x="1865648" y="636043"/>
                  <a:pt x="1849849" y="654237"/>
                  <a:pt x="1829022" y="658007"/>
                </a:cubicBezTo>
                <a:lnTo>
                  <a:pt x="1829022" y="756994"/>
                </a:lnTo>
                <a:cubicBezTo>
                  <a:pt x="1899522" y="711091"/>
                  <a:pt x="1944228" y="633679"/>
                  <a:pt x="1948746" y="549654"/>
                </a:cubicBezTo>
                <a:close/>
                <a:moveTo>
                  <a:pt x="1693318" y="549654"/>
                </a:moveTo>
                <a:cubicBezTo>
                  <a:pt x="1697837" y="633649"/>
                  <a:pt x="1742543" y="711062"/>
                  <a:pt x="1813043" y="756994"/>
                </a:cubicBezTo>
                <a:lnTo>
                  <a:pt x="1813043" y="658007"/>
                </a:lnTo>
                <a:cubicBezTo>
                  <a:pt x="1792216" y="654237"/>
                  <a:pt x="1776416" y="636043"/>
                  <a:pt x="1776416" y="614139"/>
                </a:cubicBezTo>
                <a:cubicBezTo>
                  <a:pt x="1776416" y="608873"/>
                  <a:pt x="1777374" y="603845"/>
                  <a:pt x="1779050" y="599147"/>
                </a:cubicBezTo>
                <a:close/>
                <a:moveTo>
                  <a:pt x="1541576" y="549654"/>
                </a:moveTo>
                <a:lnTo>
                  <a:pt x="1455845" y="599147"/>
                </a:lnTo>
                <a:cubicBezTo>
                  <a:pt x="1457521" y="603815"/>
                  <a:pt x="1458478" y="608873"/>
                  <a:pt x="1458478" y="614139"/>
                </a:cubicBezTo>
                <a:cubicBezTo>
                  <a:pt x="1458478" y="636043"/>
                  <a:pt x="1442679" y="654237"/>
                  <a:pt x="1421852" y="658007"/>
                </a:cubicBezTo>
                <a:lnTo>
                  <a:pt x="1421852" y="756994"/>
                </a:lnTo>
                <a:cubicBezTo>
                  <a:pt x="1492352" y="711091"/>
                  <a:pt x="1537058" y="633679"/>
                  <a:pt x="1541576" y="549654"/>
                </a:cubicBezTo>
                <a:close/>
                <a:moveTo>
                  <a:pt x="1286149" y="549654"/>
                </a:moveTo>
                <a:cubicBezTo>
                  <a:pt x="1290667" y="633649"/>
                  <a:pt x="1335373" y="711062"/>
                  <a:pt x="1405873" y="756994"/>
                </a:cubicBezTo>
                <a:lnTo>
                  <a:pt x="1405873" y="658007"/>
                </a:lnTo>
                <a:cubicBezTo>
                  <a:pt x="1385046" y="654237"/>
                  <a:pt x="1369246" y="636043"/>
                  <a:pt x="1369246" y="614139"/>
                </a:cubicBezTo>
                <a:cubicBezTo>
                  <a:pt x="1369246" y="608873"/>
                  <a:pt x="1370204" y="603845"/>
                  <a:pt x="1371880" y="599147"/>
                </a:cubicBezTo>
                <a:close/>
                <a:moveTo>
                  <a:pt x="1134376" y="549654"/>
                </a:moveTo>
                <a:lnTo>
                  <a:pt x="1048645" y="599147"/>
                </a:lnTo>
                <a:cubicBezTo>
                  <a:pt x="1050321" y="603815"/>
                  <a:pt x="1051279" y="608873"/>
                  <a:pt x="1051279" y="614139"/>
                </a:cubicBezTo>
                <a:cubicBezTo>
                  <a:pt x="1051279" y="636043"/>
                  <a:pt x="1035479" y="654237"/>
                  <a:pt x="1014652" y="658007"/>
                </a:cubicBezTo>
                <a:lnTo>
                  <a:pt x="1014652" y="756994"/>
                </a:lnTo>
                <a:cubicBezTo>
                  <a:pt x="1085152" y="711091"/>
                  <a:pt x="1129858" y="633679"/>
                  <a:pt x="1134376" y="549654"/>
                </a:cubicBezTo>
                <a:close/>
                <a:moveTo>
                  <a:pt x="878949" y="549654"/>
                </a:moveTo>
                <a:cubicBezTo>
                  <a:pt x="883467" y="633649"/>
                  <a:pt x="928173" y="711062"/>
                  <a:pt x="998673" y="756994"/>
                </a:cubicBezTo>
                <a:lnTo>
                  <a:pt x="998673" y="658007"/>
                </a:lnTo>
                <a:cubicBezTo>
                  <a:pt x="977846" y="654237"/>
                  <a:pt x="962047" y="636043"/>
                  <a:pt x="962047" y="614139"/>
                </a:cubicBezTo>
                <a:cubicBezTo>
                  <a:pt x="962047" y="608873"/>
                  <a:pt x="963004" y="603845"/>
                  <a:pt x="964680" y="599147"/>
                </a:cubicBezTo>
                <a:close/>
                <a:moveTo>
                  <a:pt x="727206" y="549654"/>
                </a:moveTo>
                <a:lnTo>
                  <a:pt x="641475" y="599147"/>
                </a:lnTo>
                <a:cubicBezTo>
                  <a:pt x="643151" y="603815"/>
                  <a:pt x="644109" y="608873"/>
                  <a:pt x="644109" y="614139"/>
                </a:cubicBezTo>
                <a:cubicBezTo>
                  <a:pt x="644109" y="636043"/>
                  <a:pt x="628309" y="654237"/>
                  <a:pt x="607482" y="658007"/>
                </a:cubicBezTo>
                <a:lnTo>
                  <a:pt x="607482" y="756994"/>
                </a:lnTo>
                <a:cubicBezTo>
                  <a:pt x="677982" y="711091"/>
                  <a:pt x="722688" y="633679"/>
                  <a:pt x="727206" y="549654"/>
                </a:cubicBezTo>
                <a:close/>
                <a:moveTo>
                  <a:pt x="471779" y="549654"/>
                </a:moveTo>
                <a:cubicBezTo>
                  <a:pt x="476297" y="633649"/>
                  <a:pt x="521003" y="711062"/>
                  <a:pt x="591503" y="756994"/>
                </a:cubicBezTo>
                <a:lnTo>
                  <a:pt x="591503" y="658007"/>
                </a:lnTo>
                <a:cubicBezTo>
                  <a:pt x="570676" y="654237"/>
                  <a:pt x="554877" y="636043"/>
                  <a:pt x="554877" y="614139"/>
                </a:cubicBezTo>
                <a:cubicBezTo>
                  <a:pt x="554877" y="608873"/>
                  <a:pt x="555834" y="603845"/>
                  <a:pt x="557510" y="599147"/>
                </a:cubicBezTo>
                <a:close/>
                <a:moveTo>
                  <a:pt x="320037" y="549654"/>
                </a:moveTo>
                <a:lnTo>
                  <a:pt x="234306" y="599147"/>
                </a:lnTo>
                <a:cubicBezTo>
                  <a:pt x="235981" y="603815"/>
                  <a:pt x="236939" y="608873"/>
                  <a:pt x="236939" y="614139"/>
                </a:cubicBezTo>
                <a:cubicBezTo>
                  <a:pt x="236939" y="636043"/>
                  <a:pt x="221139" y="654237"/>
                  <a:pt x="200312" y="658007"/>
                </a:cubicBezTo>
                <a:lnTo>
                  <a:pt x="200312" y="756994"/>
                </a:lnTo>
                <a:cubicBezTo>
                  <a:pt x="270812" y="711091"/>
                  <a:pt x="315518" y="633679"/>
                  <a:pt x="320037" y="549654"/>
                </a:cubicBezTo>
                <a:close/>
                <a:moveTo>
                  <a:pt x="64609" y="549654"/>
                </a:moveTo>
                <a:cubicBezTo>
                  <a:pt x="69127" y="633649"/>
                  <a:pt x="113833" y="711062"/>
                  <a:pt x="184333" y="756994"/>
                </a:cubicBezTo>
                <a:lnTo>
                  <a:pt x="184333" y="658007"/>
                </a:lnTo>
                <a:cubicBezTo>
                  <a:pt x="163506" y="654237"/>
                  <a:pt x="147707" y="636043"/>
                  <a:pt x="147707" y="614139"/>
                </a:cubicBezTo>
                <a:cubicBezTo>
                  <a:pt x="147707" y="608873"/>
                  <a:pt x="148664" y="603845"/>
                  <a:pt x="150340" y="599147"/>
                </a:cubicBezTo>
                <a:close/>
                <a:moveTo>
                  <a:pt x="11838543" y="529904"/>
                </a:moveTo>
                <a:cubicBezTo>
                  <a:pt x="11830522" y="540198"/>
                  <a:pt x="11818763" y="547439"/>
                  <a:pt x="11805297" y="549564"/>
                </a:cubicBezTo>
                <a:lnTo>
                  <a:pt x="11805297" y="687003"/>
                </a:lnTo>
                <a:cubicBezTo>
                  <a:pt x="11821067" y="689936"/>
                  <a:pt x="11833904" y="701187"/>
                  <a:pt x="11839111" y="716059"/>
                </a:cubicBezTo>
                <a:cubicBezTo>
                  <a:pt x="11839380" y="716837"/>
                  <a:pt x="11839649" y="717645"/>
                  <a:pt x="11839889" y="718453"/>
                </a:cubicBezTo>
                <a:cubicBezTo>
                  <a:pt x="11841175" y="722612"/>
                  <a:pt x="11841894" y="727011"/>
                  <a:pt x="11841894" y="731589"/>
                </a:cubicBezTo>
                <a:cubicBezTo>
                  <a:pt x="11841894" y="736646"/>
                  <a:pt x="11840996" y="741464"/>
                  <a:pt x="11839440" y="746012"/>
                </a:cubicBezTo>
                <a:lnTo>
                  <a:pt x="11959373" y="815255"/>
                </a:lnTo>
                <a:cubicBezTo>
                  <a:pt x="11967483" y="805171"/>
                  <a:pt x="11979243" y="798139"/>
                  <a:pt x="11992619" y="796134"/>
                </a:cubicBezTo>
                <a:lnTo>
                  <a:pt x="11992619" y="775996"/>
                </a:lnTo>
                <a:cubicBezTo>
                  <a:pt x="11909880" y="726382"/>
                  <a:pt x="11858172" y="636791"/>
                  <a:pt x="11856557" y="540318"/>
                </a:cubicBezTo>
                <a:close/>
                <a:moveTo>
                  <a:pt x="11024172" y="529904"/>
                </a:moveTo>
                <a:cubicBezTo>
                  <a:pt x="11016153" y="540198"/>
                  <a:pt x="11004393" y="547439"/>
                  <a:pt x="10990928" y="549564"/>
                </a:cubicBezTo>
                <a:lnTo>
                  <a:pt x="10990928" y="687003"/>
                </a:lnTo>
                <a:cubicBezTo>
                  <a:pt x="11006697" y="689936"/>
                  <a:pt x="11019535" y="701187"/>
                  <a:pt x="11024741" y="716059"/>
                </a:cubicBezTo>
                <a:cubicBezTo>
                  <a:pt x="11025010" y="716837"/>
                  <a:pt x="11025280" y="717645"/>
                  <a:pt x="11025520" y="718453"/>
                </a:cubicBezTo>
                <a:cubicBezTo>
                  <a:pt x="11026806" y="722612"/>
                  <a:pt x="11027524" y="727011"/>
                  <a:pt x="11027524" y="731589"/>
                </a:cubicBezTo>
                <a:cubicBezTo>
                  <a:pt x="11027524" y="736646"/>
                  <a:pt x="11026626" y="741464"/>
                  <a:pt x="11025070" y="746012"/>
                </a:cubicBezTo>
                <a:lnTo>
                  <a:pt x="11145004" y="815255"/>
                </a:lnTo>
                <a:cubicBezTo>
                  <a:pt x="11153113" y="805171"/>
                  <a:pt x="11164873" y="798139"/>
                  <a:pt x="11178249" y="796134"/>
                </a:cubicBezTo>
                <a:lnTo>
                  <a:pt x="11178249" y="775996"/>
                </a:lnTo>
                <a:cubicBezTo>
                  <a:pt x="11095510" y="726382"/>
                  <a:pt x="11043802" y="636791"/>
                  <a:pt x="11042186" y="540318"/>
                </a:cubicBezTo>
                <a:close/>
                <a:moveTo>
                  <a:pt x="10209803" y="529904"/>
                </a:moveTo>
                <a:cubicBezTo>
                  <a:pt x="10201784" y="540198"/>
                  <a:pt x="10190023" y="547439"/>
                  <a:pt x="10176558" y="549564"/>
                </a:cubicBezTo>
                <a:lnTo>
                  <a:pt x="10176558" y="687003"/>
                </a:lnTo>
                <a:cubicBezTo>
                  <a:pt x="10192327" y="689936"/>
                  <a:pt x="10205165" y="701187"/>
                  <a:pt x="10210371" y="716059"/>
                </a:cubicBezTo>
                <a:cubicBezTo>
                  <a:pt x="10210641" y="716837"/>
                  <a:pt x="10210910" y="717645"/>
                  <a:pt x="10211149" y="718453"/>
                </a:cubicBezTo>
                <a:cubicBezTo>
                  <a:pt x="10212436" y="722612"/>
                  <a:pt x="10213154" y="727011"/>
                  <a:pt x="10213154" y="731589"/>
                </a:cubicBezTo>
                <a:cubicBezTo>
                  <a:pt x="10213154" y="736646"/>
                  <a:pt x="10212257" y="741464"/>
                  <a:pt x="10210701" y="746012"/>
                </a:cubicBezTo>
                <a:lnTo>
                  <a:pt x="10330634" y="815255"/>
                </a:lnTo>
                <a:cubicBezTo>
                  <a:pt x="10338744" y="805171"/>
                  <a:pt x="10350504" y="798139"/>
                  <a:pt x="10363879" y="796134"/>
                </a:cubicBezTo>
                <a:lnTo>
                  <a:pt x="10363879" y="775996"/>
                </a:lnTo>
                <a:cubicBezTo>
                  <a:pt x="10281141" y="726382"/>
                  <a:pt x="10229433" y="636791"/>
                  <a:pt x="10227817" y="540318"/>
                </a:cubicBezTo>
                <a:close/>
                <a:moveTo>
                  <a:pt x="9395434" y="529904"/>
                </a:moveTo>
                <a:cubicBezTo>
                  <a:pt x="9387414" y="540198"/>
                  <a:pt x="9375654" y="547439"/>
                  <a:pt x="9362188" y="549564"/>
                </a:cubicBezTo>
                <a:lnTo>
                  <a:pt x="9362188" y="687003"/>
                </a:lnTo>
                <a:cubicBezTo>
                  <a:pt x="9377958" y="689936"/>
                  <a:pt x="9390795" y="701187"/>
                  <a:pt x="9396002" y="716059"/>
                </a:cubicBezTo>
                <a:cubicBezTo>
                  <a:pt x="9396271" y="716837"/>
                  <a:pt x="9396540" y="717645"/>
                  <a:pt x="9396780" y="718453"/>
                </a:cubicBezTo>
                <a:cubicBezTo>
                  <a:pt x="9398067" y="722612"/>
                  <a:pt x="9398785" y="727011"/>
                  <a:pt x="9398785" y="731589"/>
                </a:cubicBezTo>
                <a:cubicBezTo>
                  <a:pt x="9398785" y="736646"/>
                  <a:pt x="9397887" y="741464"/>
                  <a:pt x="9396331" y="746012"/>
                </a:cubicBezTo>
                <a:lnTo>
                  <a:pt x="9516265" y="815255"/>
                </a:lnTo>
                <a:cubicBezTo>
                  <a:pt x="9524374" y="805171"/>
                  <a:pt x="9536134" y="798139"/>
                  <a:pt x="9549510" y="796134"/>
                </a:cubicBezTo>
                <a:lnTo>
                  <a:pt x="9549510" y="775996"/>
                </a:lnTo>
                <a:cubicBezTo>
                  <a:pt x="9466771" y="726382"/>
                  <a:pt x="9415063" y="636791"/>
                  <a:pt x="9413447" y="540318"/>
                </a:cubicBezTo>
                <a:close/>
                <a:moveTo>
                  <a:pt x="8988264" y="529904"/>
                </a:moveTo>
                <a:cubicBezTo>
                  <a:pt x="8980244" y="540198"/>
                  <a:pt x="8968484" y="547439"/>
                  <a:pt x="8955018" y="549564"/>
                </a:cubicBezTo>
                <a:lnTo>
                  <a:pt x="8955018" y="687003"/>
                </a:lnTo>
                <a:cubicBezTo>
                  <a:pt x="8970788" y="689936"/>
                  <a:pt x="8983625" y="701187"/>
                  <a:pt x="8988832" y="716059"/>
                </a:cubicBezTo>
                <a:cubicBezTo>
                  <a:pt x="8989101" y="716837"/>
                  <a:pt x="8989370" y="717645"/>
                  <a:pt x="8989610" y="718453"/>
                </a:cubicBezTo>
                <a:cubicBezTo>
                  <a:pt x="8990896" y="722612"/>
                  <a:pt x="8991615" y="727011"/>
                  <a:pt x="8991615" y="731589"/>
                </a:cubicBezTo>
                <a:cubicBezTo>
                  <a:pt x="8991615" y="736646"/>
                  <a:pt x="8990717" y="741464"/>
                  <a:pt x="8989161" y="746012"/>
                </a:cubicBezTo>
                <a:lnTo>
                  <a:pt x="9109095" y="815255"/>
                </a:lnTo>
                <a:cubicBezTo>
                  <a:pt x="9117204" y="805171"/>
                  <a:pt x="9128964" y="798139"/>
                  <a:pt x="9142340" y="796134"/>
                </a:cubicBezTo>
                <a:lnTo>
                  <a:pt x="9142340" y="775996"/>
                </a:lnTo>
                <a:cubicBezTo>
                  <a:pt x="9059601" y="726382"/>
                  <a:pt x="9007894" y="636791"/>
                  <a:pt x="9006278" y="540318"/>
                </a:cubicBezTo>
                <a:close/>
                <a:moveTo>
                  <a:pt x="8173893" y="529904"/>
                </a:moveTo>
                <a:cubicBezTo>
                  <a:pt x="8165874" y="540198"/>
                  <a:pt x="8154114" y="547439"/>
                  <a:pt x="8140649" y="549564"/>
                </a:cubicBezTo>
                <a:lnTo>
                  <a:pt x="8140649" y="687003"/>
                </a:lnTo>
                <a:cubicBezTo>
                  <a:pt x="8156419" y="689936"/>
                  <a:pt x="8169256" y="701187"/>
                  <a:pt x="8174463" y="716059"/>
                </a:cubicBezTo>
                <a:cubicBezTo>
                  <a:pt x="8174731" y="716837"/>
                  <a:pt x="8175001" y="717645"/>
                  <a:pt x="8175241" y="718453"/>
                </a:cubicBezTo>
                <a:cubicBezTo>
                  <a:pt x="8176527" y="722612"/>
                  <a:pt x="8177245" y="727011"/>
                  <a:pt x="8177245" y="731589"/>
                </a:cubicBezTo>
                <a:cubicBezTo>
                  <a:pt x="8177245" y="736646"/>
                  <a:pt x="8176347" y="741464"/>
                  <a:pt x="8174791" y="746012"/>
                </a:cubicBezTo>
                <a:lnTo>
                  <a:pt x="8294725" y="815255"/>
                </a:lnTo>
                <a:cubicBezTo>
                  <a:pt x="8302834" y="805171"/>
                  <a:pt x="8314594" y="798139"/>
                  <a:pt x="8327970" y="796134"/>
                </a:cubicBezTo>
                <a:lnTo>
                  <a:pt x="8327970" y="775996"/>
                </a:lnTo>
                <a:cubicBezTo>
                  <a:pt x="8245231" y="726382"/>
                  <a:pt x="8193523" y="636791"/>
                  <a:pt x="8191907" y="540318"/>
                </a:cubicBezTo>
                <a:close/>
                <a:moveTo>
                  <a:pt x="7359524" y="529904"/>
                </a:moveTo>
                <a:cubicBezTo>
                  <a:pt x="7351505" y="540198"/>
                  <a:pt x="7339744" y="547439"/>
                  <a:pt x="7326279" y="549564"/>
                </a:cubicBezTo>
                <a:lnTo>
                  <a:pt x="7326279" y="687003"/>
                </a:lnTo>
                <a:cubicBezTo>
                  <a:pt x="7342049" y="689936"/>
                  <a:pt x="7354886" y="701187"/>
                  <a:pt x="7360093" y="716059"/>
                </a:cubicBezTo>
                <a:cubicBezTo>
                  <a:pt x="7360362" y="716837"/>
                  <a:pt x="7360632" y="717645"/>
                  <a:pt x="7360871" y="718453"/>
                </a:cubicBezTo>
                <a:cubicBezTo>
                  <a:pt x="7362157" y="722612"/>
                  <a:pt x="7362876" y="727011"/>
                  <a:pt x="7362876" y="731589"/>
                </a:cubicBezTo>
                <a:cubicBezTo>
                  <a:pt x="7362876" y="736646"/>
                  <a:pt x="7361978" y="741464"/>
                  <a:pt x="7360422" y="746012"/>
                </a:cubicBezTo>
                <a:lnTo>
                  <a:pt x="7480355" y="815255"/>
                </a:lnTo>
                <a:cubicBezTo>
                  <a:pt x="7488465" y="805171"/>
                  <a:pt x="7500225" y="798139"/>
                  <a:pt x="7513601" y="796134"/>
                </a:cubicBezTo>
                <a:lnTo>
                  <a:pt x="7513601" y="775996"/>
                </a:lnTo>
                <a:cubicBezTo>
                  <a:pt x="7430862" y="726382"/>
                  <a:pt x="7379154" y="636791"/>
                  <a:pt x="7377538" y="540318"/>
                </a:cubicBezTo>
                <a:close/>
                <a:moveTo>
                  <a:pt x="6545155" y="529904"/>
                </a:moveTo>
                <a:cubicBezTo>
                  <a:pt x="6537135" y="540198"/>
                  <a:pt x="6525375" y="547439"/>
                  <a:pt x="6511909" y="549564"/>
                </a:cubicBezTo>
                <a:lnTo>
                  <a:pt x="6511909" y="687003"/>
                </a:lnTo>
                <a:cubicBezTo>
                  <a:pt x="6527679" y="689936"/>
                  <a:pt x="6540517" y="701187"/>
                  <a:pt x="6545723" y="716059"/>
                </a:cubicBezTo>
                <a:cubicBezTo>
                  <a:pt x="6545992" y="716837"/>
                  <a:pt x="6546262" y="717645"/>
                  <a:pt x="6546501" y="718453"/>
                </a:cubicBezTo>
                <a:cubicBezTo>
                  <a:pt x="6547788" y="722612"/>
                  <a:pt x="6548506" y="727011"/>
                  <a:pt x="6548506" y="731589"/>
                </a:cubicBezTo>
                <a:cubicBezTo>
                  <a:pt x="6548506" y="736646"/>
                  <a:pt x="6547608" y="741464"/>
                  <a:pt x="6546052" y="746012"/>
                </a:cubicBezTo>
                <a:lnTo>
                  <a:pt x="6665986" y="815255"/>
                </a:lnTo>
                <a:cubicBezTo>
                  <a:pt x="6674095" y="805171"/>
                  <a:pt x="6685856" y="798139"/>
                  <a:pt x="6699231" y="796134"/>
                </a:cubicBezTo>
                <a:lnTo>
                  <a:pt x="6699231" y="775996"/>
                </a:lnTo>
                <a:cubicBezTo>
                  <a:pt x="6616492" y="726382"/>
                  <a:pt x="6564784" y="636791"/>
                  <a:pt x="6563169" y="540318"/>
                </a:cubicBezTo>
                <a:close/>
                <a:moveTo>
                  <a:pt x="6137985" y="529904"/>
                </a:moveTo>
                <a:cubicBezTo>
                  <a:pt x="6129965" y="540198"/>
                  <a:pt x="6118205" y="547439"/>
                  <a:pt x="6104739" y="549564"/>
                </a:cubicBezTo>
                <a:lnTo>
                  <a:pt x="6104739" y="687003"/>
                </a:lnTo>
                <a:cubicBezTo>
                  <a:pt x="6120509" y="689936"/>
                  <a:pt x="6133346" y="701187"/>
                  <a:pt x="6138553" y="716059"/>
                </a:cubicBezTo>
                <a:cubicBezTo>
                  <a:pt x="6138823" y="716837"/>
                  <a:pt x="6139092" y="717645"/>
                  <a:pt x="6139331" y="718453"/>
                </a:cubicBezTo>
                <a:cubicBezTo>
                  <a:pt x="6140618" y="722612"/>
                  <a:pt x="6141336" y="727011"/>
                  <a:pt x="6141336" y="731589"/>
                </a:cubicBezTo>
                <a:cubicBezTo>
                  <a:pt x="6141336" y="736646"/>
                  <a:pt x="6140439" y="741464"/>
                  <a:pt x="6138883" y="746012"/>
                </a:cubicBezTo>
                <a:lnTo>
                  <a:pt x="6258816" y="815255"/>
                </a:lnTo>
                <a:cubicBezTo>
                  <a:pt x="6266926" y="805171"/>
                  <a:pt x="6278685" y="798139"/>
                  <a:pt x="6292061" y="796134"/>
                </a:cubicBezTo>
                <a:lnTo>
                  <a:pt x="6292061" y="775996"/>
                </a:lnTo>
                <a:cubicBezTo>
                  <a:pt x="6209323" y="726382"/>
                  <a:pt x="6157615" y="636791"/>
                  <a:pt x="6155999" y="540318"/>
                </a:cubicBezTo>
                <a:close/>
                <a:moveTo>
                  <a:pt x="5323616" y="529904"/>
                </a:moveTo>
                <a:cubicBezTo>
                  <a:pt x="5315596" y="540198"/>
                  <a:pt x="5303836" y="547439"/>
                  <a:pt x="5290370" y="549564"/>
                </a:cubicBezTo>
                <a:lnTo>
                  <a:pt x="5290370" y="687003"/>
                </a:lnTo>
                <a:cubicBezTo>
                  <a:pt x="5306140" y="689936"/>
                  <a:pt x="5318977" y="701187"/>
                  <a:pt x="5324183" y="716059"/>
                </a:cubicBezTo>
                <a:cubicBezTo>
                  <a:pt x="5324453" y="716837"/>
                  <a:pt x="5324722" y="717645"/>
                  <a:pt x="5324961" y="718453"/>
                </a:cubicBezTo>
                <a:cubicBezTo>
                  <a:pt x="5326248" y="722612"/>
                  <a:pt x="5326966" y="727011"/>
                  <a:pt x="5326966" y="731589"/>
                </a:cubicBezTo>
                <a:cubicBezTo>
                  <a:pt x="5326966" y="736646"/>
                  <a:pt x="5326069" y="741464"/>
                  <a:pt x="5324513" y="746012"/>
                </a:cubicBezTo>
                <a:lnTo>
                  <a:pt x="5444446" y="815255"/>
                </a:lnTo>
                <a:cubicBezTo>
                  <a:pt x="5452556" y="805171"/>
                  <a:pt x="5464316" y="798139"/>
                  <a:pt x="5477691" y="796134"/>
                </a:cubicBezTo>
                <a:lnTo>
                  <a:pt x="5477691" y="775996"/>
                </a:lnTo>
                <a:cubicBezTo>
                  <a:pt x="5394953" y="726382"/>
                  <a:pt x="5343245" y="636791"/>
                  <a:pt x="5341630" y="540318"/>
                </a:cubicBezTo>
                <a:close/>
                <a:moveTo>
                  <a:pt x="4916445" y="529904"/>
                </a:moveTo>
                <a:cubicBezTo>
                  <a:pt x="4908426" y="540198"/>
                  <a:pt x="4896666" y="547439"/>
                  <a:pt x="4883200" y="549564"/>
                </a:cubicBezTo>
                <a:lnTo>
                  <a:pt x="4883200" y="687003"/>
                </a:lnTo>
                <a:cubicBezTo>
                  <a:pt x="4898970" y="689936"/>
                  <a:pt x="4911807" y="701187"/>
                  <a:pt x="4917014" y="716059"/>
                </a:cubicBezTo>
                <a:cubicBezTo>
                  <a:pt x="4917283" y="716837"/>
                  <a:pt x="4917553" y="717645"/>
                  <a:pt x="4917792" y="718453"/>
                </a:cubicBezTo>
                <a:cubicBezTo>
                  <a:pt x="4919079" y="722612"/>
                  <a:pt x="4919798" y="727011"/>
                  <a:pt x="4919798" y="731589"/>
                </a:cubicBezTo>
                <a:cubicBezTo>
                  <a:pt x="4919798" y="736646"/>
                  <a:pt x="4918899" y="741464"/>
                  <a:pt x="4917344" y="746012"/>
                </a:cubicBezTo>
                <a:lnTo>
                  <a:pt x="5037277" y="815255"/>
                </a:lnTo>
                <a:cubicBezTo>
                  <a:pt x="5045386" y="805171"/>
                  <a:pt x="5057147" y="798139"/>
                  <a:pt x="5070522" y="796134"/>
                </a:cubicBezTo>
                <a:lnTo>
                  <a:pt x="5070522" y="775996"/>
                </a:lnTo>
                <a:cubicBezTo>
                  <a:pt x="4987783" y="726382"/>
                  <a:pt x="4936075" y="636791"/>
                  <a:pt x="4934459" y="540318"/>
                </a:cubicBezTo>
                <a:close/>
                <a:moveTo>
                  <a:pt x="4102076" y="529904"/>
                </a:moveTo>
                <a:cubicBezTo>
                  <a:pt x="4094056" y="540198"/>
                  <a:pt x="4082296" y="547439"/>
                  <a:pt x="4068831" y="549564"/>
                </a:cubicBezTo>
                <a:lnTo>
                  <a:pt x="4068831" y="687003"/>
                </a:lnTo>
                <a:cubicBezTo>
                  <a:pt x="4084600" y="689936"/>
                  <a:pt x="4097437" y="701187"/>
                  <a:pt x="4102644" y="716059"/>
                </a:cubicBezTo>
                <a:cubicBezTo>
                  <a:pt x="4102913" y="716837"/>
                  <a:pt x="4103183" y="717645"/>
                  <a:pt x="4103422" y="718453"/>
                </a:cubicBezTo>
                <a:cubicBezTo>
                  <a:pt x="4104709" y="722612"/>
                  <a:pt x="4105427" y="727011"/>
                  <a:pt x="4105427" y="731589"/>
                </a:cubicBezTo>
                <a:cubicBezTo>
                  <a:pt x="4105427" y="736646"/>
                  <a:pt x="4104529" y="741464"/>
                  <a:pt x="4102973" y="746012"/>
                </a:cubicBezTo>
                <a:lnTo>
                  <a:pt x="4222907" y="815255"/>
                </a:lnTo>
                <a:cubicBezTo>
                  <a:pt x="4231016" y="805171"/>
                  <a:pt x="4242776" y="798139"/>
                  <a:pt x="4256152" y="796134"/>
                </a:cubicBezTo>
                <a:lnTo>
                  <a:pt x="4256152" y="775996"/>
                </a:lnTo>
                <a:cubicBezTo>
                  <a:pt x="4173413" y="726382"/>
                  <a:pt x="4121705" y="636791"/>
                  <a:pt x="4120090" y="540318"/>
                </a:cubicBezTo>
                <a:close/>
                <a:moveTo>
                  <a:pt x="3694875" y="529904"/>
                </a:moveTo>
                <a:cubicBezTo>
                  <a:pt x="3686856" y="540198"/>
                  <a:pt x="3675096" y="547439"/>
                  <a:pt x="3661630" y="549564"/>
                </a:cubicBezTo>
                <a:lnTo>
                  <a:pt x="3661630" y="687003"/>
                </a:lnTo>
                <a:cubicBezTo>
                  <a:pt x="3677400" y="689936"/>
                  <a:pt x="3690237" y="701187"/>
                  <a:pt x="3695444" y="716059"/>
                </a:cubicBezTo>
                <a:cubicBezTo>
                  <a:pt x="3695713" y="716837"/>
                  <a:pt x="3695983" y="717645"/>
                  <a:pt x="3696222" y="718453"/>
                </a:cubicBezTo>
                <a:cubicBezTo>
                  <a:pt x="3697509" y="722612"/>
                  <a:pt x="3698227" y="727011"/>
                  <a:pt x="3698227" y="731589"/>
                </a:cubicBezTo>
                <a:cubicBezTo>
                  <a:pt x="3698227" y="736646"/>
                  <a:pt x="3697329" y="741464"/>
                  <a:pt x="3695773" y="746012"/>
                </a:cubicBezTo>
                <a:lnTo>
                  <a:pt x="3815707" y="815255"/>
                </a:lnTo>
                <a:cubicBezTo>
                  <a:pt x="3823816" y="805171"/>
                  <a:pt x="3835576" y="798139"/>
                  <a:pt x="3848952" y="796134"/>
                </a:cubicBezTo>
                <a:lnTo>
                  <a:pt x="3848952" y="775996"/>
                </a:lnTo>
                <a:cubicBezTo>
                  <a:pt x="3766213" y="726382"/>
                  <a:pt x="3714505" y="636791"/>
                  <a:pt x="3712889" y="540318"/>
                </a:cubicBezTo>
                <a:close/>
                <a:moveTo>
                  <a:pt x="2880506" y="529904"/>
                </a:moveTo>
                <a:cubicBezTo>
                  <a:pt x="2872486" y="540198"/>
                  <a:pt x="2860726" y="547439"/>
                  <a:pt x="2847261" y="549564"/>
                </a:cubicBezTo>
                <a:lnTo>
                  <a:pt x="2847261" y="687003"/>
                </a:lnTo>
                <a:cubicBezTo>
                  <a:pt x="2863030" y="689936"/>
                  <a:pt x="2875868" y="701187"/>
                  <a:pt x="2881074" y="716059"/>
                </a:cubicBezTo>
                <a:cubicBezTo>
                  <a:pt x="2881344" y="716837"/>
                  <a:pt x="2881613" y="717645"/>
                  <a:pt x="2881852" y="718453"/>
                </a:cubicBezTo>
                <a:cubicBezTo>
                  <a:pt x="2883139" y="722612"/>
                  <a:pt x="2883857" y="727011"/>
                  <a:pt x="2883857" y="731589"/>
                </a:cubicBezTo>
                <a:cubicBezTo>
                  <a:pt x="2883857" y="736646"/>
                  <a:pt x="2882960" y="741464"/>
                  <a:pt x="2881404" y="746012"/>
                </a:cubicBezTo>
                <a:lnTo>
                  <a:pt x="3001337" y="815255"/>
                </a:lnTo>
                <a:cubicBezTo>
                  <a:pt x="3009447" y="805171"/>
                  <a:pt x="3021206" y="798139"/>
                  <a:pt x="3034582" y="796134"/>
                </a:cubicBezTo>
                <a:lnTo>
                  <a:pt x="3034582" y="775996"/>
                </a:lnTo>
                <a:cubicBezTo>
                  <a:pt x="2951844" y="726382"/>
                  <a:pt x="2900136" y="636791"/>
                  <a:pt x="2898520" y="540318"/>
                </a:cubicBezTo>
                <a:close/>
                <a:moveTo>
                  <a:pt x="2066136" y="529904"/>
                </a:moveTo>
                <a:cubicBezTo>
                  <a:pt x="2058117" y="540198"/>
                  <a:pt x="2046357" y="547439"/>
                  <a:pt x="2032891" y="549564"/>
                </a:cubicBezTo>
                <a:lnTo>
                  <a:pt x="2032891" y="687003"/>
                </a:lnTo>
                <a:cubicBezTo>
                  <a:pt x="2048661" y="689936"/>
                  <a:pt x="2061498" y="701187"/>
                  <a:pt x="2066705" y="716059"/>
                </a:cubicBezTo>
                <a:cubicBezTo>
                  <a:pt x="2066974" y="716837"/>
                  <a:pt x="2067243" y="717645"/>
                  <a:pt x="2067483" y="718453"/>
                </a:cubicBezTo>
                <a:cubicBezTo>
                  <a:pt x="2068769" y="722612"/>
                  <a:pt x="2069488" y="727011"/>
                  <a:pt x="2069488" y="731589"/>
                </a:cubicBezTo>
                <a:cubicBezTo>
                  <a:pt x="2069488" y="736646"/>
                  <a:pt x="2068590" y="741464"/>
                  <a:pt x="2067034" y="746012"/>
                </a:cubicBezTo>
                <a:lnTo>
                  <a:pt x="2186967" y="815255"/>
                </a:lnTo>
                <a:cubicBezTo>
                  <a:pt x="2195077" y="805171"/>
                  <a:pt x="2206837" y="798139"/>
                  <a:pt x="2220213" y="796134"/>
                </a:cubicBezTo>
                <a:lnTo>
                  <a:pt x="2220213" y="775996"/>
                </a:lnTo>
                <a:cubicBezTo>
                  <a:pt x="2137474" y="726382"/>
                  <a:pt x="2085766" y="636791"/>
                  <a:pt x="2084150" y="540318"/>
                </a:cubicBezTo>
                <a:close/>
                <a:moveTo>
                  <a:pt x="1251796" y="529904"/>
                </a:moveTo>
                <a:cubicBezTo>
                  <a:pt x="1243777" y="540198"/>
                  <a:pt x="1232017" y="547439"/>
                  <a:pt x="1218551" y="549564"/>
                </a:cubicBezTo>
                <a:lnTo>
                  <a:pt x="1218551" y="687003"/>
                </a:lnTo>
                <a:cubicBezTo>
                  <a:pt x="1234321" y="689936"/>
                  <a:pt x="1247158" y="701187"/>
                  <a:pt x="1252365" y="716059"/>
                </a:cubicBezTo>
                <a:cubicBezTo>
                  <a:pt x="1252634" y="716837"/>
                  <a:pt x="1252904" y="717645"/>
                  <a:pt x="1253143" y="718453"/>
                </a:cubicBezTo>
                <a:cubicBezTo>
                  <a:pt x="1254430" y="722612"/>
                  <a:pt x="1255148" y="727011"/>
                  <a:pt x="1255148" y="731589"/>
                </a:cubicBezTo>
                <a:cubicBezTo>
                  <a:pt x="1255148" y="736646"/>
                  <a:pt x="1254250" y="741464"/>
                  <a:pt x="1252694" y="746012"/>
                </a:cubicBezTo>
                <a:lnTo>
                  <a:pt x="1372628" y="815255"/>
                </a:lnTo>
                <a:cubicBezTo>
                  <a:pt x="1380737" y="805171"/>
                  <a:pt x="1392497" y="798139"/>
                  <a:pt x="1405873" y="796134"/>
                </a:cubicBezTo>
                <a:lnTo>
                  <a:pt x="1405873" y="775996"/>
                </a:lnTo>
                <a:cubicBezTo>
                  <a:pt x="1323134" y="726382"/>
                  <a:pt x="1271426" y="636791"/>
                  <a:pt x="1269810" y="540318"/>
                </a:cubicBezTo>
                <a:close/>
                <a:moveTo>
                  <a:pt x="844597" y="529904"/>
                </a:moveTo>
                <a:cubicBezTo>
                  <a:pt x="836577" y="540198"/>
                  <a:pt x="824817" y="547439"/>
                  <a:pt x="811352" y="549564"/>
                </a:cubicBezTo>
                <a:lnTo>
                  <a:pt x="811352" y="687003"/>
                </a:lnTo>
                <a:cubicBezTo>
                  <a:pt x="827121" y="689936"/>
                  <a:pt x="839958" y="701187"/>
                  <a:pt x="845165" y="716059"/>
                </a:cubicBezTo>
                <a:cubicBezTo>
                  <a:pt x="845434" y="716837"/>
                  <a:pt x="845704" y="717645"/>
                  <a:pt x="845943" y="718453"/>
                </a:cubicBezTo>
                <a:cubicBezTo>
                  <a:pt x="847230" y="722612"/>
                  <a:pt x="847948" y="727011"/>
                  <a:pt x="847948" y="731589"/>
                </a:cubicBezTo>
                <a:cubicBezTo>
                  <a:pt x="847948" y="736646"/>
                  <a:pt x="847050" y="741464"/>
                  <a:pt x="845494" y="746012"/>
                </a:cubicBezTo>
                <a:lnTo>
                  <a:pt x="965428" y="815255"/>
                </a:lnTo>
                <a:cubicBezTo>
                  <a:pt x="973537" y="805171"/>
                  <a:pt x="985297" y="798139"/>
                  <a:pt x="998673" y="796134"/>
                </a:cubicBezTo>
                <a:lnTo>
                  <a:pt x="998673" y="775996"/>
                </a:lnTo>
                <a:cubicBezTo>
                  <a:pt x="915934" y="726382"/>
                  <a:pt x="864226" y="636791"/>
                  <a:pt x="862610" y="540318"/>
                </a:cubicBezTo>
                <a:close/>
                <a:moveTo>
                  <a:pt x="11431372" y="529874"/>
                </a:moveTo>
                <a:cubicBezTo>
                  <a:pt x="11423353" y="540168"/>
                  <a:pt x="11411593" y="547410"/>
                  <a:pt x="11398127" y="549534"/>
                </a:cubicBezTo>
                <a:lnTo>
                  <a:pt x="11398127" y="686973"/>
                </a:lnTo>
                <a:cubicBezTo>
                  <a:pt x="11413897" y="689906"/>
                  <a:pt x="11426734" y="701157"/>
                  <a:pt x="11431941" y="716029"/>
                </a:cubicBezTo>
                <a:cubicBezTo>
                  <a:pt x="11431941" y="716059"/>
                  <a:pt x="11431941" y="716059"/>
                  <a:pt x="11431941" y="716059"/>
                </a:cubicBezTo>
                <a:cubicBezTo>
                  <a:pt x="11432210" y="716837"/>
                  <a:pt x="11432480" y="717645"/>
                  <a:pt x="11432719" y="718453"/>
                </a:cubicBezTo>
                <a:cubicBezTo>
                  <a:pt x="11434005" y="722612"/>
                  <a:pt x="11434724" y="727011"/>
                  <a:pt x="11434724" y="731589"/>
                </a:cubicBezTo>
                <a:cubicBezTo>
                  <a:pt x="11434724" y="736646"/>
                  <a:pt x="11433826" y="741464"/>
                  <a:pt x="11432270" y="746012"/>
                </a:cubicBezTo>
                <a:lnTo>
                  <a:pt x="11552203" y="815255"/>
                </a:lnTo>
                <a:cubicBezTo>
                  <a:pt x="11560313" y="805171"/>
                  <a:pt x="11572073" y="798139"/>
                  <a:pt x="11585449" y="796134"/>
                </a:cubicBezTo>
                <a:lnTo>
                  <a:pt x="11585449" y="775966"/>
                </a:lnTo>
                <a:cubicBezTo>
                  <a:pt x="11502710" y="726353"/>
                  <a:pt x="11451002" y="636761"/>
                  <a:pt x="11449386" y="540288"/>
                </a:cubicBezTo>
                <a:close/>
                <a:moveTo>
                  <a:pt x="10617003" y="529874"/>
                </a:moveTo>
                <a:cubicBezTo>
                  <a:pt x="10608983" y="540168"/>
                  <a:pt x="10597223" y="547410"/>
                  <a:pt x="10583758" y="549534"/>
                </a:cubicBezTo>
                <a:lnTo>
                  <a:pt x="10583758" y="686973"/>
                </a:lnTo>
                <a:cubicBezTo>
                  <a:pt x="10599527" y="689906"/>
                  <a:pt x="10612365" y="701157"/>
                  <a:pt x="10617571" y="716029"/>
                </a:cubicBezTo>
                <a:cubicBezTo>
                  <a:pt x="10617571" y="716059"/>
                  <a:pt x="10617571" y="716059"/>
                  <a:pt x="10617571" y="716059"/>
                </a:cubicBezTo>
                <a:cubicBezTo>
                  <a:pt x="10617840" y="716837"/>
                  <a:pt x="10618110" y="717645"/>
                  <a:pt x="10618349" y="718453"/>
                </a:cubicBezTo>
                <a:cubicBezTo>
                  <a:pt x="10619636" y="722612"/>
                  <a:pt x="10620354" y="727011"/>
                  <a:pt x="10620354" y="731589"/>
                </a:cubicBezTo>
                <a:cubicBezTo>
                  <a:pt x="10620354" y="736646"/>
                  <a:pt x="10619456" y="741464"/>
                  <a:pt x="10617900" y="746012"/>
                </a:cubicBezTo>
                <a:lnTo>
                  <a:pt x="10737834" y="815255"/>
                </a:lnTo>
                <a:cubicBezTo>
                  <a:pt x="10745943" y="805171"/>
                  <a:pt x="10757704" y="798139"/>
                  <a:pt x="10771079" y="796134"/>
                </a:cubicBezTo>
                <a:lnTo>
                  <a:pt x="10771079" y="775966"/>
                </a:lnTo>
                <a:cubicBezTo>
                  <a:pt x="10688340" y="726353"/>
                  <a:pt x="10636632" y="636761"/>
                  <a:pt x="10635017" y="540288"/>
                </a:cubicBezTo>
                <a:close/>
                <a:moveTo>
                  <a:pt x="9802633" y="529874"/>
                </a:moveTo>
                <a:cubicBezTo>
                  <a:pt x="9794614" y="540168"/>
                  <a:pt x="9782854" y="547410"/>
                  <a:pt x="9769388" y="549534"/>
                </a:cubicBezTo>
                <a:lnTo>
                  <a:pt x="9769388" y="686973"/>
                </a:lnTo>
                <a:cubicBezTo>
                  <a:pt x="9785158" y="689906"/>
                  <a:pt x="9797995" y="701157"/>
                  <a:pt x="9803201" y="716029"/>
                </a:cubicBezTo>
                <a:cubicBezTo>
                  <a:pt x="9803201" y="716059"/>
                  <a:pt x="9803201" y="716059"/>
                  <a:pt x="9803201" y="716059"/>
                </a:cubicBezTo>
                <a:cubicBezTo>
                  <a:pt x="9803471" y="716837"/>
                  <a:pt x="9803740" y="717645"/>
                  <a:pt x="9803979" y="718453"/>
                </a:cubicBezTo>
                <a:cubicBezTo>
                  <a:pt x="9805267" y="722612"/>
                  <a:pt x="9805985" y="727011"/>
                  <a:pt x="9805985" y="731589"/>
                </a:cubicBezTo>
                <a:cubicBezTo>
                  <a:pt x="9805985" y="736646"/>
                  <a:pt x="9805087" y="741464"/>
                  <a:pt x="9803531" y="746012"/>
                </a:cubicBezTo>
                <a:lnTo>
                  <a:pt x="9923465" y="815255"/>
                </a:lnTo>
                <a:cubicBezTo>
                  <a:pt x="9931574" y="805171"/>
                  <a:pt x="9943334" y="798139"/>
                  <a:pt x="9956709" y="796134"/>
                </a:cubicBezTo>
                <a:lnTo>
                  <a:pt x="9956709" y="775966"/>
                </a:lnTo>
                <a:cubicBezTo>
                  <a:pt x="9873971" y="726353"/>
                  <a:pt x="9822263" y="636761"/>
                  <a:pt x="9820647" y="540288"/>
                </a:cubicBezTo>
                <a:close/>
                <a:moveTo>
                  <a:pt x="8581093" y="529874"/>
                </a:moveTo>
                <a:cubicBezTo>
                  <a:pt x="8573074" y="540168"/>
                  <a:pt x="8561314" y="547410"/>
                  <a:pt x="8547849" y="549534"/>
                </a:cubicBezTo>
                <a:lnTo>
                  <a:pt x="8547849" y="686973"/>
                </a:lnTo>
                <a:cubicBezTo>
                  <a:pt x="8563618" y="689906"/>
                  <a:pt x="8576455" y="701157"/>
                  <a:pt x="8581662" y="716029"/>
                </a:cubicBezTo>
                <a:cubicBezTo>
                  <a:pt x="8581662" y="716059"/>
                  <a:pt x="8581662" y="716059"/>
                  <a:pt x="8581662" y="716059"/>
                </a:cubicBezTo>
                <a:cubicBezTo>
                  <a:pt x="8581931" y="716837"/>
                  <a:pt x="8582201" y="717645"/>
                  <a:pt x="8582440" y="718453"/>
                </a:cubicBezTo>
                <a:cubicBezTo>
                  <a:pt x="8583727" y="722612"/>
                  <a:pt x="8584445" y="727011"/>
                  <a:pt x="8584445" y="731589"/>
                </a:cubicBezTo>
                <a:cubicBezTo>
                  <a:pt x="8584445" y="736646"/>
                  <a:pt x="8583547" y="741464"/>
                  <a:pt x="8581991" y="746012"/>
                </a:cubicBezTo>
                <a:lnTo>
                  <a:pt x="8701925" y="815255"/>
                </a:lnTo>
                <a:cubicBezTo>
                  <a:pt x="8710034" y="805171"/>
                  <a:pt x="8721794" y="798139"/>
                  <a:pt x="8735170" y="796134"/>
                </a:cubicBezTo>
                <a:lnTo>
                  <a:pt x="8735170" y="775966"/>
                </a:lnTo>
                <a:cubicBezTo>
                  <a:pt x="8652431" y="726353"/>
                  <a:pt x="8600723" y="636761"/>
                  <a:pt x="8599107" y="540288"/>
                </a:cubicBezTo>
                <a:close/>
                <a:moveTo>
                  <a:pt x="7766724" y="529874"/>
                </a:moveTo>
                <a:cubicBezTo>
                  <a:pt x="7758704" y="540168"/>
                  <a:pt x="7746945" y="547410"/>
                  <a:pt x="7733479" y="549534"/>
                </a:cubicBezTo>
                <a:lnTo>
                  <a:pt x="7733479" y="686973"/>
                </a:lnTo>
                <a:cubicBezTo>
                  <a:pt x="7749249" y="689906"/>
                  <a:pt x="7762086" y="701157"/>
                  <a:pt x="7767293" y="716029"/>
                </a:cubicBezTo>
                <a:cubicBezTo>
                  <a:pt x="7767293" y="716059"/>
                  <a:pt x="7767293" y="716059"/>
                  <a:pt x="7767293" y="716059"/>
                </a:cubicBezTo>
                <a:cubicBezTo>
                  <a:pt x="7767562" y="716837"/>
                  <a:pt x="7767831" y="717645"/>
                  <a:pt x="7768071" y="718453"/>
                </a:cubicBezTo>
                <a:cubicBezTo>
                  <a:pt x="7769357" y="722612"/>
                  <a:pt x="7770075" y="727011"/>
                  <a:pt x="7770075" y="731589"/>
                </a:cubicBezTo>
                <a:cubicBezTo>
                  <a:pt x="7770075" y="736646"/>
                  <a:pt x="7769178" y="741464"/>
                  <a:pt x="7767621" y="746012"/>
                </a:cubicBezTo>
                <a:lnTo>
                  <a:pt x="7887555" y="815255"/>
                </a:lnTo>
                <a:cubicBezTo>
                  <a:pt x="7895664" y="805171"/>
                  <a:pt x="7907425" y="798139"/>
                  <a:pt x="7920801" y="796134"/>
                </a:cubicBezTo>
                <a:lnTo>
                  <a:pt x="7920801" y="775966"/>
                </a:lnTo>
                <a:cubicBezTo>
                  <a:pt x="7838062" y="726353"/>
                  <a:pt x="7786354" y="636761"/>
                  <a:pt x="7784738" y="540288"/>
                </a:cubicBezTo>
                <a:close/>
                <a:moveTo>
                  <a:pt x="6952354" y="529874"/>
                </a:moveTo>
                <a:cubicBezTo>
                  <a:pt x="6944335" y="540168"/>
                  <a:pt x="6932575" y="547410"/>
                  <a:pt x="6919110" y="549534"/>
                </a:cubicBezTo>
                <a:lnTo>
                  <a:pt x="6919110" y="686973"/>
                </a:lnTo>
                <a:cubicBezTo>
                  <a:pt x="6934879" y="689906"/>
                  <a:pt x="6947716" y="701157"/>
                  <a:pt x="6952923" y="716029"/>
                </a:cubicBezTo>
                <a:cubicBezTo>
                  <a:pt x="6952923" y="716059"/>
                  <a:pt x="6952923" y="716059"/>
                  <a:pt x="6952923" y="716059"/>
                </a:cubicBezTo>
                <a:cubicBezTo>
                  <a:pt x="6953192" y="716837"/>
                  <a:pt x="6953462" y="717645"/>
                  <a:pt x="6953701" y="718453"/>
                </a:cubicBezTo>
                <a:cubicBezTo>
                  <a:pt x="6954988" y="722612"/>
                  <a:pt x="6955706" y="727011"/>
                  <a:pt x="6955706" y="731589"/>
                </a:cubicBezTo>
                <a:cubicBezTo>
                  <a:pt x="6955706" y="736646"/>
                  <a:pt x="6954808" y="741464"/>
                  <a:pt x="6953252" y="746012"/>
                </a:cubicBezTo>
                <a:lnTo>
                  <a:pt x="7073186" y="815255"/>
                </a:lnTo>
                <a:cubicBezTo>
                  <a:pt x="7081295" y="805171"/>
                  <a:pt x="7093055" y="798139"/>
                  <a:pt x="7106431" y="796134"/>
                </a:cubicBezTo>
                <a:lnTo>
                  <a:pt x="7106431" y="775966"/>
                </a:lnTo>
                <a:cubicBezTo>
                  <a:pt x="7023692" y="726353"/>
                  <a:pt x="6971984" y="636761"/>
                  <a:pt x="6970368" y="540288"/>
                </a:cubicBezTo>
                <a:close/>
                <a:moveTo>
                  <a:pt x="5730785" y="529874"/>
                </a:moveTo>
                <a:cubicBezTo>
                  <a:pt x="5722765" y="540168"/>
                  <a:pt x="5711005" y="547410"/>
                  <a:pt x="5697541" y="549534"/>
                </a:cubicBezTo>
                <a:lnTo>
                  <a:pt x="5697541" y="686973"/>
                </a:lnTo>
                <a:cubicBezTo>
                  <a:pt x="5713309" y="689906"/>
                  <a:pt x="5726147" y="701157"/>
                  <a:pt x="5731353" y="716029"/>
                </a:cubicBezTo>
                <a:cubicBezTo>
                  <a:pt x="5731353" y="716059"/>
                  <a:pt x="5731353" y="716059"/>
                  <a:pt x="5731353" y="716059"/>
                </a:cubicBezTo>
                <a:cubicBezTo>
                  <a:pt x="5731624" y="716837"/>
                  <a:pt x="5731892" y="717645"/>
                  <a:pt x="5732132" y="718453"/>
                </a:cubicBezTo>
                <a:cubicBezTo>
                  <a:pt x="5733418" y="722612"/>
                  <a:pt x="5734137" y="727011"/>
                  <a:pt x="5734137" y="731589"/>
                </a:cubicBezTo>
                <a:cubicBezTo>
                  <a:pt x="5734137" y="736646"/>
                  <a:pt x="5733239" y="741464"/>
                  <a:pt x="5731683" y="746012"/>
                </a:cubicBezTo>
                <a:lnTo>
                  <a:pt x="5851616" y="815255"/>
                </a:lnTo>
                <a:cubicBezTo>
                  <a:pt x="5859726" y="805171"/>
                  <a:pt x="5871485" y="798139"/>
                  <a:pt x="5884861" y="796134"/>
                </a:cubicBezTo>
                <a:lnTo>
                  <a:pt x="5884861" y="775966"/>
                </a:lnTo>
                <a:cubicBezTo>
                  <a:pt x="5802124" y="726353"/>
                  <a:pt x="5750416" y="636761"/>
                  <a:pt x="5748799" y="540288"/>
                </a:cubicBezTo>
                <a:close/>
                <a:moveTo>
                  <a:pt x="4509245" y="529874"/>
                </a:moveTo>
                <a:cubicBezTo>
                  <a:pt x="4501226" y="540168"/>
                  <a:pt x="4489466" y="547410"/>
                  <a:pt x="4476001" y="549534"/>
                </a:cubicBezTo>
                <a:lnTo>
                  <a:pt x="4476001" y="686973"/>
                </a:lnTo>
                <a:cubicBezTo>
                  <a:pt x="4491770" y="689906"/>
                  <a:pt x="4504607" y="701157"/>
                  <a:pt x="4509814" y="716029"/>
                </a:cubicBezTo>
                <a:cubicBezTo>
                  <a:pt x="4509814" y="716059"/>
                  <a:pt x="4509814" y="716059"/>
                  <a:pt x="4509814" y="716059"/>
                </a:cubicBezTo>
                <a:cubicBezTo>
                  <a:pt x="4510084" y="716837"/>
                  <a:pt x="4510352" y="717645"/>
                  <a:pt x="4510592" y="718453"/>
                </a:cubicBezTo>
                <a:cubicBezTo>
                  <a:pt x="4511879" y="722612"/>
                  <a:pt x="4512597" y="727011"/>
                  <a:pt x="4512597" y="731589"/>
                </a:cubicBezTo>
                <a:cubicBezTo>
                  <a:pt x="4512597" y="736646"/>
                  <a:pt x="4511699" y="741464"/>
                  <a:pt x="4510143" y="746012"/>
                </a:cubicBezTo>
                <a:lnTo>
                  <a:pt x="4630077" y="815255"/>
                </a:lnTo>
                <a:cubicBezTo>
                  <a:pt x="4638186" y="805171"/>
                  <a:pt x="4649946" y="798139"/>
                  <a:pt x="4663323" y="796134"/>
                </a:cubicBezTo>
                <a:lnTo>
                  <a:pt x="4663323" y="775966"/>
                </a:lnTo>
                <a:cubicBezTo>
                  <a:pt x="4580584" y="726353"/>
                  <a:pt x="4528876" y="636761"/>
                  <a:pt x="4527259" y="540288"/>
                </a:cubicBezTo>
                <a:close/>
                <a:moveTo>
                  <a:pt x="3287706" y="529874"/>
                </a:moveTo>
                <a:cubicBezTo>
                  <a:pt x="3279686" y="540168"/>
                  <a:pt x="3267926" y="547410"/>
                  <a:pt x="3254461" y="549534"/>
                </a:cubicBezTo>
                <a:lnTo>
                  <a:pt x="3254461" y="686973"/>
                </a:lnTo>
                <a:cubicBezTo>
                  <a:pt x="3270230" y="689906"/>
                  <a:pt x="3283067" y="701157"/>
                  <a:pt x="3288274" y="716029"/>
                </a:cubicBezTo>
                <a:cubicBezTo>
                  <a:pt x="3288274" y="716059"/>
                  <a:pt x="3288274" y="716059"/>
                  <a:pt x="3288274" y="716059"/>
                </a:cubicBezTo>
                <a:cubicBezTo>
                  <a:pt x="3288544" y="716837"/>
                  <a:pt x="3288813" y="717645"/>
                  <a:pt x="3289052" y="718453"/>
                </a:cubicBezTo>
                <a:cubicBezTo>
                  <a:pt x="3290339" y="722612"/>
                  <a:pt x="3291057" y="727011"/>
                  <a:pt x="3291057" y="731589"/>
                </a:cubicBezTo>
                <a:cubicBezTo>
                  <a:pt x="3291057" y="736646"/>
                  <a:pt x="3290159" y="741464"/>
                  <a:pt x="3288604" y="746012"/>
                </a:cubicBezTo>
                <a:lnTo>
                  <a:pt x="3408537" y="815255"/>
                </a:lnTo>
                <a:cubicBezTo>
                  <a:pt x="3416646" y="805171"/>
                  <a:pt x="3428406" y="798139"/>
                  <a:pt x="3441782" y="796134"/>
                </a:cubicBezTo>
                <a:lnTo>
                  <a:pt x="3441782" y="775966"/>
                </a:lnTo>
                <a:cubicBezTo>
                  <a:pt x="3359043" y="726353"/>
                  <a:pt x="3307335" y="636761"/>
                  <a:pt x="3305720" y="540288"/>
                </a:cubicBezTo>
                <a:close/>
                <a:moveTo>
                  <a:pt x="2473336" y="529874"/>
                </a:moveTo>
                <a:cubicBezTo>
                  <a:pt x="2465316" y="540168"/>
                  <a:pt x="2453557" y="547410"/>
                  <a:pt x="2440091" y="549534"/>
                </a:cubicBezTo>
                <a:lnTo>
                  <a:pt x="2440091" y="686973"/>
                </a:lnTo>
                <a:cubicBezTo>
                  <a:pt x="2455861" y="689906"/>
                  <a:pt x="2468698" y="701157"/>
                  <a:pt x="2473904" y="716029"/>
                </a:cubicBezTo>
                <a:cubicBezTo>
                  <a:pt x="2473904" y="716059"/>
                  <a:pt x="2473904" y="716059"/>
                  <a:pt x="2473904" y="716059"/>
                </a:cubicBezTo>
                <a:cubicBezTo>
                  <a:pt x="2474174" y="716837"/>
                  <a:pt x="2474443" y="717645"/>
                  <a:pt x="2474683" y="718453"/>
                </a:cubicBezTo>
                <a:cubicBezTo>
                  <a:pt x="2475969" y="722612"/>
                  <a:pt x="2476687" y="727011"/>
                  <a:pt x="2476687" y="731589"/>
                </a:cubicBezTo>
                <a:cubicBezTo>
                  <a:pt x="2476687" y="736646"/>
                  <a:pt x="2475790" y="741464"/>
                  <a:pt x="2474234" y="746012"/>
                </a:cubicBezTo>
                <a:lnTo>
                  <a:pt x="2594167" y="815255"/>
                </a:lnTo>
                <a:cubicBezTo>
                  <a:pt x="2602277" y="805171"/>
                  <a:pt x="2614037" y="798139"/>
                  <a:pt x="2627412" y="796134"/>
                </a:cubicBezTo>
                <a:lnTo>
                  <a:pt x="2627412" y="775966"/>
                </a:lnTo>
                <a:cubicBezTo>
                  <a:pt x="2544674" y="726353"/>
                  <a:pt x="2492966" y="636761"/>
                  <a:pt x="2491350" y="540288"/>
                </a:cubicBezTo>
                <a:close/>
                <a:moveTo>
                  <a:pt x="1658966" y="529874"/>
                </a:moveTo>
                <a:cubicBezTo>
                  <a:pt x="1650947" y="540168"/>
                  <a:pt x="1639187" y="547410"/>
                  <a:pt x="1625721" y="549534"/>
                </a:cubicBezTo>
                <a:lnTo>
                  <a:pt x="1625721" y="686973"/>
                </a:lnTo>
                <a:cubicBezTo>
                  <a:pt x="1641491" y="689906"/>
                  <a:pt x="1654328" y="701157"/>
                  <a:pt x="1659535" y="716029"/>
                </a:cubicBezTo>
                <a:cubicBezTo>
                  <a:pt x="1659535" y="716059"/>
                  <a:pt x="1659535" y="716059"/>
                  <a:pt x="1659535" y="716059"/>
                </a:cubicBezTo>
                <a:cubicBezTo>
                  <a:pt x="1659804" y="716837"/>
                  <a:pt x="1660073" y="717645"/>
                  <a:pt x="1660313" y="718453"/>
                </a:cubicBezTo>
                <a:cubicBezTo>
                  <a:pt x="1661600" y="722612"/>
                  <a:pt x="1662318" y="727011"/>
                  <a:pt x="1662318" y="731589"/>
                </a:cubicBezTo>
                <a:cubicBezTo>
                  <a:pt x="1662318" y="736646"/>
                  <a:pt x="1661420" y="741464"/>
                  <a:pt x="1659864" y="746012"/>
                </a:cubicBezTo>
                <a:lnTo>
                  <a:pt x="1779798" y="815255"/>
                </a:lnTo>
                <a:cubicBezTo>
                  <a:pt x="1787907" y="805171"/>
                  <a:pt x="1799667" y="798139"/>
                  <a:pt x="1813043" y="796134"/>
                </a:cubicBezTo>
                <a:lnTo>
                  <a:pt x="1813043" y="775966"/>
                </a:lnTo>
                <a:cubicBezTo>
                  <a:pt x="1730304" y="726353"/>
                  <a:pt x="1678596" y="636761"/>
                  <a:pt x="1676980" y="540288"/>
                </a:cubicBezTo>
                <a:close/>
                <a:moveTo>
                  <a:pt x="437397" y="529844"/>
                </a:moveTo>
                <a:cubicBezTo>
                  <a:pt x="429377" y="540138"/>
                  <a:pt x="417617" y="547380"/>
                  <a:pt x="404152" y="549504"/>
                </a:cubicBezTo>
                <a:lnTo>
                  <a:pt x="404152" y="686943"/>
                </a:lnTo>
                <a:cubicBezTo>
                  <a:pt x="419921" y="689876"/>
                  <a:pt x="432759" y="701127"/>
                  <a:pt x="437965" y="715999"/>
                </a:cubicBezTo>
                <a:cubicBezTo>
                  <a:pt x="437965" y="716029"/>
                  <a:pt x="437965" y="716029"/>
                  <a:pt x="437965" y="716029"/>
                </a:cubicBezTo>
                <a:cubicBezTo>
                  <a:pt x="438235" y="716807"/>
                  <a:pt x="438504" y="717615"/>
                  <a:pt x="438743" y="718423"/>
                </a:cubicBezTo>
                <a:cubicBezTo>
                  <a:pt x="440030" y="722582"/>
                  <a:pt x="440748" y="726981"/>
                  <a:pt x="440748" y="731559"/>
                </a:cubicBezTo>
                <a:lnTo>
                  <a:pt x="440748" y="731619"/>
                </a:lnTo>
                <a:cubicBezTo>
                  <a:pt x="440748" y="736676"/>
                  <a:pt x="439850" y="741494"/>
                  <a:pt x="438294" y="746042"/>
                </a:cubicBezTo>
                <a:lnTo>
                  <a:pt x="558228" y="815285"/>
                </a:lnTo>
                <a:cubicBezTo>
                  <a:pt x="566337" y="805201"/>
                  <a:pt x="578097" y="798169"/>
                  <a:pt x="591473" y="796164"/>
                </a:cubicBezTo>
                <a:lnTo>
                  <a:pt x="591473" y="775936"/>
                </a:lnTo>
                <a:cubicBezTo>
                  <a:pt x="508735" y="726323"/>
                  <a:pt x="457027" y="636731"/>
                  <a:pt x="455411" y="540258"/>
                </a:cubicBezTo>
                <a:close/>
                <a:moveTo>
                  <a:pt x="11755535" y="529814"/>
                </a:moveTo>
                <a:lnTo>
                  <a:pt x="11737521" y="540228"/>
                </a:lnTo>
                <a:cubicBezTo>
                  <a:pt x="11735905" y="636701"/>
                  <a:pt x="11684197" y="726263"/>
                  <a:pt x="11601428" y="775906"/>
                </a:cubicBezTo>
                <a:lnTo>
                  <a:pt x="11601428" y="796134"/>
                </a:lnTo>
                <a:cubicBezTo>
                  <a:pt x="11614804" y="798109"/>
                  <a:pt x="11626564" y="805171"/>
                  <a:pt x="11634673" y="815255"/>
                </a:cubicBezTo>
                <a:lnTo>
                  <a:pt x="11634703" y="815166"/>
                </a:lnTo>
                <a:lnTo>
                  <a:pt x="11754637" y="745922"/>
                </a:lnTo>
                <a:cubicBezTo>
                  <a:pt x="11753081" y="741404"/>
                  <a:pt x="11752183" y="736556"/>
                  <a:pt x="11752183" y="731499"/>
                </a:cubicBezTo>
                <a:cubicBezTo>
                  <a:pt x="11752183" y="726921"/>
                  <a:pt x="11752901" y="722522"/>
                  <a:pt x="11754187" y="718363"/>
                </a:cubicBezTo>
                <a:cubicBezTo>
                  <a:pt x="11754427" y="717555"/>
                  <a:pt x="11754697" y="716777"/>
                  <a:pt x="11754965" y="715969"/>
                </a:cubicBezTo>
                <a:cubicBezTo>
                  <a:pt x="11760172" y="701127"/>
                  <a:pt x="11772980" y="689876"/>
                  <a:pt x="11788779" y="686913"/>
                </a:cubicBezTo>
                <a:lnTo>
                  <a:pt x="11788779" y="549474"/>
                </a:lnTo>
                <a:cubicBezTo>
                  <a:pt x="11775314" y="547350"/>
                  <a:pt x="11763554" y="540138"/>
                  <a:pt x="11755535" y="529814"/>
                </a:cubicBezTo>
                <a:close/>
                <a:moveTo>
                  <a:pt x="11348394" y="529755"/>
                </a:moveTo>
                <a:lnTo>
                  <a:pt x="11330380" y="540168"/>
                </a:lnTo>
                <a:cubicBezTo>
                  <a:pt x="11328764" y="636642"/>
                  <a:pt x="11277056" y="726203"/>
                  <a:pt x="11194288" y="775846"/>
                </a:cubicBezTo>
                <a:lnTo>
                  <a:pt x="11194288" y="796074"/>
                </a:lnTo>
                <a:cubicBezTo>
                  <a:pt x="11207664" y="798049"/>
                  <a:pt x="11219424" y="805111"/>
                  <a:pt x="11227533" y="815196"/>
                </a:cubicBezTo>
                <a:lnTo>
                  <a:pt x="11347467" y="745952"/>
                </a:lnTo>
                <a:cubicBezTo>
                  <a:pt x="11345911" y="741434"/>
                  <a:pt x="11345013" y="736586"/>
                  <a:pt x="11345013" y="731529"/>
                </a:cubicBezTo>
                <a:cubicBezTo>
                  <a:pt x="11345013" y="726951"/>
                  <a:pt x="11345731" y="722552"/>
                  <a:pt x="11347018" y="718393"/>
                </a:cubicBezTo>
                <a:cubicBezTo>
                  <a:pt x="11347257" y="717585"/>
                  <a:pt x="11347527" y="716777"/>
                  <a:pt x="11347796" y="715999"/>
                </a:cubicBezTo>
                <a:cubicBezTo>
                  <a:pt x="11347796" y="715969"/>
                  <a:pt x="11347796" y="715969"/>
                  <a:pt x="11347796" y="715969"/>
                </a:cubicBezTo>
                <a:cubicBezTo>
                  <a:pt x="11353003" y="701127"/>
                  <a:pt x="11365810" y="689876"/>
                  <a:pt x="11381610" y="686913"/>
                </a:cubicBezTo>
                <a:lnTo>
                  <a:pt x="11381610" y="549474"/>
                </a:lnTo>
                <a:lnTo>
                  <a:pt x="11381639" y="549414"/>
                </a:lnTo>
                <a:cubicBezTo>
                  <a:pt x="11368174" y="547290"/>
                  <a:pt x="11356414" y="540078"/>
                  <a:pt x="11348394" y="529755"/>
                </a:cubicBezTo>
                <a:close/>
                <a:moveTo>
                  <a:pt x="10534025" y="529755"/>
                </a:moveTo>
                <a:lnTo>
                  <a:pt x="10516011" y="540168"/>
                </a:lnTo>
                <a:cubicBezTo>
                  <a:pt x="10514395" y="636642"/>
                  <a:pt x="10462687" y="726203"/>
                  <a:pt x="10379919" y="775846"/>
                </a:cubicBezTo>
                <a:lnTo>
                  <a:pt x="10379919" y="796074"/>
                </a:lnTo>
                <a:cubicBezTo>
                  <a:pt x="10393294" y="798049"/>
                  <a:pt x="10405054" y="805111"/>
                  <a:pt x="10413163" y="815196"/>
                </a:cubicBezTo>
                <a:lnTo>
                  <a:pt x="10533097" y="745952"/>
                </a:lnTo>
                <a:cubicBezTo>
                  <a:pt x="10531541" y="741434"/>
                  <a:pt x="10530643" y="736586"/>
                  <a:pt x="10530643" y="731529"/>
                </a:cubicBezTo>
                <a:cubicBezTo>
                  <a:pt x="10530643" y="726951"/>
                  <a:pt x="10531361" y="722552"/>
                  <a:pt x="10532648" y="718393"/>
                </a:cubicBezTo>
                <a:cubicBezTo>
                  <a:pt x="10532888" y="717585"/>
                  <a:pt x="10533157" y="716777"/>
                  <a:pt x="10533426" y="715999"/>
                </a:cubicBezTo>
                <a:cubicBezTo>
                  <a:pt x="10533426" y="715969"/>
                  <a:pt x="10533426" y="715969"/>
                  <a:pt x="10533426" y="715969"/>
                </a:cubicBezTo>
                <a:cubicBezTo>
                  <a:pt x="10538633" y="701127"/>
                  <a:pt x="10551440" y="689876"/>
                  <a:pt x="10567240" y="686913"/>
                </a:cubicBezTo>
                <a:lnTo>
                  <a:pt x="10567240" y="549474"/>
                </a:lnTo>
                <a:lnTo>
                  <a:pt x="10567270" y="549414"/>
                </a:lnTo>
                <a:cubicBezTo>
                  <a:pt x="10553804" y="547290"/>
                  <a:pt x="10542044" y="540078"/>
                  <a:pt x="10534025" y="529755"/>
                </a:cubicBezTo>
                <a:close/>
                <a:moveTo>
                  <a:pt x="9719655" y="529755"/>
                </a:moveTo>
                <a:lnTo>
                  <a:pt x="9701641" y="540168"/>
                </a:lnTo>
                <a:cubicBezTo>
                  <a:pt x="9700025" y="636642"/>
                  <a:pt x="9648317" y="726203"/>
                  <a:pt x="9565549" y="775846"/>
                </a:cubicBezTo>
                <a:lnTo>
                  <a:pt x="9565549" y="796074"/>
                </a:lnTo>
                <a:cubicBezTo>
                  <a:pt x="9578924" y="798049"/>
                  <a:pt x="9590685" y="805111"/>
                  <a:pt x="9598794" y="815196"/>
                </a:cubicBezTo>
                <a:lnTo>
                  <a:pt x="9718727" y="745952"/>
                </a:lnTo>
                <a:cubicBezTo>
                  <a:pt x="9717171" y="741434"/>
                  <a:pt x="9716274" y="736586"/>
                  <a:pt x="9716274" y="731529"/>
                </a:cubicBezTo>
                <a:cubicBezTo>
                  <a:pt x="9716274" y="726951"/>
                  <a:pt x="9716992" y="722552"/>
                  <a:pt x="9718279" y="718393"/>
                </a:cubicBezTo>
                <a:cubicBezTo>
                  <a:pt x="9718518" y="717585"/>
                  <a:pt x="9718787" y="716777"/>
                  <a:pt x="9719057" y="715999"/>
                </a:cubicBezTo>
                <a:cubicBezTo>
                  <a:pt x="9719057" y="715969"/>
                  <a:pt x="9719057" y="715969"/>
                  <a:pt x="9719057" y="715969"/>
                </a:cubicBezTo>
                <a:cubicBezTo>
                  <a:pt x="9724263" y="701127"/>
                  <a:pt x="9737071" y="689876"/>
                  <a:pt x="9752870" y="686913"/>
                </a:cubicBezTo>
                <a:lnTo>
                  <a:pt x="9752870" y="549474"/>
                </a:lnTo>
                <a:lnTo>
                  <a:pt x="9752900" y="549414"/>
                </a:lnTo>
                <a:cubicBezTo>
                  <a:pt x="9739435" y="547290"/>
                  <a:pt x="9727674" y="540078"/>
                  <a:pt x="9719655" y="529755"/>
                </a:cubicBezTo>
                <a:close/>
                <a:moveTo>
                  <a:pt x="8905286" y="529755"/>
                </a:moveTo>
                <a:lnTo>
                  <a:pt x="8887272" y="540168"/>
                </a:lnTo>
                <a:cubicBezTo>
                  <a:pt x="8885656" y="636642"/>
                  <a:pt x="8833948" y="726203"/>
                  <a:pt x="8751179" y="775846"/>
                </a:cubicBezTo>
                <a:lnTo>
                  <a:pt x="8751179" y="796074"/>
                </a:lnTo>
                <a:cubicBezTo>
                  <a:pt x="8764555" y="798049"/>
                  <a:pt x="8776315" y="805111"/>
                  <a:pt x="8784424" y="815196"/>
                </a:cubicBezTo>
                <a:lnTo>
                  <a:pt x="8904358" y="745952"/>
                </a:lnTo>
                <a:cubicBezTo>
                  <a:pt x="8902802" y="741434"/>
                  <a:pt x="8901904" y="736586"/>
                  <a:pt x="8901904" y="731529"/>
                </a:cubicBezTo>
                <a:cubicBezTo>
                  <a:pt x="8901904" y="726951"/>
                  <a:pt x="8902622" y="722552"/>
                  <a:pt x="8903909" y="718393"/>
                </a:cubicBezTo>
                <a:cubicBezTo>
                  <a:pt x="8904148" y="717585"/>
                  <a:pt x="8904418" y="716777"/>
                  <a:pt x="8904687" y="715999"/>
                </a:cubicBezTo>
                <a:cubicBezTo>
                  <a:pt x="8904687" y="715969"/>
                  <a:pt x="8904687" y="715969"/>
                  <a:pt x="8904687" y="715969"/>
                </a:cubicBezTo>
                <a:cubicBezTo>
                  <a:pt x="8909894" y="701127"/>
                  <a:pt x="8922701" y="689876"/>
                  <a:pt x="8938500" y="686913"/>
                </a:cubicBezTo>
                <a:lnTo>
                  <a:pt x="8938500" y="549474"/>
                </a:lnTo>
                <a:lnTo>
                  <a:pt x="8938530" y="549414"/>
                </a:lnTo>
                <a:cubicBezTo>
                  <a:pt x="8925065" y="547290"/>
                  <a:pt x="8913305" y="540078"/>
                  <a:pt x="8905286" y="529755"/>
                </a:cubicBezTo>
                <a:close/>
                <a:moveTo>
                  <a:pt x="7683746" y="529755"/>
                </a:moveTo>
                <a:lnTo>
                  <a:pt x="7665732" y="540168"/>
                </a:lnTo>
                <a:cubicBezTo>
                  <a:pt x="7664116" y="636642"/>
                  <a:pt x="7612408" y="726203"/>
                  <a:pt x="7529640" y="775846"/>
                </a:cubicBezTo>
                <a:lnTo>
                  <a:pt x="7529640" y="796074"/>
                </a:lnTo>
                <a:cubicBezTo>
                  <a:pt x="7543016" y="798049"/>
                  <a:pt x="7554775" y="805111"/>
                  <a:pt x="7562885" y="815196"/>
                </a:cubicBezTo>
                <a:lnTo>
                  <a:pt x="7682819" y="745952"/>
                </a:lnTo>
                <a:cubicBezTo>
                  <a:pt x="7681262" y="741434"/>
                  <a:pt x="7680365" y="736586"/>
                  <a:pt x="7680365" y="731529"/>
                </a:cubicBezTo>
                <a:cubicBezTo>
                  <a:pt x="7680365" y="726951"/>
                  <a:pt x="7681083" y="722552"/>
                  <a:pt x="7682369" y="718393"/>
                </a:cubicBezTo>
                <a:cubicBezTo>
                  <a:pt x="7682609" y="717585"/>
                  <a:pt x="7682878" y="716777"/>
                  <a:pt x="7683147" y="715999"/>
                </a:cubicBezTo>
                <a:cubicBezTo>
                  <a:pt x="7683147" y="715969"/>
                  <a:pt x="7683147" y="715969"/>
                  <a:pt x="7683147" y="715969"/>
                </a:cubicBezTo>
                <a:cubicBezTo>
                  <a:pt x="7688354" y="701127"/>
                  <a:pt x="7701161" y="689876"/>
                  <a:pt x="7716961" y="686913"/>
                </a:cubicBezTo>
                <a:lnTo>
                  <a:pt x="7716961" y="549474"/>
                </a:lnTo>
                <a:lnTo>
                  <a:pt x="7716991" y="549414"/>
                </a:lnTo>
                <a:cubicBezTo>
                  <a:pt x="7703525" y="547290"/>
                  <a:pt x="7691766" y="540078"/>
                  <a:pt x="7683746" y="529755"/>
                </a:cubicBezTo>
                <a:close/>
                <a:moveTo>
                  <a:pt x="6869376" y="529755"/>
                </a:moveTo>
                <a:lnTo>
                  <a:pt x="6851362" y="540168"/>
                </a:lnTo>
                <a:cubicBezTo>
                  <a:pt x="6849746" y="636642"/>
                  <a:pt x="6798039" y="726203"/>
                  <a:pt x="6715270" y="775846"/>
                </a:cubicBezTo>
                <a:lnTo>
                  <a:pt x="6715270" y="796074"/>
                </a:lnTo>
                <a:cubicBezTo>
                  <a:pt x="6728646" y="798049"/>
                  <a:pt x="6740406" y="805111"/>
                  <a:pt x="6748515" y="815196"/>
                </a:cubicBezTo>
                <a:lnTo>
                  <a:pt x="6868448" y="745952"/>
                </a:lnTo>
                <a:cubicBezTo>
                  <a:pt x="6866893" y="741434"/>
                  <a:pt x="6865995" y="736586"/>
                  <a:pt x="6865995" y="731529"/>
                </a:cubicBezTo>
                <a:cubicBezTo>
                  <a:pt x="6865995" y="726951"/>
                  <a:pt x="6866713" y="722552"/>
                  <a:pt x="6868000" y="718393"/>
                </a:cubicBezTo>
                <a:cubicBezTo>
                  <a:pt x="6868239" y="717585"/>
                  <a:pt x="6868508" y="716777"/>
                  <a:pt x="6868778" y="715999"/>
                </a:cubicBezTo>
                <a:cubicBezTo>
                  <a:pt x="6868778" y="715969"/>
                  <a:pt x="6868778" y="715969"/>
                  <a:pt x="6868778" y="715969"/>
                </a:cubicBezTo>
                <a:cubicBezTo>
                  <a:pt x="6873985" y="701127"/>
                  <a:pt x="6886792" y="689876"/>
                  <a:pt x="6902592" y="686913"/>
                </a:cubicBezTo>
                <a:lnTo>
                  <a:pt x="6902592" y="549474"/>
                </a:lnTo>
                <a:lnTo>
                  <a:pt x="6902622" y="549414"/>
                </a:lnTo>
                <a:cubicBezTo>
                  <a:pt x="6889156" y="547290"/>
                  <a:pt x="6877396" y="540078"/>
                  <a:pt x="6869376" y="529755"/>
                </a:cubicBezTo>
                <a:close/>
                <a:moveTo>
                  <a:pt x="6055007" y="529755"/>
                </a:moveTo>
                <a:lnTo>
                  <a:pt x="6036993" y="540168"/>
                </a:lnTo>
                <a:cubicBezTo>
                  <a:pt x="6035377" y="636642"/>
                  <a:pt x="5983669" y="726203"/>
                  <a:pt x="5900900" y="775846"/>
                </a:cubicBezTo>
                <a:lnTo>
                  <a:pt x="5900900" y="796074"/>
                </a:lnTo>
                <a:cubicBezTo>
                  <a:pt x="5914276" y="798049"/>
                  <a:pt x="5926036" y="805111"/>
                  <a:pt x="5934146" y="815196"/>
                </a:cubicBezTo>
                <a:lnTo>
                  <a:pt x="6054079" y="745952"/>
                </a:lnTo>
                <a:cubicBezTo>
                  <a:pt x="6052523" y="741434"/>
                  <a:pt x="6051625" y="736586"/>
                  <a:pt x="6051625" y="731529"/>
                </a:cubicBezTo>
                <a:cubicBezTo>
                  <a:pt x="6051625" y="726951"/>
                  <a:pt x="6052344" y="722552"/>
                  <a:pt x="6053630" y="718393"/>
                </a:cubicBezTo>
                <a:cubicBezTo>
                  <a:pt x="6053870" y="717585"/>
                  <a:pt x="6054139" y="716777"/>
                  <a:pt x="6054408" y="715999"/>
                </a:cubicBezTo>
                <a:cubicBezTo>
                  <a:pt x="6054408" y="715969"/>
                  <a:pt x="6054408" y="715969"/>
                  <a:pt x="6054408" y="715969"/>
                </a:cubicBezTo>
                <a:cubicBezTo>
                  <a:pt x="6059615" y="701127"/>
                  <a:pt x="6072423" y="689876"/>
                  <a:pt x="6088222" y="686913"/>
                </a:cubicBezTo>
                <a:lnTo>
                  <a:pt x="6088222" y="549474"/>
                </a:lnTo>
                <a:lnTo>
                  <a:pt x="6088251" y="549414"/>
                </a:lnTo>
                <a:cubicBezTo>
                  <a:pt x="6074786" y="547290"/>
                  <a:pt x="6063026" y="540078"/>
                  <a:pt x="6055007" y="529755"/>
                </a:cubicBezTo>
                <a:close/>
                <a:moveTo>
                  <a:pt x="4426267" y="529755"/>
                </a:moveTo>
                <a:lnTo>
                  <a:pt x="4408253" y="540168"/>
                </a:lnTo>
                <a:cubicBezTo>
                  <a:pt x="4406637" y="636642"/>
                  <a:pt x="4354930" y="726203"/>
                  <a:pt x="4272162" y="775846"/>
                </a:cubicBezTo>
                <a:lnTo>
                  <a:pt x="4272162" y="796074"/>
                </a:lnTo>
                <a:cubicBezTo>
                  <a:pt x="4285537" y="798049"/>
                  <a:pt x="4297297" y="805111"/>
                  <a:pt x="4305406" y="815196"/>
                </a:cubicBezTo>
                <a:lnTo>
                  <a:pt x="4425340" y="745952"/>
                </a:lnTo>
                <a:cubicBezTo>
                  <a:pt x="4423784" y="741434"/>
                  <a:pt x="4422886" y="736586"/>
                  <a:pt x="4422886" y="731529"/>
                </a:cubicBezTo>
                <a:cubicBezTo>
                  <a:pt x="4422886" y="726951"/>
                  <a:pt x="4423604" y="722552"/>
                  <a:pt x="4424891" y="718393"/>
                </a:cubicBezTo>
                <a:cubicBezTo>
                  <a:pt x="4425130" y="717585"/>
                  <a:pt x="4425399" y="716777"/>
                  <a:pt x="4425669" y="715999"/>
                </a:cubicBezTo>
                <a:cubicBezTo>
                  <a:pt x="4425669" y="715969"/>
                  <a:pt x="4425669" y="715969"/>
                  <a:pt x="4425669" y="715969"/>
                </a:cubicBezTo>
                <a:cubicBezTo>
                  <a:pt x="4430876" y="701127"/>
                  <a:pt x="4443683" y="689876"/>
                  <a:pt x="4459482" y="686913"/>
                </a:cubicBezTo>
                <a:lnTo>
                  <a:pt x="4459482" y="549474"/>
                </a:lnTo>
                <a:lnTo>
                  <a:pt x="4459512" y="549414"/>
                </a:lnTo>
                <a:cubicBezTo>
                  <a:pt x="4446047" y="547290"/>
                  <a:pt x="4434287" y="540078"/>
                  <a:pt x="4426267" y="529755"/>
                </a:cubicBezTo>
                <a:close/>
                <a:moveTo>
                  <a:pt x="3204728" y="529755"/>
                </a:moveTo>
                <a:lnTo>
                  <a:pt x="3186714" y="540168"/>
                </a:lnTo>
                <a:cubicBezTo>
                  <a:pt x="3185098" y="636642"/>
                  <a:pt x="3133390" y="726203"/>
                  <a:pt x="3050621" y="775846"/>
                </a:cubicBezTo>
                <a:lnTo>
                  <a:pt x="3050621" y="796074"/>
                </a:lnTo>
                <a:cubicBezTo>
                  <a:pt x="3063997" y="798049"/>
                  <a:pt x="3075757" y="805111"/>
                  <a:pt x="3083866" y="815196"/>
                </a:cubicBezTo>
                <a:lnTo>
                  <a:pt x="3203800" y="745952"/>
                </a:lnTo>
                <a:cubicBezTo>
                  <a:pt x="3202244" y="741434"/>
                  <a:pt x="3201346" y="736586"/>
                  <a:pt x="3201346" y="731529"/>
                </a:cubicBezTo>
                <a:cubicBezTo>
                  <a:pt x="3201346" y="726951"/>
                  <a:pt x="3202064" y="722552"/>
                  <a:pt x="3203351" y="718393"/>
                </a:cubicBezTo>
                <a:cubicBezTo>
                  <a:pt x="3203591" y="717585"/>
                  <a:pt x="3203860" y="716777"/>
                  <a:pt x="3204129" y="715999"/>
                </a:cubicBezTo>
                <a:cubicBezTo>
                  <a:pt x="3204129" y="715969"/>
                  <a:pt x="3204129" y="715969"/>
                  <a:pt x="3204129" y="715969"/>
                </a:cubicBezTo>
                <a:cubicBezTo>
                  <a:pt x="3209336" y="701127"/>
                  <a:pt x="3222143" y="689876"/>
                  <a:pt x="3237943" y="686913"/>
                </a:cubicBezTo>
                <a:lnTo>
                  <a:pt x="3237943" y="549474"/>
                </a:lnTo>
                <a:lnTo>
                  <a:pt x="3237973" y="549414"/>
                </a:lnTo>
                <a:cubicBezTo>
                  <a:pt x="3224507" y="547290"/>
                  <a:pt x="3212747" y="540078"/>
                  <a:pt x="3204728" y="529755"/>
                </a:cubicBezTo>
                <a:close/>
                <a:moveTo>
                  <a:pt x="2390358" y="529755"/>
                </a:moveTo>
                <a:lnTo>
                  <a:pt x="2372344" y="540168"/>
                </a:lnTo>
                <a:cubicBezTo>
                  <a:pt x="2370728" y="636642"/>
                  <a:pt x="2319020" y="726203"/>
                  <a:pt x="2236252" y="775846"/>
                </a:cubicBezTo>
                <a:lnTo>
                  <a:pt x="2236252" y="796074"/>
                </a:lnTo>
                <a:cubicBezTo>
                  <a:pt x="2249627" y="798049"/>
                  <a:pt x="2261387" y="805111"/>
                  <a:pt x="2269497" y="815196"/>
                </a:cubicBezTo>
                <a:lnTo>
                  <a:pt x="2389430" y="745952"/>
                </a:lnTo>
                <a:cubicBezTo>
                  <a:pt x="2387874" y="741434"/>
                  <a:pt x="2386977" y="736586"/>
                  <a:pt x="2386977" y="731529"/>
                </a:cubicBezTo>
                <a:cubicBezTo>
                  <a:pt x="2386977" y="726951"/>
                  <a:pt x="2387695" y="722552"/>
                  <a:pt x="2388981" y="718393"/>
                </a:cubicBezTo>
                <a:cubicBezTo>
                  <a:pt x="2389221" y="717585"/>
                  <a:pt x="2389490" y="716777"/>
                  <a:pt x="2389759" y="715999"/>
                </a:cubicBezTo>
                <a:cubicBezTo>
                  <a:pt x="2389759" y="715969"/>
                  <a:pt x="2389759" y="715969"/>
                  <a:pt x="2389759" y="715969"/>
                </a:cubicBezTo>
                <a:cubicBezTo>
                  <a:pt x="2394966" y="701127"/>
                  <a:pt x="2407773" y="689876"/>
                  <a:pt x="2423573" y="686913"/>
                </a:cubicBezTo>
                <a:lnTo>
                  <a:pt x="2423573" y="549474"/>
                </a:lnTo>
                <a:lnTo>
                  <a:pt x="2423603" y="549414"/>
                </a:lnTo>
                <a:cubicBezTo>
                  <a:pt x="2410137" y="547290"/>
                  <a:pt x="2398377" y="540078"/>
                  <a:pt x="2390358" y="529755"/>
                </a:cubicBezTo>
                <a:close/>
                <a:moveTo>
                  <a:pt x="1575988" y="529755"/>
                </a:moveTo>
                <a:lnTo>
                  <a:pt x="1557974" y="540168"/>
                </a:lnTo>
                <a:cubicBezTo>
                  <a:pt x="1556358" y="636642"/>
                  <a:pt x="1504650" y="726203"/>
                  <a:pt x="1421882" y="775846"/>
                </a:cubicBezTo>
                <a:lnTo>
                  <a:pt x="1421882" y="796074"/>
                </a:lnTo>
                <a:cubicBezTo>
                  <a:pt x="1435258" y="798049"/>
                  <a:pt x="1447018" y="805111"/>
                  <a:pt x="1455127" y="815196"/>
                </a:cubicBezTo>
                <a:lnTo>
                  <a:pt x="1575061" y="745952"/>
                </a:lnTo>
                <a:cubicBezTo>
                  <a:pt x="1573505" y="741434"/>
                  <a:pt x="1572607" y="736586"/>
                  <a:pt x="1572607" y="731529"/>
                </a:cubicBezTo>
                <a:cubicBezTo>
                  <a:pt x="1572607" y="726951"/>
                  <a:pt x="1573325" y="722552"/>
                  <a:pt x="1574612" y="718393"/>
                </a:cubicBezTo>
                <a:cubicBezTo>
                  <a:pt x="1574851" y="717585"/>
                  <a:pt x="1575120" y="716777"/>
                  <a:pt x="1575390" y="715999"/>
                </a:cubicBezTo>
                <a:cubicBezTo>
                  <a:pt x="1575390" y="715969"/>
                  <a:pt x="1575390" y="715969"/>
                  <a:pt x="1575390" y="715969"/>
                </a:cubicBezTo>
                <a:cubicBezTo>
                  <a:pt x="1580596" y="701127"/>
                  <a:pt x="1593404" y="689876"/>
                  <a:pt x="1609203" y="686913"/>
                </a:cubicBezTo>
                <a:lnTo>
                  <a:pt x="1609203" y="549474"/>
                </a:lnTo>
                <a:lnTo>
                  <a:pt x="1609233" y="549414"/>
                </a:lnTo>
                <a:cubicBezTo>
                  <a:pt x="1595768" y="547290"/>
                  <a:pt x="1584008" y="540078"/>
                  <a:pt x="1575988" y="529755"/>
                </a:cubicBezTo>
                <a:close/>
                <a:moveTo>
                  <a:pt x="761618" y="529755"/>
                </a:moveTo>
                <a:lnTo>
                  <a:pt x="743604" y="540168"/>
                </a:lnTo>
                <a:cubicBezTo>
                  <a:pt x="741989" y="636642"/>
                  <a:pt x="690281" y="726203"/>
                  <a:pt x="607512" y="775846"/>
                </a:cubicBezTo>
                <a:lnTo>
                  <a:pt x="607512" y="796074"/>
                </a:lnTo>
                <a:cubicBezTo>
                  <a:pt x="620888" y="798049"/>
                  <a:pt x="632648" y="805111"/>
                  <a:pt x="640757" y="815196"/>
                </a:cubicBezTo>
                <a:lnTo>
                  <a:pt x="760691" y="745952"/>
                </a:lnTo>
                <a:cubicBezTo>
                  <a:pt x="759135" y="741434"/>
                  <a:pt x="758237" y="736586"/>
                  <a:pt x="758237" y="731529"/>
                </a:cubicBezTo>
                <a:cubicBezTo>
                  <a:pt x="758237" y="726951"/>
                  <a:pt x="758955" y="722552"/>
                  <a:pt x="760242" y="718393"/>
                </a:cubicBezTo>
                <a:cubicBezTo>
                  <a:pt x="760481" y="717585"/>
                  <a:pt x="760751" y="716777"/>
                  <a:pt x="761020" y="715999"/>
                </a:cubicBezTo>
                <a:cubicBezTo>
                  <a:pt x="761020" y="715969"/>
                  <a:pt x="761020" y="715969"/>
                  <a:pt x="761020" y="715969"/>
                </a:cubicBezTo>
                <a:cubicBezTo>
                  <a:pt x="766227" y="701127"/>
                  <a:pt x="779034" y="689876"/>
                  <a:pt x="794834" y="686913"/>
                </a:cubicBezTo>
                <a:lnTo>
                  <a:pt x="794834" y="549474"/>
                </a:lnTo>
                <a:lnTo>
                  <a:pt x="794864" y="549414"/>
                </a:lnTo>
                <a:cubicBezTo>
                  <a:pt x="781398" y="547290"/>
                  <a:pt x="769638" y="540078"/>
                  <a:pt x="761618" y="529755"/>
                </a:cubicBezTo>
                <a:close/>
                <a:moveTo>
                  <a:pt x="10941194" y="529725"/>
                </a:moveTo>
                <a:lnTo>
                  <a:pt x="10923180" y="540138"/>
                </a:lnTo>
                <a:cubicBezTo>
                  <a:pt x="10921564" y="636612"/>
                  <a:pt x="10869857" y="726173"/>
                  <a:pt x="10787088" y="775816"/>
                </a:cubicBezTo>
                <a:lnTo>
                  <a:pt x="10787088" y="796044"/>
                </a:lnTo>
                <a:cubicBezTo>
                  <a:pt x="10800464" y="798019"/>
                  <a:pt x="10812224" y="805081"/>
                  <a:pt x="10820333" y="815166"/>
                </a:cubicBezTo>
                <a:lnTo>
                  <a:pt x="10940267" y="745922"/>
                </a:lnTo>
                <a:cubicBezTo>
                  <a:pt x="10938711" y="741404"/>
                  <a:pt x="10937813" y="736556"/>
                  <a:pt x="10937813" y="731499"/>
                </a:cubicBezTo>
                <a:cubicBezTo>
                  <a:pt x="10937813" y="726921"/>
                  <a:pt x="10938532" y="722522"/>
                  <a:pt x="10939818" y="718363"/>
                </a:cubicBezTo>
                <a:cubicBezTo>
                  <a:pt x="10940058" y="717555"/>
                  <a:pt x="10940327" y="716777"/>
                  <a:pt x="10940596" y="715969"/>
                </a:cubicBezTo>
                <a:cubicBezTo>
                  <a:pt x="10945803" y="701127"/>
                  <a:pt x="10958610" y="689876"/>
                  <a:pt x="10974410" y="686913"/>
                </a:cubicBezTo>
                <a:lnTo>
                  <a:pt x="10974410" y="549474"/>
                </a:lnTo>
                <a:lnTo>
                  <a:pt x="10974440" y="549385"/>
                </a:lnTo>
                <a:cubicBezTo>
                  <a:pt x="10960974" y="547260"/>
                  <a:pt x="10949214" y="540048"/>
                  <a:pt x="10941194" y="529725"/>
                </a:cubicBezTo>
                <a:close/>
                <a:moveTo>
                  <a:pt x="10126825" y="529725"/>
                </a:moveTo>
                <a:lnTo>
                  <a:pt x="10108811" y="540138"/>
                </a:lnTo>
                <a:cubicBezTo>
                  <a:pt x="10107195" y="636612"/>
                  <a:pt x="10055487" y="726173"/>
                  <a:pt x="9972719" y="775816"/>
                </a:cubicBezTo>
                <a:lnTo>
                  <a:pt x="9972719" y="796044"/>
                </a:lnTo>
                <a:cubicBezTo>
                  <a:pt x="9986094" y="798019"/>
                  <a:pt x="9997854" y="805081"/>
                  <a:pt x="10005963" y="815166"/>
                </a:cubicBezTo>
                <a:lnTo>
                  <a:pt x="10125897" y="745922"/>
                </a:lnTo>
                <a:cubicBezTo>
                  <a:pt x="10124341" y="741404"/>
                  <a:pt x="10123443" y="736556"/>
                  <a:pt x="10123443" y="731499"/>
                </a:cubicBezTo>
                <a:cubicBezTo>
                  <a:pt x="10123443" y="726921"/>
                  <a:pt x="10124161" y="722522"/>
                  <a:pt x="10125449" y="718363"/>
                </a:cubicBezTo>
                <a:cubicBezTo>
                  <a:pt x="10125688" y="717555"/>
                  <a:pt x="10125957" y="716777"/>
                  <a:pt x="10126227" y="715969"/>
                </a:cubicBezTo>
                <a:cubicBezTo>
                  <a:pt x="10131433" y="701127"/>
                  <a:pt x="10144241" y="689876"/>
                  <a:pt x="10160040" y="686913"/>
                </a:cubicBezTo>
                <a:lnTo>
                  <a:pt x="10160040" y="549474"/>
                </a:lnTo>
                <a:lnTo>
                  <a:pt x="10160070" y="549385"/>
                </a:lnTo>
                <a:cubicBezTo>
                  <a:pt x="10146604" y="547260"/>
                  <a:pt x="10134844" y="540048"/>
                  <a:pt x="10126825" y="529725"/>
                </a:cubicBezTo>
                <a:close/>
                <a:moveTo>
                  <a:pt x="9312485" y="529725"/>
                </a:moveTo>
                <a:lnTo>
                  <a:pt x="9294471" y="540138"/>
                </a:lnTo>
                <a:cubicBezTo>
                  <a:pt x="9292856" y="636612"/>
                  <a:pt x="9241148" y="726173"/>
                  <a:pt x="9158379" y="775816"/>
                </a:cubicBezTo>
                <a:lnTo>
                  <a:pt x="9158379" y="796044"/>
                </a:lnTo>
                <a:cubicBezTo>
                  <a:pt x="9171755" y="798019"/>
                  <a:pt x="9183515" y="805081"/>
                  <a:pt x="9191624" y="815166"/>
                </a:cubicBezTo>
                <a:lnTo>
                  <a:pt x="9311558" y="745922"/>
                </a:lnTo>
                <a:cubicBezTo>
                  <a:pt x="9310002" y="741404"/>
                  <a:pt x="9309104" y="736556"/>
                  <a:pt x="9309104" y="731499"/>
                </a:cubicBezTo>
                <a:cubicBezTo>
                  <a:pt x="9309104" y="726921"/>
                  <a:pt x="9309822" y="722522"/>
                  <a:pt x="9311108" y="718363"/>
                </a:cubicBezTo>
                <a:cubicBezTo>
                  <a:pt x="9311348" y="717555"/>
                  <a:pt x="9311618" y="716777"/>
                  <a:pt x="9311887" y="715969"/>
                </a:cubicBezTo>
                <a:cubicBezTo>
                  <a:pt x="9317093" y="701127"/>
                  <a:pt x="9329901" y="689876"/>
                  <a:pt x="9345700" y="686913"/>
                </a:cubicBezTo>
                <a:lnTo>
                  <a:pt x="9345700" y="549474"/>
                </a:lnTo>
                <a:lnTo>
                  <a:pt x="9345730" y="549385"/>
                </a:lnTo>
                <a:cubicBezTo>
                  <a:pt x="9332265" y="547260"/>
                  <a:pt x="9320505" y="540048"/>
                  <a:pt x="9312485" y="529725"/>
                </a:cubicBezTo>
                <a:close/>
                <a:moveTo>
                  <a:pt x="8498115" y="529725"/>
                </a:moveTo>
                <a:lnTo>
                  <a:pt x="8480101" y="540138"/>
                </a:lnTo>
                <a:cubicBezTo>
                  <a:pt x="8478485" y="636612"/>
                  <a:pt x="8426777" y="726173"/>
                  <a:pt x="8344009" y="775816"/>
                </a:cubicBezTo>
                <a:lnTo>
                  <a:pt x="8344009" y="796044"/>
                </a:lnTo>
                <a:cubicBezTo>
                  <a:pt x="8357385" y="798019"/>
                  <a:pt x="8369145" y="805081"/>
                  <a:pt x="8377255" y="815166"/>
                </a:cubicBezTo>
                <a:lnTo>
                  <a:pt x="8497188" y="745922"/>
                </a:lnTo>
                <a:cubicBezTo>
                  <a:pt x="8495632" y="741404"/>
                  <a:pt x="8494734" y="736556"/>
                  <a:pt x="8494734" y="731499"/>
                </a:cubicBezTo>
                <a:cubicBezTo>
                  <a:pt x="8494734" y="726921"/>
                  <a:pt x="8495453" y="722522"/>
                  <a:pt x="8496739" y="718363"/>
                </a:cubicBezTo>
                <a:cubicBezTo>
                  <a:pt x="8496979" y="717555"/>
                  <a:pt x="8497248" y="716777"/>
                  <a:pt x="8497517" y="715969"/>
                </a:cubicBezTo>
                <a:cubicBezTo>
                  <a:pt x="8502724" y="701127"/>
                  <a:pt x="8515531" y="689876"/>
                  <a:pt x="8531331" y="686913"/>
                </a:cubicBezTo>
                <a:lnTo>
                  <a:pt x="8531331" y="549474"/>
                </a:lnTo>
                <a:lnTo>
                  <a:pt x="8531361" y="549385"/>
                </a:lnTo>
                <a:cubicBezTo>
                  <a:pt x="8517895" y="547260"/>
                  <a:pt x="8506135" y="540048"/>
                  <a:pt x="8498115" y="529725"/>
                </a:cubicBezTo>
                <a:close/>
                <a:moveTo>
                  <a:pt x="8090916" y="529725"/>
                </a:moveTo>
                <a:lnTo>
                  <a:pt x="8072902" y="540138"/>
                </a:lnTo>
                <a:cubicBezTo>
                  <a:pt x="8071286" y="636612"/>
                  <a:pt x="8019578" y="726173"/>
                  <a:pt x="7936809" y="775816"/>
                </a:cubicBezTo>
                <a:lnTo>
                  <a:pt x="7936809" y="796044"/>
                </a:lnTo>
                <a:cubicBezTo>
                  <a:pt x="7950185" y="798019"/>
                  <a:pt x="7961946" y="805081"/>
                  <a:pt x="7970055" y="815166"/>
                </a:cubicBezTo>
                <a:lnTo>
                  <a:pt x="8089989" y="745922"/>
                </a:lnTo>
                <a:cubicBezTo>
                  <a:pt x="8088433" y="741404"/>
                  <a:pt x="8087535" y="736556"/>
                  <a:pt x="8087535" y="731499"/>
                </a:cubicBezTo>
                <a:cubicBezTo>
                  <a:pt x="8087535" y="726921"/>
                  <a:pt x="8088253" y="722522"/>
                  <a:pt x="8089539" y="718363"/>
                </a:cubicBezTo>
                <a:cubicBezTo>
                  <a:pt x="8089779" y="717555"/>
                  <a:pt x="8090048" y="716777"/>
                  <a:pt x="8090317" y="715969"/>
                </a:cubicBezTo>
                <a:cubicBezTo>
                  <a:pt x="8095524" y="701127"/>
                  <a:pt x="8108331" y="689876"/>
                  <a:pt x="8124131" y="686913"/>
                </a:cubicBezTo>
                <a:lnTo>
                  <a:pt x="8124131" y="549474"/>
                </a:lnTo>
                <a:lnTo>
                  <a:pt x="8124161" y="549385"/>
                </a:lnTo>
                <a:cubicBezTo>
                  <a:pt x="8110695" y="547260"/>
                  <a:pt x="8098936" y="540048"/>
                  <a:pt x="8090916" y="529725"/>
                </a:cubicBezTo>
                <a:close/>
                <a:moveTo>
                  <a:pt x="7276546" y="529725"/>
                </a:moveTo>
                <a:lnTo>
                  <a:pt x="7258532" y="540138"/>
                </a:lnTo>
                <a:cubicBezTo>
                  <a:pt x="7256916" y="636612"/>
                  <a:pt x="7205208" y="726173"/>
                  <a:pt x="7122440" y="775816"/>
                </a:cubicBezTo>
                <a:lnTo>
                  <a:pt x="7122440" y="796044"/>
                </a:lnTo>
                <a:cubicBezTo>
                  <a:pt x="7135816" y="798019"/>
                  <a:pt x="7147575" y="805081"/>
                  <a:pt x="7155685" y="815166"/>
                </a:cubicBezTo>
                <a:lnTo>
                  <a:pt x="7275618" y="745922"/>
                </a:lnTo>
                <a:cubicBezTo>
                  <a:pt x="7274062" y="741404"/>
                  <a:pt x="7273165" y="736556"/>
                  <a:pt x="7273165" y="731499"/>
                </a:cubicBezTo>
                <a:cubicBezTo>
                  <a:pt x="7273165" y="726921"/>
                  <a:pt x="7273883" y="722522"/>
                  <a:pt x="7275170" y="718363"/>
                </a:cubicBezTo>
                <a:cubicBezTo>
                  <a:pt x="7275409" y="717555"/>
                  <a:pt x="7275678" y="716777"/>
                  <a:pt x="7275948" y="715969"/>
                </a:cubicBezTo>
                <a:cubicBezTo>
                  <a:pt x="7281155" y="701127"/>
                  <a:pt x="7293962" y="689876"/>
                  <a:pt x="7309762" y="686913"/>
                </a:cubicBezTo>
                <a:lnTo>
                  <a:pt x="7309762" y="549474"/>
                </a:lnTo>
                <a:lnTo>
                  <a:pt x="7309791" y="549385"/>
                </a:lnTo>
                <a:cubicBezTo>
                  <a:pt x="7296325" y="547260"/>
                  <a:pt x="7284566" y="540048"/>
                  <a:pt x="7276546" y="529725"/>
                </a:cubicBezTo>
                <a:close/>
                <a:moveTo>
                  <a:pt x="6462177" y="529725"/>
                </a:moveTo>
                <a:lnTo>
                  <a:pt x="6444163" y="540138"/>
                </a:lnTo>
                <a:cubicBezTo>
                  <a:pt x="6442547" y="636612"/>
                  <a:pt x="6390839" y="726173"/>
                  <a:pt x="6308071" y="775816"/>
                </a:cubicBezTo>
                <a:lnTo>
                  <a:pt x="6308071" y="796044"/>
                </a:lnTo>
                <a:cubicBezTo>
                  <a:pt x="6321446" y="798019"/>
                  <a:pt x="6333206" y="805081"/>
                  <a:pt x="6341315" y="815166"/>
                </a:cubicBezTo>
                <a:lnTo>
                  <a:pt x="6461249" y="745922"/>
                </a:lnTo>
                <a:cubicBezTo>
                  <a:pt x="6459693" y="741404"/>
                  <a:pt x="6458795" y="736556"/>
                  <a:pt x="6458795" y="731499"/>
                </a:cubicBezTo>
                <a:cubicBezTo>
                  <a:pt x="6458795" y="726921"/>
                  <a:pt x="6459513" y="722522"/>
                  <a:pt x="6460800" y="718363"/>
                </a:cubicBezTo>
                <a:cubicBezTo>
                  <a:pt x="6461039" y="717555"/>
                  <a:pt x="6461309" y="716777"/>
                  <a:pt x="6461578" y="715969"/>
                </a:cubicBezTo>
                <a:cubicBezTo>
                  <a:pt x="6466785" y="701127"/>
                  <a:pt x="6479592" y="689876"/>
                  <a:pt x="6495392" y="686913"/>
                </a:cubicBezTo>
                <a:lnTo>
                  <a:pt x="6495392" y="549474"/>
                </a:lnTo>
                <a:lnTo>
                  <a:pt x="6495422" y="549385"/>
                </a:lnTo>
                <a:cubicBezTo>
                  <a:pt x="6481956" y="547260"/>
                  <a:pt x="6470196" y="540048"/>
                  <a:pt x="6462177" y="529725"/>
                </a:cubicBezTo>
                <a:close/>
                <a:moveTo>
                  <a:pt x="5647837" y="529725"/>
                </a:moveTo>
                <a:lnTo>
                  <a:pt x="5629823" y="540138"/>
                </a:lnTo>
                <a:cubicBezTo>
                  <a:pt x="5628208" y="636612"/>
                  <a:pt x="5576500" y="726173"/>
                  <a:pt x="5493730" y="775816"/>
                </a:cubicBezTo>
                <a:lnTo>
                  <a:pt x="5493730" y="796044"/>
                </a:lnTo>
                <a:cubicBezTo>
                  <a:pt x="5507106" y="798019"/>
                  <a:pt x="5518866" y="805081"/>
                  <a:pt x="5526975" y="815166"/>
                </a:cubicBezTo>
                <a:lnTo>
                  <a:pt x="5646909" y="745922"/>
                </a:lnTo>
                <a:cubicBezTo>
                  <a:pt x="5645353" y="741404"/>
                  <a:pt x="5644455" y="736556"/>
                  <a:pt x="5644455" y="731499"/>
                </a:cubicBezTo>
                <a:cubicBezTo>
                  <a:pt x="5644455" y="726921"/>
                  <a:pt x="5645173" y="722522"/>
                  <a:pt x="5646460" y="718363"/>
                </a:cubicBezTo>
                <a:cubicBezTo>
                  <a:pt x="5646700" y="717555"/>
                  <a:pt x="5646970" y="716777"/>
                  <a:pt x="5647238" y="715969"/>
                </a:cubicBezTo>
                <a:cubicBezTo>
                  <a:pt x="5652445" y="701127"/>
                  <a:pt x="5665252" y="689876"/>
                  <a:pt x="5681052" y="686913"/>
                </a:cubicBezTo>
                <a:lnTo>
                  <a:pt x="5681052" y="549474"/>
                </a:lnTo>
                <a:lnTo>
                  <a:pt x="5681083" y="549385"/>
                </a:lnTo>
                <a:cubicBezTo>
                  <a:pt x="5667616" y="547260"/>
                  <a:pt x="5655856" y="540048"/>
                  <a:pt x="5647837" y="529725"/>
                </a:cubicBezTo>
                <a:close/>
                <a:moveTo>
                  <a:pt x="5240637" y="529725"/>
                </a:moveTo>
                <a:lnTo>
                  <a:pt x="5222623" y="540138"/>
                </a:lnTo>
                <a:cubicBezTo>
                  <a:pt x="5221007" y="636612"/>
                  <a:pt x="5169299" y="726173"/>
                  <a:pt x="5086531" y="775816"/>
                </a:cubicBezTo>
                <a:lnTo>
                  <a:pt x="5086531" y="796044"/>
                </a:lnTo>
                <a:cubicBezTo>
                  <a:pt x="5099907" y="798019"/>
                  <a:pt x="5111667" y="805081"/>
                  <a:pt x="5119776" y="815166"/>
                </a:cubicBezTo>
                <a:lnTo>
                  <a:pt x="5239709" y="745922"/>
                </a:lnTo>
                <a:cubicBezTo>
                  <a:pt x="5238153" y="741404"/>
                  <a:pt x="5237256" y="736556"/>
                  <a:pt x="5237256" y="731499"/>
                </a:cubicBezTo>
                <a:cubicBezTo>
                  <a:pt x="5237256" y="726921"/>
                  <a:pt x="5237974" y="722522"/>
                  <a:pt x="5239260" y="718363"/>
                </a:cubicBezTo>
                <a:cubicBezTo>
                  <a:pt x="5239500" y="717555"/>
                  <a:pt x="5239769" y="716777"/>
                  <a:pt x="5240038" y="715969"/>
                </a:cubicBezTo>
                <a:cubicBezTo>
                  <a:pt x="5245245" y="701127"/>
                  <a:pt x="5258052" y="689876"/>
                  <a:pt x="5273852" y="686913"/>
                </a:cubicBezTo>
                <a:lnTo>
                  <a:pt x="5273852" y="549474"/>
                </a:lnTo>
                <a:lnTo>
                  <a:pt x="5273882" y="549385"/>
                </a:lnTo>
                <a:cubicBezTo>
                  <a:pt x="5260416" y="547260"/>
                  <a:pt x="5248656" y="540048"/>
                  <a:pt x="5240637" y="529725"/>
                </a:cubicBezTo>
                <a:close/>
                <a:moveTo>
                  <a:pt x="4833467" y="529725"/>
                </a:moveTo>
                <a:lnTo>
                  <a:pt x="4815454" y="540138"/>
                </a:lnTo>
                <a:cubicBezTo>
                  <a:pt x="4813837" y="636612"/>
                  <a:pt x="4762129" y="726173"/>
                  <a:pt x="4679361" y="775816"/>
                </a:cubicBezTo>
                <a:lnTo>
                  <a:pt x="4679361" y="796044"/>
                </a:lnTo>
                <a:cubicBezTo>
                  <a:pt x="4692737" y="798019"/>
                  <a:pt x="4704498" y="805081"/>
                  <a:pt x="4712606" y="815166"/>
                </a:cubicBezTo>
                <a:lnTo>
                  <a:pt x="4832540" y="745922"/>
                </a:lnTo>
                <a:cubicBezTo>
                  <a:pt x="4830984" y="741404"/>
                  <a:pt x="4830086" y="736556"/>
                  <a:pt x="4830086" y="731499"/>
                </a:cubicBezTo>
                <a:cubicBezTo>
                  <a:pt x="4830086" y="726921"/>
                  <a:pt x="4830804" y="722522"/>
                  <a:pt x="4832092" y="718363"/>
                </a:cubicBezTo>
                <a:cubicBezTo>
                  <a:pt x="4832330" y="717555"/>
                  <a:pt x="4832599" y="716777"/>
                  <a:pt x="4832869" y="715969"/>
                </a:cubicBezTo>
                <a:cubicBezTo>
                  <a:pt x="4838075" y="701127"/>
                  <a:pt x="4850883" y="689876"/>
                  <a:pt x="4866682" y="686913"/>
                </a:cubicBezTo>
                <a:lnTo>
                  <a:pt x="4866682" y="549474"/>
                </a:lnTo>
                <a:lnTo>
                  <a:pt x="4866712" y="549385"/>
                </a:lnTo>
                <a:cubicBezTo>
                  <a:pt x="4853246" y="547260"/>
                  <a:pt x="4841487" y="540048"/>
                  <a:pt x="4833467" y="529725"/>
                </a:cubicBezTo>
                <a:close/>
                <a:moveTo>
                  <a:pt x="4019098" y="529725"/>
                </a:moveTo>
                <a:lnTo>
                  <a:pt x="4001084" y="540138"/>
                </a:lnTo>
                <a:cubicBezTo>
                  <a:pt x="3999468" y="636612"/>
                  <a:pt x="3947760" y="726173"/>
                  <a:pt x="3864991" y="775816"/>
                </a:cubicBezTo>
                <a:lnTo>
                  <a:pt x="3864991" y="796044"/>
                </a:lnTo>
                <a:cubicBezTo>
                  <a:pt x="3878367" y="798019"/>
                  <a:pt x="3890127" y="805081"/>
                  <a:pt x="3898236" y="815166"/>
                </a:cubicBezTo>
                <a:lnTo>
                  <a:pt x="4018170" y="745922"/>
                </a:lnTo>
                <a:cubicBezTo>
                  <a:pt x="4016614" y="741404"/>
                  <a:pt x="4015716" y="736556"/>
                  <a:pt x="4015716" y="731499"/>
                </a:cubicBezTo>
                <a:cubicBezTo>
                  <a:pt x="4015716" y="726921"/>
                  <a:pt x="4016434" y="722522"/>
                  <a:pt x="4017721" y="718363"/>
                </a:cubicBezTo>
                <a:cubicBezTo>
                  <a:pt x="4017960" y="717555"/>
                  <a:pt x="4018230" y="716777"/>
                  <a:pt x="4018499" y="715969"/>
                </a:cubicBezTo>
                <a:cubicBezTo>
                  <a:pt x="4023706" y="701127"/>
                  <a:pt x="4036513" y="689876"/>
                  <a:pt x="4052313" y="686913"/>
                </a:cubicBezTo>
                <a:lnTo>
                  <a:pt x="4052313" y="549474"/>
                </a:lnTo>
                <a:lnTo>
                  <a:pt x="4052343" y="549385"/>
                </a:lnTo>
                <a:cubicBezTo>
                  <a:pt x="4038877" y="547260"/>
                  <a:pt x="4027117" y="540048"/>
                  <a:pt x="4019098" y="529725"/>
                </a:cubicBezTo>
                <a:close/>
                <a:moveTo>
                  <a:pt x="3611897" y="529725"/>
                </a:moveTo>
                <a:lnTo>
                  <a:pt x="3593883" y="540138"/>
                </a:lnTo>
                <a:cubicBezTo>
                  <a:pt x="3592268" y="636612"/>
                  <a:pt x="3540560" y="726173"/>
                  <a:pt x="3457791" y="775816"/>
                </a:cubicBezTo>
                <a:lnTo>
                  <a:pt x="3457791" y="796044"/>
                </a:lnTo>
                <a:cubicBezTo>
                  <a:pt x="3471167" y="798019"/>
                  <a:pt x="3482927" y="805081"/>
                  <a:pt x="3491036" y="815166"/>
                </a:cubicBezTo>
                <a:lnTo>
                  <a:pt x="3610970" y="745922"/>
                </a:lnTo>
                <a:cubicBezTo>
                  <a:pt x="3609414" y="741404"/>
                  <a:pt x="3608516" y="736556"/>
                  <a:pt x="3608516" y="731499"/>
                </a:cubicBezTo>
                <a:cubicBezTo>
                  <a:pt x="3608516" y="726921"/>
                  <a:pt x="3609234" y="722522"/>
                  <a:pt x="3610521" y="718363"/>
                </a:cubicBezTo>
                <a:cubicBezTo>
                  <a:pt x="3610760" y="717555"/>
                  <a:pt x="3611030" y="716777"/>
                  <a:pt x="3611299" y="715969"/>
                </a:cubicBezTo>
                <a:cubicBezTo>
                  <a:pt x="3616506" y="701127"/>
                  <a:pt x="3629313" y="689876"/>
                  <a:pt x="3645113" y="686913"/>
                </a:cubicBezTo>
                <a:lnTo>
                  <a:pt x="3645113" y="549474"/>
                </a:lnTo>
                <a:lnTo>
                  <a:pt x="3645142" y="549385"/>
                </a:lnTo>
                <a:cubicBezTo>
                  <a:pt x="3631677" y="547260"/>
                  <a:pt x="3619917" y="540048"/>
                  <a:pt x="3611897" y="529725"/>
                </a:cubicBezTo>
                <a:close/>
                <a:moveTo>
                  <a:pt x="2797528" y="529725"/>
                </a:moveTo>
                <a:lnTo>
                  <a:pt x="2779514" y="540138"/>
                </a:lnTo>
                <a:cubicBezTo>
                  <a:pt x="2777898" y="636612"/>
                  <a:pt x="2726190" y="726173"/>
                  <a:pt x="2643422" y="775816"/>
                </a:cubicBezTo>
                <a:lnTo>
                  <a:pt x="2643422" y="796044"/>
                </a:lnTo>
                <a:cubicBezTo>
                  <a:pt x="2656797" y="798019"/>
                  <a:pt x="2668557" y="805081"/>
                  <a:pt x="2676667" y="815166"/>
                </a:cubicBezTo>
                <a:lnTo>
                  <a:pt x="2796600" y="745922"/>
                </a:lnTo>
                <a:cubicBezTo>
                  <a:pt x="2795044" y="741404"/>
                  <a:pt x="2794146" y="736556"/>
                  <a:pt x="2794146" y="731499"/>
                </a:cubicBezTo>
                <a:cubicBezTo>
                  <a:pt x="2794146" y="726921"/>
                  <a:pt x="2794865" y="722522"/>
                  <a:pt x="2796151" y="718363"/>
                </a:cubicBezTo>
                <a:cubicBezTo>
                  <a:pt x="2796391" y="717555"/>
                  <a:pt x="2796660" y="716777"/>
                  <a:pt x="2796929" y="715969"/>
                </a:cubicBezTo>
                <a:cubicBezTo>
                  <a:pt x="2802136" y="701127"/>
                  <a:pt x="2814943" y="689876"/>
                  <a:pt x="2830743" y="686913"/>
                </a:cubicBezTo>
                <a:lnTo>
                  <a:pt x="2830743" y="549474"/>
                </a:lnTo>
                <a:lnTo>
                  <a:pt x="2830773" y="549385"/>
                </a:lnTo>
                <a:cubicBezTo>
                  <a:pt x="2817307" y="547260"/>
                  <a:pt x="2805547" y="540048"/>
                  <a:pt x="2797528" y="529725"/>
                </a:cubicBezTo>
                <a:close/>
                <a:moveTo>
                  <a:pt x="1983188" y="529725"/>
                </a:moveTo>
                <a:lnTo>
                  <a:pt x="1965174" y="540138"/>
                </a:lnTo>
                <a:cubicBezTo>
                  <a:pt x="1963558" y="636612"/>
                  <a:pt x="1911850" y="726173"/>
                  <a:pt x="1829082" y="775816"/>
                </a:cubicBezTo>
                <a:lnTo>
                  <a:pt x="1829082" y="796044"/>
                </a:lnTo>
                <a:cubicBezTo>
                  <a:pt x="1842458" y="798019"/>
                  <a:pt x="1854218" y="805081"/>
                  <a:pt x="1862327" y="815166"/>
                </a:cubicBezTo>
                <a:lnTo>
                  <a:pt x="1982260" y="745922"/>
                </a:lnTo>
                <a:cubicBezTo>
                  <a:pt x="1980704" y="741404"/>
                  <a:pt x="1979807" y="736556"/>
                  <a:pt x="1979807" y="731499"/>
                </a:cubicBezTo>
                <a:cubicBezTo>
                  <a:pt x="1979807" y="726921"/>
                  <a:pt x="1980525" y="722522"/>
                  <a:pt x="1981812" y="718363"/>
                </a:cubicBezTo>
                <a:cubicBezTo>
                  <a:pt x="1982051" y="717555"/>
                  <a:pt x="1982320" y="716777"/>
                  <a:pt x="1982590" y="715969"/>
                </a:cubicBezTo>
                <a:cubicBezTo>
                  <a:pt x="1987796" y="701127"/>
                  <a:pt x="2000604" y="689876"/>
                  <a:pt x="2016403" y="686913"/>
                </a:cubicBezTo>
                <a:lnTo>
                  <a:pt x="2016403" y="549474"/>
                </a:lnTo>
                <a:lnTo>
                  <a:pt x="2016433" y="549385"/>
                </a:lnTo>
                <a:cubicBezTo>
                  <a:pt x="2002967" y="547260"/>
                  <a:pt x="1991208" y="540048"/>
                  <a:pt x="1983188" y="529725"/>
                </a:cubicBezTo>
                <a:close/>
                <a:moveTo>
                  <a:pt x="1168818" y="529725"/>
                </a:moveTo>
                <a:lnTo>
                  <a:pt x="1150804" y="540138"/>
                </a:lnTo>
                <a:cubicBezTo>
                  <a:pt x="1149188" y="636612"/>
                  <a:pt x="1097481" y="726173"/>
                  <a:pt x="1014712" y="775816"/>
                </a:cubicBezTo>
                <a:lnTo>
                  <a:pt x="1014712" y="796044"/>
                </a:lnTo>
                <a:cubicBezTo>
                  <a:pt x="1028088" y="798019"/>
                  <a:pt x="1039848" y="805081"/>
                  <a:pt x="1047957" y="815166"/>
                </a:cubicBezTo>
                <a:lnTo>
                  <a:pt x="1167891" y="745922"/>
                </a:lnTo>
                <a:cubicBezTo>
                  <a:pt x="1166335" y="741404"/>
                  <a:pt x="1165437" y="736556"/>
                  <a:pt x="1165437" y="731499"/>
                </a:cubicBezTo>
                <a:cubicBezTo>
                  <a:pt x="1165437" y="726921"/>
                  <a:pt x="1166155" y="722522"/>
                  <a:pt x="1167442" y="718363"/>
                </a:cubicBezTo>
                <a:cubicBezTo>
                  <a:pt x="1167681" y="717555"/>
                  <a:pt x="1167951" y="716777"/>
                  <a:pt x="1168220" y="715969"/>
                </a:cubicBezTo>
                <a:cubicBezTo>
                  <a:pt x="1173427" y="701127"/>
                  <a:pt x="1186234" y="689876"/>
                  <a:pt x="1202034" y="686913"/>
                </a:cubicBezTo>
                <a:lnTo>
                  <a:pt x="1202034" y="549474"/>
                </a:lnTo>
                <a:lnTo>
                  <a:pt x="1202063" y="549385"/>
                </a:lnTo>
                <a:cubicBezTo>
                  <a:pt x="1188598" y="547260"/>
                  <a:pt x="1176838" y="540048"/>
                  <a:pt x="1168818" y="529725"/>
                </a:cubicBezTo>
                <a:close/>
                <a:moveTo>
                  <a:pt x="354449" y="529725"/>
                </a:moveTo>
                <a:lnTo>
                  <a:pt x="336435" y="540138"/>
                </a:lnTo>
                <a:cubicBezTo>
                  <a:pt x="334819" y="636612"/>
                  <a:pt x="283111" y="726173"/>
                  <a:pt x="200342" y="775816"/>
                </a:cubicBezTo>
                <a:lnTo>
                  <a:pt x="200342" y="796044"/>
                </a:lnTo>
                <a:cubicBezTo>
                  <a:pt x="213718" y="798019"/>
                  <a:pt x="225478" y="805081"/>
                  <a:pt x="233587" y="815166"/>
                </a:cubicBezTo>
                <a:lnTo>
                  <a:pt x="353521" y="745922"/>
                </a:lnTo>
                <a:cubicBezTo>
                  <a:pt x="351965" y="741404"/>
                  <a:pt x="351067" y="736556"/>
                  <a:pt x="351067" y="731499"/>
                </a:cubicBezTo>
                <a:cubicBezTo>
                  <a:pt x="351067" y="726921"/>
                  <a:pt x="351785" y="722522"/>
                  <a:pt x="353072" y="718363"/>
                </a:cubicBezTo>
                <a:cubicBezTo>
                  <a:pt x="353312" y="717555"/>
                  <a:pt x="353581" y="716777"/>
                  <a:pt x="353850" y="715969"/>
                </a:cubicBezTo>
                <a:cubicBezTo>
                  <a:pt x="359057" y="701127"/>
                  <a:pt x="371864" y="689876"/>
                  <a:pt x="387664" y="686913"/>
                </a:cubicBezTo>
                <a:lnTo>
                  <a:pt x="387664" y="549474"/>
                </a:lnTo>
                <a:lnTo>
                  <a:pt x="387694" y="549385"/>
                </a:lnTo>
                <a:cubicBezTo>
                  <a:pt x="374228" y="547260"/>
                  <a:pt x="362468" y="540048"/>
                  <a:pt x="354449" y="529725"/>
                </a:cubicBezTo>
                <a:close/>
                <a:moveTo>
                  <a:pt x="12000594" y="507230"/>
                </a:moveTo>
                <a:cubicBezTo>
                  <a:pt x="11959494" y="507230"/>
                  <a:pt x="11918394" y="516753"/>
                  <a:pt x="11880884" y="535799"/>
                </a:cubicBezTo>
                <a:lnTo>
                  <a:pt x="11966615" y="585293"/>
                </a:lnTo>
                <a:cubicBezTo>
                  <a:pt x="11970700" y="580475"/>
                  <a:pt x="11975794" y="576533"/>
                  <a:pt x="11981570" y="573795"/>
                </a:cubicBezTo>
                <a:lnTo>
                  <a:pt x="12000594" y="569526"/>
                </a:lnTo>
                <a:lnTo>
                  <a:pt x="12019606" y="573795"/>
                </a:lnTo>
                <a:cubicBezTo>
                  <a:pt x="12025377" y="576533"/>
                  <a:pt x="12030472" y="580475"/>
                  <a:pt x="12034572" y="585293"/>
                </a:cubicBezTo>
                <a:lnTo>
                  <a:pt x="12120302" y="535799"/>
                </a:lnTo>
                <a:cubicBezTo>
                  <a:pt x="12082793" y="516753"/>
                  <a:pt x="12041694" y="507230"/>
                  <a:pt x="12000594" y="507230"/>
                </a:cubicBezTo>
                <a:close/>
                <a:moveTo>
                  <a:pt x="11593424" y="507230"/>
                </a:moveTo>
                <a:cubicBezTo>
                  <a:pt x="11552324" y="507230"/>
                  <a:pt x="11511223" y="516753"/>
                  <a:pt x="11473714" y="535799"/>
                </a:cubicBezTo>
                <a:lnTo>
                  <a:pt x="11559445" y="585293"/>
                </a:lnTo>
                <a:cubicBezTo>
                  <a:pt x="11567614" y="575657"/>
                  <a:pt x="11579824" y="569523"/>
                  <a:pt x="11593438" y="569523"/>
                </a:cubicBezTo>
                <a:cubicBezTo>
                  <a:pt x="11600246" y="569523"/>
                  <a:pt x="11606695" y="571057"/>
                  <a:pt x="11612466" y="573795"/>
                </a:cubicBezTo>
                <a:lnTo>
                  <a:pt x="11627419" y="585283"/>
                </a:lnTo>
                <a:lnTo>
                  <a:pt x="11627402" y="585293"/>
                </a:lnTo>
                <a:lnTo>
                  <a:pt x="11627432" y="585293"/>
                </a:lnTo>
                <a:lnTo>
                  <a:pt x="11627419" y="585283"/>
                </a:lnTo>
                <a:lnTo>
                  <a:pt x="11713132" y="535799"/>
                </a:lnTo>
                <a:cubicBezTo>
                  <a:pt x="11675624" y="516753"/>
                  <a:pt x="11634524" y="507230"/>
                  <a:pt x="11593424" y="507230"/>
                </a:cubicBezTo>
                <a:close/>
                <a:moveTo>
                  <a:pt x="11186253" y="507230"/>
                </a:moveTo>
                <a:cubicBezTo>
                  <a:pt x="11145153" y="507230"/>
                  <a:pt x="11104053" y="516753"/>
                  <a:pt x="11066545" y="535799"/>
                </a:cubicBezTo>
                <a:lnTo>
                  <a:pt x="11152275" y="585293"/>
                </a:lnTo>
                <a:cubicBezTo>
                  <a:pt x="11160444" y="575657"/>
                  <a:pt x="11172653" y="569523"/>
                  <a:pt x="11186269" y="569523"/>
                </a:cubicBezTo>
                <a:cubicBezTo>
                  <a:pt x="11193076" y="569523"/>
                  <a:pt x="11199525" y="571057"/>
                  <a:pt x="11205296" y="573795"/>
                </a:cubicBezTo>
                <a:lnTo>
                  <a:pt x="11220249" y="585283"/>
                </a:lnTo>
                <a:lnTo>
                  <a:pt x="11220232" y="585293"/>
                </a:lnTo>
                <a:lnTo>
                  <a:pt x="11220262" y="585293"/>
                </a:lnTo>
                <a:lnTo>
                  <a:pt x="11220249" y="585283"/>
                </a:lnTo>
                <a:lnTo>
                  <a:pt x="11305963" y="535799"/>
                </a:lnTo>
                <a:cubicBezTo>
                  <a:pt x="11268454" y="516753"/>
                  <a:pt x="11227353" y="507230"/>
                  <a:pt x="11186253" y="507230"/>
                </a:cubicBezTo>
                <a:close/>
                <a:moveTo>
                  <a:pt x="10779054" y="507230"/>
                </a:moveTo>
                <a:cubicBezTo>
                  <a:pt x="10737954" y="507230"/>
                  <a:pt x="10696854" y="516753"/>
                  <a:pt x="10659345" y="535799"/>
                </a:cubicBezTo>
                <a:lnTo>
                  <a:pt x="10745075" y="585293"/>
                </a:lnTo>
                <a:cubicBezTo>
                  <a:pt x="10753244" y="575657"/>
                  <a:pt x="10765453" y="569523"/>
                  <a:pt x="10779069" y="569523"/>
                </a:cubicBezTo>
                <a:cubicBezTo>
                  <a:pt x="10785876" y="569523"/>
                  <a:pt x="10792325" y="571057"/>
                  <a:pt x="10798096" y="573795"/>
                </a:cubicBezTo>
                <a:lnTo>
                  <a:pt x="10813049" y="585283"/>
                </a:lnTo>
                <a:lnTo>
                  <a:pt x="10813032" y="585293"/>
                </a:lnTo>
                <a:lnTo>
                  <a:pt x="10813062" y="585293"/>
                </a:lnTo>
                <a:lnTo>
                  <a:pt x="10813049" y="585283"/>
                </a:lnTo>
                <a:lnTo>
                  <a:pt x="10898763" y="535799"/>
                </a:lnTo>
                <a:cubicBezTo>
                  <a:pt x="10861253" y="516753"/>
                  <a:pt x="10820154" y="507230"/>
                  <a:pt x="10779054" y="507230"/>
                </a:cubicBezTo>
                <a:close/>
                <a:moveTo>
                  <a:pt x="10371884" y="507230"/>
                </a:moveTo>
                <a:cubicBezTo>
                  <a:pt x="10330784" y="507230"/>
                  <a:pt x="10289683" y="516753"/>
                  <a:pt x="10252174" y="535799"/>
                </a:cubicBezTo>
                <a:lnTo>
                  <a:pt x="10337906" y="585293"/>
                </a:lnTo>
                <a:cubicBezTo>
                  <a:pt x="10346075" y="575657"/>
                  <a:pt x="10358283" y="569523"/>
                  <a:pt x="10371899" y="569523"/>
                </a:cubicBezTo>
                <a:cubicBezTo>
                  <a:pt x="10378707" y="569523"/>
                  <a:pt x="10385155" y="571057"/>
                  <a:pt x="10390927" y="573795"/>
                </a:cubicBezTo>
                <a:lnTo>
                  <a:pt x="10405879" y="585283"/>
                </a:lnTo>
                <a:lnTo>
                  <a:pt x="10405862" y="585293"/>
                </a:lnTo>
                <a:lnTo>
                  <a:pt x="10405892" y="585293"/>
                </a:lnTo>
                <a:lnTo>
                  <a:pt x="10405879" y="585283"/>
                </a:lnTo>
                <a:lnTo>
                  <a:pt x="10491593" y="535799"/>
                </a:lnTo>
                <a:cubicBezTo>
                  <a:pt x="10454084" y="516753"/>
                  <a:pt x="10412984" y="507230"/>
                  <a:pt x="10371884" y="507230"/>
                </a:cubicBezTo>
                <a:close/>
                <a:moveTo>
                  <a:pt x="9964684" y="507230"/>
                </a:moveTo>
                <a:cubicBezTo>
                  <a:pt x="9923584" y="507230"/>
                  <a:pt x="9882484" y="516753"/>
                  <a:pt x="9844975" y="535799"/>
                </a:cubicBezTo>
                <a:lnTo>
                  <a:pt x="9930706" y="585293"/>
                </a:lnTo>
                <a:cubicBezTo>
                  <a:pt x="9938875" y="575657"/>
                  <a:pt x="9951084" y="569523"/>
                  <a:pt x="9964699" y="569523"/>
                </a:cubicBezTo>
                <a:cubicBezTo>
                  <a:pt x="9971507" y="569523"/>
                  <a:pt x="9977955" y="571057"/>
                  <a:pt x="9983727" y="573795"/>
                </a:cubicBezTo>
                <a:lnTo>
                  <a:pt x="9998679" y="585283"/>
                </a:lnTo>
                <a:lnTo>
                  <a:pt x="9998662" y="585293"/>
                </a:lnTo>
                <a:lnTo>
                  <a:pt x="9998692" y="585293"/>
                </a:lnTo>
                <a:lnTo>
                  <a:pt x="9998679" y="585283"/>
                </a:lnTo>
                <a:lnTo>
                  <a:pt x="10084394" y="535799"/>
                </a:lnTo>
                <a:cubicBezTo>
                  <a:pt x="10046885" y="516753"/>
                  <a:pt x="10005784" y="507230"/>
                  <a:pt x="9964684" y="507230"/>
                </a:cubicBezTo>
                <a:close/>
                <a:moveTo>
                  <a:pt x="9557515" y="507230"/>
                </a:moveTo>
                <a:cubicBezTo>
                  <a:pt x="9516414" y="507230"/>
                  <a:pt x="9475314" y="516753"/>
                  <a:pt x="9437805" y="535799"/>
                </a:cubicBezTo>
                <a:lnTo>
                  <a:pt x="9523536" y="585293"/>
                </a:lnTo>
                <a:cubicBezTo>
                  <a:pt x="9531705" y="575657"/>
                  <a:pt x="9543914" y="569523"/>
                  <a:pt x="9557529" y="569523"/>
                </a:cubicBezTo>
                <a:cubicBezTo>
                  <a:pt x="9564337" y="569523"/>
                  <a:pt x="9570785" y="571057"/>
                  <a:pt x="9576557" y="573795"/>
                </a:cubicBezTo>
                <a:lnTo>
                  <a:pt x="9591509" y="585283"/>
                </a:lnTo>
                <a:lnTo>
                  <a:pt x="9591492" y="585293"/>
                </a:lnTo>
                <a:lnTo>
                  <a:pt x="9591522" y="585293"/>
                </a:lnTo>
                <a:lnTo>
                  <a:pt x="9591509" y="585283"/>
                </a:lnTo>
                <a:lnTo>
                  <a:pt x="9677224" y="535799"/>
                </a:lnTo>
                <a:cubicBezTo>
                  <a:pt x="9639714" y="516753"/>
                  <a:pt x="9598614" y="507230"/>
                  <a:pt x="9557515" y="507230"/>
                </a:cubicBezTo>
                <a:close/>
                <a:moveTo>
                  <a:pt x="9150314" y="507230"/>
                </a:moveTo>
                <a:cubicBezTo>
                  <a:pt x="9109214" y="507230"/>
                  <a:pt x="9068114" y="516753"/>
                  <a:pt x="9030605" y="535799"/>
                </a:cubicBezTo>
                <a:lnTo>
                  <a:pt x="9116337" y="585293"/>
                </a:lnTo>
                <a:cubicBezTo>
                  <a:pt x="9124506" y="575657"/>
                  <a:pt x="9136714" y="569523"/>
                  <a:pt x="9150329" y="569523"/>
                </a:cubicBezTo>
                <a:cubicBezTo>
                  <a:pt x="9157137" y="569523"/>
                  <a:pt x="9163586" y="571057"/>
                  <a:pt x="9169357" y="573795"/>
                </a:cubicBezTo>
                <a:lnTo>
                  <a:pt x="9184310" y="585283"/>
                </a:lnTo>
                <a:lnTo>
                  <a:pt x="9184293" y="585293"/>
                </a:lnTo>
                <a:lnTo>
                  <a:pt x="9184323" y="585293"/>
                </a:lnTo>
                <a:lnTo>
                  <a:pt x="9184310" y="585283"/>
                </a:lnTo>
                <a:lnTo>
                  <a:pt x="9270023" y="535799"/>
                </a:lnTo>
                <a:cubicBezTo>
                  <a:pt x="9232514" y="516753"/>
                  <a:pt x="9191414" y="507230"/>
                  <a:pt x="9150314" y="507230"/>
                </a:cubicBezTo>
                <a:close/>
                <a:moveTo>
                  <a:pt x="8743145" y="507230"/>
                </a:moveTo>
                <a:cubicBezTo>
                  <a:pt x="8702045" y="507230"/>
                  <a:pt x="8660945" y="516753"/>
                  <a:pt x="8623435" y="535799"/>
                </a:cubicBezTo>
                <a:lnTo>
                  <a:pt x="8709166" y="585293"/>
                </a:lnTo>
                <a:cubicBezTo>
                  <a:pt x="8717335" y="575657"/>
                  <a:pt x="8729545" y="569523"/>
                  <a:pt x="8743159" y="569523"/>
                </a:cubicBezTo>
                <a:cubicBezTo>
                  <a:pt x="8749967" y="569523"/>
                  <a:pt x="8756416" y="571057"/>
                  <a:pt x="8762187" y="573795"/>
                </a:cubicBezTo>
                <a:lnTo>
                  <a:pt x="8777140" y="585283"/>
                </a:lnTo>
                <a:lnTo>
                  <a:pt x="8777123" y="585293"/>
                </a:lnTo>
                <a:lnTo>
                  <a:pt x="8777153" y="585293"/>
                </a:lnTo>
                <a:lnTo>
                  <a:pt x="8777140" y="585283"/>
                </a:lnTo>
                <a:lnTo>
                  <a:pt x="8862853" y="535799"/>
                </a:lnTo>
                <a:cubicBezTo>
                  <a:pt x="8825344" y="516753"/>
                  <a:pt x="8784245" y="507230"/>
                  <a:pt x="8743145" y="507230"/>
                </a:cubicBezTo>
                <a:close/>
                <a:moveTo>
                  <a:pt x="8335945" y="507230"/>
                </a:moveTo>
                <a:cubicBezTo>
                  <a:pt x="8294845" y="507230"/>
                  <a:pt x="8253745" y="516753"/>
                  <a:pt x="8216236" y="535799"/>
                </a:cubicBezTo>
                <a:lnTo>
                  <a:pt x="8301966" y="585293"/>
                </a:lnTo>
                <a:cubicBezTo>
                  <a:pt x="8310135" y="575657"/>
                  <a:pt x="8322345" y="569523"/>
                  <a:pt x="8335960" y="569523"/>
                </a:cubicBezTo>
                <a:cubicBezTo>
                  <a:pt x="8342768" y="569523"/>
                  <a:pt x="8349216" y="571057"/>
                  <a:pt x="8354988" y="573795"/>
                </a:cubicBezTo>
                <a:lnTo>
                  <a:pt x="8369940" y="585283"/>
                </a:lnTo>
                <a:lnTo>
                  <a:pt x="8369923" y="585293"/>
                </a:lnTo>
                <a:lnTo>
                  <a:pt x="8369953" y="585293"/>
                </a:lnTo>
                <a:lnTo>
                  <a:pt x="8369940" y="585283"/>
                </a:lnTo>
                <a:lnTo>
                  <a:pt x="8455654" y="535799"/>
                </a:lnTo>
                <a:cubicBezTo>
                  <a:pt x="8418145" y="516753"/>
                  <a:pt x="8377045" y="507230"/>
                  <a:pt x="8335945" y="507230"/>
                </a:cubicBezTo>
                <a:close/>
                <a:moveTo>
                  <a:pt x="7928775" y="507230"/>
                </a:moveTo>
                <a:cubicBezTo>
                  <a:pt x="7887675" y="507230"/>
                  <a:pt x="7846575" y="516753"/>
                  <a:pt x="7809066" y="535799"/>
                </a:cubicBezTo>
                <a:lnTo>
                  <a:pt x="7894797" y="585293"/>
                </a:lnTo>
                <a:cubicBezTo>
                  <a:pt x="7902966" y="575657"/>
                  <a:pt x="7915175" y="569523"/>
                  <a:pt x="7928790" y="569523"/>
                </a:cubicBezTo>
                <a:cubicBezTo>
                  <a:pt x="7935598" y="569523"/>
                  <a:pt x="7942046" y="571057"/>
                  <a:pt x="7947818" y="573795"/>
                </a:cubicBezTo>
                <a:lnTo>
                  <a:pt x="7962771" y="585283"/>
                </a:lnTo>
                <a:lnTo>
                  <a:pt x="7962754" y="585293"/>
                </a:lnTo>
                <a:lnTo>
                  <a:pt x="7962784" y="585293"/>
                </a:lnTo>
                <a:lnTo>
                  <a:pt x="7962771" y="585283"/>
                </a:lnTo>
                <a:lnTo>
                  <a:pt x="8048484" y="535799"/>
                </a:lnTo>
                <a:cubicBezTo>
                  <a:pt x="8010975" y="516753"/>
                  <a:pt x="7969875" y="507230"/>
                  <a:pt x="7928775" y="507230"/>
                </a:cubicBezTo>
                <a:close/>
                <a:moveTo>
                  <a:pt x="7521605" y="507230"/>
                </a:moveTo>
                <a:cubicBezTo>
                  <a:pt x="7480505" y="507230"/>
                  <a:pt x="7439405" y="516753"/>
                  <a:pt x="7401896" y="535799"/>
                </a:cubicBezTo>
                <a:lnTo>
                  <a:pt x="7487627" y="585293"/>
                </a:lnTo>
                <a:cubicBezTo>
                  <a:pt x="7495796" y="575657"/>
                  <a:pt x="7508005" y="569523"/>
                  <a:pt x="7521620" y="569523"/>
                </a:cubicBezTo>
                <a:cubicBezTo>
                  <a:pt x="7528428" y="569523"/>
                  <a:pt x="7534876" y="571057"/>
                  <a:pt x="7540648" y="573795"/>
                </a:cubicBezTo>
                <a:lnTo>
                  <a:pt x="7555600" y="585283"/>
                </a:lnTo>
                <a:lnTo>
                  <a:pt x="7555583" y="585293"/>
                </a:lnTo>
                <a:lnTo>
                  <a:pt x="7555613" y="585293"/>
                </a:lnTo>
                <a:lnTo>
                  <a:pt x="7555600" y="585283"/>
                </a:lnTo>
                <a:lnTo>
                  <a:pt x="7641314" y="535799"/>
                </a:lnTo>
                <a:cubicBezTo>
                  <a:pt x="7603805" y="516753"/>
                  <a:pt x="7562705" y="507230"/>
                  <a:pt x="7521605" y="507230"/>
                </a:cubicBezTo>
                <a:close/>
                <a:moveTo>
                  <a:pt x="7114405" y="507230"/>
                </a:moveTo>
                <a:cubicBezTo>
                  <a:pt x="7073305" y="507230"/>
                  <a:pt x="7032205" y="516753"/>
                  <a:pt x="6994696" y="535799"/>
                </a:cubicBezTo>
                <a:lnTo>
                  <a:pt x="7080427" y="585293"/>
                </a:lnTo>
                <a:cubicBezTo>
                  <a:pt x="7088596" y="575657"/>
                  <a:pt x="7100805" y="569523"/>
                  <a:pt x="7114421" y="569523"/>
                </a:cubicBezTo>
                <a:cubicBezTo>
                  <a:pt x="7121228" y="569523"/>
                  <a:pt x="7127676" y="571057"/>
                  <a:pt x="7133448" y="573795"/>
                </a:cubicBezTo>
                <a:lnTo>
                  <a:pt x="7148400" y="585283"/>
                </a:lnTo>
                <a:lnTo>
                  <a:pt x="7148383" y="585293"/>
                </a:lnTo>
                <a:lnTo>
                  <a:pt x="7148413" y="585293"/>
                </a:lnTo>
                <a:lnTo>
                  <a:pt x="7148400" y="585283"/>
                </a:lnTo>
                <a:lnTo>
                  <a:pt x="7234115" y="535799"/>
                </a:lnTo>
                <a:cubicBezTo>
                  <a:pt x="7196606" y="516753"/>
                  <a:pt x="7155505" y="507230"/>
                  <a:pt x="7114405" y="507230"/>
                </a:cubicBezTo>
                <a:close/>
                <a:moveTo>
                  <a:pt x="6707236" y="507230"/>
                </a:moveTo>
                <a:cubicBezTo>
                  <a:pt x="6666136" y="507230"/>
                  <a:pt x="6625036" y="516753"/>
                  <a:pt x="6587526" y="535799"/>
                </a:cubicBezTo>
                <a:lnTo>
                  <a:pt x="6673257" y="585293"/>
                </a:lnTo>
                <a:cubicBezTo>
                  <a:pt x="6681426" y="575657"/>
                  <a:pt x="6693635" y="569523"/>
                  <a:pt x="6707251" y="569523"/>
                </a:cubicBezTo>
                <a:cubicBezTo>
                  <a:pt x="6714059" y="569523"/>
                  <a:pt x="6720507" y="571057"/>
                  <a:pt x="6726278" y="573795"/>
                </a:cubicBezTo>
                <a:lnTo>
                  <a:pt x="6741231" y="585284"/>
                </a:lnTo>
                <a:lnTo>
                  <a:pt x="6741214" y="585293"/>
                </a:lnTo>
                <a:lnTo>
                  <a:pt x="6741243" y="585293"/>
                </a:lnTo>
                <a:lnTo>
                  <a:pt x="6741231" y="585284"/>
                </a:lnTo>
                <a:lnTo>
                  <a:pt x="6826945" y="535799"/>
                </a:lnTo>
                <a:cubicBezTo>
                  <a:pt x="6789436" y="516753"/>
                  <a:pt x="6748336" y="507230"/>
                  <a:pt x="6707236" y="507230"/>
                </a:cubicBezTo>
                <a:close/>
                <a:moveTo>
                  <a:pt x="6300036" y="507230"/>
                </a:moveTo>
                <a:cubicBezTo>
                  <a:pt x="6258936" y="507230"/>
                  <a:pt x="6217836" y="516753"/>
                  <a:pt x="6180326" y="535799"/>
                </a:cubicBezTo>
                <a:lnTo>
                  <a:pt x="6266058" y="585293"/>
                </a:lnTo>
                <a:cubicBezTo>
                  <a:pt x="6274227" y="575657"/>
                  <a:pt x="6286435" y="569523"/>
                  <a:pt x="6300051" y="569523"/>
                </a:cubicBezTo>
                <a:cubicBezTo>
                  <a:pt x="6306859" y="569523"/>
                  <a:pt x="6313307" y="571057"/>
                  <a:pt x="6319079" y="573795"/>
                </a:cubicBezTo>
                <a:lnTo>
                  <a:pt x="6334031" y="585283"/>
                </a:lnTo>
                <a:lnTo>
                  <a:pt x="6334014" y="585293"/>
                </a:lnTo>
                <a:lnTo>
                  <a:pt x="6334044" y="585293"/>
                </a:lnTo>
                <a:lnTo>
                  <a:pt x="6334031" y="585283"/>
                </a:lnTo>
                <a:lnTo>
                  <a:pt x="6419745" y="535799"/>
                </a:lnTo>
                <a:cubicBezTo>
                  <a:pt x="6382236" y="516753"/>
                  <a:pt x="6341136" y="507230"/>
                  <a:pt x="6300036" y="507230"/>
                </a:cubicBezTo>
                <a:close/>
                <a:moveTo>
                  <a:pt x="5892866" y="507230"/>
                </a:moveTo>
                <a:cubicBezTo>
                  <a:pt x="5851766" y="507230"/>
                  <a:pt x="5810666" y="516753"/>
                  <a:pt x="5773157" y="535799"/>
                </a:cubicBezTo>
                <a:lnTo>
                  <a:pt x="5858888" y="585293"/>
                </a:lnTo>
                <a:cubicBezTo>
                  <a:pt x="5867058" y="575657"/>
                  <a:pt x="5879266" y="569523"/>
                  <a:pt x="5892881" y="569523"/>
                </a:cubicBezTo>
                <a:cubicBezTo>
                  <a:pt x="5899689" y="569523"/>
                  <a:pt x="5906137" y="571057"/>
                  <a:pt x="5911909" y="573795"/>
                </a:cubicBezTo>
                <a:lnTo>
                  <a:pt x="5926862" y="585283"/>
                </a:lnTo>
                <a:lnTo>
                  <a:pt x="5926845" y="585293"/>
                </a:lnTo>
                <a:lnTo>
                  <a:pt x="5926874" y="585293"/>
                </a:lnTo>
                <a:lnTo>
                  <a:pt x="5926862" y="585283"/>
                </a:lnTo>
                <a:lnTo>
                  <a:pt x="6012575" y="535799"/>
                </a:lnTo>
                <a:cubicBezTo>
                  <a:pt x="5975066" y="516753"/>
                  <a:pt x="5933966" y="507230"/>
                  <a:pt x="5892866" y="507230"/>
                </a:cubicBezTo>
                <a:close/>
                <a:moveTo>
                  <a:pt x="5485667" y="507230"/>
                </a:moveTo>
                <a:cubicBezTo>
                  <a:pt x="5444566" y="507230"/>
                  <a:pt x="5403466" y="516753"/>
                  <a:pt x="5365958" y="535799"/>
                </a:cubicBezTo>
                <a:lnTo>
                  <a:pt x="5451688" y="585293"/>
                </a:lnTo>
                <a:cubicBezTo>
                  <a:pt x="5459857" y="575657"/>
                  <a:pt x="5472067" y="569523"/>
                  <a:pt x="5485682" y="569523"/>
                </a:cubicBezTo>
                <a:cubicBezTo>
                  <a:pt x="5492489" y="569523"/>
                  <a:pt x="5498937" y="571057"/>
                  <a:pt x="5504709" y="573795"/>
                </a:cubicBezTo>
                <a:lnTo>
                  <a:pt x="5519662" y="585283"/>
                </a:lnTo>
                <a:lnTo>
                  <a:pt x="5519644" y="585293"/>
                </a:lnTo>
                <a:lnTo>
                  <a:pt x="5519674" y="585293"/>
                </a:lnTo>
                <a:lnTo>
                  <a:pt x="5519662" y="585283"/>
                </a:lnTo>
                <a:lnTo>
                  <a:pt x="5605375" y="535799"/>
                </a:lnTo>
                <a:cubicBezTo>
                  <a:pt x="5567866" y="516753"/>
                  <a:pt x="5526766" y="507230"/>
                  <a:pt x="5485667" y="507230"/>
                </a:cubicBezTo>
                <a:close/>
                <a:moveTo>
                  <a:pt x="5078496" y="507230"/>
                </a:moveTo>
                <a:cubicBezTo>
                  <a:pt x="5037396" y="507230"/>
                  <a:pt x="4996296" y="516753"/>
                  <a:pt x="4958787" y="535799"/>
                </a:cubicBezTo>
                <a:lnTo>
                  <a:pt x="5044519" y="585293"/>
                </a:lnTo>
                <a:cubicBezTo>
                  <a:pt x="5052687" y="575657"/>
                  <a:pt x="5064896" y="569523"/>
                  <a:pt x="5078511" y="569523"/>
                </a:cubicBezTo>
                <a:cubicBezTo>
                  <a:pt x="5085319" y="569523"/>
                  <a:pt x="5091767" y="571057"/>
                  <a:pt x="5097539" y="573795"/>
                </a:cubicBezTo>
                <a:lnTo>
                  <a:pt x="5112492" y="585283"/>
                </a:lnTo>
                <a:lnTo>
                  <a:pt x="5112474" y="585293"/>
                </a:lnTo>
                <a:lnTo>
                  <a:pt x="5112504" y="585293"/>
                </a:lnTo>
                <a:lnTo>
                  <a:pt x="5112492" y="585283"/>
                </a:lnTo>
                <a:lnTo>
                  <a:pt x="5198205" y="535799"/>
                </a:lnTo>
                <a:cubicBezTo>
                  <a:pt x="5160696" y="516753"/>
                  <a:pt x="5119596" y="507230"/>
                  <a:pt x="5078496" y="507230"/>
                </a:cubicBezTo>
                <a:close/>
                <a:moveTo>
                  <a:pt x="4671297" y="507230"/>
                </a:moveTo>
                <a:cubicBezTo>
                  <a:pt x="4630196" y="507230"/>
                  <a:pt x="4589096" y="516753"/>
                  <a:pt x="4551587" y="535799"/>
                </a:cubicBezTo>
                <a:lnTo>
                  <a:pt x="4637318" y="585293"/>
                </a:lnTo>
                <a:cubicBezTo>
                  <a:pt x="4645487" y="575657"/>
                  <a:pt x="4657696" y="569523"/>
                  <a:pt x="4671311" y="569523"/>
                </a:cubicBezTo>
                <a:cubicBezTo>
                  <a:pt x="4678119" y="569523"/>
                  <a:pt x="4684567" y="571057"/>
                  <a:pt x="4690339" y="573795"/>
                </a:cubicBezTo>
                <a:lnTo>
                  <a:pt x="4705293" y="585283"/>
                </a:lnTo>
                <a:lnTo>
                  <a:pt x="4705276" y="585293"/>
                </a:lnTo>
                <a:lnTo>
                  <a:pt x="4705305" y="585293"/>
                </a:lnTo>
                <a:lnTo>
                  <a:pt x="4705293" y="585283"/>
                </a:lnTo>
                <a:lnTo>
                  <a:pt x="4791006" y="535799"/>
                </a:lnTo>
                <a:cubicBezTo>
                  <a:pt x="4753497" y="516753"/>
                  <a:pt x="4712397" y="507230"/>
                  <a:pt x="4671297" y="507230"/>
                </a:cubicBezTo>
                <a:close/>
                <a:moveTo>
                  <a:pt x="4264127" y="507230"/>
                </a:moveTo>
                <a:cubicBezTo>
                  <a:pt x="4223027" y="507230"/>
                  <a:pt x="4181927" y="516753"/>
                  <a:pt x="4144417" y="535799"/>
                </a:cubicBezTo>
                <a:lnTo>
                  <a:pt x="4230148" y="585293"/>
                </a:lnTo>
                <a:cubicBezTo>
                  <a:pt x="4238317" y="575657"/>
                  <a:pt x="4250527" y="569523"/>
                  <a:pt x="4264142" y="569523"/>
                </a:cubicBezTo>
                <a:cubicBezTo>
                  <a:pt x="4270950" y="569523"/>
                  <a:pt x="4277398" y="571057"/>
                  <a:pt x="4283169" y="573795"/>
                </a:cubicBezTo>
                <a:lnTo>
                  <a:pt x="4298123" y="585283"/>
                </a:lnTo>
                <a:lnTo>
                  <a:pt x="4298105" y="585293"/>
                </a:lnTo>
                <a:lnTo>
                  <a:pt x="4298135" y="585293"/>
                </a:lnTo>
                <a:lnTo>
                  <a:pt x="4298123" y="585283"/>
                </a:lnTo>
                <a:lnTo>
                  <a:pt x="4383837" y="535799"/>
                </a:lnTo>
                <a:cubicBezTo>
                  <a:pt x="4346327" y="516753"/>
                  <a:pt x="4305227" y="507230"/>
                  <a:pt x="4264127" y="507230"/>
                </a:cubicBezTo>
                <a:close/>
                <a:moveTo>
                  <a:pt x="3856957" y="507230"/>
                </a:moveTo>
                <a:cubicBezTo>
                  <a:pt x="3815857" y="507230"/>
                  <a:pt x="3774757" y="516753"/>
                  <a:pt x="3737247" y="535799"/>
                </a:cubicBezTo>
                <a:lnTo>
                  <a:pt x="3822978" y="585293"/>
                </a:lnTo>
                <a:cubicBezTo>
                  <a:pt x="3831147" y="575657"/>
                  <a:pt x="3843356" y="569523"/>
                  <a:pt x="3856971" y="569523"/>
                </a:cubicBezTo>
                <a:cubicBezTo>
                  <a:pt x="3863779" y="569523"/>
                  <a:pt x="3870228" y="571057"/>
                  <a:pt x="3876000" y="573795"/>
                </a:cubicBezTo>
                <a:lnTo>
                  <a:pt x="3890952" y="585283"/>
                </a:lnTo>
                <a:lnTo>
                  <a:pt x="3890935" y="585293"/>
                </a:lnTo>
                <a:lnTo>
                  <a:pt x="3890965" y="585293"/>
                </a:lnTo>
                <a:lnTo>
                  <a:pt x="3890952" y="585283"/>
                </a:lnTo>
                <a:lnTo>
                  <a:pt x="3976666" y="535799"/>
                </a:lnTo>
                <a:cubicBezTo>
                  <a:pt x="3939157" y="516753"/>
                  <a:pt x="3898057" y="507230"/>
                  <a:pt x="3856957" y="507230"/>
                </a:cubicBezTo>
                <a:close/>
                <a:moveTo>
                  <a:pt x="3449757" y="507230"/>
                </a:moveTo>
                <a:cubicBezTo>
                  <a:pt x="3408657" y="507230"/>
                  <a:pt x="3367557" y="516753"/>
                  <a:pt x="3330048" y="535799"/>
                </a:cubicBezTo>
                <a:lnTo>
                  <a:pt x="3415779" y="585293"/>
                </a:lnTo>
                <a:cubicBezTo>
                  <a:pt x="3423948" y="575657"/>
                  <a:pt x="3436156" y="569523"/>
                  <a:pt x="3449772" y="569523"/>
                </a:cubicBezTo>
                <a:cubicBezTo>
                  <a:pt x="3456580" y="569523"/>
                  <a:pt x="3463028" y="571057"/>
                  <a:pt x="3468800" y="573795"/>
                </a:cubicBezTo>
                <a:lnTo>
                  <a:pt x="3483752" y="585283"/>
                </a:lnTo>
                <a:lnTo>
                  <a:pt x="3483735" y="585293"/>
                </a:lnTo>
                <a:lnTo>
                  <a:pt x="3483765" y="585293"/>
                </a:lnTo>
                <a:lnTo>
                  <a:pt x="3483752" y="585283"/>
                </a:lnTo>
                <a:lnTo>
                  <a:pt x="3569466" y="535799"/>
                </a:lnTo>
                <a:cubicBezTo>
                  <a:pt x="3531957" y="516753"/>
                  <a:pt x="3490857" y="507230"/>
                  <a:pt x="3449757" y="507230"/>
                </a:cubicBezTo>
                <a:close/>
                <a:moveTo>
                  <a:pt x="3042587" y="507230"/>
                </a:moveTo>
                <a:cubicBezTo>
                  <a:pt x="3001487" y="507230"/>
                  <a:pt x="2960387" y="516753"/>
                  <a:pt x="2922878" y="535799"/>
                </a:cubicBezTo>
                <a:lnTo>
                  <a:pt x="3008609" y="585293"/>
                </a:lnTo>
                <a:cubicBezTo>
                  <a:pt x="3016778" y="575657"/>
                  <a:pt x="3028987" y="569523"/>
                  <a:pt x="3042602" y="569523"/>
                </a:cubicBezTo>
                <a:cubicBezTo>
                  <a:pt x="3049410" y="569523"/>
                  <a:pt x="3055858" y="571057"/>
                  <a:pt x="3061630" y="573795"/>
                </a:cubicBezTo>
                <a:lnTo>
                  <a:pt x="3076582" y="585283"/>
                </a:lnTo>
                <a:lnTo>
                  <a:pt x="3076565" y="585293"/>
                </a:lnTo>
                <a:lnTo>
                  <a:pt x="3076595" y="585293"/>
                </a:lnTo>
                <a:lnTo>
                  <a:pt x="3076582" y="585283"/>
                </a:lnTo>
                <a:lnTo>
                  <a:pt x="3162296" y="535799"/>
                </a:lnTo>
                <a:cubicBezTo>
                  <a:pt x="3124787" y="516753"/>
                  <a:pt x="3083687" y="507230"/>
                  <a:pt x="3042587" y="507230"/>
                </a:cubicBezTo>
                <a:close/>
                <a:moveTo>
                  <a:pt x="2635387" y="507230"/>
                </a:moveTo>
                <a:cubicBezTo>
                  <a:pt x="2594287" y="507230"/>
                  <a:pt x="2553187" y="516753"/>
                  <a:pt x="2515678" y="535799"/>
                </a:cubicBezTo>
                <a:lnTo>
                  <a:pt x="2601409" y="585293"/>
                </a:lnTo>
                <a:cubicBezTo>
                  <a:pt x="2609578" y="575657"/>
                  <a:pt x="2621787" y="569523"/>
                  <a:pt x="2635402" y="569523"/>
                </a:cubicBezTo>
                <a:cubicBezTo>
                  <a:pt x="2642210" y="569523"/>
                  <a:pt x="2648658" y="571057"/>
                  <a:pt x="2654430" y="573795"/>
                </a:cubicBezTo>
                <a:lnTo>
                  <a:pt x="2669382" y="585283"/>
                </a:lnTo>
                <a:lnTo>
                  <a:pt x="2669365" y="585293"/>
                </a:lnTo>
                <a:lnTo>
                  <a:pt x="2669395" y="585293"/>
                </a:lnTo>
                <a:lnTo>
                  <a:pt x="2669382" y="585283"/>
                </a:lnTo>
                <a:lnTo>
                  <a:pt x="2755096" y="535799"/>
                </a:lnTo>
                <a:cubicBezTo>
                  <a:pt x="2717587" y="516753"/>
                  <a:pt x="2676487" y="507230"/>
                  <a:pt x="2635387" y="507230"/>
                </a:cubicBezTo>
                <a:close/>
                <a:moveTo>
                  <a:pt x="2228217" y="507230"/>
                </a:moveTo>
                <a:cubicBezTo>
                  <a:pt x="2187117" y="507230"/>
                  <a:pt x="2146017" y="516753"/>
                  <a:pt x="2108508" y="535799"/>
                </a:cubicBezTo>
                <a:lnTo>
                  <a:pt x="2194239" y="585293"/>
                </a:lnTo>
                <a:cubicBezTo>
                  <a:pt x="2202408" y="575657"/>
                  <a:pt x="2214617" y="569523"/>
                  <a:pt x="2228232" y="569523"/>
                </a:cubicBezTo>
                <a:cubicBezTo>
                  <a:pt x="2235040" y="569523"/>
                  <a:pt x="2241488" y="571057"/>
                  <a:pt x="2247260" y="573795"/>
                </a:cubicBezTo>
                <a:lnTo>
                  <a:pt x="2262213" y="585283"/>
                </a:lnTo>
                <a:lnTo>
                  <a:pt x="2262195" y="585293"/>
                </a:lnTo>
                <a:lnTo>
                  <a:pt x="2262225" y="585293"/>
                </a:lnTo>
                <a:lnTo>
                  <a:pt x="2262213" y="585283"/>
                </a:lnTo>
                <a:lnTo>
                  <a:pt x="2347926" y="535799"/>
                </a:lnTo>
                <a:cubicBezTo>
                  <a:pt x="2310417" y="516753"/>
                  <a:pt x="2269317" y="507230"/>
                  <a:pt x="2228217" y="507230"/>
                </a:cubicBezTo>
                <a:close/>
                <a:moveTo>
                  <a:pt x="1821017" y="507230"/>
                </a:moveTo>
                <a:cubicBezTo>
                  <a:pt x="1779917" y="507230"/>
                  <a:pt x="1738817" y="516753"/>
                  <a:pt x="1701308" y="535799"/>
                </a:cubicBezTo>
                <a:lnTo>
                  <a:pt x="1787039" y="585293"/>
                </a:lnTo>
                <a:cubicBezTo>
                  <a:pt x="1795208" y="575657"/>
                  <a:pt x="1807417" y="569523"/>
                  <a:pt x="1821032" y="569523"/>
                </a:cubicBezTo>
                <a:cubicBezTo>
                  <a:pt x="1827840" y="569523"/>
                  <a:pt x="1834288" y="571057"/>
                  <a:pt x="1840060" y="573795"/>
                </a:cubicBezTo>
                <a:lnTo>
                  <a:pt x="1855012" y="585283"/>
                </a:lnTo>
                <a:lnTo>
                  <a:pt x="1854995" y="585293"/>
                </a:lnTo>
                <a:lnTo>
                  <a:pt x="1855025" y="585293"/>
                </a:lnTo>
                <a:lnTo>
                  <a:pt x="1855012" y="585283"/>
                </a:lnTo>
                <a:lnTo>
                  <a:pt x="1940727" y="535799"/>
                </a:lnTo>
                <a:cubicBezTo>
                  <a:pt x="1903218" y="516753"/>
                  <a:pt x="1862118" y="507230"/>
                  <a:pt x="1821017" y="507230"/>
                </a:cubicBezTo>
                <a:close/>
                <a:moveTo>
                  <a:pt x="1413848" y="507230"/>
                </a:moveTo>
                <a:cubicBezTo>
                  <a:pt x="1372748" y="507230"/>
                  <a:pt x="1331648" y="516753"/>
                  <a:pt x="1294138" y="535799"/>
                </a:cubicBezTo>
                <a:lnTo>
                  <a:pt x="1379869" y="585293"/>
                </a:lnTo>
                <a:cubicBezTo>
                  <a:pt x="1388038" y="575657"/>
                  <a:pt x="1400247" y="569523"/>
                  <a:pt x="1413862" y="569523"/>
                </a:cubicBezTo>
                <a:cubicBezTo>
                  <a:pt x="1420670" y="569523"/>
                  <a:pt x="1427119" y="571057"/>
                  <a:pt x="1432890" y="573795"/>
                </a:cubicBezTo>
                <a:lnTo>
                  <a:pt x="1447843" y="585284"/>
                </a:lnTo>
                <a:lnTo>
                  <a:pt x="1447826" y="585293"/>
                </a:lnTo>
                <a:lnTo>
                  <a:pt x="1447855" y="585293"/>
                </a:lnTo>
                <a:lnTo>
                  <a:pt x="1447843" y="585284"/>
                </a:lnTo>
                <a:lnTo>
                  <a:pt x="1533557" y="535799"/>
                </a:lnTo>
                <a:cubicBezTo>
                  <a:pt x="1496048" y="516753"/>
                  <a:pt x="1454948" y="507230"/>
                  <a:pt x="1413848" y="507230"/>
                </a:cubicBezTo>
                <a:close/>
                <a:moveTo>
                  <a:pt x="1006648" y="507230"/>
                </a:moveTo>
                <a:cubicBezTo>
                  <a:pt x="965548" y="507230"/>
                  <a:pt x="924448" y="516753"/>
                  <a:pt x="886938" y="535799"/>
                </a:cubicBezTo>
                <a:lnTo>
                  <a:pt x="972669" y="585293"/>
                </a:lnTo>
                <a:cubicBezTo>
                  <a:pt x="980839" y="575657"/>
                  <a:pt x="993047" y="569523"/>
                  <a:pt x="1006663" y="569523"/>
                </a:cubicBezTo>
                <a:cubicBezTo>
                  <a:pt x="1013471" y="569523"/>
                  <a:pt x="1019919" y="571057"/>
                  <a:pt x="1025691" y="573795"/>
                </a:cubicBezTo>
                <a:lnTo>
                  <a:pt x="1040643" y="585283"/>
                </a:lnTo>
                <a:lnTo>
                  <a:pt x="1040626" y="585293"/>
                </a:lnTo>
                <a:lnTo>
                  <a:pt x="1040656" y="585293"/>
                </a:lnTo>
                <a:lnTo>
                  <a:pt x="1040643" y="585283"/>
                </a:lnTo>
                <a:lnTo>
                  <a:pt x="1126357" y="535799"/>
                </a:lnTo>
                <a:cubicBezTo>
                  <a:pt x="1088848" y="516753"/>
                  <a:pt x="1047748" y="507230"/>
                  <a:pt x="1006648" y="507230"/>
                </a:cubicBezTo>
                <a:close/>
                <a:moveTo>
                  <a:pt x="599478" y="507230"/>
                </a:moveTo>
                <a:cubicBezTo>
                  <a:pt x="558378" y="507230"/>
                  <a:pt x="517278" y="516753"/>
                  <a:pt x="479768" y="535799"/>
                </a:cubicBezTo>
                <a:lnTo>
                  <a:pt x="565500" y="585293"/>
                </a:lnTo>
                <a:cubicBezTo>
                  <a:pt x="573669" y="575657"/>
                  <a:pt x="585877" y="569523"/>
                  <a:pt x="599493" y="569523"/>
                </a:cubicBezTo>
                <a:cubicBezTo>
                  <a:pt x="606301" y="569523"/>
                  <a:pt x="612749" y="571057"/>
                  <a:pt x="618521" y="573795"/>
                </a:cubicBezTo>
                <a:lnTo>
                  <a:pt x="633473" y="585283"/>
                </a:lnTo>
                <a:lnTo>
                  <a:pt x="633456" y="585293"/>
                </a:lnTo>
                <a:lnTo>
                  <a:pt x="633486" y="585293"/>
                </a:lnTo>
                <a:lnTo>
                  <a:pt x="633473" y="585283"/>
                </a:lnTo>
                <a:lnTo>
                  <a:pt x="719187" y="535799"/>
                </a:lnTo>
                <a:cubicBezTo>
                  <a:pt x="681678" y="516753"/>
                  <a:pt x="640578" y="507230"/>
                  <a:pt x="599478" y="507230"/>
                </a:cubicBezTo>
                <a:close/>
                <a:moveTo>
                  <a:pt x="192308" y="507230"/>
                </a:moveTo>
                <a:cubicBezTo>
                  <a:pt x="151208" y="507230"/>
                  <a:pt x="110108" y="516753"/>
                  <a:pt x="72599" y="535799"/>
                </a:cubicBezTo>
                <a:lnTo>
                  <a:pt x="158330" y="585293"/>
                </a:lnTo>
                <a:cubicBezTo>
                  <a:pt x="166499" y="575657"/>
                  <a:pt x="178708" y="569523"/>
                  <a:pt x="192323" y="569523"/>
                </a:cubicBezTo>
                <a:cubicBezTo>
                  <a:pt x="199131" y="569523"/>
                  <a:pt x="205579" y="571057"/>
                  <a:pt x="211351" y="573795"/>
                </a:cubicBezTo>
                <a:lnTo>
                  <a:pt x="226303" y="585283"/>
                </a:lnTo>
                <a:lnTo>
                  <a:pt x="226286" y="585293"/>
                </a:lnTo>
                <a:lnTo>
                  <a:pt x="226316" y="585293"/>
                </a:lnTo>
                <a:lnTo>
                  <a:pt x="226303" y="585283"/>
                </a:lnTo>
                <a:lnTo>
                  <a:pt x="312017" y="535799"/>
                </a:lnTo>
                <a:cubicBezTo>
                  <a:pt x="274508" y="516753"/>
                  <a:pt x="233408" y="507230"/>
                  <a:pt x="192308" y="507230"/>
                </a:cubicBezTo>
                <a:close/>
                <a:moveTo>
                  <a:pt x="395893" y="460960"/>
                </a:moveTo>
                <a:cubicBezTo>
                  <a:pt x="379614" y="460960"/>
                  <a:pt x="365790" y="471643"/>
                  <a:pt x="361032" y="486365"/>
                </a:cubicBezTo>
                <a:cubicBezTo>
                  <a:pt x="360044" y="489687"/>
                  <a:pt x="359506" y="493158"/>
                  <a:pt x="359506" y="496779"/>
                </a:cubicBezTo>
                <a:cubicBezTo>
                  <a:pt x="359506" y="516917"/>
                  <a:pt x="375814" y="533286"/>
                  <a:pt x="395893" y="533405"/>
                </a:cubicBezTo>
                <a:cubicBezTo>
                  <a:pt x="415971" y="533256"/>
                  <a:pt x="432280" y="516888"/>
                  <a:pt x="432280" y="496779"/>
                </a:cubicBezTo>
                <a:cubicBezTo>
                  <a:pt x="432280" y="493158"/>
                  <a:pt x="431741" y="489657"/>
                  <a:pt x="430754" y="486365"/>
                </a:cubicBezTo>
                <a:cubicBezTo>
                  <a:pt x="425996" y="471643"/>
                  <a:pt x="412171" y="460960"/>
                  <a:pt x="395893" y="460960"/>
                </a:cubicBezTo>
                <a:close/>
                <a:moveTo>
                  <a:pt x="11797038" y="460930"/>
                </a:moveTo>
                <a:cubicBezTo>
                  <a:pt x="11780760" y="460930"/>
                  <a:pt x="11766935" y="471613"/>
                  <a:pt x="11762178" y="486336"/>
                </a:cubicBezTo>
                <a:cubicBezTo>
                  <a:pt x="11761190" y="489657"/>
                  <a:pt x="11760651" y="493128"/>
                  <a:pt x="11760651" y="496749"/>
                </a:cubicBezTo>
                <a:cubicBezTo>
                  <a:pt x="11760651" y="516888"/>
                  <a:pt x="11776960" y="533256"/>
                  <a:pt x="11797038" y="533375"/>
                </a:cubicBezTo>
                <a:cubicBezTo>
                  <a:pt x="11817117" y="533226"/>
                  <a:pt x="11833426" y="516858"/>
                  <a:pt x="11833426" y="496749"/>
                </a:cubicBezTo>
                <a:cubicBezTo>
                  <a:pt x="11833426" y="493128"/>
                  <a:pt x="11832887" y="489627"/>
                  <a:pt x="11831900" y="486336"/>
                </a:cubicBezTo>
                <a:cubicBezTo>
                  <a:pt x="11827141" y="471613"/>
                  <a:pt x="11813316" y="460930"/>
                  <a:pt x="11797038" y="460930"/>
                </a:cubicBezTo>
                <a:close/>
                <a:moveTo>
                  <a:pt x="11389839" y="460930"/>
                </a:moveTo>
                <a:cubicBezTo>
                  <a:pt x="11373560" y="460930"/>
                  <a:pt x="11359736" y="471613"/>
                  <a:pt x="11354977" y="486336"/>
                </a:cubicBezTo>
                <a:cubicBezTo>
                  <a:pt x="11353990" y="489657"/>
                  <a:pt x="11353451" y="493128"/>
                  <a:pt x="11353451" y="496749"/>
                </a:cubicBezTo>
                <a:cubicBezTo>
                  <a:pt x="11353451" y="516888"/>
                  <a:pt x="11369760" y="533256"/>
                  <a:pt x="11389839" y="533375"/>
                </a:cubicBezTo>
                <a:cubicBezTo>
                  <a:pt x="11409917" y="533226"/>
                  <a:pt x="11426226" y="516858"/>
                  <a:pt x="11426226" y="496749"/>
                </a:cubicBezTo>
                <a:cubicBezTo>
                  <a:pt x="11426226" y="493128"/>
                  <a:pt x="11425687" y="489627"/>
                  <a:pt x="11424700" y="486336"/>
                </a:cubicBezTo>
                <a:cubicBezTo>
                  <a:pt x="11419941" y="471613"/>
                  <a:pt x="11406117" y="460930"/>
                  <a:pt x="11389839" y="460930"/>
                </a:cubicBezTo>
                <a:close/>
                <a:moveTo>
                  <a:pt x="10982669" y="460930"/>
                </a:moveTo>
                <a:cubicBezTo>
                  <a:pt x="10966391" y="460930"/>
                  <a:pt x="10952566" y="471613"/>
                  <a:pt x="10947807" y="486336"/>
                </a:cubicBezTo>
                <a:cubicBezTo>
                  <a:pt x="10946820" y="489657"/>
                  <a:pt x="10946281" y="493128"/>
                  <a:pt x="10946281" y="496749"/>
                </a:cubicBezTo>
                <a:cubicBezTo>
                  <a:pt x="10946281" y="516888"/>
                  <a:pt x="10962590" y="533256"/>
                  <a:pt x="10982669" y="533375"/>
                </a:cubicBezTo>
                <a:cubicBezTo>
                  <a:pt x="11002747" y="533226"/>
                  <a:pt x="11019056" y="516858"/>
                  <a:pt x="11019056" y="496749"/>
                </a:cubicBezTo>
                <a:cubicBezTo>
                  <a:pt x="11019056" y="493128"/>
                  <a:pt x="11018517" y="489627"/>
                  <a:pt x="11017529" y="486336"/>
                </a:cubicBezTo>
                <a:cubicBezTo>
                  <a:pt x="11012772" y="471613"/>
                  <a:pt x="10998947" y="460930"/>
                  <a:pt x="10982669" y="460930"/>
                </a:cubicBezTo>
                <a:close/>
                <a:moveTo>
                  <a:pt x="10575469" y="460930"/>
                </a:moveTo>
                <a:cubicBezTo>
                  <a:pt x="10559191" y="460930"/>
                  <a:pt x="10545365" y="471613"/>
                  <a:pt x="10540608" y="486336"/>
                </a:cubicBezTo>
                <a:cubicBezTo>
                  <a:pt x="10539620" y="489657"/>
                  <a:pt x="10539082" y="493128"/>
                  <a:pt x="10539082" y="496749"/>
                </a:cubicBezTo>
                <a:cubicBezTo>
                  <a:pt x="10539082" y="516888"/>
                  <a:pt x="10555390" y="533256"/>
                  <a:pt x="10575469" y="533375"/>
                </a:cubicBezTo>
                <a:cubicBezTo>
                  <a:pt x="10595547" y="533226"/>
                  <a:pt x="10611856" y="516858"/>
                  <a:pt x="10611856" y="496749"/>
                </a:cubicBezTo>
                <a:cubicBezTo>
                  <a:pt x="10611856" y="493128"/>
                  <a:pt x="10611317" y="489627"/>
                  <a:pt x="10610330" y="486336"/>
                </a:cubicBezTo>
                <a:cubicBezTo>
                  <a:pt x="10605572" y="471613"/>
                  <a:pt x="10591747" y="460930"/>
                  <a:pt x="10575469" y="460930"/>
                </a:cubicBezTo>
                <a:close/>
                <a:moveTo>
                  <a:pt x="10168299" y="460930"/>
                </a:moveTo>
                <a:cubicBezTo>
                  <a:pt x="10152020" y="460930"/>
                  <a:pt x="10138196" y="471613"/>
                  <a:pt x="10133438" y="486336"/>
                </a:cubicBezTo>
                <a:cubicBezTo>
                  <a:pt x="10132450" y="489657"/>
                  <a:pt x="10131912" y="493128"/>
                  <a:pt x="10131912" y="496749"/>
                </a:cubicBezTo>
                <a:cubicBezTo>
                  <a:pt x="10131912" y="516888"/>
                  <a:pt x="10148220" y="533256"/>
                  <a:pt x="10168299" y="533375"/>
                </a:cubicBezTo>
                <a:cubicBezTo>
                  <a:pt x="10188378" y="533226"/>
                  <a:pt x="10204686" y="516858"/>
                  <a:pt x="10204686" y="496749"/>
                </a:cubicBezTo>
                <a:cubicBezTo>
                  <a:pt x="10204686" y="493128"/>
                  <a:pt x="10204147" y="489627"/>
                  <a:pt x="10203160" y="486336"/>
                </a:cubicBezTo>
                <a:cubicBezTo>
                  <a:pt x="10198402" y="471613"/>
                  <a:pt x="10184578" y="460930"/>
                  <a:pt x="10168299" y="460930"/>
                </a:cubicBezTo>
                <a:close/>
                <a:moveTo>
                  <a:pt x="9761099" y="460930"/>
                </a:moveTo>
                <a:cubicBezTo>
                  <a:pt x="9744820" y="460930"/>
                  <a:pt x="9730996" y="471613"/>
                  <a:pt x="9726238" y="486336"/>
                </a:cubicBezTo>
                <a:cubicBezTo>
                  <a:pt x="9725251" y="489657"/>
                  <a:pt x="9724712" y="493128"/>
                  <a:pt x="9724712" y="496749"/>
                </a:cubicBezTo>
                <a:cubicBezTo>
                  <a:pt x="9724712" y="516888"/>
                  <a:pt x="9741021" y="533256"/>
                  <a:pt x="9761099" y="533375"/>
                </a:cubicBezTo>
                <a:cubicBezTo>
                  <a:pt x="9781178" y="533226"/>
                  <a:pt x="9797486" y="516858"/>
                  <a:pt x="9797486" y="496749"/>
                </a:cubicBezTo>
                <a:cubicBezTo>
                  <a:pt x="9797486" y="493128"/>
                  <a:pt x="9796948" y="489627"/>
                  <a:pt x="9795960" y="486336"/>
                </a:cubicBezTo>
                <a:cubicBezTo>
                  <a:pt x="9791202" y="471613"/>
                  <a:pt x="9777378" y="460930"/>
                  <a:pt x="9761099" y="460930"/>
                </a:cubicBezTo>
                <a:close/>
                <a:moveTo>
                  <a:pt x="9353929" y="460930"/>
                </a:moveTo>
                <a:cubicBezTo>
                  <a:pt x="9337651" y="460930"/>
                  <a:pt x="9323826" y="471613"/>
                  <a:pt x="9319069" y="486336"/>
                </a:cubicBezTo>
                <a:cubicBezTo>
                  <a:pt x="9318081" y="489657"/>
                  <a:pt x="9317542" y="493128"/>
                  <a:pt x="9317542" y="496749"/>
                </a:cubicBezTo>
                <a:cubicBezTo>
                  <a:pt x="9317542" y="516888"/>
                  <a:pt x="9333851" y="533256"/>
                  <a:pt x="9353929" y="533375"/>
                </a:cubicBezTo>
                <a:cubicBezTo>
                  <a:pt x="9374008" y="533226"/>
                  <a:pt x="9390316" y="516858"/>
                  <a:pt x="9390316" y="496749"/>
                </a:cubicBezTo>
                <a:cubicBezTo>
                  <a:pt x="9390316" y="493128"/>
                  <a:pt x="9389778" y="489627"/>
                  <a:pt x="9388790" y="486336"/>
                </a:cubicBezTo>
                <a:cubicBezTo>
                  <a:pt x="9384033" y="471613"/>
                  <a:pt x="9370208" y="460930"/>
                  <a:pt x="9353929" y="460930"/>
                </a:cubicBezTo>
                <a:close/>
                <a:moveTo>
                  <a:pt x="8946729" y="460930"/>
                </a:moveTo>
                <a:cubicBezTo>
                  <a:pt x="8930451" y="460930"/>
                  <a:pt x="8916627" y="471613"/>
                  <a:pt x="8911869" y="486336"/>
                </a:cubicBezTo>
                <a:cubicBezTo>
                  <a:pt x="8910881" y="489657"/>
                  <a:pt x="8910342" y="493128"/>
                  <a:pt x="8910342" y="496749"/>
                </a:cubicBezTo>
                <a:cubicBezTo>
                  <a:pt x="8910342" y="516888"/>
                  <a:pt x="8926651" y="533256"/>
                  <a:pt x="8946729" y="533375"/>
                </a:cubicBezTo>
                <a:cubicBezTo>
                  <a:pt x="8966808" y="533226"/>
                  <a:pt x="8983117" y="516858"/>
                  <a:pt x="8983117" y="496749"/>
                </a:cubicBezTo>
                <a:cubicBezTo>
                  <a:pt x="8983117" y="493128"/>
                  <a:pt x="8982578" y="489627"/>
                  <a:pt x="8981591" y="486336"/>
                </a:cubicBezTo>
                <a:cubicBezTo>
                  <a:pt x="8976833" y="471613"/>
                  <a:pt x="8963008" y="460930"/>
                  <a:pt x="8946729" y="460930"/>
                </a:cubicBezTo>
                <a:close/>
                <a:moveTo>
                  <a:pt x="8539560" y="460930"/>
                </a:moveTo>
                <a:cubicBezTo>
                  <a:pt x="8523281" y="460930"/>
                  <a:pt x="8509457" y="471613"/>
                  <a:pt x="8504699" y="486336"/>
                </a:cubicBezTo>
                <a:cubicBezTo>
                  <a:pt x="8503712" y="489657"/>
                  <a:pt x="8503172" y="493128"/>
                  <a:pt x="8503172" y="496749"/>
                </a:cubicBezTo>
                <a:cubicBezTo>
                  <a:pt x="8503172" y="516888"/>
                  <a:pt x="8519481" y="533256"/>
                  <a:pt x="8539560" y="533375"/>
                </a:cubicBezTo>
                <a:cubicBezTo>
                  <a:pt x="8559638" y="533226"/>
                  <a:pt x="8575947" y="516858"/>
                  <a:pt x="8575947" y="496749"/>
                </a:cubicBezTo>
                <a:cubicBezTo>
                  <a:pt x="8575947" y="493128"/>
                  <a:pt x="8575408" y="489627"/>
                  <a:pt x="8574421" y="486336"/>
                </a:cubicBezTo>
                <a:cubicBezTo>
                  <a:pt x="8569662" y="471613"/>
                  <a:pt x="8555838" y="460930"/>
                  <a:pt x="8539560" y="460930"/>
                </a:cubicBezTo>
                <a:close/>
                <a:moveTo>
                  <a:pt x="8132390" y="460930"/>
                </a:moveTo>
                <a:cubicBezTo>
                  <a:pt x="8116112" y="460930"/>
                  <a:pt x="8102287" y="471613"/>
                  <a:pt x="8097529" y="486336"/>
                </a:cubicBezTo>
                <a:cubicBezTo>
                  <a:pt x="8096542" y="489657"/>
                  <a:pt x="8096003" y="493128"/>
                  <a:pt x="8096003" y="496749"/>
                </a:cubicBezTo>
                <a:cubicBezTo>
                  <a:pt x="8096003" y="516888"/>
                  <a:pt x="8112311" y="533256"/>
                  <a:pt x="8132390" y="533375"/>
                </a:cubicBezTo>
                <a:cubicBezTo>
                  <a:pt x="8152468" y="533226"/>
                  <a:pt x="8168777" y="516858"/>
                  <a:pt x="8168777" y="496749"/>
                </a:cubicBezTo>
                <a:cubicBezTo>
                  <a:pt x="8168777" y="493128"/>
                  <a:pt x="8168238" y="489627"/>
                  <a:pt x="8167250" y="486336"/>
                </a:cubicBezTo>
                <a:cubicBezTo>
                  <a:pt x="8162493" y="471613"/>
                  <a:pt x="8148668" y="460930"/>
                  <a:pt x="8132390" y="460930"/>
                </a:cubicBezTo>
                <a:close/>
                <a:moveTo>
                  <a:pt x="7725190" y="460930"/>
                </a:moveTo>
                <a:cubicBezTo>
                  <a:pt x="7708912" y="460930"/>
                  <a:pt x="7695087" y="471613"/>
                  <a:pt x="7690329" y="486336"/>
                </a:cubicBezTo>
                <a:cubicBezTo>
                  <a:pt x="7689342" y="489657"/>
                  <a:pt x="7688803" y="493128"/>
                  <a:pt x="7688803" y="496749"/>
                </a:cubicBezTo>
                <a:cubicBezTo>
                  <a:pt x="7688803" y="516888"/>
                  <a:pt x="7705111" y="533256"/>
                  <a:pt x="7725190" y="533375"/>
                </a:cubicBezTo>
                <a:cubicBezTo>
                  <a:pt x="7745269" y="533226"/>
                  <a:pt x="7761578" y="516858"/>
                  <a:pt x="7761578" y="496749"/>
                </a:cubicBezTo>
                <a:cubicBezTo>
                  <a:pt x="7761578" y="493128"/>
                  <a:pt x="7761038" y="489627"/>
                  <a:pt x="7760051" y="486336"/>
                </a:cubicBezTo>
                <a:cubicBezTo>
                  <a:pt x="7755293" y="471613"/>
                  <a:pt x="7741468" y="460930"/>
                  <a:pt x="7725190" y="460930"/>
                </a:cubicBezTo>
                <a:close/>
                <a:moveTo>
                  <a:pt x="7318020" y="460930"/>
                </a:moveTo>
                <a:cubicBezTo>
                  <a:pt x="7301742" y="460930"/>
                  <a:pt x="7287917" y="471613"/>
                  <a:pt x="7283159" y="486336"/>
                </a:cubicBezTo>
                <a:cubicBezTo>
                  <a:pt x="7282172" y="489657"/>
                  <a:pt x="7281633" y="493128"/>
                  <a:pt x="7281633" y="496749"/>
                </a:cubicBezTo>
                <a:cubicBezTo>
                  <a:pt x="7281633" y="516888"/>
                  <a:pt x="7297941" y="533256"/>
                  <a:pt x="7318020" y="533375"/>
                </a:cubicBezTo>
                <a:cubicBezTo>
                  <a:pt x="7338099" y="533226"/>
                  <a:pt x="7354407" y="516858"/>
                  <a:pt x="7354407" y="496749"/>
                </a:cubicBezTo>
                <a:cubicBezTo>
                  <a:pt x="7354407" y="493128"/>
                  <a:pt x="7353869" y="489627"/>
                  <a:pt x="7352881" y="486336"/>
                </a:cubicBezTo>
                <a:cubicBezTo>
                  <a:pt x="7348123" y="471613"/>
                  <a:pt x="7334299" y="460930"/>
                  <a:pt x="7318020" y="460930"/>
                </a:cubicBezTo>
                <a:close/>
                <a:moveTo>
                  <a:pt x="6910821" y="460930"/>
                </a:moveTo>
                <a:cubicBezTo>
                  <a:pt x="6894542" y="460930"/>
                  <a:pt x="6880717" y="471613"/>
                  <a:pt x="6875959" y="486336"/>
                </a:cubicBezTo>
                <a:cubicBezTo>
                  <a:pt x="6874972" y="489657"/>
                  <a:pt x="6874433" y="493128"/>
                  <a:pt x="6874433" y="496749"/>
                </a:cubicBezTo>
                <a:cubicBezTo>
                  <a:pt x="6874433" y="516888"/>
                  <a:pt x="6890742" y="533256"/>
                  <a:pt x="6910821" y="533375"/>
                </a:cubicBezTo>
                <a:cubicBezTo>
                  <a:pt x="6930899" y="533226"/>
                  <a:pt x="6947207" y="516858"/>
                  <a:pt x="6947207" y="496749"/>
                </a:cubicBezTo>
                <a:cubicBezTo>
                  <a:pt x="6947207" y="493128"/>
                  <a:pt x="6946669" y="489627"/>
                  <a:pt x="6945681" y="486336"/>
                </a:cubicBezTo>
                <a:cubicBezTo>
                  <a:pt x="6940924" y="471613"/>
                  <a:pt x="6927099" y="460930"/>
                  <a:pt x="6910821" y="460930"/>
                </a:cubicBezTo>
                <a:close/>
                <a:moveTo>
                  <a:pt x="6503651" y="460930"/>
                </a:moveTo>
                <a:cubicBezTo>
                  <a:pt x="6487372" y="460930"/>
                  <a:pt x="6473547" y="471613"/>
                  <a:pt x="6468790" y="486336"/>
                </a:cubicBezTo>
                <a:cubicBezTo>
                  <a:pt x="6467802" y="489657"/>
                  <a:pt x="6467264" y="493128"/>
                  <a:pt x="6467264" y="496749"/>
                </a:cubicBezTo>
                <a:cubicBezTo>
                  <a:pt x="6467264" y="516888"/>
                  <a:pt x="6483572" y="533256"/>
                  <a:pt x="6503651" y="533375"/>
                </a:cubicBezTo>
                <a:cubicBezTo>
                  <a:pt x="6523729" y="533226"/>
                  <a:pt x="6540037" y="516858"/>
                  <a:pt x="6540037" y="496749"/>
                </a:cubicBezTo>
                <a:cubicBezTo>
                  <a:pt x="6540037" y="493128"/>
                  <a:pt x="6539499" y="489627"/>
                  <a:pt x="6538511" y="486336"/>
                </a:cubicBezTo>
                <a:cubicBezTo>
                  <a:pt x="6533754" y="471613"/>
                  <a:pt x="6519929" y="460930"/>
                  <a:pt x="6503651" y="460930"/>
                </a:cubicBezTo>
                <a:close/>
                <a:moveTo>
                  <a:pt x="6096451" y="460930"/>
                </a:moveTo>
                <a:cubicBezTo>
                  <a:pt x="6080172" y="460930"/>
                  <a:pt x="6066348" y="471613"/>
                  <a:pt x="6061590" y="486336"/>
                </a:cubicBezTo>
                <a:cubicBezTo>
                  <a:pt x="6060602" y="489657"/>
                  <a:pt x="6060064" y="493128"/>
                  <a:pt x="6060064" y="496749"/>
                </a:cubicBezTo>
                <a:cubicBezTo>
                  <a:pt x="6060064" y="516888"/>
                  <a:pt x="6076372" y="533256"/>
                  <a:pt x="6096451" y="533375"/>
                </a:cubicBezTo>
                <a:cubicBezTo>
                  <a:pt x="6116530" y="533226"/>
                  <a:pt x="6132838" y="516858"/>
                  <a:pt x="6132838" y="496749"/>
                </a:cubicBezTo>
                <a:cubicBezTo>
                  <a:pt x="6132838" y="493128"/>
                  <a:pt x="6132299" y="489627"/>
                  <a:pt x="6131312" y="486336"/>
                </a:cubicBezTo>
                <a:cubicBezTo>
                  <a:pt x="6126554" y="471613"/>
                  <a:pt x="6112729" y="460930"/>
                  <a:pt x="6096451" y="460930"/>
                </a:cubicBezTo>
                <a:close/>
                <a:moveTo>
                  <a:pt x="5689281" y="460930"/>
                </a:moveTo>
                <a:cubicBezTo>
                  <a:pt x="5673004" y="460930"/>
                  <a:pt x="5659178" y="471613"/>
                  <a:pt x="5654420" y="486336"/>
                </a:cubicBezTo>
                <a:cubicBezTo>
                  <a:pt x="5653432" y="489657"/>
                  <a:pt x="5652895" y="493128"/>
                  <a:pt x="5652895" y="496749"/>
                </a:cubicBezTo>
                <a:cubicBezTo>
                  <a:pt x="5652895" y="516888"/>
                  <a:pt x="5669203" y="533256"/>
                  <a:pt x="5689281" y="533375"/>
                </a:cubicBezTo>
                <a:cubicBezTo>
                  <a:pt x="5709360" y="533226"/>
                  <a:pt x="5725668" y="516858"/>
                  <a:pt x="5725668" y="496749"/>
                </a:cubicBezTo>
                <a:cubicBezTo>
                  <a:pt x="5725668" y="493128"/>
                  <a:pt x="5725130" y="489627"/>
                  <a:pt x="5724142" y="486336"/>
                </a:cubicBezTo>
                <a:cubicBezTo>
                  <a:pt x="5719385" y="471613"/>
                  <a:pt x="5705559" y="460930"/>
                  <a:pt x="5689281" y="460930"/>
                </a:cubicBezTo>
                <a:close/>
                <a:moveTo>
                  <a:pt x="5282082" y="460930"/>
                </a:moveTo>
                <a:cubicBezTo>
                  <a:pt x="5265803" y="460930"/>
                  <a:pt x="5251979" y="471613"/>
                  <a:pt x="5247221" y="486336"/>
                </a:cubicBezTo>
                <a:cubicBezTo>
                  <a:pt x="5246234" y="489657"/>
                  <a:pt x="5245694" y="493128"/>
                  <a:pt x="5245694" y="496749"/>
                </a:cubicBezTo>
                <a:cubicBezTo>
                  <a:pt x="5245694" y="516888"/>
                  <a:pt x="5262003" y="533256"/>
                  <a:pt x="5282082" y="533375"/>
                </a:cubicBezTo>
                <a:cubicBezTo>
                  <a:pt x="5302161" y="533226"/>
                  <a:pt x="5318469" y="516858"/>
                  <a:pt x="5318469" y="496749"/>
                </a:cubicBezTo>
                <a:cubicBezTo>
                  <a:pt x="5318469" y="493128"/>
                  <a:pt x="5317929" y="489627"/>
                  <a:pt x="5316943" y="486336"/>
                </a:cubicBezTo>
                <a:cubicBezTo>
                  <a:pt x="5312184" y="471613"/>
                  <a:pt x="5298360" y="460930"/>
                  <a:pt x="5282082" y="460930"/>
                </a:cubicBezTo>
                <a:close/>
                <a:moveTo>
                  <a:pt x="4874911" y="460930"/>
                </a:moveTo>
                <a:cubicBezTo>
                  <a:pt x="4858633" y="460930"/>
                  <a:pt x="4844808" y="471613"/>
                  <a:pt x="4840050" y="486336"/>
                </a:cubicBezTo>
                <a:cubicBezTo>
                  <a:pt x="4839063" y="489657"/>
                  <a:pt x="4838524" y="493128"/>
                  <a:pt x="4838524" y="496749"/>
                </a:cubicBezTo>
                <a:cubicBezTo>
                  <a:pt x="4838524" y="516888"/>
                  <a:pt x="4854832" y="533256"/>
                  <a:pt x="4874911" y="533375"/>
                </a:cubicBezTo>
                <a:cubicBezTo>
                  <a:pt x="4894990" y="533226"/>
                  <a:pt x="4911298" y="516858"/>
                  <a:pt x="4911298" y="496749"/>
                </a:cubicBezTo>
                <a:cubicBezTo>
                  <a:pt x="4911298" y="493128"/>
                  <a:pt x="4910760" y="489627"/>
                  <a:pt x="4909772" y="486336"/>
                </a:cubicBezTo>
                <a:cubicBezTo>
                  <a:pt x="4905014" y="471613"/>
                  <a:pt x="4891190" y="460930"/>
                  <a:pt x="4874911" y="460930"/>
                </a:cubicBezTo>
                <a:close/>
                <a:moveTo>
                  <a:pt x="4467741" y="460930"/>
                </a:moveTo>
                <a:cubicBezTo>
                  <a:pt x="4451464" y="460930"/>
                  <a:pt x="4437638" y="471613"/>
                  <a:pt x="4432880" y="486336"/>
                </a:cubicBezTo>
                <a:cubicBezTo>
                  <a:pt x="4431893" y="489657"/>
                  <a:pt x="4431354" y="493128"/>
                  <a:pt x="4431354" y="496749"/>
                </a:cubicBezTo>
                <a:cubicBezTo>
                  <a:pt x="4431354" y="516888"/>
                  <a:pt x="4447663" y="533256"/>
                  <a:pt x="4467741" y="533375"/>
                </a:cubicBezTo>
                <a:cubicBezTo>
                  <a:pt x="4487820" y="533226"/>
                  <a:pt x="4504128" y="516858"/>
                  <a:pt x="4504128" y="496749"/>
                </a:cubicBezTo>
                <a:cubicBezTo>
                  <a:pt x="4504128" y="493128"/>
                  <a:pt x="4503590" y="489627"/>
                  <a:pt x="4502602" y="486336"/>
                </a:cubicBezTo>
                <a:cubicBezTo>
                  <a:pt x="4497845" y="471613"/>
                  <a:pt x="4484021" y="460930"/>
                  <a:pt x="4467741" y="460930"/>
                </a:cubicBezTo>
                <a:close/>
                <a:moveTo>
                  <a:pt x="4060542" y="460930"/>
                </a:moveTo>
                <a:cubicBezTo>
                  <a:pt x="4044263" y="460930"/>
                  <a:pt x="4030438" y="471613"/>
                  <a:pt x="4025681" y="486336"/>
                </a:cubicBezTo>
                <a:cubicBezTo>
                  <a:pt x="4024693" y="489657"/>
                  <a:pt x="4024154" y="493128"/>
                  <a:pt x="4024154" y="496749"/>
                </a:cubicBezTo>
                <a:cubicBezTo>
                  <a:pt x="4024154" y="516888"/>
                  <a:pt x="4040463" y="533256"/>
                  <a:pt x="4060542" y="533375"/>
                </a:cubicBezTo>
                <a:cubicBezTo>
                  <a:pt x="4080620" y="533226"/>
                  <a:pt x="4096928" y="516858"/>
                  <a:pt x="4096928" y="496749"/>
                </a:cubicBezTo>
                <a:cubicBezTo>
                  <a:pt x="4096928" y="493128"/>
                  <a:pt x="4096390" y="489627"/>
                  <a:pt x="4095403" y="486336"/>
                </a:cubicBezTo>
                <a:cubicBezTo>
                  <a:pt x="4090645" y="471613"/>
                  <a:pt x="4076820" y="460930"/>
                  <a:pt x="4060542" y="460930"/>
                </a:cubicBezTo>
                <a:close/>
                <a:moveTo>
                  <a:pt x="3653371" y="460930"/>
                </a:moveTo>
                <a:cubicBezTo>
                  <a:pt x="3637093" y="460930"/>
                  <a:pt x="3623269" y="471613"/>
                  <a:pt x="3618511" y="486336"/>
                </a:cubicBezTo>
                <a:cubicBezTo>
                  <a:pt x="3617523" y="489657"/>
                  <a:pt x="3616985" y="493128"/>
                  <a:pt x="3616985" y="496749"/>
                </a:cubicBezTo>
                <a:cubicBezTo>
                  <a:pt x="3616985" y="516888"/>
                  <a:pt x="3633293" y="533256"/>
                  <a:pt x="3653371" y="533375"/>
                </a:cubicBezTo>
                <a:cubicBezTo>
                  <a:pt x="3673450" y="533226"/>
                  <a:pt x="3689759" y="516858"/>
                  <a:pt x="3689759" y="496749"/>
                </a:cubicBezTo>
                <a:cubicBezTo>
                  <a:pt x="3689759" y="493128"/>
                  <a:pt x="3689220" y="489627"/>
                  <a:pt x="3688232" y="486336"/>
                </a:cubicBezTo>
                <a:cubicBezTo>
                  <a:pt x="3683475" y="471613"/>
                  <a:pt x="3669650" y="460930"/>
                  <a:pt x="3653371" y="460930"/>
                </a:cubicBezTo>
                <a:close/>
                <a:moveTo>
                  <a:pt x="3246172" y="460930"/>
                </a:moveTo>
                <a:cubicBezTo>
                  <a:pt x="3229893" y="460930"/>
                  <a:pt x="3216068" y="471613"/>
                  <a:pt x="3211311" y="486336"/>
                </a:cubicBezTo>
                <a:cubicBezTo>
                  <a:pt x="3210323" y="489657"/>
                  <a:pt x="3209785" y="493128"/>
                  <a:pt x="3209785" y="496749"/>
                </a:cubicBezTo>
                <a:cubicBezTo>
                  <a:pt x="3209785" y="516888"/>
                  <a:pt x="3226093" y="533256"/>
                  <a:pt x="3246172" y="533375"/>
                </a:cubicBezTo>
                <a:cubicBezTo>
                  <a:pt x="3266250" y="533226"/>
                  <a:pt x="3282559" y="516858"/>
                  <a:pt x="3282559" y="496749"/>
                </a:cubicBezTo>
                <a:cubicBezTo>
                  <a:pt x="3282559" y="493128"/>
                  <a:pt x="3282020" y="489627"/>
                  <a:pt x="3281033" y="486336"/>
                </a:cubicBezTo>
                <a:cubicBezTo>
                  <a:pt x="3276275" y="471613"/>
                  <a:pt x="3262450" y="460930"/>
                  <a:pt x="3246172" y="460930"/>
                </a:cubicBezTo>
                <a:close/>
                <a:moveTo>
                  <a:pt x="2839002" y="460930"/>
                </a:moveTo>
                <a:cubicBezTo>
                  <a:pt x="2822723" y="460930"/>
                  <a:pt x="2808899" y="471613"/>
                  <a:pt x="2804141" y="486336"/>
                </a:cubicBezTo>
                <a:cubicBezTo>
                  <a:pt x="2803153" y="489657"/>
                  <a:pt x="2802615" y="493128"/>
                  <a:pt x="2802615" y="496749"/>
                </a:cubicBezTo>
                <a:cubicBezTo>
                  <a:pt x="2802615" y="516888"/>
                  <a:pt x="2818923" y="533256"/>
                  <a:pt x="2839002" y="533375"/>
                </a:cubicBezTo>
                <a:cubicBezTo>
                  <a:pt x="2859081" y="533226"/>
                  <a:pt x="2875389" y="516858"/>
                  <a:pt x="2875389" y="496749"/>
                </a:cubicBezTo>
                <a:cubicBezTo>
                  <a:pt x="2875389" y="493128"/>
                  <a:pt x="2874850" y="489627"/>
                  <a:pt x="2873863" y="486336"/>
                </a:cubicBezTo>
                <a:cubicBezTo>
                  <a:pt x="2869105" y="471613"/>
                  <a:pt x="2855280" y="460930"/>
                  <a:pt x="2839002" y="460930"/>
                </a:cubicBezTo>
                <a:close/>
                <a:moveTo>
                  <a:pt x="2431802" y="460930"/>
                </a:moveTo>
                <a:cubicBezTo>
                  <a:pt x="2415524" y="460930"/>
                  <a:pt x="2401699" y="471613"/>
                  <a:pt x="2396941" y="486336"/>
                </a:cubicBezTo>
                <a:cubicBezTo>
                  <a:pt x="2395954" y="489657"/>
                  <a:pt x="2395415" y="493128"/>
                  <a:pt x="2395415" y="496749"/>
                </a:cubicBezTo>
                <a:cubicBezTo>
                  <a:pt x="2395415" y="516888"/>
                  <a:pt x="2411723" y="533256"/>
                  <a:pt x="2431802" y="533375"/>
                </a:cubicBezTo>
                <a:cubicBezTo>
                  <a:pt x="2451881" y="533226"/>
                  <a:pt x="2468189" y="516858"/>
                  <a:pt x="2468189" y="496749"/>
                </a:cubicBezTo>
                <a:cubicBezTo>
                  <a:pt x="2468189" y="493128"/>
                  <a:pt x="2467651" y="489627"/>
                  <a:pt x="2466663" y="486336"/>
                </a:cubicBezTo>
                <a:cubicBezTo>
                  <a:pt x="2461905" y="471613"/>
                  <a:pt x="2448080" y="460930"/>
                  <a:pt x="2431802" y="460930"/>
                </a:cubicBezTo>
                <a:close/>
                <a:moveTo>
                  <a:pt x="2024632" y="460930"/>
                </a:moveTo>
                <a:cubicBezTo>
                  <a:pt x="2008354" y="460930"/>
                  <a:pt x="1994529" y="471613"/>
                  <a:pt x="1989771" y="486336"/>
                </a:cubicBezTo>
                <a:cubicBezTo>
                  <a:pt x="1988784" y="489657"/>
                  <a:pt x="1988245" y="493128"/>
                  <a:pt x="1988245" y="496749"/>
                </a:cubicBezTo>
                <a:cubicBezTo>
                  <a:pt x="1988245" y="516888"/>
                  <a:pt x="2004554" y="533256"/>
                  <a:pt x="2024632" y="533375"/>
                </a:cubicBezTo>
                <a:cubicBezTo>
                  <a:pt x="2044711" y="533226"/>
                  <a:pt x="2061019" y="516858"/>
                  <a:pt x="2061019" y="496749"/>
                </a:cubicBezTo>
                <a:cubicBezTo>
                  <a:pt x="2061019" y="493128"/>
                  <a:pt x="2060481" y="489627"/>
                  <a:pt x="2059493" y="486336"/>
                </a:cubicBezTo>
                <a:cubicBezTo>
                  <a:pt x="2054735" y="471613"/>
                  <a:pt x="2040911" y="460930"/>
                  <a:pt x="2024632" y="460930"/>
                </a:cubicBezTo>
                <a:close/>
                <a:moveTo>
                  <a:pt x="1617432" y="460930"/>
                </a:moveTo>
                <a:cubicBezTo>
                  <a:pt x="1601154" y="460930"/>
                  <a:pt x="1587329" y="471613"/>
                  <a:pt x="1582571" y="486336"/>
                </a:cubicBezTo>
                <a:cubicBezTo>
                  <a:pt x="1581584" y="489657"/>
                  <a:pt x="1581045" y="493128"/>
                  <a:pt x="1581045" y="496749"/>
                </a:cubicBezTo>
                <a:cubicBezTo>
                  <a:pt x="1581045" y="516888"/>
                  <a:pt x="1597354" y="533256"/>
                  <a:pt x="1617432" y="533375"/>
                </a:cubicBezTo>
                <a:cubicBezTo>
                  <a:pt x="1637511" y="533226"/>
                  <a:pt x="1653819" y="516858"/>
                  <a:pt x="1653819" y="496749"/>
                </a:cubicBezTo>
                <a:cubicBezTo>
                  <a:pt x="1653819" y="493128"/>
                  <a:pt x="1653281" y="489627"/>
                  <a:pt x="1652293" y="486336"/>
                </a:cubicBezTo>
                <a:cubicBezTo>
                  <a:pt x="1647535" y="471613"/>
                  <a:pt x="1633711" y="460930"/>
                  <a:pt x="1617432" y="460930"/>
                </a:cubicBezTo>
                <a:close/>
                <a:moveTo>
                  <a:pt x="1210262" y="460930"/>
                </a:moveTo>
                <a:cubicBezTo>
                  <a:pt x="1193984" y="460930"/>
                  <a:pt x="1180159" y="471613"/>
                  <a:pt x="1175401" y="486336"/>
                </a:cubicBezTo>
                <a:cubicBezTo>
                  <a:pt x="1174414" y="489657"/>
                  <a:pt x="1173875" y="493128"/>
                  <a:pt x="1173875" y="496749"/>
                </a:cubicBezTo>
                <a:cubicBezTo>
                  <a:pt x="1173875" y="516888"/>
                  <a:pt x="1190184" y="533256"/>
                  <a:pt x="1210262" y="533375"/>
                </a:cubicBezTo>
                <a:cubicBezTo>
                  <a:pt x="1230341" y="533226"/>
                  <a:pt x="1246650" y="516858"/>
                  <a:pt x="1246650" y="496749"/>
                </a:cubicBezTo>
                <a:cubicBezTo>
                  <a:pt x="1246650" y="493128"/>
                  <a:pt x="1246111" y="489627"/>
                  <a:pt x="1245123" y="486336"/>
                </a:cubicBezTo>
                <a:cubicBezTo>
                  <a:pt x="1240366" y="471613"/>
                  <a:pt x="1226541" y="460930"/>
                  <a:pt x="1210262" y="460930"/>
                </a:cubicBezTo>
                <a:close/>
                <a:moveTo>
                  <a:pt x="803093" y="460930"/>
                </a:moveTo>
                <a:cubicBezTo>
                  <a:pt x="786814" y="460930"/>
                  <a:pt x="772989" y="471613"/>
                  <a:pt x="768232" y="486336"/>
                </a:cubicBezTo>
                <a:cubicBezTo>
                  <a:pt x="767244" y="489657"/>
                  <a:pt x="766705" y="493128"/>
                  <a:pt x="766705" y="496749"/>
                </a:cubicBezTo>
                <a:cubicBezTo>
                  <a:pt x="766705" y="516888"/>
                  <a:pt x="783014" y="533256"/>
                  <a:pt x="803093" y="533375"/>
                </a:cubicBezTo>
                <a:cubicBezTo>
                  <a:pt x="823171" y="533226"/>
                  <a:pt x="839480" y="516858"/>
                  <a:pt x="839480" y="496749"/>
                </a:cubicBezTo>
                <a:cubicBezTo>
                  <a:pt x="839480" y="493128"/>
                  <a:pt x="838941" y="489627"/>
                  <a:pt x="837954" y="486336"/>
                </a:cubicBezTo>
                <a:cubicBezTo>
                  <a:pt x="833196" y="471613"/>
                  <a:pt x="819371" y="460930"/>
                  <a:pt x="803093" y="460930"/>
                </a:cubicBezTo>
                <a:close/>
                <a:moveTo>
                  <a:pt x="11966376" y="409043"/>
                </a:moveTo>
                <a:lnTo>
                  <a:pt x="11846442" y="478286"/>
                </a:lnTo>
                <a:cubicBezTo>
                  <a:pt x="11848626" y="484061"/>
                  <a:pt x="11849884" y="490256"/>
                  <a:pt x="11849884" y="496779"/>
                </a:cubicBezTo>
                <a:cubicBezTo>
                  <a:pt x="11849884" y="500669"/>
                  <a:pt x="11849404" y="504409"/>
                  <a:pt x="11848596" y="508060"/>
                </a:cubicBezTo>
                <a:cubicBezTo>
                  <a:pt x="11848537" y="508329"/>
                  <a:pt x="11848447" y="508629"/>
                  <a:pt x="11848387" y="508898"/>
                </a:cubicBezTo>
                <a:cubicBezTo>
                  <a:pt x="11848178" y="509856"/>
                  <a:pt x="11847938" y="510813"/>
                  <a:pt x="11847669" y="511741"/>
                </a:cubicBezTo>
                <a:cubicBezTo>
                  <a:pt x="11847280" y="513117"/>
                  <a:pt x="11846831" y="514494"/>
                  <a:pt x="11846322" y="515840"/>
                </a:cubicBezTo>
                <a:lnTo>
                  <a:pt x="11853265" y="519850"/>
                </a:lnTo>
                <a:lnTo>
                  <a:pt x="11864534" y="526366"/>
                </a:lnTo>
                <a:lnTo>
                  <a:pt x="11864516" y="526373"/>
                </a:lnTo>
                <a:lnTo>
                  <a:pt x="11864546" y="526373"/>
                </a:lnTo>
                <a:lnTo>
                  <a:pt x="11864534" y="526366"/>
                </a:lnTo>
                <a:lnTo>
                  <a:pt x="11930765" y="500014"/>
                </a:lnTo>
                <a:cubicBezTo>
                  <a:pt x="11999400" y="482442"/>
                  <a:pt x="12073405" y="491228"/>
                  <a:pt x="12136671" y="526373"/>
                </a:cubicBezTo>
                <a:lnTo>
                  <a:pt x="12154894" y="515840"/>
                </a:lnTo>
                <a:cubicBezTo>
                  <a:pt x="12154386" y="514494"/>
                  <a:pt x="12153937" y="513147"/>
                  <a:pt x="12153547" y="511741"/>
                </a:cubicBezTo>
                <a:cubicBezTo>
                  <a:pt x="12153278" y="510813"/>
                  <a:pt x="12153069" y="509856"/>
                  <a:pt x="12152830" y="508898"/>
                </a:cubicBezTo>
                <a:cubicBezTo>
                  <a:pt x="12152770" y="508629"/>
                  <a:pt x="12152679" y="508359"/>
                  <a:pt x="12152619" y="508060"/>
                </a:cubicBezTo>
                <a:cubicBezTo>
                  <a:pt x="12151811" y="504409"/>
                  <a:pt x="12151334" y="500669"/>
                  <a:pt x="12151334" y="496779"/>
                </a:cubicBezTo>
                <a:cubicBezTo>
                  <a:pt x="12151334" y="490256"/>
                  <a:pt x="12152590" y="484061"/>
                  <a:pt x="12154774" y="478286"/>
                </a:cubicBezTo>
                <a:lnTo>
                  <a:pt x="12034841" y="409043"/>
                </a:lnTo>
                <a:cubicBezTo>
                  <a:pt x="12026672" y="418678"/>
                  <a:pt x="12014462" y="424813"/>
                  <a:pt x="12000848" y="424813"/>
                </a:cubicBezTo>
                <a:cubicBezTo>
                  <a:pt x="12000757" y="424813"/>
                  <a:pt x="12000697" y="424813"/>
                  <a:pt x="12000608" y="424813"/>
                </a:cubicBezTo>
                <a:cubicBezTo>
                  <a:pt x="12000519" y="424813"/>
                  <a:pt x="12000459" y="424813"/>
                  <a:pt x="12000369" y="424813"/>
                </a:cubicBezTo>
                <a:cubicBezTo>
                  <a:pt x="11986754" y="424813"/>
                  <a:pt x="11974575" y="418678"/>
                  <a:pt x="11966376" y="409043"/>
                </a:cubicBezTo>
                <a:close/>
                <a:moveTo>
                  <a:pt x="158060" y="409043"/>
                </a:moveTo>
                <a:lnTo>
                  <a:pt x="38127" y="478286"/>
                </a:lnTo>
                <a:cubicBezTo>
                  <a:pt x="40311" y="484061"/>
                  <a:pt x="41568" y="490256"/>
                  <a:pt x="41568" y="496779"/>
                </a:cubicBezTo>
                <a:cubicBezTo>
                  <a:pt x="41568" y="500669"/>
                  <a:pt x="41089" y="504409"/>
                  <a:pt x="40281" y="508060"/>
                </a:cubicBezTo>
                <a:cubicBezTo>
                  <a:pt x="40221" y="508329"/>
                  <a:pt x="40132" y="508629"/>
                  <a:pt x="40072" y="508898"/>
                </a:cubicBezTo>
                <a:cubicBezTo>
                  <a:pt x="39832" y="509856"/>
                  <a:pt x="39593" y="510813"/>
                  <a:pt x="39324" y="511741"/>
                </a:cubicBezTo>
                <a:cubicBezTo>
                  <a:pt x="38935" y="513117"/>
                  <a:pt x="38486" y="514494"/>
                  <a:pt x="37977" y="515840"/>
                </a:cubicBezTo>
                <a:lnTo>
                  <a:pt x="44919" y="519850"/>
                </a:lnTo>
                <a:lnTo>
                  <a:pt x="56200" y="526373"/>
                </a:lnTo>
                <a:cubicBezTo>
                  <a:pt x="140555" y="479513"/>
                  <a:pt x="244001" y="479513"/>
                  <a:pt x="328355" y="526373"/>
                </a:cubicBezTo>
                <a:lnTo>
                  <a:pt x="346579" y="515840"/>
                </a:lnTo>
                <a:cubicBezTo>
                  <a:pt x="346070" y="514494"/>
                  <a:pt x="345621" y="513147"/>
                  <a:pt x="345232" y="511741"/>
                </a:cubicBezTo>
                <a:cubicBezTo>
                  <a:pt x="344963" y="510813"/>
                  <a:pt x="344753" y="509856"/>
                  <a:pt x="344514" y="508898"/>
                </a:cubicBezTo>
                <a:cubicBezTo>
                  <a:pt x="344454" y="508629"/>
                  <a:pt x="344364" y="508359"/>
                  <a:pt x="344305" y="508060"/>
                </a:cubicBezTo>
                <a:cubicBezTo>
                  <a:pt x="343497" y="504409"/>
                  <a:pt x="343018" y="500669"/>
                  <a:pt x="343018" y="496779"/>
                </a:cubicBezTo>
                <a:cubicBezTo>
                  <a:pt x="343018" y="490256"/>
                  <a:pt x="344275" y="484061"/>
                  <a:pt x="346459" y="478286"/>
                </a:cubicBezTo>
                <a:lnTo>
                  <a:pt x="226525" y="409043"/>
                </a:lnTo>
                <a:cubicBezTo>
                  <a:pt x="218356" y="418678"/>
                  <a:pt x="206147" y="424813"/>
                  <a:pt x="192532" y="424813"/>
                </a:cubicBezTo>
                <a:cubicBezTo>
                  <a:pt x="192442" y="424813"/>
                  <a:pt x="192383" y="424813"/>
                  <a:pt x="192293" y="424813"/>
                </a:cubicBezTo>
                <a:cubicBezTo>
                  <a:pt x="192203" y="424813"/>
                  <a:pt x="192143" y="424813"/>
                  <a:pt x="192053" y="424813"/>
                </a:cubicBezTo>
                <a:cubicBezTo>
                  <a:pt x="178438" y="424813"/>
                  <a:pt x="166259" y="418678"/>
                  <a:pt x="158060" y="409043"/>
                </a:cubicBezTo>
                <a:close/>
                <a:moveTo>
                  <a:pt x="11559176" y="409013"/>
                </a:moveTo>
                <a:lnTo>
                  <a:pt x="11559189" y="409023"/>
                </a:lnTo>
                <a:lnTo>
                  <a:pt x="11439272" y="478256"/>
                </a:lnTo>
                <a:cubicBezTo>
                  <a:pt x="11441457" y="484031"/>
                  <a:pt x="11442714" y="490226"/>
                  <a:pt x="11442714" y="496749"/>
                </a:cubicBezTo>
                <a:cubicBezTo>
                  <a:pt x="11442714" y="500639"/>
                  <a:pt x="11442234" y="504379"/>
                  <a:pt x="11441427" y="508030"/>
                </a:cubicBezTo>
                <a:cubicBezTo>
                  <a:pt x="11441367" y="508299"/>
                  <a:pt x="11441277" y="508599"/>
                  <a:pt x="11441217" y="508868"/>
                </a:cubicBezTo>
                <a:cubicBezTo>
                  <a:pt x="11440978" y="509826"/>
                  <a:pt x="11440738" y="510783"/>
                  <a:pt x="11440469" y="511711"/>
                </a:cubicBezTo>
                <a:cubicBezTo>
                  <a:pt x="11440080" y="513087"/>
                  <a:pt x="11439631" y="514464"/>
                  <a:pt x="11439123" y="515810"/>
                </a:cubicBezTo>
                <a:lnTo>
                  <a:pt x="11446065" y="519820"/>
                </a:lnTo>
                <a:lnTo>
                  <a:pt x="11457346" y="526343"/>
                </a:lnTo>
                <a:cubicBezTo>
                  <a:pt x="11541701" y="479483"/>
                  <a:pt x="11645146" y="479483"/>
                  <a:pt x="11729500" y="526343"/>
                </a:cubicBezTo>
                <a:lnTo>
                  <a:pt x="11747724" y="515810"/>
                </a:lnTo>
                <a:cubicBezTo>
                  <a:pt x="11747216" y="514464"/>
                  <a:pt x="11746766" y="513117"/>
                  <a:pt x="11746378" y="511711"/>
                </a:cubicBezTo>
                <a:cubicBezTo>
                  <a:pt x="11746078" y="510783"/>
                  <a:pt x="11745869" y="509826"/>
                  <a:pt x="11745630" y="508868"/>
                </a:cubicBezTo>
                <a:cubicBezTo>
                  <a:pt x="11745570" y="508599"/>
                  <a:pt x="11745480" y="508299"/>
                  <a:pt x="11745420" y="508030"/>
                </a:cubicBezTo>
                <a:cubicBezTo>
                  <a:pt x="11744612" y="504379"/>
                  <a:pt x="11744134" y="500639"/>
                  <a:pt x="11744134" y="496749"/>
                </a:cubicBezTo>
                <a:cubicBezTo>
                  <a:pt x="11744134" y="490226"/>
                  <a:pt x="11745390" y="484031"/>
                  <a:pt x="11747574" y="478256"/>
                </a:cubicBezTo>
                <a:lnTo>
                  <a:pt x="11627641" y="409013"/>
                </a:lnTo>
                <a:cubicBezTo>
                  <a:pt x="11619472" y="418648"/>
                  <a:pt x="11607263" y="424783"/>
                  <a:pt x="11593648" y="424783"/>
                </a:cubicBezTo>
                <a:cubicBezTo>
                  <a:pt x="11593558" y="424783"/>
                  <a:pt x="11593498" y="424783"/>
                  <a:pt x="11593408" y="424783"/>
                </a:cubicBezTo>
                <a:cubicBezTo>
                  <a:pt x="11593319" y="424783"/>
                  <a:pt x="11593259" y="424783"/>
                  <a:pt x="11593169" y="424783"/>
                </a:cubicBezTo>
                <a:cubicBezTo>
                  <a:pt x="11586362" y="424783"/>
                  <a:pt x="11579913" y="423249"/>
                  <a:pt x="11574141" y="420511"/>
                </a:cubicBezTo>
                <a:lnTo>
                  <a:pt x="11559189" y="409023"/>
                </a:lnTo>
                <a:lnTo>
                  <a:pt x="11559206" y="409013"/>
                </a:lnTo>
                <a:close/>
                <a:moveTo>
                  <a:pt x="10744836" y="409013"/>
                </a:moveTo>
                <a:lnTo>
                  <a:pt x="10744849" y="409023"/>
                </a:lnTo>
                <a:lnTo>
                  <a:pt x="10624932" y="478256"/>
                </a:lnTo>
                <a:cubicBezTo>
                  <a:pt x="10627117" y="484031"/>
                  <a:pt x="10628373" y="490226"/>
                  <a:pt x="10628373" y="496749"/>
                </a:cubicBezTo>
                <a:cubicBezTo>
                  <a:pt x="10628373" y="500639"/>
                  <a:pt x="10627895" y="504379"/>
                  <a:pt x="10627087" y="508030"/>
                </a:cubicBezTo>
                <a:cubicBezTo>
                  <a:pt x="10627027" y="508299"/>
                  <a:pt x="10626937" y="508599"/>
                  <a:pt x="10626877" y="508868"/>
                </a:cubicBezTo>
                <a:cubicBezTo>
                  <a:pt x="10626638" y="509826"/>
                  <a:pt x="10626399" y="510783"/>
                  <a:pt x="10626129" y="511711"/>
                </a:cubicBezTo>
                <a:cubicBezTo>
                  <a:pt x="10625740" y="513087"/>
                  <a:pt x="10625292" y="514464"/>
                  <a:pt x="10624783" y="515810"/>
                </a:cubicBezTo>
                <a:lnTo>
                  <a:pt x="10631725" y="519820"/>
                </a:lnTo>
                <a:lnTo>
                  <a:pt x="10643006" y="526343"/>
                </a:lnTo>
                <a:cubicBezTo>
                  <a:pt x="10727361" y="479483"/>
                  <a:pt x="10830807" y="479483"/>
                  <a:pt x="10915161" y="526343"/>
                </a:cubicBezTo>
                <a:lnTo>
                  <a:pt x="10933385" y="515810"/>
                </a:lnTo>
                <a:cubicBezTo>
                  <a:pt x="10932876" y="514464"/>
                  <a:pt x="10932427" y="513117"/>
                  <a:pt x="10932038" y="511711"/>
                </a:cubicBezTo>
                <a:cubicBezTo>
                  <a:pt x="10931739" y="510783"/>
                  <a:pt x="10931529" y="509826"/>
                  <a:pt x="10931290" y="508868"/>
                </a:cubicBezTo>
                <a:cubicBezTo>
                  <a:pt x="10931230" y="508599"/>
                  <a:pt x="10931141" y="508299"/>
                  <a:pt x="10931081" y="508030"/>
                </a:cubicBezTo>
                <a:cubicBezTo>
                  <a:pt x="10930273" y="504379"/>
                  <a:pt x="10929793" y="500639"/>
                  <a:pt x="10929793" y="496749"/>
                </a:cubicBezTo>
                <a:cubicBezTo>
                  <a:pt x="10929793" y="490226"/>
                  <a:pt x="10931051" y="484031"/>
                  <a:pt x="10933235" y="478256"/>
                </a:cubicBezTo>
                <a:lnTo>
                  <a:pt x="10813301" y="409013"/>
                </a:lnTo>
                <a:cubicBezTo>
                  <a:pt x="10805132" y="418648"/>
                  <a:pt x="10792923" y="424783"/>
                  <a:pt x="10779308" y="424783"/>
                </a:cubicBezTo>
                <a:cubicBezTo>
                  <a:pt x="10779219" y="424783"/>
                  <a:pt x="10779159" y="424783"/>
                  <a:pt x="10779069" y="424783"/>
                </a:cubicBezTo>
                <a:cubicBezTo>
                  <a:pt x="10778979" y="424783"/>
                  <a:pt x="10778919" y="424783"/>
                  <a:pt x="10778829" y="424783"/>
                </a:cubicBezTo>
                <a:cubicBezTo>
                  <a:pt x="10772022" y="424783"/>
                  <a:pt x="10765573" y="423249"/>
                  <a:pt x="10759802" y="420511"/>
                </a:cubicBezTo>
                <a:lnTo>
                  <a:pt x="10744849" y="409023"/>
                </a:lnTo>
                <a:lnTo>
                  <a:pt x="10744866" y="409013"/>
                </a:lnTo>
                <a:close/>
                <a:moveTo>
                  <a:pt x="9930466" y="409013"/>
                </a:moveTo>
                <a:lnTo>
                  <a:pt x="9930466" y="409043"/>
                </a:lnTo>
                <a:lnTo>
                  <a:pt x="9810533" y="478286"/>
                </a:lnTo>
                <a:cubicBezTo>
                  <a:pt x="9812718" y="484061"/>
                  <a:pt x="9813974" y="490256"/>
                  <a:pt x="9813974" y="496779"/>
                </a:cubicBezTo>
                <a:cubicBezTo>
                  <a:pt x="9813974" y="500669"/>
                  <a:pt x="9813496" y="504409"/>
                  <a:pt x="9812688" y="508060"/>
                </a:cubicBezTo>
                <a:cubicBezTo>
                  <a:pt x="9812628" y="508329"/>
                  <a:pt x="9812538" y="508629"/>
                  <a:pt x="9812478" y="508898"/>
                </a:cubicBezTo>
                <a:cubicBezTo>
                  <a:pt x="9812238" y="509856"/>
                  <a:pt x="9811999" y="510813"/>
                  <a:pt x="9811730" y="511741"/>
                </a:cubicBezTo>
                <a:cubicBezTo>
                  <a:pt x="9811341" y="513117"/>
                  <a:pt x="9810892" y="514494"/>
                  <a:pt x="9810383" y="515840"/>
                </a:cubicBezTo>
                <a:lnTo>
                  <a:pt x="9817326" y="519850"/>
                </a:lnTo>
                <a:lnTo>
                  <a:pt x="9828606" y="526373"/>
                </a:lnTo>
                <a:cubicBezTo>
                  <a:pt x="9912961" y="479513"/>
                  <a:pt x="10016407" y="479513"/>
                  <a:pt x="10100762" y="526373"/>
                </a:cubicBezTo>
                <a:lnTo>
                  <a:pt x="10118985" y="515840"/>
                </a:lnTo>
                <a:cubicBezTo>
                  <a:pt x="10118476" y="514494"/>
                  <a:pt x="10118028" y="513147"/>
                  <a:pt x="10117638" y="511741"/>
                </a:cubicBezTo>
                <a:cubicBezTo>
                  <a:pt x="10117369" y="510813"/>
                  <a:pt x="10117160" y="509856"/>
                  <a:pt x="10116920" y="508898"/>
                </a:cubicBezTo>
                <a:cubicBezTo>
                  <a:pt x="10116860" y="508599"/>
                  <a:pt x="10116770" y="508329"/>
                  <a:pt x="10116710" y="508030"/>
                </a:cubicBezTo>
                <a:cubicBezTo>
                  <a:pt x="10115902" y="504379"/>
                  <a:pt x="10115424" y="500639"/>
                  <a:pt x="10115424" y="496749"/>
                </a:cubicBezTo>
                <a:cubicBezTo>
                  <a:pt x="10115424" y="490226"/>
                  <a:pt x="10116681" y="484031"/>
                  <a:pt x="10118865" y="478256"/>
                </a:cubicBezTo>
                <a:lnTo>
                  <a:pt x="9998932" y="409013"/>
                </a:lnTo>
                <a:cubicBezTo>
                  <a:pt x="9990763" y="418648"/>
                  <a:pt x="9978554" y="424783"/>
                  <a:pt x="9964938" y="424783"/>
                </a:cubicBezTo>
                <a:cubicBezTo>
                  <a:pt x="9964848" y="424783"/>
                  <a:pt x="9964789" y="424783"/>
                  <a:pt x="9964699" y="424783"/>
                </a:cubicBezTo>
                <a:cubicBezTo>
                  <a:pt x="9964610" y="424783"/>
                  <a:pt x="9964550" y="424783"/>
                  <a:pt x="9964460" y="424783"/>
                </a:cubicBezTo>
                <a:cubicBezTo>
                  <a:pt x="9950844" y="424783"/>
                  <a:pt x="9938665" y="418648"/>
                  <a:pt x="9930466" y="409013"/>
                </a:cubicBezTo>
                <a:close/>
                <a:moveTo>
                  <a:pt x="9116097" y="409013"/>
                </a:moveTo>
                <a:lnTo>
                  <a:pt x="8996163" y="478256"/>
                </a:lnTo>
                <a:cubicBezTo>
                  <a:pt x="8998347" y="484031"/>
                  <a:pt x="8999605" y="490226"/>
                  <a:pt x="8999605" y="496749"/>
                </a:cubicBezTo>
                <a:cubicBezTo>
                  <a:pt x="8999605" y="500639"/>
                  <a:pt x="8999125" y="504379"/>
                  <a:pt x="8998317" y="508030"/>
                </a:cubicBezTo>
                <a:cubicBezTo>
                  <a:pt x="8998258" y="508299"/>
                  <a:pt x="8998168" y="508599"/>
                  <a:pt x="8998108" y="508868"/>
                </a:cubicBezTo>
                <a:cubicBezTo>
                  <a:pt x="8997869" y="509826"/>
                  <a:pt x="8997629" y="510783"/>
                  <a:pt x="8997360" y="511711"/>
                </a:cubicBezTo>
                <a:cubicBezTo>
                  <a:pt x="8996971" y="513087"/>
                  <a:pt x="8996522" y="514464"/>
                  <a:pt x="8996013" y="515810"/>
                </a:cubicBezTo>
                <a:lnTo>
                  <a:pt x="9002956" y="519820"/>
                </a:lnTo>
                <a:lnTo>
                  <a:pt x="9014237" y="526343"/>
                </a:lnTo>
                <a:cubicBezTo>
                  <a:pt x="9098591" y="479483"/>
                  <a:pt x="9202037" y="479483"/>
                  <a:pt x="9286392" y="526343"/>
                </a:cubicBezTo>
                <a:lnTo>
                  <a:pt x="9304615" y="515810"/>
                </a:lnTo>
                <a:cubicBezTo>
                  <a:pt x="9304107" y="514464"/>
                  <a:pt x="9303658" y="513117"/>
                  <a:pt x="9303269" y="511711"/>
                </a:cubicBezTo>
                <a:cubicBezTo>
                  <a:pt x="9302999" y="510783"/>
                  <a:pt x="9302790" y="509826"/>
                  <a:pt x="9302551" y="508868"/>
                </a:cubicBezTo>
                <a:cubicBezTo>
                  <a:pt x="9302491" y="508599"/>
                  <a:pt x="9302401" y="508329"/>
                  <a:pt x="9302341" y="508030"/>
                </a:cubicBezTo>
                <a:cubicBezTo>
                  <a:pt x="9301533" y="504379"/>
                  <a:pt x="9301055" y="500639"/>
                  <a:pt x="9301055" y="496749"/>
                </a:cubicBezTo>
                <a:cubicBezTo>
                  <a:pt x="9301055" y="490226"/>
                  <a:pt x="9302311" y="484031"/>
                  <a:pt x="9304495" y="478256"/>
                </a:cubicBezTo>
                <a:lnTo>
                  <a:pt x="9184562" y="409013"/>
                </a:lnTo>
                <a:cubicBezTo>
                  <a:pt x="9176393" y="418648"/>
                  <a:pt x="9164184" y="424783"/>
                  <a:pt x="9150569" y="424783"/>
                </a:cubicBezTo>
                <a:cubicBezTo>
                  <a:pt x="9150479" y="424783"/>
                  <a:pt x="9150419" y="424783"/>
                  <a:pt x="9150329" y="424783"/>
                </a:cubicBezTo>
                <a:cubicBezTo>
                  <a:pt x="9150239" y="424783"/>
                  <a:pt x="9150179" y="424783"/>
                  <a:pt x="9150090" y="424783"/>
                </a:cubicBezTo>
                <a:cubicBezTo>
                  <a:pt x="9136475" y="424783"/>
                  <a:pt x="9124296" y="418648"/>
                  <a:pt x="9116097" y="409013"/>
                </a:cubicBezTo>
                <a:close/>
                <a:moveTo>
                  <a:pt x="8301698" y="409013"/>
                </a:moveTo>
                <a:lnTo>
                  <a:pt x="8181764" y="478256"/>
                </a:lnTo>
                <a:cubicBezTo>
                  <a:pt x="8183948" y="484031"/>
                  <a:pt x="8185205" y="490226"/>
                  <a:pt x="8185205" y="496749"/>
                </a:cubicBezTo>
                <a:cubicBezTo>
                  <a:pt x="8185205" y="500639"/>
                  <a:pt x="8184726" y="504379"/>
                  <a:pt x="8183918" y="508030"/>
                </a:cubicBezTo>
                <a:cubicBezTo>
                  <a:pt x="8183858" y="508299"/>
                  <a:pt x="8183768" y="508599"/>
                  <a:pt x="8183708" y="508868"/>
                </a:cubicBezTo>
                <a:cubicBezTo>
                  <a:pt x="8183499" y="509826"/>
                  <a:pt x="8183260" y="510783"/>
                  <a:pt x="8182990" y="511711"/>
                </a:cubicBezTo>
                <a:cubicBezTo>
                  <a:pt x="8182602" y="513087"/>
                  <a:pt x="8182152" y="514464"/>
                  <a:pt x="8181644" y="515810"/>
                </a:cubicBezTo>
                <a:lnTo>
                  <a:pt x="8188586" y="519820"/>
                </a:lnTo>
                <a:lnTo>
                  <a:pt x="8199868" y="526343"/>
                </a:lnTo>
                <a:cubicBezTo>
                  <a:pt x="8284222" y="479483"/>
                  <a:pt x="8387668" y="479483"/>
                  <a:pt x="8472022" y="526343"/>
                </a:cubicBezTo>
                <a:lnTo>
                  <a:pt x="8490246" y="515810"/>
                </a:lnTo>
                <a:cubicBezTo>
                  <a:pt x="8489737" y="514464"/>
                  <a:pt x="8489288" y="513117"/>
                  <a:pt x="8488899" y="511711"/>
                </a:cubicBezTo>
                <a:cubicBezTo>
                  <a:pt x="8488630" y="510783"/>
                  <a:pt x="8488420" y="509826"/>
                  <a:pt x="8488181" y="508868"/>
                </a:cubicBezTo>
                <a:cubicBezTo>
                  <a:pt x="8488121" y="508599"/>
                  <a:pt x="8488031" y="508329"/>
                  <a:pt x="8487972" y="508030"/>
                </a:cubicBezTo>
                <a:cubicBezTo>
                  <a:pt x="8487164" y="504379"/>
                  <a:pt x="8486684" y="500639"/>
                  <a:pt x="8486684" y="496749"/>
                </a:cubicBezTo>
                <a:cubicBezTo>
                  <a:pt x="8486684" y="490226"/>
                  <a:pt x="8487942" y="484031"/>
                  <a:pt x="8490126" y="478256"/>
                </a:cubicBezTo>
                <a:lnTo>
                  <a:pt x="8370192" y="409013"/>
                </a:lnTo>
                <a:cubicBezTo>
                  <a:pt x="8362023" y="418648"/>
                  <a:pt x="8349814" y="424783"/>
                  <a:pt x="8336199" y="424783"/>
                </a:cubicBezTo>
                <a:cubicBezTo>
                  <a:pt x="8336110" y="424783"/>
                  <a:pt x="8336050" y="424783"/>
                  <a:pt x="8335960" y="424783"/>
                </a:cubicBezTo>
                <a:cubicBezTo>
                  <a:pt x="8335870" y="424783"/>
                  <a:pt x="8335810" y="424783"/>
                  <a:pt x="8335720" y="424783"/>
                </a:cubicBezTo>
                <a:cubicBezTo>
                  <a:pt x="8322105" y="424783"/>
                  <a:pt x="8309927" y="418648"/>
                  <a:pt x="8301727" y="409013"/>
                </a:cubicBezTo>
                <a:close/>
                <a:moveTo>
                  <a:pt x="7894528" y="409013"/>
                </a:moveTo>
                <a:lnTo>
                  <a:pt x="7894541" y="409023"/>
                </a:lnTo>
                <a:lnTo>
                  <a:pt x="7774624" y="478256"/>
                </a:lnTo>
                <a:cubicBezTo>
                  <a:pt x="7776808" y="484031"/>
                  <a:pt x="7778065" y="490226"/>
                  <a:pt x="7778065" y="496749"/>
                </a:cubicBezTo>
                <a:cubicBezTo>
                  <a:pt x="7778065" y="500639"/>
                  <a:pt x="7777586" y="504379"/>
                  <a:pt x="7776778" y="508030"/>
                </a:cubicBezTo>
                <a:cubicBezTo>
                  <a:pt x="7776718" y="508299"/>
                  <a:pt x="7776628" y="508599"/>
                  <a:pt x="7776569" y="508868"/>
                </a:cubicBezTo>
                <a:cubicBezTo>
                  <a:pt x="7776330" y="509826"/>
                  <a:pt x="7776090" y="510783"/>
                  <a:pt x="7775821" y="511711"/>
                </a:cubicBezTo>
                <a:cubicBezTo>
                  <a:pt x="7775432" y="513087"/>
                  <a:pt x="7774983" y="514464"/>
                  <a:pt x="7774474" y="515810"/>
                </a:cubicBezTo>
                <a:lnTo>
                  <a:pt x="7781417" y="519820"/>
                </a:lnTo>
                <a:lnTo>
                  <a:pt x="7792698" y="526343"/>
                </a:lnTo>
                <a:cubicBezTo>
                  <a:pt x="7877052" y="479483"/>
                  <a:pt x="7980498" y="479483"/>
                  <a:pt x="8064852" y="526343"/>
                </a:cubicBezTo>
                <a:lnTo>
                  <a:pt x="8083076" y="515810"/>
                </a:lnTo>
                <a:cubicBezTo>
                  <a:pt x="8082567" y="514464"/>
                  <a:pt x="8082118" y="513117"/>
                  <a:pt x="8081730" y="511711"/>
                </a:cubicBezTo>
                <a:cubicBezTo>
                  <a:pt x="8081430" y="510783"/>
                  <a:pt x="8081220" y="509826"/>
                  <a:pt x="8080982" y="508868"/>
                </a:cubicBezTo>
                <a:cubicBezTo>
                  <a:pt x="8080922" y="508599"/>
                  <a:pt x="8080832" y="508299"/>
                  <a:pt x="8080772" y="508030"/>
                </a:cubicBezTo>
                <a:cubicBezTo>
                  <a:pt x="8079964" y="504379"/>
                  <a:pt x="8079485" y="500639"/>
                  <a:pt x="8079485" y="496749"/>
                </a:cubicBezTo>
                <a:cubicBezTo>
                  <a:pt x="8079485" y="490226"/>
                  <a:pt x="8080742" y="484031"/>
                  <a:pt x="8082926" y="478256"/>
                </a:cubicBezTo>
                <a:lnTo>
                  <a:pt x="7962992" y="409013"/>
                </a:lnTo>
                <a:cubicBezTo>
                  <a:pt x="7954823" y="418648"/>
                  <a:pt x="7942615" y="424783"/>
                  <a:pt x="7929000" y="424783"/>
                </a:cubicBezTo>
                <a:cubicBezTo>
                  <a:pt x="7928910" y="424783"/>
                  <a:pt x="7928850" y="424783"/>
                  <a:pt x="7928760" y="424783"/>
                </a:cubicBezTo>
                <a:cubicBezTo>
                  <a:pt x="7928670" y="424783"/>
                  <a:pt x="7928610" y="424783"/>
                  <a:pt x="7928520" y="424783"/>
                </a:cubicBezTo>
                <a:cubicBezTo>
                  <a:pt x="7921713" y="424783"/>
                  <a:pt x="7915265" y="423249"/>
                  <a:pt x="7909494" y="420511"/>
                </a:cubicBezTo>
                <a:lnTo>
                  <a:pt x="7894541" y="409023"/>
                </a:lnTo>
                <a:lnTo>
                  <a:pt x="7894558" y="409013"/>
                </a:lnTo>
                <a:close/>
                <a:moveTo>
                  <a:pt x="7080188" y="409013"/>
                </a:moveTo>
                <a:lnTo>
                  <a:pt x="7080201" y="409023"/>
                </a:lnTo>
                <a:lnTo>
                  <a:pt x="6960284" y="478256"/>
                </a:lnTo>
                <a:cubicBezTo>
                  <a:pt x="6962469" y="484031"/>
                  <a:pt x="6963725" y="490226"/>
                  <a:pt x="6963725" y="496749"/>
                </a:cubicBezTo>
                <a:cubicBezTo>
                  <a:pt x="6963725" y="500639"/>
                  <a:pt x="6963247" y="504379"/>
                  <a:pt x="6962439" y="508030"/>
                </a:cubicBezTo>
                <a:cubicBezTo>
                  <a:pt x="6962379" y="508299"/>
                  <a:pt x="6962289" y="508599"/>
                  <a:pt x="6962229" y="508868"/>
                </a:cubicBezTo>
                <a:cubicBezTo>
                  <a:pt x="6961989" y="509826"/>
                  <a:pt x="6961751" y="510783"/>
                  <a:pt x="6961481" y="511711"/>
                </a:cubicBezTo>
                <a:cubicBezTo>
                  <a:pt x="6961092" y="513087"/>
                  <a:pt x="6960643" y="514464"/>
                  <a:pt x="6960135" y="515810"/>
                </a:cubicBezTo>
                <a:lnTo>
                  <a:pt x="6967077" y="519820"/>
                </a:lnTo>
                <a:lnTo>
                  <a:pt x="6978358" y="526343"/>
                </a:lnTo>
                <a:cubicBezTo>
                  <a:pt x="7062713" y="479483"/>
                  <a:pt x="7166158" y="479483"/>
                  <a:pt x="7250513" y="526343"/>
                </a:cubicBezTo>
                <a:lnTo>
                  <a:pt x="7268736" y="515810"/>
                </a:lnTo>
                <a:cubicBezTo>
                  <a:pt x="7268227" y="514464"/>
                  <a:pt x="7267779" y="513117"/>
                  <a:pt x="7267390" y="511711"/>
                </a:cubicBezTo>
                <a:cubicBezTo>
                  <a:pt x="7267091" y="510783"/>
                  <a:pt x="7266881" y="509826"/>
                  <a:pt x="7266641" y="508868"/>
                </a:cubicBezTo>
                <a:cubicBezTo>
                  <a:pt x="7266582" y="508599"/>
                  <a:pt x="7266492" y="508299"/>
                  <a:pt x="7266432" y="508030"/>
                </a:cubicBezTo>
                <a:cubicBezTo>
                  <a:pt x="7265624" y="504379"/>
                  <a:pt x="7265145" y="500639"/>
                  <a:pt x="7265145" y="496749"/>
                </a:cubicBezTo>
                <a:cubicBezTo>
                  <a:pt x="7265145" y="490226"/>
                  <a:pt x="7266402" y="484031"/>
                  <a:pt x="7268587" y="478256"/>
                </a:cubicBezTo>
                <a:lnTo>
                  <a:pt x="7148653" y="409013"/>
                </a:lnTo>
                <a:cubicBezTo>
                  <a:pt x="7140484" y="418648"/>
                  <a:pt x="7128275" y="424783"/>
                  <a:pt x="7114660" y="424783"/>
                </a:cubicBezTo>
                <a:cubicBezTo>
                  <a:pt x="7114570" y="424783"/>
                  <a:pt x="7114511" y="424783"/>
                  <a:pt x="7114421" y="424783"/>
                </a:cubicBezTo>
                <a:cubicBezTo>
                  <a:pt x="7114331" y="424783"/>
                  <a:pt x="7114271" y="424783"/>
                  <a:pt x="7114181" y="424783"/>
                </a:cubicBezTo>
                <a:cubicBezTo>
                  <a:pt x="7107374" y="424783"/>
                  <a:pt x="7100925" y="423249"/>
                  <a:pt x="7095154" y="420511"/>
                </a:cubicBezTo>
                <a:lnTo>
                  <a:pt x="7080201" y="409023"/>
                </a:lnTo>
                <a:lnTo>
                  <a:pt x="7080217" y="409013"/>
                </a:lnTo>
                <a:close/>
                <a:moveTo>
                  <a:pt x="6265818" y="409013"/>
                </a:moveTo>
                <a:lnTo>
                  <a:pt x="6265818" y="409043"/>
                </a:lnTo>
                <a:lnTo>
                  <a:pt x="6145884" y="478286"/>
                </a:lnTo>
                <a:cubicBezTo>
                  <a:pt x="6148069" y="484061"/>
                  <a:pt x="6149326" y="490256"/>
                  <a:pt x="6149326" y="496779"/>
                </a:cubicBezTo>
                <a:cubicBezTo>
                  <a:pt x="6149326" y="500669"/>
                  <a:pt x="6148847" y="504409"/>
                  <a:pt x="6148039" y="508060"/>
                </a:cubicBezTo>
                <a:cubicBezTo>
                  <a:pt x="6147980" y="508329"/>
                  <a:pt x="6147890" y="508629"/>
                  <a:pt x="6147830" y="508898"/>
                </a:cubicBezTo>
                <a:cubicBezTo>
                  <a:pt x="6147590" y="509856"/>
                  <a:pt x="6147351" y="510813"/>
                  <a:pt x="6147082" y="511741"/>
                </a:cubicBezTo>
                <a:cubicBezTo>
                  <a:pt x="6146692" y="513117"/>
                  <a:pt x="6146244" y="514494"/>
                  <a:pt x="6145735" y="515840"/>
                </a:cubicBezTo>
                <a:lnTo>
                  <a:pt x="6152677" y="519850"/>
                </a:lnTo>
                <a:lnTo>
                  <a:pt x="6163958" y="526373"/>
                </a:lnTo>
                <a:cubicBezTo>
                  <a:pt x="6248313" y="479513"/>
                  <a:pt x="6351759" y="479513"/>
                  <a:pt x="6436113" y="526373"/>
                </a:cubicBezTo>
                <a:lnTo>
                  <a:pt x="6454337" y="515840"/>
                </a:lnTo>
                <a:cubicBezTo>
                  <a:pt x="6453828" y="514494"/>
                  <a:pt x="6453379" y="513147"/>
                  <a:pt x="6452990" y="511741"/>
                </a:cubicBezTo>
                <a:cubicBezTo>
                  <a:pt x="6452721" y="510813"/>
                  <a:pt x="6452511" y="509856"/>
                  <a:pt x="6452272" y="508898"/>
                </a:cubicBezTo>
                <a:cubicBezTo>
                  <a:pt x="6452212" y="508599"/>
                  <a:pt x="6452122" y="508329"/>
                  <a:pt x="6452062" y="508030"/>
                </a:cubicBezTo>
                <a:cubicBezTo>
                  <a:pt x="6451254" y="504379"/>
                  <a:pt x="6450776" y="500639"/>
                  <a:pt x="6450776" y="496749"/>
                </a:cubicBezTo>
                <a:cubicBezTo>
                  <a:pt x="6450776" y="490226"/>
                  <a:pt x="6452032" y="484031"/>
                  <a:pt x="6454217" y="478256"/>
                </a:cubicBezTo>
                <a:lnTo>
                  <a:pt x="6334283" y="409013"/>
                </a:lnTo>
                <a:cubicBezTo>
                  <a:pt x="6326114" y="418648"/>
                  <a:pt x="6313906" y="424783"/>
                  <a:pt x="6300290" y="424783"/>
                </a:cubicBezTo>
                <a:cubicBezTo>
                  <a:pt x="6300200" y="424783"/>
                  <a:pt x="6300140" y="424783"/>
                  <a:pt x="6300051" y="424783"/>
                </a:cubicBezTo>
                <a:cubicBezTo>
                  <a:pt x="6299961" y="424783"/>
                  <a:pt x="6299901" y="424783"/>
                  <a:pt x="6299812" y="424783"/>
                </a:cubicBezTo>
                <a:cubicBezTo>
                  <a:pt x="6286196" y="424783"/>
                  <a:pt x="6274017" y="418648"/>
                  <a:pt x="6265818" y="409013"/>
                </a:cubicBezTo>
                <a:close/>
                <a:moveTo>
                  <a:pt x="5451448" y="409013"/>
                </a:moveTo>
                <a:lnTo>
                  <a:pt x="5331515" y="478256"/>
                </a:lnTo>
                <a:cubicBezTo>
                  <a:pt x="5333699" y="484031"/>
                  <a:pt x="5334956" y="490226"/>
                  <a:pt x="5334956" y="496749"/>
                </a:cubicBezTo>
                <a:cubicBezTo>
                  <a:pt x="5334956" y="500639"/>
                  <a:pt x="5334477" y="504379"/>
                  <a:pt x="5333669" y="508030"/>
                </a:cubicBezTo>
                <a:cubicBezTo>
                  <a:pt x="5333610" y="508299"/>
                  <a:pt x="5333520" y="508599"/>
                  <a:pt x="5333460" y="508868"/>
                </a:cubicBezTo>
                <a:cubicBezTo>
                  <a:pt x="5333221" y="509826"/>
                  <a:pt x="5332981" y="510783"/>
                  <a:pt x="5332712" y="511711"/>
                </a:cubicBezTo>
                <a:cubicBezTo>
                  <a:pt x="5332323" y="513087"/>
                  <a:pt x="5331875" y="514464"/>
                  <a:pt x="5331365" y="515810"/>
                </a:cubicBezTo>
                <a:lnTo>
                  <a:pt x="5338308" y="519820"/>
                </a:lnTo>
                <a:lnTo>
                  <a:pt x="5349589" y="526343"/>
                </a:lnTo>
                <a:cubicBezTo>
                  <a:pt x="5433943" y="479483"/>
                  <a:pt x="5537390" y="479483"/>
                  <a:pt x="5621743" y="526343"/>
                </a:cubicBezTo>
                <a:lnTo>
                  <a:pt x="5639967" y="515810"/>
                </a:lnTo>
                <a:cubicBezTo>
                  <a:pt x="5639458" y="514464"/>
                  <a:pt x="5639009" y="513117"/>
                  <a:pt x="5638620" y="511711"/>
                </a:cubicBezTo>
                <a:cubicBezTo>
                  <a:pt x="5638352" y="510783"/>
                  <a:pt x="5638143" y="509826"/>
                  <a:pt x="5637902" y="508868"/>
                </a:cubicBezTo>
                <a:cubicBezTo>
                  <a:pt x="5637842" y="508599"/>
                  <a:pt x="5637754" y="508329"/>
                  <a:pt x="5637693" y="508030"/>
                </a:cubicBezTo>
                <a:cubicBezTo>
                  <a:pt x="5636885" y="504379"/>
                  <a:pt x="5636406" y="500639"/>
                  <a:pt x="5636406" y="496749"/>
                </a:cubicBezTo>
                <a:cubicBezTo>
                  <a:pt x="5636406" y="490226"/>
                  <a:pt x="5637663" y="484031"/>
                  <a:pt x="5639847" y="478256"/>
                </a:cubicBezTo>
                <a:lnTo>
                  <a:pt x="5519914" y="409013"/>
                </a:lnTo>
                <a:cubicBezTo>
                  <a:pt x="5511745" y="418648"/>
                  <a:pt x="5499536" y="424783"/>
                  <a:pt x="5485920" y="424783"/>
                </a:cubicBezTo>
                <a:cubicBezTo>
                  <a:pt x="5485831" y="424783"/>
                  <a:pt x="5485771" y="424783"/>
                  <a:pt x="5485682" y="424783"/>
                </a:cubicBezTo>
                <a:cubicBezTo>
                  <a:pt x="5485591" y="424783"/>
                  <a:pt x="5485532" y="424783"/>
                  <a:pt x="5485442" y="424783"/>
                </a:cubicBezTo>
                <a:cubicBezTo>
                  <a:pt x="5471827" y="424783"/>
                  <a:pt x="5459648" y="418648"/>
                  <a:pt x="5451448" y="409013"/>
                </a:cubicBezTo>
                <a:close/>
                <a:moveTo>
                  <a:pt x="4637080" y="409013"/>
                </a:moveTo>
                <a:lnTo>
                  <a:pt x="4637080" y="409043"/>
                </a:lnTo>
                <a:lnTo>
                  <a:pt x="4517145" y="478286"/>
                </a:lnTo>
                <a:cubicBezTo>
                  <a:pt x="4519330" y="484061"/>
                  <a:pt x="4520586" y="490256"/>
                  <a:pt x="4520586" y="496779"/>
                </a:cubicBezTo>
                <a:cubicBezTo>
                  <a:pt x="4520586" y="500669"/>
                  <a:pt x="4520108" y="504409"/>
                  <a:pt x="4519300" y="508060"/>
                </a:cubicBezTo>
                <a:cubicBezTo>
                  <a:pt x="4519240" y="508329"/>
                  <a:pt x="4519150" y="508629"/>
                  <a:pt x="4519091" y="508898"/>
                </a:cubicBezTo>
                <a:cubicBezTo>
                  <a:pt x="4518851" y="509856"/>
                  <a:pt x="4518611" y="510813"/>
                  <a:pt x="4518343" y="511741"/>
                </a:cubicBezTo>
                <a:cubicBezTo>
                  <a:pt x="4517954" y="513117"/>
                  <a:pt x="4517504" y="514494"/>
                  <a:pt x="4516995" y="515840"/>
                </a:cubicBezTo>
                <a:lnTo>
                  <a:pt x="4523938" y="519850"/>
                </a:lnTo>
                <a:lnTo>
                  <a:pt x="4535219" y="526373"/>
                </a:lnTo>
                <a:cubicBezTo>
                  <a:pt x="4619573" y="479513"/>
                  <a:pt x="4723019" y="479513"/>
                  <a:pt x="4807375" y="526373"/>
                </a:cubicBezTo>
                <a:lnTo>
                  <a:pt x="4825598" y="515840"/>
                </a:lnTo>
                <a:cubicBezTo>
                  <a:pt x="4825089" y="514494"/>
                  <a:pt x="4824640" y="513147"/>
                  <a:pt x="4824251" y="511741"/>
                </a:cubicBezTo>
                <a:cubicBezTo>
                  <a:pt x="4823981" y="510813"/>
                  <a:pt x="4823772" y="509856"/>
                  <a:pt x="4823533" y="508898"/>
                </a:cubicBezTo>
                <a:cubicBezTo>
                  <a:pt x="4823474" y="508599"/>
                  <a:pt x="4823383" y="508329"/>
                  <a:pt x="4823323" y="508030"/>
                </a:cubicBezTo>
                <a:cubicBezTo>
                  <a:pt x="4822516" y="504379"/>
                  <a:pt x="4822036" y="500639"/>
                  <a:pt x="4822036" y="496749"/>
                </a:cubicBezTo>
                <a:cubicBezTo>
                  <a:pt x="4822036" y="490226"/>
                  <a:pt x="4823294" y="484031"/>
                  <a:pt x="4825478" y="478256"/>
                </a:cubicBezTo>
                <a:lnTo>
                  <a:pt x="4705544" y="409013"/>
                </a:lnTo>
                <a:cubicBezTo>
                  <a:pt x="4697375" y="418648"/>
                  <a:pt x="4685167" y="424783"/>
                  <a:pt x="4671552" y="424783"/>
                </a:cubicBezTo>
                <a:cubicBezTo>
                  <a:pt x="4671461" y="424783"/>
                  <a:pt x="4671402" y="424783"/>
                  <a:pt x="4671311" y="424783"/>
                </a:cubicBezTo>
                <a:cubicBezTo>
                  <a:pt x="4671222" y="424783"/>
                  <a:pt x="4671163" y="424783"/>
                  <a:pt x="4671072" y="424783"/>
                </a:cubicBezTo>
                <a:cubicBezTo>
                  <a:pt x="4657457" y="424783"/>
                  <a:pt x="4645278" y="418648"/>
                  <a:pt x="4637080" y="409013"/>
                </a:cubicBezTo>
                <a:close/>
                <a:moveTo>
                  <a:pt x="3822709" y="409013"/>
                </a:moveTo>
                <a:lnTo>
                  <a:pt x="3702775" y="478256"/>
                </a:lnTo>
                <a:cubicBezTo>
                  <a:pt x="3704960" y="484031"/>
                  <a:pt x="3706217" y="490226"/>
                  <a:pt x="3706217" y="496749"/>
                </a:cubicBezTo>
                <a:cubicBezTo>
                  <a:pt x="3706217" y="500639"/>
                  <a:pt x="3705738" y="504379"/>
                  <a:pt x="3704930" y="508030"/>
                </a:cubicBezTo>
                <a:cubicBezTo>
                  <a:pt x="3704870" y="508299"/>
                  <a:pt x="3704780" y="508599"/>
                  <a:pt x="3704720" y="508868"/>
                </a:cubicBezTo>
                <a:cubicBezTo>
                  <a:pt x="3704481" y="509826"/>
                  <a:pt x="3704241" y="510783"/>
                  <a:pt x="3703972" y="511711"/>
                </a:cubicBezTo>
                <a:cubicBezTo>
                  <a:pt x="3703583" y="513087"/>
                  <a:pt x="3703134" y="514464"/>
                  <a:pt x="3702626" y="515810"/>
                </a:cubicBezTo>
                <a:lnTo>
                  <a:pt x="3709568" y="519820"/>
                </a:lnTo>
                <a:lnTo>
                  <a:pt x="3720849" y="526343"/>
                </a:lnTo>
                <a:cubicBezTo>
                  <a:pt x="3805204" y="479483"/>
                  <a:pt x="3908650" y="479483"/>
                  <a:pt x="3993004" y="526343"/>
                </a:cubicBezTo>
                <a:lnTo>
                  <a:pt x="4011228" y="515810"/>
                </a:lnTo>
                <a:cubicBezTo>
                  <a:pt x="4010719" y="514464"/>
                  <a:pt x="4010270" y="513117"/>
                  <a:pt x="4009881" y="511711"/>
                </a:cubicBezTo>
                <a:cubicBezTo>
                  <a:pt x="4009612" y="510783"/>
                  <a:pt x="4009402" y="509826"/>
                  <a:pt x="4009163" y="508868"/>
                </a:cubicBezTo>
                <a:cubicBezTo>
                  <a:pt x="4009103" y="508599"/>
                  <a:pt x="4009013" y="508329"/>
                  <a:pt x="4008953" y="508030"/>
                </a:cubicBezTo>
                <a:cubicBezTo>
                  <a:pt x="4008145" y="504379"/>
                  <a:pt x="4007667" y="500639"/>
                  <a:pt x="4007667" y="496749"/>
                </a:cubicBezTo>
                <a:cubicBezTo>
                  <a:pt x="4007667" y="490226"/>
                  <a:pt x="4008924" y="484031"/>
                  <a:pt x="4011108" y="478256"/>
                </a:cubicBezTo>
                <a:lnTo>
                  <a:pt x="3891174" y="409013"/>
                </a:lnTo>
                <a:cubicBezTo>
                  <a:pt x="3883005" y="418648"/>
                  <a:pt x="3870796" y="424783"/>
                  <a:pt x="3857181" y="424783"/>
                </a:cubicBezTo>
                <a:cubicBezTo>
                  <a:pt x="3857091" y="424783"/>
                  <a:pt x="3857031" y="424783"/>
                  <a:pt x="3856942" y="424783"/>
                </a:cubicBezTo>
                <a:cubicBezTo>
                  <a:pt x="3856852" y="424783"/>
                  <a:pt x="3856792" y="424783"/>
                  <a:pt x="3856702" y="424783"/>
                </a:cubicBezTo>
                <a:cubicBezTo>
                  <a:pt x="3843087" y="424783"/>
                  <a:pt x="3830908" y="418648"/>
                  <a:pt x="3822709" y="409013"/>
                </a:cubicBezTo>
                <a:close/>
                <a:moveTo>
                  <a:pt x="3008309" y="409013"/>
                </a:moveTo>
                <a:lnTo>
                  <a:pt x="2888376" y="478256"/>
                </a:lnTo>
                <a:cubicBezTo>
                  <a:pt x="2890560" y="484031"/>
                  <a:pt x="2891817" y="490226"/>
                  <a:pt x="2891817" y="496749"/>
                </a:cubicBezTo>
                <a:cubicBezTo>
                  <a:pt x="2891817" y="500639"/>
                  <a:pt x="2891338" y="504379"/>
                  <a:pt x="2890530" y="508030"/>
                </a:cubicBezTo>
                <a:cubicBezTo>
                  <a:pt x="2890470" y="508299"/>
                  <a:pt x="2890381" y="508599"/>
                  <a:pt x="2890321" y="508868"/>
                </a:cubicBezTo>
                <a:cubicBezTo>
                  <a:pt x="2890111" y="509826"/>
                  <a:pt x="2889872" y="510783"/>
                  <a:pt x="2889603" y="511711"/>
                </a:cubicBezTo>
                <a:cubicBezTo>
                  <a:pt x="2889214" y="513087"/>
                  <a:pt x="2888765" y="514464"/>
                  <a:pt x="2888256" y="515810"/>
                </a:cubicBezTo>
                <a:lnTo>
                  <a:pt x="2895198" y="519820"/>
                </a:lnTo>
                <a:lnTo>
                  <a:pt x="2906479" y="526343"/>
                </a:lnTo>
                <a:cubicBezTo>
                  <a:pt x="2990834" y="479483"/>
                  <a:pt x="3094280" y="479483"/>
                  <a:pt x="3178634" y="526343"/>
                </a:cubicBezTo>
                <a:lnTo>
                  <a:pt x="3196858" y="515810"/>
                </a:lnTo>
                <a:cubicBezTo>
                  <a:pt x="3196349" y="514464"/>
                  <a:pt x="3195900" y="513117"/>
                  <a:pt x="3195511" y="511711"/>
                </a:cubicBezTo>
                <a:cubicBezTo>
                  <a:pt x="3195242" y="510783"/>
                  <a:pt x="3195033" y="509826"/>
                  <a:pt x="3194793" y="508868"/>
                </a:cubicBezTo>
                <a:cubicBezTo>
                  <a:pt x="3194733" y="508599"/>
                  <a:pt x="3194643" y="508329"/>
                  <a:pt x="3194584" y="508030"/>
                </a:cubicBezTo>
                <a:cubicBezTo>
                  <a:pt x="3193776" y="504379"/>
                  <a:pt x="3193297" y="500639"/>
                  <a:pt x="3193297" y="496749"/>
                </a:cubicBezTo>
                <a:cubicBezTo>
                  <a:pt x="3193297" y="490226"/>
                  <a:pt x="3194554" y="484031"/>
                  <a:pt x="3196738" y="478256"/>
                </a:cubicBezTo>
                <a:lnTo>
                  <a:pt x="3076804" y="409013"/>
                </a:lnTo>
                <a:cubicBezTo>
                  <a:pt x="3068635" y="418648"/>
                  <a:pt x="3056426" y="424783"/>
                  <a:pt x="3042811" y="424783"/>
                </a:cubicBezTo>
                <a:cubicBezTo>
                  <a:pt x="3042722" y="424783"/>
                  <a:pt x="3042662" y="424783"/>
                  <a:pt x="3042572" y="424783"/>
                </a:cubicBezTo>
                <a:cubicBezTo>
                  <a:pt x="3042482" y="424783"/>
                  <a:pt x="3042422" y="424783"/>
                  <a:pt x="3042332" y="424783"/>
                </a:cubicBezTo>
                <a:cubicBezTo>
                  <a:pt x="3028717" y="424783"/>
                  <a:pt x="3016538" y="418648"/>
                  <a:pt x="3008339" y="409013"/>
                </a:cubicBezTo>
                <a:close/>
                <a:moveTo>
                  <a:pt x="2601169" y="409013"/>
                </a:moveTo>
                <a:lnTo>
                  <a:pt x="2601182" y="409023"/>
                </a:lnTo>
                <a:lnTo>
                  <a:pt x="2481266" y="478256"/>
                </a:lnTo>
                <a:cubicBezTo>
                  <a:pt x="2483450" y="484031"/>
                  <a:pt x="2484707" y="490226"/>
                  <a:pt x="2484707" y="496749"/>
                </a:cubicBezTo>
                <a:cubicBezTo>
                  <a:pt x="2484707" y="500639"/>
                  <a:pt x="2484228" y="504379"/>
                  <a:pt x="2483420" y="508030"/>
                </a:cubicBezTo>
                <a:cubicBezTo>
                  <a:pt x="2483360" y="508299"/>
                  <a:pt x="2483271" y="508599"/>
                  <a:pt x="2483211" y="508868"/>
                </a:cubicBezTo>
                <a:cubicBezTo>
                  <a:pt x="2482971" y="509826"/>
                  <a:pt x="2482732" y="510783"/>
                  <a:pt x="2482463" y="511711"/>
                </a:cubicBezTo>
                <a:cubicBezTo>
                  <a:pt x="2482074" y="513087"/>
                  <a:pt x="2481625" y="514464"/>
                  <a:pt x="2481116" y="515810"/>
                </a:cubicBezTo>
                <a:lnTo>
                  <a:pt x="2488058" y="519820"/>
                </a:lnTo>
                <a:lnTo>
                  <a:pt x="2499340" y="526343"/>
                </a:lnTo>
                <a:cubicBezTo>
                  <a:pt x="2583694" y="479483"/>
                  <a:pt x="2687140" y="479483"/>
                  <a:pt x="2771494" y="526343"/>
                </a:cubicBezTo>
                <a:lnTo>
                  <a:pt x="2789718" y="515810"/>
                </a:lnTo>
                <a:cubicBezTo>
                  <a:pt x="2789209" y="514464"/>
                  <a:pt x="2788760" y="513117"/>
                  <a:pt x="2788371" y="511711"/>
                </a:cubicBezTo>
                <a:cubicBezTo>
                  <a:pt x="2788072" y="510783"/>
                  <a:pt x="2787862" y="509826"/>
                  <a:pt x="2787623" y="508868"/>
                </a:cubicBezTo>
                <a:cubicBezTo>
                  <a:pt x="2787563" y="508599"/>
                  <a:pt x="2787474" y="508299"/>
                  <a:pt x="2787414" y="508030"/>
                </a:cubicBezTo>
                <a:cubicBezTo>
                  <a:pt x="2786606" y="504379"/>
                  <a:pt x="2786127" y="500639"/>
                  <a:pt x="2786127" y="496749"/>
                </a:cubicBezTo>
                <a:cubicBezTo>
                  <a:pt x="2786127" y="490226"/>
                  <a:pt x="2787384" y="484031"/>
                  <a:pt x="2789568" y="478256"/>
                </a:cubicBezTo>
                <a:lnTo>
                  <a:pt x="2669635" y="409013"/>
                </a:lnTo>
                <a:cubicBezTo>
                  <a:pt x="2661465" y="418648"/>
                  <a:pt x="2649257" y="424783"/>
                  <a:pt x="2635641" y="424783"/>
                </a:cubicBezTo>
                <a:cubicBezTo>
                  <a:pt x="2635552" y="424783"/>
                  <a:pt x="2635492" y="424783"/>
                  <a:pt x="2635402" y="424783"/>
                </a:cubicBezTo>
                <a:cubicBezTo>
                  <a:pt x="2635312" y="424783"/>
                  <a:pt x="2635252" y="424783"/>
                  <a:pt x="2635163" y="424783"/>
                </a:cubicBezTo>
                <a:cubicBezTo>
                  <a:pt x="2628355" y="424783"/>
                  <a:pt x="2621907" y="423249"/>
                  <a:pt x="2616135" y="420511"/>
                </a:cubicBezTo>
                <a:lnTo>
                  <a:pt x="2601182" y="409023"/>
                </a:lnTo>
                <a:lnTo>
                  <a:pt x="2601199" y="409013"/>
                </a:lnTo>
                <a:close/>
                <a:moveTo>
                  <a:pt x="1786800" y="409013"/>
                </a:moveTo>
                <a:lnTo>
                  <a:pt x="1786813" y="409023"/>
                </a:lnTo>
                <a:lnTo>
                  <a:pt x="1666896" y="478256"/>
                </a:lnTo>
                <a:cubicBezTo>
                  <a:pt x="1669080" y="484031"/>
                  <a:pt x="1670337" y="490226"/>
                  <a:pt x="1670337" y="496749"/>
                </a:cubicBezTo>
                <a:cubicBezTo>
                  <a:pt x="1670337" y="500639"/>
                  <a:pt x="1669858" y="504379"/>
                  <a:pt x="1669051" y="508030"/>
                </a:cubicBezTo>
                <a:cubicBezTo>
                  <a:pt x="1668991" y="508299"/>
                  <a:pt x="1668901" y="508599"/>
                  <a:pt x="1668841" y="508868"/>
                </a:cubicBezTo>
                <a:cubicBezTo>
                  <a:pt x="1668602" y="509826"/>
                  <a:pt x="1668362" y="510783"/>
                  <a:pt x="1668093" y="511711"/>
                </a:cubicBezTo>
                <a:cubicBezTo>
                  <a:pt x="1667704" y="513087"/>
                  <a:pt x="1667255" y="514464"/>
                  <a:pt x="1666746" y="515810"/>
                </a:cubicBezTo>
                <a:lnTo>
                  <a:pt x="1673689" y="519820"/>
                </a:lnTo>
                <a:lnTo>
                  <a:pt x="1684970" y="526343"/>
                </a:lnTo>
                <a:cubicBezTo>
                  <a:pt x="1769324" y="479483"/>
                  <a:pt x="1872770" y="479483"/>
                  <a:pt x="1957125" y="526343"/>
                </a:cubicBezTo>
                <a:lnTo>
                  <a:pt x="1975348" y="515810"/>
                </a:lnTo>
                <a:cubicBezTo>
                  <a:pt x="1974839" y="514464"/>
                  <a:pt x="1974391" y="513117"/>
                  <a:pt x="1974002" y="511711"/>
                </a:cubicBezTo>
                <a:cubicBezTo>
                  <a:pt x="1973702" y="510783"/>
                  <a:pt x="1973493" y="509826"/>
                  <a:pt x="1973253" y="508868"/>
                </a:cubicBezTo>
                <a:cubicBezTo>
                  <a:pt x="1973194" y="508599"/>
                  <a:pt x="1973104" y="508299"/>
                  <a:pt x="1973044" y="508030"/>
                </a:cubicBezTo>
                <a:cubicBezTo>
                  <a:pt x="1972236" y="504379"/>
                  <a:pt x="1971757" y="500639"/>
                  <a:pt x="1971757" y="496749"/>
                </a:cubicBezTo>
                <a:cubicBezTo>
                  <a:pt x="1971757" y="490226"/>
                  <a:pt x="1973014" y="484031"/>
                  <a:pt x="1975199" y="478256"/>
                </a:cubicBezTo>
                <a:lnTo>
                  <a:pt x="1855265" y="409013"/>
                </a:lnTo>
                <a:cubicBezTo>
                  <a:pt x="1847096" y="418648"/>
                  <a:pt x="1834887" y="424783"/>
                  <a:pt x="1821272" y="424783"/>
                </a:cubicBezTo>
                <a:cubicBezTo>
                  <a:pt x="1821182" y="424783"/>
                  <a:pt x="1821122" y="424783"/>
                  <a:pt x="1821032" y="424783"/>
                </a:cubicBezTo>
                <a:cubicBezTo>
                  <a:pt x="1820943" y="424783"/>
                  <a:pt x="1820883" y="424783"/>
                  <a:pt x="1820793" y="424783"/>
                </a:cubicBezTo>
                <a:cubicBezTo>
                  <a:pt x="1813986" y="424783"/>
                  <a:pt x="1807537" y="423249"/>
                  <a:pt x="1801766" y="420511"/>
                </a:cubicBezTo>
                <a:lnTo>
                  <a:pt x="1786813" y="409023"/>
                </a:lnTo>
                <a:lnTo>
                  <a:pt x="1786830" y="409013"/>
                </a:lnTo>
                <a:close/>
                <a:moveTo>
                  <a:pt x="972430" y="409013"/>
                </a:moveTo>
                <a:lnTo>
                  <a:pt x="972430" y="409043"/>
                </a:lnTo>
                <a:lnTo>
                  <a:pt x="852496" y="478286"/>
                </a:lnTo>
                <a:cubicBezTo>
                  <a:pt x="854681" y="484061"/>
                  <a:pt x="855938" y="490256"/>
                  <a:pt x="855938" y="496779"/>
                </a:cubicBezTo>
                <a:cubicBezTo>
                  <a:pt x="855938" y="500669"/>
                  <a:pt x="855459" y="504409"/>
                  <a:pt x="854651" y="508060"/>
                </a:cubicBezTo>
                <a:cubicBezTo>
                  <a:pt x="854591" y="508329"/>
                  <a:pt x="854501" y="508629"/>
                  <a:pt x="854441" y="508898"/>
                </a:cubicBezTo>
                <a:cubicBezTo>
                  <a:pt x="854202" y="509856"/>
                  <a:pt x="853963" y="510813"/>
                  <a:pt x="853693" y="511741"/>
                </a:cubicBezTo>
                <a:cubicBezTo>
                  <a:pt x="853304" y="513117"/>
                  <a:pt x="852855" y="514494"/>
                  <a:pt x="852347" y="515840"/>
                </a:cubicBezTo>
                <a:lnTo>
                  <a:pt x="859289" y="519850"/>
                </a:lnTo>
                <a:lnTo>
                  <a:pt x="870570" y="526373"/>
                </a:lnTo>
                <a:cubicBezTo>
                  <a:pt x="954925" y="479513"/>
                  <a:pt x="1058370" y="479513"/>
                  <a:pt x="1142725" y="526373"/>
                </a:cubicBezTo>
                <a:lnTo>
                  <a:pt x="1160948" y="515840"/>
                </a:lnTo>
                <a:cubicBezTo>
                  <a:pt x="1160440" y="514494"/>
                  <a:pt x="1159991" y="513147"/>
                  <a:pt x="1159602" y="511741"/>
                </a:cubicBezTo>
                <a:cubicBezTo>
                  <a:pt x="1159333" y="510813"/>
                  <a:pt x="1159123" y="509856"/>
                  <a:pt x="1158884" y="508898"/>
                </a:cubicBezTo>
                <a:cubicBezTo>
                  <a:pt x="1158824" y="508599"/>
                  <a:pt x="1158734" y="508329"/>
                  <a:pt x="1158674" y="508030"/>
                </a:cubicBezTo>
                <a:cubicBezTo>
                  <a:pt x="1157866" y="504379"/>
                  <a:pt x="1157388" y="500639"/>
                  <a:pt x="1157388" y="496749"/>
                </a:cubicBezTo>
                <a:cubicBezTo>
                  <a:pt x="1157388" y="490226"/>
                  <a:pt x="1158644" y="484031"/>
                  <a:pt x="1160829" y="478256"/>
                </a:cubicBezTo>
                <a:lnTo>
                  <a:pt x="1040895" y="409013"/>
                </a:lnTo>
                <a:cubicBezTo>
                  <a:pt x="1032726" y="418648"/>
                  <a:pt x="1020517" y="424783"/>
                  <a:pt x="1006902" y="424783"/>
                </a:cubicBezTo>
                <a:cubicBezTo>
                  <a:pt x="1006812" y="424783"/>
                  <a:pt x="1006752" y="424783"/>
                  <a:pt x="1006663" y="424783"/>
                </a:cubicBezTo>
                <a:cubicBezTo>
                  <a:pt x="1006573" y="424783"/>
                  <a:pt x="1006513" y="424783"/>
                  <a:pt x="1006423" y="424783"/>
                </a:cubicBezTo>
                <a:cubicBezTo>
                  <a:pt x="992808" y="424783"/>
                  <a:pt x="980629" y="418648"/>
                  <a:pt x="972430" y="409013"/>
                </a:cubicBezTo>
                <a:close/>
                <a:moveTo>
                  <a:pt x="11152006" y="408983"/>
                </a:moveTo>
                <a:lnTo>
                  <a:pt x="11032073" y="478226"/>
                </a:lnTo>
                <a:cubicBezTo>
                  <a:pt x="11034257" y="484002"/>
                  <a:pt x="11035514" y="490196"/>
                  <a:pt x="11035514" y="496719"/>
                </a:cubicBezTo>
                <a:cubicBezTo>
                  <a:pt x="11035514" y="500609"/>
                  <a:pt x="11035035" y="504350"/>
                  <a:pt x="11034227" y="508000"/>
                </a:cubicBezTo>
                <a:cubicBezTo>
                  <a:pt x="11034167" y="508299"/>
                  <a:pt x="11034077" y="508569"/>
                  <a:pt x="11034017" y="508838"/>
                </a:cubicBezTo>
                <a:cubicBezTo>
                  <a:pt x="11033778" y="509826"/>
                  <a:pt x="11033539" y="510783"/>
                  <a:pt x="11033269" y="511711"/>
                </a:cubicBezTo>
                <a:cubicBezTo>
                  <a:pt x="11032881" y="513087"/>
                  <a:pt x="11032431" y="514464"/>
                  <a:pt x="11031923" y="515810"/>
                </a:cubicBezTo>
                <a:lnTo>
                  <a:pt x="11038865" y="519820"/>
                </a:lnTo>
                <a:lnTo>
                  <a:pt x="11050147" y="526343"/>
                </a:lnTo>
                <a:cubicBezTo>
                  <a:pt x="11134501" y="479483"/>
                  <a:pt x="11237947" y="479483"/>
                  <a:pt x="11322301" y="526343"/>
                </a:cubicBezTo>
                <a:lnTo>
                  <a:pt x="11340524" y="515810"/>
                </a:lnTo>
                <a:cubicBezTo>
                  <a:pt x="11340016" y="514464"/>
                  <a:pt x="11339567" y="513117"/>
                  <a:pt x="11339178" y="511711"/>
                </a:cubicBezTo>
                <a:cubicBezTo>
                  <a:pt x="11338909" y="510783"/>
                  <a:pt x="11338699" y="509826"/>
                  <a:pt x="11338460" y="508868"/>
                </a:cubicBezTo>
                <a:cubicBezTo>
                  <a:pt x="11338400" y="508599"/>
                  <a:pt x="11338310" y="508329"/>
                  <a:pt x="11338250" y="508030"/>
                </a:cubicBezTo>
                <a:cubicBezTo>
                  <a:pt x="11337443" y="504379"/>
                  <a:pt x="11336963" y="500639"/>
                  <a:pt x="11336963" y="496749"/>
                </a:cubicBezTo>
                <a:cubicBezTo>
                  <a:pt x="11336963" y="490226"/>
                  <a:pt x="11338221" y="484031"/>
                  <a:pt x="11340405" y="478256"/>
                </a:cubicBezTo>
                <a:lnTo>
                  <a:pt x="11220471" y="409013"/>
                </a:lnTo>
                <a:cubicBezTo>
                  <a:pt x="11212302" y="418648"/>
                  <a:pt x="11200093" y="424783"/>
                  <a:pt x="11186478" y="424783"/>
                </a:cubicBezTo>
                <a:cubicBezTo>
                  <a:pt x="11186388" y="424783"/>
                  <a:pt x="11186329" y="424783"/>
                  <a:pt x="11186239" y="424783"/>
                </a:cubicBezTo>
                <a:cubicBezTo>
                  <a:pt x="11186149" y="424783"/>
                  <a:pt x="11186089" y="424783"/>
                  <a:pt x="11185999" y="424783"/>
                </a:cubicBezTo>
                <a:cubicBezTo>
                  <a:pt x="11172384" y="424783"/>
                  <a:pt x="11160205" y="418648"/>
                  <a:pt x="11152006" y="409013"/>
                </a:cubicBezTo>
                <a:close/>
                <a:moveTo>
                  <a:pt x="10337636" y="408983"/>
                </a:moveTo>
                <a:lnTo>
                  <a:pt x="10217702" y="478226"/>
                </a:lnTo>
                <a:cubicBezTo>
                  <a:pt x="10219887" y="484002"/>
                  <a:pt x="10221144" y="490196"/>
                  <a:pt x="10221144" y="496719"/>
                </a:cubicBezTo>
                <a:cubicBezTo>
                  <a:pt x="10221144" y="500609"/>
                  <a:pt x="10220665" y="504350"/>
                  <a:pt x="10219857" y="508000"/>
                </a:cubicBezTo>
                <a:cubicBezTo>
                  <a:pt x="10219798" y="508299"/>
                  <a:pt x="10219708" y="508569"/>
                  <a:pt x="10219648" y="508838"/>
                </a:cubicBezTo>
                <a:cubicBezTo>
                  <a:pt x="10219408" y="509826"/>
                  <a:pt x="10219169" y="510783"/>
                  <a:pt x="10218900" y="511711"/>
                </a:cubicBezTo>
                <a:cubicBezTo>
                  <a:pt x="10218510" y="513087"/>
                  <a:pt x="10218062" y="514464"/>
                  <a:pt x="10217553" y="515810"/>
                </a:cubicBezTo>
                <a:lnTo>
                  <a:pt x="10224495" y="519820"/>
                </a:lnTo>
                <a:lnTo>
                  <a:pt x="10235776" y="526343"/>
                </a:lnTo>
                <a:cubicBezTo>
                  <a:pt x="10320131" y="479483"/>
                  <a:pt x="10423577" y="479483"/>
                  <a:pt x="10507931" y="526343"/>
                </a:cubicBezTo>
                <a:lnTo>
                  <a:pt x="10526155" y="515810"/>
                </a:lnTo>
                <a:cubicBezTo>
                  <a:pt x="10525646" y="514464"/>
                  <a:pt x="10525197" y="513117"/>
                  <a:pt x="10524808" y="511711"/>
                </a:cubicBezTo>
                <a:cubicBezTo>
                  <a:pt x="10524539" y="510783"/>
                  <a:pt x="10524329" y="509826"/>
                  <a:pt x="10524090" y="508868"/>
                </a:cubicBezTo>
                <a:cubicBezTo>
                  <a:pt x="10524030" y="508599"/>
                  <a:pt x="10523940" y="508329"/>
                  <a:pt x="10523881" y="508030"/>
                </a:cubicBezTo>
                <a:cubicBezTo>
                  <a:pt x="10523073" y="504379"/>
                  <a:pt x="10522594" y="500639"/>
                  <a:pt x="10522594" y="496749"/>
                </a:cubicBezTo>
                <a:cubicBezTo>
                  <a:pt x="10522594" y="490226"/>
                  <a:pt x="10523851" y="484031"/>
                  <a:pt x="10526035" y="478256"/>
                </a:cubicBezTo>
                <a:lnTo>
                  <a:pt x="10406102" y="409013"/>
                </a:lnTo>
                <a:cubicBezTo>
                  <a:pt x="10397932" y="418648"/>
                  <a:pt x="10385724" y="424783"/>
                  <a:pt x="10372108" y="424783"/>
                </a:cubicBezTo>
                <a:cubicBezTo>
                  <a:pt x="10372018" y="424783"/>
                  <a:pt x="10371959" y="424783"/>
                  <a:pt x="10371869" y="424783"/>
                </a:cubicBezTo>
                <a:cubicBezTo>
                  <a:pt x="10371779" y="424783"/>
                  <a:pt x="10371719" y="424783"/>
                  <a:pt x="10371630" y="424783"/>
                </a:cubicBezTo>
                <a:cubicBezTo>
                  <a:pt x="10358014" y="424783"/>
                  <a:pt x="10345835" y="418648"/>
                  <a:pt x="10337636" y="409013"/>
                </a:cubicBezTo>
                <a:close/>
                <a:moveTo>
                  <a:pt x="9523297" y="408983"/>
                </a:moveTo>
                <a:lnTo>
                  <a:pt x="9403363" y="478226"/>
                </a:lnTo>
                <a:cubicBezTo>
                  <a:pt x="9405547" y="484002"/>
                  <a:pt x="9406804" y="490196"/>
                  <a:pt x="9406804" y="496719"/>
                </a:cubicBezTo>
                <a:cubicBezTo>
                  <a:pt x="9406804" y="500609"/>
                  <a:pt x="9406325" y="504350"/>
                  <a:pt x="9405517" y="508000"/>
                </a:cubicBezTo>
                <a:cubicBezTo>
                  <a:pt x="9405458" y="508299"/>
                  <a:pt x="9405368" y="508569"/>
                  <a:pt x="9405308" y="508838"/>
                </a:cubicBezTo>
                <a:cubicBezTo>
                  <a:pt x="9405069" y="509826"/>
                  <a:pt x="9404829" y="510783"/>
                  <a:pt x="9404560" y="511711"/>
                </a:cubicBezTo>
                <a:cubicBezTo>
                  <a:pt x="9404171" y="513087"/>
                  <a:pt x="9403722" y="514464"/>
                  <a:pt x="9403213" y="515810"/>
                </a:cubicBezTo>
                <a:lnTo>
                  <a:pt x="9410156" y="519820"/>
                </a:lnTo>
                <a:lnTo>
                  <a:pt x="9421437" y="526343"/>
                </a:lnTo>
                <a:cubicBezTo>
                  <a:pt x="9505791" y="479483"/>
                  <a:pt x="9609237" y="479483"/>
                  <a:pt x="9693592" y="526343"/>
                </a:cubicBezTo>
                <a:lnTo>
                  <a:pt x="9711815" y="515810"/>
                </a:lnTo>
                <a:cubicBezTo>
                  <a:pt x="9711306" y="514464"/>
                  <a:pt x="9710858" y="513117"/>
                  <a:pt x="9710468" y="511711"/>
                </a:cubicBezTo>
                <a:cubicBezTo>
                  <a:pt x="9710169" y="510783"/>
                  <a:pt x="9709960" y="509826"/>
                  <a:pt x="9709720" y="508868"/>
                </a:cubicBezTo>
                <a:cubicBezTo>
                  <a:pt x="9709660" y="508599"/>
                  <a:pt x="9709571" y="508299"/>
                  <a:pt x="9709511" y="508030"/>
                </a:cubicBezTo>
                <a:cubicBezTo>
                  <a:pt x="9708703" y="504379"/>
                  <a:pt x="9708224" y="500639"/>
                  <a:pt x="9708224" y="496749"/>
                </a:cubicBezTo>
                <a:cubicBezTo>
                  <a:pt x="9708224" y="490226"/>
                  <a:pt x="9709481" y="484031"/>
                  <a:pt x="9711666" y="478256"/>
                </a:cubicBezTo>
                <a:lnTo>
                  <a:pt x="9591732" y="409013"/>
                </a:lnTo>
                <a:cubicBezTo>
                  <a:pt x="9583563" y="418648"/>
                  <a:pt x="9571354" y="424783"/>
                  <a:pt x="9557739" y="424783"/>
                </a:cubicBezTo>
                <a:cubicBezTo>
                  <a:pt x="9557649" y="424783"/>
                  <a:pt x="9557589" y="424783"/>
                  <a:pt x="9557499" y="424783"/>
                </a:cubicBezTo>
                <a:cubicBezTo>
                  <a:pt x="9557409" y="424783"/>
                  <a:pt x="9557350" y="424783"/>
                  <a:pt x="9557260" y="424783"/>
                </a:cubicBezTo>
                <a:cubicBezTo>
                  <a:pt x="9543644" y="424783"/>
                  <a:pt x="9531466" y="418648"/>
                  <a:pt x="9523267" y="409013"/>
                </a:cubicBezTo>
                <a:close/>
                <a:moveTo>
                  <a:pt x="8708927" y="408983"/>
                </a:moveTo>
                <a:lnTo>
                  <a:pt x="8588994" y="478226"/>
                </a:lnTo>
                <a:cubicBezTo>
                  <a:pt x="8591178" y="484002"/>
                  <a:pt x="8592435" y="490196"/>
                  <a:pt x="8592435" y="496719"/>
                </a:cubicBezTo>
                <a:cubicBezTo>
                  <a:pt x="8592435" y="500609"/>
                  <a:pt x="8591956" y="504350"/>
                  <a:pt x="8591148" y="508000"/>
                </a:cubicBezTo>
                <a:cubicBezTo>
                  <a:pt x="8591088" y="508299"/>
                  <a:pt x="8590998" y="508569"/>
                  <a:pt x="8590938" y="508838"/>
                </a:cubicBezTo>
                <a:cubicBezTo>
                  <a:pt x="8590699" y="509826"/>
                  <a:pt x="8590460" y="510783"/>
                  <a:pt x="8590190" y="511711"/>
                </a:cubicBezTo>
                <a:cubicBezTo>
                  <a:pt x="8589801" y="513087"/>
                  <a:pt x="8589352" y="514464"/>
                  <a:pt x="8588844" y="515810"/>
                </a:cubicBezTo>
                <a:lnTo>
                  <a:pt x="8595786" y="519820"/>
                </a:lnTo>
                <a:lnTo>
                  <a:pt x="8607067" y="526343"/>
                </a:lnTo>
                <a:cubicBezTo>
                  <a:pt x="8691422" y="479483"/>
                  <a:pt x="8794867" y="479483"/>
                  <a:pt x="8879222" y="526343"/>
                </a:cubicBezTo>
                <a:lnTo>
                  <a:pt x="8897445" y="515810"/>
                </a:lnTo>
                <a:cubicBezTo>
                  <a:pt x="8896937" y="514464"/>
                  <a:pt x="8896487" y="513117"/>
                  <a:pt x="8896099" y="511711"/>
                </a:cubicBezTo>
                <a:cubicBezTo>
                  <a:pt x="8895799" y="510783"/>
                  <a:pt x="8895590" y="509826"/>
                  <a:pt x="8895351" y="508868"/>
                </a:cubicBezTo>
                <a:cubicBezTo>
                  <a:pt x="8895291" y="508599"/>
                  <a:pt x="8895201" y="508299"/>
                  <a:pt x="8895141" y="508030"/>
                </a:cubicBezTo>
                <a:cubicBezTo>
                  <a:pt x="8894333" y="504379"/>
                  <a:pt x="8893855" y="500639"/>
                  <a:pt x="8893855" y="496749"/>
                </a:cubicBezTo>
                <a:cubicBezTo>
                  <a:pt x="8893855" y="490226"/>
                  <a:pt x="8895111" y="484031"/>
                  <a:pt x="8897295" y="478256"/>
                </a:cubicBezTo>
                <a:lnTo>
                  <a:pt x="8777362" y="409013"/>
                </a:lnTo>
                <a:cubicBezTo>
                  <a:pt x="8769193" y="418648"/>
                  <a:pt x="8756984" y="424783"/>
                  <a:pt x="8743369" y="424783"/>
                </a:cubicBezTo>
                <a:cubicBezTo>
                  <a:pt x="8743279" y="424783"/>
                  <a:pt x="8743219" y="424783"/>
                  <a:pt x="8743129" y="424783"/>
                </a:cubicBezTo>
                <a:cubicBezTo>
                  <a:pt x="8743040" y="424783"/>
                  <a:pt x="8742980" y="424783"/>
                  <a:pt x="8742890" y="424783"/>
                </a:cubicBezTo>
                <a:cubicBezTo>
                  <a:pt x="8729275" y="424783"/>
                  <a:pt x="8717096" y="418648"/>
                  <a:pt x="8708897" y="409013"/>
                </a:cubicBezTo>
                <a:close/>
                <a:moveTo>
                  <a:pt x="7487358" y="408983"/>
                </a:moveTo>
                <a:lnTo>
                  <a:pt x="7367424" y="478226"/>
                </a:lnTo>
                <a:cubicBezTo>
                  <a:pt x="7369609" y="484002"/>
                  <a:pt x="7370865" y="490196"/>
                  <a:pt x="7370865" y="496719"/>
                </a:cubicBezTo>
                <a:cubicBezTo>
                  <a:pt x="7370865" y="500609"/>
                  <a:pt x="7370386" y="504350"/>
                  <a:pt x="7369579" y="508000"/>
                </a:cubicBezTo>
                <a:cubicBezTo>
                  <a:pt x="7369519" y="508299"/>
                  <a:pt x="7369429" y="508569"/>
                  <a:pt x="7369369" y="508838"/>
                </a:cubicBezTo>
                <a:cubicBezTo>
                  <a:pt x="7369130" y="509826"/>
                  <a:pt x="7368890" y="510783"/>
                  <a:pt x="7368621" y="511711"/>
                </a:cubicBezTo>
                <a:cubicBezTo>
                  <a:pt x="7368232" y="513087"/>
                  <a:pt x="7367783" y="514464"/>
                  <a:pt x="7367275" y="515810"/>
                </a:cubicBezTo>
                <a:lnTo>
                  <a:pt x="7374216" y="519820"/>
                </a:lnTo>
                <a:lnTo>
                  <a:pt x="7385498" y="526343"/>
                </a:lnTo>
                <a:cubicBezTo>
                  <a:pt x="7469853" y="479483"/>
                  <a:pt x="7573298" y="479483"/>
                  <a:pt x="7657652" y="526343"/>
                </a:cubicBezTo>
                <a:lnTo>
                  <a:pt x="7675876" y="515810"/>
                </a:lnTo>
                <a:cubicBezTo>
                  <a:pt x="7675368" y="514464"/>
                  <a:pt x="7674918" y="513117"/>
                  <a:pt x="7674530" y="511711"/>
                </a:cubicBezTo>
                <a:cubicBezTo>
                  <a:pt x="7674260" y="510783"/>
                  <a:pt x="7674051" y="509826"/>
                  <a:pt x="7673812" y="508868"/>
                </a:cubicBezTo>
                <a:cubicBezTo>
                  <a:pt x="7673752" y="508599"/>
                  <a:pt x="7673662" y="508329"/>
                  <a:pt x="7673602" y="508030"/>
                </a:cubicBezTo>
                <a:cubicBezTo>
                  <a:pt x="7672794" y="504379"/>
                  <a:pt x="7672315" y="500639"/>
                  <a:pt x="7672315" y="496749"/>
                </a:cubicBezTo>
                <a:cubicBezTo>
                  <a:pt x="7672315" y="490226"/>
                  <a:pt x="7673572" y="484031"/>
                  <a:pt x="7675756" y="478256"/>
                </a:cubicBezTo>
                <a:lnTo>
                  <a:pt x="7555823" y="409013"/>
                </a:lnTo>
                <a:cubicBezTo>
                  <a:pt x="7547654" y="418648"/>
                  <a:pt x="7535445" y="424783"/>
                  <a:pt x="7521830" y="424783"/>
                </a:cubicBezTo>
                <a:cubicBezTo>
                  <a:pt x="7521740" y="424783"/>
                  <a:pt x="7521680" y="424783"/>
                  <a:pt x="7521590" y="424783"/>
                </a:cubicBezTo>
                <a:cubicBezTo>
                  <a:pt x="7521500" y="424783"/>
                  <a:pt x="7521441" y="424783"/>
                  <a:pt x="7521351" y="424783"/>
                </a:cubicBezTo>
                <a:cubicBezTo>
                  <a:pt x="7507736" y="424783"/>
                  <a:pt x="7495557" y="418648"/>
                  <a:pt x="7487358" y="409013"/>
                </a:cubicBezTo>
                <a:close/>
                <a:moveTo>
                  <a:pt x="6672988" y="408983"/>
                </a:moveTo>
                <a:lnTo>
                  <a:pt x="6553054" y="478226"/>
                </a:lnTo>
                <a:cubicBezTo>
                  <a:pt x="6555239" y="484002"/>
                  <a:pt x="6556495" y="490196"/>
                  <a:pt x="6556495" y="496719"/>
                </a:cubicBezTo>
                <a:cubicBezTo>
                  <a:pt x="6556495" y="500609"/>
                  <a:pt x="6556017" y="504350"/>
                  <a:pt x="6555209" y="508000"/>
                </a:cubicBezTo>
                <a:cubicBezTo>
                  <a:pt x="6555149" y="508299"/>
                  <a:pt x="6555059" y="508569"/>
                  <a:pt x="6554999" y="508838"/>
                </a:cubicBezTo>
                <a:cubicBezTo>
                  <a:pt x="6554760" y="509826"/>
                  <a:pt x="6554521" y="510783"/>
                  <a:pt x="6554251" y="511711"/>
                </a:cubicBezTo>
                <a:cubicBezTo>
                  <a:pt x="6553862" y="513087"/>
                  <a:pt x="6553414" y="514464"/>
                  <a:pt x="6552905" y="515810"/>
                </a:cubicBezTo>
                <a:lnTo>
                  <a:pt x="6559847" y="519820"/>
                </a:lnTo>
                <a:lnTo>
                  <a:pt x="6571128" y="526343"/>
                </a:lnTo>
                <a:cubicBezTo>
                  <a:pt x="6655483" y="479483"/>
                  <a:pt x="6758929" y="479483"/>
                  <a:pt x="6843283" y="526343"/>
                </a:cubicBezTo>
                <a:lnTo>
                  <a:pt x="6861507" y="515810"/>
                </a:lnTo>
                <a:cubicBezTo>
                  <a:pt x="6860997" y="514464"/>
                  <a:pt x="6860549" y="513117"/>
                  <a:pt x="6860160" y="511711"/>
                </a:cubicBezTo>
                <a:cubicBezTo>
                  <a:pt x="6859891" y="510783"/>
                  <a:pt x="6859681" y="509826"/>
                  <a:pt x="6859441" y="508868"/>
                </a:cubicBezTo>
                <a:cubicBezTo>
                  <a:pt x="6859382" y="508599"/>
                  <a:pt x="6859292" y="508329"/>
                  <a:pt x="6859232" y="508030"/>
                </a:cubicBezTo>
                <a:cubicBezTo>
                  <a:pt x="6858424" y="504379"/>
                  <a:pt x="6857945" y="500639"/>
                  <a:pt x="6857945" y="496749"/>
                </a:cubicBezTo>
                <a:cubicBezTo>
                  <a:pt x="6857945" y="490226"/>
                  <a:pt x="6859202" y="484031"/>
                  <a:pt x="6861387" y="478256"/>
                </a:cubicBezTo>
                <a:lnTo>
                  <a:pt x="6741453" y="409013"/>
                </a:lnTo>
                <a:cubicBezTo>
                  <a:pt x="6733284" y="418648"/>
                  <a:pt x="6721075" y="424783"/>
                  <a:pt x="6707460" y="424783"/>
                </a:cubicBezTo>
                <a:cubicBezTo>
                  <a:pt x="6707370" y="424783"/>
                  <a:pt x="6707310" y="424783"/>
                  <a:pt x="6707221" y="424783"/>
                </a:cubicBezTo>
                <a:cubicBezTo>
                  <a:pt x="6707131" y="424783"/>
                  <a:pt x="6707071" y="424783"/>
                  <a:pt x="6706981" y="424783"/>
                </a:cubicBezTo>
                <a:cubicBezTo>
                  <a:pt x="6693366" y="424783"/>
                  <a:pt x="6681187" y="418648"/>
                  <a:pt x="6672988" y="409013"/>
                </a:cubicBezTo>
                <a:close/>
                <a:moveTo>
                  <a:pt x="5858649" y="408983"/>
                </a:moveTo>
                <a:lnTo>
                  <a:pt x="5738716" y="478226"/>
                </a:lnTo>
                <a:cubicBezTo>
                  <a:pt x="5740899" y="484002"/>
                  <a:pt x="5742157" y="490196"/>
                  <a:pt x="5742157" y="496719"/>
                </a:cubicBezTo>
                <a:cubicBezTo>
                  <a:pt x="5742157" y="500609"/>
                  <a:pt x="5741677" y="504350"/>
                  <a:pt x="5740869" y="508000"/>
                </a:cubicBezTo>
                <a:cubicBezTo>
                  <a:pt x="5740809" y="508299"/>
                  <a:pt x="5740720" y="508569"/>
                  <a:pt x="5740660" y="508838"/>
                </a:cubicBezTo>
                <a:cubicBezTo>
                  <a:pt x="5740420" y="509826"/>
                  <a:pt x="5740181" y="510783"/>
                  <a:pt x="5739912" y="511711"/>
                </a:cubicBezTo>
                <a:cubicBezTo>
                  <a:pt x="5739523" y="513087"/>
                  <a:pt x="5739074" y="514464"/>
                  <a:pt x="5738565" y="515810"/>
                </a:cubicBezTo>
                <a:lnTo>
                  <a:pt x="5745507" y="519820"/>
                </a:lnTo>
                <a:lnTo>
                  <a:pt x="5756789" y="526343"/>
                </a:lnTo>
                <a:cubicBezTo>
                  <a:pt x="5841143" y="479483"/>
                  <a:pt x="5944588" y="479483"/>
                  <a:pt x="6028944" y="526343"/>
                </a:cubicBezTo>
                <a:lnTo>
                  <a:pt x="6047167" y="515810"/>
                </a:lnTo>
                <a:cubicBezTo>
                  <a:pt x="6046658" y="514464"/>
                  <a:pt x="6046209" y="513117"/>
                  <a:pt x="6045821" y="511711"/>
                </a:cubicBezTo>
                <a:cubicBezTo>
                  <a:pt x="6045521" y="510783"/>
                  <a:pt x="6045312" y="509826"/>
                  <a:pt x="6045072" y="508868"/>
                </a:cubicBezTo>
                <a:cubicBezTo>
                  <a:pt x="6045012" y="508599"/>
                  <a:pt x="6044922" y="508299"/>
                  <a:pt x="6044863" y="508030"/>
                </a:cubicBezTo>
                <a:cubicBezTo>
                  <a:pt x="6044054" y="504379"/>
                  <a:pt x="6043576" y="500639"/>
                  <a:pt x="6043576" y="496749"/>
                </a:cubicBezTo>
                <a:cubicBezTo>
                  <a:pt x="6043576" y="490226"/>
                  <a:pt x="6044832" y="484031"/>
                  <a:pt x="6047017" y="478256"/>
                </a:cubicBezTo>
                <a:lnTo>
                  <a:pt x="5927084" y="409013"/>
                </a:lnTo>
                <a:cubicBezTo>
                  <a:pt x="5918915" y="418648"/>
                  <a:pt x="5906705" y="424783"/>
                  <a:pt x="5893090" y="424783"/>
                </a:cubicBezTo>
                <a:cubicBezTo>
                  <a:pt x="5893000" y="424783"/>
                  <a:pt x="5892940" y="424783"/>
                  <a:pt x="5892851" y="424783"/>
                </a:cubicBezTo>
                <a:cubicBezTo>
                  <a:pt x="5892762" y="424783"/>
                  <a:pt x="5892701" y="424783"/>
                  <a:pt x="5892612" y="424783"/>
                </a:cubicBezTo>
                <a:cubicBezTo>
                  <a:pt x="5878996" y="424783"/>
                  <a:pt x="5866817" y="418648"/>
                  <a:pt x="5858618" y="409013"/>
                </a:cubicBezTo>
                <a:close/>
                <a:moveTo>
                  <a:pt x="5044279" y="408983"/>
                </a:moveTo>
                <a:lnTo>
                  <a:pt x="4924345" y="478226"/>
                </a:lnTo>
                <a:cubicBezTo>
                  <a:pt x="4926530" y="484002"/>
                  <a:pt x="4927786" y="490196"/>
                  <a:pt x="4927786" y="496719"/>
                </a:cubicBezTo>
                <a:cubicBezTo>
                  <a:pt x="4927786" y="500609"/>
                  <a:pt x="4927308" y="504350"/>
                  <a:pt x="4926501" y="508000"/>
                </a:cubicBezTo>
                <a:cubicBezTo>
                  <a:pt x="4926440" y="508299"/>
                  <a:pt x="4926351" y="508569"/>
                  <a:pt x="4926290" y="508838"/>
                </a:cubicBezTo>
                <a:cubicBezTo>
                  <a:pt x="4926051" y="509826"/>
                  <a:pt x="4925811" y="510783"/>
                  <a:pt x="4925542" y="511711"/>
                </a:cubicBezTo>
                <a:cubicBezTo>
                  <a:pt x="4925153" y="513087"/>
                  <a:pt x="4924704" y="514464"/>
                  <a:pt x="4924195" y="515810"/>
                </a:cubicBezTo>
                <a:lnTo>
                  <a:pt x="4931138" y="519820"/>
                </a:lnTo>
                <a:lnTo>
                  <a:pt x="4942420" y="526343"/>
                </a:lnTo>
                <a:cubicBezTo>
                  <a:pt x="5026773" y="479483"/>
                  <a:pt x="5130219" y="479483"/>
                  <a:pt x="5214573" y="526343"/>
                </a:cubicBezTo>
                <a:lnTo>
                  <a:pt x="5232797" y="515810"/>
                </a:lnTo>
                <a:cubicBezTo>
                  <a:pt x="5232289" y="514464"/>
                  <a:pt x="5231839" y="513117"/>
                  <a:pt x="5231450" y="511711"/>
                </a:cubicBezTo>
                <a:cubicBezTo>
                  <a:pt x="5231151" y="510783"/>
                  <a:pt x="5230942" y="509826"/>
                  <a:pt x="5230702" y="508868"/>
                </a:cubicBezTo>
                <a:cubicBezTo>
                  <a:pt x="5230643" y="508599"/>
                  <a:pt x="5230553" y="508299"/>
                  <a:pt x="5230493" y="508030"/>
                </a:cubicBezTo>
                <a:cubicBezTo>
                  <a:pt x="5229685" y="504379"/>
                  <a:pt x="5229207" y="500639"/>
                  <a:pt x="5229207" y="496749"/>
                </a:cubicBezTo>
                <a:cubicBezTo>
                  <a:pt x="5229207" y="490226"/>
                  <a:pt x="5230463" y="484031"/>
                  <a:pt x="5232648" y="478256"/>
                </a:cubicBezTo>
                <a:lnTo>
                  <a:pt x="5112715" y="409013"/>
                </a:lnTo>
                <a:cubicBezTo>
                  <a:pt x="5104545" y="418648"/>
                  <a:pt x="5092336" y="424783"/>
                  <a:pt x="5078721" y="424783"/>
                </a:cubicBezTo>
                <a:cubicBezTo>
                  <a:pt x="5078632" y="424783"/>
                  <a:pt x="5078571" y="424783"/>
                  <a:pt x="5078481" y="424783"/>
                </a:cubicBezTo>
                <a:cubicBezTo>
                  <a:pt x="5078393" y="424783"/>
                  <a:pt x="5078332" y="424783"/>
                  <a:pt x="5078243" y="424783"/>
                </a:cubicBezTo>
                <a:cubicBezTo>
                  <a:pt x="5064626" y="424783"/>
                  <a:pt x="5052448" y="418648"/>
                  <a:pt x="5044249" y="409013"/>
                </a:cubicBezTo>
                <a:close/>
                <a:moveTo>
                  <a:pt x="4229939" y="408983"/>
                </a:moveTo>
                <a:lnTo>
                  <a:pt x="4110005" y="478226"/>
                </a:lnTo>
                <a:cubicBezTo>
                  <a:pt x="4112190" y="484002"/>
                  <a:pt x="4113446" y="490196"/>
                  <a:pt x="4113446" y="496719"/>
                </a:cubicBezTo>
                <a:cubicBezTo>
                  <a:pt x="4113446" y="500609"/>
                  <a:pt x="4112968" y="504350"/>
                  <a:pt x="4112160" y="508000"/>
                </a:cubicBezTo>
                <a:cubicBezTo>
                  <a:pt x="4112100" y="508299"/>
                  <a:pt x="4112010" y="508569"/>
                  <a:pt x="4111950" y="508838"/>
                </a:cubicBezTo>
                <a:cubicBezTo>
                  <a:pt x="4111711" y="509826"/>
                  <a:pt x="4111472" y="510783"/>
                  <a:pt x="4111202" y="511711"/>
                </a:cubicBezTo>
                <a:cubicBezTo>
                  <a:pt x="4110813" y="513087"/>
                  <a:pt x="4110364" y="514464"/>
                  <a:pt x="4109856" y="515810"/>
                </a:cubicBezTo>
                <a:lnTo>
                  <a:pt x="4116798" y="519820"/>
                </a:lnTo>
                <a:lnTo>
                  <a:pt x="4128079" y="526343"/>
                </a:lnTo>
                <a:cubicBezTo>
                  <a:pt x="4212434" y="479483"/>
                  <a:pt x="4315880" y="479483"/>
                  <a:pt x="4400234" y="526343"/>
                </a:cubicBezTo>
                <a:lnTo>
                  <a:pt x="4418457" y="515810"/>
                </a:lnTo>
                <a:cubicBezTo>
                  <a:pt x="4417948" y="514464"/>
                  <a:pt x="4417500" y="513117"/>
                  <a:pt x="4417111" y="511711"/>
                </a:cubicBezTo>
                <a:cubicBezTo>
                  <a:pt x="4416812" y="510783"/>
                  <a:pt x="4416603" y="509826"/>
                  <a:pt x="4416362" y="508868"/>
                </a:cubicBezTo>
                <a:cubicBezTo>
                  <a:pt x="4416303" y="508599"/>
                  <a:pt x="4416214" y="508299"/>
                  <a:pt x="4416153" y="508030"/>
                </a:cubicBezTo>
                <a:cubicBezTo>
                  <a:pt x="4415345" y="504379"/>
                  <a:pt x="4414866" y="500639"/>
                  <a:pt x="4414866" y="496749"/>
                </a:cubicBezTo>
                <a:cubicBezTo>
                  <a:pt x="4414866" y="490226"/>
                  <a:pt x="4416123" y="484031"/>
                  <a:pt x="4418309" y="478256"/>
                </a:cubicBezTo>
                <a:lnTo>
                  <a:pt x="4298374" y="409013"/>
                </a:lnTo>
                <a:cubicBezTo>
                  <a:pt x="4290205" y="418648"/>
                  <a:pt x="4277996" y="424783"/>
                  <a:pt x="4264381" y="424783"/>
                </a:cubicBezTo>
                <a:cubicBezTo>
                  <a:pt x="4264291" y="424783"/>
                  <a:pt x="4264231" y="424783"/>
                  <a:pt x="4264142" y="424783"/>
                </a:cubicBezTo>
                <a:cubicBezTo>
                  <a:pt x="4264052" y="424783"/>
                  <a:pt x="4263992" y="424783"/>
                  <a:pt x="4263902" y="424783"/>
                </a:cubicBezTo>
                <a:cubicBezTo>
                  <a:pt x="4250287" y="424783"/>
                  <a:pt x="4238108" y="418648"/>
                  <a:pt x="4229909" y="409013"/>
                </a:cubicBezTo>
                <a:close/>
                <a:moveTo>
                  <a:pt x="3415569" y="408983"/>
                </a:moveTo>
                <a:lnTo>
                  <a:pt x="3295636" y="478226"/>
                </a:lnTo>
                <a:cubicBezTo>
                  <a:pt x="3297820" y="484002"/>
                  <a:pt x="3299077" y="490196"/>
                  <a:pt x="3299077" y="496719"/>
                </a:cubicBezTo>
                <a:cubicBezTo>
                  <a:pt x="3299077" y="500609"/>
                  <a:pt x="3298598" y="504350"/>
                  <a:pt x="3297790" y="508000"/>
                </a:cubicBezTo>
                <a:cubicBezTo>
                  <a:pt x="3297730" y="508299"/>
                  <a:pt x="3297640" y="508569"/>
                  <a:pt x="3297581" y="508838"/>
                </a:cubicBezTo>
                <a:cubicBezTo>
                  <a:pt x="3297341" y="509826"/>
                  <a:pt x="3297102" y="510783"/>
                  <a:pt x="3296833" y="511711"/>
                </a:cubicBezTo>
                <a:cubicBezTo>
                  <a:pt x="3296443" y="513087"/>
                  <a:pt x="3295995" y="514464"/>
                  <a:pt x="3295486" y="515810"/>
                </a:cubicBezTo>
                <a:lnTo>
                  <a:pt x="3302428" y="519820"/>
                </a:lnTo>
                <a:lnTo>
                  <a:pt x="3313709" y="526343"/>
                </a:lnTo>
                <a:cubicBezTo>
                  <a:pt x="3398064" y="479483"/>
                  <a:pt x="3501509" y="479483"/>
                  <a:pt x="3585864" y="526343"/>
                </a:cubicBezTo>
                <a:lnTo>
                  <a:pt x="3604087" y="515810"/>
                </a:lnTo>
                <a:cubicBezTo>
                  <a:pt x="3603579" y="514464"/>
                  <a:pt x="3603130" y="513117"/>
                  <a:pt x="3602741" y="511711"/>
                </a:cubicBezTo>
                <a:cubicBezTo>
                  <a:pt x="3602441" y="510783"/>
                  <a:pt x="3602232" y="509826"/>
                  <a:pt x="3601993" y="508868"/>
                </a:cubicBezTo>
                <a:cubicBezTo>
                  <a:pt x="3601933" y="508599"/>
                  <a:pt x="3601843" y="508299"/>
                  <a:pt x="3601783" y="508030"/>
                </a:cubicBezTo>
                <a:cubicBezTo>
                  <a:pt x="3600975" y="504379"/>
                  <a:pt x="3600497" y="500639"/>
                  <a:pt x="3600497" y="496749"/>
                </a:cubicBezTo>
                <a:cubicBezTo>
                  <a:pt x="3600497" y="490226"/>
                  <a:pt x="3601753" y="484031"/>
                  <a:pt x="3603938" y="478256"/>
                </a:cubicBezTo>
                <a:lnTo>
                  <a:pt x="3484004" y="409013"/>
                </a:lnTo>
                <a:cubicBezTo>
                  <a:pt x="3475835" y="418648"/>
                  <a:pt x="3463626" y="424783"/>
                  <a:pt x="3450011" y="424783"/>
                </a:cubicBezTo>
                <a:cubicBezTo>
                  <a:pt x="3449921" y="424783"/>
                  <a:pt x="3449861" y="424783"/>
                  <a:pt x="3449772" y="424783"/>
                </a:cubicBezTo>
                <a:cubicBezTo>
                  <a:pt x="3449682" y="424783"/>
                  <a:pt x="3449622" y="424783"/>
                  <a:pt x="3449532" y="424783"/>
                </a:cubicBezTo>
                <a:cubicBezTo>
                  <a:pt x="3435917" y="424783"/>
                  <a:pt x="3423738" y="418648"/>
                  <a:pt x="3415539" y="409013"/>
                </a:cubicBezTo>
                <a:close/>
                <a:moveTo>
                  <a:pt x="2193970" y="408983"/>
                </a:moveTo>
                <a:lnTo>
                  <a:pt x="2074036" y="478226"/>
                </a:lnTo>
                <a:cubicBezTo>
                  <a:pt x="2076220" y="484002"/>
                  <a:pt x="2077477" y="490196"/>
                  <a:pt x="2077477" y="496719"/>
                </a:cubicBezTo>
                <a:cubicBezTo>
                  <a:pt x="2077477" y="500609"/>
                  <a:pt x="2076998" y="504350"/>
                  <a:pt x="2076191" y="508000"/>
                </a:cubicBezTo>
                <a:cubicBezTo>
                  <a:pt x="2076131" y="508299"/>
                  <a:pt x="2076041" y="508569"/>
                  <a:pt x="2075981" y="508838"/>
                </a:cubicBezTo>
                <a:cubicBezTo>
                  <a:pt x="2075742" y="509826"/>
                  <a:pt x="2075502" y="510783"/>
                  <a:pt x="2075233" y="511711"/>
                </a:cubicBezTo>
                <a:cubicBezTo>
                  <a:pt x="2074844" y="513087"/>
                  <a:pt x="2074395" y="514464"/>
                  <a:pt x="2073886" y="515810"/>
                </a:cubicBezTo>
                <a:lnTo>
                  <a:pt x="2080829" y="519820"/>
                </a:lnTo>
                <a:lnTo>
                  <a:pt x="2092110" y="526343"/>
                </a:lnTo>
                <a:cubicBezTo>
                  <a:pt x="2176464" y="479483"/>
                  <a:pt x="2279910" y="479483"/>
                  <a:pt x="2364265" y="526343"/>
                </a:cubicBezTo>
                <a:lnTo>
                  <a:pt x="2382488" y="515810"/>
                </a:lnTo>
                <a:cubicBezTo>
                  <a:pt x="2381979" y="514464"/>
                  <a:pt x="2381530" y="513117"/>
                  <a:pt x="2381141" y="511711"/>
                </a:cubicBezTo>
                <a:cubicBezTo>
                  <a:pt x="2380872" y="510783"/>
                  <a:pt x="2380663" y="509826"/>
                  <a:pt x="2380423" y="508868"/>
                </a:cubicBezTo>
                <a:cubicBezTo>
                  <a:pt x="2380363" y="508599"/>
                  <a:pt x="2380274" y="508329"/>
                  <a:pt x="2380214" y="508030"/>
                </a:cubicBezTo>
                <a:cubicBezTo>
                  <a:pt x="2379406" y="504379"/>
                  <a:pt x="2378927" y="500639"/>
                  <a:pt x="2378927" y="496749"/>
                </a:cubicBezTo>
                <a:cubicBezTo>
                  <a:pt x="2378927" y="490226"/>
                  <a:pt x="2380184" y="484031"/>
                  <a:pt x="2382368" y="478256"/>
                </a:cubicBezTo>
                <a:lnTo>
                  <a:pt x="2262435" y="409013"/>
                </a:lnTo>
                <a:cubicBezTo>
                  <a:pt x="2254266" y="418648"/>
                  <a:pt x="2242057" y="424783"/>
                  <a:pt x="2228442" y="424783"/>
                </a:cubicBezTo>
                <a:cubicBezTo>
                  <a:pt x="2228352" y="424783"/>
                  <a:pt x="2228292" y="424783"/>
                  <a:pt x="2228202" y="424783"/>
                </a:cubicBezTo>
                <a:cubicBezTo>
                  <a:pt x="2228112" y="424783"/>
                  <a:pt x="2228053" y="424783"/>
                  <a:pt x="2227963" y="424783"/>
                </a:cubicBezTo>
                <a:cubicBezTo>
                  <a:pt x="2214348" y="424783"/>
                  <a:pt x="2202169" y="418648"/>
                  <a:pt x="2193970" y="409013"/>
                </a:cubicBezTo>
                <a:close/>
                <a:moveTo>
                  <a:pt x="1379600" y="408983"/>
                </a:moveTo>
                <a:lnTo>
                  <a:pt x="1259666" y="478226"/>
                </a:lnTo>
                <a:cubicBezTo>
                  <a:pt x="1261851" y="484002"/>
                  <a:pt x="1263108" y="490196"/>
                  <a:pt x="1263108" y="496719"/>
                </a:cubicBezTo>
                <a:cubicBezTo>
                  <a:pt x="1263108" y="500609"/>
                  <a:pt x="1262629" y="504350"/>
                  <a:pt x="1261821" y="508000"/>
                </a:cubicBezTo>
                <a:cubicBezTo>
                  <a:pt x="1261761" y="508299"/>
                  <a:pt x="1261671" y="508569"/>
                  <a:pt x="1261611" y="508838"/>
                </a:cubicBezTo>
                <a:cubicBezTo>
                  <a:pt x="1261372" y="509826"/>
                  <a:pt x="1261133" y="510783"/>
                  <a:pt x="1260863" y="511711"/>
                </a:cubicBezTo>
                <a:cubicBezTo>
                  <a:pt x="1260474" y="513087"/>
                  <a:pt x="1260025" y="514464"/>
                  <a:pt x="1259517" y="515810"/>
                </a:cubicBezTo>
                <a:lnTo>
                  <a:pt x="1266459" y="519820"/>
                </a:lnTo>
                <a:lnTo>
                  <a:pt x="1277740" y="526343"/>
                </a:lnTo>
                <a:cubicBezTo>
                  <a:pt x="1362095" y="479483"/>
                  <a:pt x="1465540" y="479483"/>
                  <a:pt x="1549895" y="526343"/>
                </a:cubicBezTo>
                <a:lnTo>
                  <a:pt x="1568118" y="515810"/>
                </a:lnTo>
                <a:cubicBezTo>
                  <a:pt x="1567610" y="514464"/>
                  <a:pt x="1567161" y="513117"/>
                  <a:pt x="1566772" y="511711"/>
                </a:cubicBezTo>
                <a:cubicBezTo>
                  <a:pt x="1566502" y="510783"/>
                  <a:pt x="1566293" y="509826"/>
                  <a:pt x="1566053" y="508868"/>
                </a:cubicBezTo>
                <a:cubicBezTo>
                  <a:pt x="1565994" y="508599"/>
                  <a:pt x="1565904" y="508329"/>
                  <a:pt x="1565844" y="508030"/>
                </a:cubicBezTo>
                <a:cubicBezTo>
                  <a:pt x="1565036" y="504379"/>
                  <a:pt x="1564557" y="500639"/>
                  <a:pt x="1564557" y="496749"/>
                </a:cubicBezTo>
                <a:cubicBezTo>
                  <a:pt x="1564557" y="490226"/>
                  <a:pt x="1565814" y="484031"/>
                  <a:pt x="1567999" y="478256"/>
                </a:cubicBezTo>
                <a:lnTo>
                  <a:pt x="1448065" y="409013"/>
                </a:lnTo>
                <a:cubicBezTo>
                  <a:pt x="1439896" y="418648"/>
                  <a:pt x="1427687" y="424783"/>
                  <a:pt x="1414072" y="424783"/>
                </a:cubicBezTo>
                <a:cubicBezTo>
                  <a:pt x="1413982" y="424783"/>
                  <a:pt x="1413922" y="424783"/>
                  <a:pt x="1413832" y="424783"/>
                </a:cubicBezTo>
                <a:cubicBezTo>
                  <a:pt x="1413743" y="424783"/>
                  <a:pt x="1413683" y="424783"/>
                  <a:pt x="1413593" y="424783"/>
                </a:cubicBezTo>
                <a:cubicBezTo>
                  <a:pt x="1399978" y="424783"/>
                  <a:pt x="1387799" y="418648"/>
                  <a:pt x="1379600" y="409013"/>
                </a:cubicBezTo>
                <a:close/>
                <a:moveTo>
                  <a:pt x="565290" y="408983"/>
                </a:moveTo>
                <a:lnTo>
                  <a:pt x="445356" y="478226"/>
                </a:lnTo>
                <a:cubicBezTo>
                  <a:pt x="447541" y="484002"/>
                  <a:pt x="448798" y="490196"/>
                  <a:pt x="448798" y="496719"/>
                </a:cubicBezTo>
                <a:cubicBezTo>
                  <a:pt x="448798" y="500609"/>
                  <a:pt x="448319" y="504350"/>
                  <a:pt x="447511" y="508000"/>
                </a:cubicBezTo>
                <a:cubicBezTo>
                  <a:pt x="447451" y="508299"/>
                  <a:pt x="447361" y="508569"/>
                  <a:pt x="447301" y="508838"/>
                </a:cubicBezTo>
                <a:cubicBezTo>
                  <a:pt x="447062" y="509826"/>
                  <a:pt x="446823" y="510783"/>
                  <a:pt x="446553" y="511711"/>
                </a:cubicBezTo>
                <a:cubicBezTo>
                  <a:pt x="446164" y="513087"/>
                  <a:pt x="445715" y="514464"/>
                  <a:pt x="445207" y="515810"/>
                </a:cubicBezTo>
                <a:lnTo>
                  <a:pt x="452149" y="519820"/>
                </a:lnTo>
                <a:lnTo>
                  <a:pt x="463430" y="526343"/>
                </a:lnTo>
                <a:cubicBezTo>
                  <a:pt x="547785" y="479483"/>
                  <a:pt x="651230" y="479483"/>
                  <a:pt x="735585" y="526343"/>
                </a:cubicBezTo>
                <a:lnTo>
                  <a:pt x="753808" y="515810"/>
                </a:lnTo>
                <a:cubicBezTo>
                  <a:pt x="753300" y="514464"/>
                  <a:pt x="752851" y="513117"/>
                  <a:pt x="752462" y="511711"/>
                </a:cubicBezTo>
                <a:cubicBezTo>
                  <a:pt x="752163" y="510783"/>
                  <a:pt x="751953" y="509826"/>
                  <a:pt x="751714" y="508868"/>
                </a:cubicBezTo>
                <a:cubicBezTo>
                  <a:pt x="751654" y="508599"/>
                  <a:pt x="751564" y="508299"/>
                  <a:pt x="751504" y="508030"/>
                </a:cubicBezTo>
                <a:cubicBezTo>
                  <a:pt x="750696" y="504379"/>
                  <a:pt x="750218" y="500639"/>
                  <a:pt x="750218" y="496749"/>
                </a:cubicBezTo>
                <a:cubicBezTo>
                  <a:pt x="750218" y="490226"/>
                  <a:pt x="751474" y="484031"/>
                  <a:pt x="753659" y="478256"/>
                </a:cubicBezTo>
                <a:lnTo>
                  <a:pt x="633725" y="409013"/>
                </a:lnTo>
                <a:cubicBezTo>
                  <a:pt x="625556" y="418648"/>
                  <a:pt x="613347" y="424783"/>
                  <a:pt x="599732" y="424783"/>
                </a:cubicBezTo>
                <a:cubicBezTo>
                  <a:pt x="599642" y="424783"/>
                  <a:pt x="599582" y="424783"/>
                  <a:pt x="599493" y="424783"/>
                </a:cubicBezTo>
                <a:cubicBezTo>
                  <a:pt x="599403" y="424783"/>
                  <a:pt x="599343" y="424783"/>
                  <a:pt x="599253" y="424783"/>
                </a:cubicBezTo>
                <a:cubicBezTo>
                  <a:pt x="585638" y="424783"/>
                  <a:pt x="573459" y="418648"/>
                  <a:pt x="565260" y="409013"/>
                </a:cubicBezTo>
                <a:close/>
                <a:moveTo>
                  <a:pt x="11924752" y="198291"/>
                </a:moveTo>
                <a:lnTo>
                  <a:pt x="11839021" y="247785"/>
                </a:lnTo>
                <a:cubicBezTo>
                  <a:pt x="11840697" y="252453"/>
                  <a:pt x="11841655" y="257510"/>
                  <a:pt x="11841655" y="262777"/>
                </a:cubicBezTo>
                <a:cubicBezTo>
                  <a:pt x="11841655" y="284681"/>
                  <a:pt x="11825855" y="302874"/>
                  <a:pt x="11805028" y="306645"/>
                </a:cubicBezTo>
                <a:lnTo>
                  <a:pt x="11805028" y="405632"/>
                </a:lnTo>
                <a:cubicBezTo>
                  <a:pt x="11875528" y="359729"/>
                  <a:pt x="11920234" y="282317"/>
                  <a:pt x="11924752" y="198291"/>
                </a:cubicBezTo>
                <a:close/>
                <a:moveTo>
                  <a:pt x="11517552" y="198291"/>
                </a:moveTo>
                <a:lnTo>
                  <a:pt x="11431821" y="247785"/>
                </a:lnTo>
                <a:cubicBezTo>
                  <a:pt x="11433497" y="252453"/>
                  <a:pt x="11434455" y="257510"/>
                  <a:pt x="11434455" y="262777"/>
                </a:cubicBezTo>
                <a:cubicBezTo>
                  <a:pt x="11434455" y="284681"/>
                  <a:pt x="11418655" y="302874"/>
                  <a:pt x="11397828" y="306645"/>
                </a:cubicBezTo>
                <a:lnTo>
                  <a:pt x="11397828" y="405632"/>
                </a:lnTo>
                <a:cubicBezTo>
                  <a:pt x="11468328" y="359729"/>
                  <a:pt x="11513034" y="282317"/>
                  <a:pt x="11517552" y="198291"/>
                </a:cubicBezTo>
                <a:close/>
                <a:moveTo>
                  <a:pt x="11110382" y="198291"/>
                </a:moveTo>
                <a:lnTo>
                  <a:pt x="11024652" y="247785"/>
                </a:lnTo>
                <a:cubicBezTo>
                  <a:pt x="11026327" y="252453"/>
                  <a:pt x="11027285" y="257510"/>
                  <a:pt x="11027285" y="262777"/>
                </a:cubicBezTo>
                <a:cubicBezTo>
                  <a:pt x="11027285" y="284681"/>
                  <a:pt x="11011485" y="302874"/>
                  <a:pt x="10990658" y="306645"/>
                </a:cubicBezTo>
                <a:lnTo>
                  <a:pt x="10990658" y="405632"/>
                </a:lnTo>
                <a:cubicBezTo>
                  <a:pt x="11061158" y="359729"/>
                  <a:pt x="11105864" y="282317"/>
                  <a:pt x="11110382" y="198291"/>
                </a:cubicBezTo>
                <a:close/>
                <a:moveTo>
                  <a:pt x="10703182" y="198291"/>
                </a:moveTo>
                <a:lnTo>
                  <a:pt x="10617452" y="247785"/>
                </a:lnTo>
                <a:cubicBezTo>
                  <a:pt x="10619127" y="252453"/>
                  <a:pt x="10620085" y="257510"/>
                  <a:pt x="10620085" y="262777"/>
                </a:cubicBezTo>
                <a:cubicBezTo>
                  <a:pt x="10620085" y="284681"/>
                  <a:pt x="10604286" y="302874"/>
                  <a:pt x="10583458" y="306645"/>
                </a:cubicBezTo>
                <a:lnTo>
                  <a:pt x="10583458" y="405632"/>
                </a:lnTo>
                <a:cubicBezTo>
                  <a:pt x="10653958" y="359729"/>
                  <a:pt x="10698664" y="282317"/>
                  <a:pt x="10703182" y="198291"/>
                </a:cubicBezTo>
                <a:close/>
                <a:moveTo>
                  <a:pt x="10296013" y="198291"/>
                </a:moveTo>
                <a:lnTo>
                  <a:pt x="10210282" y="247785"/>
                </a:lnTo>
                <a:cubicBezTo>
                  <a:pt x="10211957" y="252453"/>
                  <a:pt x="10212915" y="257510"/>
                  <a:pt x="10212915" y="262777"/>
                </a:cubicBezTo>
                <a:cubicBezTo>
                  <a:pt x="10212915" y="284681"/>
                  <a:pt x="10197115" y="302874"/>
                  <a:pt x="10176289" y="306645"/>
                </a:cubicBezTo>
                <a:lnTo>
                  <a:pt x="10176289" y="405632"/>
                </a:lnTo>
                <a:cubicBezTo>
                  <a:pt x="10246788" y="359729"/>
                  <a:pt x="10291494" y="282317"/>
                  <a:pt x="10296013" y="198291"/>
                </a:cubicBezTo>
                <a:close/>
                <a:moveTo>
                  <a:pt x="9888813" y="198291"/>
                </a:moveTo>
                <a:lnTo>
                  <a:pt x="9803082" y="247785"/>
                </a:lnTo>
                <a:cubicBezTo>
                  <a:pt x="9804757" y="252453"/>
                  <a:pt x="9805715" y="257510"/>
                  <a:pt x="9805715" y="262777"/>
                </a:cubicBezTo>
                <a:cubicBezTo>
                  <a:pt x="9805715" y="284681"/>
                  <a:pt x="9789915" y="302874"/>
                  <a:pt x="9769089" y="306645"/>
                </a:cubicBezTo>
                <a:lnTo>
                  <a:pt x="9769089" y="405632"/>
                </a:lnTo>
                <a:cubicBezTo>
                  <a:pt x="9839589" y="359729"/>
                  <a:pt x="9884294" y="282317"/>
                  <a:pt x="9888813" y="198291"/>
                </a:cubicBezTo>
                <a:close/>
                <a:moveTo>
                  <a:pt x="9481643" y="198291"/>
                </a:moveTo>
                <a:lnTo>
                  <a:pt x="9395912" y="247785"/>
                </a:lnTo>
                <a:cubicBezTo>
                  <a:pt x="9397588" y="252453"/>
                  <a:pt x="9398545" y="257510"/>
                  <a:pt x="9398545" y="262777"/>
                </a:cubicBezTo>
                <a:cubicBezTo>
                  <a:pt x="9398545" y="284681"/>
                  <a:pt x="9382745" y="302874"/>
                  <a:pt x="9361919" y="306645"/>
                </a:cubicBezTo>
                <a:lnTo>
                  <a:pt x="9361919" y="405632"/>
                </a:lnTo>
                <a:cubicBezTo>
                  <a:pt x="9432419" y="359729"/>
                  <a:pt x="9477124" y="282317"/>
                  <a:pt x="9481643" y="198291"/>
                </a:cubicBezTo>
                <a:close/>
                <a:moveTo>
                  <a:pt x="9074473" y="198291"/>
                </a:moveTo>
                <a:lnTo>
                  <a:pt x="8988742" y="247785"/>
                </a:lnTo>
                <a:cubicBezTo>
                  <a:pt x="8990418" y="252453"/>
                  <a:pt x="8991376" y="257510"/>
                  <a:pt x="8991376" y="262777"/>
                </a:cubicBezTo>
                <a:cubicBezTo>
                  <a:pt x="8991376" y="284681"/>
                  <a:pt x="8975576" y="302874"/>
                  <a:pt x="8954749" y="306645"/>
                </a:cubicBezTo>
                <a:lnTo>
                  <a:pt x="8954749" y="405632"/>
                </a:lnTo>
                <a:cubicBezTo>
                  <a:pt x="9025249" y="359729"/>
                  <a:pt x="9069955" y="282317"/>
                  <a:pt x="9074473" y="198291"/>
                </a:cubicBezTo>
                <a:close/>
                <a:moveTo>
                  <a:pt x="8667273" y="198291"/>
                </a:moveTo>
                <a:lnTo>
                  <a:pt x="8581542" y="247785"/>
                </a:lnTo>
                <a:cubicBezTo>
                  <a:pt x="8583218" y="252453"/>
                  <a:pt x="8584176" y="257510"/>
                  <a:pt x="8584176" y="262777"/>
                </a:cubicBezTo>
                <a:cubicBezTo>
                  <a:pt x="8584176" y="284681"/>
                  <a:pt x="8568376" y="302874"/>
                  <a:pt x="8547549" y="306645"/>
                </a:cubicBezTo>
                <a:lnTo>
                  <a:pt x="8547549" y="405632"/>
                </a:lnTo>
                <a:cubicBezTo>
                  <a:pt x="8618049" y="359729"/>
                  <a:pt x="8662755" y="282317"/>
                  <a:pt x="8667273" y="198291"/>
                </a:cubicBezTo>
                <a:close/>
                <a:moveTo>
                  <a:pt x="8260103" y="198291"/>
                </a:moveTo>
                <a:lnTo>
                  <a:pt x="8174373" y="247785"/>
                </a:lnTo>
                <a:cubicBezTo>
                  <a:pt x="8176049" y="252453"/>
                  <a:pt x="8177006" y="257510"/>
                  <a:pt x="8177006" y="262777"/>
                </a:cubicBezTo>
                <a:cubicBezTo>
                  <a:pt x="8177006" y="284681"/>
                  <a:pt x="8161206" y="302874"/>
                  <a:pt x="8140379" y="306645"/>
                </a:cubicBezTo>
                <a:lnTo>
                  <a:pt x="8140379" y="405632"/>
                </a:lnTo>
                <a:cubicBezTo>
                  <a:pt x="8210879" y="359729"/>
                  <a:pt x="8255585" y="282317"/>
                  <a:pt x="8260103" y="198291"/>
                </a:cubicBezTo>
                <a:close/>
                <a:moveTo>
                  <a:pt x="7852904" y="198291"/>
                </a:moveTo>
                <a:lnTo>
                  <a:pt x="7767173" y="247785"/>
                </a:lnTo>
                <a:cubicBezTo>
                  <a:pt x="7768849" y="252453"/>
                  <a:pt x="7769807" y="257510"/>
                  <a:pt x="7769807" y="262777"/>
                </a:cubicBezTo>
                <a:cubicBezTo>
                  <a:pt x="7769807" y="284681"/>
                  <a:pt x="7754007" y="302874"/>
                  <a:pt x="7733180" y="306645"/>
                </a:cubicBezTo>
                <a:lnTo>
                  <a:pt x="7733180" y="405632"/>
                </a:lnTo>
                <a:cubicBezTo>
                  <a:pt x="7803679" y="359729"/>
                  <a:pt x="7848386" y="282317"/>
                  <a:pt x="7852904" y="198291"/>
                </a:cubicBezTo>
                <a:close/>
                <a:moveTo>
                  <a:pt x="7445734" y="198291"/>
                </a:moveTo>
                <a:lnTo>
                  <a:pt x="7360003" y="247785"/>
                </a:lnTo>
                <a:cubicBezTo>
                  <a:pt x="7361679" y="252453"/>
                  <a:pt x="7362636" y="257510"/>
                  <a:pt x="7362636" y="262777"/>
                </a:cubicBezTo>
                <a:cubicBezTo>
                  <a:pt x="7362636" y="284681"/>
                  <a:pt x="7346837" y="302874"/>
                  <a:pt x="7326010" y="306645"/>
                </a:cubicBezTo>
                <a:lnTo>
                  <a:pt x="7326010" y="405632"/>
                </a:lnTo>
                <a:cubicBezTo>
                  <a:pt x="7396510" y="359729"/>
                  <a:pt x="7441216" y="282317"/>
                  <a:pt x="7445734" y="198291"/>
                </a:cubicBezTo>
                <a:close/>
                <a:moveTo>
                  <a:pt x="7038534" y="198291"/>
                </a:moveTo>
                <a:lnTo>
                  <a:pt x="6952803" y="247785"/>
                </a:lnTo>
                <a:cubicBezTo>
                  <a:pt x="6954479" y="252453"/>
                  <a:pt x="6955436" y="257510"/>
                  <a:pt x="6955436" y="262777"/>
                </a:cubicBezTo>
                <a:cubicBezTo>
                  <a:pt x="6955436" y="284681"/>
                  <a:pt x="6939637" y="302874"/>
                  <a:pt x="6918810" y="306645"/>
                </a:cubicBezTo>
                <a:lnTo>
                  <a:pt x="6918810" y="405632"/>
                </a:lnTo>
                <a:cubicBezTo>
                  <a:pt x="6989310" y="359729"/>
                  <a:pt x="7034016" y="282317"/>
                  <a:pt x="7038534" y="198291"/>
                </a:cubicBezTo>
                <a:close/>
                <a:moveTo>
                  <a:pt x="6631364" y="198291"/>
                </a:moveTo>
                <a:lnTo>
                  <a:pt x="6545633" y="247785"/>
                </a:lnTo>
                <a:cubicBezTo>
                  <a:pt x="6547309" y="252453"/>
                  <a:pt x="6548266" y="257510"/>
                  <a:pt x="6548266" y="262777"/>
                </a:cubicBezTo>
                <a:cubicBezTo>
                  <a:pt x="6548266" y="284681"/>
                  <a:pt x="6532467" y="302874"/>
                  <a:pt x="6511640" y="306645"/>
                </a:cubicBezTo>
                <a:lnTo>
                  <a:pt x="6511640" y="405632"/>
                </a:lnTo>
                <a:cubicBezTo>
                  <a:pt x="6582140" y="359729"/>
                  <a:pt x="6626846" y="282317"/>
                  <a:pt x="6631364" y="198291"/>
                </a:cubicBezTo>
                <a:close/>
                <a:moveTo>
                  <a:pt x="6224165" y="198291"/>
                </a:moveTo>
                <a:lnTo>
                  <a:pt x="6138433" y="247785"/>
                </a:lnTo>
                <a:cubicBezTo>
                  <a:pt x="6140109" y="252453"/>
                  <a:pt x="6141067" y="257510"/>
                  <a:pt x="6141067" y="262777"/>
                </a:cubicBezTo>
                <a:cubicBezTo>
                  <a:pt x="6141067" y="284681"/>
                  <a:pt x="6125267" y="302874"/>
                  <a:pt x="6104441" y="306645"/>
                </a:cubicBezTo>
                <a:lnTo>
                  <a:pt x="6104441" y="405632"/>
                </a:lnTo>
                <a:cubicBezTo>
                  <a:pt x="6174940" y="359729"/>
                  <a:pt x="6219646" y="282317"/>
                  <a:pt x="6224165" y="198291"/>
                </a:cubicBezTo>
                <a:close/>
                <a:moveTo>
                  <a:pt x="5816995" y="198291"/>
                </a:moveTo>
                <a:lnTo>
                  <a:pt x="5731264" y="247785"/>
                </a:lnTo>
                <a:cubicBezTo>
                  <a:pt x="5732941" y="252453"/>
                  <a:pt x="5733897" y="257510"/>
                  <a:pt x="5733897" y="262777"/>
                </a:cubicBezTo>
                <a:cubicBezTo>
                  <a:pt x="5733897" y="284681"/>
                  <a:pt x="5718097" y="302874"/>
                  <a:pt x="5697271" y="306645"/>
                </a:cubicBezTo>
                <a:lnTo>
                  <a:pt x="5697271" y="405632"/>
                </a:lnTo>
                <a:cubicBezTo>
                  <a:pt x="5767771" y="359729"/>
                  <a:pt x="5812477" y="282317"/>
                  <a:pt x="5816995" y="198291"/>
                </a:cubicBezTo>
                <a:close/>
                <a:moveTo>
                  <a:pt x="5409826" y="198291"/>
                </a:moveTo>
                <a:lnTo>
                  <a:pt x="5324094" y="247785"/>
                </a:lnTo>
                <a:cubicBezTo>
                  <a:pt x="5325770" y="252453"/>
                  <a:pt x="5326727" y="257510"/>
                  <a:pt x="5326727" y="262777"/>
                </a:cubicBezTo>
                <a:cubicBezTo>
                  <a:pt x="5326727" y="284681"/>
                  <a:pt x="5310927" y="302874"/>
                  <a:pt x="5290102" y="306645"/>
                </a:cubicBezTo>
                <a:lnTo>
                  <a:pt x="5290102" y="405632"/>
                </a:lnTo>
                <a:cubicBezTo>
                  <a:pt x="5360601" y="359729"/>
                  <a:pt x="5405307" y="282317"/>
                  <a:pt x="5409826" y="198291"/>
                </a:cubicBezTo>
                <a:close/>
                <a:moveTo>
                  <a:pt x="5002625" y="198291"/>
                </a:moveTo>
                <a:lnTo>
                  <a:pt x="4916894" y="247785"/>
                </a:lnTo>
                <a:cubicBezTo>
                  <a:pt x="4918570" y="252453"/>
                  <a:pt x="4919527" y="257510"/>
                  <a:pt x="4919527" y="262777"/>
                </a:cubicBezTo>
                <a:cubicBezTo>
                  <a:pt x="4919527" y="284681"/>
                  <a:pt x="4903729" y="302874"/>
                  <a:pt x="4882901" y="306645"/>
                </a:cubicBezTo>
                <a:lnTo>
                  <a:pt x="4882901" y="405632"/>
                </a:lnTo>
                <a:cubicBezTo>
                  <a:pt x="4953401" y="359729"/>
                  <a:pt x="4998106" y="282317"/>
                  <a:pt x="5002625" y="198291"/>
                </a:cubicBezTo>
                <a:close/>
                <a:moveTo>
                  <a:pt x="4595455" y="198291"/>
                </a:moveTo>
                <a:lnTo>
                  <a:pt x="4509725" y="247785"/>
                </a:lnTo>
                <a:cubicBezTo>
                  <a:pt x="4511400" y="252453"/>
                  <a:pt x="4512357" y="257510"/>
                  <a:pt x="4512357" y="262777"/>
                </a:cubicBezTo>
                <a:cubicBezTo>
                  <a:pt x="4512357" y="284681"/>
                  <a:pt x="4496558" y="302874"/>
                  <a:pt x="4475731" y="306645"/>
                </a:cubicBezTo>
                <a:lnTo>
                  <a:pt x="4475731" y="405632"/>
                </a:lnTo>
                <a:cubicBezTo>
                  <a:pt x="4546231" y="359729"/>
                  <a:pt x="4590937" y="282317"/>
                  <a:pt x="4595455" y="198291"/>
                </a:cubicBezTo>
                <a:close/>
                <a:moveTo>
                  <a:pt x="4188255" y="198291"/>
                </a:moveTo>
                <a:lnTo>
                  <a:pt x="4102524" y="247785"/>
                </a:lnTo>
                <a:cubicBezTo>
                  <a:pt x="4104200" y="252453"/>
                  <a:pt x="4105157" y="257510"/>
                  <a:pt x="4105157" y="262777"/>
                </a:cubicBezTo>
                <a:cubicBezTo>
                  <a:pt x="4105157" y="284681"/>
                  <a:pt x="4089358" y="302874"/>
                  <a:pt x="4068531" y="306645"/>
                </a:cubicBezTo>
                <a:lnTo>
                  <a:pt x="4068531" y="405632"/>
                </a:lnTo>
                <a:cubicBezTo>
                  <a:pt x="4139031" y="359729"/>
                  <a:pt x="4183737" y="282317"/>
                  <a:pt x="4188255" y="198291"/>
                </a:cubicBezTo>
                <a:close/>
                <a:moveTo>
                  <a:pt x="3781085" y="198291"/>
                </a:moveTo>
                <a:lnTo>
                  <a:pt x="3695354" y="247785"/>
                </a:lnTo>
                <a:cubicBezTo>
                  <a:pt x="3697030" y="252453"/>
                  <a:pt x="3697988" y="257510"/>
                  <a:pt x="3697988" y="262777"/>
                </a:cubicBezTo>
                <a:cubicBezTo>
                  <a:pt x="3697988" y="284681"/>
                  <a:pt x="3682188" y="302874"/>
                  <a:pt x="3661361" y="306645"/>
                </a:cubicBezTo>
                <a:lnTo>
                  <a:pt x="3661361" y="405632"/>
                </a:lnTo>
                <a:cubicBezTo>
                  <a:pt x="3731861" y="359729"/>
                  <a:pt x="3776567" y="282317"/>
                  <a:pt x="3781085" y="198291"/>
                </a:cubicBezTo>
                <a:close/>
                <a:moveTo>
                  <a:pt x="3373886" y="198291"/>
                </a:moveTo>
                <a:lnTo>
                  <a:pt x="3288155" y="247785"/>
                </a:lnTo>
                <a:cubicBezTo>
                  <a:pt x="3289830" y="252453"/>
                  <a:pt x="3290788" y="257510"/>
                  <a:pt x="3290788" y="262777"/>
                </a:cubicBezTo>
                <a:cubicBezTo>
                  <a:pt x="3290788" y="284681"/>
                  <a:pt x="3274988" y="302874"/>
                  <a:pt x="3254161" y="306645"/>
                </a:cubicBezTo>
                <a:lnTo>
                  <a:pt x="3254161" y="405632"/>
                </a:lnTo>
                <a:cubicBezTo>
                  <a:pt x="3324661" y="359729"/>
                  <a:pt x="3369367" y="282317"/>
                  <a:pt x="3373886" y="198291"/>
                </a:cubicBezTo>
                <a:close/>
                <a:moveTo>
                  <a:pt x="2966716" y="198291"/>
                </a:moveTo>
                <a:lnTo>
                  <a:pt x="2880985" y="247785"/>
                </a:lnTo>
                <a:cubicBezTo>
                  <a:pt x="2882660" y="252453"/>
                  <a:pt x="2883618" y="257510"/>
                  <a:pt x="2883618" y="262777"/>
                </a:cubicBezTo>
                <a:cubicBezTo>
                  <a:pt x="2883618" y="284681"/>
                  <a:pt x="2867818" y="302874"/>
                  <a:pt x="2846991" y="306645"/>
                </a:cubicBezTo>
                <a:lnTo>
                  <a:pt x="2846991" y="405632"/>
                </a:lnTo>
                <a:cubicBezTo>
                  <a:pt x="2917491" y="359729"/>
                  <a:pt x="2962197" y="282317"/>
                  <a:pt x="2966716" y="198291"/>
                </a:cubicBezTo>
                <a:close/>
                <a:moveTo>
                  <a:pt x="2559516" y="198291"/>
                </a:moveTo>
                <a:lnTo>
                  <a:pt x="2473785" y="247785"/>
                </a:lnTo>
                <a:cubicBezTo>
                  <a:pt x="2475461" y="252453"/>
                  <a:pt x="2476418" y="257510"/>
                  <a:pt x="2476418" y="262777"/>
                </a:cubicBezTo>
                <a:cubicBezTo>
                  <a:pt x="2476418" y="284681"/>
                  <a:pt x="2460618" y="302874"/>
                  <a:pt x="2439792" y="306645"/>
                </a:cubicBezTo>
                <a:lnTo>
                  <a:pt x="2439792" y="405632"/>
                </a:lnTo>
                <a:cubicBezTo>
                  <a:pt x="2510292" y="359729"/>
                  <a:pt x="2554997" y="282317"/>
                  <a:pt x="2559516" y="198291"/>
                </a:cubicBezTo>
                <a:close/>
                <a:moveTo>
                  <a:pt x="2152346" y="198291"/>
                </a:moveTo>
                <a:lnTo>
                  <a:pt x="2066615" y="247785"/>
                </a:lnTo>
                <a:cubicBezTo>
                  <a:pt x="2068291" y="252453"/>
                  <a:pt x="2069248" y="257510"/>
                  <a:pt x="2069248" y="262777"/>
                </a:cubicBezTo>
                <a:cubicBezTo>
                  <a:pt x="2069248" y="284681"/>
                  <a:pt x="2053449" y="302874"/>
                  <a:pt x="2032622" y="306645"/>
                </a:cubicBezTo>
                <a:lnTo>
                  <a:pt x="2032622" y="405632"/>
                </a:lnTo>
                <a:cubicBezTo>
                  <a:pt x="2103122" y="359729"/>
                  <a:pt x="2147828" y="282317"/>
                  <a:pt x="2152346" y="198291"/>
                </a:cubicBezTo>
                <a:close/>
                <a:moveTo>
                  <a:pt x="1745176" y="198291"/>
                </a:moveTo>
                <a:lnTo>
                  <a:pt x="1659445" y="247785"/>
                </a:lnTo>
                <a:cubicBezTo>
                  <a:pt x="1661121" y="252453"/>
                  <a:pt x="1662078" y="257510"/>
                  <a:pt x="1662078" y="262777"/>
                </a:cubicBezTo>
                <a:cubicBezTo>
                  <a:pt x="1662078" y="284681"/>
                  <a:pt x="1646279" y="302874"/>
                  <a:pt x="1625452" y="306645"/>
                </a:cubicBezTo>
                <a:lnTo>
                  <a:pt x="1625452" y="405632"/>
                </a:lnTo>
                <a:cubicBezTo>
                  <a:pt x="1695952" y="359729"/>
                  <a:pt x="1740658" y="282317"/>
                  <a:pt x="1745176" y="198291"/>
                </a:cubicBezTo>
                <a:close/>
                <a:moveTo>
                  <a:pt x="1337976" y="198291"/>
                </a:moveTo>
                <a:lnTo>
                  <a:pt x="1252245" y="247785"/>
                </a:lnTo>
                <a:cubicBezTo>
                  <a:pt x="1253921" y="252453"/>
                  <a:pt x="1254879" y="257510"/>
                  <a:pt x="1254879" y="262777"/>
                </a:cubicBezTo>
                <a:cubicBezTo>
                  <a:pt x="1254879" y="284681"/>
                  <a:pt x="1239079" y="302874"/>
                  <a:pt x="1218252" y="306645"/>
                </a:cubicBezTo>
                <a:lnTo>
                  <a:pt x="1218252" y="405632"/>
                </a:lnTo>
                <a:cubicBezTo>
                  <a:pt x="1288752" y="359729"/>
                  <a:pt x="1333458" y="282317"/>
                  <a:pt x="1337976" y="198291"/>
                </a:cubicBezTo>
                <a:close/>
                <a:moveTo>
                  <a:pt x="930806" y="198291"/>
                </a:moveTo>
                <a:lnTo>
                  <a:pt x="845075" y="247785"/>
                </a:lnTo>
                <a:cubicBezTo>
                  <a:pt x="846751" y="252453"/>
                  <a:pt x="847709" y="257510"/>
                  <a:pt x="847709" y="262777"/>
                </a:cubicBezTo>
                <a:cubicBezTo>
                  <a:pt x="847709" y="284681"/>
                  <a:pt x="831909" y="302874"/>
                  <a:pt x="811082" y="306645"/>
                </a:cubicBezTo>
                <a:lnTo>
                  <a:pt x="811082" y="405632"/>
                </a:lnTo>
                <a:cubicBezTo>
                  <a:pt x="881582" y="359729"/>
                  <a:pt x="926288" y="282317"/>
                  <a:pt x="930806" y="198291"/>
                </a:cubicBezTo>
                <a:close/>
                <a:moveTo>
                  <a:pt x="523607" y="198291"/>
                </a:moveTo>
                <a:lnTo>
                  <a:pt x="437875" y="247785"/>
                </a:lnTo>
                <a:cubicBezTo>
                  <a:pt x="439551" y="252453"/>
                  <a:pt x="440509" y="257510"/>
                  <a:pt x="440509" y="262777"/>
                </a:cubicBezTo>
                <a:cubicBezTo>
                  <a:pt x="440509" y="284681"/>
                  <a:pt x="424709" y="302874"/>
                  <a:pt x="403882" y="306645"/>
                </a:cubicBezTo>
                <a:lnTo>
                  <a:pt x="403882" y="405632"/>
                </a:lnTo>
                <a:cubicBezTo>
                  <a:pt x="474382" y="359729"/>
                  <a:pt x="519088" y="282317"/>
                  <a:pt x="523607" y="198291"/>
                </a:cubicBezTo>
                <a:close/>
                <a:moveTo>
                  <a:pt x="11669325" y="198261"/>
                </a:moveTo>
                <a:cubicBezTo>
                  <a:pt x="11673843" y="282257"/>
                  <a:pt x="11718549" y="359669"/>
                  <a:pt x="11789049" y="405602"/>
                </a:cubicBezTo>
                <a:lnTo>
                  <a:pt x="11789049" y="306615"/>
                </a:lnTo>
                <a:cubicBezTo>
                  <a:pt x="11768222" y="302844"/>
                  <a:pt x="11752422" y="284651"/>
                  <a:pt x="11752422" y="262747"/>
                </a:cubicBezTo>
                <a:cubicBezTo>
                  <a:pt x="11752422" y="257480"/>
                  <a:pt x="11753380" y="252453"/>
                  <a:pt x="11755055" y="247755"/>
                </a:cubicBezTo>
                <a:close/>
                <a:moveTo>
                  <a:pt x="11262125" y="198261"/>
                </a:moveTo>
                <a:cubicBezTo>
                  <a:pt x="11266643" y="282257"/>
                  <a:pt x="11311349" y="359669"/>
                  <a:pt x="11381849" y="405602"/>
                </a:cubicBezTo>
                <a:lnTo>
                  <a:pt x="11381849" y="306615"/>
                </a:lnTo>
                <a:cubicBezTo>
                  <a:pt x="11361022" y="302844"/>
                  <a:pt x="11345222" y="284651"/>
                  <a:pt x="11345222" y="262747"/>
                </a:cubicBezTo>
                <a:cubicBezTo>
                  <a:pt x="11345222" y="257480"/>
                  <a:pt x="11346180" y="252453"/>
                  <a:pt x="11347856" y="247755"/>
                </a:cubicBezTo>
                <a:close/>
                <a:moveTo>
                  <a:pt x="10854955" y="198261"/>
                </a:moveTo>
                <a:cubicBezTo>
                  <a:pt x="10859473" y="282257"/>
                  <a:pt x="10904179" y="359669"/>
                  <a:pt x="10974679" y="405602"/>
                </a:cubicBezTo>
                <a:lnTo>
                  <a:pt x="10974679" y="306615"/>
                </a:lnTo>
                <a:cubicBezTo>
                  <a:pt x="10953852" y="302844"/>
                  <a:pt x="10938052" y="284651"/>
                  <a:pt x="10938052" y="262747"/>
                </a:cubicBezTo>
                <a:cubicBezTo>
                  <a:pt x="10938052" y="257480"/>
                  <a:pt x="10939010" y="252453"/>
                  <a:pt x="10940686" y="247755"/>
                </a:cubicBezTo>
                <a:close/>
                <a:moveTo>
                  <a:pt x="10447755" y="198261"/>
                </a:moveTo>
                <a:cubicBezTo>
                  <a:pt x="10452274" y="282257"/>
                  <a:pt x="10496979" y="359669"/>
                  <a:pt x="10567479" y="405602"/>
                </a:cubicBezTo>
                <a:lnTo>
                  <a:pt x="10567479" y="306615"/>
                </a:lnTo>
                <a:cubicBezTo>
                  <a:pt x="10546653" y="302844"/>
                  <a:pt x="10530853" y="284651"/>
                  <a:pt x="10530853" y="262747"/>
                </a:cubicBezTo>
                <a:cubicBezTo>
                  <a:pt x="10530853" y="257480"/>
                  <a:pt x="10531810" y="252453"/>
                  <a:pt x="10533486" y="247755"/>
                </a:cubicBezTo>
                <a:close/>
                <a:moveTo>
                  <a:pt x="10040585" y="198261"/>
                </a:moveTo>
                <a:cubicBezTo>
                  <a:pt x="10045104" y="282257"/>
                  <a:pt x="10089809" y="359669"/>
                  <a:pt x="10160309" y="405602"/>
                </a:cubicBezTo>
                <a:lnTo>
                  <a:pt x="10160309" y="306615"/>
                </a:lnTo>
                <a:cubicBezTo>
                  <a:pt x="10139483" y="302844"/>
                  <a:pt x="10123683" y="284651"/>
                  <a:pt x="10123683" y="262747"/>
                </a:cubicBezTo>
                <a:cubicBezTo>
                  <a:pt x="10123683" y="257480"/>
                  <a:pt x="10124641" y="252453"/>
                  <a:pt x="10126317" y="247755"/>
                </a:cubicBezTo>
                <a:close/>
                <a:moveTo>
                  <a:pt x="9633415" y="198261"/>
                </a:moveTo>
                <a:cubicBezTo>
                  <a:pt x="9637934" y="282257"/>
                  <a:pt x="9682640" y="359669"/>
                  <a:pt x="9753139" y="405602"/>
                </a:cubicBezTo>
                <a:lnTo>
                  <a:pt x="9753139" y="306615"/>
                </a:lnTo>
                <a:cubicBezTo>
                  <a:pt x="9732313" y="302844"/>
                  <a:pt x="9716513" y="284651"/>
                  <a:pt x="9716513" y="262747"/>
                </a:cubicBezTo>
                <a:cubicBezTo>
                  <a:pt x="9716513" y="257480"/>
                  <a:pt x="9717471" y="252453"/>
                  <a:pt x="9719146" y="247755"/>
                </a:cubicBezTo>
                <a:close/>
                <a:moveTo>
                  <a:pt x="9226216" y="198261"/>
                </a:moveTo>
                <a:cubicBezTo>
                  <a:pt x="9230734" y="282257"/>
                  <a:pt x="9275440" y="359669"/>
                  <a:pt x="9345940" y="405602"/>
                </a:cubicBezTo>
                <a:lnTo>
                  <a:pt x="9345940" y="306615"/>
                </a:lnTo>
                <a:cubicBezTo>
                  <a:pt x="9325113" y="302844"/>
                  <a:pt x="9309314" y="284651"/>
                  <a:pt x="9309314" y="262747"/>
                </a:cubicBezTo>
                <a:cubicBezTo>
                  <a:pt x="9309314" y="257480"/>
                  <a:pt x="9310271" y="252453"/>
                  <a:pt x="9311946" y="247755"/>
                </a:cubicBezTo>
                <a:close/>
                <a:moveTo>
                  <a:pt x="8819046" y="198261"/>
                </a:moveTo>
                <a:cubicBezTo>
                  <a:pt x="8823564" y="282257"/>
                  <a:pt x="8868270" y="359669"/>
                  <a:pt x="8938770" y="405602"/>
                </a:cubicBezTo>
                <a:lnTo>
                  <a:pt x="8938770" y="306615"/>
                </a:lnTo>
                <a:cubicBezTo>
                  <a:pt x="8917943" y="302844"/>
                  <a:pt x="8902143" y="284651"/>
                  <a:pt x="8902143" y="262747"/>
                </a:cubicBezTo>
                <a:cubicBezTo>
                  <a:pt x="8902143" y="257480"/>
                  <a:pt x="8903101" y="252453"/>
                  <a:pt x="8904776" y="247755"/>
                </a:cubicBezTo>
                <a:close/>
                <a:moveTo>
                  <a:pt x="8411846" y="198261"/>
                </a:moveTo>
                <a:cubicBezTo>
                  <a:pt x="8416364" y="282257"/>
                  <a:pt x="8461070" y="359669"/>
                  <a:pt x="8531570" y="405602"/>
                </a:cubicBezTo>
                <a:lnTo>
                  <a:pt x="8531570" y="306615"/>
                </a:lnTo>
                <a:cubicBezTo>
                  <a:pt x="8510743" y="302844"/>
                  <a:pt x="8494943" y="284651"/>
                  <a:pt x="8494943" y="262747"/>
                </a:cubicBezTo>
                <a:cubicBezTo>
                  <a:pt x="8494943" y="257480"/>
                  <a:pt x="8495901" y="252453"/>
                  <a:pt x="8497577" y="247755"/>
                </a:cubicBezTo>
                <a:close/>
                <a:moveTo>
                  <a:pt x="8004677" y="198261"/>
                </a:moveTo>
                <a:cubicBezTo>
                  <a:pt x="8009195" y="282257"/>
                  <a:pt x="8053901" y="359669"/>
                  <a:pt x="8124400" y="405602"/>
                </a:cubicBezTo>
                <a:lnTo>
                  <a:pt x="8124400" y="306615"/>
                </a:lnTo>
                <a:cubicBezTo>
                  <a:pt x="8103573" y="302844"/>
                  <a:pt x="8087774" y="284651"/>
                  <a:pt x="8087774" y="262747"/>
                </a:cubicBezTo>
                <a:cubicBezTo>
                  <a:pt x="8087774" y="257480"/>
                  <a:pt x="8088731" y="252453"/>
                  <a:pt x="8090407" y="247755"/>
                </a:cubicBezTo>
                <a:close/>
                <a:moveTo>
                  <a:pt x="7597476" y="198261"/>
                </a:moveTo>
                <a:cubicBezTo>
                  <a:pt x="7601995" y="282257"/>
                  <a:pt x="7646701" y="359669"/>
                  <a:pt x="7717201" y="405602"/>
                </a:cubicBezTo>
                <a:lnTo>
                  <a:pt x="7717201" y="306615"/>
                </a:lnTo>
                <a:cubicBezTo>
                  <a:pt x="7696374" y="302844"/>
                  <a:pt x="7680574" y="284651"/>
                  <a:pt x="7680574" y="262747"/>
                </a:cubicBezTo>
                <a:cubicBezTo>
                  <a:pt x="7680574" y="257480"/>
                  <a:pt x="7681532" y="252453"/>
                  <a:pt x="7683207" y="247755"/>
                </a:cubicBezTo>
                <a:close/>
                <a:moveTo>
                  <a:pt x="7190306" y="198261"/>
                </a:moveTo>
                <a:cubicBezTo>
                  <a:pt x="7194825" y="282257"/>
                  <a:pt x="7239530" y="359669"/>
                  <a:pt x="7310031" y="405602"/>
                </a:cubicBezTo>
                <a:lnTo>
                  <a:pt x="7310031" y="306615"/>
                </a:lnTo>
                <a:cubicBezTo>
                  <a:pt x="7289204" y="302844"/>
                  <a:pt x="7273404" y="284651"/>
                  <a:pt x="7273404" y="262747"/>
                </a:cubicBezTo>
                <a:cubicBezTo>
                  <a:pt x="7273404" y="257480"/>
                  <a:pt x="7274362" y="252453"/>
                  <a:pt x="7276038" y="247755"/>
                </a:cubicBezTo>
                <a:close/>
                <a:moveTo>
                  <a:pt x="6783107" y="198261"/>
                </a:moveTo>
                <a:cubicBezTo>
                  <a:pt x="6787625" y="282257"/>
                  <a:pt x="6832331" y="359669"/>
                  <a:pt x="6902831" y="405602"/>
                </a:cubicBezTo>
                <a:lnTo>
                  <a:pt x="6902831" y="306615"/>
                </a:lnTo>
                <a:cubicBezTo>
                  <a:pt x="6882004" y="302844"/>
                  <a:pt x="6866204" y="284651"/>
                  <a:pt x="6866204" y="262747"/>
                </a:cubicBezTo>
                <a:cubicBezTo>
                  <a:pt x="6866204" y="257480"/>
                  <a:pt x="6867162" y="252453"/>
                  <a:pt x="6868838" y="247755"/>
                </a:cubicBezTo>
                <a:close/>
                <a:moveTo>
                  <a:pt x="6375937" y="198261"/>
                </a:moveTo>
                <a:cubicBezTo>
                  <a:pt x="6380455" y="282257"/>
                  <a:pt x="6425161" y="359669"/>
                  <a:pt x="6495661" y="405602"/>
                </a:cubicBezTo>
                <a:lnTo>
                  <a:pt x="6495661" y="306615"/>
                </a:lnTo>
                <a:cubicBezTo>
                  <a:pt x="6474835" y="302844"/>
                  <a:pt x="6459035" y="284651"/>
                  <a:pt x="6459035" y="262747"/>
                </a:cubicBezTo>
                <a:cubicBezTo>
                  <a:pt x="6459035" y="257480"/>
                  <a:pt x="6459992" y="252453"/>
                  <a:pt x="6461668" y="247755"/>
                </a:cubicBezTo>
                <a:close/>
                <a:moveTo>
                  <a:pt x="5968767" y="198261"/>
                </a:moveTo>
                <a:cubicBezTo>
                  <a:pt x="5973285" y="282257"/>
                  <a:pt x="6017991" y="359669"/>
                  <a:pt x="6088491" y="405602"/>
                </a:cubicBezTo>
                <a:lnTo>
                  <a:pt x="6088491" y="306615"/>
                </a:lnTo>
                <a:cubicBezTo>
                  <a:pt x="6067665" y="302844"/>
                  <a:pt x="6051865" y="284651"/>
                  <a:pt x="6051865" y="262747"/>
                </a:cubicBezTo>
                <a:cubicBezTo>
                  <a:pt x="6051865" y="257480"/>
                  <a:pt x="6052822" y="252453"/>
                  <a:pt x="6054498" y="247755"/>
                </a:cubicBezTo>
                <a:close/>
                <a:moveTo>
                  <a:pt x="5561568" y="198261"/>
                </a:moveTo>
                <a:cubicBezTo>
                  <a:pt x="5566086" y="282257"/>
                  <a:pt x="5610792" y="359669"/>
                  <a:pt x="5681292" y="405602"/>
                </a:cubicBezTo>
                <a:lnTo>
                  <a:pt x="5681292" y="306615"/>
                </a:lnTo>
                <a:cubicBezTo>
                  <a:pt x="5660464" y="302844"/>
                  <a:pt x="5644666" y="284651"/>
                  <a:pt x="5644666" y="262747"/>
                </a:cubicBezTo>
                <a:cubicBezTo>
                  <a:pt x="5644666" y="257480"/>
                  <a:pt x="5645622" y="252453"/>
                  <a:pt x="5647298" y="247755"/>
                </a:cubicBezTo>
                <a:close/>
                <a:moveTo>
                  <a:pt x="5154397" y="198261"/>
                </a:moveTo>
                <a:cubicBezTo>
                  <a:pt x="5158916" y="282257"/>
                  <a:pt x="5203622" y="359669"/>
                  <a:pt x="5274121" y="405602"/>
                </a:cubicBezTo>
                <a:lnTo>
                  <a:pt x="5274121" y="306615"/>
                </a:lnTo>
                <a:cubicBezTo>
                  <a:pt x="5253296" y="302844"/>
                  <a:pt x="5237495" y="284651"/>
                  <a:pt x="5237495" y="262747"/>
                </a:cubicBezTo>
                <a:cubicBezTo>
                  <a:pt x="5237495" y="257480"/>
                  <a:pt x="5238453" y="252453"/>
                  <a:pt x="5240129" y="247755"/>
                </a:cubicBezTo>
                <a:close/>
                <a:moveTo>
                  <a:pt x="4747197" y="198261"/>
                </a:moveTo>
                <a:cubicBezTo>
                  <a:pt x="4751716" y="282257"/>
                  <a:pt x="4796422" y="359669"/>
                  <a:pt x="4866922" y="405602"/>
                </a:cubicBezTo>
                <a:lnTo>
                  <a:pt x="4866922" y="306615"/>
                </a:lnTo>
                <a:cubicBezTo>
                  <a:pt x="4846095" y="302844"/>
                  <a:pt x="4830295" y="284651"/>
                  <a:pt x="4830295" y="262747"/>
                </a:cubicBezTo>
                <a:cubicBezTo>
                  <a:pt x="4830295" y="257480"/>
                  <a:pt x="4831253" y="252453"/>
                  <a:pt x="4832929" y="247755"/>
                </a:cubicBezTo>
                <a:close/>
                <a:moveTo>
                  <a:pt x="4340028" y="198261"/>
                </a:moveTo>
                <a:cubicBezTo>
                  <a:pt x="4344546" y="282257"/>
                  <a:pt x="4389252" y="359669"/>
                  <a:pt x="4459752" y="405602"/>
                </a:cubicBezTo>
                <a:lnTo>
                  <a:pt x="4459752" y="306615"/>
                </a:lnTo>
                <a:cubicBezTo>
                  <a:pt x="4438925" y="302844"/>
                  <a:pt x="4423126" y="284651"/>
                  <a:pt x="4423126" y="262747"/>
                </a:cubicBezTo>
                <a:cubicBezTo>
                  <a:pt x="4423126" y="257480"/>
                  <a:pt x="4424084" y="252453"/>
                  <a:pt x="4425758" y="247755"/>
                </a:cubicBezTo>
                <a:close/>
                <a:moveTo>
                  <a:pt x="3932828" y="198261"/>
                </a:moveTo>
                <a:cubicBezTo>
                  <a:pt x="3937346" y="282257"/>
                  <a:pt x="3982052" y="359669"/>
                  <a:pt x="4052552" y="405602"/>
                </a:cubicBezTo>
                <a:lnTo>
                  <a:pt x="4052552" y="306615"/>
                </a:lnTo>
                <a:cubicBezTo>
                  <a:pt x="4031725" y="302844"/>
                  <a:pt x="4015926" y="284651"/>
                  <a:pt x="4015926" y="262747"/>
                </a:cubicBezTo>
                <a:cubicBezTo>
                  <a:pt x="4015926" y="257480"/>
                  <a:pt x="4016883" y="252453"/>
                  <a:pt x="4018559" y="247755"/>
                </a:cubicBezTo>
                <a:close/>
                <a:moveTo>
                  <a:pt x="3525658" y="198261"/>
                </a:moveTo>
                <a:cubicBezTo>
                  <a:pt x="3530176" y="282257"/>
                  <a:pt x="3574882" y="359669"/>
                  <a:pt x="3645382" y="405602"/>
                </a:cubicBezTo>
                <a:lnTo>
                  <a:pt x="3645382" y="306615"/>
                </a:lnTo>
                <a:cubicBezTo>
                  <a:pt x="3624555" y="302844"/>
                  <a:pt x="3608756" y="284651"/>
                  <a:pt x="3608756" y="262747"/>
                </a:cubicBezTo>
                <a:cubicBezTo>
                  <a:pt x="3608756" y="257480"/>
                  <a:pt x="3609713" y="252453"/>
                  <a:pt x="3611389" y="247755"/>
                </a:cubicBezTo>
                <a:close/>
                <a:moveTo>
                  <a:pt x="3118458" y="198261"/>
                </a:moveTo>
                <a:cubicBezTo>
                  <a:pt x="3122976" y="282257"/>
                  <a:pt x="3167682" y="359669"/>
                  <a:pt x="3238182" y="405602"/>
                </a:cubicBezTo>
                <a:lnTo>
                  <a:pt x="3238182" y="306615"/>
                </a:lnTo>
                <a:cubicBezTo>
                  <a:pt x="3217355" y="302844"/>
                  <a:pt x="3201556" y="284651"/>
                  <a:pt x="3201556" y="262747"/>
                </a:cubicBezTo>
                <a:cubicBezTo>
                  <a:pt x="3201556" y="257480"/>
                  <a:pt x="3202513" y="252453"/>
                  <a:pt x="3204189" y="247755"/>
                </a:cubicBezTo>
                <a:close/>
                <a:moveTo>
                  <a:pt x="2711288" y="198261"/>
                </a:moveTo>
                <a:cubicBezTo>
                  <a:pt x="2715807" y="282257"/>
                  <a:pt x="2760512" y="359669"/>
                  <a:pt x="2831012" y="405602"/>
                </a:cubicBezTo>
                <a:lnTo>
                  <a:pt x="2831012" y="306615"/>
                </a:lnTo>
                <a:cubicBezTo>
                  <a:pt x="2810186" y="302844"/>
                  <a:pt x="2794386" y="284651"/>
                  <a:pt x="2794386" y="262747"/>
                </a:cubicBezTo>
                <a:cubicBezTo>
                  <a:pt x="2794386" y="257480"/>
                  <a:pt x="2795343" y="252453"/>
                  <a:pt x="2797019" y="247755"/>
                </a:cubicBezTo>
                <a:close/>
                <a:moveTo>
                  <a:pt x="2304118" y="198261"/>
                </a:moveTo>
                <a:cubicBezTo>
                  <a:pt x="2308637" y="282257"/>
                  <a:pt x="2353343" y="359669"/>
                  <a:pt x="2423842" y="405602"/>
                </a:cubicBezTo>
                <a:lnTo>
                  <a:pt x="2423842" y="306615"/>
                </a:lnTo>
                <a:cubicBezTo>
                  <a:pt x="2403016" y="302844"/>
                  <a:pt x="2387216" y="284651"/>
                  <a:pt x="2387216" y="262747"/>
                </a:cubicBezTo>
                <a:cubicBezTo>
                  <a:pt x="2387216" y="257480"/>
                  <a:pt x="2388174" y="252453"/>
                  <a:pt x="2389849" y="247755"/>
                </a:cubicBezTo>
                <a:close/>
                <a:moveTo>
                  <a:pt x="1896918" y="198261"/>
                </a:moveTo>
                <a:cubicBezTo>
                  <a:pt x="1901437" y="282257"/>
                  <a:pt x="1946143" y="359669"/>
                  <a:pt x="2016643" y="405602"/>
                </a:cubicBezTo>
                <a:lnTo>
                  <a:pt x="2016643" y="306615"/>
                </a:lnTo>
                <a:cubicBezTo>
                  <a:pt x="1995816" y="302844"/>
                  <a:pt x="1980016" y="284651"/>
                  <a:pt x="1980016" y="262747"/>
                </a:cubicBezTo>
                <a:cubicBezTo>
                  <a:pt x="1980016" y="257480"/>
                  <a:pt x="1980974" y="252453"/>
                  <a:pt x="1982649" y="247755"/>
                </a:cubicBezTo>
                <a:close/>
                <a:moveTo>
                  <a:pt x="1489748" y="198261"/>
                </a:moveTo>
                <a:cubicBezTo>
                  <a:pt x="1494267" y="282257"/>
                  <a:pt x="1538973" y="359669"/>
                  <a:pt x="1609473" y="405602"/>
                </a:cubicBezTo>
                <a:lnTo>
                  <a:pt x="1609473" y="306615"/>
                </a:lnTo>
                <a:cubicBezTo>
                  <a:pt x="1588646" y="302844"/>
                  <a:pt x="1572846" y="284651"/>
                  <a:pt x="1572846" y="262747"/>
                </a:cubicBezTo>
                <a:cubicBezTo>
                  <a:pt x="1572846" y="257480"/>
                  <a:pt x="1573804" y="252453"/>
                  <a:pt x="1575479" y="247755"/>
                </a:cubicBezTo>
                <a:close/>
                <a:moveTo>
                  <a:pt x="1082549" y="198261"/>
                </a:moveTo>
                <a:cubicBezTo>
                  <a:pt x="1087067" y="282257"/>
                  <a:pt x="1131773" y="359669"/>
                  <a:pt x="1202273" y="405602"/>
                </a:cubicBezTo>
                <a:lnTo>
                  <a:pt x="1202273" y="306615"/>
                </a:lnTo>
                <a:cubicBezTo>
                  <a:pt x="1181446" y="302844"/>
                  <a:pt x="1165646" y="284651"/>
                  <a:pt x="1165646" y="262747"/>
                </a:cubicBezTo>
                <a:cubicBezTo>
                  <a:pt x="1165646" y="257480"/>
                  <a:pt x="1166604" y="252453"/>
                  <a:pt x="1168280" y="247755"/>
                </a:cubicBezTo>
                <a:close/>
                <a:moveTo>
                  <a:pt x="675379" y="198261"/>
                </a:moveTo>
                <a:cubicBezTo>
                  <a:pt x="679897" y="282257"/>
                  <a:pt x="724603" y="359669"/>
                  <a:pt x="795103" y="405602"/>
                </a:cubicBezTo>
                <a:lnTo>
                  <a:pt x="795103" y="306615"/>
                </a:lnTo>
                <a:cubicBezTo>
                  <a:pt x="774276" y="302844"/>
                  <a:pt x="758477" y="284651"/>
                  <a:pt x="758477" y="262747"/>
                </a:cubicBezTo>
                <a:cubicBezTo>
                  <a:pt x="758477" y="257480"/>
                  <a:pt x="759434" y="252453"/>
                  <a:pt x="761110" y="247755"/>
                </a:cubicBezTo>
                <a:close/>
                <a:moveTo>
                  <a:pt x="268179" y="198261"/>
                </a:moveTo>
                <a:cubicBezTo>
                  <a:pt x="272697" y="282257"/>
                  <a:pt x="317403" y="359669"/>
                  <a:pt x="387903" y="405602"/>
                </a:cubicBezTo>
                <a:lnTo>
                  <a:pt x="387903" y="306615"/>
                </a:lnTo>
                <a:cubicBezTo>
                  <a:pt x="367076" y="302844"/>
                  <a:pt x="351277" y="284651"/>
                  <a:pt x="351277" y="262747"/>
                </a:cubicBezTo>
                <a:cubicBezTo>
                  <a:pt x="351277" y="257480"/>
                  <a:pt x="352234" y="252453"/>
                  <a:pt x="353910" y="247755"/>
                </a:cubicBezTo>
                <a:close/>
                <a:moveTo>
                  <a:pt x="11634942" y="178512"/>
                </a:moveTo>
                <a:cubicBezTo>
                  <a:pt x="11626923" y="188806"/>
                  <a:pt x="11615163" y="196047"/>
                  <a:pt x="11601697" y="198172"/>
                </a:cubicBezTo>
                <a:lnTo>
                  <a:pt x="11601697" y="335611"/>
                </a:lnTo>
                <a:cubicBezTo>
                  <a:pt x="11617467" y="338543"/>
                  <a:pt x="11630304" y="349794"/>
                  <a:pt x="11635511" y="364666"/>
                </a:cubicBezTo>
                <a:cubicBezTo>
                  <a:pt x="11635780" y="365444"/>
                  <a:pt x="11636049" y="366252"/>
                  <a:pt x="11636289" y="367060"/>
                </a:cubicBezTo>
                <a:cubicBezTo>
                  <a:pt x="11637575" y="371220"/>
                  <a:pt x="11638294" y="375618"/>
                  <a:pt x="11638294" y="380197"/>
                </a:cubicBezTo>
                <a:cubicBezTo>
                  <a:pt x="11638294" y="385254"/>
                  <a:pt x="11637396" y="390071"/>
                  <a:pt x="11635840" y="394620"/>
                </a:cubicBezTo>
                <a:lnTo>
                  <a:pt x="11755773" y="463863"/>
                </a:lnTo>
                <a:cubicBezTo>
                  <a:pt x="11763883" y="453779"/>
                  <a:pt x="11775643" y="446747"/>
                  <a:pt x="11789019" y="444742"/>
                </a:cubicBezTo>
                <a:lnTo>
                  <a:pt x="11789019" y="424603"/>
                </a:lnTo>
                <a:cubicBezTo>
                  <a:pt x="11706281" y="374990"/>
                  <a:pt x="11654573" y="285399"/>
                  <a:pt x="11652957" y="188925"/>
                </a:cubicBezTo>
                <a:close/>
                <a:moveTo>
                  <a:pt x="11227772" y="178512"/>
                </a:moveTo>
                <a:cubicBezTo>
                  <a:pt x="11219753" y="188806"/>
                  <a:pt x="11207993" y="196047"/>
                  <a:pt x="11194528" y="198172"/>
                </a:cubicBezTo>
                <a:lnTo>
                  <a:pt x="11194528" y="335611"/>
                </a:lnTo>
                <a:cubicBezTo>
                  <a:pt x="11210298" y="338543"/>
                  <a:pt x="11223134" y="349794"/>
                  <a:pt x="11228341" y="364666"/>
                </a:cubicBezTo>
                <a:cubicBezTo>
                  <a:pt x="11228610" y="365444"/>
                  <a:pt x="11228880" y="366252"/>
                  <a:pt x="11229119" y="367060"/>
                </a:cubicBezTo>
                <a:cubicBezTo>
                  <a:pt x="11230406" y="371220"/>
                  <a:pt x="11231124" y="375618"/>
                  <a:pt x="11231124" y="380197"/>
                </a:cubicBezTo>
                <a:cubicBezTo>
                  <a:pt x="11231124" y="385254"/>
                  <a:pt x="11230226" y="390071"/>
                  <a:pt x="11228670" y="394620"/>
                </a:cubicBezTo>
                <a:lnTo>
                  <a:pt x="11348604" y="463863"/>
                </a:lnTo>
                <a:cubicBezTo>
                  <a:pt x="11356713" y="453779"/>
                  <a:pt x="11368473" y="446747"/>
                  <a:pt x="11381849" y="444742"/>
                </a:cubicBezTo>
                <a:lnTo>
                  <a:pt x="11381849" y="424603"/>
                </a:lnTo>
                <a:cubicBezTo>
                  <a:pt x="11299110" y="374990"/>
                  <a:pt x="11247402" y="285399"/>
                  <a:pt x="11245786" y="188925"/>
                </a:cubicBezTo>
                <a:close/>
                <a:moveTo>
                  <a:pt x="10820572" y="178512"/>
                </a:moveTo>
                <a:cubicBezTo>
                  <a:pt x="10812553" y="188806"/>
                  <a:pt x="10800793" y="196047"/>
                  <a:pt x="10787328" y="198172"/>
                </a:cubicBezTo>
                <a:lnTo>
                  <a:pt x="10787328" y="335611"/>
                </a:lnTo>
                <a:cubicBezTo>
                  <a:pt x="10803097" y="338543"/>
                  <a:pt x="10815935" y="349794"/>
                  <a:pt x="10821141" y="364666"/>
                </a:cubicBezTo>
                <a:cubicBezTo>
                  <a:pt x="10821410" y="365444"/>
                  <a:pt x="10821680" y="366252"/>
                  <a:pt x="10821920" y="367060"/>
                </a:cubicBezTo>
                <a:cubicBezTo>
                  <a:pt x="10823206" y="371220"/>
                  <a:pt x="10823924" y="375618"/>
                  <a:pt x="10823924" y="380197"/>
                </a:cubicBezTo>
                <a:cubicBezTo>
                  <a:pt x="10823924" y="385254"/>
                  <a:pt x="10823026" y="390071"/>
                  <a:pt x="10821470" y="394620"/>
                </a:cubicBezTo>
                <a:lnTo>
                  <a:pt x="10941404" y="463863"/>
                </a:lnTo>
                <a:cubicBezTo>
                  <a:pt x="10949513" y="453779"/>
                  <a:pt x="10961273" y="446747"/>
                  <a:pt x="10974649" y="444742"/>
                </a:cubicBezTo>
                <a:lnTo>
                  <a:pt x="10974649" y="424603"/>
                </a:lnTo>
                <a:cubicBezTo>
                  <a:pt x="10891910" y="374990"/>
                  <a:pt x="10840202" y="285399"/>
                  <a:pt x="10838586" y="188925"/>
                </a:cubicBezTo>
                <a:close/>
                <a:moveTo>
                  <a:pt x="10413403" y="178512"/>
                </a:moveTo>
                <a:cubicBezTo>
                  <a:pt x="10405383" y="188806"/>
                  <a:pt x="10393623" y="196047"/>
                  <a:pt x="10380158" y="198172"/>
                </a:cubicBezTo>
                <a:lnTo>
                  <a:pt x="10380158" y="335611"/>
                </a:lnTo>
                <a:cubicBezTo>
                  <a:pt x="10395927" y="338543"/>
                  <a:pt x="10408765" y="349794"/>
                  <a:pt x="10413971" y="364666"/>
                </a:cubicBezTo>
                <a:cubicBezTo>
                  <a:pt x="10414241" y="365444"/>
                  <a:pt x="10414510" y="366252"/>
                  <a:pt x="10414749" y="367060"/>
                </a:cubicBezTo>
                <a:cubicBezTo>
                  <a:pt x="10416036" y="371220"/>
                  <a:pt x="10416754" y="375618"/>
                  <a:pt x="10416754" y="380197"/>
                </a:cubicBezTo>
                <a:cubicBezTo>
                  <a:pt x="10416754" y="385254"/>
                  <a:pt x="10415856" y="390071"/>
                  <a:pt x="10414301" y="394620"/>
                </a:cubicBezTo>
                <a:lnTo>
                  <a:pt x="10534234" y="463863"/>
                </a:lnTo>
                <a:cubicBezTo>
                  <a:pt x="10542343" y="453779"/>
                  <a:pt x="10554104" y="446747"/>
                  <a:pt x="10567479" y="444742"/>
                </a:cubicBezTo>
                <a:lnTo>
                  <a:pt x="10567479" y="424603"/>
                </a:lnTo>
                <a:cubicBezTo>
                  <a:pt x="10484740" y="374990"/>
                  <a:pt x="10433033" y="285399"/>
                  <a:pt x="10431417" y="188925"/>
                </a:cubicBezTo>
                <a:close/>
                <a:moveTo>
                  <a:pt x="10006233" y="178512"/>
                </a:moveTo>
                <a:cubicBezTo>
                  <a:pt x="9998214" y="188806"/>
                  <a:pt x="9986453" y="196047"/>
                  <a:pt x="9972988" y="198172"/>
                </a:cubicBezTo>
                <a:lnTo>
                  <a:pt x="9972988" y="335611"/>
                </a:lnTo>
                <a:cubicBezTo>
                  <a:pt x="9988757" y="338543"/>
                  <a:pt x="10001595" y="349794"/>
                  <a:pt x="10006801" y="364666"/>
                </a:cubicBezTo>
                <a:cubicBezTo>
                  <a:pt x="10007071" y="365444"/>
                  <a:pt x="10007340" y="366252"/>
                  <a:pt x="10007579" y="367060"/>
                </a:cubicBezTo>
                <a:cubicBezTo>
                  <a:pt x="10008867" y="371220"/>
                  <a:pt x="10009585" y="375618"/>
                  <a:pt x="10009585" y="380197"/>
                </a:cubicBezTo>
                <a:cubicBezTo>
                  <a:pt x="10009585" y="385254"/>
                  <a:pt x="10008687" y="390071"/>
                  <a:pt x="10007131" y="394620"/>
                </a:cubicBezTo>
                <a:lnTo>
                  <a:pt x="10127065" y="463863"/>
                </a:lnTo>
                <a:cubicBezTo>
                  <a:pt x="10135174" y="453779"/>
                  <a:pt x="10146934" y="446747"/>
                  <a:pt x="10160309" y="444742"/>
                </a:cubicBezTo>
                <a:lnTo>
                  <a:pt x="10160309" y="424603"/>
                </a:lnTo>
                <a:cubicBezTo>
                  <a:pt x="10077571" y="374990"/>
                  <a:pt x="10025863" y="285399"/>
                  <a:pt x="10024247" y="188925"/>
                </a:cubicBezTo>
                <a:close/>
                <a:moveTo>
                  <a:pt x="9599033" y="178512"/>
                </a:moveTo>
                <a:cubicBezTo>
                  <a:pt x="9591014" y="188806"/>
                  <a:pt x="9579254" y="196047"/>
                  <a:pt x="9565788" y="198172"/>
                </a:cubicBezTo>
                <a:lnTo>
                  <a:pt x="9565788" y="335611"/>
                </a:lnTo>
                <a:cubicBezTo>
                  <a:pt x="9581558" y="338543"/>
                  <a:pt x="9594395" y="349794"/>
                  <a:pt x="9599602" y="364666"/>
                </a:cubicBezTo>
                <a:cubicBezTo>
                  <a:pt x="9599871" y="365444"/>
                  <a:pt x="9600140" y="366252"/>
                  <a:pt x="9600380" y="367060"/>
                </a:cubicBezTo>
                <a:cubicBezTo>
                  <a:pt x="9601667" y="371220"/>
                  <a:pt x="9602385" y="375618"/>
                  <a:pt x="9602385" y="380197"/>
                </a:cubicBezTo>
                <a:cubicBezTo>
                  <a:pt x="9602385" y="385254"/>
                  <a:pt x="9601487" y="390071"/>
                  <a:pt x="9599931" y="394620"/>
                </a:cubicBezTo>
                <a:lnTo>
                  <a:pt x="9719865" y="463863"/>
                </a:lnTo>
                <a:cubicBezTo>
                  <a:pt x="9727974" y="453779"/>
                  <a:pt x="9739734" y="446747"/>
                  <a:pt x="9753109" y="444742"/>
                </a:cubicBezTo>
                <a:lnTo>
                  <a:pt x="9753109" y="424603"/>
                </a:lnTo>
                <a:cubicBezTo>
                  <a:pt x="9670371" y="374990"/>
                  <a:pt x="9618663" y="285399"/>
                  <a:pt x="9617047" y="188925"/>
                </a:cubicBezTo>
                <a:close/>
                <a:moveTo>
                  <a:pt x="9191864" y="178512"/>
                </a:moveTo>
                <a:cubicBezTo>
                  <a:pt x="9183844" y="188806"/>
                  <a:pt x="9172084" y="196047"/>
                  <a:pt x="9158618" y="198172"/>
                </a:cubicBezTo>
                <a:lnTo>
                  <a:pt x="9158618" y="335611"/>
                </a:lnTo>
                <a:cubicBezTo>
                  <a:pt x="9174388" y="338543"/>
                  <a:pt x="9187225" y="349794"/>
                  <a:pt x="9192432" y="364666"/>
                </a:cubicBezTo>
                <a:cubicBezTo>
                  <a:pt x="9192701" y="365444"/>
                  <a:pt x="9192970" y="366252"/>
                  <a:pt x="9193210" y="367060"/>
                </a:cubicBezTo>
                <a:cubicBezTo>
                  <a:pt x="9194496" y="371220"/>
                  <a:pt x="9195215" y="375618"/>
                  <a:pt x="9195215" y="380197"/>
                </a:cubicBezTo>
                <a:cubicBezTo>
                  <a:pt x="9195215" y="385254"/>
                  <a:pt x="9194317" y="390071"/>
                  <a:pt x="9192761" y="394620"/>
                </a:cubicBezTo>
                <a:lnTo>
                  <a:pt x="9312695" y="463863"/>
                </a:lnTo>
                <a:cubicBezTo>
                  <a:pt x="9320804" y="453779"/>
                  <a:pt x="9332564" y="446747"/>
                  <a:pt x="9345940" y="444742"/>
                </a:cubicBezTo>
                <a:lnTo>
                  <a:pt x="9345940" y="424603"/>
                </a:lnTo>
                <a:cubicBezTo>
                  <a:pt x="9263201" y="374990"/>
                  <a:pt x="9211493" y="285399"/>
                  <a:pt x="9209878" y="188925"/>
                </a:cubicBezTo>
                <a:close/>
                <a:moveTo>
                  <a:pt x="8784664" y="178512"/>
                </a:moveTo>
                <a:cubicBezTo>
                  <a:pt x="8776644" y="188806"/>
                  <a:pt x="8764884" y="196047"/>
                  <a:pt x="8751418" y="198172"/>
                </a:cubicBezTo>
                <a:lnTo>
                  <a:pt x="8751418" y="335611"/>
                </a:lnTo>
                <a:cubicBezTo>
                  <a:pt x="8767188" y="338543"/>
                  <a:pt x="8780025" y="349794"/>
                  <a:pt x="8785232" y="364666"/>
                </a:cubicBezTo>
                <a:cubicBezTo>
                  <a:pt x="8785501" y="365444"/>
                  <a:pt x="8785770" y="366252"/>
                  <a:pt x="8786010" y="367060"/>
                </a:cubicBezTo>
                <a:cubicBezTo>
                  <a:pt x="8787296" y="371220"/>
                  <a:pt x="8788015" y="375618"/>
                  <a:pt x="8788015" y="380197"/>
                </a:cubicBezTo>
                <a:cubicBezTo>
                  <a:pt x="8788015" y="385254"/>
                  <a:pt x="8787117" y="390071"/>
                  <a:pt x="8785561" y="394620"/>
                </a:cubicBezTo>
                <a:lnTo>
                  <a:pt x="8905494" y="463863"/>
                </a:lnTo>
                <a:cubicBezTo>
                  <a:pt x="8913604" y="453779"/>
                  <a:pt x="8925364" y="446747"/>
                  <a:pt x="8938740" y="444742"/>
                </a:cubicBezTo>
                <a:lnTo>
                  <a:pt x="8938740" y="424603"/>
                </a:lnTo>
                <a:cubicBezTo>
                  <a:pt x="8856002" y="374990"/>
                  <a:pt x="8804294" y="285399"/>
                  <a:pt x="8802678" y="188925"/>
                </a:cubicBezTo>
                <a:close/>
                <a:moveTo>
                  <a:pt x="8377493" y="178512"/>
                </a:moveTo>
                <a:cubicBezTo>
                  <a:pt x="8369474" y="188806"/>
                  <a:pt x="8357714" y="196047"/>
                  <a:pt x="8344249" y="198172"/>
                </a:cubicBezTo>
                <a:lnTo>
                  <a:pt x="8344249" y="335611"/>
                </a:lnTo>
                <a:cubicBezTo>
                  <a:pt x="8360019" y="338543"/>
                  <a:pt x="8372855" y="349794"/>
                  <a:pt x="8378062" y="364666"/>
                </a:cubicBezTo>
                <a:cubicBezTo>
                  <a:pt x="8378331" y="365444"/>
                  <a:pt x="8378601" y="366252"/>
                  <a:pt x="8378840" y="367060"/>
                </a:cubicBezTo>
                <a:cubicBezTo>
                  <a:pt x="8380127" y="371220"/>
                  <a:pt x="8380845" y="375618"/>
                  <a:pt x="8380845" y="380197"/>
                </a:cubicBezTo>
                <a:cubicBezTo>
                  <a:pt x="8380845" y="385254"/>
                  <a:pt x="8379947" y="390071"/>
                  <a:pt x="8378391" y="394620"/>
                </a:cubicBezTo>
                <a:lnTo>
                  <a:pt x="8498325" y="463863"/>
                </a:lnTo>
                <a:cubicBezTo>
                  <a:pt x="8506434" y="453779"/>
                  <a:pt x="8518194" y="446747"/>
                  <a:pt x="8531570" y="444742"/>
                </a:cubicBezTo>
                <a:lnTo>
                  <a:pt x="8531570" y="424603"/>
                </a:lnTo>
                <a:cubicBezTo>
                  <a:pt x="8448831" y="374990"/>
                  <a:pt x="8397123" y="285399"/>
                  <a:pt x="8395507" y="188925"/>
                </a:cubicBezTo>
                <a:close/>
                <a:moveTo>
                  <a:pt x="7970294" y="178512"/>
                </a:moveTo>
                <a:cubicBezTo>
                  <a:pt x="7962274" y="188806"/>
                  <a:pt x="7950515" y="196047"/>
                  <a:pt x="7937049" y="198172"/>
                </a:cubicBezTo>
                <a:lnTo>
                  <a:pt x="7937049" y="335611"/>
                </a:lnTo>
                <a:cubicBezTo>
                  <a:pt x="7952819" y="338543"/>
                  <a:pt x="7965656" y="349794"/>
                  <a:pt x="7970863" y="364666"/>
                </a:cubicBezTo>
                <a:cubicBezTo>
                  <a:pt x="7971132" y="365444"/>
                  <a:pt x="7971401" y="366252"/>
                  <a:pt x="7971641" y="367060"/>
                </a:cubicBezTo>
                <a:cubicBezTo>
                  <a:pt x="7972927" y="371220"/>
                  <a:pt x="7973645" y="375618"/>
                  <a:pt x="7973645" y="380197"/>
                </a:cubicBezTo>
                <a:cubicBezTo>
                  <a:pt x="7973645" y="385254"/>
                  <a:pt x="7972748" y="390071"/>
                  <a:pt x="7971191" y="394620"/>
                </a:cubicBezTo>
                <a:lnTo>
                  <a:pt x="8091125" y="463863"/>
                </a:lnTo>
                <a:cubicBezTo>
                  <a:pt x="8099235" y="453779"/>
                  <a:pt x="8110994" y="446747"/>
                  <a:pt x="8124370" y="444742"/>
                </a:cubicBezTo>
                <a:lnTo>
                  <a:pt x="8124370" y="424603"/>
                </a:lnTo>
                <a:cubicBezTo>
                  <a:pt x="8041632" y="374990"/>
                  <a:pt x="7989924" y="285399"/>
                  <a:pt x="7988308" y="188925"/>
                </a:cubicBezTo>
                <a:close/>
                <a:moveTo>
                  <a:pt x="7563124" y="178512"/>
                </a:moveTo>
                <a:cubicBezTo>
                  <a:pt x="7555105" y="188806"/>
                  <a:pt x="7543344" y="196047"/>
                  <a:pt x="7529879" y="198172"/>
                </a:cubicBezTo>
                <a:lnTo>
                  <a:pt x="7529879" y="335611"/>
                </a:lnTo>
                <a:cubicBezTo>
                  <a:pt x="7545649" y="338543"/>
                  <a:pt x="7558486" y="349794"/>
                  <a:pt x="7563693" y="364666"/>
                </a:cubicBezTo>
                <a:cubicBezTo>
                  <a:pt x="7563962" y="365444"/>
                  <a:pt x="7564231" y="366252"/>
                  <a:pt x="7564471" y="367060"/>
                </a:cubicBezTo>
                <a:cubicBezTo>
                  <a:pt x="7565757" y="371220"/>
                  <a:pt x="7566475" y="375618"/>
                  <a:pt x="7566475" y="380197"/>
                </a:cubicBezTo>
                <a:cubicBezTo>
                  <a:pt x="7566475" y="385254"/>
                  <a:pt x="7565578" y="390071"/>
                  <a:pt x="7564022" y="394620"/>
                </a:cubicBezTo>
                <a:lnTo>
                  <a:pt x="7683955" y="463863"/>
                </a:lnTo>
                <a:cubicBezTo>
                  <a:pt x="7692064" y="453779"/>
                  <a:pt x="7703825" y="446747"/>
                  <a:pt x="7717201" y="444742"/>
                </a:cubicBezTo>
                <a:lnTo>
                  <a:pt x="7717201" y="424603"/>
                </a:lnTo>
                <a:cubicBezTo>
                  <a:pt x="7634462" y="374990"/>
                  <a:pt x="7582754" y="285399"/>
                  <a:pt x="7581138" y="188925"/>
                </a:cubicBezTo>
                <a:close/>
                <a:moveTo>
                  <a:pt x="7155924" y="178512"/>
                </a:moveTo>
                <a:cubicBezTo>
                  <a:pt x="7147905" y="188806"/>
                  <a:pt x="7136145" y="196047"/>
                  <a:pt x="7122680" y="198172"/>
                </a:cubicBezTo>
                <a:lnTo>
                  <a:pt x="7122680" y="335611"/>
                </a:lnTo>
                <a:cubicBezTo>
                  <a:pt x="7138449" y="338543"/>
                  <a:pt x="7151286" y="349794"/>
                  <a:pt x="7156493" y="364666"/>
                </a:cubicBezTo>
                <a:cubicBezTo>
                  <a:pt x="7156762" y="365444"/>
                  <a:pt x="7157032" y="366252"/>
                  <a:pt x="7157271" y="367060"/>
                </a:cubicBezTo>
                <a:cubicBezTo>
                  <a:pt x="7158558" y="371220"/>
                  <a:pt x="7159276" y="375618"/>
                  <a:pt x="7159276" y="380197"/>
                </a:cubicBezTo>
                <a:cubicBezTo>
                  <a:pt x="7159276" y="385254"/>
                  <a:pt x="7158378" y="390071"/>
                  <a:pt x="7156822" y="394620"/>
                </a:cubicBezTo>
                <a:lnTo>
                  <a:pt x="7276756" y="463863"/>
                </a:lnTo>
                <a:cubicBezTo>
                  <a:pt x="7284865" y="453779"/>
                  <a:pt x="7296625" y="446747"/>
                  <a:pt x="7310001" y="444742"/>
                </a:cubicBezTo>
                <a:lnTo>
                  <a:pt x="7310001" y="424603"/>
                </a:lnTo>
                <a:cubicBezTo>
                  <a:pt x="7227262" y="374990"/>
                  <a:pt x="7175554" y="285399"/>
                  <a:pt x="7173938" y="188925"/>
                </a:cubicBezTo>
                <a:close/>
                <a:moveTo>
                  <a:pt x="6748754" y="178512"/>
                </a:moveTo>
                <a:cubicBezTo>
                  <a:pt x="6740735" y="188806"/>
                  <a:pt x="6728975" y="196047"/>
                  <a:pt x="6715509" y="198172"/>
                </a:cubicBezTo>
                <a:lnTo>
                  <a:pt x="6715509" y="335611"/>
                </a:lnTo>
                <a:cubicBezTo>
                  <a:pt x="6731279" y="338543"/>
                  <a:pt x="6744117" y="349794"/>
                  <a:pt x="6749323" y="364666"/>
                </a:cubicBezTo>
                <a:cubicBezTo>
                  <a:pt x="6749592" y="365444"/>
                  <a:pt x="6749862" y="366252"/>
                  <a:pt x="6750101" y="367060"/>
                </a:cubicBezTo>
                <a:cubicBezTo>
                  <a:pt x="6751388" y="371220"/>
                  <a:pt x="6752106" y="375618"/>
                  <a:pt x="6752106" y="380197"/>
                </a:cubicBezTo>
                <a:cubicBezTo>
                  <a:pt x="6752106" y="385254"/>
                  <a:pt x="6751208" y="390071"/>
                  <a:pt x="6749652" y="394620"/>
                </a:cubicBezTo>
                <a:lnTo>
                  <a:pt x="6869586" y="463863"/>
                </a:lnTo>
                <a:cubicBezTo>
                  <a:pt x="6877695" y="453779"/>
                  <a:pt x="6889455" y="446747"/>
                  <a:pt x="6902831" y="444742"/>
                </a:cubicBezTo>
                <a:lnTo>
                  <a:pt x="6902831" y="424603"/>
                </a:lnTo>
                <a:cubicBezTo>
                  <a:pt x="6820092" y="374990"/>
                  <a:pt x="6768384" y="285399"/>
                  <a:pt x="6766768" y="188925"/>
                </a:cubicBezTo>
                <a:close/>
                <a:moveTo>
                  <a:pt x="6341585" y="178512"/>
                </a:moveTo>
                <a:cubicBezTo>
                  <a:pt x="6333565" y="188806"/>
                  <a:pt x="6321805" y="196047"/>
                  <a:pt x="6308339" y="198172"/>
                </a:cubicBezTo>
                <a:lnTo>
                  <a:pt x="6308339" y="335611"/>
                </a:lnTo>
                <a:cubicBezTo>
                  <a:pt x="6324109" y="338543"/>
                  <a:pt x="6336947" y="349794"/>
                  <a:pt x="6342153" y="364666"/>
                </a:cubicBezTo>
                <a:cubicBezTo>
                  <a:pt x="6342423" y="365444"/>
                  <a:pt x="6342692" y="366252"/>
                  <a:pt x="6342931" y="367060"/>
                </a:cubicBezTo>
                <a:cubicBezTo>
                  <a:pt x="6344218" y="371220"/>
                  <a:pt x="6344936" y="375618"/>
                  <a:pt x="6344936" y="380197"/>
                </a:cubicBezTo>
                <a:cubicBezTo>
                  <a:pt x="6344936" y="385254"/>
                  <a:pt x="6344038" y="390071"/>
                  <a:pt x="6342483" y="394620"/>
                </a:cubicBezTo>
                <a:lnTo>
                  <a:pt x="6462416" y="463863"/>
                </a:lnTo>
                <a:cubicBezTo>
                  <a:pt x="6470525" y="453779"/>
                  <a:pt x="6482285" y="446747"/>
                  <a:pt x="6495661" y="444742"/>
                </a:cubicBezTo>
                <a:lnTo>
                  <a:pt x="6495661" y="424603"/>
                </a:lnTo>
                <a:cubicBezTo>
                  <a:pt x="6412922" y="374990"/>
                  <a:pt x="6361214" y="285399"/>
                  <a:pt x="6359599" y="188925"/>
                </a:cubicBezTo>
                <a:close/>
                <a:moveTo>
                  <a:pt x="5934385" y="178512"/>
                </a:moveTo>
                <a:cubicBezTo>
                  <a:pt x="5926365" y="188806"/>
                  <a:pt x="5914606" y="196047"/>
                  <a:pt x="5901139" y="198172"/>
                </a:cubicBezTo>
                <a:lnTo>
                  <a:pt x="5901139" y="335611"/>
                </a:lnTo>
                <a:cubicBezTo>
                  <a:pt x="5916910" y="338543"/>
                  <a:pt x="5929747" y="349794"/>
                  <a:pt x="5934953" y="364666"/>
                </a:cubicBezTo>
                <a:cubicBezTo>
                  <a:pt x="5935223" y="365444"/>
                  <a:pt x="5935492" y="366252"/>
                  <a:pt x="5935731" y="367060"/>
                </a:cubicBezTo>
                <a:cubicBezTo>
                  <a:pt x="5937018" y="371220"/>
                  <a:pt x="5937738" y="375618"/>
                  <a:pt x="5937738" y="380197"/>
                </a:cubicBezTo>
                <a:cubicBezTo>
                  <a:pt x="5937738" y="385254"/>
                  <a:pt x="5936839" y="390071"/>
                  <a:pt x="5935283" y="394620"/>
                </a:cubicBezTo>
                <a:lnTo>
                  <a:pt x="6055216" y="463863"/>
                </a:lnTo>
                <a:cubicBezTo>
                  <a:pt x="6063326" y="453779"/>
                  <a:pt x="6075085" y="446747"/>
                  <a:pt x="6088461" y="444742"/>
                </a:cubicBezTo>
                <a:lnTo>
                  <a:pt x="6088461" y="424603"/>
                </a:lnTo>
                <a:cubicBezTo>
                  <a:pt x="6005724" y="374990"/>
                  <a:pt x="5954016" y="285399"/>
                  <a:pt x="5952399" y="188925"/>
                </a:cubicBezTo>
                <a:close/>
                <a:moveTo>
                  <a:pt x="5527215" y="178512"/>
                </a:moveTo>
                <a:cubicBezTo>
                  <a:pt x="5519195" y="188806"/>
                  <a:pt x="5507436" y="196047"/>
                  <a:pt x="5493970" y="198172"/>
                </a:cubicBezTo>
                <a:lnTo>
                  <a:pt x="5493970" y="335611"/>
                </a:lnTo>
                <a:cubicBezTo>
                  <a:pt x="5509739" y="338543"/>
                  <a:pt x="5522577" y="349794"/>
                  <a:pt x="5527783" y="364666"/>
                </a:cubicBezTo>
                <a:cubicBezTo>
                  <a:pt x="5528053" y="365444"/>
                  <a:pt x="5528322" y="366252"/>
                  <a:pt x="5528561" y="367060"/>
                </a:cubicBezTo>
                <a:cubicBezTo>
                  <a:pt x="5529848" y="371220"/>
                  <a:pt x="5530566" y="375618"/>
                  <a:pt x="5530566" y="380197"/>
                </a:cubicBezTo>
                <a:cubicBezTo>
                  <a:pt x="5530566" y="385254"/>
                  <a:pt x="5529669" y="390071"/>
                  <a:pt x="5528113" y="394620"/>
                </a:cubicBezTo>
                <a:lnTo>
                  <a:pt x="5648046" y="463863"/>
                </a:lnTo>
                <a:cubicBezTo>
                  <a:pt x="5656157" y="453779"/>
                  <a:pt x="5667915" y="446747"/>
                  <a:pt x="5681292" y="444742"/>
                </a:cubicBezTo>
                <a:lnTo>
                  <a:pt x="5681292" y="424603"/>
                </a:lnTo>
                <a:cubicBezTo>
                  <a:pt x="5598553" y="374990"/>
                  <a:pt x="5546845" y="285399"/>
                  <a:pt x="5545229" y="188925"/>
                </a:cubicBezTo>
                <a:close/>
                <a:moveTo>
                  <a:pt x="5120016" y="178512"/>
                </a:moveTo>
                <a:cubicBezTo>
                  <a:pt x="5111996" y="188806"/>
                  <a:pt x="5100236" y="196047"/>
                  <a:pt x="5086770" y="198172"/>
                </a:cubicBezTo>
                <a:lnTo>
                  <a:pt x="5086770" y="335611"/>
                </a:lnTo>
                <a:cubicBezTo>
                  <a:pt x="5102540" y="338543"/>
                  <a:pt x="5115377" y="349794"/>
                  <a:pt x="5120584" y="364666"/>
                </a:cubicBezTo>
                <a:cubicBezTo>
                  <a:pt x="5120853" y="365444"/>
                  <a:pt x="5121122" y="366252"/>
                  <a:pt x="5121362" y="367060"/>
                </a:cubicBezTo>
                <a:cubicBezTo>
                  <a:pt x="5122648" y="371220"/>
                  <a:pt x="5123366" y="375618"/>
                  <a:pt x="5123366" y="380197"/>
                </a:cubicBezTo>
                <a:cubicBezTo>
                  <a:pt x="5123366" y="385254"/>
                  <a:pt x="5122469" y="390071"/>
                  <a:pt x="5120913" y="394620"/>
                </a:cubicBezTo>
                <a:lnTo>
                  <a:pt x="5240846" y="463863"/>
                </a:lnTo>
                <a:cubicBezTo>
                  <a:pt x="5248956" y="453779"/>
                  <a:pt x="5260716" y="446747"/>
                  <a:pt x="5274091" y="444742"/>
                </a:cubicBezTo>
                <a:lnTo>
                  <a:pt x="5274091" y="424603"/>
                </a:lnTo>
                <a:cubicBezTo>
                  <a:pt x="5191353" y="374990"/>
                  <a:pt x="5139645" y="285399"/>
                  <a:pt x="5138030" y="188925"/>
                </a:cubicBezTo>
                <a:close/>
                <a:moveTo>
                  <a:pt x="4712845" y="178512"/>
                </a:moveTo>
                <a:cubicBezTo>
                  <a:pt x="4704826" y="188806"/>
                  <a:pt x="4693066" y="196047"/>
                  <a:pt x="4679600" y="198172"/>
                </a:cubicBezTo>
                <a:lnTo>
                  <a:pt x="4679600" y="335611"/>
                </a:lnTo>
                <a:cubicBezTo>
                  <a:pt x="4695370" y="338543"/>
                  <a:pt x="4708207" y="349794"/>
                  <a:pt x="4713414" y="364666"/>
                </a:cubicBezTo>
                <a:cubicBezTo>
                  <a:pt x="4713683" y="365444"/>
                  <a:pt x="4713952" y="366252"/>
                  <a:pt x="4714192" y="367060"/>
                </a:cubicBezTo>
                <a:cubicBezTo>
                  <a:pt x="4715479" y="371220"/>
                  <a:pt x="4716198" y="375618"/>
                  <a:pt x="4716198" y="380197"/>
                </a:cubicBezTo>
                <a:cubicBezTo>
                  <a:pt x="4716198" y="385254"/>
                  <a:pt x="4715299" y="390071"/>
                  <a:pt x="4713743" y="394620"/>
                </a:cubicBezTo>
                <a:lnTo>
                  <a:pt x="4833677" y="463863"/>
                </a:lnTo>
                <a:cubicBezTo>
                  <a:pt x="4841786" y="453779"/>
                  <a:pt x="4853547" y="446747"/>
                  <a:pt x="4866922" y="444742"/>
                </a:cubicBezTo>
                <a:lnTo>
                  <a:pt x="4866922" y="424603"/>
                </a:lnTo>
                <a:cubicBezTo>
                  <a:pt x="4784183" y="374990"/>
                  <a:pt x="4732476" y="285399"/>
                  <a:pt x="4730859" y="188925"/>
                </a:cubicBezTo>
                <a:close/>
                <a:moveTo>
                  <a:pt x="4305645" y="178512"/>
                </a:moveTo>
                <a:cubicBezTo>
                  <a:pt x="4297626" y="188806"/>
                  <a:pt x="4285866" y="196047"/>
                  <a:pt x="4272401" y="198172"/>
                </a:cubicBezTo>
                <a:lnTo>
                  <a:pt x="4272401" y="335611"/>
                </a:lnTo>
                <a:cubicBezTo>
                  <a:pt x="4288170" y="338543"/>
                  <a:pt x="4301007" y="349794"/>
                  <a:pt x="4306214" y="364666"/>
                </a:cubicBezTo>
                <a:cubicBezTo>
                  <a:pt x="4306484" y="365444"/>
                  <a:pt x="4306753" y="366252"/>
                  <a:pt x="4306992" y="367060"/>
                </a:cubicBezTo>
                <a:cubicBezTo>
                  <a:pt x="4308279" y="371220"/>
                  <a:pt x="4308997" y="375618"/>
                  <a:pt x="4308997" y="380197"/>
                </a:cubicBezTo>
                <a:cubicBezTo>
                  <a:pt x="4308997" y="385254"/>
                  <a:pt x="4308099" y="390071"/>
                  <a:pt x="4306543" y="394620"/>
                </a:cubicBezTo>
                <a:lnTo>
                  <a:pt x="4426477" y="463863"/>
                </a:lnTo>
                <a:cubicBezTo>
                  <a:pt x="4434586" y="453779"/>
                  <a:pt x="4446346" y="446747"/>
                  <a:pt x="4459722" y="444742"/>
                </a:cubicBezTo>
                <a:lnTo>
                  <a:pt x="4459722" y="424603"/>
                </a:lnTo>
                <a:cubicBezTo>
                  <a:pt x="4376984" y="374990"/>
                  <a:pt x="4325275" y="285399"/>
                  <a:pt x="4323659" y="188925"/>
                </a:cubicBezTo>
                <a:close/>
                <a:moveTo>
                  <a:pt x="3898475" y="178512"/>
                </a:moveTo>
                <a:cubicBezTo>
                  <a:pt x="3890456" y="188806"/>
                  <a:pt x="3878696" y="196047"/>
                  <a:pt x="3865230" y="198172"/>
                </a:cubicBezTo>
                <a:lnTo>
                  <a:pt x="3865230" y="335611"/>
                </a:lnTo>
                <a:cubicBezTo>
                  <a:pt x="3881000" y="338543"/>
                  <a:pt x="3893837" y="349794"/>
                  <a:pt x="3899044" y="364666"/>
                </a:cubicBezTo>
                <a:cubicBezTo>
                  <a:pt x="3899313" y="365444"/>
                  <a:pt x="3899583" y="366252"/>
                  <a:pt x="3899822" y="367060"/>
                </a:cubicBezTo>
                <a:cubicBezTo>
                  <a:pt x="3901109" y="371220"/>
                  <a:pt x="3901827" y="375618"/>
                  <a:pt x="3901827" y="380197"/>
                </a:cubicBezTo>
                <a:cubicBezTo>
                  <a:pt x="3901827" y="385254"/>
                  <a:pt x="3900929" y="390071"/>
                  <a:pt x="3899373" y="394620"/>
                </a:cubicBezTo>
                <a:lnTo>
                  <a:pt x="4019307" y="463863"/>
                </a:lnTo>
                <a:cubicBezTo>
                  <a:pt x="4027416" y="453779"/>
                  <a:pt x="4039176" y="446747"/>
                  <a:pt x="4052552" y="444742"/>
                </a:cubicBezTo>
                <a:lnTo>
                  <a:pt x="4052552" y="424603"/>
                </a:lnTo>
                <a:cubicBezTo>
                  <a:pt x="3969813" y="374990"/>
                  <a:pt x="3918105" y="285399"/>
                  <a:pt x="3916489" y="188925"/>
                </a:cubicBezTo>
                <a:close/>
                <a:moveTo>
                  <a:pt x="3491306" y="178512"/>
                </a:moveTo>
                <a:cubicBezTo>
                  <a:pt x="3483286" y="188806"/>
                  <a:pt x="3471526" y="196047"/>
                  <a:pt x="3458060" y="198172"/>
                </a:cubicBezTo>
                <a:lnTo>
                  <a:pt x="3458060" y="335611"/>
                </a:lnTo>
                <a:cubicBezTo>
                  <a:pt x="3473830" y="338543"/>
                  <a:pt x="3486667" y="349794"/>
                  <a:pt x="3491874" y="364666"/>
                </a:cubicBezTo>
                <a:cubicBezTo>
                  <a:pt x="3492143" y="365444"/>
                  <a:pt x="3492413" y="366252"/>
                  <a:pt x="3492652" y="367060"/>
                </a:cubicBezTo>
                <a:cubicBezTo>
                  <a:pt x="3493939" y="371220"/>
                  <a:pt x="3494657" y="375618"/>
                  <a:pt x="3494657" y="380197"/>
                </a:cubicBezTo>
                <a:cubicBezTo>
                  <a:pt x="3494657" y="385254"/>
                  <a:pt x="3493759" y="390071"/>
                  <a:pt x="3492203" y="394620"/>
                </a:cubicBezTo>
                <a:lnTo>
                  <a:pt x="3612137" y="463863"/>
                </a:lnTo>
                <a:cubicBezTo>
                  <a:pt x="3620246" y="453779"/>
                  <a:pt x="3632006" y="446747"/>
                  <a:pt x="3645382" y="444742"/>
                </a:cubicBezTo>
                <a:lnTo>
                  <a:pt x="3645382" y="424603"/>
                </a:lnTo>
                <a:cubicBezTo>
                  <a:pt x="3562643" y="374990"/>
                  <a:pt x="3510935" y="285399"/>
                  <a:pt x="3509319" y="188925"/>
                </a:cubicBezTo>
                <a:close/>
                <a:moveTo>
                  <a:pt x="3084106" y="178512"/>
                </a:moveTo>
                <a:cubicBezTo>
                  <a:pt x="3076086" y="188806"/>
                  <a:pt x="3064326" y="196047"/>
                  <a:pt x="3050861" y="198172"/>
                </a:cubicBezTo>
                <a:lnTo>
                  <a:pt x="3050861" y="335611"/>
                </a:lnTo>
                <a:cubicBezTo>
                  <a:pt x="3066630" y="338543"/>
                  <a:pt x="3079468" y="349794"/>
                  <a:pt x="3084674" y="364666"/>
                </a:cubicBezTo>
                <a:cubicBezTo>
                  <a:pt x="3084944" y="365444"/>
                  <a:pt x="3085213" y="366252"/>
                  <a:pt x="3085452" y="367060"/>
                </a:cubicBezTo>
                <a:cubicBezTo>
                  <a:pt x="3086739" y="371220"/>
                  <a:pt x="3087457" y="375618"/>
                  <a:pt x="3087457" y="380197"/>
                </a:cubicBezTo>
                <a:cubicBezTo>
                  <a:pt x="3087457" y="385254"/>
                  <a:pt x="3086560" y="390071"/>
                  <a:pt x="3085004" y="394620"/>
                </a:cubicBezTo>
                <a:lnTo>
                  <a:pt x="3204937" y="463863"/>
                </a:lnTo>
                <a:cubicBezTo>
                  <a:pt x="3213047" y="453779"/>
                  <a:pt x="3224806" y="446747"/>
                  <a:pt x="3238182" y="444742"/>
                </a:cubicBezTo>
                <a:lnTo>
                  <a:pt x="3238182" y="424603"/>
                </a:lnTo>
                <a:cubicBezTo>
                  <a:pt x="3155444" y="374990"/>
                  <a:pt x="3103736" y="285399"/>
                  <a:pt x="3102120" y="188925"/>
                </a:cubicBezTo>
                <a:close/>
                <a:moveTo>
                  <a:pt x="2676936" y="178512"/>
                </a:moveTo>
                <a:cubicBezTo>
                  <a:pt x="2668916" y="188806"/>
                  <a:pt x="2657156" y="196047"/>
                  <a:pt x="2643691" y="198172"/>
                </a:cubicBezTo>
                <a:lnTo>
                  <a:pt x="2643691" y="335611"/>
                </a:lnTo>
                <a:cubicBezTo>
                  <a:pt x="2659461" y="338543"/>
                  <a:pt x="2672298" y="349794"/>
                  <a:pt x="2677505" y="364666"/>
                </a:cubicBezTo>
                <a:cubicBezTo>
                  <a:pt x="2677774" y="365444"/>
                  <a:pt x="2678043" y="366252"/>
                  <a:pt x="2678282" y="367060"/>
                </a:cubicBezTo>
                <a:cubicBezTo>
                  <a:pt x="2679569" y="371220"/>
                  <a:pt x="2680287" y="375618"/>
                  <a:pt x="2680287" y="380197"/>
                </a:cubicBezTo>
                <a:cubicBezTo>
                  <a:pt x="2680287" y="385254"/>
                  <a:pt x="2679390" y="390071"/>
                  <a:pt x="2677834" y="394620"/>
                </a:cubicBezTo>
                <a:lnTo>
                  <a:pt x="2797767" y="463863"/>
                </a:lnTo>
                <a:cubicBezTo>
                  <a:pt x="2805876" y="453779"/>
                  <a:pt x="2817637" y="446747"/>
                  <a:pt x="2831012" y="444742"/>
                </a:cubicBezTo>
                <a:lnTo>
                  <a:pt x="2831012" y="424603"/>
                </a:lnTo>
                <a:cubicBezTo>
                  <a:pt x="2748274" y="374990"/>
                  <a:pt x="2696566" y="285399"/>
                  <a:pt x="2694950" y="188925"/>
                </a:cubicBezTo>
                <a:close/>
                <a:moveTo>
                  <a:pt x="2269736" y="178512"/>
                </a:moveTo>
                <a:cubicBezTo>
                  <a:pt x="2261717" y="188806"/>
                  <a:pt x="2249957" y="196047"/>
                  <a:pt x="2236491" y="198172"/>
                </a:cubicBezTo>
                <a:lnTo>
                  <a:pt x="2236491" y="335611"/>
                </a:lnTo>
                <a:cubicBezTo>
                  <a:pt x="2252261" y="338543"/>
                  <a:pt x="2265098" y="349794"/>
                  <a:pt x="2270305" y="364666"/>
                </a:cubicBezTo>
                <a:cubicBezTo>
                  <a:pt x="2270574" y="365444"/>
                  <a:pt x="2270843" y="366252"/>
                  <a:pt x="2271083" y="367060"/>
                </a:cubicBezTo>
                <a:cubicBezTo>
                  <a:pt x="2272369" y="371220"/>
                  <a:pt x="2273088" y="375618"/>
                  <a:pt x="2273088" y="380197"/>
                </a:cubicBezTo>
                <a:cubicBezTo>
                  <a:pt x="2273088" y="385254"/>
                  <a:pt x="2272190" y="390071"/>
                  <a:pt x="2270634" y="394620"/>
                </a:cubicBezTo>
                <a:lnTo>
                  <a:pt x="2390567" y="463863"/>
                </a:lnTo>
                <a:cubicBezTo>
                  <a:pt x="2398677" y="453779"/>
                  <a:pt x="2410437" y="446747"/>
                  <a:pt x="2423812" y="444742"/>
                </a:cubicBezTo>
                <a:lnTo>
                  <a:pt x="2423812" y="424603"/>
                </a:lnTo>
                <a:cubicBezTo>
                  <a:pt x="2341074" y="374990"/>
                  <a:pt x="2289366" y="285399"/>
                  <a:pt x="2287750" y="188925"/>
                </a:cubicBezTo>
                <a:close/>
                <a:moveTo>
                  <a:pt x="1862566" y="178512"/>
                </a:moveTo>
                <a:cubicBezTo>
                  <a:pt x="1854547" y="188806"/>
                  <a:pt x="1842787" y="196047"/>
                  <a:pt x="1829321" y="198172"/>
                </a:cubicBezTo>
                <a:lnTo>
                  <a:pt x="1829321" y="335611"/>
                </a:lnTo>
                <a:cubicBezTo>
                  <a:pt x="1845091" y="338543"/>
                  <a:pt x="1857928" y="349794"/>
                  <a:pt x="1863135" y="364666"/>
                </a:cubicBezTo>
                <a:cubicBezTo>
                  <a:pt x="1863404" y="365444"/>
                  <a:pt x="1863673" y="366252"/>
                  <a:pt x="1863913" y="367060"/>
                </a:cubicBezTo>
                <a:cubicBezTo>
                  <a:pt x="1865199" y="371220"/>
                  <a:pt x="1865918" y="375618"/>
                  <a:pt x="1865918" y="380197"/>
                </a:cubicBezTo>
                <a:cubicBezTo>
                  <a:pt x="1865918" y="385254"/>
                  <a:pt x="1865020" y="390071"/>
                  <a:pt x="1863464" y="394620"/>
                </a:cubicBezTo>
                <a:lnTo>
                  <a:pt x="1983398" y="463863"/>
                </a:lnTo>
                <a:cubicBezTo>
                  <a:pt x="1991507" y="453779"/>
                  <a:pt x="2003267" y="446747"/>
                  <a:pt x="2016643" y="444742"/>
                </a:cubicBezTo>
                <a:lnTo>
                  <a:pt x="2016643" y="424603"/>
                </a:lnTo>
                <a:cubicBezTo>
                  <a:pt x="1933904" y="374990"/>
                  <a:pt x="1882196" y="285399"/>
                  <a:pt x="1880580" y="188925"/>
                </a:cubicBezTo>
                <a:close/>
                <a:moveTo>
                  <a:pt x="1455366" y="178512"/>
                </a:moveTo>
                <a:cubicBezTo>
                  <a:pt x="1447347" y="188806"/>
                  <a:pt x="1435587" y="196047"/>
                  <a:pt x="1422121" y="198172"/>
                </a:cubicBezTo>
                <a:lnTo>
                  <a:pt x="1422121" y="335611"/>
                </a:lnTo>
                <a:cubicBezTo>
                  <a:pt x="1437891" y="338543"/>
                  <a:pt x="1450728" y="349794"/>
                  <a:pt x="1455935" y="364666"/>
                </a:cubicBezTo>
                <a:cubicBezTo>
                  <a:pt x="1456204" y="365444"/>
                  <a:pt x="1456473" y="366252"/>
                  <a:pt x="1456713" y="367060"/>
                </a:cubicBezTo>
                <a:cubicBezTo>
                  <a:pt x="1458000" y="371220"/>
                  <a:pt x="1458718" y="375618"/>
                  <a:pt x="1458718" y="380197"/>
                </a:cubicBezTo>
                <a:cubicBezTo>
                  <a:pt x="1458718" y="385254"/>
                  <a:pt x="1457820" y="390071"/>
                  <a:pt x="1456264" y="394620"/>
                </a:cubicBezTo>
                <a:lnTo>
                  <a:pt x="1576198" y="463863"/>
                </a:lnTo>
                <a:cubicBezTo>
                  <a:pt x="1584307" y="453779"/>
                  <a:pt x="1596067" y="446747"/>
                  <a:pt x="1609443" y="444742"/>
                </a:cubicBezTo>
                <a:lnTo>
                  <a:pt x="1609443" y="424603"/>
                </a:lnTo>
                <a:cubicBezTo>
                  <a:pt x="1526704" y="374990"/>
                  <a:pt x="1474996" y="285399"/>
                  <a:pt x="1473380" y="188925"/>
                </a:cubicBezTo>
                <a:close/>
                <a:moveTo>
                  <a:pt x="1048196" y="178512"/>
                </a:moveTo>
                <a:cubicBezTo>
                  <a:pt x="1040177" y="188806"/>
                  <a:pt x="1028417" y="196047"/>
                  <a:pt x="1014951" y="198172"/>
                </a:cubicBezTo>
                <a:lnTo>
                  <a:pt x="1014951" y="335611"/>
                </a:lnTo>
                <a:cubicBezTo>
                  <a:pt x="1030721" y="338543"/>
                  <a:pt x="1043558" y="349794"/>
                  <a:pt x="1048765" y="364666"/>
                </a:cubicBezTo>
                <a:cubicBezTo>
                  <a:pt x="1049034" y="365444"/>
                  <a:pt x="1049304" y="366252"/>
                  <a:pt x="1049543" y="367060"/>
                </a:cubicBezTo>
                <a:cubicBezTo>
                  <a:pt x="1050830" y="371220"/>
                  <a:pt x="1051548" y="375618"/>
                  <a:pt x="1051548" y="380197"/>
                </a:cubicBezTo>
                <a:cubicBezTo>
                  <a:pt x="1051548" y="385254"/>
                  <a:pt x="1050650" y="390071"/>
                  <a:pt x="1049094" y="394620"/>
                </a:cubicBezTo>
                <a:lnTo>
                  <a:pt x="1169028" y="463863"/>
                </a:lnTo>
                <a:cubicBezTo>
                  <a:pt x="1177137" y="453779"/>
                  <a:pt x="1188897" y="446747"/>
                  <a:pt x="1202273" y="444742"/>
                </a:cubicBezTo>
                <a:lnTo>
                  <a:pt x="1202273" y="424603"/>
                </a:lnTo>
                <a:cubicBezTo>
                  <a:pt x="1119534" y="374990"/>
                  <a:pt x="1067826" y="285399"/>
                  <a:pt x="1066210" y="188925"/>
                </a:cubicBezTo>
                <a:close/>
                <a:moveTo>
                  <a:pt x="640997" y="178512"/>
                </a:moveTo>
                <a:cubicBezTo>
                  <a:pt x="632977" y="188806"/>
                  <a:pt x="621217" y="196047"/>
                  <a:pt x="607752" y="198172"/>
                </a:cubicBezTo>
                <a:lnTo>
                  <a:pt x="607752" y="335611"/>
                </a:lnTo>
                <a:cubicBezTo>
                  <a:pt x="623521" y="338543"/>
                  <a:pt x="636358" y="349794"/>
                  <a:pt x="641565" y="364666"/>
                </a:cubicBezTo>
                <a:cubicBezTo>
                  <a:pt x="641834" y="365444"/>
                  <a:pt x="642104" y="366252"/>
                  <a:pt x="642343" y="367060"/>
                </a:cubicBezTo>
                <a:cubicBezTo>
                  <a:pt x="643630" y="371220"/>
                  <a:pt x="644348" y="375618"/>
                  <a:pt x="644348" y="380197"/>
                </a:cubicBezTo>
                <a:cubicBezTo>
                  <a:pt x="644348" y="385254"/>
                  <a:pt x="643450" y="390071"/>
                  <a:pt x="641894" y="394620"/>
                </a:cubicBezTo>
                <a:lnTo>
                  <a:pt x="761828" y="463863"/>
                </a:lnTo>
                <a:cubicBezTo>
                  <a:pt x="769937" y="453779"/>
                  <a:pt x="781697" y="446747"/>
                  <a:pt x="795073" y="444742"/>
                </a:cubicBezTo>
                <a:lnTo>
                  <a:pt x="795073" y="424603"/>
                </a:lnTo>
                <a:cubicBezTo>
                  <a:pt x="712334" y="374990"/>
                  <a:pt x="660626" y="285399"/>
                  <a:pt x="659011" y="188925"/>
                </a:cubicBezTo>
                <a:close/>
                <a:moveTo>
                  <a:pt x="233827" y="178482"/>
                </a:moveTo>
                <a:cubicBezTo>
                  <a:pt x="225807" y="188776"/>
                  <a:pt x="214047" y="196017"/>
                  <a:pt x="200582" y="198142"/>
                </a:cubicBezTo>
                <a:lnTo>
                  <a:pt x="200582" y="335581"/>
                </a:lnTo>
                <a:cubicBezTo>
                  <a:pt x="216351" y="338513"/>
                  <a:pt x="229189" y="349764"/>
                  <a:pt x="234395" y="364636"/>
                </a:cubicBezTo>
                <a:cubicBezTo>
                  <a:pt x="234665" y="365414"/>
                  <a:pt x="234934" y="366222"/>
                  <a:pt x="235173" y="367030"/>
                </a:cubicBezTo>
                <a:cubicBezTo>
                  <a:pt x="236460" y="371190"/>
                  <a:pt x="237178" y="375588"/>
                  <a:pt x="237178" y="380167"/>
                </a:cubicBezTo>
                <a:lnTo>
                  <a:pt x="237178" y="380257"/>
                </a:lnTo>
                <a:cubicBezTo>
                  <a:pt x="237178" y="385314"/>
                  <a:pt x="236280" y="390131"/>
                  <a:pt x="234724" y="394680"/>
                </a:cubicBezTo>
                <a:lnTo>
                  <a:pt x="354658" y="463923"/>
                </a:lnTo>
                <a:cubicBezTo>
                  <a:pt x="362767" y="453839"/>
                  <a:pt x="374527" y="446807"/>
                  <a:pt x="387903" y="444802"/>
                </a:cubicBezTo>
                <a:lnTo>
                  <a:pt x="387903" y="424573"/>
                </a:lnTo>
                <a:cubicBezTo>
                  <a:pt x="305164" y="374960"/>
                  <a:pt x="253457" y="285369"/>
                  <a:pt x="251841" y="188895"/>
                </a:cubicBezTo>
                <a:close/>
                <a:moveTo>
                  <a:pt x="11959164" y="178332"/>
                </a:moveTo>
                <a:lnTo>
                  <a:pt x="11941151" y="188746"/>
                </a:lnTo>
                <a:cubicBezTo>
                  <a:pt x="11939535" y="285219"/>
                  <a:pt x="11887827" y="374781"/>
                  <a:pt x="11805057" y="424424"/>
                </a:cubicBezTo>
                <a:lnTo>
                  <a:pt x="11805057" y="444652"/>
                </a:lnTo>
                <a:cubicBezTo>
                  <a:pt x="11818434" y="446627"/>
                  <a:pt x="11830194" y="453689"/>
                  <a:pt x="11838303" y="463773"/>
                </a:cubicBezTo>
                <a:lnTo>
                  <a:pt x="11958237" y="394530"/>
                </a:lnTo>
                <a:cubicBezTo>
                  <a:pt x="11956681" y="390012"/>
                  <a:pt x="11955783" y="385164"/>
                  <a:pt x="11955783" y="380107"/>
                </a:cubicBezTo>
                <a:cubicBezTo>
                  <a:pt x="11955783" y="375529"/>
                  <a:pt x="11956501" y="371130"/>
                  <a:pt x="11957787" y="366970"/>
                </a:cubicBezTo>
                <a:cubicBezTo>
                  <a:pt x="11958027" y="366163"/>
                  <a:pt x="11958297" y="365385"/>
                  <a:pt x="11958565" y="364577"/>
                </a:cubicBezTo>
                <a:cubicBezTo>
                  <a:pt x="11963772" y="349734"/>
                  <a:pt x="11976580" y="338483"/>
                  <a:pt x="11992379" y="335521"/>
                </a:cubicBezTo>
                <a:lnTo>
                  <a:pt x="11992379" y="198082"/>
                </a:lnTo>
                <a:lnTo>
                  <a:pt x="11992410" y="197992"/>
                </a:lnTo>
                <a:cubicBezTo>
                  <a:pt x="11978944" y="195868"/>
                  <a:pt x="11967184" y="188656"/>
                  <a:pt x="11959164" y="178332"/>
                </a:cubicBezTo>
                <a:close/>
                <a:moveTo>
                  <a:pt x="11551994" y="178332"/>
                </a:moveTo>
                <a:lnTo>
                  <a:pt x="11533980" y="188746"/>
                </a:lnTo>
                <a:cubicBezTo>
                  <a:pt x="11532364" y="285219"/>
                  <a:pt x="11480656" y="374781"/>
                  <a:pt x="11397888" y="424424"/>
                </a:cubicBezTo>
                <a:lnTo>
                  <a:pt x="11397888" y="444652"/>
                </a:lnTo>
                <a:cubicBezTo>
                  <a:pt x="11411264" y="446627"/>
                  <a:pt x="11423024" y="453689"/>
                  <a:pt x="11431133" y="463773"/>
                </a:cubicBezTo>
                <a:lnTo>
                  <a:pt x="11551067" y="394530"/>
                </a:lnTo>
                <a:cubicBezTo>
                  <a:pt x="11549511" y="390012"/>
                  <a:pt x="11548613" y="385164"/>
                  <a:pt x="11548613" y="380107"/>
                </a:cubicBezTo>
                <a:cubicBezTo>
                  <a:pt x="11548613" y="375529"/>
                  <a:pt x="11549331" y="371130"/>
                  <a:pt x="11550618" y="366970"/>
                </a:cubicBezTo>
                <a:cubicBezTo>
                  <a:pt x="11550857" y="366163"/>
                  <a:pt x="11551127" y="365355"/>
                  <a:pt x="11551396" y="364577"/>
                </a:cubicBezTo>
                <a:cubicBezTo>
                  <a:pt x="11556603" y="349734"/>
                  <a:pt x="11569409" y="338483"/>
                  <a:pt x="11585209" y="335521"/>
                </a:cubicBezTo>
                <a:lnTo>
                  <a:pt x="11585209" y="198082"/>
                </a:lnTo>
                <a:lnTo>
                  <a:pt x="11585239" y="197992"/>
                </a:lnTo>
                <a:cubicBezTo>
                  <a:pt x="11571774" y="195868"/>
                  <a:pt x="11560014" y="188656"/>
                  <a:pt x="11551994" y="178332"/>
                </a:cubicBezTo>
                <a:close/>
                <a:moveTo>
                  <a:pt x="11144794" y="178332"/>
                </a:moveTo>
                <a:lnTo>
                  <a:pt x="11126780" y="188746"/>
                </a:lnTo>
                <a:cubicBezTo>
                  <a:pt x="11125164" y="285219"/>
                  <a:pt x="11073456" y="374781"/>
                  <a:pt x="10990688" y="424424"/>
                </a:cubicBezTo>
                <a:lnTo>
                  <a:pt x="10990688" y="444652"/>
                </a:lnTo>
                <a:cubicBezTo>
                  <a:pt x="11004064" y="446627"/>
                  <a:pt x="11015824" y="453689"/>
                  <a:pt x="11023933" y="463773"/>
                </a:cubicBezTo>
                <a:lnTo>
                  <a:pt x="11143867" y="394530"/>
                </a:lnTo>
                <a:cubicBezTo>
                  <a:pt x="11142311" y="390012"/>
                  <a:pt x="11141413" y="385164"/>
                  <a:pt x="11141413" y="380107"/>
                </a:cubicBezTo>
                <a:cubicBezTo>
                  <a:pt x="11141413" y="375529"/>
                  <a:pt x="11142132" y="371130"/>
                  <a:pt x="11143418" y="366970"/>
                </a:cubicBezTo>
                <a:cubicBezTo>
                  <a:pt x="11143658" y="366163"/>
                  <a:pt x="11143927" y="365385"/>
                  <a:pt x="11144196" y="364577"/>
                </a:cubicBezTo>
                <a:cubicBezTo>
                  <a:pt x="11149403" y="349734"/>
                  <a:pt x="11162210" y="338483"/>
                  <a:pt x="11178010" y="335521"/>
                </a:cubicBezTo>
                <a:lnTo>
                  <a:pt x="11178010" y="198082"/>
                </a:lnTo>
                <a:lnTo>
                  <a:pt x="11178040" y="197992"/>
                </a:lnTo>
                <a:cubicBezTo>
                  <a:pt x="11164574" y="195868"/>
                  <a:pt x="11152814" y="188656"/>
                  <a:pt x="11144794" y="178332"/>
                </a:cubicBezTo>
                <a:close/>
                <a:moveTo>
                  <a:pt x="10737624" y="178332"/>
                </a:moveTo>
                <a:lnTo>
                  <a:pt x="10719610" y="188746"/>
                </a:lnTo>
                <a:cubicBezTo>
                  <a:pt x="10717995" y="285219"/>
                  <a:pt x="10666287" y="374781"/>
                  <a:pt x="10583518" y="424424"/>
                </a:cubicBezTo>
                <a:lnTo>
                  <a:pt x="10583518" y="444652"/>
                </a:lnTo>
                <a:cubicBezTo>
                  <a:pt x="10596894" y="446627"/>
                  <a:pt x="10608654" y="453689"/>
                  <a:pt x="10616763" y="463773"/>
                </a:cubicBezTo>
                <a:lnTo>
                  <a:pt x="10736697" y="394530"/>
                </a:lnTo>
                <a:cubicBezTo>
                  <a:pt x="10735141" y="390012"/>
                  <a:pt x="10734243" y="385164"/>
                  <a:pt x="10734243" y="380107"/>
                </a:cubicBezTo>
                <a:cubicBezTo>
                  <a:pt x="10734243" y="375529"/>
                  <a:pt x="10734961" y="371130"/>
                  <a:pt x="10736248" y="366970"/>
                </a:cubicBezTo>
                <a:cubicBezTo>
                  <a:pt x="10736488" y="366163"/>
                  <a:pt x="10736757" y="365355"/>
                  <a:pt x="10737026" y="364577"/>
                </a:cubicBezTo>
                <a:cubicBezTo>
                  <a:pt x="10742233" y="349734"/>
                  <a:pt x="10755040" y="338483"/>
                  <a:pt x="10770840" y="335521"/>
                </a:cubicBezTo>
                <a:lnTo>
                  <a:pt x="10770840" y="198082"/>
                </a:lnTo>
                <a:lnTo>
                  <a:pt x="10770870" y="197992"/>
                </a:lnTo>
                <a:cubicBezTo>
                  <a:pt x="10757404" y="195868"/>
                  <a:pt x="10745644" y="188656"/>
                  <a:pt x="10737624" y="178332"/>
                </a:cubicBezTo>
                <a:close/>
                <a:moveTo>
                  <a:pt x="10330425" y="178332"/>
                </a:moveTo>
                <a:lnTo>
                  <a:pt x="10312411" y="188746"/>
                </a:lnTo>
                <a:cubicBezTo>
                  <a:pt x="10310795" y="285219"/>
                  <a:pt x="10259087" y="374781"/>
                  <a:pt x="10176319" y="424424"/>
                </a:cubicBezTo>
                <a:lnTo>
                  <a:pt x="10176319" y="444652"/>
                </a:lnTo>
                <a:cubicBezTo>
                  <a:pt x="10189694" y="446627"/>
                  <a:pt x="10201454" y="453689"/>
                  <a:pt x="10209563" y="463773"/>
                </a:cubicBezTo>
                <a:lnTo>
                  <a:pt x="10329497" y="394530"/>
                </a:lnTo>
                <a:cubicBezTo>
                  <a:pt x="10327941" y="390012"/>
                  <a:pt x="10327043" y="385164"/>
                  <a:pt x="10327043" y="380107"/>
                </a:cubicBezTo>
                <a:cubicBezTo>
                  <a:pt x="10327043" y="375529"/>
                  <a:pt x="10327761" y="371130"/>
                  <a:pt x="10329049" y="366970"/>
                </a:cubicBezTo>
                <a:cubicBezTo>
                  <a:pt x="10329288" y="366163"/>
                  <a:pt x="10329557" y="365385"/>
                  <a:pt x="10329826" y="364577"/>
                </a:cubicBezTo>
                <a:cubicBezTo>
                  <a:pt x="10335033" y="349734"/>
                  <a:pt x="10347840" y="338483"/>
                  <a:pt x="10363640" y="335521"/>
                </a:cubicBezTo>
                <a:lnTo>
                  <a:pt x="10363640" y="198082"/>
                </a:lnTo>
                <a:lnTo>
                  <a:pt x="10363670" y="197992"/>
                </a:lnTo>
                <a:cubicBezTo>
                  <a:pt x="10350204" y="195868"/>
                  <a:pt x="10338444" y="188656"/>
                  <a:pt x="10330425" y="178332"/>
                </a:cubicBezTo>
                <a:close/>
                <a:moveTo>
                  <a:pt x="9923255" y="178332"/>
                </a:moveTo>
                <a:lnTo>
                  <a:pt x="9905241" y="188746"/>
                </a:lnTo>
                <a:cubicBezTo>
                  <a:pt x="9903625" y="285219"/>
                  <a:pt x="9851917" y="374781"/>
                  <a:pt x="9769149" y="424424"/>
                </a:cubicBezTo>
                <a:lnTo>
                  <a:pt x="9769149" y="444652"/>
                </a:lnTo>
                <a:cubicBezTo>
                  <a:pt x="9782524" y="446627"/>
                  <a:pt x="9794284" y="453689"/>
                  <a:pt x="9802394" y="463773"/>
                </a:cubicBezTo>
                <a:lnTo>
                  <a:pt x="9922327" y="394530"/>
                </a:lnTo>
                <a:cubicBezTo>
                  <a:pt x="9920771" y="390012"/>
                  <a:pt x="9919873" y="385164"/>
                  <a:pt x="9919873" y="380107"/>
                </a:cubicBezTo>
                <a:cubicBezTo>
                  <a:pt x="9919873" y="375529"/>
                  <a:pt x="9920592" y="371130"/>
                  <a:pt x="9921879" y="366970"/>
                </a:cubicBezTo>
                <a:cubicBezTo>
                  <a:pt x="9922117" y="366163"/>
                  <a:pt x="9922387" y="365385"/>
                  <a:pt x="9922657" y="364577"/>
                </a:cubicBezTo>
                <a:cubicBezTo>
                  <a:pt x="9927863" y="349734"/>
                  <a:pt x="9940671" y="338483"/>
                  <a:pt x="9956470" y="335521"/>
                </a:cubicBezTo>
                <a:lnTo>
                  <a:pt x="9956470" y="198082"/>
                </a:lnTo>
                <a:lnTo>
                  <a:pt x="9956500" y="197992"/>
                </a:lnTo>
                <a:cubicBezTo>
                  <a:pt x="9943035" y="195868"/>
                  <a:pt x="9931274" y="188656"/>
                  <a:pt x="9923255" y="178332"/>
                </a:cubicBezTo>
                <a:close/>
                <a:moveTo>
                  <a:pt x="9516055" y="178332"/>
                </a:moveTo>
                <a:lnTo>
                  <a:pt x="9498041" y="188746"/>
                </a:lnTo>
                <a:cubicBezTo>
                  <a:pt x="9496426" y="285219"/>
                  <a:pt x="9444718" y="374781"/>
                  <a:pt x="9361949" y="424424"/>
                </a:cubicBezTo>
                <a:lnTo>
                  <a:pt x="9361949" y="444652"/>
                </a:lnTo>
                <a:cubicBezTo>
                  <a:pt x="9375324" y="446627"/>
                  <a:pt x="9387085" y="453689"/>
                  <a:pt x="9395194" y="463773"/>
                </a:cubicBezTo>
                <a:lnTo>
                  <a:pt x="9515128" y="394530"/>
                </a:lnTo>
                <a:cubicBezTo>
                  <a:pt x="9513572" y="390012"/>
                  <a:pt x="9512674" y="385164"/>
                  <a:pt x="9512674" y="380107"/>
                </a:cubicBezTo>
                <a:cubicBezTo>
                  <a:pt x="9512674" y="375529"/>
                  <a:pt x="9513392" y="371130"/>
                  <a:pt x="9514679" y="366970"/>
                </a:cubicBezTo>
                <a:cubicBezTo>
                  <a:pt x="9514918" y="366163"/>
                  <a:pt x="9515187" y="365355"/>
                  <a:pt x="9515457" y="364577"/>
                </a:cubicBezTo>
                <a:cubicBezTo>
                  <a:pt x="9520663" y="349734"/>
                  <a:pt x="9533471" y="338483"/>
                  <a:pt x="9549270" y="335521"/>
                </a:cubicBezTo>
                <a:lnTo>
                  <a:pt x="9549270" y="198082"/>
                </a:lnTo>
                <a:lnTo>
                  <a:pt x="9549300" y="197992"/>
                </a:lnTo>
                <a:cubicBezTo>
                  <a:pt x="9535835" y="195868"/>
                  <a:pt x="9524075" y="188656"/>
                  <a:pt x="9516055" y="178332"/>
                </a:cubicBezTo>
                <a:close/>
                <a:moveTo>
                  <a:pt x="9108886" y="178332"/>
                </a:moveTo>
                <a:lnTo>
                  <a:pt x="9090872" y="188746"/>
                </a:lnTo>
                <a:cubicBezTo>
                  <a:pt x="9089256" y="285219"/>
                  <a:pt x="9037548" y="374781"/>
                  <a:pt x="8954779" y="424424"/>
                </a:cubicBezTo>
                <a:lnTo>
                  <a:pt x="8954779" y="444652"/>
                </a:lnTo>
                <a:cubicBezTo>
                  <a:pt x="8968155" y="446627"/>
                  <a:pt x="8979915" y="453689"/>
                  <a:pt x="8988024" y="463773"/>
                </a:cubicBezTo>
                <a:lnTo>
                  <a:pt x="9107958" y="394530"/>
                </a:lnTo>
                <a:cubicBezTo>
                  <a:pt x="9106402" y="390012"/>
                  <a:pt x="9105504" y="385164"/>
                  <a:pt x="9105504" y="380107"/>
                </a:cubicBezTo>
                <a:cubicBezTo>
                  <a:pt x="9105504" y="375529"/>
                  <a:pt x="9106222" y="371130"/>
                  <a:pt x="9107508" y="366970"/>
                </a:cubicBezTo>
                <a:cubicBezTo>
                  <a:pt x="9107748" y="366163"/>
                  <a:pt x="9108018" y="365385"/>
                  <a:pt x="9108287" y="364577"/>
                </a:cubicBezTo>
                <a:cubicBezTo>
                  <a:pt x="9113493" y="349734"/>
                  <a:pt x="9126301" y="338483"/>
                  <a:pt x="9142100" y="335521"/>
                </a:cubicBezTo>
                <a:lnTo>
                  <a:pt x="9142100" y="198082"/>
                </a:lnTo>
                <a:lnTo>
                  <a:pt x="9142130" y="197992"/>
                </a:lnTo>
                <a:cubicBezTo>
                  <a:pt x="9128665" y="195868"/>
                  <a:pt x="9116905" y="188656"/>
                  <a:pt x="9108886" y="178332"/>
                </a:cubicBezTo>
                <a:close/>
                <a:moveTo>
                  <a:pt x="8701686" y="178332"/>
                </a:moveTo>
                <a:lnTo>
                  <a:pt x="8683671" y="188746"/>
                </a:lnTo>
                <a:cubicBezTo>
                  <a:pt x="8682056" y="285219"/>
                  <a:pt x="8630348" y="374781"/>
                  <a:pt x="8547579" y="424424"/>
                </a:cubicBezTo>
                <a:lnTo>
                  <a:pt x="8547579" y="444652"/>
                </a:lnTo>
                <a:cubicBezTo>
                  <a:pt x="8560955" y="446627"/>
                  <a:pt x="8572715" y="453689"/>
                  <a:pt x="8580824" y="463773"/>
                </a:cubicBezTo>
                <a:lnTo>
                  <a:pt x="8700758" y="394530"/>
                </a:lnTo>
                <a:cubicBezTo>
                  <a:pt x="8699202" y="390012"/>
                  <a:pt x="8698304" y="385164"/>
                  <a:pt x="8698304" y="380107"/>
                </a:cubicBezTo>
                <a:cubicBezTo>
                  <a:pt x="8698304" y="375529"/>
                  <a:pt x="8699022" y="371130"/>
                  <a:pt x="8700309" y="366970"/>
                </a:cubicBezTo>
                <a:cubicBezTo>
                  <a:pt x="8700548" y="366163"/>
                  <a:pt x="8700818" y="365355"/>
                  <a:pt x="8701087" y="364577"/>
                </a:cubicBezTo>
                <a:cubicBezTo>
                  <a:pt x="8706294" y="349734"/>
                  <a:pt x="8719101" y="338483"/>
                  <a:pt x="8734900" y="335521"/>
                </a:cubicBezTo>
                <a:lnTo>
                  <a:pt x="8734900" y="198082"/>
                </a:lnTo>
                <a:lnTo>
                  <a:pt x="8734930" y="197992"/>
                </a:lnTo>
                <a:cubicBezTo>
                  <a:pt x="8721465" y="195868"/>
                  <a:pt x="8709705" y="188656"/>
                  <a:pt x="8701686" y="178332"/>
                </a:cubicBezTo>
                <a:close/>
                <a:moveTo>
                  <a:pt x="8294515" y="178332"/>
                </a:moveTo>
                <a:lnTo>
                  <a:pt x="8276501" y="188746"/>
                </a:lnTo>
                <a:cubicBezTo>
                  <a:pt x="8274885" y="285219"/>
                  <a:pt x="8223178" y="374781"/>
                  <a:pt x="8140409" y="424424"/>
                </a:cubicBezTo>
                <a:lnTo>
                  <a:pt x="8140409" y="444652"/>
                </a:lnTo>
                <a:cubicBezTo>
                  <a:pt x="8153785" y="446627"/>
                  <a:pt x="8165545" y="453689"/>
                  <a:pt x="8173655" y="463773"/>
                </a:cubicBezTo>
                <a:lnTo>
                  <a:pt x="8293588" y="394530"/>
                </a:lnTo>
                <a:cubicBezTo>
                  <a:pt x="8292032" y="390012"/>
                  <a:pt x="8291134" y="385164"/>
                  <a:pt x="8291134" y="380107"/>
                </a:cubicBezTo>
                <a:cubicBezTo>
                  <a:pt x="8291134" y="375529"/>
                  <a:pt x="8291853" y="371130"/>
                  <a:pt x="8293139" y="366970"/>
                </a:cubicBezTo>
                <a:cubicBezTo>
                  <a:pt x="8293379" y="366163"/>
                  <a:pt x="8293648" y="365385"/>
                  <a:pt x="8293917" y="364577"/>
                </a:cubicBezTo>
                <a:cubicBezTo>
                  <a:pt x="8299124" y="349734"/>
                  <a:pt x="8311931" y="338483"/>
                  <a:pt x="8327731" y="335521"/>
                </a:cubicBezTo>
                <a:lnTo>
                  <a:pt x="8327731" y="198082"/>
                </a:lnTo>
                <a:lnTo>
                  <a:pt x="8327761" y="197992"/>
                </a:lnTo>
                <a:cubicBezTo>
                  <a:pt x="8314295" y="195868"/>
                  <a:pt x="8302535" y="188656"/>
                  <a:pt x="8294515" y="178332"/>
                </a:cubicBezTo>
                <a:close/>
                <a:moveTo>
                  <a:pt x="7887346" y="178332"/>
                </a:moveTo>
                <a:lnTo>
                  <a:pt x="7869332" y="188746"/>
                </a:lnTo>
                <a:cubicBezTo>
                  <a:pt x="7867716" y="285219"/>
                  <a:pt x="7816008" y="374781"/>
                  <a:pt x="7733239" y="424424"/>
                </a:cubicBezTo>
                <a:lnTo>
                  <a:pt x="7733239" y="444652"/>
                </a:lnTo>
                <a:cubicBezTo>
                  <a:pt x="7746616" y="446627"/>
                  <a:pt x="7758376" y="453689"/>
                  <a:pt x="7766485" y="463773"/>
                </a:cubicBezTo>
                <a:lnTo>
                  <a:pt x="7886419" y="394530"/>
                </a:lnTo>
                <a:cubicBezTo>
                  <a:pt x="7884862" y="390012"/>
                  <a:pt x="7883965" y="385164"/>
                  <a:pt x="7883965" y="380107"/>
                </a:cubicBezTo>
                <a:cubicBezTo>
                  <a:pt x="7883965" y="375529"/>
                  <a:pt x="7884683" y="371130"/>
                  <a:pt x="7885969" y="366970"/>
                </a:cubicBezTo>
                <a:cubicBezTo>
                  <a:pt x="7886209" y="366163"/>
                  <a:pt x="7886478" y="365355"/>
                  <a:pt x="7886747" y="364577"/>
                </a:cubicBezTo>
                <a:cubicBezTo>
                  <a:pt x="7891954" y="349734"/>
                  <a:pt x="7904761" y="338483"/>
                  <a:pt x="7920561" y="335521"/>
                </a:cubicBezTo>
                <a:lnTo>
                  <a:pt x="7920561" y="198082"/>
                </a:lnTo>
                <a:lnTo>
                  <a:pt x="7920591" y="197992"/>
                </a:lnTo>
                <a:cubicBezTo>
                  <a:pt x="7907125" y="195868"/>
                  <a:pt x="7895366" y="188656"/>
                  <a:pt x="7887346" y="178332"/>
                </a:cubicBezTo>
                <a:close/>
                <a:moveTo>
                  <a:pt x="7480146" y="178332"/>
                </a:moveTo>
                <a:lnTo>
                  <a:pt x="7462132" y="188746"/>
                </a:lnTo>
                <a:cubicBezTo>
                  <a:pt x="7460516" y="285219"/>
                  <a:pt x="7408808" y="374781"/>
                  <a:pt x="7326040" y="424424"/>
                </a:cubicBezTo>
                <a:lnTo>
                  <a:pt x="7326040" y="444652"/>
                </a:lnTo>
                <a:cubicBezTo>
                  <a:pt x="7339416" y="446627"/>
                  <a:pt x="7351175" y="453689"/>
                  <a:pt x="7359285" y="463773"/>
                </a:cubicBezTo>
                <a:lnTo>
                  <a:pt x="7479219" y="394530"/>
                </a:lnTo>
                <a:cubicBezTo>
                  <a:pt x="7477662" y="390012"/>
                  <a:pt x="7476765" y="385164"/>
                  <a:pt x="7476765" y="380107"/>
                </a:cubicBezTo>
                <a:cubicBezTo>
                  <a:pt x="7476765" y="375529"/>
                  <a:pt x="7477483" y="371130"/>
                  <a:pt x="7478770" y="366970"/>
                </a:cubicBezTo>
                <a:cubicBezTo>
                  <a:pt x="7479009" y="366163"/>
                  <a:pt x="7479278" y="365385"/>
                  <a:pt x="7479548" y="364577"/>
                </a:cubicBezTo>
                <a:cubicBezTo>
                  <a:pt x="7484755" y="349734"/>
                  <a:pt x="7497561" y="338483"/>
                  <a:pt x="7513361" y="335521"/>
                </a:cubicBezTo>
                <a:lnTo>
                  <a:pt x="7513361" y="198082"/>
                </a:lnTo>
                <a:lnTo>
                  <a:pt x="7513391" y="197992"/>
                </a:lnTo>
                <a:cubicBezTo>
                  <a:pt x="7499925" y="195868"/>
                  <a:pt x="7488166" y="188656"/>
                  <a:pt x="7480146" y="178332"/>
                </a:cubicBezTo>
                <a:close/>
                <a:moveTo>
                  <a:pt x="7072976" y="178332"/>
                </a:moveTo>
                <a:lnTo>
                  <a:pt x="7054962" y="188746"/>
                </a:lnTo>
                <a:cubicBezTo>
                  <a:pt x="7053346" y="285219"/>
                  <a:pt x="7001638" y="374781"/>
                  <a:pt x="6918870" y="424424"/>
                </a:cubicBezTo>
                <a:lnTo>
                  <a:pt x="6918870" y="444652"/>
                </a:lnTo>
                <a:cubicBezTo>
                  <a:pt x="6932246" y="446627"/>
                  <a:pt x="6944005" y="453689"/>
                  <a:pt x="6952115" y="463773"/>
                </a:cubicBezTo>
                <a:lnTo>
                  <a:pt x="7072048" y="394530"/>
                </a:lnTo>
                <a:cubicBezTo>
                  <a:pt x="7070492" y="390012"/>
                  <a:pt x="7069595" y="385164"/>
                  <a:pt x="7069595" y="380107"/>
                </a:cubicBezTo>
                <a:cubicBezTo>
                  <a:pt x="7069595" y="375529"/>
                  <a:pt x="7070313" y="371130"/>
                  <a:pt x="7071600" y="366970"/>
                </a:cubicBezTo>
                <a:cubicBezTo>
                  <a:pt x="7071839" y="366163"/>
                  <a:pt x="7072108" y="365385"/>
                  <a:pt x="7072378" y="364577"/>
                </a:cubicBezTo>
                <a:cubicBezTo>
                  <a:pt x="7077585" y="349734"/>
                  <a:pt x="7090392" y="338483"/>
                  <a:pt x="7106192" y="335521"/>
                </a:cubicBezTo>
                <a:lnTo>
                  <a:pt x="7106192" y="198082"/>
                </a:lnTo>
                <a:lnTo>
                  <a:pt x="7106222" y="197992"/>
                </a:lnTo>
                <a:cubicBezTo>
                  <a:pt x="7092756" y="195868"/>
                  <a:pt x="7080996" y="188656"/>
                  <a:pt x="7072976" y="178332"/>
                </a:cubicBezTo>
                <a:close/>
                <a:moveTo>
                  <a:pt x="6665776" y="178332"/>
                </a:moveTo>
                <a:lnTo>
                  <a:pt x="6647762" y="188746"/>
                </a:lnTo>
                <a:cubicBezTo>
                  <a:pt x="6646147" y="285219"/>
                  <a:pt x="6594439" y="374781"/>
                  <a:pt x="6511670" y="424424"/>
                </a:cubicBezTo>
                <a:lnTo>
                  <a:pt x="6511670" y="444652"/>
                </a:lnTo>
                <a:cubicBezTo>
                  <a:pt x="6525046" y="446627"/>
                  <a:pt x="6536806" y="453689"/>
                  <a:pt x="6544915" y="463773"/>
                </a:cubicBezTo>
                <a:lnTo>
                  <a:pt x="6664849" y="394530"/>
                </a:lnTo>
                <a:cubicBezTo>
                  <a:pt x="6663293" y="390012"/>
                  <a:pt x="6662395" y="385164"/>
                  <a:pt x="6662395" y="380107"/>
                </a:cubicBezTo>
                <a:cubicBezTo>
                  <a:pt x="6662395" y="375529"/>
                  <a:pt x="6663113" y="371130"/>
                  <a:pt x="6664400" y="366970"/>
                </a:cubicBezTo>
                <a:cubicBezTo>
                  <a:pt x="6664639" y="366163"/>
                  <a:pt x="6664909" y="365355"/>
                  <a:pt x="6665178" y="364577"/>
                </a:cubicBezTo>
                <a:cubicBezTo>
                  <a:pt x="6670385" y="349734"/>
                  <a:pt x="6683192" y="338483"/>
                  <a:pt x="6698992" y="335521"/>
                </a:cubicBezTo>
                <a:lnTo>
                  <a:pt x="6698992" y="198082"/>
                </a:lnTo>
                <a:lnTo>
                  <a:pt x="6699022" y="197992"/>
                </a:lnTo>
                <a:cubicBezTo>
                  <a:pt x="6685556" y="195868"/>
                  <a:pt x="6673796" y="188656"/>
                  <a:pt x="6665776" y="178332"/>
                </a:cubicBezTo>
                <a:close/>
                <a:moveTo>
                  <a:pt x="6258607" y="178332"/>
                </a:moveTo>
                <a:lnTo>
                  <a:pt x="6240593" y="188746"/>
                </a:lnTo>
                <a:cubicBezTo>
                  <a:pt x="6238977" y="285219"/>
                  <a:pt x="6187269" y="374781"/>
                  <a:pt x="6104501" y="424424"/>
                </a:cubicBezTo>
                <a:lnTo>
                  <a:pt x="6104501" y="444652"/>
                </a:lnTo>
                <a:cubicBezTo>
                  <a:pt x="6117876" y="446627"/>
                  <a:pt x="6129636" y="453689"/>
                  <a:pt x="6137745" y="463773"/>
                </a:cubicBezTo>
                <a:lnTo>
                  <a:pt x="6257679" y="394530"/>
                </a:lnTo>
                <a:cubicBezTo>
                  <a:pt x="6256123" y="390012"/>
                  <a:pt x="6255225" y="385164"/>
                  <a:pt x="6255225" y="380107"/>
                </a:cubicBezTo>
                <a:cubicBezTo>
                  <a:pt x="6255225" y="375529"/>
                  <a:pt x="6255943" y="371130"/>
                  <a:pt x="6257230" y="366970"/>
                </a:cubicBezTo>
                <a:cubicBezTo>
                  <a:pt x="6257469" y="366163"/>
                  <a:pt x="6257739" y="365385"/>
                  <a:pt x="6258008" y="364577"/>
                </a:cubicBezTo>
                <a:cubicBezTo>
                  <a:pt x="6263214" y="349734"/>
                  <a:pt x="6276022" y="338483"/>
                  <a:pt x="6291822" y="335521"/>
                </a:cubicBezTo>
                <a:lnTo>
                  <a:pt x="6291822" y="198082"/>
                </a:lnTo>
                <a:lnTo>
                  <a:pt x="6291852" y="197992"/>
                </a:lnTo>
                <a:cubicBezTo>
                  <a:pt x="6278386" y="195868"/>
                  <a:pt x="6266626" y="188656"/>
                  <a:pt x="6258607" y="178332"/>
                </a:cubicBezTo>
                <a:close/>
                <a:moveTo>
                  <a:pt x="5851407" y="178332"/>
                </a:moveTo>
                <a:lnTo>
                  <a:pt x="5833393" y="188746"/>
                </a:lnTo>
                <a:cubicBezTo>
                  <a:pt x="5831777" y="285219"/>
                  <a:pt x="5780069" y="374781"/>
                  <a:pt x="5697300" y="424424"/>
                </a:cubicBezTo>
                <a:lnTo>
                  <a:pt x="5697300" y="444652"/>
                </a:lnTo>
                <a:cubicBezTo>
                  <a:pt x="5710676" y="446627"/>
                  <a:pt x="5722436" y="453689"/>
                  <a:pt x="5730545" y="463773"/>
                </a:cubicBezTo>
                <a:lnTo>
                  <a:pt x="5850479" y="394530"/>
                </a:lnTo>
                <a:cubicBezTo>
                  <a:pt x="5848923" y="390012"/>
                  <a:pt x="5848025" y="385164"/>
                  <a:pt x="5848025" y="380107"/>
                </a:cubicBezTo>
                <a:cubicBezTo>
                  <a:pt x="5848025" y="375529"/>
                  <a:pt x="5848744" y="371130"/>
                  <a:pt x="5850031" y="366970"/>
                </a:cubicBezTo>
                <a:cubicBezTo>
                  <a:pt x="5850270" y="366163"/>
                  <a:pt x="5850539" y="365355"/>
                  <a:pt x="5850809" y="364577"/>
                </a:cubicBezTo>
                <a:cubicBezTo>
                  <a:pt x="5856015" y="349734"/>
                  <a:pt x="5868823" y="338483"/>
                  <a:pt x="5884622" y="335521"/>
                </a:cubicBezTo>
                <a:lnTo>
                  <a:pt x="5884622" y="198082"/>
                </a:lnTo>
                <a:lnTo>
                  <a:pt x="5884652" y="197992"/>
                </a:lnTo>
                <a:cubicBezTo>
                  <a:pt x="5871187" y="195868"/>
                  <a:pt x="5859427" y="188656"/>
                  <a:pt x="5851407" y="178332"/>
                </a:cubicBezTo>
                <a:close/>
                <a:moveTo>
                  <a:pt x="5444237" y="178332"/>
                </a:moveTo>
                <a:lnTo>
                  <a:pt x="5426223" y="188746"/>
                </a:lnTo>
                <a:cubicBezTo>
                  <a:pt x="5424607" y="285219"/>
                  <a:pt x="5372899" y="374781"/>
                  <a:pt x="5290131" y="424424"/>
                </a:cubicBezTo>
                <a:lnTo>
                  <a:pt x="5290131" y="444652"/>
                </a:lnTo>
                <a:cubicBezTo>
                  <a:pt x="5303506" y="446627"/>
                  <a:pt x="5315266" y="453689"/>
                  <a:pt x="5323376" y="463773"/>
                </a:cubicBezTo>
                <a:lnTo>
                  <a:pt x="5443309" y="394530"/>
                </a:lnTo>
                <a:cubicBezTo>
                  <a:pt x="5441753" y="390012"/>
                  <a:pt x="5440856" y="385164"/>
                  <a:pt x="5440856" y="380107"/>
                </a:cubicBezTo>
                <a:cubicBezTo>
                  <a:pt x="5440856" y="375529"/>
                  <a:pt x="5441574" y="371130"/>
                  <a:pt x="5442860" y="366970"/>
                </a:cubicBezTo>
                <a:cubicBezTo>
                  <a:pt x="5443100" y="366163"/>
                  <a:pt x="5443370" y="365385"/>
                  <a:pt x="5443638" y="364577"/>
                </a:cubicBezTo>
                <a:cubicBezTo>
                  <a:pt x="5448845" y="349734"/>
                  <a:pt x="5461652" y="338483"/>
                  <a:pt x="5477453" y="335521"/>
                </a:cubicBezTo>
                <a:lnTo>
                  <a:pt x="5477453" y="198082"/>
                </a:lnTo>
                <a:lnTo>
                  <a:pt x="5477482" y="197992"/>
                </a:lnTo>
                <a:cubicBezTo>
                  <a:pt x="5464018" y="195868"/>
                  <a:pt x="5452256" y="188656"/>
                  <a:pt x="5444237" y="178332"/>
                </a:cubicBezTo>
                <a:close/>
                <a:moveTo>
                  <a:pt x="5037037" y="178332"/>
                </a:moveTo>
                <a:lnTo>
                  <a:pt x="5019023" y="188746"/>
                </a:lnTo>
                <a:cubicBezTo>
                  <a:pt x="5017407" y="285219"/>
                  <a:pt x="4965699" y="374781"/>
                  <a:pt x="4882931" y="424424"/>
                </a:cubicBezTo>
                <a:lnTo>
                  <a:pt x="4882931" y="444652"/>
                </a:lnTo>
                <a:cubicBezTo>
                  <a:pt x="4896307" y="446627"/>
                  <a:pt x="4908067" y="453689"/>
                  <a:pt x="4916177" y="463773"/>
                </a:cubicBezTo>
                <a:lnTo>
                  <a:pt x="5036110" y="394530"/>
                </a:lnTo>
                <a:cubicBezTo>
                  <a:pt x="5034555" y="390012"/>
                  <a:pt x="5033656" y="385164"/>
                  <a:pt x="5033656" y="380107"/>
                </a:cubicBezTo>
                <a:cubicBezTo>
                  <a:pt x="5033656" y="375529"/>
                  <a:pt x="5034375" y="371130"/>
                  <a:pt x="5035661" y="366970"/>
                </a:cubicBezTo>
                <a:cubicBezTo>
                  <a:pt x="5035901" y="366163"/>
                  <a:pt x="5036169" y="365385"/>
                  <a:pt x="5036439" y="364577"/>
                </a:cubicBezTo>
                <a:cubicBezTo>
                  <a:pt x="5041645" y="349734"/>
                  <a:pt x="5054453" y="338483"/>
                  <a:pt x="5070252" y="335521"/>
                </a:cubicBezTo>
                <a:lnTo>
                  <a:pt x="5070252" y="198082"/>
                </a:lnTo>
                <a:lnTo>
                  <a:pt x="5070282" y="197992"/>
                </a:lnTo>
                <a:cubicBezTo>
                  <a:pt x="5056817" y="195868"/>
                  <a:pt x="5045057" y="188656"/>
                  <a:pt x="5037037" y="178332"/>
                </a:cubicBezTo>
                <a:close/>
                <a:moveTo>
                  <a:pt x="4629867" y="178332"/>
                </a:moveTo>
                <a:lnTo>
                  <a:pt x="4611853" y="188746"/>
                </a:lnTo>
                <a:cubicBezTo>
                  <a:pt x="4610237" y="285219"/>
                  <a:pt x="4558529" y="374781"/>
                  <a:pt x="4475761" y="424424"/>
                </a:cubicBezTo>
                <a:lnTo>
                  <a:pt x="4475761" y="444652"/>
                </a:lnTo>
                <a:cubicBezTo>
                  <a:pt x="4489137" y="446627"/>
                  <a:pt x="4500896" y="453689"/>
                  <a:pt x="4509006" y="463773"/>
                </a:cubicBezTo>
                <a:lnTo>
                  <a:pt x="4628940" y="394530"/>
                </a:lnTo>
                <a:cubicBezTo>
                  <a:pt x="4627383" y="390012"/>
                  <a:pt x="4626486" y="385164"/>
                  <a:pt x="4626486" y="380107"/>
                </a:cubicBezTo>
                <a:cubicBezTo>
                  <a:pt x="4626486" y="375529"/>
                  <a:pt x="4627204" y="371130"/>
                  <a:pt x="4628491" y="366970"/>
                </a:cubicBezTo>
                <a:cubicBezTo>
                  <a:pt x="4628730" y="366163"/>
                  <a:pt x="4628999" y="365385"/>
                  <a:pt x="4629269" y="364577"/>
                </a:cubicBezTo>
                <a:cubicBezTo>
                  <a:pt x="4634475" y="349734"/>
                  <a:pt x="4647283" y="338483"/>
                  <a:pt x="4663082" y="335521"/>
                </a:cubicBezTo>
                <a:lnTo>
                  <a:pt x="4663082" y="198082"/>
                </a:lnTo>
                <a:lnTo>
                  <a:pt x="4663112" y="197992"/>
                </a:lnTo>
                <a:cubicBezTo>
                  <a:pt x="4649647" y="195868"/>
                  <a:pt x="4637887" y="188656"/>
                  <a:pt x="4629867" y="178332"/>
                </a:cubicBezTo>
                <a:close/>
                <a:moveTo>
                  <a:pt x="4222697" y="178332"/>
                </a:moveTo>
                <a:lnTo>
                  <a:pt x="4204683" y="188746"/>
                </a:lnTo>
                <a:cubicBezTo>
                  <a:pt x="4203068" y="285219"/>
                  <a:pt x="4151360" y="374781"/>
                  <a:pt x="4068591" y="424424"/>
                </a:cubicBezTo>
                <a:lnTo>
                  <a:pt x="4068591" y="444652"/>
                </a:lnTo>
                <a:cubicBezTo>
                  <a:pt x="4081967" y="446627"/>
                  <a:pt x="4093727" y="453689"/>
                  <a:pt x="4101836" y="463773"/>
                </a:cubicBezTo>
                <a:lnTo>
                  <a:pt x="4221771" y="394530"/>
                </a:lnTo>
                <a:cubicBezTo>
                  <a:pt x="4220214" y="390012"/>
                  <a:pt x="4219317" y="385164"/>
                  <a:pt x="4219317" y="380107"/>
                </a:cubicBezTo>
                <a:cubicBezTo>
                  <a:pt x="4219317" y="375529"/>
                  <a:pt x="4220034" y="371130"/>
                  <a:pt x="4221321" y="366970"/>
                </a:cubicBezTo>
                <a:cubicBezTo>
                  <a:pt x="4221560" y="366163"/>
                  <a:pt x="4221830" y="365355"/>
                  <a:pt x="4222099" y="364577"/>
                </a:cubicBezTo>
                <a:cubicBezTo>
                  <a:pt x="4227306" y="349734"/>
                  <a:pt x="4240113" y="338483"/>
                  <a:pt x="4255913" y="335521"/>
                </a:cubicBezTo>
                <a:lnTo>
                  <a:pt x="4255913" y="198082"/>
                </a:lnTo>
                <a:lnTo>
                  <a:pt x="4255942" y="197992"/>
                </a:lnTo>
                <a:cubicBezTo>
                  <a:pt x="4242478" y="195868"/>
                  <a:pt x="4230717" y="188656"/>
                  <a:pt x="4222697" y="178332"/>
                </a:cubicBezTo>
                <a:close/>
                <a:moveTo>
                  <a:pt x="3815497" y="178332"/>
                </a:moveTo>
                <a:lnTo>
                  <a:pt x="3797483" y="188746"/>
                </a:lnTo>
                <a:cubicBezTo>
                  <a:pt x="3795867" y="285219"/>
                  <a:pt x="3744160" y="374781"/>
                  <a:pt x="3661391" y="424424"/>
                </a:cubicBezTo>
                <a:lnTo>
                  <a:pt x="3661391" y="444652"/>
                </a:lnTo>
                <a:cubicBezTo>
                  <a:pt x="3674767" y="446627"/>
                  <a:pt x="3686527" y="453689"/>
                  <a:pt x="3694636" y="463773"/>
                </a:cubicBezTo>
                <a:lnTo>
                  <a:pt x="3814570" y="394530"/>
                </a:lnTo>
                <a:cubicBezTo>
                  <a:pt x="3813014" y="390012"/>
                  <a:pt x="3812116" y="385164"/>
                  <a:pt x="3812116" y="380107"/>
                </a:cubicBezTo>
                <a:cubicBezTo>
                  <a:pt x="3812116" y="375529"/>
                  <a:pt x="3812834" y="371130"/>
                  <a:pt x="3814121" y="366970"/>
                </a:cubicBezTo>
                <a:cubicBezTo>
                  <a:pt x="3814360" y="366163"/>
                  <a:pt x="3814630" y="365385"/>
                  <a:pt x="3814899" y="364577"/>
                </a:cubicBezTo>
                <a:cubicBezTo>
                  <a:pt x="3820106" y="349734"/>
                  <a:pt x="3832913" y="338483"/>
                  <a:pt x="3848713" y="335521"/>
                </a:cubicBezTo>
                <a:lnTo>
                  <a:pt x="3848713" y="198082"/>
                </a:lnTo>
                <a:lnTo>
                  <a:pt x="3848742" y="197992"/>
                </a:lnTo>
                <a:cubicBezTo>
                  <a:pt x="3835277" y="195868"/>
                  <a:pt x="3823517" y="188656"/>
                  <a:pt x="3815497" y="178332"/>
                </a:cubicBezTo>
                <a:close/>
                <a:moveTo>
                  <a:pt x="3408327" y="178332"/>
                </a:moveTo>
                <a:lnTo>
                  <a:pt x="3390314" y="188746"/>
                </a:lnTo>
                <a:cubicBezTo>
                  <a:pt x="3388698" y="285219"/>
                  <a:pt x="3336990" y="374781"/>
                  <a:pt x="3254221" y="424424"/>
                </a:cubicBezTo>
                <a:lnTo>
                  <a:pt x="3254221" y="444652"/>
                </a:lnTo>
                <a:cubicBezTo>
                  <a:pt x="3267597" y="446627"/>
                  <a:pt x="3279357" y="453689"/>
                  <a:pt x="3287466" y="463773"/>
                </a:cubicBezTo>
                <a:lnTo>
                  <a:pt x="3407400" y="394530"/>
                </a:lnTo>
                <a:cubicBezTo>
                  <a:pt x="3405844" y="390012"/>
                  <a:pt x="3404946" y="385164"/>
                  <a:pt x="3404946" y="380107"/>
                </a:cubicBezTo>
                <a:cubicBezTo>
                  <a:pt x="3404946" y="375529"/>
                  <a:pt x="3405664" y="371130"/>
                  <a:pt x="3406951" y="366970"/>
                </a:cubicBezTo>
                <a:cubicBezTo>
                  <a:pt x="3407190" y="366163"/>
                  <a:pt x="3407460" y="365355"/>
                  <a:pt x="3407729" y="364577"/>
                </a:cubicBezTo>
                <a:cubicBezTo>
                  <a:pt x="3412936" y="349734"/>
                  <a:pt x="3425743" y="338483"/>
                  <a:pt x="3441543" y="335521"/>
                </a:cubicBezTo>
                <a:lnTo>
                  <a:pt x="3441543" y="198082"/>
                </a:lnTo>
                <a:lnTo>
                  <a:pt x="3441573" y="197992"/>
                </a:lnTo>
                <a:cubicBezTo>
                  <a:pt x="3428107" y="195868"/>
                  <a:pt x="3416347" y="188656"/>
                  <a:pt x="3408327" y="178332"/>
                </a:cubicBezTo>
                <a:close/>
                <a:moveTo>
                  <a:pt x="3001128" y="178332"/>
                </a:moveTo>
                <a:lnTo>
                  <a:pt x="2983114" y="188746"/>
                </a:lnTo>
                <a:cubicBezTo>
                  <a:pt x="2981498" y="285219"/>
                  <a:pt x="2929790" y="374781"/>
                  <a:pt x="2847021" y="424424"/>
                </a:cubicBezTo>
                <a:lnTo>
                  <a:pt x="2847021" y="444652"/>
                </a:lnTo>
                <a:cubicBezTo>
                  <a:pt x="2860397" y="446627"/>
                  <a:pt x="2872157" y="453689"/>
                  <a:pt x="2880266" y="463773"/>
                </a:cubicBezTo>
                <a:lnTo>
                  <a:pt x="3000200" y="394530"/>
                </a:lnTo>
                <a:cubicBezTo>
                  <a:pt x="2998644" y="390012"/>
                  <a:pt x="2997746" y="385164"/>
                  <a:pt x="2997746" y="380107"/>
                </a:cubicBezTo>
                <a:cubicBezTo>
                  <a:pt x="2997746" y="375529"/>
                  <a:pt x="2998464" y="371130"/>
                  <a:pt x="2999751" y="366970"/>
                </a:cubicBezTo>
                <a:cubicBezTo>
                  <a:pt x="2999991" y="366163"/>
                  <a:pt x="3000260" y="365385"/>
                  <a:pt x="3000529" y="364577"/>
                </a:cubicBezTo>
                <a:cubicBezTo>
                  <a:pt x="3005736" y="349734"/>
                  <a:pt x="3018543" y="338483"/>
                  <a:pt x="3034343" y="335521"/>
                </a:cubicBezTo>
                <a:lnTo>
                  <a:pt x="3034343" y="198082"/>
                </a:lnTo>
                <a:lnTo>
                  <a:pt x="3034373" y="197992"/>
                </a:lnTo>
                <a:cubicBezTo>
                  <a:pt x="3020907" y="195868"/>
                  <a:pt x="3009147" y="188656"/>
                  <a:pt x="3001128" y="178332"/>
                </a:cubicBezTo>
                <a:close/>
                <a:moveTo>
                  <a:pt x="2593958" y="178332"/>
                </a:moveTo>
                <a:lnTo>
                  <a:pt x="2575944" y="188746"/>
                </a:lnTo>
                <a:cubicBezTo>
                  <a:pt x="2574328" y="285219"/>
                  <a:pt x="2522620" y="374781"/>
                  <a:pt x="2439851" y="424424"/>
                </a:cubicBezTo>
                <a:lnTo>
                  <a:pt x="2439851" y="444652"/>
                </a:lnTo>
                <a:cubicBezTo>
                  <a:pt x="2453227" y="446627"/>
                  <a:pt x="2464987" y="453689"/>
                  <a:pt x="2473097" y="463773"/>
                </a:cubicBezTo>
                <a:lnTo>
                  <a:pt x="2593030" y="394530"/>
                </a:lnTo>
                <a:cubicBezTo>
                  <a:pt x="2591474" y="390012"/>
                  <a:pt x="2590576" y="385164"/>
                  <a:pt x="2590576" y="380107"/>
                </a:cubicBezTo>
                <a:cubicBezTo>
                  <a:pt x="2590576" y="375529"/>
                  <a:pt x="2591295" y="371130"/>
                  <a:pt x="2592581" y="366970"/>
                </a:cubicBezTo>
                <a:cubicBezTo>
                  <a:pt x="2592821" y="366163"/>
                  <a:pt x="2593090" y="365355"/>
                  <a:pt x="2593359" y="364577"/>
                </a:cubicBezTo>
                <a:cubicBezTo>
                  <a:pt x="2598566" y="349734"/>
                  <a:pt x="2611373" y="338483"/>
                  <a:pt x="2627173" y="335521"/>
                </a:cubicBezTo>
                <a:lnTo>
                  <a:pt x="2627173" y="198082"/>
                </a:lnTo>
                <a:lnTo>
                  <a:pt x="2627203" y="197992"/>
                </a:lnTo>
                <a:cubicBezTo>
                  <a:pt x="2613737" y="195868"/>
                  <a:pt x="2601977" y="188656"/>
                  <a:pt x="2593958" y="178332"/>
                </a:cubicBezTo>
                <a:close/>
                <a:moveTo>
                  <a:pt x="2186758" y="178332"/>
                </a:moveTo>
                <a:lnTo>
                  <a:pt x="2168744" y="188746"/>
                </a:lnTo>
                <a:cubicBezTo>
                  <a:pt x="2167128" y="285219"/>
                  <a:pt x="2115420" y="374781"/>
                  <a:pt x="2032652" y="424424"/>
                </a:cubicBezTo>
                <a:lnTo>
                  <a:pt x="2032652" y="444652"/>
                </a:lnTo>
                <a:cubicBezTo>
                  <a:pt x="2046028" y="446627"/>
                  <a:pt x="2057787" y="453689"/>
                  <a:pt x="2065897" y="463773"/>
                </a:cubicBezTo>
                <a:lnTo>
                  <a:pt x="2185831" y="394530"/>
                </a:lnTo>
                <a:cubicBezTo>
                  <a:pt x="2184274" y="390012"/>
                  <a:pt x="2183377" y="385164"/>
                  <a:pt x="2183377" y="380107"/>
                </a:cubicBezTo>
                <a:cubicBezTo>
                  <a:pt x="2183377" y="375529"/>
                  <a:pt x="2184095" y="371130"/>
                  <a:pt x="2185382" y="366970"/>
                </a:cubicBezTo>
                <a:cubicBezTo>
                  <a:pt x="2185621" y="366163"/>
                  <a:pt x="2185890" y="365385"/>
                  <a:pt x="2186160" y="364577"/>
                </a:cubicBezTo>
                <a:cubicBezTo>
                  <a:pt x="2191366" y="349734"/>
                  <a:pt x="2204173" y="338483"/>
                  <a:pt x="2219973" y="335521"/>
                </a:cubicBezTo>
                <a:lnTo>
                  <a:pt x="2219973" y="198082"/>
                </a:lnTo>
                <a:lnTo>
                  <a:pt x="2220003" y="197992"/>
                </a:lnTo>
                <a:cubicBezTo>
                  <a:pt x="2206538" y="195868"/>
                  <a:pt x="2194778" y="188656"/>
                  <a:pt x="2186758" y="178332"/>
                </a:cubicBezTo>
                <a:close/>
                <a:moveTo>
                  <a:pt x="1779588" y="178332"/>
                </a:moveTo>
                <a:lnTo>
                  <a:pt x="1761574" y="188746"/>
                </a:lnTo>
                <a:cubicBezTo>
                  <a:pt x="1759958" y="285219"/>
                  <a:pt x="1708250" y="374781"/>
                  <a:pt x="1625482" y="424424"/>
                </a:cubicBezTo>
                <a:lnTo>
                  <a:pt x="1625482" y="444652"/>
                </a:lnTo>
                <a:cubicBezTo>
                  <a:pt x="1638858" y="446627"/>
                  <a:pt x="1650618" y="453689"/>
                  <a:pt x="1658727" y="463773"/>
                </a:cubicBezTo>
                <a:lnTo>
                  <a:pt x="1778661" y="394530"/>
                </a:lnTo>
                <a:cubicBezTo>
                  <a:pt x="1777104" y="390012"/>
                  <a:pt x="1776207" y="385164"/>
                  <a:pt x="1776207" y="380107"/>
                </a:cubicBezTo>
                <a:cubicBezTo>
                  <a:pt x="1776207" y="375529"/>
                  <a:pt x="1776925" y="371130"/>
                  <a:pt x="1778212" y="366970"/>
                </a:cubicBezTo>
                <a:cubicBezTo>
                  <a:pt x="1778451" y="366163"/>
                  <a:pt x="1778720" y="365385"/>
                  <a:pt x="1778990" y="364577"/>
                </a:cubicBezTo>
                <a:cubicBezTo>
                  <a:pt x="1784196" y="349734"/>
                  <a:pt x="1797004" y="338483"/>
                  <a:pt x="1812803" y="335521"/>
                </a:cubicBezTo>
                <a:lnTo>
                  <a:pt x="1812803" y="198082"/>
                </a:lnTo>
                <a:lnTo>
                  <a:pt x="1812833" y="197992"/>
                </a:lnTo>
                <a:cubicBezTo>
                  <a:pt x="1799368" y="195868"/>
                  <a:pt x="1787608" y="188656"/>
                  <a:pt x="1779588" y="178332"/>
                </a:cubicBezTo>
                <a:close/>
                <a:moveTo>
                  <a:pt x="1372388" y="178332"/>
                </a:moveTo>
                <a:lnTo>
                  <a:pt x="1354374" y="188746"/>
                </a:lnTo>
                <a:cubicBezTo>
                  <a:pt x="1352758" y="285219"/>
                  <a:pt x="1301050" y="374781"/>
                  <a:pt x="1218282" y="424424"/>
                </a:cubicBezTo>
                <a:lnTo>
                  <a:pt x="1218282" y="444652"/>
                </a:lnTo>
                <a:cubicBezTo>
                  <a:pt x="1231658" y="446627"/>
                  <a:pt x="1243418" y="453689"/>
                  <a:pt x="1251527" y="463773"/>
                </a:cubicBezTo>
                <a:lnTo>
                  <a:pt x="1371461" y="394530"/>
                </a:lnTo>
                <a:cubicBezTo>
                  <a:pt x="1369905" y="390012"/>
                  <a:pt x="1369007" y="385164"/>
                  <a:pt x="1369007" y="380107"/>
                </a:cubicBezTo>
                <a:cubicBezTo>
                  <a:pt x="1369007" y="375529"/>
                  <a:pt x="1369725" y="371130"/>
                  <a:pt x="1371012" y="366970"/>
                </a:cubicBezTo>
                <a:cubicBezTo>
                  <a:pt x="1371251" y="366163"/>
                  <a:pt x="1371521" y="365355"/>
                  <a:pt x="1371790" y="364577"/>
                </a:cubicBezTo>
                <a:cubicBezTo>
                  <a:pt x="1376996" y="349734"/>
                  <a:pt x="1389804" y="338483"/>
                  <a:pt x="1405603" y="335521"/>
                </a:cubicBezTo>
                <a:lnTo>
                  <a:pt x="1405603" y="198082"/>
                </a:lnTo>
                <a:lnTo>
                  <a:pt x="1405633" y="197992"/>
                </a:lnTo>
                <a:cubicBezTo>
                  <a:pt x="1392168" y="195868"/>
                  <a:pt x="1380408" y="188656"/>
                  <a:pt x="1372388" y="178332"/>
                </a:cubicBezTo>
                <a:close/>
                <a:moveTo>
                  <a:pt x="965218" y="178332"/>
                </a:moveTo>
                <a:lnTo>
                  <a:pt x="947204" y="188746"/>
                </a:lnTo>
                <a:cubicBezTo>
                  <a:pt x="945589" y="285219"/>
                  <a:pt x="893881" y="374781"/>
                  <a:pt x="811112" y="424424"/>
                </a:cubicBezTo>
                <a:lnTo>
                  <a:pt x="811112" y="444652"/>
                </a:lnTo>
                <a:cubicBezTo>
                  <a:pt x="824488" y="446627"/>
                  <a:pt x="836248" y="453689"/>
                  <a:pt x="844357" y="463773"/>
                </a:cubicBezTo>
                <a:lnTo>
                  <a:pt x="964291" y="394530"/>
                </a:lnTo>
                <a:cubicBezTo>
                  <a:pt x="962735" y="390012"/>
                  <a:pt x="961837" y="385164"/>
                  <a:pt x="961837" y="380107"/>
                </a:cubicBezTo>
                <a:cubicBezTo>
                  <a:pt x="961837" y="375529"/>
                  <a:pt x="962555" y="371130"/>
                  <a:pt x="963842" y="366970"/>
                </a:cubicBezTo>
                <a:cubicBezTo>
                  <a:pt x="964081" y="366163"/>
                  <a:pt x="964351" y="365385"/>
                  <a:pt x="964620" y="364577"/>
                </a:cubicBezTo>
                <a:cubicBezTo>
                  <a:pt x="969827" y="349734"/>
                  <a:pt x="982634" y="338483"/>
                  <a:pt x="998434" y="335521"/>
                </a:cubicBezTo>
                <a:lnTo>
                  <a:pt x="998434" y="198082"/>
                </a:lnTo>
                <a:lnTo>
                  <a:pt x="998464" y="197992"/>
                </a:lnTo>
                <a:cubicBezTo>
                  <a:pt x="984998" y="195868"/>
                  <a:pt x="973238" y="188656"/>
                  <a:pt x="965218" y="178332"/>
                </a:cubicBezTo>
                <a:close/>
                <a:moveTo>
                  <a:pt x="558048" y="178332"/>
                </a:moveTo>
                <a:lnTo>
                  <a:pt x="540035" y="188746"/>
                </a:lnTo>
                <a:cubicBezTo>
                  <a:pt x="538419" y="285219"/>
                  <a:pt x="486711" y="374781"/>
                  <a:pt x="403942" y="424424"/>
                </a:cubicBezTo>
                <a:lnTo>
                  <a:pt x="403942" y="444652"/>
                </a:lnTo>
                <a:cubicBezTo>
                  <a:pt x="417318" y="446627"/>
                  <a:pt x="429078" y="453689"/>
                  <a:pt x="437187" y="463773"/>
                </a:cubicBezTo>
                <a:lnTo>
                  <a:pt x="557121" y="394530"/>
                </a:lnTo>
                <a:cubicBezTo>
                  <a:pt x="555565" y="390012"/>
                  <a:pt x="554667" y="385164"/>
                  <a:pt x="554667" y="380107"/>
                </a:cubicBezTo>
                <a:cubicBezTo>
                  <a:pt x="554667" y="375529"/>
                  <a:pt x="555385" y="371130"/>
                  <a:pt x="556672" y="366970"/>
                </a:cubicBezTo>
                <a:cubicBezTo>
                  <a:pt x="556911" y="366163"/>
                  <a:pt x="557181" y="365355"/>
                  <a:pt x="557450" y="364577"/>
                </a:cubicBezTo>
                <a:cubicBezTo>
                  <a:pt x="562657" y="349734"/>
                  <a:pt x="575464" y="338483"/>
                  <a:pt x="591264" y="335521"/>
                </a:cubicBezTo>
                <a:lnTo>
                  <a:pt x="591264" y="198082"/>
                </a:lnTo>
                <a:lnTo>
                  <a:pt x="591294" y="197992"/>
                </a:lnTo>
                <a:cubicBezTo>
                  <a:pt x="577828" y="195868"/>
                  <a:pt x="566068" y="188656"/>
                  <a:pt x="558048" y="178332"/>
                </a:cubicBezTo>
                <a:close/>
                <a:moveTo>
                  <a:pt x="11797023" y="155837"/>
                </a:moveTo>
                <a:cubicBezTo>
                  <a:pt x="11755923" y="155837"/>
                  <a:pt x="11714823" y="165361"/>
                  <a:pt x="11677314" y="184407"/>
                </a:cubicBezTo>
                <a:lnTo>
                  <a:pt x="11763045" y="233900"/>
                </a:lnTo>
                <a:cubicBezTo>
                  <a:pt x="11771214" y="224265"/>
                  <a:pt x="11783423" y="218131"/>
                  <a:pt x="11797038" y="218131"/>
                </a:cubicBezTo>
                <a:cubicBezTo>
                  <a:pt x="11803846" y="218131"/>
                  <a:pt x="11810295" y="219665"/>
                  <a:pt x="11816066" y="222402"/>
                </a:cubicBezTo>
                <a:lnTo>
                  <a:pt x="11831019" y="233890"/>
                </a:lnTo>
                <a:lnTo>
                  <a:pt x="11831002" y="233900"/>
                </a:lnTo>
                <a:lnTo>
                  <a:pt x="11831032" y="233900"/>
                </a:lnTo>
                <a:lnTo>
                  <a:pt x="11831019" y="233890"/>
                </a:lnTo>
                <a:lnTo>
                  <a:pt x="11916732" y="184407"/>
                </a:lnTo>
                <a:cubicBezTo>
                  <a:pt x="11879223" y="165361"/>
                  <a:pt x="11838123" y="155837"/>
                  <a:pt x="11797023" y="155837"/>
                </a:cubicBezTo>
                <a:close/>
                <a:moveTo>
                  <a:pt x="11389824" y="155837"/>
                </a:moveTo>
                <a:cubicBezTo>
                  <a:pt x="11348724" y="155837"/>
                  <a:pt x="11307624" y="165361"/>
                  <a:pt x="11270115" y="184407"/>
                </a:cubicBezTo>
                <a:lnTo>
                  <a:pt x="11355845" y="233900"/>
                </a:lnTo>
                <a:cubicBezTo>
                  <a:pt x="11364014" y="224265"/>
                  <a:pt x="11376224" y="218131"/>
                  <a:pt x="11389839" y="218131"/>
                </a:cubicBezTo>
                <a:cubicBezTo>
                  <a:pt x="11396647" y="218131"/>
                  <a:pt x="11403095" y="219665"/>
                  <a:pt x="11408867" y="222402"/>
                </a:cubicBezTo>
                <a:lnTo>
                  <a:pt x="11423819" y="233890"/>
                </a:lnTo>
                <a:lnTo>
                  <a:pt x="11423802" y="233900"/>
                </a:lnTo>
                <a:lnTo>
                  <a:pt x="11423832" y="233900"/>
                </a:lnTo>
                <a:lnTo>
                  <a:pt x="11423819" y="233890"/>
                </a:lnTo>
                <a:lnTo>
                  <a:pt x="11509533" y="184407"/>
                </a:lnTo>
                <a:cubicBezTo>
                  <a:pt x="11472024" y="165361"/>
                  <a:pt x="11430924" y="155837"/>
                  <a:pt x="11389824" y="155837"/>
                </a:cubicBezTo>
                <a:close/>
                <a:moveTo>
                  <a:pt x="10982654" y="155837"/>
                </a:moveTo>
                <a:cubicBezTo>
                  <a:pt x="10941554" y="155837"/>
                  <a:pt x="10900454" y="165361"/>
                  <a:pt x="10862945" y="184407"/>
                </a:cubicBezTo>
                <a:lnTo>
                  <a:pt x="10948675" y="233900"/>
                </a:lnTo>
                <a:cubicBezTo>
                  <a:pt x="10956844" y="224265"/>
                  <a:pt x="10969053" y="218131"/>
                  <a:pt x="10982669" y="218131"/>
                </a:cubicBezTo>
                <a:cubicBezTo>
                  <a:pt x="10989476" y="218131"/>
                  <a:pt x="10995925" y="219665"/>
                  <a:pt x="11001697" y="222402"/>
                </a:cubicBezTo>
                <a:lnTo>
                  <a:pt x="11016649" y="233890"/>
                </a:lnTo>
                <a:lnTo>
                  <a:pt x="11016632" y="233900"/>
                </a:lnTo>
                <a:lnTo>
                  <a:pt x="11016662" y="233900"/>
                </a:lnTo>
                <a:lnTo>
                  <a:pt x="11016649" y="233890"/>
                </a:lnTo>
                <a:lnTo>
                  <a:pt x="11102363" y="184407"/>
                </a:lnTo>
                <a:cubicBezTo>
                  <a:pt x="11064854" y="165361"/>
                  <a:pt x="11023754" y="155837"/>
                  <a:pt x="10982654" y="155837"/>
                </a:cubicBezTo>
                <a:close/>
                <a:moveTo>
                  <a:pt x="10575454" y="155837"/>
                </a:moveTo>
                <a:cubicBezTo>
                  <a:pt x="10534354" y="155837"/>
                  <a:pt x="10493254" y="165361"/>
                  <a:pt x="10455745" y="184407"/>
                </a:cubicBezTo>
                <a:lnTo>
                  <a:pt x="10541476" y="233900"/>
                </a:lnTo>
                <a:cubicBezTo>
                  <a:pt x="10549645" y="224265"/>
                  <a:pt x="10561853" y="218131"/>
                  <a:pt x="10575469" y="218131"/>
                </a:cubicBezTo>
                <a:cubicBezTo>
                  <a:pt x="10582276" y="218131"/>
                  <a:pt x="10588725" y="219665"/>
                  <a:pt x="10594496" y="222402"/>
                </a:cubicBezTo>
                <a:lnTo>
                  <a:pt x="10609449" y="233890"/>
                </a:lnTo>
                <a:lnTo>
                  <a:pt x="10609432" y="233900"/>
                </a:lnTo>
                <a:lnTo>
                  <a:pt x="10609462" y="233900"/>
                </a:lnTo>
                <a:lnTo>
                  <a:pt x="10609449" y="233890"/>
                </a:lnTo>
                <a:lnTo>
                  <a:pt x="10695163" y="184407"/>
                </a:lnTo>
                <a:cubicBezTo>
                  <a:pt x="10657653" y="165361"/>
                  <a:pt x="10616553" y="155837"/>
                  <a:pt x="10575454" y="155837"/>
                </a:cubicBezTo>
                <a:close/>
                <a:moveTo>
                  <a:pt x="10168284" y="155837"/>
                </a:moveTo>
                <a:cubicBezTo>
                  <a:pt x="10127184" y="155837"/>
                  <a:pt x="10086083" y="165361"/>
                  <a:pt x="10048574" y="184407"/>
                </a:cubicBezTo>
                <a:lnTo>
                  <a:pt x="10134306" y="233900"/>
                </a:lnTo>
                <a:cubicBezTo>
                  <a:pt x="10142475" y="224265"/>
                  <a:pt x="10154684" y="218131"/>
                  <a:pt x="10168299" y="218131"/>
                </a:cubicBezTo>
                <a:cubicBezTo>
                  <a:pt x="10175107" y="218131"/>
                  <a:pt x="10181555" y="219665"/>
                  <a:pt x="10187327" y="222402"/>
                </a:cubicBezTo>
                <a:lnTo>
                  <a:pt x="10202279" y="233890"/>
                </a:lnTo>
                <a:lnTo>
                  <a:pt x="10202262" y="233900"/>
                </a:lnTo>
                <a:lnTo>
                  <a:pt x="10202292" y="233900"/>
                </a:lnTo>
                <a:lnTo>
                  <a:pt x="10202279" y="233890"/>
                </a:lnTo>
                <a:lnTo>
                  <a:pt x="10287993" y="184407"/>
                </a:lnTo>
                <a:cubicBezTo>
                  <a:pt x="10250484" y="165361"/>
                  <a:pt x="10209384" y="155837"/>
                  <a:pt x="10168284" y="155837"/>
                </a:cubicBezTo>
                <a:close/>
                <a:moveTo>
                  <a:pt x="9761084" y="155837"/>
                </a:moveTo>
                <a:cubicBezTo>
                  <a:pt x="9719984" y="155837"/>
                  <a:pt x="9678884" y="165361"/>
                  <a:pt x="9641375" y="184407"/>
                </a:cubicBezTo>
                <a:lnTo>
                  <a:pt x="9727106" y="233900"/>
                </a:lnTo>
                <a:cubicBezTo>
                  <a:pt x="9735275" y="224265"/>
                  <a:pt x="9747484" y="218131"/>
                  <a:pt x="9761099" y="218131"/>
                </a:cubicBezTo>
                <a:cubicBezTo>
                  <a:pt x="9767907" y="218131"/>
                  <a:pt x="9774355" y="219665"/>
                  <a:pt x="9780127" y="222402"/>
                </a:cubicBezTo>
                <a:lnTo>
                  <a:pt x="9795079" y="233890"/>
                </a:lnTo>
                <a:lnTo>
                  <a:pt x="9795062" y="233900"/>
                </a:lnTo>
                <a:lnTo>
                  <a:pt x="9795092" y="233900"/>
                </a:lnTo>
                <a:lnTo>
                  <a:pt x="9795079" y="233890"/>
                </a:lnTo>
                <a:lnTo>
                  <a:pt x="9880794" y="184407"/>
                </a:lnTo>
                <a:cubicBezTo>
                  <a:pt x="9843285" y="165361"/>
                  <a:pt x="9802184" y="155837"/>
                  <a:pt x="9761084" y="155837"/>
                </a:cubicBezTo>
                <a:close/>
                <a:moveTo>
                  <a:pt x="9353915" y="155837"/>
                </a:moveTo>
                <a:cubicBezTo>
                  <a:pt x="9312814" y="155837"/>
                  <a:pt x="9271714" y="165361"/>
                  <a:pt x="9234205" y="184407"/>
                </a:cubicBezTo>
                <a:lnTo>
                  <a:pt x="9319936" y="233900"/>
                </a:lnTo>
                <a:cubicBezTo>
                  <a:pt x="9328106" y="224265"/>
                  <a:pt x="9340314" y="218131"/>
                  <a:pt x="9353929" y="218131"/>
                </a:cubicBezTo>
                <a:cubicBezTo>
                  <a:pt x="9360737" y="218131"/>
                  <a:pt x="9367186" y="219665"/>
                  <a:pt x="9372957" y="222402"/>
                </a:cubicBezTo>
                <a:lnTo>
                  <a:pt x="9387910" y="233890"/>
                </a:lnTo>
                <a:lnTo>
                  <a:pt x="9387893" y="233900"/>
                </a:lnTo>
                <a:lnTo>
                  <a:pt x="9387923" y="233900"/>
                </a:lnTo>
                <a:lnTo>
                  <a:pt x="9387910" y="233890"/>
                </a:lnTo>
                <a:lnTo>
                  <a:pt x="9473624" y="184407"/>
                </a:lnTo>
                <a:cubicBezTo>
                  <a:pt x="9436114" y="165361"/>
                  <a:pt x="9395014" y="155837"/>
                  <a:pt x="9353915" y="155837"/>
                </a:cubicBezTo>
                <a:close/>
                <a:moveTo>
                  <a:pt x="8946745" y="155837"/>
                </a:moveTo>
                <a:cubicBezTo>
                  <a:pt x="8905645" y="155837"/>
                  <a:pt x="8864544" y="165361"/>
                  <a:pt x="8827035" y="184407"/>
                </a:cubicBezTo>
                <a:lnTo>
                  <a:pt x="8912766" y="233900"/>
                </a:lnTo>
                <a:cubicBezTo>
                  <a:pt x="8920936" y="224265"/>
                  <a:pt x="8933144" y="218131"/>
                  <a:pt x="8946759" y="218131"/>
                </a:cubicBezTo>
                <a:cubicBezTo>
                  <a:pt x="8953567" y="218131"/>
                  <a:pt x="8960016" y="219665"/>
                  <a:pt x="8965787" y="222402"/>
                </a:cubicBezTo>
                <a:lnTo>
                  <a:pt x="8980740" y="233890"/>
                </a:lnTo>
                <a:lnTo>
                  <a:pt x="8980723" y="233900"/>
                </a:lnTo>
                <a:lnTo>
                  <a:pt x="8980753" y="233900"/>
                </a:lnTo>
                <a:lnTo>
                  <a:pt x="8980740" y="233890"/>
                </a:lnTo>
                <a:lnTo>
                  <a:pt x="9066453" y="184407"/>
                </a:lnTo>
                <a:cubicBezTo>
                  <a:pt x="9028944" y="165361"/>
                  <a:pt x="8987845" y="155837"/>
                  <a:pt x="8946745" y="155837"/>
                </a:cubicBezTo>
                <a:close/>
                <a:moveTo>
                  <a:pt x="8539545" y="155837"/>
                </a:moveTo>
                <a:cubicBezTo>
                  <a:pt x="8498445" y="155837"/>
                  <a:pt x="8457345" y="165361"/>
                  <a:pt x="8419836" y="184407"/>
                </a:cubicBezTo>
                <a:lnTo>
                  <a:pt x="8505566" y="233900"/>
                </a:lnTo>
                <a:cubicBezTo>
                  <a:pt x="8513735" y="224265"/>
                  <a:pt x="8525945" y="218131"/>
                  <a:pt x="8539560" y="218131"/>
                </a:cubicBezTo>
                <a:cubicBezTo>
                  <a:pt x="8546367" y="218131"/>
                  <a:pt x="8552816" y="219665"/>
                  <a:pt x="8558588" y="222402"/>
                </a:cubicBezTo>
                <a:lnTo>
                  <a:pt x="8573540" y="233890"/>
                </a:lnTo>
                <a:lnTo>
                  <a:pt x="8573523" y="233900"/>
                </a:lnTo>
                <a:lnTo>
                  <a:pt x="8573553" y="233900"/>
                </a:lnTo>
                <a:lnTo>
                  <a:pt x="8573540" y="233890"/>
                </a:lnTo>
                <a:lnTo>
                  <a:pt x="8659254" y="184407"/>
                </a:lnTo>
                <a:cubicBezTo>
                  <a:pt x="8621745" y="165361"/>
                  <a:pt x="8580645" y="155837"/>
                  <a:pt x="8539545" y="155837"/>
                </a:cubicBezTo>
                <a:close/>
                <a:moveTo>
                  <a:pt x="8132375" y="155837"/>
                </a:moveTo>
                <a:cubicBezTo>
                  <a:pt x="8091275" y="155837"/>
                  <a:pt x="8050175" y="165361"/>
                  <a:pt x="8012666" y="184407"/>
                </a:cubicBezTo>
                <a:lnTo>
                  <a:pt x="8098397" y="233900"/>
                </a:lnTo>
                <a:cubicBezTo>
                  <a:pt x="8106566" y="224265"/>
                  <a:pt x="8118775" y="218131"/>
                  <a:pt x="8132390" y="218131"/>
                </a:cubicBezTo>
                <a:cubicBezTo>
                  <a:pt x="8139198" y="218131"/>
                  <a:pt x="8145646" y="219665"/>
                  <a:pt x="8151418" y="222402"/>
                </a:cubicBezTo>
                <a:lnTo>
                  <a:pt x="8166370" y="233890"/>
                </a:lnTo>
                <a:lnTo>
                  <a:pt x="8166353" y="233900"/>
                </a:lnTo>
                <a:lnTo>
                  <a:pt x="8166383" y="233900"/>
                </a:lnTo>
                <a:lnTo>
                  <a:pt x="8166370" y="233890"/>
                </a:lnTo>
                <a:lnTo>
                  <a:pt x="8252084" y="184407"/>
                </a:lnTo>
                <a:cubicBezTo>
                  <a:pt x="8214575" y="165361"/>
                  <a:pt x="8173475" y="155837"/>
                  <a:pt x="8132375" y="155837"/>
                </a:cubicBezTo>
                <a:close/>
                <a:moveTo>
                  <a:pt x="7725175" y="155837"/>
                </a:moveTo>
                <a:cubicBezTo>
                  <a:pt x="7684075" y="155837"/>
                  <a:pt x="7642975" y="165361"/>
                  <a:pt x="7605466" y="184407"/>
                </a:cubicBezTo>
                <a:lnTo>
                  <a:pt x="7691197" y="233900"/>
                </a:lnTo>
                <a:cubicBezTo>
                  <a:pt x="7699366" y="224265"/>
                  <a:pt x="7711575" y="218131"/>
                  <a:pt x="7725190" y="218131"/>
                </a:cubicBezTo>
                <a:cubicBezTo>
                  <a:pt x="7731998" y="218131"/>
                  <a:pt x="7738446" y="219665"/>
                  <a:pt x="7744218" y="222402"/>
                </a:cubicBezTo>
                <a:lnTo>
                  <a:pt x="7759171" y="233890"/>
                </a:lnTo>
                <a:lnTo>
                  <a:pt x="7759154" y="233900"/>
                </a:lnTo>
                <a:lnTo>
                  <a:pt x="7759184" y="233900"/>
                </a:lnTo>
                <a:lnTo>
                  <a:pt x="7759171" y="233890"/>
                </a:lnTo>
                <a:lnTo>
                  <a:pt x="7844884" y="184407"/>
                </a:lnTo>
                <a:cubicBezTo>
                  <a:pt x="7807375" y="165361"/>
                  <a:pt x="7766275" y="155837"/>
                  <a:pt x="7725175" y="155837"/>
                </a:cubicBezTo>
                <a:close/>
                <a:moveTo>
                  <a:pt x="7318005" y="155837"/>
                </a:moveTo>
                <a:cubicBezTo>
                  <a:pt x="7276905" y="155837"/>
                  <a:pt x="7235805" y="165361"/>
                  <a:pt x="7198296" y="184407"/>
                </a:cubicBezTo>
                <a:lnTo>
                  <a:pt x="7284027" y="233900"/>
                </a:lnTo>
                <a:cubicBezTo>
                  <a:pt x="7292196" y="224265"/>
                  <a:pt x="7304405" y="218131"/>
                  <a:pt x="7318020" y="218131"/>
                </a:cubicBezTo>
                <a:cubicBezTo>
                  <a:pt x="7324828" y="218131"/>
                  <a:pt x="7331276" y="219665"/>
                  <a:pt x="7337048" y="222402"/>
                </a:cubicBezTo>
                <a:lnTo>
                  <a:pt x="7352000" y="233890"/>
                </a:lnTo>
                <a:lnTo>
                  <a:pt x="7351983" y="233900"/>
                </a:lnTo>
                <a:lnTo>
                  <a:pt x="7352013" y="233900"/>
                </a:lnTo>
                <a:lnTo>
                  <a:pt x="7352000" y="233890"/>
                </a:lnTo>
                <a:lnTo>
                  <a:pt x="7437714" y="184407"/>
                </a:lnTo>
                <a:cubicBezTo>
                  <a:pt x="7400205" y="165361"/>
                  <a:pt x="7359105" y="155837"/>
                  <a:pt x="7318005" y="155837"/>
                </a:cubicBezTo>
                <a:close/>
                <a:moveTo>
                  <a:pt x="6910806" y="155837"/>
                </a:moveTo>
                <a:cubicBezTo>
                  <a:pt x="6869706" y="155837"/>
                  <a:pt x="6828606" y="165361"/>
                  <a:pt x="6791096" y="184407"/>
                </a:cubicBezTo>
                <a:lnTo>
                  <a:pt x="6876827" y="233900"/>
                </a:lnTo>
                <a:cubicBezTo>
                  <a:pt x="6884996" y="224265"/>
                  <a:pt x="6897205" y="218131"/>
                  <a:pt x="6910821" y="218131"/>
                </a:cubicBezTo>
                <a:cubicBezTo>
                  <a:pt x="6917629" y="218131"/>
                  <a:pt x="6924077" y="219665"/>
                  <a:pt x="6929848" y="222402"/>
                </a:cubicBezTo>
                <a:lnTo>
                  <a:pt x="6944800" y="233890"/>
                </a:lnTo>
                <a:lnTo>
                  <a:pt x="6944783" y="233900"/>
                </a:lnTo>
                <a:lnTo>
                  <a:pt x="6944813" y="233900"/>
                </a:lnTo>
                <a:lnTo>
                  <a:pt x="6944800" y="233890"/>
                </a:lnTo>
                <a:lnTo>
                  <a:pt x="7030515" y="184407"/>
                </a:lnTo>
                <a:cubicBezTo>
                  <a:pt x="6993006" y="165361"/>
                  <a:pt x="6951906" y="155837"/>
                  <a:pt x="6910806" y="155837"/>
                </a:cubicBezTo>
                <a:close/>
                <a:moveTo>
                  <a:pt x="6503636" y="155837"/>
                </a:moveTo>
                <a:cubicBezTo>
                  <a:pt x="6462536" y="155837"/>
                  <a:pt x="6421436" y="165361"/>
                  <a:pt x="6383926" y="184407"/>
                </a:cubicBezTo>
                <a:lnTo>
                  <a:pt x="6469658" y="233900"/>
                </a:lnTo>
                <a:cubicBezTo>
                  <a:pt x="6477827" y="224265"/>
                  <a:pt x="6490035" y="218131"/>
                  <a:pt x="6503651" y="218131"/>
                </a:cubicBezTo>
                <a:cubicBezTo>
                  <a:pt x="6510459" y="218131"/>
                  <a:pt x="6516907" y="219665"/>
                  <a:pt x="6522679" y="222402"/>
                </a:cubicBezTo>
                <a:lnTo>
                  <a:pt x="6537631" y="233890"/>
                </a:lnTo>
                <a:lnTo>
                  <a:pt x="6537614" y="233900"/>
                </a:lnTo>
                <a:lnTo>
                  <a:pt x="6537644" y="233900"/>
                </a:lnTo>
                <a:lnTo>
                  <a:pt x="6537631" y="233890"/>
                </a:lnTo>
                <a:lnTo>
                  <a:pt x="6623345" y="184407"/>
                </a:lnTo>
                <a:cubicBezTo>
                  <a:pt x="6585836" y="165361"/>
                  <a:pt x="6544736" y="155837"/>
                  <a:pt x="6503636" y="155837"/>
                </a:cubicBezTo>
                <a:close/>
                <a:moveTo>
                  <a:pt x="6096436" y="155837"/>
                </a:moveTo>
                <a:cubicBezTo>
                  <a:pt x="6055336" y="155837"/>
                  <a:pt x="6014236" y="165361"/>
                  <a:pt x="5976726" y="184407"/>
                </a:cubicBezTo>
                <a:lnTo>
                  <a:pt x="6062459" y="233900"/>
                </a:lnTo>
                <a:cubicBezTo>
                  <a:pt x="6070627" y="224265"/>
                  <a:pt x="6082836" y="218131"/>
                  <a:pt x="6096451" y="218131"/>
                </a:cubicBezTo>
                <a:cubicBezTo>
                  <a:pt x="6103259" y="218131"/>
                  <a:pt x="6109707" y="219665"/>
                  <a:pt x="6115479" y="222402"/>
                </a:cubicBezTo>
                <a:lnTo>
                  <a:pt x="6130431" y="233890"/>
                </a:lnTo>
                <a:lnTo>
                  <a:pt x="6130414" y="233900"/>
                </a:lnTo>
                <a:lnTo>
                  <a:pt x="6130444" y="233900"/>
                </a:lnTo>
                <a:lnTo>
                  <a:pt x="6130431" y="233890"/>
                </a:lnTo>
                <a:lnTo>
                  <a:pt x="6216145" y="184407"/>
                </a:lnTo>
                <a:cubicBezTo>
                  <a:pt x="6178636" y="165361"/>
                  <a:pt x="6137536" y="155837"/>
                  <a:pt x="6096436" y="155837"/>
                </a:cubicBezTo>
                <a:close/>
                <a:moveTo>
                  <a:pt x="5689266" y="155837"/>
                </a:moveTo>
                <a:cubicBezTo>
                  <a:pt x="5648166" y="155837"/>
                  <a:pt x="5607066" y="165361"/>
                  <a:pt x="5569557" y="184407"/>
                </a:cubicBezTo>
                <a:lnTo>
                  <a:pt x="5655288" y="233900"/>
                </a:lnTo>
                <a:cubicBezTo>
                  <a:pt x="5663458" y="224265"/>
                  <a:pt x="5675666" y="218131"/>
                  <a:pt x="5689281" y="218131"/>
                </a:cubicBezTo>
                <a:cubicBezTo>
                  <a:pt x="5696089" y="218131"/>
                  <a:pt x="5702537" y="219665"/>
                  <a:pt x="5708309" y="222402"/>
                </a:cubicBezTo>
                <a:lnTo>
                  <a:pt x="5723262" y="233890"/>
                </a:lnTo>
                <a:lnTo>
                  <a:pt x="5723244" y="233900"/>
                </a:lnTo>
                <a:lnTo>
                  <a:pt x="5723274" y="233900"/>
                </a:lnTo>
                <a:lnTo>
                  <a:pt x="5723262" y="233890"/>
                </a:lnTo>
                <a:lnTo>
                  <a:pt x="5808975" y="184407"/>
                </a:lnTo>
                <a:cubicBezTo>
                  <a:pt x="5771466" y="165361"/>
                  <a:pt x="5730366" y="155837"/>
                  <a:pt x="5689266" y="155837"/>
                </a:cubicBezTo>
                <a:close/>
                <a:moveTo>
                  <a:pt x="5282096" y="155837"/>
                </a:moveTo>
                <a:cubicBezTo>
                  <a:pt x="5240996" y="155837"/>
                  <a:pt x="5199896" y="165361"/>
                  <a:pt x="5162387" y="184407"/>
                </a:cubicBezTo>
                <a:lnTo>
                  <a:pt x="5248118" y="233900"/>
                </a:lnTo>
                <a:cubicBezTo>
                  <a:pt x="5256287" y="224265"/>
                  <a:pt x="5268496" y="218131"/>
                  <a:pt x="5282111" y="218131"/>
                </a:cubicBezTo>
                <a:cubicBezTo>
                  <a:pt x="5288919" y="218131"/>
                  <a:pt x="5295367" y="219665"/>
                  <a:pt x="5301139" y="222402"/>
                </a:cubicBezTo>
                <a:lnTo>
                  <a:pt x="5316092" y="233890"/>
                </a:lnTo>
                <a:lnTo>
                  <a:pt x="5316074" y="233900"/>
                </a:lnTo>
                <a:lnTo>
                  <a:pt x="5316104" y="233900"/>
                </a:lnTo>
                <a:lnTo>
                  <a:pt x="5316092" y="233890"/>
                </a:lnTo>
                <a:lnTo>
                  <a:pt x="5401806" y="184407"/>
                </a:lnTo>
                <a:cubicBezTo>
                  <a:pt x="5364296" y="165361"/>
                  <a:pt x="5323196" y="155837"/>
                  <a:pt x="5282096" y="155837"/>
                </a:cubicBezTo>
                <a:close/>
                <a:moveTo>
                  <a:pt x="4874897" y="155837"/>
                </a:moveTo>
                <a:cubicBezTo>
                  <a:pt x="4833796" y="155837"/>
                  <a:pt x="4792696" y="165361"/>
                  <a:pt x="4755187" y="184407"/>
                </a:cubicBezTo>
                <a:lnTo>
                  <a:pt x="4840919" y="233900"/>
                </a:lnTo>
                <a:cubicBezTo>
                  <a:pt x="4849087" y="224265"/>
                  <a:pt x="4861296" y="218131"/>
                  <a:pt x="4874911" y="218131"/>
                </a:cubicBezTo>
                <a:cubicBezTo>
                  <a:pt x="4881719" y="218131"/>
                  <a:pt x="4888167" y="219665"/>
                  <a:pt x="4893939" y="222402"/>
                </a:cubicBezTo>
                <a:lnTo>
                  <a:pt x="4908893" y="233890"/>
                </a:lnTo>
                <a:lnTo>
                  <a:pt x="4908876" y="233900"/>
                </a:lnTo>
                <a:lnTo>
                  <a:pt x="4908905" y="233900"/>
                </a:lnTo>
                <a:lnTo>
                  <a:pt x="4908893" y="233890"/>
                </a:lnTo>
                <a:lnTo>
                  <a:pt x="4994606" y="184407"/>
                </a:lnTo>
                <a:cubicBezTo>
                  <a:pt x="4957097" y="165361"/>
                  <a:pt x="4915997" y="155837"/>
                  <a:pt x="4874897" y="155837"/>
                </a:cubicBezTo>
                <a:close/>
                <a:moveTo>
                  <a:pt x="4467727" y="155837"/>
                </a:moveTo>
                <a:cubicBezTo>
                  <a:pt x="4426627" y="155837"/>
                  <a:pt x="4385527" y="165361"/>
                  <a:pt x="4348017" y="184407"/>
                </a:cubicBezTo>
                <a:lnTo>
                  <a:pt x="4433748" y="233900"/>
                </a:lnTo>
                <a:cubicBezTo>
                  <a:pt x="4441918" y="224265"/>
                  <a:pt x="4454126" y="218131"/>
                  <a:pt x="4467741" y="218131"/>
                </a:cubicBezTo>
                <a:cubicBezTo>
                  <a:pt x="4474549" y="218131"/>
                  <a:pt x="4480998" y="219665"/>
                  <a:pt x="4486769" y="222402"/>
                </a:cubicBezTo>
                <a:lnTo>
                  <a:pt x="4501722" y="233890"/>
                </a:lnTo>
                <a:lnTo>
                  <a:pt x="4501705" y="233900"/>
                </a:lnTo>
                <a:lnTo>
                  <a:pt x="4501734" y="233900"/>
                </a:lnTo>
                <a:lnTo>
                  <a:pt x="4501722" y="233890"/>
                </a:lnTo>
                <a:lnTo>
                  <a:pt x="4587436" y="184407"/>
                </a:lnTo>
                <a:cubicBezTo>
                  <a:pt x="4549927" y="165361"/>
                  <a:pt x="4508827" y="155837"/>
                  <a:pt x="4467727" y="155837"/>
                </a:cubicBezTo>
                <a:close/>
                <a:moveTo>
                  <a:pt x="4060527" y="155837"/>
                </a:moveTo>
                <a:cubicBezTo>
                  <a:pt x="4019427" y="155837"/>
                  <a:pt x="3978327" y="165361"/>
                  <a:pt x="3940817" y="184407"/>
                </a:cubicBezTo>
                <a:lnTo>
                  <a:pt x="4026549" y="233900"/>
                </a:lnTo>
                <a:cubicBezTo>
                  <a:pt x="4034718" y="224265"/>
                  <a:pt x="4046926" y="218131"/>
                  <a:pt x="4060542" y="218131"/>
                </a:cubicBezTo>
                <a:cubicBezTo>
                  <a:pt x="4067350" y="218131"/>
                  <a:pt x="4073798" y="219665"/>
                  <a:pt x="4079570" y="222402"/>
                </a:cubicBezTo>
                <a:lnTo>
                  <a:pt x="4094522" y="233890"/>
                </a:lnTo>
                <a:lnTo>
                  <a:pt x="4094505" y="233900"/>
                </a:lnTo>
                <a:lnTo>
                  <a:pt x="4094535" y="233900"/>
                </a:lnTo>
                <a:lnTo>
                  <a:pt x="4094522" y="233890"/>
                </a:lnTo>
                <a:lnTo>
                  <a:pt x="4180236" y="184407"/>
                </a:lnTo>
                <a:cubicBezTo>
                  <a:pt x="4142727" y="165361"/>
                  <a:pt x="4101627" y="155837"/>
                  <a:pt x="4060527" y="155837"/>
                </a:cubicBezTo>
                <a:close/>
                <a:moveTo>
                  <a:pt x="3653357" y="155837"/>
                </a:moveTo>
                <a:cubicBezTo>
                  <a:pt x="3612257" y="155837"/>
                  <a:pt x="3571157" y="165361"/>
                  <a:pt x="3533647" y="184407"/>
                </a:cubicBezTo>
                <a:lnTo>
                  <a:pt x="3619378" y="233900"/>
                </a:lnTo>
                <a:cubicBezTo>
                  <a:pt x="3627547" y="224265"/>
                  <a:pt x="3639756" y="218131"/>
                  <a:pt x="3653371" y="218131"/>
                </a:cubicBezTo>
                <a:cubicBezTo>
                  <a:pt x="3660179" y="218131"/>
                  <a:pt x="3666628" y="219665"/>
                  <a:pt x="3672400" y="222402"/>
                </a:cubicBezTo>
                <a:lnTo>
                  <a:pt x="3687353" y="233890"/>
                </a:lnTo>
                <a:lnTo>
                  <a:pt x="3687335" y="233900"/>
                </a:lnTo>
                <a:lnTo>
                  <a:pt x="3687365" y="233900"/>
                </a:lnTo>
                <a:lnTo>
                  <a:pt x="3687353" y="233890"/>
                </a:lnTo>
                <a:lnTo>
                  <a:pt x="3773066" y="184407"/>
                </a:lnTo>
                <a:cubicBezTo>
                  <a:pt x="3735557" y="165361"/>
                  <a:pt x="3694457" y="155837"/>
                  <a:pt x="3653357" y="155837"/>
                </a:cubicBezTo>
                <a:close/>
                <a:moveTo>
                  <a:pt x="3246157" y="155837"/>
                </a:moveTo>
                <a:cubicBezTo>
                  <a:pt x="3205057" y="155837"/>
                  <a:pt x="3163957" y="165361"/>
                  <a:pt x="3126448" y="184407"/>
                </a:cubicBezTo>
                <a:lnTo>
                  <a:pt x="3212179" y="233900"/>
                </a:lnTo>
                <a:cubicBezTo>
                  <a:pt x="3220348" y="224265"/>
                  <a:pt x="3232556" y="218131"/>
                  <a:pt x="3246172" y="218131"/>
                </a:cubicBezTo>
                <a:cubicBezTo>
                  <a:pt x="3252980" y="218131"/>
                  <a:pt x="3259428" y="219665"/>
                  <a:pt x="3265200" y="222402"/>
                </a:cubicBezTo>
                <a:lnTo>
                  <a:pt x="3280152" y="233890"/>
                </a:lnTo>
                <a:lnTo>
                  <a:pt x="3280135" y="233900"/>
                </a:lnTo>
                <a:lnTo>
                  <a:pt x="3280165" y="233900"/>
                </a:lnTo>
                <a:lnTo>
                  <a:pt x="3280152" y="233890"/>
                </a:lnTo>
                <a:lnTo>
                  <a:pt x="3365866" y="184407"/>
                </a:lnTo>
                <a:cubicBezTo>
                  <a:pt x="3328357" y="165361"/>
                  <a:pt x="3287257" y="155837"/>
                  <a:pt x="3246157" y="155837"/>
                </a:cubicBezTo>
                <a:close/>
                <a:moveTo>
                  <a:pt x="2838987" y="155837"/>
                </a:moveTo>
                <a:cubicBezTo>
                  <a:pt x="2797887" y="155837"/>
                  <a:pt x="2756787" y="165361"/>
                  <a:pt x="2719278" y="184407"/>
                </a:cubicBezTo>
                <a:lnTo>
                  <a:pt x="2805009" y="233900"/>
                </a:lnTo>
                <a:cubicBezTo>
                  <a:pt x="2813178" y="224265"/>
                  <a:pt x="2825387" y="218131"/>
                  <a:pt x="2839002" y="218131"/>
                </a:cubicBezTo>
                <a:cubicBezTo>
                  <a:pt x="2845810" y="218131"/>
                  <a:pt x="2852258" y="219665"/>
                  <a:pt x="2858030" y="222402"/>
                </a:cubicBezTo>
                <a:lnTo>
                  <a:pt x="2872982" y="233890"/>
                </a:lnTo>
                <a:lnTo>
                  <a:pt x="2872965" y="233900"/>
                </a:lnTo>
                <a:lnTo>
                  <a:pt x="2872995" y="233900"/>
                </a:lnTo>
                <a:lnTo>
                  <a:pt x="2872982" y="233890"/>
                </a:lnTo>
                <a:lnTo>
                  <a:pt x="2958696" y="184407"/>
                </a:lnTo>
                <a:cubicBezTo>
                  <a:pt x="2921187" y="165361"/>
                  <a:pt x="2880087" y="155837"/>
                  <a:pt x="2838987" y="155837"/>
                </a:cubicBezTo>
                <a:close/>
                <a:moveTo>
                  <a:pt x="2431817" y="155837"/>
                </a:moveTo>
                <a:cubicBezTo>
                  <a:pt x="2390717" y="155837"/>
                  <a:pt x="2349617" y="165361"/>
                  <a:pt x="2312108" y="184407"/>
                </a:cubicBezTo>
                <a:lnTo>
                  <a:pt x="2397839" y="233900"/>
                </a:lnTo>
                <a:cubicBezTo>
                  <a:pt x="2406008" y="224265"/>
                  <a:pt x="2418217" y="218131"/>
                  <a:pt x="2431832" y="218131"/>
                </a:cubicBezTo>
                <a:cubicBezTo>
                  <a:pt x="2438640" y="218131"/>
                  <a:pt x="2445088" y="219665"/>
                  <a:pt x="2450860" y="222402"/>
                </a:cubicBezTo>
                <a:lnTo>
                  <a:pt x="2465812" y="233890"/>
                </a:lnTo>
                <a:lnTo>
                  <a:pt x="2465795" y="233900"/>
                </a:lnTo>
                <a:lnTo>
                  <a:pt x="2465825" y="233900"/>
                </a:lnTo>
                <a:lnTo>
                  <a:pt x="2465812" y="233890"/>
                </a:lnTo>
                <a:lnTo>
                  <a:pt x="2551526" y="184407"/>
                </a:lnTo>
                <a:cubicBezTo>
                  <a:pt x="2514017" y="165361"/>
                  <a:pt x="2472917" y="155837"/>
                  <a:pt x="2431817" y="155837"/>
                </a:cubicBezTo>
                <a:close/>
                <a:moveTo>
                  <a:pt x="2024617" y="155837"/>
                </a:moveTo>
                <a:cubicBezTo>
                  <a:pt x="1983517" y="155837"/>
                  <a:pt x="1942417" y="165361"/>
                  <a:pt x="1904908" y="184407"/>
                </a:cubicBezTo>
                <a:lnTo>
                  <a:pt x="1990639" y="233900"/>
                </a:lnTo>
                <a:cubicBezTo>
                  <a:pt x="1998808" y="224265"/>
                  <a:pt x="2011017" y="218131"/>
                  <a:pt x="2024632" y="218131"/>
                </a:cubicBezTo>
                <a:cubicBezTo>
                  <a:pt x="2031440" y="218131"/>
                  <a:pt x="2037888" y="219665"/>
                  <a:pt x="2043660" y="222402"/>
                </a:cubicBezTo>
                <a:lnTo>
                  <a:pt x="2058612" y="233890"/>
                </a:lnTo>
                <a:lnTo>
                  <a:pt x="2058595" y="233900"/>
                </a:lnTo>
                <a:lnTo>
                  <a:pt x="2058625" y="233900"/>
                </a:lnTo>
                <a:lnTo>
                  <a:pt x="2058612" y="233890"/>
                </a:lnTo>
                <a:lnTo>
                  <a:pt x="2144326" y="184407"/>
                </a:lnTo>
                <a:cubicBezTo>
                  <a:pt x="2106817" y="165361"/>
                  <a:pt x="2065717" y="155837"/>
                  <a:pt x="2024617" y="155837"/>
                </a:cubicBezTo>
                <a:close/>
                <a:moveTo>
                  <a:pt x="1617448" y="155837"/>
                </a:moveTo>
                <a:cubicBezTo>
                  <a:pt x="1576348" y="155837"/>
                  <a:pt x="1535248" y="165361"/>
                  <a:pt x="1497738" y="184407"/>
                </a:cubicBezTo>
                <a:lnTo>
                  <a:pt x="1583469" y="233900"/>
                </a:lnTo>
                <a:cubicBezTo>
                  <a:pt x="1591638" y="224265"/>
                  <a:pt x="1603847" y="218131"/>
                  <a:pt x="1617462" y="218131"/>
                </a:cubicBezTo>
                <a:cubicBezTo>
                  <a:pt x="1624270" y="218131"/>
                  <a:pt x="1630719" y="219665"/>
                  <a:pt x="1636490" y="222402"/>
                </a:cubicBezTo>
                <a:lnTo>
                  <a:pt x="1651443" y="233891"/>
                </a:lnTo>
                <a:lnTo>
                  <a:pt x="1651426" y="233900"/>
                </a:lnTo>
                <a:lnTo>
                  <a:pt x="1651455" y="233900"/>
                </a:lnTo>
                <a:lnTo>
                  <a:pt x="1651443" y="233891"/>
                </a:lnTo>
                <a:lnTo>
                  <a:pt x="1737157" y="184407"/>
                </a:lnTo>
                <a:cubicBezTo>
                  <a:pt x="1699648" y="165361"/>
                  <a:pt x="1658548" y="155837"/>
                  <a:pt x="1617448" y="155837"/>
                </a:cubicBezTo>
                <a:close/>
                <a:moveTo>
                  <a:pt x="1210248" y="155837"/>
                </a:moveTo>
                <a:cubicBezTo>
                  <a:pt x="1169148" y="155837"/>
                  <a:pt x="1128048" y="165361"/>
                  <a:pt x="1090538" y="184407"/>
                </a:cubicBezTo>
                <a:lnTo>
                  <a:pt x="1176269" y="233900"/>
                </a:lnTo>
                <a:cubicBezTo>
                  <a:pt x="1184438" y="224265"/>
                  <a:pt x="1196647" y="218131"/>
                  <a:pt x="1210262" y="218131"/>
                </a:cubicBezTo>
                <a:cubicBezTo>
                  <a:pt x="1217070" y="218131"/>
                  <a:pt x="1223519" y="219665"/>
                  <a:pt x="1229291" y="222402"/>
                </a:cubicBezTo>
                <a:lnTo>
                  <a:pt x="1244243" y="233890"/>
                </a:lnTo>
                <a:lnTo>
                  <a:pt x="1244226" y="233900"/>
                </a:lnTo>
                <a:lnTo>
                  <a:pt x="1244256" y="233900"/>
                </a:lnTo>
                <a:lnTo>
                  <a:pt x="1244243" y="233890"/>
                </a:lnTo>
                <a:lnTo>
                  <a:pt x="1329957" y="184407"/>
                </a:lnTo>
                <a:cubicBezTo>
                  <a:pt x="1292448" y="165361"/>
                  <a:pt x="1251348" y="155837"/>
                  <a:pt x="1210248" y="155837"/>
                </a:cubicBezTo>
                <a:close/>
                <a:moveTo>
                  <a:pt x="803078" y="155837"/>
                </a:moveTo>
                <a:cubicBezTo>
                  <a:pt x="761978" y="155837"/>
                  <a:pt x="720878" y="165361"/>
                  <a:pt x="683368" y="184407"/>
                </a:cubicBezTo>
                <a:lnTo>
                  <a:pt x="769099" y="233900"/>
                </a:lnTo>
                <a:cubicBezTo>
                  <a:pt x="777269" y="224265"/>
                  <a:pt x="789477" y="218131"/>
                  <a:pt x="803093" y="218131"/>
                </a:cubicBezTo>
                <a:cubicBezTo>
                  <a:pt x="809901" y="218131"/>
                  <a:pt x="816349" y="219665"/>
                  <a:pt x="822121" y="222402"/>
                </a:cubicBezTo>
                <a:lnTo>
                  <a:pt x="837073" y="233890"/>
                </a:lnTo>
                <a:lnTo>
                  <a:pt x="837056" y="233900"/>
                </a:lnTo>
                <a:lnTo>
                  <a:pt x="837086" y="233900"/>
                </a:lnTo>
                <a:lnTo>
                  <a:pt x="837073" y="233890"/>
                </a:lnTo>
                <a:lnTo>
                  <a:pt x="922787" y="184407"/>
                </a:lnTo>
                <a:cubicBezTo>
                  <a:pt x="885278" y="165361"/>
                  <a:pt x="844178" y="155837"/>
                  <a:pt x="803078" y="155837"/>
                </a:cubicBezTo>
                <a:close/>
                <a:moveTo>
                  <a:pt x="395878" y="155837"/>
                </a:moveTo>
                <a:cubicBezTo>
                  <a:pt x="354778" y="155837"/>
                  <a:pt x="313678" y="165361"/>
                  <a:pt x="276169" y="184407"/>
                </a:cubicBezTo>
                <a:lnTo>
                  <a:pt x="361900" y="233900"/>
                </a:lnTo>
                <a:cubicBezTo>
                  <a:pt x="370069" y="224265"/>
                  <a:pt x="382278" y="218131"/>
                  <a:pt x="395893" y="218131"/>
                </a:cubicBezTo>
                <a:cubicBezTo>
                  <a:pt x="402701" y="218131"/>
                  <a:pt x="409149" y="219665"/>
                  <a:pt x="414921" y="222402"/>
                </a:cubicBezTo>
                <a:lnTo>
                  <a:pt x="429873" y="233890"/>
                </a:lnTo>
                <a:lnTo>
                  <a:pt x="429856" y="233900"/>
                </a:lnTo>
                <a:lnTo>
                  <a:pt x="429886" y="233900"/>
                </a:lnTo>
                <a:lnTo>
                  <a:pt x="429873" y="233890"/>
                </a:lnTo>
                <a:lnTo>
                  <a:pt x="515587" y="184407"/>
                </a:lnTo>
                <a:cubicBezTo>
                  <a:pt x="478078" y="165361"/>
                  <a:pt x="436978" y="155837"/>
                  <a:pt x="395878" y="155837"/>
                </a:cubicBezTo>
                <a:close/>
                <a:moveTo>
                  <a:pt x="12000608" y="109568"/>
                </a:moveTo>
                <a:cubicBezTo>
                  <a:pt x="11984330" y="109568"/>
                  <a:pt x="11970505" y="120251"/>
                  <a:pt x="11965748" y="134973"/>
                </a:cubicBezTo>
                <a:cubicBezTo>
                  <a:pt x="11964760" y="138295"/>
                  <a:pt x="11964221" y="141766"/>
                  <a:pt x="11964221" y="145386"/>
                </a:cubicBezTo>
                <a:cubicBezTo>
                  <a:pt x="11964221" y="165495"/>
                  <a:pt x="11980530" y="181863"/>
                  <a:pt x="12000608" y="181983"/>
                </a:cubicBezTo>
                <a:cubicBezTo>
                  <a:pt x="12020687" y="181863"/>
                  <a:pt x="12036996" y="165495"/>
                  <a:pt x="12036996" y="145386"/>
                </a:cubicBezTo>
                <a:cubicBezTo>
                  <a:pt x="12036996" y="141766"/>
                  <a:pt x="12036457" y="138265"/>
                  <a:pt x="12035469" y="134973"/>
                </a:cubicBezTo>
                <a:cubicBezTo>
                  <a:pt x="12030712" y="120251"/>
                  <a:pt x="12016886" y="109568"/>
                  <a:pt x="12000608" y="109568"/>
                </a:cubicBezTo>
                <a:close/>
                <a:moveTo>
                  <a:pt x="11593438" y="109568"/>
                </a:moveTo>
                <a:cubicBezTo>
                  <a:pt x="11577160" y="109568"/>
                  <a:pt x="11563336" y="120251"/>
                  <a:pt x="11558578" y="134973"/>
                </a:cubicBezTo>
                <a:cubicBezTo>
                  <a:pt x="11557590" y="138295"/>
                  <a:pt x="11557051" y="141766"/>
                  <a:pt x="11557051" y="145386"/>
                </a:cubicBezTo>
                <a:cubicBezTo>
                  <a:pt x="11557051" y="165495"/>
                  <a:pt x="11573360" y="181863"/>
                  <a:pt x="11593438" y="181983"/>
                </a:cubicBezTo>
                <a:cubicBezTo>
                  <a:pt x="11613517" y="181863"/>
                  <a:pt x="11629826" y="165495"/>
                  <a:pt x="11629826" y="145386"/>
                </a:cubicBezTo>
                <a:cubicBezTo>
                  <a:pt x="11629826" y="141766"/>
                  <a:pt x="11629287" y="138265"/>
                  <a:pt x="11628300" y="134973"/>
                </a:cubicBezTo>
                <a:cubicBezTo>
                  <a:pt x="11623541" y="120251"/>
                  <a:pt x="11609717" y="109568"/>
                  <a:pt x="11593438" y="109568"/>
                </a:cubicBezTo>
                <a:close/>
                <a:moveTo>
                  <a:pt x="11186239" y="109568"/>
                </a:moveTo>
                <a:cubicBezTo>
                  <a:pt x="11169960" y="109568"/>
                  <a:pt x="11156136" y="120251"/>
                  <a:pt x="11151377" y="134973"/>
                </a:cubicBezTo>
                <a:cubicBezTo>
                  <a:pt x="11150390" y="138295"/>
                  <a:pt x="11149851" y="141766"/>
                  <a:pt x="11149851" y="145386"/>
                </a:cubicBezTo>
                <a:cubicBezTo>
                  <a:pt x="11149851" y="165495"/>
                  <a:pt x="11166160" y="181863"/>
                  <a:pt x="11186239" y="181983"/>
                </a:cubicBezTo>
                <a:cubicBezTo>
                  <a:pt x="11206317" y="181863"/>
                  <a:pt x="11222626" y="165495"/>
                  <a:pt x="11222626" y="145386"/>
                </a:cubicBezTo>
                <a:cubicBezTo>
                  <a:pt x="11222626" y="141766"/>
                  <a:pt x="11222087" y="138265"/>
                  <a:pt x="11221100" y="134973"/>
                </a:cubicBezTo>
                <a:cubicBezTo>
                  <a:pt x="11216341" y="120251"/>
                  <a:pt x="11202517" y="109568"/>
                  <a:pt x="11186239" y="109568"/>
                </a:cubicBezTo>
                <a:close/>
                <a:moveTo>
                  <a:pt x="10779069" y="109568"/>
                </a:moveTo>
                <a:cubicBezTo>
                  <a:pt x="10762791" y="109568"/>
                  <a:pt x="10748965" y="120251"/>
                  <a:pt x="10744208" y="134973"/>
                </a:cubicBezTo>
                <a:cubicBezTo>
                  <a:pt x="10743220" y="138295"/>
                  <a:pt x="10742682" y="141766"/>
                  <a:pt x="10742682" y="145386"/>
                </a:cubicBezTo>
                <a:cubicBezTo>
                  <a:pt x="10742682" y="165495"/>
                  <a:pt x="10758990" y="181863"/>
                  <a:pt x="10779069" y="181983"/>
                </a:cubicBezTo>
                <a:cubicBezTo>
                  <a:pt x="10799147" y="181863"/>
                  <a:pt x="10815456" y="165495"/>
                  <a:pt x="10815456" y="145386"/>
                </a:cubicBezTo>
                <a:cubicBezTo>
                  <a:pt x="10815456" y="141766"/>
                  <a:pt x="10814917" y="138265"/>
                  <a:pt x="10813929" y="134973"/>
                </a:cubicBezTo>
                <a:cubicBezTo>
                  <a:pt x="10809172" y="120251"/>
                  <a:pt x="10795347" y="109568"/>
                  <a:pt x="10779069" y="109568"/>
                </a:cubicBezTo>
                <a:close/>
                <a:moveTo>
                  <a:pt x="10371899" y="109568"/>
                </a:moveTo>
                <a:cubicBezTo>
                  <a:pt x="10355620" y="109568"/>
                  <a:pt x="10341795" y="120251"/>
                  <a:pt x="10337038" y="134973"/>
                </a:cubicBezTo>
                <a:cubicBezTo>
                  <a:pt x="10336050" y="138295"/>
                  <a:pt x="10335512" y="141766"/>
                  <a:pt x="10335512" y="145386"/>
                </a:cubicBezTo>
                <a:cubicBezTo>
                  <a:pt x="10335512" y="165495"/>
                  <a:pt x="10351820" y="181863"/>
                  <a:pt x="10371899" y="181983"/>
                </a:cubicBezTo>
                <a:cubicBezTo>
                  <a:pt x="10391977" y="181863"/>
                  <a:pt x="10408286" y="165495"/>
                  <a:pt x="10408286" y="145386"/>
                </a:cubicBezTo>
                <a:cubicBezTo>
                  <a:pt x="10408286" y="141766"/>
                  <a:pt x="10407747" y="138265"/>
                  <a:pt x="10406760" y="134973"/>
                </a:cubicBezTo>
                <a:cubicBezTo>
                  <a:pt x="10402002" y="120251"/>
                  <a:pt x="10388177" y="109568"/>
                  <a:pt x="10371899" y="109568"/>
                </a:cubicBezTo>
                <a:close/>
                <a:moveTo>
                  <a:pt x="9964699" y="109568"/>
                </a:moveTo>
                <a:cubicBezTo>
                  <a:pt x="9948420" y="109568"/>
                  <a:pt x="9934596" y="120251"/>
                  <a:pt x="9929838" y="134973"/>
                </a:cubicBezTo>
                <a:cubicBezTo>
                  <a:pt x="9928850" y="138295"/>
                  <a:pt x="9928312" y="141766"/>
                  <a:pt x="9928312" y="145386"/>
                </a:cubicBezTo>
                <a:cubicBezTo>
                  <a:pt x="9928312" y="165495"/>
                  <a:pt x="9944620" y="181863"/>
                  <a:pt x="9964699" y="181983"/>
                </a:cubicBezTo>
                <a:cubicBezTo>
                  <a:pt x="9984778" y="181863"/>
                  <a:pt x="10001086" y="165495"/>
                  <a:pt x="10001086" y="145386"/>
                </a:cubicBezTo>
                <a:cubicBezTo>
                  <a:pt x="10001086" y="141766"/>
                  <a:pt x="10000548" y="138265"/>
                  <a:pt x="9999560" y="134973"/>
                </a:cubicBezTo>
                <a:cubicBezTo>
                  <a:pt x="9994802" y="120251"/>
                  <a:pt x="9980978" y="109568"/>
                  <a:pt x="9964699" y="109568"/>
                </a:cubicBezTo>
                <a:close/>
                <a:moveTo>
                  <a:pt x="9557529" y="109568"/>
                </a:moveTo>
                <a:cubicBezTo>
                  <a:pt x="9541251" y="109568"/>
                  <a:pt x="9527426" y="120251"/>
                  <a:pt x="9522668" y="134973"/>
                </a:cubicBezTo>
                <a:cubicBezTo>
                  <a:pt x="9521681" y="138295"/>
                  <a:pt x="9521142" y="141766"/>
                  <a:pt x="9521142" y="145386"/>
                </a:cubicBezTo>
                <a:cubicBezTo>
                  <a:pt x="9521142" y="165495"/>
                  <a:pt x="9537451" y="181863"/>
                  <a:pt x="9557529" y="181983"/>
                </a:cubicBezTo>
                <a:cubicBezTo>
                  <a:pt x="9577608" y="181863"/>
                  <a:pt x="9593916" y="165495"/>
                  <a:pt x="9593916" y="145386"/>
                </a:cubicBezTo>
                <a:cubicBezTo>
                  <a:pt x="9593916" y="141766"/>
                  <a:pt x="9593378" y="138265"/>
                  <a:pt x="9592390" y="134973"/>
                </a:cubicBezTo>
                <a:cubicBezTo>
                  <a:pt x="9587633" y="120251"/>
                  <a:pt x="9573808" y="109568"/>
                  <a:pt x="9557529" y="109568"/>
                </a:cubicBezTo>
                <a:close/>
                <a:moveTo>
                  <a:pt x="9150329" y="109568"/>
                </a:moveTo>
                <a:cubicBezTo>
                  <a:pt x="9134051" y="109568"/>
                  <a:pt x="9120226" y="120251"/>
                  <a:pt x="9115469" y="134973"/>
                </a:cubicBezTo>
                <a:cubicBezTo>
                  <a:pt x="9114481" y="138295"/>
                  <a:pt x="9113942" y="141766"/>
                  <a:pt x="9113942" y="145386"/>
                </a:cubicBezTo>
                <a:cubicBezTo>
                  <a:pt x="9113942" y="165495"/>
                  <a:pt x="9130251" y="181863"/>
                  <a:pt x="9150329" y="181983"/>
                </a:cubicBezTo>
                <a:cubicBezTo>
                  <a:pt x="9170408" y="181863"/>
                  <a:pt x="9186717" y="165495"/>
                  <a:pt x="9186717" y="145386"/>
                </a:cubicBezTo>
                <a:cubicBezTo>
                  <a:pt x="9186717" y="141766"/>
                  <a:pt x="9186178" y="138265"/>
                  <a:pt x="9185191" y="134973"/>
                </a:cubicBezTo>
                <a:cubicBezTo>
                  <a:pt x="9180433" y="120251"/>
                  <a:pt x="9166608" y="109568"/>
                  <a:pt x="9150329" y="109568"/>
                </a:cubicBezTo>
                <a:close/>
                <a:moveTo>
                  <a:pt x="8743159" y="109568"/>
                </a:moveTo>
                <a:cubicBezTo>
                  <a:pt x="8726881" y="109568"/>
                  <a:pt x="8713057" y="120251"/>
                  <a:pt x="8708299" y="134973"/>
                </a:cubicBezTo>
                <a:cubicBezTo>
                  <a:pt x="8707311" y="138295"/>
                  <a:pt x="8706772" y="141766"/>
                  <a:pt x="8706772" y="145386"/>
                </a:cubicBezTo>
                <a:cubicBezTo>
                  <a:pt x="8706772" y="165495"/>
                  <a:pt x="8723081" y="181863"/>
                  <a:pt x="8743159" y="181983"/>
                </a:cubicBezTo>
                <a:cubicBezTo>
                  <a:pt x="8763238" y="181863"/>
                  <a:pt x="8779547" y="165495"/>
                  <a:pt x="8779547" y="145386"/>
                </a:cubicBezTo>
                <a:cubicBezTo>
                  <a:pt x="8779547" y="141766"/>
                  <a:pt x="8779008" y="138265"/>
                  <a:pt x="8778021" y="134973"/>
                </a:cubicBezTo>
                <a:cubicBezTo>
                  <a:pt x="8773262" y="120251"/>
                  <a:pt x="8759438" y="109568"/>
                  <a:pt x="8743159" y="109568"/>
                </a:cubicBezTo>
                <a:close/>
                <a:moveTo>
                  <a:pt x="8335960" y="109568"/>
                </a:moveTo>
                <a:cubicBezTo>
                  <a:pt x="8319682" y="109568"/>
                  <a:pt x="8305857" y="120251"/>
                  <a:pt x="8301098" y="134973"/>
                </a:cubicBezTo>
                <a:cubicBezTo>
                  <a:pt x="8300112" y="138295"/>
                  <a:pt x="8299572" y="141766"/>
                  <a:pt x="8299572" y="145386"/>
                </a:cubicBezTo>
                <a:cubicBezTo>
                  <a:pt x="8299572" y="165495"/>
                  <a:pt x="8315881" y="181863"/>
                  <a:pt x="8335960" y="181983"/>
                </a:cubicBezTo>
                <a:cubicBezTo>
                  <a:pt x="8356038" y="181863"/>
                  <a:pt x="8372347" y="165495"/>
                  <a:pt x="8372347" y="145386"/>
                </a:cubicBezTo>
                <a:cubicBezTo>
                  <a:pt x="8372347" y="141766"/>
                  <a:pt x="8371808" y="138265"/>
                  <a:pt x="8370821" y="134973"/>
                </a:cubicBezTo>
                <a:cubicBezTo>
                  <a:pt x="8366063" y="120251"/>
                  <a:pt x="8352238" y="109568"/>
                  <a:pt x="8335960" y="109568"/>
                </a:cubicBezTo>
                <a:close/>
                <a:moveTo>
                  <a:pt x="7928790" y="109568"/>
                </a:moveTo>
                <a:cubicBezTo>
                  <a:pt x="7912512" y="109568"/>
                  <a:pt x="7898687" y="120251"/>
                  <a:pt x="7893929" y="134973"/>
                </a:cubicBezTo>
                <a:cubicBezTo>
                  <a:pt x="7892942" y="138295"/>
                  <a:pt x="7892403" y="141766"/>
                  <a:pt x="7892403" y="145386"/>
                </a:cubicBezTo>
                <a:cubicBezTo>
                  <a:pt x="7892403" y="165495"/>
                  <a:pt x="7908711" y="181863"/>
                  <a:pt x="7928790" y="181983"/>
                </a:cubicBezTo>
                <a:cubicBezTo>
                  <a:pt x="7948869" y="181863"/>
                  <a:pt x="7965177" y="165495"/>
                  <a:pt x="7965177" y="145386"/>
                </a:cubicBezTo>
                <a:cubicBezTo>
                  <a:pt x="7965177" y="141766"/>
                  <a:pt x="7964638" y="138265"/>
                  <a:pt x="7963651" y="134973"/>
                </a:cubicBezTo>
                <a:cubicBezTo>
                  <a:pt x="7958893" y="120251"/>
                  <a:pt x="7945068" y="109568"/>
                  <a:pt x="7928790" y="109568"/>
                </a:cubicBezTo>
                <a:close/>
                <a:moveTo>
                  <a:pt x="7521590" y="109568"/>
                </a:moveTo>
                <a:cubicBezTo>
                  <a:pt x="7505312" y="109568"/>
                  <a:pt x="7491487" y="120251"/>
                  <a:pt x="7486729" y="134973"/>
                </a:cubicBezTo>
                <a:cubicBezTo>
                  <a:pt x="7485742" y="138295"/>
                  <a:pt x="7485203" y="141766"/>
                  <a:pt x="7485203" y="145386"/>
                </a:cubicBezTo>
                <a:cubicBezTo>
                  <a:pt x="7485203" y="165495"/>
                  <a:pt x="7501511" y="181863"/>
                  <a:pt x="7521590" y="181983"/>
                </a:cubicBezTo>
                <a:cubicBezTo>
                  <a:pt x="7541669" y="181863"/>
                  <a:pt x="7557978" y="165495"/>
                  <a:pt x="7557978" y="145386"/>
                </a:cubicBezTo>
                <a:cubicBezTo>
                  <a:pt x="7557978" y="141766"/>
                  <a:pt x="7557438" y="138265"/>
                  <a:pt x="7556451" y="134973"/>
                </a:cubicBezTo>
                <a:cubicBezTo>
                  <a:pt x="7551693" y="120251"/>
                  <a:pt x="7537869" y="109568"/>
                  <a:pt x="7521590" y="109568"/>
                </a:cubicBezTo>
                <a:close/>
                <a:moveTo>
                  <a:pt x="7114421" y="109568"/>
                </a:moveTo>
                <a:cubicBezTo>
                  <a:pt x="7098142" y="109568"/>
                  <a:pt x="7084317" y="120251"/>
                  <a:pt x="7079559" y="134973"/>
                </a:cubicBezTo>
                <a:cubicBezTo>
                  <a:pt x="7078572" y="138295"/>
                  <a:pt x="7078033" y="141766"/>
                  <a:pt x="7078033" y="145386"/>
                </a:cubicBezTo>
                <a:cubicBezTo>
                  <a:pt x="7078033" y="165495"/>
                  <a:pt x="7094341" y="181863"/>
                  <a:pt x="7114421" y="181983"/>
                </a:cubicBezTo>
                <a:cubicBezTo>
                  <a:pt x="7134499" y="181863"/>
                  <a:pt x="7150807" y="165495"/>
                  <a:pt x="7150807" y="145386"/>
                </a:cubicBezTo>
                <a:cubicBezTo>
                  <a:pt x="7150807" y="141766"/>
                  <a:pt x="7150269" y="138265"/>
                  <a:pt x="7149281" y="134973"/>
                </a:cubicBezTo>
                <a:cubicBezTo>
                  <a:pt x="7144523" y="120251"/>
                  <a:pt x="7130699" y="109568"/>
                  <a:pt x="7114421" y="109568"/>
                </a:cubicBezTo>
                <a:close/>
                <a:moveTo>
                  <a:pt x="6707251" y="109568"/>
                </a:moveTo>
                <a:cubicBezTo>
                  <a:pt x="6690972" y="109568"/>
                  <a:pt x="6677147" y="120251"/>
                  <a:pt x="6672390" y="134973"/>
                </a:cubicBezTo>
                <a:cubicBezTo>
                  <a:pt x="6671402" y="138295"/>
                  <a:pt x="6670864" y="141766"/>
                  <a:pt x="6670864" y="145386"/>
                </a:cubicBezTo>
                <a:cubicBezTo>
                  <a:pt x="6670864" y="165495"/>
                  <a:pt x="6687172" y="181863"/>
                  <a:pt x="6707251" y="181983"/>
                </a:cubicBezTo>
                <a:cubicBezTo>
                  <a:pt x="6727329" y="181863"/>
                  <a:pt x="6743637" y="165495"/>
                  <a:pt x="6743637" y="145386"/>
                </a:cubicBezTo>
                <a:cubicBezTo>
                  <a:pt x="6743637" y="141766"/>
                  <a:pt x="6743099" y="138265"/>
                  <a:pt x="6742111" y="134973"/>
                </a:cubicBezTo>
                <a:cubicBezTo>
                  <a:pt x="6737354" y="120251"/>
                  <a:pt x="6723529" y="109568"/>
                  <a:pt x="6707251" y="109568"/>
                </a:cubicBezTo>
                <a:close/>
                <a:moveTo>
                  <a:pt x="6300051" y="109568"/>
                </a:moveTo>
                <a:cubicBezTo>
                  <a:pt x="6283772" y="109568"/>
                  <a:pt x="6269947" y="120251"/>
                  <a:pt x="6265190" y="134973"/>
                </a:cubicBezTo>
                <a:cubicBezTo>
                  <a:pt x="6264202" y="138295"/>
                  <a:pt x="6263664" y="141766"/>
                  <a:pt x="6263664" y="145386"/>
                </a:cubicBezTo>
                <a:cubicBezTo>
                  <a:pt x="6263664" y="165495"/>
                  <a:pt x="6279972" y="181863"/>
                  <a:pt x="6300051" y="181983"/>
                </a:cubicBezTo>
                <a:cubicBezTo>
                  <a:pt x="6320129" y="181863"/>
                  <a:pt x="6336438" y="165495"/>
                  <a:pt x="6336438" y="145386"/>
                </a:cubicBezTo>
                <a:cubicBezTo>
                  <a:pt x="6336438" y="141766"/>
                  <a:pt x="6335899" y="138265"/>
                  <a:pt x="6334912" y="134973"/>
                </a:cubicBezTo>
                <a:cubicBezTo>
                  <a:pt x="6330154" y="120251"/>
                  <a:pt x="6316329" y="109568"/>
                  <a:pt x="6300051" y="109568"/>
                </a:cubicBezTo>
                <a:close/>
                <a:moveTo>
                  <a:pt x="5892881" y="109568"/>
                </a:moveTo>
                <a:cubicBezTo>
                  <a:pt x="5876602" y="109568"/>
                  <a:pt x="5862778" y="120251"/>
                  <a:pt x="5858020" y="134973"/>
                </a:cubicBezTo>
                <a:cubicBezTo>
                  <a:pt x="5857032" y="138295"/>
                  <a:pt x="5856494" y="141766"/>
                  <a:pt x="5856494" y="145386"/>
                </a:cubicBezTo>
                <a:cubicBezTo>
                  <a:pt x="5856494" y="165495"/>
                  <a:pt x="5872802" y="181863"/>
                  <a:pt x="5892881" y="181983"/>
                </a:cubicBezTo>
                <a:cubicBezTo>
                  <a:pt x="5912960" y="181863"/>
                  <a:pt x="5929268" y="165495"/>
                  <a:pt x="5929268" y="145386"/>
                </a:cubicBezTo>
                <a:cubicBezTo>
                  <a:pt x="5929268" y="141766"/>
                  <a:pt x="5928731" y="138265"/>
                  <a:pt x="5927742" y="134973"/>
                </a:cubicBezTo>
                <a:cubicBezTo>
                  <a:pt x="5922984" y="120251"/>
                  <a:pt x="5909159" y="109568"/>
                  <a:pt x="5892881" y="109568"/>
                </a:cubicBezTo>
                <a:close/>
                <a:moveTo>
                  <a:pt x="5485682" y="109568"/>
                </a:moveTo>
                <a:cubicBezTo>
                  <a:pt x="5469403" y="109568"/>
                  <a:pt x="5455578" y="120251"/>
                  <a:pt x="5450821" y="134973"/>
                </a:cubicBezTo>
                <a:cubicBezTo>
                  <a:pt x="5449834" y="138295"/>
                  <a:pt x="5449295" y="141766"/>
                  <a:pt x="5449295" y="145386"/>
                </a:cubicBezTo>
                <a:cubicBezTo>
                  <a:pt x="5449295" y="165495"/>
                  <a:pt x="5465603" y="181863"/>
                  <a:pt x="5485682" y="181983"/>
                </a:cubicBezTo>
                <a:cubicBezTo>
                  <a:pt x="5505760" y="181863"/>
                  <a:pt x="5522069" y="165495"/>
                  <a:pt x="5522069" y="145386"/>
                </a:cubicBezTo>
                <a:cubicBezTo>
                  <a:pt x="5522069" y="141766"/>
                  <a:pt x="5521530" y="138265"/>
                  <a:pt x="5520543" y="134973"/>
                </a:cubicBezTo>
                <a:cubicBezTo>
                  <a:pt x="5515784" y="120251"/>
                  <a:pt x="5501959" y="109568"/>
                  <a:pt x="5485682" y="109568"/>
                </a:cubicBezTo>
                <a:close/>
                <a:moveTo>
                  <a:pt x="5078511" y="109568"/>
                </a:moveTo>
                <a:cubicBezTo>
                  <a:pt x="5062233" y="109568"/>
                  <a:pt x="5048408" y="120251"/>
                  <a:pt x="5043650" y="134973"/>
                </a:cubicBezTo>
                <a:cubicBezTo>
                  <a:pt x="5042663" y="138295"/>
                  <a:pt x="5042124" y="141766"/>
                  <a:pt x="5042124" y="145386"/>
                </a:cubicBezTo>
                <a:cubicBezTo>
                  <a:pt x="5042124" y="165495"/>
                  <a:pt x="5058432" y="181863"/>
                  <a:pt x="5078511" y="181983"/>
                </a:cubicBezTo>
                <a:cubicBezTo>
                  <a:pt x="5098590" y="181863"/>
                  <a:pt x="5114898" y="165495"/>
                  <a:pt x="5114898" y="145386"/>
                </a:cubicBezTo>
                <a:cubicBezTo>
                  <a:pt x="5114898" y="141766"/>
                  <a:pt x="5114359" y="138265"/>
                  <a:pt x="5113372" y="134973"/>
                </a:cubicBezTo>
                <a:cubicBezTo>
                  <a:pt x="5108614" y="120251"/>
                  <a:pt x="5094790" y="109568"/>
                  <a:pt x="5078511" y="109568"/>
                </a:cubicBezTo>
                <a:close/>
                <a:moveTo>
                  <a:pt x="4671311" y="109568"/>
                </a:moveTo>
                <a:cubicBezTo>
                  <a:pt x="4655033" y="109568"/>
                  <a:pt x="4641208" y="120251"/>
                  <a:pt x="4636450" y="134973"/>
                </a:cubicBezTo>
                <a:cubicBezTo>
                  <a:pt x="4635463" y="138295"/>
                  <a:pt x="4634924" y="141766"/>
                  <a:pt x="4634924" y="145386"/>
                </a:cubicBezTo>
                <a:cubicBezTo>
                  <a:pt x="4634924" y="165495"/>
                  <a:pt x="4651234" y="181863"/>
                  <a:pt x="4671311" y="181983"/>
                </a:cubicBezTo>
                <a:cubicBezTo>
                  <a:pt x="4691390" y="181863"/>
                  <a:pt x="4707699" y="165495"/>
                  <a:pt x="4707699" y="145386"/>
                </a:cubicBezTo>
                <a:cubicBezTo>
                  <a:pt x="4707699" y="141766"/>
                  <a:pt x="4707160" y="138265"/>
                  <a:pt x="4706172" y="134973"/>
                </a:cubicBezTo>
                <a:cubicBezTo>
                  <a:pt x="4701414" y="120251"/>
                  <a:pt x="4687590" y="109568"/>
                  <a:pt x="4671311" y="109568"/>
                </a:cubicBezTo>
                <a:close/>
                <a:moveTo>
                  <a:pt x="4264142" y="109568"/>
                </a:moveTo>
                <a:cubicBezTo>
                  <a:pt x="4247864" y="109568"/>
                  <a:pt x="4234038" y="120251"/>
                  <a:pt x="4229281" y="134973"/>
                </a:cubicBezTo>
                <a:cubicBezTo>
                  <a:pt x="4228293" y="138295"/>
                  <a:pt x="4227755" y="141766"/>
                  <a:pt x="4227755" y="145386"/>
                </a:cubicBezTo>
                <a:cubicBezTo>
                  <a:pt x="4227755" y="165495"/>
                  <a:pt x="4244063" y="181863"/>
                  <a:pt x="4264142" y="181983"/>
                </a:cubicBezTo>
                <a:cubicBezTo>
                  <a:pt x="4284220" y="181863"/>
                  <a:pt x="4300528" y="165495"/>
                  <a:pt x="4300528" y="145386"/>
                </a:cubicBezTo>
                <a:cubicBezTo>
                  <a:pt x="4300528" y="141766"/>
                  <a:pt x="4299990" y="138265"/>
                  <a:pt x="4299003" y="134973"/>
                </a:cubicBezTo>
                <a:cubicBezTo>
                  <a:pt x="4294245" y="120251"/>
                  <a:pt x="4280421" y="109568"/>
                  <a:pt x="4264142" y="109568"/>
                </a:cubicBezTo>
                <a:close/>
                <a:moveTo>
                  <a:pt x="3856942" y="109568"/>
                </a:moveTo>
                <a:cubicBezTo>
                  <a:pt x="3840663" y="109568"/>
                  <a:pt x="3826839" y="120251"/>
                  <a:pt x="3822080" y="134973"/>
                </a:cubicBezTo>
                <a:cubicBezTo>
                  <a:pt x="3821093" y="138295"/>
                  <a:pt x="3820554" y="141766"/>
                  <a:pt x="3820554" y="145386"/>
                </a:cubicBezTo>
                <a:cubicBezTo>
                  <a:pt x="3820554" y="165495"/>
                  <a:pt x="3836863" y="181863"/>
                  <a:pt x="3856942" y="181983"/>
                </a:cubicBezTo>
                <a:cubicBezTo>
                  <a:pt x="3877020" y="181863"/>
                  <a:pt x="3893329" y="165495"/>
                  <a:pt x="3893329" y="145386"/>
                </a:cubicBezTo>
                <a:cubicBezTo>
                  <a:pt x="3893329" y="141766"/>
                  <a:pt x="3892790" y="138265"/>
                  <a:pt x="3891803" y="134973"/>
                </a:cubicBezTo>
                <a:cubicBezTo>
                  <a:pt x="3887045" y="120251"/>
                  <a:pt x="3873220" y="109568"/>
                  <a:pt x="3856942" y="109568"/>
                </a:cubicBezTo>
                <a:close/>
                <a:moveTo>
                  <a:pt x="3449772" y="109568"/>
                </a:moveTo>
                <a:cubicBezTo>
                  <a:pt x="3433493" y="109568"/>
                  <a:pt x="3419669" y="120251"/>
                  <a:pt x="3414911" y="134973"/>
                </a:cubicBezTo>
                <a:cubicBezTo>
                  <a:pt x="3413923" y="138295"/>
                  <a:pt x="3413385" y="141766"/>
                  <a:pt x="3413385" y="145386"/>
                </a:cubicBezTo>
                <a:cubicBezTo>
                  <a:pt x="3413385" y="165495"/>
                  <a:pt x="3429693" y="181863"/>
                  <a:pt x="3449772" y="181983"/>
                </a:cubicBezTo>
                <a:cubicBezTo>
                  <a:pt x="3469850" y="181863"/>
                  <a:pt x="3486159" y="165495"/>
                  <a:pt x="3486159" y="145386"/>
                </a:cubicBezTo>
                <a:cubicBezTo>
                  <a:pt x="3486159" y="141766"/>
                  <a:pt x="3485620" y="138265"/>
                  <a:pt x="3484632" y="134973"/>
                </a:cubicBezTo>
                <a:cubicBezTo>
                  <a:pt x="3479875" y="120251"/>
                  <a:pt x="3466050" y="109568"/>
                  <a:pt x="3449772" y="109568"/>
                </a:cubicBezTo>
                <a:close/>
                <a:moveTo>
                  <a:pt x="3042602" y="109568"/>
                </a:moveTo>
                <a:cubicBezTo>
                  <a:pt x="3026323" y="109568"/>
                  <a:pt x="3012499" y="120251"/>
                  <a:pt x="3007741" y="134973"/>
                </a:cubicBezTo>
                <a:cubicBezTo>
                  <a:pt x="3006753" y="138295"/>
                  <a:pt x="3006215" y="141766"/>
                  <a:pt x="3006215" y="145386"/>
                </a:cubicBezTo>
                <a:cubicBezTo>
                  <a:pt x="3006215" y="165495"/>
                  <a:pt x="3022523" y="181863"/>
                  <a:pt x="3042602" y="181983"/>
                </a:cubicBezTo>
                <a:cubicBezTo>
                  <a:pt x="3062681" y="181863"/>
                  <a:pt x="3078989" y="165495"/>
                  <a:pt x="3078989" y="145386"/>
                </a:cubicBezTo>
                <a:cubicBezTo>
                  <a:pt x="3078989" y="141766"/>
                  <a:pt x="3078450" y="138265"/>
                  <a:pt x="3077463" y="134973"/>
                </a:cubicBezTo>
                <a:cubicBezTo>
                  <a:pt x="3072705" y="120251"/>
                  <a:pt x="3058880" y="109568"/>
                  <a:pt x="3042602" y="109568"/>
                </a:cubicBezTo>
                <a:close/>
                <a:moveTo>
                  <a:pt x="2635402" y="109568"/>
                </a:moveTo>
                <a:cubicBezTo>
                  <a:pt x="2619124" y="109568"/>
                  <a:pt x="2605299" y="120251"/>
                  <a:pt x="2600541" y="134973"/>
                </a:cubicBezTo>
                <a:cubicBezTo>
                  <a:pt x="2599553" y="138295"/>
                  <a:pt x="2599015" y="141766"/>
                  <a:pt x="2599015" y="145386"/>
                </a:cubicBezTo>
                <a:cubicBezTo>
                  <a:pt x="2599015" y="165495"/>
                  <a:pt x="2615323" y="181863"/>
                  <a:pt x="2635402" y="181983"/>
                </a:cubicBezTo>
                <a:cubicBezTo>
                  <a:pt x="2655481" y="181863"/>
                  <a:pt x="2671789" y="165495"/>
                  <a:pt x="2671789" y="145386"/>
                </a:cubicBezTo>
                <a:cubicBezTo>
                  <a:pt x="2671789" y="141766"/>
                  <a:pt x="2671250" y="138265"/>
                  <a:pt x="2670263" y="134973"/>
                </a:cubicBezTo>
                <a:cubicBezTo>
                  <a:pt x="2665505" y="120251"/>
                  <a:pt x="2651680" y="109568"/>
                  <a:pt x="2635402" y="109568"/>
                </a:cubicBezTo>
                <a:close/>
                <a:moveTo>
                  <a:pt x="2228232" y="109568"/>
                </a:moveTo>
                <a:cubicBezTo>
                  <a:pt x="2211954" y="109568"/>
                  <a:pt x="2198129" y="120251"/>
                  <a:pt x="2193371" y="134973"/>
                </a:cubicBezTo>
                <a:cubicBezTo>
                  <a:pt x="2192384" y="138295"/>
                  <a:pt x="2191845" y="141766"/>
                  <a:pt x="2191845" y="145386"/>
                </a:cubicBezTo>
                <a:cubicBezTo>
                  <a:pt x="2191845" y="165495"/>
                  <a:pt x="2208153" y="181863"/>
                  <a:pt x="2228232" y="181983"/>
                </a:cubicBezTo>
                <a:cubicBezTo>
                  <a:pt x="2248311" y="181863"/>
                  <a:pt x="2264619" y="165495"/>
                  <a:pt x="2264619" y="145386"/>
                </a:cubicBezTo>
                <a:cubicBezTo>
                  <a:pt x="2264619" y="141766"/>
                  <a:pt x="2264081" y="138265"/>
                  <a:pt x="2263093" y="134973"/>
                </a:cubicBezTo>
                <a:cubicBezTo>
                  <a:pt x="2258335" y="120251"/>
                  <a:pt x="2244511" y="109568"/>
                  <a:pt x="2228232" y="109568"/>
                </a:cubicBezTo>
                <a:close/>
                <a:moveTo>
                  <a:pt x="1821032" y="109568"/>
                </a:moveTo>
                <a:cubicBezTo>
                  <a:pt x="1804754" y="109568"/>
                  <a:pt x="1790929" y="120251"/>
                  <a:pt x="1786171" y="134973"/>
                </a:cubicBezTo>
                <a:cubicBezTo>
                  <a:pt x="1785184" y="138295"/>
                  <a:pt x="1784645" y="141766"/>
                  <a:pt x="1784645" y="145386"/>
                </a:cubicBezTo>
                <a:cubicBezTo>
                  <a:pt x="1784645" y="165495"/>
                  <a:pt x="1800953" y="181863"/>
                  <a:pt x="1821032" y="181983"/>
                </a:cubicBezTo>
                <a:cubicBezTo>
                  <a:pt x="1841111" y="181863"/>
                  <a:pt x="1857419" y="165495"/>
                  <a:pt x="1857419" y="145386"/>
                </a:cubicBezTo>
                <a:cubicBezTo>
                  <a:pt x="1857419" y="141766"/>
                  <a:pt x="1856881" y="138265"/>
                  <a:pt x="1855893" y="134973"/>
                </a:cubicBezTo>
                <a:cubicBezTo>
                  <a:pt x="1851135" y="120251"/>
                  <a:pt x="1837311" y="109568"/>
                  <a:pt x="1821032" y="109568"/>
                </a:cubicBezTo>
                <a:close/>
                <a:moveTo>
                  <a:pt x="1413862" y="109568"/>
                </a:moveTo>
                <a:cubicBezTo>
                  <a:pt x="1397584" y="109568"/>
                  <a:pt x="1383759" y="120251"/>
                  <a:pt x="1379001" y="134973"/>
                </a:cubicBezTo>
                <a:cubicBezTo>
                  <a:pt x="1378014" y="138295"/>
                  <a:pt x="1377475" y="141766"/>
                  <a:pt x="1377475" y="145386"/>
                </a:cubicBezTo>
                <a:cubicBezTo>
                  <a:pt x="1377475" y="165495"/>
                  <a:pt x="1393784" y="181863"/>
                  <a:pt x="1413862" y="181983"/>
                </a:cubicBezTo>
                <a:cubicBezTo>
                  <a:pt x="1433941" y="181863"/>
                  <a:pt x="1450249" y="165495"/>
                  <a:pt x="1450249" y="145386"/>
                </a:cubicBezTo>
                <a:cubicBezTo>
                  <a:pt x="1450249" y="141766"/>
                  <a:pt x="1449711" y="138265"/>
                  <a:pt x="1448723" y="134973"/>
                </a:cubicBezTo>
                <a:cubicBezTo>
                  <a:pt x="1443965" y="120251"/>
                  <a:pt x="1430141" y="109568"/>
                  <a:pt x="1413862" y="109568"/>
                </a:cubicBezTo>
                <a:close/>
                <a:moveTo>
                  <a:pt x="1006663" y="109568"/>
                </a:moveTo>
                <a:cubicBezTo>
                  <a:pt x="990384" y="109568"/>
                  <a:pt x="976559" y="120251"/>
                  <a:pt x="971802" y="134973"/>
                </a:cubicBezTo>
                <a:cubicBezTo>
                  <a:pt x="970814" y="138295"/>
                  <a:pt x="970275" y="141766"/>
                  <a:pt x="970275" y="145386"/>
                </a:cubicBezTo>
                <a:cubicBezTo>
                  <a:pt x="970275" y="165495"/>
                  <a:pt x="986584" y="181863"/>
                  <a:pt x="1006663" y="181983"/>
                </a:cubicBezTo>
                <a:cubicBezTo>
                  <a:pt x="1026741" y="181863"/>
                  <a:pt x="1043050" y="165495"/>
                  <a:pt x="1043050" y="145386"/>
                </a:cubicBezTo>
                <a:cubicBezTo>
                  <a:pt x="1043050" y="141766"/>
                  <a:pt x="1042511" y="138265"/>
                  <a:pt x="1041523" y="134973"/>
                </a:cubicBezTo>
                <a:cubicBezTo>
                  <a:pt x="1036766" y="120251"/>
                  <a:pt x="1022941" y="109568"/>
                  <a:pt x="1006663" y="109568"/>
                </a:cubicBezTo>
                <a:close/>
                <a:moveTo>
                  <a:pt x="599493" y="109568"/>
                </a:moveTo>
                <a:cubicBezTo>
                  <a:pt x="583214" y="109568"/>
                  <a:pt x="569390" y="120251"/>
                  <a:pt x="564632" y="134973"/>
                </a:cubicBezTo>
                <a:cubicBezTo>
                  <a:pt x="563644" y="138295"/>
                  <a:pt x="563106" y="141766"/>
                  <a:pt x="563106" y="145386"/>
                </a:cubicBezTo>
                <a:cubicBezTo>
                  <a:pt x="563106" y="165495"/>
                  <a:pt x="579414" y="181863"/>
                  <a:pt x="599493" y="181983"/>
                </a:cubicBezTo>
                <a:cubicBezTo>
                  <a:pt x="619571" y="181863"/>
                  <a:pt x="635880" y="165495"/>
                  <a:pt x="635880" y="145386"/>
                </a:cubicBezTo>
                <a:cubicBezTo>
                  <a:pt x="635880" y="141766"/>
                  <a:pt x="635341" y="138265"/>
                  <a:pt x="634354" y="134973"/>
                </a:cubicBezTo>
                <a:cubicBezTo>
                  <a:pt x="629596" y="120251"/>
                  <a:pt x="615771" y="109568"/>
                  <a:pt x="599493" y="109568"/>
                </a:cubicBezTo>
                <a:close/>
                <a:moveTo>
                  <a:pt x="192323" y="109568"/>
                </a:moveTo>
                <a:cubicBezTo>
                  <a:pt x="176044" y="109568"/>
                  <a:pt x="162220" y="120251"/>
                  <a:pt x="157462" y="134973"/>
                </a:cubicBezTo>
                <a:cubicBezTo>
                  <a:pt x="156474" y="138295"/>
                  <a:pt x="155936" y="141766"/>
                  <a:pt x="155936" y="145386"/>
                </a:cubicBezTo>
                <a:cubicBezTo>
                  <a:pt x="155936" y="165495"/>
                  <a:pt x="172244" y="181863"/>
                  <a:pt x="192323" y="181983"/>
                </a:cubicBezTo>
                <a:cubicBezTo>
                  <a:pt x="212401" y="181863"/>
                  <a:pt x="228710" y="165495"/>
                  <a:pt x="228710" y="145386"/>
                </a:cubicBezTo>
                <a:cubicBezTo>
                  <a:pt x="228710" y="141766"/>
                  <a:pt x="228171" y="138265"/>
                  <a:pt x="227184" y="134973"/>
                </a:cubicBezTo>
                <a:cubicBezTo>
                  <a:pt x="222426" y="120251"/>
                  <a:pt x="208601" y="109568"/>
                  <a:pt x="192323" y="109568"/>
                </a:cubicBezTo>
                <a:close/>
                <a:moveTo>
                  <a:pt x="11762776" y="57651"/>
                </a:moveTo>
                <a:lnTo>
                  <a:pt x="11762776" y="57681"/>
                </a:lnTo>
                <a:lnTo>
                  <a:pt x="11642842" y="126924"/>
                </a:lnTo>
                <a:cubicBezTo>
                  <a:pt x="11645026" y="132699"/>
                  <a:pt x="11646284" y="138893"/>
                  <a:pt x="11646284" y="145416"/>
                </a:cubicBezTo>
                <a:cubicBezTo>
                  <a:pt x="11646284" y="149306"/>
                  <a:pt x="11645804" y="153047"/>
                  <a:pt x="11644996" y="156698"/>
                </a:cubicBezTo>
                <a:cubicBezTo>
                  <a:pt x="11644937" y="156997"/>
                  <a:pt x="11644847" y="157266"/>
                  <a:pt x="11644787" y="157535"/>
                </a:cubicBezTo>
                <a:cubicBezTo>
                  <a:pt x="11644548" y="158493"/>
                  <a:pt x="11644308" y="159451"/>
                  <a:pt x="11644039" y="160378"/>
                </a:cubicBezTo>
                <a:cubicBezTo>
                  <a:pt x="11643650" y="161755"/>
                  <a:pt x="11643201" y="163131"/>
                  <a:pt x="11642693" y="164478"/>
                </a:cubicBezTo>
                <a:lnTo>
                  <a:pt x="11649635" y="168488"/>
                </a:lnTo>
                <a:lnTo>
                  <a:pt x="11660916" y="175011"/>
                </a:lnTo>
                <a:cubicBezTo>
                  <a:pt x="11745270" y="128151"/>
                  <a:pt x="11848716" y="128151"/>
                  <a:pt x="11933071" y="175011"/>
                </a:cubicBezTo>
                <a:lnTo>
                  <a:pt x="11951294" y="164478"/>
                </a:lnTo>
                <a:cubicBezTo>
                  <a:pt x="11950786" y="163131"/>
                  <a:pt x="11950337" y="161785"/>
                  <a:pt x="11949948" y="160378"/>
                </a:cubicBezTo>
                <a:cubicBezTo>
                  <a:pt x="11949678" y="159451"/>
                  <a:pt x="11949469" y="158493"/>
                  <a:pt x="11949230" y="157535"/>
                </a:cubicBezTo>
                <a:cubicBezTo>
                  <a:pt x="11949170" y="157236"/>
                  <a:pt x="11949080" y="156967"/>
                  <a:pt x="11949020" y="156668"/>
                </a:cubicBezTo>
                <a:cubicBezTo>
                  <a:pt x="11948212" y="153017"/>
                  <a:pt x="11947734" y="149277"/>
                  <a:pt x="11947734" y="145386"/>
                </a:cubicBezTo>
                <a:cubicBezTo>
                  <a:pt x="11947734" y="138863"/>
                  <a:pt x="11948990" y="132669"/>
                  <a:pt x="11951174" y="126894"/>
                </a:cubicBezTo>
                <a:lnTo>
                  <a:pt x="11831241" y="57651"/>
                </a:lnTo>
                <a:cubicBezTo>
                  <a:pt x="11823072" y="67286"/>
                  <a:pt x="11810863" y="73420"/>
                  <a:pt x="11797248" y="73420"/>
                </a:cubicBezTo>
                <a:cubicBezTo>
                  <a:pt x="11797158" y="73420"/>
                  <a:pt x="11797098" y="73420"/>
                  <a:pt x="11797008" y="73420"/>
                </a:cubicBezTo>
                <a:cubicBezTo>
                  <a:pt x="11796918" y="73420"/>
                  <a:pt x="11796858" y="73420"/>
                  <a:pt x="11796769" y="73420"/>
                </a:cubicBezTo>
                <a:cubicBezTo>
                  <a:pt x="11783154" y="73420"/>
                  <a:pt x="11770975" y="67286"/>
                  <a:pt x="11762776" y="57651"/>
                </a:cubicBezTo>
                <a:close/>
                <a:moveTo>
                  <a:pt x="10948406" y="57651"/>
                </a:moveTo>
                <a:lnTo>
                  <a:pt x="10828473" y="126894"/>
                </a:lnTo>
                <a:cubicBezTo>
                  <a:pt x="10830657" y="132669"/>
                  <a:pt x="10831914" y="138863"/>
                  <a:pt x="10831914" y="145386"/>
                </a:cubicBezTo>
                <a:cubicBezTo>
                  <a:pt x="10831914" y="149277"/>
                  <a:pt x="10831435" y="153017"/>
                  <a:pt x="10830627" y="156668"/>
                </a:cubicBezTo>
                <a:cubicBezTo>
                  <a:pt x="10830567" y="156967"/>
                  <a:pt x="10830477" y="157236"/>
                  <a:pt x="10830417" y="157506"/>
                </a:cubicBezTo>
                <a:cubicBezTo>
                  <a:pt x="10830178" y="158463"/>
                  <a:pt x="10829939" y="159421"/>
                  <a:pt x="10829669" y="160348"/>
                </a:cubicBezTo>
                <a:cubicBezTo>
                  <a:pt x="10829281" y="161725"/>
                  <a:pt x="10828831" y="163101"/>
                  <a:pt x="10828323" y="164448"/>
                </a:cubicBezTo>
                <a:lnTo>
                  <a:pt x="10835265" y="168458"/>
                </a:lnTo>
                <a:lnTo>
                  <a:pt x="10846547" y="174981"/>
                </a:lnTo>
                <a:cubicBezTo>
                  <a:pt x="10930901" y="128121"/>
                  <a:pt x="11034347" y="128121"/>
                  <a:pt x="11118701" y="174981"/>
                </a:cubicBezTo>
                <a:lnTo>
                  <a:pt x="11136925" y="164448"/>
                </a:lnTo>
                <a:cubicBezTo>
                  <a:pt x="11136416" y="163101"/>
                  <a:pt x="11135967" y="161755"/>
                  <a:pt x="11135578" y="160348"/>
                </a:cubicBezTo>
                <a:cubicBezTo>
                  <a:pt x="11135309" y="159421"/>
                  <a:pt x="11135099" y="158463"/>
                  <a:pt x="11134860" y="157506"/>
                </a:cubicBezTo>
                <a:cubicBezTo>
                  <a:pt x="11134800" y="157236"/>
                  <a:pt x="11134711" y="156967"/>
                  <a:pt x="11134651" y="156668"/>
                </a:cubicBezTo>
                <a:cubicBezTo>
                  <a:pt x="11133843" y="153017"/>
                  <a:pt x="11133363" y="149277"/>
                  <a:pt x="11133363" y="145386"/>
                </a:cubicBezTo>
                <a:cubicBezTo>
                  <a:pt x="11133363" y="138863"/>
                  <a:pt x="11134621" y="132669"/>
                  <a:pt x="11136805" y="126894"/>
                </a:cubicBezTo>
                <a:lnTo>
                  <a:pt x="11016871" y="57651"/>
                </a:lnTo>
                <a:cubicBezTo>
                  <a:pt x="11008702" y="67286"/>
                  <a:pt x="10996493" y="73420"/>
                  <a:pt x="10982878" y="73420"/>
                </a:cubicBezTo>
                <a:cubicBezTo>
                  <a:pt x="10982789" y="73420"/>
                  <a:pt x="10982729" y="73420"/>
                  <a:pt x="10982639" y="73420"/>
                </a:cubicBezTo>
                <a:cubicBezTo>
                  <a:pt x="10982549" y="73420"/>
                  <a:pt x="10982489" y="73420"/>
                  <a:pt x="10982399" y="73420"/>
                </a:cubicBezTo>
                <a:cubicBezTo>
                  <a:pt x="10968784" y="73420"/>
                  <a:pt x="10956605" y="67286"/>
                  <a:pt x="10948406" y="57651"/>
                </a:cubicBezTo>
                <a:close/>
                <a:moveTo>
                  <a:pt x="10134036" y="57651"/>
                </a:moveTo>
                <a:lnTo>
                  <a:pt x="10014103" y="126894"/>
                </a:lnTo>
                <a:cubicBezTo>
                  <a:pt x="10016288" y="132669"/>
                  <a:pt x="10017544" y="138863"/>
                  <a:pt x="10017544" y="145386"/>
                </a:cubicBezTo>
                <a:cubicBezTo>
                  <a:pt x="10017544" y="149277"/>
                  <a:pt x="10017066" y="153017"/>
                  <a:pt x="10016258" y="156668"/>
                </a:cubicBezTo>
                <a:cubicBezTo>
                  <a:pt x="10016198" y="156937"/>
                  <a:pt x="10016108" y="157236"/>
                  <a:pt x="10016048" y="157506"/>
                </a:cubicBezTo>
                <a:cubicBezTo>
                  <a:pt x="10015808" y="158463"/>
                  <a:pt x="10015569" y="159421"/>
                  <a:pt x="10015300" y="160348"/>
                </a:cubicBezTo>
                <a:cubicBezTo>
                  <a:pt x="10014910" y="161725"/>
                  <a:pt x="10014462" y="163101"/>
                  <a:pt x="10013953" y="164448"/>
                </a:cubicBezTo>
                <a:lnTo>
                  <a:pt x="10020895" y="168458"/>
                </a:lnTo>
                <a:lnTo>
                  <a:pt x="10032176" y="174981"/>
                </a:lnTo>
                <a:cubicBezTo>
                  <a:pt x="10116531" y="128121"/>
                  <a:pt x="10219977" y="128121"/>
                  <a:pt x="10304332" y="174981"/>
                </a:cubicBezTo>
                <a:lnTo>
                  <a:pt x="10322555" y="164448"/>
                </a:lnTo>
                <a:cubicBezTo>
                  <a:pt x="10322046" y="163101"/>
                  <a:pt x="10321597" y="161755"/>
                  <a:pt x="10321208" y="160348"/>
                </a:cubicBezTo>
                <a:cubicBezTo>
                  <a:pt x="10320939" y="159421"/>
                  <a:pt x="10320730" y="158463"/>
                  <a:pt x="10320490" y="157506"/>
                </a:cubicBezTo>
                <a:cubicBezTo>
                  <a:pt x="10320430" y="157236"/>
                  <a:pt x="10320340" y="156967"/>
                  <a:pt x="10320281" y="156668"/>
                </a:cubicBezTo>
                <a:cubicBezTo>
                  <a:pt x="10319473" y="153017"/>
                  <a:pt x="10318994" y="149277"/>
                  <a:pt x="10318994" y="145386"/>
                </a:cubicBezTo>
                <a:cubicBezTo>
                  <a:pt x="10318994" y="138863"/>
                  <a:pt x="10320251" y="132669"/>
                  <a:pt x="10322435" y="126894"/>
                </a:cubicBezTo>
                <a:lnTo>
                  <a:pt x="10202502" y="57651"/>
                </a:lnTo>
                <a:cubicBezTo>
                  <a:pt x="10194333" y="67286"/>
                  <a:pt x="10182124" y="73420"/>
                  <a:pt x="10168508" y="73420"/>
                </a:cubicBezTo>
                <a:cubicBezTo>
                  <a:pt x="10168418" y="73420"/>
                  <a:pt x="10168359" y="73420"/>
                  <a:pt x="10168269" y="73420"/>
                </a:cubicBezTo>
                <a:cubicBezTo>
                  <a:pt x="10168180" y="73420"/>
                  <a:pt x="10168120" y="73420"/>
                  <a:pt x="10168030" y="73420"/>
                </a:cubicBezTo>
                <a:cubicBezTo>
                  <a:pt x="10154414" y="73420"/>
                  <a:pt x="10142235" y="67286"/>
                  <a:pt x="10134036" y="57651"/>
                </a:cubicBezTo>
                <a:close/>
                <a:moveTo>
                  <a:pt x="9726866" y="57651"/>
                </a:moveTo>
                <a:lnTo>
                  <a:pt x="9726879" y="57661"/>
                </a:lnTo>
                <a:lnTo>
                  <a:pt x="9606963" y="126894"/>
                </a:lnTo>
                <a:cubicBezTo>
                  <a:pt x="9609147" y="132669"/>
                  <a:pt x="9610404" y="138863"/>
                  <a:pt x="9610404" y="145386"/>
                </a:cubicBezTo>
                <a:cubicBezTo>
                  <a:pt x="9610404" y="149277"/>
                  <a:pt x="9609925" y="153017"/>
                  <a:pt x="9609117" y="156668"/>
                </a:cubicBezTo>
                <a:cubicBezTo>
                  <a:pt x="9609058" y="156967"/>
                  <a:pt x="9608968" y="157236"/>
                  <a:pt x="9608908" y="157506"/>
                </a:cubicBezTo>
                <a:cubicBezTo>
                  <a:pt x="9608668" y="158463"/>
                  <a:pt x="9608429" y="159421"/>
                  <a:pt x="9608160" y="160348"/>
                </a:cubicBezTo>
                <a:cubicBezTo>
                  <a:pt x="9607771" y="161725"/>
                  <a:pt x="9607322" y="163101"/>
                  <a:pt x="9606813" y="164448"/>
                </a:cubicBezTo>
                <a:lnTo>
                  <a:pt x="9613756" y="168458"/>
                </a:lnTo>
                <a:lnTo>
                  <a:pt x="9625037" y="174981"/>
                </a:lnTo>
                <a:cubicBezTo>
                  <a:pt x="9709391" y="128121"/>
                  <a:pt x="9812837" y="128121"/>
                  <a:pt x="9897192" y="174981"/>
                </a:cubicBezTo>
                <a:lnTo>
                  <a:pt x="9915415" y="164448"/>
                </a:lnTo>
                <a:cubicBezTo>
                  <a:pt x="9914906" y="163101"/>
                  <a:pt x="9914458" y="161755"/>
                  <a:pt x="9914068" y="160348"/>
                </a:cubicBezTo>
                <a:cubicBezTo>
                  <a:pt x="9913769" y="159421"/>
                  <a:pt x="9913560" y="158463"/>
                  <a:pt x="9913320" y="157506"/>
                </a:cubicBezTo>
                <a:cubicBezTo>
                  <a:pt x="9913260" y="157236"/>
                  <a:pt x="9913170" y="156937"/>
                  <a:pt x="9913111" y="156668"/>
                </a:cubicBezTo>
                <a:cubicBezTo>
                  <a:pt x="9912303" y="153017"/>
                  <a:pt x="9911824" y="149277"/>
                  <a:pt x="9911824" y="145386"/>
                </a:cubicBezTo>
                <a:cubicBezTo>
                  <a:pt x="9911824" y="138863"/>
                  <a:pt x="9913081" y="132669"/>
                  <a:pt x="9915266" y="126894"/>
                </a:cubicBezTo>
                <a:lnTo>
                  <a:pt x="9795332" y="57651"/>
                </a:lnTo>
                <a:cubicBezTo>
                  <a:pt x="9787163" y="67286"/>
                  <a:pt x="9774954" y="73420"/>
                  <a:pt x="9761338" y="73420"/>
                </a:cubicBezTo>
                <a:cubicBezTo>
                  <a:pt x="9761249" y="73420"/>
                  <a:pt x="9761189" y="73420"/>
                  <a:pt x="9761099" y="73420"/>
                </a:cubicBezTo>
                <a:cubicBezTo>
                  <a:pt x="9761010" y="73420"/>
                  <a:pt x="9760950" y="73420"/>
                  <a:pt x="9760860" y="73420"/>
                </a:cubicBezTo>
                <a:cubicBezTo>
                  <a:pt x="9754052" y="73420"/>
                  <a:pt x="9747603" y="71887"/>
                  <a:pt x="9741832" y="69149"/>
                </a:cubicBezTo>
                <a:lnTo>
                  <a:pt x="9726879" y="57661"/>
                </a:lnTo>
                <a:lnTo>
                  <a:pt x="9726896" y="57651"/>
                </a:lnTo>
                <a:close/>
                <a:moveTo>
                  <a:pt x="8912497" y="57651"/>
                </a:moveTo>
                <a:lnTo>
                  <a:pt x="8912510" y="57661"/>
                </a:lnTo>
                <a:lnTo>
                  <a:pt x="8792593" y="126894"/>
                </a:lnTo>
                <a:cubicBezTo>
                  <a:pt x="8794777" y="132669"/>
                  <a:pt x="8796035" y="138863"/>
                  <a:pt x="8796035" y="145386"/>
                </a:cubicBezTo>
                <a:cubicBezTo>
                  <a:pt x="8796035" y="149277"/>
                  <a:pt x="8795555" y="153017"/>
                  <a:pt x="8794747" y="156668"/>
                </a:cubicBezTo>
                <a:cubicBezTo>
                  <a:pt x="8794688" y="156967"/>
                  <a:pt x="8794598" y="157236"/>
                  <a:pt x="8794538" y="157506"/>
                </a:cubicBezTo>
                <a:cubicBezTo>
                  <a:pt x="8794299" y="158463"/>
                  <a:pt x="8794059" y="159421"/>
                  <a:pt x="8793790" y="160348"/>
                </a:cubicBezTo>
                <a:cubicBezTo>
                  <a:pt x="8793401" y="161725"/>
                  <a:pt x="8792952" y="163101"/>
                  <a:pt x="8792444" y="164448"/>
                </a:cubicBezTo>
                <a:lnTo>
                  <a:pt x="8799386" y="168458"/>
                </a:lnTo>
                <a:lnTo>
                  <a:pt x="8810667" y="174981"/>
                </a:lnTo>
                <a:cubicBezTo>
                  <a:pt x="8895021" y="128121"/>
                  <a:pt x="8998467" y="128121"/>
                  <a:pt x="9082822" y="174981"/>
                </a:cubicBezTo>
                <a:lnTo>
                  <a:pt x="9101045" y="164448"/>
                </a:lnTo>
                <a:cubicBezTo>
                  <a:pt x="9100537" y="163101"/>
                  <a:pt x="9100087" y="161755"/>
                  <a:pt x="9099699" y="160348"/>
                </a:cubicBezTo>
                <a:cubicBezTo>
                  <a:pt x="9099399" y="159421"/>
                  <a:pt x="9099190" y="158463"/>
                  <a:pt x="9098951" y="157506"/>
                </a:cubicBezTo>
                <a:cubicBezTo>
                  <a:pt x="9098891" y="157236"/>
                  <a:pt x="9098801" y="156937"/>
                  <a:pt x="9098741" y="156668"/>
                </a:cubicBezTo>
                <a:cubicBezTo>
                  <a:pt x="9097933" y="153017"/>
                  <a:pt x="9097455" y="149277"/>
                  <a:pt x="9097455" y="145386"/>
                </a:cubicBezTo>
                <a:cubicBezTo>
                  <a:pt x="9097455" y="138863"/>
                  <a:pt x="9098711" y="132669"/>
                  <a:pt x="9100895" y="126894"/>
                </a:cubicBezTo>
                <a:lnTo>
                  <a:pt x="8980962" y="57651"/>
                </a:lnTo>
                <a:cubicBezTo>
                  <a:pt x="8972793" y="67286"/>
                  <a:pt x="8960584" y="73420"/>
                  <a:pt x="8946969" y="73420"/>
                </a:cubicBezTo>
                <a:cubicBezTo>
                  <a:pt x="8946879" y="73420"/>
                  <a:pt x="8946819" y="73420"/>
                  <a:pt x="8946729" y="73420"/>
                </a:cubicBezTo>
                <a:cubicBezTo>
                  <a:pt x="8946639" y="73420"/>
                  <a:pt x="8946580" y="73420"/>
                  <a:pt x="8946490" y="73420"/>
                </a:cubicBezTo>
                <a:cubicBezTo>
                  <a:pt x="8939682" y="73420"/>
                  <a:pt x="8933234" y="71887"/>
                  <a:pt x="8927463" y="69149"/>
                </a:cubicBezTo>
                <a:lnTo>
                  <a:pt x="8912510" y="57661"/>
                </a:lnTo>
                <a:lnTo>
                  <a:pt x="8912527" y="57651"/>
                </a:lnTo>
                <a:close/>
                <a:moveTo>
                  <a:pt x="8098128" y="57651"/>
                </a:moveTo>
                <a:lnTo>
                  <a:pt x="8098128" y="57681"/>
                </a:lnTo>
                <a:lnTo>
                  <a:pt x="7978194" y="126924"/>
                </a:lnTo>
                <a:cubicBezTo>
                  <a:pt x="7980378" y="132699"/>
                  <a:pt x="7981635" y="138893"/>
                  <a:pt x="7981635" y="145416"/>
                </a:cubicBezTo>
                <a:cubicBezTo>
                  <a:pt x="7981635" y="149306"/>
                  <a:pt x="7981156" y="153047"/>
                  <a:pt x="7980348" y="156698"/>
                </a:cubicBezTo>
                <a:cubicBezTo>
                  <a:pt x="7980288" y="156997"/>
                  <a:pt x="7980199" y="157266"/>
                  <a:pt x="7980139" y="157535"/>
                </a:cubicBezTo>
                <a:cubicBezTo>
                  <a:pt x="7979900" y="158493"/>
                  <a:pt x="7979660" y="159451"/>
                  <a:pt x="7979391" y="160378"/>
                </a:cubicBezTo>
                <a:cubicBezTo>
                  <a:pt x="7979002" y="161755"/>
                  <a:pt x="7978553" y="163131"/>
                  <a:pt x="7978044" y="164478"/>
                </a:cubicBezTo>
                <a:lnTo>
                  <a:pt x="7984987" y="168488"/>
                </a:lnTo>
                <a:lnTo>
                  <a:pt x="7996268" y="175011"/>
                </a:lnTo>
                <a:cubicBezTo>
                  <a:pt x="8080622" y="128151"/>
                  <a:pt x="8184068" y="128151"/>
                  <a:pt x="8268422" y="175011"/>
                </a:cubicBezTo>
                <a:lnTo>
                  <a:pt x="8286646" y="164478"/>
                </a:lnTo>
                <a:cubicBezTo>
                  <a:pt x="8286137" y="163131"/>
                  <a:pt x="8285688" y="161785"/>
                  <a:pt x="8285299" y="160378"/>
                </a:cubicBezTo>
                <a:cubicBezTo>
                  <a:pt x="8285030" y="159451"/>
                  <a:pt x="8284820" y="158493"/>
                  <a:pt x="8284581" y="157535"/>
                </a:cubicBezTo>
                <a:cubicBezTo>
                  <a:pt x="8284521" y="157236"/>
                  <a:pt x="8284432" y="156967"/>
                  <a:pt x="8284372" y="156668"/>
                </a:cubicBezTo>
                <a:cubicBezTo>
                  <a:pt x="8283564" y="153017"/>
                  <a:pt x="8283084" y="149277"/>
                  <a:pt x="8283084" y="145386"/>
                </a:cubicBezTo>
                <a:cubicBezTo>
                  <a:pt x="8283084" y="138863"/>
                  <a:pt x="8284342" y="132669"/>
                  <a:pt x="8286526" y="126894"/>
                </a:cubicBezTo>
                <a:lnTo>
                  <a:pt x="8166592" y="57651"/>
                </a:lnTo>
                <a:cubicBezTo>
                  <a:pt x="8158423" y="67286"/>
                  <a:pt x="8146214" y="73420"/>
                  <a:pt x="8132599" y="73420"/>
                </a:cubicBezTo>
                <a:cubicBezTo>
                  <a:pt x="8132510" y="73420"/>
                  <a:pt x="8132450" y="73420"/>
                  <a:pt x="8132360" y="73420"/>
                </a:cubicBezTo>
                <a:cubicBezTo>
                  <a:pt x="8132270" y="73420"/>
                  <a:pt x="8132210" y="73420"/>
                  <a:pt x="8132120" y="73420"/>
                </a:cubicBezTo>
                <a:cubicBezTo>
                  <a:pt x="8118505" y="73420"/>
                  <a:pt x="8106327" y="67286"/>
                  <a:pt x="8098128" y="57651"/>
                </a:cubicBezTo>
                <a:close/>
                <a:moveTo>
                  <a:pt x="7283758" y="57651"/>
                </a:moveTo>
                <a:lnTo>
                  <a:pt x="7163824" y="126894"/>
                </a:lnTo>
                <a:cubicBezTo>
                  <a:pt x="7166009" y="132669"/>
                  <a:pt x="7167265" y="138863"/>
                  <a:pt x="7167265" y="145386"/>
                </a:cubicBezTo>
                <a:cubicBezTo>
                  <a:pt x="7167265" y="149277"/>
                  <a:pt x="7166787" y="153017"/>
                  <a:pt x="7165979" y="156668"/>
                </a:cubicBezTo>
                <a:cubicBezTo>
                  <a:pt x="7165919" y="156967"/>
                  <a:pt x="7165829" y="157236"/>
                  <a:pt x="7165769" y="157506"/>
                </a:cubicBezTo>
                <a:cubicBezTo>
                  <a:pt x="7165530" y="158463"/>
                  <a:pt x="7165291" y="159421"/>
                  <a:pt x="7165021" y="160348"/>
                </a:cubicBezTo>
                <a:cubicBezTo>
                  <a:pt x="7164632" y="161725"/>
                  <a:pt x="7164183" y="163101"/>
                  <a:pt x="7163675" y="164448"/>
                </a:cubicBezTo>
                <a:lnTo>
                  <a:pt x="7170617" y="168458"/>
                </a:lnTo>
                <a:lnTo>
                  <a:pt x="7181898" y="174981"/>
                </a:lnTo>
                <a:cubicBezTo>
                  <a:pt x="7266253" y="128121"/>
                  <a:pt x="7369698" y="128121"/>
                  <a:pt x="7454053" y="174981"/>
                </a:cubicBezTo>
                <a:lnTo>
                  <a:pt x="7472276" y="164448"/>
                </a:lnTo>
                <a:cubicBezTo>
                  <a:pt x="7471768" y="163101"/>
                  <a:pt x="7471319" y="161755"/>
                  <a:pt x="7470930" y="160348"/>
                </a:cubicBezTo>
                <a:cubicBezTo>
                  <a:pt x="7470660" y="159421"/>
                  <a:pt x="7470451" y="158463"/>
                  <a:pt x="7470211" y="157506"/>
                </a:cubicBezTo>
                <a:cubicBezTo>
                  <a:pt x="7470152" y="157236"/>
                  <a:pt x="7470062" y="156967"/>
                  <a:pt x="7470002" y="156668"/>
                </a:cubicBezTo>
                <a:cubicBezTo>
                  <a:pt x="7469194" y="153017"/>
                  <a:pt x="7468715" y="149277"/>
                  <a:pt x="7468715" y="145386"/>
                </a:cubicBezTo>
                <a:cubicBezTo>
                  <a:pt x="7468715" y="138863"/>
                  <a:pt x="7469972" y="132669"/>
                  <a:pt x="7472156" y="126894"/>
                </a:cubicBezTo>
                <a:lnTo>
                  <a:pt x="7352223" y="57651"/>
                </a:lnTo>
                <a:cubicBezTo>
                  <a:pt x="7344054" y="67286"/>
                  <a:pt x="7331845" y="73420"/>
                  <a:pt x="7318230" y="73420"/>
                </a:cubicBezTo>
                <a:cubicBezTo>
                  <a:pt x="7318140" y="73420"/>
                  <a:pt x="7318080" y="73420"/>
                  <a:pt x="7317991" y="73420"/>
                </a:cubicBezTo>
                <a:cubicBezTo>
                  <a:pt x="7317901" y="73420"/>
                  <a:pt x="7317841" y="73420"/>
                  <a:pt x="7317751" y="73420"/>
                </a:cubicBezTo>
                <a:cubicBezTo>
                  <a:pt x="7304136" y="73420"/>
                  <a:pt x="7291957" y="67286"/>
                  <a:pt x="7283758" y="57651"/>
                </a:cubicBezTo>
                <a:close/>
                <a:moveTo>
                  <a:pt x="6469388" y="57651"/>
                </a:moveTo>
                <a:lnTo>
                  <a:pt x="6349454" y="126894"/>
                </a:lnTo>
                <a:cubicBezTo>
                  <a:pt x="6351639" y="132669"/>
                  <a:pt x="6352896" y="138863"/>
                  <a:pt x="6352896" y="145386"/>
                </a:cubicBezTo>
                <a:cubicBezTo>
                  <a:pt x="6352896" y="149277"/>
                  <a:pt x="6352417" y="153017"/>
                  <a:pt x="6351609" y="156668"/>
                </a:cubicBezTo>
                <a:cubicBezTo>
                  <a:pt x="6351549" y="156937"/>
                  <a:pt x="6351460" y="157236"/>
                  <a:pt x="6351400" y="157506"/>
                </a:cubicBezTo>
                <a:cubicBezTo>
                  <a:pt x="6351160" y="158463"/>
                  <a:pt x="6350921" y="159421"/>
                  <a:pt x="6350652" y="160348"/>
                </a:cubicBezTo>
                <a:cubicBezTo>
                  <a:pt x="6350262" y="161725"/>
                  <a:pt x="6349814" y="163101"/>
                  <a:pt x="6349305" y="164448"/>
                </a:cubicBezTo>
                <a:lnTo>
                  <a:pt x="6356247" y="168458"/>
                </a:lnTo>
                <a:lnTo>
                  <a:pt x="6367528" y="174981"/>
                </a:lnTo>
                <a:cubicBezTo>
                  <a:pt x="6451883" y="128121"/>
                  <a:pt x="6555329" y="128121"/>
                  <a:pt x="6639683" y="174981"/>
                </a:cubicBezTo>
                <a:lnTo>
                  <a:pt x="6657907" y="164448"/>
                </a:lnTo>
                <a:cubicBezTo>
                  <a:pt x="6657398" y="163101"/>
                  <a:pt x="6656949" y="161755"/>
                  <a:pt x="6656560" y="160348"/>
                </a:cubicBezTo>
                <a:cubicBezTo>
                  <a:pt x="6656291" y="159421"/>
                  <a:pt x="6656081" y="158463"/>
                  <a:pt x="6655842" y="157506"/>
                </a:cubicBezTo>
                <a:cubicBezTo>
                  <a:pt x="6655782" y="157236"/>
                  <a:pt x="6655692" y="156967"/>
                  <a:pt x="6655632" y="156668"/>
                </a:cubicBezTo>
                <a:cubicBezTo>
                  <a:pt x="6654824" y="153017"/>
                  <a:pt x="6654346" y="149277"/>
                  <a:pt x="6654346" y="145386"/>
                </a:cubicBezTo>
                <a:cubicBezTo>
                  <a:pt x="6654346" y="138863"/>
                  <a:pt x="6655602" y="132669"/>
                  <a:pt x="6657787" y="126894"/>
                </a:cubicBezTo>
                <a:lnTo>
                  <a:pt x="6537853" y="57651"/>
                </a:lnTo>
                <a:cubicBezTo>
                  <a:pt x="6529684" y="67286"/>
                  <a:pt x="6517476" y="73420"/>
                  <a:pt x="6503860" y="73420"/>
                </a:cubicBezTo>
                <a:cubicBezTo>
                  <a:pt x="6503770" y="73420"/>
                  <a:pt x="6503710" y="73420"/>
                  <a:pt x="6503621" y="73420"/>
                </a:cubicBezTo>
                <a:cubicBezTo>
                  <a:pt x="6503531" y="73420"/>
                  <a:pt x="6503471" y="73420"/>
                  <a:pt x="6503381" y="73420"/>
                </a:cubicBezTo>
                <a:cubicBezTo>
                  <a:pt x="6489766" y="73420"/>
                  <a:pt x="6477587" y="67286"/>
                  <a:pt x="6469388" y="57651"/>
                </a:cubicBezTo>
                <a:close/>
                <a:moveTo>
                  <a:pt x="6062218" y="57651"/>
                </a:moveTo>
                <a:lnTo>
                  <a:pt x="6062231" y="57661"/>
                </a:lnTo>
                <a:lnTo>
                  <a:pt x="5942314" y="126894"/>
                </a:lnTo>
                <a:cubicBezTo>
                  <a:pt x="5944499" y="132669"/>
                  <a:pt x="5945756" y="138863"/>
                  <a:pt x="5945756" y="145386"/>
                </a:cubicBezTo>
                <a:cubicBezTo>
                  <a:pt x="5945756" y="149277"/>
                  <a:pt x="5945277" y="153017"/>
                  <a:pt x="5944470" y="156668"/>
                </a:cubicBezTo>
                <a:cubicBezTo>
                  <a:pt x="5944409" y="156967"/>
                  <a:pt x="5944320" y="157236"/>
                  <a:pt x="5944261" y="157506"/>
                </a:cubicBezTo>
                <a:cubicBezTo>
                  <a:pt x="5944020" y="158463"/>
                  <a:pt x="5943780" y="159421"/>
                  <a:pt x="5943512" y="160348"/>
                </a:cubicBezTo>
                <a:cubicBezTo>
                  <a:pt x="5943122" y="161725"/>
                  <a:pt x="5942674" y="163101"/>
                  <a:pt x="5942166" y="164448"/>
                </a:cubicBezTo>
                <a:lnTo>
                  <a:pt x="5949107" y="168458"/>
                </a:lnTo>
                <a:lnTo>
                  <a:pt x="5960389" y="174981"/>
                </a:lnTo>
                <a:cubicBezTo>
                  <a:pt x="6044743" y="128121"/>
                  <a:pt x="6148188" y="128121"/>
                  <a:pt x="6232543" y="174981"/>
                </a:cubicBezTo>
                <a:lnTo>
                  <a:pt x="6250767" y="164448"/>
                </a:lnTo>
                <a:cubicBezTo>
                  <a:pt x="6250258" y="163101"/>
                  <a:pt x="6249809" y="161755"/>
                  <a:pt x="6249420" y="160348"/>
                </a:cubicBezTo>
                <a:cubicBezTo>
                  <a:pt x="6249121" y="159421"/>
                  <a:pt x="6248912" y="158463"/>
                  <a:pt x="6248672" y="157506"/>
                </a:cubicBezTo>
                <a:cubicBezTo>
                  <a:pt x="6248612" y="157236"/>
                  <a:pt x="6248522" y="156937"/>
                  <a:pt x="6248462" y="156668"/>
                </a:cubicBezTo>
                <a:cubicBezTo>
                  <a:pt x="6247654" y="153017"/>
                  <a:pt x="6247176" y="149277"/>
                  <a:pt x="6247176" y="145386"/>
                </a:cubicBezTo>
                <a:cubicBezTo>
                  <a:pt x="6247176" y="138863"/>
                  <a:pt x="6248432" y="132669"/>
                  <a:pt x="6250617" y="126894"/>
                </a:cubicBezTo>
                <a:lnTo>
                  <a:pt x="6130684" y="57651"/>
                </a:lnTo>
                <a:cubicBezTo>
                  <a:pt x="6122515" y="67286"/>
                  <a:pt x="6110305" y="73420"/>
                  <a:pt x="6096690" y="73420"/>
                </a:cubicBezTo>
                <a:cubicBezTo>
                  <a:pt x="6096600" y="73420"/>
                  <a:pt x="6096540" y="73420"/>
                  <a:pt x="6096451" y="73420"/>
                </a:cubicBezTo>
                <a:cubicBezTo>
                  <a:pt x="6096361" y="73420"/>
                  <a:pt x="6096301" y="73420"/>
                  <a:pt x="6096212" y="73420"/>
                </a:cubicBezTo>
                <a:cubicBezTo>
                  <a:pt x="6089404" y="73420"/>
                  <a:pt x="6082956" y="71887"/>
                  <a:pt x="6077184" y="69149"/>
                </a:cubicBezTo>
                <a:lnTo>
                  <a:pt x="6062231" y="57661"/>
                </a:lnTo>
                <a:lnTo>
                  <a:pt x="6062248" y="57651"/>
                </a:lnTo>
                <a:close/>
                <a:moveTo>
                  <a:pt x="4840679" y="57651"/>
                </a:moveTo>
                <a:lnTo>
                  <a:pt x="4720745" y="126894"/>
                </a:lnTo>
                <a:cubicBezTo>
                  <a:pt x="4722930" y="132669"/>
                  <a:pt x="4724186" y="138863"/>
                  <a:pt x="4724186" y="145386"/>
                </a:cubicBezTo>
                <a:cubicBezTo>
                  <a:pt x="4724186" y="149277"/>
                  <a:pt x="4723708" y="153017"/>
                  <a:pt x="4722901" y="156668"/>
                </a:cubicBezTo>
                <a:cubicBezTo>
                  <a:pt x="4722840" y="156937"/>
                  <a:pt x="4722750" y="157236"/>
                  <a:pt x="4722690" y="157506"/>
                </a:cubicBezTo>
                <a:cubicBezTo>
                  <a:pt x="4722451" y="158463"/>
                  <a:pt x="4722211" y="159421"/>
                  <a:pt x="4721943" y="160348"/>
                </a:cubicBezTo>
                <a:cubicBezTo>
                  <a:pt x="4721554" y="161725"/>
                  <a:pt x="4721104" y="163101"/>
                  <a:pt x="4720595" y="164448"/>
                </a:cubicBezTo>
                <a:lnTo>
                  <a:pt x="4727538" y="168458"/>
                </a:lnTo>
                <a:lnTo>
                  <a:pt x="4738820" y="174981"/>
                </a:lnTo>
                <a:cubicBezTo>
                  <a:pt x="4823173" y="128121"/>
                  <a:pt x="4926619" y="128121"/>
                  <a:pt x="5010974" y="174981"/>
                </a:cubicBezTo>
                <a:lnTo>
                  <a:pt x="5029198" y="164448"/>
                </a:lnTo>
                <a:cubicBezTo>
                  <a:pt x="5028688" y="163101"/>
                  <a:pt x="5028241" y="161755"/>
                  <a:pt x="5027852" y="160348"/>
                </a:cubicBezTo>
                <a:cubicBezTo>
                  <a:pt x="5027581" y="159421"/>
                  <a:pt x="5027372" y="158463"/>
                  <a:pt x="5027133" y="157506"/>
                </a:cubicBezTo>
                <a:cubicBezTo>
                  <a:pt x="5027074" y="157236"/>
                  <a:pt x="5026983" y="156967"/>
                  <a:pt x="5026923" y="156668"/>
                </a:cubicBezTo>
                <a:cubicBezTo>
                  <a:pt x="5026115" y="153017"/>
                  <a:pt x="5025636" y="149277"/>
                  <a:pt x="5025636" y="145386"/>
                </a:cubicBezTo>
                <a:cubicBezTo>
                  <a:pt x="5025636" y="138863"/>
                  <a:pt x="5026894" y="132669"/>
                  <a:pt x="5029077" y="126894"/>
                </a:cubicBezTo>
                <a:lnTo>
                  <a:pt x="4909144" y="57651"/>
                </a:lnTo>
                <a:cubicBezTo>
                  <a:pt x="4900975" y="67286"/>
                  <a:pt x="4888766" y="73420"/>
                  <a:pt x="4875151" y="73420"/>
                </a:cubicBezTo>
                <a:cubicBezTo>
                  <a:pt x="4875061" y="73420"/>
                  <a:pt x="4875002" y="73420"/>
                  <a:pt x="4874911" y="73420"/>
                </a:cubicBezTo>
                <a:cubicBezTo>
                  <a:pt x="4874822" y="73420"/>
                  <a:pt x="4874762" y="73420"/>
                  <a:pt x="4874672" y="73420"/>
                </a:cubicBezTo>
                <a:cubicBezTo>
                  <a:pt x="4861057" y="73420"/>
                  <a:pt x="4848878" y="67286"/>
                  <a:pt x="4840679" y="57651"/>
                </a:cubicBezTo>
                <a:close/>
                <a:moveTo>
                  <a:pt x="4433479" y="57651"/>
                </a:moveTo>
                <a:lnTo>
                  <a:pt x="4433492" y="57661"/>
                </a:lnTo>
                <a:lnTo>
                  <a:pt x="4313576" y="126894"/>
                </a:lnTo>
                <a:cubicBezTo>
                  <a:pt x="4315759" y="132669"/>
                  <a:pt x="4317017" y="138863"/>
                  <a:pt x="4317017" y="145386"/>
                </a:cubicBezTo>
                <a:cubicBezTo>
                  <a:pt x="4317017" y="149277"/>
                  <a:pt x="4316537" y="153017"/>
                  <a:pt x="4315730" y="156668"/>
                </a:cubicBezTo>
                <a:cubicBezTo>
                  <a:pt x="4315670" y="156967"/>
                  <a:pt x="4315580" y="157236"/>
                  <a:pt x="4315520" y="157506"/>
                </a:cubicBezTo>
                <a:cubicBezTo>
                  <a:pt x="4315282" y="158463"/>
                  <a:pt x="4315041" y="159421"/>
                  <a:pt x="4314772" y="160348"/>
                </a:cubicBezTo>
                <a:cubicBezTo>
                  <a:pt x="4314383" y="161725"/>
                  <a:pt x="4313935" y="163101"/>
                  <a:pt x="4313426" y="164448"/>
                </a:cubicBezTo>
                <a:lnTo>
                  <a:pt x="4320368" y="168458"/>
                </a:lnTo>
                <a:lnTo>
                  <a:pt x="4331649" y="174981"/>
                </a:lnTo>
                <a:cubicBezTo>
                  <a:pt x="4416003" y="128121"/>
                  <a:pt x="4519449" y="128121"/>
                  <a:pt x="4603804" y="174981"/>
                </a:cubicBezTo>
                <a:lnTo>
                  <a:pt x="4622027" y="164448"/>
                </a:lnTo>
                <a:cubicBezTo>
                  <a:pt x="4621519" y="163101"/>
                  <a:pt x="4621070" y="161755"/>
                  <a:pt x="4620681" y="160348"/>
                </a:cubicBezTo>
                <a:cubicBezTo>
                  <a:pt x="4620381" y="159421"/>
                  <a:pt x="4620172" y="158463"/>
                  <a:pt x="4619933" y="157506"/>
                </a:cubicBezTo>
                <a:cubicBezTo>
                  <a:pt x="4619873" y="157236"/>
                  <a:pt x="4619783" y="156937"/>
                  <a:pt x="4619723" y="156668"/>
                </a:cubicBezTo>
                <a:cubicBezTo>
                  <a:pt x="4618916" y="153017"/>
                  <a:pt x="4618436" y="149277"/>
                  <a:pt x="4618436" y="145386"/>
                </a:cubicBezTo>
                <a:cubicBezTo>
                  <a:pt x="4618436" y="138863"/>
                  <a:pt x="4619693" y="132669"/>
                  <a:pt x="4621878" y="126894"/>
                </a:cubicBezTo>
                <a:lnTo>
                  <a:pt x="4501944" y="57651"/>
                </a:lnTo>
                <a:cubicBezTo>
                  <a:pt x="4493775" y="67286"/>
                  <a:pt x="4481567" y="73420"/>
                  <a:pt x="4467952" y="73420"/>
                </a:cubicBezTo>
                <a:cubicBezTo>
                  <a:pt x="4467861" y="73420"/>
                  <a:pt x="4467801" y="73420"/>
                  <a:pt x="4467711" y="73420"/>
                </a:cubicBezTo>
                <a:cubicBezTo>
                  <a:pt x="4467622" y="73420"/>
                  <a:pt x="4467563" y="73420"/>
                  <a:pt x="4467472" y="73420"/>
                </a:cubicBezTo>
                <a:cubicBezTo>
                  <a:pt x="4460665" y="73420"/>
                  <a:pt x="4454216" y="71887"/>
                  <a:pt x="4448445" y="69149"/>
                </a:cubicBezTo>
                <a:lnTo>
                  <a:pt x="4433492" y="57661"/>
                </a:lnTo>
                <a:lnTo>
                  <a:pt x="4433509" y="57651"/>
                </a:lnTo>
                <a:close/>
                <a:moveTo>
                  <a:pt x="3619109" y="57651"/>
                </a:moveTo>
                <a:lnTo>
                  <a:pt x="3619122" y="57661"/>
                </a:lnTo>
                <a:lnTo>
                  <a:pt x="3499205" y="126894"/>
                </a:lnTo>
                <a:cubicBezTo>
                  <a:pt x="3501390" y="132669"/>
                  <a:pt x="3502646" y="138863"/>
                  <a:pt x="3502646" y="145386"/>
                </a:cubicBezTo>
                <a:cubicBezTo>
                  <a:pt x="3502646" y="149277"/>
                  <a:pt x="3502168" y="153017"/>
                  <a:pt x="3501360" y="156668"/>
                </a:cubicBezTo>
                <a:cubicBezTo>
                  <a:pt x="3501300" y="156967"/>
                  <a:pt x="3501210" y="157236"/>
                  <a:pt x="3501150" y="157506"/>
                </a:cubicBezTo>
                <a:cubicBezTo>
                  <a:pt x="3500911" y="158463"/>
                  <a:pt x="3500672" y="159421"/>
                  <a:pt x="3500402" y="160348"/>
                </a:cubicBezTo>
                <a:cubicBezTo>
                  <a:pt x="3500013" y="161725"/>
                  <a:pt x="3499565" y="163101"/>
                  <a:pt x="3499056" y="164448"/>
                </a:cubicBezTo>
                <a:lnTo>
                  <a:pt x="3505998" y="168458"/>
                </a:lnTo>
                <a:lnTo>
                  <a:pt x="3517279" y="174981"/>
                </a:lnTo>
                <a:cubicBezTo>
                  <a:pt x="3601634" y="128121"/>
                  <a:pt x="3705079" y="128121"/>
                  <a:pt x="3789434" y="174981"/>
                </a:cubicBezTo>
                <a:lnTo>
                  <a:pt x="3807657" y="164448"/>
                </a:lnTo>
                <a:cubicBezTo>
                  <a:pt x="3807149" y="163101"/>
                  <a:pt x="3806700" y="161755"/>
                  <a:pt x="3806311" y="160348"/>
                </a:cubicBezTo>
                <a:cubicBezTo>
                  <a:pt x="3806012" y="159421"/>
                  <a:pt x="3805802" y="158463"/>
                  <a:pt x="3805563" y="157506"/>
                </a:cubicBezTo>
                <a:cubicBezTo>
                  <a:pt x="3805503" y="157236"/>
                  <a:pt x="3805413" y="156937"/>
                  <a:pt x="3805353" y="156668"/>
                </a:cubicBezTo>
                <a:cubicBezTo>
                  <a:pt x="3804545" y="153017"/>
                  <a:pt x="3804066" y="149277"/>
                  <a:pt x="3804066" y="145386"/>
                </a:cubicBezTo>
                <a:cubicBezTo>
                  <a:pt x="3804066" y="138863"/>
                  <a:pt x="3805323" y="132669"/>
                  <a:pt x="3807508" y="126894"/>
                </a:cubicBezTo>
                <a:lnTo>
                  <a:pt x="3687574" y="57651"/>
                </a:lnTo>
                <a:cubicBezTo>
                  <a:pt x="3679405" y="67286"/>
                  <a:pt x="3667196" y="73420"/>
                  <a:pt x="3653581" y="73420"/>
                </a:cubicBezTo>
                <a:cubicBezTo>
                  <a:pt x="3653491" y="73420"/>
                  <a:pt x="3653431" y="73420"/>
                  <a:pt x="3653341" y="73420"/>
                </a:cubicBezTo>
                <a:cubicBezTo>
                  <a:pt x="3653252" y="73420"/>
                  <a:pt x="3653192" y="73420"/>
                  <a:pt x="3653102" y="73420"/>
                </a:cubicBezTo>
                <a:cubicBezTo>
                  <a:pt x="3646295" y="73420"/>
                  <a:pt x="3639846" y="71887"/>
                  <a:pt x="3634075" y="69149"/>
                </a:cubicBezTo>
                <a:lnTo>
                  <a:pt x="3619122" y="57661"/>
                </a:lnTo>
                <a:lnTo>
                  <a:pt x="3619139" y="57651"/>
                </a:lnTo>
                <a:close/>
                <a:moveTo>
                  <a:pt x="2804739" y="57651"/>
                </a:moveTo>
                <a:lnTo>
                  <a:pt x="2804739" y="57681"/>
                </a:lnTo>
                <a:lnTo>
                  <a:pt x="2684806" y="126924"/>
                </a:lnTo>
                <a:cubicBezTo>
                  <a:pt x="2686990" y="132699"/>
                  <a:pt x="2688247" y="138893"/>
                  <a:pt x="2688247" y="145416"/>
                </a:cubicBezTo>
                <a:cubicBezTo>
                  <a:pt x="2688247" y="149306"/>
                  <a:pt x="2687768" y="153047"/>
                  <a:pt x="2686960" y="156698"/>
                </a:cubicBezTo>
                <a:cubicBezTo>
                  <a:pt x="2686900" y="156997"/>
                  <a:pt x="2686811" y="157266"/>
                  <a:pt x="2686751" y="157535"/>
                </a:cubicBezTo>
                <a:cubicBezTo>
                  <a:pt x="2686511" y="158493"/>
                  <a:pt x="2686272" y="159451"/>
                  <a:pt x="2686003" y="160378"/>
                </a:cubicBezTo>
                <a:cubicBezTo>
                  <a:pt x="2685614" y="161755"/>
                  <a:pt x="2685165" y="163131"/>
                  <a:pt x="2684656" y="164478"/>
                </a:cubicBezTo>
                <a:lnTo>
                  <a:pt x="2691598" y="168488"/>
                </a:lnTo>
                <a:lnTo>
                  <a:pt x="2702880" y="175011"/>
                </a:lnTo>
                <a:cubicBezTo>
                  <a:pt x="2787234" y="128151"/>
                  <a:pt x="2890680" y="128151"/>
                  <a:pt x="2975034" y="175011"/>
                </a:cubicBezTo>
                <a:lnTo>
                  <a:pt x="2993258" y="164478"/>
                </a:lnTo>
                <a:cubicBezTo>
                  <a:pt x="2992749" y="163131"/>
                  <a:pt x="2992300" y="161785"/>
                  <a:pt x="2991911" y="160378"/>
                </a:cubicBezTo>
                <a:cubicBezTo>
                  <a:pt x="2991642" y="159451"/>
                  <a:pt x="2991432" y="158493"/>
                  <a:pt x="2991193" y="157535"/>
                </a:cubicBezTo>
                <a:cubicBezTo>
                  <a:pt x="2991133" y="157236"/>
                  <a:pt x="2991043" y="156967"/>
                  <a:pt x="2990984" y="156668"/>
                </a:cubicBezTo>
                <a:cubicBezTo>
                  <a:pt x="2990176" y="153017"/>
                  <a:pt x="2989697" y="149277"/>
                  <a:pt x="2989697" y="145386"/>
                </a:cubicBezTo>
                <a:cubicBezTo>
                  <a:pt x="2989697" y="138863"/>
                  <a:pt x="2990954" y="132669"/>
                  <a:pt x="2993138" y="126894"/>
                </a:cubicBezTo>
                <a:lnTo>
                  <a:pt x="2873204" y="57651"/>
                </a:lnTo>
                <a:cubicBezTo>
                  <a:pt x="2865035" y="67286"/>
                  <a:pt x="2852827" y="73420"/>
                  <a:pt x="2839211" y="73420"/>
                </a:cubicBezTo>
                <a:cubicBezTo>
                  <a:pt x="2839121" y="73420"/>
                  <a:pt x="2839062" y="73420"/>
                  <a:pt x="2838972" y="73420"/>
                </a:cubicBezTo>
                <a:cubicBezTo>
                  <a:pt x="2838882" y="73420"/>
                  <a:pt x="2838822" y="73420"/>
                  <a:pt x="2838732" y="73420"/>
                </a:cubicBezTo>
                <a:cubicBezTo>
                  <a:pt x="2825117" y="73420"/>
                  <a:pt x="2812938" y="67286"/>
                  <a:pt x="2804739" y="57651"/>
                </a:cubicBezTo>
                <a:close/>
                <a:moveTo>
                  <a:pt x="1990400" y="57651"/>
                </a:moveTo>
                <a:lnTo>
                  <a:pt x="1870466" y="126894"/>
                </a:lnTo>
                <a:cubicBezTo>
                  <a:pt x="1872650" y="132669"/>
                  <a:pt x="1873907" y="138863"/>
                  <a:pt x="1873907" y="145386"/>
                </a:cubicBezTo>
                <a:cubicBezTo>
                  <a:pt x="1873907" y="149277"/>
                  <a:pt x="1873428" y="153017"/>
                  <a:pt x="1872620" y="156668"/>
                </a:cubicBezTo>
                <a:cubicBezTo>
                  <a:pt x="1872561" y="156967"/>
                  <a:pt x="1872471" y="157236"/>
                  <a:pt x="1872411" y="157506"/>
                </a:cubicBezTo>
                <a:cubicBezTo>
                  <a:pt x="1872172" y="158463"/>
                  <a:pt x="1871932" y="159421"/>
                  <a:pt x="1871663" y="160348"/>
                </a:cubicBezTo>
                <a:cubicBezTo>
                  <a:pt x="1871274" y="161725"/>
                  <a:pt x="1870825" y="163101"/>
                  <a:pt x="1870316" y="164448"/>
                </a:cubicBezTo>
                <a:lnTo>
                  <a:pt x="1877259" y="168458"/>
                </a:lnTo>
                <a:lnTo>
                  <a:pt x="1888540" y="174981"/>
                </a:lnTo>
                <a:cubicBezTo>
                  <a:pt x="1972894" y="128121"/>
                  <a:pt x="2076340" y="128121"/>
                  <a:pt x="2160695" y="174981"/>
                </a:cubicBezTo>
                <a:lnTo>
                  <a:pt x="2178918" y="164448"/>
                </a:lnTo>
                <a:cubicBezTo>
                  <a:pt x="2178409" y="163101"/>
                  <a:pt x="2177961" y="161755"/>
                  <a:pt x="2177572" y="160348"/>
                </a:cubicBezTo>
                <a:cubicBezTo>
                  <a:pt x="2177302" y="159421"/>
                  <a:pt x="2177093" y="158463"/>
                  <a:pt x="2176853" y="157506"/>
                </a:cubicBezTo>
                <a:cubicBezTo>
                  <a:pt x="2176794" y="157236"/>
                  <a:pt x="2176704" y="156967"/>
                  <a:pt x="2176644" y="156668"/>
                </a:cubicBezTo>
                <a:cubicBezTo>
                  <a:pt x="2175836" y="153017"/>
                  <a:pt x="2175357" y="149277"/>
                  <a:pt x="2175357" y="145386"/>
                </a:cubicBezTo>
                <a:cubicBezTo>
                  <a:pt x="2175357" y="138863"/>
                  <a:pt x="2176614" y="132669"/>
                  <a:pt x="2178798" y="126894"/>
                </a:cubicBezTo>
                <a:lnTo>
                  <a:pt x="2058865" y="57651"/>
                </a:lnTo>
                <a:cubicBezTo>
                  <a:pt x="2050696" y="67286"/>
                  <a:pt x="2038487" y="73420"/>
                  <a:pt x="2024872" y="73420"/>
                </a:cubicBezTo>
                <a:cubicBezTo>
                  <a:pt x="2024782" y="73420"/>
                  <a:pt x="2024722" y="73420"/>
                  <a:pt x="2024632" y="73420"/>
                </a:cubicBezTo>
                <a:cubicBezTo>
                  <a:pt x="2024542" y="73420"/>
                  <a:pt x="2024483" y="73420"/>
                  <a:pt x="2024393" y="73420"/>
                </a:cubicBezTo>
                <a:cubicBezTo>
                  <a:pt x="2010778" y="73420"/>
                  <a:pt x="1998599" y="67286"/>
                  <a:pt x="1990400" y="57651"/>
                </a:cubicBezTo>
                <a:close/>
                <a:moveTo>
                  <a:pt x="1176030" y="57651"/>
                </a:moveTo>
                <a:lnTo>
                  <a:pt x="1056096" y="126894"/>
                </a:lnTo>
                <a:cubicBezTo>
                  <a:pt x="1058281" y="132669"/>
                  <a:pt x="1059538" y="138863"/>
                  <a:pt x="1059538" y="145386"/>
                </a:cubicBezTo>
                <a:cubicBezTo>
                  <a:pt x="1059538" y="149277"/>
                  <a:pt x="1059059" y="153017"/>
                  <a:pt x="1058251" y="156668"/>
                </a:cubicBezTo>
                <a:cubicBezTo>
                  <a:pt x="1058191" y="156937"/>
                  <a:pt x="1058101" y="157236"/>
                  <a:pt x="1058041" y="157506"/>
                </a:cubicBezTo>
                <a:cubicBezTo>
                  <a:pt x="1057802" y="158463"/>
                  <a:pt x="1057563" y="159421"/>
                  <a:pt x="1057293" y="160348"/>
                </a:cubicBezTo>
                <a:cubicBezTo>
                  <a:pt x="1056904" y="161725"/>
                  <a:pt x="1056455" y="163101"/>
                  <a:pt x="1055947" y="164448"/>
                </a:cubicBezTo>
                <a:lnTo>
                  <a:pt x="1062889" y="168458"/>
                </a:lnTo>
                <a:lnTo>
                  <a:pt x="1074170" y="174981"/>
                </a:lnTo>
                <a:cubicBezTo>
                  <a:pt x="1158525" y="128121"/>
                  <a:pt x="1261970" y="128121"/>
                  <a:pt x="1346325" y="174981"/>
                </a:cubicBezTo>
                <a:lnTo>
                  <a:pt x="1364548" y="164448"/>
                </a:lnTo>
                <a:cubicBezTo>
                  <a:pt x="1364040" y="163101"/>
                  <a:pt x="1363591" y="161755"/>
                  <a:pt x="1363202" y="160348"/>
                </a:cubicBezTo>
                <a:cubicBezTo>
                  <a:pt x="1362933" y="159421"/>
                  <a:pt x="1362723" y="158463"/>
                  <a:pt x="1362484" y="157506"/>
                </a:cubicBezTo>
                <a:cubicBezTo>
                  <a:pt x="1362424" y="157236"/>
                  <a:pt x="1362334" y="156967"/>
                  <a:pt x="1362274" y="156668"/>
                </a:cubicBezTo>
                <a:cubicBezTo>
                  <a:pt x="1361466" y="153017"/>
                  <a:pt x="1360987" y="149277"/>
                  <a:pt x="1360987" y="145386"/>
                </a:cubicBezTo>
                <a:cubicBezTo>
                  <a:pt x="1360987" y="138863"/>
                  <a:pt x="1362244" y="132669"/>
                  <a:pt x="1364429" y="126894"/>
                </a:cubicBezTo>
                <a:lnTo>
                  <a:pt x="1244495" y="57651"/>
                </a:lnTo>
                <a:cubicBezTo>
                  <a:pt x="1236326" y="67286"/>
                  <a:pt x="1224117" y="73420"/>
                  <a:pt x="1210502" y="73420"/>
                </a:cubicBezTo>
                <a:cubicBezTo>
                  <a:pt x="1210412" y="73420"/>
                  <a:pt x="1210352" y="73420"/>
                  <a:pt x="1210262" y="73420"/>
                </a:cubicBezTo>
                <a:cubicBezTo>
                  <a:pt x="1210173" y="73420"/>
                  <a:pt x="1210113" y="73420"/>
                  <a:pt x="1210023" y="73420"/>
                </a:cubicBezTo>
                <a:cubicBezTo>
                  <a:pt x="1196408" y="73420"/>
                  <a:pt x="1184229" y="67286"/>
                  <a:pt x="1176030" y="57651"/>
                </a:cubicBezTo>
                <a:close/>
                <a:moveTo>
                  <a:pt x="768830" y="57651"/>
                </a:moveTo>
                <a:lnTo>
                  <a:pt x="768843" y="57661"/>
                </a:lnTo>
                <a:lnTo>
                  <a:pt x="648926" y="126894"/>
                </a:lnTo>
                <a:cubicBezTo>
                  <a:pt x="651111" y="132669"/>
                  <a:pt x="652368" y="138863"/>
                  <a:pt x="652368" y="145386"/>
                </a:cubicBezTo>
                <a:cubicBezTo>
                  <a:pt x="652368" y="149277"/>
                  <a:pt x="651889" y="153017"/>
                  <a:pt x="651081" y="156668"/>
                </a:cubicBezTo>
                <a:cubicBezTo>
                  <a:pt x="651021" y="156967"/>
                  <a:pt x="650931" y="157236"/>
                  <a:pt x="650871" y="157506"/>
                </a:cubicBezTo>
                <a:cubicBezTo>
                  <a:pt x="650632" y="158463"/>
                  <a:pt x="650393" y="159421"/>
                  <a:pt x="650123" y="160348"/>
                </a:cubicBezTo>
                <a:cubicBezTo>
                  <a:pt x="649734" y="161725"/>
                  <a:pt x="649285" y="163101"/>
                  <a:pt x="648777" y="164448"/>
                </a:cubicBezTo>
                <a:lnTo>
                  <a:pt x="655719" y="168458"/>
                </a:lnTo>
                <a:lnTo>
                  <a:pt x="667000" y="174981"/>
                </a:lnTo>
                <a:cubicBezTo>
                  <a:pt x="751355" y="128121"/>
                  <a:pt x="854800" y="128121"/>
                  <a:pt x="939155" y="174981"/>
                </a:cubicBezTo>
                <a:lnTo>
                  <a:pt x="957378" y="164448"/>
                </a:lnTo>
                <a:cubicBezTo>
                  <a:pt x="956870" y="163101"/>
                  <a:pt x="956421" y="161755"/>
                  <a:pt x="956032" y="160348"/>
                </a:cubicBezTo>
                <a:cubicBezTo>
                  <a:pt x="955733" y="159421"/>
                  <a:pt x="955523" y="158463"/>
                  <a:pt x="955284" y="157506"/>
                </a:cubicBezTo>
                <a:cubicBezTo>
                  <a:pt x="955224" y="157236"/>
                  <a:pt x="955134" y="156937"/>
                  <a:pt x="955074" y="156668"/>
                </a:cubicBezTo>
                <a:cubicBezTo>
                  <a:pt x="954266" y="153017"/>
                  <a:pt x="953788" y="149277"/>
                  <a:pt x="953788" y="145386"/>
                </a:cubicBezTo>
                <a:cubicBezTo>
                  <a:pt x="953788" y="138863"/>
                  <a:pt x="955044" y="132669"/>
                  <a:pt x="957229" y="126894"/>
                </a:cubicBezTo>
                <a:lnTo>
                  <a:pt x="837295" y="57651"/>
                </a:lnTo>
                <a:cubicBezTo>
                  <a:pt x="829126" y="67286"/>
                  <a:pt x="816917" y="73420"/>
                  <a:pt x="803302" y="73420"/>
                </a:cubicBezTo>
                <a:cubicBezTo>
                  <a:pt x="803212" y="73420"/>
                  <a:pt x="803152" y="73420"/>
                  <a:pt x="803063" y="73420"/>
                </a:cubicBezTo>
                <a:cubicBezTo>
                  <a:pt x="802973" y="73420"/>
                  <a:pt x="802913" y="73420"/>
                  <a:pt x="802823" y="73420"/>
                </a:cubicBezTo>
                <a:cubicBezTo>
                  <a:pt x="796016" y="73420"/>
                  <a:pt x="789567" y="71887"/>
                  <a:pt x="783796" y="69149"/>
                </a:cubicBezTo>
                <a:lnTo>
                  <a:pt x="768843" y="57661"/>
                </a:lnTo>
                <a:lnTo>
                  <a:pt x="768860" y="57651"/>
                </a:lnTo>
                <a:close/>
                <a:moveTo>
                  <a:pt x="11355636" y="57621"/>
                </a:moveTo>
                <a:lnTo>
                  <a:pt x="11235703" y="126864"/>
                </a:lnTo>
                <a:cubicBezTo>
                  <a:pt x="11237887" y="132639"/>
                  <a:pt x="11239144" y="138833"/>
                  <a:pt x="11239144" y="145357"/>
                </a:cubicBezTo>
                <a:cubicBezTo>
                  <a:pt x="11239144" y="149247"/>
                  <a:pt x="11238665" y="152987"/>
                  <a:pt x="11237857" y="156638"/>
                </a:cubicBezTo>
                <a:cubicBezTo>
                  <a:pt x="11237797" y="156937"/>
                  <a:pt x="11237707" y="157206"/>
                  <a:pt x="11237647" y="157476"/>
                </a:cubicBezTo>
                <a:cubicBezTo>
                  <a:pt x="11237408" y="158433"/>
                  <a:pt x="11237169" y="159421"/>
                  <a:pt x="11236899" y="160348"/>
                </a:cubicBezTo>
                <a:cubicBezTo>
                  <a:pt x="11236510" y="161725"/>
                  <a:pt x="11236061" y="163101"/>
                  <a:pt x="11235553" y="164448"/>
                </a:cubicBezTo>
                <a:lnTo>
                  <a:pt x="11242495" y="168458"/>
                </a:lnTo>
                <a:lnTo>
                  <a:pt x="11253776" y="174981"/>
                </a:lnTo>
                <a:cubicBezTo>
                  <a:pt x="11338131" y="128121"/>
                  <a:pt x="11441576" y="128121"/>
                  <a:pt x="11525931" y="174981"/>
                </a:cubicBezTo>
                <a:lnTo>
                  <a:pt x="11544154" y="164448"/>
                </a:lnTo>
                <a:cubicBezTo>
                  <a:pt x="11543646" y="163101"/>
                  <a:pt x="11543197" y="161755"/>
                  <a:pt x="11542808" y="160348"/>
                </a:cubicBezTo>
                <a:cubicBezTo>
                  <a:pt x="11542508" y="159421"/>
                  <a:pt x="11542299" y="158463"/>
                  <a:pt x="11542060" y="157506"/>
                </a:cubicBezTo>
                <a:cubicBezTo>
                  <a:pt x="11542000" y="157236"/>
                  <a:pt x="11541910" y="156937"/>
                  <a:pt x="11541850" y="156668"/>
                </a:cubicBezTo>
                <a:cubicBezTo>
                  <a:pt x="11541042" y="153017"/>
                  <a:pt x="11540563" y="149277"/>
                  <a:pt x="11540563" y="145386"/>
                </a:cubicBezTo>
                <a:cubicBezTo>
                  <a:pt x="11540563" y="138863"/>
                  <a:pt x="11541820" y="132669"/>
                  <a:pt x="11544004" y="126894"/>
                </a:cubicBezTo>
                <a:lnTo>
                  <a:pt x="11424071" y="57651"/>
                </a:lnTo>
                <a:cubicBezTo>
                  <a:pt x="11415902" y="67286"/>
                  <a:pt x="11403693" y="73420"/>
                  <a:pt x="11390078" y="73420"/>
                </a:cubicBezTo>
                <a:cubicBezTo>
                  <a:pt x="11389988" y="73420"/>
                  <a:pt x="11389928" y="73420"/>
                  <a:pt x="11389839" y="73420"/>
                </a:cubicBezTo>
                <a:cubicBezTo>
                  <a:pt x="11389749" y="73420"/>
                  <a:pt x="11389689" y="73420"/>
                  <a:pt x="11389599" y="73420"/>
                </a:cubicBezTo>
                <a:cubicBezTo>
                  <a:pt x="11375984" y="73420"/>
                  <a:pt x="11363805" y="67286"/>
                  <a:pt x="11355606" y="57651"/>
                </a:cubicBezTo>
                <a:close/>
                <a:moveTo>
                  <a:pt x="10541266" y="57621"/>
                </a:moveTo>
                <a:lnTo>
                  <a:pt x="10421332" y="126864"/>
                </a:lnTo>
                <a:cubicBezTo>
                  <a:pt x="10423517" y="132639"/>
                  <a:pt x="10424774" y="138833"/>
                  <a:pt x="10424774" y="145357"/>
                </a:cubicBezTo>
                <a:cubicBezTo>
                  <a:pt x="10424774" y="149247"/>
                  <a:pt x="10424295" y="152987"/>
                  <a:pt x="10423487" y="156638"/>
                </a:cubicBezTo>
                <a:cubicBezTo>
                  <a:pt x="10423427" y="156937"/>
                  <a:pt x="10423337" y="157206"/>
                  <a:pt x="10423278" y="157476"/>
                </a:cubicBezTo>
                <a:cubicBezTo>
                  <a:pt x="10423038" y="158433"/>
                  <a:pt x="10422799" y="159421"/>
                  <a:pt x="10422530" y="160348"/>
                </a:cubicBezTo>
                <a:cubicBezTo>
                  <a:pt x="10422140" y="161725"/>
                  <a:pt x="10421692" y="163101"/>
                  <a:pt x="10421183" y="164448"/>
                </a:cubicBezTo>
                <a:lnTo>
                  <a:pt x="10428125" y="168458"/>
                </a:lnTo>
                <a:lnTo>
                  <a:pt x="10439406" y="174981"/>
                </a:lnTo>
                <a:cubicBezTo>
                  <a:pt x="10523761" y="128121"/>
                  <a:pt x="10627207" y="128121"/>
                  <a:pt x="10711561" y="174981"/>
                </a:cubicBezTo>
                <a:lnTo>
                  <a:pt x="10729785" y="164448"/>
                </a:lnTo>
                <a:cubicBezTo>
                  <a:pt x="10729276" y="163101"/>
                  <a:pt x="10728827" y="161755"/>
                  <a:pt x="10728438" y="160348"/>
                </a:cubicBezTo>
                <a:cubicBezTo>
                  <a:pt x="10728139" y="159421"/>
                  <a:pt x="10727929" y="158463"/>
                  <a:pt x="10727690" y="157506"/>
                </a:cubicBezTo>
                <a:cubicBezTo>
                  <a:pt x="10727630" y="157236"/>
                  <a:pt x="10727540" y="156937"/>
                  <a:pt x="10727481" y="156668"/>
                </a:cubicBezTo>
                <a:cubicBezTo>
                  <a:pt x="10726673" y="153017"/>
                  <a:pt x="10726194" y="149277"/>
                  <a:pt x="10726194" y="145386"/>
                </a:cubicBezTo>
                <a:cubicBezTo>
                  <a:pt x="10726194" y="138863"/>
                  <a:pt x="10727451" y="132669"/>
                  <a:pt x="10729635" y="126894"/>
                </a:cubicBezTo>
                <a:lnTo>
                  <a:pt x="10609701" y="57651"/>
                </a:lnTo>
                <a:cubicBezTo>
                  <a:pt x="10601532" y="67286"/>
                  <a:pt x="10589324" y="73420"/>
                  <a:pt x="10575708" y="73420"/>
                </a:cubicBezTo>
                <a:cubicBezTo>
                  <a:pt x="10575619" y="73420"/>
                  <a:pt x="10575559" y="73420"/>
                  <a:pt x="10575469" y="73420"/>
                </a:cubicBezTo>
                <a:cubicBezTo>
                  <a:pt x="10575379" y="73420"/>
                  <a:pt x="10575319" y="73420"/>
                  <a:pt x="10575229" y="73420"/>
                </a:cubicBezTo>
                <a:cubicBezTo>
                  <a:pt x="10561614" y="73420"/>
                  <a:pt x="10549435" y="67286"/>
                  <a:pt x="10541236" y="57651"/>
                </a:cubicBezTo>
                <a:close/>
                <a:moveTo>
                  <a:pt x="9319697" y="57621"/>
                </a:moveTo>
                <a:lnTo>
                  <a:pt x="9199763" y="126864"/>
                </a:lnTo>
                <a:cubicBezTo>
                  <a:pt x="9201947" y="132639"/>
                  <a:pt x="9203204" y="138833"/>
                  <a:pt x="9203204" y="145357"/>
                </a:cubicBezTo>
                <a:cubicBezTo>
                  <a:pt x="9203204" y="149247"/>
                  <a:pt x="9202725" y="152987"/>
                  <a:pt x="9201917" y="156638"/>
                </a:cubicBezTo>
                <a:cubicBezTo>
                  <a:pt x="9201858" y="156937"/>
                  <a:pt x="9201768" y="157206"/>
                  <a:pt x="9201708" y="157476"/>
                </a:cubicBezTo>
                <a:cubicBezTo>
                  <a:pt x="9201469" y="158433"/>
                  <a:pt x="9201229" y="159421"/>
                  <a:pt x="9200960" y="160348"/>
                </a:cubicBezTo>
                <a:cubicBezTo>
                  <a:pt x="9200571" y="161725"/>
                  <a:pt x="9200122" y="163101"/>
                  <a:pt x="9199613" y="164448"/>
                </a:cubicBezTo>
                <a:lnTo>
                  <a:pt x="9206556" y="168458"/>
                </a:lnTo>
                <a:lnTo>
                  <a:pt x="9217837" y="174981"/>
                </a:lnTo>
                <a:cubicBezTo>
                  <a:pt x="9302191" y="128121"/>
                  <a:pt x="9405637" y="128121"/>
                  <a:pt x="9489992" y="174981"/>
                </a:cubicBezTo>
                <a:lnTo>
                  <a:pt x="9508215" y="164448"/>
                </a:lnTo>
                <a:cubicBezTo>
                  <a:pt x="9507706" y="163101"/>
                  <a:pt x="9507258" y="161755"/>
                  <a:pt x="9506869" y="160348"/>
                </a:cubicBezTo>
                <a:cubicBezTo>
                  <a:pt x="9506599" y="159421"/>
                  <a:pt x="9506390" y="158463"/>
                  <a:pt x="9506151" y="157506"/>
                </a:cubicBezTo>
                <a:cubicBezTo>
                  <a:pt x="9506091" y="157236"/>
                  <a:pt x="9506001" y="156967"/>
                  <a:pt x="9505941" y="156668"/>
                </a:cubicBezTo>
                <a:cubicBezTo>
                  <a:pt x="9505133" y="153017"/>
                  <a:pt x="9504655" y="149277"/>
                  <a:pt x="9504655" y="145386"/>
                </a:cubicBezTo>
                <a:cubicBezTo>
                  <a:pt x="9504655" y="138863"/>
                  <a:pt x="9505911" y="132669"/>
                  <a:pt x="9508096" y="126894"/>
                </a:cubicBezTo>
                <a:lnTo>
                  <a:pt x="9388162" y="57651"/>
                </a:lnTo>
                <a:cubicBezTo>
                  <a:pt x="9379993" y="67286"/>
                  <a:pt x="9367784" y="73420"/>
                  <a:pt x="9354169" y="73420"/>
                </a:cubicBezTo>
                <a:cubicBezTo>
                  <a:pt x="9354079" y="73420"/>
                  <a:pt x="9354019" y="73420"/>
                  <a:pt x="9353929" y="73420"/>
                </a:cubicBezTo>
                <a:cubicBezTo>
                  <a:pt x="9353839" y="73420"/>
                  <a:pt x="9353780" y="73420"/>
                  <a:pt x="9353690" y="73420"/>
                </a:cubicBezTo>
                <a:cubicBezTo>
                  <a:pt x="9340075" y="73420"/>
                  <a:pt x="9327896" y="67286"/>
                  <a:pt x="9319697" y="57651"/>
                </a:cubicBezTo>
                <a:close/>
                <a:moveTo>
                  <a:pt x="8505327" y="57621"/>
                </a:moveTo>
                <a:lnTo>
                  <a:pt x="8385394" y="126864"/>
                </a:lnTo>
                <a:cubicBezTo>
                  <a:pt x="8387578" y="132639"/>
                  <a:pt x="8388835" y="138833"/>
                  <a:pt x="8388835" y="145357"/>
                </a:cubicBezTo>
                <a:cubicBezTo>
                  <a:pt x="8388835" y="149247"/>
                  <a:pt x="8388356" y="152987"/>
                  <a:pt x="8387548" y="156638"/>
                </a:cubicBezTo>
                <a:cubicBezTo>
                  <a:pt x="8387488" y="156937"/>
                  <a:pt x="8387398" y="157206"/>
                  <a:pt x="8387338" y="157476"/>
                </a:cubicBezTo>
                <a:cubicBezTo>
                  <a:pt x="8387099" y="158433"/>
                  <a:pt x="8386860" y="159421"/>
                  <a:pt x="8386590" y="160348"/>
                </a:cubicBezTo>
                <a:cubicBezTo>
                  <a:pt x="8386202" y="161725"/>
                  <a:pt x="8385752" y="163101"/>
                  <a:pt x="8385244" y="164448"/>
                </a:cubicBezTo>
                <a:lnTo>
                  <a:pt x="8392186" y="168458"/>
                </a:lnTo>
                <a:lnTo>
                  <a:pt x="8403468" y="174981"/>
                </a:lnTo>
                <a:cubicBezTo>
                  <a:pt x="8487822" y="128121"/>
                  <a:pt x="8591267" y="128121"/>
                  <a:pt x="8675622" y="174981"/>
                </a:cubicBezTo>
                <a:lnTo>
                  <a:pt x="8693845" y="164448"/>
                </a:lnTo>
                <a:cubicBezTo>
                  <a:pt x="8693337" y="163101"/>
                  <a:pt x="8692888" y="161755"/>
                  <a:pt x="8692499" y="160348"/>
                </a:cubicBezTo>
                <a:cubicBezTo>
                  <a:pt x="8692230" y="159421"/>
                  <a:pt x="8692020" y="158463"/>
                  <a:pt x="8691781" y="157506"/>
                </a:cubicBezTo>
                <a:cubicBezTo>
                  <a:pt x="8691721" y="157236"/>
                  <a:pt x="8691631" y="156967"/>
                  <a:pt x="8691571" y="156668"/>
                </a:cubicBezTo>
                <a:cubicBezTo>
                  <a:pt x="8690763" y="153017"/>
                  <a:pt x="8690284" y="149277"/>
                  <a:pt x="8690284" y="145386"/>
                </a:cubicBezTo>
                <a:cubicBezTo>
                  <a:pt x="8690284" y="138863"/>
                  <a:pt x="8691541" y="132669"/>
                  <a:pt x="8693726" y="126894"/>
                </a:cubicBezTo>
                <a:lnTo>
                  <a:pt x="8573792" y="57651"/>
                </a:lnTo>
                <a:cubicBezTo>
                  <a:pt x="8565623" y="67286"/>
                  <a:pt x="8553414" y="73420"/>
                  <a:pt x="8539799" y="73420"/>
                </a:cubicBezTo>
                <a:cubicBezTo>
                  <a:pt x="8539709" y="73420"/>
                  <a:pt x="8539649" y="73420"/>
                  <a:pt x="8539560" y="73420"/>
                </a:cubicBezTo>
                <a:cubicBezTo>
                  <a:pt x="8539470" y="73420"/>
                  <a:pt x="8539410" y="73420"/>
                  <a:pt x="8539320" y="73420"/>
                </a:cubicBezTo>
                <a:cubicBezTo>
                  <a:pt x="8525705" y="73420"/>
                  <a:pt x="8513526" y="67286"/>
                  <a:pt x="8505327" y="57651"/>
                </a:cubicBezTo>
                <a:close/>
                <a:moveTo>
                  <a:pt x="7690988" y="57621"/>
                </a:moveTo>
                <a:lnTo>
                  <a:pt x="7571054" y="126864"/>
                </a:lnTo>
                <a:cubicBezTo>
                  <a:pt x="7573238" y="132639"/>
                  <a:pt x="7574495" y="138833"/>
                  <a:pt x="7574495" y="145357"/>
                </a:cubicBezTo>
                <a:cubicBezTo>
                  <a:pt x="7574495" y="149247"/>
                  <a:pt x="7574016" y="152987"/>
                  <a:pt x="7573208" y="156638"/>
                </a:cubicBezTo>
                <a:cubicBezTo>
                  <a:pt x="7573148" y="156937"/>
                  <a:pt x="7573059" y="157206"/>
                  <a:pt x="7572999" y="157476"/>
                </a:cubicBezTo>
                <a:cubicBezTo>
                  <a:pt x="7572760" y="158433"/>
                  <a:pt x="7572520" y="159421"/>
                  <a:pt x="7572251" y="160348"/>
                </a:cubicBezTo>
                <a:cubicBezTo>
                  <a:pt x="7571862" y="161725"/>
                  <a:pt x="7571413" y="163101"/>
                  <a:pt x="7570904" y="164448"/>
                </a:cubicBezTo>
                <a:lnTo>
                  <a:pt x="7577846" y="168458"/>
                </a:lnTo>
                <a:lnTo>
                  <a:pt x="7589128" y="174981"/>
                </a:lnTo>
                <a:cubicBezTo>
                  <a:pt x="7673482" y="128121"/>
                  <a:pt x="7776928" y="128121"/>
                  <a:pt x="7861282" y="174981"/>
                </a:cubicBezTo>
                <a:lnTo>
                  <a:pt x="7879506" y="164448"/>
                </a:lnTo>
                <a:cubicBezTo>
                  <a:pt x="7878998" y="163101"/>
                  <a:pt x="7878548" y="161755"/>
                  <a:pt x="7878160" y="160348"/>
                </a:cubicBezTo>
                <a:cubicBezTo>
                  <a:pt x="7877860" y="159421"/>
                  <a:pt x="7877650" y="158463"/>
                  <a:pt x="7877412" y="157506"/>
                </a:cubicBezTo>
                <a:cubicBezTo>
                  <a:pt x="7877352" y="157236"/>
                  <a:pt x="7877262" y="156937"/>
                  <a:pt x="7877202" y="156668"/>
                </a:cubicBezTo>
                <a:cubicBezTo>
                  <a:pt x="7876394" y="153017"/>
                  <a:pt x="7875915" y="149277"/>
                  <a:pt x="7875915" y="145386"/>
                </a:cubicBezTo>
                <a:cubicBezTo>
                  <a:pt x="7875915" y="138863"/>
                  <a:pt x="7877172" y="132669"/>
                  <a:pt x="7879356" y="126894"/>
                </a:cubicBezTo>
                <a:lnTo>
                  <a:pt x="7759422" y="57651"/>
                </a:lnTo>
                <a:cubicBezTo>
                  <a:pt x="7751253" y="67286"/>
                  <a:pt x="7739045" y="73420"/>
                  <a:pt x="7725430" y="73420"/>
                </a:cubicBezTo>
                <a:cubicBezTo>
                  <a:pt x="7725340" y="73420"/>
                  <a:pt x="7725280" y="73420"/>
                  <a:pt x="7725190" y="73420"/>
                </a:cubicBezTo>
                <a:cubicBezTo>
                  <a:pt x="7725100" y="73420"/>
                  <a:pt x="7725040" y="73420"/>
                  <a:pt x="7724951" y="73420"/>
                </a:cubicBezTo>
                <a:cubicBezTo>
                  <a:pt x="7711336" y="73420"/>
                  <a:pt x="7699157" y="67286"/>
                  <a:pt x="7690958" y="57651"/>
                </a:cubicBezTo>
                <a:close/>
                <a:moveTo>
                  <a:pt x="6876618" y="57621"/>
                </a:moveTo>
                <a:lnTo>
                  <a:pt x="6756684" y="126864"/>
                </a:lnTo>
                <a:cubicBezTo>
                  <a:pt x="6758869" y="132639"/>
                  <a:pt x="6760125" y="138833"/>
                  <a:pt x="6760125" y="145357"/>
                </a:cubicBezTo>
                <a:cubicBezTo>
                  <a:pt x="6760125" y="149247"/>
                  <a:pt x="6759647" y="152987"/>
                  <a:pt x="6758839" y="156638"/>
                </a:cubicBezTo>
                <a:cubicBezTo>
                  <a:pt x="6758779" y="156937"/>
                  <a:pt x="6758689" y="157206"/>
                  <a:pt x="6758629" y="157476"/>
                </a:cubicBezTo>
                <a:cubicBezTo>
                  <a:pt x="6758390" y="158433"/>
                  <a:pt x="6758151" y="159421"/>
                  <a:pt x="6757881" y="160348"/>
                </a:cubicBezTo>
                <a:cubicBezTo>
                  <a:pt x="6757492" y="161725"/>
                  <a:pt x="6757043" y="163101"/>
                  <a:pt x="6756535" y="164448"/>
                </a:cubicBezTo>
                <a:lnTo>
                  <a:pt x="6763477" y="168458"/>
                </a:lnTo>
                <a:lnTo>
                  <a:pt x="6774758" y="174981"/>
                </a:lnTo>
                <a:cubicBezTo>
                  <a:pt x="6859113" y="128121"/>
                  <a:pt x="6962559" y="128121"/>
                  <a:pt x="7046913" y="174981"/>
                </a:cubicBezTo>
                <a:lnTo>
                  <a:pt x="7065137" y="164448"/>
                </a:lnTo>
                <a:cubicBezTo>
                  <a:pt x="7064627" y="163101"/>
                  <a:pt x="7064179" y="161755"/>
                  <a:pt x="7063789" y="160348"/>
                </a:cubicBezTo>
                <a:cubicBezTo>
                  <a:pt x="7063491" y="159421"/>
                  <a:pt x="7063281" y="158463"/>
                  <a:pt x="7063041" y="157506"/>
                </a:cubicBezTo>
                <a:cubicBezTo>
                  <a:pt x="7062981" y="157236"/>
                  <a:pt x="7062892" y="156937"/>
                  <a:pt x="7062832" y="156668"/>
                </a:cubicBezTo>
                <a:cubicBezTo>
                  <a:pt x="7062024" y="153017"/>
                  <a:pt x="7061545" y="149277"/>
                  <a:pt x="7061545" y="145386"/>
                </a:cubicBezTo>
                <a:cubicBezTo>
                  <a:pt x="7061545" y="138863"/>
                  <a:pt x="7062803" y="132669"/>
                  <a:pt x="7064987" y="126894"/>
                </a:cubicBezTo>
                <a:lnTo>
                  <a:pt x="6945053" y="57651"/>
                </a:lnTo>
                <a:cubicBezTo>
                  <a:pt x="6936884" y="67286"/>
                  <a:pt x="6924675" y="73420"/>
                  <a:pt x="6911060" y="73420"/>
                </a:cubicBezTo>
                <a:cubicBezTo>
                  <a:pt x="6910970" y="73420"/>
                  <a:pt x="6910910" y="73420"/>
                  <a:pt x="6910821" y="73420"/>
                </a:cubicBezTo>
                <a:cubicBezTo>
                  <a:pt x="6910731" y="73420"/>
                  <a:pt x="6910671" y="73420"/>
                  <a:pt x="6910581" y="73420"/>
                </a:cubicBezTo>
                <a:cubicBezTo>
                  <a:pt x="6896966" y="73420"/>
                  <a:pt x="6884787" y="67286"/>
                  <a:pt x="6876588" y="57651"/>
                </a:cubicBezTo>
                <a:close/>
                <a:moveTo>
                  <a:pt x="5655049" y="57621"/>
                </a:moveTo>
                <a:lnTo>
                  <a:pt x="5535115" y="126864"/>
                </a:lnTo>
                <a:cubicBezTo>
                  <a:pt x="5537299" y="132639"/>
                  <a:pt x="5538557" y="138833"/>
                  <a:pt x="5538557" y="145357"/>
                </a:cubicBezTo>
                <a:cubicBezTo>
                  <a:pt x="5538557" y="149247"/>
                  <a:pt x="5538077" y="152987"/>
                  <a:pt x="5537269" y="156638"/>
                </a:cubicBezTo>
                <a:cubicBezTo>
                  <a:pt x="5537209" y="156937"/>
                  <a:pt x="5537120" y="157206"/>
                  <a:pt x="5537060" y="157476"/>
                </a:cubicBezTo>
                <a:cubicBezTo>
                  <a:pt x="5536820" y="158433"/>
                  <a:pt x="5536581" y="159421"/>
                  <a:pt x="5536312" y="160348"/>
                </a:cubicBezTo>
                <a:cubicBezTo>
                  <a:pt x="5535923" y="161725"/>
                  <a:pt x="5535475" y="163101"/>
                  <a:pt x="5534965" y="164448"/>
                </a:cubicBezTo>
                <a:lnTo>
                  <a:pt x="5541907" y="168458"/>
                </a:lnTo>
                <a:lnTo>
                  <a:pt x="5553189" y="174981"/>
                </a:lnTo>
                <a:cubicBezTo>
                  <a:pt x="5637543" y="128121"/>
                  <a:pt x="5740989" y="128121"/>
                  <a:pt x="5825344" y="174981"/>
                </a:cubicBezTo>
                <a:lnTo>
                  <a:pt x="5843567" y="164448"/>
                </a:lnTo>
                <a:cubicBezTo>
                  <a:pt x="5843058" y="163101"/>
                  <a:pt x="5842609" y="161755"/>
                  <a:pt x="5842220" y="160348"/>
                </a:cubicBezTo>
                <a:cubicBezTo>
                  <a:pt x="5841951" y="159421"/>
                  <a:pt x="5841742" y="158463"/>
                  <a:pt x="5841502" y="157506"/>
                </a:cubicBezTo>
                <a:cubicBezTo>
                  <a:pt x="5841442" y="157236"/>
                  <a:pt x="5841353" y="156967"/>
                  <a:pt x="5841293" y="156668"/>
                </a:cubicBezTo>
                <a:cubicBezTo>
                  <a:pt x="5840485" y="153017"/>
                  <a:pt x="5840006" y="149277"/>
                  <a:pt x="5840006" y="145386"/>
                </a:cubicBezTo>
                <a:cubicBezTo>
                  <a:pt x="5840006" y="138863"/>
                  <a:pt x="5841263" y="132669"/>
                  <a:pt x="5843447" y="126894"/>
                </a:cubicBezTo>
                <a:lnTo>
                  <a:pt x="5723514" y="57651"/>
                </a:lnTo>
                <a:cubicBezTo>
                  <a:pt x="5715344" y="67286"/>
                  <a:pt x="5703136" y="73420"/>
                  <a:pt x="5689521" y="73420"/>
                </a:cubicBezTo>
                <a:cubicBezTo>
                  <a:pt x="5689431" y="73420"/>
                  <a:pt x="5689371" y="73420"/>
                  <a:pt x="5689281" y="73420"/>
                </a:cubicBezTo>
                <a:cubicBezTo>
                  <a:pt x="5689191" y="73420"/>
                  <a:pt x="5689132" y="73420"/>
                  <a:pt x="5689042" y="73420"/>
                </a:cubicBezTo>
                <a:cubicBezTo>
                  <a:pt x="5675426" y="73420"/>
                  <a:pt x="5663247" y="67286"/>
                  <a:pt x="5655049" y="57651"/>
                </a:cubicBezTo>
                <a:close/>
                <a:moveTo>
                  <a:pt x="5247878" y="57621"/>
                </a:moveTo>
                <a:lnTo>
                  <a:pt x="5127945" y="126864"/>
                </a:lnTo>
                <a:cubicBezTo>
                  <a:pt x="5130129" y="132639"/>
                  <a:pt x="5131386" y="138833"/>
                  <a:pt x="5131386" y="145357"/>
                </a:cubicBezTo>
                <a:cubicBezTo>
                  <a:pt x="5131386" y="149247"/>
                  <a:pt x="5130907" y="152987"/>
                  <a:pt x="5130099" y="156638"/>
                </a:cubicBezTo>
                <a:cubicBezTo>
                  <a:pt x="5130039" y="156937"/>
                  <a:pt x="5129951" y="157206"/>
                  <a:pt x="5129890" y="157476"/>
                </a:cubicBezTo>
                <a:cubicBezTo>
                  <a:pt x="5129651" y="158433"/>
                  <a:pt x="5129412" y="159421"/>
                  <a:pt x="5129142" y="160348"/>
                </a:cubicBezTo>
                <a:cubicBezTo>
                  <a:pt x="5128753" y="161725"/>
                  <a:pt x="5128304" y="163101"/>
                  <a:pt x="5127795" y="164448"/>
                </a:cubicBezTo>
                <a:lnTo>
                  <a:pt x="5134739" y="168458"/>
                </a:lnTo>
                <a:lnTo>
                  <a:pt x="5146019" y="174981"/>
                </a:lnTo>
                <a:cubicBezTo>
                  <a:pt x="5230373" y="128121"/>
                  <a:pt x="5333819" y="128121"/>
                  <a:pt x="5418173" y="174981"/>
                </a:cubicBezTo>
                <a:lnTo>
                  <a:pt x="5436397" y="164448"/>
                </a:lnTo>
                <a:cubicBezTo>
                  <a:pt x="5435889" y="163101"/>
                  <a:pt x="5435439" y="161755"/>
                  <a:pt x="5435050" y="160348"/>
                </a:cubicBezTo>
                <a:cubicBezTo>
                  <a:pt x="5434752" y="159421"/>
                  <a:pt x="5434542" y="158463"/>
                  <a:pt x="5434302" y="157506"/>
                </a:cubicBezTo>
                <a:cubicBezTo>
                  <a:pt x="5434242" y="157236"/>
                  <a:pt x="5434152" y="156937"/>
                  <a:pt x="5434093" y="156668"/>
                </a:cubicBezTo>
                <a:cubicBezTo>
                  <a:pt x="5433285" y="153017"/>
                  <a:pt x="5432807" y="149277"/>
                  <a:pt x="5432807" y="145386"/>
                </a:cubicBezTo>
                <a:cubicBezTo>
                  <a:pt x="5432807" y="138863"/>
                  <a:pt x="5434063" y="132669"/>
                  <a:pt x="5436247" y="126894"/>
                </a:cubicBezTo>
                <a:lnTo>
                  <a:pt x="5316313" y="57651"/>
                </a:lnTo>
                <a:cubicBezTo>
                  <a:pt x="5308145" y="67286"/>
                  <a:pt x="5295936" y="73420"/>
                  <a:pt x="5282320" y="73420"/>
                </a:cubicBezTo>
                <a:cubicBezTo>
                  <a:pt x="5282232" y="73420"/>
                  <a:pt x="5282171" y="73420"/>
                  <a:pt x="5282082" y="73420"/>
                </a:cubicBezTo>
                <a:cubicBezTo>
                  <a:pt x="5281991" y="73420"/>
                  <a:pt x="5281931" y="73420"/>
                  <a:pt x="5281843" y="73420"/>
                </a:cubicBezTo>
                <a:cubicBezTo>
                  <a:pt x="5268228" y="73420"/>
                  <a:pt x="5256048" y="67286"/>
                  <a:pt x="5247849" y="57651"/>
                </a:cubicBezTo>
                <a:close/>
                <a:moveTo>
                  <a:pt x="4026309" y="57621"/>
                </a:moveTo>
                <a:lnTo>
                  <a:pt x="3906375" y="126864"/>
                </a:lnTo>
                <a:cubicBezTo>
                  <a:pt x="3908560" y="132639"/>
                  <a:pt x="3909817" y="138833"/>
                  <a:pt x="3909817" y="145357"/>
                </a:cubicBezTo>
                <a:cubicBezTo>
                  <a:pt x="3909817" y="149247"/>
                  <a:pt x="3909338" y="152987"/>
                  <a:pt x="3908530" y="156638"/>
                </a:cubicBezTo>
                <a:cubicBezTo>
                  <a:pt x="3908470" y="156937"/>
                  <a:pt x="3908380" y="157206"/>
                  <a:pt x="3908320" y="157476"/>
                </a:cubicBezTo>
                <a:cubicBezTo>
                  <a:pt x="3908081" y="158433"/>
                  <a:pt x="3907842" y="159421"/>
                  <a:pt x="3907572" y="160348"/>
                </a:cubicBezTo>
                <a:cubicBezTo>
                  <a:pt x="3907183" y="161725"/>
                  <a:pt x="3906734" y="163101"/>
                  <a:pt x="3906226" y="164448"/>
                </a:cubicBezTo>
                <a:lnTo>
                  <a:pt x="3913168" y="168458"/>
                </a:lnTo>
                <a:lnTo>
                  <a:pt x="3924449" y="174981"/>
                </a:lnTo>
                <a:cubicBezTo>
                  <a:pt x="4008804" y="128121"/>
                  <a:pt x="4112250" y="128121"/>
                  <a:pt x="4196604" y="174981"/>
                </a:cubicBezTo>
                <a:lnTo>
                  <a:pt x="4214827" y="164448"/>
                </a:lnTo>
                <a:cubicBezTo>
                  <a:pt x="4214320" y="163101"/>
                  <a:pt x="4213870" y="161755"/>
                  <a:pt x="4213481" y="160348"/>
                </a:cubicBezTo>
                <a:cubicBezTo>
                  <a:pt x="4213212" y="159421"/>
                  <a:pt x="4213003" y="158463"/>
                  <a:pt x="4212764" y="157506"/>
                </a:cubicBezTo>
                <a:cubicBezTo>
                  <a:pt x="4212703" y="157236"/>
                  <a:pt x="4212614" y="156967"/>
                  <a:pt x="4212553" y="156668"/>
                </a:cubicBezTo>
                <a:cubicBezTo>
                  <a:pt x="4211745" y="153017"/>
                  <a:pt x="4211267" y="149277"/>
                  <a:pt x="4211267" y="145386"/>
                </a:cubicBezTo>
                <a:cubicBezTo>
                  <a:pt x="4211267" y="138863"/>
                  <a:pt x="4212523" y="132669"/>
                  <a:pt x="4214709" y="126894"/>
                </a:cubicBezTo>
                <a:lnTo>
                  <a:pt x="4094774" y="57651"/>
                </a:lnTo>
                <a:cubicBezTo>
                  <a:pt x="4086605" y="67286"/>
                  <a:pt x="4074396" y="73420"/>
                  <a:pt x="4060781" y="73420"/>
                </a:cubicBezTo>
                <a:cubicBezTo>
                  <a:pt x="4060691" y="73420"/>
                  <a:pt x="4060632" y="73420"/>
                  <a:pt x="4060542" y="73420"/>
                </a:cubicBezTo>
                <a:cubicBezTo>
                  <a:pt x="4060452" y="73420"/>
                  <a:pt x="4060392" y="73420"/>
                  <a:pt x="4060302" y="73420"/>
                </a:cubicBezTo>
                <a:cubicBezTo>
                  <a:pt x="4046687" y="73420"/>
                  <a:pt x="4034508" y="67286"/>
                  <a:pt x="4026309" y="57651"/>
                </a:cubicBezTo>
                <a:close/>
                <a:moveTo>
                  <a:pt x="3211939" y="57621"/>
                </a:moveTo>
                <a:lnTo>
                  <a:pt x="3092006" y="126864"/>
                </a:lnTo>
                <a:cubicBezTo>
                  <a:pt x="3094190" y="132639"/>
                  <a:pt x="3095447" y="138833"/>
                  <a:pt x="3095447" y="145357"/>
                </a:cubicBezTo>
                <a:cubicBezTo>
                  <a:pt x="3095447" y="149247"/>
                  <a:pt x="3094968" y="152987"/>
                  <a:pt x="3094160" y="156638"/>
                </a:cubicBezTo>
                <a:cubicBezTo>
                  <a:pt x="3094100" y="156937"/>
                  <a:pt x="3094011" y="157206"/>
                  <a:pt x="3093951" y="157476"/>
                </a:cubicBezTo>
                <a:cubicBezTo>
                  <a:pt x="3093711" y="158433"/>
                  <a:pt x="3093472" y="159421"/>
                  <a:pt x="3093203" y="160348"/>
                </a:cubicBezTo>
                <a:cubicBezTo>
                  <a:pt x="3092814" y="161725"/>
                  <a:pt x="3092365" y="163101"/>
                  <a:pt x="3091856" y="164448"/>
                </a:cubicBezTo>
                <a:lnTo>
                  <a:pt x="3098798" y="168458"/>
                </a:lnTo>
                <a:lnTo>
                  <a:pt x="3110079" y="174981"/>
                </a:lnTo>
                <a:cubicBezTo>
                  <a:pt x="3194434" y="128121"/>
                  <a:pt x="3297880" y="128121"/>
                  <a:pt x="3382234" y="174981"/>
                </a:cubicBezTo>
                <a:lnTo>
                  <a:pt x="3400457" y="164448"/>
                </a:lnTo>
                <a:cubicBezTo>
                  <a:pt x="3399949" y="163101"/>
                  <a:pt x="3399500" y="161755"/>
                  <a:pt x="3399111" y="160348"/>
                </a:cubicBezTo>
                <a:cubicBezTo>
                  <a:pt x="3398842" y="159421"/>
                  <a:pt x="3398632" y="158463"/>
                  <a:pt x="3398393" y="157506"/>
                </a:cubicBezTo>
                <a:cubicBezTo>
                  <a:pt x="3398333" y="157236"/>
                  <a:pt x="3398243" y="156967"/>
                  <a:pt x="3398184" y="156668"/>
                </a:cubicBezTo>
                <a:cubicBezTo>
                  <a:pt x="3397376" y="153017"/>
                  <a:pt x="3396897" y="149277"/>
                  <a:pt x="3396897" y="145386"/>
                </a:cubicBezTo>
                <a:cubicBezTo>
                  <a:pt x="3396897" y="138863"/>
                  <a:pt x="3398154" y="132669"/>
                  <a:pt x="3400338" y="126894"/>
                </a:cubicBezTo>
                <a:lnTo>
                  <a:pt x="3280404" y="57651"/>
                </a:lnTo>
                <a:cubicBezTo>
                  <a:pt x="3272235" y="67286"/>
                  <a:pt x="3260026" y="73420"/>
                  <a:pt x="3246411" y="73420"/>
                </a:cubicBezTo>
                <a:cubicBezTo>
                  <a:pt x="3246322" y="73420"/>
                  <a:pt x="3246262" y="73420"/>
                  <a:pt x="3246172" y="73420"/>
                </a:cubicBezTo>
                <a:cubicBezTo>
                  <a:pt x="3246082" y="73420"/>
                  <a:pt x="3246022" y="73420"/>
                  <a:pt x="3245933" y="73420"/>
                </a:cubicBezTo>
                <a:cubicBezTo>
                  <a:pt x="3232317" y="73420"/>
                  <a:pt x="3220138" y="67286"/>
                  <a:pt x="3211939" y="57651"/>
                </a:cubicBezTo>
                <a:close/>
                <a:moveTo>
                  <a:pt x="2397599" y="57621"/>
                </a:moveTo>
                <a:lnTo>
                  <a:pt x="2277666" y="126864"/>
                </a:lnTo>
                <a:cubicBezTo>
                  <a:pt x="2279850" y="132639"/>
                  <a:pt x="2281107" y="138833"/>
                  <a:pt x="2281107" y="145357"/>
                </a:cubicBezTo>
                <a:cubicBezTo>
                  <a:pt x="2281107" y="149247"/>
                  <a:pt x="2280628" y="152987"/>
                  <a:pt x="2279820" y="156638"/>
                </a:cubicBezTo>
                <a:cubicBezTo>
                  <a:pt x="2279760" y="156937"/>
                  <a:pt x="2279671" y="157206"/>
                  <a:pt x="2279611" y="157476"/>
                </a:cubicBezTo>
                <a:cubicBezTo>
                  <a:pt x="2279371" y="158433"/>
                  <a:pt x="2279132" y="159421"/>
                  <a:pt x="2278863" y="160348"/>
                </a:cubicBezTo>
                <a:cubicBezTo>
                  <a:pt x="2278474" y="161725"/>
                  <a:pt x="2278025" y="163101"/>
                  <a:pt x="2277516" y="164448"/>
                </a:cubicBezTo>
                <a:lnTo>
                  <a:pt x="2284458" y="168458"/>
                </a:lnTo>
                <a:lnTo>
                  <a:pt x="2295740" y="174981"/>
                </a:lnTo>
                <a:cubicBezTo>
                  <a:pt x="2380094" y="128121"/>
                  <a:pt x="2483540" y="128121"/>
                  <a:pt x="2567894" y="174981"/>
                </a:cubicBezTo>
                <a:lnTo>
                  <a:pt x="2586118" y="164448"/>
                </a:lnTo>
                <a:cubicBezTo>
                  <a:pt x="2585609" y="163101"/>
                  <a:pt x="2585160" y="161755"/>
                  <a:pt x="2584771" y="160348"/>
                </a:cubicBezTo>
                <a:cubicBezTo>
                  <a:pt x="2584472" y="159421"/>
                  <a:pt x="2584263" y="158463"/>
                  <a:pt x="2584023" y="157506"/>
                </a:cubicBezTo>
                <a:cubicBezTo>
                  <a:pt x="2583963" y="157236"/>
                  <a:pt x="2583874" y="156937"/>
                  <a:pt x="2583814" y="156668"/>
                </a:cubicBezTo>
                <a:cubicBezTo>
                  <a:pt x="2583006" y="153017"/>
                  <a:pt x="2582527" y="149277"/>
                  <a:pt x="2582527" y="145386"/>
                </a:cubicBezTo>
                <a:cubicBezTo>
                  <a:pt x="2582527" y="138863"/>
                  <a:pt x="2583784" y="132669"/>
                  <a:pt x="2585968" y="126894"/>
                </a:cubicBezTo>
                <a:lnTo>
                  <a:pt x="2466035" y="57651"/>
                </a:lnTo>
                <a:cubicBezTo>
                  <a:pt x="2457866" y="67286"/>
                  <a:pt x="2445657" y="73420"/>
                  <a:pt x="2432041" y="73420"/>
                </a:cubicBezTo>
                <a:cubicBezTo>
                  <a:pt x="2431952" y="73420"/>
                  <a:pt x="2431892" y="73420"/>
                  <a:pt x="2431802" y="73420"/>
                </a:cubicBezTo>
                <a:cubicBezTo>
                  <a:pt x="2431712" y="73420"/>
                  <a:pt x="2431652" y="73420"/>
                  <a:pt x="2431563" y="73420"/>
                </a:cubicBezTo>
                <a:cubicBezTo>
                  <a:pt x="2417947" y="73420"/>
                  <a:pt x="2405769" y="67286"/>
                  <a:pt x="2397569" y="57651"/>
                </a:cubicBezTo>
                <a:close/>
                <a:moveTo>
                  <a:pt x="1583230" y="57621"/>
                </a:moveTo>
                <a:lnTo>
                  <a:pt x="1463296" y="126864"/>
                </a:lnTo>
                <a:cubicBezTo>
                  <a:pt x="1465480" y="132639"/>
                  <a:pt x="1466737" y="138833"/>
                  <a:pt x="1466737" y="145357"/>
                </a:cubicBezTo>
                <a:cubicBezTo>
                  <a:pt x="1466737" y="149247"/>
                  <a:pt x="1466259" y="152987"/>
                  <a:pt x="1465451" y="156638"/>
                </a:cubicBezTo>
                <a:cubicBezTo>
                  <a:pt x="1465391" y="156937"/>
                  <a:pt x="1465301" y="157206"/>
                  <a:pt x="1465241" y="157476"/>
                </a:cubicBezTo>
                <a:cubicBezTo>
                  <a:pt x="1465002" y="158433"/>
                  <a:pt x="1464762" y="159421"/>
                  <a:pt x="1464493" y="160348"/>
                </a:cubicBezTo>
                <a:cubicBezTo>
                  <a:pt x="1464104" y="161725"/>
                  <a:pt x="1463655" y="163101"/>
                  <a:pt x="1463147" y="164448"/>
                </a:cubicBezTo>
                <a:lnTo>
                  <a:pt x="1470089" y="168458"/>
                </a:lnTo>
                <a:lnTo>
                  <a:pt x="1481370" y="174981"/>
                </a:lnTo>
                <a:cubicBezTo>
                  <a:pt x="1565724" y="128121"/>
                  <a:pt x="1669170" y="128121"/>
                  <a:pt x="1753525" y="174981"/>
                </a:cubicBezTo>
                <a:lnTo>
                  <a:pt x="1771748" y="164448"/>
                </a:lnTo>
                <a:cubicBezTo>
                  <a:pt x="1771239" y="163101"/>
                  <a:pt x="1770791" y="161755"/>
                  <a:pt x="1770402" y="160348"/>
                </a:cubicBezTo>
                <a:cubicBezTo>
                  <a:pt x="1770102" y="159421"/>
                  <a:pt x="1769893" y="158463"/>
                  <a:pt x="1769654" y="157506"/>
                </a:cubicBezTo>
                <a:cubicBezTo>
                  <a:pt x="1769594" y="157236"/>
                  <a:pt x="1769504" y="156937"/>
                  <a:pt x="1769444" y="156668"/>
                </a:cubicBezTo>
                <a:cubicBezTo>
                  <a:pt x="1768636" y="153017"/>
                  <a:pt x="1768157" y="149277"/>
                  <a:pt x="1768157" y="145386"/>
                </a:cubicBezTo>
                <a:cubicBezTo>
                  <a:pt x="1768157" y="138863"/>
                  <a:pt x="1769414" y="132669"/>
                  <a:pt x="1771598" y="126894"/>
                </a:cubicBezTo>
                <a:lnTo>
                  <a:pt x="1651665" y="57651"/>
                </a:lnTo>
                <a:cubicBezTo>
                  <a:pt x="1643496" y="67286"/>
                  <a:pt x="1631287" y="73420"/>
                  <a:pt x="1617672" y="73420"/>
                </a:cubicBezTo>
                <a:cubicBezTo>
                  <a:pt x="1617582" y="73420"/>
                  <a:pt x="1617522" y="73420"/>
                  <a:pt x="1617432" y="73420"/>
                </a:cubicBezTo>
                <a:cubicBezTo>
                  <a:pt x="1617343" y="73420"/>
                  <a:pt x="1617283" y="73420"/>
                  <a:pt x="1617193" y="73420"/>
                </a:cubicBezTo>
                <a:cubicBezTo>
                  <a:pt x="1603578" y="73420"/>
                  <a:pt x="1591399" y="67286"/>
                  <a:pt x="1583200" y="57651"/>
                </a:cubicBezTo>
                <a:close/>
                <a:moveTo>
                  <a:pt x="361660" y="57621"/>
                </a:moveTo>
                <a:lnTo>
                  <a:pt x="241727" y="126864"/>
                </a:lnTo>
                <a:cubicBezTo>
                  <a:pt x="243911" y="132639"/>
                  <a:pt x="245168" y="138833"/>
                  <a:pt x="245168" y="145357"/>
                </a:cubicBezTo>
                <a:cubicBezTo>
                  <a:pt x="245168" y="149247"/>
                  <a:pt x="244689" y="152987"/>
                  <a:pt x="243881" y="156638"/>
                </a:cubicBezTo>
                <a:cubicBezTo>
                  <a:pt x="243821" y="156937"/>
                  <a:pt x="243731" y="157206"/>
                  <a:pt x="243672" y="157476"/>
                </a:cubicBezTo>
                <a:cubicBezTo>
                  <a:pt x="243432" y="158433"/>
                  <a:pt x="243193" y="159421"/>
                  <a:pt x="242924" y="160348"/>
                </a:cubicBezTo>
                <a:cubicBezTo>
                  <a:pt x="242534" y="161725"/>
                  <a:pt x="242086" y="163101"/>
                  <a:pt x="241577" y="164448"/>
                </a:cubicBezTo>
                <a:lnTo>
                  <a:pt x="248519" y="168458"/>
                </a:lnTo>
                <a:lnTo>
                  <a:pt x="259800" y="174981"/>
                </a:lnTo>
                <a:cubicBezTo>
                  <a:pt x="344155" y="128121"/>
                  <a:pt x="447601" y="128121"/>
                  <a:pt x="531955" y="174981"/>
                </a:cubicBezTo>
                <a:lnTo>
                  <a:pt x="550179" y="164448"/>
                </a:lnTo>
                <a:cubicBezTo>
                  <a:pt x="549670" y="163101"/>
                  <a:pt x="549221" y="161755"/>
                  <a:pt x="548832" y="160348"/>
                </a:cubicBezTo>
                <a:cubicBezTo>
                  <a:pt x="548563" y="159421"/>
                  <a:pt x="548353" y="158463"/>
                  <a:pt x="548114" y="157506"/>
                </a:cubicBezTo>
                <a:cubicBezTo>
                  <a:pt x="548054" y="157236"/>
                  <a:pt x="547964" y="156967"/>
                  <a:pt x="547904" y="156668"/>
                </a:cubicBezTo>
                <a:cubicBezTo>
                  <a:pt x="547097" y="153017"/>
                  <a:pt x="546618" y="149277"/>
                  <a:pt x="546618" y="145386"/>
                </a:cubicBezTo>
                <a:cubicBezTo>
                  <a:pt x="546618" y="138863"/>
                  <a:pt x="547874" y="132669"/>
                  <a:pt x="550059" y="126894"/>
                </a:cubicBezTo>
                <a:lnTo>
                  <a:pt x="430125" y="57651"/>
                </a:lnTo>
                <a:cubicBezTo>
                  <a:pt x="421956" y="67286"/>
                  <a:pt x="409747" y="73420"/>
                  <a:pt x="396132" y="73420"/>
                </a:cubicBezTo>
                <a:cubicBezTo>
                  <a:pt x="396042" y="73420"/>
                  <a:pt x="395983" y="73420"/>
                  <a:pt x="395893" y="73420"/>
                </a:cubicBezTo>
                <a:cubicBezTo>
                  <a:pt x="395803" y="73420"/>
                  <a:pt x="395743" y="73420"/>
                  <a:pt x="395653" y="73420"/>
                </a:cubicBezTo>
                <a:cubicBezTo>
                  <a:pt x="382038" y="73420"/>
                  <a:pt x="369859" y="67286"/>
                  <a:pt x="361660" y="57651"/>
                </a:cubicBezTo>
                <a:close/>
                <a:moveTo>
                  <a:pt x="0" y="0"/>
                </a:moveTo>
                <a:lnTo>
                  <a:pt x="21754" y="0"/>
                </a:lnTo>
                <a:lnTo>
                  <a:pt x="30795" y="13274"/>
                </a:lnTo>
                <a:cubicBezTo>
                  <a:pt x="31065" y="14052"/>
                  <a:pt x="31334" y="14860"/>
                  <a:pt x="31573" y="15668"/>
                </a:cubicBezTo>
                <a:cubicBezTo>
                  <a:pt x="32860" y="19827"/>
                  <a:pt x="33578" y="24226"/>
                  <a:pt x="33578" y="28804"/>
                </a:cubicBezTo>
                <a:cubicBezTo>
                  <a:pt x="33578" y="33861"/>
                  <a:pt x="32681" y="38679"/>
                  <a:pt x="31125" y="43227"/>
                </a:cubicBezTo>
                <a:lnTo>
                  <a:pt x="151058" y="112471"/>
                </a:lnTo>
                <a:cubicBezTo>
                  <a:pt x="159167" y="102386"/>
                  <a:pt x="170927" y="95354"/>
                  <a:pt x="184303" y="93349"/>
                </a:cubicBezTo>
                <a:lnTo>
                  <a:pt x="184303" y="73121"/>
                </a:lnTo>
                <a:cubicBezTo>
                  <a:pt x="163619" y="60718"/>
                  <a:pt x="144874" y="45816"/>
                  <a:pt x="128366" y="28933"/>
                </a:cubicBezTo>
                <a:lnTo>
                  <a:pt x="106431" y="0"/>
                </a:lnTo>
                <a:lnTo>
                  <a:pt x="125916" y="0"/>
                </a:lnTo>
                <a:lnTo>
                  <a:pt x="136519" y="14246"/>
                </a:lnTo>
                <a:cubicBezTo>
                  <a:pt x="150695" y="29276"/>
                  <a:pt x="166708" y="42726"/>
                  <a:pt x="184333" y="54209"/>
                </a:cubicBezTo>
                <a:lnTo>
                  <a:pt x="184333" y="0"/>
                </a:lnTo>
                <a:lnTo>
                  <a:pt x="200312" y="0"/>
                </a:lnTo>
                <a:lnTo>
                  <a:pt x="200312" y="54239"/>
                </a:lnTo>
                <a:cubicBezTo>
                  <a:pt x="217937" y="42764"/>
                  <a:pt x="233950" y="29319"/>
                  <a:pt x="248126" y="14293"/>
                </a:cubicBezTo>
                <a:lnTo>
                  <a:pt x="258765" y="0"/>
                </a:lnTo>
                <a:lnTo>
                  <a:pt x="278160" y="0"/>
                </a:lnTo>
                <a:lnTo>
                  <a:pt x="256298" y="28830"/>
                </a:lnTo>
                <a:cubicBezTo>
                  <a:pt x="239785" y="45715"/>
                  <a:pt x="221034" y="60620"/>
                  <a:pt x="200342" y="73031"/>
                </a:cubicBezTo>
                <a:lnTo>
                  <a:pt x="200342" y="93260"/>
                </a:lnTo>
                <a:cubicBezTo>
                  <a:pt x="213718" y="95235"/>
                  <a:pt x="225478" y="102297"/>
                  <a:pt x="233587" y="112381"/>
                </a:cubicBezTo>
                <a:lnTo>
                  <a:pt x="353521" y="43138"/>
                </a:lnTo>
                <a:cubicBezTo>
                  <a:pt x="351965" y="38619"/>
                  <a:pt x="351067" y="33772"/>
                  <a:pt x="351067" y="28715"/>
                </a:cubicBezTo>
                <a:cubicBezTo>
                  <a:pt x="351067" y="24136"/>
                  <a:pt x="351785" y="19737"/>
                  <a:pt x="353072" y="15578"/>
                </a:cubicBezTo>
                <a:cubicBezTo>
                  <a:pt x="353312" y="14770"/>
                  <a:pt x="353581" y="13992"/>
                  <a:pt x="353850" y="13184"/>
                </a:cubicBezTo>
                <a:lnTo>
                  <a:pt x="362834" y="0"/>
                </a:lnTo>
                <a:lnTo>
                  <a:pt x="428953" y="0"/>
                </a:lnTo>
                <a:lnTo>
                  <a:pt x="437995" y="13274"/>
                </a:lnTo>
                <a:cubicBezTo>
                  <a:pt x="438265" y="14052"/>
                  <a:pt x="438534" y="14860"/>
                  <a:pt x="438773" y="15668"/>
                </a:cubicBezTo>
                <a:cubicBezTo>
                  <a:pt x="440060" y="19827"/>
                  <a:pt x="440778" y="24226"/>
                  <a:pt x="440778" y="28804"/>
                </a:cubicBezTo>
                <a:cubicBezTo>
                  <a:pt x="440778" y="33861"/>
                  <a:pt x="439880" y="38679"/>
                  <a:pt x="438324" y="43227"/>
                </a:cubicBezTo>
                <a:lnTo>
                  <a:pt x="558258" y="112471"/>
                </a:lnTo>
                <a:cubicBezTo>
                  <a:pt x="566367" y="102386"/>
                  <a:pt x="578127" y="95354"/>
                  <a:pt x="591503" y="93349"/>
                </a:cubicBezTo>
                <a:lnTo>
                  <a:pt x="591503" y="73187"/>
                </a:lnTo>
                <a:lnTo>
                  <a:pt x="591533" y="73211"/>
                </a:lnTo>
                <a:lnTo>
                  <a:pt x="591503" y="73121"/>
                </a:lnTo>
                <a:lnTo>
                  <a:pt x="591503" y="73187"/>
                </a:lnTo>
                <a:lnTo>
                  <a:pt x="535595" y="29022"/>
                </a:lnTo>
                <a:lnTo>
                  <a:pt x="513592" y="0"/>
                </a:lnTo>
                <a:lnTo>
                  <a:pt x="533087" y="0"/>
                </a:lnTo>
                <a:lnTo>
                  <a:pt x="543690" y="14246"/>
                </a:lnTo>
                <a:cubicBezTo>
                  <a:pt x="557865" y="29276"/>
                  <a:pt x="573878" y="42726"/>
                  <a:pt x="591503" y="54209"/>
                </a:cubicBezTo>
                <a:lnTo>
                  <a:pt x="591503" y="0"/>
                </a:lnTo>
                <a:lnTo>
                  <a:pt x="607482" y="0"/>
                </a:lnTo>
                <a:lnTo>
                  <a:pt x="607482" y="54239"/>
                </a:lnTo>
                <a:cubicBezTo>
                  <a:pt x="625107" y="42764"/>
                  <a:pt x="641120" y="29319"/>
                  <a:pt x="655296" y="14293"/>
                </a:cubicBezTo>
                <a:lnTo>
                  <a:pt x="665935" y="0"/>
                </a:lnTo>
                <a:lnTo>
                  <a:pt x="685330" y="0"/>
                </a:lnTo>
                <a:lnTo>
                  <a:pt x="663468" y="28830"/>
                </a:lnTo>
                <a:cubicBezTo>
                  <a:pt x="646955" y="45715"/>
                  <a:pt x="628204" y="60620"/>
                  <a:pt x="607512" y="73031"/>
                </a:cubicBezTo>
                <a:lnTo>
                  <a:pt x="607512" y="93260"/>
                </a:lnTo>
                <a:cubicBezTo>
                  <a:pt x="620888" y="95235"/>
                  <a:pt x="632648" y="102297"/>
                  <a:pt x="640757" y="112381"/>
                </a:cubicBezTo>
                <a:lnTo>
                  <a:pt x="760691" y="43138"/>
                </a:lnTo>
                <a:cubicBezTo>
                  <a:pt x="759135" y="38619"/>
                  <a:pt x="758237" y="33772"/>
                  <a:pt x="758237" y="28715"/>
                </a:cubicBezTo>
                <a:cubicBezTo>
                  <a:pt x="758237" y="24136"/>
                  <a:pt x="758955" y="19737"/>
                  <a:pt x="760242" y="15578"/>
                </a:cubicBezTo>
                <a:cubicBezTo>
                  <a:pt x="760481" y="14770"/>
                  <a:pt x="760751" y="13962"/>
                  <a:pt x="761020" y="13184"/>
                </a:cubicBezTo>
                <a:lnTo>
                  <a:pt x="770004" y="0"/>
                </a:lnTo>
                <a:lnTo>
                  <a:pt x="836123" y="0"/>
                </a:lnTo>
                <a:lnTo>
                  <a:pt x="845165" y="13274"/>
                </a:lnTo>
                <a:cubicBezTo>
                  <a:pt x="845434" y="14052"/>
                  <a:pt x="845704" y="14860"/>
                  <a:pt x="845943" y="15668"/>
                </a:cubicBezTo>
                <a:cubicBezTo>
                  <a:pt x="847230" y="19827"/>
                  <a:pt x="847948" y="24226"/>
                  <a:pt x="847948" y="28804"/>
                </a:cubicBezTo>
                <a:cubicBezTo>
                  <a:pt x="847948" y="33861"/>
                  <a:pt x="847050" y="38679"/>
                  <a:pt x="845494" y="43227"/>
                </a:cubicBezTo>
                <a:lnTo>
                  <a:pt x="965428" y="112471"/>
                </a:lnTo>
                <a:cubicBezTo>
                  <a:pt x="973537" y="102386"/>
                  <a:pt x="985297" y="95354"/>
                  <a:pt x="998673" y="93349"/>
                </a:cubicBezTo>
                <a:lnTo>
                  <a:pt x="998673" y="73187"/>
                </a:lnTo>
                <a:lnTo>
                  <a:pt x="998703" y="73211"/>
                </a:lnTo>
                <a:lnTo>
                  <a:pt x="998673" y="73121"/>
                </a:lnTo>
                <a:lnTo>
                  <a:pt x="998673" y="73187"/>
                </a:lnTo>
                <a:lnTo>
                  <a:pt x="942765" y="29022"/>
                </a:lnTo>
                <a:lnTo>
                  <a:pt x="920762" y="0"/>
                </a:lnTo>
                <a:lnTo>
                  <a:pt x="940257" y="0"/>
                </a:lnTo>
                <a:lnTo>
                  <a:pt x="950860" y="14246"/>
                </a:lnTo>
                <a:cubicBezTo>
                  <a:pt x="965035" y="29276"/>
                  <a:pt x="981048" y="42726"/>
                  <a:pt x="998673" y="54209"/>
                </a:cubicBezTo>
                <a:lnTo>
                  <a:pt x="998673" y="0"/>
                </a:lnTo>
                <a:lnTo>
                  <a:pt x="1014652" y="0"/>
                </a:lnTo>
                <a:lnTo>
                  <a:pt x="1014652" y="54239"/>
                </a:lnTo>
                <a:cubicBezTo>
                  <a:pt x="1032277" y="42764"/>
                  <a:pt x="1048290" y="29319"/>
                  <a:pt x="1062466" y="14293"/>
                </a:cubicBezTo>
                <a:lnTo>
                  <a:pt x="1073105" y="0"/>
                </a:lnTo>
                <a:lnTo>
                  <a:pt x="1092552" y="0"/>
                </a:lnTo>
                <a:lnTo>
                  <a:pt x="1070667" y="28860"/>
                </a:lnTo>
                <a:cubicBezTo>
                  <a:pt x="1054155" y="45745"/>
                  <a:pt x="1035404" y="60650"/>
                  <a:pt x="1014712" y="73061"/>
                </a:cubicBezTo>
                <a:lnTo>
                  <a:pt x="1014712" y="93290"/>
                </a:lnTo>
                <a:cubicBezTo>
                  <a:pt x="1028088" y="95265"/>
                  <a:pt x="1039848" y="102326"/>
                  <a:pt x="1047957" y="112411"/>
                </a:cubicBezTo>
                <a:lnTo>
                  <a:pt x="1167891" y="43168"/>
                </a:lnTo>
                <a:cubicBezTo>
                  <a:pt x="1166335" y="38649"/>
                  <a:pt x="1165437" y="33802"/>
                  <a:pt x="1165437" y="28744"/>
                </a:cubicBezTo>
                <a:cubicBezTo>
                  <a:pt x="1165437" y="24166"/>
                  <a:pt x="1166155" y="19767"/>
                  <a:pt x="1167442" y="15608"/>
                </a:cubicBezTo>
                <a:cubicBezTo>
                  <a:pt x="1167681" y="14800"/>
                  <a:pt x="1167951" y="13992"/>
                  <a:pt x="1168220" y="13184"/>
                </a:cubicBezTo>
                <a:lnTo>
                  <a:pt x="1177204" y="0"/>
                </a:lnTo>
                <a:lnTo>
                  <a:pt x="1243323" y="0"/>
                </a:lnTo>
                <a:lnTo>
                  <a:pt x="1252365" y="13274"/>
                </a:lnTo>
                <a:cubicBezTo>
                  <a:pt x="1252634" y="14052"/>
                  <a:pt x="1252904" y="14860"/>
                  <a:pt x="1253143" y="15668"/>
                </a:cubicBezTo>
                <a:cubicBezTo>
                  <a:pt x="1254430" y="19827"/>
                  <a:pt x="1255148" y="24226"/>
                  <a:pt x="1255148" y="28804"/>
                </a:cubicBezTo>
                <a:cubicBezTo>
                  <a:pt x="1255148" y="33861"/>
                  <a:pt x="1254250" y="38679"/>
                  <a:pt x="1252694" y="43227"/>
                </a:cubicBezTo>
                <a:lnTo>
                  <a:pt x="1372628" y="112471"/>
                </a:lnTo>
                <a:cubicBezTo>
                  <a:pt x="1380737" y="102386"/>
                  <a:pt x="1392497" y="95354"/>
                  <a:pt x="1405873" y="93349"/>
                </a:cubicBezTo>
                <a:lnTo>
                  <a:pt x="1405873" y="73187"/>
                </a:lnTo>
                <a:lnTo>
                  <a:pt x="1405903" y="73211"/>
                </a:lnTo>
                <a:lnTo>
                  <a:pt x="1405873" y="73121"/>
                </a:lnTo>
                <a:lnTo>
                  <a:pt x="1405873" y="73187"/>
                </a:lnTo>
                <a:lnTo>
                  <a:pt x="1349965" y="29022"/>
                </a:lnTo>
                <a:lnTo>
                  <a:pt x="1327962" y="0"/>
                </a:lnTo>
                <a:lnTo>
                  <a:pt x="1347457" y="0"/>
                </a:lnTo>
                <a:lnTo>
                  <a:pt x="1358059" y="14246"/>
                </a:lnTo>
                <a:cubicBezTo>
                  <a:pt x="1372235" y="29276"/>
                  <a:pt x="1388248" y="42726"/>
                  <a:pt x="1405873" y="54209"/>
                </a:cubicBezTo>
                <a:lnTo>
                  <a:pt x="1405873" y="0"/>
                </a:lnTo>
                <a:lnTo>
                  <a:pt x="1421852" y="0"/>
                </a:lnTo>
                <a:lnTo>
                  <a:pt x="1421852" y="54239"/>
                </a:lnTo>
                <a:cubicBezTo>
                  <a:pt x="1439477" y="42764"/>
                  <a:pt x="1455490" y="29319"/>
                  <a:pt x="1469666" y="14293"/>
                </a:cubicBezTo>
                <a:lnTo>
                  <a:pt x="1480305" y="0"/>
                </a:lnTo>
                <a:lnTo>
                  <a:pt x="1499699" y="0"/>
                </a:lnTo>
                <a:lnTo>
                  <a:pt x="1477837" y="28830"/>
                </a:lnTo>
                <a:cubicBezTo>
                  <a:pt x="1461325" y="45715"/>
                  <a:pt x="1442574" y="60620"/>
                  <a:pt x="1421882" y="73031"/>
                </a:cubicBezTo>
                <a:lnTo>
                  <a:pt x="1421882" y="93260"/>
                </a:lnTo>
                <a:cubicBezTo>
                  <a:pt x="1435258" y="95235"/>
                  <a:pt x="1447018" y="102297"/>
                  <a:pt x="1455127" y="112381"/>
                </a:cubicBezTo>
                <a:lnTo>
                  <a:pt x="1575061" y="43138"/>
                </a:lnTo>
                <a:cubicBezTo>
                  <a:pt x="1573505" y="38619"/>
                  <a:pt x="1572607" y="33772"/>
                  <a:pt x="1572607" y="28715"/>
                </a:cubicBezTo>
                <a:cubicBezTo>
                  <a:pt x="1572607" y="24136"/>
                  <a:pt x="1573325" y="19737"/>
                  <a:pt x="1574612" y="15578"/>
                </a:cubicBezTo>
                <a:cubicBezTo>
                  <a:pt x="1574851" y="14770"/>
                  <a:pt x="1575120" y="13962"/>
                  <a:pt x="1575390" y="13184"/>
                </a:cubicBezTo>
                <a:lnTo>
                  <a:pt x="1584373" y="0"/>
                </a:lnTo>
                <a:lnTo>
                  <a:pt x="1650493" y="0"/>
                </a:lnTo>
                <a:lnTo>
                  <a:pt x="1659535" y="13274"/>
                </a:lnTo>
                <a:cubicBezTo>
                  <a:pt x="1659804" y="14052"/>
                  <a:pt x="1660073" y="14860"/>
                  <a:pt x="1660313" y="15668"/>
                </a:cubicBezTo>
                <a:cubicBezTo>
                  <a:pt x="1661600" y="19827"/>
                  <a:pt x="1662318" y="24226"/>
                  <a:pt x="1662318" y="28804"/>
                </a:cubicBezTo>
                <a:cubicBezTo>
                  <a:pt x="1662318" y="33861"/>
                  <a:pt x="1661420" y="38679"/>
                  <a:pt x="1659864" y="43227"/>
                </a:cubicBezTo>
                <a:lnTo>
                  <a:pt x="1779798" y="112471"/>
                </a:lnTo>
                <a:cubicBezTo>
                  <a:pt x="1787907" y="102386"/>
                  <a:pt x="1799667" y="95354"/>
                  <a:pt x="1813043" y="93349"/>
                </a:cubicBezTo>
                <a:lnTo>
                  <a:pt x="1813043" y="73187"/>
                </a:lnTo>
                <a:lnTo>
                  <a:pt x="1813073" y="73211"/>
                </a:lnTo>
                <a:lnTo>
                  <a:pt x="1813043" y="73121"/>
                </a:lnTo>
                <a:lnTo>
                  <a:pt x="1813043" y="73187"/>
                </a:lnTo>
                <a:lnTo>
                  <a:pt x="1757135" y="29022"/>
                </a:lnTo>
                <a:lnTo>
                  <a:pt x="1735132" y="0"/>
                </a:lnTo>
                <a:lnTo>
                  <a:pt x="1754627" y="0"/>
                </a:lnTo>
                <a:lnTo>
                  <a:pt x="1765230" y="14246"/>
                </a:lnTo>
                <a:cubicBezTo>
                  <a:pt x="1779405" y="29276"/>
                  <a:pt x="1795418" y="42726"/>
                  <a:pt x="1813043" y="54209"/>
                </a:cubicBezTo>
                <a:lnTo>
                  <a:pt x="1813043" y="0"/>
                </a:lnTo>
                <a:lnTo>
                  <a:pt x="1829022" y="0"/>
                </a:lnTo>
                <a:lnTo>
                  <a:pt x="1829022" y="54239"/>
                </a:lnTo>
                <a:cubicBezTo>
                  <a:pt x="1846647" y="42764"/>
                  <a:pt x="1862660" y="29319"/>
                  <a:pt x="1876836" y="14293"/>
                </a:cubicBezTo>
                <a:lnTo>
                  <a:pt x="1887475" y="0"/>
                </a:lnTo>
                <a:lnTo>
                  <a:pt x="1906899" y="0"/>
                </a:lnTo>
                <a:lnTo>
                  <a:pt x="1885037" y="28830"/>
                </a:lnTo>
                <a:cubicBezTo>
                  <a:pt x="1868525" y="45715"/>
                  <a:pt x="1849774" y="60620"/>
                  <a:pt x="1829082" y="73031"/>
                </a:cubicBezTo>
                <a:lnTo>
                  <a:pt x="1829082" y="93260"/>
                </a:lnTo>
                <a:cubicBezTo>
                  <a:pt x="1842458" y="95235"/>
                  <a:pt x="1854218" y="102297"/>
                  <a:pt x="1862327" y="112381"/>
                </a:cubicBezTo>
                <a:lnTo>
                  <a:pt x="1982260" y="43138"/>
                </a:lnTo>
                <a:cubicBezTo>
                  <a:pt x="1980704" y="38619"/>
                  <a:pt x="1979807" y="33772"/>
                  <a:pt x="1979807" y="28715"/>
                </a:cubicBezTo>
                <a:cubicBezTo>
                  <a:pt x="1979807" y="24136"/>
                  <a:pt x="1980525" y="19737"/>
                  <a:pt x="1981812" y="15578"/>
                </a:cubicBezTo>
                <a:cubicBezTo>
                  <a:pt x="1982051" y="14770"/>
                  <a:pt x="1982320" y="13992"/>
                  <a:pt x="1982590" y="13184"/>
                </a:cubicBezTo>
                <a:lnTo>
                  <a:pt x="1991573" y="0"/>
                </a:lnTo>
                <a:lnTo>
                  <a:pt x="2057663" y="0"/>
                </a:lnTo>
                <a:lnTo>
                  <a:pt x="2066705" y="13274"/>
                </a:lnTo>
                <a:cubicBezTo>
                  <a:pt x="2066974" y="14052"/>
                  <a:pt x="2067243" y="14860"/>
                  <a:pt x="2067483" y="15668"/>
                </a:cubicBezTo>
                <a:cubicBezTo>
                  <a:pt x="2068769" y="19827"/>
                  <a:pt x="2069488" y="24226"/>
                  <a:pt x="2069488" y="28804"/>
                </a:cubicBezTo>
                <a:cubicBezTo>
                  <a:pt x="2069488" y="33861"/>
                  <a:pt x="2068590" y="38679"/>
                  <a:pt x="2067034" y="43227"/>
                </a:cubicBezTo>
                <a:lnTo>
                  <a:pt x="2186967" y="112471"/>
                </a:lnTo>
                <a:cubicBezTo>
                  <a:pt x="2195077" y="102386"/>
                  <a:pt x="2206837" y="95354"/>
                  <a:pt x="2220213" y="93349"/>
                </a:cubicBezTo>
                <a:lnTo>
                  <a:pt x="2220213" y="73187"/>
                </a:lnTo>
                <a:lnTo>
                  <a:pt x="2220243" y="73211"/>
                </a:lnTo>
                <a:lnTo>
                  <a:pt x="2220213" y="73121"/>
                </a:lnTo>
                <a:lnTo>
                  <a:pt x="2220213" y="73187"/>
                </a:lnTo>
                <a:lnTo>
                  <a:pt x="2164305" y="29022"/>
                </a:lnTo>
                <a:lnTo>
                  <a:pt x="2142302" y="0"/>
                </a:lnTo>
                <a:lnTo>
                  <a:pt x="2161827" y="0"/>
                </a:lnTo>
                <a:lnTo>
                  <a:pt x="2172430" y="14246"/>
                </a:lnTo>
                <a:cubicBezTo>
                  <a:pt x="2186605" y="29276"/>
                  <a:pt x="2202618" y="42726"/>
                  <a:pt x="2220243" y="54209"/>
                </a:cubicBezTo>
                <a:lnTo>
                  <a:pt x="2220243" y="0"/>
                </a:lnTo>
                <a:lnTo>
                  <a:pt x="2236222" y="0"/>
                </a:lnTo>
                <a:lnTo>
                  <a:pt x="2236222" y="54239"/>
                </a:lnTo>
                <a:cubicBezTo>
                  <a:pt x="2253847" y="42764"/>
                  <a:pt x="2269860" y="29319"/>
                  <a:pt x="2284036" y="14293"/>
                </a:cubicBezTo>
                <a:lnTo>
                  <a:pt x="2294675" y="0"/>
                </a:lnTo>
                <a:lnTo>
                  <a:pt x="2314069" y="0"/>
                </a:lnTo>
                <a:lnTo>
                  <a:pt x="2292207" y="28830"/>
                </a:lnTo>
                <a:cubicBezTo>
                  <a:pt x="2275695" y="45715"/>
                  <a:pt x="2256944" y="60620"/>
                  <a:pt x="2236252" y="73031"/>
                </a:cubicBezTo>
                <a:lnTo>
                  <a:pt x="2236252" y="93260"/>
                </a:lnTo>
                <a:cubicBezTo>
                  <a:pt x="2249627" y="95235"/>
                  <a:pt x="2261387" y="102297"/>
                  <a:pt x="2269497" y="112381"/>
                </a:cubicBezTo>
                <a:lnTo>
                  <a:pt x="2389430" y="43138"/>
                </a:lnTo>
                <a:cubicBezTo>
                  <a:pt x="2387874" y="38619"/>
                  <a:pt x="2386977" y="33772"/>
                  <a:pt x="2386977" y="28715"/>
                </a:cubicBezTo>
                <a:cubicBezTo>
                  <a:pt x="2386977" y="24136"/>
                  <a:pt x="2387695" y="19737"/>
                  <a:pt x="2388981" y="15578"/>
                </a:cubicBezTo>
                <a:cubicBezTo>
                  <a:pt x="2389221" y="14770"/>
                  <a:pt x="2389490" y="13962"/>
                  <a:pt x="2389759" y="13184"/>
                </a:cubicBezTo>
                <a:lnTo>
                  <a:pt x="2398743" y="0"/>
                </a:lnTo>
                <a:lnTo>
                  <a:pt x="2464863" y="0"/>
                </a:lnTo>
                <a:lnTo>
                  <a:pt x="2473904" y="13274"/>
                </a:lnTo>
                <a:cubicBezTo>
                  <a:pt x="2474174" y="14052"/>
                  <a:pt x="2474443" y="14860"/>
                  <a:pt x="2474683" y="15668"/>
                </a:cubicBezTo>
                <a:cubicBezTo>
                  <a:pt x="2475969" y="19827"/>
                  <a:pt x="2476687" y="24226"/>
                  <a:pt x="2476687" y="28804"/>
                </a:cubicBezTo>
                <a:cubicBezTo>
                  <a:pt x="2476687" y="33861"/>
                  <a:pt x="2475790" y="38679"/>
                  <a:pt x="2474234" y="43227"/>
                </a:cubicBezTo>
                <a:lnTo>
                  <a:pt x="2594167" y="112471"/>
                </a:lnTo>
                <a:cubicBezTo>
                  <a:pt x="2602277" y="102386"/>
                  <a:pt x="2614037" y="95354"/>
                  <a:pt x="2627412" y="93349"/>
                </a:cubicBezTo>
                <a:lnTo>
                  <a:pt x="2627412" y="73187"/>
                </a:lnTo>
                <a:lnTo>
                  <a:pt x="2627442" y="73211"/>
                </a:lnTo>
                <a:lnTo>
                  <a:pt x="2627412" y="73121"/>
                </a:lnTo>
                <a:lnTo>
                  <a:pt x="2627412" y="73187"/>
                </a:lnTo>
                <a:lnTo>
                  <a:pt x="2571505" y="29022"/>
                </a:lnTo>
                <a:lnTo>
                  <a:pt x="2549502" y="0"/>
                </a:lnTo>
                <a:lnTo>
                  <a:pt x="2568996" y="0"/>
                </a:lnTo>
                <a:lnTo>
                  <a:pt x="2579599" y="14246"/>
                </a:lnTo>
                <a:cubicBezTo>
                  <a:pt x="2593774" y="29276"/>
                  <a:pt x="2609787" y="42726"/>
                  <a:pt x="2627412" y="54209"/>
                </a:cubicBezTo>
                <a:lnTo>
                  <a:pt x="2627412" y="0"/>
                </a:lnTo>
                <a:lnTo>
                  <a:pt x="2643392" y="0"/>
                </a:lnTo>
                <a:lnTo>
                  <a:pt x="2643392" y="54239"/>
                </a:lnTo>
                <a:cubicBezTo>
                  <a:pt x="2661017" y="42764"/>
                  <a:pt x="2677030" y="29319"/>
                  <a:pt x="2691205" y="14293"/>
                </a:cubicBezTo>
                <a:lnTo>
                  <a:pt x="2701844" y="0"/>
                </a:lnTo>
                <a:lnTo>
                  <a:pt x="2721239" y="0"/>
                </a:lnTo>
                <a:lnTo>
                  <a:pt x="2699377" y="28830"/>
                </a:lnTo>
                <a:cubicBezTo>
                  <a:pt x="2682865" y="45715"/>
                  <a:pt x="2664114" y="60620"/>
                  <a:pt x="2643422" y="73031"/>
                </a:cubicBezTo>
                <a:lnTo>
                  <a:pt x="2643422" y="93260"/>
                </a:lnTo>
                <a:cubicBezTo>
                  <a:pt x="2656797" y="95235"/>
                  <a:pt x="2668557" y="102297"/>
                  <a:pt x="2676667" y="112381"/>
                </a:cubicBezTo>
                <a:lnTo>
                  <a:pt x="2796600" y="43138"/>
                </a:lnTo>
                <a:cubicBezTo>
                  <a:pt x="2795044" y="38619"/>
                  <a:pt x="2794146" y="33772"/>
                  <a:pt x="2794146" y="28715"/>
                </a:cubicBezTo>
                <a:cubicBezTo>
                  <a:pt x="2794146" y="24136"/>
                  <a:pt x="2794865" y="19737"/>
                  <a:pt x="2796151" y="15578"/>
                </a:cubicBezTo>
                <a:cubicBezTo>
                  <a:pt x="2796391" y="14770"/>
                  <a:pt x="2796660" y="13992"/>
                  <a:pt x="2796929" y="13184"/>
                </a:cubicBezTo>
                <a:lnTo>
                  <a:pt x="2805913" y="0"/>
                </a:lnTo>
                <a:lnTo>
                  <a:pt x="2872033" y="0"/>
                </a:lnTo>
                <a:lnTo>
                  <a:pt x="2881074" y="13274"/>
                </a:lnTo>
                <a:cubicBezTo>
                  <a:pt x="2881344" y="14052"/>
                  <a:pt x="2881613" y="14860"/>
                  <a:pt x="2881852" y="15668"/>
                </a:cubicBezTo>
                <a:cubicBezTo>
                  <a:pt x="2883139" y="19827"/>
                  <a:pt x="2883857" y="24226"/>
                  <a:pt x="2883857" y="28804"/>
                </a:cubicBezTo>
                <a:cubicBezTo>
                  <a:pt x="2883857" y="33861"/>
                  <a:pt x="2882960" y="38679"/>
                  <a:pt x="2881404" y="43227"/>
                </a:cubicBezTo>
                <a:lnTo>
                  <a:pt x="3001337" y="112471"/>
                </a:lnTo>
                <a:cubicBezTo>
                  <a:pt x="3009447" y="102386"/>
                  <a:pt x="3021206" y="95354"/>
                  <a:pt x="3034582" y="93349"/>
                </a:cubicBezTo>
                <a:lnTo>
                  <a:pt x="3034582" y="73187"/>
                </a:lnTo>
                <a:lnTo>
                  <a:pt x="3034612" y="73211"/>
                </a:lnTo>
                <a:lnTo>
                  <a:pt x="3034582" y="73121"/>
                </a:lnTo>
                <a:lnTo>
                  <a:pt x="3034582" y="73187"/>
                </a:lnTo>
                <a:lnTo>
                  <a:pt x="2978675" y="29022"/>
                </a:lnTo>
                <a:lnTo>
                  <a:pt x="2956672" y="0"/>
                </a:lnTo>
                <a:lnTo>
                  <a:pt x="2976196" y="0"/>
                </a:lnTo>
                <a:lnTo>
                  <a:pt x="2986799" y="14246"/>
                </a:lnTo>
                <a:cubicBezTo>
                  <a:pt x="3000975" y="29276"/>
                  <a:pt x="3016987" y="42726"/>
                  <a:pt x="3034612" y="54209"/>
                </a:cubicBezTo>
                <a:lnTo>
                  <a:pt x="3034612" y="0"/>
                </a:lnTo>
                <a:lnTo>
                  <a:pt x="3050591" y="0"/>
                </a:lnTo>
                <a:lnTo>
                  <a:pt x="3050591" y="54239"/>
                </a:lnTo>
                <a:cubicBezTo>
                  <a:pt x="3068216" y="42764"/>
                  <a:pt x="3084229" y="29319"/>
                  <a:pt x="3098405" y="14293"/>
                </a:cubicBezTo>
                <a:lnTo>
                  <a:pt x="3109044" y="0"/>
                </a:lnTo>
                <a:lnTo>
                  <a:pt x="3128439" y="0"/>
                </a:lnTo>
                <a:lnTo>
                  <a:pt x="3106577" y="28830"/>
                </a:lnTo>
                <a:cubicBezTo>
                  <a:pt x="3090064" y="45715"/>
                  <a:pt x="3071314" y="60620"/>
                  <a:pt x="3050621" y="73031"/>
                </a:cubicBezTo>
                <a:lnTo>
                  <a:pt x="3050621" y="93260"/>
                </a:lnTo>
                <a:cubicBezTo>
                  <a:pt x="3063997" y="95235"/>
                  <a:pt x="3075757" y="102297"/>
                  <a:pt x="3083866" y="112381"/>
                </a:cubicBezTo>
                <a:lnTo>
                  <a:pt x="3203800" y="43138"/>
                </a:lnTo>
                <a:cubicBezTo>
                  <a:pt x="3202244" y="38619"/>
                  <a:pt x="3201346" y="33772"/>
                  <a:pt x="3201346" y="28715"/>
                </a:cubicBezTo>
                <a:cubicBezTo>
                  <a:pt x="3201346" y="24136"/>
                  <a:pt x="3202064" y="19737"/>
                  <a:pt x="3203351" y="15578"/>
                </a:cubicBezTo>
                <a:cubicBezTo>
                  <a:pt x="3203591" y="14770"/>
                  <a:pt x="3203860" y="13962"/>
                  <a:pt x="3204129" y="13184"/>
                </a:cubicBezTo>
                <a:lnTo>
                  <a:pt x="3213113" y="0"/>
                </a:lnTo>
                <a:lnTo>
                  <a:pt x="3279232" y="0"/>
                </a:lnTo>
                <a:lnTo>
                  <a:pt x="3288274" y="13274"/>
                </a:lnTo>
                <a:cubicBezTo>
                  <a:pt x="3288544" y="14052"/>
                  <a:pt x="3288813" y="14860"/>
                  <a:pt x="3289052" y="15668"/>
                </a:cubicBezTo>
                <a:cubicBezTo>
                  <a:pt x="3290339" y="19827"/>
                  <a:pt x="3291057" y="24226"/>
                  <a:pt x="3291057" y="28804"/>
                </a:cubicBezTo>
                <a:cubicBezTo>
                  <a:pt x="3291057" y="33861"/>
                  <a:pt x="3290159" y="38679"/>
                  <a:pt x="3288604" y="43227"/>
                </a:cubicBezTo>
                <a:lnTo>
                  <a:pt x="3408537" y="112471"/>
                </a:lnTo>
                <a:cubicBezTo>
                  <a:pt x="3416646" y="102386"/>
                  <a:pt x="3428406" y="95354"/>
                  <a:pt x="3441782" y="93349"/>
                </a:cubicBezTo>
                <a:lnTo>
                  <a:pt x="3441782" y="73187"/>
                </a:lnTo>
                <a:lnTo>
                  <a:pt x="3441812" y="73211"/>
                </a:lnTo>
                <a:lnTo>
                  <a:pt x="3441782" y="73121"/>
                </a:lnTo>
                <a:lnTo>
                  <a:pt x="3441782" y="73187"/>
                </a:lnTo>
                <a:lnTo>
                  <a:pt x="3385874" y="29022"/>
                </a:lnTo>
                <a:lnTo>
                  <a:pt x="3363872" y="0"/>
                </a:lnTo>
                <a:lnTo>
                  <a:pt x="3383366" y="0"/>
                </a:lnTo>
                <a:lnTo>
                  <a:pt x="3393969" y="14246"/>
                </a:lnTo>
                <a:cubicBezTo>
                  <a:pt x="3408144" y="29276"/>
                  <a:pt x="3424157" y="42726"/>
                  <a:pt x="3441782" y="54209"/>
                </a:cubicBezTo>
                <a:lnTo>
                  <a:pt x="3441782" y="0"/>
                </a:lnTo>
                <a:lnTo>
                  <a:pt x="3457761" y="0"/>
                </a:lnTo>
                <a:lnTo>
                  <a:pt x="3457761" y="54239"/>
                </a:lnTo>
                <a:cubicBezTo>
                  <a:pt x="3475386" y="42764"/>
                  <a:pt x="3491399" y="29319"/>
                  <a:pt x="3505575" y="14293"/>
                </a:cubicBezTo>
                <a:lnTo>
                  <a:pt x="3516214" y="0"/>
                </a:lnTo>
                <a:lnTo>
                  <a:pt x="3535609" y="0"/>
                </a:lnTo>
                <a:lnTo>
                  <a:pt x="3513747" y="28830"/>
                </a:lnTo>
                <a:cubicBezTo>
                  <a:pt x="3497234" y="45715"/>
                  <a:pt x="3478484" y="60620"/>
                  <a:pt x="3457791" y="73031"/>
                </a:cubicBezTo>
                <a:lnTo>
                  <a:pt x="3457791" y="93260"/>
                </a:lnTo>
                <a:cubicBezTo>
                  <a:pt x="3471167" y="95235"/>
                  <a:pt x="3482927" y="102297"/>
                  <a:pt x="3491036" y="112381"/>
                </a:cubicBezTo>
                <a:lnTo>
                  <a:pt x="3610970" y="43138"/>
                </a:lnTo>
                <a:cubicBezTo>
                  <a:pt x="3609414" y="38619"/>
                  <a:pt x="3608516" y="33772"/>
                  <a:pt x="3608516" y="28715"/>
                </a:cubicBezTo>
                <a:cubicBezTo>
                  <a:pt x="3608516" y="24136"/>
                  <a:pt x="3609234" y="19737"/>
                  <a:pt x="3610521" y="15578"/>
                </a:cubicBezTo>
                <a:cubicBezTo>
                  <a:pt x="3610760" y="14770"/>
                  <a:pt x="3611030" y="13992"/>
                  <a:pt x="3611299" y="13184"/>
                </a:cubicBezTo>
                <a:lnTo>
                  <a:pt x="3620283" y="0"/>
                </a:lnTo>
                <a:lnTo>
                  <a:pt x="3686402" y="0"/>
                </a:lnTo>
                <a:lnTo>
                  <a:pt x="3695444" y="13274"/>
                </a:lnTo>
                <a:cubicBezTo>
                  <a:pt x="3695713" y="14052"/>
                  <a:pt x="3695983" y="14860"/>
                  <a:pt x="3696222" y="15668"/>
                </a:cubicBezTo>
                <a:cubicBezTo>
                  <a:pt x="3697509" y="19827"/>
                  <a:pt x="3698227" y="24226"/>
                  <a:pt x="3698227" y="28804"/>
                </a:cubicBezTo>
                <a:cubicBezTo>
                  <a:pt x="3698227" y="33861"/>
                  <a:pt x="3697329" y="38679"/>
                  <a:pt x="3695773" y="43227"/>
                </a:cubicBezTo>
                <a:lnTo>
                  <a:pt x="3815707" y="112471"/>
                </a:lnTo>
                <a:cubicBezTo>
                  <a:pt x="3823816" y="102386"/>
                  <a:pt x="3835576" y="95354"/>
                  <a:pt x="3848952" y="93349"/>
                </a:cubicBezTo>
                <a:lnTo>
                  <a:pt x="3848952" y="73187"/>
                </a:lnTo>
                <a:lnTo>
                  <a:pt x="3848982" y="73211"/>
                </a:lnTo>
                <a:lnTo>
                  <a:pt x="3848952" y="73121"/>
                </a:lnTo>
                <a:lnTo>
                  <a:pt x="3848952" y="73187"/>
                </a:lnTo>
                <a:lnTo>
                  <a:pt x="3793044" y="29022"/>
                </a:lnTo>
                <a:lnTo>
                  <a:pt x="3771041" y="0"/>
                </a:lnTo>
                <a:lnTo>
                  <a:pt x="3790566" y="0"/>
                </a:lnTo>
                <a:lnTo>
                  <a:pt x="3801169" y="14246"/>
                </a:lnTo>
                <a:cubicBezTo>
                  <a:pt x="3815344" y="29276"/>
                  <a:pt x="3831357" y="42726"/>
                  <a:pt x="3848982" y="54209"/>
                </a:cubicBezTo>
                <a:lnTo>
                  <a:pt x="3848982" y="0"/>
                </a:lnTo>
                <a:lnTo>
                  <a:pt x="3864961" y="0"/>
                </a:lnTo>
                <a:lnTo>
                  <a:pt x="3864961" y="54239"/>
                </a:lnTo>
                <a:cubicBezTo>
                  <a:pt x="3882586" y="42764"/>
                  <a:pt x="3898599" y="29319"/>
                  <a:pt x="3912775" y="14293"/>
                </a:cubicBezTo>
                <a:lnTo>
                  <a:pt x="3923414" y="0"/>
                </a:lnTo>
                <a:lnTo>
                  <a:pt x="3942809" y="0"/>
                </a:lnTo>
                <a:lnTo>
                  <a:pt x="3920947" y="28830"/>
                </a:lnTo>
                <a:cubicBezTo>
                  <a:pt x="3904435" y="45715"/>
                  <a:pt x="3885684" y="60620"/>
                  <a:pt x="3864991" y="73031"/>
                </a:cubicBezTo>
                <a:lnTo>
                  <a:pt x="3864991" y="93260"/>
                </a:lnTo>
                <a:cubicBezTo>
                  <a:pt x="3878367" y="95235"/>
                  <a:pt x="3890127" y="102297"/>
                  <a:pt x="3898236" y="112381"/>
                </a:cubicBezTo>
                <a:lnTo>
                  <a:pt x="4018170" y="43138"/>
                </a:lnTo>
                <a:cubicBezTo>
                  <a:pt x="4016614" y="38619"/>
                  <a:pt x="4015716" y="33772"/>
                  <a:pt x="4015716" y="28715"/>
                </a:cubicBezTo>
                <a:cubicBezTo>
                  <a:pt x="4015716" y="24136"/>
                  <a:pt x="4016434" y="19737"/>
                  <a:pt x="4017721" y="15578"/>
                </a:cubicBezTo>
                <a:cubicBezTo>
                  <a:pt x="4017960" y="14770"/>
                  <a:pt x="4018230" y="13992"/>
                  <a:pt x="4018499" y="13184"/>
                </a:cubicBezTo>
                <a:lnTo>
                  <a:pt x="4027483" y="0"/>
                </a:lnTo>
                <a:lnTo>
                  <a:pt x="4093602" y="0"/>
                </a:lnTo>
                <a:lnTo>
                  <a:pt x="4102644" y="13274"/>
                </a:lnTo>
                <a:cubicBezTo>
                  <a:pt x="4102913" y="14052"/>
                  <a:pt x="4103183" y="14860"/>
                  <a:pt x="4103422" y="15668"/>
                </a:cubicBezTo>
                <a:cubicBezTo>
                  <a:pt x="4104709" y="19827"/>
                  <a:pt x="4105427" y="24226"/>
                  <a:pt x="4105427" y="28804"/>
                </a:cubicBezTo>
                <a:cubicBezTo>
                  <a:pt x="4105427" y="33861"/>
                  <a:pt x="4104529" y="38679"/>
                  <a:pt x="4102973" y="43227"/>
                </a:cubicBezTo>
                <a:lnTo>
                  <a:pt x="4222907" y="112471"/>
                </a:lnTo>
                <a:cubicBezTo>
                  <a:pt x="4231016" y="102386"/>
                  <a:pt x="4242776" y="95354"/>
                  <a:pt x="4256152" y="93349"/>
                </a:cubicBezTo>
                <a:lnTo>
                  <a:pt x="4256152" y="73187"/>
                </a:lnTo>
                <a:lnTo>
                  <a:pt x="4256182" y="73211"/>
                </a:lnTo>
                <a:lnTo>
                  <a:pt x="4256152" y="73121"/>
                </a:lnTo>
                <a:lnTo>
                  <a:pt x="4256152" y="73187"/>
                </a:lnTo>
                <a:lnTo>
                  <a:pt x="4200244" y="29022"/>
                </a:lnTo>
                <a:lnTo>
                  <a:pt x="4178241" y="0"/>
                </a:lnTo>
                <a:lnTo>
                  <a:pt x="4197736" y="0"/>
                </a:lnTo>
                <a:lnTo>
                  <a:pt x="4208339" y="14246"/>
                </a:lnTo>
                <a:cubicBezTo>
                  <a:pt x="4222515" y="29276"/>
                  <a:pt x="4238527" y="42726"/>
                  <a:pt x="4256152" y="54209"/>
                </a:cubicBezTo>
                <a:lnTo>
                  <a:pt x="4256152" y="0"/>
                </a:lnTo>
                <a:lnTo>
                  <a:pt x="4272131" y="0"/>
                </a:lnTo>
                <a:lnTo>
                  <a:pt x="4272131" y="54239"/>
                </a:lnTo>
                <a:cubicBezTo>
                  <a:pt x="4289756" y="42764"/>
                  <a:pt x="4305769" y="29319"/>
                  <a:pt x="4319945" y="14293"/>
                </a:cubicBezTo>
                <a:lnTo>
                  <a:pt x="4330584" y="0"/>
                </a:lnTo>
                <a:lnTo>
                  <a:pt x="4349979" y="0"/>
                </a:lnTo>
                <a:lnTo>
                  <a:pt x="4328117" y="28830"/>
                </a:lnTo>
                <a:cubicBezTo>
                  <a:pt x="4311605" y="45715"/>
                  <a:pt x="4292854" y="60620"/>
                  <a:pt x="4272162" y="73031"/>
                </a:cubicBezTo>
                <a:lnTo>
                  <a:pt x="4272162" y="93260"/>
                </a:lnTo>
                <a:cubicBezTo>
                  <a:pt x="4285537" y="95235"/>
                  <a:pt x="4297297" y="102297"/>
                  <a:pt x="4305406" y="112381"/>
                </a:cubicBezTo>
                <a:lnTo>
                  <a:pt x="4425340" y="43138"/>
                </a:lnTo>
                <a:cubicBezTo>
                  <a:pt x="4423784" y="38619"/>
                  <a:pt x="4422886" y="33772"/>
                  <a:pt x="4422886" y="28715"/>
                </a:cubicBezTo>
                <a:cubicBezTo>
                  <a:pt x="4422886" y="24136"/>
                  <a:pt x="4423604" y="19737"/>
                  <a:pt x="4424891" y="15578"/>
                </a:cubicBezTo>
                <a:cubicBezTo>
                  <a:pt x="4425130" y="14770"/>
                  <a:pt x="4425399" y="13962"/>
                  <a:pt x="4425669" y="13184"/>
                </a:cubicBezTo>
                <a:lnTo>
                  <a:pt x="4434653" y="0"/>
                </a:lnTo>
                <a:lnTo>
                  <a:pt x="4500772" y="0"/>
                </a:lnTo>
                <a:lnTo>
                  <a:pt x="4509814" y="13274"/>
                </a:lnTo>
                <a:cubicBezTo>
                  <a:pt x="4510084" y="14052"/>
                  <a:pt x="4510352" y="14860"/>
                  <a:pt x="4510592" y="15668"/>
                </a:cubicBezTo>
                <a:cubicBezTo>
                  <a:pt x="4511879" y="19827"/>
                  <a:pt x="4512597" y="24226"/>
                  <a:pt x="4512597" y="28804"/>
                </a:cubicBezTo>
                <a:cubicBezTo>
                  <a:pt x="4512597" y="33861"/>
                  <a:pt x="4511699" y="38679"/>
                  <a:pt x="4510143" y="43227"/>
                </a:cubicBezTo>
                <a:lnTo>
                  <a:pt x="4630077" y="112471"/>
                </a:lnTo>
                <a:cubicBezTo>
                  <a:pt x="4638186" y="102386"/>
                  <a:pt x="4649946" y="95354"/>
                  <a:pt x="4663323" y="93349"/>
                </a:cubicBezTo>
                <a:lnTo>
                  <a:pt x="4663323" y="73187"/>
                </a:lnTo>
                <a:lnTo>
                  <a:pt x="4663352" y="73211"/>
                </a:lnTo>
                <a:lnTo>
                  <a:pt x="4663323" y="73121"/>
                </a:lnTo>
                <a:lnTo>
                  <a:pt x="4663323" y="73187"/>
                </a:lnTo>
                <a:lnTo>
                  <a:pt x="4607414" y="29022"/>
                </a:lnTo>
                <a:lnTo>
                  <a:pt x="4585412" y="0"/>
                </a:lnTo>
                <a:lnTo>
                  <a:pt x="4604906" y="0"/>
                </a:lnTo>
                <a:lnTo>
                  <a:pt x="4615509" y="14246"/>
                </a:lnTo>
                <a:cubicBezTo>
                  <a:pt x="4629685" y="29276"/>
                  <a:pt x="4645698" y="42726"/>
                  <a:pt x="4663323" y="54209"/>
                </a:cubicBezTo>
                <a:lnTo>
                  <a:pt x="4663323" y="0"/>
                </a:lnTo>
                <a:lnTo>
                  <a:pt x="4679301" y="0"/>
                </a:lnTo>
                <a:lnTo>
                  <a:pt x="4679301" y="54239"/>
                </a:lnTo>
                <a:cubicBezTo>
                  <a:pt x="4696926" y="42764"/>
                  <a:pt x="4712939" y="29319"/>
                  <a:pt x="4727115" y="14293"/>
                </a:cubicBezTo>
                <a:lnTo>
                  <a:pt x="4737754" y="0"/>
                </a:lnTo>
                <a:lnTo>
                  <a:pt x="4757178" y="0"/>
                </a:lnTo>
                <a:lnTo>
                  <a:pt x="4735316" y="28830"/>
                </a:lnTo>
                <a:cubicBezTo>
                  <a:pt x="4718804" y="45715"/>
                  <a:pt x="4700053" y="60620"/>
                  <a:pt x="4679361" y="73031"/>
                </a:cubicBezTo>
                <a:lnTo>
                  <a:pt x="4679361" y="93260"/>
                </a:lnTo>
                <a:cubicBezTo>
                  <a:pt x="4692737" y="95235"/>
                  <a:pt x="4704498" y="102297"/>
                  <a:pt x="4712606" y="112381"/>
                </a:cubicBezTo>
                <a:lnTo>
                  <a:pt x="4832540" y="43138"/>
                </a:lnTo>
                <a:cubicBezTo>
                  <a:pt x="4830984" y="38619"/>
                  <a:pt x="4830086" y="33772"/>
                  <a:pt x="4830086" y="28715"/>
                </a:cubicBezTo>
                <a:cubicBezTo>
                  <a:pt x="4830086" y="24136"/>
                  <a:pt x="4830804" y="19737"/>
                  <a:pt x="4832092" y="15578"/>
                </a:cubicBezTo>
                <a:cubicBezTo>
                  <a:pt x="4832330" y="14770"/>
                  <a:pt x="4832599" y="13992"/>
                  <a:pt x="4832869" y="13184"/>
                </a:cubicBezTo>
                <a:lnTo>
                  <a:pt x="4841853" y="0"/>
                </a:lnTo>
                <a:lnTo>
                  <a:pt x="4907972" y="0"/>
                </a:lnTo>
                <a:lnTo>
                  <a:pt x="4917014" y="13274"/>
                </a:lnTo>
                <a:cubicBezTo>
                  <a:pt x="4917283" y="14052"/>
                  <a:pt x="4917553" y="14860"/>
                  <a:pt x="4917792" y="15668"/>
                </a:cubicBezTo>
                <a:cubicBezTo>
                  <a:pt x="4919079" y="19827"/>
                  <a:pt x="4919798" y="24226"/>
                  <a:pt x="4919798" y="28804"/>
                </a:cubicBezTo>
                <a:cubicBezTo>
                  <a:pt x="4919798" y="33861"/>
                  <a:pt x="4918899" y="38679"/>
                  <a:pt x="4917344" y="43227"/>
                </a:cubicBezTo>
                <a:lnTo>
                  <a:pt x="5037277" y="112471"/>
                </a:lnTo>
                <a:cubicBezTo>
                  <a:pt x="5045386" y="102386"/>
                  <a:pt x="5057147" y="95354"/>
                  <a:pt x="5070522" y="93349"/>
                </a:cubicBezTo>
                <a:lnTo>
                  <a:pt x="5070522" y="73187"/>
                </a:lnTo>
                <a:lnTo>
                  <a:pt x="5070553" y="73211"/>
                </a:lnTo>
                <a:lnTo>
                  <a:pt x="5070522" y="73121"/>
                </a:lnTo>
                <a:lnTo>
                  <a:pt x="5070522" y="73187"/>
                </a:lnTo>
                <a:lnTo>
                  <a:pt x="5014615" y="29022"/>
                </a:lnTo>
                <a:lnTo>
                  <a:pt x="4992612" y="0"/>
                </a:lnTo>
                <a:lnTo>
                  <a:pt x="5012106" y="0"/>
                </a:lnTo>
                <a:lnTo>
                  <a:pt x="5022709" y="14246"/>
                </a:lnTo>
                <a:cubicBezTo>
                  <a:pt x="5036885" y="29276"/>
                  <a:pt x="5052897" y="42726"/>
                  <a:pt x="5070522" y="54209"/>
                </a:cubicBezTo>
                <a:lnTo>
                  <a:pt x="5070522" y="0"/>
                </a:lnTo>
                <a:lnTo>
                  <a:pt x="5086501" y="0"/>
                </a:lnTo>
                <a:lnTo>
                  <a:pt x="5086501" y="54239"/>
                </a:lnTo>
                <a:cubicBezTo>
                  <a:pt x="5104126" y="42764"/>
                  <a:pt x="5120139" y="29319"/>
                  <a:pt x="5134315" y="14293"/>
                </a:cubicBezTo>
                <a:lnTo>
                  <a:pt x="5144954" y="0"/>
                </a:lnTo>
                <a:lnTo>
                  <a:pt x="5164348" y="0"/>
                </a:lnTo>
                <a:lnTo>
                  <a:pt x="5142486" y="28830"/>
                </a:lnTo>
                <a:cubicBezTo>
                  <a:pt x="5125974" y="45715"/>
                  <a:pt x="5107223" y="60620"/>
                  <a:pt x="5086531" y="73031"/>
                </a:cubicBezTo>
                <a:lnTo>
                  <a:pt x="5086531" y="93260"/>
                </a:lnTo>
                <a:cubicBezTo>
                  <a:pt x="5099907" y="95235"/>
                  <a:pt x="5111667" y="102297"/>
                  <a:pt x="5119776" y="112381"/>
                </a:cubicBezTo>
                <a:lnTo>
                  <a:pt x="5239709" y="43138"/>
                </a:lnTo>
                <a:cubicBezTo>
                  <a:pt x="5238153" y="38619"/>
                  <a:pt x="5237256" y="33772"/>
                  <a:pt x="5237256" y="28715"/>
                </a:cubicBezTo>
                <a:cubicBezTo>
                  <a:pt x="5237256" y="24136"/>
                  <a:pt x="5237974" y="19737"/>
                  <a:pt x="5239260" y="15578"/>
                </a:cubicBezTo>
                <a:cubicBezTo>
                  <a:pt x="5239500" y="14770"/>
                  <a:pt x="5239769" y="13992"/>
                  <a:pt x="5240038" y="13184"/>
                </a:cubicBezTo>
                <a:lnTo>
                  <a:pt x="5249022" y="0"/>
                </a:lnTo>
                <a:lnTo>
                  <a:pt x="5315142" y="0"/>
                </a:lnTo>
                <a:lnTo>
                  <a:pt x="5324183" y="13274"/>
                </a:lnTo>
                <a:cubicBezTo>
                  <a:pt x="5324453" y="14052"/>
                  <a:pt x="5324722" y="14860"/>
                  <a:pt x="5324961" y="15668"/>
                </a:cubicBezTo>
                <a:cubicBezTo>
                  <a:pt x="5326248" y="19827"/>
                  <a:pt x="5326966" y="24226"/>
                  <a:pt x="5326966" y="28804"/>
                </a:cubicBezTo>
                <a:cubicBezTo>
                  <a:pt x="5326966" y="33861"/>
                  <a:pt x="5326069" y="38679"/>
                  <a:pt x="5324513" y="43227"/>
                </a:cubicBezTo>
                <a:lnTo>
                  <a:pt x="5444446" y="112471"/>
                </a:lnTo>
                <a:cubicBezTo>
                  <a:pt x="5452556" y="102386"/>
                  <a:pt x="5464316" y="95354"/>
                  <a:pt x="5477691" y="93349"/>
                </a:cubicBezTo>
                <a:lnTo>
                  <a:pt x="5477691" y="73187"/>
                </a:lnTo>
                <a:lnTo>
                  <a:pt x="5477721" y="73211"/>
                </a:lnTo>
                <a:lnTo>
                  <a:pt x="5477691" y="73121"/>
                </a:lnTo>
                <a:lnTo>
                  <a:pt x="5477691" y="73187"/>
                </a:lnTo>
                <a:lnTo>
                  <a:pt x="5421784" y="29022"/>
                </a:lnTo>
                <a:lnTo>
                  <a:pt x="5399781" y="0"/>
                </a:lnTo>
                <a:lnTo>
                  <a:pt x="5419275" y="0"/>
                </a:lnTo>
                <a:lnTo>
                  <a:pt x="5429878" y="14246"/>
                </a:lnTo>
                <a:cubicBezTo>
                  <a:pt x="5444054" y="29276"/>
                  <a:pt x="5460067" y="42726"/>
                  <a:pt x="5477691" y="54209"/>
                </a:cubicBezTo>
                <a:lnTo>
                  <a:pt x="5477691" y="0"/>
                </a:lnTo>
                <a:lnTo>
                  <a:pt x="5493670" y="0"/>
                </a:lnTo>
                <a:lnTo>
                  <a:pt x="5493670" y="54239"/>
                </a:lnTo>
                <a:cubicBezTo>
                  <a:pt x="5511296" y="42764"/>
                  <a:pt x="5527309" y="29319"/>
                  <a:pt x="5541484" y="14293"/>
                </a:cubicBezTo>
                <a:lnTo>
                  <a:pt x="5552124" y="0"/>
                </a:lnTo>
                <a:lnTo>
                  <a:pt x="5571548" y="0"/>
                </a:lnTo>
                <a:lnTo>
                  <a:pt x="5549686" y="28830"/>
                </a:lnTo>
                <a:cubicBezTo>
                  <a:pt x="5533174" y="45715"/>
                  <a:pt x="5514423" y="60620"/>
                  <a:pt x="5493730" y="73031"/>
                </a:cubicBezTo>
                <a:lnTo>
                  <a:pt x="5493730" y="93260"/>
                </a:lnTo>
                <a:cubicBezTo>
                  <a:pt x="5507106" y="95235"/>
                  <a:pt x="5518866" y="102297"/>
                  <a:pt x="5526975" y="112381"/>
                </a:cubicBezTo>
                <a:lnTo>
                  <a:pt x="5646909" y="43138"/>
                </a:lnTo>
                <a:cubicBezTo>
                  <a:pt x="5645353" y="38619"/>
                  <a:pt x="5644455" y="33772"/>
                  <a:pt x="5644455" y="28715"/>
                </a:cubicBezTo>
                <a:cubicBezTo>
                  <a:pt x="5644455" y="24136"/>
                  <a:pt x="5645173" y="19737"/>
                  <a:pt x="5646460" y="15578"/>
                </a:cubicBezTo>
                <a:cubicBezTo>
                  <a:pt x="5646700" y="14770"/>
                  <a:pt x="5646970" y="13992"/>
                  <a:pt x="5647238" y="13184"/>
                </a:cubicBezTo>
                <a:lnTo>
                  <a:pt x="5656222" y="0"/>
                </a:lnTo>
                <a:lnTo>
                  <a:pt x="5722312" y="0"/>
                </a:lnTo>
                <a:lnTo>
                  <a:pt x="5731353" y="13274"/>
                </a:lnTo>
                <a:cubicBezTo>
                  <a:pt x="5731624" y="14052"/>
                  <a:pt x="5731892" y="14860"/>
                  <a:pt x="5732132" y="15668"/>
                </a:cubicBezTo>
                <a:cubicBezTo>
                  <a:pt x="5733418" y="19827"/>
                  <a:pt x="5734137" y="24226"/>
                  <a:pt x="5734137" y="28804"/>
                </a:cubicBezTo>
                <a:cubicBezTo>
                  <a:pt x="5734137" y="33861"/>
                  <a:pt x="5733239" y="38679"/>
                  <a:pt x="5731683" y="43227"/>
                </a:cubicBezTo>
                <a:lnTo>
                  <a:pt x="5851616" y="112471"/>
                </a:lnTo>
                <a:cubicBezTo>
                  <a:pt x="5859726" y="102386"/>
                  <a:pt x="5871485" y="95354"/>
                  <a:pt x="5884861" y="93349"/>
                </a:cubicBezTo>
                <a:lnTo>
                  <a:pt x="5884861" y="73187"/>
                </a:lnTo>
                <a:lnTo>
                  <a:pt x="5884892" y="73211"/>
                </a:lnTo>
                <a:lnTo>
                  <a:pt x="5884861" y="73121"/>
                </a:lnTo>
                <a:lnTo>
                  <a:pt x="5884861" y="73187"/>
                </a:lnTo>
                <a:lnTo>
                  <a:pt x="5828954" y="29022"/>
                </a:lnTo>
                <a:lnTo>
                  <a:pt x="5806951" y="0"/>
                </a:lnTo>
                <a:lnTo>
                  <a:pt x="5826475" y="0"/>
                </a:lnTo>
                <a:lnTo>
                  <a:pt x="5837078" y="14246"/>
                </a:lnTo>
                <a:cubicBezTo>
                  <a:pt x="5851254" y="29276"/>
                  <a:pt x="5867266" y="42726"/>
                  <a:pt x="5884892" y="54209"/>
                </a:cubicBezTo>
                <a:lnTo>
                  <a:pt x="5884892" y="0"/>
                </a:lnTo>
                <a:lnTo>
                  <a:pt x="5900871" y="0"/>
                </a:lnTo>
                <a:lnTo>
                  <a:pt x="5900871" y="54239"/>
                </a:lnTo>
                <a:cubicBezTo>
                  <a:pt x="5918496" y="42764"/>
                  <a:pt x="5934509" y="29319"/>
                  <a:pt x="5948685" y="14293"/>
                </a:cubicBezTo>
                <a:lnTo>
                  <a:pt x="5959324" y="0"/>
                </a:lnTo>
                <a:lnTo>
                  <a:pt x="5978718" y="0"/>
                </a:lnTo>
                <a:lnTo>
                  <a:pt x="5956856" y="28830"/>
                </a:lnTo>
                <a:cubicBezTo>
                  <a:pt x="5940344" y="45715"/>
                  <a:pt x="5921593" y="60620"/>
                  <a:pt x="5900900" y="73031"/>
                </a:cubicBezTo>
                <a:lnTo>
                  <a:pt x="5900900" y="93260"/>
                </a:lnTo>
                <a:cubicBezTo>
                  <a:pt x="5914276" y="95235"/>
                  <a:pt x="5926036" y="102297"/>
                  <a:pt x="5934146" y="112381"/>
                </a:cubicBezTo>
                <a:lnTo>
                  <a:pt x="6054079" y="43138"/>
                </a:lnTo>
                <a:cubicBezTo>
                  <a:pt x="6052523" y="38619"/>
                  <a:pt x="6051625" y="33772"/>
                  <a:pt x="6051625" y="28715"/>
                </a:cubicBezTo>
                <a:cubicBezTo>
                  <a:pt x="6051625" y="24136"/>
                  <a:pt x="6052344" y="19737"/>
                  <a:pt x="6053630" y="15578"/>
                </a:cubicBezTo>
                <a:cubicBezTo>
                  <a:pt x="6053870" y="14770"/>
                  <a:pt x="6054139" y="13962"/>
                  <a:pt x="6054408" y="13184"/>
                </a:cubicBezTo>
                <a:lnTo>
                  <a:pt x="6063392" y="0"/>
                </a:lnTo>
                <a:lnTo>
                  <a:pt x="6129511" y="0"/>
                </a:lnTo>
                <a:lnTo>
                  <a:pt x="6138553" y="13274"/>
                </a:lnTo>
                <a:cubicBezTo>
                  <a:pt x="6138823" y="14052"/>
                  <a:pt x="6139092" y="14860"/>
                  <a:pt x="6139331" y="15668"/>
                </a:cubicBezTo>
                <a:cubicBezTo>
                  <a:pt x="6140618" y="19827"/>
                  <a:pt x="6141336" y="24226"/>
                  <a:pt x="6141336" y="28804"/>
                </a:cubicBezTo>
                <a:cubicBezTo>
                  <a:pt x="6141336" y="33861"/>
                  <a:pt x="6140439" y="38679"/>
                  <a:pt x="6138883" y="43227"/>
                </a:cubicBezTo>
                <a:lnTo>
                  <a:pt x="6258816" y="112471"/>
                </a:lnTo>
                <a:cubicBezTo>
                  <a:pt x="6266926" y="102386"/>
                  <a:pt x="6278685" y="95354"/>
                  <a:pt x="6292061" y="93349"/>
                </a:cubicBezTo>
                <a:lnTo>
                  <a:pt x="6292061" y="73187"/>
                </a:lnTo>
                <a:lnTo>
                  <a:pt x="6292091" y="73211"/>
                </a:lnTo>
                <a:lnTo>
                  <a:pt x="6292061" y="73121"/>
                </a:lnTo>
                <a:lnTo>
                  <a:pt x="6292061" y="73187"/>
                </a:lnTo>
                <a:lnTo>
                  <a:pt x="6236153" y="29022"/>
                </a:lnTo>
                <a:lnTo>
                  <a:pt x="6214151" y="0"/>
                </a:lnTo>
                <a:lnTo>
                  <a:pt x="6233645" y="0"/>
                </a:lnTo>
                <a:lnTo>
                  <a:pt x="6244248" y="14246"/>
                </a:lnTo>
                <a:cubicBezTo>
                  <a:pt x="6258423" y="29276"/>
                  <a:pt x="6274436" y="42726"/>
                  <a:pt x="6292061" y="54209"/>
                </a:cubicBezTo>
                <a:lnTo>
                  <a:pt x="6292061" y="0"/>
                </a:lnTo>
                <a:lnTo>
                  <a:pt x="6308041" y="0"/>
                </a:lnTo>
                <a:lnTo>
                  <a:pt x="6308041" y="54239"/>
                </a:lnTo>
                <a:cubicBezTo>
                  <a:pt x="6325666" y="42764"/>
                  <a:pt x="6341679" y="29319"/>
                  <a:pt x="6355854" y="14293"/>
                </a:cubicBezTo>
                <a:lnTo>
                  <a:pt x="6366493" y="0"/>
                </a:lnTo>
                <a:lnTo>
                  <a:pt x="6385888" y="0"/>
                </a:lnTo>
                <a:lnTo>
                  <a:pt x="6364026" y="28830"/>
                </a:lnTo>
                <a:cubicBezTo>
                  <a:pt x="6347514" y="45715"/>
                  <a:pt x="6328763" y="60620"/>
                  <a:pt x="6308071" y="73031"/>
                </a:cubicBezTo>
                <a:lnTo>
                  <a:pt x="6308071" y="93260"/>
                </a:lnTo>
                <a:cubicBezTo>
                  <a:pt x="6321446" y="95235"/>
                  <a:pt x="6333206" y="102297"/>
                  <a:pt x="6341315" y="112381"/>
                </a:cubicBezTo>
                <a:lnTo>
                  <a:pt x="6461249" y="43138"/>
                </a:lnTo>
                <a:cubicBezTo>
                  <a:pt x="6459693" y="38619"/>
                  <a:pt x="6458795" y="33772"/>
                  <a:pt x="6458795" y="28715"/>
                </a:cubicBezTo>
                <a:cubicBezTo>
                  <a:pt x="6458795" y="24136"/>
                  <a:pt x="6459513" y="19737"/>
                  <a:pt x="6460800" y="15578"/>
                </a:cubicBezTo>
                <a:cubicBezTo>
                  <a:pt x="6461039" y="14770"/>
                  <a:pt x="6461309" y="13992"/>
                  <a:pt x="6461578" y="13184"/>
                </a:cubicBezTo>
                <a:lnTo>
                  <a:pt x="6470562" y="0"/>
                </a:lnTo>
                <a:lnTo>
                  <a:pt x="6536681" y="0"/>
                </a:lnTo>
                <a:lnTo>
                  <a:pt x="6545723" y="13274"/>
                </a:lnTo>
                <a:cubicBezTo>
                  <a:pt x="6545992" y="14052"/>
                  <a:pt x="6546262" y="14860"/>
                  <a:pt x="6546501" y="15668"/>
                </a:cubicBezTo>
                <a:cubicBezTo>
                  <a:pt x="6547788" y="19827"/>
                  <a:pt x="6548506" y="24226"/>
                  <a:pt x="6548506" y="28804"/>
                </a:cubicBezTo>
                <a:cubicBezTo>
                  <a:pt x="6548506" y="33861"/>
                  <a:pt x="6547608" y="38679"/>
                  <a:pt x="6546052" y="43227"/>
                </a:cubicBezTo>
                <a:lnTo>
                  <a:pt x="6665986" y="112471"/>
                </a:lnTo>
                <a:cubicBezTo>
                  <a:pt x="6674095" y="102386"/>
                  <a:pt x="6685856" y="95354"/>
                  <a:pt x="6699231" y="93349"/>
                </a:cubicBezTo>
                <a:lnTo>
                  <a:pt x="6699231" y="73187"/>
                </a:lnTo>
                <a:lnTo>
                  <a:pt x="6699261" y="73211"/>
                </a:lnTo>
                <a:lnTo>
                  <a:pt x="6699231" y="73121"/>
                </a:lnTo>
                <a:lnTo>
                  <a:pt x="6699231" y="73187"/>
                </a:lnTo>
                <a:lnTo>
                  <a:pt x="6643323" y="29022"/>
                </a:lnTo>
                <a:lnTo>
                  <a:pt x="6621320" y="0"/>
                </a:lnTo>
                <a:lnTo>
                  <a:pt x="6640845" y="0"/>
                </a:lnTo>
                <a:lnTo>
                  <a:pt x="6651448" y="14246"/>
                </a:lnTo>
                <a:cubicBezTo>
                  <a:pt x="6665623" y="29276"/>
                  <a:pt x="6681636" y="42726"/>
                  <a:pt x="6699261" y="54209"/>
                </a:cubicBezTo>
                <a:lnTo>
                  <a:pt x="6699261" y="0"/>
                </a:lnTo>
                <a:lnTo>
                  <a:pt x="6715240" y="0"/>
                </a:lnTo>
                <a:lnTo>
                  <a:pt x="6715240" y="54239"/>
                </a:lnTo>
                <a:cubicBezTo>
                  <a:pt x="6732865" y="42764"/>
                  <a:pt x="6748878" y="29319"/>
                  <a:pt x="6763054" y="14293"/>
                </a:cubicBezTo>
                <a:lnTo>
                  <a:pt x="6773693" y="0"/>
                </a:lnTo>
                <a:lnTo>
                  <a:pt x="6793088" y="0"/>
                </a:lnTo>
                <a:lnTo>
                  <a:pt x="6771226" y="28830"/>
                </a:lnTo>
                <a:cubicBezTo>
                  <a:pt x="6754713" y="45715"/>
                  <a:pt x="6735963" y="60620"/>
                  <a:pt x="6715270" y="73031"/>
                </a:cubicBezTo>
                <a:lnTo>
                  <a:pt x="6715270" y="93260"/>
                </a:lnTo>
                <a:cubicBezTo>
                  <a:pt x="6728646" y="95235"/>
                  <a:pt x="6740406" y="102297"/>
                  <a:pt x="6748515" y="112381"/>
                </a:cubicBezTo>
                <a:lnTo>
                  <a:pt x="6868448" y="43138"/>
                </a:lnTo>
                <a:cubicBezTo>
                  <a:pt x="6866893" y="38619"/>
                  <a:pt x="6865995" y="33772"/>
                  <a:pt x="6865995" y="28715"/>
                </a:cubicBezTo>
                <a:cubicBezTo>
                  <a:pt x="6865995" y="24136"/>
                  <a:pt x="6866713" y="19737"/>
                  <a:pt x="6868000" y="15578"/>
                </a:cubicBezTo>
                <a:cubicBezTo>
                  <a:pt x="6868239" y="14770"/>
                  <a:pt x="6868508" y="13962"/>
                  <a:pt x="6868778" y="13184"/>
                </a:cubicBezTo>
                <a:lnTo>
                  <a:pt x="6877762" y="0"/>
                </a:lnTo>
                <a:lnTo>
                  <a:pt x="6943881" y="0"/>
                </a:lnTo>
                <a:lnTo>
                  <a:pt x="6952923" y="13274"/>
                </a:lnTo>
                <a:cubicBezTo>
                  <a:pt x="6953192" y="14052"/>
                  <a:pt x="6953462" y="14860"/>
                  <a:pt x="6953701" y="15668"/>
                </a:cubicBezTo>
                <a:cubicBezTo>
                  <a:pt x="6954988" y="19827"/>
                  <a:pt x="6955706" y="24226"/>
                  <a:pt x="6955706" y="28804"/>
                </a:cubicBezTo>
                <a:cubicBezTo>
                  <a:pt x="6955706" y="33861"/>
                  <a:pt x="6954808" y="38679"/>
                  <a:pt x="6953252" y="43227"/>
                </a:cubicBezTo>
                <a:lnTo>
                  <a:pt x="7073186" y="112471"/>
                </a:lnTo>
                <a:cubicBezTo>
                  <a:pt x="7081295" y="102386"/>
                  <a:pt x="7093055" y="95354"/>
                  <a:pt x="7106431" y="93349"/>
                </a:cubicBezTo>
                <a:lnTo>
                  <a:pt x="7106431" y="73187"/>
                </a:lnTo>
                <a:lnTo>
                  <a:pt x="7106461" y="73211"/>
                </a:lnTo>
                <a:lnTo>
                  <a:pt x="7106431" y="73121"/>
                </a:lnTo>
                <a:lnTo>
                  <a:pt x="7106431" y="73187"/>
                </a:lnTo>
                <a:lnTo>
                  <a:pt x="7050523" y="29022"/>
                </a:lnTo>
                <a:lnTo>
                  <a:pt x="7028520" y="0"/>
                </a:lnTo>
                <a:lnTo>
                  <a:pt x="7048015" y="0"/>
                </a:lnTo>
                <a:lnTo>
                  <a:pt x="7058618" y="14246"/>
                </a:lnTo>
                <a:cubicBezTo>
                  <a:pt x="7072793" y="29276"/>
                  <a:pt x="7088806" y="42726"/>
                  <a:pt x="7106431" y="54209"/>
                </a:cubicBezTo>
                <a:lnTo>
                  <a:pt x="7106431" y="0"/>
                </a:lnTo>
                <a:lnTo>
                  <a:pt x="7122410" y="0"/>
                </a:lnTo>
                <a:lnTo>
                  <a:pt x="7122410" y="54239"/>
                </a:lnTo>
                <a:cubicBezTo>
                  <a:pt x="7140035" y="42764"/>
                  <a:pt x="7156048" y="29319"/>
                  <a:pt x="7170224" y="14293"/>
                </a:cubicBezTo>
                <a:lnTo>
                  <a:pt x="7180863" y="0"/>
                </a:lnTo>
                <a:lnTo>
                  <a:pt x="7200257" y="0"/>
                </a:lnTo>
                <a:lnTo>
                  <a:pt x="7178395" y="28830"/>
                </a:lnTo>
                <a:cubicBezTo>
                  <a:pt x="7161883" y="45715"/>
                  <a:pt x="7143132" y="60620"/>
                  <a:pt x="7122440" y="73031"/>
                </a:cubicBezTo>
                <a:lnTo>
                  <a:pt x="7122440" y="93260"/>
                </a:lnTo>
                <a:cubicBezTo>
                  <a:pt x="7135816" y="95235"/>
                  <a:pt x="7147575" y="102297"/>
                  <a:pt x="7155685" y="112381"/>
                </a:cubicBezTo>
                <a:lnTo>
                  <a:pt x="7275618" y="43138"/>
                </a:lnTo>
                <a:cubicBezTo>
                  <a:pt x="7274062" y="38619"/>
                  <a:pt x="7273165" y="33772"/>
                  <a:pt x="7273165" y="28715"/>
                </a:cubicBezTo>
                <a:cubicBezTo>
                  <a:pt x="7273165" y="24136"/>
                  <a:pt x="7273883" y="19737"/>
                  <a:pt x="7275170" y="15578"/>
                </a:cubicBezTo>
                <a:cubicBezTo>
                  <a:pt x="7275409" y="14770"/>
                  <a:pt x="7275678" y="13992"/>
                  <a:pt x="7275948" y="13184"/>
                </a:cubicBezTo>
                <a:lnTo>
                  <a:pt x="7284932" y="0"/>
                </a:lnTo>
                <a:lnTo>
                  <a:pt x="7351051" y="0"/>
                </a:lnTo>
                <a:lnTo>
                  <a:pt x="7360093" y="13274"/>
                </a:lnTo>
                <a:cubicBezTo>
                  <a:pt x="7360362" y="14052"/>
                  <a:pt x="7360632" y="14860"/>
                  <a:pt x="7360871" y="15668"/>
                </a:cubicBezTo>
                <a:cubicBezTo>
                  <a:pt x="7362157" y="19827"/>
                  <a:pt x="7362876" y="24226"/>
                  <a:pt x="7362876" y="28804"/>
                </a:cubicBezTo>
                <a:cubicBezTo>
                  <a:pt x="7362876" y="33861"/>
                  <a:pt x="7361978" y="38679"/>
                  <a:pt x="7360422" y="43227"/>
                </a:cubicBezTo>
                <a:lnTo>
                  <a:pt x="7480355" y="112471"/>
                </a:lnTo>
                <a:cubicBezTo>
                  <a:pt x="7488465" y="102386"/>
                  <a:pt x="7500225" y="95354"/>
                  <a:pt x="7513601" y="93349"/>
                </a:cubicBezTo>
                <a:lnTo>
                  <a:pt x="7513601" y="73187"/>
                </a:lnTo>
                <a:lnTo>
                  <a:pt x="7513631" y="73211"/>
                </a:lnTo>
                <a:lnTo>
                  <a:pt x="7513601" y="73121"/>
                </a:lnTo>
                <a:lnTo>
                  <a:pt x="7513601" y="73187"/>
                </a:lnTo>
                <a:lnTo>
                  <a:pt x="7457693" y="29022"/>
                </a:lnTo>
                <a:lnTo>
                  <a:pt x="7435690" y="0"/>
                </a:lnTo>
                <a:lnTo>
                  <a:pt x="7455215" y="0"/>
                </a:lnTo>
                <a:lnTo>
                  <a:pt x="7465817" y="14246"/>
                </a:lnTo>
                <a:cubicBezTo>
                  <a:pt x="7479993" y="29276"/>
                  <a:pt x="7496006" y="42726"/>
                  <a:pt x="7513631" y="54209"/>
                </a:cubicBezTo>
                <a:lnTo>
                  <a:pt x="7513631" y="0"/>
                </a:lnTo>
                <a:lnTo>
                  <a:pt x="7529610" y="0"/>
                </a:lnTo>
                <a:lnTo>
                  <a:pt x="7529610" y="54239"/>
                </a:lnTo>
                <a:cubicBezTo>
                  <a:pt x="7547235" y="42764"/>
                  <a:pt x="7563248" y="29319"/>
                  <a:pt x="7577424" y="14293"/>
                </a:cubicBezTo>
                <a:lnTo>
                  <a:pt x="7588063" y="0"/>
                </a:lnTo>
                <a:lnTo>
                  <a:pt x="7607457" y="0"/>
                </a:lnTo>
                <a:lnTo>
                  <a:pt x="7585595" y="28830"/>
                </a:lnTo>
                <a:cubicBezTo>
                  <a:pt x="7569083" y="45715"/>
                  <a:pt x="7550332" y="60620"/>
                  <a:pt x="7529640" y="73031"/>
                </a:cubicBezTo>
                <a:lnTo>
                  <a:pt x="7529640" y="93260"/>
                </a:lnTo>
                <a:cubicBezTo>
                  <a:pt x="7543016" y="95235"/>
                  <a:pt x="7554775" y="102297"/>
                  <a:pt x="7562885" y="112381"/>
                </a:cubicBezTo>
                <a:lnTo>
                  <a:pt x="7682819" y="43138"/>
                </a:lnTo>
                <a:cubicBezTo>
                  <a:pt x="7681262" y="38619"/>
                  <a:pt x="7680365" y="33772"/>
                  <a:pt x="7680365" y="28715"/>
                </a:cubicBezTo>
                <a:cubicBezTo>
                  <a:pt x="7680365" y="24136"/>
                  <a:pt x="7681083" y="19737"/>
                  <a:pt x="7682369" y="15578"/>
                </a:cubicBezTo>
                <a:cubicBezTo>
                  <a:pt x="7682609" y="14770"/>
                  <a:pt x="7682878" y="13962"/>
                  <a:pt x="7683147" y="13184"/>
                </a:cubicBezTo>
                <a:lnTo>
                  <a:pt x="7692131" y="0"/>
                </a:lnTo>
                <a:lnTo>
                  <a:pt x="7758251" y="0"/>
                </a:lnTo>
                <a:lnTo>
                  <a:pt x="7767293" y="13274"/>
                </a:lnTo>
                <a:cubicBezTo>
                  <a:pt x="7767562" y="14052"/>
                  <a:pt x="7767831" y="14860"/>
                  <a:pt x="7768071" y="15668"/>
                </a:cubicBezTo>
                <a:cubicBezTo>
                  <a:pt x="7769357" y="19827"/>
                  <a:pt x="7770075" y="24226"/>
                  <a:pt x="7770075" y="28804"/>
                </a:cubicBezTo>
                <a:cubicBezTo>
                  <a:pt x="7770075" y="33861"/>
                  <a:pt x="7769178" y="38679"/>
                  <a:pt x="7767621" y="43227"/>
                </a:cubicBezTo>
                <a:lnTo>
                  <a:pt x="7887555" y="112471"/>
                </a:lnTo>
                <a:cubicBezTo>
                  <a:pt x="7895664" y="102386"/>
                  <a:pt x="7907425" y="95354"/>
                  <a:pt x="7920801" y="93349"/>
                </a:cubicBezTo>
                <a:lnTo>
                  <a:pt x="7920801" y="73187"/>
                </a:lnTo>
                <a:lnTo>
                  <a:pt x="7920831" y="73211"/>
                </a:lnTo>
                <a:lnTo>
                  <a:pt x="7920801" y="73121"/>
                </a:lnTo>
                <a:lnTo>
                  <a:pt x="7920801" y="73187"/>
                </a:lnTo>
                <a:lnTo>
                  <a:pt x="7864893" y="29022"/>
                </a:lnTo>
                <a:lnTo>
                  <a:pt x="7842890" y="0"/>
                </a:lnTo>
                <a:lnTo>
                  <a:pt x="7862385" y="0"/>
                </a:lnTo>
                <a:lnTo>
                  <a:pt x="7872988" y="14246"/>
                </a:lnTo>
                <a:cubicBezTo>
                  <a:pt x="7887163" y="29276"/>
                  <a:pt x="7903176" y="42726"/>
                  <a:pt x="7920801" y="54209"/>
                </a:cubicBezTo>
                <a:lnTo>
                  <a:pt x="7920801" y="0"/>
                </a:lnTo>
                <a:lnTo>
                  <a:pt x="7936779" y="0"/>
                </a:lnTo>
                <a:lnTo>
                  <a:pt x="7936779" y="54239"/>
                </a:lnTo>
                <a:cubicBezTo>
                  <a:pt x="7954404" y="42764"/>
                  <a:pt x="7970417" y="29319"/>
                  <a:pt x="7984593" y="14293"/>
                </a:cubicBezTo>
                <a:lnTo>
                  <a:pt x="7995232" y="0"/>
                </a:lnTo>
                <a:lnTo>
                  <a:pt x="8014627" y="0"/>
                </a:lnTo>
                <a:lnTo>
                  <a:pt x="7992765" y="28830"/>
                </a:lnTo>
                <a:cubicBezTo>
                  <a:pt x="7976252" y="45715"/>
                  <a:pt x="7957501" y="60620"/>
                  <a:pt x="7936809" y="73031"/>
                </a:cubicBezTo>
                <a:lnTo>
                  <a:pt x="7936809" y="93260"/>
                </a:lnTo>
                <a:cubicBezTo>
                  <a:pt x="7950185" y="95235"/>
                  <a:pt x="7961946" y="102297"/>
                  <a:pt x="7970055" y="112381"/>
                </a:cubicBezTo>
                <a:lnTo>
                  <a:pt x="8089989" y="43138"/>
                </a:lnTo>
                <a:cubicBezTo>
                  <a:pt x="8088433" y="38619"/>
                  <a:pt x="8087535" y="33772"/>
                  <a:pt x="8087535" y="28715"/>
                </a:cubicBezTo>
                <a:cubicBezTo>
                  <a:pt x="8087535" y="24136"/>
                  <a:pt x="8088253" y="19737"/>
                  <a:pt x="8089539" y="15578"/>
                </a:cubicBezTo>
                <a:cubicBezTo>
                  <a:pt x="8089779" y="14770"/>
                  <a:pt x="8090048" y="13992"/>
                  <a:pt x="8090317" y="13184"/>
                </a:cubicBezTo>
                <a:lnTo>
                  <a:pt x="8099301" y="0"/>
                </a:lnTo>
                <a:lnTo>
                  <a:pt x="8165421" y="0"/>
                </a:lnTo>
                <a:lnTo>
                  <a:pt x="8174463" y="13274"/>
                </a:lnTo>
                <a:cubicBezTo>
                  <a:pt x="8174731" y="14052"/>
                  <a:pt x="8175001" y="14860"/>
                  <a:pt x="8175241" y="15668"/>
                </a:cubicBezTo>
                <a:cubicBezTo>
                  <a:pt x="8176527" y="19827"/>
                  <a:pt x="8177245" y="24226"/>
                  <a:pt x="8177245" y="28804"/>
                </a:cubicBezTo>
                <a:cubicBezTo>
                  <a:pt x="8177245" y="33861"/>
                  <a:pt x="8176347" y="38679"/>
                  <a:pt x="8174791" y="43227"/>
                </a:cubicBezTo>
                <a:lnTo>
                  <a:pt x="8294725" y="112471"/>
                </a:lnTo>
                <a:cubicBezTo>
                  <a:pt x="8302834" y="102386"/>
                  <a:pt x="8314594" y="95354"/>
                  <a:pt x="8327970" y="93349"/>
                </a:cubicBezTo>
                <a:lnTo>
                  <a:pt x="8327970" y="73187"/>
                </a:lnTo>
                <a:lnTo>
                  <a:pt x="8328000" y="73211"/>
                </a:lnTo>
                <a:lnTo>
                  <a:pt x="8327970" y="73121"/>
                </a:lnTo>
                <a:lnTo>
                  <a:pt x="8327970" y="73187"/>
                </a:lnTo>
                <a:lnTo>
                  <a:pt x="8272062" y="29022"/>
                </a:lnTo>
                <a:lnTo>
                  <a:pt x="8250059" y="0"/>
                </a:lnTo>
                <a:lnTo>
                  <a:pt x="8269554" y="0"/>
                </a:lnTo>
                <a:lnTo>
                  <a:pt x="8280156" y="14246"/>
                </a:lnTo>
                <a:cubicBezTo>
                  <a:pt x="8294332" y="29276"/>
                  <a:pt x="8310345" y="42726"/>
                  <a:pt x="8327970" y="54209"/>
                </a:cubicBezTo>
                <a:lnTo>
                  <a:pt x="8327970" y="0"/>
                </a:lnTo>
                <a:lnTo>
                  <a:pt x="8343949" y="0"/>
                </a:lnTo>
                <a:lnTo>
                  <a:pt x="8343949" y="54239"/>
                </a:lnTo>
                <a:cubicBezTo>
                  <a:pt x="8361574" y="42764"/>
                  <a:pt x="8377587" y="29319"/>
                  <a:pt x="8391763" y="14293"/>
                </a:cubicBezTo>
                <a:lnTo>
                  <a:pt x="8402402" y="0"/>
                </a:lnTo>
                <a:lnTo>
                  <a:pt x="8421849" y="0"/>
                </a:lnTo>
                <a:lnTo>
                  <a:pt x="8399964" y="28860"/>
                </a:lnTo>
                <a:cubicBezTo>
                  <a:pt x="8383452" y="45745"/>
                  <a:pt x="8364701" y="60650"/>
                  <a:pt x="8344009" y="73061"/>
                </a:cubicBezTo>
                <a:lnTo>
                  <a:pt x="8344009" y="93290"/>
                </a:lnTo>
                <a:cubicBezTo>
                  <a:pt x="8357385" y="95265"/>
                  <a:pt x="8369145" y="102326"/>
                  <a:pt x="8377255" y="112411"/>
                </a:cubicBezTo>
                <a:lnTo>
                  <a:pt x="8497188" y="43168"/>
                </a:lnTo>
                <a:cubicBezTo>
                  <a:pt x="8495632" y="38649"/>
                  <a:pt x="8494734" y="33802"/>
                  <a:pt x="8494734" y="28744"/>
                </a:cubicBezTo>
                <a:cubicBezTo>
                  <a:pt x="8494734" y="24166"/>
                  <a:pt x="8495453" y="19767"/>
                  <a:pt x="8496739" y="15608"/>
                </a:cubicBezTo>
                <a:cubicBezTo>
                  <a:pt x="8496979" y="14800"/>
                  <a:pt x="8497248" y="13992"/>
                  <a:pt x="8497517" y="13184"/>
                </a:cubicBezTo>
                <a:lnTo>
                  <a:pt x="8506500" y="0"/>
                </a:lnTo>
                <a:lnTo>
                  <a:pt x="8572620" y="0"/>
                </a:lnTo>
                <a:lnTo>
                  <a:pt x="8581662" y="13274"/>
                </a:lnTo>
                <a:cubicBezTo>
                  <a:pt x="8581931" y="14052"/>
                  <a:pt x="8582201" y="14860"/>
                  <a:pt x="8582440" y="15668"/>
                </a:cubicBezTo>
                <a:cubicBezTo>
                  <a:pt x="8583727" y="19827"/>
                  <a:pt x="8584445" y="24226"/>
                  <a:pt x="8584445" y="28804"/>
                </a:cubicBezTo>
                <a:cubicBezTo>
                  <a:pt x="8584445" y="33861"/>
                  <a:pt x="8583547" y="38679"/>
                  <a:pt x="8581991" y="43227"/>
                </a:cubicBezTo>
                <a:lnTo>
                  <a:pt x="8701925" y="112471"/>
                </a:lnTo>
                <a:cubicBezTo>
                  <a:pt x="8710034" y="102386"/>
                  <a:pt x="8721794" y="95354"/>
                  <a:pt x="8735170" y="93349"/>
                </a:cubicBezTo>
                <a:lnTo>
                  <a:pt x="8735170" y="73187"/>
                </a:lnTo>
                <a:lnTo>
                  <a:pt x="8735200" y="73211"/>
                </a:lnTo>
                <a:lnTo>
                  <a:pt x="8735170" y="73121"/>
                </a:lnTo>
                <a:lnTo>
                  <a:pt x="8735170" y="73187"/>
                </a:lnTo>
                <a:lnTo>
                  <a:pt x="8679262" y="29022"/>
                </a:lnTo>
                <a:lnTo>
                  <a:pt x="8657259" y="0"/>
                </a:lnTo>
                <a:lnTo>
                  <a:pt x="8676753" y="0"/>
                </a:lnTo>
                <a:lnTo>
                  <a:pt x="8687356" y="14246"/>
                </a:lnTo>
                <a:cubicBezTo>
                  <a:pt x="8701532" y="29276"/>
                  <a:pt x="8717545" y="42726"/>
                  <a:pt x="8735170" y="54209"/>
                </a:cubicBezTo>
                <a:lnTo>
                  <a:pt x="8735170" y="0"/>
                </a:lnTo>
                <a:lnTo>
                  <a:pt x="8751149" y="0"/>
                </a:lnTo>
                <a:lnTo>
                  <a:pt x="8751149" y="54239"/>
                </a:lnTo>
                <a:cubicBezTo>
                  <a:pt x="8768774" y="42764"/>
                  <a:pt x="8784787" y="29319"/>
                  <a:pt x="8798963" y="14293"/>
                </a:cubicBezTo>
                <a:lnTo>
                  <a:pt x="8809602" y="0"/>
                </a:lnTo>
                <a:lnTo>
                  <a:pt x="8828997" y="0"/>
                </a:lnTo>
                <a:lnTo>
                  <a:pt x="8807135" y="28830"/>
                </a:lnTo>
                <a:cubicBezTo>
                  <a:pt x="8790622" y="45715"/>
                  <a:pt x="8771871" y="60620"/>
                  <a:pt x="8751179" y="73031"/>
                </a:cubicBezTo>
                <a:lnTo>
                  <a:pt x="8751179" y="93260"/>
                </a:lnTo>
                <a:cubicBezTo>
                  <a:pt x="8764555" y="95235"/>
                  <a:pt x="8776315" y="102297"/>
                  <a:pt x="8784424" y="112381"/>
                </a:cubicBezTo>
                <a:lnTo>
                  <a:pt x="8904358" y="43138"/>
                </a:lnTo>
                <a:cubicBezTo>
                  <a:pt x="8902802" y="38619"/>
                  <a:pt x="8901904" y="33772"/>
                  <a:pt x="8901904" y="28715"/>
                </a:cubicBezTo>
                <a:cubicBezTo>
                  <a:pt x="8901904" y="24136"/>
                  <a:pt x="8902622" y="19737"/>
                  <a:pt x="8903909" y="15578"/>
                </a:cubicBezTo>
                <a:cubicBezTo>
                  <a:pt x="8904148" y="14770"/>
                  <a:pt x="8904418" y="13962"/>
                  <a:pt x="8904687" y="13184"/>
                </a:cubicBezTo>
                <a:lnTo>
                  <a:pt x="8913670" y="0"/>
                </a:lnTo>
                <a:lnTo>
                  <a:pt x="8979790" y="0"/>
                </a:lnTo>
                <a:lnTo>
                  <a:pt x="8988832" y="13274"/>
                </a:lnTo>
                <a:cubicBezTo>
                  <a:pt x="8989101" y="14052"/>
                  <a:pt x="8989370" y="14860"/>
                  <a:pt x="8989610" y="15668"/>
                </a:cubicBezTo>
                <a:cubicBezTo>
                  <a:pt x="8990896" y="19827"/>
                  <a:pt x="8991615" y="24226"/>
                  <a:pt x="8991615" y="28804"/>
                </a:cubicBezTo>
                <a:cubicBezTo>
                  <a:pt x="8991615" y="33861"/>
                  <a:pt x="8990717" y="38679"/>
                  <a:pt x="8989161" y="43227"/>
                </a:cubicBezTo>
                <a:lnTo>
                  <a:pt x="9109095" y="112471"/>
                </a:lnTo>
                <a:cubicBezTo>
                  <a:pt x="9117204" y="102386"/>
                  <a:pt x="9128964" y="95354"/>
                  <a:pt x="9142340" y="93349"/>
                </a:cubicBezTo>
                <a:lnTo>
                  <a:pt x="9142340" y="73187"/>
                </a:lnTo>
                <a:lnTo>
                  <a:pt x="9142370" y="73211"/>
                </a:lnTo>
                <a:lnTo>
                  <a:pt x="9142340" y="73121"/>
                </a:lnTo>
                <a:lnTo>
                  <a:pt x="9142340" y="73187"/>
                </a:lnTo>
                <a:lnTo>
                  <a:pt x="9086432" y="29022"/>
                </a:lnTo>
                <a:lnTo>
                  <a:pt x="9064429" y="0"/>
                </a:lnTo>
                <a:lnTo>
                  <a:pt x="9083923" y="0"/>
                </a:lnTo>
                <a:lnTo>
                  <a:pt x="9094526" y="14246"/>
                </a:lnTo>
                <a:cubicBezTo>
                  <a:pt x="9108702" y="29276"/>
                  <a:pt x="9124715" y="42726"/>
                  <a:pt x="9142340" y="54209"/>
                </a:cubicBezTo>
                <a:lnTo>
                  <a:pt x="9142340" y="0"/>
                </a:lnTo>
                <a:lnTo>
                  <a:pt x="9158319" y="0"/>
                </a:lnTo>
                <a:lnTo>
                  <a:pt x="9158319" y="54239"/>
                </a:lnTo>
                <a:cubicBezTo>
                  <a:pt x="9175944" y="42764"/>
                  <a:pt x="9191957" y="29319"/>
                  <a:pt x="9206132" y="14293"/>
                </a:cubicBezTo>
                <a:lnTo>
                  <a:pt x="9216771" y="0"/>
                </a:lnTo>
                <a:lnTo>
                  <a:pt x="9236196" y="0"/>
                </a:lnTo>
                <a:lnTo>
                  <a:pt x="9214334" y="28830"/>
                </a:lnTo>
                <a:cubicBezTo>
                  <a:pt x="9197822" y="45715"/>
                  <a:pt x="9179071" y="60620"/>
                  <a:pt x="9158379" y="73031"/>
                </a:cubicBezTo>
                <a:lnTo>
                  <a:pt x="9158379" y="93260"/>
                </a:lnTo>
                <a:cubicBezTo>
                  <a:pt x="9171755" y="95235"/>
                  <a:pt x="9183515" y="102297"/>
                  <a:pt x="9191624" y="112381"/>
                </a:cubicBezTo>
                <a:lnTo>
                  <a:pt x="9311558" y="43138"/>
                </a:lnTo>
                <a:cubicBezTo>
                  <a:pt x="9310002" y="38619"/>
                  <a:pt x="9309104" y="33772"/>
                  <a:pt x="9309104" y="28715"/>
                </a:cubicBezTo>
                <a:cubicBezTo>
                  <a:pt x="9309104" y="24136"/>
                  <a:pt x="9309822" y="19737"/>
                  <a:pt x="9311108" y="15578"/>
                </a:cubicBezTo>
                <a:cubicBezTo>
                  <a:pt x="9311348" y="14770"/>
                  <a:pt x="9311618" y="13992"/>
                  <a:pt x="9311887" y="13184"/>
                </a:cubicBezTo>
                <a:lnTo>
                  <a:pt x="9320870" y="0"/>
                </a:lnTo>
                <a:lnTo>
                  <a:pt x="9386960" y="0"/>
                </a:lnTo>
                <a:lnTo>
                  <a:pt x="9396002" y="13274"/>
                </a:lnTo>
                <a:cubicBezTo>
                  <a:pt x="9396271" y="14052"/>
                  <a:pt x="9396540" y="14860"/>
                  <a:pt x="9396780" y="15668"/>
                </a:cubicBezTo>
                <a:cubicBezTo>
                  <a:pt x="9398067" y="19827"/>
                  <a:pt x="9398785" y="24226"/>
                  <a:pt x="9398785" y="28804"/>
                </a:cubicBezTo>
                <a:cubicBezTo>
                  <a:pt x="9398785" y="33861"/>
                  <a:pt x="9397887" y="38679"/>
                  <a:pt x="9396331" y="43227"/>
                </a:cubicBezTo>
                <a:lnTo>
                  <a:pt x="9516265" y="112471"/>
                </a:lnTo>
                <a:cubicBezTo>
                  <a:pt x="9524374" y="102386"/>
                  <a:pt x="9536134" y="95354"/>
                  <a:pt x="9549510" y="93349"/>
                </a:cubicBezTo>
                <a:lnTo>
                  <a:pt x="9549510" y="73187"/>
                </a:lnTo>
                <a:lnTo>
                  <a:pt x="9549540" y="73211"/>
                </a:lnTo>
                <a:lnTo>
                  <a:pt x="9549510" y="73121"/>
                </a:lnTo>
                <a:lnTo>
                  <a:pt x="9549510" y="73187"/>
                </a:lnTo>
                <a:lnTo>
                  <a:pt x="9493602" y="29022"/>
                </a:lnTo>
                <a:lnTo>
                  <a:pt x="9471599" y="0"/>
                </a:lnTo>
                <a:lnTo>
                  <a:pt x="9491123" y="0"/>
                </a:lnTo>
                <a:lnTo>
                  <a:pt x="9501726" y="14246"/>
                </a:lnTo>
                <a:cubicBezTo>
                  <a:pt x="9515902" y="29276"/>
                  <a:pt x="9531915" y="42726"/>
                  <a:pt x="9549540" y="54209"/>
                </a:cubicBezTo>
                <a:lnTo>
                  <a:pt x="9549540" y="0"/>
                </a:lnTo>
                <a:lnTo>
                  <a:pt x="9565519" y="0"/>
                </a:lnTo>
                <a:lnTo>
                  <a:pt x="9565519" y="54239"/>
                </a:lnTo>
                <a:cubicBezTo>
                  <a:pt x="9583144" y="42764"/>
                  <a:pt x="9599157" y="29319"/>
                  <a:pt x="9613333" y="14293"/>
                </a:cubicBezTo>
                <a:lnTo>
                  <a:pt x="9623972" y="0"/>
                </a:lnTo>
                <a:lnTo>
                  <a:pt x="9643366" y="0"/>
                </a:lnTo>
                <a:lnTo>
                  <a:pt x="9621504" y="28830"/>
                </a:lnTo>
                <a:cubicBezTo>
                  <a:pt x="9604992" y="45715"/>
                  <a:pt x="9586241" y="60620"/>
                  <a:pt x="9565549" y="73031"/>
                </a:cubicBezTo>
                <a:lnTo>
                  <a:pt x="9565549" y="93260"/>
                </a:lnTo>
                <a:cubicBezTo>
                  <a:pt x="9578924" y="95235"/>
                  <a:pt x="9590685" y="102297"/>
                  <a:pt x="9598794" y="112381"/>
                </a:cubicBezTo>
                <a:lnTo>
                  <a:pt x="9718727" y="43138"/>
                </a:lnTo>
                <a:cubicBezTo>
                  <a:pt x="9717171" y="38619"/>
                  <a:pt x="9716274" y="33772"/>
                  <a:pt x="9716274" y="28715"/>
                </a:cubicBezTo>
                <a:cubicBezTo>
                  <a:pt x="9716274" y="24136"/>
                  <a:pt x="9716992" y="19737"/>
                  <a:pt x="9718279" y="15578"/>
                </a:cubicBezTo>
                <a:cubicBezTo>
                  <a:pt x="9718518" y="14770"/>
                  <a:pt x="9718787" y="13962"/>
                  <a:pt x="9719057" y="13184"/>
                </a:cubicBezTo>
                <a:lnTo>
                  <a:pt x="9728040" y="0"/>
                </a:lnTo>
                <a:lnTo>
                  <a:pt x="9794160" y="0"/>
                </a:lnTo>
                <a:lnTo>
                  <a:pt x="9803201" y="13274"/>
                </a:lnTo>
                <a:cubicBezTo>
                  <a:pt x="9803471" y="14052"/>
                  <a:pt x="9803740" y="14860"/>
                  <a:pt x="9803979" y="15668"/>
                </a:cubicBezTo>
                <a:cubicBezTo>
                  <a:pt x="9805267" y="19827"/>
                  <a:pt x="9805985" y="24226"/>
                  <a:pt x="9805985" y="28804"/>
                </a:cubicBezTo>
                <a:cubicBezTo>
                  <a:pt x="9805985" y="33861"/>
                  <a:pt x="9805087" y="38679"/>
                  <a:pt x="9803531" y="43227"/>
                </a:cubicBezTo>
                <a:lnTo>
                  <a:pt x="9923465" y="112471"/>
                </a:lnTo>
                <a:cubicBezTo>
                  <a:pt x="9931574" y="102386"/>
                  <a:pt x="9943334" y="95354"/>
                  <a:pt x="9956709" y="93349"/>
                </a:cubicBezTo>
                <a:lnTo>
                  <a:pt x="9956709" y="73187"/>
                </a:lnTo>
                <a:lnTo>
                  <a:pt x="9956739" y="73211"/>
                </a:lnTo>
                <a:lnTo>
                  <a:pt x="9956709" y="73121"/>
                </a:lnTo>
                <a:lnTo>
                  <a:pt x="9956709" y="73187"/>
                </a:lnTo>
                <a:lnTo>
                  <a:pt x="9900801" y="29022"/>
                </a:lnTo>
                <a:lnTo>
                  <a:pt x="9878799" y="0"/>
                </a:lnTo>
                <a:lnTo>
                  <a:pt x="9898293" y="0"/>
                </a:lnTo>
                <a:lnTo>
                  <a:pt x="9908896" y="14246"/>
                </a:lnTo>
                <a:cubicBezTo>
                  <a:pt x="9923071" y="29276"/>
                  <a:pt x="9939084" y="42726"/>
                  <a:pt x="9956709" y="54209"/>
                </a:cubicBezTo>
                <a:lnTo>
                  <a:pt x="9956709" y="0"/>
                </a:lnTo>
                <a:lnTo>
                  <a:pt x="9972689" y="0"/>
                </a:lnTo>
                <a:lnTo>
                  <a:pt x="9972689" y="54239"/>
                </a:lnTo>
                <a:cubicBezTo>
                  <a:pt x="9990314" y="42764"/>
                  <a:pt x="10006327" y="29319"/>
                  <a:pt x="10020503" y="14293"/>
                </a:cubicBezTo>
                <a:lnTo>
                  <a:pt x="10031142" y="0"/>
                </a:lnTo>
                <a:lnTo>
                  <a:pt x="10050536" y="0"/>
                </a:lnTo>
                <a:lnTo>
                  <a:pt x="10028674" y="28830"/>
                </a:lnTo>
                <a:cubicBezTo>
                  <a:pt x="10012162" y="45715"/>
                  <a:pt x="9993411" y="60620"/>
                  <a:pt x="9972719" y="73031"/>
                </a:cubicBezTo>
                <a:lnTo>
                  <a:pt x="9972719" y="93260"/>
                </a:lnTo>
                <a:cubicBezTo>
                  <a:pt x="9986094" y="95235"/>
                  <a:pt x="9997854" y="102297"/>
                  <a:pt x="10005963" y="112381"/>
                </a:cubicBezTo>
                <a:lnTo>
                  <a:pt x="10125897" y="43138"/>
                </a:lnTo>
                <a:cubicBezTo>
                  <a:pt x="10124341" y="38619"/>
                  <a:pt x="10123443" y="33772"/>
                  <a:pt x="10123443" y="28715"/>
                </a:cubicBezTo>
                <a:cubicBezTo>
                  <a:pt x="10123443" y="24136"/>
                  <a:pt x="10124161" y="19737"/>
                  <a:pt x="10125449" y="15578"/>
                </a:cubicBezTo>
                <a:cubicBezTo>
                  <a:pt x="10125688" y="14770"/>
                  <a:pt x="10125957" y="13992"/>
                  <a:pt x="10126227" y="13184"/>
                </a:cubicBezTo>
                <a:lnTo>
                  <a:pt x="10135210" y="0"/>
                </a:lnTo>
                <a:lnTo>
                  <a:pt x="10201337" y="0"/>
                </a:lnTo>
                <a:lnTo>
                  <a:pt x="10210371" y="13274"/>
                </a:lnTo>
                <a:cubicBezTo>
                  <a:pt x="10210641" y="14052"/>
                  <a:pt x="10210910" y="14860"/>
                  <a:pt x="10211149" y="15668"/>
                </a:cubicBezTo>
                <a:cubicBezTo>
                  <a:pt x="10212436" y="19827"/>
                  <a:pt x="10213154" y="24226"/>
                  <a:pt x="10213154" y="28804"/>
                </a:cubicBezTo>
                <a:cubicBezTo>
                  <a:pt x="10213154" y="33861"/>
                  <a:pt x="10212257" y="38679"/>
                  <a:pt x="10210701" y="43227"/>
                </a:cubicBezTo>
                <a:lnTo>
                  <a:pt x="10330634" y="112471"/>
                </a:lnTo>
                <a:cubicBezTo>
                  <a:pt x="10338744" y="102386"/>
                  <a:pt x="10350504" y="95354"/>
                  <a:pt x="10363879" y="93349"/>
                </a:cubicBezTo>
                <a:lnTo>
                  <a:pt x="10363879" y="73157"/>
                </a:lnTo>
                <a:lnTo>
                  <a:pt x="10363909" y="73181"/>
                </a:lnTo>
                <a:lnTo>
                  <a:pt x="10363879" y="73121"/>
                </a:lnTo>
                <a:lnTo>
                  <a:pt x="10363879" y="73157"/>
                </a:lnTo>
                <a:lnTo>
                  <a:pt x="10307971" y="28993"/>
                </a:lnTo>
                <a:lnTo>
                  <a:pt x="10285991" y="0"/>
                </a:lnTo>
                <a:lnTo>
                  <a:pt x="10305493" y="0"/>
                </a:lnTo>
                <a:lnTo>
                  <a:pt x="10316096" y="14246"/>
                </a:lnTo>
                <a:cubicBezTo>
                  <a:pt x="10330271" y="29276"/>
                  <a:pt x="10346284" y="42726"/>
                  <a:pt x="10363909" y="54209"/>
                </a:cubicBezTo>
                <a:lnTo>
                  <a:pt x="10363909" y="0"/>
                </a:lnTo>
                <a:lnTo>
                  <a:pt x="10379889" y="0"/>
                </a:lnTo>
                <a:lnTo>
                  <a:pt x="10379889" y="54239"/>
                </a:lnTo>
                <a:cubicBezTo>
                  <a:pt x="10397514" y="42764"/>
                  <a:pt x="10413526" y="29319"/>
                  <a:pt x="10427702" y="14293"/>
                </a:cubicBezTo>
                <a:lnTo>
                  <a:pt x="10438341" y="0"/>
                </a:lnTo>
                <a:lnTo>
                  <a:pt x="10457736" y="0"/>
                </a:lnTo>
                <a:lnTo>
                  <a:pt x="10435874" y="28830"/>
                </a:lnTo>
                <a:cubicBezTo>
                  <a:pt x="10419362" y="45715"/>
                  <a:pt x="10400611" y="60620"/>
                  <a:pt x="10379919" y="73031"/>
                </a:cubicBezTo>
                <a:lnTo>
                  <a:pt x="10379919" y="93260"/>
                </a:lnTo>
                <a:cubicBezTo>
                  <a:pt x="10393294" y="95235"/>
                  <a:pt x="10405054" y="102297"/>
                  <a:pt x="10413163" y="112381"/>
                </a:cubicBezTo>
                <a:lnTo>
                  <a:pt x="10533097" y="43138"/>
                </a:lnTo>
                <a:cubicBezTo>
                  <a:pt x="10531541" y="38619"/>
                  <a:pt x="10530643" y="33772"/>
                  <a:pt x="10530643" y="28715"/>
                </a:cubicBezTo>
                <a:cubicBezTo>
                  <a:pt x="10530643" y="24136"/>
                  <a:pt x="10531361" y="19737"/>
                  <a:pt x="10532648" y="15578"/>
                </a:cubicBezTo>
                <a:cubicBezTo>
                  <a:pt x="10532888" y="14770"/>
                  <a:pt x="10533157" y="13962"/>
                  <a:pt x="10533426" y="13184"/>
                </a:cubicBezTo>
                <a:lnTo>
                  <a:pt x="10542410" y="0"/>
                </a:lnTo>
                <a:lnTo>
                  <a:pt x="10608529" y="0"/>
                </a:lnTo>
                <a:lnTo>
                  <a:pt x="10617571" y="13274"/>
                </a:lnTo>
                <a:cubicBezTo>
                  <a:pt x="10617840" y="14052"/>
                  <a:pt x="10618110" y="14860"/>
                  <a:pt x="10618349" y="15668"/>
                </a:cubicBezTo>
                <a:cubicBezTo>
                  <a:pt x="10619636" y="19827"/>
                  <a:pt x="10620354" y="24226"/>
                  <a:pt x="10620354" y="28804"/>
                </a:cubicBezTo>
                <a:cubicBezTo>
                  <a:pt x="10620354" y="33861"/>
                  <a:pt x="10619456" y="38679"/>
                  <a:pt x="10617900" y="43227"/>
                </a:cubicBezTo>
                <a:lnTo>
                  <a:pt x="10737834" y="112471"/>
                </a:lnTo>
                <a:cubicBezTo>
                  <a:pt x="10745943" y="102386"/>
                  <a:pt x="10757704" y="95354"/>
                  <a:pt x="10771079" y="93349"/>
                </a:cubicBezTo>
                <a:lnTo>
                  <a:pt x="10771079" y="73187"/>
                </a:lnTo>
                <a:lnTo>
                  <a:pt x="10771109" y="73211"/>
                </a:lnTo>
                <a:lnTo>
                  <a:pt x="10771079" y="73121"/>
                </a:lnTo>
                <a:lnTo>
                  <a:pt x="10771079" y="73187"/>
                </a:lnTo>
                <a:lnTo>
                  <a:pt x="10715171" y="29022"/>
                </a:lnTo>
                <a:lnTo>
                  <a:pt x="10693168" y="0"/>
                </a:lnTo>
                <a:lnTo>
                  <a:pt x="10712663" y="0"/>
                </a:lnTo>
                <a:lnTo>
                  <a:pt x="10723265" y="14246"/>
                </a:lnTo>
                <a:cubicBezTo>
                  <a:pt x="10737441" y="29276"/>
                  <a:pt x="10753454" y="42726"/>
                  <a:pt x="10771079" y="54209"/>
                </a:cubicBezTo>
                <a:lnTo>
                  <a:pt x="10771079" y="0"/>
                </a:lnTo>
                <a:lnTo>
                  <a:pt x="10787058" y="0"/>
                </a:lnTo>
                <a:lnTo>
                  <a:pt x="10787058" y="54239"/>
                </a:lnTo>
                <a:cubicBezTo>
                  <a:pt x="10804683" y="42764"/>
                  <a:pt x="10820696" y="29319"/>
                  <a:pt x="10834872" y="14293"/>
                </a:cubicBezTo>
                <a:lnTo>
                  <a:pt x="10845511" y="0"/>
                </a:lnTo>
                <a:lnTo>
                  <a:pt x="10864905" y="0"/>
                </a:lnTo>
                <a:lnTo>
                  <a:pt x="10843043" y="28830"/>
                </a:lnTo>
                <a:cubicBezTo>
                  <a:pt x="10826531" y="45715"/>
                  <a:pt x="10807780" y="60620"/>
                  <a:pt x="10787088" y="73031"/>
                </a:cubicBezTo>
                <a:lnTo>
                  <a:pt x="10787088" y="93260"/>
                </a:lnTo>
                <a:cubicBezTo>
                  <a:pt x="10800464" y="95235"/>
                  <a:pt x="10812224" y="102297"/>
                  <a:pt x="10820333" y="112381"/>
                </a:cubicBezTo>
                <a:lnTo>
                  <a:pt x="10940267" y="43138"/>
                </a:lnTo>
                <a:cubicBezTo>
                  <a:pt x="10938711" y="38619"/>
                  <a:pt x="10937813" y="33772"/>
                  <a:pt x="10937813" y="28715"/>
                </a:cubicBezTo>
                <a:cubicBezTo>
                  <a:pt x="10937813" y="24136"/>
                  <a:pt x="10938532" y="19737"/>
                  <a:pt x="10939818" y="15578"/>
                </a:cubicBezTo>
                <a:cubicBezTo>
                  <a:pt x="10940058" y="14770"/>
                  <a:pt x="10940327" y="13992"/>
                  <a:pt x="10940596" y="13184"/>
                </a:cubicBezTo>
                <a:lnTo>
                  <a:pt x="10949579" y="0"/>
                </a:lnTo>
                <a:lnTo>
                  <a:pt x="11015699" y="0"/>
                </a:lnTo>
                <a:lnTo>
                  <a:pt x="11024741" y="13274"/>
                </a:lnTo>
                <a:cubicBezTo>
                  <a:pt x="11025010" y="14052"/>
                  <a:pt x="11025280" y="14860"/>
                  <a:pt x="11025520" y="15668"/>
                </a:cubicBezTo>
                <a:cubicBezTo>
                  <a:pt x="11026806" y="19827"/>
                  <a:pt x="11027524" y="24226"/>
                  <a:pt x="11027524" y="28804"/>
                </a:cubicBezTo>
                <a:cubicBezTo>
                  <a:pt x="11027524" y="33861"/>
                  <a:pt x="11026626" y="38679"/>
                  <a:pt x="11025070" y="43227"/>
                </a:cubicBezTo>
                <a:lnTo>
                  <a:pt x="11145004" y="112471"/>
                </a:lnTo>
                <a:cubicBezTo>
                  <a:pt x="11153113" y="102386"/>
                  <a:pt x="11164873" y="95354"/>
                  <a:pt x="11178249" y="93349"/>
                </a:cubicBezTo>
                <a:lnTo>
                  <a:pt x="11178249" y="73187"/>
                </a:lnTo>
                <a:lnTo>
                  <a:pt x="11178279" y="73211"/>
                </a:lnTo>
                <a:lnTo>
                  <a:pt x="11178249" y="73121"/>
                </a:lnTo>
                <a:lnTo>
                  <a:pt x="11178249" y="73187"/>
                </a:lnTo>
                <a:lnTo>
                  <a:pt x="11122341" y="29022"/>
                </a:lnTo>
                <a:lnTo>
                  <a:pt x="11100338" y="0"/>
                </a:lnTo>
                <a:lnTo>
                  <a:pt x="11119862" y="0"/>
                </a:lnTo>
                <a:lnTo>
                  <a:pt x="11130465" y="14246"/>
                </a:lnTo>
                <a:cubicBezTo>
                  <a:pt x="11144641" y="29276"/>
                  <a:pt x="11160654" y="42726"/>
                  <a:pt x="11178279" y="54209"/>
                </a:cubicBezTo>
                <a:lnTo>
                  <a:pt x="11178279" y="0"/>
                </a:lnTo>
                <a:lnTo>
                  <a:pt x="11194258" y="0"/>
                </a:lnTo>
                <a:lnTo>
                  <a:pt x="11194258" y="54239"/>
                </a:lnTo>
                <a:cubicBezTo>
                  <a:pt x="11211883" y="42764"/>
                  <a:pt x="11227896" y="29319"/>
                  <a:pt x="11242072" y="14293"/>
                </a:cubicBezTo>
                <a:lnTo>
                  <a:pt x="11252711" y="0"/>
                </a:lnTo>
                <a:lnTo>
                  <a:pt x="11272105" y="0"/>
                </a:lnTo>
                <a:lnTo>
                  <a:pt x="11250243" y="28830"/>
                </a:lnTo>
                <a:cubicBezTo>
                  <a:pt x="11233731" y="45715"/>
                  <a:pt x="11214980" y="60620"/>
                  <a:pt x="11194288" y="73031"/>
                </a:cubicBezTo>
                <a:lnTo>
                  <a:pt x="11194288" y="93260"/>
                </a:lnTo>
                <a:cubicBezTo>
                  <a:pt x="11207664" y="95235"/>
                  <a:pt x="11219424" y="102297"/>
                  <a:pt x="11227533" y="112381"/>
                </a:cubicBezTo>
                <a:lnTo>
                  <a:pt x="11347467" y="43138"/>
                </a:lnTo>
                <a:cubicBezTo>
                  <a:pt x="11345911" y="38619"/>
                  <a:pt x="11345013" y="33772"/>
                  <a:pt x="11345013" y="28715"/>
                </a:cubicBezTo>
                <a:cubicBezTo>
                  <a:pt x="11345013" y="24136"/>
                  <a:pt x="11345731" y="19737"/>
                  <a:pt x="11347018" y="15578"/>
                </a:cubicBezTo>
                <a:cubicBezTo>
                  <a:pt x="11347257" y="14770"/>
                  <a:pt x="11347527" y="13962"/>
                  <a:pt x="11347796" y="13184"/>
                </a:cubicBezTo>
                <a:lnTo>
                  <a:pt x="11356779" y="0"/>
                </a:lnTo>
                <a:lnTo>
                  <a:pt x="11422899" y="0"/>
                </a:lnTo>
                <a:lnTo>
                  <a:pt x="11431941" y="13274"/>
                </a:lnTo>
                <a:cubicBezTo>
                  <a:pt x="11432210" y="14052"/>
                  <a:pt x="11432480" y="14860"/>
                  <a:pt x="11432719" y="15668"/>
                </a:cubicBezTo>
                <a:cubicBezTo>
                  <a:pt x="11434005" y="19827"/>
                  <a:pt x="11434724" y="24226"/>
                  <a:pt x="11434724" y="28804"/>
                </a:cubicBezTo>
                <a:cubicBezTo>
                  <a:pt x="11434724" y="33861"/>
                  <a:pt x="11433826" y="38679"/>
                  <a:pt x="11432270" y="43227"/>
                </a:cubicBezTo>
                <a:lnTo>
                  <a:pt x="11552203" y="112471"/>
                </a:lnTo>
                <a:cubicBezTo>
                  <a:pt x="11560313" y="102386"/>
                  <a:pt x="11572073" y="95354"/>
                  <a:pt x="11585449" y="93349"/>
                </a:cubicBezTo>
                <a:lnTo>
                  <a:pt x="11585449" y="73187"/>
                </a:lnTo>
                <a:lnTo>
                  <a:pt x="11585479" y="73211"/>
                </a:lnTo>
                <a:lnTo>
                  <a:pt x="11585449" y="73121"/>
                </a:lnTo>
                <a:lnTo>
                  <a:pt x="11585449" y="73187"/>
                </a:lnTo>
                <a:lnTo>
                  <a:pt x="11529541" y="29022"/>
                </a:lnTo>
                <a:lnTo>
                  <a:pt x="11507538" y="0"/>
                </a:lnTo>
                <a:lnTo>
                  <a:pt x="11527032" y="0"/>
                </a:lnTo>
                <a:lnTo>
                  <a:pt x="11537635" y="14246"/>
                </a:lnTo>
                <a:cubicBezTo>
                  <a:pt x="11551811" y="29276"/>
                  <a:pt x="11567824" y="42726"/>
                  <a:pt x="11585449" y="54209"/>
                </a:cubicBezTo>
                <a:lnTo>
                  <a:pt x="11585449" y="0"/>
                </a:lnTo>
                <a:lnTo>
                  <a:pt x="11601428" y="0"/>
                </a:lnTo>
                <a:lnTo>
                  <a:pt x="11601428" y="54239"/>
                </a:lnTo>
                <a:cubicBezTo>
                  <a:pt x="11619053" y="42764"/>
                  <a:pt x="11635066" y="29319"/>
                  <a:pt x="11649242" y="14293"/>
                </a:cubicBezTo>
                <a:lnTo>
                  <a:pt x="11659881" y="0"/>
                </a:lnTo>
                <a:lnTo>
                  <a:pt x="11679275" y="0"/>
                </a:lnTo>
                <a:lnTo>
                  <a:pt x="11657413" y="28830"/>
                </a:lnTo>
                <a:cubicBezTo>
                  <a:pt x="11640901" y="45715"/>
                  <a:pt x="11622150" y="60620"/>
                  <a:pt x="11601458" y="73031"/>
                </a:cubicBezTo>
                <a:lnTo>
                  <a:pt x="11601458" y="93260"/>
                </a:lnTo>
                <a:cubicBezTo>
                  <a:pt x="11614834" y="95235"/>
                  <a:pt x="11626594" y="102297"/>
                  <a:pt x="11634703" y="112381"/>
                </a:cubicBezTo>
                <a:lnTo>
                  <a:pt x="11754637" y="43138"/>
                </a:lnTo>
                <a:cubicBezTo>
                  <a:pt x="11753081" y="38619"/>
                  <a:pt x="11752183" y="33772"/>
                  <a:pt x="11752183" y="28715"/>
                </a:cubicBezTo>
                <a:cubicBezTo>
                  <a:pt x="11752183" y="24136"/>
                  <a:pt x="11752901" y="19737"/>
                  <a:pt x="11754187" y="15578"/>
                </a:cubicBezTo>
                <a:cubicBezTo>
                  <a:pt x="11754427" y="14770"/>
                  <a:pt x="11754697" y="13992"/>
                  <a:pt x="11754965" y="13184"/>
                </a:cubicBezTo>
                <a:lnTo>
                  <a:pt x="11763949" y="0"/>
                </a:lnTo>
                <a:lnTo>
                  <a:pt x="11830069" y="0"/>
                </a:lnTo>
                <a:lnTo>
                  <a:pt x="11839111" y="13274"/>
                </a:lnTo>
                <a:cubicBezTo>
                  <a:pt x="11839380" y="14052"/>
                  <a:pt x="11839649" y="14860"/>
                  <a:pt x="11839889" y="15668"/>
                </a:cubicBezTo>
                <a:cubicBezTo>
                  <a:pt x="11841175" y="19827"/>
                  <a:pt x="11841894" y="24226"/>
                  <a:pt x="11841894" y="28804"/>
                </a:cubicBezTo>
                <a:cubicBezTo>
                  <a:pt x="11841894" y="33861"/>
                  <a:pt x="11840996" y="38679"/>
                  <a:pt x="11839440" y="43227"/>
                </a:cubicBezTo>
                <a:lnTo>
                  <a:pt x="11959373" y="112471"/>
                </a:lnTo>
                <a:cubicBezTo>
                  <a:pt x="11967483" y="102386"/>
                  <a:pt x="11979243" y="95354"/>
                  <a:pt x="11992619" y="93349"/>
                </a:cubicBezTo>
                <a:lnTo>
                  <a:pt x="11992619" y="73188"/>
                </a:lnTo>
                <a:lnTo>
                  <a:pt x="11992648" y="73211"/>
                </a:lnTo>
                <a:lnTo>
                  <a:pt x="11992619" y="73121"/>
                </a:lnTo>
                <a:lnTo>
                  <a:pt x="11992619" y="73188"/>
                </a:lnTo>
                <a:lnTo>
                  <a:pt x="11936711" y="29022"/>
                </a:lnTo>
                <a:lnTo>
                  <a:pt x="11914708" y="0"/>
                </a:lnTo>
                <a:lnTo>
                  <a:pt x="11934202" y="0"/>
                </a:lnTo>
                <a:lnTo>
                  <a:pt x="11944805" y="14246"/>
                </a:lnTo>
                <a:cubicBezTo>
                  <a:pt x="11958981" y="29276"/>
                  <a:pt x="11974994" y="42726"/>
                  <a:pt x="11992619" y="54209"/>
                </a:cubicBezTo>
                <a:lnTo>
                  <a:pt x="11992619" y="0"/>
                </a:lnTo>
                <a:lnTo>
                  <a:pt x="12008598" y="0"/>
                </a:lnTo>
                <a:lnTo>
                  <a:pt x="12008598" y="54209"/>
                </a:lnTo>
                <a:cubicBezTo>
                  <a:pt x="12026223" y="42734"/>
                  <a:pt x="12042236" y="29289"/>
                  <a:pt x="12056412" y="14263"/>
                </a:cubicBezTo>
                <a:lnTo>
                  <a:pt x="12067028" y="0"/>
                </a:lnTo>
                <a:lnTo>
                  <a:pt x="12086475" y="0"/>
                </a:lnTo>
                <a:lnTo>
                  <a:pt x="12064613" y="28830"/>
                </a:lnTo>
                <a:cubicBezTo>
                  <a:pt x="12048101" y="45715"/>
                  <a:pt x="12029350" y="60620"/>
                  <a:pt x="12008658" y="73031"/>
                </a:cubicBezTo>
                <a:lnTo>
                  <a:pt x="12008658" y="93260"/>
                </a:lnTo>
                <a:cubicBezTo>
                  <a:pt x="12022034" y="95235"/>
                  <a:pt x="12033793" y="102297"/>
                  <a:pt x="12041902" y="112381"/>
                </a:cubicBezTo>
                <a:lnTo>
                  <a:pt x="12161836" y="43138"/>
                </a:lnTo>
                <a:cubicBezTo>
                  <a:pt x="12160280" y="38619"/>
                  <a:pt x="12159383" y="33772"/>
                  <a:pt x="12159383" y="28715"/>
                </a:cubicBezTo>
                <a:cubicBezTo>
                  <a:pt x="12159383" y="24136"/>
                  <a:pt x="12160100" y="19737"/>
                  <a:pt x="12161387" y="15578"/>
                </a:cubicBezTo>
                <a:cubicBezTo>
                  <a:pt x="12161627" y="14770"/>
                  <a:pt x="12161896" y="13992"/>
                  <a:pt x="12162166" y="13184"/>
                </a:cubicBezTo>
                <a:lnTo>
                  <a:pt x="12171149" y="0"/>
                </a:lnTo>
                <a:lnTo>
                  <a:pt x="12192000" y="0"/>
                </a:lnTo>
                <a:lnTo>
                  <a:pt x="12192000" y="70733"/>
                </a:lnTo>
                <a:lnTo>
                  <a:pt x="12184941" y="69149"/>
                </a:lnTo>
                <a:cubicBezTo>
                  <a:pt x="12179170" y="66411"/>
                  <a:pt x="12174075" y="62469"/>
                  <a:pt x="12169976" y="57651"/>
                </a:cubicBezTo>
                <a:lnTo>
                  <a:pt x="12050042" y="126894"/>
                </a:lnTo>
                <a:cubicBezTo>
                  <a:pt x="12052226" y="132669"/>
                  <a:pt x="12053483" y="138863"/>
                  <a:pt x="12053483" y="145386"/>
                </a:cubicBezTo>
                <a:cubicBezTo>
                  <a:pt x="12053483" y="149277"/>
                  <a:pt x="12053005" y="153017"/>
                  <a:pt x="12052197" y="156668"/>
                </a:cubicBezTo>
                <a:cubicBezTo>
                  <a:pt x="12052137" y="156967"/>
                  <a:pt x="12052047" y="157236"/>
                  <a:pt x="12051987" y="157506"/>
                </a:cubicBezTo>
                <a:cubicBezTo>
                  <a:pt x="12051747" y="158463"/>
                  <a:pt x="12051509" y="159451"/>
                  <a:pt x="12051239" y="160378"/>
                </a:cubicBezTo>
                <a:cubicBezTo>
                  <a:pt x="12050850" y="161755"/>
                  <a:pt x="12050401" y="163131"/>
                  <a:pt x="12049893" y="164478"/>
                </a:cubicBezTo>
                <a:lnTo>
                  <a:pt x="12056835" y="168488"/>
                </a:lnTo>
                <a:lnTo>
                  <a:pt x="12068116" y="175011"/>
                </a:lnTo>
                <a:cubicBezTo>
                  <a:pt x="12089204" y="163296"/>
                  <a:pt x="12111486" y="154510"/>
                  <a:pt x="12134365" y="148652"/>
                </a:cubicBezTo>
                <a:lnTo>
                  <a:pt x="12192000" y="141400"/>
                </a:lnTo>
                <a:lnTo>
                  <a:pt x="12192000" y="157260"/>
                </a:lnTo>
                <a:lnTo>
                  <a:pt x="12142992" y="162980"/>
                </a:lnTo>
                <a:cubicBezTo>
                  <a:pt x="12122891" y="167741"/>
                  <a:pt x="12103238" y="174884"/>
                  <a:pt x="12084483" y="184407"/>
                </a:cubicBezTo>
                <a:lnTo>
                  <a:pt x="12170216" y="233900"/>
                </a:lnTo>
                <a:cubicBezTo>
                  <a:pt x="12174301" y="229083"/>
                  <a:pt x="12179395" y="225140"/>
                  <a:pt x="12185170" y="222402"/>
                </a:cubicBezTo>
                <a:lnTo>
                  <a:pt x="12192000" y="220870"/>
                </a:lnTo>
                <a:lnTo>
                  <a:pt x="12192000" y="304171"/>
                </a:lnTo>
                <a:lnTo>
                  <a:pt x="12170095" y="291481"/>
                </a:lnTo>
                <a:cubicBezTo>
                  <a:pt x="12163542" y="283723"/>
                  <a:pt x="12159592" y="273699"/>
                  <a:pt x="12159592" y="262747"/>
                </a:cubicBezTo>
                <a:cubicBezTo>
                  <a:pt x="12159592" y="257480"/>
                  <a:pt x="12160550" y="252453"/>
                  <a:pt x="12162226" y="247755"/>
                </a:cubicBezTo>
                <a:lnTo>
                  <a:pt x="12076494" y="198261"/>
                </a:lnTo>
                <a:cubicBezTo>
                  <a:pt x="12079883" y="261258"/>
                  <a:pt x="12105878" y="320552"/>
                  <a:pt x="12148405" y="365639"/>
                </a:cubicBezTo>
                <a:lnTo>
                  <a:pt x="12192000" y="402076"/>
                </a:lnTo>
                <a:lnTo>
                  <a:pt x="12192000" y="421270"/>
                </a:lnTo>
                <a:lnTo>
                  <a:pt x="12140281" y="380415"/>
                </a:lnTo>
                <a:cubicBezTo>
                  <a:pt x="12090757" y="329764"/>
                  <a:pt x="12061368" y="261281"/>
                  <a:pt x="12060156" y="188925"/>
                </a:cubicBezTo>
                <a:lnTo>
                  <a:pt x="12042142" y="178512"/>
                </a:lnTo>
                <a:cubicBezTo>
                  <a:pt x="12034123" y="188806"/>
                  <a:pt x="12022363" y="196047"/>
                  <a:pt x="12008897" y="198172"/>
                </a:cubicBezTo>
                <a:lnTo>
                  <a:pt x="12008897" y="335611"/>
                </a:lnTo>
                <a:cubicBezTo>
                  <a:pt x="12024667" y="338543"/>
                  <a:pt x="12037504" y="349794"/>
                  <a:pt x="12042710" y="364666"/>
                </a:cubicBezTo>
                <a:cubicBezTo>
                  <a:pt x="12042980" y="365444"/>
                  <a:pt x="12043249" y="366252"/>
                  <a:pt x="12043489" y="367060"/>
                </a:cubicBezTo>
                <a:cubicBezTo>
                  <a:pt x="12044776" y="371220"/>
                  <a:pt x="12045494" y="375618"/>
                  <a:pt x="12045494" y="380197"/>
                </a:cubicBezTo>
                <a:cubicBezTo>
                  <a:pt x="12045494" y="385254"/>
                  <a:pt x="12044596" y="390071"/>
                  <a:pt x="12043040" y="394620"/>
                </a:cubicBezTo>
                <a:lnTo>
                  <a:pt x="12162974" y="463863"/>
                </a:lnTo>
                <a:cubicBezTo>
                  <a:pt x="12167029" y="458821"/>
                  <a:pt x="12171996" y="454542"/>
                  <a:pt x="12177621" y="451273"/>
                </a:cubicBezTo>
                <a:lnTo>
                  <a:pt x="12192000" y="446224"/>
                </a:lnTo>
                <a:lnTo>
                  <a:pt x="12192000" y="466024"/>
                </a:lnTo>
                <a:lnTo>
                  <a:pt x="12178320" y="471699"/>
                </a:lnTo>
                <a:cubicBezTo>
                  <a:pt x="12171688" y="478331"/>
                  <a:pt x="12167581" y="487488"/>
                  <a:pt x="12167581" y="497587"/>
                </a:cubicBezTo>
                <a:cubicBezTo>
                  <a:pt x="12167581" y="501178"/>
                  <a:pt x="12168120" y="504679"/>
                  <a:pt x="12169108" y="507970"/>
                </a:cubicBezTo>
                <a:cubicBezTo>
                  <a:pt x="12171487" y="515332"/>
                  <a:pt x="12176132" y="521683"/>
                  <a:pt x="12182218" y="526194"/>
                </a:cubicBezTo>
                <a:lnTo>
                  <a:pt x="12192000" y="529423"/>
                </a:lnTo>
                <a:lnTo>
                  <a:pt x="12192000" y="547945"/>
                </a:lnTo>
                <a:lnTo>
                  <a:pt x="12177314" y="542629"/>
                </a:lnTo>
                <a:cubicBezTo>
                  <a:pt x="12171689" y="539270"/>
                  <a:pt x="12166744" y="534887"/>
                  <a:pt x="12162735" y="529725"/>
                </a:cubicBezTo>
                <a:lnTo>
                  <a:pt x="12144721" y="540138"/>
                </a:lnTo>
                <a:cubicBezTo>
                  <a:pt x="12143105" y="636612"/>
                  <a:pt x="12091396" y="726173"/>
                  <a:pt x="12008628" y="775816"/>
                </a:cubicBezTo>
                <a:lnTo>
                  <a:pt x="12008628" y="796044"/>
                </a:lnTo>
                <a:cubicBezTo>
                  <a:pt x="12022003" y="798019"/>
                  <a:pt x="12033764" y="805081"/>
                  <a:pt x="12041873" y="815166"/>
                </a:cubicBezTo>
                <a:lnTo>
                  <a:pt x="12161807" y="745922"/>
                </a:lnTo>
                <a:cubicBezTo>
                  <a:pt x="12160251" y="741404"/>
                  <a:pt x="12159352" y="736556"/>
                  <a:pt x="12159352" y="731499"/>
                </a:cubicBezTo>
                <a:cubicBezTo>
                  <a:pt x="12159352" y="726921"/>
                  <a:pt x="12160071" y="722522"/>
                  <a:pt x="12161358" y="718363"/>
                </a:cubicBezTo>
                <a:cubicBezTo>
                  <a:pt x="12161596" y="717555"/>
                  <a:pt x="12161867" y="716777"/>
                  <a:pt x="12162136" y="715969"/>
                </a:cubicBezTo>
                <a:lnTo>
                  <a:pt x="12162166" y="715879"/>
                </a:lnTo>
                <a:cubicBezTo>
                  <a:pt x="12164769" y="708458"/>
                  <a:pt x="12169272" y="701935"/>
                  <a:pt x="12175100" y="696897"/>
                </a:cubicBezTo>
                <a:lnTo>
                  <a:pt x="12192000" y="688743"/>
                </a:lnTo>
                <a:lnTo>
                  <a:pt x="12192000" y="773488"/>
                </a:lnTo>
                <a:lnTo>
                  <a:pt x="12184941" y="771904"/>
                </a:lnTo>
                <a:cubicBezTo>
                  <a:pt x="12179170" y="769166"/>
                  <a:pt x="12174075" y="765223"/>
                  <a:pt x="12169976" y="760405"/>
                </a:cubicBezTo>
                <a:lnTo>
                  <a:pt x="12050042" y="829649"/>
                </a:lnTo>
                <a:cubicBezTo>
                  <a:pt x="12052226" y="835424"/>
                  <a:pt x="12053483" y="841618"/>
                  <a:pt x="12053483" y="848141"/>
                </a:cubicBezTo>
                <a:cubicBezTo>
                  <a:pt x="12053483" y="852031"/>
                  <a:pt x="12053005" y="855772"/>
                  <a:pt x="12052197" y="859423"/>
                </a:cubicBezTo>
                <a:cubicBezTo>
                  <a:pt x="12052137" y="859722"/>
                  <a:pt x="12052047" y="859991"/>
                  <a:pt x="12051987" y="860260"/>
                </a:cubicBezTo>
                <a:cubicBezTo>
                  <a:pt x="12051747" y="861248"/>
                  <a:pt x="12051509" y="862205"/>
                  <a:pt x="12051239" y="863133"/>
                </a:cubicBezTo>
                <a:cubicBezTo>
                  <a:pt x="12050850" y="864510"/>
                  <a:pt x="12050401" y="865886"/>
                  <a:pt x="12049893" y="867233"/>
                </a:cubicBezTo>
                <a:lnTo>
                  <a:pt x="12056835" y="871242"/>
                </a:lnTo>
                <a:lnTo>
                  <a:pt x="12068116" y="877766"/>
                </a:lnTo>
                <a:cubicBezTo>
                  <a:pt x="12089204" y="866051"/>
                  <a:pt x="12111486" y="857264"/>
                  <a:pt x="12134365" y="851407"/>
                </a:cubicBezTo>
                <a:lnTo>
                  <a:pt x="12192000" y="844155"/>
                </a:lnTo>
                <a:lnTo>
                  <a:pt x="12192000" y="860046"/>
                </a:lnTo>
                <a:lnTo>
                  <a:pt x="12142992" y="865765"/>
                </a:lnTo>
                <a:cubicBezTo>
                  <a:pt x="12122891" y="870527"/>
                  <a:pt x="12103238" y="877669"/>
                  <a:pt x="12084483" y="887192"/>
                </a:cubicBezTo>
                <a:lnTo>
                  <a:pt x="12170198" y="936675"/>
                </a:lnTo>
                <a:lnTo>
                  <a:pt x="12170185" y="936685"/>
                </a:lnTo>
                <a:lnTo>
                  <a:pt x="12170216" y="936685"/>
                </a:lnTo>
                <a:lnTo>
                  <a:pt x="12170198" y="936675"/>
                </a:lnTo>
                <a:lnTo>
                  <a:pt x="12185139" y="925187"/>
                </a:lnTo>
                <a:lnTo>
                  <a:pt x="12192000" y="923648"/>
                </a:lnTo>
                <a:lnTo>
                  <a:pt x="12192000" y="1006955"/>
                </a:lnTo>
                <a:lnTo>
                  <a:pt x="12170095" y="994266"/>
                </a:lnTo>
                <a:cubicBezTo>
                  <a:pt x="12163542" y="986508"/>
                  <a:pt x="12159592" y="976484"/>
                  <a:pt x="12159592" y="965532"/>
                </a:cubicBezTo>
                <a:cubicBezTo>
                  <a:pt x="12159592" y="960265"/>
                  <a:pt x="12160550" y="955238"/>
                  <a:pt x="12162226" y="950540"/>
                </a:cubicBezTo>
                <a:lnTo>
                  <a:pt x="12076494" y="901046"/>
                </a:lnTo>
                <a:cubicBezTo>
                  <a:pt x="12079883" y="964043"/>
                  <a:pt x="12105878" y="1023337"/>
                  <a:pt x="12148405" y="1068424"/>
                </a:cubicBezTo>
                <a:lnTo>
                  <a:pt x="12192000" y="1104861"/>
                </a:lnTo>
                <a:lnTo>
                  <a:pt x="12192000" y="1124055"/>
                </a:lnTo>
                <a:lnTo>
                  <a:pt x="12140281" y="1083200"/>
                </a:lnTo>
                <a:cubicBezTo>
                  <a:pt x="12090757" y="1032549"/>
                  <a:pt x="12061368" y="964066"/>
                  <a:pt x="12060156" y="891710"/>
                </a:cubicBezTo>
                <a:lnTo>
                  <a:pt x="12042142" y="881297"/>
                </a:lnTo>
                <a:cubicBezTo>
                  <a:pt x="12034123" y="891590"/>
                  <a:pt x="12022363" y="898832"/>
                  <a:pt x="12008897" y="900956"/>
                </a:cubicBezTo>
                <a:lnTo>
                  <a:pt x="12008897" y="1038395"/>
                </a:lnTo>
                <a:cubicBezTo>
                  <a:pt x="12024667" y="1041328"/>
                  <a:pt x="12037504" y="1052579"/>
                  <a:pt x="12042710" y="1067451"/>
                </a:cubicBezTo>
                <a:cubicBezTo>
                  <a:pt x="12042980" y="1068229"/>
                  <a:pt x="12043249" y="1069037"/>
                  <a:pt x="12043489" y="1069845"/>
                </a:cubicBezTo>
                <a:cubicBezTo>
                  <a:pt x="12044776" y="1074004"/>
                  <a:pt x="12045494" y="1078403"/>
                  <a:pt x="12045494" y="1082982"/>
                </a:cubicBezTo>
                <a:cubicBezTo>
                  <a:pt x="12045494" y="1088039"/>
                  <a:pt x="12044596" y="1092856"/>
                  <a:pt x="12043040" y="1097405"/>
                </a:cubicBezTo>
                <a:lnTo>
                  <a:pt x="12162974" y="1166648"/>
                </a:lnTo>
                <a:cubicBezTo>
                  <a:pt x="12167029" y="1161606"/>
                  <a:pt x="12171996" y="1157327"/>
                  <a:pt x="12177621" y="1154058"/>
                </a:cubicBezTo>
                <a:lnTo>
                  <a:pt x="12192000" y="1149009"/>
                </a:lnTo>
                <a:lnTo>
                  <a:pt x="12192000" y="1168809"/>
                </a:lnTo>
                <a:lnTo>
                  <a:pt x="12178320" y="1174484"/>
                </a:lnTo>
                <a:cubicBezTo>
                  <a:pt x="12171688" y="1181116"/>
                  <a:pt x="12167581" y="1190273"/>
                  <a:pt x="12167581" y="1200372"/>
                </a:cubicBezTo>
                <a:cubicBezTo>
                  <a:pt x="12167581" y="1203963"/>
                  <a:pt x="12168120" y="1207464"/>
                  <a:pt x="12169108" y="1210755"/>
                </a:cubicBezTo>
                <a:cubicBezTo>
                  <a:pt x="12171487" y="1218117"/>
                  <a:pt x="12176132" y="1224468"/>
                  <a:pt x="12182218" y="1228979"/>
                </a:cubicBezTo>
                <a:lnTo>
                  <a:pt x="12192000" y="1232208"/>
                </a:lnTo>
                <a:lnTo>
                  <a:pt x="12192000" y="1250729"/>
                </a:lnTo>
                <a:lnTo>
                  <a:pt x="12177314" y="1245414"/>
                </a:lnTo>
                <a:cubicBezTo>
                  <a:pt x="12171689" y="1242055"/>
                  <a:pt x="12166744" y="1237672"/>
                  <a:pt x="12162735" y="1232510"/>
                </a:cubicBezTo>
                <a:lnTo>
                  <a:pt x="12144721" y="1242923"/>
                </a:lnTo>
                <a:cubicBezTo>
                  <a:pt x="12143105" y="1339396"/>
                  <a:pt x="12091396" y="1428958"/>
                  <a:pt x="12008628" y="1478601"/>
                </a:cubicBezTo>
                <a:lnTo>
                  <a:pt x="12008628" y="1498829"/>
                </a:lnTo>
                <a:cubicBezTo>
                  <a:pt x="12022003" y="1500804"/>
                  <a:pt x="12033764" y="1507866"/>
                  <a:pt x="12041873" y="1517950"/>
                </a:cubicBezTo>
                <a:lnTo>
                  <a:pt x="12161807" y="1448707"/>
                </a:lnTo>
                <a:cubicBezTo>
                  <a:pt x="12160251" y="1444189"/>
                  <a:pt x="12159352" y="1439341"/>
                  <a:pt x="12159352" y="1434284"/>
                </a:cubicBezTo>
                <a:cubicBezTo>
                  <a:pt x="12159352" y="1429706"/>
                  <a:pt x="12160071" y="1425307"/>
                  <a:pt x="12161358" y="1421148"/>
                </a:cubicBezTo>
                <a:cubicBezTo>
                  <a:pt x="12161596" y="1420340"/>
                  <a:pt x="12161867" y="1419562"/>
                  <a:pt x="12162136" y="1418754"/>
                </a:cubicBezTo>
                <a:lnTo>
                  <a:pt x="12162166" y="1418664"/>
                </a:lnTo>
                <a:cubicBezTo>
                  <a:pt x="12164769" y="1411243"/>
                  <a:pt x="12169272" y="1404720"/>
                  <a:pt x="12175100" y="1399682"/>
                </a:cubicBezTo>
                <a:lnTo>
                  <a:pt x="12192000" y="1391528"/>
                </a:lnTo>
                <a:lnTo>
                  <a:pt x="12192000" y="1476273"/>
                </a:lnTo>
                <a:lnTo>
                  <a:pt x="12184941" y="1474689"/>
                </a:lnTo>
                <a:cubicBezTo>
                  <a:pt x="12179170" y="1471951"/>
                  <a:pt x="12174075" y="1468008"/>
                  <a:pt x="12169976" y="1463190"/>
                </a:cubicBezTo>
                <a:lnTo>
                  <a:pt x="12050042" y="1532433"/>
                </a:lnTo>
                <a:cubicBezTo>
                  <a:pt x="12052226" y="1538209"/>
                  <a:pt x="12053483" y="1544403"/>
                  <a:pt x="12053483" y="1550926"/>
                </a:cubicBezTo>
                <a:cubicBezTo>
                  <a:pt x="12053483" y="1554816"/>
                  <a:pt x="12053005" y="1558557"/>
                  <a:pt x="12052197" y="1562207"/>
                </a:cubicBezTo>
                <a:cubicBezTo>
                  <a:pt x="12052137" y="1562506"/>
                  <a:pt x="12052047" y="1562776"/>
                  <a:pt x="12051987" y="1563045"/>
                </a:cubicBezTo>
                <a:cubicBezTo>
                  <a:pt x="12051747" y="1564033"/>
                  <a:pt x="12051509" y="1564990"/>
                  <a:pt x="12051239" y="1565918"/>
                </a:cubicBezTo>
                <a:cubicBezTo>
                  <a:pt x="12050850" y="1567294"/>
                  <a:pt x="12050401" y="1568671"/>
                  <a:pt x="12049893" y="1570017"/>
                </a:cubicBezTo>
                <a:lnTo>
                  <a:pt x="12056835" y="1574027"/>
                </a:lnTo>
                <a:lnTo>
                  <a:pt x="12068116" y="1580550"/>
                </a:lnTo>
                <a:cubicBezTo>
                  <a:pt x="12089204" y="1568835"/>
                  <a:pt x="12111486" y="1560049"/>
                  <a:pt x="12134365" y="1554191"/>
                </a:cubicBezTo>
                <a:lnTo>
                  <a:pt x="12192000" y="1546939"/>
                </a:lnTo>
                <a:lnTo>
                  <a:pt x="12192000" y="1562830"/>
                </a:lnTo>
                <a:lnTo>
                  <a:pt x="12142992" y="1568549"/>
                </a:lnTo>
                <a:cubicBezTo>
                  <a:pt x="12122891" y="1573311"/>
                  <a:pt x="12103238" y="1580453"/>
                  <a:pt x="12084483" y="1589976"/>
                </a:cubicBezTo>
                <a:lnTo>
                  <a:pt x="12170216" y="1639470"/>
                </a:lnTo>
                <a:cubicBezTo>
                  <a:pt x="12174301" y="1634653"/>
                  <a:pt x="12179395" y="1630710"/>
                  <a:pt x="12185170" y="1627972"/>
                </a:cubicBezTo>
                <a:lnTo>
                  <a:pt x="12192000" y="1626440"/>
                </a:lnTo>
                <a:lnTo>
                  <a:pt x="12192000" y="1709740"/>
                </a:lnTo>
                <a:lnTo>
                  <a:pt x="12170095" y="1697050"/>
                </a:lnTo>
                <a:cubicBezTo>
                  <a:pt x="12163542" y="1689293"/>
                  <a:pt x="12159592" y="1679268"/>
                  <a:pt x="12159592" y="1668316"/>
                </a:cubicBezTo>
                <a:cubicBezTo>
                  <a:pt x="12159592" y="1663050"/>
                  <a:pt x="12160550" y="1658023"/>
                  <a:pt x="12162226" y="1653325"/>
                </a:cubicBezTo>
                <a:lnTo>
                  <a:pt x="12076494" y="1603831"/>
                </a:lnTo>
                <a:cubicBezTo>
                  <a:pt x="12079883" y="1666827"/>
                  <a:pt x="12105878" y="1726121"/>
                  <a:pt x="12148405" y="1771209"/>
                </a:cubicBezTo>
                <a:lnTo>
                  <a:pt x="12192000" y="1807645"/>
                </a:lnTo>
                <a:lnTo>
                  <a:pt x="12192000" y="1826810"/>
                </a:lnTo>
                <a:lnTo>
                  <a:pt x="12140281" y="1785955"/>
                </a:lnTo>
                <a:cubicBezTo>
                  <a:pt x="12090757" y="1735304"/>
                  <a:pt x="12061368" y="1666821"/>
                  <a:pt x="12060156" y="1594465"/>
                </a:cubicBezTo>
                <a:lnTo>
                  <a:pt x="12042142" y="1584052"/>
                </a:lnTo>
                <a:cubicBezTo>
                  <a:pt x="12034123" y="1594345"/>
                  <a:pt x="12022363" y="1601587"/>
                  <a:pt x="12008897" y="1603711"/>
                </a:cubicBezTo>
                <a:lnTo>
                  <a:pt x="12008897" y="1741150"/>
                </a:lnTo>
                <a:cubicBezTo>
                  <a:pt x="12024667" y="1744083"/>
                  <a:pt x="12037504" y="1755334"/>
                  <a:pt x="12042710" y="1770206"/>
                </a:cubicBezTo>
                <a:cubicBezTo>
                  <a:pt x="12042980" y="1770984"/>
                  <a:pt x="12043249" y="1771792"/>
                  <a:pt x="12043489" y="1772600"/>
                </a:cubicBezTo>
                <a:cubicBezTo>
                  <a:pt x="12044776" y="1776759"/>
                  <a:pt x="12045494" y="1781158"/>
                  <a:pt x="12045494" y="1785736"/>
                </a:cubicBezTo>
                <a:cubicBezTo>
                  <a:pt x="12045494" y="1790794"/>
                  <a:pt x="12044596" y="1795611"/>
                  <a:pt x="12043040" y="1800160"/>
                </a:cubicBezTo>
                <a:lnTo>
                  <a:pt x="12162974" y="1869403"/>
                </a:lnTo>
                <a:cubicBezTo>
                  <a:pt x="12167029" y="1864361"/>
                  <a:pt x="12171996" y="1860081"/>
                  <a:pt x="12177621" y="1856812"/>
                </a:cubicBezTo>
                <a:lnTo>
                  <a:pt x="12192000" y="1851764"/>
                </a:lnTo>
                <a:lnTo>
                  <a:pt x="12192000" y="1871594"/>
                </a:lnTo>
                <a:lnTo>
                  <a:pt x="12178320" y="1877269"/>
                </a:lnTo>
                <a:cubicBezTo>
                  <a:pt x="12171688" y="1883901"/>
                  <a:pt x="12167581" y="1893057"/>
                  <a:pt x="12167581" y="1903156"/>
                </a:cubicBezTo>
                <a:cubicBezTo>
                  <a:pt x="12167581" y="1906747"/>
                  <a:pt x="12168120" y="1910248"/>
                  <a:pt x="12169108" y="1913540"/>
                </a:cubicBezTo>
                <a:cubicBezTo>
                  <a:pt x="12171487" y="1920901"/>
                  <a:pt x="12176132" y="1927252"/>
                  <a:pt x="12182218" y="1931763"/>
                </a:cubicBezTo>
                <a:lnTo>
                  <a:pt x="12192000" y="1934993"/>
                </a:lnTo>
                <a:lnTo>
                  <a:pt x="12192000" y="1953514"/>
                </a:lnTo>
                <a:lnTo>
                  <a:pt x="12177314" y="1948199"/>
                </a:lnTo>
                <a:cubicBezTo>
                  <a:pt x="12171689" y="1944840"/>
                  <a:pt x="12166744" y="1940456"/>
                  <a:pt x="12162735" y="1935294"/>
                </a:cubicBezTo>
                <a:lnTo>
                  <a:pt x="12144721" y="1945708"/>
                </a:lnTo>
                <a:cubicBezTo>
                  <a:pt x="12143105" y="2042181"/>
                  <a:pt x="12091396" y="2131743"/>
                  <a:pt x="12008628" y="2181386"/>
                </a:cubicBezTo>
                <a:lnTo>
                  <a:pt x="12008628" y="2201614"/>
                </a:lnTo>
                <a:cubicBezTo>
                  <a:pt x="12022003" y="2203589"/>
                  <a:pt x="12033764" y="2210651"/>
                  <a:pt x="12041873" y="2220735"/>
                </a:cubicBezTo>
                <a:lnTo>
                  <a:pt x="12161807" y="2151492"/>
                </a:lnTo>
                <a:cubicBezTo>
                  <a:pt x="12160251" y="2146974"/>
                  <a:pt x="12159352" y="2142126"/>
                  <a:pt x="12159352" y="2137069"/>
                </a:cubicBezTo>
                <a:cubicBezTo>
                  <a:pt x="12159352" y="2132491"/>
                  <a:pt x="12160071" y="2128092"/>
                  <a:pt x="12161358" y="2123933"/>
                </a:cubicBezTo>
                <a:cubicBezTo>
                  <a:pt x="12161596" y="2123125"/>
                  <a:pt x="12161867" y="2122347"/>
                  <a:pt x="12162136" y="2121539"/>
                </a:cubicBezTo>
                <a:lnTo>
                  <a:pt x="12162166" y="2121449"/>
                </a:lnTo>
                <a:cubicBezTo>
                  <a:pt x="12164769" y="2114028"/>
                  <a:pt x="12169272" y="2107505"/>
                  <a:pt x="12175100" y="2102466"/>
                </a:cubicBezTo>
                <a:lnTo>
                  <a:pt x="12192000" y="2094313"/>
                </a:lnTo>
                <a:lnTo>
                  <a:pt x="12192000" y="2179058"/>
                </a:lnTo>
                <a:lnTo>
                  <a:pt x="12184941" y="2177473"/>
                </a:lnTo>
                <a:cubicBezTo>
                  <a:pt x="12179170" y="2174735"/>
                  <a:pt x="12174075" y="2170793"/>
                  <a:pt x="12169976" y="2165975"/>
                </a:cubicBezTo>
                <a:lnTo>
                  <a:pt x="12050042" y="2235218"/>
                </a:lnTo>
                <a:cubicBezTo>
                  <a:pt x="12052226" y="2240994"/>
                  <a:pt x="12053483" y="2247188"/>
                  <a:pt x="12053483" y="2253711"/>
                </a:cubicBezTo>
                <a:cubicBezTo>
                  <a:pt x="12053483" y="2257601"/>
                  <a:pt x="12053005" y="2261342"/>
                  <a:pt x="12052197" y="2264992"/>
                </a:cubicBezTo>
                <a:cubicBezTo>
                  <a:pt x="12052137" y="2265291"/>
                  <a:pt x="12052047" y="2265561"/>
                  <a:pt x="12051987" y="2265830"/>
                </a:cubicBezTo>
                <a:cubicBezTo>
                  <a:pt x="12051747" y="2266818"/>
                  <a:pt x="12051509" y="2267775"/>
                  <a:pt x="12051239" y="2268703"/>
                </a:cubicBezTo>
                <a:cubicBezTo>
                  <a:pt x="12050850" y="2270079"/>
                  <a:pt x="12050401" y="2271456"/>
                  <a:pt x="12049893" y="2272802"/>
                </a:cubicBezTo>
                <a:lnTo>
                  <a:pt x="12056835" y="2276812"/>
                </a:lnTo>
                <a:lnTo>
                  <a:pt x="12068116" y="2283335"/>
                </a:lnTo>
                <a:cubicBezTo>
                  <a:pt x="12089204" y="2271620"/>
                  <a:pt x="12111486" y="2262834"/>
                  <a:pt x="12134365" y="2256977"/>
                </a:cubicBezTo>
                <a:lnTo>
                  <a:pt x="12192000" y="2249725"/>
                </a:lnTo>
                <a:lnTo>
                  <a:pt x="12192000" y="2265585"/>
                </a:lnTo>
                <a:lnTo>
                  <a:pt x="12142992" y="2271304"/>
                </a:lnTo>
                <a:cubicBezTo>
                  <a:pt x="12122891" y="2276066"/>
                  <a:pt x="12103238" y="2283208"/>
                  <a:pt x="12084483" y="2292731"/>
                </a:cubicBezTo>
                <a:lnTo>
                  <a:pt x="12170216" y="2342225"/>
                </a:lnTo>
                <a:cubicBezTo>
                  <a:pt x="12174301" y="2337408"/>
                  <a:pt x="12179395" y="2333465"/>
                  <a:pt x="12185170" y="2330727"/>
                </a:cubicBezTo>
                <a:lnTo>
                  <a:pt x="12192000" y="2329195"/>
                </a:lnTo>
                <a:lnTo>
                  <a:pt x="12192000" y="2412495"/>
                </a:lnTo>
                <a:lnTo>
                  <a:pt x="12170095" y="2399806"/>
                </a:lnTo>
                <a:cubicBezTo>
                  <a:pt x="12163542" y="2392048"/>
                  <a:pt x="12159592" y="2382023"/>
                  <a:pt x="12159592" y="2371071"/>
                </a:cubicBezTo>
                <a:cubicBezTo>
                  <a:pt x="12159592" y="2365805"/>
                  <a:pt x="12160550" y="2360777"/>
                  <a:pt x="12162226" y="2356079"/>
                </a:cubicBezTo>
                <a:lnTo>
                  <a:pt x="12076494" y="2306586"/>
                </a:lnTo>
                <a:cubicBezTo>
                  <a:pt x="12079883" y="2369582"/>
                  <a:pt x="12105878" y="2428876"/>
                  <a:pt x="12148405" y="2473964"/>
                </a:cubicBezTo>
                <a:lnTo>
                  <a:pt x="12192000" y="2510400"/>
                </a:lnTo>
                <a:lnTo>
                  <a:pt x="12192000" y="2529595"/>
                </a:lnTo>
                <a:lnTo>
                  <a:pt x="12140281" y="2488740"/>
                </a:lnTo>
                <a:cubicBezTo>
                  <a:pt x="12090757" y="2438089"/>
                  <a:pt x="12061368" y="2369605"/>
                  <a:pt x="12060156" y="2297250"/>
                </a:cubicBezTo>
                <a:lnTo>
                  <a:pt x="12042142" y="2286836"/>
                </a:lnTo>
                <a:cubicBezTo>
                  <a:pt x="12034123" y="2297130"/>
                  <a:pt x="12022363" y="2304372"/>
                  <a:pt x="12008897" y="2306496"/>
                </a:cubicBezTo>
                <a:lnTo>
                  <a:pt x="12008897" y="2443935"/>
                </a:lnTo>
                <a:cubicBezTo>
                  <a:pt x="12024667" y="2446868"/>
                  <a:pt x="12037504" y="2458119"/>
                  <a:pt x="12042710" y="2472991"/>
                </a:cubicBezTo>
                <a:cubicBezTo>
                  <a:pt x="12042980" y="2473769"/>
                  <a:pt x="12043249" y="2474577"/>
                  <a:pt x="12043489" y="2475385"/>
                </a:cubicBezTo>
                <a:cubicBezTo>
                  <a:pt x="12044776" y="2479544"/>
                  <a:pt x="12045494" y="2483943"/>
                  <a:pt x="12045494" y="2488521"/>
                </a:cubicBezTo>
                <a:cubicBezTo>
                  <a:pt x="12045494" y="2493578"/>
                  <a:pt x="12044596" y="2498396"/>
                  <a:pt x="12043040" y="2502944"/>
                </a:cubicBezTo>
                <a:lnTo>
                  <a:pt x="12162974" y="2572188"/>
                </a:lnTo>
                <a:cubicBezTo>
                  <a:pt x="12167029" y="2567146"/>
                  <a:pt x="12171996" y="2562866"/>
                  <a:pt x="12177621" y="2559597"/>
                </a:cubicBezTo>
                <a:lnTo>
                  <a:pt x="12192000" y="2554548"/>
                </a:lnTo>
                <a:lnTo>
                  <a:pt x="12192000" y="2574349"/>
                </a:lnTo>
                <a:lnTo>
                  <a:pt x="12178320" y="2580024"/>
                </a:lnTo>
                <a:cubicBezTo>
                  <a:pt x="12171688" y="2586656"/>
                  <a:pt x="12167581" y="2595812"/>
                  <a:pt x="12167581" y="2605911"/>
                </a:cubicBezTo>
                <a:cubicBezTo>
                  <a:pt x="12167581" y="2609502"/>
                  <a:pt x="12168120" y="2613003"/>
                  <a:pt x="12169108" y="2616295"/>
                </a:cubicBezTo>
                <a:cubicBezTo>
                  <a:pt x="12171487" y="2623656"/>
                  <a:pt x="12176132" y="2630007"/>
                  <a:pt x="12182218" y="2634519"/>
                </a:cubicBezTo>
                <a:lnTo>
                  <a:pt x="12192000" y="2637748"/>
                </a:lnTo>
                <a:lnTo>
                  <a:pt x="12192000" y="2656269"/>
                </a:lnTo>
                <a:lnTo>
                  <a:pt x="12177314" y="2650954"/>
                </a:lnTo>
                <a:cubicBezTo>
                  <a:pt x="12171689" y="2647595"/>
                  <a:pt x="12166744" y="2643211"/>
                  <a:pt x="12162735" y="2638049"/>
                </a:cubicBezTo>
                <a:lnTo>
                  <a:pt x="12144721" y="2648463"/>
                </a:lnTo>
                <a:cubicBezTo>
                  <a:pt x="12143105" y="2744936"/>
                  <a:pt x="12091396" y="2834497"/>
                  <a:pt x="12008628" y="2884140"/>
                </a:cubicBezTo>
                <a:lnTo>
                  <a:pt x="12008628" y="2904369"/>
                </a:lnTo>
                <a:cubicBezTo>
                  <a:pt x="12022003" y="2906344"/>
                  <a:pt x="12033764" y="2913406"/>
                  <a:pt x="12041873" y="2923490"/>
                </a:cubicBezTo>
                <a:lnTo>
                  <a:pt x="12161807" y="2854247"/>
                </a:lnTo>
                <a:cubicBezTo>
                  <a:pt x="12160251" y="2849728"/>
                  <a:pt x="12159352" y="2844881"/>
                  <a:pt x="12159352" y="2839824"/>
                </a:cubicBezTo>
                <a:cubicBezTo>
                  <a:pt x="12159352" y="2835245"/>
                  <a:pt x="12160071" y="2830847"/>
                  <a:pt x="12161358" y="2826687"/>
                </a:cubicBezTo>
                <a:cubicBezTo>
                  <a:pt x="12161596" y="2825879"/>
                  <a:pt x="12161867" y="2825101"/>
                  <a:pt x="12162136" y="2824293"/>
                </a:cubicBezTo>
                <a:lnTo>
                  <a:pt x="12162166" y="2824204"/>
                </a:lnTo>
                <a:cubicBezTo>
                  <a:pt x="12164769" y="2816783"/>
                  <a:pt x="12169272" y="2810260"/>
                  <a:pt x="12175100" y="2805221"/>
                </a:cubicBezTo>
                <a:lnTo>
                  <a:pt x="12192000" y="2797068"/>
                </a:lnTo>
                <a:lnTo>
                  <a:pt x="12192000" y="2881813"/>
                </a:lnTo>
                <a:lnTo>
                  <a:pt x="12184941" y="2880228"/>
                </a:lnTo>
                <a:cubicBezTo>
                  <a:pt x="12179170" y="2877490"/>
                  <a:pt x="12174075" y="2873548"/>
                  <a:pt x="12169976" y="2868730"/>
                </a:cubicBezTo>
                <a:lnTo>
                  <a:pt x="12050042" y="2937973"/>
                </a:lnTo>
                <a:cubicBezTo>
                  <a:pt x="12052226" y="2943748"/>
                  <a:pt x="12053483" y="2949942"/>
                  <a:pt x="12053483" y="2956466"/>
                </a:cubicBezTo>
                <a:cubicBezTo>
                  <a:pt x="12053483" y="2960356"/>
                  <a:pt x="12053005" y="2964097"/>
                  <a:pt x="12052197" y="2967747"/>
                </a:cubicBezTo>
                <a:cubicBezTo>
                  <a:pt x="12052137" y="2968046"/>
                  <a:pt x="12052047" y="2968315"/>
                  <a:pt x="12051987" y="2968585"/>
                </a:cubicBezTo>
                <a:cubicBezTo>
                  <a:pt x="12051747" y="2969572"/>
                  <a:pt x="12051509" y="2970530"/>
                  <a:pt x="12051239" y="2971458"/>
                </a:cubicBezTo>
                <a:cubicBezTo>
                  <a:pt x="12050850" y="2972834"/>
                  <a:pt x="12050401" y="2974211"/>
                  <a:pt x="12049893" y="2975557"/>
                </a:cubicBezTo>
                <a:lnTo>
                  <a:pt x="12056835" y="2979567"/>
                </a:lnTo>
                <a:lnTo>
                  <a:pt x="12068116" y="2986090"/>
                </a:lnTo>
                <a:cubicBezTo>
                  <a:pt x="12089204" y="2974375"/>
                  <a:pt x="12111486" y="2965589"/>
                  <a:pt x="12134365" y="2959732"/>
                </a:cubicBezTo>
                <a:lnTo>
                  <a:pt x="12192000" y="2952480"/>
                </a:lnTo>
                <a:lnTo>
                  <a:pt x="12192000" y="2968370"/>
                </a:lnTo>
                <a:lnTo>
                  <a:pt x="12142992" y="2974089"/>
                </a:lnTo>
                <a:cubicBezTo>
                  <a:pt x="12122891" y="2978851"/>
                  <a:pt x="12103238" y="2985993"/>
                  <a:pt x="12084483" y="2995516"/>
                </a:cubicBezTo>
                <a:lnTo>
                  <a:pt x="12170216" y="3045010"/>
                </a:lnTo>
                <a:cubicBezTo>
                  <a:pt x="12174301" y="3040192"/>
                  <a:pt x="12179395" y="3036250"/>
                  <a:pt x="12185170" y="3033512"/>
                </a:cubicBezTo>
                <a:lnTo>
                  <a:pt x="12192000" y="3031979"/>
                </a:lnTo>
                <a:lnTo>
                  <a:pt x="12192000" y="3115280"/>
                </a:lnTo>
                <a:lnTo>
                  <a:pt x="12170095" y="3102590"/>
                </a:lnTo>
                <a:cubicBezTo>
                  <a:pt x="12163542" y="3094833"/>
                  <a:pt x="12159592" y="3084808"/>
                  <a:pt x="12159592" y="3073856"/>
                </a:cubicBezTo>
                <a:cubicBezTo>
                  <a:pt x="12159592" y="3068589"/>
                  <a:pt x="12160550" y="3063562"/>
                  <a:pt x="12162226" y="3058864"/>
                </a:cubicBezTo>
                <a:lnTo>
                  <a:pt x="12076494" y="3009371"/>
                </a:lnTo>
                <a:cubicBezTo>
                  <a:pt x="12079883" y="3072367"/>
                  <a:pt x="12105878" y="3131661"/>
                  <a:pt x="12148405" y="3176748"/>
                </a:cubicBezTo>
                <a:lnTo>
                  <a:pt x="12192000" y="3213185"/>
                </a:lnTo>
                <a:lnTo>
                  <a:pt x="12192000" y="3232379"/>
                </a:lnTo>
                <a:lnTo>
                  <a:pt x="12140281" y="3191524"/>
                </a:lnTo>
                <a:cubicBezTo>
                  <a:pt x="12090757" y="3140874"/>
                  <a:pt x="12061368" y="3072390"/>
                  <a:pt x="12060156" y="3000035"/>
                </a:cubicBezTo>
                <a:lnTo>
                  <a:pt x="12042142" y="2989621"/>
                </a:lnTo>
                <a:cubicBezTo>
                  <a:pt x="12034123" y="2999915"/>
                  <a:pt x="12022363" y="3007156"/>
                  <a:pt x="12008897" y="3009281"/>
                </a:cubicBezTo>
                <a:lnTo>
                  <a:pt x="12008897" y="3146720"/>
                </a:lnTo>
                <a:cubicBezTo>
                  <a:pt x="12024667" y="3149653"/>
                  <a:pt x="12037504" y="3160903"/>
                  <a:pt x="12042710" y="3175776"/>
                </a:cubicBezTo>
                <a:cubicBezTo>
                  <a:pt x="12042980" y="3176554"/>
                  <a:pt x="12043249" y="3177361"/>
                  <a:pt x="12043489" y="3178169"/>
                </a:cubicBezTo>
                <a:cubicBezTo>
                  <a:pt x="12044776" y="3182329"/>
                  <a:pt x="12045494" y="3186728"/>
                  <a:pt x="12045494" y="3191306"/>
                </a:cubicBezTo>
                <a:cubicBezTo>
                  <a:pt x="12045494" y="3196363"/>
                  <a:pt x="12044596" y="3201181"/>
                  <a:pt x="12043040" y="3205729"/>
                </a:cubicBezTo>
                <a:lnTo>
                  <a:pt x="12162974" y="3274972"/>
                </a:lnTo>
                <a:cubicBezTo>
                  <a:pt x="12167029" y="3269930"/>
                  <a:pt x="12171996" y="3265651"/>
                  <a:pt x="12177621" y="3262382"/>
                </a:cubicBezTo>
                <a:lnTo>
                  <a:pt x="12192000" y="3257333"/>
                </a:lnTo>
                <a:lnTo>
                  <a:pt x="12192000" y="3277134"/>
                </a:lnTo>
                <a:lnTo>
                  <a:pt x="12178320" y="3282809"/>
                </a:lnTo>
                <a:cubicBezTo>
                  <a:pt x="12171688" y="3289441"/>
                  <a:pt x="12167581" y="3298597"/>
                  <a:pt x="12167581" y="3308696"/>
                </a:cubicBezTo>
                <a:cubicBezTo>
                  <a:pt x="12167581" y="3312287"/>
                  <a:pt x="12168120" y="3315788"/>
                  <a:pt x="12169108" y="3319080"/>
                </a:cubicBezTo>
                <a:cubicBezTo>
                  <a:pt x="12171487" y="3326441"/>
                  <a:pt x="12176132" y="3332792"/>
                  <a:pt x="12182218" y="3337304"/>
                </a:cubicBezTo>
                <a:lnTo>
                  <a:pt x="12192000" y="3340533"/>
                </a:lnTo>
                <a:lnTo>
                  <a:pt x="12192000" y="3359054"/>
                </a:lnTo>
                <a:lnTo>
                  <a:pt x="12177314" y="3353739"/>
                </a:lnTo>
                <a:cubicBezTo>
                  <a:pt x="12171689" y="3350380"/>
                  <a:pt x="12166744" y="3345996"/>
                  <a:pt x="12162735" y="3340834"/>
                </a:cubicBezTo>
                <a:lnTo>
                  <a:pt x="12144721" y="3351248"/>
                </a:lnTo>
                <a:cubicBezTo>
                  <a:pt x="12143105" y="3447721"/>
                  <a:pt x="12091396" y="3537282"/>
                  <a:pt x="12008628" y="3586925"/>
                </a:cubicBezTo>
                <a:lnTo>
                  <a:pt x="12008628" y="3607154"/>
                </a:lnTo>
                <a:cubicBezTo>
                  <a:pt x="12022003" y="3609129"/>
                  <a:pt x="12033764" y="3616191"/>
                  <a:pt x="12041873" y="3626275"/>
                </a:cubicBezTo>
                <a:lnTo>
                  <a:pt x="12161807" y="3557032"/>
                </a:lnTo>
                <a:cubicBezTo>
                  <a:pt x="12160251" y="3552513"/>
                  <a:pt x="12159352" y="3547665"/>
                  <a:pt x="12159352" y="3542609"/>
                </a:cubicBezTo>
                <a:cubicBezTo>
                  <a:pt x="12159352" y="3538030"/>
                  <a:pt x="12160071" y="3533632"/>
                  <a:pt x="12161358" y="3529472"/>
                </a:cubicBezTo>
                <a:cubicBezTo>
                  <a:pt x="12161596" y="3528664"/>
                  <a:pt x="12161867" y="3527886"/>
                  <a:pt x="12162136" y="3527078"/>
                </a:cubicBezTo>
                <a:lnTo>
                  <a:pt x="12162166" y="3526989"/>
                </a:lnTo>
                <a:cubicBezTo>
                  <a:pt x="12164769" y="3519568"/>
                  <a:pt x="12169272" y="3513044"/>
                  <a:pt x="12175100" y="3508006"/>
                </a:cubicBezTo>
                <a:lnTo>
                  <a:pt x="12192000" y="3499853"/>
                </a:lnTo>
                <a:lnTo>
                  <a:pt x="12192000" y="3584598"/>
                </a:lnTo>
                <a:lnTo>
                  <a:pt x="12184941" y="3583013"/>
                </a:lnTo>
                <a:cubicBezTo>
                  <a:pt x="12179170" y="3580275"/>
                  <a:pt x="12174075" y="3576333"/>
                  <a:pt x="12169976" y="3571515"/>
                </a:cubicBezTo>
                <a:lnTo>
                  <a:pt x="12050042" y="3640758"/>
                </a:lnTo>
                <a:cubicBezTo>
                  <a:pt x="12052226" y="3646533"/>
                  <a:pt x="12053483" y="3652727"/>
                  <a:pt x="12053483" y="3659251"/>
                </a:cubicBezTo>
                <a:cubicBezTo>
                  <a:pt x="12053483" y="3663141"/>
                  <a:pt x="12053005" y="3666881"/>
                  <a:pt x="12052197" y="3670532"/>
                </a:cubicBezTo>
                <a:cubicBezTo>
                  <a:pt x="12052137" y="3670831"/>
                  <a:pt x="12052047" y="3671100"/>
                  <a:pt x="12051987" y="3671370"/>
                </a:cubicBezTo>
                <a:cubicBezTo>
                  <a:pt x="12051747" y="3672357"/>
                  <a:pt x="12051509" y="3673315"/>
                  <a:pt x="12051239" y="3674242"/>
                </a:cubicBezTo>
                <a:cubicBezTo>
                  <a:pt x="12050850" y="3675619"/>
                  <a:pt x="12050401" y="3676995"/>
                  <a:pt x="12049893" y="3678342"/>
                </a:cubicBezTo>
                <a:lnTo>
                  <a:pt x="12056835" y="3682351"/>
                </a:lnTo>
                <a:lnTo>
                  <a:pt x="12068116" y="3688875"/>
                </a:lnTo>
                <a:cubicBezTo>
                  <a:pt x="12089204" y="3677160"/>
                  <a:pt x="12111486" y="3668374"/>
                  <a:pt x="12134365" y="3662516"/>
                </a:cubicBezTo>
                <a:lnTo>
                  <a:pt x="12192000" y="3655264"/>
                </a:lnTo>
                <a:lnTo>
                  <a:pt x="12192000" y="3671154"/>
                </a:lnTo>
                <a:lnTo>
                  <a:pt x="12142992" y="3676874"/>
                </a:lnTo>
                <a:cubicBezTo>
                  <a:pt x="12122891" y="3681635"/>
                  <a:pt x="12103238" y="3688778"/>
                  <a:pt x="12084483" y="3698301"/>
                </a:cubicBezTo>
                <a:lnTo>
                  <a:pt x="12170216" y="3747794"/>
                </a:lnTo>
                <a:cubicBezTo>
                  <a:pt x="12174301" y="3742977"/>
                  <a:pt x="12179395" y="3739034"/>
                  <a:pt x="12185170" y="3736296"/>
                </a:cubicBezTo>
                <a:lnTo>
                  <a:pt x="12192000" y="3734764"/>
                </a:lnTo>
                <a:lnTo>
                  <a:pt x="12192000" y="3818065"/>
                </a:lnTo>
                <a:lnTo>
                  <a:pt x="12170095" y="3805375"/>
                </a:lnTo>
                <a:cubicBezTo>
                  <a:pt x="12163542" y="3797617"/>
                  <a:pt x="12159592" y="3787593"/>
                  <a:pt x="12159592" y="3776641"/>
                </a:cubicBezTo>
                <a:cubicBezTo>
                  <a:pt x="12159592" y="3771374"/>
                  <a:pt x="12160550" y="3766347"/>
                  <a:pt x="12162226" y="3761649"/>
                </a:cubicBezTo>
                <a:lnTo>
                  <a:pt x="12076494" y="3712156"/>
                </a:lnTo>
                <a:cubicBezTo>
                  <a:pt x="12079883" y="3775152"/>
                  <a:pt x="12105878" y="3834446"/>
                  <a:pt x="12148405" y="3879533"/>
                </a:cubicBezTo>
                <a:lnTo>
                  <a:pt x="12192000" y="3915970"/>
                </a:lnTo>
                <a:lnTo>
                  <a:pt x="12192000" y="3935135"/>
                </a:lnTo>
                <a:lnTo>
                  <a:pt x="12140281" y="3894279"/>
                </a:lnTo>
                <a:cubicBezTo>
                  <a:pt x="12090757" y="3843629"/>
                  <a:pt x="12061368" y="3775145"/>
                  <a:pt x="12060156" y="3702790"/>
                </a:cubicBezTo>
                <a:lnTo>
                  <a:pt x="12042142" y="3692376"/>
                </a:lnTo>
                <a:cubicBezTo>
                  <a:pt x="12034123" y="3702670"/>
                  <a:pt x="12022363" y="3709911"/>
                  <a:pt x="12008897" y="3712036"/>
                </a:cubicBezTo>
                <a:lnTo>
                  <a:pt x="12008897" y="3849475"/>
                </a:lnTo>
                <a:cubicBezTo>
                  <a:pt x="12024667" y="3852407"/>
                  <a:pt x="12037504" y="3863659"/>
                  <a:pt x="12042710" y="3878531"/>
                </a:cubicBezTo>
                <a:cubicBezTo>
                  <a:pt x="12042980" y="3879309"/>
                  <a:pt x="12043249" y="3880117"/>
                  <a:pt x="12043489" y="3880924"/>
                </a:cubicBezTo>
                <a:cubicBezTo>
                  <a:pt x="12044776" y="3885084"/>
                  <a:pt x="12045494" y="3889483"/>
                  <a:pt x="12045494" y="3894061"/>
                </a:cubicBezTo>
                <a:cubicBezTo>
                  <a:pt x="12045494" y="3899118"/>
                  <a:pt x="12044596" y="3903936"/>
                  <a:pt x="12043040" y="3908484"/>
                </a:cubicBezTo>
                <a:lnTo>
                  <a:pt x="12162974" y="3977727"/>
                </a:lnTo>
                <a:cubicBezTo>
                  <a:pt x="12167029" y="3972685"/>
                  <a:pt x="12171996" y="3968406"/>
                  <a:pt x="12177621" y="3965137"/>
                </a:cubicBezTo>
                <a:lnTo>
                  <a:pt x="12192000" y="3960088"/>
                </a:lnTo>
                <a:lnTo>
                  <a:pt x="12192000" y="3979889"/>
                </a:lnTo>
                <a:lnTo>
                  <a:pt x="12178320" y="3985563"/>
                </a:lnTo>
                <a:cubicBezTo>
                  <a:pt x="12171688" y="3992195"/>
                  <a:pt x="12167581" y="4001352"/>
                  <a:pt x="12167581" y="4011451"/>
                </a:cubicBezTo>
                <a:cubicBezTo>
                  <a:pt x="12167581" y="4015042"/>
                  <a:pt x="12168120" y="4018543"/>
                  <a:pt x="12169108" y="4021835"/>
                </a:cubicBezTo>
                <a:cubicBezTo>
                  <a:pt x="12171487" y="4029196"/>
                  <a:pt x="12176132" y="4035547"/>
                  <a:pt x="12182218" y="4040058"/>
                </a:cubicBezTo>
                <a:lnTo>
                  <a:pt x="12192000" y="4043288"/>
                </a:lnTo>
                <a:lnTo>
                  <a:pt x="12192000" y="4061839"/>
                </a:lnTo>
                <a:lnTo>
                  <a:pt x="12177314" y="4056524"/>
                </a:lnTo>
                <a:cubicBezTo>
                  <a:pt x="12171689" y="4053165"/>
                  <a:pt x="12166744" y="4048781"/>
                  <a:pt x="12162735" y="4043619"/>
                </a:cubicBezTo>
                <a:lnTo>
                  <a:pt x="12144721" y="4054032"/>
                </a:lnTo>
                <a:cubicBezTo>
                  <a:pt x="12143105" y="4150506"/>
                  <a:pt x="12091396" y="4240067"/>
                  <a:pt x="12008628" y="4289710"/>
                </a:cubicBezTo>
                <a:lnTo>
                  <a:pt x="12008628" y="4309939"/>
                </a:lnTo>
                <a:cubicBezTo>
                  <a:pt x="12022003" y="4311913"/>
                  <a:pt x="12033764" y="4318975"/>
                  <a:pt x="12041873" y="4329060"/>
                </a:cubicBezTo>
                <a:lnTo>
                  <a:pt x="12161807" y="4259817"/>
                </a:lnTo>
                <a:cubicBezTo>
                  <a:pt x="12160251" y="4255298"/>
                  <a:pt x="12159352" y="4250451"/>
                  <a:pt x="12159352" y="4245393"/>
                </a:cubicBezTo>
                <a:cubicBezTo>
                  <a:pt x="12159352" y="4240815"/>
                  <a:pt x="12160071" y="4236416"/>
                  <a:pt x="12161358" y="4232257"/>
                </a:cubicBezTo>
                <a:cubicBezTo>
                  <a:pt x="12161596" y="4231449"/>
                  <a:pt x="12161867" y="4230671"/>
                  <a:pt x="12162136" y="4229863"/>
                </a:cubicBezTo>
                <a:lnTo>
                  <a:pt x="12162166" y="4229773"/>
                </a:lnTo>
                <a:cubicBezTo>
                  <a:pt x="12164769" y="4222352"/>
                  <a:pt x="12169272" y="4215829"/>
                  <a:pt x="12175100" y="4210791"/>
                </a:cubicBezTo>
                <a:lnTo>
                  <a:pt x="12192000" y="4202638"/>
                </a:lnTo>
                <a:lnTo>
                  <a:pt x="12192000" y="4287382"/>
                </a:lnTo>
                <a:lnTo>
                  <a:pt x="12184941" y="4285798"/>
                </a:lnTo>
                <a:cubicBezTo>
                  <a:pt x="12179170" y="4283060"/>
                  <a:pt x="12174075" y="4279118"/>
                  <a:pt x="12169976" y="4274300"/>
                </a:cubicBezTo>
                <a:lnTo>
                  <a:pt x="12050042" y="4343543"/>
                </a:lnTo>
                <a:cubicBezTo>
                  <a:pt x="12052226" y="4349318"/>
                  <a:pt x="12053483" y="4355512"/>
                  <a:pt x="12053483" y="4362035"/>
                </a:cubicBezTo>
                <a:cubicBezTo>
                  <a:pt x="12053483" y="4365926"/>
                  <a:pt x="12053005" y="4369666"/>
                  <a:pt x="12052197" y="4373317"/>
                </a:cubicBezTo>
                <a:cubicBezTo>
                  <a:pt x="12052137" y="4373616"/>
                  <a:pt x="12052047" y="4373885"/>
                  <a:pt x="12051987" y="4374155"/>
                </a:cubicBezTo>
                <a:cubicBezTo>
                  <a:pt x="12051747" y="4375142"/>
                  <a:pt x="12051509" y="4376100"/>
                  <a:pt x="12051239" y="4377027"/>
                </a:cubicBezTo>
                <a:cubicBezTo>
                  <a:pt x="12050850" y="4378404"/>
                  <a:pt x="12050401" y="4379780"/>
                  <a:pt x="12049893" y="4381127"/>
                </a:cubicBezTo>
                <a:lnTo>
                  <a:pt x="12056835" y="4385136"/>
                </a:lnTo>
                <a:lnTo>
                  <a:pt x="12068116" y="4391660"/>
                </a:lnTo>
                <a:cubicBezTo>
                  <a:pt x="12089204" y="4379945"/>
                  <a:pt x="12111486" y="4371159"/>
                  <a:pt x="12134365" y="4365301"/>
                </a:cubicBezTo>
                <a:lnTo>
                  <a:pt x="12192000" y="4358049"/>
                </a:lnTo>
                <a:lnTo>
                  <a:pt x="12192000" y="4373910"/>
                </a:lnTo>
                <a:lnTo>
                  <a:pt x="12142992" y="4379629"/>
                </a:lnTo>
                <a:cubicBezTo>
                  <a:pt x="12122891" y="4384391"/>
                  <a:pt x="12103238" y="4391533"/>
                  <a:pt x="12084483" y="4401056"/>
                </a:cubicBezTo>
                <a:lnTo>
                  <a:pt x="12170216" y="4450550"/>
                </a:lnTo>
                <a:cubicBezTo>
                  <a:pt x="12174301" y="4445732"/>
                  <a:pt x="12179395" y="4441790"/>
                  <a:pt x="12185170" y="4439052"/>
                </a:cubicBezTo>
                <a:lnTo>
                  <a:pt x="12192000" y="4437519"/>
                </a:lnTo>
                <a:lnTo>
                  <a:pt x="12192000" y="4520820"/>
                </a:lnTo>
                <a:lnTo>
                  <a:pt x="12170095" y="4508130"/>
                </a:lnTo>
                <a:cubicBezTo>
                  <a:pt x="12163542" y="4500372"/>
                  <a:pt x="12159592" y="4490348"/>
                  <a:pt x="12159592" y="4479396"/>
                </a:cubicBezTo>
                <a:cubicBezTo>
                  <a:pt x="12159592" y="4474129"/>
                  <a:pt x="12160550" y="4469102"/>
                  <a:pt x="12162226" y="4464404"/>
                </a:cubicBezTo>
                <a:lnTo>
                  <a:pt x="12076494" y="4414910"/>
                </a:lnTo>
                <a:cubicBezTo>
                  <a:pt x="12079883" y="4477907"/>
                  <a:pt x="12105878" y="4537201"/>
                  <a:pt x="12148405" y="4582288"/>
                </a:cubicBezTo>
                <a:lnTo>
                  <a:pt x="12192000" y="4618725"/>
                </a:lnTo>
                <a:lnTo>
                  <a:pt x="12192000" y="4637919"/>
                </a:lnTo>
                <a:lnTo>
                  <a:pt x="12140281" y="4597064"/>
                </a:lnTo>
                <a:cubicBezTo>
                  <a:pt x="12090757" y="4546414"/>
                  <a:pt x="12061368" y="4477930"/>
                  <a:pt x="12060156" y="4405574"/>
                </a:cubicBezTo>
                <a:lnTo>
                  <a:pt x="12042142" y="4395161"/>
                </a:lnTo>
                <a:cubicBezTo>
                  <a:pt x="12034123" y="4405455"/>
                  <a:pt x="12022363" y="4412696"/>
                  <a:pt x="12008897" y="4414821"/>
                </a:cubicBezTo>
                <a:lnTo>
                  <a:pt x="12008897" y="4552260"/>
                </a:lnTo>
                <a:cubicBezTo>
                  <a:pt x="12024667" y="4555192"/>
                  <a:pt x="12037504" y="4566443"/>
                  <a:pt x="12042710" y="4581315"/>
                </a:cubicBezTo>
                <a:cubicBezTo>
                  <a:pt x="12042980" y="4582093"/>
                  <a:pt x="12043249" y="4582901"/>
                  <a:pt x="12043489" y="4583709"/>
                </a:cubicBezTo>
                <a:cubicBezTo>
                  <a:pt x="12044776" y="4587868"/>
                  <a:pt x="12045494" y="4592268"/>
                  <a:pt x="12045494" y="4596846"/>
                </a:cubicBezTo>
                <a:cubicBezTo>
                  <a:pt x="12045494" y="4601903"/>
                  <a:pt x="12044596" y="4606720"/>
                  <a:pt x="12043040" y="4611269"/>
                </a:cubicBezTo>
                <a:lnTo>
                  <a:pt x="12162974" y="4680512"/>
                </a:lnTo>
                <a:cubicBezTo>
                  <a:pt x="12167029" y="4675470"/>
                  <a:pt x="12171996" y="4671191"/>
                  <a:pt x="12177621" y="4667922"/>
                </a:cubicBezTo>
                <a:lnTo>
                  <a:pt x="12192000" y="4662873"/>
                </a:lnTo>
                <a:lnTo>
                  <a:pt x="12192000" y="4682674"/>
                </a:lnTo>
                <a:lnTo>
                  <a:pt x="12178320" y="4688349"/>
                </a:lnTo>
                <a:cubicBezTo>
                  <a:pt x="12171688" y="4694981"/>
                  <a:pt x="12167581" y="4704137"/>
                  <a:pt x="12167581" y="4714236"/>
                </a:cubicBezTo>
                <a:cubicBezTo>
                  <a:pt x="12167581" y="4717827"/>
                  <a:pt x="12168120" y="4721328"/>
                  <a:pt x="12169108" y="4724619"/>
                </a:cubicBezTo>
                <a:cubicBezTo>
                  <a:pt x="12171487" y="4731981"/>
                  <a:pt x="12176132" y="4738332"/>
                  <a:pt x="12182218" y="4742843"/>
                </a:cubicBezTo>
                <a:lnTo>
                  <a:pt x="12192000" y="4746072"/>
                </a:lnTo>
                <a:lnTo>
                  <a:pt x="12192000" y="4764593"/>
                </a:lnTo>
                <a:lnTo>
                  <a:pt x="12177314" y="4759278"/>
                </a:lnTo>
                <a:cubicBezTo>
                  <a:pt x="12171689" y="4755920"/>
                  <a:pt x="12166744" y="4751536"/>
                  <a:pt x="12162735" y="4746374"/>
                </a:cubicBezTo>
                <a:lnTo>
                  <a:pt x="12144721" y="4756787"/>
                </a:lnTo>
                <a:cubicBezTo>
                  <a:pt x="12143105" y="4853261"/>
                  <a:pt x="12091396" y="4942822"/>
                  <a:pt x="12008628" y="4992465"/>
                </a:cubicBezTo>
                <a:lnTo>
                  <a:pt x="12008628" y="5012694"/>
                </a:lnTo>
                <a:cubicBezTo>
                  <a:pt x="12022003" y="5014668"/>
                  <a:pt x="12033764" y="5021731"/>
                  <a:pt x="12041873" y="5031815"/>
                </a:cubicBezTo>
                <a:lnTo>
                  <a:pt x="12161807" y="4962572"/>
                </a:lnTo>
                <a:cubicBezTo>
                  <a:pt x="12160251" y="4958053"/>
                  <a:pt x="12159352" y="4953205"/>
                  <a:pt x="12159352" y="4948148"/>
                </a:cubicBezTo>
                <a:cubicBezTo>
                  <a:pt x="12159352" y="4943570"/>
                  <a:pt x="12160071" y="4939171"/>
                  <a:pt x="12161358" y="4935012"/>
                </a:cubicBezTo>
                <a:cubicBezTo>
                  <a:pt x="12161596" y="4934204"/>
                  <a:pt x="12161867" y="4933426"/>
                  <a:pt x="12162136" y="4932618"/>
                </a:cubicBezTo>
                <a:lnTo>
                  <a:pt x="12162166" y="4932528"/>
                </a:lnTo>
                <a:cubicBezTo>
                  <a:pt x="12164769" y="4925107"/>
                  <a:pt x="12169272" y="4918584"/>
                  <a:pt x="12175100" y="4913546"/>
                </a:cubicBezTo>
                <a:lnTo>
                  <a:pt x="12192000" y="4905393"/>
                </a:lnTo>
                <a:lnTo>
                  <a:pt x="12192000" y="4990137"/>
                </a:lnTo>
                <a:lnTo>
                  <a:pt x="12184941" y="4988553"/>
                </a:lnTo>
                <a:cubicBezTo>
                  <a:pt x="12179170" y="4985815"/>
                  <a:pt x="12174075" y="4981872"/>
                  <a:pt x="12169976" y="4977054"/>
                </a:cubicBezTo>
                <a:lnTo>
                  <a:pt x="12050042" y="5046298"/>
                </a:lnTo>
                <a:cubicBezTo>
                  <a:pt x="12052226" y="5052073"/>
                  <a:pt x="12053483" y="5058267"/>
                  <a:pt x="12053483" y="5064790"/>
                </a:cubicBezTo>
                <a:cubicBezTo>
                  <a:pt x="12053483" y="5068680"/>
                  <a:pt x="12053005" y="5072421"/>
                  <a:pt x="12052197" y="5076071"/>
                </a:cubicBezTo>
                <a:cubicBezTo>
                  <a:pt x="12052137" y="5076371"/>
                  <a:pt x="12052047" y="5076640"/>
                  <a:pt x="12051987" y="5076909"/>
                </a:cubicBezTo>
                <a:cubicBezTo>
                  <a:pt x="12051747" y="5077897"/>
                  <a:pt x="12051509" y="5078855"/>
                  <a:pt x="12051239" y="5079782"/>
                </a:cubicBezTo>
                <a:cubicBezTo>
                  <a:pt x="12050850" y="5081159"/>
                  <a:pt x="12050401" y="5082535"/>
                  <a:pt x="12049893" y="5083881"/>
                </a:cubicBezTo>
                <a:lnTo>
                  <a:pt x="12056835" y="5087891"/>
                </a:lnTo>
                <a:lnTo>
                  <a:pt x="12068116" y="5094415"/>
                </a:lnTo>
                <a:cubicBezTo>
                  <a:pt x="12089204" y="5082700"/>
                  <a:pt x="12111486" y="5073914"/>
                  <a:pt x="12134365" y="5068057"/>
                </a:cubicBezTo>
                <a:lnTo>
                  <a:pt x="12192000" y="5060805"/>
                </a:lnTo>
                <a:lnTo>
                  <a:pt x="12192000" y="5076695"/>
                </a:lnTo>
                <a:lnTo>
                  <a:pt x="12142992" y="5082414"/>
                </a:lnTo>
                <a:cubicBezTo>
                  <a:pt x="12122891" y="5087176"/>
                  <a:pt x="12103238" y="5094318"/>
                  <a:pt x="12084483" y="5103841"/>
                </a:cubicBezTo>
                <a:lnTo>
                  <a:pt x="12170216" y="5153334"/>
                </a:lnTo>
                <a:cubicBezTo>
                  <a:pt x="12174301" y="5148517"/>
                  <a:pt x="12179395" y="5144575"/>
                  <a:pt x="12185170" y="5141837"/>
                </a:cubicBezTo>
                <a:lnTo>
                  <a:pt x="12192000" y="5140304"/>
                </a:lnTo>
                <a:lnTo>
                  <a:pt x="12192000" y="5223604"/>
                </a:lnTo>
                <a:lnTo>
                  <a:pt x="12170095" y="5210915"/>
                </a:lnTo>
                <a:cubicBezTo>
                  <a:pt x="12163542" y="5203158"/>
                  <a:pt x="12159592" y="5193133"/>
                  <a:pt x="12159592" y="5182181"/>
                </a:cubicBezTo>
                <a:cubicBezTo>
                  <a:pt x="12159592" y="5176914"/>
                  <a:pt x="12160550" y="5171887"/>
                  <a:pt x="12162226" y="5167189"/>
                </a:cubicBezTo>
                <a:lnTo>
                  <a:pt x="12076494" y="5117695"/>
                </a:lnTo>
                <a:cubicBezTo>
                  <a:pt x="12079883" y="5180692"/>
                  <a:pt x="12105878" y="5239986"/>
                  <a:pt x="12148405" y="5285073"/>
                </a:cubicBezTo>
                <a:lnTo>
                  <a:pt x="12192000" y="5321510"/>
                </a:lnTo>
                <a:lnTo>
                  <a:pt x="12192000" y="5340704"/>
                </a:lnTo>
                <a:lnTo>
                  <a:pt x="12140281" y="5299849"/>
                </a:lnTo>
                <a:cubicBezTo>
                  <a:pt x="12090757" y="5249199"/>
                  <a:pt x="12061368" y="5180715"/>
                  <a:pt x="12060156" y="5108359"/>
                </a:cubicBezTo>
                <a:lnTo>
                  <a:pt x="12042142" y="5097946"/>
                </a:lnTo>
                <a:cubicBezTo>
                  <a:pt x="12034123" y="5108239"/>
                  <a:pt x="12022363" y="5115481"/>
                  <a:pt x="12008897" y="5117605"/>
                </a:cubicBezTo>
                <a:lnTo>
                  <a:pt x="12008897" y="5255044"/>
                </a:lnTo>
                <a:cubicBezTo>
                  <a:pt x="12024667" y="5257977"/>
                  <a:pt x="12037504" y="5269228"/>
                  <a:pt x="12042710" y="5284100"/>
                </a:cubicBezTo>
                <a:cubicBezTo>
                  <a:pt x="12042980" y="5284878"/>
                  <a:pt x="12043249" y="5285686"/>
                  <a:pt x="12043489" y="5286494"/>
                </a:cubicBezTo>
                <a:cubicBezTo>
                  <a:pt x="12044776" y="5290654"/>
                  <a:pt x="12045494" y="5295052"/>
                  <a:pt x="12045494" y="5299631"/>
                </a:cubicBezTo>
                <a:cubicBezTo>
                  <a:pt x="12045494" y="5304688"/>
                  <a:pt x="12044596" y="5309505"/>
                  <a:pt x="12043040" y="5314054"/>
                </a:cubicBezTo>
                <a:lnTo>
                  <a:pt x="12162974" y="5383297"/>
                </a:lnTo>
                <a:cubicBezTo>
                  <a:pt x="12167029" y="5378255"/>
                  <a:pt x="12171996" y="5373976"/>
                  <a:pt x="12177621" y="5370707"/>
                </a:cubicBezTo>
                <a:lnTo>
                  <a:pt x="12192000" y="5365658"/>
                </a:lnTo>
                <a:lnTo>
                  <a:pt x="12192000" y="5385458"/>
                </a:lnTo>
                <a:lnTo>
                  <a:pt x="12178320" y="5391133"/>
                </a:lnTo>
                <a:cubicBezTo>
                  <a:pt x="12171688" y="5397765"/>
                  <a:pt x="12167581" y="5406922"/>
                  <a:pt x="12167581" y="5417021"/>
                </a:cubicBezTo>
                <a:cubicBezTo>
                  <a:pt x="12167581" y="5420611"/>
                  <a:pt x="12168120" y="5424113"/>
                  <a:pt x="12169108" y="5427404"/>
                </a:cubicBezTo>
                <a:cubicBezTo>
                  <a:pt x="12171487" y="5434766"/>
                  <a:pt x="12176132" y="5441117"/>
                  <a:pt x="12182218" y="5445628"/>
                </a:cubicBezTo>
                <a:lnTo>
                  <a:pt x="12192000" y="5448858"/>
                </a:lnTo>
                <a:lnTo>
                  <a:pt x="12192000" y="5467378"/>
                </a:lnTo>
                <a:lnTo>
                  <a:pt x="12177314" y="5462063"/>
                </a:lnTo>
                <a:cubicBezTo>
                  <a:pt x="12171689" y="5458705"/>
                  <a:pt x="12166744" y="5454321"/>
                  <a:pt x="12162735" y="5449159"/>
                </a:cubicBezTo>
                <a:lnTo>
                  <a:pt x="12144721" y="5459572"/>
                </a:lnTo>
                <a:cubicBezTo>
                  <a:pt x="12143105" y="5556045"/>
                  <a:pt x="12091396" y="5645607"/>
                  <a:pt x="12008628" y="5695250"/>
                </a:cubicBezTo>
                <a:lnTo>
                  <a:pt x="12008628" y="5715478"/>
                </a:lnTo>
                <a:cubicBezTo>
                  <a:pt x="12022003" y="5717453"/>
                  <a:pt x="12033764" y="5724515"/>
                  <a:pt x="12041873" y="5734599"/>
                </a:cubicBezTo>
                <a:lnTo>
                  <a:pt x="12161807" y="5665356"/>
                </a:lnTo>
                <a:cubicBezTo>
                  <a:pt x="12160251" y="5660838"/>
                  <a:pt x="12159352" y="5655990"/>
                  <a:pt x="12159352" y="5650933"/>
                </a:cubicBezTo>
                <a:cubicBezTo>
                  <a:pt x="12159352" y="5646355"/>
                  <a:pt x="12160071" y="5641956"/>
                  <a:pt x="12161358" y="5637797"/>
                </a:cubicBezTo>
                <a:cubicBezTo>
                  <a:pt x="12161596" y="5636989"/>
                  <a:pt x="12161867" y="5636211"/>
                  <a:pt x="12162136" y="5635403"/>
                </a:cubicBezTo>
                <a:lnTo>
                  <a:pt x="12162166" y="5635313"/>
                </a:lnTo>
                <a:cubicBezTo>
                  <a:pt x="12164769" y="5627892"/>
                  <a:pt x="12169272" y="5621369"/>
                  <a:pt x="12175100" y="5616331"/>
                </a:cubicBezTo>
                <a:lnTo>
                  <a:pt x="12192000" y="5608177"/>
                </a:lnTo>
                <a:lnTo>
                  <a:pt x="12192000" y="5692922"/>
                </a:lnTo>
                <a:lnTo>
                  <a:pt x="12184941" y="5691338"/>
                </a:lnTo>
                <a:cubicBezTo>
                  <a:pt x="12179170" y="5688600"/>
                  <a:pt x="12174075" y="5684657"/>
                  <a:pt x="12169976" y="5679839"/>
                </a:cubicBezTo>
                <a:lnTo>
                  <a:pt x="12050042" y="5749082"/>
                </a:lnTo>
                <a:cubicBezTo>
                  <a:pt x="12052226" y="5754858"/>
                  <a:pt x="12053483" y="5761052"/>
                  <a:pt x="12053483" y="5767575"/>
                </a:cubicBezTo>
                <a:cubicBezTo>
                  <a:pt x="12053483" y="5771465"/>
                  <a:pt x="12053005" y="5775206"/>
                  <a:pt x="12052197" y="5778856"/>
                </a:cubicBezTo>
                <a:cubicBezTo>
                  <a:pt x="12052137" y="5779156"/>
                  <a:pt x="12052047" y="5779425"/>
                  <a:pt x="12051987" y="5779694"/>
                </a:cubicBezTo>
                <a:cubicBezTo>
                  <a:pt x="12051747" y="5780682"/>
                  <a:pt x="12051509" y="5781639"/>
                  <a:pt x="12051239" y="5782567"/>
                </a:cubicBezTo>
                <a:cubicBezTo>
                  <a:pt x="12050850" y="5783943"/>
                  <a:pt x="12050401" y="5785320"/>
                  <a:pt x="12049893" y="5786667"/>
                </a:cubicBezTo>
                <a:lnTo>
                  <a:pt x="12056835" y="5790676"/>
                </a:lnTo>
                <a:lnTo>
                  <a:pt x="12068116" y="5797200"/>
                </a:lnTo>
                <a:cubicBezTo>
                  <a:pt x="12089204" y="5785485"/>
                  <a:pt x="12111486" y="5776699"/>
                  <a:pt x="12134365" y="5770841"/>
                </a:cubicBezTo>
                <a:lnTo>
                  <a:pt x="12192000" y="5763589"/>
                </a:lnTo>
                <a:lnTo>
                  <a:pt x="12192000" y="5779479"/>
                </a:lnTo>
                <a:lnTo>
                  <a:pt x="12142992" y="5785198"/>
                </a:lnTo>
                <a:cubicBezTo>
                  <a:pt x="12122891" y="5789960"/>
                  <a:pt x="12103238" y="5797102"/>
                  <a:pt x="12084483" y="5806625"/>
                </a:cubicBezTo>
                <a:lnTo>
                  <a:pt x="12170216" y="5856119"/>
                </a:lnTo>
                <a:cubicBezTo>
                  <a:pt x="12174301" y="5851302"/>
                  <a:pt x="12179395" y="5847359"/>
                  <a:pt x="12185170" y="5844621"/>
                </a:cubicBezTo>
                <a:lnTo>
                  <a:pt x="12192000" y="5843089"/>
                </a:lnTo>
                <a:lnTo>
                  <a:pt x="12192000" y="5926389"/>
                </a:lnTo>
                <a:lnTo>
                  <a:pt x="12170095" y="5913700"/>
                </a:lnTo>
                <a:cubicBezTo>
                  <a:pt x="12163542" y="5905942"/>
                  <a:pt x="12159592" y="5895917"/>
                  <a:pt x="12159592" y="5884965"/>
                </a:cubicBezTo>
                <a:cubicBezTo>
                  <a:pt x="12159592" y="5879698"/>
                  <a:pt x="12160550" y="5874671"/>
                  <a:pt x="12162226" y="5869973"/>
                </a:cubicBezTo>
                <a:lnTo>
                  <a:pt x="12076494" y="5820480"/>
                </a:lnTo>
                <a:cubicBezTo>
                  <a:pt x="12079883" y="5883477"/>
                  <a:pt x="12105878" y="5942770"/>
                  <a:pt x="12148405" y="5987858"/>
                </a:cubicBezTo>
                <a:lnTo>
                  <a:pt x="12192000" y="6024294"/>
                </a:lnTo>
                <a:lnTo>
                  <a:pt x="12192000" y="6043459"/>
                </a:lnTo>
                <a:lnTo>
                  <a:pt x="12140281" y="6002603"/>
                </a:lnTo>
                <a:cubicBezTo>
                  <a:pt x="12090757" y="5951953"/>
                  <a:pt x="12061368" y="5883469"/>
                  <a:pt x="12060156" y="5811114"/>
                </a:cubicBezTo>
                <a:lnTo>
                  <a:pt x="12042142" y="5800701"/>
                </a:lnTo>
                <a:cubicBezTo>
                  <a:pt x="12034123" y="5810994"/>
                  <a:pt x="12022363" y="5818236"/>
                  <a:pt x="12008897" y="5820361"/>
                </a:cubicBezTo>
                <a:lnTo>
                  <a:pt x="12008897" y="5957799"/>
                </a:lnTo>
                <a:cubicBezTo>
                  <a:pt x="12024667" y="5960732"/>
                  <a:pt x="12037504" y="5971983"/>
                  <a:pt x="12042710" y="5986855"/>
                </a:cubicBezTo>
                <a:cubicBezTo>
                  <a:pt x="12042980" y="5987633"/>
                  <a:pt x="12043249" y="5988441"/>
                  <a:pt x="12043489" y="5989249"/>
                </a:cubicBezTo>
                <a:cubicBezTo>
                  <a:pt x="12044776" y="5993408"/>
                  <a:pt x="12045494" y="5997807"/>
                  <a:pt x="12045494" y="6002385"/>
                </a:cubicBezTo>
                <a:cubicBezTo>
                  <a:pt x="12045494" y="6007443"/>
                  <a:pt x="12044596" y="6012260"/>
                  <a:pt x="12043040" y="6016808"/>
                </a:cubicBezTo>
                <a:lnTo>
                  <a:pt x="12162974" y="6086052"/>
                </a:lnTo>
                <a:cubicBezTo>
                  <a:pt x="12167029" y="6081010"/>
                  <a:pt x="12171996" y="6076730"/>
                  <a:pt x="12177621" y="6073461"/>
                </a:cubicBezTo>
                <a:lnTo>
                  <a:pt x="12192000" y="6068412"/>
                </a:lnTo>
                <a:lnTo>
                  <a:pt x="12192000" y="6088213"/>
                </a:lnTo>
                <a:lnTo>
                  <a:pt x="12178320" y="6093888"/>
                </a:lnTo>
                <a:cubicBezTo>
                  <a:pt x="12171688" y="6100520"/>
                  <a:pt x="12167581" y="6109676"/>
                  <a:pt x="12167581" y="6119775"/>
                </a:cubicBezTo>
                <a:cubicBezTo>
                  <a:pt x="12167581" y="6123367"/>
                  <a:pt x="12168120" y="6126867"/>
                  <a:pt x="12169108" y="6130159"/>
                </a:cubicBezTo>
                <a:cubicBezTo>
                  <a:pt x="12171487" y="6137520"/>
                  <a:pt x="12176132" y="6143871"/>
                  <a:pt x="12182218" y="6148383"/>
                </a:cubicBezTo>
                <a:lnTo>
                  <a:pt x="12192000" y="6151612"/>
                </a:lnTo>
                <a:lnTo>
                  <a:pt x="12192000" y="6170163"/>
                </a:lnTo>
                <a:lnTo>
                  <a:pt x="12177314" y="6164848"/>
                </a:lnTo>
                <a:cubicBezTo>
                  <a:pt x="12171689" y="6161489"/>
                  <a:pt x="12166744" y="6157105"/>
                  <a:pt x="12162735" y="6151943"/>
                </a:cubicBezTo>
                <a:lnTo>
                  <a:pt x="12144721" y="6162357"/>
                </a:lnTo>
                <a:cubicBezTo>
                  <a:pt x="12143105" y="6258831"/>
                  <a:pt x="12091396" y="6348392"/>
                  <a:pt x="12008628" y="6398035"/>
                </a:cubicBezTo>
                <a:lnTo>
                  <a:pt x="12008628" y="6418263"/>
                </a:lnTo>
                <a:cubicBezTo>
                  <a:pt x="12022003" y="6420238"/>
                  <a:pt x="12033764" y="6427300"/>
                  <a:pt x="12041873" y="6437384"/>
                </a:cubicBezTo>
                <a:lnTo>
                  <a:pt x="12161807" y="6368141"/>
                </a:lnTo>
                <a:cubicBezTo>
                  <a:pt x="12160251" y="6363623"/>
                  <a:pt x="12159352" y="6358775"/>
                  <a:pt x="12159352" y="6353718"/>
                </a:cubicBezTo>
                <a:cubicBezTo>
                  <a:pt x="12159352" y="6349140"/>
                  <a:pt x="12160071" y="6344741"/>
                  <a:pt x="12161358" y="6340581"/>
                </a:cubicBezTo>
                <a:cubicBezTo>
                  <a:pt x="12161596" y="6339773"/>
                  <a:pt x="12161867" y="6338995"/>
                  <a:pt x="12162136" y="6338188"/>
                </a:cubicBezTo>
                <a:lnTo>
                  <a:pt x="12162166" y="6338098"/>
                </a:lnTo>
                <a:cubicBezTo>
                  <a:pt x="12164769" y="6330677"/>
                  <a:pt x="12169272" y="6324154"/>
                  <a:pt x="12175100" y="6319115"/>
                </a:cubicBezTo>
                <a:lnTo>
                  <a:pt x="12192000" y="6310962"/>
                </a:lnTo>
                <a:lnTo>
                  <a:pt x="12192000" y="6395707"/>
                </a:lnTo>
                <a:lnTo>
                  <a:pt x="12184941" y="6394122"/>
                </a:lnTo>
                <a:cubicBezTo>
                  <a:pt x="12179170" y="6391384"/>
                  <a:pt x="12174075" y="6387442"/>
                  <a:pt x="12169976" y="6382624"/>
                </a:cubicBezTo>
                <a:lnTo>
                  <a:pt x="12050042" y="6451867"/>
                </a:lnTo>
                <a:cubicBezTo>
                  <a:pt x="12052226" y="6457643"/>
                  <a:pt x="12053483" y="6463837"/>
                  <a:pt x="12053483" y="6470360"/>
                </a:cubicBezTo>
                <a:cubicBezTo>
                  <a:pt x="12053483" y="6474250"/>
                  <a:pt x="12053005" y="6477991"/>
                  <a:pt x="12052197" y="6481641"/>
                </a:cubicBezTo>
                <a:cubicBezTo>
                  <a:pt x="12052137" y="6481940"/>
                  <a:pt x="12052047" y="6482210"/>
                  <a:pt x="12051987" y="6482479"/>
                </a:cubicBezTo>
                <a:cubicBezTo>
                  <a:pt x="12051747" y="6483436"/>
                  <a:pt x="12051509" y="6484424"/>
                  <a:pt x="12051239" y="6485352"/>
                </a:cubicBezTo>
                <a:cubicBezTo>
                  <a:pt x="12050850" y="6486728"/>
                  <a:pt x="12050401" y="6488105"/>
                  <a:pt x="12049893" y="6489451"/>
                </a:cubicBezTo>
                <a:lnTo>
                  <a:pt x="12056835" y="6493461"/>
                </a:lnTo>
                <a:lnTo>
                  <a:pt x="12068116" y="6499984"/>
                </a:lnTo>
                <a:cubicBezTo>
                  <a:pt x="12089204" y="6488269"/>
                  <a:pt x="12111486" y="6479483"/>
                  <a:pt x="12134365" y="6473626"/>
                </a:cubicBezTo>
                <a:lnTo>
                  <a:pt x="12192000" y="6466374"/>
                </a:lnTo>
                <a:lnTo>
                  <a:pt x="12192000" y="6482234"/>
                </a:lnTo>
                <a:lnTo>
                  <a:pt x="12142992" y="6487953"/>
                </a:lnTo>
                <a:cubicBezTo>
                  <a:pt x="12122891" y="6492715"/>
                  <a:pt x="12103238" y="6499857"/>
                  <a:pt x="12084483" y="6509380"/>
                </a:cubicBezTo>
                <a:lnTo>
                  <a:pt x="12170216" y="6558874"/>
                </a:lnTo>
                <a:cubicBezTo>
                  <a:pt x="12174301" y="6554056"/>
                  <a:pt x="12179395" y="6550114"/>
                  <a:pt x="12185170" y="6547376"/>
                </a:cubicBezTo>
                <a:lnTo>
                  <a:pt x="12192000" y="6545843"/>
                </a:lnTo>
                <a:lnTo>
                  <a:pt x="12192000" y="6629144"/>
                </a:lnTo>
                <a:lnTo>
                  <a:pt x="12170095" y="6616454"/>
                </a:lnTo>
                <a:cubicBezTo>
                  <a:pt x="12163542" y="6608696"/>
                  <a:pt x="12159592" y="6598672"/>
                  <a:pt x="12159592" y="6587720"/>
                </a:cubicBezTo>
                <a:cubicBezTo>
                  <a:pt x="12159592" y="6582454"/>
                  <a:pt x="12160550" y="6577427"/>
                  <a:pt x="12162226" y="6572728"/>
                </a:cubicBezTo>
                <a:lnTo>
                  <a:pt x="12076494" y="6523235"/>
                </a:lnTo>
                <a:cubicBezTo>
                  <a:pt x="12079883" y="6586231"/>
                  <a:pt x="12105878" y="6645525"/>
                  <a:pt x="12148405" y="6690612"/>
                </a:cubicBezTo>
                <a:lnTo>
                  <a:pt x="12192000" y="6727049"/>
                </a:lnTo>
                <a:lnTo>
                  <a:pt x="12192000" y="6746244"/>
                </a:lnTo>
                <a:lnTo>
                  <a:pt x="12140281" y="6705388"/>
                </a:lnTo>
                <a:cubicBezTo>
                  <a:pt x="12090757" y="6654738"/>
                  <a:pt x="12061368" y="6586254"/>
                  <a:pt x="12060156" y="6513899"/>
                </a:cubicBezTo>
                <a:lnTo>
                  <a:pt x="12042142" y="6503486"/>
                </a:lnTo>
                <a:cubicBezTo>
                  <a:pt x="12034123" y="6513779"/>
                  <a:pt x="12022363" y="6521020"/>
                  <a:pt x="12008897" y="6523145"/>
                </a:cubicBezTo>
                <a:lnTo>
                  <a:pt x="12008897" y="6660584"/>
                </a:lnTo>
                <a:cubicBezTo>
                  <a:pt x="12024667" y="6663517"/>
                  <a:pt x="12037504" y="6674768"/>
                  <a:pt x="12042710" y="6689640"/>
                </a:cubicBezTo>
                <a:cubicBezTo>
                  <a:pt x="12042980" y="6690418"/>
                  <a:pt x="12043249" y="6691226"/>
                  <a:pt x="12043489" y="6692034"/>
                </a:cubicBezTo>
                <a:cubicBezTo>
                  <a:pt x="12044776" y="6696193"/>
                  <a:pt x="12045494" y="6700592"/>
                  <a:pt x="12045494" y="6705170"/>
                </a:cubicBezTo>
                <a:cubicBezTo>
                  <a:pt x="12045494" y="6710227"/>
                  <a:pt x="12044596" y="6715045"/>
                  <a:pt x="12043040" y="6719593"/>
                </a:cubicBezTo>
                <a:lnTo>
                  <a:pt x="12162974" y="6788836"/>
                </a:lnTo>
                <a:cubicBezTo>
                  <a:pt x="12167029" y="6783794"/>
                  <a:pt x="12171996" y="6779515"/>
                  <a:pt x="12177621" y="6776246"/>
                </a:cubicBezTo>
                <a:lnTo>
                  <a:pt x="12192000" y="6771197"/>
                </a:lnTo>
                <a:lnTo>
                  <a:pt x="12192000" y="6790998"/>
                </a:lnTo>
                <a:lnTo>
                  <a:pt x="12178320" y="6796673"/>
                </a:lnTo>
                <a:cubicBezTo>
                  <a:pt x="12171688" y="6803305"/>
                  <a:pt x="12167581" y="6812461"/>
                  <a:pt x="12167581" y="6822560"/>
                </a:cubicBezTo>
                <a:cubicBezTo>
                  <a:pt x="12167581" y="6826151"/>
                  <a:pt x="12168120" y="6829652"/>
                  <a:pt x="12169108" y="6832944"/>
                </a:cubicBezTo>
                <a:cubicBezTo>
                  <a:pt x="12171487" y="6840305"/>
                  <a:pt x="12176132" y="6846656"/>
                  <a:pt x="12182218" y="6851168"/>
                </a:cubicBezTo>
                <a:lnTo>
                  <a:pt x="12192000" y="6854397"/>
                </a:lnTo>
                <a:lnTo>
                  <a:pt x="12192000" y="6858000"/>
                </a:lnTo>
                <a:lnTo>
                  <a:pt x="12166367" y="6858000"/>
                </a:lnTo>
                <a:lnTo>
                  <a:pt x="12162704" y="6854758"/>
                </a:lnTo>
                <a:lnTo>
                  <a:pt x="12157095" y="6858000"/>
                </a:lnTo>
                <a:lnTo>
                  <a:pt x="12112730" y="6858000"/>
                </a:lnTo>
                <a:lnTo>
                  <a:pt x="12061795" y="6839346"/>
                </a:lnTo>
                <a:cubicBezTo>
                  <a:pt x="12021593" y="6829823"/>
                  <a:pt x="11979595" y="6829823"/>
                  <a:pt x="11939392" y="6839346"/>
                </a:cubicBezTo>
                <a:lnTo>
                  <a:pt x="11888456" y="6858000"/>
                </a:lnTo>
                <a:lnTo>
                  <a:pt x="11843988" y="6858000"/>
                </a:lnTo>
                <a:lnTo>
                  <a:pt x="11838483" y="6854818"/>
                </a:lnTo>
                <a:lnTo>
                  <a:pt x="11834885" y="6858000"/>
                </a:lnTo>
                <a:lnTo>
                  <a:pt x="11797867" y="6858000"/>
                </a:lnTo>
                <a:lnTo>
                  <a:pt x="11822762" y="6847520"/>
                </a:lnTo>
                <a:cubicBezTo>
                  <a:pt x="11829349" y="6840896"/>
                  <a:pt x="11833426" y="6831777"/>
                  <a:pt x="11833426" y="6821722"/>
                </a:cubicBezTo>
                <a:cubicBezTo>
                  <a:pt x="11833426" y="6818102"/>
                  <a:pt x="11832887" y="6814601"/>
                  <a:pt x="11831900" y="6811309"/>
                </a:cubicBezTo>
                <a:cubicBezTo>
                  <a:pt x="11827141" y="6796587"/>
                  <a:pt x="11813316" y="6785904"/>
                  <a:pt x="11797038" y="6785904"/>
                </a:cubicBezTo>
                <a:cubicBezTo>
                  <a:pt x="11780760" y="6785904"/>
                  <a:pt x="11766935" y="6796587"/>
                  <a:pt x="11762178" y="6811309"/>
                </a:cubicBezTo>
                <a:cubicBezTo>
                  <a:pt x="11761190" y="6814631"/>
                  <a:pt x="11760651" y="6818102"/>
                  <a:pt x="11760651" y="6821722"/>
                </a:cubicBezTo>
                <a:cubicBezTo>
                  <a:pt x="11760651" y="6831792"/>
                  <a:pt x="11764728" y="6840918"/>
                  <a:pt x="11771315" y="6847543"/>
                </a:cubicBezTo>
                <a:lnTo>
                  <a:pt x="11796207" y="6858000"/>
                </a:lnTo>
                <a:lnTo>
                  <a:pt x="11759164" y="6858000"/>
                </a:lnTo>
                <a:lnTo>
                  <a:pt x="11755535" y="6854788"/>
                </a:lnTo>
                <a:lnTo>
                  <a:pt x="11749978" y="6858000"/>
                </a:lnTo>
                <a:lnTo>
                  <a:pt x="11705560" y="6858000"/>
                </a:lnTo>
                <a:lnTo>
                  <a:pt x="11654625" y="6839346"/>
                </a:lnTo>
                <a:cubicBezTo>
                  <a:pt x="11614423" y="6829823"/>
                  <a:pt x="11572425" y="6829823"/>
                  <a:pt x="11532222" y="6839346"/>
                </a:cubicBezTo>
                <a:lnTo>
                  <a:pt x="11481286" y="6858000"/>
                </a:lnTo>
                <a:lnTo>
                  <a:pt x="11436818" y="6858000"/>
                </a:lnTo>
                <a:lnTo>
                  <a:pt x="11431313" y="6854818"/>
                </a:lnTo>
                <a:lnTo>
                  <a:pt x="11427715" y="6858000"/>
                </a:lnTo>
                <a:lnTo>
                  <a:pt x="11390668" y="6858000"/>
                </a:lnTo>
                <a:lnTo>
                  <a:pt x="11415562" y="6847520"/>
                </a:lnTo>
                <a:cubicBezTo>
                  <a:pt x="11422149" y="6840896"/>
                  <a:pt x="11426226" y="6831777"/>
                  <a:pt x="11426226" y="6821722"/>
                </a:cubicBezTo>
                <a:cubicBezTo>
                  <a:pt x="11426226" y="6818102"/>
                  <a:pt x="11425687" y="6814601"/>
                  <a:pt x="11424700" y="6811309"/>
                </a:cubicBezTo>
                <a:cubicBezTo>
                  <a:pt x="11419941" y="6796587"/>
                  <a:pt x="11406117" y="6785904"/>
                  <a:pt x="11389839" y="6785904"/>
                </a:cubicBezTo>
                <a:cubicBezTo>
                  <a:pt x="11373560" y="6785904"/>
                  <a:pt x="11359736" y="6796587"/>
                  <a:pt x="11354977" y="6811309"/>
                </a:cubicBezTo>
                <a:cubicBezTo>
                  <a:pt x="11353990" y="6814631"/>
                  <a:pt x="11353451" y="6818102"/>
                  <a:pt x="11353451" y="6821722"/>
                </a:cubicBezTo>
                <a:cubicBezTo>
                  <a:pt x="11353451" y="6831792"/>
                  <a:pt x="11357528" y="6840918"/>
                  <a:pt x="11364115" y="6847543"/>
                </a:cubicBezTo>
                <a:lnTo>
                  <a:pt x="11389008" y="6858000"/>
                </a:lnTo>
                <a:lnTo>
                  <a:pt x="11351964" y="6858000"/>
                </a:lnTo>
                <a:lnTo>
                  <a:pt x="11348335" y="6854788"/>
                </a:lnTo>
                <a:lnTo>
                  <a:pt x="11342778" y="6858000"/>
                </a:lnTo>
                <a:lnTo>
                  <a:pt x="11298361" y="6858000"/>
                </a:lnTo>
                <a:lnTo>
                  <a:pt x="11247425" y="6839346"/>
                </a:lnTo>
                <a:cubicBezTo>
                  <a:pt x="11207223" y="6829823"/>
                  <a:pt x="11165225" y="6829823"/>
                  <a:pt x="11125022" y="6839346"/>
                </a:cubicBezTo>
                <a:lnTo>
                  <a:pt x="11074087" y="6858000"/>
                </a:lnTo>
                <a:lnTo>
                  <a:pt x="11029617" y="6858000"/>
                </a:lnTo>
                <a:lnTo>
                  <a:pt x="11024112" y="6854818"/>
                </a:lnTo>
                <a:lnTo>
                  <a:pt x="11020514" y="6858000"/>
                </a:lnTo>
                <a:lnTo>
                  <a:pt x="10983498" y="6858000"/>
                </a:lnTo>
                <a:lnTo>
                  <a:pt x="11008392" y="6847520"/>
                </a:lnTo>
                <a:cubicBezTo>
                  <a:pt x="11014979" y="6840896"/>
                  <a:pt x="11019056" y="6831777"/>
                  <a:pt x="11019056" y="6821722"/>
                </a:cubicBezTo>
                <a:cubicBezTo>
                  <a:pt x="11019056" y="6818102"/>
                  <a:pt x="11018517" y="6814601"/>
                  <a:pt x="11017529" y="6811309"/>
                </a:cubicBezTo>
                <a:cubicBezTo>
                  <a:pt x="11012772" y="6796587"/>
                  <a:pt x="10998947" y="6785904"/>
                  <a:pt x="10982669" y="6785904"/>
                </a:cubicBezTo>
                <a:cubicBezTo>
                  <a:pt x="10966391" y="6785904"/>
                  <a:pt x="10952566" y="6796587"/>
                  <a:pt x="10947807" y="6811309"/>
                </a:cubicBezTo>
                <a:cubicBezTo>
                  <a:pt x="10946820" y="6814631"/>
                  <a:pt x="10946281" y="6818102"/>
                  <a:pt x="10946281" y="6821722"/>
                </a:cubicBezTo>
                <a:cubicBezTo>
                  <a:pt x="10946281" y="6831792"/>
                  <a:pt x="10950358" y="6840918"/>
                  <a:pt x="10956945" y="6847543"/>
                </a:cubicBezTo>
                <a:lnTo>
                  <a:pt x="10981838" y="6858000"/>
                </a:lnTo>
                <a:lnTo>
                  <a:pt x="10944793" y="6858000"/>
                </a:lnTo>
                <a:lnTo>
                  <a:pt x="10941164" y="6854788"/>
                </a:lnTo>
                <a:lnTo>
                  <a:pt x="10935607" y="6858000"/>
                </a:lnTo>
                <a:lnTo>
                  <a:pt x="10891191" y="6858000"/>
                </a:lnTo>
                <a:lnTo>
                  <a:pt x="10840255" y="6839346"/>
                </a:lnTo>
                <a:cubicBezTo>
                  <a:pt x="10800052" y="6829823"/>
                  <a:pt x="10758055" y="6829823"/>
                  <a:pt x="10717853" y="6839346"/>
                </a:cubicBezTo>
                <a:lnTo>
                  <a:pt x="10666917" y="6858000"/>
                </a:lnTo>
                <a:lnTo>
                  <a:pt x="10622448" y="6858000"/>
                </a:lnTo>
                <a:lnTo>
                  <a:pt x="10616943" y="6854818"/>
                </a:lnTo>
                <a:lnTo>
                  <a:pt x="10613345" y="6858000"/>
                </a:lnTo>
                <a:lnTo>
                  <a:pt x="10576298" y="6858000"/>
                </a:lnTo>
                <a:lnTo>
                  <a:pt x="10601192" y="6847520"/>
                </a:lnTo>
                <a:cubicBezTo>
                  <a:pt x="10607779" y="6840896"/>
                  <a:pt x="10611856" y="6831777"/>
                  <a:pt x="10611856" y="6821722"/>
                </a:cubicBezTo>
                <a:cubicBezTo>
                  <a:pt x="10611856" y="6818102"/>
                  <a:pt x="10611317" y="6814601"/>
                  <a:pt x="10610330" y="6811309"/>
                </a:cubicBezTo>
                <a:cubicBezTo>
                  <a:pt x="10605572" y="6796587"/>
                  <a:pt x="10591747" y="6785904"/>
                  <a:pt x="10575469" y="6785904"/>
                </a:cubicBezTo>
                <a:cubicBezTo>
                  <a:pt x="10559191" y="6785904"/>
                  <a:pt x="10545365" y="6796587"/>
                  <a:pt x="10540608" y="6811309"/>
                </a:cubicBezTo>
                <a:cubicBezTo>
                  <a:pt x="10539620" y="6814631"/>
                  <a:pt x="10539082" y="6818102"/>
                  <a:pt x="10539082" y="6821722"/>
                </a:cubicBezTo>
                <a:cubicBezTo>
                  <a:pt x="10539082" y="6831792"/>
                  <a:pt x="10543159" y="6840918"/>
                  <a:pt x="10549746" y="6847543"/>
                </a:cubicBezTo>
                <a:lnTo>
                  <a:pt x="10574638" y="6858000"/>
                </a:lnTo>
                <a:lnTo>
                  <a:pt x="10537624" y="6858000"/>
                </a:lnTo>
                <a:lnTo>
                  <a:pt x="10533995" y="6854788"/>
                </a:lnTo>
                <a:lnTo>
                  <a:pt x="10528438" y="6858000"/>
                </a:lnTo>
                <a:lnTo>
                  <a:pt x="10483991" y="6858000"/>
                </a:lnTo>
                <a:lnTo>
                  <a:pt x="10433055" y="6839346"/>
                </a:lnTo>
                <a:cubicBezTo>
                  <a:pt x="10392853" y="6829823"/>
                  <a:pt x="10350855" y="6829823"/>
                  <a:pt x="10310653" y="6839346"/>
                </a:cubicBezTo>
                <a:lnTo>
                  <a:pt x="10259717" y="6858000"/>
                </a:lnTo>
                <a:lnTo>
                  <a:pt x="10215278" y="6858000"/>
                </a:lnTo>
                <a:lnTo>
                  <a:pt x="10209773" y="6854818"/>
                </a:lnTo>
                <a:lnTo>
                  <a:pt x="10206175" y="6858000"/>
                </a:lnTo>
                <a:lnTo>
                  <a:pt x="10169128" y="6858000"/>
                </a:lnTo>
                <a:lnTo>
                  <a:pt x="10194022" y="6847520"/>
                </a:lnTo>
                <a:cubicBezTo>
                  <a:pt x="10200609" y="6840896"/>
                  <a:pt x="10204686" y="6831777"/>
                  <a:pt x="10204686" y="6821722"/>
                </a:cubicBezTo>
                <a:cubicBezTo>
                  <a:pt x="10204686" y="6818102"/>
                  <a:pt x="10204147" y="6814601"/>
                  <a:pt x="10203160" y="6811309"/>
                </a:cubicBezTo>
                <a:cubicBezTo>
                  <a:pt x="10198402" y="6796587"/>
                  <a:pt x="10184578" y="6785904"/>
                  <a:pt x="10168299" y="6785904"/>
                </a:cubicBezTo>
                <a:cubicBezTo>
                  <a:pt x="10152020" y="6785904"/>
                  <a:pt x="10138196" y="6796587"/>
                  <a:pt x="10133438" y="6811309"/>
                </a:cubicBezTo>
                <a:cubicBezTo>
                  <a:pt x="10132450" y="6814631"/>
                  <a:pt x="10131912" y="6818102"/>
                  <a:pt x="10131912" y="6821722"/>
                </a:cubicBezTo>
                <a:cubicBezTo>
                  <a:pt x="10131912" y="6831792"/>
                  <a:pt x="10135989" y="6840918"/>
                  <a:pt x="10142576" y="6847543"/>
                </a:cubicBezTo>
                <a:lnTo>
                  <a:pt x="10167468" y="6858000"/>
                </a:lnTo>
                <a:lnTo>
                  <a:pt x="10130424" y="6858000"/>
                </a:lnTo>
                <a:lnTo>
                  <a:pt x="10126795" y="6854788"/>
                </a:lnTo>
                <a:lnTo>
                  <a:pt x="10121238" y="6858000"/>
                </a:lnTo>
                <a:lnTo>
                  <a:pt x="10076822" y="6858000"/>
                </a:lnTo>
                <a:lnTo>
                  <a:pt x="10025886" y="6839346"/>
                </a:lnTo>
                <a:cubicBezTo>
                  <a:pt x="9985683" y="6829823"/>
                  <a:pt x="9943685" y="6829823"/>
                  <a:pt x="9903483" y="6839346"/>
                </a:cubicBezTo>
                <a:lnTo>
                  <a:pt x="9852547" y="6858000"/>
                </a:lnTo>
                <a:lnTo>
                  <a:pt x="9808078" y="6858000"/>
                </a:lnTo>
                <a:lnTo>
                  <a:pt x="9802573" y="6854818"/>
                </a:lnTo>
                <a:lnTo>
                  <a:pt x="9798975" y="6858000"/>
                </a:lnTo>
                <a:lnTo>
                  <a:pt x="9761928" y="6858000"/>
                </a:lnTo>
                <a:lnTo>
                  <a:pt x="9786822" y="6847520"/>
                </a:lnTo>
                <a:cubicBezTo>
                  <a:pt x="9793409" y="6840896"/>
                  <a:pt x="9797486" y="6831777"/>
                  <a:pt x="9797486" y="6821722"/>
                </a:cubicBezTo>
                <a:cubicBezTo>
                  <a:pt x="9797486" y="6818102"/>
                  <a:pt x="9796948" y="6814601"/>
                  <a:pt x="9795960" y="6811309"/>
                </a:cubicBezTo>
                <a:cubicBezTo>
                  <a:pt x="9791202" y="6796587"/>
                  <a:pt x="9777378" y="6785904"/>
                  <a:pt x="9761099" y="6785904"/>
                </a:cubicBezTo>
                <a:cubicBezTo>
                  <a:pt x="9744820" y="6785904"/>
                  <a:pt x="9730996" y="6796587"/>
                  <a:pt x="9726238" y="6811309"/>
                </a:cubicBezTo>
                <a:cubicBezTo>
                  <a:pt x="9725251" y="6814631"/>
                  <a:pt x="9724712" y="6818102"/>
                  <a:pt x="9724712" y="6821722"/>
                </a:cubicBezTo>
                <a:cubicBezTo>
                  <a:pt x="9724712" y="6831792"/>
                  <a:pt x="9728789" y="6840918"/>
                  <a:pt x="9735376" y="6847543"/>
                </a:cubicBezTo>
                <a:lnTo>
                  <a:pt x="9760268" y="6858000"/>
                </a:lnTo>
                <a:lnTo>
                  <a:pt x="9723254" y="6858000"/>
                </a:lnTo>
                <a:lnTo>
                  <a:pt x="9719625" y="6854788"/>
                </a:lnTo>
                <a:lnTo>
                  <a:pt x="9714068" y="6858000"/>
                </a:lnTo>
                <a:lnTo>
                  <a:pt x="9669652" y="6858000"/>
                </a:lnTo>
                <a:lnTo>
                  <a:pt x="9618716" y="6839346"/>
                </a:lnTo>
                <a:cubicBezTo>
                  <a:pt x="9578513" y="6829823"/>
                  <a:pt x="9536516" y="6829823"/>
                  <a:pt x="9496313" y="6839346"/>
                </a:cubicBezTo>
                <a:lnTo>
                  <a:pt x="9445377" y="6858000"/>
                </a:lnTo>
                <a:lnTo>
                  <a:pt x="9400908" y="6858000"/>
                </a:lnTo>
                <a:lnTo>
                  <a:pt x="9395404" y="6854818"/>
                </a:lnTo>
                <a:lnTo>
                  <a:pt x="9391805" y="6858000"/>
                </a:lnTo>
                <a:lnTo>
                  <a:pt x="9354758" y="6858000"/>
                </a:lnTo>
                <a:lnTo>
                  <a:pt x="9379652" y="6847520"/>
                </a:lnTo>
                <a:cubicBezTo>
                  <a:pt x="9386239" y="6840896"/>
                  <a:pt x="9390316" y="6831777"/>
                  <a:pt x="9390316" y="6821722"/>
                </a:cubicBezTo>
                <a:cubicBezTo>
                  <a:pt x="9390316" y="6818102"/>
                  <a:pt x="9389778" y="6814601"/>
                  <a:pt x="9388790" y="6811309"/>
                </a:cubicBezTo>
                <a:cubicBezTo>
                  <a:pt x="9384033" y="6796587"/>
                  <a:pt x="9370208" y="6785904"/>
                  <a:pt x="9353929" y="6785904"/>
                </a:cubicBezTo>
                <a:cubicBezTo>
                  <a:pt x="9337651" y="6785904"/>
                  <a:pt x="9323826" y="6796587"/>
                  <a:pt x="9319069" y="6811309"/>
                </a:cubicBezTo>
                <a:cubicBezTo>
                  <a:pt x="9318081" y="6814631"/>
                  <a:pt x="9317542" y="6818102"/>
                  <a:pt x="9317542" y="6821722"/>
                </a:cubicBezTo>
                <a:cubicBezTo>
                  <a:pt x="9317542" y="6831792"/>
                  <a:pt x="9321619" y="6840918"/>
                  <a:pt x="9328206" y="6847543"/>
                </a:cubicBezTo>
                <a:lnTo>
                  <a:pt x="9353098" y="6858000"/>
                </a:lnTo>
                <a:lnTo>
                  <a:pt x="9316054" y="6858000"/>
                </a:lnTo>
                <a:lnTo>
                  <a:pt x="9312425" y="6854788"/>
                </a:lnTo>
                <a:lnTo>
                  <a:pt x="9306869" y="6858000"/>
                </a:lnTo>
                <a:lnTo>
                  <a:pt x="9262451" y="6858000"/>
                </a:lnTo>
                <a:lnTo>
                  <a:pt x="9211515" y="6839346"/>
                </a:lnTo>
                <a:cubicBezTo>
                  <a:pt x="9171313" y="6829823"/>
                  <a:pt x="9129316" y="6829823"/>
                  <a:pt x="9089113" y="6839346"/>
                </a:cubicBezTo>
                <a:lnTo>
                  <a:pt x="9038177" y="6858000"/>
                </a:lnTo>
                <a:lnTo>
                  <a:pt x="8993709" y="6858000"/>
                </a:lnTo>
                <a:lnTo>
                  <a:pt x="8988204" y="6854818"/>
                </a:lnTo>
                <a:lnTo>
                  <a:pt x="8984605" y="6858000"/>
                </a:lnTo>
                <a:lnTo>
                  <a:pt x="8947558" y="6858000"/>
                </a:lnTo>
                <a:lnTo>
                  <a:pt x="8972453" y="6847520"/>
                </a:lnTo>
                <a:cubicBezTo>
                  <a:pt x="8979040" y="6840896"/>
                  <a:pt x="8983117" y="6831777"/>
                  <a:pt x="8983117" y="6821722"/>
                </a:cubicBezTo>
                <a:cubicBezTo>
                  <a:pt x="8983117" y="6818102"/>
                  <a:pt x="8982578" y="6814601"/>
                  <a:pt x="8981591" y="6811309"/>
                </a:cubicBezTo>
                <a:cubicBezTo>
                  <a:pt x="8976833" y="6796587"/>
                  <a:pt x="8963008" y="6785904"/>
                  <a:pt x="8946729" y="6785904"/>
                </a:cubicBezTo>
                <a:cubicBezTo>
                  <a:pt x="8930451" y="6785904"/>
                  <a:pt x="8916627" y="6796587"/>
                  <a:pt x="8911869" y="6811309"/>
                </a:cubicBezTo>
                <a:cubicBezTo>
                  <a:pt x="8910881" y="6814631"/>
                  <a:pt x="8910342" y="6818102"/>
                  <a:pt x="8910342" y="6821722"/>
                </a:cubicBezTo>
                <a:cubicBezTo>
                  <a:pt x="8910342" y="6831792"/>
                  <a:pt x="8914419" y="6840918"/>
                  <a:pt x="8921006" y="6847543"/>
                </a:cubicBezTo>
                <a:lnTo>
                  <a:pt x="8945898" y="6858000"/>
                </a:lnTo>
                <a:lnTo>
                  <a:pt x="8908885" y="6858000"/>
                </a:lnTo>
                <a:lnTo>
                  <a:pt x="8905256" y="6854788"/>
                </a:lnTo>
                <a:lnTo>
                  <a:pt x="8899699" y="6858000"/>
                </a:lnTo>
                <a:lnTo>
                  <a:pt x="8855281" y="6858000"/>
                </a:lnTo>
                <a:lnTo>
                  <a:pt x="8804346" y="6839346"/>
                </a:lnTo>
                <a:cubicBezTo>
                  <a:pt x="8764144" y="6829823"/>
                  <a:pt x="8722146" y="6829823"/>
                  <a:pt x="8681944" y="6839346"/>
                </a:cubicBezTo>
                <a:lnTo>
                  <a:pt x="8631007" y="6858000"/>
                </a:lnTo>
                <a:lnTo>
                  <a:pt x="8586539" y="6858000"/>
                </a:lnTo>
                <a:lnTo>
                  <a:pt x="8581034" y="6854818"/>
                </a:lnTo>
                <a:lnTo>
                  <a:pt x="8577436" y="6858000"/>
                </a:lnTo>
                <a:lnTo>
                  <a:pt x="8540389" y="6858000"/>
                </a:lnTo>
                <a:lnTo>
                  <a:pt x="8565283" y="6847520"/>
                </a:lnTo>
                <a:cubicBezTo>
                  <a:pt x="8571870" y="6840896"/>
                  <a:pt x="8575947" y="6831777"/>
                  <a:pt x="8575947" y="6821722"/>
                </a:cubicBezTo>
                <a:cubicBezTo>
                  <a:pt x="8575947" y="6818102"/>
                  <a:pt x="8575408" y="6814601"/>
                  <a:pt x="8574421" y="6811309"/>
                </a:cubicBezTo>
                <a:cubicBezTo>
                  <a:pt x="8569662" y="6796587"/>
                  <a:pt x="8555838" y="6785904"/>
                  <a:pt x="8539560" y="6785904"/>
                </a:cubicBezTo>
                <a:cubicBezTo>
                  <a:pt x="8523281" y="6785904"/>
                  <a:pt x="8509457" y="6796587"/>
                  <a:pt x="8504699" y="6811309"/>
                </a:cubicBezTo>
                <a:cubicBezTo>
                  <a:pt x="8503712" y="6814631"/>
                  <a:pt x="8503172" y="6818102"/>
                  <a:pt x="8503172" y="6821722"/>
                </a:cubicBezTo>
                <a:cubicBezTo>
                  <a:pt x="8503172" y="6831792"/>
                  <a:pt x="8507249" y="6840918"/>
                  <a:pt x="8513836" y="6847543"/>
                </a:cubicBezTo>
                <a:lnTo>
                  <a:pt x="8538729" y="6858000"/>
                </a:lnTo>
                <a:lnTo>
                  <a:pt x="8501685" y="6858000"/>
                </a:lnTo>
                <a:lnTo>
                  <a:pt x="8498056" y="6854788"/>
                </a:lnTo>
                <a:lnTo>
                  <a:pt x="8492499" y="6858000"/>
                </a:lnTo>
                <a:lnTo>
                  <a:pt x="8448082" y="6858000"/>
                </a:lnTo>
                <a:lnTo>
                  <a:pt x="8397146" y="6839346"/>
                </a:lnTo>
                <a:cubicBezTo>
                  <a:pt x="8356944" y="6829823"/>
                  <a:pt x="8314946" y="6829823"/>
                  <a:pt x="8274744" y="6839346"/>
                </a:cubicBezTo>
                <a:lnTo>
                  <a:pt x="8223808" y="6858000"/>
                </a:lnTo>
                <a:lnTo>
                  <a:pt x="8179338" y="6858000"/>
                </a:lnTo>
                <a:lnTo>
                  <a:pt x="8173833" y="6854818"/>
                </a:lnTo>
                <a:lnTo>
                  <a:pt x="8170235" y="6858000"/>
                </a:lnTo>
                <a:lnTo>
                  <a:pt x="8133219" y="6858000"/>
                </a:lnTo>
                <a:lnTo>
                  <a:pt x="8158113" y="6847520"/>
                </a:lnTo>
                <a:cubicBezTo>
                  <a:pt x="8164700" y="6840896"/>
                  <a:pt x="8168777" y="6831777"/>
                  <a:pt x="8168777" y="6821722"/>
                </a:cubicBezTo>
                <a:cubicBezTo>
                  <a:pt x="8168777" y="6818102"/>
                  <a:pt x="8168238" y="6814601"/>
                  <a:pt x="8167250" y="6811309"/>
                </a:cubicBezTo>
                <a:cubicBezTo>
                  <a:pt x="8162493" y="6796587"/>
                  <a:pt x="8148668" y="6785904"/>
                  <a:pt x="8132390" y="6785904"/>
                </a:cubicBezTo>
                <a:cubicBezTo>
                  <a:pt x="8116112" y="6785904"/>
                  <a:pt x="8102287" y="6796587"/>
                  <a:pt x="8097529" y="6811309"/>
                </a:cubicBezTo>
                <a:cubicBezTo>
                  <a:pt x="8096542" y="6814631"/>
                  <a:pt x="8096003" y="6818102"/>
                  <a:pt x="8096003" y="6821722"/>
                </a:cubicBezTo>
                <a:cubicBezTo>
                  <a:pt x="8096003" y="6831792"/>
                  <a:pt x="8100080" y="6840918"/>
                  <a:pt x="8106667" y="6847543"/>
                </a:cubicBezTo>
                <a:lnTo>
                  <a:pt x="8131559" y="6858000"/>
                </a:lnTo>
                <a:lnTo>
                  <a:pt x="8094516" y="6858000"/>
                </a:lnTo>
                <a:lnTo>
                  <a:pt x="8090886" y="6854788"/>
                </a:lnTo>
                <a:lnTo>
                  <a:pt x="8085330" y="6858000"/>
                </a:lnTo>
                <a:lnTo>
                  <a:pt x="8040913" y="6858000"/>
                </a:lnTo>
                <a:lnTo>
                  <a:pt x="7989976" y="6839346"/>
                </a:lnTo>
                <a:cubicBezTo>
                  <a:pt x="7949774" y="6829823"/>
                  <a:pt x="7907776" y="6829823"/>
                  <a:pt x="7867574" y="6839346"/>
                </a:cubicBezTo>
                <a:lnTo>
                  <a:pt x="7816638" y="6858000"/>
                </a:lnTo>
                <a:lnTo>
                  <a:pt x="7772169" y="6858000"/>
                </a:lnTo>
                <a:lnTo>
                  <a:pt x="7766664" y="6854818"/>
                </a:lnTo>
                <a:lnTo>
                  <a:pt x="7763066" y="6858000"/>
                </a:lnTo>
                <a:lnTo>
                  <a:pt x="7726019" y="6858000"/>
                </a:lnTo>
                <a:lnTo>
                  <a:pt x="7750914" y="6847520"/>
                </a:lnTo>
                <a:cubicBezTo>
                  <a:pt x="7757501" y="6840896"/>
                  <a:pt x="7761578" y="6831777"/>
                  <a:pt x="7761578" y="6821722"/>
                </a:cubicBezTo>
                <a:cubicBezTo>
                  <a:pt x="7761578" y="6818102"/>
                  <a:pt x="7761038" y="6814601"/>
                  <a:pt x="7760051" y="6811309"/>
                </a:cubicBezTo>
                <a:cubicBezTo>
                  <a:pt x="7755293" y="6796587"/>
                  <a:pt x="7741468" y="6785904"/>
                  <a:pt x="7725190" y="6785904"/>
                </a:cubicBezTo>
                <a:cubicBezTo>
                  <a:pt x="7708912" y="6785904"/>
                  <a:pt x="7695087" y="6796587"/>
                  <a:pt x="7690329" y="6811309"/>
                </a:cubicBezTo>
                <a:cubicBezTo>
                  <a:pt x="7689342" y="6814631"/>
                  <a:pt x="7688803" y="6818102"/>
                  <a:pt x="7688803" y="6821722"/>
                </a:cubicBezTo>
                <a:cubicBezTo>
                  <a:pt x="7688803" y="6831792"/>
                  <a:pt x="7692880" y="6840918"/>
                  <a:pt x="7699467" y="6847543"/>
                </a:cubicBezTo>
                <a:lnTo>
                  <a:pt x="7724360" y="6858000"/>
                </a:lnTo>
                <a:lnTo>
                  <a:pt x="7687315" y="6858000"/>
                </a:lnTo>
                <a:lnTo>
                  <a:pt x="7683686" y="6854788"/>
                </a:lnTo>
                <a:lnTo>
                  <a:pt x="7678130" y="6858000"/>
                </a:lnTo>
                <a:lnTo>
                  <a:pt x="7633713" y="6858000"/>
                </a:lnTo>
                <a:lnTo>
                  <a:pt x="7582776" y="6839346"/>
                </a:lnTo>
                <a:cubicBezTo>
                  <a:pt x="7542574" y="6829823"/>
                  <a:pt x="7500576" y="6829823"/>
                  <a:pt x="7460374" y="6839346"/>
                </a:cubicBezTo>
                <a:lnTo>
                  <a:pt x="7409438" y="6858000"/>
                </a:lnTo>
                <a:lnTo>
                  <a:pt x="7364969" y="6858000"/>
                </a:lnTo>
                <a:lnTo>
                  <a:pt x="7359464" y="6854818"/>
                </a:lnTo>
                <a:lnTo>
                  <a:pt x="7355866" y="6858000"/>
                </a:lnTo>
                <a:lnTo>
                  <a:pt x="7318849" y="6858000"/>
                </a:lnTo>
                <a:lnTo>
                  <a:pt x="7343743" y="6847520"/>
                </a:lnTo>
                <a:cubicBezTo>
                  <a:pt x="7350330" y="6840896"/>
                  <a:pt x="7354407" y="6831777"/>
                  <a:pt x="7354407" y="6821722"/>
                </a:cubicBezTo>
                <a:cubicBezTo>
                  <a:pt x="7354407" y="6818102"/>
                  <a:pt x="7353869" y="6814601"/>
                  <a:pt x="7352881" y="6811309"/>
                </a:cubicBezTo>
                <a:cubicBezTo>
                  <a:pt x="7348123" y="6796587"/>
                  <a:pt x="7334299" y="6785904"/>
                  <a:pt x="7318020" y="6785904"/>
                </a:cubicBezTo>
                <a:cubicBezTo>
                  <a:pt x="7301742" y="6785904"/>
                  <a:pt x="7287917" y="6796587"/>
                  <a:pt x="7283159" y="6811309"/>
                </a:cubicBezTo>
                <a:cubicBezTo>
                  <a:pt x="7282172" y="6814631"/>
                  <a:pt x="7281633" y="6818102"/>
                  <a:pt x="7281633" y="6821722"/>
                </a:cubicBezTo>
                <a:cubicBezTo>
                  <a:pt x="7281633" y="6831792"/>
                  <a:pt x="7285710" y="6840918"/>
                  <a:pt x="7292297" y="6847543"/>
                </a:cubicBezTo>
                <a:lnTo>
                  <a:pt x="7317189" y="6858000"/>
                </a:lnTo>
                <a:lnTo>
                  <a:pt x="7280145" y="6858000"/>
                </a:lnTo>
                <a:lnTo>
                  <a:pt x="7276516" y="6854788"/>
                </a:lnTo>
                <a:lnTo>
                  <a:pt x="7270960" y="6858000"/>
                </a:lnTo>
                <a:lnTo>
                  <a:pt x="7226543" y="6858000"/>
                </a:lnTo>
                <a:lnTo>
                  <a:pt x="7175607" y="6839346"/>
                </a:lnTo>
                <a:cubicBezTo>
                  <a:pt x="7135404" y="6829823"/>
                  <a:pt x="7093406" y="6829823"/>
                  <a:pt x="7053204" y="6839346"/>
                </a:cubicBezTo>
                <a:lnTo>
                  <a:pt x="7002268" y="6858000"/>
                </a:lnTo>
                <a:lnTo>
                  <a:pt x="6957799" y="6858000"/>
                </a:lnTo>
                <a:lnTo>
                  <a:pt x="6952294" y="6854818"/>
                </a:lnTo>
                <a:lnTo>
                  <a:pt x="6948696" y="6858000"/>
                </a:lnTo>
                <a:lnTo>
                  <a:pt x="6911650" y="6858000"/>
                </a:lnTo>
                <a:lnTo>
                  <a:pt x="6936544" y="6847520"/>
                </a:lnTo>
                <a:cubicBezTo>
                  <a:pt x="6943130" y="6840896"/>
                  <a:pt x="6947207" y="6831777"/>
                  <a:pt x="6947207" y="6821722"/>
                </a:cubicBezTo>
                <a:cubicBezTo>
                  <a:pt x="6947207" y="6818102"/>
                  <a:pt x="6946669" y="6814601"/>
                  <a:pt x="6945681" y="6811309"/>
                </a:cubicBezTo>
                <a:cubicBezTo>
                  <a:pt x="6940924" y="6796587"/>
                  <a:pt x="6927099" y="6785904"/>
                  <a:pt x="6910821" y="6785904"/>
                </a:cubicBezTo>
                <a:cubicBezTo>
                  <a:pt x="6894542" y="6785904"/>
                  <a:pt x="6880717" y="6796587"/>
                  <a:pt x="6875959" y="6811309"/>
                </a:cubicBezTo>
                <a:cubicBezTo>
                  <a:pt x="6874972" y="6814631"/>
                  <a:pt x="6874433" y="6818102"/>
                  <a:pt x="6874433" y="6821722"/>
                </a:cubicBezTo>
                <a:cubicBezTo>
                  <a:pt x="6874433" y="6831792"/>
                  <a:pt x="6878510" y="6840918"/>
                  <a:pt x="6885098" y="6847543"/>
                </a:cubicBezTo>
                <a:lnTo>
                  <a:pt x="6909991" y="6858000"/>
                </a:lnTo>
                <a:lnTo>
                  <a:pt x="6872976" y="6858000"/>
                </a:lnTo>
                <a:lnTo>
                  <a:pt x="6869346" y="6854788"/>
                </a:lnTo>
                <a:lnTo>
                  <a:pt x="6863790" y="6858000"/>
                </a:lnTo>
                <a:lnTo>
                  <a:pt x="6819343" y="6858000"/>
                </a:lnTo>
                <a:lnTo>
                  <a:pt x="6768407" y="6839346"/>
                </a:lnTo>
                <a:cubicBezTo>
                  <a:pt x="6728205" y="6829823"/>
                  <a:pt x="6686207" y="6829823"/>
                  <a:pt x="6646004" y="6839346"/>
                </a:cubicBezTo>
                <a:lnTo>
                  <a:pt x="6595068" y="6858000"/>
                </a:lnTo>
                <a:lnTo>
                  <a:pt x="6550630" y="6858000"/>
                </a:lnTo>
                <a:lnTo>
                  <a:pt x="6545125" y="6854818"/>
                </a:lnTo>
                <a:lnTo>
                  <a:pt x="6541527" y="6858000"/>
                </a:lnTo>
                <a:lnTo>
                  <a:pt x="6504480" y="6858000"/>
                </a:lnTo>
                <a:lnTo>
                  <a:pt x="6529374" y="6847520"/>
                </a:lnTo>
                <a:cubicBezTo>
                  <a:pt x="6535960" y="6840896"/>
                  <a:pt x="6540037" y="6831777"/>
                  <a:pt x="6540037" y="6821722"/>
                </a:cubicBezTo>
                <a:cubicBezTo>
                  <a:pt x="6540037" y="6818102"/>
                  <a:pt x="6539499" y="6814601"/>
                  <a:pt x="6538511" y="6811309"/>
                </a:cubicBezTo>
                <a:cubicBezTo>
                  <a:pt x="6533754" y="6796587"/>
                  <a:pt x="6519929" y="6785904"/>
                  <a:pt x="6503651" y="6785904"/>
                </a:cubicBezTo>
                <a:cubicBezTo>
                  <a:pt x="6487372" y="6785904"/>
                  <a:pt x="6473547" y="6796587"/>
                  <a:pt x="6468790" y="6811309"/>
                </a:cubicBezTo>
                <a:cubicBezTo>
                  <a:pt x="6467802" y="6814631"/>
                  <a:pt x="6467264" y="6818102"/>
                  <a:pt x="6467264" y="6821722"/>
                </a:cubicBezTo>
                <a:cubicBezTo>
                  <a:pt x="6467264" y="6831792"/>
                  <a:pt x="6471341" y="6840918"/>
                  <a:pt x="6477928" y="6847543"/>
                </a:cubicBezTo>
                <a:lnTo>
                  <a:pt x="6502820" y="6858000"/>
                </a:lnTo>
                <a:lnTo>
                  <a:pt x="6465776" y="6858000"/>
                </a:lnTo>
                <a:lnTo>
                  <a:pt x="6462147" y="6854788"/>
                </a:lnTo>
                <a:lnTo>
                  <a:pt x="6456591" y="6858000"/>
                </a:lnTo>
                <a:lnTo>
                  <a:pt x="6412174" y="6858000"/>
                </a:lnTo>
                <a:lnTo>
                  <a:pt x="6361237" y="6839346"/>
                </a:lnTo>
                <a:cubicBezTo>
                  <a:pt x="6321035" y="6829823"/>
                  <a:pt x="6279037" y="6829823"/>
                  <a:pt x="6238835" y="6839346"/>
                </a:cubicBezTo>
                <a:lnTo>
                  <a:pt x="6187898" y="6858000"/>
                </a:lnTo>
                <a:lnTo>
                  <a:pt x="6143430" y="6858000"/>
                </a:lnTo>
                <a:lnTo>
                  <a:pt x="6137925" y="6854818"/>
                </a:lnTo>
                <a:lnTo>
                  <a:pt x="6134327" y="6858000"/>
                </a:lnTo>
                <a:lnTo>
                  <a:pt x="6097280" y="6858000"/>
                </a:lnTo>
                <a:lnTo>
                  <a:pt x="6122174" y="6847520"/>
                </a:lnTo>
                <a:cubicBezTo>
                  <a:pt x="6128761" y="6840896"/>
                  <a:pt x="6132838" y="6831777"/>
                  <a:pt x="6132838" y="6821722"/>
                </a:cubicBezTo>
                <a:cubicBezTo>
                  <a:pt x="6132838" y="6818102"/>
                  <a:pt x="6132299" y="6814601"/>
                  <a:pt x="6131312" y="6811309"/>
                </a:cubicBezTo>
                <a:cubicBezTo>
                  <a:pt x="6126554" y="6796587"/>
                  <a:pt x="6112729" y="6785904"/>
                  <a:pt x="6096451" y="6785904"/>
                </a:cubicBezTo>
                <a:cubicBezTo>
                  <a:pt x="6080172" y="6785904"/>
                  <a:pt x="6066348" y="6796587"/>
                  <a:pt x="6061590" y="6811309"/>
                </a:cubicBezTo>
                <a:cubicBezTo>
                  <a:pt x="6060602" y="6814631"/>
                  <a:pt x="6060064" y="6818102"/>
                  <a:pt x="6060064" y="6821722"/>
                </a:cubicBezTo>
                <a:cubicBezTo>
                  <a:pt x="6060064" y="6831792"/>
                  <a:pt x="6064141" y="6840918"/>
                  <a:pt x="6070728" y="6847543"/>
                </a:cubicBezTo>
                <a:lnTo>
                  <a:pt x="6095620" y="6858000"/>
                </a:lnTo>
                <a:lnTo>
                  <a:pt x="6058607" y="6858000"/>
                </a:lnTo>
                <a:lnTo>
                  <a:pt x="6054978" y="6854788"/>
                </a:lnTo>
                <a:lnTo>
                  <a:pt x="6049421" y="6858000"/>
                </a:lnTo>
                <a:lnTo>
                  <a:pt x="6005004" y="6858000"/>
                </a:lnTo>
                <a:lnTo>
                  <a:pt x="5954067" y="6839346"/>
                </a:lnTo>
                <a:cubicBezTo>
                  <a:pt x="5913865" y="6829823"/>
                  <a:pt x="5871868" y="6829823"/>
                  <a:pt x="5831665" y="6839346"/>
                </a:cubicBezTo>
                <a:lnTo>
                  <a:pt x="5780729" y="6858000"/>
                </a:lnTo>
                <a:lnTo>
                  <a:pt x="5736260" y="6858000"/>
                </a:lnTo>
                <a:lnTo>
                  <a:pt x="5730755" y="6854818"/>
                </a:lnTo>
                <a:lnTo>
                  <a:pt x="5727157" y="6858000"/>
                </a:lnTo>
                <a:lnTo>
                  <a:pt x="5690110" y="6858000"/>
                </a:lnTo>
                <a:lnTo>
                  <a:pt x="5715004" y="6847520"/>
                </a:lnTo>
                <a:cubicBezTo>
                  <a:pt x="5721591" y="6840896"/>
                  <a:pt x="5725668" y="6831777"/>
                  <a:pt x="5725668" y="6821722"/>
                </a:cubicBezTo>
                <a:cubicBezTo>
                  <a:pt x="5725668" y="6818102"/>
                  <a:pt x="5725130" y="6814601"/>
                  <a:pt x="5724142" y="6811309"/>
                </a:cubicBezTo>
                <a:cubicBezTo>
                  <a:pt x="5719385" y="6796587"/>
                  <a:pt x="5705559" y="6785904"/>
                  <a:pt x="5689281" y="6785904"/>
                </a:cubicBezTo>
                <a:cubicBezTo>
                  <a:pt x="5673004" y="6785904"/>
                  <a:pt x="5659178" y="6796587"/>
                  <a:pt x="5654420" y="6811309"/>
                </a:cubicBezTo>
                <a:cubicBezTo>
                  <a:pt x="5653432" y="6814631"/>
                  <a:pt x="5652895" y="6818102"/>
                  <a:pt x="5652895" y="6821722"/>
                </a:cubicBezTo>
                <a:cubicBezTo>
                  <a:pt x="5652895" y="6831792"/>
                  <a:pt x="5656972" y="6840918"/>
                  <a:pt x="5663558" y="6847543"/>
                </a:cubicBezTo>
                <a:lnTo>
                  <a:pt x="5688451" y="6858000"/>
                </a:lnTo>
                <a:lnTo>
                  <a:pt x="5651407" y="6858000"/>
                </a:lnTo>
                <a:lnTo>
                  <a:pt x="5647777" y="6854788"/>
                </a:lnTo>
                <a:lnTo>
                  <a:pt x="5642221" y="6858000"/>
                </a:lnTo>
                <a:lnTo>
                  <a:pt x="5597804" y="6858000"/>
                </a:lnTo>
                <a:lnTo>
                  <a:pt x="5546868" y="6839346"/>
                </a:lnTo>
                <a:cubicBezTo>
                  <a:pt x="5506665" y="6829823"/>
                  <a:pt x="5464668" y="6829823"/>
                  <a:pt x="5424465" y="6839346"/>
                </a:cubicBezTo>
                <a:lnTo>
                  <a:pt x="5373529" y="6858000"/>
                </a:lnTo>
                <a:lnTo>
                  <a:pt x="5329060" y="6858000"/>
                </a:lnTo>
                <a:lnTo>
                  <a:pt x="5323555" y="6854818"/>
                </a:lnTo>
                <a:lnTo>
                  <a:pt x="5319957" y="6858000"/>
                </a:lnTo>
                <a:lnTo>
                  <a:pt x="5282911" y="6858000"/>
                </a:lnTo>
                <a:lnTo>
                  <a:pt x="5307805" y="6847520"/>
                </a:lnTo>
                <a:cubicBezTo>
                  <a:pt x="5314392" y="6840896"/>
                  <a:pt x="5318469" y="6831777"/>
                  <a:pt x="5318469" y="6821722"/>
                </a:cubicBezTo>
                <a:cubicBezTo>
                  <a:pt x="5318469" y="6818102"/>
                  <a:pt x="5317929" y="6814601"/>
                  <a:pt x="5316943" y="6811309"/>
                </a:cubicBezTo>
                <a:cubicBezTo>
                  <a:pt x="5312184" y="6796587"/>
                  <a:pt x="5298360" y="6785904"/>
                  <a:pt x="5282082" y="6785904"/>
                </a:cubicBezTo>
                <a:cubicBezTo>
                  <a:pt x="5265803" y="6785904"/>
                  <a:pt x="5251979" y="6796587"/>
                  <a:pt x="5247221" y="6811309"/>
                </a:cubicBezTo>
                <a:cubicBezTo>
                  <a:pt x="5246234" y="6814631"/>
                  <a:pt x="5245694" y="6818102"/>
                  <a:pt x="5245694" y="6821722"/>
                </a:cubicBezTo>
                <a:cubicBezTo>
                  <a:pt x="5245694" y="6831792"/>
                  <a:pt x="5249772" y="6840918"/>
                  <a:pt x="5256359" y="6847543"/>
                </a:cubicBezTo>
                <a:lnTo>
                  <a:pt x="5281251" y="6858000"/>
                </a:lnTo>
                <a:lnTo>
                  <a:pt x="5244237" y="6858000"/>
                </a:lnTo>
                <a:lnTo>
                  <a:pt x="5240607" y="6854788"/>
                </a:lnTo>
                <a:lnTo>
                  <a:pt x="5235051" y="6858000"/>
                </a:lnTo>
                <a:lnTo>
                  <a:pt x="5190634" y="6858000"/>
                </a:lnTo>
                <a:lnTo>
                  <a:pt x="5139698" y="6839346"/>
                </a:lnTo>
                <a:cubicBezTo>
                  <a:pt x="5099495" y="6829823"/>
                  <a:pt x="5057498" y="6829823"/>
                  <a:pt x="5017295" y="6839346"/>
                </a:cubicBezTo>
                <a:lnTo>
                  <a:pt x="4966359" y="6858000"/>
                </a:lnTo>
                <a:lnTo>
                  <a:pt x="4921890" y="6858000"/>
                </a:lnTo>
                <a:lnTo>
                  <a:pt x="4916386" y="6854818"/>
                </a:lnTo>
                <a:lnTo>
                  <a:pt x="4912787" y="6858000"/>
                </a:lnTo>
                <a:lnTo>
                  <a:pt x="4875740" y="6858000"/>
                </a:lnTo>
                <a:lnTo>
                  <a:pt x="4900635" y="6847520"/>
                </a:lnTo>
                <a:cubicBezTo>
                  <a:pt x="4907221" y="6840896"/>
                  <a:pt x="4911298" y="6831777"/>
                  <a:pt x="4911298" y="6821722"/>
                </a:cubicBezTo>
                <a:cubicBezTo>
                  <a:pt x="4911298" y="6818102"/>
                  <a:pt x="4910760" y="6814601"/>
                  <a:pt x="4909772" y="6811309"/>
                </a:cubicBezTo>
                <a:cubicBezTo>
                  <a:pt x="4905014" y="6796587"/>
                  <a:pt x="4891190" y="6785904"/>
                  <a:pt x="4874911" y="6785904"/>
                </a:cubicBezTo>
                <a:cubicBezTo>
                  <a:pt x="4858633" y="6785904"/>
                  <a:pt x="4844808" y="6796587"/>
                  <a:pt x="4840050" y="6811309"/>
                </a:cubicBezTo>
                <a:cubicBezTo>
                  <a:pt x="4839063" y="6814631"/>
                  <a:pt x="4838524" y="6818102"/>
                  <a:pt x="4838524" y="6821722"/>
                </a:cubicBezTo>
                <a:cubicBezTo>
                  <a:pt x="4838524" y="6831792"/>
                  <a:pt x="4842601" y="6840918"/>
                  <a:pt x="4849188" y="6847543"/>
                </a:cubicBezTo>
                <a:lnTo>
                  <a:pt x="4874081" y="6858000"/>
                </a:lnTo>
                <a:lnTo>
                  <a:pt x="4837037" y="6858000"/>
                </a:lnTo>
                <a:lnTo>
                  <a:pt x="4833407" y="6854788"/>
                </a:lnTo>
                <a:lnTo>
                  <a:pt x="4827851" y="6858000"/>
                </a:lnTo>
                <a:lnTo>
                  <a:pt x="4783435" y="6858000"/>
                </a:lnTo>
                <a:lnTo>
                  <a:pt x="4732498" y="6839346"/>
                </a:lnTo>
                <a:cubicBezTo>
                  <a:pt x="4692295" y="6829823"/>
                  <a:pt x="4650298" y="6829823"/>
                  <a:pt x="4610095" y="6839346"/>
                </a:cubicBezTo>
                <a:lnTo>
                  <a:pt x="4559159" y="6858000"/>
                </a:lnTo>
                <a:lnTo>
                  <a:pt x="4514690" y="6858000"/>
                </a:lnTo>
                <a:lnTo>
                  <a:pt x="4509185" y="6854818"/>
                </a:lnTo>
                <a:lnTo>
                  <a:pt x="4505587" y="6858000"/>
                </a:lnTo>
                <a:lnTo>
                  <a:pt x="4468570" y="6858000"/>
                </a:lnTo>
                <a:lnTo>
                  <a:pt x="4493464" y="6847520"/>
                </a:lnTo>
                <a:cubicBezTo>
                  <a:pt x="4500051" y="6840896"/>
                  <a:pt x="4504128" y="6831777"/>
                  <a:pt x="4504128" y="6821722"/>
                </a:cubicBezTo>
                <a:cubicBezTo>
                  <a:pt x="4504128" y="6818102"/>
                  <a:pt x="4503590" y="6814601"/>
                  <a:pt x="4502602" y="6811309"/>
                </a:cubicBezTo>
                <a:cubicBezTo>
                  <a:pt x="4497845" y="6796587"/>
                  <a:pt x="4484021" y="6785904"/>
                  <a:pt x="4467741" y="6785904"/>
                </a:cubicBezTo>
                <a:cubicBezTo>
                  <a:pt x="4451464" y="6785904"/>
                  <a:pt x="4437638" y="6796587"/>
                  <a:pt x="4432880" y="6811309"/>
                </a:cubicBezTo>
                <a:cubicBezTo>
                  <a:pt x="4431893" y="6814631"/>
                  <a:pt x="4431354" y="6818102"/>
                  <a:pt x="4431354" y="6821722"/>
                </a:cubicBezTo>
                <a:cubicBezTo>
                  <a:pt x="4431354" y="6831792"/>
                  <a:pt x="4435432" y="6840918"/>
                  <a:pt x="4442019" y="6847543"/>
                </a:cubicBezTo>
                <a:lnTo>
                  <a:pt x="4466911" y="6858000"/>
                </a:lnTo>
                <a:lnTo>
                  <a:pt x="4429867" y="6858000"/>
                </a:lnTo>
                <a:lnTo>
                  <a:pt x="4426237" y="6854788"/>
                </a:lnTo>
                <a:lnTo>
                  <a:pt x="4420681" y="6858000"/>
                </a:lnTo>
                <a:lnTo>
                  <a:pt x="4376265" y="6858000"/>
                </a:lnTo>
                <a:lnTo>
                  <a:pt x="4325328" y="6839346"/>
                </a:lnTo>
                <a:cubicBezTo>
                  <a:pt x="4285126" y="6829823"/>
                  <a:pt x="4243128" y="6829823"/>
                  <a:pt x="4202926" y="6839346"/>
                </a:cubicBezTo>
                <a:lnTo>
                  <a:pt x="4151989" y="6858000"/>
                </a:lnTo>
                <a:lnTo>
                  <a:pt x="4107521" y="6858000"/>
                </a:lnTo>
                <a:lnTo>
                  <a:pt x="4102016" y="6854818"/>
                </a:lnTo>
                <a:lnTo>
                  <a:pt x="4098418" y="6858000"/>
                </a:lnTo>
                <a:lnTo>
                  <a:pt x="4061371" y="6858000"/>
                </a:lnTo>
                <a:lnTo>
                  <a:pt x="4086265" y="6847520"/>
                </a:lnTo>
                <a:cubicBezTo>
                  <a:pt x="4092851" y="6840896"/>
                  <a:pt x="4096928" y="6831777"/>
                  <a:pt x="4096928" y="6821722"/>
                </a:cubicBezTo>
                <a:cubicBezTo>
                  <a:pt x="4096928" y="6818102"/>
                  <a:pt x="4096390" y="6814601"/>
                  <a:pt x="4095403" y="6811309"/>
                </a:cubicBezTo>
                <a:cubicBezTo>
                  <a:pt x="4090645" y="6796587"/>
                  <a:pt x="4076820" y="6785904"/>
                  <a:pt x="4060542" y="6785904"/>
                </a:cubicBezTo>
                <a:cubicBezTo>
                  <a:pt x="4044263" y="6785904"/>
                  <a:pt x="4030438" y="6796587"/>
                  <a:pt x="4025681" y="6811309"/>
                </a:cubicBezTo>
                <a:cubicBezTo>
                  <a:pt x="4024693" y="6814631"/>
                  <a:pt x="4024154" y="6818102"/>
                  <a:pt x="4024154" y="6821722"/>
                </a:cubicBezTo>
                <a:cubicBezTo>
                  <a:pt x="4024154" y="6831792"/>
                  <a:pt x="4028232" y="6840918"/>
                  <a:pt x="4034819" y="6847543"/>
                </a:cubicBezTo>
                <a:lnTo>
                  <a:pt x="4059712" y="6858000"/>
                </a:lnTo>
                <a:lnTo>
                  <a:pt x="4022667" y="6858000"/>
                </a:lnTo>
                <a:lnTo>
                  <a:pt x="4019038" y="6854788"/>
                </a:lnTo>
                <a:lnTo>
                  <a:pt x="4013482" y="6858000"/>
                </a:lnTo>
                <a:lnTo>
                  <a:pt x="3969065" y="6858000"/>
                </a:lnTo>
                <a:lnTo>
                  <a:pt x="3918128" y="6839346"/>
                </a:lnTo>
                <a:cubicBezTo>
                  <a:pt x="3877926" y="6829823"/>
                  <a:pt x="3835928" y="6829823"/>
                  <a:pt x="3795726" y="6839346"/>
                </a:cubicBezTo>
                <a:lnTo>
                  <a:pt x="3744789" y="6858000"/>
                </a:lnTo>
                <a:lnTo>
                  <a:pt x="3700321" y="6858000"/>
                </a:lnTo>
                <a:lnTo>
                  <a:pt x="3694816" y="6854818"/>
                </a:lnTo>
                <a:lnTo>
                  <a:pt x="3691218" y="6858000"/>
                </a:lnTo>
                <a:lnTo>
                  <a:pt x="3654200" y="6858000"/>
                </a:lnTo>
                <a:lnTo>
                  <a:pt x="3679095" y="6847520"/>
                </a:lnTo>
                <a:cubicBezTo>
                  <a:pt x="3685682" y="6840896"/>
                  <a:pt x="3689759" y="6831777"/>
                  <a:pt x="3689759" y="6821722"/>
                </a:cubicBezTo>
                <a:cubicBezTo>
                  <a:pt x="3689759" y="6818102"/>
                  <a:pt x="3689220" y="6814601"/>
                  <a:pt x="3688232" y="6811309"/>
                </a:cubicBezTo>
                <a:cubicBezTo>
                  <a:pt x="3683475" y="6796587"/>
                  <a:pt x="3669650" y="6785904"/>
                  <a:pt x="3653371" y="6785904"/>
                </a:cubicBezTo>
                <a:cubicBezTo>
                  <a:pt x="3637093" y="6785904"/>
                  <a:pt x="3623269" y="6796587"/>
                  <a:pt x="3618511" y="6811309"/>
                </a:cubicBezTo>
                <a:cubicBezTo>
                  <a:pt x="3617523" y="6814631"/>
                  <a:pt x="3616985" y="6818102"/>
                  <a:pt x="3616985" y="6821722"/>
                </a:cubicBezTo>
                <a:cubicBezTo>
                  <a:pt x="3616985" y="6831792"/>
                  <a:pt x="3621062" y="6840918"/>
                  <a:pt x="3627649" y="6847543"/>
                </a:cubicBezTo>
                <a:lnTo>
                  <a:pt x="3652541" y="6858000"/>
                </a:lnTo>
                <a:lnTo>
                  <a:pt x="3615497" y="6858000"/>
                </a:lnTo>
                <a:lnTo>
                  <a:pt x="3611867" y="6854788"/>
                </a:lnTo>
                <a:lnTo>
                  <a:pt x="3606311" y="6858000"/>
                </a:lnTo>
                <a:lnTo>
                  <a:pt x="3561895" y="6858000"/>
                </a:lnTo>
                <a:lnTo>
                  <a:pt x="3510958" y="6839346"/>
                </a:lnTo>
                <a:cubicBezTo>
                  <a:pt x="3470756" y="6829823"/>
                  <a:pt x="3428758" y="6829823"/>
                  <a:pt x="3388556" y="6839346"/>
                </a:cubicBezTo>
                <a:lnTo>
                  <a:pt x="3337620" y="6858000"/>
                </a:lnTo>
                <a:lnTo>
                  <a:pt x="3293151" y="6858000"/>
                </a:lnTo>
                <a:lnTo>
                  <a:pt x="3287646" y="6854818"/>
                </a:lnTo>
                <a:lnTo>
                  <a:pt x="3284048" y="6858000"/>
                </a:lnTo>
                <a:lnTo>
                  <a:pt x="3247001" y="6858000"/>
                </a:lnTo>
                <a:lnTo>
                  <a:pt x="3271895" y="6847520"/>
                </a:lnTo>
                <a:cubicBezTo>
                  <a:pt x="3278482" y="6840896"/>
                  <a:pt x="3282559" y="6831777"/>
                  <a:pt x="3282559" y="6821722"/>
                </a:cubicBezTo>
                <a:cubicBezTo>
                  <a:pt x="3282559" y="6818102"/>
                  <a:pt x="3282020" y="6814601"/>
                  <a:pt x="3281033" y="6811309"/>
                </a:cubicBezTo>
                <a:cubicBezTo>
                  <a:pt x="3276275" y="6796587"/>
                  <a:pt x="3262450" y="6785904"/>
                  <a:pt x="3246172" y="6785904"/>
                </a:cubicBezTo>
                <a:cubicBezTo>
                  <a:pt x="3229893" y="6785904"/>
                  <a:pt x="3216068" y="6796587"/>
                  <a:pt x="3211311" y="6811309"/>
                </a:cubicBezTo>
                <a:cubicBezTo>
                  <a:pt x="3210323" y="6814631"/>
                  <a:pt x="3209785" y="6818102"/>
                  <a:pt x="3209785" y="6821722"/>
                </a:cubicBezTo>
                <a:cubicBezTo>
                  <a:pt x="3209785" y="6831792"/>
                  <a:pt x="3213862" y="6840918"/>
                  <a:pt x="3220449" y="6847543"/>
                </a:cubicBezTo>
                <a:lnTo>
                  <a:pt x="3245341" y="6858000"/>
                </a:lnTo>
                <a:lnTo>
                  <a:pt x="3208327" y="6858000"/>
                </a:lnTo>
                <a:lnTo>
                  <a:pt x="3204698" y="6854788"/>
                </a:lnTo>
                <a:lnTo>
                  <a:pt x="3199142" y="6858000"/>
                </a:lnTo>
                <a:lnTo>
                  <a:pt x="3154695" y="6858000"/>
                </a:lnTo>
                <a:lnTo>
                  <a:pt x="3103759" y="6839346"/>
                </a:lnTo>
                <a:cubicBezTo>
                  <a:pt x="3063556" y="6829823"/>
                  <a:pt x="3021558" y="6829823"/>
                  <a:pt x="2981356" y="6839346"/>
                </a:cubicBezTo>
                <a:lnTo>
                  <a:pt x="2930420" y="6858000"/>
                </a:lnTo>
                <a:lnTo>
                  <a:pt x="2885981" y="6858000"/>
                </a:lnTo>
                <a:lnTo>
                  <a:pt x="2880476" y="6854818"/>
                </a:lnTo>
                <a:lnTo>
                  <a:pt x="2876878" y="6858000"/>
                </a:lnTo>
                <a:lnTo>
                  <a:pt x="2839831" y="6858000"/>
                </a:lnTo>
                <a:lnTo>
                  <a:pt x="2864725" y="6847520"/>
                </a:lnTo>
                <a:cubicBezTo>
                  <a:pt x="2871312" y="6840896"/>
                  <a:pt x="2875389" y="6831777"/>
                  <a:pt x="2875389" y="6821722"/>
                </a:cubicBezTo>
                <a:cubicBezTo>
                  <a:pt x="2875389" y="6818102"/>
                  <a:pt x="2874850" y="6814601"/>
                  <a:pt x="2873863" y="6811309"/>
                </a:cubicBezTo>
                <a:cubicBezTo>
                  <a:pt x="2869105" y="6796587"/>
                  <a:pt x="2855280" y="6785904"/>
                  <a:pt x="2839002" y="6785904"/>
                </a:cubicBezTo>
                <a:cubicBezTo>
                  <a:pt x="2822723" y="6785904"/>
                  <a:pt x="2808899" y="6796587"/>
                  <a:pt x="2804141" y="6811309"/>
                </a:cubicBezTo>
                <a:cubicBezTo>
                  <a:pt x="2803153" y="6814631"/>
                  <a:pt x="2802615" y="6818102"/>
                  <a:pt x="2802615" y="6821722"/>
                </a:cubicBezTo>
                <a:cubicBezTo>
                  <a:pt x="2802615" y="6831792"/>
                  <a:pt x="2806692" y="6840918"/>
                  <a:pt x="2813279" y="6847543"/>
                </a:cubicBezTo>
                <a:lnTo>
                  <a:pt x="2838172" y="6858000"/>
                </a:lnTo>
                <a:lnTo>
                  <a:pt x="2801127" y="6858000"/>
                </a:lnTo>
                <a:lnTo>
                  <a:pt x="2797498" y="6854788"/>
                </a:lnTo>
                <a:lnTo>
                  <a:pt x="2791942" y="6858000"/>
                </a:lnTo>
                <a:lnTo>
                  <a:pt x="2747525" y="6858000"/>
                </a:lnTo>
                <a:lnTo>
                  <a:pt x="2696588" y="6839346"/>
                </a:lnTo>
                <a:cubicBezTo>
                  <a:pt x="2656386" y="6829823"/>
                  <a:pt x="2614388" y="6829823"/>
                  <a:pt x="2574186" y="6839346"/>
                </a:cubicBezTo>
                <a:lnTo>
                  <a:pt x="2523250" y="6858000"/>
                </a:lnTo>
                <a:lnTo>
                  <a:pt x="2478781" y="6858000"/>
                </a:lnTo>
                <a:lnTo>
                  <a:pt x="2473276" y="6854818"/>
                </a:lnTo>
                <a:lnTo>
                  <a:pt x="2469678" y="6858000"/>
                </a:lnTo>
                <a:lnTo>
                  <a:pt x="2432631" y="6858000"/>
                </a:lnTo>
                <a:lnTo>
                  <a:pt x="2457525" y="6847520"/>
                </a:lnTo>
                <a:cubicBezTo>
                  <a:pt x="2464112" y="6840896"/>
                  <a:pt x="2468189" y="6831777"/>
                  <a:pt x="2468189" y="6821722"/>
                </a:cubicBezTo>
                <a:cubicBezTo>
                  <a:pt x="2468189" y="6818102"/>
                  <a:pt x="2467651" y="6814601"/>
                  <a:pt x="2466663" y="6811309"/>
                </a:cubicBezTo>
                <a:cubicBezTo>
                  <a:pt x="2461905" y="6796587"/>
                  <a:pt x="2448080" y="6785904"/>
                  <a:pt x="2431802" y="6785904"/>
                </a:cubicBezTo>
                <a:cubicBezTo>
                  <a:pt x="2415524" y="6785904"/>
                  <a:pt x="2401699" y="6796587"/>
                  <a:pt x="2396941" y="6811309"/>
                </a:cubicBezTo>
                <a:cubicBezTo>
                  <a:pt x="2395954" y="6814631"/>
                  <a:pt x="2395415" y="6818102"/>
                  <a:pt x="2395415" y="6821722"/>
                </a:cubicBezTo>
                <a:cubicBezTo>
                  <a:pt x="2395415" y="6831792"/>
                  <a:pt x="2399492" y="6840918"/>
                  <a:pt x="2406079" y="6847543"/>
                </a:cubicBezTo>
                <a:lnTo>
                  <a:pt x="2430972" y="6858000"/>
                </a:lnTo>
                <a:lnTo>
                  <a:pt x="2393957" y="6858000"/>
                </a:lnTo>
                <a:lnTo>
                  <a:pt x="2390328" y="6854788"/>
                </a:lnTo>
                <a:lnTo>
                  <a:pt x="2384772" y="6858000"/>
                </a:lnTo>
                <a:lnTo>
                  <a:pt x="2340355" y="6858000"/>
                </a:lnTo>
                <a:lnTo>
                  <a:pt x="2289418" y="6839346"/>
                </a:lnTo>
                <a:cubicBezTo>
                  <a:pt x="2249216" y="6829823"/>
                  <a:pt x="2207218" y="6829823"/>
                  <a:pt x="2167016" y="6839346"/>
                </a:cubicBezTo>
                <a:lnTo>
                  <a:pt x="2116080" y="6858000"/>
                </a:lnTo>
                <a:lnTo>
                  <a:pt x="2071611" y="6858000"/>
                </a:lnTo>
                <a:lnTo>
                  <a:pt x="2066106" y="6854818"/>
                </a:lnTo>
                <a:lnTo>
                  <a:pt x="2062508" y="6858000"/>
                </a:lnTo>
                <a:lnTo>
                  <a:pt x="2025461" y="6858000"/>
                </a:lnTo>
                <a:lnTo>
                  <a:pt x="2050355" y="6847520"/>
                </a:lnTo>
                <a:cubicBezTo>
                  <a:pt x="2056942" y="6840896"/>
                  <a:pt x="2061019" y="6831777"/>
                  <a:pt x="2061019" y="6821722"/>
                </a:cubicBezTo>
                <a:cubicBezTo>
                  <a:pt x="2061019" y="6818102"/>
                  <a:pt x="2060481" y="6814601"/>
                  <a:pt x="2059493" y="6811309"/>
                </a:cubicBezTo>
                <a:cubicBezTo>
                  <a:pt x="2054735" y="6796587"/>
                  <a:pt x="2040911" y="6785904"/>
                  <a:pt x="2024632" y="6785904"/>
                </a:cubicBezTo>
                <a:cubicBezTo>
                  <a:pt x="2008354" y="6785904"/>
                  <a:pt x="1994529" y="6796587"/>
                  <a:pt x="1989771" y="6811309"/>
                </a:cubicBezTo>
                <a:cubicBezTo>
                  <a:pt x="1988784" y="6814631"/>
                  <a:pt x="1988245" y="6818102"/>
                  <a:pt x="1988245" y="6821722"/>
                </a:cubicBezTo>
                <a:cubicBezTo>
                  <a:pt x="1988245" y="6831792"/>
                  <a:pt x="1992322" y="6840918"/>
                  <a:pt x="1998909" y="6847543"/>
                </a:cubicBezTo>
                <a:lnTo>
                  <a:pt x="2023801" y="6858000"/>
                </a:lnTo>
                <a:lnTo>
                  <a:pt x="1986758" y="6858000"/>
                </a:lnTo>
                <a:lnTo>
                  <a:pt x="1983128" y="6854788"/>
                </a:lnTo>
                <a:lnTo>
                  <a:pt x="1977572" y="6858000"/>
                </a:lnTo>
                <a:lnTo>
                  <a:pt x="1933156" y="6858000"/>
                </a:lnTo>
                <a:lnTo>
                  <a:pt x="1882219" y="6839346"/>
                </a:lnTo>
                <a:cubicBezTo>
                  <a:pt x="1842016" y="6829823"/>
                  <a:pt x="1800018" y="6829823"/>
                  <a:pt x="1759816" y="6839346"/>
                </a:cubicBezTo>
                <a:lnTo>
                  <a:pt x="1708880" y="6858000"/>
                </a:lnTo>
                <a:lnTo>
                  <a:pt x="1664411" y="6858000"/>
                </a:lnTo>
                <a:lnTo>
                  <a:pt x="1658906" y="6854818"/>
                </a:lnTo>
                <a:lnTo>
                  <a:pt x="1655308" y="6858000"/>
                </a:lnTo>
                <a:lnTo>
                  <a:pt x="1618261" y="6858000"/>
                </a:lnTo>
                <a:lnTo>
                  <a:pt x="1643155" y="6847520"/>
                </a:lnTo>
                <a:cubicBezTo>
                  <a:pt x="1649742" y="6840896"/>
                  <a:pt x="1653819" y="6831777"/>
                  <a:pt x="1653819" y="6821722"/>
                </a:cubicBezTo>
                <a:cubicBezTo>
                  <a:pt x="1653819" y="6818102"/>
                  <a:pt x="1653281" y="6814601"/>
                  <a:pt x="1652293" y="6811309"/>
                </a:cubicBezTo>
                <a:cubicBezTo>
                  <a:pt x="1647535" y="6796587"/>
                  <a:pt x="1633711" y="6785904"/>
                  <a:pt x="1617432" y="6785904"/>
                </a:cubicBezTo>
                <a:cubicBezTo>
                  <a:pt x="1601154" y="6785904"/>
                  <a:pt x="1587329" y="6796587"/>
                  <a:pt x="1582571" y="6811309"/>
                </a:cubicBezTo>
                <a:cubicBezTo>
                  <a:pt x="1581584" y="6814631"/>
                  <a:pt x="1581045" y="6818102"/>
                  <a:pt x="1581045" y="6821722"/>
                </a:cubicBezTo>
                <a:cubicBezTo>
                  <a:pt x="1581045" y="6831792"/>
                  <a:pt x="1585123" y="6840918"/>
                  <a:pt x="1591710" y="6847543"/>
                </a:cubicBezTo>
                <a:lnTo>
                  <a:pt x="1616602" y="6858000"/>
                </a:lnTo>
                <a:lnTo>
                  <a:pt x="1579587" y="6858000"/>
                </a:lnTo>
                <a:lnTo>
                  <a:pt x="1575958" y="6854788"/>
                </a:lnTo>
                <a:lnTo>
                  <a:pt x="1570402" y="6858000"/>
                </a:lnTo>
                <a:lnTo>
                  <a:pt x="1525986" y="6858000"/>
                </a:lnTo>
                <a:lnTo>
                  <a:pt x="1475049" y="6839346"/>
                </a:lnTo>
                <a:cubicBezTo>
                  <a:pt x="1434847" y="6829823"/>
                  <a:pt x="1392849" y="6829823"/>
                  <a:pt x="1352647" y="6839346"/>
                </a:cubicBezTo>
                <a:lnTo>
                  <a:pt x="1301710" y="6858000"/>
                </a:lnTo>
                <a:lnTo>
                  <a:pt x="1257241" y="6858000"/>
                </a:lnTo>
                <a:lnTo>
                  <a:pt x="1251736" y="6854818"/>
                </a:lnTo>
                <a:lnTo>
                  <a:pt x="1248138" y="6858000"/>
                </a:lnTo>
                <a:lnTo>
                  <a:pt x="1211091" y="6858000"/>
                </a:lnTo>
                <a:lnTo>
                  <a:pt x="1235986" y="6847520"/>
                </a:lnTo>
                <a:cubicBezTo>
                  <a:pt x="1242573" y="6840896"/>
                  <a:pt x="1246650" y="6831777"/>
                  <a:pt x="1246650" y="6821722"/>
                </a:cubicBezTo>
                <a:cubicBezTo>
                  <a:pt x="1246650" y="6818102"/>
                  <a:pt x="1246111" y="6814601"/>
                  <a:pt x="1245123" y="6811309"/>
                </a:cubicBezTo>
                <a:cubicBezTo>
                  <a:pt x="1240366" y="6796587"/>
                  <a:pt x="1226541" y="6785904"/>
                  <a:pt x="1210262" y="6785904"/>
                </a:cubicBezTo>
                <a:cubicBezTo>
                  <a:pt x="1193984" y="6785904"/>
                  <a:pt x="1180159" y="6796587"/>
                  <a:pt x="1175401" y="6811309"/>
                </a:cubicBezTo>
                <a:cubicBezTo>
                  <a:pt x="1174414" y="6814631"/>
                  <a:pt x="1173875" y="6818102"/>
                  <a:pt x="1173875" y="6821722"/>
                </a:cubicBezTo>
                <a:cubicBezTo>
                  <a:pt x="1173875" y="6831792"/>
                  <a:pt x="1177952" y="6840918"/>
                  <a:pt x="1184539" y="6847543"/>
                </a:cubicBezTo>
                <a:lnTo>
                  <a:pt x="1209431" y="6858000"/>
                </a:lnTo>
                <a:lnTo>
                  <a:pt x="1172388" y="6858000"/>
                </a:lnTo>
                <a:lnTo>
                  <a:pt x="1168759" y="6854788"/>
                </a:lnTo>
                <a:lnTo>
                  <a:pt x="1163202" y="6858000"/>
                </a:lnTo>
                <a:lnTo>
                  <a:pt x="1118785" y="6858000"/>
                </a:lnTo>
                <a:lnTo>
                  <a:pt x="1067849" y="6839346"/>
                </a:lnTo>
                <a:cubicBezTo>
                  <a:pt x="1027646" y="6829823"/>
                  <a:pt x="985649" y="6829823"/>
                  <a:pt x="945446" y="6839346"/>
                </a:cubicBezTo>
                <a:lnTo>
                  <a:pt x="894510" y="6858000"/>
                </a:lnTo>
                <a:lnTo>
                  <a:pt x="850042" y="6858000"/>
                </a:lnTo>
                <a:lnTo>
                  <a:pt x="844537" y="6854818"/>
                </a:lnTo>
                <a:lnTo>
                  <a:pt x="840939" y="6858000"/>
                </a:lnTo>
                <a:lnTo>
                  <a:pt x="803922" y="6858000"/>
                </a:lnTo>
                <a:lnTo>
                  <a:pt x="828816" y="6847520"/>
                </a:lnTo>
                <a:cubicBezTo>
                  <a:pt x="835403" y="6840896"/>
                  <a:pt x="839480" y="6831777"/>
                  <a:pt x="839480" y="6821722"/>
                </a:cubicBezTo>
                <a:cubicBezTo>
                  <a:pt x="839480" y="6818102"/>
                  <a:pt x="838941" y="6814601"/>
                  <a:pt x="837954" y="6811309"/>
                </a:cubicBezTo>
                <a:cubicBezTo>
                  <a:pt x="833196" y="6796587"/>
                  <a:pt x="819371" y="6785904"/>
                  <a:pt x="803093" y="6785904"/>
                </a:cubicBezTo>
                <a:cubicBezTo>
                  <a:pt x="786814" y="6785904"/>
                  <a:pt x="772989" y="6796587"/>
                  <a:pt x="768232" y="6811309"/>
                </a:cubicBezTo>
                <a:cubicBezTo>
                  <a:pt x="767244" y="6814631"/>
                  <a:pt x="766705" y="6818102"/>
                  <a:pt x="766705" y="6821722"/>
                </a:cubicBezTo>
                <a:cubicBezTo>
                  <a:pt x="766705" y="6831792"/>
                  <a:pt x="770782" y="6840918"/>
                  <a:pt x="777370" y="6847543"/>
                </a:cubicBezTo>
                <a:lnTo>
                  <a:pt x="802262" y="6858000"/>
                </a:lnTo>
                <a:lnTo>
                  <a:pt x="765218" y="6858000"/>
                </a:lnTo>
                <a:lnTo>
                  <a:pt x="761589" y="6854788"/>
                </a:lnTo>
                <a:lnTo>
                  <a:pt x="756033" y="6858000"/>
                </a:lnTo>
                <a:lnTo>
                  <a:pt x="711616" y="6858000"/>
                </a:lnTo>
                <a:lnTo>
                  <a:pt x="660679" y="6839346"/>
                </a:lnTo>
                <a:cubicBezTo>
                  <a:pt x="620477" y="6829823"/>
                  <a:pt x="578479" y="6829823"/>
                  <a:pt x="538277" y="6839346"/>
                </a:cubicBezTo>
                <a:lnTo>
                  <a:pt x="487340" y="6858000"/>
                </a:lnTo>
                <a:lnTo>
                  <a:pt x="442872" y="6858000"/>
                </a:lnTo>
                <a:lnTo>
                  <a:pt x="437367" y="6854818"/>
                </a:lnTo>
                <a:lnTo>
                  <a:pt x="433769" y="6858000"/>
                </a:lnTo>
                <a:lnTo>
                  <a:pt x="396722" y="6858000"/>
                </a:lnTo>
                <a:lnTo>
                  <a:pt x="421616" y="6847520"/>
                </a:lnTo>
                <a:cubicBezTo>
                  <a:pt x="428203" y="6840896"/>
                  <a:pt x="432280" y="6831777"/>
                  <a:pt x="432280" y="6821722"/>
                </a:cubicBezTo>
                <a:cubicBezTo>
                  <a:pt x="432280" y="6818102"/>
                  <a:pt x="431741" y="6814601"/>
                  <a:pt x="430754" y="6811309"/>
                </a:cubicBezTo>
                <a:cubicBezTo>
                  <a:pt x="425996" y="6796587"/>
                  <a:pt x="412171" y="6785904"/>
                  <a:pt x="395893" y="6785904"/>
                </a:cubicBezTo>
                <a:cubicBezTo>
                  <a:pt x="379614" y="6785904"/>
                  <a:pt x="365790" y="6796587"/>
                  <a:pt x="361032" y="6811309"/>
                </a:cubicBezTo>
                <a:cubicBezTo>
                  <a:pt x="360044" y="6814631"/>
                  <a:pt x="359506" y="6818102"/>
                  <a:pt x="359506" y="6821722"/>
                </a:cubicBezTo>
                <a:cubicBezTo>
                  <a:pt x="359506" y="6831792"/>
                  <a:pt x="363583" y="6840918"/>
                  <a:pt x="370170" y="6847543"/>
                </a:cubicBezTo>
                <a:lnTo>
                  <a:pt x="395062" y="6858000"/>
                </a:lnTo>
                <a:lnTo>
                  <a:pt x="358018" y="6858000"/>
                </a:lnTo>
                <a:lnTo>
                  <a:pt x="354389" y="6854788"/>
                </a:lnTo>
                <a:lnTo>
                  <a:pt x="348833" y="6858000"/>
                </a:lnTo>
                <a:lnTo>
                  <a:pt x="304416" y="6858000"/>
                </a:lnTo>
                <a:lnTo>
                  <a:pt x="253479" y="6839346"/>
                </a:lnTo>
                <a:cubicBezTo>
                  <a:pt x="213277" y="6829823"/>
                  <a:pt x="171279" y="6829823"/>
                  <a:pt x="131077" y="6839346"/>
                </a:cubicBezTo>
                <a:lnTo>
                  <a:pt x="80141" y="6858000"/>
                </a:lnTo>
                <a:lnTo>
                  <a:pt x="35672" y="6858000"/>
                </a:lnTo>
                <a:lnTo>
                  <a:pt x="30167" y="6854818"/>
                </a:lnTo>
                <a:lnTo>
                  <a:pt x="26569" y="6858000"/>
                </a:lnTo>
                <a:lnTo>
                  <a:pt x="0" y="6858000"/>
                </a:lnTo>
                <a:lnTo>
                  <a:pt x="0" y="6854675"/>
                </a:lnTo>
                <a:lnTo>
                  <a:pt x="10713" y="6851138"/>
                </a:lnTo>
                <a:cubicBezTo>
                  <a:pt x="16799" y="6846627"/>
                  <a:pt x="21444" y="6840276"/>
                  <a:pt x="23823" y="6832914"/>
                </a:cubicBezTo>
                <a:cubicBezTo>
                  <a:pt x="24811" y="6829622"/>
                  <a:pt x="25349" y="6826151"/>
                  <a:pt x="25349" y="6822530"/>
                </a:cubicBezTo>
                <a:cubicBezTo>
                  <a:pt x="25349" y="6812431"/>
                  <a:pt x="21242" y="6803275"/>
                  <a:pt x="14611" y="6796643"/>
                </a:cubicBezTo>
                <a:lnTo>
                  <a:pt x="0" y="6790582"/>
                </a:lnTo>
                <a:lnTo>
                  <a:pt x="0" y="6770768"/>
                </a:lnTo>
                <a:lnTo>
                  <a:pt x="15340" y="6776145"/>
                </a:lnTo>
                <a:cubicBezTo>
                  <a:pt x="20965" y="6779418"/>
                  <a:pt x="25933" y="6783705"/>
                  <a:pt x="29987" y="6788746"/>
                </a:cubicBezTo>
                <a:lnTo>
                  <a:pt x="149921" y="6719504"/>
                </a:lnTo>
                <a:cubicBezTo>
                  <a:pt x="148365" y="6714985"/>
                  <a:pt x="147467" y="6710137"/>
                  <a:pt x="147467" y="6705080"/>
                </a:cubicBezTo>
                <a:cubicBezTo>
                  <a:pt x="147467" y="6700502"/>
                  <a:pt x="148186" y="6696103"/>
                  <a:pt x="149472" y="6691944"/>
                </a:cubicBezTo>
                <a:cubicBezTo>
                  <a:pt x="149712" y="6691136"/>
                  <a:pt x="149981" y="6690358"/>
                  <a:pt x="150250" y="6689550"/>
                </a:cubicBezTo>
                <a:cubicBezTo>
                  <a:pt x="155457" y="6674708"/>
                  <a:pt x="168264" y="6663457"/>
                  <a:pt x="184064" y="6660494"/>
                </a:cubicBezTo>
                <a:lnTo>
                  <a:pt x="184064" y="6523055"/>
                </a:lnTo>
                <a:lnTo>
                  <a:pt x="184094" y="6522966"/>
                </a:lnTo>
                <a:cubicBezTo>
                  <a:pt x="170628" y="6520841"/>
                  <a:pt x="158868" y="6513629"/>
                  <a:pt x="150849" y="6503306"/>
                </a:cubicBezTo>
                <a:lnTo>
                  <a:pt x="132835" y="6513719"/>
                </a:lnTo>
                <a:cubicBezTo>
                  <a:pt x="131623" y="6586075"/>
                  <a:pt x="102234" y="6654542"/>
                  <a:pt x="52698" y="6705196"/>
                </a:cubicBezTo>
                <a:lnTo>
                  <a:pt x="0" y="6746824"/>
                </a:lnTo>
                <a:lnTo>
                  <a:pt x="0" y="6727828"/>
                </a:lnTo>
                <a:lnTo>
                  <a:pt x="44526" y="6690629"/>
                </a:lnTo>
                <a:cubicBezTo>
                  <a:pt x="87053" y="6645553"/>
                  <a:pt x="113048" y="6586254"/>
                  <a:pt x="116437" y="6523235"/>
                </a:cubicBezTo>
                <a:lnTo>
                  <a:pt x="30706" y="6572728"/>
                </a:lnTo>
                <a:cubicBezTo>
                  <a:pt x="32381" y="6577397"/>
                  <a:pt x="33339" y="6582454"/>
                  <a:pt x="33339" y="6587720"/>
                </a:cubicBezTo>
                <a:cubicBezTo>
                  <a:pt x="33339" y="6598672"/>
                  <a:pt x="29389" y="6608696"/>
                  <a:pt x="22836" y="6616454"/>
                </a:cubicBezTo>
                <a:lnTo>
                  <a:pt x="0" y="6629683"/>
                </a:lnTo>
                <a:lnTo>
                  <a:pt x="0" y="6545636"/>
                </a:lnTo>
                <a:lnTo>
                  <a:pt x="7751" y="6547376"/>
                </a:lnTo>
                <a:lnTo>
                  <a:pt x="22703" y="6558864"/>
                </a:lnTo>
                <a:lnTo>
                  <a:pt x="22686" y="6558874"/>
                </a:lnTo>
                <a:lnTo>
                  <a:pt x="22716" y="6558874"/>
                </a:lnTo>
                <a:lnTo>
                  <a:pt x="22703" y="6558864"/>
                </a:lnTo>
                <a:lnTo>
                  <a:pt x="108417" y="6509380"/>
                </a:lnTo>
                <a:cubicBezTo>
                  <a:pt x="89663" y="6499857"/>
                  <a:pt x="70010" y="6492715"/>
                  <a:pt x="49909" y="6487953"/>
                </a:cubicBezTo>
                <a:lnTo>
                  <a:pt x="0" y="6482129"/>
                </a:lnTo>
                <a:lnTo>
                  <a:pt x="0" y="6466226"/>
                </a:lnTo>
                <a:lnTo>
                  <a:pt x="58567" y="6473596"/>
                </a:lnTo>
                <a:cubicBezTo>
                  <a:pt x="81445" y="6479453"/>
                  <a:pt x="103727" y="6488239"/>
                  <a:pt x="124815" y="6499954"/>
                </a:cubicBezTo>
                <a:lnTo>
                  <a:pt x="143039" y="6489421"/>
                </a:lnTo>
                <a:cubicBezTo>
                  <a:pt x="142530" y="6488075"/>
                  <a:pt x="142081" y="6486728"/>
                  <a:pt x="141692" y="6485322"/>
                </a:cubicBezTo>
                <a:cubicBezTo>
                  <a:pt x="141393" y="6484394"/>
                  <a:pt x="141183" y="6483436"/>
                  <a:pt x="140944" y="6482479"/>
                </a:cubicBezTo>
                <a:cubicBezTo>
                  <a:pt x="140884" y="6482210"/>
                  <a:pt x="140794" y="6481910"/>
                  <a:pt x="140735" y="6481641"/>
                </a:cubicBezTo>
                <a:cubicBezTo>
                  <a:pt x="139927" y="6477991"/>
                  <a:pt x="139448" y="6474250"/>
                  <a:pt x="139448" y="6470360"/>
                </a:cubicBezTo>
                <a:cubicBezTo>
                  <a:pt x="139448" y="6463837"/>
                  <a:pt x="140705" y="6457643"/>
                  <a:pt x="142889" y="6451867"/>
                </a:cubicBezTo>
                <a:lnTo>
                  <a:pt x="22955" y="6382624"/>
                </a:lnTo>
                <a:cubicBezTo>
                  <a:pt x="18871" y="6387442"/>
                  <a:pt x="13859" y="6391384"/>
                  <a:pt x="8125" y="6394122"/>
                </a:cubicBezTo>
                <a:lnTo>
                  <a:pt x="0" y="6395934"/>
                </a:lnTo>
                <a:lnTo>
                  <a:pt x="0" y="6310659"/>
                </a:lnTo>
                <a:lnTo>
                  <a:pt x="17820" y="6319242"/>
                </a:lnTo>
                <a:cubicBezTo>
                  <a:pt x="23652" y="6324281"/>
                  <a:pt x="28162" y="6330811"/>
                  <a:pt x="30765" y="6338247"/>
                </a:cubicBezTo>
                <a:cubicBezTo>
                  <a:pt x="31035" y="6339025"/>
                  <a:pt x="31304" y="6339833"/>
                  <a:pt x="31543" y="6340641"/>
                </a:cubicBezTo>
                <a:cubicBezTo>
                  <a:pt x="32830" y="6344801"/>
                  <a:pt x="33548" y="6349200"/>
                  <a:pt x="33548" y="6353778"/>
                </a:cubicBezTo>
                <a:cubicBezTo>
                  <a:pt x="33548" y="6358835"/>
                  <a:pt x="32651" y="6363652"/>
                  <a:pt x="31095" y="6368201"/>
                </a:cubicBezTo>
                <a:lnTo>
                  <a:pt x="151028" y="6437444"/>
                </a:lnTo>
                <a:cubicBezTo>
                  <a:pt x="159138" y="6427360"/>
                  <a:pt x="170897" y="6420328"/>
                  <a:pt x="184273" y="6418323"/>
                </a:cubicBezTo>
                <a:lnTo>
                  <a:pt x="184273" y="6398094"/>
                </a:lnTo>
                <a:cubicBezTo>
                  <a:pt x="101535" y="6348481"/>
                  <a:pt x="49827" y="6258890"/>
                  <a:pt x="48211" y="6162416"/>
                </a:cubicBezTo>
                <a:lnTo>
                  <a:pt x="30197" y="6152003"/>
                </a:lnTo>
                <a:lnTo>
                  <a:pt x="30197" y="6152093"/>
                </a:lnTo>
                <a:cubicBezTo>
                  <a:pt x="26187" y="6157240"/>
                  <a:pt x="21242" y="6161624"/>
                  <a:pt x="15616" y="6164987"/>
                </a:cubicBezTo>
                <a:lnTo>
                  <a:pt x="0" y="6170648"/>
                </a:lnTo>
                <a:lnTo>
                  <a:pt x="0" y="6151920"/>
                </a:lnTo>
                <a:lnTo>
                  <a:pt x="10713" y="6148383"/>
                </a:lnTo>
                <a:cubicBezTo>
                  <a:pt x="16799" y="6143871"/>
                  <a:pt x="21444" y="6137520"/>
                  <a:pt x="23823" y="6130159"/>
                </a:cubicBezTo>
                <a:cubicBezTo>
                  <a:pt x="24811" y="6126867"/>
                  <a:pt x="25349" y="6123396"/>
                  <a:pt x="25349" y="6119775"/>
                </a:cubicBezTo>
                <a:cubicBezTo>
                  <a:pt x="25349" y="6109676"/>
                  <a:pt x="21242" y="6100520"/>
                  <a:pt x="14611" y="6093888"/>
                </a:cubicBezTo>
                <a:lnTo>
                  <a:pt x="0" y="6087827"/>
                </a:lnTo>
                <a:lnTo>
                  <a:pt x="0" y="6067983"/>
                </a:lnTo>
                <a:lnTo>
                  <a:pt x="15340" y="6073360"/>
                </a:lnTo>
                <a:cubicBezTo>
                  <a:pt x="20965" y="6076633"/>
                  <a:pt x="25933" y="6080920"/>
                  <a:pt x="29987" y="6085962"/>
                </a:cubicBezTo>
                <a:lnTo>
                  <a:pt x="149921" y="6016719"/>
                </a:lnTo>
                <a:cubicBezTo>
                  <a:pt x="148365" y="6012200"/>
                  <a:pt x="147467" y="6007353"/>
                  <a:pt x="147467" y="6002296"/>
                </a:cubicBezTo>
                <a:cubicBezTo>
                  <a:pt x="147467" y="5997718"/>
                  <a:pt x="148186" y="5993319"/>
                  <a:pt x="149472" y="5989159"/>
                </a:cubicBezTo>
                <a:cubicBezTo>
                  <a:pt x="149712" y="5988351"/>
                  <a:pt x="149981" y="5987573"/>
                  <a:pt x="150250" y="5986765"/>
                </a:cubicBezTo>
                <a:cubicBezTo>
                  <a:pt x="155457" y="5971923"/>
                  <a:pt x="168264" y="5960672"/>
                  <a:pt x="184064" y="5957709"/>
                </a:cubicBezTo>
                <a:lnTo>
                  <a:pt x="184064" y="5820271"/>
                </a:lnTo>
                <a:lnTo>
                  <a:pt x="184094" y="5820181"/>
                </a:lnTo>
                <a:cubicBezTo>
                  <a:pt x="170628" y="5818056"/>
                  <a:pt x="158868" y="5810844"/>
                  <a:pt x="150849" y="5800521"/>
                </a:cubicBezTo>
                <a:lnTo>
                  <a:pt x="132835" y="5810934"/>
                </a:lnTo>
                <a:cubicBezTo>
                  <a:pt x="131623" y="5883290"/>
                  <a:pt x="102234" y="5951757"/>
                  <a:pt x="52698" y="6002411"/>
                </a:cubicBezTo>
                <a:lnTo>
                  <a:pt x="0" y="6044039"/>
                </a:lnTo>
                <a:lnTo>
                  <a:pt x="0" y="6025073"/>
                </a:lnTo>
                <a:lnTo>
                  <a:pt x="44526" y="5987874"/>
                </a:lnTo>
                <a:cubicBezTo>
                  <a:pt x="87053" y="5942799"/>
                  <a:pt x="113048" y="5883499"/>
                  <a:pt x="116437" y="5820480"/>
                </a:cubicBezTo>
                <a:lnTo>
                  <a:pt x="30706" y="5869973"/>
                </a:lnTo>
                <a:cubicBezTo>
                  <a:pt x="32381" y="5874642"/>
                  <a:pt x="33339" y="5879698"/>
                  <a:pt x="33339" y="5884965"/>
                </a:cubicBezTo>
                <a:cubicBezTo>
                  <a:pt x="33339" y="5895917"/>
                  <a:pt x="29389" y="5905942"/>
                  <a:pt x="22836" y="5913700"/>
                </a:cubicBezTo>
                <a:lnTo>
                  <a:pt x="0" y="5926929"/>
                </a:lnTo>
                <a:lnTo>
                  <a:pt x="0" y="5842881"/>
                </a:lnTo>
                <a:lnTo>
                  <a:pt x="7751" y="5844621"/>
                </a:lnTo>
                <a:lnTo>
                  <a:pt x="22703" y="5856109"/>
                </a:lnTo>
                <a:lnTo>
                  <a:pt x="22686" y="5856119"/>
                </a:lnTo>
                <a:lnTo>
                  <a:pt x="22716" y="5856119"/>
                </a:lnTo>
                <a:lnTo>
                  <a:pt x="22703" y="5856109"/>
                </a:lnTo>
                <a:lnTo>
                  <a:pt x="108417" y="5806625"/>
                </a:lnTo>
                <a:cubicBezTo>
                  <a:pt x="89663" y="5797102"/>
                  <a:pt x="70010" y="5789960"/>
                  <a:pt x="49909" y="5785198"/>
                </a:cubicBezTo>
                <a:lnTo>
                  <a:pt x="0" y="5779374"/>
                </a:lnTo>
                <a:lnTo>
                  <a:pt x="0" y="5763442"/>
                </a:lnTo>
                <a:lnTo>
                  <a:pt x="58567" y="5770811"/>
                </a:lnTo>
                <a:cubicBezTo>
                  <a:pt x="81445" y="5776669"/>
                  <a:pt x="103727" y="5785455"/>
                  <a:pt x="124815" y="5797170"/>
                </a:cubicBezTo>
                <a:lnTo>
                  <a:pt x="143039" y="5786637"/>
                </a:lnTo>
                <a:cubicBezTo>
                  <a:pt x="142530" y="5785290"/>
                  <a:pt x="142081" y="5783943"/>
                  <a:pt x="141692" y="5782537"/>
                </a:cubicBezTo>
                <a:cubicBezTo>
                  <a:pt x="141393" y="5781610"/>
                  <a:pt x="141183" y="5780652"/>
                  <a:pt x="140944" y="5779694"/>
                </a:cubicBezTo>
                <a:cubicBezTo>
                  <a:pt x="140884" y="5779425"/>
                  <a:pt x="140794" y="5779156"/>
                  <a:pt x="140735" y="5778856"/>
                </a:cubicBezTo>
                <a:cubicBezTo>
                  <a:pt x="139927" y="5775206"/>
                  <a:pt x="139448" y="5771465"/>
                  <a:pt x="139448" y="5767575"/>
                </a:cubicBezTo>
                <a:cubicBezTo>
                  <a:pt x="139448" y="5761052"/>
                  <a:pt x="140705" y="5754858"/>
                  <a:pt x="142889" y="5749082"/>
                </a:cubicBezTo>
                <a:lnTo>
                  <a:pt x="22955" y="5679839"/>
                </a:lnTo>
                <a:cubicBezTo>
                  <a:pt x="18871" y="5684657"/>
                  <a:pt x="13859" y="5688600"/>
                  <a:pt x="8125" y="5691338"/>
                </a:cubicBezTo>
                <a:lnTo>
                  <a:pt x="0" y="5693149"/>
                </a:lnTo>
                <a:lnTo>
                  <a:pt x="0" y="5607875"/>
                </a:lnTo>
                <a:lnTo>
                  <a:pt x="17820" y="5616458"/>
                </a:lnTo>
                <a:cubicBezTo>
                  <a:pt x="23652" y="5621496"/>
                  <a:pt x="28162" y="5628027"/>
                  <a:pt x="30765" y="5635463"/>
                </a:cubicBezTo>
                <a:cubicBezTo>
                  <a:pt x="31035" y="5636241"/>
                  <a:pt x="31304" y="5637049"/>
                  <a:pt x="31543" y="5637856"/>
                </a:cubicBezTo>
                <a:cubicBezTo>
                  <a:pt x="32830" y="5642016"/>
                  <a:pt x="33548" y="5646414"/>
                  <a:pt x="33548" y="5650993"/>
                </a:cubicBezTo>
                <a:cubicBezTo>
                  <a:pt x="33548" y="5656050"/>
                  <a:pt x="32651" y="5660868"/>
                  <a:pt x="31095" y="5665416"/>
                </a:cubicBezTo>
                <a:lnTo>
                  <a:pt x="151028" y="5734659"/>
                </a:lnTo>
                <a:cubicBezTo>
                  <a:pt x="159138" y="5724575"/>
                  <a:pt x="170897" y="5717543"/>
                  <a:pt x="184273" y="5715538"/>
                </a:cubicBezTo>
                <a:lnTo>
                  <a:pt x="184273" y="5695310"/>
                </a:lnTo>
                <a:cubicBezTo>
                  <a:pt x="101535" y="5645696"/>
                  <a:pt x="49827" y="5556105"/>
                  <a:pt x="48211" y="5459632"/>
                </a:cubicBezTo>
                <a:lnTo>
                  <a:pt x="30197" y="5449218"/>
                </a:lnTo>
                <a:lnTo>
                  <a:pt x="30197" y="5449308"/>
                </a:lnTo>
                <a:cubicBezTo>
                  <a:pt x="26187" y="5454455"/>
                  <a:pt x="21242" y="5458839"/>
                  <a:pt x="15616" y="5462202"/>
                </a:cubicBezTo>
                <a:lnTo>
                  <a:pt x="0" y="5467863"/>
                </a:lnTo>
                <a:lnTo>
                  <a:pt x="0" y="5449135"/>
                </a:lnTo>
                <a:lnTo>
                  <a:pt x="10713" y="5445598"/>
                </a:lnTo>
                <a:cubicBezTo>
                  <a:pt x="16799" y="5441087"/>
                  <a:pt x="21444" y="5434736"/>
                  <a:pt x="23823" y="5427374"/>
                </a:cubicBezTo>
                <a:cubicBezTo>
                  <a:pt x="24811" y="5424083"/>
                  <a:pt x="25349" y="5420611"/>
                  <a:pt x="25349" y="5416991"/>
                </a:cubicBezTo>
                <a:cubicBezTo>
                  <a:pt x="25349" y="5406892"/>
                  <a:pt x="21242" y="5397735"/>
                  <a:pt x="14611" y="5391103"/>
                </a:cubicBezTo>
                <a:lnTo>
                  <a:pt x="0" y="5385042"/>
                </a:lnTo>
                <a:lnTo>
                  <a:pt x="0" y="5365228"/>
                </a:lnTo>
                <a:lnTo>
                  <a:pt x="15340" y="5370606"/>
                </a:lnTo>
                <a:cubicBezTo>
                  <a:pt x="20965" y="5373879"/>
                  <a:pt x="25933" y="5378165"/>
                  <a:pt x="29987" y="5383207"/>
                </a:cubicBezTo>
                <a:lnTo>
                  <a:pt x="149921" y="5313964"/>
                </a:lnTo>
                <a:cubicBezTo>
                  <a:pt x="148365" y="5309445"/>
                  <a:pt x="147467" y="5304598"/>
                  <a:pt x="147467" y="5299541"/>
                </a:cubicBezTo>
                <a:cubicBezTo>
                  <a:pt x="147467" y="5294962"/>
                  <a:pt x="148186" y="5290564"/>
                  <a:pt x="149472" y="5286404"/>
                </a:cubicBezTo>
                <a:cubicBezTo>
                  <a:pt x="149712" y="5285596"/>
                  <a:pt x="149981" y="5284818"/>
                  <a:pt x="150250" y="5284010"/>
                </a:cubicBezTo>
                <a:cubicBezTo>
                  <a:pt x="155457" y="5269168"/>
                  <a:pt x="168264" y="5257917"/>
                  <a:pt x="184064" y="5254955"/>
                </a:cubicBezTo>
                <a:lnTo>
                  <a:pt x="184064" y="5117516"/>
                </a:lnTo>
                <a:lnTo>
                  <a:pt x="184094" y="5117426"/>
                </a:lnTo>
                <a:cubicBezTo>
                  <a:pt x="170628" y="5115301"/>
                  <a:pt x="158868" y="5108090"/>
                  <a:pt x="150849" y="5097766"/>
                </a:cubicBezTo>
                <a:lnTo>
                  <a:pt x="132835" y="5108179"/>
                </a:lnTo>
                <a:cubicBezTo>
                  <a:pt x="131623" y="5180535"/>
                  <a:pt x="102234" y="5249002"/>
                  <a:pt x="52698" y="5299656"/>
                </a:cubicBezTo>
                <a:lnTo>
                  <a:pt x="0" y="5341284"/>
                </a:lnTo>
                <a:lnTo>
                  <a:pt x="0" y="5322289"/>
                </a:lnTo>
                <a:lnTo>
                  <a:pt x="44526" y="5285090"/>
                </a:lnTo>
                <a:cubicBezTo>
                  <a:pt x="87053" y="5240014"/>
                  <a:pt x="113048" y="5180714"/>
                  <a:pt x="116437" y="5117695"/>
                </a:cubicBezTo>
                <a:lnTo>
                  <a:pt x="30706" y="5167189"/>
                </a:lnTo>
                <a:cubicBezTo>
                  <a:pt x="32381" y="5171857"/>
                  <a:pt x="33339" y="5176914"/>
                  <a:pt x="33339" y="5182181"/>
                </a:cubicBezTo>
                <a:cubicBezTo>
                  <a:pt x="33339" y="5193133"/>
                  <a:pt x="29389" y="5203158"/>
                  <a:pt x="22836" y="5210915"/>
                </a:cubicBezTo>
                <a:lnTo>
                  <a:pt x="0" y="5224144"/>
                </a:lnTo>
                <a:lnTo>
                  <a:pt x="0" y="5140097"/>
                </a:lnTo>
                <a:lnTo>
                  <a:pt x="7751" y="5141837"/>
                </a:lnTo>
                <a:lnTo>
                  <a:pt x="22703" y="5153324"/>
                </a:lnTo>
                <a:lnTo>
                  <a:pt x="22686" y="5153334"/>
                </a:lnTo>
                <a:lnTo>
                  <a:pt x="22716" y="5153334"/>
                </a:lnTo>
                <a:lnTo>
                  <a:pt x="22703" y="5153324"/>
                </a:lnTo>
                <a:lnTo>
                  <a:pt x="108417" y="5103841"/>
                </a:lnTo>
                <a:cubicBezTo>
                  <a:pt x="89663" y="5094318"/>
                  <a:pt x="70010" y="5087176"/>
                  <a:pt x="49909" y="5082414"/>
                </a:cubicBezTo>
                <a:lnTo>
                  <a:pt x="0" y="5076589"/>
                </a:lnTo>
                <a:lnTo>
                  <a:pt x="0" y="5060657"/>
                </a:lnTo>
                <a:lnTo>
                  <a:pt x="58567" y="5068027"/>
                </a:lnTo>
                <a:cubicBezTo>
                  <a:pt x="81445" y="5073884"/>
                  <a:pt x="103727" y="5082670"/>
                  <a:pt x="124815" y="5094385"/>
                </a:cubicBezTo>
                <a:lnTo>
                  <a:pt x="143039" y="5083852"/>
                </a:lnTo>
                <a:cubicBezTo>
                  <a:pt x="142530" y="5082505"/>
                  <a:pt x="142081" y="5081159"/>
                  <a:pt x="141692" y="5079752"/>
                </a:cubicBezTo>
                <a:cubicBezTo>
                  <a:pt x="141393" y="5078825"/>
                  <a:pt x="141183" y="5077867"/>
                  <a:pt x="140944" y="5076909"/>
                </a:cubicBezTo>
                <a:cubicBezTo>
                  <a:pt x="140884" y="5076640"/>
                  <a:pt x="140794" y="5076341"/>
                  <a:pt x="140735" y="5076071"/>
                </a:cubicBezTo>
                <a:cubicBezTo>
                  <a:pt x="139927" y="5072421"/>
                  <a:pt x="139448" y="5068680"/>
                  <a:pt x="139448" y="5064790"/>
                </a:cubicBezTo>
                <a:cubicBezTo>
                  <a:pt x="139448" y="5058267"/>
                  <a:pt x="140705" y="5052073"/>
                  <a:pt x="142889" y="5046298"/>
                </a:cubicBezTo>
                <a:lnTo>
                  <a:pt x="22955" y="4977054"/>
                </a:lnTo>
                <a:cubicBezTo>
                  <a:pt x="18871" y="4981872"/>
                  <a:pt x="13859" y="4985815"/>
                  <a:pt x="8125" y="4988553"/>
                </a:cubicBezTo>
                <a:lnTo>
                  <a:pt x="0" y="4990364"/>
                </a:lnTo>
                <a:lnTo>
                  <a:pt x="0" y="4905090"/>
                </a:lnTo>
                <a:lnTo>
                  <a:pt x="17820" y="4913673"/>
                </a:lnTo>
                <a:cubicBezTo>
                  <a:pt x="23652" y="4918711"/>
                  <a:pt x="28162" y="4925242"/>
                  <a:pt x="30765" y="4932678"/>
                </a:cubicBezTo>
                <a:cubicBezTo>
                  <a:pt x="31035" y="4933456"/>
                  <a:pt x="31304" y="4934264"/>
                  <a:pt x="31543" y="4935072"/>
                </a:cubicBezTo>
                <a:cubicBezTo>
                  <a:pt x="32830" y="4939231"/>
                  <a:pt x="33548" y="4943630"/>
                  <a:pt x="33548" y="4948208"/>
                </a:cubicBezTo>
                <a:cubicBezTo>
                  <a:pt x="33548" y="4953265"/>
                  <a:pt x="32651" y="4958083"/>
                  <a:pt x="31095" y="4962631"/>
                </a:cubicBezTo>
                <a:lnTo>
                  <a:pt x="151028" y="5031874"/>
                </a:lnTo>
                <a:cubicBezTo>
                  <a:pt x="159138" y="5021790"/>
                  <a:pt x="170897" y="5014758"/>
                  <a:pt x="184273" y="5012753"/>
                </a:cubicBezTo>
                <a:lnTo>
                  <a:pt x="184273" y="4992525"/>
                </a:lnTo>
                <a:cubicBezTo>
                  <a:pt x="101535" y="4942912"/>
                  <a:pt x="49827" y="4853321"/>
                  <a:pt x="48211" y="4756847"/>
                </a:cubicBezTo>
                <a:lnTo>
                  <a:pt x="30197" y="4746434"/>
                </a:lnTo>
                <a:lnTo>
                  <a:pt x="30197" y="4746523"/>
                </a:lnTo>
                <a:cubicBezTo>
                  <a:pt x="26187" y="4751670"/>
                  <a:pt x="21242" y="4756054"/>
                  <a:pt x="15616" y="4759417"/>
                </a:cubicBezTo>
                <a:lnTo>
                  <a:pt x="0" y="4765078"/>
                </a:lnTo>
                <a:lnTo>
                  <a:pt x="0" y="4746380"/>
                </a:lnTo>
                <a:lnTo>
                  <a:pt x="10713" y="4742843"/>
                </a:lnTo>
                <a:cubicBezTo>
                  <a:pt x="16799" y="4738332"/>
                  <a:pt x="21444" y="4731981"/>
                  <a:pt x="23823" y="4724619"/>
                </a:cubicBezTo>
                <a:cubicBezTo>
                  <a:pt x="24811" y="4721328"/>
                  <a:pt x="25349" y="4717857"/>
                  <a:pt x="25349" y="4714236"/>
                </a:cubicBezTo>
                <a:cubicBezTo>
                  <a:pt x="25349" y="4704137"/>
                  <a:pt x="21242" y="4694981"/>
                  <a:pt x="14611" y="4688349"/>
                </a:cubicBezTo>
                <a:lnTo>
                  <a:pt x="0" y="4682288"/>
                </a:lnTo>
                <a:lnTo>
                  <a:pt x="0" y="4662443"/>
                </a:lnTo>
                <a:lnTo>
                  <a:pt x="15340" y="4667821"/>
                </a:lnTo>
                <a:cubicBezTo>
                  <a:pt x="20965" y="4671094"/>
                  <a:pt x="25933" y="4675380"/>
                  <a:pt x="29987" y="4680422"/>
                </a:cubicBezTo>
                <a:lnTo>
                  <a:pt x="149921" y="4611179"/>
                </a:lnTo>
                <a:cubicBezTo>
                  <a:pt x="148365" y="4606661"/>
                  <a:pt x="147467" y="4601813"/>
                  <a:pt x="147467" y="4596756"/>
                </a:cubicBezTo>
                <a:cubicBezTo>
                  <a:pt x="147467" y="4592178"/>
                  <a:pt x="148186" y="4587779"/>
                  <a:pt x="149472" y="4583620"/>
                </a:cubicBezTo>
                <a:cubicBezTo>
                  <a:pt x="149712" y="4582812"/>
                  <a:pt x="149981" y="4582034"/>
                  <a:pt x="150250" y="4581226"/>
                </a:cubicBezTo>
                <a:cubicBezTo>
                  <a:pt x="155457" y="4566384"/>
                  <a:pt x="168264" y="4555132"/>
                  <a:pt x="184064" y="4552170"/>
                </a:cubicBezTo>
                <a:lnTo>
                  <a:pt x="184064" y="4414731"/>
                </a:lnTo>
                <a:lnTo>
                  <a:pt x="184094" y="4414641"/>
                </a:lnTo>
                <a:cubicBezTo>
                  <a:pt x="170628" y="4412516"/>
                  <a:pt x="158868" y="4405305"/>
                  <a:pt x="150849" y="4394981"/>
                </a:cubicBezTo>
                <a:lnTo>
                  <a:pt x="132835" y="4405395"/>
                </a:lnTo>
                <a:cubicBezTo>
                  <a:pt x="131623" y="4477750"/>
                  <a:pt x="102234" y="4546217"/>
                  <a:pt x="52698" y="4596872"/>
                </a:cubicBezTo>
                <a:lnTo>
                  <a:pt x="0" y="4638500"/>
                </a:lnTo>
                <a:lnTo>
                  <a:pt x="0" y="4619504"/>
                </a:lnTo>
                <a:lnTo>
                  <a:pt x="44526" y="4582305"/>
                </a:lnTo>
                <a:cubicBezTo>
                  <a:pt x="87053" y="4537229"/>
                  <a:pt x="113048" y="4477930"/>
                  <a:pt x="116437" y="4414910"/>
                </a:cubicBezTo>
                <a:lnTo>
                  <a:pt x="30706" y="4464404"/>
                </a:lnTo>
                <a:cubicBezTo>
                  <a:pt x="32381" y="4469072"/>
                  <a:pt x="33339" y="4474129"/>
                  <a:pt x="33339" y="4479396"/>
                </a:cubicBezTo>
                <a:cubicBezTo>
                  <a:pt x="33339" y="4490348"/>
                  <a:pt x="29389" y="4500372"/>
                  <a:pt x="22836" y="4508130"/>
                </a:cubicBezTo>
                <a:lnTo>
                  <a:pt x="0" y="4521359"/>
                </a:lnTo>
                <a:lnTo>
                  <a:pt x="0" y="4437312"/>
                </a:lnTo>
                <a:lnTo>
                  <a:pt x="7751" y="4439052"/>
                </a:lnTo>
                <a:lnTo>
                  <a:pt x="22703" y="4450540"/>
                </a:lnTo>
                <a:lnTo>
                  <a:pt x="22686" y="4450550"/>
                </a:lnTo>
                <a:lnTo>
                  <a:pt x="22716" y="4450550"/>
                </a:lnTo>
                <a:lnTo>
                  <a:pt x="22703" y="4450540"/>
                </a:lnTo>
                <a:lnTo>
                  <a:pt x="108417" y="4401056"/>
                </a:lnTo>
                <a:cubicBezTo>
                  <a:pt x="89663" y="4391533"/>
                  <a:pt x="70010" y="4384391"/>
                  <a:pt x="49909" y="4379629"/>
                </a:cubicBezTo>
                <a:lnTo>
                  <a:pt x="0" y="4373804"/>
                </a:lnTo>
                <a:lnTo>
                  <a:pt x="0" y="4357902"/>
                </a:lnTo>
                <a:lnTo>
                  <a:pt x="58567" y="4365271"/>
                </a:lnTo>
                <a:cubicBezTo>
                  <a:pt x="81445" y="4371129"/>
                  <a:pt x="103727" y="4379915"/>
                  <a:pt x="124815" y="4391630"/>
                </a:cubicBezTo>
                <a:lnTo>
                  <a:pt x="143039" y="4381097"/>
                </a:lnTo>
                <a:cubicBezTo>
                  <a:pt x="142530" y="4379750"/>
                  <a:pt x="142081" y="4378404"/>
                  <a:pt x="141692" y="4376997"/>
                </a:cubicBezTo>
                <a:cubicBezTo>
                  <a:pt x="141393" y="4376070"/>
                  <a:pt x="141183" y="4375112"/>
                  <a:pt x="140944" y="4374155"/>
                </a:cubicBezTo>
                <a:cubicBezTo>
                  <a:pt x="140884" y="4373885"/>
                  <a:pt x="140794" y="4373586"/>
                  <a:pt x="140735" y="4373317"/>
                </a:cubicBezTo>
                <a:cubicBezTo>
                  <a:pt x="139927" y="4369666"/>
                  <a:pt x="139448" y="4365926"/>
                  <a:pt x="139448" y="4362035"/>
                </a:cubicBezTo>
                <a:cubicBezTo>
                  <a:pt x="139448" y="4355512"/>
                  <a:pt x="140705" y="4349318"/>
                  <a:pt x="142889" y="4343543"/>
                </a:cubicBezTo>
                <a:lnTo>
                  <a:pt x="22955" y="4274300"/>
                </a:lnTo>
                <a:cubicBezTo>
                  <a:pt x="18871" y="4279118"/>
                  <a:pt x="13859" y="4283060"/>
                  <a:pt x="8125" y="4285798"/>
                </a:cubicBezTo>
                <a:lnTo>
                  <a:pt x="0" y="4287609"/>
                </a:lnTo>
                <a:lnTo>
                  <a:pt x="0" y="4202335"/>
                </a:lnTo>
                <a:lnTo>
                  <a:pt x="17820" y="4210918"/>
                </a:lnTo>
                <a:cubicBezTo>
                  <a:pt x="23652" y="4215956"/>
                  <a:pt x="28162" y="4222487"/>
                  <a:pt x="30765" y="4229923"/>
                </a:cubicBezTo>
                <a:cubicBezTo>
                  <a:pt x="31035" y="4230701"/>
                  <a:pt x="31304" y="4231509"/>
                  <a:pt x="31543" y="4232317"/>
                </a:cubicBezTo>
                <a:cubicBezTo>
                  <a:pt x="32830" y="4236476"/>
                  <a:pt x="33548" y="4240875"/>
                  <a:pt x="33548" y="4245453"/>
                </a:cubicBezTo>
                <a:cubicBezTo>
                  <a:pt x="33548" y="4250510"/>
                  <a:pt x="32651" y="4255328"/>
                  <a:pt x="31095" y="4259876"/>
                </a:cubicBezTo>
                <a:lnTo>
                  <a:pt x="151028" y="4329120"/>
                </a:lnTo>
                <a:cubicBezTo>
                  <a:pt x="159138" y="4319035"/>
                  <a:pt x="170897" y="4312003"/>
                  <a:pt x="184273" y="4309998"/>
                </a:cubicBezTo>
                <a:lnTo>
                  <a:pt x="184273" y="4289770"/>
                </a:lnTo>
                <a:cubicBezTo>
                  <a:pt x="101535" y="4240157"/>
                  <a:pt x="49827" y="4150566"/>
                  <a:pt x="48211" y="4054092"/>
                </a:cubicBezTo>
                <a:lnTo>
                  <a:pt x="30197" y="4043679"/>
                </a:lnTo>
                <a:lnTo>
                  <a:pt x="30197" y="4043768"/>
                </a:lnTo>
                <a:cubicBezTo>
                  <a:pt x="26187" y="4048915"/>
                  <a:pt x="21242" y="4053299"/>
                  <a:pt x="15616" y="4056662"/>
                </a:cubicBezTo>
                <a:lnTo>
                  <a:pt x="0" y="4062323"/>
                </a:lnTo>
                <a:lnTo>
                  <a:pt x="0" y="4043596"/>
                </a:lnTo>
                <a:lnTo>
                  <a:pt x="10713" y="4040058"/>
                </a:lnTo>
                <a:cubicBezTo>
                  <a:pt x="16799" y="4035547"/>
                  <a:pt x="21444" y="4029196"/>
                  <a:pt x="23823" y="4021835"/>
                </a:cubicBezTo>
                <a:cubicBezTo>
                  <a:pt x="24811" y="4018543"/>
                  <a:pt x="25349" y="4015072"/>
                  <a:pt x="25349" y="4011451"/>
                </a:cubicBezTo>
                <a:cubicBezTo>
                  <a:pt x="25349" y="4001352"/>
                  <a:pt x="21242" y="3992195"/>
                  <a:pt x="14611" y="3985563"/>
                </a:cubicBezTo>
                <a:lnTo>
                  <a:pt x="0" y="3979502"/>
                </a:lnTo>
                <a:lnTo>
                  <a:pt x="0" y="3959658"/>
                </a:lnTo>
                <a:lnTo>
                  <a:pt x="15340" y="3965036"/>
                </a:lnTo>
                <a:cubicBezTo>
                  <a:pt x="20965" y="3968309"/>
                  <a:pt x="25933" y="3972595"/>
                  <a:pt x="29987" y="3977637"/>
                </a:cubicBezTo>
                <a:lnTo>
                  <a:pt x="149921" y="3908394"/>
                </a:lnTo>
                <a:cubicBezTo>
                  <a:pt x="148365" y="3903876"/>
                  <a:pt x="147467" y="3899028"/>
                  <a:pt x="147467" y="3893971"/>
                </a:cubicBezTo>
                <a:cubicBezTo>
                  <a:pt x="147467" y="3889393"/>
                  <a:pt x="148186" y="3884994"/>
                  <a:pt x="149472" y="3880835"/>
                </a:cubicBezTo>
                <a:cubicBezTo>
                  <a:pt x="149712" y="3880027"/>
                  <a:pt x="149981" y="3879249"/>
                  <a:pt x="150250" y="3878441"/>
                </a:cubicBezTo>
                <a:cubicBezTo>
                  <a:pt x="155457" y="3863599"/>
                  <a:pt x="168264" y="3852348"/>
                  <a:pt x="184064" y="3849385"/>
                </a:cubicBezTo>
                <a:lnTo>
                  <a:pt x="184064" y="3711946"/>
                </a:lnTo>
                <a:lnTo>
                  <a:pt x="184094" y="3711856"/>
                </a:lnTo>
                <a:cubicBezTo>
                  <a:pt x="170628" y="3709732"/>
                  <a:pt x="158868" y="3702520"/>
                  <a:pt x="150849" y="3692196"/>
                </a:cubicBezTo>
                <a:lnTo>
                  <a:pt x="132835" y="3702610"/>
                </a:lnTo>
                <a:cubicBezTo>
                  <a:pt x="131623" y="3774965"/>
                  <a:pt x="102234" y="3843432"/>
                  <a:pt x="52698" y="3894087"/>
                </a:cubicBezTo>
                <a:lnTo>
                  <a:pt x="0" y="3935714"/>
                </a:lnTo>
                <a:lnTo>
                  <a:pt x="0" y="3916749"/>
                </a:lnTo>
                <a:lnTo>
                  <a:pt x="44526" y="3879550"/>
                </a:lnTo>
                <a:cubicBezTo>
                  <a:pt x="87053" y="3834474"/>
                  <a:pt x="113048" y="3775175"/>
                  <a:pt x="116437" y="3712156"/>
                </a:cubicBezTo>
                <a:lnTo>
                  <a:pt x="30706" y="3761649"/>
                </a:lnTo>
                <a:cubicBezTo>
                  <a:pt x="32381" y="3766317"/>
                  <a:pt x="33339" y="3771374"/>
                  <a:pt x="33339" y="3776641"/>
                </a:cubicBezTo>
                <a:cubicBezTo>
                  <a:pt x="33339" y="3787593"/>
                  <a:pt x="29389" y="3797617"/>
                  <a:pt x="22836" y="3805375"/>
                </a:cubicBezTo>
                <a:lnTo>
                  <a:pt x="0" y="3818604"/>
                </a:lnTo>
                <a:lnTo>
                  <a:pt x="0" y="3734557"/>
                </a:lnTo>
                <a:lnTo>
                  <a:pt x="7751" y="3736296"/>
                </a:lnTo>
                <a:lnTo>
                  <a:pt x="22703" y="3747784"/>
                </a:lnTo>
                <a:lnTo>
                  <a:pt x="22686" y="3747794"/>
                </a:lnTo>
                <a:lnTo>
                  <a:pt x="22716" y="3747794"/>
                </a:lnTo>
                <a:lnTo>
                  <a:pt x="22703" y="3747784"/>
                </a:lnTo>
                <a:lnTo>
                  <a:pt x="108417" y="3698301"/>
                </a:lnTo>
                <a:cubicBezTo>
                  <a:pt x="89663" y="3688778"/>
                  <a:pt x="70010" y="3681635"/>
                  <a:pt x="49909" y="3676874"/>
                </a:cubicBezTo>
                <a:lnTo>
                  <a:pt x="0" y="3671049"/>
                </a:lnTo>
                <a:lnTo>
                  <a:pt x="0" y="3655117"/>
                </a:lnTo>
                <a:lnTo>
                  <a:pt x="58567" y="3662486"/>
                </a:lnTo>
                <a:cubicBezTo>
                  <a:pt x="81445" y="3668344"/>
                  <a:pt x="103727" y="3677130"/>
                  <a:pt x="124815" y="3688845"/>
                </a:cubicBezTo>
                <a:lnTo>
                  <a:pt x="143039" y="3678312"/>
                </a:lnTo>
                <a:cubicBezTo>
                  <a:pt x="142530" y="3676965"/>
                  <a:pt x="142081" y="3675619"/>
                  <a:pt x="141692" y="3674212"/>
                </a:cubicBezTo>
                <a:cubicBezTo>
                  <a:pt x="141393" y="3673285"/>
                  <a:pt x="141183" y="3672327"/>
                  <a:pt x="140944" y="3671370"/>
                </a:cubicBezTo>
                <a:cubicBezTo>
                  <a:pt x="140884" y="3671100"/>
                  <a:pt x="140794" y="3670831"/>
                  <a:pt x="140735" y="3670532"/>
                </a:cubicBezTo>
                <a:cubicBezTo>
                  <a:pt x="139927" y="3666881"/>
                  <a:pt x="139448" y="3663141"/>
                  <a:pt x="139448" y="3659251"/>
                </a:cubicBezTo>
                <a:cubicBezTo>
                  <a:pt x="139448" y="3652727"/>
                  <a:pt x="140705" y="3646533"/>
                  <a:pt x="142889" y="3640758"/>
                </a:cubicBezTo>
                <a:lnTo>
                  <a:pt x="22955" y="3571515"/>
                </a:lnTo>
                <a:cubicBezTo>
                  <a:pt x="18871" y="3576333"/>
                  <a:pt x="13859" y="3580275"/>
                  <a:pt x="8125" y="3583013"/>
                </a:cubicBezTo>
                <a:lnTo>
                  <a:pt x="0" y="3584824"/>
                </a:lnTo>
                <a:lnTo>
                  <a:pt x="0" y="3499550"/>
                </a:lnTo>
                <a:lnTo>
                  <a:pt x="17820" y="3508133"/>
                </a:lnTo>
                <a:cubicBezTo>
                  <a:pt x="23652" y="3513171"/>
                  <a:pt x="28162" y="3519702"/>
                  <a:pt x="30765" y="3527138"/>
                </a:cubicBezTo>
                <a:cubicBezTo>
                  <a:pt x="31035" y="3527916"/>
                  <a:pt x="31304" y="3528724"/>
                  <a:pt x="31543" y="3529532"/>
                </a:cubicBezTo>
                <a:cubicBezTo>
                  <a:pt x="32830" y="3533691"/>
                  <a:pt x="33548" y="3538090"/>
                  <a:pt x="33548" y="3542668"/>
                </a:cubicBezTo>
                <a:cubicBezTo>
                  <a:pt x="33548" y="3547725"/>
                  <a:pt x="32651" y="3552543"/>
                  <a:pt x="31095" y="3557091"/>
                </a:cubicBezTo>
                <a:lnTo>
                  <a:pt x="151028" y="3626335"/>
                </a:lnTo>
                <a:cubicBezTo>
                  <a:pt x="159138" y="3616250"/>
                  <a:pt x="170897" y="3609218"/>
                  <a:pt x="184273" y="3607213"/>
                </a:cubicBezTo>
                <a:lnTo>
                  <a:pt x="184273" y="3586985"/>
                </a:lnTo>
                <a:cubicBezTo>
                  <a:pt x="101535" y="3537372"/>
                  <a:pt x="49827" y="3447781"/>
                  <a:pt x="48211" y="3351307"/>
                </a:cubicBezTo>
                <a:lnTo>
                  <a:pt x="30197" y="3340894"/>
                </a:lnTo>
                <a:lnTo>
                  <a:pt x="30197" y="3340984"/>
                </a:lnTo>
                <a:cubicBezTo>
                  <a:pt x="26187" y="3346131"/>
                  <a:pt x="21242" y="3350515"/>
                  <a:pt x="15616" y="3353877"/>
                </a:cubicBezTo>
                <a:lnTo>
                  <a:pt x="0" y="3359538"/>
                </a:lnTo>
                <a:lnTo>
                  <a:pt x="0" y="3340811"/>
                </a:lnTo>
                <a:lnTo>
                  <a:pt x="10713" y="3337274"/>
                </a:lnTo>
                <a:cubicBezTo>
                  <a:pt x="16799" y="3332762"/>
                  <a:pt x="21444" y="3326411"/>
                  <a:pt x="23823" y="3319050"/>
                </a:cubicBezTo>
                <a:cubicBezTo>
                  <a:pt x="24811" y="3315758"/>
                  <a:pt x="25349" y="3312287"/>
                  <a:pt x="25349" y="3308666"/>
                </a:cubicBezTo>
                <a:cubicBezTo>
                  <a:pt x="25349" y="3298567"/>
                  <a:pt x="21242" y="3289411"/>
                  <a:pt x="14611" y="3282779"/>
                </a:cubicBezTo>
                <a:lnTo>
                  <a:pt x="0" y="3276718"/>
                </a:lnTo>
                <a:lnTo>
                  <a:pt x="0" y="3256903"/>
                </a:lnTo>
                <a:lnTo>
                  <a:pt x="15340" y="3262281"/>
                </a:lnTo>
                <a:cubicBezTo>
                  <a:pt x="20965" y="3265554"/>
                  <a:pt x="25933" y="3269841"/>
                  <a:pt x="29987" y="3274883"/>
                </a:cubicBezTo>
                <a:lnTo>
                  <a:pt x="149921" y="3205639"/>
                </a:lnTo>
                <a:cubicBezTo>
                  <a:pt x="148365" y="3201121"/>
                  <a:pt x="147467" y="3196273"/>
                  <a:pt x="147467" y="3191216"/>
                </a:cubicBezTo>
                <a:cubicBezTo>
                  <a:pt x="147467" y="3186638"/>
                  <a:pt x="148186" y="3182239"/>
                  <a:pt x="149472" y="3178080"/>
                </a:cubicBezTo>
                <a:cubicBezTo>
                  <a:pt x="149712" y="3177272"/>
                  <a:pt x="149981" y="3176494"/>
                  <a:pt x="150250" y="3175686"/>
                </a:cubicBezTo>
                <a:cubicBezTo>
                  <a:pt x="155457" y="3160844"/>
                  <a:pt x="168264" y="3149593"/>
                  <a:pt x="184064" y="3146630"/>
                </a:cubicBezTo>
                <a:lnTo>
                  <a:pt x="184064" y="3009191"/>
                </a:lnTo>
                <a:lnTo>
                  <a:pt x="184094" y="3009101"/>
                </a:lnTo>
                <a:cubicBezTo>
                  <a:pt x="170628" y="3006977"/>
                  <a:pt x="158868" y="2999765"/>
                  <a:pt x="150849" y="2989442"/>
                </a:cubicBezTo>
                <a:lnTo>
                  <a:pt x="132835" y="2999855"/>
                </a:lnTo>
                <a:cubicBezTo>
                  <a:pt x="131623" y="3072211"/>
                  <a:pt x="102234" y="3140678"/>
                  <a:pt x="52698" y="3191332"/>
                </a:cubicBezTo>
                <a:lnTo>
                  <a:pt x="0" y="3232960"/>
                </a:lnTo>
                <a:lnTo>
                  <a:pt x="0" y="3213964"/>
                </a:lnTo>
                <a:lnTo>
                  <a:pt x="44526" y="3176765"/>
                </a:lnTo>
                <a:cubicBezTo>
                  <a:pt x="87053" y="3131689"/>
                  <a:pt x="113048" y="3072390"/>
                  <a:pt x="116437" y="3009371"/>
                </a:cubicBezTo>
                <a:lnTo>
                  <a:pt x="30706" y="3058864"/>
                </a:lnTo>
                <a:cubicBezTo>
                  <a:pt x="32381" y="3063532"/>
                  <a:pt x="33339" y="3068589"/>
                  <a:pt x="33339" y="3073856"/>
                </a:cubicBezTo>
                <a:cubicBezTo>
                  <a:pt x="33339" y="3084808"/>
                  <a:pt x="29389" y="3094833"/>
                  <a:pt x="22836" y="3102590"/>
                </a:cubicBezTo>
                <a:lnTo>
                  <a:pt x="0" y="3115819"/>
                </a:lnTo>
                <a:lnTo>
                  <a:pt x="0" y="3031772"/>
                </a:lnTo>
                <a:lnTo>
                  <a:pt x="7751" y="3033512"/>
                </a:lnTo>
                <a:lnTo>
                  <a:pt x="22703" y="3045000"/>
                </a:lnTo>
                <a:lnTo>
                  <a:pt x="22686" y="3045010"/>
                </a:lnTo>
                <a:lnTo>
                  <a:pt x="22716" y="3045010"/>
                </a:lnTo>
                <a:lnTo>
                  <a:pt x="22703" y="3045000"/>
                </a:lnTo>
                <a:lnTo>
                  <a:pt x="108417" y="2995516"/>
                </a:lnTo>
                <a:cubicBezTo>
                  <a:pt x="89663" y="2985993"/>
                  <a:pt x="70010" y="2978851"/>
                  <a:pt x="49909" y="2974089"/>
                </a:cubicBezTo>
                <a:lnTo>
                  <a:pt x="0" y="2968264"/>
                </a:lnTo>
                <a:lnTo>
                  <a:pt x="0" y="2952332"/>
                </a:lnTo>
                <a:lnTo>
                  <a:pt x="58567" y="2959702"/>
                </a:lnTo>
                <a:cubicBezTo>
                  <a:pt x="81445" y="2965559"/>
                  <a:pt x="103727" y="2974345"/>
                  <a:pt x="124815" y="2986060"/>
                </a:cubicBezTo>
                <a:lnTo>
                  <a:pt x="143039" y="2975527"/>
                </a:lnTo>
                <a:cubicBezTo>
                  <a:pt x="142530" y="2974181"/>
                  <a:pt x="142081" y="2972834"/>
                  <a:pt x="141692" y="2971428"/>
                </a:cubicBezTo>
                <a:cubicBezTo>
                  <a:pt x="141393" y="2970500"/>
                  <a:pt x="141183" y="2969542"/>
                  <a:pt x="140944" y="2968585"/>
                </a:cubicBezTo>
                <a:cubicBezTo>
                  <a:pt x="140884" y="2968315"/>
                  <a:pt x="140794" y="2968016"/>
                  <a:pt x="140735" y="2967747"/>
                </a:cubicBezTo>
                <a:cubicBezTo>
                  <a:pt x="139927" y="2964097"/>
                  <a:pt x="139448" y="2960356"/>
                  <a:pt x="139448" y="2956466"/>
                </a:cubicBezTo>
                <a:cubicBezTo>
                  <a:pt x="139448" y="2949942"/>
                  <a:pt x="140705" y="2943748"/>
                  <a:pt x="142889" y="2937973"/>
                </a:cubicBezTo>
                <a:lnTo>
                  <a:pt x="22955" y="2868730"/>
                </a:lnTo>
                <a:cubicBezTo>
                  <a:pt x="18871" y="2873548"/>
                  <a:pt x="13859" y="2877490"/>
                  <a:pt x="8125" y="2880228"/>
                </a:cubicBezTo>
                <a:lnTo>
                  <a:pt x="0" y="2882040"/>
                </a:lnTo>
                <a:lnTo>
                  <a:pt x="0" y="2796796"/>
                </a:lnTo>
                <a:lnTo>
                  <a:pt x="17820" y="2805378"/>
                </a:lnTo>
                <a:cubicBezTo>
                  <a:pt x="23652" y="2810416"/>
                  <a:pt x="28162" y="2816947"/>
                  <a:pt x="30765" y="2824383"/>
                </a:cubicBezTo>
                <a:cubicBezTo>
                  <a:pt x="31035" y="2825161"/>
                  <a:pt x="31304" y="2825969"/>
                  <a:pt x="31543" y="2826777"/>
                </a:cubicBezTo>
                <a:cubicBezTo>
                  <a:pt x="32830" y="2830937"/>
                  <a:pt x="33548" y="2835335"/>
                  <a:pt x="33548" y="2839914"/>
                </a:cubicBezTo>
                <a:cubicBezTo>
                  <a:pt x="33548" y="2844971"/>
                  <a:pt x="32651" y="2849788"/>
                  <a:pt x="31095" y="2854337"/>
                </a:cubicBezTo>
                <a:lnTo>
                  <a:pt x="151028" y="2923580"/>
                </a:lnTo>
                <a:cubicBezTo>
                  <a:pt x="159138" y="2913496"/>
                  <a:pt x="170897" y="2906464"/>
                  <a:pt x="184273" y="2904459"/>
                </a:cubicBezTo>
                <a:lnTo>
                  <a:pt x="184273" y="2884230"/>
                </a:lnTo>
                <a:cubicBezTo>
                  <a:pt x="101535" y="2834617"/>
                  <a:pt x="49827" y="2745026"/>
                  <a:pt x="48211" y="2648552"/>
                </a:cubicBezTo>
                <a:lnTo>
                  <a:pt x="30197" y="2638139"/>
                </a:lnTo>
                <a:lnTo>
                  <a:pt x="30197" y="2638229"/>
                </a:lnTo>
                <a:cubicBezTo>
                  <a:pt x="26187" y="2643376"/>
                  <a:pt x="21242" y="2647760"/>
                  <a:pt x="15616" y="2651123"/>
                </a:cubicBezTo>
                <a:lnTo>
                  <a:pt x="0" y="2656783"/>
                </a:lnTo>
                <a:lnTo>
                  <a:pt x="0" y="2638056"/>
                </a:lnTo>
                <a:lnTo>
                  <a:pt x="10713" y="2634519"/>
                </a:lnTo>
                <a:cubicBezTo>
                  <a:pt x="16799" y="2630007"/>
                  <a:pt x="21444" y="2623656"/>
                  <a:pt x="23823" y="2616295"/>
                </a:cubicBezTo>
                <a:cubicBezTo>
                  <a:pt x="24811" y="2613003"/>
                  <a:pt x="25349" y="2609532"/>
                  <a:pt x="25349" y="2605911"/>
                </a:cubicBezTo>
                <a:cubicBezTo>
                  <a:pt x="25349" y="2595812"/>
                  <a:pt x="21242" y="2586656"/>
                  <a:pt x="14611" y="2580024"/>
                </a:cubicBezTo>
                <a:lnTo>
                  <a:pt x="0" y="2573963"/>
                </a:lnTo>
                <a:lnTo>
                  <a:pt x="0" y="2554118"/>
                </a:lnTo>
                <a:lnTo>
                  <a:pt x="15340" y="2559496"/>
                </a:lnTo>
                <a:cubicBezTo>
                  <a:pt x="20965" y="2562769"/>
                  <a:pt x="25933" y="2567056"/>
                  <a:pt x="29987" y="2572098"/>
                </a:cubicBezTo>
                <a:lnTo>
                  <a:pt x="149921" y="2502854"/>
                </a:lnTo>
                <a:cubicBezTo>
                  <a:pt x="148365" y="2498336"/>
                  <a:pt x="147467" y="2493489"/>
                  <a:pt x="147467" y="2488431"/>
                </a:cubicBezTo>
                <a:cubicBezTo>
                  <a:pt x="147467" y="2483853"/>
                  <a:pt x="148186" y="2479454"/>
                  <a:pt x="149472" y="2475295"/>
                </a:cubicBezTo>
                <a:cubicBezTo>
                  <a:pt x="149712" y="2474487"/>
                  <a:pt x="149981" y="2473709"/>
                  <a:pt x="150250" y="2472901"/>
                </a:cubicBezTo>
                <a:cubicBezTo>
                  <a:pt x="155457" y="2458059"/>
                  <a:pt x="168264" y="2446808"/>
                  <a:pt x="184064" y="2443845"/>
                </a:cubicBezTo>
                <a:lnTo>
                  <a:pt x="184064" y="2306406"/>
                </a:lnTo>
                <a:lnTo>
                  <a:pt x="184094" y="2306317"/>
                </a:lnTo>
                <a:cubicBezTo>
                  <a:pt x="170628" y="2304192"/>
                  <a:pt x="158868" y="2296980"/>
                  <a:pt x="150849" y="2286657"/>
                </a:cubicBezTo>
                <a:lnTo>
                  <a:pt x="132835" y="2297070"/>
                </a:lnTo>
                <a:cubicBezTo>
                  <a:pt x="131623" y="2369426"/>
                  <a:pt x="102234" y="2437893"/>
                  <a:pt x="52698" y="2488547"/>
                </a:cubicBezTo>
                <a:lnTo>
                  <a:pt x="0" y="2530175"/>
                </a:lnTo>
                <a:lnTo>
                  <a:pt x="0" y="2511179"/>
                </a:lnTo>
                <a:lnTo>
                  <a:pt x="44526" y="2473980"/>
                </a:lnTo>
                <a:cubicBezTo>
                  <a:pt x="87053" y="2428905"/>
                  <a:pt x="113048" y="2369605"/>
                  <a:pt x="116437" y="2306586"/>
                </a:cubicBezTo>
                <a:lnTo>
                  <a:pt x="30706" y="2356079"/>
                </a:lnTo>
                <a:cubicBezTo>
                  <a:pt x="32381" y="2360748"/>
                  <a:pt x="33339" y="2365805"/>
                  <a:pt x="33339" y="2371071"/>
                </a:cubicBezTo>
                <a:cubicBezTo>
                  <a:pt x="33339" y="2382023"/>
                  <a:pt x="29389" y="2392048"/>
                  <a:pt x="22836" y="2399806"/>
                </a:cubicBezTo>
                <a:lnTo>
                  <a:pt x="0" y="2413035"/>
                </a:lnTo>
                <a:lnTo>
                  <a:pt x="0" y="2328987"/>
                </a:lnTo>
                <a:lnTo>
                  <a:pt x="7751" y="2330727"/>
                </a:lnTo>
                <a:lnTo>
                  <a:pt x="22703" y="2342215"/>
                </a:lnTo>
                <a:lnTo>
                  <a:pt x="22686" y="2342225"/>
                </a:lnTo>
                <a:lnTo>
                  <a:pt x="22716" y="2342225"/>
                </a:lnTo>
                <a:lnTo>
                  <a:pt x="22703" y="2342215"/>
                </a:lnTo>
                <a:lnTo>
                  <a:pt x="108417" y="2292731"/>
                </a:lnTo>
                <a:cubicBezTo>
                  <a:pt x="89663" y="2283208"/>
                  <a:pt x="70010" y="2276066"/>
                  <a:pt x="49909" y="2271304"/>
                </a:cubicBezTo>
                <a:lnTo>
                  <a:pt x="0" y="2265480"/>
                </a:lnTo>
                <a:lnTo>
                  <a:pt x="0" y="2249577"/>
                </a:lnTo>
                <a:lnTo>
                  <a:pt x="58567" y="2256947"/>
                </a:lnTo>
                <a:cubicBezTo>
                  <a:pt x="81445" y="2262804"/>
                  <a:pt x="103727" y="2271590"/>
                  <a:pt x="124815" y="2283305"/>
                </a:cubicBezTo>
                <a:lnTo>
                  <a:pt x="143039" y="2272772"/>
                </a:lnTo>
                <a:cubicBezTo>
                  <a:pt x="142530" y="2271426"/>
                  <a:pt x="142081" y="2270079"/>
                  <a:pt x="141692" y="2268673"/>
                </a:cubicBezTo>
                <a:cubicBezTo>
                  <a:pt x="141393" y="2267745"/>
                  <a:pt x="141183" y="2266788"/>
                  <a:pt x="140944" y="2265830"/>
                </a:cubicBezTo>
                <a:cubicBezTo>
                  <a:pt x="140884" y="2265561"/>
                  <a:pt x="140794" y="2265262"/>
                  <a:pt x="140735" y="2264992"/>
                </a:cubicBezTo>
                <a:cubicBezTo>
                  <a:pt x="139927" y="2261342"/>
                  <a:pt x="139448" y="2257601"/>
                  <a:pt x="139448" y="2253711"/>
                </a:cubicBezTo>
                <a:cubicBezTo>
                  <a:pt x="139448" y="2247188"/>
                  <a:pt x="140705" y="2240994"/>
                  <a:pt x="142889" y="2235218"/>
                </a:cubicBezTo>
                <a:lnTo>
                  <a:pt x="22955" y="2165975"/>
                </a:lnTo>
                <a:cubicBezTo>
                  <a:pt x="18871" y="2170793"/>
                  <a:pt x="13859" y="2174735"/>
                  <a:pt x="8125" y="2177473"/>
                </a:cubicBezTo>
                <a:lnTo>
                  <a:pt x="0" y="2179284"/>
                </a:lnTo>
                <a:lnTo>
                  <a:pt x="0" y="2094011"/>
                </a:lnTo>
                <a:lnTo>
                  <a:pt x="17820" y="2102594"/>
                </a:lnTo>
                <a:cubicBezTo>
                  <a:pt x="23652" y="2107632"/>
                  <a:pt x="28162" y="2114163"/>
                  <a:pt x="30765" y="2121598"/>
                </a:cubicBezTo>
                <a:cubicBezTo>
                  <a:pt x="31035" y="2122377"/>
                  <a:pt x="31304" y="2123185"/>
                  <a:pt x="31543" y="2123992"/>
                </a:cubicBezTo>
                <a:cubicBezTo>
                  <a:pt x="32830" y="2128152"/>
                  <a:pt x="33548" y="2132550"/>
                  <a:pt x="33548" y="2137129"/>
                </a:cubicBezTo>
                <a:cubicBezTo>
                  <a:pt x="33548" y="2142186"/>
                  <a:pt x="32651" y="2147004"/>
                  <a:pt x="31095" y="2151552"/>
                </a:cubicBezTo>
                <a:lnTo>
                  <a:pt x="151028" y="2220795"/>
                </a:lnTo>
                <a:cubicBezTo>
                  <a:pt x="159138" y="2210711"/>
                  <a:pt x="170897" y="2203679"/>
                  <a:pt x="184273" y="2201674"/>
                </a:cubicBezTo>
                <a:lnTo>
                  <a:pt x="184273" y="2181446"/>
                </a:lnTo>
                <a:cubicBezTo>
                  <a:pt x="101535" y="2131832"/>
                  <a:pt x="49827" y="2042241"/>
                  <a:pt x="48211" y="1945768"/>
                </a:cubicBezTo>
                <a:lnTo>
                  <a:pt x="30197" y="1935354"/>
                </a:lnTo>
                <a:lnTo>
                  <a:pt x="30197" y="1935444"/>
                </a:lnTo>
                <a:cubicBezTo>
                  <a:pt x="26187" y="1940591"/>
                  <a:pt x="21242" y="1944975"/>
                  <a:pt x="15616" y="1948338"/>
                </a:cubicBezTo>
                <a:lnTo>
                  <a:pt x="0" y="1953999"/>
                </a:lnTo>
                <a:lnTo>
                  <a:pt x="0" y="1935271"/>
                </a:lnTo>
                <a:lnTo>
                  <a:pt x="10713" y="1931733"/>
                </a:lnTo>
                <a:cubicBezTo>
                  <a:pt x="16799" y="1927222"/>
                  <a:pt x="21444" y="1920871"/>
                  <a:pt x="23823" y="1913510"/>
                </a:cubicBezTo>
                <a:cubicBezTo>
                  <a:pt x="24811" y="1910218"/>
                  <a:pt x="25349" y="1906747"/>
                  <a:pt x="25349" y="1903127"/>
                </a:cubicBezTo>
                <a:cubicBezTo>
                  <a:pt x="25349" y="1893028"/>
                  <a:pt x="21242" y="1883871"/>
                  <a:pt x="14611" y="1877239"/>
                </a:cubicBezTo>
                <a:lnTo>
                  <a:pt x="0" y="1871178"/>
                </a:lnTo>
                <a:lnTo>
                  <a:pt x="0" y="1851334"/>
                </a:lnTo>
                <a:lnTo>
                  <a:pt x="15340" y="1856712"/>
                </a:lnTo>
                <a:cubicBezTo>
                  <a:pt x="20965" y="1859985"/>
                  <a:pt x="25933" y="1864271"/>
                  <a:pt x="29987" y="1869313"/>
                </a:cubicBezTo>
                <a:lnTo>
                  <a:pt x="149921" y="1800070"/>
                </a:lnTo>
                <a:cubicBezTo>
                  <a:pt x="148365" y="1795551"/>
                  <a:pt x="147467" y="1790704"/>
                  <a:pt x="147467" y="1785647"/>
                </a:cubicBezTo>
                <a:cubicBezTo>
                  <a:pt x="147467" y="1781068"/>
                  <a:pt x="148186" y="1776670"/>
                  <a:pt x="149472" y="1772510"/>
                </a:cubicBezTo>
                <a:cubicBezTo>
                  <a:pt x="149712" y="1771702"/>
                  <a:pt x="149981" y="1770924"/>
                  <a:pt x="150250" y="1770116"/>
                </a:cubicBezTo>
                <a:cubicBezTo>
                  <a:pt x="155457" y="1755274"/>
                  <a:pt x="168264" y="1744023"/>
                  <a:pt x="184064" y="1741061"/>
                </a:cubicBezTo>
                <a:lnTo>
                  <a:pt x="184064" y="1603622"/>
                </a:lnTo>
                <a:lnTo>
                  <a:pt x="184094" y="1603532"/>
                </a:lnTo>
                <a:cubicBezTo>
                  <a:pt x="170628" y="1601407"/>
                  <a:pt x="158868" y="1594196"/>
                  <a:pt x="150849" y="1583872"/>
                </a:cubicBezTo>
                <a:lnTo>
                  <a:pt x="132835" y="1594285"/>
                </a:lnTo>
                <a:cubicBezTo>
                  <a:pt x="131623" y="1666641"/>
                  <a:pt x="102234" y="1735108"/>
                  <a:pt x="52698" y="1785762"/>
                </a:cubicBezTo>
                <a:lnTo>
                  <a:pt x="0" y="1827390"/>
                </a:lnTo>
                <a:lnTo>
                  <a:pt x="0" y="1808424"/>
                </a:lnTo>
                <a:lnTo>
                  <a:pt x="44526" y="1771225"/>
                </a:lnTo>
                <a:cubicBezTo>
                  <a:pt x="87053" y="1726149"/>
                  <a:pt x="113048" y="1666850"/>
                  <a:pt x="116437" y="1603831"/>
                </a:cubicBezTo>
                <a:lnTo>
                  <a:pt x="30706" y="1653325"/>
                </a:lnTo>
                <a:cubicBezTo>
                  <a:pt x="32381" y="1657993"/>
                  <a:pt x="33339" y="1663050"/>
                  <a:pt x="33339" y="1668316"/>
                </a:cubicBezTo>
                <a:cubicBezTo>
                  <a:pt x="33339" y="1679268"/>
                  <a:pt x="29389" y="1689293"/>
                  <a:pt x="22836" y="1697050"/>
                </a:cubicBezTo>
                <a:lnTo>
                  <a:pt x="0" y="1710279"/>
                </a:lnTo>
                <a:lnTo>
                  <a:pt x="0" y="1626232"/>
                </a:lnTo>
                <a:lnTo>
                  <a:pt x="7751" y="1627972"/>
                </a:lnTo>
                <a:lnTo>
                  <a:pt x="22703" y="1639460"/>
                </a:lnTo>
                <a:lnTo>
                  <a:pt x="22686" y="1639470"/>
                </a:lnTo>
                <a:lnTo>
                  <a:pt x="22716" y="1639470"/>
                </a:lnTo>
                <a:lnTo>
                  <a:pt x="22703" y="1639460"/>
                </a:lnTo>
                <a:lnTo>
                  <a:pt x="108417" y="1589976"/>
                </a:lnTo>
                <a:cubicBezTo>
                  <a:pt x="89663" y="1580453"/>
                  <a:pt x="70010" y="1573311"/>
                  <a:pt x="49909" y="1568549"/>
                </a:cubicBezTo>
                <a:lnTo>
                  <a:pt x="0" y="1562725"/>
                </a:lnTo>
                <a:lnTo>
                  <a:pt x="0" y="1546793"/>
                </a:lnTo>
                <a:lnTo>
                  <a:pt x="58567" y="1554162"/>
                </a:lnTo>
                <a:cubicBezTo>
                  <a:pt x="81445" y="1560019"/>
                  <a:pt x="103727" y="1568806"/>
                  <a:pt x="124815" y="1580521"/>
                </a:cubicBezTo>
                <a:lnTo>
                  <a:pt x="143039" y="1569987"/>
                </a:lnTo>
                <a:cubicBezTo>
                  <a:pt x="142530" y="1568641"/>
                  <a:pt x="142081" y="1567294"/>
                  <a:pt x="141692" y="1565888"/>
                </a:cubicBezTo>
                <a:cubicBezTo>
                  <a:pt x="141393" y="1564960"/>
                  <a:pt x="141183" y="1564003"/>
                  <a:pt x="140944" y="1563045"/>
                </a:cubicBezTo>
                <a:cubicBezTo>
                  <a:pt x="140884" y="1562776"/>
                  <a:pt x="140794" y="1562477"/>
                  <a:pt x="140735" y="1562207"/>
                </a:cubicBezTo>
                <a:cubicBezTo>
                  <a:pt x="139927" y="1558557"/>
                  <a:pt x="139448" y="1554816"/>
                  <a:pt x="139448" y="1550926"/>
                </a:cubicBezTo>
                <a:cubicBezTo>
                  <a:pt x="139448" y="1544403"/>
                  <a:pt x="140705" y="1538209"/>
                  <a:pt x="142889" y="1532433"/>
                </a:cubicBezTo>
                <a:lnTo>
                  <a:pt x="22955" y="1463190"/>
                </a:lnTo>
                <a:cubicBezTo>
                  <a:pt x="18871" y="1468008"/>
                  <a:pt x="13859" y="1471951"/>
                  <a:pt x="8125" y="1474689"/>
                </a:cubicBezTo>
                <a:lnTo>
                  <a:pt x="0" y="1476500"/>
                </a:lnTo>
                <a:lnTo>
                  <a:pt x="0" y="1391226"/>
                </a:lnTo>
                <a:lnTo>
                  <a:pt x="17820" y="1399809"/>
                </a:lnTo>
                <a:cubicBezTo>
                  <a:pt x="23652" y="1404847"/>
                  <a:pt x="28162" y="1411378"/>
                  <a:pt x="30765" y="1418814"/>
                </a:cubicBezTo>
                <a:cubicBezTo>
                  <a:pt x="31035" y="1419592"/>
                  <a:pt x="31304" y="1420400"/>
                  <a:pt x="31543" y="1421208"/>
                </a:cubicBezTo>
                <a:cubicBezTo>
                  <a:pt x="32830" y="1425367"/>
                  <a:pt x="33548" y="1429766"/>
                  <a:pt x="33548" y="1434344"/>
                </a:cubicBezTo>
                <a:cubicBezTo>
                  <a:pt x="33548" y="1439401"/>
                  <a:pt x="32651" y="1444219"/>
                  <a:pt x="31095" y="1448767"/>
                </a:cubicBezTo>
                <a:lnTo>
                  <a:pt x="151028" y="1518010"/>
                </a:lnTo>
                <a:cubicBezTo>
                  <a:pt x="159138" y="1507926"/>
                  <a:pt x="170897" y="1500894"/>
                  <a:pt x="184273" y="1498889"/>
                </a:cubicBezTo>
                <a:lnTo>
                  <a:pt x="184273" y="1478661"/>
                </a:lnTo>
                <a:cubicBezTo>
                  <a:pt x="101535" y="1429047"/>
                  <a:pt x="49827" y="1339456"/>
                  <a:pt x="48211" y="1242983"/>
                </a:cubicBezTo>
                <a:lnTo>
                  <a:pt x="30197" y="1232569"/>
                </a:lnTo>
                <a:lnTo>
                  <a:pt x="30197" y="1232659"/>
                </a:lnTo>
                <a:cubicBezTo>
                  <a:pt x="26187" y="1237806"/>
                  <a:pt x="21242" y="1242190"/>
                  <a:pt x="15616" y="1245553"/>
                </a:cubicBezTo>
                <a:lnTo>
                  <a:pt x="0" y="1251214"/>
                </a:lnTo>
                <a:lnTo>
                  <a:pt x="0" y="1232486"/>
                </a:lnTo>
                <a:lnTo>
                  <a:pt x="10713" y="1228949"/>
                </a:lnTo>
                <a:cubicBezTo>
                  <a:pt x="16799" y="1224438"/>
                  <a:pt x="21444" y="1218087"/>
                  <a:pt x="23823" y="1210725"/>
                </a:cubicBezTo>
                <a:cubicBezTo>
                  <a:pt x="24811" y="1207434"/>
                  <a:pt x="25349" y="1203963"/>
                  <a:pt x="25349" y="1200342"/>
                </a:cubicBezTo>
                <a:cubicBezTo>
                  <a:pt x="25349" y="1190243"/>
                  <a:pt x="21242" y="1181086"/>
                  <a:pt x="14611" y="1174454"/>
                </a:cubicBezTo>
                <a:lnTo>
                  <a:pt x="0" y="1168393"/>
                </a:lnTo>
                <a:lnTo>
                  <a:pt x="0" y="1148579"/>
                </a:lnTo>
                <a:lnTo>
                  <a:pt x="15340" y="1153957"/>
                </a:lnTo>
                <a:cubicBezTo>
                  <a:pt x="20965" y="1157230"/>
                  <a:pt x="25933" y="1161516"/>
                  <a:pt x="29987" y="1166558"/>
                </a:cubicBezTo>
                <a:lnTo>
                  <a:pt x="149921" y="1097315"/>
                </a:lnTo>
                <a:cubicBezTo>
                  <a:pt x="148365" y="1092796"/>
                  <a:pt x="147467" y="1087949"/>
                  <a:pt x="147467" y="1082892"/>
                </a:cubicBezTo>
                <a:cubicBezTo>
                  <a:pt x="147467" y="1078313"/>
                  <a:pt x="148186" y="1073915"/>
                  <a:pt x="149472" y="1069755"/>
                </a:cubicBezTo>
                <a:cubicBezTo>
                  <a:pt x="149712" y="1068947"/>
                  <a:pt x="149981" y="1068169"/>
                  <a:pt x="150250" y="1067361"/>
                </a:cubicBezTo>
                <a:cubicBezTo>
                  <a:pt x="155457" y="1052519"/>
                  <a:pt x="168264" y="1041268"/>
                  <a:pt x="184064" y="1038306"/>
                </a:cubicBezTo>
                <a:lnTo>
                  <a:pt x="184064" y="900867"/>
                </a:lnTo>
                <a:lnTo>
                  <a:pt x="184094" y="900777"/>
                </a:lnTo>
                <a:cubicBezTo>
                  <a:pt x="170628" y="898652"/>
                  <a:pt x="158868" y="891441"/>
                  <a:pt x="150849" y="881117"/>
                </a:cubicBezTo>
                <a:lnTo>
                  <a:pt x="132835" y="891531"/>
                </a:lnTo>
                <a:cubicBezTo>
                  <a:pt x="131623" y="963886"/>
                  <a:pt x="102234" y="1032353"/>
                  <a:pt x="52698" y="1083007"/>
                </a:cubicBezTo>
                <a:lnTo>
                  <a:pt x="0" y="1124636"/>
                </a:lnTo>
                <a:lnTo>
                  <a:pt x="0" y="1105640"/>
                </a:lnTo>
                <a:lnTo>
                  <a:pt x="44526" y="1068441"/>
                </a:lnTo>
                <a:cubicBezTo>
                  <a:pt x="87053" y="1023365"/>
                  <a:pt x="113048" y="964066"/>
                  <a:pt x="116437" y="901046"/>
                </a:cubicBezTo>
                <a:lnTo>
                  <a:pt x="30706" y="950540"/>
                </a:lnTo>
                <a:cubicBezTo>
                  <a:pt x="32381" y="955208"/>
                  <a:pt x="33339" y="960265"/>
                  <a:pt x="33339" y="965532"/>
                </a:cubicBezTo>
                <a:cubicBezTo>
                  <a:pt x="33339" y="976484"/>
                  <a:pt x="29389" y="986508"/>
                  <a:pt x="22836" y="994266"/>
                </a:cubicBezTo>
                <a:lnTo>
                  <a:pt x="0" y="1007494"/>
                </a:lnTo>
                <a:lnTo>
                  <a:pt x="0" y="923447"/>
                </a:lnTo>
                <a:lnTo>
                  <a:pt x="7751" y="925187"/>
                </a:lnTo>
                <a:lnTo>
                  <a:pt x="22703" y="936675"/>
                </a:lnTo>
                <a:lnTo>
                  <a:pt x="22686" y="936685"/>
                </a:lnTo>
                <a:lnTo>
                  <a:pt x="22716" y="936685"/>
                </a:lnTo>
                <a:lnTo>
                  <a:pt x="22703" y="936675"/>
                </a:lnTo>
                <a:lnTo>
                  <a:pt x="108417" y="887192"/>
                </a:lnTo>
                <a:cubicBezTo>
                  <a:pt x="89663" y="877669"/>
                  <a:pt x="70010" y="870527"/>
                  <a:pt x="49909" y="865765"/>
                </a:cubicBezTo>
                <a:lnTo>
                  <a:pt x="0" y="859940"/>
                </a:lnTo>
                <a:lnTo>
                  <a:pt x="0" y="844008"/>
                </a:lnTo>
                <a:lnTo>
                  <a:pt x="58567" y="851377"/>
                </a:lnTo>
                <a:cubicBezTo>
                  <a:pt x="81445" y="857235"/>
                  <a:pt x="103727" y="866021"/>
                  <a:pt x="124815" y="877736"/>
                </a:cubicBezTo>
                <a:lnTo>
                  <a:pt x="143039" y="867203"/>
                </a:lnTo>
                <a:cubicBezTo>
                  <a:pt x="142530" y="865856"/>
                  <a:pt x="142081" y="864510"/>
                  <a:pt x="141692" y="863103"/>
                </a:cubicBezTo>
                <a:cubicBezTo>
                  <a:pt x="141393" y="862176"/>
                  <a:pt x="141183" y="861218"/>
                  <a:pt x="140944" y="860260"/>
                </a:cubicBezTo>
                <a:cubicBezTo>
                  <a:pt x="140884" y="859991"/>
                  <a:pt x="140794" y="859692"/>
                  <a:pt x="140735" y="859423"/>
                </a:cubicBezTo>
                <a:cubicBezTo>
                  <a:pt x="139927" y="855772"/>
                  <a:pt x="139448" y="852031"/>
                  <a:pt x="139448" y="848141"/>
                </a:cubicBezTo>
                <a:cubicBezTo>
                  <a:pt x="139448" y="841618"/>
                  <a:pt x="140705" y="835424"/>
                  <a:pt x="142889" y="829649"/>
                </a:cubicBezTo>
                <a:lnTo>
                  <a:pt x="22955" y="760405"/>
                </a:lnTo>
                <a:cubicBezTo>
                  <a:pt x="18871" y="765223"/>
                  <a:pt x="13859" y="769166"/>
                  <a:pt x="8125" y="771904"/>
                </a:cubicBezTo>
                <a:lnTo>
                  <a:pt x="0" y="773715"/>
                </a:lnTo>
                <a:lnTo>
                  <a:pt x="0" y="688471"/>
                </a:lnTo>
                <a:lnTo>
                  <a:pt x="17820" y="697054"/>
                </a:lnTo>
                <a:cubicBezTo>
                  <a:pt x="23652" y="702092"/>
                  <a:pt x="28162" y="708623"/>
                  <a:pt x="30765" y="716059"/>
                </a:cubicBezTo>
                <a:cubicBezTo>
                  <a:pt x="31035" y="716837"/>
                  <a:pt x="31304" y="717645"/>
                  <a:pt x="31543" y="718453"/>
                </a:cubicBezTo>
                <a:cubicBezTo>
                  <a:pt x="32830" y="722612"/>
                  <a:pt x="33548" y="727011"/>
                  <a:pt x="33548" y="731589"/>
                </a:cubicBezTo>
                <a:cubicBezTo>
                  <a:pt x="33548" y="736646"/>
                  <a:pt x="32651" y="741464"/>
                  <a:pt x="31095" y="746012"/>
                </a:cubicBezTo>
                <a:lnTo>
                  <a:pt x="151028" y="815255"/>
                </a:lnTo>
                <a:cubicBezTo>
                  <a:pt x="159138" y="805171"/>
                  <a:pt x="170897" y="798139"/>
                  <a:pt x="184273" y="796134"/>
                </a:cubicBezTo>
                <a:lnTo>
                  <a:pt x="184273" y="775906"/>
                </a:lnTo>
                <a:cubicBezTo>
                  <a:pt x="101535" y="726293"/>
                  <a:pt x="49827" y="636701"/>
                  <a:pt x="48211" y="540228"/>
                </a:cubicBezTo>
                <a:lnTo>
                  <a:pt x="30197" y="529814"/>
                </a:lnTo>
                <a:lnTo>
                  <a:pt x="30197" y="529904"/>
                </a:lnTo>
                <a:cubicBezTo>
                  <a:pt x="26187" y="535051"/>
                  <a:pt x="21242" y="539435"/>
                  <a:pt x="15616" y="542798"/>
                </a:cubicBezTo>
                <a:lnTo>
                  <a:pt x="0" y="548459"/>
                </a:lnTo>
                <a:lnTo>
                  <a:pt x="0" y="529731"/>
                </a:lnTo>
                <a:lnTo>
                  <a:pt x="10713" y="526194"/>
                </a:lnTo>
                <a:cubicBezTo>
                  <a:pt x="16799" y="521683"/>
                  <a:pt x="21444" y="515332"/>
                  <a:pt x="23823" y="507970"/>
                </a:cubicBezTo>
                <a:cubicBezTo>
                  <a:pt x="24811" y="504679"/>
                  <a:pt x="25349" y="501208"/>
                  <a:pt x="25349" y="497587"/>
                </a:cubicBezTo>
                <a:cubicBezTo>
                  <a:pt x="25349" y="487488"/>
                  <a:pt x="21242" y="478331"/>
                  <a:pt x="14611" y="471699"/>
                </a:cubicBezTo>
                <a:lnTo>
                  <a:pt x="0" y="465638"/>
                </a:lnTo>
                <a:lnTo>
                  <a:pt x="0" y="445794"/>
                </a:lnTo>
                <a:lnTo>
                  <a:pt x="15340" y="451172"/>
                </a:lnTo>
                <a:cubicBezTo>
                  <a:pt x="20965" y="454445"/>
                  <a:pt x="25933" y="458731"/>
                  <a:pt x="29987" y="463773"/>
                </a:cubicBezTo>
                <a:lnTo>
                  <a:pt x="149921" y="394530"/>
                </a:lnTo>
                <a:cubicBezTo>
                  <a:pt x="148365" y="390012"/>
                  <a:pt x="147467" y="385164"/>
                  <a:pt x="147467" y="380107"/>
                </a:cubicBezTo>
                <a:cubicBezTo>
                  <a:pt x="147467" y="375529"/>
                  <a:pt x="148186" y="371130"/>
                  <a:pt x="149472" y="366970"/>
                </a:cubicBezTo>
                <a:cubicBezTo>
                  <a:pt x="149712" y="366163"/>
                  <a:pt x="149981" y="365385"/>
                  <a:pt x="150250" y="364577"/>
                </a:cubicBezTo>
                <a:cubicBezTo>
                  <a:pt x="155457" y="349734"/>
                  <a:pt x="168264" y="338483"/>
                  <a:pt x="184064" y="335521"/>
                </a:cubicBezTo>
                <a:lnTo>
                  <a:pt x="184064" y="198082"/>
                </a:lnTo>
                <a:lnTo>
                  <a:pt x="184094" y="197992"/>
                </a:lnTo>
                <a:cubicBezTo>
                  <a:pt x="170628" y="195868"/>
                  <a:pt x="158868" y="188656"/>
                  <a:pt x="150849" y="178332"/>
                </a:cubicBezTo>
                <a:lnTo>
                  <a:pt x="132835" y="188746"/>
                </a:lnTo>
                <a:cubicBezTo>
                  <a:pt x="131623" y="261101"/>
                  <a:pt x="102234" y="329568"/>
                  <a:pt x="52698" y="380223"/>
                </a:cubicBezTo>
                <a:lnTo>
                  <a:pt x="0" y="421850"/>
                </a:lnTo>
                <a:lnTo>
                  <a:pt x="0" y="402885"/>
                </a:lnTo>
                <a:lnTo>
                  <a:pt x="44526" y="365686"/>
                </a:lnTo>
                <a:cubicBezTo>
                  <a:pt x="87053" y="320610"/>
                  <a:pt x="113048" y="261311"/>
                  <a:pt x="116437" y="198291"/>
                </a:cubicBezTo>
                <a:lnTo>
                  <a:pt x="30706" y="247785"/>
                </a:lnTo>
                <a:cubicBezTo>
                  <a:pt x="32381" y="252453"/>
                  <a:pt x="33339" y="257510"/>
                  <a:pt x="33339" y="262777"/>
                </a:cubicBezTo>
                <a:cubicBezTo>
                  <a:pt x="33339" y="273729"/>
                  <a:pt x="29389" y="283753"/>
                  <a:pt x="22836" y="291511"/>
                </a:cubicBezTo>
                <a:lnTo>
                  <a:pt x="0" y="304740"/>
                </a:lnTo>
                <a:lnTo>
                  <a:pt x="0" y="220663"/>
                </a:lnTo>
                <a:lnTo>
                  <a:pt x="7751" y="222402"/>
                </a:lnTo>
                <a:lnTo>
                  <a:pt x="22703" y="233890"/>
                </a:lnTo>
                <a:lnTo>
                  <a:pt x="22686" y="233900"/>
                </a:lnTo>
                <a:lnTo>
                  <a:pt x="22716" y="233900"/>
                </a:lnTo>
                <a:lnTo>
                  <a:pt x="22703" y="233890"/>
                </a:lnTo>
                <a:lnTo>
                  <a:pt x="108417" y="184407"/>
                </a:lnTo>
                <a:cubicBezTo>
                  <a:pt x="89663" y="174884"/>
                  <a:pt x="70010" y="167741"/>
                  <a:pt x="49909" y="162980"/>
                </a:cubicBezTo>
                <a:lnTo>
                  <a:pt x="0" y="157155"/>
                </a:lnTo>
                <a:lnTo>
                  <a:pt x="0" y="141253"/>
                </a:lnTo>
                <a:lnTo>
                  <a:pt x="58567" y="148622"/>
                </a:lnTo>
                <a:cubicBezTo>
                  <a:pt x="81445" y="154480"/>
                  <a:pt x="103727" y="163266"/>
                  <a:pt x="124815" y="174981"/>
                </a:cubicBezTo>
                <a:lnTo>
                  <a:pt x="143039" y="164448"/>
                </a:lnTo>
                <a:cubicBezTo>
                  <a:pt x="142530" y="163101"/>
                  <a:pt x="142081" y="161755"/>
                  <a:pt x="141692" y="160348"/>
                </a:cubicBezTo>
                <a:cubicBezTo>
                  <a:pt x="141393" y="159421"/>
                  <a:pt x="141183" y="158463"/>
                  <a:pt x="140944" y="157506"/>
                </a:cubicBezTo>
                <a:cubicBezTo>
                  <a:pt x="140884" y="157236"/>
                  <a:pt x="140794" y="156937"/>
                  <a:pt x="140735" y="156668"/>
                </a:cubicBezTo>
                <a:cubicBezTo>
                  <a:pt x="139927" y="153017"/>
                  <a:pt x="139448" y="149277"/>
                  <a:pt x="139448" y="145386"/>
                </a:cubicBezTo>
                <a:cubicBezTo>
                  <a:pt x="139448" y="138863"/>
                  <a:pt x="140705" y="132669"/>
                  <a:pt x="142889" y="126894"/>
                </a:cubicBezTo>
                <a:lnTo>
                  <a:pt x="22955" y="57651"/>
                </a:lnTo>
                <a:cubicBezTo>
                  <a:pt x="18871" y="62469"/>
                  <a:pt x="13859" y="66411"/>
                  <a:pt x="8125" y="69149"/>
                </a:cubicBezTo>
                <a:lnTo>
                  <a:pt x="0" y="709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50000">
                <a:schemeClr val="bg2">
                  <a:alpha val="5000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A43C64F-7C6A-93B2-FABE-6F83DF2B9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348" y="324925"/>
            <a:ext cx="1988452" cy="557673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B08526C-9067-533A-61B1-0985C4B5C5B2}"/>
              </a:ext>
            </a:extLst>
          </p:cNvPr>
          <p:cNvSpPr txBox="1">
            <a:spLocks/>
          </p:cNvSpPr>
          <p:nvPr userDrawn="1"/>
        </p:nvSpPr>
        <p:spPr>
          <a:xfrm>
            <a:off x="8900160" y="6326151"/>
            <a:ext cx="2935551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CONFIDENTIAL – © Vyntra. All rights reserved.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D60F4C-1743-A3C4-85C4-2376A0C5FDD3}"/>
              </a:ext>
            </a:extLst>
          </p:cNvPr>
          <p:cNvSpPr/>
          <p:nvPr userDrawn="1"/>
        </p:nvSpPr>
        <p:spPr>
          <a:xfrm>
            <a:off x="5410908" y="-257"/>
            <a:ext cx="6781093" cy="6858000"/>
          </a:xfrm>
          <a:custGeom>
            <a:avLst/>
            <a:gdLst>
              <a:gd name="connsiteX0" fmla="*/ 5581251 w 6781093"/>
              <a:gd name="connsiteY0" fmla="*/ 2432563 h 6858000"/>
              <a:gd name="connsiteX1" fmla="*/ 4334129 w 6781093"/>
              <a:gd name="connsiteY1" fmla="*/ 3152579 h 6858000"/>
              <a:gd name="connsiteX2" fmla="*/ 4372547 w 6781093"/>
              <a:gd name="connsiteY2" fmla="*/ 3370874 h 6858000"/>
              <a:gd name="connsiteX3" fmla="*/ 3839750 w 6781093"/>
              <a:gd name="connsiteY3" fmla="*/ 4008985 h 6858000"/>
              <a:gd name="connsiteX4" fmla="*/ 3839721 w 6781093"/>
              <a:gd name="connsiteY4" fmla="*/ 4009014 h 6858000"/>
              <a:gd name="connsiteX5" fmla="*/ 3839721 w 6781093"/>
              <a:gd name="connsiteY5" fmla="*/ 5448957 h 6858000"/>
              <a:gd name="connsiteX6" fmla="*/ 5581251 w 6781093"/>
              <a:gd name="connsiteY6" fmla="*/ 2432563 h 6858000"/>
              <a:gd name="connsiteX7" fmla="*/ 1865685 w 6781093"/>
              <a:gd name="connsiteY7" fmla="*/ 2432534 h 6858000"/>
              <a:gd name="connsiteX8" fmla="*/ 3607155 w 6781093"/>
              <a:gd name="connsiteY8" fmla="*/ 5448927 h 6858000"/>
              <a:gd name="connsiteX9" fmla="*/ 3607155 w 6781093"/>
              <a:gd name="connsiteY9" fmla="*/ 4008985 h 6858000"/>
              <a:gd name="connsiteX10" fmla="*/ 3607155 w 6781093"/>
              <a:gd name="connsiteY10" fmla="*/ 4008955 h 6858000"/>
              <a:gd name="connsiteX11" fmla="*/ 3074389 w 6781093"/>
              <a:gd name="connsiteY11" fmla="*/ 3370845 h 6858000"/>
              <a:gd name="connsiteX12" fmla="*/ 3112806 w 6781093"/>
              <a:gd name="connsiteY12" fmla="*/ 3152579 h 6858000"/>
              <a:gd name="connsiteX13" fmla="*/ 1361753 w 6781093"/>
              <a:gd name="connsiteY13" fmla="*/ 2141649 h 6858000"/>
              <a:gd name="connsiteX14" fmla="*/ 881674 w 6781093"/>
              <a:gd name="connsiteY14" fmla="*/ 2418616 h 6858000"/>
              <a:gd name="connsiteX15" fmla="*/ 881674 w 6781093"/>
              <a:gd name="connsiteY15" fmla="*/ 4440652 h 6858000"/>
              <a:gd name="connsiteX16" fmla="*/ 1414469 w 6781093"/>
              <a:gd name="connsiteY16" fmla="*/ 5078763 h 6858000"/>
              <a:gd name="connsiteX17" fmla="*/ 1376023 w 6781093"/>
              <a:gd name="connsiteY17" fmla="*/ 5297058 h 6858000"/>
              <a:gd name="connsiteX18" fmla="*/ 3127106 w 6781093"/>
              <a:gd name="connsiteY18" fmla="*/ 6308046 h 6858000"/>
              <a:gd name="connsiteX19" fmla="*/ 3127135 w 6781093"/>
              <a:gd name="connsiteY19" fmla="*/ 6308076 h 6858000"/>
              <a:gd name="connsiteX20" fmla="*/ 3607184 w 6781093"/>
              <a:gd name="connsiteY20" fmla="*/ 6031079 h 6858000"/>
              <a:gd name="connsiteX21" fmla="*/ 3607184 w 6781093"/>
              <a:gd name="connsiteY21" fmla="*/ 5723832 h 6858000"/>
              <a:gd name="connsiteX22" fmla="*/ 1627665 w 6781093"/>
              <a:gd name="connsiteY22" fmla="*/ 2295198 h 6858000"/>
              <a:gd name="connsiteX23" fmla="*/ 6085270 w 6781093"/>
              <a:gd name="connsiteY23" fmla="*/ 2141591 h 6858000"/>
              <a:gd name="connsiteX24" fmla="*/ 5819359 w 6781093"/>
              <a:gd name="connsiteY24" fmla="*/ 2295140 h 6858000"/>
              <a:gd name="connsiteX25" fmla="*/ 3839780 w 6781093"/>
              <a:gd name="connsiteY25" fmla="*/ 5723773 h 6858000"/>
              <a:gd name="connsiteX26" fmla="*/ 3839780 w 6781093"/>
              <a:gd name="connsiteY26" fmla="*/ 6031019 h 6858000"/>
              <a:gd name="connsiteX27" fmla="*/ 4319888 w 6781093"/>
              <a:gd name="connsiteY27" fmla="*/ 6308017 h 6858000"/>
              <a:gd name="connsiteX28" fmla="*/ 6070971 w 6781093"/>
              <a:gd name="connsiteY28" fmla="*/ 5297029 h 6858000"/>
              <a:gd name="connsiteX29" fmla="*/ 6032525 w 6781093"/>
              <a:gd name="connsiteY29" fmla="*/ 5078733 h 6858000"/>
              <a:gd name="connsiteX30" fmla="*/ 6565321 w 6781093"/>
              <a:gd name="connsiteY30" fmla="*/ 4440623 h 6858000"/>
              <a:gd name="connsiteX31" fmla="*/ 6565349 w 6781093"/>
              <a:gd name="connsiteY31" fmla="*/ 4440593 h 6858000"/>
              <a:gd name="connsiteX32" fmla="*/ 6565349 w 6781093"/>
              <a:gd name="connsiteY32" fmla="*/ 2418558 h 6858000"/>
              <a:gd name="connsiteX33" fmla="*/ 6085270 w 6781093"/>
              <a:gd name="connsiteY33" fmla="*/ 2141591 h 6858000"/>
              <a:gd name="connsiteX34" fmla="*/ 3723512 w 6781093"/>
              <a:gd name="connsiteY34" fmla="*/ 1815514 h 6858000"/>
              <a:gd name="connsiteX35" fmla="*/ 1981997 w 6781093"/>
              <a:gd name="connsiteY35" fmla="*/ 2231131 h 6858000"/>
              <a:gd name="connsiteX36" fmla="*/ 3228942 w 6781093"/>
              <a:gd name="connsiteY36" fmla="*/ 2951058 h 6858000"/>
              <a:gd name="connsiteX37" fmla="*/ 3228942 w 6781093"/>
              <a:gd name="connsiteY37" fmla="*/ 2951030 h 6858000"/>
              <a:gd name="connsiteX38" fmla="*/ 3723498 w 6781093"/>
              <a:gd name="connsiteY38" fmla="*/ 2721766 h 6858000"/>
              <a:gd name="connsiteX39" fmla="*/ 4218083 w 6781093"/>
              <a:gd name="connsiteY39" fmla="*/ 2951030 h 6858000"/>
              <a:gd name="connsiteX40" fmla="*/ 5465026 w 6781093"/>
              <a:gd name="connsiteY40" fmla="*/ 2231131 h 6858000"/>
              <a:gd name="connsiteX41" fmla="*/ 3723512 w 6781093"/>
              <a:gd name="connsiteY41" fmla="*/ 1815514 h 6858000"/>
              <a:gd name="connsiteX42" fmla="*/ 765362 w 6781093"/>
              <a:gd name="connsiteY42" fmla="*/ 1130219 h 6858000"/>
              <a:gd name="connsiteX43" fmla="*/ 232595 w 6781093"/>
              <a:gd name="connsiteY43" fmla="*/ 1663014 h 6858000"/>
              <a:gd name="connsiteX44" fmla="*/ 765362 w 6781093"/>
              <a:gd name="connsiteY44" fmla="*/ 2195781 h 6858000"/>
              <a:gd name="connsiteX45" fmla="*/ 1298157 w 6781093"/>
              <a:gd name="connsiteY45" fmla="*/ 1663014 h 6858000"/>
              <a:gd name="connsiteX46" fmla="*/ 765362 w 6781093"/>
              <a:gd name="connsiteY46" fmla="*/ 1130219 h 6858000"/>
              <a:gd name="connsiteX47" fmla="*/ 3228912 w 6781093"/>
              <a:gd name="connsiteY47" fmla="*/ 374970 h 6858000"/>
              <a:gd name="connsiteX48" fmla="*/ 1478040 w 6781093"/>
              <a:gd name="connsiteY48" fmla="*/ 1385821 h 6858000"/>
              <a:gd name="connsiteX49" fmla="*/ 1478037 w 6781093"/>
              <a:gd name="connsiteY49" fmla="*/ 1385811 h 6858000"/>
              <a:gd name="connsiteX50" fmla="*/ 1478007 w 6781093"/>
              <a:gd name="connsiteY50" fmla="*/ 1385841 h 6858000"/>
              <a:gd name="connsiteX51" fmla="*/ 1478040 w 6781093"/>
              <a:gd name="connsiteY51" fmla="*/ 1385821 h 6858000"/>
              <a:gd name="connsiteX52" fmla="*/ 1517013 w 6781093"/>
              <a:gd name="connsiteY52" fmla="*/ 1519997 h 6858000"/>
              <a:gd name="connsiteX53" fmla="*/ 1530782 w 6781093"/>
              <a:gd name="connsiteY53" fmla="*/ 1662985 h 6858000"/>
              <a:gd name="connsiteX54" fmla="*/ 1478037 w 6781093"/>
              <a:gd name="connsiteY54" fmla="*/ 1940159 h 6858000"/>
              <a:gd name="connsiteX55" fmla="*/ 1579872 w 6781093"/>
              <a:gd name="connsiteY55" fmla="*/ 1998949 h 6858000"/>
              <a:gd name="connsiteX56" fmla="*/ 1743977 w 6781093"/>
              <a:gd name="connsiteY56" fmla="*/ 2093709 h 6858000"/>
              <a:gd name="connsiteX57" fmla="*/ 5703017 w 6781093"/>
              <a:gd name="connsiteY57" fmla="*/ 2093709 h 6858000"/>
              <a:gd name="connsiteX58" fmla="*/ 5968957 w 6781093"/>
              <a:gd name="connsiteY58" fmla="*/ 1940159 h 6858000"/>
              <a:gd name="connsiteX59" fmla="*/ 5916213 w 6781093"/>
              <a:gd name="connsiteY59" fmla="*/ 1663014 h 6858000"/>
              <a:gd name="connsiteX60" fmla="*/ 5968929 w 6781093"/>
              <a:gd name="connsiteY60" fmla="*/ 1385841 h 6858000"/>
              <a:gd name="connsiteX61" fmla="*/ 4218023 w 6781093"/>
              <a:gd name="connsiteY61" fmla="*/ 374970 h 6858000"/>
              <a:gd name="connsiteX62" fmla="*/ 3723467 w 6781093"/>
              <a:gd name="connsiteY62" fmla="*/ 604234 h 6858000"/>
              <a:gd name="connsiteX63" fmla="*/ 3228912 w 6781093"/>
              <a:gd name="connsiteY63" fmla="*/ 374970 h 6858000"/>
              <a:gd name="connsiteX64" fmla="*/ 3078465 w 6781093"/>
              <a:gd name="connsiteY64" fmla="*/ 0 h 6858000"/>
              <a:gd name="connsiteX65" fmla="*/ 4368556 w 6781093"/>
              <a:gd name="connsiteY65" fmla="*/ 0 h 6858000"/>
              <a:gd name="connsiteX66" fmla="*/ 4362518 w 6781093"/>
              <a:gd name="connsiteY66" fmla="*/ 67424 h 6858000"/>
              <a:gd name="connsiteX67" fmla="*/ 4334129 w 6781093"/>
              <a:gd name="connsiteY67" fmla="*/ 173421 h 6858000"/>
              <a:gd name="connsiteX68" fmla="*/ 6085211 w 6781093"/>
              <a:gd name="connsiteY68" fmla="*/ 1184409 h 6858000"/>
              <a:gd name="connsiteX69" fmla="*/ 6681603 w 6781093"/>
              <a:gd name="connsiteY69" fmla="*/ 897624 h 6858000"/>
              <a:gd name="connsiteX70" fmla="*/ 6759746 w 6781093"/>
              <a:gd name="connsiteY70" fmla="*/ 901583 h 6858000"/>
              <a:gd name="connsiteX71" fmla="*/ 6781093 w 6781093"/>
              <a:gd name="connsiteY71" fmla="*/ 904850 h 6858000"/>
              <a:gd name="connsiteX72" fmla="*/ 6781093 w 6781093"/>
              <a:gd name="connsiteY72" fmla="*/ 1140278 h 6858000"/>
              <a:gd name="connsiteX73" fmla="*/ 6681603 w 6781093"/>
              <a:gd name="connsiteY73" fmla="*/ 1130219 h 6858000"/>
              <a:gd name="connsiteX74" fmla="*/ 6148807 w 6781093"/>
              <a:gd name="connsiteY74" fmla="*/ 1663014 h 6858000"/>
              <a:gd name="connsiteX75" fmla="*/ 6681603 w 6781093"/>
              <a:gd name="connsiteY75" fmla="*/ 2195781 h 6858000"/>
              <a:gd name="connsiteX76" fmla="*/ 6781093 w 6781093"/>
              <a:gd name="connsiteY76" fmla="*/ 2185722 h 6858000"/>
              <a:gd name="connsiteX77" fmla="*/ 6781093 w 6781093"/>
              <a:gd name="connsiteY77" fmla="*/ 5717784 h 6858000"/>
              <a:gd name="connsiteX78" fmla="*/ 6681633 w 6781093"/>
              <a:gd name="connsiteY78" fmla="*/ 5727812 h 6858000"/>
              <a:gd name="connsiteX79" fmla="*/ 6187047 w 6781093"/>
              <a:gd name="connsiteY79" fmla="*/ 5498548 h 6858000"/>
              <a:gd name="connsiteX80" fmla="*/ 4436141 w 6781093"/>
              <a:gd name="connsiteY80" fmla="*/ 6509447 h 6858000"/>
              <a:gd name="connsiteX81" fmla="*/ 4488859 w 6781093"/>
              <a:gd name="connsiteY81" fmla="*/ 6786622 h 6858000"/>
              <a:gd name="connsiteX82" fmla="*/ 4481641 w 6781093"/>
              <a:gd name="connsiteY82" fmla="*/ 6858000 h 6858000"/>
              <a:gd name="connsiteX83" fmla="*/ 4249046 w 6781093"/>
              <a:gd name="connsiteY83" fmla="*/ 6858000 h 6858000"/>
              <a:gd name="connsiteX84" fmla="*/ 4256263 w 6781093"/>
              <a:gd name="connsiteY84" fmla="*/ 6786622 h 6858000"/>
              <a:gd name="connsiteX85" fmla="*/ 3723467 w 6781093"/>
              <a:gd name="connsiteY85" fmla="*/ 6253796 h 6858000"/>
              <a:gd name="connsiteX86" fmla="*/ 3190701 w 6781093"/>
              <a:gd name="connsiteY86" fmla="*/ 6786622 h 6858000"/>
              <a:gd name="connsiteX87" fmla="*/ 3197918 w 6781093"/>
              <a:gd name="connsiteY87" fmla="*/ 6858000 h 6858000"/>
              <a:gd name="connsiteX88" fmla="*/ 2965324 w 6781093"/>
              <a:gd name="connsiteY88" fmla="*/ 6858000 h 6858000"/>
              <a:gd name="connsiteX89" fmla="*/ 2958106 w 6781093"/>
              <a:gd name="connsiteY89" fmla="*/ 6786622 h 6858000"/>
              <a:gd name="connsiteX90" fmla="*/ 3010823 w 6781093"/>
              <a:gd name="connsiteY90" fmla="*/ 6509447 h 6858000"/>
              <a:gd name="connsiteX91" fmla="*/ 1259917 w 6781093"/>
              <a:gd name="connsiteY91" fmla="*/ 5498548 h 6858000"/>
              <a:gd name="connsiteX92" fmla="*/ 765362 w 6781093"/>
              <a:gd name="connsiteY92" fmla="*/ 5727812 h 6858000"/>
              <a:gd name="connsiteX93" fmla="*/ 116283 w 6781093"/>
              <a:gd name="connsiteY93" fmla="*/ 5078733 h 6858000"/>
              <a:gd name="connsiteX94" fmla="*/ 649049 w 6781093"/>
              <a:gd name="connsiteY94" fmla="*/ 4440623 h 6858000"/>
              <a:gd name="connsiteX95" fmla="*/ 649049 w 6781093"/>
              <a:gd name="connsiteY95" fmla="*/ 2418587 h 6858000"/>
              <a:gd name="connsiteX96" fmla="*/ 0 w 6781093"/>
              <a:gd name="connsiteY96" fmla="*/ 1663014 h 6858000"/>
              <a:gd name="connsiteX97" fmla="*/ 765420 w 6781093"/>
              <a:gd name="connsiteY97" fmla="*/ 897624 h 6858000"/>
              <a:gd name="connsiteX98" fmla="*/ 1361783 w 6781093"/>
              <a:gd name="connsiteY98" fmla="*/ 1184409 h 6858000"/>
              <a:gd name="connsiteX99" fmla="*/ 3112865 w 6781093"/>
              <a:gd name="connsiteY99" fmla="*/ 173421 h 6858000"/>
              <a:gd name="connsiteX100" fmla="*/ 3084501 w 6781093"/>
              <a:gd name="connsiteY100" fmla="*/ 6742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6781093" h="6858000">
                <a:moveTo>
                  <a:pt x="5581251" y="2432563"/>
                </a:moveTo>
                <a:lnTo>
                  <a:pt x="4334129" y="3152579"/>
                </a:lnTo>
                <a:cubicBezTo>
                  <a:pt x="4358541" y="3220892"/>
                  <a:pt x="4372547" y="3294159"/>
                  <a:pt x="4372547" y="3370874"/>
                </a:cubicBezTo>
                <a:cubicBezTo>
                  <a:pt x="4372547" y="3689590"/>
                  <a:pt x="4142663" y="3954086"/>
                  <a:pt x="3839750" y="4008985"/>
                </a:cubicBezTo>
                <a:lnTo>
                  <a:pt x="3839721" y="4009014"/>
                </a:lnTo>
                <a:lnTo>
                  <a:pt x="3839721" y="5448957"/>
                </a:lnTo>
                <a:cubicBezTo>
                  <a:pt x="4865333" y="4780891"/>
                  <a:pt x="5515502" y="3654770"/>
                  <a:pt x="5581251" y="2432563"/>
                </a:cubicBezTo>
                <a:close/>
                <a:moveTo>
                  <a:pt x="1865685" y="2432534"/>
                </a:moveTo>
                <a:cubicBezTo>
                  <a:pt x="1931433" y="3654740"/>
                  <a:pt x="2581603" y="4780862"/>
                  <a:pt x="3607155" y="5448927"/>
                </a:cubicBezTo>
                <a:lnTo>
                  <a:pt x="3607155" y="4008985"/>
                </a:lnTo>
                <a:lnTo>
                  <a:pt x="3607155" y="4008955"/>
                </a:lnTo>
                <a:cubicBezTo>
                  <a:pt x="3304271" y="3954057"/>
                  <a:pt x="3074389" y="3689561"/>
                  <a:pt x="3074389" y="3370845"/>
                </a:cubicBezTo>
                <a:cubicBezTo>
                  <a:pt x="3074389" y="3294129"/>
                  <a:pt x="3088394" y="3220892"/>
                  <a:pt x="3112806" y="3152579"/>
                </a:cubicBezTo>
                <a:close/>
                <a:moveTo>
                  <a:pt x="1361753" y="2141649"/>
                </a:moveTo>
                <a:cubicBezTo>
                  <a:pt x="1244438" y="2287504"/>
                  <a:pt x="1074849" y="2388956"/>
                  <a:pt x="881674" y="2418616"/>
                </a:cubicBezTo>
                <a:lnTo>
                  <a:pt x="881674" y="4440652"/>
                </a:lnTo>
                <a:cubicBezTo>
                  <a:pt x="1184557" y="4495520"/>
                  <a:pt x="1414469" y="4760046"/>
                  <a:pt x="1414469" y="5078763"/>
                </a:cubicBezTo>
                <a:cubicBezTo>
                  <a:pt x="1414469" y="5155479"/>
                  <a:pt x="1400465" y="5228745"/>
                  <a:pt x="1376023" y="5297058"/>
                </a:cubicBezTo>
                <a:lnTo>
                  <a:pt x="3127106" y="6308046"/>
                </a:lnTo>
                <a:lnTo>
                  <a:pt x="3127135" y="6308076"/>
                </a:lnTo>
                <a:cubicBezTo>
                  <a:pt x="3244450" y="6162191"/>
                  <a:pt x="3414039" y="6060709"/>
                  <a:pt x="3607184" y="6031079"/>
                </a:cubicBezTo>
                <a:lnTo>
                  <a:pt x="3607184" y="5723832"/>
                </a:lnTo>
                <a:cubicBezTo>
                  <a:pt x="2403315" y="5001781"/>
                  <a:pt x="1651045" y="3698789"/>
                  <a:pt x="1627665" y="2295198"/>
                </a:cubicBezTo>
                <a:close/>
                <a:moveTo>
                  <a:pt x="6085270" y="2141591"/>
                </a:moveTo>
                <a:lnTo>
                  <a:pt x="5819359" y="2295140"/>
                </a:lnTo>
                <a:cubicBezTo>
                  <a:pt x="5795920" y="3698730"/>
                  <a:pt x="5043679" y="5001722"/>
                  <a:pt x="3839780" y="5723773"/>
                </a:cubicBezTo>
                <a:lnTo>
                  <a:pt x="3839780" y="6031019"/>
                </a:lnTo>
                <a:cubicBezTo>
                  <a:pt x="4032955" y="6060650"/>
                  <a:pt x="4202574" y="6162102"/>
                  <a:pt x="4319888" y="6308017"/>
                </a:cubicBezTo>
                <a:lnTo>
                  <a:pt x="6070971" y="5297029"/>
                </a:lnTo>
                <a:cubicBezTo>
                  <a:pt x="6046529" y="5228715"/>
                  <a:pt x="6032525" y="5155449"/>
                  <a:pt x="6032525" y="5078733"/>
                </a:cubicBezTo>
                <a:cubicBezTo>
                  <a:pt x="6032525" y="4760016"/>
                  <a:pt x="6262407" y="4495491"/>
                  <a:pt x="6565321" y="4440623"/>
                </a:cubicBezTo>
                <a:lnTo>
                  <a:pt x="6565349" y="4440593"/>
                </a:lnTo>
                <a:lnTo>
                  <a:pt x="6565349" y="2418558"/>
                </a:lnTo>
                <a:cubicBezTo>
                  <a:pt x="6372174" y="2388897"/>
                  <a:pt x="6202585" y="2287474"/>
                  <a:pt x="6085270" y="2141591"/>
                </a:cubicBezTo>
                <a:close/>
                <a:moveTo>
                  <a:pt x="3723512" y="1815514"/>
                </a:moveTo>
                <a:cubicBezTo>
                  <a:pt x="3125587" y="1815518"/>
                  <a:pt x="2527663" y="1954060"/>
                  <a:pt x="1981997" y="2231131"/>
                </a:cubicBezTo>
                <a:lnTo>
                  <a:pt x="3228942" y="2951058"/>
                </a:lnTo>
                <a:lnTo>
                  <a:pt x="3228942" y="2951030"/>
                </a:lnTo>
                <a:cubicBezTo>
                  <a:pt x="3347996" y="2810924"/>
                  <a:pt x="3525220" y="2721766"/>
                  <a:pt x="3723498" y="2721766"/>
                </a:cubicBezTo>
                <a:cubicBezTo>
                  <a:pt x="3921774" y="2721766"/>
                  <a:pt x="4098998" y="2810924"/>
                  <a:pt x="4218083" y="2951030"/>
                </a:cubicBezTo>
                <a:lnTo>
                  <a:pt x="5465026" y="2231131"/>
                </a:lnTo>
                <a:cubicBezTo>
                  <a:pt x="4919361" y="1954046"/>
                  <a:pt x="4321436" y="1815510"/>
                  <a:pt x="3723512" y="1815514"/>
                </a:cubicBezTo>
                <a:close/>
                <a:moveTo>
                  <a:pt x="765362" y="1130219"/>
                </a:moveTo>
                <a:cubicBezTo>
                  <a:pt x="471588" y="1130219"/>
                  <a:pt x="232595" y="1369212"/>
                  <a:pt x="232595" y="1663014"/>
                </a:cubicBezTo>
                <a:cubicBezTo>
                  <a:pt x="232595" y="1956788"/>
                  <a:pt x="471588" y="2195781"/>
                  <a:pt x="765362" y="2195781"/>
                </a:cubicBezTo>
                <a:cubicBezTo>
                  <a:pt x="1059135" y="2195781"/>
                  <a:pt x="1298157" y="1956817"/>
                  <a:pt x="1298157" y="1663014"/>
                </a:cubicBezTo>
                <a:cubicBezTo>
                  <a:pt x="1298157" y="1369212"/>
                  <a:pt x="1059135" y="1130219"/>
                  <a:pt x="765362" y="1130219"/>
                </a:cubicBezTo>
                <a:close/>
                <a:moveTo>
                  <a:pt x="3228912" y="374970"/>
                </a:moveTo>
                <a:lnTo>
                  <a:pt x="1478040" y="1385821"/>
                </a:lnTo>
                <a:lnTo>
                  <a:pt x="1478037" y="1385811"/>
                </a:lnTo>
                <a:lnTo>
                  <a:pt x="1478007" y="1385841"/>
                </a:lnTo>
                <a:lnTo>
                  <a:pt x="1478040" y="1385821"/>
                </a:lnTo>
                <a:lnTo>
                  <a:pt x="1517013" y="1519997"/>
                </a:lnTo>
                <a:cubicBezTo>
                  <a:pt x="1525998" y="1566301"/>
                  <a:pt x="1530782" y="1614072"/>
                  <a:pt x="1530782" y="1662985"/>
                </a:cubicBezTo>
                <a:cubicBezTo>
                  <a:pt x="1530782" y="1760811"/>
                  <a:pt x="1511647" y="1854067"/>
                  <a:pt x="1478037" y="1940159"/>
                </a:cubicBezTo>
                <a:lnTo>
                  <a:pt x="1579872" y="1998949"/>
                </a:lnTo>
                <a:lnTo>
                  <a:pt x="1743977" y="2093709"/>
                </a:lnTo>
                <a:cubicBezTo>
                  <a:pt x="2971227" y="1412169"/>
                  <a:pt x="4475767" y="1412140"/>
                  <a:pt x="5703017" y="2093709"/>
                </a:cubicBezTo>
                <a:lnTo>
                  <a:pt x="5968957" y="1940159"/>
                </a:lnTo>
                <a:cubicBezTo>
                  <a:pt x="5935347" y="1854097"/>
                  <a:pt x="5916213" y="1760841"/>
                  <a:pt x="5916213" y="1663014"/>
                </a:cubicBezTo>
                <a:cubicBezTo>
                  <a:pt x="5916213" y="1565189"/>
                  <a:pt x="5935347" y="1471932"/>
                  <a:pt x="5968929" y="1385841"/>
                </a:cubicBezTo>
                <a:lnTo>
                  <a:pt x="4218023" y="374970"/>
                </a:lnTo>
                <a:cubicBezTo>
                  <a:pt x="4098969" y="515076"/>
                  <a:pt x="3921715" y="604234"/>
                  <a:pt x="3723467" y="604234"/>
                </a:cubicBezTo>
                <a:cubicBezTo>
                  <a:pt x="3525220" y="604234"/>
                  <a:pt x="3347996" y="515076"/>
                  <a:pt x="3228912" y="374970"/>
                </a:cubicBezTo>
                <a:close/>
                <a:moveTo>
                  <a:pt x="3078465" y="0"/>
                </a:moveTo>
                <a:lnTo>
                  <a:pt x="4368556" y="0"/>
                </a:lnTo>
                <a:lnTo>
                  <a:pt x="4362518" y="67424"/>
                </a:lnTo>
                <a:cubicBezTo>
                  <a:pt x="4355962" y="103869"/>
                  <a:pt x="4346350" y="139264"/>
                  <a:pt x="4334129" y="173421"/>
                </a:cubicBezTo>
                <a:lnTo>
                  <a:pt x="6085211" y="1184409"/>
                </a:lnTo>
                <a:cubicBezTo>
                  <a:pt x="6225641" y="1009808"/>
                  <a:pt x="6440634" y="897624"/>
                  <a:pt x="6681603" y="897624"/>
                </a:cubicBezTo>
                <a:cubicBezTo>
                  <a:pt x="6707980" y="897624"/>
                  <a:pt x="6734049" y="898965"/>
                  <a:pt x="6759746" y="901583"/>
                </a:cubicBezTo>
                <a:lnTo>
                  <a:pt x="6781093" y="904850"/>
                </a:lnTo>
                <a:lnTo>
                  <a:pt x="6781093" y="1140278"/>
                </a:lnTo>
                <a:lnTo>
                  <a:pt x="6681603" y="1130219"/>
                </a:lnTo>
                <a:cubicBezTo>
                  <a:pt x="6387830" y="1130219"/>
                  <a:pt x="6148807" y="1369212"/>
                  <a:pt x="6148807" y="1663014"/>
                </a:cubicBezTo>
                <a:cubicBezTo>
                  <a:pt x="6148807" y="1956788"/>
                  <a:pt x="6387830" y="2195781"/>
                  <a:pt x="6681603" y="2195781"/>
                </a:cubicBezTo>
                <a:lnTo>
                  <a:pt x="6781093" y="2185722"/>
                </a:lnTo>
                <a:lnTo>
                  <a:pt x="6781093" y="5717784"/>
                </a:lnTo>
                <a:lnTo>
                  <a:pt x="6681633" y="5727812"/>
                </a:lnTo>
                <a:cubicBezTo>
                  <a:pt x="6483357" y="5727812"/>
                  <a:pt x="6306131" y="5638684"/>
                  <a:pt x="6187047" y="5498548"/>
                </a:cubicBezTo>
                <a:lnTo>
                  <a:pt x="4436141" y="6509447"/>
                </a:lnTo>
                <a:cubicBezTo>
                  <a:pt x="4469724" y="6595510"/>
                  <a:pt x="4488859" y="6688766"/>
                  <a:pt x="4488859" y="6786622"/>
                </a:cubicBezTo>
                <a:lnTo>
                  <a:pt x="4481641" y="6858000"/>
                </a:lnTo>
                <a:lnTo>
                  <a:pt x="4249046" y="6858000"/>
                </a:lnTo>
                <a:lnTo>
                  <a:pt x="4256263" y="6786622"/>
                </a:lnTo>
                <a:cubicBezTo>
                  <a:pt x="4256263" y="6492819"/>
                  <a:pt x="4017241" y="6253796"/>
                  <a:pt x="3723467" y="6253796"/>
                </a:cubicBezTo>
                <a:cubicBezTo>
                  <a:pt x="3429694" y="6253796"/>
                  <a:pt x="3190701" y="6492848"/>
                  <a:pt x="3190701" y="6786622"/>
                </a:cubicBezTo>
                <a:lnTo>
                  <a:pt x="3197918" y="6858000"/>
                </a:lnTo>
                <a:lnTo>
                  <a:pt x="2965324" y="6858000"/>
                </a:lnTo>
                <a:lnTo>
                  <a:pt x="2958106" y="6786622"/>
                </a:lnTo>
                <a:cubicBezTo>
                  <a:pt x="2958106" y="6688795"/>
                  <a:pt x="2977241" y="6595510"/>
                  <a:pt x="3010823" y="6509447"/>
                </a:cubicBezTo>
                <a:lnTo>
                  <a:pt x="1259917" y="5498548"/>
                </a:lnTo>
                <a:cubicBezTo>
                  <a:pt x="1140863" y="5638654"/>
                  <a:pt x="963638" y="5727812"/>
                  <a:pt x="765362" y="5727812"/>
                </a:cubicBezTo>
                <a:cubicBezTo>
                  <a:pt x="406903" y="5727812"/>
                  <a:pt x="116283" y="5437193"/>
                  <a:pt x="116283" y="5078733"/>
                </a:cubicBezTo>
                <a:cubicBezTo>
                  <a:pt x="116283" y="4760016"/>
                  <a:pt x="346166" y="4495520"/>
                  <a:pt x="649049" y="4440623"/>
                </a:cubicBezTo>
                <a:lnTo>
                  <a:pt x="649049" y="2418587"/>
                </a:lnTo>
                <a:cubicBezTo>
                  <a:pt x="282187" y="2362274"/>
                  <a:pt x="0" y="2045386"/>
                  <a:pt x="0" y="1663014"/>
                </a:cubicBezTo>
                <a:cubicBezTo>
                  <a:pt x="0" y="1240959"/>
                  <a:pt x="343335" y="897624"/>
                  <a:pt x="765420" y="897624"/>
                </a:cubicBezTo>
                <a:cubicBezTo>
                  <a:pt x="1006419" y="897624"/>
                  <a:pt x="1221382" y="1009808"/>
                  <a:pt x="1361783" y="1184409"/>
                </a:cubicBezTo>
                <a:lnTo>
                  <a:pt x="3112865" y="173421"/>
                </a:lnTo>
                <a:cubicBezTo>
                  <a:pt x="3100659" y="139264"/>
                  <a:pt x="3091054" y="103869"/>
                  <a:pt x="3084501" y="67424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60000">
                <a:schemeClr val="bg2">
                  <a:alpha val="50000"/>
                </a:schemeClr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DA58B042-03D9-5EDA-00F3-02F48AEA59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2964" y="4974709"/>
            <a:ext cx="5527778" cy="14821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00715" rtl="0" eaLnBrk="1" latinLnBrk="0" hangingPunct="1">
              <a:buNone/>
              <a:defRPr lang="fr-FR" sz="2400" b="1" kern="1200" baseline="0" dirty="0">
                <a:solidFill>
                  <a:schemeClr val="bg1"/>
                </a:solidFill>
                <a:latin typeface="Roboto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600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0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02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02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035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0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05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05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Additional title - Roboto, 24px</a:t>
            </a:r>
            <a:endParaRPr lang="fr-FR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95321DC-3422-9B94-412E-7F26E32C89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254" y="1484704"/>
            <a:ext cx="5533488" cy="32384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pPr>
              <a:defRPr/>
            </a:pPr>
            <a:r>
              <a:rPr lang="en-US" dirty="0"/>
              <a:t>Title – Sora, 36px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30CC75-DD3F-283D-8BB9-427E48AC18DA}"/>
              </a:ext>
            </a:extLst>
          </p:cNvPr>
          <p:cNvCxnSpPr>
            <a:cxnSpLocks/>
          </p:cNvCxnSpPr>
          <p:nvPr userDrawn="1"/>
        </p:nvCxnSpPr>
        <p:spPr>
          <a:xfrm>
            <a:off x="877254" y="4881245"/>
            <a:ext cx="553348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284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ontent (two title bullet 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B6A266-88A7-E729-3EE6-E5166AD43B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6"/>
              </a:gs>
              <a:gs pos="48700">
                <a:srgbClr val="3978D7"/>
              </a:gs>
              <a:gs pos="0">
                <a:srgbClr val="5CAAED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53" noProof="0">
              <a:latin typeface="Roboto" panose="02000000000000000000" pitchFamily="2" charset="0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0A84B63-7962-5225-13A5-821B1CF330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6285" y="1641916"/>
            <a:ext cx="5552146" cy="435352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594327" indent="0" algn="l">
              <a:buNone/>
              <a:defRPr b="1"/>
            </a:lvl2pPr>
            <a:lvl3pPr marL="1188654" indent="0" algn="l">
              <a:buNone/>
              <a:defRPr b="1"/>
            </a:lvl3pPr>
            <a:lvl4pPr marL="1782982" indent="0" algn="l">
              <a:buNone/>
              <a:defRPr b="1"/>
            </a:lvl4pPr>
            <a:lvl5pPr marL="2377309" indent="0" algn="l">
              <a:buNone/>
              <a:defRPr b="1"/>
            </a:lvl5pPr>
          </a:lstStyle>
          <a:p>
            <a:pPr lvl="0"/>
            <a:r>
              <a:rPr lang="en-US"/>
              <a:t>Edit text, Sora, 20px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966E99-7ABB-3089-7A87-10C46F8F35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0850" y="1641916"/>
            <a:ext cx="5544861" cy="435352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594327" indent="0" algn="l">
              <a:buNone/>
              <a:defRPr b="1"/>
            </a:lvl2pPr>
            <a:lvl3pPr marL="1188654" indent="0" algn="l">
              <a:buNone/>
              <a:defRPr b="1"/>
            </a:lvl3pPr>
            <a:lvl4pPr marL="1782982" indent="0" algn="l">
              <a:buNone/>
              <a:defRPr b="1"/>
            </a:lvl4pPr>
            <a:lvl5pPr marL="2377309" indent="0" algn="l">
              <a:buNone/>
              <a:defRPr b="1"/>
            </a:lvl5pPr>
          </a:lstStyle>
          <a:p>
            <a:pPr lvl="0"/>
            <a:r>
              <a:rPr lang="en-US"/>
              <a:t>Edit text, Sora, 20px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A23751C-9FB3-AB8E-D427-E221AD9A09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6285" y="2198077"/>
            <a:ext cx="5552146" cy="383918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9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B407858-23DE-F792-04AC-976E4E54A5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91134" y="2198077"/>
            <a:ext cx="5544577" cy="383918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9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7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0962D33B-6AE2-427F-140E-7EDB40C840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285" y="365125"/>
            <a:ext cx="11479427" cy="4989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the title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CED9673-878E-2F83-2F7E-7730197E40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6285" y="960049"/>
            <a:ext cx="11486711" cy="325506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the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15AA52-2E8D-4B0F-E95D-C66D4F13DD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82" y="6261478"/>
            <a:ext cx="1341120" cy="36576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0EEEF8A-747E-5ACF-889D-44E403AC8518}"/>
              </a:ext>
            </a:extLst>
          </p:cNvPr>
          <p:cNvSpPr txBox="1">
            <a:spLocks/>
          </p:cNvSpPr>
          <p:nvPr userDrawn="1"/>
        </p:nvSpPr>
        <p:spPr>
          <a:xfrm>
            <a:off x="5593081" y="6326151"/>
            <a:ext cx="1005840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</a:t>
            </a:r>
            <a:fld id="{36E9AE52-7FA2-43ED-9A47-19FD5EC74A6A}" type="slidenum">
              <a:rPr lang="en-US" sz="1000" b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ctr"/>
              <a:t>‹#›</a:t>
            </a:fld>
            <a:r>
              <a:rPr lang="en-US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A665A59-42C4-5548-3D6A-504F7A9E9E4E}"/>
              </a:ext>
            </a:extLst>
          </p:cNvPr>
          <p:cNvSpPr txBox="1">
            <a:spLocks/>
          </p:cNvSpPr>
          <p:nvPr userDrawn="1"/>
        </p:nvSpPr>
        <p:spPr>
          <a:xfrm>
            <a:off x="8900160" y="6326151"/>
            <a:ext cx="2935551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CONFIDENTIAL – © Vyntra.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44450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ontent (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DE9799-AB65-0237-81A7-7F0A72177B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6"/>
              </a:gs>
              <a:gs pos="48700">
                <a:srgbClr val="3978D7"/>
              </a:gs>
              <a:gs pos="0">
                <a:srgbClr val="5CAAED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53" noProof="0">
              <a:latin typeface="Roboto" panose="02000000000000000000" pitchFamily="2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A63A1C2-2C52-FC33-ECD4-ABD84FC145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82" y="6261478"/>
            <a:ext cx="1341120" cy="36576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8088CA84-A772-9A6B-E98A-F75B42013D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285" y="365125"/>
            <a:ext cx="11479427" cy="4989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the title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D5CD1FC0-A6E4-50DE-565C-FD47AAD1CA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6285" y="960049"/>
            <a:ext cx="11486711" cy="325506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the subtitle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42B2AEC-9936-650D-BA16-0F3E36A920CB}"/>
              </a:ext>
            </a:extLst>
          </p:cNvPr>
          <p:cNvSpPr txBox="1">
            <a:spLocks/>
          </p:cNvSpPr>
          <p:nvPr userDrawn="1"/>
        </p:nvSpPr>
        <p:spPr>
          <a:xfrm>
            <a:off x="5593081" y="6326151"/>
            <a:ext cx="1005840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</a:t>
            </a:r>
            <a:fld id="{36E9AE52-7FA2-43ED-9A47-19FD5EC74A6A}" type="slidenum">
              <a:rPr lang="en-US" sz="1000" b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ctr"/>
              <a:t>‹#›</a:t>
            </a:fld>
            <a:r>
              <a:rPr lang="en-US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4C430-28C6-E11C-C88B-FE0F643CF626}"/>
              </a:ext>
            </a:extLst>
          </p:cNvPr>
          <p:cNvSpPr txBox="1">
            <a:spLocks/>
          </p:cNvSpPr>
          <p:nvPr userDrawn="1"/>
        </p:nvSpPr>
        <p:spPr>
          <a:xfrm>
            <a:off x="8900160" y="6326151"/>
            <a:ext cx="2935551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CONFIDENTIAL – © Vyntra.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86545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ontent (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199C1-8799-C793-4E04-E6E64CFA1A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6"/>
              </a:gs>
              <a:gs pos="48700">
                <a:srgbClr val="3978D7"/>
              </a:gs>
              <a:gs pos="0">
                <a:srgbClr val="5CAAED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53" noProof="0">
              <a:latin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87123BF-89A1-9AD4-4172-ED328574B7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82" y="6261478"/>
            <a:ext cx="1341120" cy="36576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E657744-99FA-A1ED-1806-76DB6BC6D1FF}"/>
              </a:ext>
            </a:extLst>
          </p:cNvPr>
          <p:cNvSpPr txBox="1">
            <a:spLocks/>
          </p:cNvSpPr>
          <p:nvPr userDrawn="1"/>
        </p:nvSpPr>
        <p:spPr>
          <a:xfrm>
            <a:off x="5593081" y="6326151"/>
            <a:ext cx="1005840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</a:t>
            </a:r>
            <a:fld id="{36E9AE52-7FA2-43ED-9A47-19FD5EC74A6A}" type="slidenum">
              <a:rPr lang="en-US" sz="1000" b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ctr"/>
              <a:t>‹#›</a:t>
            </a:fld>
            <a:r>
              <a:rPr lang="en-US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51DD000-909D-0204-3EED-5BD2E867AC29}"/>
              </a:ext>
            </a:extLst>
          </p:cNvPr>
          <p:cNvSpPr txBox="1">
            <a:spLocks/>
          </p:cNvSpPr>
          <p:nvPr userDrawn="1"/>
        </p:nvSpPr>
        <p:spPr>
          <a:xfrm>
            <a:off x="8900160" y="6326151"/>
            <a:ext cx="2935551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CONFIDENTIAL – © Vyntra.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573022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Content (one bullet bo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13A15FB-E501-A483-23C5-9C7A25E39D6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56286" y="1581239"/>
            <a:ext cx="11479427" cy="44488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the Masters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A06A18-B7A6-5AF7-68FE-0E2A4B8D9F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86" y="6261478"/>
            <a:ext cx="1341116" cy="36576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4A6DB334-212F-912A-A876-5630808A2C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285" y="365125"/>
            <a:ext cx="11479427" cy="4989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gradFill flip="none" rotWithShape="1">
                  <a:gsLst>
                    <a:gs pos="50000">
                      <a:schemeClr val="bg2"/>
                    </a:gs>
                    <a:gs pos="0">
                      <a:schemeClr val="accent2"/>
                    </a:gs>
                    <a:gs pos="100000">
                      <a:schemeClr val="bg2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noProof="0"/>
              <a:t>Click to edit the title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01EBA6F0-271A-3E2D-A47D-1D0059FF26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6285" y="960049"/>
            <a:ext cx="11486711" cy="32550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the subtitle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A958E8-8453-5429-7B56-9199C3CB669C}"/>
              </a:ext>
            </a:extLst>
          </p:cNvPr>
          <p:cNvSpPr txBox="1">
            <a:spLocks/>
          </p:cNvSpPr>
          <p:nvPr userDrawn="1"/>
        </p:nvSpPr>
        <p:spPr>
          <a:xfrm>
            <a:off x="5593081" y="6326151"/>
            <a:ext cx="1005840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</a:t>
            </a:r>
            <a:fld id="{36E9AE52-7FA2-43ED-9A47-19FD5EC74A6A}" type="slidenum">
              <a:rPr lang="en-US" sz="1000" b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ctr"/>
              <a:t>‹#›</a:t>
            </a:fld>
            <a:r>
              <a:rPr lang="en-US" sz="1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962CA56-0C06-568A-295A-BA394DF95059}"/>
              </a:ext>
            </a:extLst>
          </p:cNvPr>
          <p:cNvSpPr txBox="1">
            <a:spLocks/>
          </p:cNvSpPr>
          <p:nvPr userDrawn="1"/>
        </p:nvSpPr>
        <p:spPr>
          <a:xfrm>
            <a:off x="9012264" y="6326151"/>
            <a:ext cx="2823447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CONFIDENTIAL – © Vyntra.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34991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Content (two title bullet 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0A84B63-7962-5225-13A5-821B1CF330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6285" y="1641916"/>
            <a:ext cx="5552146" cy="435352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latin typeface="+mj-lt"/>
              </a:defRPr>
            </a:lvl1pPr>
            <a:lvl2pPr marL="594327" indent="0" algn="l">
              <a:buNone/>
              <a:defRPr b="1"/>
            </a:lvl2pPr>
            <a:lvl3pPr marL="1188654" indent="0" algn="l">
              <a:buNone/>
              <a:defRPr b="1"/>
            </a:lvl3pPr>
            <a:lvl4pPr marL="1782982" indent="0" algn="l">
              <a:buNone/>
              <a:defRPr b="1"/>
            </a:lvl4pPr>
            <a:lvl5pPr marL="2377309" indent="0" algn="l">
              <a:buNone/>
              <a:defRPr b="1"/>
            </a:lvl5pPr>
          </a:lstStyle>
          <a:p>
            <a:pPr lvl="0"/>
            <a:r>
              <a:rPr lang="en-US"/>
              <a:t>Edit text, Sora, 20px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966E99-7ABB-3089-7A87-10C46F8F35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0850" y="1641916"/>
            <a:ext cx="5544861" cy="435352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latin typeface="+mj-lt"/>
              </a:defRPr>
            </a:lvl1pPr>
            <a:lvl2pPr marL="594327" indent="0" algn="l">
              <a:buNone/>
              <a:defRPr b="1"/>
            </a:lvl2pPr>
            <a:lvl3pPr marL="1188654" indent="0" algn="l">
              <a:buNone/>
              <a:defRPr b="1"/>
            </a:lvl3pPr>
            <a:lvl4pPr marL="1782982" indent="0" algn="l">
              <a:buNone/>
              <a:defRPr b="1"/>
            </a:lvl4pPr>
            <a:lvl5pPr marL="2377309" indent="0" algn="l">
              <a:buNone/>
              <a:defRPr b="1"/>
            </a:lvl5pPr>
          </a:lstStyle>
          <a:p>
            <a:pPr lvl="0"/>
            <a:r>
              <a:rPr lang="en-US"/>
              <a:t>Edit text, Sora, 20px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A23751C-9FB3-AB8E-D427-E221AD9A09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6285" y="2198077"/>
            <a:ext cx="5552146" cy="383918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B407858-23DE-F792-04AC-976E4E54A5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91134" y="2198077"/>
            <a:ext cx="5544577" cy="383918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7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5C00886-29B6-AA97-F953-57F2E7267F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86" y="6261478"/>
            <a:ext cx="1341116" cy="36576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0962D33B-6AE2-427F-140E-7EDB40C840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285" y="365125"/>
            <a:ext cx="11479427" cy="4989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gradFill flip="none" rotWithShape="1">
                  <a:gsLst>
                    <a:gs pos="50000">
                      <a:schemeClr val="bg2"/>
                    </a:gs>
                    <a:gs pos="0">
                      <a:schemeClr val="accent2"/>
                    </a:gs>
                    <a:gs pos="100000">
                      <a:schemeClr val="bg2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noProof="0"/>
              <a:t>Click to edit the title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CED9673-878E-2F83-2F7E-7730197E40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6285" y="960049"/>
            <a:ext cx="11486711" cy="32550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the subtitle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694C7B-A43D-2A85-F7F3-121DCC65B792}"/>
              </a:ext>
            </a:extLst>
          </p:cNvPr>
          <p:cNvSpPr txBox="1">
            <a:spLocks/>
          </p:cNvSpPr>
          <p:nvPr userDrawn="1"/>
        </p:nvSpPr>
        <p:spPr>
          <a:xfrm>
            <a:off x="5593081" y="6326151"/>
            <a:ext cx="1005840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</a:t>
            </a:r>
            <a:fld id="{36E9AE52-7FA2-43ED-9A47-19FD5EC74A6A}" type="slidenum">
              <a:rPr lang="en-US" sz="1000" b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ctr"/>
              <a:t>‹#›</a:t>
            </a:fld>
            <a:r>
              <a:rPr lang="en-US" sz="1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BD42727-6C76-9864-27EC-787E2C9886EB}"/>
              </a:ext>
            </a:extLst>
          </p:cNvPr>
          <p:cNvSpPr txBox="1">
            <a:spLocks/>
          </p:cNvSpPr>
          <p:nvPr userDrawn="1"/>
        </p:nvSpPr>
        <p:spPr>
          <a:xfrm>
            <a:off x="9012264" y="6326151"/>
            <a:ext cx="2823447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CONFIDENTIAL – © Vyntra.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2061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Content (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181E922-65D9-F376-36AC-2A3F5AC0EA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86" y="6261478"/>
            <a:ext cx="1341116" cy="36576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29912E21-A623-D5F0-117D-59010D11D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285" y="365125"/>
            <a:ext cx="11479427" cy="4989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gradFill flip="none" rotWithShape="1">
                  <a:gsLst>
                    <a:gs pos="50000">
                      <a:schemeClr val="bg2"/>
                    </a:gs>
                    <a:gs pos="0">
                      <a:schemeClr val="accent2"/>
                    </a:gs>
                    <a:gs pos="100000">
                      <a:schemeClr val="bg2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noProof="0"/>
              <a:t>Click to edit the title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EAF192EA-FD73-230B-F0C8-5B9DA4B2E9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6285" y="960049"/>
            <a:ext cx="11486711" cy="32550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the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044E831-16F0-4D9C-A018-B09DD222E66C}"/>
              </a:ext>
            </a:extLst>
          </p:cNvPr>
          <p:cNvSpPr txBox="1">
            <a:spLocks/>
          </p:cNvSpPr>
          <p:nvPr userDrawn="1"/>
        </p:nvSpPr>
        <p:spPr>
          <a:xfrm>
            <a:off x="5593081" y="6326151"/>
            <a:ext cx="1005840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</a:t>
            </a:r>
            <a:fld id="{36E9AE52-7FA2-43ED-9A47-19FD5EC74A6A}" type="slidenum">
              <a:rPr lang="en-US" sz="1000" b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ctr"/>
              <a:t>‹#›</a:t>
            </a:fld>
            <a:r>
              <a:rPr lang="en-US" sz="1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6071A4B-BC31-9243-A573-0466E6ADBD7C}"/>
              </a:ext>
            </a:extLst>
          </p:cNvPr>
          <p:cNvSpPr txBox="1">
            <a:spLocks/>
          </p:cNvSpPr>
          <p:nvPr userDrawn="1"/>
        </p:nvSpPr>
        <p:spPr>
          <a:xfrm>
            <a:off x="9012264" y="6326151"/>
            <a:ext cx="2823447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CONFIDENTIAL – © Vyntra.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55660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Content (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219BF-EB25-2B34-3759-79301FF7B2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285" y="365125"/>
            <a:ext cx="11479427" cy="4989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gradFill flip="none" rotWithShape="1">
                  <a:gsLst>
                    <a:gs pos="50000">
                      <a:schemeClr val="bg2"/>
                    </a:gs>
                    <a:gs pos="0">
                      <a:schemeClr val="accent2"/>
                    </a:gs>
                    <a:gs pos="100000">
                      <a:schemeClr val="bg2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noProof="0"/>
              <a:t>Click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2575108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022DCC2D-35F4-4615-8293-9E0693D1F5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6"/>
              </a:gs>
              <a:gs pos="48700">
                <a:srgbClr val="3978D7"/>
              </a:gs>
              <a:gs pos="0">
                <a:srgbClr val="5CAAED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53" noProof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899DA125-3597-CA6A-CC6B-015BC03DFD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82" y="6261478"/>
            <a:ext cx="1341120" cy="365760"/>
          </a:xfrm>
          <a:prstGeom prst="rect">
            <a:avLst/>
          </a:prstGeom>
        </p:spPr>
      </p:pic>
      <p:sp>
        <p:nvSpPr>
          <p:cNvPr id="70" name="Slide Number Placeholder 5">
            <a:extLst>
              <a:ext uri="{FF2B5EF4-FFF2-40B4-BE49-F238E27FC236}">
                <a16:creationId xmlns:a16="http://schemas.microsoft.com/office/drawing/2014/main" id="{E33B9782-EC3D-FC72-6F1B-9B7E6F246E44}"/>
              </a:ext>
            </a:extLst>
          </p:cNvPr>
          <p:cNvSpPr txBox="1">
            <a:spLocks/>
          </p:cNvSpPr>
          <p:nvPr userDrawn="1"/>
        </p:nvSpPr>
        <p:spPr>
          <a:xfrm>
            <a:off x="5593081" y="6326151"/>
            <a:ext cx="1005840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</a:t>
            </a:r>
            <a:fld id="{36E9AE52-7FA2-43ED-9A47-19FD5EC74A6A}" type="slidenum">
              <a:rPr lang="en-US" sz="1000" b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ctr"/>
              <a:t>‹#›</a:t>
            </a:fld>
            <a:r>
              <a:rPr lang="en-US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502ACADA-05AD-635D-3A1B-56D797F636F6}"/>
              </a:ext>
            </a:extLst>
          </p:cNvPr>
          <p:cNvSpPr/>
          <p:nvPr userDrawn="1"/>
        </p:nvSpPr>
        <p:spPr>
          <a:xfrm>
            <a:off x="8130097" y="1244128"/>
            <a:ext cx="3512423" cy="779864"/>
          </a:xfrm>
          <a:prstGeom prst="roundRect">
            <a:avLst>
              <a:gd name="adj" fmla="val 3958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0000"/>
                </a:schemeClr>
              </a:gs>
            </a:gsLst>
            <a:lin ang="10800000" scaled="1"/>
          </a:gradFill>
          <a:ln w="190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82880" tIns="91440" rIns="182880" bIns="91440" rtlCol="0" anchor="ctr"/>
          <a:lstStyle/>
          <a:p>
            <a:pPr defTabSz="1201430">
              <a:spcAft>
                <a:spcPts val="600"/>
              </a:spcAft>
            </a:pPr>
            <a:r>
              <a:rPr lang="en-US" sz="1050" b="1" noProof="0" dirty="0">
                <a:solidFill>
                  <a:schemeClr val="bg1"/>
                </a:solidFill>
                <a:latin typeface="+mj-lt"/>
              </a:rPr>
              <a:t>Vyntra</a:t>
            </a:r>
            <a:r>
              <a:rPr lang="en-US" sz="1050" b="1" dirty="0">
                <a:solidFill>
                  <a:schemeClr val="bg1"/>
                </a:solidFill>
                <a:latin typeface="+mj-lt"/>
              </a:rPr>
              <a:t> Switzerland</a:t>
            </a:r>
            <a:endParaRPr lang="en-US" sz="1050" b="1" noProof="0" dirty="0">
              <a:solidFill>
                <a:schemeClr val="bg1"/>
              </a:solidFill>
              <a:latin typeface="+mj-lt"/>
            </a:endParaRPr>
          </a:p>
          <a:p>
            <a:pPr defTabSz="1201430"/>
            <a:r>
              <a:rPr lang="en-US" sz="1000" noProof="0" dirty="0">
                <a:solidFill>
                  <a:schemeClr val="bg1"/>
                </a:solidFill>
                <a:latin typeface="Roboto" panose="02000000000000000000" pitchFamily="2" charset="0"/>
              </a:rPr>
              <a:t>Y-Parc | Av. des Sciences 13</a:t>
            </a:r>
            <a:endParaRPr lang="en-US" sz="10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defTabSz="1201430"/>
            <a:r>
              <a:rPr lang="en-US" sz="1000" noProof="0" dirty="0">
                <a:solidFill>
                  <a:schemeClr val="bg1"/>
                </a:solidFill>
                <a:latin typeface="Roboto" panose="02000000000000000000" pitchFamily="2" charset="0"/>
              </a:rPr>
              <a:t>1400 Yverdon-les-Bains, Switzerland</a:t>
            </a:r>
          </a:p>
          <a:p>
            <a:pPr defTabSz="1201430"/>
            <a:r>
              <a:rPr lang="en-US" sz="1000" noProof="0" dirty="0">
                <a:solidFill>
                  <a:schemeClr val="bg1"/>
                </a:solidFill>
                <a:latin typeface="Roboto" panose="02000000000000000000" pitchFamily="2" charset="0"/>
              </a:rPr>
              <a:t>T +41 24 425 97 60</a:t>
            </a:r>
            <a:endParaRPr lang="en-US" sz="1050" noProof="0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F9D396EF-12AF-BF9E-191F-1B7C4739B006}"/>
              </a:ext>
            </a:extLst>
          </p:cNvPr>
          <p:cNvSpPr/>
          <p:nvPr userDrawn="1"/>
        </p:nvSpPr>
        <p:spPr>
          <a:xfrm>
            <a:off x="8130097" y="2908916"/>
            <a:ext cx="3512423" cy="779864"/>
          </a:xfrm>
          <a:prstGeom prst="roundRect">
            <a:avLst>
              <a:gd name="adj" fmla="val 3958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0000"/>
                </a:schemeClr>
              </a:gs>
            </a:gsLst>
            <a:lin ang="10800000" scaled="1"/>
          </a:gradFill>
          <a:ln w="190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82880" tIns="91440" rIns="182880" bIns="91440" rtlCol="0" anchor="ctr"/>
          <a:lstStyle/>
          <a:p>
            <a:pPr defTabSz="1201430">
              <a:spcAft>
                <a:spcPts val="600"/>
              </a:spcAft>
            </a:pPr>
            <a:r>
              <a:rPr lang="en-US" sz="1050" b="1" dirty="0">
                <a:solidFill>
                  <a:schemeClr val="bg1"/>
                </a:solidFill>
                <a:latin typeface="+mj-lt"/>
              </a:rPr>
              <a:t>Vyntra Kenya</a:t>
            </a:r>
          </a:p>
          <a:p>
            <a:pPr defTabSz="1201430"/>
            <a:r>
              <a:rPr lang="en-US" sz="1050" dirty="0">
                <a:solidFill>
                  <a:schemeClr val="bg1"/>
                </a:solidFill>
                <a:latin typeface="Roboto" panose="02000000000000000000" pitchFamily="2" charset="0"/>
              </a:rPr>
              <a:t>The Mirage Tower 1, 12th Floor, P.O. Box 574 </a:t>
            </a:r>
          </a:p>
          <a:p>
            <a:pPr defTabSz="1201430"/>
            <a:r>
              <a:rPr lang="en-US" sz="1050" dirty="0">
                <a:solidFill>
                  <a:schemeClr val="bg1"/>
                </a:solidFill>
                <a:latin typeface="Roboto" panose="02000000000000000000" pitchFamily="2" charset="0"/>
              </a:rPr>
              <a:t>00606 Sarit, Nairobi | T +254 796 616 263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55BE93DB-4795-8E19-1DB7-EB8D644479A6}"/>
              </a:ext>
            </a:extLst>
          </p:cNvPr>
          <p:cNvSpPr/>
          <p:nvPr userDrawn="1"/>
        </p:nvSpPr>
        <p:spPr>
          <a:xfrm>
            <a:off x="8130097" y="2076522"/>
            <a:ext cx="3512423" cy="779864"/>
          </a:xfrm>
          <a:prstGeom prst="roundRect">
            <a:avLst>
              <a:gd name="adj" fmla="val 3958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0000"/>
                </a:schemeClr>
              </a:gs>
            </a:gsLst>
            <a:lin ang="10800000" scaled="1"/>
          </a:gradFill>
          <a:ln w="190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82880" tIns="91440" rIns="182880" bIns="91440" rtlCol="0" anchor="ctr"/>
          <a:lstStyle/>
          <a:p>
            <a:pPr defTabSz="1201430">
              <a:spcAft>
                <a:spcPts val="600"/>
              </a:spcAft>
            </a:pPr>
            <a:r>
              <a:rPr lang="en-US" sz="1050" b="1" dirty="0">
                <a:solidFill>
                  <a:schemeClr val="bg1"/>
                </a:solidFill>
                <a:latin typeface="+mj-lt"/>
              </a:rPr>
              <a:t>Vyntra Belgium</a:t>
            </a:r>
          </a:p>
          <a:p>
            <a:pPr defTabSz="1201430"/>
            <a:r>
              <a:rPr lang="en-US" sz="1050" dirty="0" err="1">
                <a:solidFill>
                  <a:schemeClr val="bg1"/>
                </a:solidFill>
              </a:rPr>
              <a:t>Elephantus</a:t>
            </a:r>
            <a:r>
              <a:rPr lang="en-US" sz="1050" dirty="0">
                <a:solidFill>
                  <a:schemeClr val="bg1"/>
                </a:solidFill>
              </a:rPr>
              <a:t> Building | </a:t>
            </a:r>
            <a:r>
              <a:rPr lang="en-US" sz="105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Stationsstraat</a:t>
            </a:r>
            <a:r>
              <a:rPr lang="en-US" sz="105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55</a:t>
            </a:r>
          </a:p>
          <a:p>
            <a:pPr defTabSz="1201430"/>
            <a:r>
              <a:rPr lang="en-US" sz="105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2800 </a:t>
            </a:r>
            <a:r>
              <a:rPr lang="en-US" sz="105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Mechelen</a:t>
            </a:r>
            <a:r>
              <a:rPr lang="en-US" sz="105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Belgium</a:t>
            </a:r>
            <a:endParaRPr lang="en-US" sz="105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ACF239D-BFD9-BC6B-6108-C9B3E3189062}"/>
              </a:ext>
            </a:extLst>
          </p:cNvPr>
          <p:cNvSpPr/>
          <p:nvPr userDrawn="1"/>
        </p:nvSpPr>
        <p:spPr>
          <a:xfrm>
            <a:off x="8130097" y="3741310"/>
            <a:ext cx="3512423" cy="779864"/>
          </a:xfrm>
          <a:prstGeom prst="roundRect">
            <a:avLst>
              <a:gd name="adj" fmla="val 3958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0000"/>
                </a:schemeClr>
              </a:gs>
            </a:gsLst>
            <a:lin ang="10800000" scaled="1"/>
          </a:gradFill>
          <a:ln w="190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82880" tIns="91440" rIns="182880" bIns="91440" rtlCol="0" anchor="ctr"/>
          <a:lstStyle/>
          <a:p>
            <a:pPr defTabSz="1201430">
              <a:spcAft>
                <a:spcPts val="600"/>
              </a:spcAft>
            </a:pPr>
            <a:r>
              <a:rPr lang="en-US" sz="1050" b="1" dirty="0">
                <a:solidFill>
                  <a:schemeClr val="bg1"/>
                </a:solidFill>
                <a:latin typeface="+mj-lt"/>
              </a:rPr>
              <a:t>Vyntra Singapore</a:t>
            </a:r>
          </a:p>
          <a:p>
            <a:pPr defTabSz="1201430"/>
            <a:r>
              <a:rPr lang="en-US" sz="1050" dirty="0">
                <a:solidFill>
                  <a:schemeClr val="bg1"/>
                </a:solidFill>
                <a:latin typeface="Roboto" panose="02000000000000000000" pitchFamily="2" charset="0"/>
              </a:rPr>
              <a:t>WeWork | Robinson Road 71, #14-01</a:t>
            </a:r>
          </a:p>
          <a:p>
            <a:pPr defTabSz="1201430"/>
            <a:r>
              <a:rPr lang="en-US" sz="1050" dirty="0">
                <a:solidFill>
                  <a:schemeClr val="bg1"/>
                </a:solidFill>
                <a:latin typeface="Roboto" panose="02000000000000000000" pitchFamily="2" charset="0"/>
              </a:rPr>
              <a:t>Singapore 068895 | T +65 6224 0987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C62CCFD6-9B64-EF2E-93A8-5B9AD05CFAF1}"/>
              </a:ext>
            </a:extLst>
          </p:cNvPr>
          <p:cNvSpPr/>
          <p:nvPr userDrawn="1"/>
        </p:nvSpPr>
        <p:spPr>
          <a:xfrm>
            <a:off x="8130097" y="5406097"/>
            <a:ext cx="3512423" cy="779864"/>
          </a:xfrm>
          <a:prstGeom prst="roundRect">
            <a:avLst>
              <a:gd name="adj" fmla="val 3958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0000"/>
                </a:schemeClr>
              </a:gs>
            </a:gsLst>
            <a:lin ang="10800000" scaled="1"/>
          </a:gradFill>
          <a:ln w="190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82880" tIns="91440" rIns="182880" bIns="91440" rtlCol="0" anchor="ctr"/>
          <a:lstStyle/>
          <a:p>
            <a:pPr defTabSz="1201430">
              <a:spcAft>
                <a:spcPts val="600"/>
              </a:spcAft>
            </a:pPr>
            <a:r>
              <a:rPr lang="en-US" sz="1050" b="1" dirty="0">
                <a:solidFill>
                  <a:schemeClr val="bg1"/>
                </a:solidFill>
                <a:latin typeface="+mj-lt"/>
              </a:rPr>
              <a:t>Vyntra North Macedonia</a:t>
            </a:r>
          </a:p>
          <a:p>
            <a:pPr defTabSz="1201430"/>
            <a:r>
              <a:rPr lang="en-US" sz="1050" dirty="0">
                <a:solidFill>
                  <a:schemeClr val="bg1"/>
                </a:solidFill>
              </a:rPr>
              <a:t>Blvd. </a:t>
            </a:r>
            <a:r>
              <a:rPr lang="en-US" sz="1050" dirty="0" err="1">
                <a:solidFill>
                  <a:schemeClr val="bg1"/>
                </a:solidFill>
              </a:rPr>
              <a:t>Partizanski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Odredi</a:t>
            </a:r>
            <a:r>
              <a:rPr lang="en-US" sz="1050" dirty="0">
                <a:solidFill>
                  <a:schemeClr val="bg1"/>
                </a:solidFill>
              </a:rPr>
              <a:t> 75-1/26</a:t>
            </a:r>
          </a:p>
          <a:p>
            <a:pPr defTabSz="1201430"/>
            <a:r>
              <a:rPr lang="en-US" sz="1050" dirty="0">
                <a:solidFill>
                  <a:schemeClr val="bg1"/>
                </a:solidFill>
              </a:rPr>
              <a:t>Skopje 1000, N. Macedonia</a:t>
            </a:r>
            <a:endParaRPr lang="en-US" sz="105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970B02EB-FF79-0927-B72E-8AEC90FF461D}"/>
              </a:ext>
            </a:extLst>
          </p:cNvPr>
          <p:cNvSpPr/>
          <p:nvPr userDrawn="1"/>
        </p:nvSpPr>
        <p:spPr>
          <a:xfrm>
            <a:off x="8130097" y="4573704"/>
            <a:ext cx="3512423" cy="779864"/>
          </a:xfrm>
          <a:prstGeom prst="roundRect">
            <a:avLst>
              <a:gd name="adj" fmla="val 3958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0000"/>
                </a:schemeClr>
              </a:gs>
            </a:gsLst>
            <a:lin ang="10800000" scaled="1"/>
          </a:gradFill>
          <a:ln w="190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82880" tIns="91440" rIns="182880" bIns="91440" rtlCol="0" anchor="ctr"/>
          <a:lstStyle/>
          <a:p>
            <a:pPr defTabSz="1201430">
              <a:spcAft>
                <a:spcPts val="600"/>
              </a:spcAft>
            </a:pPr>
            <a:r>
              <a:rPr lang="en-US" sz="1050" b="1" dirty="0">
                <a:solidFill>
                  <a:schemeClr val="bg1"/>
                </a:solidFill>
                <a:latin typeface="+mj-lt"/>
              </a:rPr>
              <a:t>Vyntra Warsaw</a:t>
            </a:r>
          </a:p>
          <a:p>
            <a:pPr defTabSz="1201430"/>
            <a:r>
              <a:rPr lang="en-US" sz="1050" dirty="0">
                <a:solidFill>
                  <a:schemeClr val="bg1"/>
                </a:solidFill>
                <a:latin typeface="Roboto" panose="02000000000000000000" pitchFamily="2" charset="0"/>
              </a:rPr>
              <a:t>WeWork | </a:t>
            </a:r>
            <a:r>
              <a:rPr lang="en-US" sz="1050" dirty="0" err="1">
                <a:solidFill>
                  <a:schemeClr val="bg1"/>
                </a:solidFill>
                <a:latin typeface="Roboto" panose="02000000000000000000" pitchFamily="2" charset="0"/>
              </a:rPr>
              <a:t>Krucza</a:t>
            </a:r>
            <a:r>
              <a:rPr lang="en-US" sz="1050" dirty="0">
                <a:solidFill>
                  <a:schemeClr val="bg1"/>
                </a:solidFill>
                <a:latin typeface="Roboto" panose="02000000000000000000" pitchFamily="2" charset="0"/>
              </a:rPr>
              <a:t> 50 </a:t>
            </a:r>
          </a:p>
          <a:p>
            <a:pPr defTabSz="1201430"/>
            <a:r>
              <a:rPr lang="en-US" sz="1050" dirty="0">
                <a:solidFill>
                  <a:schemeClr val="bg1"/>
                </a:solidFill>
                <a:latin typeface="Roboto" panose="02000000000000000000" pitchFamily="2" charset="0"/>
              </a:rPr>
              <a:t>00-025, Warsaw, Poland</a:t>
            </a:r>
          </a:p>
        </p:txBody>
      </p:sp>
      <p:sp>
        <p:nvSpPr>
          <p:cNvPr id="77" name="Rectangle 5">
            <a:extLst>
              <a:ext uri="{FF2B5EF4-FFF2-40B4-BE49-F238E27FC236}">
                <a16:creationId xmlns:a16="http://schemas.microsoft.com/office/drawing/2014/main" id="{439D8E9A-E8C4-9FC0-A983-5333EE127ADA}"/>
              </a:ext>
            </a:extLst>
          </p:cNvPr>
          <p:cNvSpPr/>
          <p:nvPr userDrawn="1"/>
        </p:nvSpPr>
        <p:spPr>
          <a:xfrm>
            <a:off x="348662" y="5816629"/>
            <a:ext cx="3239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>
                <a:solidFill>
                  <a:schemeClr val="bg1"/>
                </a:solidFill>
                <a:latin typeface="Roboto" panose="02000000000000000000" pitchFamily="2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info@vyntra.com</a:t>
            </a:r>
            <a:r>
              <a:rPr lang="en-GB" sz="1800">
                <a:solidFill>
                  <a:schemeClr val="bg1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 | </a:t>
            </a:r>
            <a:r>
              <a:rPr lang="en-GB" sz="1800">
                <a:solidFill>
                  <a:schemeClr val="bg1"/>
                </a:solidFill>
                <a:latin typeface="Roboto" panose="02000000000000000000" pitchFamily="2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vyntra.com</a:t>
            </a:r>
            <a:endParaRPr lang="en-GB" sz="1800">
              <a:solidFill>
                <a:schemeClr val="bg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4" name="Freeform: Shape 93">
            <a:hlinkClick r:id="rId6"/>
            <a:extLst>
              <a:ext uri="{FF2B5EF4-FFF2-40B4-BE49-F238E27FC236}">
                <a16:creationId xmlns:a16="http://schemas.microsoft.com/office/drawing/2014/main" id="{C0BE0D9B-FB8B-BAB1-9334-736419C26AD4}"/>
              </a:ext>
            </a:extLst>
          </p:cNvPr>
          <p:cNvSpPr/>
          <p:nvPr userDrawn="1"/>
        </p:nvSpPr>
        <p:spPr>
          <a:xfrm>
            <a:off x="3778741" y="5816630"/>
            <a:ext cx="372408" cy="372408"/>
          </a:xfrm>
          <a:custGeom>
            <a:avLst/>
            <a:gdLst>
              <a:gd name="connsiteX0" fmla="*/ 184952 w 609182"/>
              <a:gd name="connsiteY0" fmla="*/ 245434 h 609182"/>
              <a:gd name="connsiteX1" fmla="*/ 184952 w 609182"/>
              <a:gd name="connsiteY1" fmla="*/ 410640 h 609182"/>
              <a:gd name="connsiteX2" fmla="*/ 236254 w 609182"/>
              <a:gd name="connsiteY2" fmla="*/ 410640 h 609182"/>
              <a:gd name="connsiteX3" fmla="*/ 236254 w 609182"/>
              <a:gd name="connsiteY3" fmla="*/ 245434 h 609182"/>
              <a:gd name="connsiteX4" fmla="*/ 366851 w 609182"/>
              <a:gd name="connsiteY4" fmla="*/ 241291 h 609182"/>
              <a:gd name="connsiteX5" fmla="*/ 318311 w 609182"/>
              <a:gd name="connsiteY5" fmla="*/ 267969 h 609182"/>
              <a:gd name="connsiteX6" fmla="*/ 317593 w 609182"/>
              <a:gd name="connsiteY6" fmla="*/ 267969 h 609182"/>
              <a:gd name="connsiteX7" fmla="*/ 317593 w 609182"/>
              <a:gd name="connsiteY7" fmla="*/ 245434 h 609182"/>
              <a:gd name="connsiteX8" fmla="*/ 268390 w 609182"/>
              <a:gd name="connsiteY8" fmla="*/ 245434 h 609182"/>
              <a:gd name="connsiteX9" fmla="*/ 268390 w 609182"/>
              <a:gd name="connsiteY9" fmla="*/ 410640 h 609182"/>
              <a:gd name="connsiteX10" fmla="*/ 319636 w 609182"/>
              <a:gd name="connsiteY10" fmla="*/ 410640 h 609182"/>
              <a:gd name="connsiteX11" fmla="*/ 319636 w 609182"/>
              <a:gd name="connsiteY11" fmla="*/ 328838 h 609182"/>
              <a:gd name="connsiteX12" fmla="*/ 350397 w 609182"/>
              <a:gd name="connsiteY12" fmla="*/ 286473 h 609182"/>
              <a:gd name="connsiteX13" fmla="*/ 377069 w 609182"/>
              <a:gd name="connsiteY13" fmla="*/ 330219 h 609182"/>
              <a:gd name="connsiteX14" fmla="*/ 377069 w 609182"/>
              <a:gd name="connsiteY14" fmla="*/ 410640 h 609182"/>
              <a:gd name="connsiteX15" fmla="*/ 428261 w 609182"/>
              <a:gd name="connsiteY15" fmla="*/ 410640 h 609182"/>
              <a:gd name="connsiteX16" fmla="*/ 428316 w 609182"/>
              <a:gd name="connsiteY16" fmla="*/ 410640 h 609182"/>
              <a:gd name="connsiteX17" fmla="*/ 428316 w 609182"/>
              <a:gd name="connsiteY17" fmla="*/ 319890 h 609182"/>
              <a:gd name="connsiteX18" fmla="*/ 366851 w 609182"/>
              <a:gd name="connsiteY18" fmla="*/ 241291 h 609182"/>
              <a:gd name="connsiteX19" fmla="*/ 210576 w 609182"/>
              <a:gd name="connsiteY19" fmla="*/ 163195 h 609182"/>
              <a:gd name="connsiteX20" fmla="*/ 180865 w 609182"/>
              <a:gd name="connsiteY20" fmla="*/ 192906 h 609182"/>
              <a:gd name="connsiteX21" fmla="*/ 210576 w 609182"/>
              <a:gd name="connsiteY21" fmla="*/ 222898 h 609182"/>
              <a:gd name="connsiteX22" fmla="*/ 240286 w 609182"/>
              <a:gd name="connsiteY22" fmla="*/ 192906 h 609182"/>
              <a:gd name="connsiteX23" fmla="*/ 210576 w 609182"/>
              <a:gd name="connsiteY23" fmla="*/ 163195 h 609182"/>
              <a:gd name="connsiteX24" fmla="*/ 304591 w 609182"/>
              <a:gd name="connsiteY24" fmla="*/ 0 h 609182"/>
              <a:gd name="connsiteX25" fmla="*/ 609182 w 609182"/>
              <a:gd name="connsiteY25" fmla="*/ 304591 h 609182"/>
              <a:gd name="connsiteX26" fmla="*/ 304591 w 609182"/>
              <a:gd name="connsiteY26" fmla="*/ 609182 h 609182"/>
              <a:gd name="connsiteX27" fmla="*/ 0 w 609182"/>
              <a:gd name="connsiteY27" fmla="*/ 304591 h 609182"/>
              <a:gd name="connsiteX28" fmla="*/ 304591 w 609182"/>
              <a:gd name="connsiteY28" fmla="*/ 0 h 6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182" h="609182">
                <a:moveTo>
                  <a:pt x="184952" y="245434"/>
                </a:moveTo>
                <a:lnTo>
                  <a:pt x="184952" y="410640"/>
                </a:lnTo>
                <a:lnTo>
                  <a:pt x="236254" y="410640"/>
                </a:lnTo>
                <a:lnTo>
                  <a:pt x="236254" y="245434"/>
                </a:lnTo>
                <a:close/>
                <a:moveTo>
                  <a:pt x="366851" y="241291"/>
                </a:moveTo>
                <a:cubicBezTo>
                  <a:pt x="341890" y="241291"/>
                  <a:pt x="325160" y="254989"/>
                  <a:pt x="318311" y="267969"/>
                </a:cubicBezTo>
                <a:lnTo>
                  <a:pt x="317593" y="267969"/>
                </a:lnTo>
                <a:lnTo>
                  <a:pt x="317593" y="245434"/>
                </a:lnTo>
                <a:lnTo>
                  <a:pt x="268390" y="245434"/>
                </a:lnTo>
                <a:lnTo>
                  <a:pt x="268390" y="410640"/>
                </a:lnTo>
                <a:lnTo>
                  <a:pt x="319636" y="410640"/>
                </a:lnTo>
                <a:lnTo>
                  <a:pt x="319636" y="328838"/>
                </a:lnTo>
                <a:cubicBezTo>
                  <a:pt x="319636" y="307296"/>
                  <a:pt x="323724" y="286473"/>
                  <a:pt x="350397" y="286473"/>
                </a:cubicBezTo>
                <a:cubicBezTo>
                  <a:pt x="376683" y="286473"/>
                  <a:pt x="377069" y="311052"/>
                  <a:pt x="377069" y="330219"/>
                </a:cubicBezTo>
                <a:lnTo>
                  <a:pt x="377069" y="410640"/>
                </a:lnTo>
                <a:lnTo>
                  <a:pt x="428261" y="410640"/>
                </a:lnTo>
                <a:lnTo>
                  <a:pt x="428316" y="410640"/>
                </a:lnTo>
                <a:lnTo>
                  <a:pt x="428316" y="319890"/>
                </a:lnTo>
                <a:cubicBezTo>
                  <a:pt x="428316" y="275481"/>
                  <a:pt x="418771" y="241291"/>
                  <a:pt x="366851" y="241291"/>
                </a:cubicBezTo>
                <a:close/>
                <a:moveTo>
                  <a:pt x="210576" y="163195"/>
                </a:moveTo>
                <a:cubicBezTo>
                  <a:pt x="194167" y="163195"/>
                  <a:pt x="180865" y="176497"/>
                  <a:pt x="180865" y="192906"/>
                </a:cubicBezTo>
                <a:cubicBezTo>
                  <a:pt x="180865" y="209310"/>
                  <a:pt x="194171" y="222898"/>
                  <a:pt x="210576" y="222898"/>
                </a:cubicBezTo>
                <a:cubicBezTo>
                  <a:pt x="226975" y="222898"/>
                  <a:pt x="240286" y="209310"/>
                  <a:pt x="240286" y="192906"/>
                </a:cubicBezTo>
                <a:cubicBezTo>
                  <a:pt x="240286" y="176497"/>
                  <a:pt x="226984" y="163195"/>
                  <a:pt x="210576" y="163195"/>
                </a:cubicBezTo>
                <a:close/>
                <a:moveTo>
                  <a:pt x="304591" y="0"/>
                </a:moveTo>
                <a:cubicBezTo>
                  <a:pt x="472812" y="0"/>
                  <a:pt x="609182" y="136370"/>
                  <a:pt x="609182" y="304591"/>
                </a:cubicBezTo>
                <a:cubicBezTo>
                  <a:pt x="609182" y="472812"/>
                  <a:pt x="472812" y="609182"/>
                  <a:pt x="304591" y="609182"/>
                </a:cubicBezTo>
                <a:cubicBezTo>
                  <a:pt x="136370" y="609182"/>
                  <a:pt x="0" y="472812"/>
                  <a:pt x="0" y="304591"/>
                </a:cubicBezTo>
                <a:cubicBezTo>
                  <a:pt x="0" y="136370"/>
                  <a:pt x="136370" y="0"/>
                  <a:pt x="30459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DD34C19E-C7DB-2D05-208E-FAEBAFA3A71E}"/>
              </a:ext>
            </a:extLst>
          </p:cNvPr>
          <p:cNvSpPr/>
          <p:nvPr userDrawn="1"/>
        </p:nvSpPr>
        <p:spPr>
          <a:xfrm>
            <a:off x="4730059" y="5816630"/>
            <a:ext cx="372408" cy="372408"/>
          </a:xfrm>
          <a:custGeom>
            <a:avLst/>
            <a:gdLst>
              <a:gd name="connsiteX0" fmla="*/ 273739 w 609182"/>
              <a:gd name="connsiteY0" fmla="*/ 259953 h 609182"/>
              <a:gd name="connsiteX1" fmla="*/ 352580 w 609182"/>
              <a:gd name="connsiteY1" fmla="*/ 304806 h 609182"/>
              <a:gd name="connsiteX2" fmla="*/ 273739 w 609182"/>
              <a:gd name="connsiteY2" fmla="*/ 349657 h 609182"/>
              <a:gd name="connsiteX3" fmla="*/ 304590 w 609182"/>
              <a:gd name="connsiteY3" fmla="*/ 198540 h 609182"/>
              <a:gd name="connsiteX4" fmla="*/ 186736 w 609182"/>
              <a:gd name="connsiteY4" fmla="*/ 204884 h 609182"/>
              <a:gd name="connsiteX5" fmla="*/ 160066 w 609182"/>
              <a:gd name="connsiteY5" fmla="*/ 231727 h 609182"/>
              <a:gd name="connsiteX6" fmla="*/ 153763 w 609182"/>
              <a:gd name="connsiteY6" fmla="*/ 304805 h 609182"/>
              <a:gd name="connsiteX7" fmla="*/ 160066 w 609182"/>
              <a:gd name="connsiteY7" fmla="*/ 377883 h 609182"/>
              <a:gd name="connsiteX8" fmla="*/ 186736 w 609182"/>
              <a:gd name="connsiteY8" fmla="*/ 404297 h 609182"/>
              <a:gd name="connsiteX9" fmla="*/ 304590 w 609182"/>
              <a:gd name="connsiteY9" fmla="*/ 410641 h 609182"/>
              <a:gd name="connsiteX10" fmla="*/ 422445 w 609182"/>
              <a:gd name="connsiteY10" fmla="*/ 404297 h 609182"/>
              <a:gd name="connsiteX11" fmla="*/ 449114 w 609182"/>
              <a:gd name="connsiteY11" fmla="*/ 377883 h 609182"/>
              <a:gd name="connsiteX12" fmla="*/ 455418 w 609182"/>
              <a:gd name="connsiteY12" fmla="*/ 304805 h 609182"/>
              <a:gd name="connsiteX13" fmla="*/ 449114 w 609182"/>
              <a:gd name="connsiteY13" fmla="*/ 231727 h 609182"/>
              <a:gd name="connsiteX14" fmla="*/ 422445 w 609182"/>
              <a:gd name="connsiteY14" fmla="*/ 204884 h 609182"/>
              <a:gd name="connsiteX15" fmla="*/ 304590 w 609182"/>
              <a:gd name="connsiteY15" fmla="*/ 198540 h 609182"/>
              <a:gd name="connsiteX16" fmla="*/ 304591 w 609182"/>
              <a:gd name="connsiteY16" fmla="*/ 0 h 609182"/>
              <a:gd name="connsiteX17" fmla="*/ 609182 w 609182"/>
              <a:gd name="connsiteY17" fmla="*/ 304591 h 609182"/>
              <a:gd name="connsiteX18" fmla="*/ 304591 w 609182"/>
              <a:gd name="connsiteY18" fmla="*/ 609182 h 609182"/>
              <a:gd name="connsiteX19" fmla="*/ 0 w 609182"/>
              <a:gd name="connsiteY19" fmla="*/ 304591 h 609182"/>
              <a:gd name="connsiteX20" fmla="*/ 304591 w 609182"/>
              <a:gd name="connsiteY20" fmla="*/ 0 h 6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9182" h="609182">
                <a:moveTo>
                  <a:pt x="273739" y="259953"/>
                </a:moveTo>
                <a:lnTo>
                  <a:pt x="352580" y="304806"/>
                </a:lnTo>
                <a:lnTo>
                  <a:pt x="273739" y="349657"/>
                </a:lnTo>
                <a:close/>
                <a:moveTo>
                  <a:pt x="304590" y="198540"/>
                </a:moveTo>
                <a:cubicBezTo>
                  <a:pt x="304590" y="198540"/>
                  <a:pt x="210261" y="198540"/>
                  <a:pt x="186736" y="204884"/>
                </a:cubicBezTo>
                <a:cubicBezTo>
                  <a:pt x="173757" y="208376"/>
                  <a:pt x="163536" y="218664"/>
                  <a:pt x="160066" y="231727"/>
                </a:cubicBezTo>
                <a:cubicBezTo>
                  <a:pt x="153763" y="255404"/>
                  <a:pt x="153763" y="304805"/>
                  <a:pt x="153763" y="304805"/>
                </a:cubicBezTo>
                <a:cubicBezTo>
                  <a:pt x="153763" y="304805"/>
                  <a:pt x="153763" y="354205"/>
                  <a:pt x="160066" y="377883"/>
                </a:cubicBezTo>
                <a:cubicBezTo>
                  <a:pt x="163536" y="390946"/>
                  <a:pt x="173757" y="400805"/>
                  <a:pt x="186736" y="404297"/>
                </a:cubicBezTo>
                <a:cubicBezTo>
                  <a:pt x="210261" y="410641"/>
                  <a:pt x="304590" y="410641"/>
                  <a:pt x="304590" y="410641"/>
                </a:cubicBezTo>
                <a:cubicBezTo>
                  <a:pt x="304590" y="410641"/>
                  <a:pt x="398920" y="410641"/>
                  <a:pt x="422445" y="404297"/>
                </a:cubicBezTo>
                <a:cubicBezTo>
                  <a:pt x="435423" y="400805"/>
                  <a:pt x="445645" y="390946"/>
                  <a:pt x="449114" y="377883"/>
                </a:cubicBezTo>
                <a:cubicBezTo>
                  <a:pt x="455418" y="354205"/>
                  <a:pt x="455418" y="304805"/>
                  <a:pt x="455418" y="304805"/>
                </a:cubicBezTo>
                <a:cubicBezTo>
                  <a:pt x="455418" y="304805"/>
                  <a:pt x="455418" y="255404"/>
                  <a:pt x="449114" y="231727"/>
                </a:cubicBezTo>
                <a:cubicBezTo>
                  <a:pt x="445645" y="218664"/>
                  <a:pt x="435423" y="208376"/>
                  <a:pt x="422445" y="204884"/>
                </a:cubicBezTo>
                <a:cubicBezTo>
                  <a:pt x="398920" y="198540"/>
                  <a:pt x="304590" y="198540"/>
                  <a:pt x="304590" y="198540"/>
                </a:cubicBezTo>
                <a:close/>
                <a:moveTo>
                  <a:pt x="304591" y="0"/>
                </a:moveTo>
                <a:cubicBezTo>
                  <a:pt x="472812" y="0"/>
                  <a:pt x="609182" y="136370"/>
                  <a:pt x="609182" y="304591"/>
                </a:cubicBezTo>
                <a:cubicBezTo>
                  <a:pt x="609182" y="472812"/>
                  <a:pt x="472812" y="609182"/>
                  <a:pt x="304591" y="609182"/>
                </a:cubicBezTo>
                <a:cubicBezTo>
                  <a:pt x="136370" y="609182"/>
                  <a:pt x="0" y="472812"/>
                  <a:pt x="0" y="304591"/>
                </a:cubicBezTo>
                <a:cubicBezTo>
                  <a:pt x="0" y="136370"/>
                  <a:pt x="136370" y="0"/>
                  <a:pt x="304591" y="0"/>
                </a:cubicBezTo>
                <a:close/>
              </a:path>
            </a:pathLst>
          </a:custGeom>
          <a:solidFill>
            <a:schemeClr val="bg1"/>
          </a:solidFill>
          <a:ln w="5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09373B61-8FD7-168B-0790-0F649A36F17A}"/>
              </a:ext>
            </a:extLst>
          </p:cNvPr>
          <p:cNvSpPr/>
          <p:nvPr userDrawn="1"/>
        </p:nvSpPr>
        <p:spPr>
          <a:xfrm>
            <a:off x="4254400" y="5816629"/>
            <a:ext cx="372408" cy="372408"/>
          </a:xfrm>
          <a:custGeom>
            <a:avLst/>
            <a:gdLst>
              <a:gd name="connsiteX0" fmla="*/ 225175 w 609182"/>
              <a:gd name="connsiteY0" fmla="*/ 214277 h 609182"/>
              <a:gd name="connsiteX1" fmla="*/ 247740 w 609182"/>
              <a:gd name="connsiteY1" fmla="*/ 214277 h 609182"/>
              <a:gd name="connsiteX2" fmla="*/ 383462 w 609182"/>
              <a:gd name="connsiteY2" fmla="*/ 393720 h 609182"/>
              <a:gd name="connsiteX3" fmla="*/ 362431 w 609182"/>
              <a:gd name="connsiteY3" fmla="*/ 393720 h 609182"/>
              <a:gd name="connsiteX4" fmla="*/ 180866 w 609182"/>
              <a:gd name="connsiteY4" fmla="*/ 192752 h 609182"/>
              <a:gd name="connsiteX5" fmla="*/ 274411 w 609182"/>
              <a:gd name="connsiteY5" fmla="*/ 315091 h 609182"/>
              <a:gd name="connsiteX6" fmla="*/ 185751 w 609182"/>
              <a:gd name="connsiteY6" fmla="*/ 416431 h 609182"/>
              <a:gd name="connsiteX7" fmla="*/ 223715 w 609182"/>
              <a:gd name="connsiteY7" fmla="*/ 416431 h 609182"/>
              <a:gd name="connsiteX8" fmla="*/ 292154 w 609182"/>
              <a:gd name="connsiteY8" fmla="*/ 338244 h 609182"/>
              <a:gd name="connsiteX9" fmla="*/ 351958 w 609182"/>
              <a:gd name="connsiteY9" fmla="*/ 416431 h 609182"/>
              <a:gd name="connsiteX10" fmla="*/ 428317 w 609182"/>
              <a:gd name="connsiteY10" fmla="*/ 416431 h 609182"/>
              <a:gd name="connsiteX11" fmla="*/ 330801 w 609182"/>
              <a:gd name="connsiteY11" fmla="*/ 287506 h 609182"/>
              <a:gd name="connsiteX12" fmla="*/ 413694 w 609182"/>
              <a:gd name="connsiteY12" fmla="*/ 192752 h 609182"/>
              <a:gd name="connsiteX13" fmla="*/ 375751 w 609182"/>
              <a:gd name="connsiteY13" fmla="*/ 192752 h 609182"/>
              <a:gd name="connsiteX14" fmla="*/ 313216 w 609182"/>
              <a:gd name="connsiteY14" fmla="*/ 264227 h 609182"/>
              <a:gd name="connsiteX15" fmla="*/ 259158 w 609182"/>
              <a:gd name="connsiteY15" fmla="*/ 192752 h 609182"/>
              <a:gd name="connsiteX16" fmla="*/ 304591 w 609182"/>
              <a:gd name="connsiteY16" fmla="*/ 0 h 609182"/>
              <a:gd name="connsiteX17" fmla="*/ 609182 w 609182"/>
              <a:gd name="connsiteY17" fmla="*/ 304591 h 609182"/>
              <a:gd name="connsiteX18" fmla="*/ 304591 w 609182"/>
              <a:gd name="connsiteY18" fmla="*/ 609182 h 609182"/>
              <a:gd name="connsiteX19" fmla="*/ 0 w 609182"/>
              <a:gd name="connsiteY19" fmla="*/ 304591 h 609182"/>
              <a:gd name="connsiteX20" fmla="*/ 304591 w 609182"/>
              <a:gd name="connsiteY20" fmla="*/ 0 h 6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9182" h="609182">
                <a:moveTo>
                  <a:pt x="225175" y="214277"/>
                </a:moveTo>
                <a:lnTo>
                  <a:pt x="247740" y="214277"/>
                </a:lnTo>
                <a:lnTo>
                  <a:pt x="383462" y="393720"/>
                </a:lnTo>
                <a:lnTo>
                  <a:pt x="362431" y="393720"/>
                </a:lnTo>
                <a:close/>
                <a:moveTo>
                  <a:pt x="180866" y="192752"/>
                </a:moveTo>
                <a:lnTo>
                  <a:pt x="274411" y="315091"/>
                </a:lnTo>
                <a:lnTo>
                  <a:pt x="185751" y="416431"/>
                </a:lnTo>
                <a:lnTo>
                  <a:pt x="223715" y="416431"/>
                </a:lnTo>
                <a:lnTo>
                  <a:pt x="292154" y="338244"/>
                </a:lnTo>
                <a:lnTo>
                  <a:pt x="351958" y="416431"/>
                </a:lnTo>
                <a:lnTo>
                  <a:pt x="428317" y="416431"/>
                </a:lnTo>
                <a:lnTo>
                  <a:pt x="330801" y="287506"/>
                </a:lnTo>
                <a:lnTo>
                  <a:pt x="413694" y="192752"/>
                </a:lnTo>
                <a:lnTo>
                  <a:pt x="375751" y="192752"/>
                </a:lnTo>
                <a:lnTo>
                  <a:pt x="313216" y="264227"/>
                </a:lnTo>
                <a:lnTo>
                  <a:pt x="259158" y="192752"/>
                </a:lnTo>
                <a:close/>
                <a:moveTo>
                  <a:pt x="304591" y="0"/>
                </a:moveTo>
                <a:cubicBezTo>
                  <a:pt x="472812" y="0"/>
                  <a:pt x="609182" y="136370"/>
                  <a:pt x="609182" y="304591"/>
                </a:cubicBezTo>
                <a:cubicBezTo>
                  <a:pt x="609182" y="472812"/>
                  <a:pt x="472812" y="609182"/>
                  <a:pt x="304591" y="609182"/>
                </a:cubicBezTo>
                <a:cubicBezTo>
                  <a:pt x="136370" y="609182"/>
                  <a:pt x="0" y="472812"/>
                  <a:pt x="0" y="304591"/>
                </a:cubicBezTo>
                <a:cubicBezTo>
                  <a:pt x="0" y="136370"/>
                  <a:pt x="136370" y="0"/>
                  <a:pt x="304591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BE4FCF6-4CAF-6C65-7F19-6EED12B111DB}"/>
              </a:ext>
            </a:extLst>
          </p:cNvPr>
          <p:cNvSpPr txBox="1"/>
          <p:nvPr userDrawn="1"/>
        </p:nvSpPr>
        <p:spPr>
          <a:xfrm>
            <a:off x="8037902" y="779416"/>
            <a:ext cx="2986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noProof="0">
                <a:solidFill>
                  <a:schemeClr val="bg1"/>
                </a:solidFill>
                <a:latin typeface="+mj-lt"/>
              </a:rPr>
              <a:t>Where to find us</a:t>
            </a:r>
            <a:endParaRPr lang="en-US" sz="1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8" name="Título 1">
            <a:extLst>
              <a:ext uri="{FF2B5EF4-FFF2-40B4-BE49-F238E27FC236}">
                <a16:creationId xmlns:a16="http://schemas.microsoft.com/office/drawing/2014/main" id="{BC450684-63B9-79BC-A30A-59EFA4CD79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286" y="365125"/>
            <a:ext cx="7229132" cy="4989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the title (contact me)</a:t>
            </a:r>
          </a:p>
        </p:txBody>
      </p:sp>
      <p:sp>
        <p:nvSpPr>
          <p:cNvPr id="99" name="Picture Placeholder 41">
            <a:extLst>
              <a:ext uri="{FF2B5EF4-FFF2-40B4-BE49-F238E27FC236}">
                <a16:creationId xmlns:a16="http://schemas.microsoft.com/office/drawing/2014/main" id="{C35886BD-4106-1734-3510-4DE189EC37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2424" y="2100845"/>
            <a:ext cx="2483146" cy="2483146"/>
          </a:xfrm>
          <a:prstGeom prst="ellipse">
            <a:avLst/>
          </a:prstGeom>
          <a:solidFill>
            <a:schemeClr val="bg1">
              <a:lumMod val="95000"/>
              <a:alpha val="2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fr-CH" err="1"/>
              <a:t>Add</a:t>
            </a:r>
            <a:r>
              <a:rPr lang="fr-CH"/>
              <a:t> </a:t>
            </a:r>
            <a:r>
              <a:rPr lang="fr-CH" err="1"/>
              <a:t>headshot</a:t>
            </a:r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7057E4-CCC3-3CB7-6C9C-E10650EA2B7B}"/>
              </a:ext>
            </a:extLst>
          </p:cNvPr>
          <p:cNvGrpSpPr/>
          <p:nvPr userDrawn="1"/>
        </p:nvGrpSpPr>
        <p:grpSpPr>
          <a:xfrm>
            <a:off x="3901361" y="4301825"/>
            <a:ext cx="375359" cy="375359"/>
            <a:chOff x="3477294" y="4301825"/>
            <a:chExt cx="375359" cy="37535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A95E312-76E2-E622-8EE3-38640F1A237B}"/>
                </a:ext>
              </a:extLst>
            </p:cNvPr>
            <p:cNvSpPr/>
            <p:nvPr/>
          </p:nvSpPr>
          <p:spPr>
            <a:xfrm>
              <a:off x="3477294" y="4301825"/>
              <a:ext cx="375359" cy="375359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89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solidFill>
                  <a:schemeClr val="bg1"/>
                </a:solidFill>
                <a:latin typeface="Roboto" panose="02000000000000000000" pitchFamily="2" charset="0"/>
              </a:endParaRP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762C8877-586D-CEA4-4CF3-9C8CA2E6F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88738" y="4402378"/>
              <a:ext cx="152472" cy="17425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E3691F-56F0-FFA8-D1B3-300202554D23}"/>
              </a:ext>
            </a:extLst>
          </p:cNvPr>
          <p:cNvGrpSpPr/>
          <p:nvPr userDrawn="1"/>
        </p:nvGrpSpPr>
        <p:grpSpPr>
          <a:xfrm>
            <a:off x="3901361" y="3498806"/>
            <a:ext cx="375359" cy="375359"/>
            <a:chOff x="3477294" y="3498806"/>
            <a:chExt cx="375359" cy="37535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E2253F5-017B-591C-8FAD-89E57EF8E47C}"/>
                </a:ext>
              </a:extLst>
            </p:cNvPr>
            <p:cNvSpPr/>
            <p:nvPr userDrawn="1"/>
          </p:nvSpPr>
          <p:spPr>
            <a:xfrm>
              <a:off x="3477294" y="3498806"/>
              <a:ext cx="375359" cy="375359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89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solidFill>
                  <a:schemeClr val="bg1"/>
                </a:solidFill>
                <a:latin typeface="Roboto" panose="02000000000000000000" pitchFamily="2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AEDADA0-76D9-9244-D6D5-DAA8578AF7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70507" y="3592020"/>
              <a:ext cx="188934" cy="18893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E44BC9-7F73-2CFD-B0EC-A9EE1E243736}"/>
              </a:ext>
            </a:extLst>
          </p:cNvPr>
          <p:cNvGrpSpPr/>
          <p:nvPr userDrawn="1"/>
        </p:nvGrpSpPr>
        <p:grpSpPr>
          <a:xfrm>
            <a:off x="3901361" y="2704166"/>
            <a:ext cx="375359" cy="375359"/>
            <a:chOff x="3477294" y="2704166"/>
            <a:chExt cx="375359" cy="37535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56AEDE6-734F-16A8-2C1D-CE095B9E1AE3}"/>
                </a:ext>
              </a:extLst>
            </p:cNvPr>
            <p:cNvSpPr/>
            <p:nvPr userDrawn="1"/>
          </p:nvSpPr>
          <p:spPr>
            <a:xfrm>
              <a:off x="3477294" y="2704166"/>
              <a:ext cx="375359" cy="375359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89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solidFill>
                  <a:schemeClr val="bg1"/>
                </a:solidFill>
                <a:latin typeface="Roboto" panose="02000000000000000000" pitchFamily="2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25207D9-4909-1BCF-7F61-597D5A2517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70508" y="2797381"/>
              <a:ext cx="188932" cy="188930"/>
            </a:xfrm>
            <a:prstGeom prst="rect">
              <a:avLst/>
            </a:prstGeom>
          </p:spPr>
        </p:pic>
      </p:grpSp>
      <p:sp>
        <p:nvSpPr>
          <p:cNvPr id="11" name="Espace réservé du texte 15">
            <a:extLst>
              <a:ext uri="{FF2B5EF4-FFF2-40B4-BE49-F238E27FC236}">
                <a16:creationId xmlns:a16="http://schemas.microsoft.com/office/drawing/2014/main" id="{52063DD4-1D5A-2AA8-B96C-6A0F3510B195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284486" y="2704166"/>
            <a:ext cx="3300932" cy="37240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00715" indent="0">
              <a:buNone/>
              <a:defRPr sz="2102">
                <a:solidFill>
                  <a:srgbClr val="000000"/>
                </a:solidFill>
              </a:defRPr>
            </a:lvl2pPr>
            <a:lvl3pPr marL="1201430" indent="0">
              <a:buNone/>
              <a:defRPr sz="2102">
                <a:solidFill>
                  <a:srgbClr val="000000"/>
                </a:solidFill>
              </a:defRPr>
            </a:lvl3pPr>
            <a:lvl4pPr marL="1802145" indent="0">
              <a:buNone/>
              <a:defRPr sz="2102">
                <a:solidFill>
                  <a:srgbClr val="000000"/>
                </a:solidFill>
              </a:defRPr>
            </a:lvl4pPr>
            <a:lvl5pPr marL="2402860" indent="0">
              <a:buNone/>
              <a:defRPr sz="2102">
                <a:solidFill>
                  <a:srgbClr val="000000"/>
                </a:solidFill>
              </a:defRPr>
            </a:lvl5pPr>
          </a:lstStyle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</a:rPr>
              <a:t>+xx xxx </a:t>
            </a:r>
            <a:r>
              <a:rPr lang="en-US" err="1">
                <a:solidFill>
                  <a:schemeClr val="bg1"/>
                </a:solidFill>
                <a:latin typeface="Roboto" panose="02000000000000000000" pitchFamily="2" charset="0"/>
              </a:rPr>
              <a:t>xxx</a:t>
            </a:r>
            <a:r>
              <a:rPr lang="en-US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 panose="02000000000000000000" pitchFamily="2" charset="0"/>
              </a:rPr>
              <a:t>xxx</a:t>
            </a:r>
            <a:r>
              <a:rPr lang="en-US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Roboto" panose="02000000000000000000" pitchFamily="2" charset="0"/>
              </a:rPr>
              <a:t>xxx</a:t>
            </a:r>
            <a:endParaRPr lang="en-US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448D0083-19CD-9A14-5C6B-26B3C5C3CDFC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284486" y="3496013"/>
            <a:ext cx="3300932" cy="37240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00715" indent="0">
              <a:buNone/>
              <a:defRPr sz="2102">
                <a:solidFill>
                  <a:srgbClr val="000000"/>
                </a:solidFill>
              </a:defRPr>
            </a:lvl2pPr>
            <a:lvl3pPr marL="1201430" indent="0">
              <a:buNone/>
              <a:defRPr sz="2102">
                <a:solidFill>
                  <a:srgbClr val="000000"/>
                </a:solidFill>
              </a:defRPr>
            </a:lvl3pPr>
            <a:lvl4pPr marL="1802145" indent="0">
              <a:buNone/>
              <a:defRPr sz="2102">
                <a:solidFill>
                  <a:srgbClr val="000000"/>
                </a:solidFill>
              </a:defRPr>
            </a:lvl4pPr>
            <a:lvl5pPr marL="2402860" indent="0">
              <a:buNone/>
              <a:defRPr sz="2102">
                <a:solidFill>
                  <a:srgbClr val="000000"/>
                </a:solidFill>
              </a:defRPr>
            </a:lvl5pPr>
          </a:lstStyle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</a:rPr>
              <a:t>xxx@vyntra.com</a:t>
            </a:r>
          </a:p>
        </p:txBody>
      </p: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9D541107-E6B0-4B5E-0EB1-6B81BCBC4013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284486" y="4296239"/>
            <a:ext cx="3300932" cy="37240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00715" indent="0">
              <a:buNone/>
              <a:defRPr sz="2102">
                <a:solidFill>
                  <a:srgbClr val="000000"/>
                </a:solidFill>
              </a:defRPr>
            </a:lvl2pPr>
            <a:lvl3pPr marL="1201430" indent="0">
              <a:buNone/>
              <a:defRPr sz="2102">
                <a:solidFill>
                  <a:srgbClr val="000000"/>
                </a:solidFill>
              </a:defRPr>
            </a:lvl3pPr>
            <a:lvl4pPr marL="1802145" indent="0">
              <a:buNone/>
              <a:defRPr sz="2102">
                <a:solidFill>
                  <a:srgbClr val="000000"/>
                </a:solidFill>
              </a:defRPr>
            </a:lvl4pPr>
            <a:lvl5pPr marL="2402860" indent="0">
              <a:buNone/>
              <a:defRPr sz="2102">
                <a:solidFill>
                  <a:srgbClr val="000000"/>
                </a:solidFill>
              </a:defRPr>
            </a:lvl5pPr>
          </a:lstStyle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</a:rPr>
              <a:t>Linkedin.com/username</a:t>
            </a:r>
          </a:p>
        </p:txBody>
      </p:sp>
      <p:sp>
        <p:nvSpPr>
          <p:cNvPr id="14" name="Text Placeholder 48">
            <a:extLst>
              <a:ext uri="{FF2B5EF4-FFF2-40B4-BE49-F238E27FC236}">
                <a16:creationId xmlns:a16="http://schemas.microsoft.com/office/drawing/2014/main" id="{667C2448-6294-4D12-76EF-E878574FC3D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3901361" y="1936156"/>
            <a:ext cx="3684057" cy="452437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6007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First name / Last name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ED543E7-D5BE-297B-496B-FACBB8AF4022}"/>
              </a:ext>
            </a:extLst>
          </p:cNvPr>
          <p:cNvSpPr txBox="1">
            <a:spLocks/>
          </p:cNvSpPr>
          <p:nvPr userDrawn="1"/>
        </p:nvSpPr>
        <p:spPr>
          <a:xfrm>
            <a:off x="8900160" y="6326151"/>
            <a:ext cx="2935551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CONFIDENTIAL – © Vyntra.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515571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vyntr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98DFAF-78F3-0333-7156-2E36A5B34B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6"/>
              </a:gs>
              <a:gs pos="48700">
                <a:srgbClr val="3978D7"/>
              </a:gs>
              <a:gs pos="0">
                <a:srgbClr val="5CAAED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53" noProof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05F7B89-44A1-D802-D4A1-2468E4C2AA8C}"/>
              </a:ext>
            </a:extLst>
          </p:cNvPr>
          <p:cNvSpPr txBox="1">
            <a:spLocks/>
          </p:cNvSpPr>
          <p:nvPr userDrawn="1"/>
        </p:nvSpPr>
        <p:spPr>
          <a:xfrm>
            <a:off x="5593081" y="6326151"/>
            <a:ext cx="1005840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</a:t>
            </a:r>
            <a:fld id="{36E9AE52-7FA2-43ED-9A47-19FD5EC74A6A}" type="slidenum">
              <a:rPr lang="en-US" sz="1000" b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ctr"/>
              <a:t>‹#›</a:t>
            </a:fld>
            <a:r>
              <a:rPr lang="en-US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28E1BC-D4D3-8FCB-2C76-DF08261732C5}"/>
              </a:ext>
            </a:extLst>
          </p:cNvPr>
          <p:cNvSpPr/>
          <p:nvPr userDrawn="1"/>
        </p:nvSpPr>
        <p:spPr>
          <a:xfrm>
            <a:off x="8130097" y="1244128"/>
            <a:ext cx="3512423" cy="779864"/>
          </a:xfrm>
          <a:prstGeom prst="roundRect">
            <a:avLst>
              <a:gd name="adj" fmla="val 3958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0000"/>
                </a:schemeClr>
              </a:gs>
            </a:gsLst>
            <a:lin ang="10800000" scaled="1"/>
          </a:gradFill>
          <a:ln w="190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82880" tIns="91440" rIns="182880" bIns="91440" rtlCol="0" anchor="ctr"/>
          <a:lstStyle/>
          <a:p>
            <a:pPr defTabSz="1201430">
              <a:spcAft>
                <a:spcPts val="600"/>
              </a:spcAft>
            </a:pPr>
            <a:r>
              <a:rPr lang="en-US" sz="1050" b="1" noProof="0" dirty="0">
                <a:solidFill>
                  <a:schemeClr val="bg1"/>
                </a:solidFill>
                <a:latin typeface="+mj-lt"/>
              </a:rPr>
              <a:t>Vyntra</a:t>
            </a:r>
            <a:r>
              <a:rPr lang="en-US" sz="1050" b="1" dirty="0">
                <a:solidFill>
                  <a:schemeClr val="bg1"/>
                </a:solidFill>
                <a:latin typeface="+mj-lt"/>
              </a:rPr>
              <a:t> Switzerland</a:t>
            </a:r>
            <a:endParaRPr lang="en-US" sz="1050" b="1" noProof="0" dirty="0">
              <a:solidFill>
                <a:schemeClr val="bg1"/>
              </a:solidFill>
              <a:latin typeface="+mj-lt"/>
            </a:endParaRPr>
          </a:p>
          <a:p>
            <a:pPr defTabSz="1201430"/>
            <a:r>
              <a:rPr lang="en-US" sz="1000" noProof="0" dirty="0">
                <a:solidFill>
                  <a:schemeClr val="bg1"/>
                </a:solidFill>
                <a:latin typeface="Roboto" panose="02000000000000000000" pitchFamily="2" charset="0"/>
              </a:rPr>
              <a:t>Y-Parc | Av. des Sciences 13</a:t>
            </a:r>
            <a:endParaRPr lang="en-US" sz="10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defTabSz="1201430"/>
            <a:r>
              <a:rPr lang="en-US" sz="1000" noProof="0" dirty="0">
                <a:solidFill>
                  <a:schemeClr val="bg1"/>
                </a:solidFill>
                <a:latin typeface="Roboto" panose="02000000000000000000" pitchFamily="2" charset="0"/>
              </a:rPr>
              <a:t>1400 Yverdon-les-Bains, Switzerland</a:t>
            </a:r>
          </a:p>
          <a:p>
            <a:pPr defTabSz="1201430"/>
            <a:r>
              <a:rPr lang="en-US" sz="1000" noProof="0" dirty="0">
                <a:solidFill>
                  <a:schemeClr val="bg1"/>
                </a:solidFill>
                <a:latin typeface="Roboto" panose="02000000000000000000" pitchFamily="2" charset="0"/>
              </a:rPr>
              <a:t>T +41 24 425 97 60</a:t>
            </a:r>
            <a:endParaRPr lang="en-US" sz="1050" noProof="0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46C947-7222-3B18-6000-D7850DF04695}"/>
              </a:ext>
            </a:extLst>
          </p:cNvPr>
          <p:cNvSpPr/>
          <p:nvPr userDrawn="1"/>
        </p:nvSpPr>
        <p:spPr>
          <a:xfrm>
            <a:off x="8130097" y="2908916"/>
            <a:ext cx="3512423" cy="779864"/>
          </a:xfrm>
          <a:prstGeom prst="roundRect">
            <a:avLst>
              <a:gd name="adj" fmla="val 3958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0000"/>
                </a:schemeClr>
              </a:gs>
            </a:gsLst>
            <a:lin ang="10800000" scaled="1"/>
          </a:gradFill>
          <a:ln w="190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82880" tIns="91440" rIns="182880" bIns="91440" rtlCol="0" anchor="ctr"/>
          <a:lstStyle/>
          <a:p>
            <a:pPr defTabSz="1201430">
              <a:spcAft>
                <a:spcPts val="600"/>
              </a:spcAft>
            </a:pPr>
            <a:r>
              <a:rPr lang="en-US" sz="1050" b="1" dirty="0">
                <a:solidFill>
                  <a:schemeClr val="bg1"/>
                </a:solidFill>
                <a:latin typeface="+mj-lt"/>
              </a:rPr>
              <a:t>Vyntra Kenya</a:t>
            </a:r>
          </a:p>
          <a:p>
            <a:pPr defTabSz="1201430"/>
            <a:r>
              <a:rPr lang="en-US" sz="1050" dirty="0">
                <a:solidFill>
                  <a:schemeClr val="bg1"/>
                </a:solidFill>
                <a:latin typeface="Roboto" panose="02000000000000000000" pitchFamily="2" charset="0"/>
              </a:rPr>
              <a:t>The Mirage Tower 1, 12th Floor, P.O. Box 574 </a:t>
            </a:r>
          </a:p>
          <a:p>
            <a:pPr defTabSz="1201430"/>
            <a:r>
              <a:rPr lang="en-US" sz="1050" dirty="0">
                <a:solidFill>
                  <a:schemeClr val="bg1"/>
                </a:solidFill>
                <a:latin typeface="Roboto" panose="02000000000000000000" pitchFamily="2" charset="0"/>
              </a:rPr>
              <a:t>00606 Sarit, Nairobi | T +254 796 616 263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34F0A5-8D31-5213-4300-59BE49ED6A08}"/>
              </a:ext>
            </a:extLst>
          </p:cNvPr>
          <p:cNvSpPr/>
          <p:nvPr userDrawn="1"/>
        </p:nvSpPr>
        <p:spPr>
          <a:xfrm>
            <a:off x="8130097" y="2076522"/>
            <a:ext cx="3512423" cy="779864"/>
          </a:xfrm>
          <a:prstGeom prst="roundRect">
            <a:avLst>
              <a:gd name="adj" fmla="val 3958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0000"/>
                </a:schemeClr>
              </a:gs>
            </a:gsLst>
            <a:lin ang="10800000" scaled="1"/>
          </a:gradFill>
          <a:ln w="190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82880" tIns="91440" rIns="182880" bIns="91440" rtlCol="0" anchor="ctr"/>
          <a:lstStyle/>
          <a:p>
            <a:pPr defTabSz="1201430">
              <a:spcAft>
                <a:spcPts val="600"/>
              </a:spcAft>
            </a:pPr>
            <a:r>
              <a:rPr lang="en-US" sz="1050" b="1" dirty="0">
                <a:solidFill>
                  <a:schemeClr val="bg1"/>
                </a:solidFill>
                <a:latin typeface="+mj-lt"/>
              </a:rPr>
              <a:t>Vyntra Belgium</a:t>
            </a:r>
          </a:p>
          <a:p>
            <a:pPr defTabSz="1201430"/>
            <a:r>
              <a:rPr lang="en-US" sz="1050" dirty="0" err="1">
                <a:solidFill>
                  <a:schemeClr val="bg1"/>
                </a:solidFill>
              </a:rPr>
              <a:t>Elephantus</a:t>
            </a:r>
            <a:r>
              <a:rPr lang="en-US" sz="1050" dirty="0">
                <a:solidFill>
                  <a:schemeClr val="bg1"/>
                </a:solidFill>
              </a:rPr>
              <a:t> Building | </a:t>
            </a:r>
            <a:r>
              <a:rPr lang="en-US" sz="105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Stationsstraat</a:t>
            </a:r>
            <a:r>
              <a:rPr lang="en-US" sz="105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55</a:t>
            </a:r>
          </a:p>
          <a:p>
            <a:pPr defTabSz="1201430"/>
            <a:r>
              <a:rPr lang="en-US" sz="105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2800 </a:t>
            </a:r>
            <a:r>
              <a:rPr lang="en-US" sz="105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Mechelen</a:t>
            </a:r>
            <a:r>
              <a:rPr lang="en-US" sz="105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Belgium</a:t>
            </a:r>
            <a:endParaRPr lang="en-US" sz="105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0E6A0F4-A701-10A6-6299-2A71E39359B7}"/>
              </a:ext>
            </a:extLst>
          </p:cNvPr>
          <p:cNvSpPr/>
          <p:nvPr userDrawn="1"/>
        </p:nvSpPr>
        <p:spPr>
          <a:xfrm>
            <a:off x="8130097" y="3741310"/>
            <a:ext cx="3512423" cy="779864"/>
          </a:xfrm>
          <a:prstGeom prst="roundRect">
            <a:avLst>
              <a:gd name="adj" fmla="val 3958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0000"/>
                </a:schemeClr>
              </a:gs>
            </a:gsLst>
            <a:lin ang="10800000" scaled="1"/>
          </a:gradFill>
          <a:ln w="190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82880" tIns="91440" rIns="182880" bIns="91440" rtlCol="0" anchor="ctr"/>
          <a:lstStyle/>
          <a:p>
            <a:pPr defTabSz="1201430">
              <a:spcAft>
                <a:spcPts val="600"/>
              </a:spcAft>
            </a:pPr>
            <a:r>
              <a:rPr lang="en-US" sz="1050" b="1" dirty="0">
                <a:solidFill>
                  <a:schemeClr val="bg1"/>
                </a:solidFill>
                <a:latin typeface="+mj-lt"/>
              </a:rPr>
              <a:t>Vyntra Singapore</a:t>
            </a:r>
          </a:p>
          <a:p>
            <a:pPr defTabSz="1201430"/>
            <a:r>
              <a:rPr lang="en-US" sz="1050" dirty="0">
                <a:solidFill>
                  <a:schemeClr val="bg1"/>
                </a:solidFill>
                <a:latin typeface="Roboto" panose="02000000000000000000" pitchFamily="2" charset="0"/>
              </a:rPr>
              <a:t>WeWork | Robinson Road 71, #14-01</a:t>
            </a:r>
          </a:p>
          <a:p>
            <a:pPr defTabSz="1201430"/>
            <a:r>
              <a:rPr lang="en-US" sz="1050" dirty="0">
                <a:solidFill>
                  <a:schemeClr val="bg1"/>
                </a:solidFill>
                <a:latin typeface="Roboto" panose="02000000000000000000" pitchFamily="2" charset="0"/>
              </a:rPr>
              <a:t>Singapore 068895 | T +65 6224 0987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AD6B66-795A-948A-4E23-A0C90B7DF9F0}"/>
              </a:ext>
            </a:extLst>
          </p:cNvPr>
          <p:cNvSpPr/>
          <p:nvPr userDrawn="1"/>
        </p:nvSpPr>
        <p:spPr>
          <a:xfrm>
            <a:off x="8130097" y="5406097"/>
            <a:ext cx="3512423" cy="779864"/>
          </a:xfrm>
          <a:prstGeom prst="roundRect">
            <a:avLst>
              <a:gd name="adj" fmla="val 3958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0000"/>
                </a:schemeClr>
              </a:gs>
            </a:gsLst>
            <a:lin ang="10800000" scaled="1"/>
          </a:gradFill>
          <a:ln w="190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82880" tIns="91440" rIns="182880" bIns="91440" rtlCol="0" anchor="ctr"/>
          <a:lstStyle/>
          <a:p>
            <a:pPr defTabSz="1201430">
              <a:spcAft>
                <a:spcPts val="600"/>
              </a:spcAft>
            </a:pPr>
            <a:r>
              <a:rPr lang="en-US" sz="1050" b="1" dirty="0">
                <a:solidFill>
                  <a:schemeClr val="bg1"/>
                </a:solidFill>
                <a:latin typeface="+mj-lt"/>
              </a:rPr>
              <a:t>Vyntra North Macedonia</a:t>
            </a:r>
          </a:p>
          <a:p>
            <a:pPr defTabSz="1201430"/>
            <a:r>
              <a:rPr lang="en-US" sz="1050" dirty="0">
                <a:solidFill>
                  <a:schemeClr val="bg1"/>
                </a:solidFill>
              </a:rPr>
              <a:t>Blvd. </a:t>
            </a:r>
            <a:r>
              <a:rPr lang="en-US" sz="1050" dirty="0" err="1">
                <a:solidFill>
                  <a:schemeClr val="bg1"/>
                </a:solidFill>
              </a:rPr>
              <a:t>Partizanski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Odredi</a:t>
            </a:r>
            <a:r>
              <a:rPr lang="en-US" sz="1050" dirty="0">
                <a:solidFill>
                  <a:schemeClr val="bg1"/>
                </a:solidFill>
              </a:rPr>
              <a:t> 75-1/26</a:t>
            </a:r>
          </a:p>
          <a:p>
            <a:pPr defTabSz="1201430"/>
            <a:r>
              <a:rPr lang="en-US" sz="1050" dirty="0">
                <a:solidFill>
                  <a:schemeClr val="bg1"/>
                </a:solidFill>
              </a:rPr>
              <a:t>Skopje 1000, N. Macedonia</a:t>
            </a:r>
            <a:endParaRPr lang="en-US" sz="105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875EC4-56DB-66FA-DAF6-7B1B7C242AB7}"/>
              </a:ext>
            </a:extLst>
          </p:cNvPr>
          <p:cNvSpPr/>
          <p:nvPr userDrawn="1"/>
        </p:nvSpPr>
        <p:spPr>
          <a:xfrm>
            <a:off x="8130097" y="4573704"/>
            <a:ext cx="3512423" cy="779864"/>
          </a:xfrm>
          <a:prstGeom prst="roundRect">
            <a:avLst>
              <a:gd name="adj" fmla="val 3958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0000"/>
                </a:schemeClr>
              </a:gs>
            </a:gsLst>
            <a:lin ang="10800000" scaled="1"/>
          </a:gradFill>
          <a:ln w="190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82880" tIns="91440" rIns="182880" bIns="91440" rtlCol="0" anchor="ctr"/>
          <a:lstStyle/>
          <a:p>
            <a:pPr defTabSz="1201430">
              <a:spcAft>
                <a:spcPts val="600"/>
              </a:spcAft>
            </a:pPr>
            <a:r>
              <a:rPr lang="en-US" sz="1050" b="1" dirty="0">
                <a:solidFill>
                  <a:schemeClr val="bg1"/>
                </a:solidFill>
                <a:latin typeface="+mj-lt"/>
              </a:rPr>
              <a:t>Vyntra Warsaw</a:t>
            </a:r>
          </a:p>
          <a:p>
            <a:pPr defTabSz="1201430"/>
            <a:r>
              <a:rPr lang="en-US" sz="1050" dirty="0">
                <a:solidFill>
                  <a:schemeClr val="bg1"/>
                </a:solidFill>
                <a:latin typeface="Roboto" panose="02000000000000000000" pitchFamily="2" charset="0"/>
              </a:rPr>
              <a:t>WeWork | </a:t>
            </a:r>
            <a:r>
              <a:rPr lang="en-US" sz="1050" dirty="0" err="1">
                <a:solidFill>
                  <a:schemeClr val="bg1"/>
                </a:solidFill>
                <a:latin typeface="Roboto" panose="02000000000000000000" pitchFamily="2" charset="0"/>
              </a:rPr>
              <a:t>Krucza</a:t>
            </a:r>
            <a:r>
              <a:rPr lang="en-US" sz="1050" dirty="0">
                <a:solidFill>
                  <a:schemeClr val="bg1"/>
                </a:solidFill>
                <a:latin typeface="Roboto" panose="02000000000000000000" pitchFamily="2" charset="0"/>
              </a:rPr>
              <a:t> 50 </a:t>
            </a:r>
          </a:p>
          <a:p>
            <a:pPr defTabSz="1201430"/>
            <a:r>
              <a:rPr lang="en-US" sz="1050" dirty="0">
                <a:solidFill>
                  <a:schemeClr val="bg1"/>
                </a:solidFill>
                <a:latin typeface="Roboto" panose="02000000000000000000" pitchFamily="2" charset="0"/>
              </a:rPr>
              <a:t>00-025, Warsaw, Poland</a:t>
            </a:r>
          </a:p>
        </p:txBody>
      </p:sp>
      <p:sp>
        <p:nvSpPr>
          <p:cNvPr id="13" name="Freeform: Shape 12">
            <a:hlinkClick r:id="rId2"/>
            <a:extLst>
              <a:ext uri="{FF2B5EF4-FFF2-40B4-BE49-F238E27FC236}">
                <a16:creationId xmlns:a16="http://schemas.microsoft.com/office/drawing/2014/main" id="{E0CBE169-B813-3D31-921D-8ED598B6BD33}"/>
              </a:ext>
            </a:extLst>
          </p:cNvPr>
          <p:cNvSpPr/>
          <p:nvPr userDrawn="1"/>
        </p:nvSpPr>
        <p:spPr>
          <a:xfrm>
            <a:off x="348661" y="6193234"/>
            <a:ext cx="372408" cy="372408"/>
          </a:xfrm>
          <a:custGeom>
            <a:avLst/>
            <a:gdLst>
              <a:gd name="connsiteX0" fmla="*/ 184952 w 609182"/>
              <a:gd name="connsiteY0" fmla="*/ 245434 h 609182"/>
              <a:gd name="connsiteX1" fmla="*/ 184952 w 609182"/>
              <a:gd name="connsiteY1" fmla="*/ 410640 h 609182"/>
              <a:gd name="connsiteX2" fmla="*/ 236254 w 609182"/>
              <a:gd name="connsiteY2" fmla="*/ 410640 h 609182"/>
              <a:gd name="connsiteX3" fmla="*/ 236254 w 609182"/>
              <a:gd name="connsiteY3" fmla="*/ 245434 h 609182"/>
              <a:gd name="connsiteX4" fmla="*/ 366851 w 609182"/>
              <a:gd name="connsiteY4" fmla="*/ 241291 h 609182"/>
              <a:gd name="connsiteX5" fmla="*/ 318311 w 609182"/>
              <a:gd name="connsiteY5" fmla="*/ 267969 h 609182"/>
              <a:gd name="connsiteX6" fmla="*/ 317593 w 609182"/>
              <a:gd name="connsiteY6" fmla="*/ 267969 h 609182"/>
              <a:gd name="connsiteX7" fmla="*/ 317593 w 609182"/>
              <a:gd name="connsiteY7" fmla="*/ 245434 h 609182"/>
              <a:gd name="connsiteX8" fmla="*/ 268390 w 609182"/>
              <a:gd name="connsiteY8" fmla="*/ 245434 h 609182"/>
              <a:gd name="connsiteX9" fmla="*/ 268390 w 609182"/>
              <a:gd name="connsiteY9" fmla="*/ 410640 h 609182"/>
              <a:gd name="connsiteX10" fmla="*/ 319636 w 609182"/>
              <a:gd name="connsiteY10" fmla="*/ 410640 h 609182"/>
              <a:gd name="connsiteX11" fmla="*/ 319636 w 609182"/>
              <a:gd name="connsiteY11" fmla="*/ 328838 h 609182"/>
              <a:gd name="connsiteX12" fmla="*/ 350397 w 609182"/>
              <a:gd name="connsiteY12" fmla="*/ 286473 h 609182"/>
              <a:gd name="connsiteX13" fmla="*/ 377069 w 609182"/>
              <a:gd name="connsiteY13" fmla="*/ 330219 h 609182"/>
              <a:gd name="connsiteX14" fmla="*/ 377069 w 609182"/>
              <a:gd name="connsiteY14" fmla="*/ 410640 h 609182"/>
              <a:gd name="connsiteX15" fmla="*/ 428261 w 609182"/>
              <a:gd name="connsiteY15" fmla="*/ 410640 h 609182"/>
              <a:gd name="connsiteX16" fmla="*/ 428316 w 609182"/>
              <a:gd name="connsiteY16" fmla="*/ 410640 h 609182"/>
              <a:gd name="connsiteX17" fmla="*/ 428316 w 609182"/>
              <a:gd name="connsiteY17" fmla="*/ 319890 h 609182"/>
              <a:gd name="connsiteX18" fmla="*/ 366851 w 609182"/>
              <a:gd name="connsiteY18" fmla="*/ 241291 h 609182"/>
              <a:gd name="connsiteX19" fmla="*/ 210576 w 609182"/>
              <a:gd name="connsiteY19" fmla="*/ 163195 h 609182"/>
              <a:gd name="connsiteX20" fmla="*/ 180865 w 609182"/>
              <a:gd name="connsiteY20" fmla="*/ 192906 h 609182"/>
              <a:gd name="connsiteX21" fmla="*/ 210576 w 609182"/>
              <a:gd name="connsiteY21" fmla="*/ 222898 h 609182"/>
              <a:gd name="connsiteX22" fmla="*/ 240286 w 609182"/>
              <a:gd name="connsiteY22" fmla="*/ 192906 h 609182"/>
              <a:gd name="connsiteX23" fmla="*/ 210576 w 609182"/>
              <a:gd name="connsiteY23" fmla="*/ 163195 h 609182"/>
              <a:gd name="connsiteX24" fmla="*/ 304591 w 609182"/>
              <a:gd name="connsiteY24" fmla="*/ 0 h 609182"/>
              <a:gd name="connsiteX25" fmla="*/ 609182 w 609182"/>
              <a:gd name="connsiteY25" fmla="*/ 304591 h 609182"/>
              <a:gd name="connsiteX26" fmla="*/ 304591 w 609182"/>
              <a:gd name="connsiteY26" fmla="*/ 609182 h 609182"/>
              <a:gd name="connsiteX27" fmla="*/ 0 w 609182"/>
              <a:gd name="connsiteY27" fmla="*/ 304591 h 609182"/>
              <a:gd name="connsiteX28" fmla="*/ 304591 w 609182"/>
              <a:gd name="connsiteY28" fmla="*/ 0 h 6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182" h="609182">
                <a:moveTo>
                  <a:pt x="184952" y="245434"/>
                </a:moveTo>
                <a:lnTo>
                  <a:pt x="184952" y="410640"/>
                </a:lnTo>
                <a:lnTo>
                  <a:pt x="236254" y="410640"/>
                </a:lnTo>
                <a:lnTo>
                  <a:pt x="236254" y="245434"/>
                </a:lnTo>
                <a:close/>
                <a:moveTo>
                  <a:pt x="366851" y="241291"/>
                </a:moveTo>
                <a:cubicBezTo>
                  <a:pt x="341890" y="241291"/>
                  <a:pt x="325160" y="254989"/>
                  <a:pt x="318311" y="267969"/>
                </a:cubicBezTo>
                <a:lnTo>
                  <a:pt x="317593" y="267969"/>
                </a:lnTo>
                <a:lnTo>
                  <a:pt x="317593" y="245434"/>
                </a:lnTo>
                <a:lnTo>
                  <a:pt x="268390" y="245434"/>
                </a:lnTo>
                <a:lnTo>
                  <a:pt x="268390" y="410640"/>
                </a:lnTo>
                <a:lnTo>
                  <a:pt x="319636" y="410640"/>
                </a:lnTo>
                <a:lnTo>
                  <a:pt x="319636" y="328838"/>
                </a:lnTo>
                <a:cubicBezTo>
                  <a:pt x="319636" y="307296"/>
                  <a:pt x="323724" y="286473"/>
                  <a:pt x="350397" y="286473"/>
                </a:cubicBezTo>
                <a:cubicBezTo>
                  <a:pt x="376683" y="286473"/>
                  <a:pt x="377069" y="311052"/>
                  <a:pt x="377069" y="330219"/>
                </a:cubicBezTo>
                <a:lnTo>
                  <a:pt x="377069" y="410640"/>
                </a:lnTo>
                <a:lnTo>
                  <a:pt x="428261" y="410640"/>
                </a:lnTo>
                <a:lnTo>
                  <a:pt x="428316" y="410640"/>
                </a:lnTo>
                <a:lnTo>
                  <a:pt x="428316" y="319890"/>
                </a:lnTo>
                <a:cubicBezTo>
                  <a:pt x="428316" y="275481"/>
                  <a:pt x="418771" y="241291"/>
                  <a:pt x="366851" y="241291"/>
                </a:cubicBezTo>
                <a:close/>
                <a:moveTo>
                  <a:pt x="210576" y="163195"/>
                </a:moveTo>
                <a:cubicBezTo>
                  <a:pt x="194167" y="163195"/>
                  <a:pt x="180865" y="176497"/>
                  <a:pt x="180865" y="192906"/>
                </a:cubicBezTo>
                <a:cubicBezTo>
                  <a:pt x="180865" y="209310"/>
                  <a:pt x="194171" y="222898"/>
                  <a:pt x="210576" y="222898"/>
                </a:cubicBezTo>
                <a:cubicBezTo>
                  <a:pt x="226975" y="222898"/>
                  <a:pt x="240286" y="209310"/>
                  <a:pt x="240286" y="192906"/>
                </a:cubicBezTo>
                <a:cubicBezTo>
                  <a:pt x="240286" y="176497"/>
                  <a:pt x="226984" y="163195"/>
                  <a:pt x="210576" y="163195"/>
                </a:cubicBezTo>
                <a:close/>
                <a:moveTo>
                  <a:pt x="304591" y="0"/>
                </a:moveTo>
                <a:cubicBezTo>
                  <a:pt x="472812" y="0"/>
                  <a:pt x="609182" y="136370"/>
                  <a:pt x="609182" y="304591"/>
                </a:cubicBezTo>
                <a:cubicBezTo>
                  <a:pt x="609182" y="472812"/>
                  <a:pt x="472812" y="609182"/>
                  <a:pt x="304591" y="609182"/>
                </a:cubicBezTo>
                <a:cubicBezTo>
                  <a:pt x="136370" y="609182"/>
                  <a:pt x="0" y="472812"/>
                  <a:pt x="0" y="304591"/>
                </a:cubicBezTo>
                <a:cubicBezTo>
                  <a:pt x="0" y="136370"/>
                  <a:pt x="136370" y="0"/>
                  <a:pt x="30459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11B0E06-80F6-B9C4-DE28-64C19DD4091E}"/>
              </a:ext>
            </a:extLst>
          </p:cNvPr>
          <p:cNvSpPr/>
          <p:nvPr userDrawn="1"/>
        </p:nvSpPr>
        <p:spPr>
          <a:xfrm>
            <a:off x="1299979" y="6193234"/>
            <a:ext cx="372408" cy="372408"/>
          </a:xfrm>
          <a:custGeom>
            <a:avLst/>
            <a:gdLst>
              <a:gd name="connsiteX0" fmla="*/ 273739 w 609182"/>
              <a:gd name="connsiteY0" fmla="*/ 259953 h 609182"/>
              <a:gd name="connsiteX1" fmla="*/ 352580 w 609182"/>
              <a:gd name="connsiteY1" fmla="*/ 304806 h 609182"/>
              <a:gd name="connsiteX2" fmla="*/ 273739 w 609182"/>
              <a:gd name="connsiteY2" fmla="*/ 349657 h 609182"/>
              <a:gd name="connsiteX3" fmla="*/ 304590 w 609182"/>
              <a:gd name="connsiteY3" fmla="*/ 198540 h 609182"/>
              <a:gd name="connsiteX4" fmla="*/ 186736 w 609182"/>
              <a:gd name="connsiteY4" fmla="*/ 204884 h 609182"/>
              <a:gd name="connsiteX5" fmla="*/ 160066 w 609182"/>
              <a:gd name="connsiteY5" fmla="*/ 231727 h 609182"/>
              <a:gd name="connsiteX6" fmla="*/ 153763 w 609182"/>
              <a:gd name="connsiteY6" fmla="*/ 304805 h 609182"/>
              <a:gd name="connsiteX7" fmla="*/ 160066 w 609182"/>
              <a:gd name="connsiteY7" fmla="*/ 377883 h 609182"/>
              <a:gd name="connsiteX8" fmla="*/ 186736 w 609182"/>
              <a:gd name="connsiteY8" fmla="*/ 404297 h 609182"/>
              <a:gd name="connsiteX9" fmla="*/ 304590 w 609182"/>
              <a:gd name="connsiteY9" fmla="*/ 410641 h 609182"/>
              <a:gd name="connsiteX10" fmla="*/ 422445 w 609182"/>
              <a:gd name="connsiteY10" fmla="*/ 404297 h 609182"/>
              <a:gd name="connsiteX11" fmla="*/ 449114 w 609182"/>
              <a:gd name="connsiteY11" fmla="*/ 377883 h 609182"/>
              <a:gd name="connsiteX12" fmla="*/ 455418 w 609182"/>
              <a:gd name="connsiteY12" fmla="*/ 304805 h 609182"/>
              <a:gd name="connsiteX13" fmla="*/ 449114 w 609182"/>
              <a:gd name="connsiteY13" fmla="*/ 231727 h 609182"/>
              <a:gd name="connsiteX14" fmla="*/ 422445 w 609182"/>
              <a:gd name="connsiteY14" fmla="*/ 204884 h 609182"/>
              <a:gd name="connsiteX15" fmla="*/ 304590 w 609182"/>
              <a:gd name="connsiteY15" fmla="*/ 198540 h 609182"/>
              <a:gd name="connsiteX16" fmla="*/ 304591 w 609182"/>
              <a:gd name="connsiteY16" fmla="*/ 0 h 609182"/>
              <a:gd name="connsiteX17" fmla="*/ 609182 w 609182"/>
              <a:gd name="connsiteY17" fmla="*/ 304591 h 609182"/>
              <a:gd name="connsiteX18" fmla="*/ 304591 w 609182"/>
              <a:gd name="connsiteY18" fmla="*/ 609182 h 609182"/>
              <a:gd name="connsiteX19" fmla="*/ 0 w 609182"/>
              <a:gd name="connsiteY19" fmla="*/ 304591 h 609182"/>
              <a:gd name="connsiteX20" fmla="*/ 304591 w 609182"/>
              <a:gd name="connsiteY20" fmla="*/ 0 h 6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9182" h="609182">
                <a:moveTo>
                  <a:pt x="273739" y="259953"/>
                </a:moveTo>
                <a:lnTo>
                  <a:pt x="352580" y="304806"/>
                </a:lnTo>
                <a:lnTo>
                  <a:pt x="273739" y="349657"/>
                </a:lnTo>
                <a:close/>
                <a:moveTo>
                  <a:pt x="304590" y="198540"/>
                </a:moveTo>
                <a:cubicBezTo>
                  <a:pt x="304590" y="198540"/>
                  <a:pt x="210261" y="198540"/>
                  <a:pt x="186736" y="204884"/>
                </a:cubicBezTo>
                <a:cubicBezTo>
                  <a:pt x="173757" y="208376"/>
                  <a:pt x="163536" y="218664"/>
                  <a:pt x="160066" y="231727"/>
                </a:cubicBezTo>
                <a:cubicBezTo>
                  <a:pt x="153763" y="255404"/>
                  <a:pt x="153763" y="304805"/>
                  <a:pt x="153763" y="304805"/>
                </a:cubicBezTo>
                <a:cubicBezTo>
                  <a:pt x="153763" y="304805"/>
                  <a:pt x="153763" y="354205"/>
                  <a:pt x="160066" y="377883"/>
                </a:cubicBezTo>
                <a:cubicBezTo>
                  <a:pt x="163536" y="390946"/>
                  <a:pt x="173757" y="400805"/>
                  <a:pt x="186736" y="404297"/>
                </a:cubicBezTo>
                <a:cubicBezTo>
                  <a:pt x="210261" y="410641"/>
                  <a:pt x="304590" y="410641"/>
                  <a:pt x="304590" y="410641"/>
                </a:cubicBezTo>
                <a:cubicBezTo>
                  <a:pt x="304590" y="410641"/>
                  <a:pt x="398920" y="410641"/>
                  <a:pt x="422445" y="404297"/>
                </a:cubicBezTo>
                <a:cubicBezTo>
                  <a:pt x="435423" y="400805"/>
                  <a:pt x="445645" y="390946"/>
                  <a:pt x="449114" y="377883"/>
                </a:cubicBezTo>
                <a:cubicBezTo>
                  <a:pt x="455418" y="354205"/>
                  <a:pt x="455418" y="304805"/>
                  <a:pt x="455418" y="304805"/>
                </a:cubicBezTo>
                <a:cubicBezTo>
                  <a:pt x="455418" y="304805"/>
                  <a:pt x="455418" y="255404"/>
                  <a:pt x="449114" y="231727"/>
                </a:cubicBezTo>
                <a:cubicBezTo>
                  <a:pt x="445645" y="218664"/>
                  <a:pt x="435423" y="208376"/>
                  <a:pt x="422445" y="204884"/>
                </a:cubicBezTo>
                <a:cubicBezTo>
                  <a:pt x="398920" y="198540"/>
                  <a:pt x="304590" y="198540"/>
                  <a:pt x="304590" y="198540"/>
                </a:cubicBezTo>
                <a:close/>
                <a:moveTo>
                  <a:pt x="304591" y="0"/>
                </a:moveTo>
                <a:cubicBezTo>
                  <a:pt x="472812" y="0"/>
                  <a:pt x="609182" y="136370"/>
                  <a:pt x="609182" y="304591"/>
                </a:cubicBezTo>
                <a:cubicBezTo>
                  <a:pt x="609182" y="472812"/>
                  <a:pt x="472812" y="609182"/>
                  <a:pt x="304591" y="609182"/>
                </a:cubicBezTo>
                <a:cubicBezTo>
                  <a:pt x="136370" y="609182"/>
                  <a:pt x="0" y="472812"/>
                  <a:pt x="0" y="304591"/>
                </a:cubicBezTo>
                <a:cubicBezTo>
                  <a:pt x="0" y="136370"/>
                  <a:pt x="136370" y="0"/>
                  <a:pt x="304591" y="0"/>
                </a:cubicBezTo>
                <a:close/>
              </a:path>
            </a:pathLst>
          </a:custGeom>
          <a:solidFill>
            <a:schemeClr val="bg1"/>
          </a:solidFill>
          <a:ln w="5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C58C6DA-1422-11ED-19D6-AA3EB4DCF5D0}"/>
              </a:ext>
            </a:extLst>
          </p:cNvPr>
          <p:cNvSpPr/>
          <p:nvPr userDrawn="1"/>
        </p:nvSpPr>
        <p:spPr>
          <a:xfrm>
            <a:off x="824320" y="6193233"/>
            <a:ext cx="372408" cy="372408"/>
          </a:xfrm>
          <a:custGeom>
            <a:avLst/>
            <a:gdLst>
              <a:gd name="connsiteX0" fmla="*/ 225175 w 609182"/>
              <a:gd name="connsiteY0" fmla="*/ 214277 h 609182"/>
              <a:gd name="connsiteX1" fmla="*/ 247740 w 609182"/>
              <a:gd name="connsiteY1" fmla="*/ 214277 h 609182"/>
              <a:gd name="connsiteX2" fmla="*/ 383462 w 609182"/>
              <a:gd name="connsiteY2" fmla="*/ 393720 h 609182"/>
              <a:gd name="connsiteX3" fmla="*/ 362431 w 609182"/>
              <a:gd name="connsiteY3" fmla="*/ 393720 h 609182"/>
              <a:gd name="connsiteX4" fmla="*/ 180866 w 609182"/>
              <a:gd name="connsiteY4" fmla="*/ 192752 h 609182"/>
              <a:gd name="connsiteX5" fmla="*/ 274411 w 609182"/>
              <a:gd name="connsiteY5" fmla="*/ 315091 h 609182"/>
              <a:gd name="connsiteX6" fmla="*/ 185751 w 609182"/>
              <a:gd name="connsiteY6" fmla="*/ 416431 h 609182"/>
              <a:gd name="connsiteX7" fmla="*/ 223715 w 609182"/>
              <a:gd name="connsiteY7" fmla="*/ 416431 h 609182"/>
              <a:gd name="connsiteX8" fmla="*/ 292154 w 609182"/>
              <a:gd name="connsiteY8" fmla="*/ 338244 h 609182"/>
              <a:gd name="connsiteX9" fmla="*/ 351958 w 609182"/>
              <a:gd name="connsiteY9" fmla="*/ 416431 h 609182"/>
              <a:gd name="connsiteX10" fmla="*/ 428317 w 609182"/>
              <a:gd name="connsiteY10" fmla="*/ 416431 h 609182"/>
              <a:gd name="connsiteX11" fmla="*/ 330801 w 609182"/>
              <a:gd name="connsiteY11" fmla="*/ 287506 h 609182"/>
              <a:gd name="connsiteX12" fmla="*/ 413694 w 609182"/>
              <a:gd name="connsiteY12" fmla="*/ 192752 h 609182"/>
              <a:gd name="connsiteX13" fmla="*/ 375751 w 609182"/>
              <a:gd name="connsiteY13" fmla="*/ 192752 h 609182"/>
              <a:gd name="connsiteX14" fmla="*/ 313216 w 609182"/>
              <a:gd name="connsiteY14" fmla="*/ 264227 h 609182"/>
              <a:gd name="connsiteX15" fmla="*/ 259158 w 609182"/>
              <a:gd name="connsiteY15" fmla="*/ 192752 h 609182"/>
              <a:gd name="connsiteX16" fmla="*/ 304591 w 609182"/>
              <a:gd name="connsiteY16" fmla="*/ 0 h 609182"/>
              <a:gd name="connsiteX17" fmla="*/ 609182 w 609182"/>
              <a:gd name="connsiteY17" fmla="*/ 304591 h 609182"/>
              <a:gd name="connsiteX18" fmla="*/ 304591 w 609182"/>
              <a:gd name="connsiteY18" fmla="*/ 609182 h 609182"/>
              <a:gd name="connsiteX19" fmla="*/ 0 w 609182"/>
              <a:gd name="connsiteY19" fmla="*/ 304591 h 609182"/>
              <a:gd name="connsiteX20" fmla="*/ 304591 w 609182"/>
              <a:gd name="connsiteY20" fmla="*/ 0 h 6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9182" h="609182">
                <a:moveTo>
                  <a:pt x="225175" y="214277"/>
                </a:moveTo>
                <a:lnTo>
                  <a:pt x="247740" y="214277"/>
                </a:lnTo>
                <a:lnTo>
                  <a:pt x="383462" y="393720"/>
                </a:lnTo>
                <a:lnTo>
                  <a:pt x="362431" y="393720"/>
                </a:lnTo>
                <a:close/>
                <a:moveTo>
                  <a:pt x="180866" y="192752"/>
                </a:moveTo>
                <a:lnTo>
                  <a:pt x="274411" y="315091"/>
                </a:lnTo>
                <a:lnTo>
                  <a:pt x="185751" y="416431"/>
                </a:lnTo>
                <a:lnTo>
                  <a:pt x="223715" y="416431"/>
                </a:lnTo>
                <a:lnTo>
                  <a:pt x="292154" y="338244"/>
                </a:lnTo>
                <a:lnTo>
                  <a:pt x="351958" y="416431"/>
                </a:lnTo>
                <a:lnTo>
                  <a:pt x="428317" y="416431"/>
                </a:lnTo>
                <a:lnTo>
                  <a:pt x="330801" y="287506"/>
                </a:lnTo>
                <a:lnTo>
                  <a:pt x="413694" y="192752"/>
                </a:lnTo>
                <a:lnTo>
                  <a:pt x="375751" y="192752"/>
                </a:lnTo>
                <a:lnTo>
                  <a:pt x="313216" y="264227"/>
                </a:lnTo>
                <a:lnTo>
                  <a:pt x="259158" y="192752"/>
                </a:lnTo>
                <a:close/>
                <a:moveTo>
                  <a:pt x="304591" y="0"/>
                </a:moveTo>
                <a:cubicBezTo>
                  <a:pt x="472812" y="0"/>
                  <a:pt x="609182" y="136370"/>
                  <a:pt x="609182" y="304591"/>
                </a:cubicBezTo>
                <a:cubicBezTo>
                  <a:pt x="609182" y="472812"/>
                  <a:pt x="472812" y="609182"/>
                  <a:pt x="304591" y="609182"/>
                </a:cubicBezTo>
                <a:cubicBezTo>
                  <a:pt x="136370" y="609182"/>
                  <a:pt x="0" y="472812"/>
                  <a:pt x="0" y="304591"/>
                </a:cubicBezTo>
                <a:cubicBezTo>
                  <a:pt x="0" y="136370"/>
                  <a:pt x="136370" y="0"/>
                  <a:pt x="304591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8377B8-B098-5688-7BDF-AABF4D00DBF1}"/>
              </a:ext>
            </a:extLst>
          </p:cNvPr>
          <p:cNvSpPr txBox="1"/>
          <p:nvPr userDrawn="1"/>
        </p:nvSpPr>
        <p:spPr>
          <a:xfrm>
            <a:off x="8037902" y="779416"/>
            <a:ext cx="2986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noProof="0">
                <a:solidFill>
                  <a:schemeClr val="bg1"/>
                </a:solidFill>
                <a:latin typeface="+mj-lt"/>
              </a:rPr>
              <a:t>Where to find us</a:t>
            </a:r>
            <a:endParaRPr lang="en-US" sz="1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8B0171B8-CC53-D4DC-7E36-D75A77763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286" y="365125"/>
            <a:ext cx="7229132" cy="4989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the title (contact </a:t>
            </a:r>
            <a:r>
              <a:rPr lang="en-US" noProof="0" err="1"/>
              <a:t>vyntra</a:t>
            </a:r>
            <a:r>
              <a:rPr lang="en-US" noProof="0"/>
              <a:t>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840C567-9D2B-3330-C366-36B609284671}"/>
              </a:ext>
            </a:extLst>
          </p:cNvPr>
          <p:cNvGrpSpPr/>
          <p:nvPr userDrawn="1"/>
        </p:nvGrpSpPr>
        <p:grpSpPr>
          <a:xfrm>
            <a:off x="1659867" y="4301825"/>
            <a:ext cx="375359" cy="375359"/>
            <a:chOff x="3477294" y="4301825"/>
            <a:chExt cx="375359" cy="37535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2ACDADE-9E00-058C-045E-C1BBEEB48FD6}"/>
                </a:ext>
              </a:extLst>
            </p:cNvPr>
            <p:cNvSpPr/>
            <p:nvPr/>
          </p:nvSpPr>
          <p:spPr>
            <a:xfrm>
              <a:off x="3477294" y="4301825"/>
              <a:ext cx="375359" cy="375359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89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solidFill>
                  <a:schemeClr val="bg1"/>
                </a:solidFill>
                <a:latin typeface="Roboto" panose="02000000000000000000" pitchFamily="2" charset="0"/>
              </a:endParaRP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99B36B4C-D0C2-A236-D375-FEAE4E428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88738" y="4402378"/>
              <a:ext cx="152472" cy="17425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AD3731-C75E-53C1-B9B5-697E515956D6}"/>
              </a:ext>
            </a:extLst>
          </p:cNvPr>
          <p:cNvGrpSpPr/>
          <p:nvPr userDrawn="1"/>
        </p:nvGrpSpPr>
        <p:grpSpPr>
          <a:xfrm>
            <a:off x="1659867" y="3498806"/>
            <a:ext cx="375359" cy="375359"/>
            <a:chOff x="3477294" y="3498806"/>
            <a:chExt cx="375359" cy="37535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8791CB2-070B-4D6F-76BA-B6CCF6DA08F3}"/>
                </a:ext>
              </a:extLst>
            </p:cNvPr>
            <p:cNvSpPr/>
            <p:nvPr userDrawn="1"/>
          </p:nvSpPr>
          <p:spPr>
            <a:xfrm>
              <a:off x="3477294" y="3498806"/>
              <a:ext cx="375359" cy="375359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89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solidFill>
                  <a:schemeClr val="bg1"/>
                </a:solidFill>
                <a:latin typeface="Roboto" panose="02000000000000000000" pitchFamily="2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5CFADAAD-920B-B85B-015F-F207C16123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70507" y="3592020"/>
              <a:ext cx="188934" cy="188932"/>
            </a:xfrm>
            <a:prstGeom prst="rect">
              <a:avLst/>
            </a:prstGeom>
          </p:spPr>
        </p:pic>
      </p:grp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3DE584F3-9F32-AB77-90C2-522C6B42122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042991" y="2704166"/>
            <a:ext cx="5134643" cy="37240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00715" indent="0">
              <a:buNone/>
              <a:defRPr sz="2102">
                <a:solidFill>
                  <a:srgbClr val="000000"/>
                </a:solidFill>
              </a:defRPr>
            </a:lvl2pPr>
            <a:lvl3pPr marL="1201430" indent="0">
              <a:buNone/>
              <a:defRPr sz="2102">
                <a:solidFill>
                  <a:srgbClr val="000000"/>
                </a:solidFill>
              </a:defRPr>
            </a:lvl3pPr>
            <a:lvl4pPr marL="1802145" indent="0">
              <a:buNone/>
              <a:defRPr sz="2102">
                <a:solidFill>
                  <a:srgbClr val="000000"/>
                </a:solidFill>
              </a:defRPr>
            </a:lvl4pPr>
            <a:lvl5pPr marL="2402860" indent="0">
              <a:buNone/>
              <a:defRPr sz="2102">
                <a:solidFill>
                  <a:srgbClr val="000000"/>
                </a:solidFill>
              </a:defRPr>
            </a:lvl5pPr>
          </a:lstStyle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</a:rPr>
              <a:t>www.vyntra.com</a:t>
            </a:r>
          </a:p>
        </p:txBody>
      </p:sp>
      <p:sp>
        <p:nvSpPr>
          <p:cNvPr id="29" name="Espace réservé du texte 15">
            <a:extLst>
              <a:ext uri="{FF2B5EF4-FFF2-40B4-BE49-F238E27FC236}">
                <a16:creationId xmlns:a16="http://schemas.microsoft.com/office/drawing/2014/main" id="{AA83F8B2-7FD4-9D86-B11C-20CD592C45BF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042991" y="3496013"/>
            <a:ext cx="5134643" cy="37240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00715" indent="0">
              <a:buNone/>
              <a:defRPr sz="2102">
                <a:solidFill>
                  <a:srgbClr val="000000"/>
                </a:solidFill>
              </a:defRPr>
            </a:lvl2pPr>
            <a:lvl3pPr marL="1201430" indent="0">
              <a:buNone/>
              <a:defRPr sz="2102">
                <a:solidFill>
                  <a:srgbClr val="000000"/>
                </a:solidFill>
              </a:defRPr>
            </a:lvl3pPr>
            <a:lvl4pPr marL="1802145" indent="0">
              <a:buNone/>
              <a:defRPr sz="2102">
                <a:solidFill>
                  <a:srgbClr val="000000"/>
                </a:solidFill>
              </a:defRPr>
            </a:lvl4pPr>
            <a:lvl5pPr marL="2402860" indent="0">
              <a:buNone/>
              <a:defRPr sz="2102">
                <a:solidFill>
                  <a:srgbClr val="000000"/>
                </a:solidFill>
              </a:defRPr>
            </a:lvl5pPr>
          </a:lstStyle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</a:rPr>
              <a:t>xxx@vyntra.com</a:t>
            </a:r>
          </a:p>
        </p:txBody>
      </p:sp>
      <p:sp>
        <p:nvSpPr>
          <p:cNvPr id="30" name="Espace réservé du texte 15">
            <a:extLst>
              <a:ext uri="{FF2B5EF4-FFF2-40B4-BE49-F238E27FC236}">
                <a16:creationId xmlns:a16="http://schemas.microsoft.com/office/drawing/2014/main" id="{6ABA5F9F-B6B4-EC09-6096-C1FF0D259704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42991" y="4296239"/>
            <a:ext cx="5134643" cy="37240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00715" indent="0">
              <a:buNone/>
              <a:defRPr sz="2102">
                <a:solidFill>
                  <a:srgbClr val="000000"/>
                </a:solidFill>
              </a:defRPr>
            </a:lvl2pPr>
            <a:lvl3pPr marL="1201430" indent="0">
              <a:buNone/>
              <a:defRPr sz="2102">
                <a:solidFill>
                  <a:srgbClr val="000000"/>
                </a:solidFill>
              </a:defRPr>
            </a:lvl3pPr>
            <a:lvl4pPr marL="1802145" indent="0">
              <a:buNone/>
              <a:defRPr sz="2102">
                <a:solidFill>
                  <a:srgbClr val="000000"/>
                </a:solidFill>
              </a:defRPr>
            </a:lvl4pPr>
            <a:lvl5pPr marL="2402860" indent="0">
              <a:buNone/>
              <a:defRPr sz="2102">
                <a:solidFill>
                  <a:srgbClr val="000000"/>
                </a:solidFill>
              </a:defRPr>
            </a:lvl5pPr>
          </a:lstStyle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</a:rPr>
              <a:t>Linkedin.com/username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A03C3802-A5C9-4505-8124-CDFB51ECA82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8661" y="1244127"/>
            <a:ext cx="4126602" cy="112543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FFA2A3F2-5776-770B-9178-26B6CE4F0240}"/>
              </a:ext>
            </a:extLst>
          </p:cNvPr>
          <p:cNvGrpSpPr/>
          <p:nvPr userDrawn="1"/>
        </p:nvGrpSpPr>
        <p:grpSpPr>
          <a:xfrm>
            <a:off x="1659867" y="2704166"/>
            <a:ext cx="375359" cy="375359"/>
            <a:chOff x="1659867" y="2704166"/>
            <a:chExt cx="375359" cy="37535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9841B30-76AC-C809-F55F-74EB309B04E0}"/>
                </a:ext>
              </a:extLst>
            </p:cNvPr>
            <p:cNvSpPr/>
            <p:nvPr userDrawn="1"/>
          </p:nvSpPr>
          <p:spPr>
            <a:xfrm>
              <a:off x="1659867" y="2704166"/>
              <a:ext cx="375359" cy="375359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89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solidFill>
                  <a:schemeClr val="bg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4" name="Graphic 27">
              <a:extLst>
                <a:ext uri="{FF2B5EF4-FFF2-40B4-BE49-F238E27FC236}">
                  <a16:creationId xmlns:a16="http://schemas.microsoft.com/office/drawing/2014/main" id="{4D121D6D-150B-81AA-FDCA-C7038A335D16}"/>
                </a:ext>
              </a:extLst>
            </p:cNvPr>
            <p:cNvSpPr/>
            <p:nvPr userDrawn="1"/>
          </p:nvSpPr>
          <p:spPr>
            <a:xfrm>
              <a:off x="1741330" y="2785629"/>
              <a:ext cx="212432" cy="212432"/>
            </a:xfrm>
            <a:custGeom>
              <a:avLst/>
              <a:gdLst>
                <a:gd name="connsiteX0" fmla="*/ 304822 w 443378"/>
                <a:gd name="connsiteY0" fmla="*/ 221689 h 443378"/>
                <a:gd name="connsiteX1" fmla="*/ 301965 w 443378"/>
                <a:gd name="connsiteY1" fmla="*/ 277111 h 443378"/>
                <a:gd name="connsiteX2" fmla="*/ 141413 w 443378"/>
                <a:gd name="connsiteY2" fmla="*/ 277111 h 443378"/>
                <a:gd name="connsiteX3" fmla="*/ 138556 w 443378"/>
                <a:gd name="connsiteY3" fmla="*/ 221689 h 443378"/>
                <a:gd name="connsiteX4" fmla="*/ 141413 w 443378"/>
                <a:gd name="connsiteY4" fmla="*/ 166267 h 443378"/>
                <a:gd name="connsiteX5" fmla="*/ 301965 w 443378"/>
                <a:gd name="connsiteY5" fmla="*/ 166267 h 443378"/>
                <a:gd name="connsiteX6" fmla="*/ 304822 w 443378"/>
                <a:gd name="connsiteY6" fmla="*/ 221689 h 443378"/>
                <a:gd name="connsiteX7" fmla="*/ 329762 w 443378"/>
                <a:gd name="connsiteY7" fmla="*/ 166267 h 443378"/>
                <a:gd name="connsiteX8" fmla="*/ 436364 w 443378"/>
                <a:gd name="connsiteY8" fmla="*/ 166267 h 443378"/>
                <a:gd name="connsiteX9" fmla="*/ 443378 w 443378"/>
                <a:gd name="connsiteY9" fmla="*/ 221689 h 443378"/>
                <a:gd name="connsiteX10" fmla="*/ 436364 w 443378"/>
                <a:gd name="connsiteY10" fmla="*/ 277111 h 443378"/>
                <a:gd name="connsiteX11" fmla="*/ 329762 w 443378"/>
                <a:gd name="connsiteY11" fmla="*/ 277111 h 443378"/>
                <a:gd name="connsiteX12" fmla="*/ 332534 w 443378"/>
                <a:gd name="connsiteY12" fmla="*/ 221689 h 443378"/>
                <a:gd name="connsiteX13" fmla="*/ 329762 w 443378"/>
                <a:gd name="connsiteY13" fmla="*/ 166267 h 443378"/>
                <a:gd name="connsiteX14" fmla="*/ 427271 w 443378"/>
                <a:gd name="connsiteY14" fmla="*/ 138556 h 443378"/>
                <a:gd name="connsiteX15" fmla="*/ 326212 w 443378"/>
                <a:gd name="connsiteY15" fmla="*/ 138556 h 443378"/>
                <a:gd name="connsiteX16" fmla="*/ 278324 w 443378"/>
                <a:gd name="connsiteY16" fmla="*/ 7274 h 443378"/>
                <a:gd name="connsiteX17" fmla="*/ 427184 w 443378"/>
                <a:gd name="connsiteY17" fmla="*/ 138556 h 443378"/>
                <a:gd name="connsiteX18" fmla="*/ 298154 w 443378"/>
                <a:gd name="connsiteY18" fmla="*/ 138556 h 443378"/>
                <a:gd name="connsiteX19" fmla="*/ 145224 w 443378"/>
                <a:gd name="connsiteY19" fmla="*/ 138556 h 443378"/>
                <a:gd name="connsiteX20" fmla="*/ 168605 w 443378"/>
                <a:gd name="connsiteY20" fmla="*/ 56548 h 443378"/>
                <a:gd name="connsiteX21" fmla="*/ 197615 w 443378"/>
                <a:gd name="connsiteY21" fmla="*/ 11950 h 443378"/>
                <a:gd name="connsiteX22" fmla="*/ 221689 w 443378"/>
                <a:gd name="connsiteY22" fmla="*/ 0 h 443378"/>
                <a:gd name="connsiteX23" fmla="*/ 245763 w 443378"/>
                <a:gd name="connsiteY23" fmla="*/ 11950 h 443378"/>
                <a:gd name="connsiteX24" fmla="*/ 274773 w 443378"/>
                <a:gd name="connsiteY24" fmla="*/ 56548 h 443378"/>
                <a:gd name="connsiteX25" fmla="*/ 298154 w 443378"/>
                <a:gd name="connsiteY25" fmla="*/ 138556 h 443378"/>
                <a:gd name="connsiteX26" fmla="*/ 117166 w 443378"/>
                <a:gd name="connsiteY26" fmla="*/ 138556 h 443378"/>
                <a:gd name="connsiteX27" fmla="*/ 16107 w 443378"/>
                <a:gd name="connsiteY27" fmla="*/ 138556 h 443378"/>
                <a:gd name="connsiteX28" fmla="*/ 165054 w 443378"/>
                <a:gd name="connsiteY28" fmla="*/ 7274 h 443378"/>
                <a:gd name="connsiteX29" fmla="*/ 117166 w 443378"/>
                <a:gd name="connsiteY29" fmla="*/ 138556 h 443378"/>
                <a:gd name="connsiteX30" fmla="*/ 7014 w 443378"/>
                <a:gd name="connsiteY30" fmla="*/ 166267 h 443378"/>
                <a:gd name="connsiteX31" fmla="*/ 113616 w 443378"/>
                <a:gd name="connsiteY31" fmla="*/ 166267 h 443378"/>
                <a:gd name="connsiteX32" fmla="*/ 110845 w 443378"/>
                <a:gd name="connsiteY32" fmla="*/ 221689 h 443378"/>
                <a:gd name="connsiteX33" fmla="*/ 113616 w 443378"/>
                <a:gd name="connsiteY33" fmla="*/ 277111 h 443378"/>
                <a:gd name="connsiteX34" fmla="*/ 7014 w 443378"/>
                <a:gd name="connsiteY34" fmla="*/ 277111 h 443378"/>
                <a:gd name="connsiteX35" fmla="*/ 0 w 443378"/>
                <a:gd name="connsiteY35" fmla="*/ 221689 h 443378"/>
                <a:gd name="connsiteX36" fmla="*/ 7014 w 443378"/>
                <a:gd name="connsiteY36" fmla="*/ 166267 h 443378"/>
                <a:gd name="connsiteX37" fmla="*/ 168605 w 443378"/>
                <a:gd name="connsiteY37" fmla="*/ 386743 h 443378"/>
                <a:gd name="connsiteX38" fmla="*/ 145224 w 443378"/>
                <a:gd name="connsiteY38" fmla="*/ 304822 h 443378"/>
                <a:gd name="connsiteX39" fmla="*/ 298154 w 443378"/>
                <a:gd name="connsiteY39" fmla="*/ 304822 h 443378"/>
                <a:gd name="connsiteX40" fmla="*/ 274773 w 443378"/>
                <a:gd name="connsiteY40" fmla="*/ 386743 h 443378"/>
                <a:gd name="connsiteX41" fmla="*/ 245763 w 443378"/>
                <a:gd name="connsiteY41" fmla="*/ 431341 h 443378"/>
                <a:gd name="connsiteX42" fmla="*/ 221689 w 443378"/>
                <a:gd name="connsiteY42" fmla="*/ 443378 h 443378"/>
                <a:gd name="connsiteX43" fmla="*/ 197615 w 443378"/>
                <a:gd name="connsiteY43" fmla="*/ 431428 h 443378"/>
                <a:gd name="connsiteX44" fmla="*/ 168605 w 443378"/>
                <a:gd name="connsiteY44" fmla="*/ 386830 h 443378"/>
                <a:gd name="connsiteX45" fmla="*/ 117166 w 443378"/>
                <a:gd name="connsiteY45" fmla="*/ 304822 h 443378"/>
                <a:gd name="connsiteX46" fmla="*/ 165054 w 443378"/>
                <a:gd name="connsiteY46" fmla="*/ 436104 h 443378"/>
                <a:gd name="connsiteX47" fmla="*/ 16107 w 443378"/>
                <a:gd name="connsiteY47" fmla="*/ 304822 h 443378"/>
                <a:gd name="connsiteX48" fmla="*/ 117166 w 443378"/>
                <a:gd name="connsiteY48" fmla="*/ 304822 h 443378"/>
                <a:gd name="connsiteX49" fmla="*/ 427271 w 443378"/>
                <a:gd name="connsiteY49" fmla="*/ 304822 h 443378"/>
                <a:gd name="connsiteX50" fmla="*/ 278410 w 443378"/>
                <a:gd name="connsiteY50" fmla="*/ 436104 h 443378"/>
                <a:gd name="connsiteX51" fmla="*/ 326299 w 443378"/>
                <a:gd name="connsiteY51" fmla="*/ 304822 h 443378"/>
                <a:gd name="connsiteX52" fmla="*/ 427271 w 443378"/>
                <a:gd name="connsiteY52" fmla="*/ 304822 h 44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43378" h="443378">
                  <a:moveTo>
                    <a:pt x="304822" y="221689"/>
                  </a:moveTo>
                  <a:cubicBezTo>
                    <a:pt x="304822" y="240914"/>
                    <a:pt x="303783" y="259445"/>
                    <a:pt x="301965" y="277111"/>
                  </a:cubicBezTo>
                  <a:lnTo>
                    <a:pt x="141413" y="277111"/>
                  </a:lnTo>
                  <a:cubicBezTo>
                    <a:pt x="139508" y="259445"/>
                    <a:pt x="138556" y="240914"/>
                    <a:pt x="138556" y="221689"/>
                  </a:cubicBezTo>
                  <a:cubicBezTo>
                    <a:pt x="138556" y="202464"/>
                    <a:pt x="139595" y="183933"/>
                    <a:pt x="141413" y="166267"/>
                  </a:cubicBezTo>
                  <a:lnTo>
                    <a:pt x="301965" y="166267"/>
                  </a:lnTo>
                  <a:cubicBezTo>
                    <a:pt x="303870" y="183933"/>
                    <a:pt x="304822" y="202464"/>
                    <a:pt x="304822" y="221689"/>
                  </a:cubicBezTo>
                  <a:close/>
                  <a:moveTo>
                    <a:pt x="329762" y="166267"/>
                  </a:moveTo>
                  <a:lnTo>
                    <a:pt x="436364" y="166267"/>
                  </a:lnTo>
                  <a:cubicBezTo>
                    <a:pt x="440953" y="184019"/>
                    <a:pt x="443378" y="202551"/>
                    <a:pt x="443378" y="221689"/>
                  </a:cubicBezTo>
                  <a:cubicBezTo>
                    <a:pt x="443378" y="240827"/>
                    <a:pt x="440953" y="259359"/>
                    <a:pt x="436364" y="277111"/>
                  </a:cubicBezTo>
                  <a:lnTo>
                    <a:pt x="329762" y="277111"/>
                  </a:lnTo>
                  <a:cubicBezTo>
                    <a:pt x="331581" y="259272"/>
                    <a:pt x="332534" y="240740"/>
                    <a:pt x="332534" y="221689"/>
                  </a:cubicBezTo>
                  <a:cubicBezTo>
                    <a:pt x="332534" y="202638"/>
                    <a:pt x="331581" y="184106"/>
                    <a:pt x="329762" y="166267"/>
                  </a:cubicBezTo>
                  <a:close/>
                  <a:moveTo>
                    <a:pt x="427271" y="138556"/>
                  </a:moveTo>
                  <a:lnTo>
                    <a:pt x="326212" y="138556"/>
                  </a:lnTo>
                  <a:cubicBezTo>
                    <a:pt x="317552" y="83220"/>
                    <a:pt x="300406" y="36890"/>
                    <a:pt x="278324" y="7274"/>
                  </a:cubicBezTo>
                  <a:cubicBezTo>
                    <a:pt x="346129" y="25200"/>
                    <a:pt x="401292" y="74387"/>
                    <a:pt x="427184" y="138556"/>
                  </a:cubicBezTo>
                  <a:close/>
                  <a:moveTo>
                    <a:pt x="298154" y="138556"/>
                  </a:moveTo>
                  <a:lnTo>
                    <a:pt x="145224" y="138556"/>
                  </a:lnTo>
                  <a:cubicBezTo>
                    <a:pt x="150506" y="107034"/>
                    <a:pt x="158646" y="79150"/>
                    <a:pt x="168605" y="56548"/>
                  </a:cubicBezTo>
                  <a:cubicBezTo>
                    <a:pt x="177698" y="36111"/>
                    <a:pt x="187829" y="21303"/>
                    <a:pt x="197615" y="11950"/>
                  </a:cubicBezTo>
                  <a:cubicBezTo>
                    <a:pt x="207314" y="2771"/>
                    <a:pt x="215367" y="0"/>
                    <a:pt x="221689" y="0"/>
                  </a:cubicBezTo>
                  <a:cubicBezTo>
                    <a:pt x="228011" y="0"/>
                    <a:pt x="236064" y="2771"/>
                    <a:pt x="245763" y="11950"/>
                  </a:cubicBezTo>
                  <a:cubicBezTo>
                    <a:pt x="255549" y="21303"/>
                    <a:pt x="265680" y="36111"/>
                    <a:pt x="274773" y="56548"/>
                  </a:cubicBezTo>
                  <a:cubicBezTo>
                    <a:pt x="284818" y="79063"/>
                    <a:pt x="292959" y="106948"/>
                    <a:pt x="298154" y="138556"/>
                  </a:cubicBezTo>
                  <a:close/>
                  <a:moveTo>
                    <a:pt x="117166" y="138556"/>
                  </a:moveTo>
                  <a:lnTo>
                    <a:pt x="16107" y="138556"/>
                  </a:lnTo>
                  <a:cubicBezTo>
                    <a:pt x="42086" y="74387"/>
                    <a:pt x="97162" y="25200"/>
                    <a:pt x="165054" y="7274"/>
                  </a:cubicBezTo>
                  <a:cubicBezTo>
                    <a:pt x="142972" y="36890"/>
                    <a:pt x="125826" y="83220"/>
                    <a:pt x="117166" y="138556"/>
                  </a:cubicBezTo>
                  <a:close/>
                  <a:moveTo>
                    <a:pt x="7014" y="166267"/>
                  </a:moveTo>
                  <a:lnTo>
                    <a:pt x="113616" y="166267"/>
                  </a:lnTo>
                  <a:cubicBezTo>
                    <a:pt x="111797" y="184106"/>
                    <a:pt x="110845" y="202638"/>
                    <a:pt x="110845" y="221689"/>
                  </a:cubicBezTo>
                  <a:cubicBezTo>
                    <a:pt x="110845" y="240740"/>
                    <a:pt x="111797" y="259272"/>
                    <a:pt x="113616" y="277111"/>
                  </a:cubicBezTo>
                  <a:lnTo>
                    <a:pt x="7014" y="277111"/>
                  </a:lnTo>
                  <a:cubicBezTo>
                    <a:pt x="2425" y="259359"/>
                    <a:pt x="0" y="240827"/>
                    <a:pt x="0" y="221689"/>
                  </a:cubicBezTo>
                  <a:cubicBezTo>
                    <a:pt x="0" y="202551"/>
                    <a:pt x="2425" y="184019"/>
                    <a:pt x="7014" y="166267"/>
                  </a:cubicBezTo>
                  <a:close/>
                  <a:moveTo>
                    <a:pt x="168605" y="386743"/>
                  </a:moveTo>
                  <a:cubicBezTo>
                    <a:pt x="158560" y="364228"/>
                    <a:pt x="150506" y="336344"/>
                    <a:pt x="145224" y="304822"/>
                  </a:cubicBezTo>
                  <a:lnTo>
                    <a:pt x="298154" y="304822"/>
                  </a:lnTo>
                  <a:cubicBezTo>
                    <a:pt x="292872" y="336344"/>
                    <a:pt x="284732" y="364228"/>
                    <a:pt x="274773" y="386743"/>
                  </a:cubicBezTo>
                  <a:cubicBezTo>
                    <a:pt x="265680" y="407180"/>
                    <a:pt x="255549" y="421988"/>
                    <a:pt x="245763" y="431341"/>
                  </a:cubicBezTo>
                  <a:cubicBezTo>
                    <a:pt x="236064" y="440607"/>
                    <a:pt x="228011" y="443378"/>
                    <a:pt x="221689" y="443378"/>
                  </a:cubicBezTo>
                  <a:cubicBezTo>
                    <a:pt x="215367" y="443378"/>
                    <a:pt x="207314" y="440607"/>
                    <a:pt x="197615" y="431428"/>
                  </a:cubicBezTo>
                  <a:cubicBezTo>
                    <a:pt x="187829" y="422075"/>
                    <a:pt x="177698" y="407267"/>
                    <a:pt x="168605" y="386830"/>
                  </a:cubicBezTo>
                  <a:close/>
                  <a:moveTo>
                    <a:pt x="117166" y="304822"/>
                  </a:moveTo>
                  <a:cubicBezTo>
                    <a:pt x="125826" y="360158"/>
                    <a:pt x="142972" y="406488"/>
                    <a:pt x="165054" y="436104"/>
                  </a:cubicBezTo>
                  <a:cubicBezTo>
                    <a:pt x="97162" y="418178"/>
                    <a:pt x="42086" y="368991"/>
                    <a:pt x="16107" y="304822"/>
                  </a:cubicBezTo>
                  <a:lnTo>
                    <a:pt x="117166" y="304822"/>
                  </a:lnTo>
                  <a:close/>
                  <a:moveTo>
                    <a:pt x="427271" y="304822"/>
                  </a:moveTo>
                  <a:cubicBezTo>
                    <a:pt x="401292" y="368991"/>
                    <a:pt x="346216" y="418178"/>
                    <a:pt x="278410" y="436104"/>
                  </a:cubicBezTo>
                  <a:cubicBezTo>
                    <a:pt x="300493" y="406488"/>
                    <a:pt x="317552" y="360158"/>
                    <a:pt x="326299" y="304822"/>
                  </a:cubicBezTo>
                  <a:lnTo>
                    <a:pt x="427271" y="304822"/>
                  </a:lnTo>
                  <a:close/>
                </a:path>
              </a:pathLst>
            </a:custGeom>
            <a:solidFill>
              <a:schemeClr val="bg1"/>
            </a:solidFill>
            <a:ln w="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Roboto" panose="02000000000000000000" pitchFamily="2" charset="0"/>
              </a:endParaRPr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AC8B71B-AB81-282F-639A-8392E793DFB6}"/>
              </a:ext>
            </a:extLst>
          </p:cNvPr>
          <p:cNvSpPr txBox="1">
            <a:spLocks/>
          </p:cNvSpPr>
          <p:nvPr userDrawn="1"/>
        </p:nvSpPr>
        <p:spPr>
          <a:xfrm>
            <a:off x="8900160" y="6326151"/>
            <a:ext cx="2935551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CONFIDENTIAL – © Vyntra.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1217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44590A8-050C-00C0-942A-50FB619218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flipH="1">
            <a:off x="0" y="-257"/>
            <a:ext cx="6781093" cy="6858000"/>
          </a:xfrm>
          <a:custGeom>
            <a:avLst/>
            <a:gdLst>
              <a:gd name="connsiteX0" fmla="*/ 5581251 w 6781093"/>
              <a:gd name="connsiteY0" fmla="*/ 2432563 h 6858000"/>
              <a:gd name="connsiteX1" fmla="*/ 4334129 w 6781093"/>
              <a:gd name="connsiteY1" fmla="*/ 3152579 h 6858000"/>
              <a:gd name="connsiteX2" fmla="*/ 4372547 w 6781093"/>
              <a:gd name="connsiteY2" fmla="*/ 3370874 h 6858000"/>
              <a:gd name="connsiteX3" fmla="*/ 3839750 w 6781093"/>
              <a:gd name="connsiteY3" fmla="*/ 4008985 h 6858000"/>
              <a:gd name="connsiteX4" fmla="*/ 3839721 w 6781093"/>
              <a:gd name="connsiteY4" fmla="*/ 4009014 h 6858000"/>
              <a:gd name="connsiteX5" fmla="*/ 3839721 w 6781093"/>
              <a:gd name="connsiteY5" fmla="*/ 5448957 h 6858000"/>
              <a:gd name="connsiteX6" fmla="*/ 5581251 w 6781093"/>
              <a:gd name="connsiteY6" fmla="*/ 2432563 h 6858000"/>
              <a:gd name="connsiteX7" fmla="*/ 1865685 w 6781093"/>
              <a:gd name="connsiteY7" fmla="*/ 2432534 h 6858000"/>
              <a:gd name="connsiteX8" fmla="*/ 3607155 w 6781093"/>
              <a:gd name="connsiteY8" fmla="*/ 5448927 h 6858000"/>
              <a:gd name="connsiteX9" fmla="*/ 3607155 w 6781093"/>
              <a:gd name="connsiteY9" fmla="*/ 4008985 h 6858000"/>
              <a:gd name="connsiteX10" fmla="*/ 3607155 w 6781093"/>
              <a:gd name="connsiteY10" fmla="*/ 4008955 h 6858000"/>
              <a:gd name="connsiteX11" fmla="*/ 3074389 w 6781093"/>
              <a:gd name="connsiteY11" fmla="*/ 3370845 h 6858000"/>
              <a:gd name="connsiteX12" fmla="*/ 3112806 w 6781093"/>
              <a:gd name="connsiteY12" fmla="*/ 3152579 h 6858000"/>
              <a:gd name="connsiteX13" fmla="*/ 1361753 w 6781093"/>
              <a:gd name="connsiteY13" fmla="*/ 2141649 h 6858000"/>
              <a:gd name="connsiteX14" fmla="*/ 881674 w 6781093"/>
              <a:gd name="connsiteY14" fmla="*/ 2418616 h 6858000"/>
              <a:gd name="connsiteX15" fmla="*/ 881674 w 6781093"/>
              <a:gd name="connsiteY15" fmla="*/ 4440652 h 6858000"/>
              <a:gd name="connsiteX16" fmla="*/ 1414469 w 6781093"/>
              <a:gd name="connsiteY16" fmla="*/ 5078763 h 6858000"/>
              <a:gd name="connsiteX17" fmla="*/ 1376023 w 6781093"/>
              <a:gd name="connsiteY17" fmla="*/ 5297058 h 6858000"/>
              <a:gd name="connsiteX18" fmla="*/ 3127106 w 6781093"/>
              <a:gd name="connsiteY18" fmla="*/ 6308046 h 6858000"/>
              <a:gd name="connsiteX19" fmla="*/ 3127135 w 6781093"/>
              <a:gd name="connsiteY19" fmla="*/ 6308076 h 6858000"/>
              <a:gd name="connsiteX20" fmla="*/ 3607184 w 6781093"/>
              <a:gd name="connsiteY20" fmla="*/ 6031079 h 6858000"/>
              <a:gd name="connsiteX21" fmla="*/ 3607184 w 6781093"/>
              <a:gd name="connsiteY21" fmla="*/ 5723832 h 6858000"/>
              <a:gd name="connsiteX22" fmla="*/ 1627665 w 6781093"/>
              <a:gd name="connsiteY22" fmla="*/ 2295198 h 6858000"/>
              <a:gd name="connsiteX23" fmla="*/ 6085270 w 6781093"/>
              <a:gd name="connsiteY23" fmla="*/ 2141591 h 6858000"/>
              <a:gd name="connsiteX24" fmla="*/ 5819359 w 6781093"/>
              <a:gd name="connsiteY24" fmla="*/ 2295140 h 6858000"/>
              <a:gd name="connsiteX25" fmla="*/ 3839780 w 6781093"/>
              <a:gd name="connsiteY25" fmla="*/ 5723773 h 6858000"/>
              <a:gd name="connsiteX26" fmla="*/ 3839780 w 6781093"/>
              <a:gd name="connsiteY26" fmla="*/ 6031019 h 6858000"/>
              <a:gd name="connsiteX27" fmla="*/ 4319888 w 6781093"/>
              <a:gd name="connsiteY27" fmla="*/ 6308017 h 6858000"/>
              <a:gd name="connsiteX28" fmla="*/ 6070971 w 6781093"/>
              <a:gd name="connsiteY28" fmla="*/ 5297029 h 6858000"/>
              <a:gd name="connsiteX29" fmla="*/ 6032525 w 6781093"/>
              <a:gd name="connsiteY29" fmla="*/ 5078733 h 6858000"/>
              <a:gd name="connsiteX30" fmla="*/ 6565321 w 6781093"/>
              <a:gd name="connsiteY30" fmla="*/ 4440623 h 6858000"/>
              <a:gd name="connsiteX31" fmla="*/ 6565349 w 6781093"/>
              <a:gd name="connsiteY31" fmla="*/ 4440593 h 6858000"/>
              <a:gd name="connsiteX32" fmla="*/ 6565349 w 6781093"/>
              <a:gd name="connsiteY32" fmla="*/ 2418558 h 6858000"/>
              <a:gd name="connsiteX33" fmla="*/ 6085270 w 6781093"/>
              <a:gd name="connsiteY33" fmla="*/ 2141591 h 6858000"/>
              <a:gd name="connsiteX34" fmla="*/ 3723512 w 6781093"/>
              <a:gd name="connsiteY34" fmla="*/ 1815514 h 6858000"/>
              <a:gd name="connsiteX35" fmla="*/ 1981997 w 6781093"/>
              <a:gd name="connsiteY35" fmla="*/ 2231131 h 6858000"/>
              <a:gd name="connsiteX36" fmla="*/ 3228942 w 6781093"/>
              <a:gd name="connsiteY36" fmla="*/ 2951058 h 6858000"/>
              <a:gd name="connsiteX37" fmla="*/ 3228942 w 6781093"/>
              <a:gd name="connsiteY37" fmla="*/ 2951030 h 6858000"/>
              <a:gd name="connsiteX38" fmla="*/ 3723498 w 6781093"/>
              <a:gd name="connsiteY38" fmla="*/ 2721766 h 6858000"/>
              <a:gd name="connsiteX39" fmla="*/ 4218083 w 6781093"/>
              <a:gd name="connsiteY39" fmla="*/ 2951030 h 6858000"/>
              <a:gd name="connsiteX40" fmla="*/ 5465026 w 6781093"/>
              <a:gd name="connsiteY40" fmla="*/ 2231131 h 6858000"/>
              <a:gd name="connsiteX41" fmla="*/ 3723512 w 6781093"/>
              <a:gd name="connsiteY41" fmla="*/ 1815514 h 6858000"/>
              <a:gd name="connsiteX42" fmla="*/ 765362 w 6781093"/>
              <a:gd name="connsiteY42" fmla="*/ 1130219 h 6858000"/>
              <a:gd name="connsiteX43" fmla="*/ 232595 w 6781093"/>
              <a:gd name="connsiteY43" fmla="*/ 1663014 h 6858000"/>
              <a:gd name="connsiteX44" fmla="*/ 765362 w 6781093"/>
              <a:gd name="connsiteY44" fmla="*/ 2195781 h 6858000"/>
              <a:gd name="connsiteX45" fmla="*/ 1298157 w 6781093"/>
              <a:gd name="connsiteY45" fmla="*/ 1663014 h 6858000"/>
              <a:gd name="connsiteX46" fmla="*/ 765362 w 6781093"/>
              <a:gd name="connsiteY46" fmla="*/ 1130219 h 6858000"/>
              <a:gd name="connsiteX47" fmla="*/ 3228912 w 6781093"/>
              <a:gd name="connsiteY47" fmla="*/ 374970 h 6858000"/>
              <a:gd name="connsiteX48" fmla="*/ 1478040 w 6781093"/>
              <a:gd name="connsiteY48" fmla="*/ 1385821 h 6858000"/>
              <a:gd name="connsiteX49" fmla="*/ 1478037 w 6781093"/>
              <a:gd name="connsiteY49" fmla="*/ 1385811 h 6858000"/>
              <a:gd name="connsiteX50" fmla="*/ 1478007 w 6781093"/>
              <a:gd name="connsiteY50" fmla="*/ 1385841 h 6858000"/>
              <a:gd name="connsiteX51" fmla="*/ 1478040 w 6781093"/>
              <a:gd name="connsiteY51" fmla="*/ 1385821 h 6858000"/>
              <a:gd name="connsiteX52" fmla="*/ 1517013 w 6781093"/>
              <a:gd name="connsiteY52" fmla="*/ 1519997 h 6858000"/>
              <a:gd name="connsiteX53" fmla="*/ 1530782 w 6781093"/>
              <a:gd name="connsiteY53" fmla="*/ 1662985 h 6858000"/>
              <a:gd name="connsiteX54" fmla="*/ 1478037 w 6781093"/>
              <a:gd name="connsiteY54" fmla="*/ 1940159 h 6858000"/>
              <a:gd name="connsiteX55" fmla="*/ 1579872 w 6781093"/>
              <a:gd name="connsiteY55" fmla="*/ 1998949 h 6858000"/>
              <a:gd name="connsiteX56" fmla="*/ 1743977 w 6781093"/>
              <a:gd name="connsiteY56" fmla="*/ 2093709 h 6858000"/>
              <a:gd name="connsiteX57" fmla="*/ 5703017 w 6781093"/>
              <a:gd name="connsiteY57" fmla="*/ 2093709 h 6858000"/>
              <a:gd name="connsiteX58" fmla="*/ 5968957 w 6781093"/>
              <a:gd name="connsiteY58" fmla="*/ 1940159 h 6858000"/>
              <a:gd name="connsiteX59" fmla="*/ 5916213 w 6781093"/>
              <a:gd name="connsiteY59" fmla="*/ 1663014 h 6858000"/>
              <a:gd name="connsiteX60" fmla="*/ 5968929 w 6781093"/>
              <a:gd name="connsiteY60" fmla="*/ 1385841 h 6858000"/>
              <a:gd name="connsiteX61" fmla="*/ 4218023 w 6781093"/>
              <a:gd name="connsiteY61" fmla="*/ 374970 h 6858000"/>
              <a:gd name="connsiteX62" fmla="*/ 3723467 w 6781093"/>
              <a:gd name="connsiteY62" fmla="*/ 604234 h 6858000"/>
              <a:gd name="connsiteX63" fmla="*/ 3228912 w 6781093"/>
              <a:gd name="connsiteY63" fmla="*/ 374970 h 6858000"/>
              <a:gd name="connsiteX64" fmla="*/ 3078465 w 6781093"/>
              <a:gd name="connsiteY64" fmla="*/ 0 h 6858000"/>
              <a:gd name="connsiteX65" fmla="*/ 4368556 w 6781093"/>
              <a:gd name="connsiteY65" fmla="*/ 0 h 6858000"/>
              <a:gd name="connsiteX66" fmla="*/ 4362518 w 6781093"/>
              <a:gd name="connsiteY66" fmla="*/ 67424 h 6858000"/>
              <a:gd name="connsiteX67" fmla="*/ 4334129 w 6781093"/>
              <a:gd name="connsiteY67" fmla="*/ 173421 h 6858000"/>
              <a:gd name="connsiteX68" fmla="*/ 6085211 w 6781093"/>
              <a:gd name="connsiteY68" fmla="*/ 1184409 h 6858000"/>
              <a:gd name="connsiteX69" fmla="*/ 6681603 w 6781093"/>
              <a:gd name="connsiteY69" fmla="*/ 897624 h 6858000"/>
              <a:gd name="connsiteX70" fmla="*/ 6759746 w 6781093"/>
              <a:gd name="connsiteY70" fmla="*/ 901583 h 6858000"/>
              <a:gd name="connsiteX71" fmla="*/ 6781093 w 6781093"/>
              <a:gd name="connsiteY71" fmla="*/ 904850 h 6858000"/>
              <a:gd name="connsiteX72" fmla="*/ 6781093 w 6781093"/>
              <a:gd name="connsiteY72" fmla="*/ 1140278 h 6858000"/>
              <a:gd name="connsiteX73" fmla="*/ 6681603 w 6781093"/>
              <a:gd name="connsiteY73" fmla="*/ 1130219 h 6858000"/>
              <a:gd name="connsiteX74" fmla="*/ 6148807 w 6781093"/>
              <a:gd name="connsiteY74" fmla="*/ 1663014 h 6858000"/>
              <a:gd name="connsiteX75" fmla="*/ 6681603 w 6781093"/>
              <a:gd name="connsiteY75" fmla="*/ 2195781 h 6858000"/>
              <a:gd name="connsiteX76" fmla="*/ 6781093 w 6781093"/>
              <a:gd name="connsiteY76" fmla="*/ 2185722 h 6858000"/>
              <a:gd name="connsiteX77" fmla="*/ 6781093 w 6781093"/>
              <a:gd name="connsiteY77" fmla="*/ 5717784 h 6858000"/>
              <a:gd name="connsiteX78" fmla="*/ 6681633 w 6781093"/>
              <a:gd name="connsiteY78" fmla="*/ 5727812 h 6858000"/>
              <a:gd name="connsiteX79" fmla="*/ 6187047 w 6781093"/>
              <a:gd name="connsiteY79" fmla="*/ 5498548 h 6858000"/>
              <a:gd name="connsiteX80" fmla="*/ 4436141 w 6781093"/>
              <a:gd name="connsiteY80" fmla="*/ 6509447 h 6858000"/>
              <a:gd name="connsiteX81" fmla="*/ 4488859 w 6781093"/>
              <a:gd name="connsiteY81" fmla="*/ 6786622 h 6858000"/>
              <a:gd name="connsiteX82" fmla="*/ 4481641 w 6781093"/>
              <a:gd name="connsiteY82" fmla="*/ 6858000 h 6858000"/>
              <a:gd name="connsiteX83" fmla="*/ 4249046 w 6781093"/>
              <a:gd name="connsiteY83" fmla="*/ 6858000 h 6858000"/>
              <a:gd name="connsiteX84" fmla="*/ 4256263 w 6781093"/>
              <a:gd name="connsiteY84" fmla="*/ 6786622 h 6858000"/>
              <a:gd name="connsiteX85" fmla="*/ 3723467 w 6781093"/>
              <a:gd name="connsiteY85" fmla="*/ 6253796 h 6858000"/>
              <a:gd name="connsiteX86" fmla="*/ 3190701 w 6781093"/>
              <a:gd name="connsiteY86" fmla="*/ 6786622 h 6858000"/>
              <a:gd name="connsiteX87" fmla="*/ 3197918 w 6781093"/>
              <a:gd name="connsiteY87" fmla="*/ 6858000 h 6858000"/>
              <a:gd name="connsiteX88" fmla="*/ 2965324 w 6781093"/>
              <a:gd name="connsiteY88" fmla="*/ 6858000 h 6858000"/>
              <a:gd name="connsiteX89" fmla="*/ 2958106 w 6781093"/>
              <a:gd name="connsiteY89" fmla="*/ 6786622 h 6858000"/>
              <a:gd name="connsiteX90" fmla="*/ 3010823 w 6781093"/>
              <a:gd name="connsiteY90" fmla="*/ 6509447 h 6858000"/>
              <a:gd name="connsiteX91" fmla="*/ 1259917 w 6781093"/>
              <a:gd name="connsiteY91" fmla="*/ 5498548 h 6858000"/>
              <a:gd name="connsiteX92" fmla="*/ 765362 w 6781093"/>
              <a:gd name="connsiteY92" fmla="*/ 5727812 h 6858000"/>
              <a:gd name="connsiteX93" fmla="*/ 116283 w 6781093"/>
              <a:gd name="connsiteY93" fmla="*/ 5078733 h 6858000"/>
              <a:gd name="connsiteX94" fmla="*/ 649049 w 6781093"/>
              <a:gd name="connsiteY94" fmla="*/ 4440623 h 6858000"/>
              <a:gd name="connsiteX95" fmla="*/ 649049 w 6781093"/>
              <a:gd name="connsiteY95" fmla="*/ 2418587 h 6858000"/>
              <a:gd name="connsiteX96" fmla="*/ 0 w 6781093"/>
              <a:gd name="connsiteY96" fmla="*/ 1663014 h 6858000"/>
              <a:gd name="connsiteX97" fmla="*/ 765420 w 6781093"/>
              <a:gd name="connsiteY97" fmla="*/ 897624 h 6858000"/>
              <a:gd name="connsiteX98" fmla="*/ 1361783 w 6781093"/>
              <a:gd name="connsiteY98" fmla="*/ 1184409 h 6858000"/>
              <a:gd name="connsiteX99" fmla="*/ 3112865 w 6781093"/>
              <a:gd name="connsiteY99" fmla="*/ 173421 h 6858000"/>
              <a:gd name="connsiteX100" fmla="*/ 3084501 w 6781093"/>
              <a:gd name="connsiteY100" fmla="*/ 6742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6781093" h="6858000">
                <a:moveTo>
                  <a:pt x="5581251" y="2432563"/>
                </a:moveTo>
                <a:lnTo>
                  <a:pt x="4334129" y="3152579"/>
                </a:lnTo>
                <a:cubicBezTo>
                  <a:pt x="4358541" y="3220892"/>
                  <a:pt x="4372547" y="3294159"/>
                  <a:pt x="4372547" y="3370874"/>
                </a:cubicBezTo>
                <a:cubicBezTo>
                  <a:pt x="4372547" y="3689590"/>
                  <a:pt x="4142663" y="3954086"/>
                  <a:pt x="3839750" y="4008985"/>
                </a:cubicBezTo>
                <a:lnTo>
                  <a:pt x="3839721" y="4009014"/>
                </a:lnTo>
                <a:lnTo>
                  <a:pt x="3839721" y="5448957"/>
                </a:lnTo>
                <a:cubicBezTo>
                  <a:pt x="4865333" y="4780891"/>
                  <a:pt x="5515502" y="3654770"/>
                  <a:pt x="5581251" y="2432563"/>
                </a:cubicBezTo>
                <a:close/>
                <a:moveTo>
                  <a:pt x="1865685" y="2432534"/>
                </a:moveTo>
                <a:cubicBezTo>
                  <a:pt x="1931433" y="3654740"/>
                  <a:pt x="2581603" y="4780862"/>
                  <a:pt x="3607155" y="5448927"/>
                </a:cubicBezTo>
                <a:lnTo>
                  <a:pt x="3607155" y="4008985"/>
                </a:lnTo>
                <a:lnTo>
                  <a:pt x="3607155" y="4008955"/>
                </a:lnTo>
                <a:cubicBezTo>
                  <a:pt x="3304271" y="3954057"/>
                  <a:pt x="3074389" y="3689561"/>
                  <a:pt x="3074389" y="3370845"/>
                </a:cubicBezTo>
                <a:cubicBezTo>
                  <a:pt x="3074389" y="3294129"/>
                  <a:pt x="3088394" y="3220892"/>
                  <a:pt x="3112806" y="3152579"/>
                </a:cubicBezTo>
                <a:close/>
                <a:moveTo>
                  <a:pt x="1361753" y="2141649"/>
                </a:moveTo>
                <a:cubicBezTo>
                  <a:pt x="1244438" y="2287504"/>
                  <a:pt x="1074849" y="2388956"/>
                  <a:pt x="881674" y="2418616"/>
                </a:cubicBezTo>
                <a:lnTo>
                  <a:pt x="881674" y="4440652"/>
                </a:lnTo>
                <a:cubicBezTo>
                  <a:pt x="1184557" y="4495520"/>
                  <a:pt x="1414469" y="4760046"/>
                  <a:pt x="1414469" y="5078763"/>
                </a:cubicBezTo>
                <a:cubicBezTo>
                  <a:pt x="1414469" y="5155479"/>
                  <a:pt x="1400465" y="5228745"/>
                  <a:pt x="1376023" y="5297058"/>
                </a:cubicBezTo>
                <a:lnTo>
                  <a:pt x="3127106" y="6308046"/>
                </a:lnTo>
                <a:lnTo>
                  <a:pt x="3127135" y="6308076"/>
                </a:lnTo>
                <a:cubicBezTo>
                  <a:pt x="3244450" y="6162191"/>
                  <a:pt x="3414039" y="6060709"/>
                  <a:pt x="3607184" y="6031079"/>
                </a:cubicBezTo>
                <a:lnTo>
                  <a:pt x="3607184" y="5723832"/>
                </a:lnTo>
                <a:cubicBezTo>
                  <a:pt x="2403315" y="5001781"/>
                  <a:pt x="1651045" y="3698789"/>
                  <a:pt x="1627665" y="2295198"/>
                </a:cubicBezTo>
                <a:close/>
                <a:moveTo>
                  <a:pt x="6085270" y="2141591"/>
                </a:moveTo>
                <a:lnTo>
                  <a:pt x="5819359" y="2295140"/>
                </a:lnTo>
                <a:cubicBezTo>
                  <a:pt x="5795920" y="3698730"/>
                  <a:pt x="5043679" y="5001722"/>
                  <a:pt x="3839780" y="5723773"/>
                </a:cubicBezTo>
                <a:lnTo>
                  <a:pt x="3839780" y="6031019"/>
                </a:lnTo>
                <a:cubicBezTo>
                  <a:pt x="4032955" y="6060650"/>
                  <a:pt x="4202574" y="6162102"/>
                  <a:pt x="4319888" y="6308017"/>
                </a:cubicBezTo>
                <a:lnTo>
                  <a:pt x="6070971" y="5297029"/>
                </a:lnTo>
                <a:cubicBezTo>
                  <a:pt x="6046529" y="5228715"/>
                  <a:pt x="6032525" y="5155449"/>
                  <a:pt x="6032525" y="5078733"/>
                </a:cubicBezTo>
                <a:cubicBezTo>
                  <a:pt x="6032525" y="4760016"/>
                  <a:pt x="6262407" y="4495491"/>
                  <a:pt x="6565321" y="4440623"/>
                </a:cubicBezTo>
                <a:lnTo>
                  <a:pt x="6565349" y="4440593"/>
                </a:lnTo>
                <a:lnTo>
                  <a:pt x="6565349" y="2418558"/>
                </a:lnTo>
                <a:cubicBezTo>
                  <a:pt x="6372174" y="2388897"/>
                  <a:pt x="6202585" y="2287474"/>
                  <a:pt x="6085270" y="2141591"/>
                </a:cubicBezTo>
                <a:close/>
                <a:moveTo>
                  <a:pt x="3723512" y="1815514"/>
                </a:moveTo>
                <a:cubicBezTo>
                  <a:pt x="3125587" y="1815518"/>
                  <a:pt x="2527663" y="1954060"/>
                  <a:pt x="1981997" y="2231131"/>
                </a:cubicBezTo>
                <a:lnTo>
                  <a:pt x="3228942" y="2951058"/>
                </a:lnTo>
                <a:lnTo>
                  <a:pt x="3228942" y="2951030"/>
                </a:lnTo>
                <a:cubicBezTo>
                  <a:pt x="3347996" y="2810924"/>
                  <a:pt x="3525220" y="2721766"/>
                  <a:pt x="3723498" y="2721766"/>
                </a:cubicBezTo>
                <a:cubicBezTo>
                  <a:pt x="3921774" y="2721766"/>
                  <a:pt x="4098998" y="2810924"/>
                  <a:pt x="4218083" y="2951030"/>
                </a:cubicBezTo>
                <a:lnTo>
                  <a:pt x="5465026" y="2231131"/>
                </a:lnTo>
                <a:cubicBezTo>
                  <a:pt x="4919361" y="1954046"/>
                  <a:pt x="4321436" y="1815510"/>
                  <a:pt x="3723512" y="1815514"/>
                </a:cubicBezTo>
                <a:close/>
                <a:moveTo>
                  <a:pt x="765362" y="1130219"/>
                </a:moveTo>
                <a:cubicBezTo>
                  <a:pt x="471588" y="1130219"/>
                  <a:pt x="232595" y="1369212"/>
                  <a:pt x="232595" y="1663014"/>
                </a:cubicBezTo>
                <a:cubicBezTo>
                  <a:pt x="232595" y="1956788"/>
                  <a:pt x="471588" y="2195781"/>
                  <a:pt x="765362" y="2195781"/>
                </a:cubicBezTo>
                <a:cubicBezTo>
                  <a:pt x="1059135" y="2195781"/>
                  <a:pt x="1298157" y="1956817"/>
                  <a:pt x="1298157" y="1663014"/>
                </a:cubicBezTo>
                <a:cubicBezTo>
                  <a:pt x="1298157" y="1369212"/>
                  <a:pt x="1059135" y="1130219"/>
                  <a:pt x="765362" y="1130219"/>
                </a:cubicBezTo>
                <a:close/>
                <a:moveTo>
                  <a:pt x="3228912" y="374970"/>
                </a:moveTo>
                <a:lnTo>
                  <a:pt x="1478040" y="1385821"/>
                </a:lnTo>
                <a:lnTo>
                  <a:pt x="1478037" y="1385811"/>
                </a:lnTo>
                <a:lnTo>
                  <a:pt x="1478007" y="1385841"/>
                </a:lnTo>
                <a:lnTo>
                  <a:pt x="1478040" y="1385821"/>
                </a:lnTo>
                <a:lnTo>
                  <a:pt x="1517013" y="1519997"/>
                </a:lnTo>
                <a:cubicBezTo>
                  <a:pt x="1525998" y="1566301"/>
                  <a:pt x="1530782" y="1614072"/>
                  <a:pt x="1530782" y="1662985"/>
                </a:cubicBezTo>
                <a:cubicBezTo>
                  <a:pt x="1530782" y="1760811"/>
                  <a:pt x="1511647" y="1854067"/>
                  <a:pt x="1478037" y="1940159"/>
                </a:cubicBezTo>
                <a:lnTo>
                  <a:pt x="1579872" y="1998949"/>
                </a:lnTo>
                <a:lnTo>
                  <a:pt x="1743977" y="2093709"/>
                </a:lnTo>
                <a:cubicBezTo>
                  <a:pt x="2971227" y="1412169"/>
                  <a:pt x="4475767" y="1412140"/>
                  <a:pt x="5703017" y="2093709"/>
                </a:cubicBezTo>
                <a:lnTo>
                  <a:pt x="5968957" y="1940159"/>
                </a:lnTo>
                <a:cubicBezTo>
                  <a:pt x="5935347" y="1854097"/>
                  <a:pt x="5916213" y="1760841"/>
                  <a:pt x="5916213" y="1663014"/>
                </a:cubicBezTo>
                <a:cubicBezTo>
                  <a:pt x="5916213" y="1565189"/>
                  <a:pt x="5935347" y="1471932"/>
                  <a:pt x="5968929" y="1385841"/>
                </a:cubicBezTo>
                <a:lnTo>
                  <a:pt x="4218023" y="374970"/>
                </a:lnTo>
                <a:cubicBezTo>
                  <a:pt x="4098969" y="515076"/>
                  <a:pt x="3921715" y="604234"/>
                  <a:pt x="3723467" y="604234"/>
                </a:cubicBezTo>
                <a:cubicBezTo>
                  <a:pt x="3525220" y="604234"/>
                  <a:pt x="3347996" y="515076"/>
                  <a:pt x="3228912" y="374970"/>
                </a:cubicBezTo>
                <a:close/>
                <a:moveTo>
                  <a:pt x="3078465" y="0"/>
                </a:moveTo>
                <a:lnTo>
                  <a:pt x="4368556" y="0"/>
                </a:lnTo>
                <a:lnTo>
                  <a:pt x="4362518" y="67424"/>
                </a:lnTo>
                <a:cubicBezTo>
                  <a:pt x="4355962" y="103869"/>
                  <a:pt x="4346350" y="139264"/>
                  <a:pt x="4334129" y="173421"/>
                </a:cubicBezTo>
                <a:lnTo>
                  <a:pt x="6085211" y="1184409"/>
                </a:lnTo>
                <a:cubicBezTo>
                  <a:pt x="6225641" y="1009808"/>
                  <a:pt x="6440634" y="897624"/>
                  <a:pt x="6681603" y="897624"/>
                </a:cubicBezTo>
                <a:cubicBezTo>
                  <a:pt x="6707980" y="897624"/>
                  <a:pt x="6734049" y="898965"/>
                  <a:pt x="6759746" y="901583"/>
                </a:cubicBezTo>
                <a:lnTo>
                  <a:pt x="6781093" y="904850"/>
                </a:lnTo>
                <a:lnTo>
                  <a:pt x="6781093" y="1140278"/>
                </a:lnTo>
                <a:lnTo>
                  <a:pt x="6681603" y="1130219"/>
                </a:lnTo>
                <a:cubicBezTo>
                  <a:pt x="6387830" y="1130219"/>
                  <a:pt x="6148807" y="1369212"/>
                  <a:pt x="6148807" y="1663014"/>
                </a:cubicBezTo>
                <a:cubicBezTo>
                  <a:pt x="6148807" y="1956788"/>
                  <a:pt x="6387830" y="2195781"/>
                  <a:pt x="6681603" y="2195781"/>
                </a:cubicBezTo>
                <a:lnTo>
                  <a:pt x="6781093" y="2185722"/>
                </a:lnTo>
                <a:lnTo>
                  <a:pt x="6781093" y="5717784"/>
                </a:lnTo>
                <a:lnTo>
                  <a:pt x="6681633" y="5727812"/>
                </a:lnTo>
                <a:cubicBezTo>
                  <a:pt x="6483357" y="5727812"/>
                  <a:pt x="6306131" y="5638684"/>
                  <a:pt x="6187047" y="5498548"/>
                </a:cubicBezTo>
                <a:lnTo>
                  <a:pt x="4436141" y="6509447"/>
                </a:lnTo>
                <a:cubicBezTo>
                  <a:pt x="4469724" y="6595510"/>
                  <a:pt x="4488859" y="6688766"/>
                  <a:pt x="4488859" y="6786622"/>
                </a:cubicBezTo>
                <a:lnTo>
                  <a:pt x="4481641" y="6858000"/>
                </a:lnTo>
                <a:lnTo>
                  <a:pt x="4249046" y="6858000"/>
                </a:lnTo>
                <a:lnTo>
                  <a:pt x="4256263" y="6786622"/>
                </a:lnTo>
                <a:cubicBezTo>
                  <a:pt x="4256263" y="6492819"/>
                  <a:pt x="4017241" y="6253796"/>
                  <a:pt x="3723467" y="6253796"/>
                </a:cubicBezTo>
                <a:cubicBezTo>
                  <a:pt x="3429694" y="6253796"/>
                  <a:pt x="3190701" y="6492848"/>
                  <a:pt x="3190701" y="6786622"/>
                </a:cubicBezTo>
                <a:lnTo>
                  <a:pt x="3197918" y="6858000"/>
                </a:lnTo>
                <a:lnTo>
                  <a:pt x="2965324" y="6858000"/>
                </a:lnTo>
                <a:lnTo>
                  <a:pt x="2958106" y="6786622"/>
                </a:lnTo>
                <a:cubicBezTo>
                  <a:pt x="2958106" y="6688795"/>
                  <a:pt x="2977241" y="6595510"/>
                  <a:pt x="3010823" y="6509447"/>
                </a:cubicBezTo>
                <a:lnTo>
                  <a:pt x="1259917" y="5498548"/>
                </a:lnTo>
                <a:cubicBezTo>
                  <a:pt x="1140863" y="5638654"/>
                  <a:pt x="963638" y="5727812"/>
                  <a:pt x="765362" y="5727812"/>
                </a:cubicBezTo>
                <a:cubicBezTo>
                  <a:pt x="406903" y="5727812"/>
                  <a:pt x="116283" y="5437193"/>
                  <a:pt x="116283" y="5078733"/>
                </a:cubicBezTo>
                <a:cubicBezTo>
                  <a:pt x="116283" y="4760016"/>
                  <a:pt x="346166" y="4495520"/>
                  <a:pt x="649049" y="4440623"/>
                </a:cubicBezTo>
                <a:lnTo>
                  <a:pt x="649049" y="2418587"/>
                </a:lnTo>
                <a:cubicBezTo>
                  <a:pt x="282187" y="2362274"/>
                  <a:pt x="0" y="2045386"/>
                  <a:pt x="0" y="1663014"/>
                </a:cubicBezTo>
                <a:cubicBezTo>
                  <a:pt x="0" y="1240959"/>
                  <a:pt x="343335" y="897624"/>
                  <a:pt x="765420" y="897624"/>
                </a:cubicBezTo>
                <a:cubicBezTo>
                  <a:pt x="1006419" y="897624"/>
                  <a:pt x="1221382" y="1009808"/>
                  <a:pt x="1361783" y="1184409"/>
                </a:cubicBezTo>
                <a:lnTo>
                  <a:pt x="3112865" y="173421"/>
                </a:lnTo>
                <a:cubicBezTo>
                  <a:pt x="3100659" y="139264"/>
                  <a:pt x="3091054" y="103869"/>
                  <a:pt x="3084501" y="6742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  <a:alpha val="20000"/>
                </a:schemeClr>
              </a:gs>
              <a:gs pos="100000">
                <a:schemeClr val="accent2">
                  <a:lumMod val="40000"/>
                  <a:lumOff val="60000"/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C825644-6E8D-6DDC-7F51-4E5022480725}"/>
              </a:ext>
            </a:extLst>
          </p:cNvPr>
          <p:cNvSpPr txBox="1">
            <a:spLocks/>
          </p:cNvSpPr>
          <p:nvPr userDrawn="1"/>
        </p:nvSpPr>
        <p:spPr>
          <a:xfrm>
            <a:off x="9012264" y="6326151"/>
            <a:ext cx="2823447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CONFIDENTIAL – © Vyntra.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A395E-5D3A-5CB7-031E-D0F0DE8A0ABE}"/>
              </a:ext>
            </a:extLst>
          </p:cNvPr>
          <p:cNvSpPr txBox="1">
            <a:spLocks/>
          </p:cNvSpPr>
          <p:nvPr userDrawn="1"/>
        </p:nvSpPr>
        <p:spPr>
          <a:xfrm>
            <a:off x="5593081" y="6326151"/>
            <a:ext cx="1005840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</a:t>
            </a:r>
            <a:fld id="{36E9AE52-7FA2-43ED-9A47-19FD5EC74A6A}" type="slidenum">
              <a:rPr lang="en-US" sz="1000" b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ctr"/>
              <a:t>‹#›</a:t>
            </a:fld>
            <a:r>
              <a:rPr lang="en-US" sz="1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9BA765-67C5-74A2-D2C9-8DF75277DA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86" y="6261478"/>
            <a:ext cx="1341116" cy="365760"/>
          </a:xfrm>
          <a:prstGeom prst="rect">
            <a:avLst/>
          </a:prstGeom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7D0BCEE1-BACB-8B67-6F1A-BADE788D83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8940" y="3682743"/>
            <a:ext cx="5527778" cy="14821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00715" rtl="0" eaLnBrk="1" latinLnBrk="0" hangingPunct="1">
              <a:buNone/>
              <a:defRPr lang="fr-FR" sz="2800" b="1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600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0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02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02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035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0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05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05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Additional title - Roboto, 28px</a:t>
            </a:r>
            <a:endParaRPr lang="fr-FR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36F3934-8A58-5617-E586-FE92D9C3A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230" y="1143000"/>
            <a:ext cx="5533488" cy="2454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5400" b="1">
                <a:gradFill flip="none" rotWithShape="1">
                  <a:gsLst>
                    <a:gs pos="49500">
                      <a:schemeClr val="bg2"/>
                    </a:gs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ora" pitchFamily="2" charset="0"/>
                <a:cs typeface="Sora" pitchFamily="2" charset="0"/>
              </a:defRPr>
            </a:lvl1pPr>
          </a:lstStyle>
          <a:p>
            <a:pPr>
              <a:defRPr/>
            </a:pPr>
            <a:r>
              <a:rPr lang="en-US"/>
              <a:t>Subtitle – Sora, 54px</a:t>
            </a:r>
          </a:p>
        </p:txBody>
      </p:sp>
    </p:spTree>
    <p:extLst>
      <p:ext uri="{BB962C8B-B14F-4D97-AF65-F5344CB8AC3E}">
        <p14:creationId xmlns:p14="http://schemas.microsoft.com/office/powerpoint/2010/main" val="3200677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ontent (1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D0EE86-118B-C12C-3634-3556098E30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0000">
                <a:schemeClr val="bg2"/>
              </a:gs>
              <a:gs pos="0">
                <a:srgbClr val="5CAAED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53" noProof="0">
              <a:latin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2AEAEB-B24A-8B29-D454-F052E98C4597}"/>
              </a:ext>
            </a:extLst>
          </p:cNvPr>
          <p:cNvSpPr>
            <a:spLocks/>
          </p:cNvSpPr>
          <p:nvPr userDrawn="1"/>
        </p:nvSpPr>
        <p:spPr>
          <a:xfrm>
            <a:off x="4464581" y="1601099"/>
            <a:ext cx="3262839" cy="4204905"/>
          </a:xfrm>
          <a:prstGeom prst="roundRect">
            <a:avLst>
              <a:gd name="adj" fmla="val 328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131">
              <a:latin typeface="Roboto" panose="02000000000000000000" pitchFamily="2" charset="0"/>
            </a:endParaRPr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D7CF02A2-1422-55A8-20F6-343F7C79283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64760" y="2028481"/>
            <a:ext cx="1862480" cy="1862480"/>
          </a:xfrm>
          <a:prstGeom prst="ellipse">
            <a:avLst/>
          </a:prstGeom>
          <a:solidFill>
            <a:schemeClr val="bg1">
              <a:alpha val="2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CH" err="1"/>
              <a:t>Add</a:t>
            </a:r>
            <a:r>
              <a:rPr lang="fr-CH"/>
              <a:t> </a:t>
            </a:r>
            <a:r>
              <a:rPr lang="fr-CH" err="1"/>
              <a:t>headshots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618CD4-4F63-AAC4-97DD-87C3117DCF78}"/>
              </a:ext>
            </a:extLst>
          </p:cNvPr>
          <p:cNvGrpSpPr/>
          <p:nvPr userDrawn="1"/>
        </p:nvGrpSpPr>
        <p:grpSpPr>
          <a:xfrm>
            <a:off x="7027240" y="1735479"/>
            <a:ext cx="553477" cy="553410"/>
            <a:chOff x="3535363" y="577850"/>
            <a:chExt cx="309600" cy="309563"/>
          </a:xfrm>
          <a:solidFill>
            <a:schemeClr val="bg1">
              <a:alpha val="50000"/>
            </a:schemeClr>
          </a:solidFill>
        </p:grpSpPr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8F95CA52-355C-AF07-82C0-581707ED2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363" y="577850"/>
              <a:ext cx="309600" cy="3095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3131">
                <a:latin typeface="Roboto" panose="02000000000000000000" pitchFamily="2" charset="0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87B7A87-0933-21DC-8245-0B32A68902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0788" y="650875"/>
              <a:ext cx="158750" cy="163513"/>
            </a:xfrm>
            <a:custGeom>
              <a:avLst/>
              <a:gdLst>
                <a:gd name="T0" fmla="*/ 0 w 42"/>
                <a:gd name="T1" fmla="*/ 5 h 42"/>
                <a:gd name="T2" fmla="*/ 5 w 42"/>
                <a:gd name="T3" fmla="*/ 0 h 42"/>
                <a:gd name="T4" fmla="*/ 10 w 42"/>
                <a:gd name="T5" fmla="*/ 5 h 42"/>
                <a:gd name="T6" fmla="*/ 5 w 42"/>
                <a:gd name="T7" fmla="*/ 10 h 42"/>
                <a:gd name="T8" fmla="*/ 0 w 42"/>
                <a:gd name="T9" fmla="*/ 5 h 42"/>
                <a:gd name="T10" fmla="*/ 0 w 42"/>
                <a:gd name="T11" fmla="*/ 42 h 42"/>
                <a:gd name="T12" fmla="*/ 0 w 42"/>
                <a:gd name="T13" fmla="*/ 14 h 42"/>
                <a:gd name="T14" fmla="*/ 9 w 42"/>
                <a:gd name="T15" fmla="*/ 14 h 42"/>
                <a:gd name="T16" fmla="*/ 9 w 42"/>
                <a:gd name="T17" fmla="*/ 42 h 42"/>
                <a:gd name="T18" fmla="*/ 0 w 42"/>
                <a:gd name="T19" fmla="*/ 42 h 42"/>
                <a:gd name="T20" fmla="*/ 33 w 42"/>
                <a:gd name="T21" fmla="*/ 42 h 42"/>
                <a:gd name="T22" fmla="*/ 33 w 42"/>
                <a:gd name="T23" fmla="*/ 28 h 42"/>
                <a:gd name="T24" fmla="*/ 28 w 42"/>
                <a:gd name="T25" fmla="*/ 21 h 42"/>
                <a:gd name="T26" fmla="*/ 23 w 42"/>
                <a:gd name="T27" fmla="*/ 28 h 42"/>
                <a:gd name="T28" fmla="*/ 23 w 42"/>
                <a:gd name="T29" fmla="*/ 42 h 42"/>
                <a:gd name="T30" fmla="*/ 15 w 42"/>
                <a:gd name="T31" fmla="*/ 42 h 42"/>
                <a:gd name="T32" fmla="*/ 15 w 42"/>
                <a:gd name="T33" fmla="*/ 14 h 42"/>
                <a:gd name="T34" fmla="*/ 23 w 42"/>
                <a:gd name="T35" fmla="*/ 14 h 42"/>
                <a:gd name="T36" fmla="*/ 23 w 42"/>
                <a:gd name="T37" fmla="*/ 18 h 42"/>
                <a:gd name="T38" fmla="*/ 23 w 42"/>
                <a:gd name="T39" fmla="*/ 18 h 42"/>
                <a:gd name="T40" fmla="*/ 31 w 42"/>
                <a:gd name="T41" fmla="*/ 13 h 42"/>
                <a:gd name="T42" fmla="*/ 42 w 42"/>
                <a:gd name="T43" fmla="*/ 27 h 42"/>
                <a:gd name="T44" fmla="*/ 42 w 42"/>
                <a:gd name="T45" fmla="*/ 42 h 42"/>
                <a:gd name="T46" fmla="*/ 42 w 42"/>
                <a:gd name="T47" fmla="*/ 42 h 42"/>
                <a:gd name="T48" fmla="*/ 33 w 42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2">
                  <a:moveTo>
                    <a:pt x="0" y="5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8"/>
                    <a:pt x="8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lose/>
                  <a:moveTo>
                    <a:pt x="0" y="42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0" y="42"/>
                  </a:lnTo>
                  <a:close/>
                  <a:moveTo>
                    <a:pt x="33" y="42"/>
                  </a:moveTo>
                  <a:cubicBezTo>
                    <a:pt x="33" y="28"/>
                    <a:pt x="33" y="28"/>
                    <a:pt x="33" y="28"/>
                  </a:cubicBezTo>
                  <a:cubicBezTo>
                    <a:pt x="33" y="25"/>
                    <a:pt x="33" y="21"/>
                    <a:pt x="28" y="21"/>
                  </a:cubicBezTo>
                  <a:cubicBezTo>
                    <a:pt x="24" y="21"/>
                    <a:pt x="23" y="24"/>
                    <a:pt x="23" y="28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6"/>
                    <a:pt x="27" y="13"/>
                    <a:pt x="31" y="13"/>
                  </a:cubicBezTo>
                  <a:cubicBezTo>
                    <a:pt x="40" y="13"/>
                    <a:pt x="42" y="19"/>
                    <a:pt x="42" y="27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33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3131">
                <a:latin typeface="Roboto" panose="02000000000000000000" pitchFamily="2" charset="0"/>
              </a:endParaRPr>
            </a:p>
          </p:txBody>
        </p:sp>
      </p:grp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25CF516-3FB2-9424-2146-84379C94B1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31557" y="4197781"/>
            <a:ext cx="2528887" cy="302093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DAAE8DB-DDEF-7E9C-E0A9-76EC78EA0BF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31555" y="4572000"/>
            <a:ext cx="2528887" cy="886120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D0BBD7A-0A68-9E38-D677-0AC6F29A3E39}"/>
              </a:ext>
            </a:extLst>
          </p:cNvPr>
          <p:cNvSpPr txBox="1">
            <a:spLocks/>
          </p:cNvSpPr>
          <p:nvPr userDrawn="1"/>
        </p:nvSpPr>
        <p:spPr>
          <a:xfrm>
            <a:off x="8900160" y="6326151"/>
            <a:ext cx="2935551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CONFIDENTIAL – © Vyntra. All rights reserved.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400783-A5D1-4BF1-6045-1B3A9C7990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82" y="6261478"/>
            <a:ext cx="1341120" cy="36576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E5A69059-4EEE-6CB4-BAED-9F6D82DB4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285" y="365125"/>
            <a:ext cx="11479427" cy="4989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the title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45EA7FA-2BB8-DE69-200D-93EDB351ED1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6285" y="960049"/>
            <a:ext cx="11486711" cy="325506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the subtitle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47B9EE5-289D-D214-C360-3506C53D8027}"/>
              </a:ext>
            </a:extLst>
          </p:cNvPr>
          <p:cNvSpPr txBox="1">
            <a:spLocks/>
          </p:cNvSpPr>
          <p:nvPr userDrawn="1"/>
        </p:nvSpPr>
        <p:spPr>
          <a:xfrm>
            <a:off x="5593081" y="6326151"/>
            <a:ext cx="1005840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</a:t>
            </a:r>
            <a:fld id="{36E9AE52-7FA2-43ED-9A47-19FD5EC74A6A}" type="slidenum">
              <a:rPr lang="en-US" sz="1000" b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ctr"/>
              <a:t>‹#›</a:t>
            </a:fld>
            <a:r>
              <a:rPr lang="en-US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6127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ontent (2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C29BEC-D7E5-F61F-0FAB-E494E1707E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6"/>
              </a:gs>
              <a:gs pos="48700">
                <a:srgbClr val="3978D7"/>
              </a:gs>
              <a:gs pos="0">
                <a:srgbClr val="5CAAED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53" noProof="0">
              <a:latin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2AEAEB-B24A-8B29-D454-F052E98C4597}"/>
              </a:ext>
            </a:extLst>
          </p:cNvPr>
          <p:cNvSpPr>
            <a:spLocks/>
          </p:cNvSpPr>
          <p:nvPr userDrawn="1"/>
        </p:nvSpPr>
        <p:spPr>
          <a:xfrm>
            <a:off x="2570526" y="1601099"/>
            <a:ext cx="3262839" cy="4204905"/>
          </a:xfrm>
          <a:prstGeom prst="roundRect">
            <a:avLst>
              <a:gd name="adj" fmla="val 328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131">
              <a:latin typeface="Roboto" panose="020000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36717E8-820E-4A8C-B077-12CCB2B76ACC}"/>
              </a:ext>
            </a:extLst>
          </p:cNvPr>
          <p:cNvSpPr>
            <a:spLocks/>
          </p:cNvSpPr>
          <p:nvPr/>
        </p:nvSpPr>
        <p:spPr>
          <a:xfrm>
            <a:off x="6298606" y="1601103"/>
            <a:ext cx="3262839" cy="4204905"/>
          </a:xfrm>
          <a:prstGeom prst="roundRect">
            <a:avLst>
              <a:gd name="adj" fmla="val 328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131">
              <a:latin typeface="Roboto" panose="02000000000000000000" pitchFamily="2" charset="0"/>
            </a:endParaRPr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D7CF02A2-1422-55A8-20F6-343F7C79283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70705" y="2028481"/>
            <a:ext cx="1862480" cy="1862480"/>
          </a:xfrm>
          <a:prstGeom prst="ellipse">
            <a:avLst/>
          </a:prstGeom>
          <a:solidFill>
            <a:schemeClr val="bg1">
              <a:alpha val="2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CH" err="1"/>
              <a:t>Add</a:t>
            </a:r>
            <a:r>
              <a:rPr lang="fr-CH"/>
              <a:t> </a:t>
            </a:r>
            <a:r>
              <a:rPr lang="fr-CH" err="1"/>
              <a:t>headshots</a:t>
            </a:r>
            <a:endParaRPr lang="en-US"/>
          </a:p>
        </p:txBody>
      </p:sp>
      <p:sp>
        <p:nvSpPr>
          <p:cNvPr id="45" name="Picture Placeholder 41">
            <a:extLst>
              <a:ext uri="{FF2B5EF4-FFF2-40B4-BE49-F238E27FC236}">
                <a16:creationId xmlns:a16="http://schemas.microsoft.com/office/drawing/2014/main" id="{9B41EB27-D20A-A054-FD20-0827BFFA5F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998785" y="2028481"/>
            <a:ext cx="1862480" cy="1862480"/>
          </a:xfrm>
          <a:prstGeom prst="ellipse">
            <a:avLst/>
          </a:prstGeom>
          <a:solidFill>
            <a:schemeClr val="bg1">
              <a:alpha val="2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CH" err="1"/>
              <a:t>Add</a:t>
            </a:r>
            <a:r>
              <a:rPr lang="fr-CH"/>
              <a:t> </a:t>
            </a:r>
            <a:r>
              <a:rPr lang="fr-CH" err="1"/>
              <a:t>headshots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702CA1-6EE3-939C-CC8A-42CB7C07F433}"/>
              </a:ext>
            </a:extLst>
          </p:cNvPr>
          <p:cNvGrpSpPr/>
          <p:nvPr userDrawn="1"/>
        </p:nvGrpSpPr>
        <p:grpSpPr>
          <a:xfrm>
            <a:off x="5212615" y="1734579"/>
            <a:ext cx="493058" cy="492999"/>
            <a:chOff x="3535363" y="577850"/>
            <a:chExt cx="309600" cy="309563"/>
          </a:xfrm>
          <a:solidFill>
            <a:schemeClr val="bg1">
              <a:alpha val="50000"/>
            </a:schemeClr>
          </a:solidFill>
        </p:grpSpPr>
        <p:sp>
          <p:nvSpPr>
            <p:cNvPr id="5" name="Oval 8">
              <a:extLst>
                <a:ext uri="{FF2B5EF4-FFF2-40B4-BE49-F238E27FC236}">
                  <a16:creationId xmlns:a16="http://schemas.microsoft.com/office/drawing/2014/main" id="{F823F778-AF5E-989D-A5E2-FA5B3F82C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363" y="577850"/>
              <a:ext cx="309600" cy="3095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3131">
                <a:latin typeface="Roboto" panose="02000000000000000000" pitchFamily="2" charset="0"/>
              </a:endParaRPr>
            </a:p>
          </p:txBody>
        </p:sp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DD8857C7-1EAB-D375-3C53-F2880BA18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0788" y="650875"/>
              <a:ext cx="158750" cy="163513"/>
            </a:xfrm>
            <a:custGeom>
              <a:avLst/>
              <a:gdLst>
                <a:gd name="T0" fmla="*/ 0 w 42"/>
                <a:gd name="T1" fmla="*/ 5 h 42"/>
                <a:gd name="T2" fmla="*/ 5 w 42"/>
                <a:gd name="T3" fmla="*/ 0 h 42"/>
                <a:gd name="T4" fmla="*/ 10 w 42"/>
                <a:gd name="T5" fmla="*/ 5 h 42"/>
                <a:gd name="T6" fmla="*/ 5 w 42"/>
                <a:gd name="T7" fmla="*/ 10 h 42"/>
                <a:gd name="T8" fmla="*/ 0 w 42"/>
                <a:gd name="T9" fmla="*/ 5 h 42"/>
                <a:gd name="T10" fmla="*/ 0 w 42"/>
                <a:gd name="T11" fmla="*/ 42 h 42"/>
                <a:gd name="T12" fmla="*/ 0 w 42"/>
                <a:gd name="T13" fmla="*/ 14 h 42"/>
                <a:gd name="T14" fmla="*/ 9 w 42"/>
                <a:gd name="T15" fmla="*/ 14 h 42"/>
                <a:gd name="T16" fmla="*/ 9 w 42"/>
                <a:gd name="T17" fmla="*/ 42 h 42"/>
                <a:gd name="T18" fmla="*/ 0 w 42"/>
                <a:gd name="T19" fmla="*/ 42 h 42"/>
                <a:gd name="T20" fmla="*/ 33 w 42"/>
                <a:gd name="T21" fmla="*/ 42 h 42"/>
                <a:gd name="T22" fmla="*/ 33 w 42"/>
                <a:gd name="T23" fmla="*/ 28 h 42"/>
                <a:gd name="T24" fmla="*/ 28 w 42"/>
                <a:gd name="T25" fmla="*/ 21 h 42"/>
                <a:gd name="T26" fmla="*/ 23 w 42"/>
                <a:gd name="T27" fmla="*/ 28 h 42"/>
                <a:gd name="T28" fmla="*/ 23 w 42"/>
                <a:gd name="T29" fmla="*/ 42 h 42"/>
                <a:gd name="T30" fmla="*/ 15 w 42"/>
                <a:gd name="T31" fmla="*/ 42 h 42"/>
                <a:gd name="T32" fmla="*/ 15 w 42"/>
                <a:gd name="T33" fmla="*/ 14 h 42"/>
                <a:gd name="T34" fmla="*/ 23 w 42"/>
                <a:gd name="T35" fmla="*/ 14 h 42"/>
                <a:gd name="T36" fmla="*/ 23 w 42"/>
                <a:gd name="T37" fmla="*/ 18 h 42"/>
                <a:gd name="T38" fmla="*/ 23 w 42"/>
                <a:gd name="T39" fmla="*/ 18 h 42"/>
                <a:gd name="T40" fmla="*/ 31 w 42"/>
                <a:gd name="T41" fmla="*/ 13 h 42"/>
                <a:gd name="T42" fmla="*/ 42 w 42"/>
                <a:gd name="T43" fmla="*/ 27 h 42"/>
                <a:gd name="T44" fmla="*/ 42 w 42"/>
                <a:gd name="T45" fmla="*/ 42 h 42"/>
                <a:gd name="T46" fmla="*/ 42 w 42"/>
                <a:gd name="T47" fmla="*/ 42 h 42"/>
                <a:gd name="T48" fmla="*/ 33 w 42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2">
                  <a:moveTo>
                    <a:pt x="0" y="5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8"/>
                    <a:pt x="8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lose/>
                  <a:moveTo>
                    <a:pt x="0" y="42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0" y="42"/>
                  </a:lnTo>
                  <a:close/>
                  <a:moveTo>
                    <a:pt x="33" y="42"/>
                  </a:moveTo>
                  <a:cubicBezTo>
                    <a:pt x="33" y="28"/>
                    <a:pt x="33" y="28"/>
                    <a:pt x="33" y="28"/>
                  </a:cubicBezTo>
                  <a:cubicBezTo>
                    <a:pt x="33" y="25"/>
                    <a:pt x="33" y="21"/>
                    <a:pt x="28" y="21"/>
                  </a:cubicBezTo>
                  <a:cubicBezTo>
                    <a:pt x="24" y="21"/>
                    <a:pt x="23" y="24"/>
                    <a:pt x="23" y="28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6"/>
                    <a:pt x="27" y="13"/>
                    <a:pt x="31" y="13"/>
                  </a:cubicBezTo>
                  <a:cubicBezTo>
                    <a:pt x="40" y="13"/>
                    <a:pt x="42" y="19"/>
                    <a:pt x="42" y="27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33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3131">
                <a:latin typeface="Roboto" panose="02000000000000000000" pitchFamily="2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41A27E6-297C-2053-A477-60973B0C4B9E}"/>
              </a:ext>
            </a:extLst>
          </p:cNvPr>
          <p:cNvGrpSpPr/>
          <p:nvPr userDrawn="1"/>
        </p:nvGrpSpPr>
        <p:grpSpPr>
          <a:xfrm>
            <a:off x="8944190" y="1731437"/>
            <a:ext cx="493058" cy="492999"/>
            <a:chOff x="3535363" y="577850"/>
            <a:chExt cx="309600" cy="309563"/>
          </a:xfrm>
          <a:solidFill>
            <a:schemeClr val="bg1">
              <a:alpha val="50000"/>
            </a:schemeClr>
          </a:solidFill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4D0736C9-65E2-B5FE-319B-A591AE9FA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363" y="577850"/>
              <a:ext cx="309600" cy="3095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3131">
                <a:latin typeface="Roboto" panose="02000000000000000000" pitchFamily="2" charset="0"/>
              </a:endParaRPr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D4C9BF86-7C05-87C8-86A4-D898BCAE2B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0788" y="650875"/>
              <a:ext cx="158750" cy="163513"/>
            </a:xfrm>
            <a:custGeom>
              <a:avLst/>
              <a:gdLst>
                <a:gd name="T0" fmla="*/ 0 w 42"/>
                <a:gd name="T1" fmla="*/ 5 h 42"/>
                <a:gd name="T2" fmla="*/ 5 w 42"/>
                <a:gd name="T3" fmla="*/ 0 h 42"/>
                <a:gd name="T4" fmla="*/ 10 w 42"/>
                <a:gd name="T5" fmla="*/ 5 h 42"/>
                <a:gd name="T6" fmla="*/ 5 w 42"/>
                <a:gd name="T7" fmla="*/ 10 h 42"/>
                <a:gd name="T8" fmla="*/ 0 w 42"/>
                <a:gd name="T9" fmla="*/ 5 h 42"/>
                <a:gd name="T10" fmla="*/ 0 w 42"/>
                <a:gd name="T11" fmla="*/ 42 h 42"/>
                <a:gd name="T12" fmla="*/ 0 w 42"/>
                <a:gd name="T13" fmla="*/ 14 h 42"/>
                <a:gd name="T14" fmla="*/ 9 w 42"/>
                <a:gd name="T15" fmla="*/ 14 h 42"/>
                <a:gd name="T16" fmla="*/ 9 w 42"/>
                <a:gd name="T17" fmla="*/ 42 h 42"/>
                <a:gd name="T18" fmla="*/ 0 w 42"/>
                <a:gd name="T19" fmla="*/ 42 h 42"/>
                <a:gd name="T20" fmla="*/ 33 w 42"/>
                <a:gd name="T21" fmla="*/ 42 h 42"/>
                <a:gd name="T22" fmla="*/ 33 w 42"/>
                <a:gd name="T23" fmla="*/ 28 h 42"/>
                <a:gd name="T24" fmla="*/ 28 w 42"/>
                <a:gd name="T25" fmla="*/ 21 h 42"/>
                <a:gd name="T26" fmla="*/ 23 w 42"/>
                <a:gd name="T27" fmla="*/ 28 h 42"/>
                <a:gd name="T28" fmla="*/ 23 w 42"/>
                <a:gd name="T29" fmla="*/ 42 h 42"/>
                <a:gd name="T30" fmla="*/ 15 w 42"/>
                <a:gd name="T31" fmla="*/ 42 h 42"/>
                <a:gd name="T32" fmla="*/ 15 w 42"/>
                <a:gd name="T33" fmla="*/ 14 h 42"/>
                <a:gd name="T34" fmla="*/ 23 w 42"/>
                <a:gd name="T35" fmla="*/ 14 h 42"/>
                <a:gd name="T36" fmla="*/ 23 w 42"/>
                <a:gd name="T37" fmla="*/ 18 h 42"/>
                <a:gd name="T38" fmla="*/ 23 w 42"/>
                <a:gd name="T39" fmla="*/ 18 h 42"/>
                <a:gd name="T40" fmla="*/ 31 w 42"/>
                <a:gd name="T41" fmla="*/ 13 h 42"/>
                <a:gd name="T42" fmla="*/ 42 w 42"/>
                <a:gd name="T43" fmla="*/ 27 h 42"/>
                <a:gd name="T44" fmla="*/ 42 w 42"/>
                <a:gd name="T45" fmla="*/ 42 h 42"/>
                <a:gd name="T46" fmla="*/ 42 w 42"/>
                <a:gd name="T47" fmla="*/ 42 h 42"/>
                <a:gd name="T48" fmla="*/ 33 w 42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2">
                  <a:moveTo>
                    <a:pt x="0" y="5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8"/>
                    <a:pt x="8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lose/>
                  <a:moveTo>
                    <a:pt x="0" y="42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0" y="42"/>
                  </a:lnTo>
                  <a:close/>
                  <a:moveTo>
                    <a:pt x="33" y="42"/>
                  </a:moveTo>
                  <a:cubicBezTo>
                    <a:pt x="33" y="28"/>
                    <a:pt x="33" y="28"/>
                    <a:pt x="33" y="28"/>
                  </a:cubicBezTo>
                  <a:cubicBezTo>
                    <a:pt x="33" y="25"/>
                    <a:pt x="33" y="21"/>
                    <a:pt x="28" y="21"/>
                  </a:cubicBezTo>
                  <a:cubicBezTo>
                    <a:pt x="24" y="21"/>
                    <a:pt x="23" y="24"/>
                    <a:pt x="23" y="28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6"/>
                    <a:pt x="27" y="13"/>
                    <a:pt x="31" y="13"/>
                  </a:cubicBezTo>
                  <a:cubicBezTo>
                    <a:pt x="40" y="13"/>
                    <a:pt x="42" y="19"/>
                    <a:pt x="42" y="27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33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3131">
                <a:latin typeface="Roboto" panose="02000000000000000000" pitchFamily="2" charset="0"/>
              </a:endParaRPr>
            </a:p>
          </p:txBody>
        </p:sp>
      </p:grp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7824C8A-D7D8-89A9-D6E3-573CDF5682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7502" y="4197781"/>
            <a:ext cx="2528887" cy="302093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A68A73-9BE2-41A6-694E-0289C463F8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7500" y="4572000"/>
            <a:ext cx="2528887" cy="886120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7B8ECEA-B7E5-6ACC-E488-128ECCE3B7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5582" y="4197781"/>
            <a:ext cx="2528887" cy="302093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C0ED7BF-9C1F-353F-EFA9-BCCCD123F8A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5580" y="4572000"/>
            <a:ext cx="2528887" cy="886120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Company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638BBF2-E044-7395-2CD0-C735EC9DA1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82" y="6261478"/>
            <a:ext cx="1341120" cy="36576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CF1FCD63-3C46-4069-DE56-DBE37F8761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285" y="365125"/>
            <a:ext cx="11479427" cy="4989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the title</a:t>
            </a: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E2DA7757-D95E-40C6-65BF-D421D4BE721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6285" y="960049"/>
            <a:ext cx="11486711" cy="325506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the subtitle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DAE78C6-F2F6-ADF5-18B2-BE5342C373A6}"/>
              </a:ext>
            </a:extLst>
          </p:cNvPr>
          <p:cNvSpPr txBox="1">
            <a:spLocks/>
          </p:cNvSpPr>
          <p:nvPr userDrawn="1"/>
        </p:nvSpPr>
        <p:spPr>
          <a:xfrm>
            <a:off x="5593081" y="6326151"/>
            <a:ext cx="1005840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</a:t>
            </a:r>
            <a:fld id="{36E9AE52-7FA2-43ED-9A47-19FD5EC74A6A}" type="slidenum">
              <a:rPr lang="en-US" sz="1000" b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ctr"/>
              <a:t>‹#›</a:t>
            </a:fld>
            <a:r>
              <a:rPr lang="en-US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6C2C38A-33BD-3F80-A590-4280BCED2BAF}"/>
              </a:ext>
            </a:extLst>
          </p:cNvPr>
          <p:cNvSpPr txBox="1">
            <a:spLocks/>
          </p:cNvSpPr>
          <p:nvPr userDrawn="1"/>
        </p:nvSpPr>
        <p:spPr>
          <a:xfrm>
            <a:off x="8900160" y="6326151"/>
            <a:ext cx="2935551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CONFIDENTIAL – © Vyntra.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9783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ontent (3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22BC70-EABF-C17F-E72D-26E0A08AE0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6"/>
              </a:gs>
              <a:gs pos="48700">
                <a:srgbClr val="3978D7"/>
              </a:gs>
              <a:gs pos="0">
                <a:srgbClr val="5CAAED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53" noProof="0">
              <a:latin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2AEAEB-B24A-8B29-D454-F052E98C45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763497" y="1601099"/>
            <a:ext cx="3262839" cy="4204905"/>
          </a:xfrm>
          <a:prstGeom prst="roundRect">
            <a:avLst>
              <a:gd name="adj" fmla="val 328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131">
              <a:latin typeface="Roboto" panose="020000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36717E8-820E-4A8C-B077-12CCB2B76A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91577" y="1601103"/>
            <a:ext cx="3262839" cy="4204905"/>
          </a:xfrm>
          <a:prstGeom prst="roundRect">
            <a:avLst>
              <a:gd name="adj" fmla="val 328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131">
              <a:latin typeface="Roboto" panose="02000000000000000000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C639496-3188-C8E6-1EEF-6F1F3EAE83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219651" y="1601103"/>
            <a:ext cx="3262839" cy="4204905"/>
          </a:xfrm>
          <a:prstGeom prst="roundRect">
            <a:avLst>
              <a:gd name="adj" fmla="val 328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131">
              <a:latin typeface="Roboto" panose="02000000000000000000" pitchFamily="2" charset="0"/>
            </a:endParaRPr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D7CF02A2-1422-55A8-20F6-343F7C79283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63676" y="2028481"/>
            <a:ext cx="1862480" cy="1862480"/>
          </a:xfrm>
          <a:prstGeom prst="ellipse">
            <a:avLst/>
          </a:prstGeom>
          <a:solidFill>
            <a:schemeClr val="bg1">
              <a:alpha val="2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CH" err="1"/>
              <a:t>Add</a:t>
            </a:r>
            <a:r>
              <a:rPr lang="fr-CH"/>
              <a:t> </a:t>
            </a:r>
            <a:r>
              <a:rPr lang="fr-CH" err="1"/>
              <a:t>headshots</a:t>
            </a:r>
            <a:endParaRPr lang="en-US"/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A46B847F-5C88-EA10-4D21-6BA0425A941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922292" y="2028481"/>
            <a:ext cx="1862480" cy="1862480"/>
          </a:xfrm>
          <a:prstGeom prst="ellipse">
            <a:avLst/>
          </a:prstGeom>
          <a:solidFill>
            <a:schemeClr val="bg1">
              <a:alpha val="2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l" defTabSz="59432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fr-CH" err="1"/>
              <a:t>Add</a:t>
            </a:r>
            <a:r>
              <a:rPr lang="fr-CH"/>
              <a:t> </a:t>
            </a:r>
            <a:r>
              <a:rPr lang="fr-CH" err="1"/>
              <a:t>headshots</a:t>
            </a:r>
            <a:endParaRPr lang="en-US"/>
          </a:p>
        </p:txBody>
      </p:sp>
      <p:sp>
        <p:nvSpPr>
          <p:cNvPr id="45" name="Picture Placeholder 41">
            <a:extLst>
              <a:ext uri="{FF2B5EF4-FFF2-40B4-BE49-F238E27FC236}">
                <a16:creationId xmlns:a16="http://schemas.microsoft.com/office/drawing/2014/main" id="{9B41EB27-D20A-A054-FD20-0827BFFA5F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91756" y="2028481"/>
            <a:ext cx="1862480" cy="1862480"/>
          </a:xfrm>
          <a:prstGeom prst="ellipse">
            <a:avLst/>
          </a:prstGeom>
          <a:solidFill>
            <a:schemeClr val="bg1">
              <a:alpha val="2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CH" err="1"/>
              <a:t>Add</a:t>
            </a:r>
            <a:r>
              <a:rPr lang="fr-CH"/>
              <a:t> </a:t>
            </a:r>
            <a:r>
              <a:rPr lang="fr-CH" err="1"/>
              <a:t>headshots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702CA1-6EE3-939C-CC8A-42CB7C07F433}"/>
              </a:ext>
            </a:extLst>
          </p:cNvPr>
          <p:cNvGrpSpPr/>
          <p:nvPr userDrawn="1"/>
        </p:nvGrpSpPr>
        <p:grpSpPr>
          <a:xfrm>
            <a:off x="3403600" y="1734818"/>
            <a:ext cx="482080" cy="482022"/>
            <a:chOff x="3535363" y="577850"/>
            <a:chExt cx="309600" cy="309563"/>
          </a:xfrm>
          <a:solidFill>
            <a:schemeClr val="bg1">
              <a:alpha val="50000"/>
            </a:schemeClr>
          </a:solidFill>
        </p:grpSpPr>
        <p:sp>
          <p:nvSpPr>
            <p:cNvPr id="5" name="Oval 8">
              <a:extLst>
                <a:ext uri="{FF2B5EF4-FFF2-40B4-BE49-F238E27FC236}">
                  <a16:creationId xmlns:a16="http://schemas.microsoft.com/office/drawing/2014/main" id="{F823F778-AF5E-989D-A5E2-FA5B3F82C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363" y="577850"/>
              <a:ext cx="309600" cy="3095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3131">
                <a:latin typeface="Roboto" panose="02000000000000000000" pitchFamily="2" charset="0"/>
              </a:endParaRPr>
            </a:p>
          </p:txBody>
        </p:sp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DD8857C7-1EAB-D375-3C53-F2880BA18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0788" y="650875"/>
              <a:ext cx="158750" cy="163513"/>
            </a:xfrm>
            <a:custGeom>
              <a:avLst/>
              <a:gdLst>
                <a:gd name="T0" fmla="*/ 0 w 42"/>
                <a:gd name="T1" fmla="*/ 5 h 42"/>
                <a:gd name="T2" fmla="*/ 5 w 42"/>
                <a:gd name="T3" fmla="*/ 0 h 42"/>
                <a:gd name="T4" fmla="*/ 10 w 42"/>
                <a:gd name="T5" fmla="*/ 5 h 42"/>
                <a:gd name="T6" fmla="*/ 5 w 42"/>
                <a:gd name="T7" fmla="*/ 10 h 42"/>
                <a:gd name="T8" fmla="*/ 0 w 42"/>
                <a:gd name="T9" fmla="*/ 5 h 42"/>
                <a:gd name="T10" fmla="*/ 0 w 42"/>
                <a:gd name="T11" fmla="*/ 42 h 42"/>
                <a:gd name="T12" fmla="*/ 0 w 42"/>
                <a:gd name="T13" fmla="*/ 14 h 42"/>
                <a:gd name="T14" fmla="*/ 9 w 42"/>
                <a:gd name="T15" fmla="*/ 14 h 42"/>
                <a:gd name="T16" fmla="*/ 9 w 42"/>
                <a:gd name="T17" fmla="*/ 42 h 42"/>
                <a:gd name="T18" fmla="*/ 0 w 42"/>
                <a:gd name="T19" fmla="*/ 42 h 42"/>
                <a:gd name="T20" fmla="*/ 33 w 42"/>
                <a:gd name="T21" fmla="*/ 42 h 42"/>
                <a:gd name="T22" fmla="*/ 33 w 42"/>
                <a:gd name="T23" fmla="*/ 28 h 42"/>
                <a:gd name="T24" fmla="*/ 28 w 42"/>
                <a:gd name="T25" fmla="*/ 21 h 42"/>
                <a:gd name="T26" fmla="*/ 23 w 42"/>
                <a:gd name="T27" fmla="*/ 28 h 42"/>
                <a:gd name="T28" fmla="*/ 23 w 42"/>
                <a:gd name="T29" fmla="*/ 42 h 42"/>
                <a:gd name="T30" fmla="*/ 15 w 42"/>
                <a:gd name="T31" fmla="*/ 42 h 42"/>
                <a:gd name="T32" fmla="*/ 15 w 42"/>
                <a:gd name="T33" fmla="*/ 14 h 42"/>
                <a:gd name="T34" fmla="*/ 23 w 42"/>
                <a:gd name="T35" fmla="*/ 14 h 42"/>
                <a:gd name="T36" fmla="*/ 23 w 42"/>
                <a:gd name="T37" fmla="*/ 18 h 42"/>
                <a:gd name="T38" fmla="*/ 23 w 42"/>
                <a:gd name="T39" fmla="*/ 18 h 42"/>
                <a:gd name="T40" fmla="*/ 31 w 42"/>
                <a:gd name="T41" fmla="*/ 13 h 42"/>
                <a:gd name="T42" fmla="*/ 42 w 42"/>
                <a:gd name="T43" fmla="*/ 27 h 42"/>
                <a:gd name="T44" fmla="*/ 42 w 42"/>
                <a:gd name="T45" fmla="*/ 42 h 42"/>
                <a:gd name="T46" fmla="*/ 42 w 42"/>
                <a:gd name="T47" fmla="*/ 42 h 42"/>
                <a:gd name="T48" fmla="*/ 33 w 42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2">
                  <a:moveTo>
                    <a:pt x="0" y="5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8"/>
                    <a:pt x="8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lose/>
                  <a:moveTo>
                    <a:pt x="0" y="42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0" y="42"/>
                  </a:lnTo>
                  <a:close/>
                  <a:moveTo>
                    <a:pt x="33" y="42"/>
                  </a:moveTo>
                  <a:cubicBezTo>
                    <a:pt x="33" y="28"/>
                    <a:pt x="33" y="28"/>
                    <a:pt x="33" y="28"/>
                  </a:cubicBezTo>
                  <a:cubicBezTo>
                    <a:pt x="33" y="25"/>
                    <a:pt x="33" y="21"/>
                    <a:pt x="28" y="21"/>
                  </a:cubicBezTo>
                  <a:cubicBezTo>
                    <a:pt x="24" y="21"/>
                    <a:pt x="23" y="24"/>
                    <a:pt x="23" y="28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6"/>
                    <a:pt x="27" y="13"/>
                    <a:pt x="31" y="13"/>
                  </a:cubicBezTo>
                  <a:cubicBezTo>
                    <a:pt x="40" y="13"/>
                    <a:pt x="42" y="19"/>
                    <a:pt x="42" y="27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33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3131">
                <a:latin typeface="Roboto" panose="02000000000000000000" pitchFamily="2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41A27E6-297C-2053-A477-60973B0C4B9E}"/>
              </a:ext>
            </a:extLst>
          </p:cNvPr>
          <p:cNvGrpSpPr/>
          <p:nvPr userDrawn="1"/>
        </p:nvGrpSpPr>
        <p:grpSpPr>
          <a:xfrm>
            <a:off x="7135175" y="1731676"/>
            <a:ext cx="482080" cy="482022"/>
            <a:chOff x="3535363" y="577850"/>
            <a:chExt cx="309600" cy="309563"/>
          </a:xfrm>
          <a:solidFill>
            <a:schemeClr val="bg1">
              <a:alpha val="50000"/>
            </a:schemeClr>
          </a:solidFill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4D0736C9-65E2-B5FE-319B-A591AE9FA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363" y="577850"/>
              <a:ext cx="309600" cy="3095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3131">
                <a:latin typeface="Roboto" panose="02000000000000000000" pitchFamily="2" charset="0"/>
              </a:endParaRPr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D4C9BF86-7C05-87C8-86A4-D898BCAE2B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0788" y="650875"/>
              <a:ext cx="158750" cy="163513"/>
            </a:xfrm>
            <a:custGeom>
              <a:avLst/>
              <a:gdLst>
                <a:gd name="T0" fmla="*/ 0 w 42"/>
                <a:gd name="T1" fmla="*/ 5 h 42"/>
                <a:gd name="T2" fmla="*/ 5 w 42"/>
                <a:gd name="T3" fmla="*/ 0 h 42"/>
                <a:gd name="T4" fmla="*/ 10 w 42"/>
                <a:gd name="T5" fmla="*/ 5 h 42"/>
                <a:gd name="T6" fmla="*/ 5 w 42"/>
                <a:gd name="T7" fmla="*/ 10 h 42"/>
                <a:gd name="T8" fmla="*/ 0 w 42"/>
                <a:gd name="T9" fmla="*/ 5 h 42"/>
                <a:gd name="T10" fmla="*/ 0 w 42"/>
                <a:gd name="T11" fmla="*/ 42 h 42"/>
                <a:gd name="T12" fmla="*/ 0 w 42"/>
                <a:gd name="T13" fmla="*/ 14 h 42"/>
                <a:gd name="T14" fmla="*/ 9 w 42"/>
                <a:gd name="T15" fmla="*/ 14 h 42"/>
                <a:gd name="T16" fmla="*/ 9 w 42"/>
                <a:gd name="T17" fmla="*/ 42 h 42"/>
                <a:gd name="T18" fmla="*/ 0 w 42"/>
                <a:gd name="T19" fmla="*/ 42 h 42"/>
                <a:gd name="T20" fmla="*/ 33 w 42"/>
                <a:gd name="T21" fmla="*/ 42 h 42"/>
                <a:gd name="T22" fmla="*/ 33 w 42"/>
                <a:gd name="T23" fmla="*/ 28 h 42"/>
                <a:gd name="T24" fmla="*/ 28 w 42"/>
                <a:gd name="T25" fmla="*/ 21 h 42"/>
                <a:gd name="T26" fmla="*/ 23 w 42"/>
                <a:gd name="T27" fmla="*/ 28 h 42"/>
                <a:gd name="T28" fmla="*/ 23 w 42"/>
                <a:gd name="T29" fmla="*/ 42 h 42"/>
                <a:gd name="T30" fmla="*/ 15 w 42"/>
                <a:gd name="T31" fmla="*/ 42 h 42"/>
                <a:gd name="T32" fmla="*/ 15 w 42"/>
                <a:gd name="T33" fmla="*/ 14 h 42"/>
                <a:gd name="T34" fmla="*/ 23 w 42"/>
                <a:gd name="T35" fmla="*/ 14 h 42"/>
                <a:gd name="T36" fmla="*/ 23 w 42"/>
                <a:gd name="T37" fmla="*/ 18 h 42"/>
                <a:gd name="T38" fmla="*/ 23 w 42"/>
                <a:gd name="T39" fmla="*/ 18 h 42"/>
                <a:gd name="T40" fmla="*/ 31 w 42"/>
                <a:gd name="T41" fmla="*/ 13 h 42"/>
                <a:gd name="T42" fmla="*/ 42 w 42"/>
                <a:gd name="T43" fmla="*/ 27 h 42"/>
                <a:gd name="T44" fmla="*/ 42 w 42"/>
                <a:gd name="T45" fmla="*/ 42 h 42"/>
                <a:gd name="T46" fmla="*/ 42 w 42"/>
                <a:gd name="T47" fmla="*/ 42 h 42"/>
                <a:gd name="T48" fmla="*/ 33 w 42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2">
                  <a:moveTo>
                    <a:pt x="0" y="5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8"/>
                    <a:pt x="8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lose/>
                  <a:moveTo>
                    <a:pt x="0" y="42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0" y="42"/>
                  </a:lnTo>
                  <a:close/>
                  <a:moveTo>
                    <a:pt x="33" y="42"/>
                  </a:moveTo>
                  <a:cubicBezTo>
                    <a:pt x="33" y="28"/>
                    <a:pt x="33" y="28"/>
                    <a:pt x="33" y="28"/>
                  </a:cubicBezTo>
                  <a:cubicBezTo>
                    <a:pt x="33" y="25"/>
                    <a:pt x="33" y="21"/>
                    <a:pt x="28" y="21"/>
                  </a:cubicBezTo>
                  <a:cubicBezTo>
                    <a:pt x="24" y="21"/>
                    <a:pt x="23" y="24"/>
                    <a:pt x="23" y="28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6"/>
                    <a:pt x="27" y="13"/>
                    <a:pt x="31" y="13"/>
                  </a:cubicBezTo>
                  <a:cubicBezTo>
                    <a:pt x="40" y="13"/>
                    <a:pt x="42" y="19"/>
                    <a:pt x="42" y="27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33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3131">
                <a:latin typeface="Roboto" panose="02000000000000000000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816E77-DB81-A633-009A-575AA86ECF6F}"/>
              </a:ext>
            </a:extLst>
          </p:cNvPr>
          <p:cNvGrpSpPr/>
          <p:nvPr userDrawn="1"/>
        </p:nvGrpSpPr>
        <p:grpSpPr>
          <a:xfrm>
            <a:off x="10868979" y="1734822"/>
            <a:ext cx="482080" cy="482022"/>
            <a:chOff x="3535363" y="577850"/>
            <a:chExt cx="309600" cy="309563"/>
          </a:xfrm>
          <a:solidFill>
            <a:schemeClr val="bg1">
              <a:alpha val="50000"/>
            </a:schemeClr>
          </a:solidFill>
        </p:grpSpPr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4E68831B-835D-BDAC-52DE-4538C8673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363" y="577850"/>
              <a:ext cx="309600" cy="3095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3131">
                <a:latin typeface="Roboto" panose="02000000000000000000" pitchFamily="2" charset="0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5DEE921-D96E-8967-6CAE-A18C2FFCA6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0788" y="650875"/>
              <a:ext cx="158750" cy="163513"/>
            </a:xfrm>
            <a:custGeom>
              <a:avLst/>
              <a:gdLst>
                <a:gd name="T0" fmla="*/ 0 w 42"/>
                <a:gd name="T1" fmla="*/ 5 h 42"/>
                <a:gd name="T2" fmla="*/ 5 w 42"/>
                <a:gd name="T3" fmla="*/ 0 h 42"/>
                <a:gd name="T4" fmla="*/ 10 w 42"/>
                <a:gd name="T5" fmla="*/ 5 h 42"/>
                <a:gd name="T6" fmla="*/ 5 w 42"/>
                <a:gd name="T7" fmla="*/ 10 h 42"/>
                <a:gd name="T8" fmla="*/ 0 w 42"/>
                <a:gd name="T9" fmla="*/ 5 h 42"/>
                <a:gd name="T10" fmla="*/ 0 w 42"/>
                <a:gd name="T11" fmla="*/ 42 h 42"/>
                <a:gd name="T12" fmla="*/ 0 w 42"/>
                <a:gd name="T13" fmla="*/ 14 h 42"/>
                <a:gd name="T14" fmla="*/ 9 w 42"/>
                <a:gd name="T15" fmla="*/ 14 h 42"/>
                <a:gd name="T16" fmla="*/ 9 w 42"/>
                <a:gd name="T17" fmla="*/ 42 h 42"/>
                <a:gd name="T18" fmla="*/ 0 w 42"/>
                <a:gd name="T19" fmla="*/ 42 h 42"/>
                <a:gd name="T20" fmla="*/ 33 w 42"/>
                <a:gd name="T21" fmla="*/ 42 h 42"/>
                <a:gd name="T22" fmla="*/ 33 w 42"/>
                <a:gd name="T23" fmla="*/ 28 h 42"/>
                <a:gd name="T24" fmla="*/ 28 w 42"/>
                <a:gd name="T25" fmla="*/ 21 h 42"/>
                <a:gd name="T26" fmla="*/ 23 w 42"/>
                <a:gd name="T27" fmla="*/ 28 h 42"/>
                <a:gd name="T28" fmla="*/ 23 w 42"/>
                <a:gd name="T29" fmla="*/ 42 h 42"/>
                <a:gd name="T30" fmla="*/ 15 w 42"/>
                <a:gd name="T31" fmla="*/ 42 h 42"/>
                <a:gd name="T32" fmla="*/ 15 w 42"/>
                <a:gd name="T33" fmla="*/ 14 h 42"/>
                <a:gd name="T34" fmla="*/ 23 w 42"/>
                <a:gd name="T35" fmla="*/ 14 h 42"/>
                <a:gd name="T36" fmla="*/ 23 w 42"/>
                <a:gd name="T37" fmla="*/ 18 h 42"/>
                <a:gd name="T38" fmla="*/ 23 w 42"/>
                <a:gd name="T39" fmla="*/ 18 h 42"/>
                <a:gd name="T40" fmla="*/ 31 w 42"/>
                <a:gd name="T41" fmla="*/ 13 h 42"/>
                <a:gd name="T42" fmla="*/ 42 w 42"/>
                <a:gd name="T43" fmla="*/ 27 h 42"/>
                <a:gd name="T44" fmla="*/ 42 w 42"/>
                <a:gd name="T45" fmla="*/ 42 h 42"/>
                <a:gd name="T46" fmla="*/ 42 w 42"/>
                <a:gd name="T47" fmla="*/ 42 h 42"/>
                <a:gd name="T48" fmla="*/ 33 w 42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2">
                  <a:moveTo>
                    <a:pt x="0" y="5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8"/>
                    <a:pt x="8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lose/>
                  <a:moveTo>
                    <a:pt x="0" y="42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0" y="42"/>
                  </a:lnTo>
                  <a:close/>
                  <a:moveTo>
                    <a:pt x="33" y="42"/>
                  </a:moveTo>
                  <a:cubicBezTo>
                    <a:pt x="33" y="28"/>
                    <a:pt x="33" y="28"/>
                    <a:pt x="33" y="28"/>
                  </a:cubicBezTo>
                  <a:cubicBezTo>
                    <a:pt x="33" y="25"/>
                    <a:pt x="33" y="21"/>
                    <a:pt x="28" y="21"/>
                  </a:cubicBezTo>
                  <a:cubicBezTo>
                    <a:pt x="24" y="21"/>
                    <a:pt x="23" y="24"/>
                    <a:pt x="23" y="28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6"/>
                    <a:pt x="27" y="13"/>
                    <a:pt x="31" y="13"/>
                  </a:cubicBezTo>
                  <a:cubicBezTo>
                    <a:pt x="40" y="13"/>
                    <a:pt x="42" y="19"/>
                    <a:pt x="42" y="27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33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3131">
                <a:latin typeface="Roboto" panose="02000000000000000000" pitchFamily="2" charset="0"/>
              </a:endParaRPr>
            </a:p>
          </p:txBody>
        </p:sp>
      </p:grp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741F532-1350-FA0C-D70D-3B610387A2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80928" y="4197781"/>
            <a:ext cx="2528887" cy="302093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E80D666-B8AA-0919-9EC7-A4312DB1BC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80926" y="4572000"/>
            <a:ext cx="2528887" cy="886120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E90BCDB-84AC-ED60-F6C0-75C45D2878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58553" y="4197781"/>
            <a:ext cx="2528887" cy="302093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A287CCE-63CB-0BDC-9992-3860E0BC67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58551" y="4572000"/>
            <a:ext cx="2528887" cy="886120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C74F49E-C726-D098-D0EC-90A1555885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30475" y="4197781"/>
            <a:ext cx="2528887" cy="302093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7C18EEC-7E84-BBDF-A23D-61D0265F51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30473" y="4572000"/>
            <a:ext cx="2528887" cy="886120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Company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FB4F480-FC30-0E46-F8C3-DD506694B3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82" y="6261478"/>
            <a:ext cx="1341120" cy="365760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403CD10D-456D-561E-71A7-C86E80FCD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285" y="365125"/>
            <a:ext cx="11479427" cy="4989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the title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DC54CF48-15EF-B2C0-8B6C-C7E569371B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6285" y="960049"/>
            <a:ext cx="11486711" cy="325506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the subtitle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A24F97D-739C-F3AD-0F99-F53295EF67ED}"/>
              </a:ext>
            </a:extLst>
          </p:cNvPr>
          <p:cNvSpPr txBox="1">
            <a:spLocks/>
          </p:cNvSpPr>
          <p:nvPr userDrawn="1"/>
        </p:nvSpPr>
        <p:spPr>
          <a:xfrm>
            <a:off x="5593081" y="6326151"/>
            <a:ext cx="1005840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</a:t>
            </a:r>
            <a:fld id="{36E9AE52-7FA2-43ED-9A47-19FD5EC74A6A}" type="slidenum">
              <a:rPr lang="en-US" sz="1000" b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ctr"/>
              <a:t>‹#›</a:t>
            </a:fld>
            <a:r>
              <a:rPr lang="en-US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DC6EF0D-AAB5-C2C8-CC48-5F9680141DD8}"/>
              </a:ext>
            </a:extLst>
          </p:cNvPr>
          <p:cNvSpPr txBox="1">
            <a:spLocks/>
          </p:cNvSpPr>
          <p:nvPr userDrawn="1"/>
        </p:nvSpPr>
        <p:spPr>
          <a:xfrm>
            <a:off x="8900160" y="6326151"/>
            <a:ext cx="2935551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CONFIDENTIAL – © Vyntra.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7259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ontent (4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B5F918-E2D5-5545-7DD4-361CB3CF92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6"/>
              </a:gs>
              <a:gs pos="48700">
                <a:srgbClr val="3978D7"/>
              </a:gs>
              <a:gs pos="0">
                <a:srgbClr val="5CAAED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53" noProof="0">
              <a:latin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2AEAEB-B24A-8B29-D454-F052E98C4597}"/>
              </a:ext>
            </a:extLst>
          </p:cNvPr>
          <p:cNvSpPr>
            <a:spLocks/>
          </p:cNvSpPr>
          <p:nvPr userDrawn="1"/>
        </p:nvSpPr>
        <p:spPr>
          <a:xfrm>
            <a:off x="763497" y="2235174"/>
            <a:ext cx="2508271" cy="3232474"/>
          </a:xfrm>
          <a:prstGeom prst="roundRect">
            <a:avLst>
              <a:gd name="adj" fmla="val 328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131">
              <a:latin typeface="Roboto" panose="02000000000000000000" pitchFamily="2" charset="0"/>
            </a:endParaRPr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D7CF02A2-1422-55A8-20F6-343F7C79283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01752" y="2526093"/>
            <a:ext cx="1431761" cy="1431761"/>
          </a:xfrm>
          <a:prstGeom prst="ellipse">
            <a:avLst/>
          </a:prstGeom>
          <a:solidFill>
            <a:schemeClr val="bg1">
              <a:alpha val="2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CH" err="1"/>
              <a:t>Add</a:t>
            </a:r>
            <a:r>
              <a:rPr lang="fr-CH"/>
              <a:t> </a:t>
            </a:r>
            <a:r>
              <a:rPr lang="fr-CH" err="1"/>
              <a:t>headshots</a:t>
            </a:r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84126F-17C3-6A2F-8A3D-5EAE49C071D5}"/>
              </a:ext>
            </a:extLst>
          </p:cNvPr>
          <p:cNvSpPr>
            <a:spLocks/>
          </p:cNvSpPr>
          <p:nvPr userDrawn="1"/>
        </p:nvSpPr>
        <p:spPr>
          <a:xfrm>
            <a:off x="3459072" y="2235174"/>
            <a:ext cx="2508271" cy="3232474"/>
          </a:xfrm>
          <a:prstGeom prst="roundRect">
            <a:avLst>
              <a:gd name="adj" fmla="val 328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131">
              <a:latin typeface="Roboto" panose="02000000000000000000" pitchFamily="2" charset="0"/>
            </a:endParaRPr>
          </a:p>
        </p:txBody>
      </p:sp>
      <p:sp>
        <p:nvSpPr>
          <p:cNvPr id="5" name="Picture Placeholder 41">
            <a:extLst>
              <a:ext uri="{FF2B5EF4-FFF2-40B4-BE49-F238E27FC236}">
                <a16:creationId xmlns:a16="http://schemas.microsoft.com/office/drawing/2014/main" id="{6181B763-C998-8CE8-377A-2603D6568A0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997327" y="2526093"/>
            <a:ext cx="1431761" cy="1431761"/>
          </a:xfrm>
          <a:prstGeom prst="ellipse">
            <a:avLst/>
          </a:prstGeom>
          <a:solidFill>
            <a:schemeClr val="bg1">
              <a:alpha val="2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CH" err="1"/>
              <a:t>Add</a:t>
            </a:r>
            <a:r>
              <a:rPr lang="fr-CH"/>
              <a:t> </a:t>
            </a:r>
            <a:r>
              <a:rPr lang="fr-CH" err="1"/>
              <a:t>headshots</a:t>
            </a:r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4AFF56-66CE-3368-3268-EEE65A3CB36C}"/>
              </a:ext>
            </a:extLst>
          </p:cNvPr>
          <p:cNvSpPr>
            <a:spLocks/>
          </p:cNvSpPr>
          <p:nvPr userDrawn="1"/>
        </p:nvSpPr>
        <p:spPr>
          <a:xfrm>
            <a:off x="6154647" y="2235174"/>
            <a:ext cx="2508271" cy="3232474"/>
          </a:xfrm>
          <a:prstGeom prst="roundRect">
            <a:avLst>
              <a:gd name="adj" fmla="val 328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131">
              <a:latin typeface="Roboto" panose="02000000000000000000" pitchFamily="2" charset="0"/>
            </a:endParaRPr>
          </a:p>
        </p:txBody>
      </p:sp>
      <p:sp>
        <p:nvSpPr>
          <p:cNvPr id="10" name="Picture Placeholder 41">
            <a:extLst>
              <a:ext uri="{FF2B5EF4-FFF2-40B4-BE49-F238E27FC236}">
                <a16:creationId xmlns:a16="http://schemas.microsoft.com/office/drawing/2014/main" id="{D4533B2F-4D80-18D4-0E51-F000344F7B7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692902" y="2526093"/>
            <a:ext cx="1431761" cy="1431761"/>
          </a:xfrm>
          <a:prstGeom prst="ellipse">
            <a:avLst/>
          </a:prstGeom>
          <a:solidFill>
            <a:schemeClr val="bg1">
              <a:alpha val="2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CH" err="1"/>
              <a:t>Add</a:t>
            </a:r>
            <a:r>
              <a:rPr lang="fr-CH"/>
              <a:t> </a:t>
            </a:r>
            <a:r>
              <a:rPr lang="fr-CH" err="1"/>
              <a:t>headshots</a:t>
            </a:r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6B2157C-8309-336C-2A15-6FD6AD6719FD}"/>
              </a:ext>
            </a:extLst>
          </p:cNvPr>
          <p:cNvSpPr>
            <a:spLocks/>
          </p:cNvSpPr>
          <p:nvPr userDrawn="1"/>
        </p:nvSpPr>
        <p:spPr>
          <a:xfrm>
            <a:off x="8850222" y="2235174"/>
            <a:ext cx="2508271" cy="3232474"/>
          </a:xfrm>
          <a:prstGeom prst="roundRect">
            <a:avLst>
              <a:gd name="adj" fmla="val 328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131">
              <a:latin typeface="Roboto" panose="02000000000000000000" pitchFamily="2" charset="0"/>
            </a:endParaRPr>
          </a:p>
        </p:txBody>
      </p:sp>
      <p:sp>
        <p:nvSpPr>
          <p:cNvPr id="14" name="Picture Placeholder 41">
            <a:extLst>
              <a:ext uri="{FF2B5EF4-FFF2-40B4-BE49-F238E27FC236}">
                <a16:creationId xmlns:a16="http://schemas.microsoft.com/office/drawing/2014/main" id="{2F48881C-A97A-30ED-7EB6-3F2CBC6F9EF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88477" y="2526093"/>
            <a:ext cx="1431761" cy="1431761"/>
          </a:xfrm>
          <a:prstGeom prst="ellipse">
            <a:avLst/>
          </a:prstGeom>
          <a:solidFill>
            <a:schemeClr val="bg1">
              <a:alpha val="2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CH" err="1"/>
              <a:t>Add</a:t>
            </a:r>
            <a:r>
              <a:rPr lang="fr-CH"/>
              <a:t> </a:t>
            </a:r>
            <a:r>
              <a:rPr lang="fr-CH" err="1"/>
              <a:t>headshots</a:t>
            </a:r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7A2DBA-6B6F-113D-EB3A-6C2BA03E6D41}"/>
              </a:ext>
            </a:extLst>
          </p:cNvPr>
          <p:cNvGrpSpPr/>
          <p:nvPr userDrawn="1"/>
        </p:nvGrpSpPr>
        <p:grpSpPr>
          <a:xfrm>
            <a:off x="2802382" y="2321289"/>
            <a:ext cx="374552" cy="374507"/>
            <a:chOff x="3535363" y="577850"/>
            <a:chExt cx="309600" cy="309563"/>
          </a:xfrm>
          <a:solidFill>
            <a:schemeClr val="bg1">
              <a:alpha val="50000"/>
            </a:schemeClr>
          </a:solidFill>
        </p:grpSpPr>
        <p:sp>
          <p:nvSpPr>
            <p:cNvPr id="18" name="Oval 8">
              <a:extLst>
                <a:ext uri="{FF2B5EF4-FFF2-40B4-BE49-F238E27FC236}">
                  <a16:creationId xmlns:a16="http://schemas.microsoft.com/office/drawing/2014/main" id="{1844A8A5-4611-1EC1-8011-F1B48E249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363" y="577850"/>
              <a:ext cx="309600" cy="3095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3131">
                <a:latin typeface="Roboto" panose="02000000000000000000" pitchFamily="2" charset="0"/>
              </a:endParaRPr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95971B5-D8B8-29E0-5D3D-13CF557752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0788" y="650875"/>
              <a:ext cx="158750" cy="163513"/>
            </a:xfrm>
            <a:custGeom>
              <a:avLst/>
              <a:gdLst>
                <a:gd name="T0" fmla="*/ 0 w 42"/>
                <a:gd name="T1" fmla="*/ 5 h 42"/>
                <a:gd name="T2" fmla="*/ 5 w 42"/>
                <a:gd name="T3" fmla="*/ 0 h 42"/>
                <a:gd name="T4" fmla="*/ 10 w 42"/>
                <a:gd name="T5" fmla="*/ 5 h 42"/>
                <a:gd name="T6" fmla="*/ 5 w 42"/>
                <a:gd name="T7" fmla="*/ 10 h 42"/>
                <a:gd name="T8" fmla="*/ 0 w 42"/>
                <a:gd name="T9" fmla="*/ 5 h 42"/>
                <a:gd name="T10" fmla="*/ 0 w 42"/>
                <a:gd name="T11" fmla="*/ 42 h 42"/>
                <a:gd name="T12" fmla="*/ 0 w 42"/>
                <a:gd name="T13" fmla="*/ 14 h 42"/>
                <a:gd name="T14" fmla="*/ 9 w 42"/>
                <a:gd name="T15" fmla="*/ 14 h 42"/>
                <a:gd name="T16" fmla="*/ 9 w 42"/>
                <a:gd name="T17" fmla="*/ 42 h 42"/>
                <a:gd name="T18" fmla="*/ 0 w 42"/>
                <a:gd name="T19" fmla="*/ 42 h 42"/>
                <a:gd name="T20" fmla="*/ 33 w 42"/>
                <a:gd name="T21" fmla="*/ 42 h 42"/>
                <a:gd name="T22" fmla="*/ 33 w 42"/>
                <a:gd name="T23" fmla="*/ 28 h 42"/>
                <a:gd name="T24" fmla="*/ 28 w 42"/>
                <a:gd name="T25" fmla="*/ 21 h 42"/>
                <a:gd name="T26" fmla="*/ 23 w 42"/>
                <a:gd name="T27" fmla="*/ 28 h 42"/>
                <a:gd name="T28" fmla="*/ 23 w 42"/>
                <a:gd name="T29" fmla="*/ 42 h 42"/>
                <a:gd name="T30" fmla="*/ 15 w 42"/>
                <a:gd name="T31" fmla="*/ 42 h 42"/>
                <a:gd name="T32" fmla="*/ 15 w 42"/>
                <a:gd name="T33" fmla="*/ 14 h 42"/>
                <a:gd name="T34" fmla="*/ 23 w 42"/>
                <a:gd name="T35" fmla="*/ 14 h 42"/>
                <a:gd name="T36" fmla="*/ 23 w 42"/>
                <a:gd name="T37" fmla="*/ 18 h 42"/>
                <a:gd name="T38" fmla="*/ 23 w 42"/>
                <a:gd name="T39" fmla="*/ 18 h 42"/>
                <a:gd name="T40" fmla="*/ 31 w 42"/>
                <a:gd name="T41" fmla="*/ 13 h 42"/>
                <a:gd name="T42" fmla="*/ 42 w 42"/>
                <a:gd name="T43" fmla="*/ 27 h 42"/>
                <a:gd name="T44" fmla="*/ 42 w 42"/>
                <a:gd name="T45" fmla="*/ 42 h 42"/>
                <a:gd name="T46" fmla="*/ 42 w 42"/>
                <a:gd name="T47" fmla="*/ 42 h 42"/>
                <a:gd name="T48" fmla="*/ 33 w 42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2">
                  <a:moveTo>
                    <a:pt x="0" y="5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8"/>
                    <a:pt x="8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lose/>
                  <a:moveTo>
                    <a:pt x="0" y="42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0" y="42"/>
                  </a:lnTo>
                  <a:close/>
                  <a:moveTo>
                    <a:pt x="33" y="42"/>
                  </a:moveTo>
                  <a:cubicBezTo>
                    <a:pt x="33" y="28"/>
                    <a:pt x="33" y="28"/>
                    <a:pt x="33" y="28"/>
                  </a:cubicBezTo>
                  <a:cubicBezTo>
                    <a:pt x="33" y="25"/>
                    <a:pt x="33" y="21"/>
                    <a:pt x="28" y="21"/>
                  </a:cubicBezTo>
                  <a:cubicBezTo>
                    <a:pt x="24" y="21"/>
                    <a:pt x="23" y="24"/>
                    <a:pt x="23" y="28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6"/>
                    <a:pt x="27" y="13"/>
                    <a:pt x="31" y="13"/>
                  </a:cubicBezTo>
                  <a:cubicBezTo>
                    <a:pt x="40" y="13"/>
                    <a:pt x="42" y="19"/>
                    <a:pt x="42" y="27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33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3131">
                <a:latin typeface="Roboto" panose="02000000000000000000" pitchFamily="2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54EB1E-D994-4EC3-CE63-8BAEBE089844}"/>
              </a:ext>
            </a:extLst>
          </p:cNvPr>
          <p:cNvGrpSpPr/>
          <p:nvPr userDrawn="1"/>
        </p:nvGrpSpPr>
        <p:grpSpPr>
          <a:xfrm>
            <a:off x="8223252" y="2321289"/>
            <a:ext cx="374552" cy="374507"/>
            <a:chOff x="3535363" y="577850"/>
            <a:chExt cx="309600" cy="309563"/>
          </a:xfrm>
          <a:solidFill>
            <a:schemeClr val="bg1">
              <a:alpha val="50000"/>
            </a:schemeClr>
          </a:solidFill>
        </p:grpSpPr>
        <p:sp>
          <p:nvSpPr>
            <p:cNvPr id="21" name="Oval 8">
              <a:extLst>
                <a:ext uri="{FF2B5EF4-FFF2-40B4-BE49-F238E27FC236}">
                  <a16:creationId xmlns:a16="http://schemas.microsoft.com/office/drawing/2014/main" id="{DB8BB1EC-8E02-F2E0-9081-601096DCD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363" y="577850"/>
              <a:ext cx="309600" cy="3095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3131">
                <a:latin typeface="Roboto" panose="02000000000000000000" pitchFamily="2" charset="0"/>
              </a:endParaRPr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18061281-ABCA-F672-2D6E-2F2C27A8C5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0788" y="650875"/>
              <a:ext cx="158750" cy="163513"/>
            </a:xfrm>
            <a:custGeom>
              <a:avLst/>
              <a:gdLst>
                <a:gd name="T0" fmla="*/ 0 w 42"/>
                <a:gd name="T1" fmla="*/ 5 h 42"/>
                <a:gd name="T2" fmla="*/ 5 w 42"/>
                <a:gd name="T3" fmla="*/ 0 h 42"/>
                <a:gd name="T4" fmla="*/ 10 w 42"/>
                <a:gd name="T5" fmla="*/ 5 h 42"/>
                <a:gd name="T6" fmla="*/ 5 w 42"/>
                <a:gd name="T7" fmla="*/ 10 h 42"/>
                <a:gd name="T8" fmla="*/ 0 w 42"/>
                <a:gd name="T9" fmla="*/ 5 h 42"/>
                <a:gd name="T10" fmla="*/ 0 w 42"/>
                <a:gd name="T11" fmla="*/ 42 h 42"/>
                <a:gd name="T12" fmla="*/ 0 w 42"/>
                <a:gd name="T13" fmla="*/ 14 h 42"/>
                <a:gd name="T14" fmla="*/ 9 w 42"/>
                <a:gd name="T15" fmla="*/ 14 h 42"/>
                <a:gd name="T16" fmla="*/ 9 w 42"/>
                <a:gd name="T17" fmla="*/ 42 h 42"/>
                <a:gd name="T18" fmla="*/ 0 w 42"/>
                <a:gd name="T19" fmla="*/ 42 h 42"/>
                <a:gd name="T20" fmla="*/ 33 w 42"/>
                <a:gd name="T21" fmla="*/ 42 h 42"/>
                <a:gd name="T22" fmla="*/ 33 w 42"/>
                <a:gd name="T23" fmla="*/ 28 h 42"/>
                <a:gd name="T24" fmla="*/ 28 w 42"/>
                <a:gd name="T25" fmla="*/ 21 h 42"/>
                <a:gd name="T26" fmla="*/ 23 w 42"/>
                <a:gd name="T27" fmla="*/ 28 h 42"/>
                <a:gd name="T28" fmla="*/ 23 w 42"/>
                <a:gd name="T29" fmla="*/ 42 h 42"/>
                <a:gd name="T30" fmla="*/ 15 w 42"/>
                <a:gd name="T31" fmla="*/ 42 h 42"/>
                <a:gd name="T32" fmla="*/ 15 w 42"/>
                <a:gd name="T33" fmla="*/ 14 h 42"/>
                <a:gd name="T34" fmla="*/ 23 w 42"/>
                <a:gd name="T35" fmla="*/ 14 h 42"/>
                <a:gd name="T36" fmla="*/ 23 w 42"/>
                <a:gd name="T37" fmla="*/ 18 h 42"/>
                <a:gd name="T38" fmla="*/ 23 w 42"/>
                <a:gd name="T39" fmla="*/ 18 h 42"/>
                <a:gd name="T40" fmla="*/ 31 w 42"/>
                <a:gd name="T41" fmla="*/ 13 h 42"/>
                <a:gd name="T42" fmla="*/ 42 w 42"/>
                <a:gd name="T43" fmla="*/ 27 h 42"/>
                <a:gd name="T44" fmla="*/ 42 w 42"/>
                <a:gd name="T45" fmla="*/ 42 h 42"/>
                <a:gd name="T46" fmla="*/ 42 w 42"/>
                <a:gd name="T47" fmla="*/ 42 h 42"/>
                <a:gd name="T48" fmla="*/ 33 w 42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2">
                  <a:moveTo>
                    <a:pt x="0" y="5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8"/>
                    <a:pt x="8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lose/>
                  <a:moveTo>
                    <a:pt x="0" y="42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0" y="42"/>
                  </a:lnTo>
                  <a:close/>
                  <a:moveTo>
                    <a:pt x="33" y="42"/>
                  </a:moveTo>
                  <a:cubicBezTo>
                    <a:pt x="33" y="28"/>
                    <a:pt x="33" y="28"/>
                    <a:pt x="33" y="28"/>
                  </a:cubicBezTo>
                  <a:cubicBezTo>
                    <a:pt x="33" y="25"/>
                    <a:pt x="33" y="21"/>
                    <a:pt x="28" y="21"/>
                  </a:cubicBezTo>
                  <a:cubicBezTo>
                    <a:pt x="24" y="21"/>
                    <a:pt x="23" y="24"/>
                    <a:pt x="23" y="28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6"/>
                    <a:pt x="27" y="13"/>
                    <a:pt x="31" y="13"/>
                  </a:cubicBezTo>
                  <a:cubicBezTo>
                    <a:pt x="40" y="13"/>
                    <a:pt x="42" y="19"/>
                    <a:pt x="42" y="27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33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3131">
                <a:latin typeface="Roboto" panose="02000000000000000000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5063A7-0436-EB82-943A-6AEAC8098E0B}"/>
              </a:ext>
            </a:extLst>
          </p:cNvPr>
          <p:cNvGrpSpPr/>
          <p:nvPr userDrawn="1"/>
        </p:nvGrpSpPr>
        <p:grpSpPr>
          <a:xfrm>
            <a:off x="5512817" y="2321289"/>
            <a:ext cx="374552" cy="374507"/>
            <a:chOff x="3535363" y="577850"/>
            <a:chExt cx="309600" cy="309563"/>
          </a:xfrm>
          <a:solidFill>
            <a:schemeClr val="bg1">
              <a:alpha val="50000"/>
            </a:schemeClr>
          </a:solidFill>
        </p:grpSpPr>
        <p:sp>
          <p:nvSpPr>
            <p:cNvPr id="24" name="Oval 8">
              <a:extLst>
                <a:ext uri="{FF2B5EF4-FFF2-40B4-BE49-F238E27FC236}">
                  <a16:creationId xmlns:a16="http://schemas.microsoft.com/office/drawing/2014/main" id="{7CDF0364-1651-BB5A-3D4C-82DEE6A00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363" y="577850"/>
              <a:ext cx="309600" cy="3095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3131">
                <a:latin typeface="Roboto" panose="02000000000000000000" pitchFamily="2" charset="0"/>
              </a:endParaRPr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2E824777-7853-44C4-DF89-2873093E3D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0788" y="650875"/>
              <a:ext cx="158750" cy="163513"/>
            </a:xfrm>
            <a:custGeom>
              <a:avLst/>
              <a:gdLst>
                <a:gd name="T0" fmla="*/ 0 w 42"/>
                <a:gd name="T1" fmla="*/ 5 h 42"/>
                <a:gd name="T2" fmla="*/ 5 w 42"/>
                <a:gd name="T3" fmla="*/ 0 h 42"/>
                <a:gd name="T4" fmla="*/ 10 w 42"/>
                <a:gd name="T5" fmla="*/ 5 h 42"/>
                <a:gd name="T6" fmla="*/ 5 w 42"/>
                <a:gd name="T7" fmla="*/ 10 h 42"/>
                <a:gd name="T8" fmla="*/ 0 w 42"/>
                <a:gd name="T9" fmla="*/ 5 h 42"/>
                <a:gd name="T10" fmla="*/ 0 w 42"/>
                <a:gd name="T11" fmla="*/ 42 h 42"/>
                <a:gd name="T12" fmla="*/ 0 w 42"/>
                <a:gd name="T13" fmla="*/ 14 h 42"/>
                <a:gd name="T14" fmla="*/ 9 w 42"/>
                <a:gd name="T15" fmla="*/ 14 h 42"/>
                <a:gd name="T16" fmla="*/ 9 w 42"/>
                <a:gd name="T17" fmla="*/ 42 h 42"/>
                <a:gd name="T18" fmla="*/ 0 w 42"/>
                <a:gd name="T19" fmla="*/ 42 h 42"/>
                <a:gd name="T20" fmla="*/ 33 w 42"/>
                <a:gd name="T21" fmla="*/ 42 h 42"/>
                <a:gd name="T22" fmla="*/ 33 w 42"/>
                <a:gd name="T23" fmla="*/ 28 h 42"/>
                <a:gd name="T24" fmla="*/ 28 w 42"/>
                <a:gd name="T25" fmla="*/ 21 h 42"/>
                <a:gd name="T26" fmla="*/ 23 w 42"/>
                <a:gd name="T27" fmla="*/ 28 h 42"/>
                <a:gd name="T28" fmla="*/ 23 w 42"/>
                <a:gd name="T29" fmla="*/ 42 h 42"/>
                <a:gd name="T30" fmla="*/ 15 w 42"/>
                <a:gd name="T31" fmla="*/ 42 h 42"/>
                <a:gd name="T32" fmla="*/ 15 w 42"/>
                <a:gd name="T33" fmla="*/ 14 h 42"/>
                <a:gd name="T34" fmla="*/ 23 w 42"/>
                <a:gd name="T35" fmla="*/ 14 h 42"/>
                <a:gd name="T36" fmla="*/ 23 w 42"/>
                <a:gd name="T37" fmla="*/ 18 h 42"/>
                <a:gd name="T38" fmla="*/ 23 w 42"/>
                <a:gd name="T39" fmla="*/ 18 h 42"/>
                <a:gd name="T40" fmla="*/ 31 w 42"/>
                <a:gd name="T41" fmla="*/ 13 h 42"/>
                <a:gd name="T42" fmla="*/ 42 w 42"/>
                <a:gd name="T43" fmla="*/ 27 h 42"/>
                <a:gd name="T44" fmla="*/ 42 w 42"/>
                <a:gd name="T45" fmla="*/ 42 h 42"/>
                <a:gd name="T46" fmla="*/ 42 w 42"/>
                <a:gd name="T47" fmla="*/ 42 h 42"/>
                <a:gd name="T48" fmla="*/ 33 w 42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2">
                  <a:moveTo>
                    <a:pt x="0" y="5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8"/>
                    <a:pt x="8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lose/>
                  <a:moveTo>
                    <a:pt x="0" y="42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0" y="42"/>
                  </a:lnTo>
                  <a:close/>
                  <a:moveTo>
                    <a:pt x="33" y="42"/>
                  </a:moveTo>
                  <a:cubicBezTo>
                    <a:pt x="33" y="28"/>
                    <a:pt x="33" y="28"/>
                    <a:pt x="33" y="28"/>
                  </a:cubicBezTo>
                  <a:cubicBezTo>
                    <a:pt x="33" y="25"/>
                    <a:pt x="33" y="21"/>
                    <a:pt x="28" y="21"/>
                  </a:cubicBezTo>
                  <a:cubicBezTo>
                    <a:pt x="24" y="21"/>
                    <a:pt x="23" y="24"/>
                    <a:pt x="23" y="28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6"/>
                    <a:pt x="27" y="13"/>
                    <a:pt x="31" y="13"/>
                  </a:cubicBezTo>
                  <a:cubicBezTo>
                    <a:pt x="40" y="13"/>
                    <a:pt x="42" y="19"/>
                    <a:pt x="42" y="27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33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3131">
                <a:latin typeface="Roboto" panose="02000000000000000000" pitchFamily="2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F84A331-12F6-AC8C-3FFC-2E2AFB550B01}"/>
              </a:ext>
            </a:extLst>
          </p:cNvPr>
          <p:cNvGrpSpPr/>
          <p:nvPr userDrawn="1"/>
        </p:nvGrpSpPr>
        <p:grpSpPr>
          <a:xfrm>
            <a:off x="10933688" y="2321289"/>
            <a:ext cx="374552" cy="374507"/>
            <a:chOff x="3535363" y="577850"/>
            <a:chExt cx="309600" cy="309563"/>
          </a:xfrm>
          <a:solidFill>
            <a:schemeClr val="bg1">
              <a:alpha val="50000"/>
            </a:schemeClr>
          </a:solidFill>
        </p:grpSpPr>
        <p:sp>
          <p:nvSpPr>
            <p:cNvPr id="27" name="Oval 8">
              <a:extLst>
                <a:ext uri="{FF2B5EF4-FFF2-40B4-BE49-F238E27FC236}">
                  <a16:creationId xmlns:a16="http://schemas.microsoft.com/office/drawing/2014/main" id="{A6A0B4D1-957E-2156-7CAD-4B79F37E8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363" y="577850"/>
              <a:ext cx="309600" cy="3095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3131">
                <a:latin typeface="Roboto" panose="02000000000000000000" pitchFamily="2" charset="0"/>
              </a:endParaRPr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F07FCF8F-D858-58E2-C917-D87AEB8274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0788" y="650875"/>
              <a:ext cx="158750" cy="163513"/>
            </a:xfrm>
            <a:custGeom>
              <a:avLst/>
              <a:gdLst>
                <a:gd name="T0" fmla="*/ 0 w 42"/>
                <a:gd name="T1" fmla="*/ 5 h 42"/>
                <a:gd name="T2" fmla="*/ 5 w 42"/>
                <a:gd name="T3" fmla="*/ 0 h 42"/>
                <a:gd name="T4" fmla="*/ 10 w 42"/>
                <a:gd name="T5" fmla="*/ 5 h 42"/>
                <a:gd name="T6" fmla="*/ 5 w 42"/>
                <a:gd name="T7" fmla="*/ 10 h 42"/>
                <a:gd name="T8" fmla="*/ 0 w 42"/>
                <a:gd name="T9" fmla="*/ 5 h 42"/>
                <a:gd name="T10" fmla="*/ 0 w 42"/>
                <a:gd name="T11" fmla="*/ 42 h 42"/>
                <a:gd name="T12" fmla="*/ 0 w 42"/>
                <a:gd name="T13" fmla="*/ 14 h 42"/>
                <a:gd name="T14" fmla="*/ 9 w 42"/>
                <a:gd name="T15" fmla="*/ 14 h 42"/>
                <a:gd name="T16" fmla="*/ 9 w 42"/>
                <a:gd name="T17" fmla="*/ 42 h 42"/>
                <a:gd name="T18" fmla="*/ 0 w 42"/>
                <a:gd name="T19" fmla="*/ 42 h 42"/>
                <a:gd name="T20" fmla="*/ 33 w 42"/>
                <a:gd name="T21" fmla="*/ 42 h 42"/>
                <a:gd name="T22" fmla="*/ 33 w 42"/>
                <a:gd name="T23" fmla="*/ 28 h 42"/>
                <a:gd name="T24" fmla="*/ 28 w 42"/>
                <a:gd name="T25" fmla="*/ 21 h 42"/>
                <a:gd name="T26" fmla="*/ 23 w 42"/>
                <a:gd name="T27" fmla="*/ 28 h 42"/>
                <a:gd name="T28" fmla="*/ 23 w 42"/>
                <a:gd name="T29" fmla="*/ 42 h 42"/>
                <a:gd name="T30" fmla="*/ 15 w 42"/>
                <a:gd name="T31" fmla="*/ 42 h 42"/>
                <a:gd name="T32" fmla="*/ 15 w 42"/>
                <a:gd name="T33" fmla="*/ 14 h 42"/>
                <a:gd name="T34" fmla="*/ 23 w 42"/>
                <a:gd name="T35" fmla="*/ 14 h 42"/>
                <a:gd name="T36" fmla="*/ 23 w 42"/>
                <a:gd name="T37" fmla="*/ 18 h 42"/>
                <a:gd name="T38" fmla="*/ 23 w 42"/>
                <a:gd name="T39" fmla="*/ 18 h 42"/>
                <a:gd name="T40" fmla="*/ 31 w 42"/>
                <a:gd name="T41" fmla="*/ 13 h 42"/>
                <a:gd name="T42" fmla="*/ 42 w 42"/>
                <a:gd name="T43" fmla="*/ 27 h 42"/>
                <a:gd name="T44" fmla="*/ 42 w 42"/>
                <a:gd name="T45" fmla="*/ 42 h 42"/>
                <a:gd name="T46" fmla="*/ 42 w 42"/>
                <a:gd name="T47" fmla="*/ 42 h 42"/>
                <a:gd name="T48" fmla="*/ 33 w 42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2">
                  <a:moveTo>
                    <a:pt x="0" y="5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8"/>
                    <a:pt x="8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lose/>
                  <a:moveTo>
                    <a:pt x="0" y="42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0" y="42"/>
                  </a:lnTo>
                  <a:close/>
                  <a:moveTo>
                    <a:pt x="33" y="42"/>
                  </a:moveTo>
                  <a:cubicBezTo>
                    <a:pt x="33" y="28"/>
                    <a:pt x="33" y="28"/>
                    <a:pt x="33" y="28"/>
                  </a:cubicBezTo>
                  <a:cubicBezTo>
                    <a:pt x="33" y="25"/>
                    <a:pt x="33" y="21"/>
                    <a:pt x="28" y="21"/>
                  </a:cubicBezTo>
                  <a:cubicBezTo>
                    <a:pt x="24" y="21"/>
                    <a:pt x="23" y="24"/>
                    <a:pt x="23" y="28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6"/>
                    <a:pt x="27" y="13"/>
                    <a:pt x="31" y="13"/>
                  </a:cubicBezTo>
                  <a:cubicBezTo>
                    <a:pt x="40" y="13"/>
                    <a:pt x="42" y="19"/>
                    <a:pt x="42" y="27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lnTo>
                    <a:pt x="33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3131">
                <a:latin typeface="Roboto" panose="02000000000000000000" pitchFamily="2" charset="0"/>
              </a:endParaRPr>
            </a:p>
          </p:txBody>
        </p:sp>
      </p:grp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8C221DF4-CB79-3326-7CB4-1C577D91AC4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989" y="4162205"/>
            <a:ext cx="1964671" cy="272429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9C43AB4-6903-8BD7-B629-1BB34C62A7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4987" y="4536424"/>
            <a:ext cx="1964671" cy="799108"/>
          </a:xfrm>
        </p:spPr>
        <p:txBody>
          <a:bodyPr anchor="t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CF77D910-EED8-5D6C-E830-8F6258BDC18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20562" y="4162205"/>
            <a:ext cx="1964671" cy="272429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722244DC-CFC7-6CE7-825B-FC89BFFD683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20560" y="4536424"/>
            <a:ext cx="1964671" cy="799108"/>
          </a:xfrm>
        </p:spPr>
        <p:txBody>
          <a:bodyPr anchor="t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E11C741F-4313-41A2-32B7-D850465D84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6449" y="4176228"/>
            <a:ext cx="1964671" cy="272429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A46CFF54-027E-824D-CD5E-5709A6EB7C8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6447" y="4550447"/>
            <a:ext cx="1964671" cy="799108"/>
          </a:xfrm>
        </p:spPr>
        <p:txBody>
          <a:bodyPr anchor="t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B06CE982-BEB5-6E63-FF59-33F251C0712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22022" y="4176228"/>
            <a:ext cx="1964671" cy="272429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9501058-99FC-9F3B-C609-294F43902F2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22020" y="4550447"/>
            <a:ext cx="1964671" cy="799108"/>
          </a:xfrm>
        </p:spPr>
        <p:txBody>
          <a:bodyPr anchor="t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Company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5195A0B-B2C5-FAE9-8533-B4662ABEEA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82" y="6261478"/>
            <a:ext cx="1341120" cy="36576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01943890-C4C7-BC5C-8DE8-DF505815F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285" y="365125"/>
            <a:ext cx="11479427" cy="4989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the title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82ED4D56-042C-CCD8-4922-862F09268A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6285" y="960049"/>
            <a:ext cx="11486711" cy="325506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the subtitle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6AF934D-62B5-301A-FDFC-085F7D094E18}"/>
              </a:ext>
            </a:extLst>
          </p:cNvPr>
          <p:cNvSpPr txBox="1">
            <a:spLocks/>
          </p:cNvSpPr>
          <p:nvPr userDrawn="1"/>
        </p:nvSpPr>
        <p:spPr>
          <a:xfrm>
            <a:off x="5593081" y="6326151"/>
            <a:ext cx="1005840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</a:t>
            </a:r>
            <a:fld id="{36E9AE52-7FA2-43ED-9A47-19FD5EC74A6A}" type="slidenum">
              <a:rPr lang="en-US" sz="1000" b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ctr"/>
              <a:t>‹#›</a:t>
            </a:fld>
            <a:r>
              <a:rPr lang="en-US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28E17D-0CA3-068F-F688-97F41E41C70C}"/>
              </a:ext>
            </a:extLst>
          </p:cNvPr>
          <p:cNvSpPr txBox="1">
            <a:spLocks/>
          </p:cNvSpPr>
          <p:nvPr userDrawn="1"/>
        </p:nvSpPr>
        <p:spPr>
          <a:xfrm>
            <a:off x="8900160" y="6326151"/>
            <a:ext cx="2935551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CONFIDENTIAL – © Vyntra.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00594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Gradient Circuit Content (one bullet bo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28FA6FB-A87D-5D0D-C215-6CCC457F6F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8870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E2F317-ECE4-8F99-B0CD-F9E55528EB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53" noProof="0">
              <a:latin typeface="Roboto" panose="02000000000000000000" pitchFamily="2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13A15FB-E501-A483-23C5-9C7A25E39D6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56286" y="1581239"/>
            <a:ext cx="11479427" cy="44488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the Masters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A06A18-B7A6-5AF7-68FE-0E2A4B8D9F3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286" y="6261478"/>
            <a:ext cx="1341116" cy="36576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4A6DB334-212F-912A-A876-5630808A2C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285" y="365125"/>
            <a:ext cx="11479427" cy="4989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gradFill flip="none" rotWithShape="1">
                  <a:gsLst>
                    <a:gs pos="50000">
                      <a:schemeClr val="bg2"/>
                    </a:gs>
                    <a:gs pos="0">
                      <a:schemeClr val="accent2"/>
                    </a:gs>
                    <a:gs pos="100000">
                      <a:schemeClr val="bg2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noProof="0"/>
              <a:t>Click to edit the title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01EBA6F0-271A-3E2D-A47D-1D0059FF26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6285" y="960049"/>
            <a:ext cx="11486711" cy="32550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the subtitle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A958E8-8453-5429-7B56-9199C3CB669C}"/>
              </a:ext>
            </a:extLst>
          </p:cNvPr>
          <p:cNvSpPr txBox="1">
            <a:spLocks/>
          </p:cNvSpPr>
          <p:nvPr userDrawn="1"/>
        </p:nvSpPr>
        <p:spPr>
          <a:xfrm>
            <a:off x="5593081" y="6326151"/>
            <a:ext cx="1005840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</a:t>
            </a:r>
            <a:fld id="{36E9AE52-7FA2-43ED-9A47-19FD5EC74A6A}" type="slidenum">
              <a:rPr lang="en-US" sz="1000" b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ctr"/>
              <a:t>‹#›</a:t>
            </a:fld>
            <a:r>
              <a:rPr lang="en-US" sz="1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FCE4D85-EA35-BA7F-7F93-A01FC8A84E10}"/>
              </a:ext>
            </a:extLst>
          </p:cNvPr>
          <p:cNvSpPr txBox="1">
            <a:spLocks/>
          </p:cNvSpPr>
          <p:nvPr userDrawn="1"/>
        </p:nvSpPr>
        <p:spPr>
          <a:xfrm>
            <a:off x="9012264" y="6326151"/>
            <a:ext cx="2823447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CONFIDENTIAL – © Vyntra.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85970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Gradient Circuit Content (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4CDAB3B-BB74-10CE-FC51-C170F2B10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28870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3A7B9C-D79C-EABE-98EA-F9A2F8117D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53" noProof="0">
              <a:latin typeface="Roboto" panose="02000000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181E922-65D9-F376-36AC-2A3F5AC0EA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286" y="6261478"/>
            <a:ext cx="1341116" cy="36576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29912E21-A623-D5F0-117D-59010D11D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285" y="365125"/>
            <a:ext cx="11479427" cy="4989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gradFill flip="none" rotWithShape="1">
                  <a:gsLst>
                    <a:gs pos="50000">
                      <a:schemeClr val="bg2"/>
                    </a:gs>
                    <a:gs pos="0">
                      <a:schemeClr val="accent2"/>
                    </a:gs>
                    <a:gs pos="100000">
                      <a:schemeClr val="bg2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noProof="0"/>
              <a:t>Click to edit the title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EAF192EA-FD73-230B-F0C8-5B9DA4B2E9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6285" y="960049"/>
            <a:ext cx="11486711" cy="32550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the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044E831-16F0-4D9C-A018-B09DD222E66C}"/>
              </a:ext>
            </a:extLst>
          </p:cNvPr>
          <p:cNvSpPr txBox="1">
            <a:spLocks/>
          </p:cNvSpPr>
          <p:nvPr userDrawn="1"/>
        </p:nvSpPr>
        <p:spPr>
          <a:xfrm>
            <a:off x="5593081" y="6326151"/>
            <a:ext cx="1005840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</a:t>
            </a:r>
            <a:fld id="{36E9AE52-7FA2-43ED-9A47-19FD5EC74A6A}" type="slidenum">
              <a:rPr lang="en-US" sz="1000" b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ctr"/>
              <a:t>‹#›</a:t>
            </a:fld>
            <a:r>
              <a:rPr lang="en-US" sz="1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64DCF44-9833-4DF8-579B-FFE5F97461B4}"/>
              </a:ext>
            </a:extLst>
          </p:cNvPr>
          <p:cNvSpPr txBox="1">
            <a:spLocks/>
          </p:cNvSpPr>
          <p:nvPr userDrawn="1"/>
        </p:nvSpPr>
        <p:spPr>
          <a:xfrm>
            <a:off x="9012264" y="6326151"/>
            <a:ext cx="2823447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CONFIDENTIAL – © Vyntra.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28495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ontent (one bullet bo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E6AE9-179D-A44D-1274-30F82A3802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6"/>
              </a:gs>
              <a:gs pos="48700">
                <a:srgbClr val="3978D7"/>
              </a:gs>
              <a:gs pos="0">
                <a:srgbClr val="5CAAED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53" noProof="0">
              <a:latin typeface="Roboto" panose="02000000000000000000" pitchFamily="2" charset="0"/>
            </a:endParaRP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6BCC1BE5-3518-5B32-551E-2A8D5ABDFB7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58346" y="1581239"/>
            <a:ext cx="11477364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the Masters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4F54442-AC09-1F5A-E3B4-0A21E660EC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82" y="6261478"/>
            <a:ext cx="1341120" cy="36576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06338F9-8246-F316-8E29-14B37335B1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285" y="365125"/>
            <a:ext cx="11479427" cy="4989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the title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AD6D7D87-C040-88F6-A997-C4DEC50CD78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6285" y="960049"/>
            <a:ext cx="11486711" cy="325506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the subtitle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A5CBB8-BEF6-E920-373B-EFA5A1A77F23}"/>
              </a:ext>
            </a:extLst>
          </p:cNvPr>
          <p:cNvSpPr txBox="1">
            <a:spLocks/>
          </p:cNvSpPr>
          <p:nvPr userDrawn="1"/>
        </p:nvSpPr>
        <p:spPr>
          <a:xfrm>
            <a:off x="5593081" y="6326151"/>
            <a:ext cx="1005840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</a:t>
            </a:r>
            <a:fld id="{36E9AE52-7FA2-43ED-9A47-19FD5EC74A6A}" type="slidenum">
              <a:rPr lang="en-US" sz="1000" b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ctr"/>
              <a:t>‹#›</a:t>
            </a:fld>
            <a:r>
              <a:rPr lang="en-US"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5813BEC-D592-E368-4484-476D44859A67}"/>
              </a:ext>
            </a:extLst>
          </p:cNvPr>
          <p:cNvSpPr txBox="1">
            <a:spLocks/>
          </p:cNvSpPr>
          <p:nvPr userDrawn="1"/>
        </p:nvSpPr>
        <p:spPr>
          <a:xfrm>
            <a:off x="8900160" y="6326151"/>
            <a:ext cx="2935551" cy="23641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CONFIDENTIAL – © Vyntra.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390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5FF52B-714F-6AE5-C2C9-55A957D00C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53" noProof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77F4691-C0AA-42A9-8062-7B7BA08FD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85" y="365125"/>
            <a:ext cx="114794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the Master title</a:t>
            </a:r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DCA205-9F87-40A5-AA53-79FE98CEB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285" y="1825625"/>
            <a:ext cx="114794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the Masters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78242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94" r:id="rId7"/>
    <p:sldLayoutId id="2147483795" r:id="rId8"/>
    <p:sldLayoutId id="2147483784" r:id="rId9"/>
    <p:sldLayoutId id="2147483792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gradFill flip="none" rotWithShape="1">
            <a:gsLst>
              <a:gs pos="50000">
                <a:schemeClr val="bg2"/>
              </a:gs>
              <a:gs pos="100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F533F2A-4A44-12FF-04F1-9FC7A1E54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221" y="4385633"/>
            <a:ext cx="6931913" cy="1482166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Larry Kimata - Professional Services Consultant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20B8C1-FE9B-5847-FD40-888A33621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254" y="1484704"/>
            <a:ext cx="6745764" cy="3238434"/>
          </a:xfrm>
        </p:spPr>
        <p:txBody>
          <a:bodyPr>
            <a:normAutofit/>
          </a:bodyPr>
          <a:lstStyle/>
          <a:p>
            <a:r>
              <a:rPr lang="en-US" sz="4400" dirty="0"/>
              <a:t>Technical workshops </a:t>
            </a:r>
            <a:br>
              <a:rPr lang="en-US" sz="4400" dirty="0"/>
            </a:br>
            <a:r>
              <a:rPr lang="en-US" sz="4400" dirty="0"/>
              <a:t>– Awash Bank</a:t>
            </a:r>
          </a:p>
        </p:txBody>
      </p:sp>
    </p:spTree>
    <p:extLst>
      <p:ext uri="{BB962C8B-B14F-4D97-AF65-F5344CB8AC3E}">
        <p14:creationId xmlns:p14="http://schemas.microsoft.com/office/powerpoint/2010/main" val="2669327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00E65-6618-F663-888E-9B94D0D5E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B9E6E-095B-726E-4C4C-C2966F2A5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21" y="187886"/>
            <a:ext cx="11278744" cy="566129"/>
          </a:xfrm>
        </p:spPr>
        <p:txBody>
          <a:bodyPr/>
          <a:lstStyle/>
          <a:p>
            <a:r>
              <a:rPr lang="en-US" dirty="0"/>
              <a:t>High level interfaces</a:t>
            </a:r>
            <a:endParaRPr lang="en-K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E6F3D-7393-35D6-DA7F-E33EEE6FA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713" y="754015"/>
            <a:ext cx="4335780" cy="502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90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5A816-5561-709B-CC70-A6171F146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8BEC30-1185-3738-7515-DC1AC6AA7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76" y="348405"/>
            <a:ext cx="10540424" cy="578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27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B9278-DDBB-B2BA-CE43-C3D9E7FD2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7C8803-2A36-F552-97E8-322B6A992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7" y="338184"/>
            <a:ext cx="12144285" cy="60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30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9D00F-C970-F6FF-E7B8-704578E71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5B4C1-8446-ED21-FA57-6800975F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53" y="215395"/>
            <a:ext cx="10967909" cy="566129"/>
          </a:xfrm>
        </p:spPr>
        <p:txBody>
          <a:bodyPr/>
          <a:lstStyle/>
          <a:p>
            <a:r>
              <a:rPr lang="en-US" dirty="0"/>
              <a:t>Deployment options</a:t>
            </a:r>
            <a:endParaRPr lang="en-KE" dirty="0"/>
          </a:p>
        </p:txBody>
      </p:sp>
      <p:pic>
        <p:nvPicPr>
          <p:cNvPr id="3" name="Picture 2" descr="A diagram of a cluster&#10;&#10;AI-generated content may be incorrect.">
            <a:extLst>
              <a:ext uri="{FF2B5EF4-FFF2-40B4-BE49-F238E27FC236}">
                <a16:creationId xmlns:a16="http://schemas.microsoft.com/office/drawing/2014/main" id="{67F0E6B5-6226-A346-02D8-533B8A5A1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77" y="1264491"/>
            <a:ext cx="8496300" cy="38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11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27E16-8DF9-E5B5-FADC-9F976DF18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E3707-A7F4-B676-8D09-7B3CC85C1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28" y="220952"/>
            <a:ext cx="11278744" cy="566129"/>
          </a:xfrm>
        </p:spPr>
        <p:txBody>
          <a:bodyPr/>
          <a:lstStyle/>
          <a:p>
            <a:r>
              <a:rPr lang="en-US" dirty="0"/>
              <a:t>Deployment options – HA (requirements)</a:t>
            </a:r>
            <a:endParaRPr lang="en-K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61E02-D0F0-B218-1C90-A9404F157338}"/>
              </a:ext>
            </a:extLst>
          </p:cNvPr>
          <p:cNvSpPr txBox="1">
            <a:spLocks/>
          </p:cNvSpPr>
          <p:nvPr/>
        </p:nvSpPr>
        <p:spPr>
          <a:xfrm>
            <a:off x="456628" y="1058943"/>
            <a:ext cx="11278744" cy="51777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+mj-lt"/>
              <a:buAutoNum type="arabicPeriod"/>
            </a:pPr>
            <a:r>
              <a:rPr lang="en-US" sz="4400" dirty="0"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External DB for storing metadata and violations raised. DB should have its own HA.</a:t>
            </a:r>
            <a:endParaRPr lang="en-KE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4400" dirty="0"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Load balancer for routing requests to the active master node.</a:t>
            </a:r>
            <a:endParaRPr lang="en-KE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4400" dirty="0"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NFS share with guaranteed high availability.</a:t>
            </a:r>
            <a:endParaRPr lang="en-KE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155921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E7F64-7D01-0973-9CBC-7F2691786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C43E7-14C1-2EB3-5675-9E52CA34B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28" y="262289"/>
            <a:ext cx="11278744" cy="566129"/>
          </a:xfrm>
        </p:spPr>
        <p:txBody>
          <a:bodyPr/>
          <a:lstStyle/>
          <a:p>
            <a:r>
              <a:rPr lang="en-US" dirty="0"/>
              <a:t>Deployment options HA</a:t>
            </a:r>
            <a:endParaRPr lang="en-KE" dirty="0"/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2A38C377-7184-D60A-1F4E-B4E44054C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4" y="798816"/>
            <a:ext cx="11620072" cy="526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99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07E47-5F81-F3D4-04F5-F88BD12F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77C7AE1D-9324-C161-A61B-68EFCF47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65" y="531919"/>
            <a:ext cx="11278744" cy="566129"/>
          </a:xfrm>
        </p:spPr>
        <p:txBody>
          <a:bodyPr/>
          <a:lstStyle/>
          <a:p>
            <a:r>
              <a:rPr lang="en-US" dirty="0"/>
              <a:t>Deployment process</a:t>
            </a:r>
            <a:endParaRPr lang="en-K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A9A0534-5F9C-D06E-E06C-7351B4568AFB}"/>
              </a:ext>
            </a:extLst>
          </p:cNvPr>
          <p:cNvSpPr txBox="1">
            <a:spLocks/>
          </p:cNvSpPr>
          <p:nvPr/>
        </p:nvSpPr>
        <p:spPr>
          <a:xfrm>
            <a:off x="451165" y="1645097"/>
            <a:ext cx="11278744" cy="43923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>
                <a:ea typeface="Roboto" panose="02000000000000000000" pitchFamily="2" charset="0"/>
                <a:cs typeface="Times New Roman" panose="02020603050405020304" pitchFamily="18" charset="0"/>
              </a:rPr>
              <a:t>Ansible is an automation tool that allows you to automate tasks like provisioning, configuration management, and application deployment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>
                <a:ea typeface="Roboto" panose="02000000000000000000" pitchFamily="2" charset="0"/>
                <a:cs typeface="Times New Roman" panose="02020603050405020304" pitchFamily="18" charset="0"/>
              </a:rPr>
              <a:t>The installation package contains the following items:</a:t>
            </a:r>
            <a:endParaRPr lang="en-KE"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943615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>
                <a:ea typeface="Roboto" panose="02000000000000000000" pitchFamily="2" charset="0"/>
                <a:cs typeface="Times New Roman" panose="02020603050405020304" pitchFamily="18" charset="0"/>
              </a:rPr>
              <a:t>NG Software (rpms)</a:t>
            </a:r>
            <a:endParaRPr lang="en-KE" sz="1600"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943615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>
                <a:ea typeface="Roboto" panose="02000000000000000000" pitchFamily="2" charset="0"/>
                <a:cs typeface="Times New Roman" panose="02020603050405020304" pitchFamily="18" charset="0"/>
              </a:rPr>
              <a:t>OS Dependencies</a:t>
            </a:r>
            <a:endParaRPr lang="en-KE" sz="1600"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943615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>
                <a:ea typeface="Roboto" panose="02000000000000000000" pitchFamily="2" charset="0"/>
                <a:cs typeface="Times New Roman" panose="02020603050405020304" pitchFamily="18" charset="0"/>
              </a:rPr>
              <a:t>Ansible playbooks</a:t>
            </a:r>
            <a:endParaRPr lang="en-KE" sz="1600"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17831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5921B-0A7B-555D-5E43-4B58A70B2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3AF58-268F-E811-D18B-DA3B6154A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231" y="762754"/>
            <a:ext cx="10843846" cy="2454275"/>
          </a:xfrm>
        </p:spPr>
        <p:txBody>
          <a:bodyPr/>
          <a:lstStyle/>
          <a:p>
            <a:r>
              <a:rPr lang="en-US" dirty="0"/>
              <a:t>Data Collection Framework</a:t>
            </a:r>
          </a:p>
        </p:txBody>
      </p:sp>
    </p:spTree>
    <p:extLst>
      <p:ext uri="{BB962C8B-B14F-4D97-AF65-F5344CB8AC3E}">
        <p14:creationId xmlns:p14="http://schemas.microsoft.com/office/powerpoint/2010/main" val="2472817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10424-669D-0DBC-7B04-1A57522E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16DE-5378-A551-DA2B-947C2BA0B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04" y="156781"/>
            <a:ext cx="11278744" cy="566129"/>
          </a:xfrm>
        </p:spPr>
        <p:txBody>
          <a:bodyPr/>
          <a:lstStyle/>
          <a:p>
            <a:r>
              <a:rPr lang="fr-CH" dirty="0"/>
              <a:t>Introduction</a:t>
            </a:r>
            <a:endParaRPr lang="en-KE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A112DD4-65A6-821B-5397-488061B469DF}"/>
              </a:ext>
            </a:extLst>
          </p:cNvPr>
          <p:cNvSpPr txBox="1">
            <a:spLocks/>
          </p:cNvSpPr>
          <p:nvPr/>
        </p:nvSpPr>
        <p:spPr>
          <a:xfrm>
            <a:off x="6291736" y="1337115"/>
            <a:ext cx="5438173" cy="6922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Needed Interfaces</a:t>
            </a:r>
          </a:p>
          <a:p>
            <a:endParaRPr lang="en-KE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FA54AFF-0838-CBDD-F9C9-CBF7BFCDDECF}"/>
              </a:ext>
            </a:extLst>
          </p:cNvPr>
          <p:cNvSpPr txBox="1">
            <a:spLocks/>
          </p:cNvSpPr>
          <p:nvPr/>
        </p:nvSpPr>
        <p:spPr>
          <a:xfrm>
            <a:off x="6291736" y="2126288"/>
            <a:ext cx="5438173" cy="36807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Ingest large amount of data</a:t>
            </a:r>
          </a:p>
          <a:p>
            <a:pPr lvl="1"/>
            <a:r>
              <a:rPr lang="en-US"/>
              <a:t>Building Profiles</a:t>
            </a:r>
          </a:p>
          <a:p>
            <a:r>
              <a:rPr lang="en-US"/>
              <a:t>Score Transaction</a:t>
            </a:r>
          </a:p>
          <a:p>
            <a:pPr lvl="1"/>
            <a:r>
              <a:rPr lang="en-US"/>
              <a:t>Query and response in Real-time</a:t>
            </a:r>
          </a:p>
          <a:p>
            <a:r>
              <a:rPr lang="en-US"/>
              <a:t>Enrich Data</a:t>
            </a:r>
          </a:p>
          <a:p>
            <a:pPr lvl="1"/>
            <a:r>
              <a:rPr lang="en-US"/>
              <a:t>To fill defined use cases</a:t>
            </a:r>
          </a:p>
          <a:p>
            <a:r>
              <a:rPr lang="en-US"/>
              <a:t>Flag Frauds</a:t>
            </a:r>
          </a:p>
          <a:p>
            <a:pPr lvl="1"/>
            <a:r>
              <a:rPr lang="en-US"/>
              <a:t>Feedback on real frauds</a:t>
            </a:r>
          </a:p>
          <a:p>
            <a:endParaRPr lang="en-K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CB79D45-5DB0-ABAE-6535-B971B45357E1}"/>
              </a:ext>
            </a:extLst>
          </p:cNvPr>
          <p:cNvSpPr txBox="1">
            <a:spLocks/>
          </p:cNvSpPr>
          <p:nvPr/>
        </p:nvSpPr>
        <p:spPr>
          <a:xfrm>
            <a:off x="451168" y="1339654"/>
            <a:ext cx="5438173" cy="69223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Why Interfaces</a:t>
            </a:r>
          </a:p>
          <a:p>
            <a:endParaRPr lang="en-KE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DA53217-1FBA-0753-3458-6830CAB08F64}"/>
              </a:ext>
            </a:extLst>
          </p:cNvPr>
          <p:cNvSpPr txBox="1">
            <a:spLocks/>
          </p:cNvSpPr>
          <p:nvPr/>
        </p:nvSpPr>
        <p:spPr>
          <a:xfrm>
            <a:off x="451165" y="2126288"/>
            <a:ext cx="5438173" cy="36807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Nothing could be done without data</a:t>
            </a:r>
          </a:p>
          <a:p>
            <a:endParaRPr lang="en-US"/>
          </a:p>
          <a:p>
            <a:r>
              <a:rPr lang="en-US"/>
              <a:t>Need clever ways to connect to customer environment based on use cases</a:t>
            </a: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29235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C1D1D-8C5A-1AC6-6099-5E30BF4B8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688DDD0-4299-2D3B-65DF-32A62F52E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65" y="531919"/>
            <a:ext cx="11278744" cy="566129"/>
          </a:xfrm>
        </p:spPr>
        <p:txBody>
          <a:bodyPr/>
          <a:lstStyle/>
          <a:p>
            <a:r>
              <a:rPr lang="en-US" dirty="0" err="1"/>
              <a:t>ngLogCollector</a:t>
            </a:r>
            <a:r>
              <a:rPr lang="en-US" dirty="0"/>
              <a:t> – Consolidating data on file system</a:t>
            </a:r>
            <a:endParaRPr lang="en-KE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93963A66-BCE0-AD7E-B324-54E1CE43C958}"/>
              </a:ext>
            </a:extLst>
          </p:cNvPr>
          <p:cNvSpPr txBox="1">
            <a:spLocks/>
          </p:cNvSpPr>
          <p:nvPr/>
        </p:nvSpPr>
        <p:spPr>
          <a:xfrm>
            <a:off x="978542" y="1659235"/>
            <a:ext cx="4713183" cy="666437"/>
          </a:xfrm>
          <a:prstGeom prst="rect">
            <a:avLst/>
          </a:prstGeom>
        </p:spPr>
        <p:txBody>
          <a:bodyPr/>
          <a:lstStyle>
            <a:lvl1pPr marL="445746" indent="-445746" algn="l" defTabSz="594327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600" kern="1200">
                <a:solidFill>
                  <a:schemeClr val="tx2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965782" indent="-371455" algn="l" defTabSz="594327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2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485819" indent="-297165" algn="l" defTabSz="594327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200" kern="1200">
                <a:solidFill>
                  <a:schemeClr val="tx2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2154437" indent="-371455" algn="l" defTabSz="594327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4pPr>
            <a:lvl5pPr marL="2600182" indent="-222873" algn="l" defTabSz="594327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5pPr>
            <a:lvl6pPr marL="3268802" indent="-297165" algn="l" defTabSz="594327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3129" indent="-297165" algn="l" defTabSz="594327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7456" indent="-297165" algn="l" defTabSz="594327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51784" indent="-297165" algn="l" defTabSz="594327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Storage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D381A6-D44A-CA9D-A553-9FF6D2D22FA6}"/>
              </a:ext>
            </a:extLst>
          </p:cNvPr>
          <p:cNvSpPr txBox="1">
            <a:spLocks/>
          </p:cNvSpPr>
          <p:nvPr/>
        </p:nvSpPr>
        <p:spPr>
          <a:xfrm>
            <a:off x="978540" y="2416553"/>
            <a:ext cx="6123597" cy="354357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75447" indent="-375447" algn="l" defTabSz="594327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rgbClr val="3C3C3A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1pPr>
            <a:lvl2pPr marL="976162" indent="-375447" algn="l" defTabSz="594327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000" kern="1200">
                <a:solidFill>
                  <a:srgbClr val="3C3C3A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2pPr>
            <a:lvl3pPr marL="1576877" indent="-375447" algn="l" defTabSz="594327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1800" kern="1200">
                <a:solidFill>
                  <a:srgbClr val="3C3C3A"/>
                </a:solidFill>
                <a:latin typeface="Roboto" panose="02000000000000000000" pitchFamily="2" charset="0"/>
                <a:ea typeface="+mn-ea"/>
                <a:cs typeface="Roboto" panose="02000000000000000000" pitchFamily="2" charset="0"/>
              </a:defRPr>
            </a:lvl3pPr>
            <a:lvl4pPr marL="2177592" indent="-375447" algn="l" defTabSz="594327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1839" kern="1200">
                <a:solidFill>
                  <a:srgbClr val="3C3C3A"/>
                </a:solidFill>
                <a:latin typeface="DINPro-Regular" panose="02000503030000020004" pitchFamily="50" charset="0"/>
                <a:ea typeface="+mn-ea"/>
                <a:cs typeface="Roboto" panose="02000000000000000000" pitchFamily="2" charset="0"/>
              </a:defRPr>
            </a:lvl4pPr>
            <a:lvl5pPr marL="2778307" indent="-375447" algn="l" defTabSz="594327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1314" kern="1200">
                <a:solidFill>
                  <a:srgbClr val="3C3C3A"/>
                </a:solidFill>
                <a:latin typeface="DINPro-Regular" panose="02000503030000020004" pitchFamily="50" charset="0"/>
                <a:ea typeface="+mn-ea"/>
                <a:cs typeface="Roboto" panose="02000000000000000000" pitchFamily="2" charset="0"/>
              </a:defRPr>
            </a:lvl5pPr>
            <a:lvl6pPr marL="3303933" indent="-300358" algn="l" defTabSz="594327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1314" kern="1200">
                <a:solidFill>
                  <a:srgbClr val="3C3C3A"/>
                </a:solidFill>
                <a:latin typeface="DINPro-Regular" panose="02000503030000020004" pitchFamily="50" charset="0"/>
                <a:ea typeface="+mn-ea"/>
                <a:cs typeface="+mn-cs"/>
              </a:defRPr>
            </a:lvl6pPr>
            <a:lvl7pPr marL="3863129" indent="-297165" algn="l" defTabSz="594327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7456" indent="-297165" algn="l" defTabSz="594327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51784" indent="-297165" algn="l" defTabSz="594327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Audit trails are centralized under /log-collector directory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folder is structured by Year / Host / Service</a:t>
            </a:r>
          </a:p>
          <a:p>
            <a:endParaRPr lang="en-US" dirty="0"/>
          </a:p>
          <a:p>
            <a:r>
              <a:rPr lang="en-US" dirty="0"/>
              <a:t>Filenames are formatted dd-mm-yyyy.log</a:t>
            </a:r>
          </a:p>
          <a:p>
            <a:endParaRPr lang="en-US" dirty="0"/>
          </a:p>
          <a:p>
            <a:r>
              <a:rPr lang="en-US" dirty="0"/>
              <a:t>Files get compressed after 2 days to gain space</a:t>
            </a:r>
          </a:p>
          <a:p>
            <a:endParaRPr lang="en-US" dirty="0"/>
          </a:p>
          <a:p>
            <a:r>
              <a:rPr lang="en-US" dirty="0"/>
              <a:t>Audit trails are compliant with Syslog log format</a:t>
            </a:r>
          </a:p>
          <a:p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2C82EE5-9F31-B50B-18CE-82F9FDCB1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811" y="1659235"/>
            <a:ext cx="3085669" cy="404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1558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AI-generated content may be incorrect.">
            <a:extLst>
              <a:ext uri="{FF2B5EF4-FFF2-40B4-BE49-F238E27FC236}">
                <a16:creationId xmlns:a16="http://schemas.microsoft.com/office/drawing/2014/main" id="{4E087A26-24FE-3C1E-117E-00D0AE048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6" t="19251" r="9035" b="22317"/>
          <a:stretch>
            <a:fillRect/>
          </a:stretch>
        </p:blipFill>
        <p:spPr>
          <a:xfrm>
            <a:off x="363024" y="382294"/>
            <a:ext cx="3458769" cy="10159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5F960E-5515-7408-8B37-094A3223FA79}"/>
              </a:ext>
            </a:extLst>
          </p:cNvPr>
          <p:cNvSpPr txBox="1"/>
          <p:nvPr/>
        </p:nvSpPr>
        <p:spPr>
          <a:xfrm>
            <a:off x="356286" y="3774279"/>
            <a:ext cx="4071815" cy="15286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8214C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Build trust with real-time transparency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8214C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Reduce risk without slowing payments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8214C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Boost resilience and regulatory readiness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8214C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Trusted by 130+ institutions in 60+ countries</a:t>
            </a:r>
          </a:p>
        </p:txBody>
      </p:sp>
      <p:pic>
        <p:nvPicPr>
          <p:cNvPr id="10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8C2BDF9-F5F6-DD1B-866E-A140AB363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90" y="890291"/>
            <a:ext cx="4204651" cy="48289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A70591-7578-AFB6-EB0E-29C67775F4BB}"/>
              </a:ext>
            </a:extLst>
          </p:cNvPr>
          <p:cNvSpPr txBox="1"/>
          <p:nvPr/>
        </p:nvSpPr>
        <p:spPr>
          <a:xfrm>
            <a:off x="356286" y="2829970"/>
            <a:ext cx="6342575" cy="827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8214C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Vyntra combines the best in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8214C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AI-powered financial crime prevention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8214C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8214C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real-time transaction observability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8214C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– setting a new benchmark for transparency, compliance and trust across every transaction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0223B1-6FAC-C152-ECBE-7CF2906B434A}"/>
              </a:ext>
            </a:extLst>
          </p:cNvPr>
          <p:cNvSpPr txBox="1"/>
          <p:nvPr/>
        </p:nvSpPr>
        <p:spPr>
          <a:xfrm>
            <a:off x="356285" y="1823661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100000">
                      <a:srgbClr val="7344F4"/>
                    </a:gs>
                    <a:gs pos="50000">
                      <a:srgbClr val="3978D7"/>
                    </a:gs>
                    <a:gs pos="0">
                      <a:srgbClr val="5CAAED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Sora"/>
                <a:ea typeface="+mn-ea"/>
                <a:cs typeface="+mn-cs"/>
              </a:rPr>
              <a:t>Transaction Intelligence </a:t>
            </a:r>
            <a:br>
              <a:rPr kumimoji="0" lang="en-US" sz="360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100000">
                      <a:srgbClr val="7344F4"/>
                    </a:gs>
                    <a:gs pos="50000">
                      <a:srgbClr val="3978D7"/>
                    </a:gs>
                    <a:gs pos="0">
                      <a:srgbClr val="5CAAED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Sora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100000">
                      <a:srgbClr val="7344F4"/>
                    </a:gs>
                    <a:gs pos="50000">
                      <a:srgbClr val="3978D7"/>
                    </a:gs>
                    <a:gs pos="0">
                      <a:srgbClr val="5CAAED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Sora"/>
                <a:ea typeface="+mn-ea"/>
                <a:cs typeface="+mn-cs"/>
              </a:rPr>
              <a:t>Powered by </a:t>
            </a:r>
            <a:r>
              <a:rPr kumimoji="0" lang="en-US" sz="2400" b="1" i="0" u="none" strike="noStrike" kern="1200" cap="none" spc="0" normalizeH="0" baseline="0" noProof="0" err="1">
                <a:ln>
                  <a:noFill/>
                </a:ln>
                <a:gradFill flip="none" rotWithShape="1">
                  <a:gsLst>
                    <a:gs pos="100000">
                      <a:srgbClr val="7344F4"/>
                    </a:gs>
                    <a:gs pos="50000">
                      <a:srgbClr val="3978D7"/>
                    </a:gs>
                    <a:gs pos="0">
                      <a:srgbClr val="5CAAED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Sora"/>
                <a:ea typeface="+mn-ea"/>
                <a:cs typeface="+mn-cs"/>
              </a:rPr>
              <a:t>Intix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100000">
                      <a:srgbClr val="7344F4"/>
                    </a:gs>
                    <a:gs pos="50000">
                      <a:srgbClr val="3978D7"/>
                    </a:gs>
                    <a:gs pos="0">
                      <a:srgbClr val="5CAAED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Sora"/>
                <a:ea typeface="+mn-ea"/>
                <a:cs typeface="+mn-cs"/>
              </a:rPr>
              <a:t> &amp; </a:t>
            </a:r>
            <a:r>
              <a:rPr kumimoji="0" lang="en-US" sz="2400" b="1" i="0" u="none" strike="noStrike" kern="1200" cap="none" spc="0" normalizeH="0" baseline="0" noProof="0" err="1">
                <a:ln>
                  <a:noFill/>
                </a:ln>
                <a:gradFill flip="none" rotWithShape="1">
                  <a:gsLst>
                    <a:gs pos="100000">
                      <a:srgbClr val="7344F4"/>
                    </a:gs>
                    <a:gs pos="50000">
                      <a:srgbClr val="3978D7"/>
                    </a:gs>
                    <a:gs pos="0">
                      <a:srgbClr val="5CAAED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Sora"/>
                <a:ea typeface="+mn-ea"/>
                <a:cs typeface="+mn-cs"/>
              </a:rPr>
              <a:t>NetGuardians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100000">
                    <a:srgbClr val="7344F4"/>
                  </a:gs>
                  <a:gs pos="50000">
                    <a:srgbClr val="3978D7"/>
                  </a:gs>
                  <a:gs pos="0">
                    <a:srgbClr val="5CAAED"/>
                  </a:gs>
                </a:gsLst>
                <a:lin ang="10800000" scaled="1"/>
                <a:tileRect/>
              </a:gradFill>
              <a:effectLst/>
              <a:uLnTx/>
              <a:uFillTx/>
              <a:latin typeface="Sor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286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D98DE-3DBE-E83E-239B-461941613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04329F3-AB14-9848-BE24-7FB7A28A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65" y="531918"/>
            <a:ext cx="11278744" cy="566129"/>
          </a:xfrm>
        </p:spPr>
        <p:txBody>
          <a:bodyPr/>
          <a:lstStyle/>
          <a:p>
            <a:r>
              <a:rPr lang="en-US" dirty="0"/>
              <a:t>Database Polling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8022BD-ED52-7A68-0C09-AA4988FA1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8" t="23520" r="2253" b="4943"/>
          <a:stretch/>
        </p:blipFill>
        <p:spPr>
          <a:xfrm>
            <a:off x="687631" y="1060567"/>
            <a:ext cx="10805812" cy="52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6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16689-0BDC-9352-88DB-0880DF5F7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D885FD1-E0A1-BF03-8C63-C4709DA5A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65" y="531918"/>
            <a:ext cx="11278744" cy="566129"/>
          </a:xfrm>
        </p:spPr>
        <p:txBody>
          <a:bodyPr/>
          <a:lstStyle/>
          <a:p>
            <a:r>
              <a:rPr lang="en-US" dirty="0"/>
              <a:t>Flat file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A9538F-FA94-F0CA-EC61-37A57FE08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8" t="15085" b="11773"/>
          <a:stretch/>
        </p:blipFill>
        <p:spPr>
          <a:xfrm>
            <a:off x="814208" y="1209456"/>
            <a:ext cx="10063176" cy="488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36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0575B-AC51-950D-F25F-A72F38F6D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BB8ED0-DFC9-878B-127E-613755671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231" y="762754"/>
            <a:ext cx="10843846" cy="2454275"/>
          </a:xfrm>
        </p:spPr>
        <p:txBody>
          <a:bodyPr/>
          <a:lstStyle/>
          <a:p>
            <a:r>
              <a:rPr lang="en-US" dirty="0"/>
              <a:t>Scoring API</a:t>
            </a:r>
          </a:p>
        </p:txBody>
      </p:sp>
    </p:spTree>
    <p:extLst>
      <p:ext uri="{BB962C8B-B14F-4D97-AF65-F5344CB8AC3E}">
        <p14:creationId xmlns:p14="http://schemas.microsoft.com/office/powerpoint/2010/main" val="4230694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AF518-7132-3F43-1217-7188944E0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B2AB724B-5F50-ACF0-FC91-3E444E4F1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65" y="531919"/>
            <a:ext cx="11278744" cy="566129"/>
          </a:xfrm>
        </p:spPr>
        <p:txBody>
          <a:bodyPr/>
          <a:lstStyle/>
          <a:p>
            <a:r>
              <a:rPr lang="fr-CH" dirty="0" err="1"/>
              <a:t>Overview</a:t>
            </a:r>
            <a:endParaRPr lang="en-KE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7BA6B59-6DF8-FFD6-B509-DDDD4BD2CFF4}"/>
              </a:ext>
            </a:extLst>
          </p:cNvPr>
          <p:cNvSpPr txBox="1">
            <a:spLocks/>
          </p:cNvSpPr>
          <p:nvPr/>
        </p:nvSpPr>
        <p:spPr>
          <a:xfrm>
            <a:off x="451165" y="1645097"/>
            <a:ext cx="11278744" cy="4392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Module providing an API for external systems.</a:t>
            </a:r>
          </a:p>
          <a:p>
            <a:endParaRPr lang="en-US"/>
          </a:p>
          <a:p>
            <a:r>
              <a:rPr lang="en-US"/>
              <a:t>Enabling the solution to score events (e.g. transactions) in a real-time fashion</a:t>
            </a: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500472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6F7D9-964A-4E43-F94C-F7557C2C6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E4EDD-853F-E73F-340D-AA745660F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65" y="531919"/>
            <a:ext cx="11278744" cy="566129"/>
          </a:xfrm>
        </p:spPr>
        <p:txBody>
          <a:bodyPr/>
          <a:lstStyle/>
          <a:p>
            <a:r>
              <a:rPr lang="fr-CH" dirty="0"/>
              <a:t>Real-time </a:t>
            </a:r>
            <a:r>
              <a:rPr lang="en-US" dirty="0"/>
              <a:t>Processing - Recap</a:t>
            </a:r>
            <a:endParaRPr lang="en-KE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901584-7485-6515-7A42-4F51997AE6F9}"/>
              </a:ext>
            </a:extLst>
          </p:cNvPr>
          <p:cNvGrpSpPr/>
          <p:nvPr/>
        </p:nvGrpSpPr>
        <p:grpSpPr>
          <a:xfrm>
            <a:off x="987277" y="1193803"/>
            <a:ext cx="10349080" cy="4810390"/>
            <a:chOff x="94911" y="929399"/>
            <a:chExt cx="8355370" cy="3793641"/>
          </a:xfrm>
        </p:grpSpPr>
        <p:sp>
          <p:nvSpPr>
            <p:cNvPr id="4" name="Triangle 108">
              <a:extLst>
                <a:ext uri="{FF2B5EF4-FFF2-40B4-BE49-F238E27FC236}">
                  <a16:creationId xmlns:a16="http://schemas.microsoft.com/office/drawing/2014/main" id="{F98078B7-3509-EA40-AE97-B5C8AE99FB40}"/>
                </a:ext>
              </a:extLst>
            </p:cNvPr>
            <p:cNvSpPr/>
            <p:nvPr/>
          </p:nvSpPr>
          <p:spPr>
            <a:xfrm rot="10800000">
              <a:off x="3015781" y="2157896"/>
              <a:ext cx="319781" cy="119584"/>
            </a:xfrm>
            <a:prstGeom prst="triangle">
              <a:avLst>
                <a:gd name="adj" fmla="val 50000"/>
              </a:avLst>
            </a:prstGeom>
            <a:solidFill>
              <a:srgbClr val="B9B83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153" tIns="46077" rIns="92153" bIns="46077" rtlCol="0" anchor="ctr"/>
            <a:lstStyle/>
            <a:p>
              <a:pPr algn="r"/>
              <a:endParaRPr lang="en-US" sz="10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0B3D9A-C80A-B419-D5B4-E540CF2277F6}"/>
                </a:ext>
              </a:extLst>
            </p:cNvPr>
            <p:cNvSpPr/>
            <p:nvPr/>
          </p:nvSpPr>
          <p:spPr>
            <a:xfrm rot="5400000">
              <a:off x="5350179" y="60067"/>
              <a:ext cx="693784" cy="55064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6" name="Rounded Rectangle 63">
              <a:extLst>
                <a:ext uri="{FF2B5EF4-FFF2-40B4-BE49-F238E27FC236}">
                  <a16:creationId xmlns:a16="http://schemas.microsoft.com/office/drawing/2014/main" id="{0ED0949A-171F-4338-93E5-8C34B84DF2CD}"/>
                </a:ext>
              </a:extLst>
            </p:cNvPr>
            <p:cNvSpPr/>
            <p:nvPr/>
          </p:nvSpPr>
          <p:spPr>
            <a:xfrm>
              <a:off x="4636112" y="2669494"/>
              <a:ext cx="795675" cy="438723"/>
            </a:xfrm>
            <a:prstGeom prst="roundRect">
              <a:avLst/>
            </a:prstGeom>
            <a:solidFill>
              <a:srgbClr val="91FDE3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6" tIns="45713" rIns="91426" bIns="45713" rtlCol="0" anchor="ctr"/>
            <a:lstStyle/>
            <a:p>
              <a:pPr algn="ctr"/>
              <a:r>
                <a:rPr lang="en-US" sz="700" b="1" dirty="0">
                  <a:solidFill>
                    <a:schemeClr val="accent1">
                      <a:lumMod val="50000"/>
                    </a:schemeClr>
                  </a:solidFill>
                </a:rPr>
                <a:t>Dispatched Events</a:t>
              </a:r>
              <a:br>
                <a:rPr lang="en-US" sz="700" b="1" dirty="0">
                  <a:solidFill>
                    <a:schemeClr val="accent1">
                      <a:lumMod val="50000"/>
                    </a:schemeClr>
                  </a:solidFill>
                </a:rPr>
              </a:br>
              <a:r>
                <a:rPr lang="en-US" sz="700" b="1" dirty="0">
                  <a:solidFill>
                    <a:schemeClr val="accent1">
                      <a:lumMod val="50000"/>
                    </a:schemeClr>
                  </a:solidFill>
                </a:rPr>
                <a:t>(Per Control)</a:t>
              </a:r>
            </a:p>
          </p:txBody>
        </p:sp>
        <p:sp>
          <p:nvSpPr>
            <p:cNvPr id="7" name="Triangle 108">
              <a:extLst>
                <a:ext uri="{FF2B5EF4-FFF2-40B4-BE49-F238E27FC236}">
                  <a16:creationId xmlns:a16="http://schemas.microsoft.com/office/drawing/2014/main" id="{C1B448F8-9213-9BED-FB43-1360E1E429C2}"/>
                </a:ext>
              </a:extLst>
            </p:cNvPr>
            <p:cNvSpPr/>
            <p:nvPr/>
          </p:nvSpPr>
          <p:spPr>
            <a:xfrm rot="10800000">
              <a:off x="7103604" y="2162930"/>
              <a:ext cx="319781" cy="105331"/>
            </a:xfrm>
            <a:prstGeom prst="triangle">
              <a:avLst>
                <a:gd name="adj" fmla="val 50000"/>
              </a:avLst>
            </a:prstGeom>
            <a:solidFill>
              <a:srgbClr val="B9B83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153" tIns="46077" rIns="92153" bIns="46077" rtlCol="0" anchor="ctr"/>
            <a:lstStyle/>
            <a:p>
              <a:pPr algn="r"/>
              <a:endParaRPr lang="en-US" sz="1000"/>
            </a:p>
          </p:txBody>
        </p:sp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D55AE1FC-1127-A640-0494-3E760A806E85}"/>
                </a:ext>
              </a:extLst>
            </p:cNvPr>
            <p:cNvSpPr/>
            <p:nvPr/>
          </p:nvSpPr>
          <p:spPr>
            <a:xfrm>
              <a:off x="6987063" y="2612931"/>
              <a:ext cx="905035" cy="33423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6" tIns="45713" rIns="91426" bIns="45713" rtlCol="0" anchor="ctr"/>
            <a:lstStyle/>
            <a:p>
              <a:pPr algn="ctr"/>
              <a:r>
                <a:rPr lang="en-US" sz="700" b="1" dirty="0">
                  <a:solidFill>
                    <a:srgbClr val="C00000"/>
                  </a:solidFill>
                </a:rPr>
                <a:t>Consolidated Hits </a:t>
              </a:r>
            </a:p>
          </p:txBody>
        </p:sp>
        <p:sp>
          <p:nvSpPr>
            <p:cNvPr id="9" name="Rounded Rectangle 53">
              <a:extLst>
                <a:ext uri="{FF2B5EF4-FFF2-40B4-BE49-F238E27FC236}">
                  <a16:creationId xmlns:a16="http://schemas.microsoft.com/office/drawing/2014/main" id="{D1859F41-7E1A-1FE8-A9C6-BF98B0BC4DFD}"/>
                </a:ext>
              </a:extLst>
            </p:cNvPr>
            <p:cNvSpPr/>
            <p:nvPr/>
          </p:nvSpPr>
          <p:spPr>
            <a:xfrm>
              <a:off x="5732797" y="2614945"/>
              <a:ext cx="795675" cy="33423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6" tIns="45713" rIns="91426" bIns="45713" rtlCol="0" anchor="ctr"/>
            <a:lstStyle/>
            <a:p>
              <a:pPr algn="ctr"/>
              <a:r>
                <a:rPr lang="en-US" sz="700" b="1" dirty="0">
                  <a:solidFill>
                    <a:schemeClr val="accent5">
                      <a:lumMod val="50000"/>
                    </a:schemeClr>
                  </a:solidFill>
                </a:rPr>
                <a:t>Raw Hits</a:t>
              </a:r>
              <a:br>
                <a:rPr lang="en-US" sz="700" b="1" dirty="0">
                  <a:solidFill>
                    <a:schemeClr val="accent5">
                      <a:lumMod val="50000"/>
                    </a:schemeClr>
                  </a:solidFill>
                </a:rPr>
              </a:br>
              <a:r>
                <a:rPr lang="en-US" sz="700" b="1" dirty="0">
                  <a:solidFill>
                    <a:schemeClr val="accent5">
                      <a:lumMod val="50000"/>
                    </a:schemeClr>
                  </a:solidFill>
                </a:rPr>
                <a:t>(Control)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ABF35D-1CD1-8E56-ECD5-F8C35B0A7852}"/>
                </a:ext>
              </a:extLst>
            </p:cNvPr>
            <p:cNvSpPr/>
            <p:nvPr/>
          </p:nvSpPr>
          <p:spPr>
            <a:xfrm>
              <a:off x="3165908" y="1517348"/>
              <a:ext cx="4101280" cy="7489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t"/>
            <a:lstStyle/>
            <a:p>
              <a:r>
                <a:rPr lang="en-US" sz="800" dirty="0"/>
                <a:t>    </a:t>
              </a:r>
            </a:p>
            <a:p>
              <a:r>
                <a:rPr lang="en-US" sz="800" dirty="0"/>
                <a:t>   NG|RT Processing</a:t>
              </a:r>
            </a:p>
            <a:p>
              <a:pPr algn="ctr"/>
              <a:endParaRPr lang="en-US" sz="8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16B383-4F05-B115-7364-D337CF4E4899}"/>
                </a:ext>
              </a:extLst>
            </p:cNvPr>
            <p:cNvSpPr/>
            <p:nvPr/>
          </p:nvSpPr>
          <p:spPr>
            <a:xfrm>
              <a:off x="4091636" y="1845838"/>
              <a:ext cx="797761" cy="317092"/>
            </a:xfrm>
            <a:prstGeom prst="rect">
              <a:avLst/>
            </a:prstGeom>
            <a:solidFill>
              <a:srgbClr val="CBC83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" rIns="0" rtlCol="0" anchor="ctr"/>
            <a:lstStyle/>
            <a:p>
              <a:r>
                <a:rPr lang="en-US" sz="900" dirty="0"/>
                <a:t>Dispatching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B78D79-2DD0-5538-42DC-FA69B4CA120E}"/>
                </a:ext>
              </a:extLst>
            </p:cNvPr>
            <p:cNvSpPr/>
            <p:nvPr/>
          </p:nvSpPr>
          <p:spPr>
            <a:xfrm>
              <a:off x="5065523" y="1846831"/>
              <a:ext cx="1079248" cy="317092"/>
            </a:xfrm>
            <a:prstGeom prst="rect">
              <a:avLst/>
            </a:prstGeom>
            <a:solidFill>
              <a:srgbClr val="CBC83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" rIns="0" rtlCol="0" anchor="ctr"/>
            <a:lstStyle/>
            <a:p>
              <a:r>
                <a:rPr lang="en-US" sz="900" dirty="0"/>
                <a:t>Real-Time Scoring (Controls)</a:t>
              </a:r>
            </a:p>
          </p:txBody>
        </p:sp>
        <p:sp>
          <p:nvSpPr>
            <p:cNvPr id="13" name="Right Arrow 57">
              <a:extLst>
                <a:ext uri="{FF2B5EF4-FFF2-40B4-BE49-F238E27FC236}">
                  <a16:creationId xmlns:a16="http://schemas.microsoft.com/office/drawing/2014/main" id="{611258D7-1F35-2B15-0F5A-0CB3D943D613}"/>
                </a:ext>
              </a:extLst>
            </p:cNvPr>
            <p:cNvSpPr/>
            <p:nvPr/>
          </p:nvSpPr>
          <p:spPr>
            <a:xfrm rot="16200000" flipV="1">
              <a:off x="4005449" y="2268702"/>
              <a:ext cx="438722" cy="224205"/>
            </a:xfrm>
            <a:prstGeom prst="rightArrow">
              <a:avLst>
                <a:gd name="adj1" fmla="val 75478"/>
                <a:gd name="adj2" fmla="val 42450"/>
              </a:avLst>
            </a:prstGeom>
            <a:solidFill>
              <a:srgbClr val="00B8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/>
                <a:t>RT</a:t>
              </a:r>
            </a:p>
          </p:txBody>
        </p:sp>
        <p:sp>
          <p:nvSpPr>
            <p:cNvPr id="14" name="Right Arrow 58">
              <a:extLst>
                <a:ext uri="{FF2B5EF4-FFF2-40B4-BE49-F238E27FC236}">
                  <a16:creationId xmlns:a16="http://schemas.microsoft.com/office/drawing/2014/main" id="{5ADE5826-3FE3-0FFD-26B8-CD11F1131CCF}"/>
                </a:ext>
              </a:extLst>
            </p:cNvPr>
            <p:cNvSpPr/>
            <p:nvPr/>
          </p:nvSpPr>
          <p:spPr>
            <a:xfrm rot="5400000">
              <a:off x="4503404" y="2272375"/>
              <a:ext cx="438724" cy="216861"/>
            </a:xfrm>
            <a:prstGeom prst="rightArrow">
              <a:avLst>
                <a:gd name="adj1" fmla="val 75478"/>
                <a:gd name="adj2" fmla="val 42450"/>
              </a:avLst>
            </a:prstGeom>
            <a:solidFill>
              <a:srgbClr val="00B8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/>
                <a:t>RT</a:t>
              </a:r>
            </a:p>
          </p:txBody>
        </p:sp>
        <p:sp>
          <p:nvSpPr>
            <p:cNvPr id="15" name="Rounded Rectangle 59">
              <a:extLst>
                <a:ext uri="{FF2B5EF4-FFF2-40B4-BE49-F238E27FC236}">
                  <a16:creationId xmlns:a16="http://schemas.microsoft.com/office/drawing/2014/main" id="{DFC3F305-7D80-9BEA-D152-C3F42DDD3163}"/>
                </a:ext>
              </a:extLst>
            </p:cNvPr>
            <p:cNvSpPr/>
            <p:nvPr/>
          </p:nvSpPr>
          <p:spPr>
            <a:xfrm>
              <a:off x="4573763" y="2607145"/>
              <a:ext cx="795675" cy="438723"/>
            </a:xfrm>
            <a:prstGeom prst="roundRect">
              <a:avLst/>
            </a:prstGeom>
            <a:solidFill>
              <a:srgbClr val="91FDE3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6" tIns="45713" rIns="91426" bIns="45713" rtlCol="0" anchor="ctr"/>
            <a:lstStyle/>
            <a:p>
              <a:pPr algn="ctr"/>
              <a:r>
                <a:rPr lang="en-US" sz="700" b="1" dirty="0">
                  <a:solidFill>
                    <a:schemeClr val="accent1">
                      <a:lumMod val="50000"/>
                    </a:schemeClr>
                  </a:solidFill>
                </a:rPr>
                <a:t>Dispatched Events</a:t>
              </a:r>
              <a:br>
                <a:rPr lang="en-US" sz="700" b="1" dirty="0">
                  <a:solidFill>
                    <a:schemeClr val="accent1">
                      <a:lumMod val="50000"/>
                    </a:schemeClr>
                  </a:solidFill>
                </a:rPr>
              </a:br>
              <a:r>
                <a:rPr lang="en-US" sz="700" b="1" dirty="0">
                  <a:solidFill>
                    <a:schemeClr val="accent1">
                      <a:lumMod val="50000"/>
                    </a:schemeClr>
                  </a:solidFill>
                </a:rPr>
                <a:t>(Per Control and Shard)</a:t>
              </a:r>
            </a:p>
          </p:txBody>
        </p:sp>
        <p:sp>
          <p:nvSpPr>
            <p:cNvPr id="16" name="Rounded Rectangle 60">
              <a:extLst>
                <a:ext uri="{FF2B5EF4-FFF2-40B4-BE49-F238E27FC236}">
                  <a16:creationId xmlns:a16="http://schemas.microsoft.com/office/drawing/2014/main" id="{CB28E05C-0D41-088B-A3E7-433A2F18B0FA}"/>
                </a:ext>
              </a:extLst>
            </p:cNvPr>
            <p:cNvSpPr/>
            <p:nvPr/>
          </p:nvSpPr>
          <p:spPr>
            <a:xfrm>
              <a:off x="3666850" y="2607146"/>
              <a:ext cx="795675" cy="33423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6" tIns="45713" rIns="91426" bIns="45713" rtlCol="0" anchor="ctr"/>
            <a:lstStyle/>
            <a:p>
              <a:pPr algn="ctr"/>
              <a:r>
                <a:rPr lang="en-US" sz="700" b="1" dirty="0">
                  <a:solidFill>
                    <a:schemeClr val="accent6">
                      <a:lumMod val="50000"/>
                    </a:schemeClr>
                  </a:solidFill>
                </a:rPr>
                <a:t>Normalized</a:t>
              </a:r>
              <a:br>
                <a:rPr lang="en-US" sz="700" b="1" dirty="0">
                  <a:solidFill>
                    <a:schemeClr val="accent6">
                      <a:lumMod val="50000"/>
                    </a:schemeClr>
                  </a:solidFill>
                </a:rPr>
              </a:br>
              <a:r>
                <a:rPr lang="en-US" sz="700" b="1" dirty="0">
                  <a:solidFill>
                    <a:schemeClr val="accent6">
                      <a:lumMod val="50000"/>
                    </a:schemeClr>
                  </a:solidFill>
                </a:rPr>
                <a:t>Events</a:t>
              </a:r>
            </a:p>
          </p:txBody>
        </p:sp>
        <p:sp>
          <p:nvSpPr>
            <p:cNvPr id="17" name="Rounded Rectangle 61">
              <a:extLst>
                <a:ext uri="{FF2B5EF4-FFF2-40B4-BE49-F238E27FC236}">
                  <a16:creationId xmlns:a16="http://schemas.microsoft.com/office/drawing/2014/main" id="{22827594-DAA0-F90B-BC16-8E7A87DF2567}"/>
                </a:ext>
              </a:extLst>
            </p:cNvPr>
            <p:cNvSpPr/>
            <p:nvPr/>
          </p:nvSpPr>
          <p:spPr>
            <a:xfrm>
              <a:off x="3051698" y="2607146"/>
              <a:ext cx="502144" cy="33423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6" tIns="45713" rIns="91426" bIns="45713" rtlCol="0" anchor="ctr"/>
            <a:lstStyle/>
            <a:p>
              <a:pPr algn="ctr"/>
              <a:r>
                <a:rPr lang="en-US" sz="700" b="1" dirty="0">
                  <a:solidFill>
                    <a:schemeClr val="accent4">
                      <a:lumMod val="50000"/>
                    </a:schemeClr>
                  </a:solidFill>
                </a:rPr>
                <a:t>Raw</a:t>
              </a:r>
              <a:br>
                <a:rPr lang="en-US" sz="700" b="1" dirty="0">
                  <a:solidFill>
                    <a:schemeClr val="accent4">
                      <a:lumMod val="50000"/>
                    </a:schemeClr>
                  </a:solidFill>
                </a:rPr>
              </a:br>
              <a:r>
                <a:rPr lang="en-US" sz="700" b="1" dirty="0">
                  <a:solidFill>
                    <a:schemeClr val="accent4">
                      <a:lumMod val="50000"/>
                    </a:schemeClr>
                  </a:solidFill>
                </a:rPr>
                <a:t>Events</a:t>
              </a:r>
            </a:p>
          </p:txBody>
        </p:sp>
        <p:sp>
          <p:nvSpPr>
            <p:cNvPr id="18" name="Right Arrow 65">
              <a:extLst>
                <a:ext uri="{FF2B5EF4-FFF2-40B4-BE49-F238E27FC236}">
                  <a16:creationId xmlns:a16="http://schemas.microsoft.com/office/drawing/2014/main" id="{3EC94753-D1BA-83CF-EFF0-FB6C525BB713}"/>
                </a:ext>
              </a:extLst>
            </p:cNvPr>
            <p:cNvSpPr/>
            <p:nvPr/>
          </p:nvSpPr>
          <p:spPr>
            <a:xfrm rot="16200000" flipV="1">
              <a:off x="3174060" y="2263107"/>
              <a:ext cx="438722" cy="224205"/>
            </a:xfrm>
            <a:prstGeom prst="rightArrow">
              <a:avLst>
                <a:gd name="adj1" fmla="val 75478"/>
                <a:gd name="adj2" fmla="val 42450"/>
              </a:avLst>
            </a:prstGeom>
            <a:solidFill>
              <a:srgbClr val="00B8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/>
                <a:t>RT</a:t>
              </a:r>
            </a:p>
          </p:txBody>
        </p:sp>
        <p:sp>
          <p:nvSpPr>
            <p:cNvPr id="19" name="Right Arrow 66">
              <a:extLst>
                <a:ext uri="{FF2B5EF4-FFF2-40B4-BE49-F238E27FC236}">
                  <a16:creationId xmlns:a16="http://schemas.microsoft.com/office/drawing/2014/main" id="{D821D043-9DFA-29D4-DEC0-3A36462CE74B}"/>
                </a:ext>
              </a:extLst>
            </p:cNvPr>
            <p:cNvSpPr/>
            <p:nvPr/>
          </p:nvSpPr>
          <p:spPr>
            <a:xfrm rot="5400000">
              <a:off x="3568285" y="2266780"/>
              <a:ext cx="438724" cy="216861"/>
            </a:xfrm>
            <a:prstGeom prst="rightArrow">
              <a:avLst>
                <a:gd name="adj1" fmla="val 75478"/>
                <a:gd name="adj2" fmla="val 42450"/>
              </a:avLst>
            </a:prstGeom>
            <a:solidFill>
              <a:srgbClr val="00B8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/>
                <a:t>RT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1532E7-EB31-F21F-00CC-CBA927DBCB98}"/>
                </a:ext>
              </a:extLst>
            </p:cNvPr>
            <p:cNvSpPr/>
            <p:nvPr/>
          </p:nvSpPr>
          <p:spPr>
            <a:xfrm>
              <a:off x="3014776" y="1845837"/>
              <a:ext cx="989999" cy="312059"/>
            </a:xfrm>
            <a:prstGeom prst="rect">
              <a:avLst/>
            </a:prstGeom>
            <a:solidFill>
              <a:srgbClr val="CBC83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562" tIns="46077" rIns="92153" bIns="46077" rtlCol="0" anchor="ctr"/>
            <a:lstStyle/>
            <a:p>
              <a:r>
                <a:rPr lang="en-US" sz="900" dirty="0"/>
                <a:t>Event</a:t>
              </a:r>
            </a:p>
            <a:p>
              <a:r>
                <a:rPr lang="en-US" sz="900" dirty="0"/>
                <a:t>Normalization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0DCA0C-9933-4291-CEC4-1DB7F040BAEB}"/>
                </a:ext>
              </a:extLst>
            </p:cNvPr>
            <p:cNvSpPr/>
            <p:nvPr/>
          </p:nvSpPr>
          <p:spPr>
            <a:xfrm>
              <a:off x="6258981" y="1845838"/>
              <a:ext cx="1160258" cy="317092"/>
            </a:xfrm>
            <a:prstGeom prst="rect">
              <a:avLst/>
            </a:prstGeom>
            <a:solidFill>
              <a:srgbClr val="CBC83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431" tIns="46077" rIns="0" bIns="46077" rtlCol="0" anchor="ctr"/>
            <a:lstStyle/>
            <a:p>
              <a:r>
                <a:rPr lang="en-US" sz="900" dirty="0"/>
                <a:t>   Event Consolidation</a:t>
              </a:r>
            </a:p>
          </p:txBody>
        </p:sp>
        <p:sp>
          <p:nvSpPr>
            <p:cNvPr id="22" name="Right Arrow 175">
              <a:extLst>
                <a:ext uri="{FF2B5EF4-FFF2-40B4-BE49-F238E27FC236}">
                  <a16:creationId xmlns:a16="http://schemas.microsoft.com/office/drawing/2014/main" id="{07370E2B-6D59-9FE4-59B4-5E9E8A59068D}"/>
                </a:ext>
              </a:extLst>
            </p:cNvPr>
            <p:cNvSpPr/>
            <p:nvPr/>
          </p:nvSpPr>
          <p:spPr>
            <a:xfrm rot="16200000" flipV="1">
              <a:off x="6177149" y="2268702"/>
              <a:ext cx="438722" cy="224205"/>
            </a:xfrm>
            <a:prstGeom prst="rightArrow">
              <a:avLst>
                <a:gd name="adj1" fmla="val 75478"/>
                <a:gd name="adj2" fmla="val 42450"/>
              </a:avLst>
            </a:prstGeom>
            <a:solidFill>
              <a:srgbClr val="00B8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/>
                <a:t>RT</a:t>
              </a:r>
            </a:p>
          </p:txBody>
        </p:sp>
        <p:sp>
          <p:nvSpPr>
            <p:cNvPr id="23" name="Right Arrow 177">
              <a:extLst>
                <a:ext uri="{FF2B5EF4-FFF2-40B4-BE49-F238E27FC236}">
                  <a16:creationId xmlns:a16="http://schemas.microsoft.com/office/drawing/2014/main" id="{FFE53586-6330-B5B2-3B6F-3E8BA70933F7}"/>
                </a:ext>
              </a:extLst>
            </p:cNvPr>
            <p:cNvSpPr/>
            <p:nvPr/>
          </p:nvSpPr>
          <p:spPr>
            <a:xfrm rot="5400000">
              <a:off x="6899033" y="2272375"/>
              <a:ext cx="438724" cy="216861"/>
            </a:xfrm>
            <a:prstGeom prst="rightArrow">
              <a:avLst>
                <a:gd name="adj1" fmla="val 75478"/>
                <a:gd name="adj2" fmla="val 42450"/>
              </a:avLst>
            </a:prstGeom>
            <a:solidFill>
              <a:srgbClr val="00B8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/>
                <a:t>RT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671E978-5B69-164A-FCFE-D948CAD4292F}"/>
                </a:ext>
              </a:extLst>
            </p:cNvPr>
            <p:cNvSpPr/>
            <p:nvPr/>
          </p:nvSpPr>
          <p:spPr>
            <a:xfrm>
              <a:off x="2943532" y="3468480"/>
              <a:ext cx="801850" cy="4827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en-US" sz="800" dirty="0" err="1"/>
                <a:t>NG|LogCollector</a:t>
              </a:r>
              <a:endParaRPr lang="en-US" sz="800" dirty="0"/>
            </a:p>
          </p:txBody>
        </p:sp>
        <p:sp>
          <p:nvSpPr>
            <p:cNvPr id="25" name="Can 6">
              <a:extLst>
                <a:ext uri="{FF2B5EF4-FFF2-40B4-BE49-F238E27FC236}">
                  <a16:creationId xmlns:a16="http://schemas.microsoft.com/office/drawing/2014/main" id="{5BE0642A-3DEB-235C-4218-B8063969912E}"/>
                </a:ext>
              </a:extLst>
            </p:cNvPr>
            <p:cNvSpPr/>
            <p:nvPr/>
          </p:nvSpPr>
          <p:spPr>
            <a:xfrm>
              <a:off x="2857160" y="4205239"/>
              <a:ext cx="956803" cy="400531"/>
            </a:xfrm>
            <a:prstGeom prst="can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153" tIns="46077" rIns="92153" bIns="46077" spcCol="0" rtlCol="0" anchor="ctr"/>
            <a:lstStyle/>
            <a:p>
              <a:pPr algn="ctr"/>
              <a:r>
                <a:rPr lang="en-US" sz="1000" dirty="0"/>
                <a:t>/log-collector</a:t>
              </a:r>
              <a:endParaRPr lang="fr-CH" sz="1000" dirty="0"/>
            </a:p>
          </p:txBody>
        </p:sp>
        <p:sp>
          <p:nvSpPr>
            <p:cNvPr id="26" name="Bent Arrow 73">
              <a:extLst>
                <a:ext uri="{FF2B5EF4-FFF2-40B4-BE49-F238E27FC236}">
                  <a16:creationId xmlns:a16="http://schemas.microsoft.com/office/drawing/2014/main" id="{5613EB12-516F-30B3-9CB6-617B181F1311}"/>
                </a:ext>
              </a:extLst>
            </p:cNvPr>
            <p:cNvSpPr/>
            <p:nvPr/>
          </p:nvSpPr>
          <p:spPr>
            <a:xfrm rot="10800000" flipV="1">
              <a:off x="2115971" y="1097281"/>
              <a:ext cx="5557673" cy="1524164"/>
            </a:xfrm>
            <a:prstGeom prst="bentArrow">
              <a:avLst>
                <a:gd name="adj1" fmla="val 8154"/>
                <a:gd name="adj2" fmla="val 6471"/>
                <a:gd name="adj3" fmla="val 8368"/>
                <a:gd name="adj4" fmla="val 43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6" tIns="45713" rIns="91426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RT</a:t>
              </a:r>
            </a:p>
            <a:p>
              <a:pPr algn="ctr"/>
              <a:endParaRPr lang="en-US" sz="800" b="1" dirty="0">
                <a:solidFill>
                  <a:schemeClr val="tx1"/>
                </a:solidFill>
              </a:endParaRPr>
            </a:p>
            <a:p>
              <a:pPr algn="ctr"/>
              <a:endParaRPr lang="en-US" sz="800" b="1" dirty="0">
                <a:solidFill>
                  <a:schemeClr val="tx1"/>
                </a:solidFill>
              </a:endParaRPr>
            </a:p>
            <a:p>
              <a:pPr algn="ctr"/>
              <a:endParaRPr lang="en-US" sz="800" b="1" dirty="0">
                <a:solidFill>
                  <a:schemeClr val="tx1"/>
                </a:solidFill>
              </a:endParaRPr>
            </a:p>
            <a:p>
              <a:pPr algn="ctr"/>
              <a:endParaRPr lang="en-US" sz="800" b="1" dirty="0">
                <a:solidFill>
                  <a:schemeClr val="tx1"/>
                </a:solidFill>
              </a:endParaRPr>
            </a:p>
            <a:p>
              <a:pPr algn="ctr"/>
              <a:endParaRPr lang="en-US" sz="800" b="1" dirty="0">
                <a:solidFill>
                  <a:schemeClr val="tx1"/>
                </a:solidFill>
              </a:endParaRPr>
            </a:p>
            <a:p>
              <a:pPr algn="ctr"/>
              <a:endParaRPr lang="en-US" sz="800" b="1" dirty="0">
                <a:solidFill>
                  <a:schemeClr val="tx1"/>
                </a:solidFill>
              </a:endParaRPr>
            </a:p>
            <a:p>
              <a:pPr algn="ctr"/>
              <a:endParaRPr lang="en-US" sz="800" b="1" dirty="0">
                <a:solidFill>
                  <a:schemeClr val="tx1"/>
                </a:solidFill>
              </a:endParaRPr>
            </a:p>
            <a:p>
              <a:pPr algn="ctr"/>
              <a:endParaRPr lang="fr-CH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2EAC260E-98D7-F97D-CA64-FB8C5C987D56}"/>
                </a:ext>
              </a:extLst>
            </p:cNvPr>
            <p:cNvSpPr/>
            <p:nvPr/>
          </p:nvSpPr>
          <p:spPr>
            <a:xfrm>
              <a:off x="2095789" y="2621446"/>
              <a:ext cx="952195" cy="247548"/>
            </a:xfrm>
            <a:prstGeom prst="rightArrow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/>
                <a:t>RT</a:t>
              </a:r>
            </a:p>
          </p:txBody>
        </p:sp>
        <p:cxnSp>
          <p:nvCxnSpPr>
            <p:cNvPr id="28" name="Connecteur droit 187">
              <a:extLst>
                <a:ext uri="{FF2B5EF4-FFF2-40B4-BE49-F238E27FC236}">
                  <a16:creationId xmlns:a16="http://schemas.microsoft.com/office/drawing/2014/main" id="{E5961E96-C9FB-C6D6-CA33-7FF2DB16A8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924" y="929399"/>
              <a:ext cx="0" cy="3659147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187">
              <a:extLst>
                <a:ext uri="{FF2B5EF4-FFF2-40B4-BE49-F238E27FC236}">
                  <a16:creationId xmlns:a16="http://schemas.microsoft.com/office/drawing/2014/main" id="{78B5A1E3-AC57-B6B6-0D70-E1F8EA856E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3926" y="929399"/>
              <a:ext cx="0" cy="3659147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Left-Right Arrow 120">
              <a:extLst>
                <a:ext uri="{FF2B5EF4-FFF2-40B4-BE49-F238E27FC236}">
                  <a16:creationId xmlns:a16="http://schemas.microsoft.com/office/drawing/2014/main" id="{08D8FFF9-57E4-0D22-ED09-F74871D3F93F}"/>
                </a:ext>
              </a:extLst>
            </p:cNvPr>
            <p:cNvSpPr/>
            <p:nvPr/>
          </p:nvSpPr>
          <p:spPr>
            <a:xfrm>
              <a:off x="745081" y="1670250"/>
              <a:ext cx="440221" cy="358080"/>
            </a:xfrm>
            <a:prstGeom prst="leftRightArrow">
              <a:avLst>
                <a:gd name="adj1" fmla="val 61842"/>
                <a:gd name="adj2" fmla="val 2552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080" tIns="45540" rIns="91080" bIns="455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4" dirty="0"/>
                <a:t>RT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3F95B58-A9B5-3D52-B709-51C88430D573}"/>
                </a:ext>
              </a:extLst>
            </p:cNvPr>
            <p:cNvGrpSpPr/>
            <p:nvPr/>
          </p:nvGrpSpPr>
          <p:grpSpPr>
            <a:xfrm>
              <a:off x="94911" y="1031067"/>
              <a:ext cx="631085" cy="3579665"/>
              <a:chOff x="94911" y="1031067"/>
              <a:chExt cx="631085" cy="357966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56B1BD4-E2B8-A962-5F6F-FDCD82CC179C}"/>
                  </a:ext>
                </a:extLst>
              </p:cNvPr>
              <p:cNvSpPr/>
              <p:nvPr/>
            </p:nvSpPr>
            <p:spPr>
              <a:xfrm>
                <a:off x="94911" y="1031067"/>
                <a:ext cx="631085" cy="3102282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en-US" sz="803" b="1" dirty="0"/>
                  <a:t>Bank Information System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0584D0E-3E6E-D579-8BF6-00348C6554D5}"/>
                  </a:ext>
                </a:extLst>
              </p:cNvPr>
              <p:cNvGrpSpPr/>
              <p:nvPr/>
            </p:nvGrpSpPr>
            <p:grpSpPr>
              <a:xfrm>
                <a:off x="184783" y="4178754"/>
                <a:ext cx="427527" cy="431978"/>
                <a:chOff x="68179" y="2131878"/>
                <a:chExt cx="940578" cy="1008000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285CDCC7-1890-72A2-36C7-A410A6BF1B50}"/>
                    </a:ext>
                  </a:extLst>
                </p:cNvPr>
                <p:cNvSpPr/>
                <p:nvPr/>
              </p:nvSpPr>
              <p:spPr>
                <a:xfrm>
                  <a:off x="340480" y="2433880"/>
                  <a:ext cx="392047" cy="39957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21"/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D2CAB59A-BB36-8B7A-F2A8-5EF18C6A0DA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8179" y="2131878"/>
                  <a:ext cx="940578" cy="1008000"/>
                  <a:chOff x="6655816" y="-704595"/>
                  <a:chExt cx="855642" cy="916976"/>
                </a:xfrm>
              </p:grpSpPr>
              <p:sp>
                <p:nvSpPr>
                  <p:cNvPr id="53" name="Freeform 11">
                    <a:extLst>
                      <a:ext uri="{FF2B5EF4-FFF2-40B4-BE49-F238E27FC236}">
                        <a16:creationId xmlns:a16="http://schemas.microsoft.com/office/drawing/2014/main" id="{FEE667E1-E587-EAA4-9155-E34BC3DCC9C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998830" y="-331292"/>
                    <a:ext cx="169614" cy="169614"/>
                  </a:xfrm>
                  <a:custGeom>
                    <a:avLst/>
                    <a:gdLst>
                      <a:gd name="T0" fmla="*/ 204 w 277"/>
                      <a:gd name="T1" fmla="*/ 165 h 278"/>
                      <a:gd name="T2" fmla="*/ 243 w 277"/>
                      <a:gd name="T3" fmla="*/ 175 h 278"/>
                      <a:gd name="T4" fmla="*/ 268 w 277"/>
                      <a:gd name="T5" fmla="*/ 201 h 278"/>
                      <a:gd name="T6" fmla="*/ 277 w 277"/>
                      <a:gd name="T7" fmla="*/ 235 h 278"/>
                      <a:gd name="T8" fmla="*/ 277 w 277"/>
                      <a:gd name="T9" fmla="*/ 249 h 278"/>
                      <a:gd name="T10" fmla="*/ 269 w 277"/>
                      <a:gd name="T11" fmla="*/ 269 h 278"/>
                      <a:gd name="T12" fmla="*/ 249 w 277"/>
                      <a:gd name="T13" fmla="*/ 278 h 278"/>
                      <a:gd name="T14" fmla="*/ 29 w 277"/>
                      <a:gd name="T15" fmla="*/ 278 h 278"/>
                      <a:gd name="T16" fmla="*/ 8 w 277"/>
                      <a:gd name="T17" fmla="*/ 269 h 278"/>
                      <a:gd name="T18" fmla="*/ 0 w 277"/>
                      <a:gd name="T19" fmla="*/ 249 h 278"/>
                      <a:gd name="T20" fmla="*/ 0 w 277"/>
                      <a:gd name="T21" fmla="*/ 235 h 278"/>
                      <a:gd name="T22" fmla="*/ 9 w 277"/>
                      <a:gd name="T23" fmla="*/ 201 h 278"/>
                      <a:gd name="T24" fmla="*/ 35 w 277"/>
                      <a:gd name="T25" fmla="*/ 175 h 278"/>
                      <a:gd name="T26" fmla="*/ 73 w 277"/>
                      <a:gd name="T27" fmla="*/ 165 h 278"/>
                      <a:gd name="T28" fmla="*/ 51 w 277"/>
                      <a:gd name="T29" fmla="*/ 133 h 278"/>
                      <a:gd name="T30" fmla="*/ 43 w 277"/>
                      <a:gd name="T31" fmla="*/ 96 h 278"/>
                      <a:gd name="T32" fmla="*/ 56 w 277"/>
                      <a:gd name="T33" fmla="*/ 48 h 278"/>
                      <a:gd name="T34" fmla="*/ 91 w 277"/>
                      <a:gd name="T35" fmla="*/ 13 h 278"/>
                      <a:gd name="T36" fmla="*/ 139 w 277"/>
                      <a:gd name="T37" fmla="*/ 0 h 278"/>
                      <a:gd name="T38" fmla="*/ 187 w 277"/>
                      <a:gd name="T39" fmla="*/ 13 h 278"/>
                      <a:gd name="T40" fmla="*/ 221 w 277"/>
                      <a:gd name="T41" fmla="*/ 48 h 278"/>
                      <a:gd name="T42" fmla="*/ 234 w 277"/>
                      <a:gd name="T43" fmla="*/ 96 h 278"/>
                      <a:gd name="T44" fmla="*/ 226 w 277"/>
                      <a:gd name="T45" fmla="*/ 133 h 278"/>
                      <a:gd name="T46" fmla="*/ 204 w 277"/>
                      <a:gd name="T47" fmla="*/ 165 h 278"/>
                      <a:gd name="T48" fmla="*/ 260 w 277"/>
                      <a:gd name="T49" fmla="*/ 249 h 278"/>
                      <a:gd name="T50" fmla="*/ 260 w 277"/>
                      <a:gd name="T51" fmla="*/ 235 h 278"/>
                      <a:gd name="T52" fmla="*/ 245 w 277"/>
                      <a:gd name="T53" fmla="*/ 198 h 278"/>
                      <a:gd name="T54" fmla="*/ 207 w 277"/>
                      <a:gd name="T55" fmla="*/ 182 h 278"/>
                      <a:gd name="T56" fmla="*/ 178 w 277"/>
                      <a:gd name="T57" fmla="*/ 182 h 278"/>
                      <a:gd name="T58" fmla="*/ 139 w 277"/>
                      <a:gd name="T59" fmla="*/ 191 h 278"/>
                      <a:gd name="T60" fmla="*/ 99 w 277"/>
                      <a:gd name="T61" fmla="*/ 182 h 278"/>
                      <a:gd name="T62" fmla="*/ 70 w 277"/>
                      <a:gd name="T63" fmla="*/ 182 h 278"/>
                      <a:gd name="T64" fmla="*/ 33 w 277"/>
                      <a:gd name="T65" fmla="*/ 198 h 278"/>
                      <a:gd name="T66" fmla="*/ 17 w 277"/>
                      <a:gd name="T67" fmla="*/ 235 h 278"/>
                      <a:gd name="T68" fmla="*/ 17 w 277"/>
                      <a:gd name="T69" fmla="*/ 249 h 278"/>
                      <a:gd name="T70" fmla="*/ 21 w 277"/>
                      <a:gd name="T71" fmla="*/ 257 h 278"/>
                      <a:gd name="T72" fmla="*/ 29 w 277"/>
                      <a:gd name="T73" fmla="*/ 260 h 278"/>
                      <a:gd name="T74" fmla="*/ 249 w 277"/>
                      <a:gd name="T75" fmla="*/ 260 h 278"/>
                      <a:gd name="T76" fmla="*/ 257 w 277"/>
                      <a:gd name="T77" fmla="*/ 257 h 278"/>
                      <a:gd name="T78" fmla="*/ 260 w 277"/>
                      <a:gd name="T79" fmla="*/ 249 h 278"/>
                      <a:gd name="T80" fmla="*/ 61 w 277"/>
                      <a:gd name="T81" fmla="*/ 96 h 278"/>
                      <a:gd name="T82" fmla="*/ 71 w 277"/>
                      <a:gd name="T83" fmla="*/ 135 h 278"/>
                      <a:gd name="T84" fmla="*/ 100 w 277"/>
                      <a:gd name="T85" fmla="*/ 163 h 278"/>
                      <a:gd name="T86" fmla="*/ 139 w 277"/>
                      <a:gd name="T87" fmla="*/ 174 h 278"/>
                      <a:gd name="T88" fmla="*/ 178 w 277"/>
                      <a:gd name="T89" fmla="*/ 163 h 278"/>
                      <a:gd name="T90" fmla="*/ 206 w 277"/>
                      <a:gd name="T91" fmla="*/ 135 h 278"/>
                      <a:gd name="T92" fmla="*/ 217 w 277"/>
                      <a:gd name="T93" fmla="*/ 96 h 278"/>
                      <a:gd name="T94" fmla="*/ 206 w 277"/>
                      <a:gd name="T95" fmla="*/ 57 h 278"/>
                      <a:gd name="T96" fmla="*/ 178 w 277"/>
                      <a:gd name="T97" fmla="*/ 28 h 278"/>
                      <a:gd name="T98" fmla="*/ 139 w 277"/>
                      <a:gd name="T99" fmla="*/ 18 h 278"/>
                      <a:gd name="T100" fmla="*/ 100 w 277"/>
                      <a:gd name="T101" fmla="*/ 28 h 278"/>
                      <a:gd name="T102" fmla="*/ 71 w 277"/>
                      <a:gd name="T103" fmla="*/ 57 h 278"/>
                      <a:gd name="T104" fmla="*/ 61 w 277"/>
                      <a:gd name="T105" fmla="*/ 96 h 2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277" h="278">
                        <a:moveTo>
                          <a:pt x="204" y="165"/>
                        </a:moveTo>
                        <a:cubicBezTo>
                          <a:pt x="219" y="165"/>
                          <a:pt x="232" y="168"/>
                          <a:pt x="243" y="175"/>
                        </a:cubicBezTo>
                        <a:cubicBezTo>
                          <a:pt x="254" y="181"/>
                          <a:pt x="262" y="190"/>
                          <a:pt x="268" y="201"/>
                        </a:cubicBezTo>
                        <a:cubicBezTo>
                          <a:pt x="274" y="212"/>
                          <a:pt x="277" y="223"/>
                          <a:pt x="277" y="235"/>
                        </a:cubicBezTo>
                        <a:cubicBezTo>
                          <a:pt x="277" y="249"/>
                          <a:pt x="277" y="249"/>
                          <a:pt x="277" y="249"/>
                        </a:cubicBezTo>
                        <a:cubicBezTo>
                          <a:pt x="277" y="257"/>
                          <a:pt x="274" y="264"/>
                          <a:pt x="269" y="269"/>
                        </a:cubicBezTo>
                        <a:cubicBezTo>
                          <a:pt x="263" y="275"/>
                          <a:pt x="257" y="278"/>
                          <a:pt x="249" y="278"/>
                        </a:cubicBezTo>
                        <a:cubicBezTo>
                          <a:pt x="29" y="278"/>
                          <a:pt x="29" y="278"/>
                          <a:pt x="29" y="278"/>
                        </a:cubicBezTo>
                        <a:cubicBezTo>
                          <a:pt x="21" y="278"/>
                          <a:pt x="14" y="275"/>
                          <a:pt x="8" y="269"/>
                        </a:cubicBezTo>
                        <a:cubicBezTo>
                          <a:pt x="3" y="264"/>
                          <a:pt x="0" y="257"/>
                          <a:pt x="0" y="249"/>
                        </a:cubicBezTo>
                        <a:cubicBezTo>
                          <a:pt x="0" y="235"/>
                          <a:pt x="0" y="235"/>
                          <a:pt x="0" y="235"/>
                        </a:cubicBezTo>
                        <a:cubicBezTo>
                          <a:pt x="0" y="223"/>
                          <a:pt x="3" y="212"/>
                          <a:pt x="9" y="201"/>
                        </a:cubicBezTo>
                        <a:cubicBezTo>
                          <a:pt x="15" y="190"/>
                          <a:pt x="24" y="181"/>
                          <a:pt x="35" y="175"/>
                        </a:cubicBezTo>
                        <a:cubicBezTo>
                          <a:pt x="46" y="168"/>
                          <a:pt x="59" y="165"/>
                          <a:pt x="73" y="165"/>
                        </a:cubicBezTo>
                        <a:cubicBezTo>
                          <a:pt x="64" y="156"/>
                          <a:pt x="56" y="145"/>
                          <a:pt x="51" y="133"/>
                        </a:cubicBezTo>
                        <a:cubicBezTo>
                          <a:pt x="46" y="121"/>
                          <a:pt x="43" y="109"/>
                          <a:pt x="43" y="96"/>
                        </a:cubicBezTo>
                        <a:cubicBezTo>
                          <a:pt x="43" y="78"/>
                          <a:pt x="48" y="62"/>
                          <a:pt x="56" y="48"/>
                        </a:cubicBezTo>
                        <a:cubicBezTo>
                          <a:pt x="65" y="33"/>
                          <a:pt x="76" y="22"/>
                          <a:pt x="91" y="13"/>
                        </a:cubicBezTo>
                        <a:cubicBezTo>
                          <a:pt x="105" y="5"/>
                          <a:pt x="121" y="0"/>
                          <a:pt x="139" y="0"/>
                        </a:cubicBezTo>
                        <a:cubicBezTo>
                          <a:pt x="156" y="0"/>
                          <a:pt x="172" y="5"/>
                          <a:pt x="187" y="13"/>
                        </a:cubicBezTo>
                        <a:cubicBezTo>
                          <a:pt x="201" y="22"/>
                          <a:pt x="213" y="33"/>
                          <a:pt x="221" y="48"/>
                        </a:cubicBezTo>
                        <a:cubicBezTo>
                          <a:pt x="230" y="62"/>
                          <a:pt x="234" y="78"/>
                          <a:pt x="234" y="96"/>
                        </a:cubicBezTo>
                        <a:cubicBezTo>
                          <a:pt x="234" y="109"/>
                          <a:pt x="231" y="121"/>
                          <a:pt x="226" y="133"/>
                        </a:cubicBezTo>
                        <a:cubicBezTo>
                          <a:pt x="221" y="145"/>
                          <a:pt x="214" y="156"/>
                          <a:pt x="204" y="165"/>
                        </a:cubicBezTo>
                        <a:close/>
                        <a:moveTo>
                          <a:pt x="260" y="249"/>
                        </a:moveTo>
                        <a:cubicBezTo>
                          <a:pt x="260" y="235"/>
                          <a:pt x="260" y="235"/>
                          <a:pt x="260" y="235"/>
                        </a:cubicBezTo>
                        <a:cubicBezTo>
                          <a:pt x="260" y="221"/>
                          <a:pt x="255" y="208"/>
                          <a:pt x="245" y="198"/>
                        </a:cubicBezTo>
                        <a:cubicBezTo>
                          <a:pt x="234" y="188"/>
                          <a:pt x="222" y="182"/>
                          <a:pt x="207" y="182"/>
                        </a:cubicBezTo>
                        <a:cubicBezTo>
                          <a:pt x="178" y="182"/>
                          <a:pt x="178" y="182"/>
                          <a:pt x="178" y="182"/>
                        </a:cubicBezTo>
                        <a:cubicBezTo>
                          <a:pt x="166" y="188"/>
                          <a:pt x="152" y="191"/>
                          <a:pt x="139" y="191"/>
                        </a:cubicBezTo>
                        <a:cubicBezTo>
                          <a:pt x="125" y="191"/>
                          <a:pt x="112" y="188"/>
                          <a:pt x="99" y="182"/>
                        </a:cubicBezTo>
                        <a:cubicBezTo>
                          <a:pt x="70" y="182"/>
                          <a:pt x="70" y="182"/>
                          <a:pt x="70" y="182"/>
                        </a:cubicBezTo>
                        <a:cubicBezTo>
                          <a:pt x="56" y="182"/>
                          <a:pt x="43" y="188"/>
                          <a:pt x="33" y="198"/>
                        </a:cubicBezTo>
                        <a:cubicBezTo>
                          <a:pt x="22" y="208"/>
                          <a:pt x="17" y="221"/>
                          <a:pt x="17" y="235"/>
                        </a:cubicBezTo>
                        <a:cubicBezTo>
                          <a:pt x="17" y="249"/>
                          <a:pt x="17" y="249"/>
                          <a:pt x="17" y="249"/>
                        </a:cubicBezTo>
                        <a:cubicBezTo>
                          <a:pt x="17" y="252"/>
                          <a:pt x="18" y="255"/>
                          <a:pt x="21" y="257"/>
                        </a:cubicBezTo>
                        <a:cubicBezTo>
                          <a:pt x="23" y="259"/>
                          <a:pt x="25" y="260"/>
                          <a:pt x="29" y="260"/>
                        </a:cubicBezTo>
                        <a:cubicBezTo>
                          <a:pt x="249" y="260"/>
                          <a:pt x="249" y="260"/>
                          <a:pt x="249" y="260"/>
                        </a:cubicBezTo>
                        <a:cubicBezTo>
                          <a:pt x="252" y="260"/>
                          <a:pt x="255" y="259"/>
                          <a:pt x="257" y="257"/>
                        </a:cubicBezTo>
                        <a:cubicBezTo>
                          <a:pt x="259" y="255"/>
                          <a:pt x="260" y="252"/>
                          <a:pt x="260" y="249"/>
                        </a:cubicBezTo>
                        <a:close/>
                        <a:moveTo>
                          <a:pt x="61" y="96"/>
                        </a:moveTo>
                        <a:cubicBezTo>
                          <a:pt x="61" y="110"/>
                          <a:pt x="64" y="123"/>
                          <a:pt x="71" y="135"/>
                        </a:cubicBezTo>
                        <a:cubicBezTo>
                          <a:pt x="78" y="147"/>
                          <a:pt x="88" y="156"/>
                          <a:pt x="100" y="163"/>
                        </a:cubicBezTo>
                        <a:cubicBezTo>
                          <a:pt x="112" y="170"/>
                          <a:pt x="125" y="174"/>
                          <a:pt x="139" y="174"/>
                        </a:cubicBezTo>
                        <a:cubicBezTo>
                          <a:pt x="153" y="174"/>
                          <a:pt x="166" y="170"/>
                          <a:pt x="178" y="163"/>
                        </a:cubicBezTo>
                        <a:cubicBezTo>
                          <a:pt x="190" y="156"/>
                          <a:pt x="199" y="147"/>
                          <a:pt x="206" y="135"/>
                        </a:cubicBezTo>
                        <a:cubicBezTo>
                          <a:pt x="213" y="123"/>
                          <a:pt x="217" y="110"/>
                          <a:pt x="217" y="96"/>
                        </a:cubicBezTo>
                        <a:cubicBezTo>
                          <a:pt x="217" y="82"/>
                          <a:pt x="213" y="69"/>
                          <a:pt x="206" y="57"/>
                        </a:cubicBezTo>
                        <a:cubicBezTo>
                          <a:pt x="199" y="45"/>
                          <a:pt x="190" y="35"/>
                          <a:pt x="178" y="28"/>
                        </a:cubicBezTo>
                        <a:cubicBezTo>
                          <a:pt x="166" y="21"/>
                          <a:pt x="153" y="18"/>
                          <a:pt x="139" y="18"/>
                        </a:cubicBezTo>
                        <a:cubicBezTo>
                          <a:pt x="125" y="18"/>
                          <a:pt x="112" y="21"/>
                          <a:pt x="100" y="28"/>
                        </a:cubicBezTo>
                        <a:cubicBezTo>
                          <a:pt x="88" y="35"/>
                          <a:pt x="78" y="45"/>
                          <a:pt x="71" y="57"/>
                        </a:cubicBezTo>
                        <a:cubicBezTo>
                          <a:pt x="64" y="69"/>
                          <a:pt x="61" y="82"/>
                          <a:pt x="61" y="96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91805" tIns="45903" rIns="91805" bIns="459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CH" sz="1821"/>
                  </a:p>
                </p:txBody>
              </p:sp>
              <p:sp>
                <p:nvSpPr>
                  <p:cNvPr id="54" name="Freeform 14">
                    <a:extLst>
                      <a:ext uri="{FF2B5EF4-FFF2-40B4-BE49-F238E27FC236}">
                        <a16:creationId xmlns:a16="http://schemas.microsoft.com/office/drawing/2014/main" id="{47224ED3-C84B-4D8E-BF33-C0DD63E17A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55816" y="-704595"/>
                    <a:ext cx="413434" cy="679971"/>
                  </a:xfrm>
                  <a:custGeom>
                    <a:avLst/>
                    <a:gdLst>
                      <a:gd name="T0" fmla="*/ 394 w 675"/>
                      <a:gd name="T1" fmla="*/ 897 h 1111"/>
                      <a:gd name="T2" fmla="*/ 360 w 675"/>
                      <a:gd name="T3" fmla="*/ 748 h 1111"/>
                      <a:gd name="T4" fmla="*/ 675 w 675"/>
                      <a:gd name="T5" fmla="*/ 410 h 1111"/>
                      <a:gd name="T6" fmla="*/ 675 w 675"/>
                      <a:gd name="T7" fmla="*/ 0 h 1111"/>
                      <a:gd name="T8" fmla="*/ 592 w 675"/>
                      <a:gd name="T9" fmla="*/ 26 h 1111"/>
                      <a:gd name="T10" fmla="*/ 107 w 675"/>
                      <a:gd name="T11" fmla="*/ 297 h 1111"/>
                      <a:gd name="T12" fmla="*/ 0 w 675"/>
                      <a:gd name="T13" fmla="*/ 477 h 1111"/>
                      <a:gd name="T14" fmla="*/ 0 w 675"/>
                      <a:gd name="T15" fmla="*/ 1019 h 1111"/>
                      <a:gd name="T16" fmla="*/ 22 w 675"/>
                      <a:gd name="T17" fmla="*/ 1111 h 1111"/>
                      <a:gd name="T18" fmla="*/ 394 w 675"/>
                      <a:gd name="T19" fmla="*/ 897 h 1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75" h="1111">
                        <a:moveTo>
                          <a:pt x="394" y="897"/>
                        </a:moveTo>
                        <a:cubicBezTo>
                          <a:pt x="372" y="852"/>
                          <a:pt x="360" y="801"/>
                          <a:pt x="360" y="748"/>
                        </a:cubicBezTo>
                        <a:cubicBezTo>
                          <a:pt x="360" y="569"/>
                          <a:pt x="499" y="422"/>
                          <a:pt x="675" y="410"/>
                        </a:cubicBezTo>
                        <a:cubicBezTo>
                          <a:pt x="675" y="0"/>
                          <a:pt x="675" y="0"/>
                          <a:pt x="675" y="0"/>
                        </a:cubicBezTo>
                        <a:cubicBezTo>
                          <a:pt x="646" y="3"/>
                          <a:pt x="618" y="11"/>
                          <a:pt x="592" y="26"/>
                        </a:cubicBezTo>
                        <a:cubicBezTo>
                          <a:pt x="107" y="297"/>
                          <a:pt x="107" y="297"/>
                          <a:pt x="107" y="297"/>
                        </a:cubicBezTo>
                        <a:cubicBezTo>
                          <a:pt x="40" y="333"/>
                          <a:pt x="0" y="402"/>
                          <a:pt x="0" y="477"/>
                        </a:cubicBezTo>
                        <a:cubicBezTo>
                          <a:pt x="0" y="1019"/>
                          <a:pt x="0" y="1019"/>
                          <a:pt x="0" y="1019"/>
                        </a:cubicBezTo>
                        <a:cubicBezTo>
                          <a:pt x="0" y="1051"/>
                          <a:pt x="8" y="1083"/>
                          <a:pt x="22" y="1111"/>
                        </a:cubicBezTo>
                        <a:lnTo>
                          <a:pt x="394" y="897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805" tIns="45903" rIns="91805" bIns="459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CH" sz="1821"/>
                  </a:p>
                </p:txBody>
              </p:sp>
              <p:sp>
                <p:nvSpPr>
                  <p:cNvPr id="55" name="Freeform 848">
                    <a:extLst>
                      <a:ext uri="{FF2B5EF4-FFF2-40B4-BE49-F238E27FC236}">
                        <a16:creationId xmlns:a16="http://schemas.microsoft.com/office/drawing/2014/main" id="{55227683-FFB3-14B0-2586-184690DFAA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44415" y="-432456"/>
                    <a:ext cx="68272" cy="94728"/>
                  </a:xfrm>
                  <a:custGeom>
                    <a:avLst/>
                    <a:gdLst>
                      <a:gd name="T0" fmla="*/ 50 w 100"/>
                      <a:gd name="T1" fmla="*/ 138 h 138"/>
                      <a:gd name="T2" fmla="*/ 13 w 100"/>
                      <a:gd name="T3" fmla="*/ 123 h 138"/>
                      <a:gd name="T4" fmla="*/ 2 w 100"/>
                      <a:gd name="T5" fmla="*/ 103 h 138"/>
                      <a:gd name="T6" fmla="*/ 0 w 100"/>
                      <a:gd name="T7" fmla="*/ 69 h 138"/>
                      <a:gd name="T8" fmla="*/ 2 w 100"/>
                      <a:gd name="T9" fmla="*/ 35 h 138"/>
                      <a:gd name="T10" fmla="*/ 13 w 100"/>
                      <a:gd name="T11" fmla="*/ 15 h 138"/>
                      <a:gd name="T12" fmla="*/ 50 w 100"/>
                      <a:gd name="T13" fmla="*/ 0 h 138"/>
                      <a:gd name="T14" fmla="*/ 100 w 100"/>
                      <a:gd name="T15" fmla="*/ 43 h 138"/>
                      <a:gd name="T16" fmla="*/ 73 w 100"/>
                      <a:gd name="T17" fmla="*/ 43 h 138"/>
                      <a:gd name="T18" fmla="*/ 50 w 100"/>
                      <a:gd name="T19" fmla="*/ 23 h 138"/>
                      <a:gd name="T20" fmla="*/ 33 w 100"/>
                      <a:gd name="T21" fmla="*/ 31 h 138"/>
                      <a:gd name="T22" fmla="*/ 26 w 100"/>
                      <a:gd name="T23" fmla="*/ 69 h 138"/>
                      <a:gd name="T24" fmla="*/ 33 w 100"/>
                      <a:gd name="T25" fmla="*/ 107 h 138"/>
                      <a:gd name="T26" fmla="*/ 50 w 100"/>
                      <a:gd name="T27" fmla="*/ 114 h 138"/>
                      <a:gd name="T28" fmla="*/ 73 w 100"/>
                      <a:gd name="T29" fmla="*/ 95 h 138"/>
                      <a:gd name="T30" fmla="*/ 100 w 100"/>
                      <a:gd name="T31" fmla="*/ 95 h 138"/>
                      <a:gd name="T32" fmla="*/ 50 w 100"/>
                      <a:gd name="T33" fmla="*/ 138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00" h="138">
                        <a:moveTo>
                          <a:pt x="50" y="138"/>
                        </a:moveTo>
                        <a:cubicBezTo>
                          <a:pt x="35" y="138"/>
                          <a:pt x="23" y="133"/>
                          <a:pt x="13" y="123"/>
                        </a:cubicBezTo>
                        <a:cubicBezTo>
                          <a:pt x="7" y="117"/>
                          <a:pt x="3" y="110"/>
                          <a:pt x="2" y="103"/>
                        </a:cubicBezTo>
                        <a:cubicBezTo>
                          <a:pt x="0" y="95"/>
                          <a:pt x="0" y="84"/>
                          <a:pt x="0" y="69"/>
                        </a:cubicBezTo>
                        <a:cubicBezTo>
                          <a:pt x="0" y="54"/>
                          <a:pt x="0" y="43"/>
                          <a:pt x="2" y="35"/>
                        </a:cubicBezTo>
                        <a:cubicBezTo>
                          <a:pt x="3" y="27"/>
                          <a:pt x="7" y="21"/>
                          <a:pt x="13" y="15"/>
                        </a:cubicBezTo>
                        <a:cubicBezTo>
                          <a:pt x="23" y="5"/>
                          <a:pt x="35" y="0"/>
                          <a:pt x="50" y="0"/>
                        </a:cubicBezTo>
                        <a:cubicBezTo>
                          <a:pt x="76" y="0"/>
                          <a:pt x="95" y="15"/>
                          <a:pt x="100" y="43"/>
                        </a:cubicBezTo>
                        <a:cubicBezTo>
                          <a:pt x="73" y="43"/>
                          <a:pt x="73" y="43"/>
                          <a:pt x="73" y="43"/>
                        </a:cubicBezTo>
                        <a:cubicBezTo>
                          <a:pt x="70" y="31"/>
                          <a:pt x="63" y="23"/>
                          <a:pt x="50" y="23"/>
                        </a:cubicBezTo>
                        <a:cubicBezTo>
                          <a:pt x="43" y="23"/>
                          <a:pt x="37" y="26"/>
                          <a:pt x="33" y="31"/>
                        </a:cubicBezTo>
                        <a:cubicBezTo>
                          <a:pt x="27" y="36"/>
                          <a:pt x="26" y="43"/>
                          <a:pt x="26" y="69"/>
                        </a:cubicBezTo>
                        <a:cubicBezTo>
                          <a:pt x="26" y="95"/>
                          <a:pt x="27" y="101"/>
                          <a:pt x="33" y="107"/>
                        </a:cubicBezTo>
                        <a:cubicBezTo>
                          <a:pt x="37" y="112"/>
                          <a:pt x="43" y="114"/>
                          <a:pt x="50" y="114"/>
                        </a:cubicBezTo>
                        <a:cubicBezTo>
                          <a:pt x="63" y="114"/>
                          <a:pt x="70" y="107"/>
                          <a:pt x="73" y="95"/>
                        </a:cubicBezTo>
                        <a:cubicBezTo>
                          <a:pt x="100" y="95"/>
                          <a:pt x="100" y="95"/>
                          <a:pt x="100" y="95"/>
                        </a:cubicBezTo>
                        <a:cubicBezTo>
                          <a:pt x="95" y="123"/>
                          <a:pt x="76" y="138"/>
                          <a:pt x="50" y="13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805" tIns="45903" rIns="91805" bIns="459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CH" sz="1821"/>
                  </a:p>
                </p:txBody>
              </p:sp>
              <p:sp>
                <p:nvSpPr>
                  <p:cNvPr id="56" name="Freeform 20">
                    <a:extLst>
                      <a:ext uri="{FF2B5EF4-FFF2-40B4-BE49-F238E27FC236}">
                        <a16:creationId xmlns:a16="http://schemas.microsoft.com/office/drawing/2014/main" id="{B08A7F45-0952-A111-E190-C5A7C10ABF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8781" y="-704595"/>
                    <a:ext cx="412677" cy="679971"/>
                  </a:xfrm>
                  <a:custGeom>
                    <a:avLst/>
                    <a:gdLst>
                      <a:gd name="T0" fmla="*/ 0 w 674"/>
                      <a:gd name="T1" fmla="*/ 410 h 1111"/>
                      <a:gd name="T2" fmla="*/ 315 w 674"/>
                      <a:gd name="T3" fmla="*/ 748 h 1111"/>
                      <a:gd name="T4" fmla="*/ 280 w 674"/>
                      <a:gd name="T5" fmla="*/ 897 h 1111"/>
                      <a:gd name="T6" fmla="*/ 652 w 674"/>
                      <a:gd name="T7" fmla="*/ 1111 h 1111"/>
                      <a:gd name="T8" fmla="*/ 674 w 674"/>
                      <a:gd name="T9" fmla="*/ 1019 h 1111"/>
                      <a:gd name="T10" fmla="*/ 674 w 674"/>
                      <a:gd name="T11" fmla="*/ 477 h 1111"/>
                      <a:gd name="T12" fmla="*/ 567 w 674"/>
                      <a:gd name="T13" fmla="*/ 297 h 1111"/>
                      <a:gd name="T14" fmla="*/ 83 w 674"/>
                      <a:gd name="T15" fmla="*/ 26 h 1111"/>
                      <a:gd name="T16" fmla="*/ 0 w 674"/>
                      <a:gd name="T17" fmla="*/ 0 h 1111"/>
                      <a:gd name="T18" fmla="*/ 0 w 674"/>
                      <a:gd name="T19" fmla="*/ 410 h 1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74" h="1111">
                        <a:moveTo>
                          <a:pt x="0" y="410"/>
                        </a:moveTo>
                        <a:cubicBezTo>
                          <a:pt x="176" y="422"/>
                          <a:pt x="315" y="569"/>
                          <a:pt x="315" y="748"/>
                        </a:cubicBezTo>
                        <a:cubicBezTo>
                          <a:pt x="315" y="801"/>
                          <a:pt x="302" y="852"/>
                          <a:pt x="280" y="897"/>
                        </a:cubicBezTo>
                        <a:cubicBezTo>
                          <a:pt x="652" y="1111"/>
                          <a:pt x="652" y="1111"/>
                          <a:pt x="652" y="1111"/>
                        </a:cubicBezTo>
                        <a:cubicBezTo>
                          <a:pt x="666" y="1083"/>
                          <a:pt x="674" y="1051"/>
                          <a:pt x="674" y="1019"/>
                        </a:cubicBezTo>
                        <a:cubicBezTo>
                          <a:pt x="674" y="477"/>
                          <a:pt x="674" y="477"/>
                          <a:pt x="674" y="477"/>
                        </a:cubicBezTo>
                        <a:cubicBezTo>
                          <a:pt x="674" y="402"/>
                          <a:pt x="634" y="333"/>
                          <a:pt x="567" y="297"/>
                        </a:cubicBezTo>
                        <a:cubicBezTo>
                          <a:pt x="83" y="26"/>
                          <a:pt x="83" y="26"/>
                          <a:pt x="83" y="26"/>
                        </a:cubicBezTo>
                        <a:cubicBezTo>
                          <a:pt x="57" y="11"/>
                          <a:pt x="28" y="3"/>
                          <a:pt x="0" y="0"/>
                        </a:cubicBezTo>
                        <a:lnTo>
                          <a:pt x="0" y="410"/>
                        </a:lnTo>
                        <a:close/>
                      </a:path>
                    </a:pathLst>
                  </a:custGeom>
                  <a:solidFill>
                    <a:srgbClr val="448FD5"/>
                  </a:solidFill>
                  <a:ln>
                    <a:noFill/>
                  </a:ln>
                </p:spPr>
                <p:txBody>
                  <a:bodyPr vert="horz" wrap="square" lIns="91805" tIns="45903" rIns="91805" bIns="459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CH" sz="2008"/>
                  </a:p>
                </p:txBody>
              </p:sp>
              <p:sp>
                <p:nvSpPr>
                  <p:cNvPr id="57" name="Freeform 849">
                    <a:extLst>
                      <a:ext uri="{FF2B5EF4-FFF2-40B4-BE49-F238E27FC236}">
                        <a16:creationId xmlns:a16="http://schemas.microsoft.com/office/drawing/2014/main" id="{6DD7C6DA-ACA3-7FB8-EBCF-64CEC25C54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343404" y="-432030"/>
                    <a:ext cx="60592" cy="93874"/>
                  </a:xfrm>
                  <a:custGeom>
                    <a:avLst/>
                    <a:gdLst>
                      <a:gd name="T0" fmla="*/ 0 w 71"/>
                      <a:gd name="T1" fmla="*/ 110 h 110"/>
                      <a:gd name="T2" fmla="*/ 0 w 71"/>
                      <a:gd name="T3" fmla="*/ 0 h 110"/>
                      <a:gd name="T4" fmla="*/ 21 w 71"/>
                      <a:gd name="T5" fmla="*/ 0 h 110"/>
                      <a:gd name="T6" fmla="*/ 21 w 71"/>
                      <a:gd name="T7" fmla="*/ 91 h 110"/>
                      <a:gd name="T8" fmla="*/ 71 w 71"/>
                      <a:gd name="T9" fmla="*/ 91 h 110"/>
                      <a:gd name="T10" fmla="*/ 71 w 71"/>
                      <a:gd name="T11" fmla="*/ 110 h 110"/>
                      <a:gd name="T12" fmla="*/ 0 w 71"/>
                      <a:gd name="T13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1" h="110">
                        <a:moveTo>
                          <a:pt x="0" y="110"/>
                        </a:moveTo>
                        <a:lnTo>
                          <a:pt x="0" y="0"/>
                        </a:lnTo>
                        <a:lnTo>
                          <a:pt x="21" y="0"/>
                        </a:lnTo>
                        <a:lnTo>
                          <a:pt x="21" y="91"/>
                        </a:lnTo>
                        <a:lnTo>
                          <a:pt x="71" y="91"/>
                        </a:lnTo>
                        <a:lnTo>
                          <a:pt x="71" y="110"/>
                        </a:lnTo>
                        <a:lnTo>
                          <a:pt x="0" y="1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805" tIns="45903" rIns="91805" bIns="459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CH" sz="1821"/>
                  </a:p>
                </p:txBody>
              </p:sp>
              <p:sp>
                <p:nvSpPr>
                  <p:cNvPr id="58" name="Freeform 12">
                    <a:extLst>
                      <a:ext uri="{FF2B5EF4-FFF2-40B4-BE49-F238E27FC236}">
                        <a16:creationId xmlns:a16="http://schemas.microsoft.com/office/drawing/2014/main" id="{9B6C1E9C-21E6-1B80-C644-A19E7C8D77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86104" y="-130633"/>
                    <a:ext cx="795066" cy="343014"/>
                  </a:xfrm>
                  <a:custGeom>
                    <a:avLst/>
                    <a:gdLst>
                      <a:gd name="T0" fmla="*/ 930 w 1299"/>
                      <a:gd name="T1" fmla="*/ 0 h 560"/>
                      <a:gd name="T2" fmla="*/ 650 w 1299"/>
                      <a:gd name="T3" fmla="*/ 149 h 560"/>
                      <a:gd name="T4" fmla="*/ 369 w 1299"/>
                      <a:gd name="T5" fmla="*/ 0 h 560"/>
                      <a:gd name="T6" fmla="*/ 0 w 1299"/>
                      <a:gd name="T7" fmla="*/ 213 h 560"/>
                      <a:gd name="T8" fmla="*/ 58 w 1299"/>
                      <a:gd name="T9" fmla="*/ 261 h 560"/>
                      <a:gd name="T10" fmla="*/ 543 w 1299"/>
                      <a:gd name="T11" fmla="*/ 532 h 560"/>
                      <a:gd name="T12" fmla="*/ 650 w 1299"/>
                      <a:gd name="T13" fmla="*/ 560 h 560"/>
                      <a:gd name="T14" fmla="*/ 757 w 1299"/>
                      <a:gd name="T15" fmla="*/ 532 h 560"/>
                      <a:gd name="T16" fmla="*/ 1241 w 1299"/>
                      <a:gd name="T17" fmla="*/ 261 h 560"/>
                      <a:gd name="T18" fmla="*/ 1299 w 1299"/>
                      <a:gd name="T19" fmla="*/ 213 h 560"/>
                      <a:gd name="T20" fmla="*/ 930 w 1299"/>
                      <a:gd name="T21" fmla="*/ 0 h 5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299" h="560">
                        <a:moveTo>
                          <a:pt x="930" y="0"/>
                        </a:moveTo>
                        <a:cubicBezTo>
                          <a:pt x="869" y="90"/>
                          <a:pt x="766" y="149"/>
                          <a:pt x="650" y="149"/>
                        </a:cubicBezTo>
                        <a:cubicBezTo>
                          <a:pt x="533" y="149"/>
                          <a:pt x="430" y="90"/>
                          <a:pt x="369" y="0"/>
                        </a:cubicBezTo>
                        <a:cubicBezTo>
                          <a:pt x="0" y="213"/>
                          <a:pt x="0" y="213"/>
                          <a:pt x="0" y="213"/>
                        </a:cubicBezTo>
                        <a:cubicBezTo>
                          <a:pt x="16" y="232"/>
                          <a:pt x="35" y="248"/>
                          <a:pt x="58" y="261"/>
                        </a:cubicBezTo>
                        <a:cubicBezTo>
                          <a:pt x="543" y="532"/>
                          <a:pt x="543" y="532"/>
                          <a:pt x="543" y="532"/>
                        </a:cubicBezTo>
                        <a:cubicBezTo>
                          <a:pt x="576" y="551"/>
                          <a:pt x="613" y="560"/>
                          <a:pt x="650" y="560"/>
                        </a:cubicBezTo>
                        <a:cubicBezTo>
                          <a:pt x="686" y="560"/>
                          <a:pt x="723" y="551"/>
                          <a:pt x="757" y="532"/>
                        </a:cubicBezTo>
                        <a:cubicBezTo>
                          <a:pt x="1241" y="261"/>
                          <a:pt x="1241" y="261"/>
                          <a:pt x="1241" y="261"/>
                        </a:cubicBezTo>
                        <a:cubicBezTo>
                          <a:pt x="1264" y="248"/>
                          <a:pt x="1283" y="232"/>
                          <a:pt x="1299" y="213"/>
                        </a:cubicBezTo>
                        <a:lnTo>
                          <a:pt x="93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805" tIns="45903" rIns="91805" bIns="459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CH" sz="1821"/>
                  </a:p>
                </p:txBody>
              </p:sp>
              <p:sp>
                <p:nvSpPr>
                  <p:cNvPr id="59" name="Freeform 850">
                    <a:extLst>
                      <a:ext uri="{FF2B5EF4-FFF2-40B4-BE49-F238E27FC236}">
                        <a16:creationId xmlns:a16="http://schemas.microsoft.com/office/drawing/2014/main" id="{43FBDEBB-83D8-DADE-0945-EEFF0938AB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50354" y="26469"/>
                    <a:ext cx="66565" cy="93874"/>
                  </a:xfrm>
                  <a:custGeom>
                    <a:avLst/>
                    <a:gdLst>
                      <a:gd name="T0" fmla="*/ 50 w 78"/>
                      <a:gd name="T1" fmla="*/ 20 h 110"/>
                      <a:gd name="T2" fmla="*/ 50 w 78"/>
                      <a:gd name="T3" fmla="*/ 110 h 110"/>
                      <a:gd name="T4" fmla="*/ 28 w 78"/>
                      <a:gd name="T5" fmla="*/ 110 h 110"/>
                      <a:gd name="T6" fmla="*/ 28 w 78"/>
                      <a:gd name="T7" fmla="*/ 20 h 110"/>
                      <a:gd name="T8" fmla="*/ 0 w 78"/>
                      <a:gd name="T9" fmla="*/ 20 h 110"/>
                      <a:gd name="T10" fmla="*/ 0 w 78"/>
                      <a:gd name="T11" fmla="*/ 0 h 110"/>
                      <a:gd name="T12" fmla="*/ 78 w 78"/>
                      <a:gd name="T13" fmla="*/ 0 h 110"/>
                      <a:gd name="T14" fmla="*/ 78 w 78"/>
                      <a:gd name="T15" fmla="*/ 20 h 110"/>
                      <a:gd name="T16" fmla="*/ 50 w 78"/>
                      <a:gd name="T17" fmla="*/ 2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8" h="110">
                        <a:moveTo>
                          <a:pt x="50" y="20"/>
                        </a:moveTo>
                        <a:lnTo>
                          <a:pt x="50" y="110"/>
                        </a:lnTo>
                        <a:lnTo>
                          <a:pt x="28" y="110"/>
                        </a:lnTo>
                        <a:lnTo>
                          <a:pt x="28" y="20"/>
                        </a:lnTo>
                        <a:lnTo>
                          <a:pt x="0" y="20"/>
                        </a:lnTo>
                        <a:lnTo>
                          <a:pt x="0" y="0"/>
                        </a:lnTo>
                        <a:lnTo>
                          <a:pt x="78" y="0"/>
                        </a:lnTo>
                        <a:lnTo>
                          <a:pt x="78" y="20"/>
                        </a:lnTo>
                        <a:lnTo>
                          <a:pt x="50" y="2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805" tIns="45903" rIns="91805" bIns="459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CH" sz="2410"/>
                  </a:p>
                </p:txBody>
              </p:sp>
            </p:grpSp>
          </p:grpSp>
          <p:pic>
            <p:nvPicPr>
              <p:cNvPr id="46" name="Picture 2">
                <a:extLst>
                  <a:ext uri="{FF2B5EF4-FFF2-40B4-BE49-F238E27FC236}">
                    <a16:creationId xmlns:a16="http://schemas.microsoft.com/office/drawing/2014/main" id="{387D2298-50E1-71BF-9498-9E1348797F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830" y="1142964"/>
                <a:ext cx="352047" cy="3482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7" name="Picture 3">
                <a:extLst>
                  <a:ext uri="{FF2B5EF4-FFF2-40B4-BE49-F238E27FC236}">
                    <a16:creationId xmlns:a16="http://schemas.microsoft.com/office/drawing/2014/main" id="{FFC73EA4-D241-A8B3-5646-940DBC9B6F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917" y="1616198"/>
                <a:ext cx="430954" cy="426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8" name="Picture 4">
                <a:extLst>
                  <a:ext uri="{FF2B5EF4-FFF2-40B4-BE49-F238E27FC236}">
                    <a16:creationId xmlns:a16="http://schemas.microsoft.com/office/drawing/2014/main" id="{7A3327B0-E994-E698-9247-31FBC25827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914" y="2140034"/>
                <a:ext cx="412856" cy="4084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9" name="Picture 5">
                <a:extLst>
                  <a:ext uri="{FF2B5EF4-FFF2-40B4-BE49-F238E27FC236}">
                    <a16:creationId xmlns:a16="http://schemas.microsoft.com/office/drawing/2014/main" id="{DEE990C7-6BF6-273B-B2F1-608EA0557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133" y="2674040"/>
                <a:ext cx="421514" cy="4170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0" name="Picture 6">
                <a:extLst>
                  <a:ext uri="{FF2B5EF4-FFF2-40B4-BE49-F238E27FC236}">
                    <a16:creationId xmlns:a16="http://schemas.microsoft.com/office/drawing/2014/main" id="{39C8A013-8C00-B42E-FC44-7D8018ADA6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206" y="3265206"/>
                <a:ext cx="414527" cy="4101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FDA25AB-5843-E012-BA5D-8EBFBC016AB3}"/>
                </a:ext>
              </a:extLst>
            </p:cNvPr>
            <p:cNvGrpSpPr/>
            <p:nvPr/>
          </p:nvGrpSpPr>
          <p:grpSpPr>
            <a:xfrm>
              <a:off x="1091594" y="1069422"/>
              <a:ext cx="1025332" cy="2033006"/>
              <a:chOff x="1091595" y="1150949"/>
              <a:chExt cx="1025332" cy="1035672"/>
            </a:xfrm>
          </p:grpSpPr>
          <p:sp>
            <p:nvSpPr>
              <p:cNvPr id="38" name="Triangle 109">
                <a:extLst>
                  <a:ext uri="{FF2B5EF4-FFF2-40B4-BE49-F238E27FC236}">
                    <a16:creationId xmlns:a16="http://schemas.microsoft.com/office/drawing/2014/main" id="{D465FD57-FF90-33D4-9623-028932A2D006}"/>
                  </a:ext>
                </a:extLst>
              </p:cNvPr>
              <p:cNvSpPr/>
              <p:nvPr/>
            </p:nvSpPr>
            <p:spPr>
              <a:xfrm rot="10800000">
                <a:off x="1097469" y="1817495"/>
                <a:ext cx="319781" cy="76580"/>
              </a:xfrm>
              <a:prstGeom prst="triangle">
                <a:avLst>
                  <a:gd name="adj" fmla="val 5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904"/>
              </a:p>
            </p:txBody>
          </p:sp>
          <p:sp>
            <p:nvSpPr>
              <p:cNvPr id="39" name="Triangle 109">
                <a:extLst>
                  <a:ext uri="{FF2B5EF4-FFF2-40B4-BE49-F238E27FC236}">
                    <a16:creationId xmlns:a16="http://schemas.microsoft.com/office/drawing/2014/main" id="{C62E4204-7470-C4BA-8221-D25BDDED44F9}"/>
                  </a:ext>
                </a:extLst>
              </p:cNvPr>
              <p:cNvSpPr/>
              <p:nvPr/>
            </p:nvSpPr>
            <p:spPr>
              <a:xfrm rot="10800000">
                <a:off x="1098146" y="2110041"/>
                <a:ext cx="319781" cy="76580"/>
              </a:xfrm>
              <a:prstGeom prst="triangle">
                <a:avLst>
                  <a:gd name="adj" fmla="val 5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904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FE3FE68-CA0B-C5F7-D4DD-94EA8C1E9251}"/>
                  </a:ext>
                </a:extLst>
              </p:cNvPr>
              <p:cNvSpPr/>
              <p:nvPr/>
            </p:nvSpPr>
            <p:spPr>
              <a:xfrm>
                <a:off x="1217996" y="1150949"/>
                <a:ext cx="898931" cy="1035311"/>
              </a:xfrm>
              <a:prstGeom prst="rect">
                <a:avLst/>
              </a:prstGeom>
              <a:solidFill>
                <a:srgbClr val="DAEBE9"/>
              </a:solidFill>
              <a:ln w="6350">
                <a:solidFill>
                  <a:srgbClr val="00998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361" tIns="18361" rIns="18361" rtlCol="0" anchor="t"/>
              <a:lstStyle/>
              <a:p>
                <a:pPr algn="ctr"/>
                <a:r>
                  <a:rPr lang="en-US" sz="904" dirty="0">
                    <a:solidFill>
                      <a:srgbClr val="00998F"/>
                    </a:solidFill>
                    <a:latin typeface="+mj-lt"/>
                  </a:rPr>
                  <a:t>  </a:t>
                </a:r>
              </a:p>
              <a:p>
                <a:pPr algn="ctr"/>
                <a:endParaRPr lang="en-US" sz="904" dirty="0">
                  <a:solidFill>
                    <a:srgbClr val="00998F"/>
                  </a:solidFill>
                  <a:latin typeface="+mj-lt"/>
                </a:endParaRPr>
              </a:p>
              <a:p>
                <a:pPr algn="ctr"/>
                <a:endParaRPr lang="en-US" sz="904" dirty="0">
                  <a:solidFill>
                    <a:srgbClr val="00998F"/>
                  </a:solidFill>
                  <a:latin typeface="+mj-lt"/>
                </a:endParaRPr>
              </a:p>
              <a:p>
                <a:pPr algn="ctr"/>
                <a:r>
                  <a:rPr lang="en-US" sz="904" dirty="0" err="1">
                    <a:solidFill>
                      <a:srgbClr val="00998F"/>
                    </a:solidFill>
                    <a:latin typeface="+mj-lt"/>
                  </a:rPr>
                  <a:t>NG|Scoring</a:t>
                </a:r>
                <a:r>
                  <a:rPr lang="en-US" sz="904" dirty="0">
                    <a:solidFill>
                      <a:srgbClr val="00998F"/>
                    </a:solidFill>
                    <a:latin typeface="+mj-lt"/>
                  </a:rPr>
                  <a:t> </a:t>
                </a:r>
                <a:br>
                  <a:rPr lang="en-US" sz="904" dirty="0">
                    <a:solidFill>
                      <a:srgbClr val="00998F"/>
                    </a:solidFill>
                    <a:latin typeface="+mj-lt"/>
                  </a:rPr>
                </a:br>
                <a:r>
                  <a:rPr lang="en-US" sz="904" dirty="0">
                    <a:solidFill>
                      <a:srgbClr val="00998F"/>
                    </a:solidFill>
                    <a:latin typeface="+mj-lt"/>
                  </a:rPr>
                  <a:t>  API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5FBC09A4-263F-802F-1A05-2596CF658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6565" y="1174932"/>
                <a:ext cx="208612" cy="105174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C9688B2-FAC3-D521-6025-CEB22A39525A}"/>
                  </a:ext>
                </a:extLst>
              </p:cNvPr>
              <p:cNvSpPr/>
              <p:nvPr/>
            </p:nvSpPr>
            <p:spPr>
              <a:xfrm>
                <a:off x="1095147" y="1678922"/>
                <a:ext cx="962277" cy="141079"/>
              </a:xfrm>
              <a:prstGeom prst="rect">
                <a:avLst/>
              </a:prstGeom>
              <a:solidFill>
                <a:srgbClr val="00998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nl-BE" sz="904" dirty="0"/>
                  <a:t>MQ-JMS - </a:t>
                </a:r>
                <a:r>
                  <a:rPr lang="nl-BE" sz="904" i="1" dirty="0"/>
                  <a:t>Pull</a:t>
                </a:r>
                <a:endParaRPr lang="en-US" sz="904" i="1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589FBA-4BAD-0F07-71FF-518373D8C5A9}"/>
                  </a:ext>
                </a:extLst>
              </p:cNvPr>
              <p:cNvSpPr/>
              <p:nvPr/>
            </p:nvSpPr>
            <p:spPr>
              <a:xfrm>
                <a:off x="1091595" y="1958574"/>
                <a:ext cx="962100" cy="151509"/>
              </a:xfrm>
              <a:prstGeom prst="rect">
                <a:avLst/>
              </a:prstGeom>
              <a:solidFill>
                <a:srgbClr val="00998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nl-BE" sz="904" dirty="0"/>
                  <a:t>WS/RS-* - </a:t>
                </a:r>
                <a:r>
                  <a:rPr lang="nl-BE" sz="904" i="1" dirty="0"/>
                  <a:t>Push</a:t>
                </a:r>
                <a:endParaRPr lang="en-US" sz="904" i="1" dirty="0"/>
              </a:p>
            </p:txBody>
          </p:sp>
        </p:grpSp>
        <p:sp>
          <p:nvSpPr>
            <p:cNvPr id="33" name="Right Arrow 57">
              <a:extLst>
                <a:ext uri="{FF2B5EF4-FFF2-40B4-BE49-F238E27FC236}">
                  <a16:creationId xmlns:a16="http://schemas.microsoft.com/office/drawing/2014/main" id="{383D943E-0A0C-16C2-CD7D-567B3F5FA46A}"/>
                </a:ext>
              </a:extLst>
            </p:cNvPr>
            <p:cNvSpPr/>
            <p:nvPr/>
          </p:nvSpPr>
          <p:spPr>
            <a:xfrm rot="16200000" flipV="1">
              <a:off x="5006327" y="2259830"/>
              <a:ext cx="438722" cy="224205"/>
            </a:xfrm>
            <a:prstGeom prst="rightArrow">
              <a:avLst>
                <a:gd name="adj1" fmla="val 75478"/>
                <a:gd name="adj2" fmla="val 42450"/>
              </a:avLst>
            </a:prstGeom>
            <a:solidFill>
              <a:srgbClr val="00B8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/>
                <a:t>RT</a:t>
              </a:r>
            </a:p>
          </p:txBody>
        </p:sp>
        <p:sp>
          <p:nvSpPr>
            <p:cNvPr id="34" name="Right Arrow 58">
              <a:extLst>
                <a:ext uri="{FF2B5EF4-FFF2-40B4-BE49-F238E27FC236}">
                  <a16:creationId xmlns:a16="http://schemas.microsoft.com/office/drawing/2014/main" id="{2F3E1303-A995-D670-EFA5-0F03AF1CFAE4}"/>
                </a:ext>
              </a:extLst>
            </p:cNvPr>
            <p:cNvSpPr/>
            <p:nvPr/>
          </p:nvSpPr>
          <p:spPr>
            <a:xfrm rot="5400000">
              <a:off x="5728210" y="2287153"/>
              <a:ext cx="438724" cy="216861"/>
            </a:xfrm>
            <a:prstGeom prst="rightArrow">
              <a:avLst>
                <a:gd name="adj1" fmla="val 75478"/>
                <a:gd name="adj2" fmla="val 42450"/>
              </a:avLst>
            </a:prstGeom>
            <a:solidFill>
              <a:srgbClr val="00B8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/>
                <a:t>RT</a:t>
              </a:r>
            </a:p>
          </p:txBody>
        </p:sp>
        <p:sp>
          <p:nvSpPr>
            <p:cNvPr id="35" name="Arrow: Down 34">
              <a:extLst>
                <a:ext uri="{FF2B5EF4-FFF2-40B4-BE49-F238E27FC236}">
                  <a16:creationId xmlns:a16="http://schemas.microsoft.com/office/drawing/2014/main" id="{0EA8A43D-6ACE-F8A6-E3FC-3C14964B1AC0}"/>
                </a:ext>
              </a:extLst>
            </p:cNvPr>
            <p:cNvSpPr/>
            <p:nvPr/>
          </p:nvSpPr>
          <p:spPr>
            <a:xfrm>
              <a:off x="3226488" y="2980364"/>
              <a:ext cx="200302" cy="481133"/>
            </a:xfrm>
            <a:prstGeom prst="downArrow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36" name="Arrow: Down 35">
              <a:extLst>
                <a:ext uri="{FF2B5EF4-FFF2-40B4-BE49-F238E27FC236}">
                  <a16:creationId xmlns:a16="http://schemas.microsoft.com/office/drawing/2014/main" id="{6D35E324-AF2D-5FC9-6A9B-00FEDB0C9605}"/>
                </a:ext>
              </a:extLst>
            </p:cNvPr>
            <p:cNvSpPr/>
            <p:nvPr/>
          </p:nvSpPr>
          <p:spPr>
            <a:xfrm>
              <a:off x="3195800" y="3951181"/>
              <a:ext cx="230988" cy="303562"/>
            </a:xfrm>
            <a:prstGeom prst="downArrow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6B48D1A-D9BA-1B98-C387-E3ED05F5DB98}"/>
                </a:ext>
              </a:extLst>
            </p:cNvPr>
            <p:cNvSpPr/>
            <p:nvPr/>
          </p:nvSpPr>
          <p:spPr>
            <a:xfrm>
              <a:off x="2542169" y="3319694"/>
              <a:ext cx="1478297" cy="1403346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0510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59A71-DFB2-DA94-76C2-9C1DFD211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0CDAF-083C-CBD7-EB7A-8F4F667AF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65" y="531919"/>
            <a:ext cx="11278744" cy="566129"/>
          </a:xfrm>
        </p:spPr>
        <p:txBody>
          <a:bodyPr/>
          <a:lstStyle/>
          <a:p>
            <a:r>
              <a:rPr lang="en-US" dirty="0"/>
              <a:t>Integration Layer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39C0CA00-B75E-3B60-78FC-EBF063669BC0}"/>
              </a:ext>
            </a:extLst>
          </p:cNvPr>
          <p:cNvSpPr txBox="1">
            <a:spLocks/>
          </p:cNvSpPr>
          <p:nvPr/>
        </p:nvSpPr>
        <p:spPr>
          <a:xfrm>
            <a:off x="451165" y="1318957"/>
            <a:ext cx="7833519" cy="42115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Scoring API endpoints</a:t>
            </a:r>
          </a:p>
          <a:p>
            <a:endParaRPr lang="en-US"/>
          </a:p>
          <a:p>
            <a:pPr lvl="1"/>
            <a:r>
              <a:rPr lang="en-US"/>
              <a:t>REST endpoint</a:t>
            </a:r>
          </a:p>
          <a:p>
            <a:pPr lvl="2"/>
            <a:r>
              <a:rPr lang="en-US"/>
              <a:t>Expose HTTP endpoint</a:t>
            </a:r>
          </a:p>
          <a:p>
            <a:pPr lvl="1"/>
            <a:endParaRPr lang="en-US"/>
          </a:p>
          <a:p>
            <a:pPr lvl="1"/>
            <a:r>
              <a:rPr lang="en-US"/>
              <a:t>JMS endpoint</a:t>
            </a:r>
          </a:p>
          <a:p>
            <a:pPr lvl="2"/>
            <a:r>
              <a:rPr lang="en-US"/>
              <a:t>Reading messages from a queue</a:t>
            </a:r>
          </a:p>
          <a:p>
            <a:pPr lvl="2"/>
            <a:r>
              <a:rPr lang="en-US"/>
              <a:t>Will not be covered in the slides</a:t>
            </a:r>
          </a:p>
          <a:p>
            <a:pPr lvl="2"/>
            <a:endParaRPr lang="en-US"/>
          </a:p>
          <a:p>
            <a:pPr lvl="1"/>
            <a:r>
              <a:rPr lang="en-US"/>
              <a:t>Each endpoint type could be enable/disabled separately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37265-D49D-3C6E-D480-D2387CC74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920" y="3580670"/>
            <a:ext cx="2860440" cy="1279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90B148-E4D3-6B25-F6D4-692AB1973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667" y="1172254"/>
            <a:ext cx="2376946" cy="146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51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884E8-7AFF-7F8E-69AF-DD7A74313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8AF3-CD88-E7F3-E9BA-22D3AD8E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65" y="531919"/>
            <a:ext cx="11278744" cy="566129"/>
          </a:xfrm>
        </p:spPr>
        <p:txBody>
          <a:bodyPr/>
          <a:lstStyle/>
          <a:p>
            <a:r>
              <a:rPr lang="en-US" dirty="0"/>
              <a:t>Workflow – Payment </a:t>
            </a:r>
            <a:r>
              <a:rPr lang="en-US" dirty="0">
                <a:latin typeface="+mj-lt"/>
              </a:rPr>
              <a:t>Not Suspicious</a:t>
            </a:r>
            <a:endParaRPr lang="en-KE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DCD0EF-1BFF-BBAC-0287-B189C3C00F49}"/>
              </a:ext>
            </a:extLst>
          </p:cNvPr>
          <p:cNvGrpSpPr/>
          <p:nvPr/>
        </p:nvGrpSpPr>
        <p:grpSpPr>
          <a:xfrm>
            <a:off x="815679" y="1171527"/>
            <a:ext cx="10549716" cy="4638612"/>
            <a:chOff x="445118" y="1101176"/>
            <a:chExt cx="8268658" cy="36101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D284C7B-9D78-B7DD-CE6D-133E64E34B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13061" y="1362584"/>
              <a:ext cx="534242" cy="534242"/>
              <a:chOff x="2304000" y="3184782"/>
              <a:chExt cx="540000" cy="540000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296D513-E848-C940-EA4E-56D88F70DD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4000" y="3184782"/>
                <a:ext cx="540000" cy="54000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5866"/>
                <a:endParaRPr lang="en-US" sz="1794">
                  <a:solidFill>
                    <a:srgbClr val="3C3C3A"/>
                  </a:solidFill>
                  <a:latin typeface="DINPro-Regular"/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A63676A-9D47-A698-3B2C-E11AD6918D8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448410" y="3310782"/>
                <a:ext cx="251180" cy="288000"/>
                <a:chOff x="-725480" y="5947351"/>
                <a:chExt cx="404537" cy="463837"/>
              </a:xfrm>
            </p:grpSpPr>
            <p:sp>
              <p:nvSpPr>
                <p:cNvPr id="37" name="Freeform 74">
                  <a:extLst>
                    <a:ext uri="{FF2B5EF4-FFF2-40B4-BE49-F238E27FC236}">
                      <a16:creationId xmlns:a16="http://schemas.microsoft.com/office/drawing/2014/main" id="{397E3117-B9FA-B95E-1F9F-548A06938DD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725480" y="6106566"/>
                  <a:ext cx="404537" cy="304622"/>
                </a:xfrm>
                <a:custGeom>
                  <a:avLst/>
                  <a:gdLst>
                    <a:gd name="T0" fmla="*/ 218 w 218"/>
                    <a:gd name="T1" fmla="*/ 0 h 164"/>
                    <a:gd name="T2" fmla="*/ 218 w 218"/>
                    <a:gd name="T3" fmla="*/ 50 h 164"/>
                    <a:gd name="T4" fmla="*/ 109 w 218"/>
                    <a:gd name="T5" fmla="*/ 86 h 164"/>
                    <a:gd name="T6" fmla="*/ 0 w 218"/>
                    <a:gd name="T7" fmla="*/ 50 h 164"/>
                    <a:gd name="T8" fmla="*/ 0 w 218"/>
                    <a:gd name="T9" fmla="*/ 0 h 164"/>
                    <a:gd name="T10" fmla="*/ 109 w 218"/>
                    <a:gd name="T11" fmla="*/ 23 h 164"/>
                    <a:gd name="T12" fmla="*/ 218 w 218"/>
                    <a:gd name="T13" fmla="*/ 0 h 164"/>
                    <a:gd name="T14" fmla="*/ 109 w 218"/>
                    <a:gd name="T15" fmla="*/ 102 h 164"/>
                    <a:gd name="T16" fmla="*/ 218 w 218"/>
                    <a:gd name="T17" fmla="*/ 78 h 164"/>
                    <a:gd name="T18" fmla="*/ 218 w 218"/>
                    <a:gd name="T19" fmla="*/ 128 h 164"/>
                    <a:gd name="T20" fmla="*/ 109 w 218"/>
                    <a:gd name="T21" fmla="*/ 164 h 164"/>
                    <a:gd name="T22" fmla="*/ 0 w 218"/>
                    <a:gd name="T23" fmla="*/ 128 h 164"/>
                    <a:gd name="T24" fmla="*/ 0 w 218"/>
                    <a:gd name="T25" fmla="*/ 78 h 164"/>
                    <a:gd name="T26" fmla="*/ 109 w 218"/>
                    <a:gd name="T27" fmla="*/ 102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18" h="164">
                      <a:moveTo>
                        <a:pt x="218" y="0"/>
                      </a:moveTo>
                      <a:cubicBezTo>
                        <a:pt x="218" y="50"/>
                        <a:pt x="218" y="50"/>
                        <a:pt x="218" y="50"/>
                      </a:cubicBezTo>
                      <a:cubicBezTo>
                        <a:pt x="218" y="70"/>
                        <a:pt x="169" y="86"/>
                        <a:pt x="109" y="86"/>
                      </a:cubicBezTo>
                      <a:cubicBezTo>
                        <a:pt x="49" y="86"/>
                        <a:pt x="0" y="70"/>
                        <a:pt x="0" y="5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3" y="16"/>
                        <a:pt x="66" y="23"/>
                        <a:pt x="109" y="23"/>
                      </a:cubicBezTo>
                      <a:cubicBezTo>
                        <a:pt x="152" y="23"/>
                        <a:pt x="195" y="16"/>
                        <a:pt x="218" y="0"/>
                      </a:cubicBezTo>
                      <a:close/>
                      <a:moveTo>
                        <a:pt x="109" y="102"/>
                      </a:moveTo>
                      <a:cubicBezTo>
                        <a:pt x="152" y="102"/>
                        <a:pt x="195" y="94"/>
                        <a:pt x="218" y="78"/>
                      </a:cubicBezTo>
                      <a:cubicBezTo>
                        <a:pt x="218" y="128"/>
                        <a:pt x="218" y="128"/>
                        <a:pt x="218" y="128"/>
                      </a:cubicBezTo>
                      <a:cubicBezTo>
                        <a:pt x="218" y="148"/>
                        <a:pt x="169" y="164"/>
                        <a:pt x="109" y="164"/>
                      </a:cubicBezTo>
                      <a:cubicBezTo>
                        <a:pt x="49" y="164"/>
                        <a:pt x="0" y="148"/>
                        <a:pt x="0" y="12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23" y="94"/>
                        <a:pt x="66" y="102"/>
                        <a:pt x="109" y="102"/>
                      </a:cubicBez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txBody>
                <a:bodyPr vert="horz" wrap="square" lIns="90465" tIns="45232" rIns="90465" bIns="452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5866"/>
                  <a:endParaRPr lang="en-US" sz="1794">
                    <a:solidFill>
                      <a:srgbClr val="3C3C3A"/>
                    </a:solidFill>
                    <a:latin typeface="DINPro-Regular"/>
                  </a:endParaRPr>
                </a:p>
              </p:txBody>
            </p:sp>
            <p:sp>
              <p:nvSpPr>
                <p:cNvPr id="38" name="Freeform 75">
                  <a:extLst>
                    <a:ext uri="{FF2B5EF4-FFF2-40B4-BE49-F238E27FC236}">
                      <a16:creationId xmlns:a16="http://schemas.microsoft.com/office/drawing/2014/main" id="{3A167BAF-EBEA-5729-DBF6-31919CD111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5480" y="5947351"/>
                  <a:ext cx="404537" cy="173837"/>
                </a:xfrm>
                <a:custGeom>
                  <a:avLst/>
                  <a:gdLst>
                    <a:gd name="T0" fmla="*/ 218 w 218"/>
                    <a:gd name="T1" fmla="*/ 58 h 94"/>
                    <a:gd name="T2" fmla="*/ 109 w 218"/>
                    <a:gd name="T3" fmla="*/ 94 h 94"/>
                    <a:gd name="T4" fmla="*/ 0 w 218"/>
                    <a:gd name="T5" fmla="*/ 58 h 94"/>
                    <a:gd name="T6" fmla="*/ 0 w 218"/>
                    <a:gd name="T7" fmla="*/ 35 h 94"/>
                    <a:gd name="T8" fmla="*/ 109 w 218"/>
                    <a:gd name="T9" fmla="*/ 0 h 94"/>
                    <a:gd name="T10" fmla="*/ 218 w 218"/>
                    <a:gd name="T11" fmla="*/ 35 h 94"/>
                    <a:gd name="T12" fmla="*/ 218 w 218"/>
                    <a:gd name="T13" fmla="*/ 58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8" h="94">
                      <a:moveTo>
                        <a:pt x="218" y="58"/>
                      </a:moveTo>
                      <a:cubicBezTo>
                        <a:pt x="218" y="77"/>
                        <a:pt x="169" y="94"/>
                        <a:pt x="109" y="94"/>
                      </a:cubicBezTo>
                      <a:cubicBezTo>
                        <a:pt x="49" y="94"/>
                        <a:pt x="0" y="77"/>
                        <a:pt x="0" y="58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16"/>
                        <a:pt x="49" y="0"/>
                        <a:pt x="109" y="0"/>
                      </a:cubicBezTo>
                      <a:cubicBezTo>
                        <a:pt x="169" y="0"/>
                        <a:pt x="218" y="16"/>
                        <a:pt x="218" y="35"/>
                      </a:cubicBezTo>
                      <a:lnTo>
                        <a:pt x="218" y="58"/>
                      </a:lnTo>
                      <a:close/>
                    </a:path>
                  </a:pathLst>
                </a:custGeom>
                <a:solidFill>
                  <a:schemeClr val="accent1">
                    <a:alpha val="80000"/>
                  </a:schemeClr>
                </a:solidFill>
                <a:ln>
                  <a:noFill/>
                </a:ln>
              </p:spPr>
              <p:txBody>
                <a:bodyPr vert="horz" wrap="square" lIns="90465" tIns="45232" rIns="90465" bIns="452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5866"/>
                  <a:endParaRPr lang="en-US" sz="1794">
                    <a:solidFill>
                      <a:srgbClr val="3C3C3A"/>
                    </a:solidFill>
                    <a:latin typeface="DINPro-Regular"/>
                  </a:endParaRPr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E44E494-3E8C-5EA7-0CE9-460156C21A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5118" y="1362584"/>
              <a:ext cx="534242" cy="534242"/>
              <a:chOff x="1630441" y="3769496"/>
              <a:chExt cx="540000" cy="54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815588F-F593-D64F-DEAC-2C2C6D3CA74E}"/>
                  </a:ext>
                </a:extLst>
              </p:cNvPr>
              <p:cNvSpPr/>
              <p:nvPr/>
            </p:nvSpPr>
            <p:spPr>
              <a:xfrm>
                <a:off x="1630441" y="3769496"/>
                <a:ext cx="540000" cy="54000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5866"/>
                <a:endParaRPr lang="en-US" sz="1794">
                  <a:solidFill>
                    <a:srgbClr val="3C3C3A"/>
                  </a:solidFill>
                  <a:latin typeface="DINPro-Regular"/>
                </a:endParaRP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72160E2-7BAA-E310-545F-C86E8376AD72}"/>
                  </a:ext>
                </a:extLst>
              </p:cNvPr>
              <p:cNvGrpSpPr/>
              <p:nvPr/>
            </p:nvGrpSpPr>
            <p:grpSpPr>
              <a:xfrm>
                <a:off x="1762083" y="3882085"/>
                <a:ext cx="276716" cy="314823"/>
                <a:chOff x="1762083" y="3892051"/>
                <a:chExt cx="276716" cy="314823"/>
              </a:xfrm>
            </p:grpSpPr>
            <p:sp>
              <p:nvSpPr>
                <p:cNvPr id="33" name="Freeform 69">
                  <a:extLst>
                    <a:ext uri="{FF2B5EF4-FFF2-40B4-BE49-F238E27FC236}">
                      <a16:creationId xmlns:a16="http://schemas.microsoft.com/office/drawing/2014/main" id="{6D369D19-5398-7DC7-FF8D-2A1E283FD5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2083" y="4069689"/>
                  <a:ext cx="276716" cy="137185"/>
                </a:xfrm>
                <a:custGeom>
                  <a:avLst/>
                  <a:gdLst>
                    <a:gd name="T0" fmla="*/ 219 w 219"/>
                    <a:gd name="T1" fmla="*/ 65 h 109"/>
                    <a:gd name="T2" fmla="*/ 219 w 219"/>
                    <a:gd name="T3" fmla="*/ 86 h 109"/>
                    <a:gd name="T4" fmla="*/ 195 w 219"/>
                    <a:gd name="T5" fmla="*/ 109 h 109"/>
                    <a:gd name="T6" fmla="*/ 23 w 219"/>
                    <a:gd name="T7" fmla="*/ 109 h 109"/>
                    <a:gd name="T8" fmla="*/ 0 w 219"/>
                    <a:gd name="T9" fmla="*/ 86 h 109"/>
                    <a:gd name="T10" fmla="*/ 0 w 219"/>
                    <a:gd name="T11" fmla="*/ 65 h 109"/>
                    <a:gd name="T12" fmla="*/ 63 w 219"/>
                    <a:gd name="T13" fmla="*/ 0 h 109"/>
                    <a:gd name="T14" fmla="*/ 109 w 219"/>
                    <a:gd name="T15" fmla="*/ 94 h 109"/>
                    <a:gd name="T16" fmla="*/ 156 w 219"/>
                    <a:gd name="T17" fmla="*/ 0 h 109"/>
                    <a:gd name="T18" fmla="*/ 219 w 219"/>
                    <a:gd name="T19" fmla="*/ 65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9" h="109">
                      <a:moveTo>
                        <a:pt x="219" y="65"/>
                      </a:moveTo>
                      <a:cubicBezTo>
                        <a:pt x="219" y="86"/>
                        <a:pt x="219" y="86"/>
                        <a:pt x="219" y="86"/>
                      </a:cubicBezTo>
                      <a:cubicBezTo>
                        <a:pt x="219" y="99"/>
                        <a:pt x="208" y="109"/>
                        <a:pt x="195" y="109"/>
                      </a:cubicBezTo>
                      <a:cubicBezTo>
                        <a:pt x="23" y="109"/>
                        <a:pt x="23" y="109"/>
                        <a:pt x="23" y="109"/>
                      </a:cubicBezTo>
                      <a:cubicBezTo>
                        <a:pt x="10" y="109"/>
                        <a:pt x="0" y="99"/>
                        <a:pt x="0" y="86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0" y="30"/>
                        <a:pt x="28" y="2"/>
                        <a:pt x="63" y="0"/>
                      </a:cubicBezTo>
                      <a:cubicBezTo>
                        <a:pt x="109" y="94"/>
                        <a:pt x="109" y="94"/>
                        <a:pt x="109" y="94"/>
                      </a:cubicBezTo>
                      <a:cubicBezTo>
                        <a:pt x="156" y="0"/>
                        <a:pt x="156" y="0"/>
                        <a:pt x="156" y="0"/>
                      </a:cubicBezTo>
                      <a:cubicBezTo>
                        <a:pt x="191" y="2"/>
                        <a:pt x="219" y="30"/>
                        <a:pt x="219" y="65"/>
                      </a:cubicBezTo>
                      <a:close/>
                    </a:path>
                  </a:pathLst>
                </a:custGeom>
                <a:solidFill>
                  <a:schemeClr val="accent1">
                    <a:alpha val="80000"/>
                  </a:schemeClr>
                </a:solidFill>
                <a:ln>
                  <a:noFill/>
                </a:ln>
              </p:spPr>
              <p:txBody>
                <a:bodyPr vert="horz" wrap="square" lIns="90465" tIns="45232" rIns="90465" bIns="452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5866"/>
                  <a:endParaRPr lang="en-US" sz="1794">
                    <a:solidFill>
                      <a:srgbClr val="3C3C3A"/>
                    </a:solidFill>
                    <a:latin typeface="DINPro-Regular"/>
                  </a:endParaRPr>
                </a:p>
              </p:txBody>
            </p:sp>
            <p:sp>
              <p:nvSpPr>
                <p:cNvPr id="34" name="Freeform 70">
                  <a:extLst>
                    <a:ext uri="{FF2B5EF4-FFF2-40B4-BE49-F238E27FC236}">
                      <a16:creationId xmlns:a16="http://schemas.microsoft.com/office/drawing/2014/main" id="{B7F35F71-2182-97B9-8FA4-33873714316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21882" y="3892051"/>
                  <a:ext cx="157705" cy="294891"/>
                </a:xfrm>
                <a:custGeom>
                  <a:avLst/>
                  <a:gdLst>
                    <a:gd name="T0" fmla="*/ 0 w 125"/>
                    <a:gd name="T1" fmla="*/ 63 h 234"/>
                    <a:gd name="T2" fmla="*/ 62 w 125"/>
                    <a:gd name="T3" fmla="*/ 0 h 234"/>
                    <a:gd name="T4" fmla="*/ 125 w 125"/>
                    <a:gd name="T5" fmla="*/ 63 h 234"/>
                    <a:gd name="T6" fmla="*/ 62 w 125"/>
                    <a:gd name="T7" fmla="*/ 125 h 234"/>
                    <a:gd name="T8" fmla="*/ 0 w 125"/>
                    <a:gd name="T9" fmla="*/ 63 h 234"/>
                    <a:gd name="T10" fmla="*/ 54 w 125"/>
                    <a:gd name="T11" fmla="*/ 168 h 234"/>
                    <a:gd name="T12" fmla="*/ 39 w 125"/>
                    <a:gd name="T13" fmla="*/ 141 h 234"/>
                    <a:gd name="T14" fmla="*/ 86 w 125"/>
                    <a:gd name="T15" fmla="*/ 141 h 234"/>
                    <a:gd name="T16" fmla="*/ 70 w 125"/>
                    <a:gd name="T17" fmla="*/ 168 h 234"/>
                    <a:gd name="T18" fmla="*/ 78 w 125"/>
                    <a:gd name="T19" fmla="*/ 203 h 234"/>
                    <a:gd name="T20" fmla="*/ 62 w 125"/>
                    <a:gd name="T21" fmla="*/ 234 h 234"/>
                    <a:gd name="T22" fmla="*/ 46 w 125"/>
                    <a:gd name="T23" fmla="*/ 203 h 234"/>
                    <a:gd name="T24" fmla="*/ 54 w 125"/>
                    <a:gd name="T25" fmla="*/ 168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5" h="234">
                      <a:moveTo>
                        <a:pt x="0" y="63"/>
                      </a:moveTo>
                      <a:cubicBezTo>
                        <a:pt x="0" y="28"/>
                        <a:pt x="28" y="0"/>
                        <a:pt x="62" y="0"/>
                      </a:cubicBezTo>
                      <a:cubicBezTo>
                        <a:pt x="97" y="0"/>
                        <a:pt x="125" y="28"/>
                        <a:pt x="125" y="63"/>
                      </a:cubicBezTo>
                      <a:cubicBezTo>
                        <a:pt x="125" y="97"/>
                        <a:pt x="97" y="125"/>
                        <a:pt x="62" y="125"/>
                      </a:cubicBezTo>
                      <a:cubicBezTo>
                        <a:pt x="28" y="125"/>
                        <a:pt x="0" y="97"/>
                        <a:pt x="0" y="63"/>
                      </a:cubicBezTo>
                      <a:close/>
                      <a:moveTo>
                        <a:pt x="54" y="168"/>
                      </a:move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86" y="141"/>
                        <a:pt x="86" y="141"/>
                        <a:pt x="86" y="141"/>
                      </a:cubicBezTo>
                      <a:cubicBezTo>
                        <a:pt x="70" y="168"/>
                        <a:pt x="70" y="168"/>
                        <a:pt x="70" y="168"/>
                      </a:cubicBezTo>
                      <a:cubicBezTo>
                        <a:pt x="78" y="203"/>
                        <a:pt x="78" y="203"/>
                        <a:pt x="78" y="203"/>
                      </a:cubicBezTo>
                      <a:cubicBezTo>
                        <a:pt x="62" y="234"/>
                        <a:pt x="62" y="234"/>
                        <a:pt x="62" y="234"/>
                      </a:cubicBezTo>
                      <a:cubicBezTo>
                        <a:pt x="46" y="203"/>
                        <a:pt x="46" y="203"/>
                        <a:pt x="46" y="203"/>
                      </a:cubicBezTo>
                      <a:lnTo>
                        <a:pt x="54" y="168"/>
                      </a:ln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0465" tIns="45232" rIns="90465" bIns="452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5866"/>
                  <a:endParaRPr lang="en-US" sz="1794">
                    <a:solidFill>
                      <a:srgbClr val="3C3C3A"/>
                    </a:solidFill>
                    <a:latin typeface="DINPro-Regular"/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BCD8DE-1003-9A18-E24C-3585ECA370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64523" y="1382595"/>
              <a:ext cx="534242" cy="534242"/>
              <a:chOff x="2304000" y="3184782"/>
              <a:chExt cx="540000" cy="54000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867D5A0-0E5D-2ABB-99B2-4C9EA31ECA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4000" y="3184782"/>
                <a:ext cx="540000" cy="54000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5866"/>
                <a:endParaRPr lang="en-US" sz="1794">
                  <a:solidFill>
                    <a:srgbClr val="3C3C3A"/>
                  </a:solidFill>
                  <a:latin typeface="DINPro-Regular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D3E36FE-C3F1-1363-017B-8D288F6A44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418519" y="3328782"/>
                <a:ext cx="310962" cy="252000"/>
                <a:chOff x="5893463" y="3655882"/>
                <a:chExt cx="543075" cy="440101"/>
              </a:xfrm>
            </p:grpSpPr>
            <p:sp>
              <p:nvSpPr>
                <p:cNvPr id="29" name="Freeform 47">
                  <a:extLst>
                    <a:ext uri="{FF2B5EF4-FFF2-40B4-BE49-F238E27FC236}">
                      <a16:creationId xmlns:a16="http://schemas.microsoft.com/office/drawing/2014/main" id="{95CFD338-A45B-AFDB-E48A-5A7555363B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93463" y="3859863"/>
                  <a:ext cx="543075" cy="236120"/>
                </a:xfrm>
                <a:custGeom>
                  <a:avLst/>
                  <a:gdLst>
                    <a:gd name="T0" fmla="*/ 52 w 250"/>
                    <a:gd name="T1" fmla="*/ 70 h 109"/>
                    <a:gd name="T2" fmla="*/ 66 w 250"/>
                    <a:gd name="T3" fmla="*/ 84 h 109"/>
                    <a:gd name="T4" fmla="*/ 70 w 250"/>
                    <a:gd name="T5" fmla="*/ 92 h 109"/>
                    <a:gd name="T6" fmla="*/ 67 w 250"/>
                    <a:gd name="T7" fmla="*/ 100 h 109"/>
                    <a:gd name="T8" fmla="*/ 61 w 250"/>
                    <a:gd name="T9" fmla="*/ 106 h 109"/>
                    <a:gd name="T10" fmla="*/ 53 w 250"/>
                    <a:gd name="T11" fmla="*/ 109 h 109"/>
                    <a:gd name="T12" fmla="*/ 45 w 250"/>
                    <a:gd name="T13" fmla="*/ 106 h 109"/>
                    <a:gd name="T14" fmla="*/ 4 w 250"/>
                    <a:gd name="T15" fmla="*/ 65 h 109"/>
                    <a:gd name="T16" fmla="*/ 0 w 250"/>
                    <a:gd name="T17" fmla="*/ 54 h 109"/>
                    <a:gd name="T18" fmla="*/ 4 w 250"/>
                    <a:gd name="T19" fmla="*/ 43 h 109"/>
                    <a:gd name="T20" fmla="*/ 45 w 250"/>
                    <a:gd name="T21" fmla="*/ 3 h 109"/>
                    <a:gd name="T22" fmla="*/ 53 w 250"/>
                    <a:gd name="T23" fmla="*/ 0 h 109"/>
                    <a:gd name="T24" fmla="*/ 61 w 250"/>
                    <a:gd name="T25" fmla="*/ 3 h 109"/>
                    <a:gd name="T26" fmla="*/ 67 w 250"/>
                    <a:gd name="T27" fmla="*/ 8 h 109"/>
                    <a:gd name="T28" fmla="*/ 70 w 250"/>
                    <a:gd name="T29" fmla="*/ 17 h 109"/>
                    <a:gd name="T30" fmla="*/ 66 w 250"/>
                    <a:gd name="T31" fmla="*/ 25 h 109"/>
                    <a:gd name="T32" fmla="*/ 52 w 250"/>
                    <a:gd name="T33" fmla="*/ 39 h 109"/>
                    <a:gd name="T34" fmla="*/ 238 w 250"/>
                    <a:gd name="T35" fmla="*/ 39 h 109"/>
                    <a:gd name="T36" fmla="*/ 250 w 250"/>
                    <a:gd name="T37" fmla="*/ 50 h 109"/>
                    <a:gd name="T38" fmla="*/ 250 w 250"/>
                    <a:gd name="T39" fmla="*/ 58 h 109"/>
                    <a:gd name="T40" fmla="*/ 238 w 250"/>
                    <a:gd name="T41" fmla="*/ 70 h 109"/>
                    <a:gd name="T42" fmla="*/ 52 w 250"/>
                    <a:gd name="T43" fmla="*/ 7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50" h="109">
                      <a:moveTo>
                        <a:pt x="52" y="70"/>
                      </a:moveTo>
                      <a:cubicBezTo>
                        <a:pt x="66" y="84"/>
                        <a:pt x="66" y="84"/>
                        <a:pt x="66" y="84"/>
                      </a:cubicBezTo>
                      <a:cubicBezTo>
                        <a:pt x="68" y="85"/>
                        <a:pt x="70" y="89"/>
                        <a:pt x="70" y="92"/>
                      </a:cubicBezTo>
                      <a:cubicBezTo>
                        <a:pt x="70" y="95"/>
                        <a:pt x="69" y="98"/>
                        <a:pt x="67" y="100"/>
                      </a:cubicBezTo>
                      <a:cubicBezTo>
                        <a:pt x="61" y="106"/>
                        <a:pt x="61" y="106"/>
                        <a:pt x="61" y="106"/>
                      </a:cubicBezTo>
                      <a:cubicBezTo>
                        <a:pt x="59" y="108"/>
                        <a:pt x="56" y="109"/>
                        <a:pt x="53" y="109"/>
                      </a:cubicBezTo>
                      <a:cubicBezTo>
                        <a:pt x="50" y="109"/>
                        <a:pt x="47" y="108"/>
                        <a:pt x="45" y="106"/>
                      </a:cubicBezTo>
                      <a:cubicBezTo>
                        <a:pt x="4" y="65"/>
                        <a:pt x="4" y="65"/>
                        <a:pt x="4" y="65"/>
                      </a:cubicBezTo>
                      <a:cubicBezTo>
                        <a:pt x="2" y="63"/>
                        <a:pt x="0" y="58"/>
                        <a:pt x="0" y="54"/>
                      </a:cubicBezTo>
                      <a:cubicBezTo>
                        <a:pt x="0" y="51"/>
                        <a:pt x="2" y="46"/>
                        <a:pt x="4" y="4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7" y="1"/>
                        <a:pt x="50" y="0"/>
                        <a:pt x="53" y="0"/>
                      </a:cubicBezTo>
                      <a:cubicBezTo>
                        <a:pt x="56" y="0"/>
                        <a:pt x="59" y="1"/>
                        <a:pt x="61" y="3"/>
                      </a:cubicBezTo>
                      <a:cubicBezTo>
                        <a:pt x="67" y="8"/>
                        <a:pt x="67" y="8"/>
                        <a:pt x="67" y="8"/>
                      </a:cubicBezTo>
                      <a:cubicBezTo>
                        <a:pt x="69" y="10"/>
                        <a:pt x="70" y="14"/>
                        <a:pt x="70" y="17"/>
                      </a:cubicBezTo>
                      <a:cubicBezTo>
                        <a:pt x="70" y="19"/>
                        <a:pt x="68" y="23"/>
                        <a:pt x="66" y="25"/>
                      </a:cubicBezTo>
                      <a:cubicBezTo>
                        <a:pt x="52" y="39"/>
                        <a:pt x="52" y="39"/>
                        <a:pt x="52" y="39"/>
                      </a:cubicBezTo>
                      <a:cubicBezTo>
                        <a:pt x="238" y="39"/>
                        <a:pt x="238" y="39"/>
                        <a:pt x="238" y="39"/>
                      </a:cubicBezTo>
                      <a:cubicBezTo>
                        <a:pt x="245" y="39"/>
                        <a:pt x="250" y="44"/>
                        <a:pt x="250" y="50"/>
                      </a:cubicBezTo>
                      <a:cubicBezTo>
                        <a:pt x="250" y="58"/>
                        <a:pt x="250" y="58"/>
                        <a:pt x="250" y="58"/>
                      </a:cubicBezTo>
                      <a:cubicBezTo>
                        <a:pt x="250" y="65"/>
                        <a:pt x="245" y="70"/>
                        <a:pt x="238" y="70"/>
                      </a:cubicBezTo>
                      <a:lnTo>
                        <a:pt x="52" y="70"/>
                      </a:lnTo>
                      <a:close/>
                    </a:path>
                  </a:pathLst>
                </a:custGeom>
                <a:solidFill>
                  <a:schemeClr val="accent1">
                    <a:alpha val="80000"/>
                  </a:schemeClr>
                </a:solidFill>
                <a:ln>
                  <a:noFill/>
                </a:ln>
              </p:spPr>
              <p:txBody>
                <a:bodyPr vert="horz" wrap="square" lIns="90465" tIns="45232" rIns="90465" bIns="452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5866"/>
                  <a:endParaRPr lang="en-US" sz="1794">
                    <a:solidFill>
                      <a:srgbClr val="3C3C3A"/>
                    </a:solidFill>
                    <a:latin typeface="DINPro-Regular"/>
                  </a:endParaRPr>
                </a:p>
              </p:txBody>
            </p:sp>
            <p:sp>
              <p:nvSpPr>
                <p:cNvPr id="30" name="Freeform 46">
                  <a:extLst>
                    <a:ext uri="{FF2B5EF4-FFF2-40B4-BE49-F238E27FC236}">
                      <a16:creationId xmlns:a16="http://schemas.microsoft.com/office/drawing/2014/main" id="{B758DDF3-A123-59A1-7ACF-D85176B6C7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93463" y="3655882"/>
                  <a:ext cx="543075" cy="236120"/>
                </a:xfrm>
                <a:custGeom>
                  <a:avLst/>
                  <a:gdLst>
                    <a:gd name="T0" fmla="*/ 0 w 250"/>
                    <a:gd name="T1" fmla="*/ 51 h 109"/>
                    <a:gd name="T2" fmla="*/ 12 w 250"/>
                    <a:gd name="T3" fmla="*/ 39 h 109"/>
                    <a:gd name="T4" fmla="*/ 198 w 250"/>
                    <a:gd name="T5" fmla="*/ 39 h 109"/>
                    <a:gd name="T6" fmla="*/ 183 w 250"/>
                    <a:gd name="T7" fmla="*/ 25 h 109"/>
                    <a:gd name="T8" fmla="*/ 180 w 250"/>
                    <a:gd name="T9" fmla="*/ 17 h 109"/>
                    <a:gd name="T10" fmla="*/ 183 w 250"/>
                    <a:gd name="T11" fmla="*/ 9 h 109"/>
                    <a:gd name="T12" fmla="*/ 188 w 250"/>
                    <a:gd name="T13" fmla="*/ 3 h 109"/>
                    <a:gd name="T14" fmla="*/ 197 w 250"/>
                    <a:gd name="T15" fmla="*/ 0 h 109"/>
                    <a:gd name="T16" fmla="*/ 205 w 250"/>
                    <a:gd name="T17" fmla="*/ 3 h 109"/>
                    <a:gd name="T18" fmla="*/ 245 w 250"/>
                    <a:gd name="T19" fmla="*/ 44 h 109"/>
                    <a:gd name="T20" fmla="*/ 250 w 250"/>
                    <a:gd name="T21" fmla="*/ 55 h 109"/>
                    <a:gd name="T22" fmla="*/ 245 w 250"/>
                    <a:gd name="T23" fmla="*/ 66 h 109"/>
                    <a:gd name="T24" fmla="*/ 205 w 250"/>
                    <a:gd name="T25" fmla="*/ 106 h 109"/>
                    <a:gd name="T26" fmla="*/ 197 w 250"/>
                    <a:gd name="T27" fmla="*/ 109 h 109"/>
                    <a:gd name="T28" fmla="*/ 188 w 250"/>
                    <a:gd name="T29" fmla="*/ 106 h 109"/>
                    <a:gd name="T30" fmla="*/ 183 w 250"/>
                    <a:gd name="T31" fmla="*/ 101 h 109"/>
                    <a:gd name="T32" fmla="*/ 180 w 250"/>
                    <a:gd name="T33" fmla="*/ 92 h 109"/>
                    <a:gd name="T34" fmla="*/ 183 w 250"/>
                    <a:gd name="T35" fmla="*/ 84 h 109"/>
                    <a:gd name="T36" fmla="*/ 198 w 250"/>
                    <a:gd name="T37" fmla="*/ 70 h 109"/>
                    <a:gd name="T38" fmla="*/ 12 w 250"/>
                    <a:gd name="T39" fmla="*/ 70 h 109"/>
                    <a:gd name="T40" fmla="*/ 0 w 250"/>
                    <a:gd name="T41" fmla="*/ 59 h 109"/>
                    <a:gd name="T42" fmla="*/ 0 w 250"/>
                    <a:gd name="T43" fmla="*/ 51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50" h="109">
                      <a:moveTo>
                        <a:pt x="0" y="51"/>
                      </a:moveTo>
                      <a:cubicBezTo>
                        <a:pt x="0" y="44"/>
                        <a:pt x="5" y="39"/>
                        <a:pt x="12" y="39"/>
                      </a:cubicBezTo>
                      <a:cubicBezTo>
                        <a:pt x="198" y="39"/>
                        <a:pt x="198" y="39"/>
                        <a:pt x="198" y="39"/>
                      </a:cubicBezTo>
                      <a:cubicBezTo>
                        <a:pt x="183" y="25"/>
                        <a:pt x="183" y="25"/>
                        <a:pt x="183" y="25"/>
                      </a:cubicBezTo>
                      <a:cubicBezTo>
                        <a:pt x="181" y="24"/>
                        <a:pt x="180" y="20"/>
                        <a:pt x="180" y="17"/>
                      </a:cubicBezTo>
                      <a:cubicBezTo>
                        <a:pt x="180" y="14"/>
                        <a:pt x="181" y="11"/>
                        <a:pt x="183" y="9"/>
                      </a:cubicBezTo>
                      <a:cubicBezTo>
                        <a:pt x="188" y="3"/>
                        <a:pt x="188" y="3"/>
                        <a:pt x="188" y="3"/>
                      </a:cubicBezTo>
                      <a:cubicBezTo>
                        <a:pt x="190" y="1"/>
                        <a:pt x="194" y="0"/>
                        <a:pt x="197" y="0"/>
                      </a:cubicBezTo>
                      <a:cubicBezTo>
                        <a:pt x="199" y="0"/>
                        <a:pt x="203" y="1"/>
                        <a:pt x="205" y="3"/>
                      </a:cubicBezTo>
                      <a:cubicBezTo>
                        <a:pt x="245" y="44"/>
                        <a:pt x="245" y="44"/>
                        <a:pt x="245" y="44"/>
                      </a:cubicBezTo>
                      <a:cubicBezTo>
                        <a:pt x="248" y="46"/>
                        <a:pt x="250" y="51"/>
                        <a:pt x="250" y="55"/>
                      </a:cubicBezTo>
                      <a:cubicBezTo>
                        <a:pt x="250" y="58"/>
                        <a:pt x="248" y="63"/>
                        <a:pt x="245" y="66"/>
                      </a:cubicBezTo>
                      <a:cubicBezTo>
                        <a:pt x="205" y="106"/>
                        <a:pt x="205" y="106"/>
                        <a:pt x="205" y="106"/>
                      </a:cubicBezTo>
                      <a:cubicBezTo>
                        <a:pt x="203" y="108"/>
                        <a:pt x="199" y="109"/>
                        <a:pt x="197" y="109"/>
                      </a:cubicBezTo>
                      <a:cubicBezTo>
                        <a:pt x="194" y="109"/>
                        <a:pt x="190" y="108"/>
                        <a:pt x="188" y="106"/>
                      </a:cubicBezTo>
                      <a:cubicBezTo>
                        <a:pt x="183" y="101"/>
                        <a:pt x="183" y="101"/>
                        <a:pt x="183" y="101"/>
                      </a:cubicBezTo>
                      <a:cubicBezTo>
                        <a:pt x="181" y="99"/>
                        <a:pt x="180" y="95"/>
                        <a:pt x="180" y="92"/>
                      </a:cubicBezTo>
                      <a:cubicBezTo>
                        <a:pt x="180" y="89"/>
                        <a:pt x="181" y="86"/>
                        <a:pt x="183" y="84"/>
                      </a:cubicBezTo>
                      <a:cubicBezTo>
                        <a:pt x="198" y="70"/>
                        <a:pt x="198" y="70"/>
                        <a:pt x="198" y="70"/>
                      </a:cubicBezTo>
                      <a:cubicBezTo>
                        <a:pt x="12" y="70"/>
                        <a:pt x="12" y="70"/>
                        <a:pt x="12" y="70"/>
                      </a:cubicBezTo>
                      <a:cubicBezTo>
                        <a:pt x="5" y="70"/>
                        <a:pt x="0" y="65"/>
                        <a:pt x="0" y="59"/>
                      </a:cubicBezTo>
                      <a:lnTo>
                        <a:pt x="0" y="51"/>
                      </a:ln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0465" tIns="45232" rIns="90465" bIns="452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5866"/>
                  <a:endParaRPr lang="en-US" sz="1794">
                    <a:solidFill>
                      <a:srgbClr val="3C3C3A"/>
                    </a:solidFill>
                    <a:latin typeface="DINPro-Regular"/>
                  </a:endParaRPr>
                </a:p>
              </p:txBody>
            </p:sp>
          </p:grp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6FE8565-426B-76BC-6BF9-27D46D6179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56701" y="1640613"/>
              <a:ext cx="2357075" cy="3070729"/>
            </a:xfrm>
            <a:prstGeom prst="roundRect">
              <a:avLst/>
            </a:prstGeom>
            <a:solidFill>
              <a:srgbClr val="98C4D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 defTabSz="455866"/>
              <a:endParaRPr lang="en-US" sz="1385" dirty="0">
                <a:solidFill>
                  <a:prstClr val="white"/>
                </a:solidFill>
                <a:latin typeface="DINPro-Bold"/>
              </a:endParaRPr>
            </a:p>
          </p:txBody>
        </p:sp>
        <p:pic>
          <p:nvPicPr>
            <p:cNvPr id="8" name="Picture 2" descr="https://static1.squarespace.com/static/551aff08e4b037a3bf1ac8c0/t/55531debe4b0c1a06d87a770/1519399711420/?format=1500w">
              <a:extLst>
                <a:ext uri="{FF2B5EF4-FFF2-40B4-BE49-F238E27FC236}">
                  <a16:creationId xmlns:a16="http://schemas.microsoft.com/office/drawing/2014/main" id="{EA72A8ED-CFC8-E297-53DD-537A80ACF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6630" y="1753032"/>
              <a:ext cx="1555140" cy="327610"/>
            </a:xfrm>
            <a:prstGeom prst="rect">
              <a:avLst/>
            </a:prstGeom>
            <a:noFill/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67290C8-9C4D-FABC-F7BF-9CDBB9D48C3D}"/>
                </a:ext>
              </a:extLst>
            </p:cNvPr>
            <p:cNvCxnSpPr>
              <a:stCxn id="31" idx="4"/>
            </p:cNvCxnSpPr>
            <p:nvPr/>
          </p:nvCxnSpPr>
          <p:spPr>
            <a:xfrm>
              <a:off x="712238" y="1896826"/>
              <a:ext cx="0" cy="2794506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70A97B9-575B-F793-3152-D45DFECA311B}"/>
                </a:ext>
              </a:extLst>
            </p:cNvPr>
            <p:cNvCxnSpPr/>
            <p:nvPr/>
          </p:nvCxnSpPr>
          <p:spPr>
            <a:xfrm>
              <a:off x="2180182" y="1916838"/>
              <a:ext cx="0" cy="2794506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C9CE631-5FF2-2EBE-180C-21B71DC39B0B}"/>
                </a:ext>
              </a:extLst>
            </p:cNvPr>
            <p:cNvCxnSpPr/>
            <p:nvPr/>
          </p:nvCxnSpPr>
          <p:spPr>
            <a:xfrm>
              <a:off x="3735481" y="1916838"/>
              <a:ext cx="0" cy="2794506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F9FBEF-3D26-C899-73FF-FE48A7925E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344" y="2213845"/>
              <a:ext cx="4180356" cy="3385"/>
            </a:xfrm>
            <a:prstGeom prst="line">
              <a:avLst/>
            </a:prstGeom>
            <a:ln w="158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1CD056-76E0-DB55-9EE1-A1D39B1A8A3E}"/>
                </a:ext>
              </a:extLst>
            </p:cNvPr>
            <p:cNvSpPr txBox="1"/>
            <p:nvPr/>
          </p:nvSpPr>
          <p:spPr>
            <a:xfrm>
              <a:off x="2714041" y="1973635"/>
              <a:ext cx="1928504" cy="24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5866"/>
              <a:r>
                <a:rPr lang="en-US" sz="989" dirty="0">
                  <a:solidFill>
                    <a:srgbClr val="3C3C3A"/>
                  </a:solidFill>
                  <a:latin typeface="DINPro-Regular"/>
                </a:rPr>
                <a:t>1. Payment Scoring Request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BD55873-FE80-C443-D26B-3EEDD7F6CA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66007" y="2314501"/>
              <a:ext cx="448193" cy="391777"/>
              <a:chOff x="7389405" y="6393379"/>
              <a:chExt cx="450562" cy="393848"/>
            </a:xfrm>
          </p:grpSpPr>
          <p:sp>
            <p:nvSpPr>
              <p:cNvPr id="25" name="Freeform 105">
                <a:extLst>
                  <a:ext uri="{FF2B5EF4-FFF2-40B4-BE49-F238E27FC236}">
                    <a16:creationId xmlns:a16="http://schemas.microsoft.com/office/drawing/2014/main" id="{9415ECE8-63FA-3560-31A1-CE6DE08C20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89405" y="6393379"/>
                <a:ext cx="450562" cy="393848"/>
              </a:xfrm>
              <a:custGeom>
                <a:avLst/>
                <a:gdLst>
                  <a:gd name="T0" fmla="*/ 250 w 250"/>
                  <a:gd name="T1" fmla="*/ 16 h 219"/>
                  <a:gd name="T2" fmla="*/ 250 w 250"/>
                  <a:gd name="T3" fmla="*/ 47 h 219"/>
                  <a:gd name="T4" fmla="*/ 234 w 250"/>
                  <a:gd name="T5" fmla="*/ 63 h 219"/>
                  <a:gd name="T6" fmla="*/ 16 w 250"/>
                  <a:gd name="T7" fmla="*/ 63 h 219"/>
                  <a:gd name="T8" fmla="*/ 0 w 250"/>
                  <a:gd name="T9" fmla="*/ 47 h 219"/>
                  <a:gd name="T10" fmla="*/ 0 w 250"/>
                  <a:gd name="T11" fmla="*/ 16 h 219"/>
                  <a:gd name="T12" fmla="*/ 16 w 250"/>
                  <a:gd name="T13" fmla="*/ 0 h 219"/>
                  <a:gd name="T14" fmla="*/ 234 w 250"/>
                  <a:gd name="T15" fmla="*/ 0 h 219"/>
                  <a:gd name="T16" fmla="*/ 250 w 250"/>
                  <a:gd name="T17" fmla="*/ 16 h 219"/>
                  <a:gd name="T18" fmla="*/ 250 w 250"/>
                  <a:gd name="T19" fmla="*/ 172 h 219"/>
                  <a:gd name="T20" fmla="*/ 250 w 250"/>
                  <a:gd name="T21" fmla="*/ 203 h 219"/>
                  <a:gd name="T22" fmla="*/ 234 w 250"/>
                  <a:gd name="T23" fmla="*/ 219 h 219"/>
                  <a:gd name="T24" fmla="*/ 16 w 250"/>
                  <a:gd name="T25" fmla="*/ 219 h 219"/>
                  <a:gd name="T26" fmla="*/ 0 w 250"/>
                  <a:gd name="T27" fmla="*/ 203 h 219"/>
                  <a:gd name="T28" fmla="*/ 0 w 250"/>
                  <a:gd name="T29" fmla="*/ 172 h 219"/>
                  <a:gd name="T30" fmla="*/ 16 w 250"/>
                  <a:gd name="T31" fmla="*/ 156 h 219"/>
                  <a:gd name="T32" fmla="*/ 234 w 250"/>
                  <a:gd name="T33" fmla="*/ 156 h 219"/>
                  <a:gd name="T34" fmla="*/ 250 w 250"/>
                  <a:gd name="T35" fmla="*/ 172 h 219"/>
                  <a:gd name="T36" fmla="*/ 191 w 250"/>
                  <a:gd name="T37" fmla="*/ 31 h 219"/>
                  <a:gd name="T38" fmla="*/ 180 w 250"/>
                  <a:gd name="T39" fmla="*/ 20 h 219"/>
                  <a:gd name="T40" fmla="*/ 168 w 250"/>
                  <a:gd name="T41" fmla="*/ 31 h 219"/>
                  <a:gd name="T42" fmla="*/ 180 w 250"/>
                  <a:gd name="T43" fmla="*/ 43 h 219"/>
                  <a:gd name="T44" fmla="*/ 191 w 250"/>
                  <a:gd name="T45" fmla="*/ 31 h 219"/>
                  <a:gd name="T46" fmla="*/ 191 w 250"/>
                  <a:gd name="T47" fmla="*/ 188 h 219"/>
                  <a:gd name="T48" fmla="*/ 180 w 250"/>
                  <a:gd name="T49" fmla="*/ 176 h 219"/>
                  <a:gd name="T50" fmla="*/ 168 w 250"/>
                  <a:gd name="T51" fmla="*/ 188 h 219"/>
                  <a:gd name="T52" fmla="*/ 180 w 250"/>
                  <a:gd name="T53" fmla="*/ 199 h 219"/>
                  <a:gd name="T54" fmla="*/ 191 w 250"/>
                  <a:gd name="T55" fmla="*/ 188 h 219"/>
                  <a:gd name="T56" fmla="*/ 211 w 250"/>
                  <a:gd name="T57" fmla="*/ 121 h 219"/>
                  <a:gd name="T58" fmla="*/ 199 w 250"/>
                  <a:gd name="T59" fmla="*/ 109 h 219"/>
                  <a:gd name="T60" fmla="*/ 211 w 250"/>
                  <a:gd name="T61" fmla="*/ 98 h 219"/>
                  <a:gd name="T62" fmla="*/ 223 w 250"/>
                  <a:gd name="T63" fmla="*/ 109 h 219"/>
                  <a:gd name="T64" fmla="*/ 211 w 250"/>
                  <a:gd name="T65" fmla="*/ 121 h 219"/>
                  <a:gd name="T66" fmla="*/ 223 w 250"/>
                  <a:gd name="T67" fmla="*/ 31 h 219"/>
                  <a:gd name="T68" fmla="*/ 211 w 250"/>
                  <a:gd name="T69" fmla="*/ 20 h 219"/>
                  <a:gd name="T70" fmla="*/ 199 w 250"/>
                  <a:gd name="T71" fmla="*/ 31 h 219"/>
                  <a:gd name="T72" fmla="*/ 211 w 250"/>
                  <a:gd name="T73" fmla="*/ 43 h 219"/>
                  <a:gd name="T74" fmla="*/ 223 w 250"/>
                  <a:gd name="T75" fmla="*/ 31 h 219"/>
                  <a:gd name="T76" fmla="*/ 223 w 250"/>
                  <a:gd name="T77" fmla="*/ 188 h 219"/>
                  <a:gd name="T78" fmla="*/ 211 w 250"/>
                  <a:gd name="T79" fmla="*/ 176 h 219"/>
                  <a:gd name="T80" fmla="*/ 199 w 250"/>
                  <a:gd name="T81" fmla="*/ 188 h 219"/>
                  <a:gd name="T82" fmla="*/ 211 w 250"/>
                  <a:gd name="T83" fmla="*/ 199 h 219"/>
                  <a:gd name="T84" fmla="*/ 223 w 250"/>
                  <a:gd name="T85" fmla="*/ 188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0" h="219">
                    <a:moveTo>
                      <a:pt x="250" y="16"/>
                    </a:moveTo>
                    <a:cubicBezTo>
                      <a:pt x="250" y="47"/>
                      <a:pt x="250" y="47"/>
                      <a:pt x="250" y="47"/>
                    </a:cubicBezTo>
                    <a:cubicBezTo>
                      <a:pt x="250" y="56"/>
                      <a:pt x="243" y="63"/>
                      <a:pt x="234" y="63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7" y="63"/>
                      <a:pt x="0" y="56"/>
                      <a:pt x="0" y="47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34" y="0"/>
                      <a:pt x="234" y="0"/>
                      <a:pt x="234" y="0"/>
                    </a:cubicBezTo>
                    <a:cubicBezTo>
                      <a:pt x="243" y="0"/>
                      <a:pt x="250" y="7"/>
                      <a:pt x="250" y="16"/>
                    </a:cubicBezTo>
                    <a:close/>
                    <a:moveTo>
                      <a:pt x="250" y="172"/>
                    </a:moveTo>
                    <a:cubicBezTo>
                      <a:pt x="250" y="203"/>
                      <a:pt x="250" y="203"/>
                      <a:pt x="250" y="203"/>
                    </a:cubicBezTo>
                    <a:cubicBezTo>
                      <a:pt x="250" y="212"/>
                      <a:pt x="243" y="219"/>
                      <a:pt x="234" y="219"/>
                    </a:cubicBezTo>
                    <a:cubicBezTo>
                      <a:pt x="16" y="219"/>
                      <a:pt x="16" y="219"/>
                      <a:pt x="16" y="219"/>
                    </a:cubicBezTo>
                    <a:cubicBezTo>
                      <a:pt x="7" y="219"/>
                      <a:pt x="0" y="212"/>
                      <a:pt x="0" y="203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163"/>
                      <a:pt x="7" y="156"/>
                      <a:pt x="16" y="156"/>
                    </a:cubicBezTo>
                    <a:cubicBezTo>
                      <a:pt x="234" y="156"/>
                      <a:pt x="234" y="156"/>
                      <a:pt x="234" y="156"/>
                    </a:cubicBezTo>
                    <a:cubicBezTo>
                      <a:pt x="243" y="156"/>
                      <a:pt x="250" y="163"/>
                      <a:pt x="250" y="172"/>
                    </a:cubicBezTo>
                    <a:close/>
                    <a:moveTo>
                      <a:pt x="191" y="31"/>
                    </a:moveTo>
                    <a:cubicBezTo>
                      <a:pt x="191" y="25"/>
                      <a:pt x="186" y="20"/>
                      <a:pt x="180" y="20"/>
                    </a:cubicBezTo>
                    <a:cubicBezTo>
                      <a:pt x="173" y="20"/>
                      <a:pt x="168" y="25"/>
                      <a:pt x="168" y="31"/>
                    </a:cubicBezTo>
                    <a:cubicBezTo>
                      <a:pt x="168" y="38"/>
                      <a:pt x="173" y="43"/>
                      <a:pt x="180" y="43"/>
                    </a:cubicBezTo>
                    <a:cubicBezTo>
                      <a:pt x="186" y="43"/>
                      <a:pt x="191" y="38"/>
                      <a:pt x="191" y="31"/>
                    </a:cubicBezTo>
                    <a:close/>
                    <a:moveTo>
                      <a:pt x="191" y="188"/>
                    </a:moveTo>
                    <a:cubicBezTo>
                      <a:pt x="191" y="181"/>
                      <a:pt x="186" y="176"/>
                      <a:pt x="180" y="176"/>
                    </a:cubicBezTo>
                    <a:cubicBezTo>
                      <a:pt x="173" y="176"/>
                      <a:pt x="168" y="181"/>
                      <a:pt x="168" y="188"/>
                    </a:cubicBezTo>
                    <a:cubicBezTo>
                      <a:pt x="168" y="194"/>
                      <a:pt x="173" y="199"/>
                      <a:pt x="180" y="199"/>
                    </a:cubicBezTo>
                    <a:cubicBezTo>
                      <a:pt x="186" y="199"/>
                      <a:pt x="191" y="194"/>
                      <a:pt x="191" y="188"/>
                    </a:cubicBezTo>
                    <a:close/>
                    <a:moveTo>
                      <a:pt x="211" y="121"/>
                    </a:moveTo>
                    <a:cubicBezTo>
                      <a:pt x="205" y="121"/>
                      <a:pt x="199" y="116"/>
                      <a:pt x="199" y="109"/>
                    </a:cubicBezTo>
                    <a:cubicBezTo>
                      <a:pt x="199" y="103"/>
                      <a:pt x="205" y="98"/>
                      <a:pt x="211" y="98"/>
                    </a:cubicBezTo>
                    <a:cubicBezTo>
                      <a:pt x="217" y="98"/>
                      <a:pt x="223" y="103"/>
                      <a:pt x="223" y="109"/>
                    </a:cubicBezTo>
                    <a:cubicBezTo>
                      <a:pt x="223" y="116"/>
                      <a:pt x="217" y="121"/>
                      <a:pt x="211" y="121"/>
                    </a:cubicBezTo>
                    <a:close/>
                    <a:moveTo>
                      <a:pt x="223" y="31"/>
                    </a:moveTo>
                    <a:cubicBezTo>
                      <a:pt x="223" y="25"/>
                      <a:pt x="217" y="20"/>
                      <a:pt x="211" y="20"/>
                    </a:cubicBezTo>
                    <a:cubicBezTo>
                      <a:pt x="205" y="20"/>
                      <a:pt x="199" y="25"/>
                      <a:pt x="199" y="31"/>
                    </a:cubicBezTo>
                    <a:cubicBezTo>
                      <a:pt x="199" y="38"/>
                      <a:pt x="205" y="43"/>
                      <a:pt x="211" y="43"/>
                    </a:cubicBezTo>
                    <a:cubicBezTo>
                      <a:pt x="217" y="43"/>
                      <a:pt x="223" y="38"/>
                      <a:pt x="223" y="31"/>
                    </a:cubicBezTo>
                    <a:close/>
                    <a:moveTo>
                      <a:pt x="223" y="188"/>
                    </a:moveTo>
                    <a:cubicBezTo>
                      <a:pt x="223" y="181"/>
                      <a:pt x="217" y="176"/>
                      <a:pt x="211" y="176"/>
                    </a:cubicBezTo>
                    <a:cubicBezTo>
                      <a:pt x="205" y="176"/>
                      <a:pt x="199" y="181"/>
                      <a:pt x="199" y="188"/>
                    </a:cubicBezTo>
                    <a:cubicBezTo>
                      <a:pt x="199" y="194"/>
                      <a:pt x="205" y="199"/>
                      <a:pt x="211" y="199"/>
                    </a:cubicBezTo>
                    <a:cubicBezTo>
                      <a:pt x="217" y="199"/>
                      <a:pt x="223" y="194"/>
                      <a:pt x="223" y="188"/>
                    </a:cubicBezTo>
                    <a:close/>
                  </a:path>
                </a:pathLst>
              </a:custGeom>
              <a:solidFill>
                <a:srgbClr val="D97DAB"/>
              </a:solidFill>
              <a:ln>
                <a:noFill/>
              </a:ln>
            </p:spPr>
            <p:txBody>
              <a:bodyPr vert="horz" wrap="square" lIns="90465" tIns="45232" rIns="90465" bIns="45232" numCol="1" anchor="t" anchorCtr="0" compatLnSpc="1">
                <a:prstTxWarp prst="textNoShape">
                  <a:avLst/>
                </a:prstTxWarp>
              </a:bodyPr>
              <a:lstStyle/>
              <a:p>
                <a:pPr defTabSz="455866"/>
                <a:endParaRPr lang="en-US" sz="1794">
                  <a:solidFill>
                    <a:srgbClr val="3C3C3A"/>
                  </a:solidFill>
                  <a:latin typeface="DINPro-Regular"/>
                </a:endParaRPr>
              </a:p>
            </p:txBody>
          </p:sp>
          <p:sp>
            <p:nvSpPr>
              <p:cNvPr id="26" name="Freeform 125">
                <a:extLst>
                  <a:ext uri="{FF2B5EF4-FFF2-40B4-BE49-F238E27FC236}">
                    <a16:creationId xmlns:a16="http://schemas.microsoft.com/office/drawing/2014/main" id="{EF8E139D-B798-2B76-C853-F921B9A689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89405" y="6430138"/>
                <a:ext cx="450562" cy="321380"/>
              </a:xfrm>
              <a:custGeom>
                <a:avLst/>
                <a:gdLst>
                  <a:gd name="T0" fmla="*/ 250 w 250"/>
                  <a:gd name="T1" fmla="*/ 74 h 179"/>
                  <a:gd name="T2" fmla="*/ 250 w 250"/>
                  <a:gd name="T3" fmla="*/ 105 h 179"/>
                  <a:gd name="T4" fmla="*/ 234 w 250"/>
                  <a:gd name="T5" fmla="*/ 121 h 179"/>
                  <a:gd name="T6" fmla="*/ 16 w 250"/>
                  <a:gd name="T7" fmla="*/ 121 h 179"/>
                  <a:gd name="T8" fmla="*/ 0 w 250"/>
                  <a:gd name="T9" fmla="*/ 105 h 179"/>
                  <a:gd name="T10" fmla="*/ 0 w 250"/>
                  <a:gd name="T11" fmla="*/ 74 h 179"/>
                  <a:gd name="T12" fmla="*/ 16 w 250"/>
                  <a:gd name="T13" fmla="*/ 58 h 179"/>
                  <a:gd name="T14" fmla="*/ 234 w 250"/>
                  <a:gd name="T15" fmla="*/ 58 h 179"/>
                  <a:gd name="T16" fmla="*/ 250 w 250"/>
                  <a:gd name="T17" fmla="*/ 74 h 179"/>
                  <a:gd name="T18" fmla="*/ 191 w 250"/>
                  <a:gd name="T19" fmla="*/ 89 h 179"/>
                  <a:gd name="T20" fmla="*/ 180 w 250"/>
                  <a:gd name="T21" fmla="*/ 78 h 179"/>
                  <a:gd name="T22" fmla="*/ 168 w 250"/>
                  <a:gd name="T23" fmla="*/ 89 h 179"/>
                  <a:gd name="T24" fmla="*/ 180 w 250"/>
                  <a:gd name="T25" fmla="*/ 101 h 179"/>
                  <a:gd name="T26" fmla="*/ 191 w 250"/>
                  <a:gd name="T27" fmla="*/ 89 h 179"/>
                  <a:gd name="T28" fmla="*/ 199 w 250"/>
                  <a:gd name="T29" fmla="*/ 11 h 179"/>
                  <a:gd name="T30" fmla="*/ 211 w 250"/>
                  <a:gd name="T31" fmla="*/ 0 h 179"/>
                  <a:gd name="T32" fmla="*/ 223 w 250"/>
                  <a:gd name="T33" fmla="*/ 11 h 179"/>
                  <a:gd name="T34" fmla="*/ 211 w 250"/>
                  <a:gd name="T35" fmla="*/ 23 h 179"/>
                  <a:gd name="T36" fmla="*/ 199 w 250"/>
                  <a:gd name="T37" fmla="*/ 11 h 179"/>
                  <a:gd name="T38" fmla="*/ 223 w 250"/>
                  <a:gd name="T39" fmla="*/ 168 h 179"/>
                  <a:gd name="T40" fmla="*/ 211 w 250"/>
                  <a:gd name="T41" fmla="*/ 179 h 179"/>
                  <a:gd name="T42" fmla="*/ 199 w 250"/>
                  <a:gd name="T43" fmla="*/ 168 h 179"/>
                  <a:gd name="T44" fmla="*/ 211 w 250"/>
                  <a:gd name="T45" fmla="*/ 156 h 179"/>
                  <a:gd name="T46" fmla="*/ 223 w 250"/>
                  <a:gd name="T47" fmla="*/ 168 h 179"/>
                  <a:gd name="T48" fmla="*/ 223 w 250"/>
                  <a:gd name="T49" fmla="*/ 89 h 179"/>
                  <a:gd name="T50" fmla="*/ 211 w 250"/>
                  <a:gd name="T51" fmla="*/ 78 h 179"/>
                  <a:gd name="T52" fmla="*/ 199 w 250"/>
                  <a:gd name="T53" fmla="*/ 89 h 179"/>
                  <a:gd name="T54" fmla="*/ 211 w 250"/>
                  <a:gd name="T55" fmla="*/ 101 h 179"/>
                  <a:gd name="T56" fmla="*/ 223 w 250"/>
                  <a:gd name="T5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9">
                    <a:moveTo>
                      <a:pt x="250" y="74"/>
                    </a:moveTo>
                    <a:cubicBezTo>
                      <a:pt x="250" y="105"/>
                      <a:pt x="250" y="105"/>
                      <a:pt x="250" y="105"/>
                    </a:cubicBezTo>
                    <a:cubicBezTo>
                      <a:pt x="250" y="114"/>
                      <a:pt x="243" y="121"/>
                      <a:pt x="234" y="121"/>
                    </a:cubicBezTo>
                    <a:cubicBezTo>
                      <a:pt x="16" y="121"/>
                      <a:pt x="16" y="121"/>
                      <a:pt x="16" y="121"/>
                    </a:cubicBezTo>
                    <a:cubicBezTo>
                      <a:pt x="7" y="121"/>
                      <a:pt x="0" y="114"/>
                      <a:pt x="0" y="105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65"/>
                      <a:pt x="7" y="58"/>
                      <a:pt x="16" y="58"/>
                    </a:cubicBezTo>
                    <a:cubicBezTo>
                      <a:pt x="234" y="58"/>
                      <a:pt x="234" y="58"/>
                      <a:pt x="234" y="58"/>
                    </a:cubicBezTo>
                    <a:cubicBezTo>
                      <a:pt x="243" y="58"/>
                      <a:pt x="250" y="65"/>
                      <a:pt x="250" y="74"/>
                    </a:cubicBezTo>
                    <a:close/>
                    <a:moveTo>
                      <a:pt x="191" y="89"/>
                    </a:moveTo>
                    <a:cubicBezTo>
                      <a:pt x="191" y="83"/>
                      <a:pt x="186" y="78"/>
                      <a:pt x="180" y="78"/>
                    </a:cubicBezTo>
                    <a:cubicBezTo>
                      <a:pt x="173" y="78"/>
                      <a:pt x="168" y="83"/>
                      <a:pt x="168" y="89"/>
                    </a:cubicBezTo>
                    <a:cubicBezTo>
                      <a:pt x="168" y="96"/>
                      <a:pt x="173" y="101"/>
                      <a:pt x="180" y="101"/>
                    </a:cubicBezTo>
                    <a:cubicBezTo>
                      <a:pt x="186" y="101"/>
                      <a:pt x="191" y="96"/>
                      <a:pt x="191" y="89"/>
                    </a:cubicBezTo>
                    <a:close/>
                    <a:moveTo>
                      <a:pt x="199" y="11"/>
                    </a:moveTo>
                    <a:cubicBezTo>
                      <a:pt x="199" y="5"/>
                      <a:pt x="204" y="0"/>
                      <a:pt x="211" y="0"/>
                    </a:cubicBezTo>
                    <a:cubicBezTo>
                      <a:pt x="217" y="0"/>
                      <a:pt x="223" y="5"/>
                      <a:pt x="223" y="11"/>
                    </a:cubicBezTo>
                    <a:cubicBezTo>
                      <a:pt x="223" y="18"/>
                      <a:pt x="217" y="23"/>
                      <a:pt x="211" y="23"/>
                    </a:cubicBezTo>
                    <a:cubicBezTo>
                      <a:pt x="204" y="23"/>
                      <a:pt x="199" y="18"/>
                      <a:pt x="199" y="11"/>
                    </a:cubicBezTo>
                    <a:close/>
                    <a:moveTo>
                      <a:pt x="223" y="168"/>
                    </a:moveTo>
                    <a:cubicBezTo>
                      <a:pt x="223" y="174"/>
                      <a:pt x="217" y="179"/>
                      <a:pt x="211" y="179"/>
                    </a:cubicBezTo>
                    <a:cubicBezTo>
                      <a:pt x="204" y="179"/>
                      <a:pt x="199" y="174"/>
                      <a:pt x="199" y="168"/>
                    </a:cubicBezTo>
                    <a:cubicBezTo>
                      <a:pt x="199" y="161"/>
                      <a:pt x="204" y="156"/>
                      <a:pt x="211" y="156"/>
                    </a:cubicBezTo>
                    <a:cubicBezTo>
                      <a:pt x="217" y="156"/>
                      <a:pt x="223" y="161"/>
                      <a:pt x="223" y="168"/>
                    </a:cubicBezTo>
                    <a:close/>
                    <a:moveTo>
                      <a:pt x="223" y="89"/>
                    </a:moveTo>
                    <a:cubicBezTo>
                      <a:pt x="223" y="83"/>
                      <a:pt x="217" y="78"/>
                      <a:pt x="211" y="78"/>
                    </a:cubicBezTo>
                    <a:cubicBezTo>
                      <a:pt x="204" y="78"/>
                      <a:pt x="199" y="83"/>
                      <a:pt x="199" y="89"/>
                    </a:cubicBezTo>
                    <a:cubicBezTo>
                      <a:pt x="199" y="96"/>
                      <a:pt x="204" y="101"/>
                      <a:pt x="211" y="101"/>
                    </a:cubicBezTo>
                    <a:cubicBezTo>
                      <a:pt x="217" y="101"/>
                      <a:pt x="223" y="96"/>
                      <a:pt x="223" y="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0465" tIns="45232" rIns="90465" bIns="45232" numCol="1" anchor="t" anchorCtr="0" compatLnSpc="1">
                <a:prstTxWarp prst="textNoShape">
                  <a:avLst/>
                </a:prstTxWarp>
              </a:bodyPr>
              <a:lstStyle/>
              <a:p>
                <a:pPr defTabSz="455866"/>
                <a:endParaRPr lang="en-US" sz="1794">
                  <a:solidFill>
                    <a:srgbClr val="3C3C3A"/>
                  </a:solidFill>
                  <a:latin typeface="DINPro-Regular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C1AD2A2-374F-2CA0-343B-516362B754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28574" y="2278886"/>
              <a:ext cx="372752" cy="427393"/>
              <a:chOff x="-725480" y="5947351"/>
              <a:chExt cx="404537" cy="463837"/>
            </a:xfrm>
          </p:grpSpPr>
          <p:sp>
            <p:nvSpPr>
              <p:cNvPr id="23" name="Freeform 74">
                <a:extLst>
                  <a:ext uri="{FF2B5EF4-FFF2-40B4-BE49-F238E27FC236}">
                    <a16:creationId xmlns:a16="http://schemas.microsoft.com/office/drawing/2014/main" id="{915F4C3F-C703-9E29-9A87-8B880C3CFA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5480" y="6106566"/>
                <a:ext cx="404537" cy="304622"/>
              </a:xfrm>
              <a:custGeom>
                <a:avLst/>
                <a:gdLst>
                  <a:gd name="T0" fmla="*/ 218 w 218"/>
                  <a:gd name="T1" fmla="*/ 0 h 164"/>
                  <a:gd name="T2" fmla="*/ 218 w 218"/>
                  <a:gd name="T3" fmla="*/ 50 h 164"/>
                  <a:gd name="T4" fmla="*/ 109 w 218"/>
                  <a:gd name="T5" fmla="*/ 86 h 164"/>
                  <a:gd name="T6" fmla="*/ 0 w 218"/>
                  <a:gd name="T7" fmla="*/ 50 h 164"/>
                  <a:gd name="T8" fmla="*/ 0 w 218"/>
                  <a:gd name="T9" fmla="*/ 0 h 164"/>
                  <a:gd name="T10" fmla="*/ 109 w 218"/>
                  <a:gd name="T11" fmla="*/ 23 h 164"/>
                  <a:gd name="T12" fmla="*/ 218 w 218"/>
                  <a:gd name="T13" fmla="*/ 0 h 164"/>
                  <a:gd name="T14" fmla="*/ 109 w 218"/>
                  <a:gd name="T15" fmla="*/ 102 h 164"/>
                  <a:gd name="T16" fmla="*/ 218 w 218"/>
                  <a:gd name="T17" fmla="*/ 78 h 164"/>
                  <a:gd name="T18" fmla="*/ 218 w 218"/>
                  <a:gd name="T19" fmla="*/ 128 h 164"/>
                  <a:gd name="T20" fmla="*/ 109 w 218"/>
                  <a:gd name="T21" fmla="*/ 164 h 164"/>
                  <a:gd name="T22" fmla="*/ 0 w 218"/>
                  <a:gd name="T23" fmla="*/ 128 h 164"/>
                  <a:gd name="T24" fmla="*/ 0 w 218"/>
                  <a:gd name="T25" fmla="*/ 78 h 164"/>
                  <a:gd name="T26" fmla="*/ 109 w 218"/>
                  <a:gd name="T27" fmla="*/ 102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8" h="164">
                    <a:moveTo>
                      <a:pt x="218" y="0"/>
                    </a:moveTo>
                    <a:cubicBezTo>
                      <a:pt x="218" y="50"/>
                      <a:pt x="218" y="50"/>
                      <a:pt x="218" y="50"/>
                    </a:cubicBezTo>
                    <a:cubicBezTo>
                      <a:pt x="218" y="70"/>
                      <a:pt x="169" y="86"/>
                      <a:pt x="109" y="86"/>
                    </a:cubicBezTo>
                    <a:cubicBezTo>
                      <a:pt x="49" y="86"/>
                      <a:pt x="0" y="70"/>
                      <a:pt x="0" y="5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3" y="16"/>
                      <a:pt x="66" y="23"/>
                      <a:pt x="109" y="23"/>
                    </a:cubicBezTo>
                    <a:cubicBezTo>
                      <a:pt x="152" y="23"/>
                      <a:pt x="195" y="16"/>
                      <a:pt x="218" y="0"/>
                    </a:cubicBezTo>
                    <a:close/>
                    <a:moveTo>
                      <a:pt x="109" y="102"/>
                    </a:moveTo>
                    <a:cubicBezTo>
                      <a:pt x="152" y="102"/>
                      <a:pt x="195" y="94"/>
                      <a:pt x="218" y="78"/>
                    </a:cubicBezTo>
                    <a:cubicBezTo>
                      <a:pt x="218" y="128"/>
                      <a:pt x="218" y="128"/>
                      <a:pt x="218" y="128"/>
                    </a:cubicBezTo>
                    <a:cubicBezTo>
                      <a:pt x="218" y="148"/>
                      <a:pt x="169" y="164"/>
                      <a:pt x="109" y="164"/>
                    </a:cubicBezTo>
                    <a:cubicBezTo>
                      <a:pt x="49" y="164"/>
                      <a:pt x="0" y="148"/>
                      <a:pt x="0" y="12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3" y="94"/>
                      <a:pt x="66" y="102"/>
                      <a:pt x="109" y="102"/>
                    </a:cubicBezTo>
                    <a:close/>
                  </a:path>
                </a:pathLst>
              </a:custGeom>
              <a:solidFill>
                <a:srgbClr val="D97DAB"/>
              </a:solidFill>
              <a:ln>
                <a:noFill/>
              </a:ln>
            </p:spPr>
            <p:txBody>
              <a:bodyPr vert="horz" wrap="square" lIns="90465" tIns="45232" rIns="90465" bIns="45232" numCol="1" anchor="t" anchorCtr="0" compatLnSpc="1">
                <a:prstTxWarp prst="textNoShape">
                  <a:avLst/>
                </a:prstTxWarp>
              </a:bodyPr>
              <a:lstStyle/>
              <a:p>
                <a:pPr defTabSz="455866"/>
                <a:endParaRPr lang="en-US" sz="1794">
                  <a:solidFill>
                    <a:srgbClr val="3C3C3A"/>
                  </a:solidFill>
                  <a:latin typeface="DINPro-Regular"/>
                </a:endParaRPr>
              </a:p>
            </p:txBody>
          </p:sp>
          <p:sp>
            <p:nvSpPr>
              <p:cNvPr id="24" name="Freeform 75">
                <a:extLst>
                  <a:ext uri="{FF2B5EF4-FFF2-40B4-BE49-F238E27FC236}">
                    <a16:creationId xmlns:a16="http://schemas.microsoft.com/office/drawing/2014/main" id="{E88C50E5-AB7B-5A66-C2B4-79BF266AF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25480" y="5947351"/>
                <a:ext cx="404537" cy="173837"/>
              </a:xfrm>
              <a:custGeom>
                <a:avLst/>
                <a:gdLst>
                  <a:gd name="T0" fmla="*/ 218 w 218"/>
                  <a:gd name="T1" fmla="*/ 58 h 94"/>
                  <a:gd name="T2" fmla="*/ 109 w 218"/>
                  <a:gd name="T3" fmla="*/ 94 h 94"/>
                  <a:gd name="T4" fmla="*/ 0 w 218"/>
                  <a:gd name="T5" fmla="*/ 58 h 94"/>
                  <a:gd name="T6" fmla="*/ 0 w 218"/>
                  <a:gd name="T7" fmla="*/ 35 h 94"/>
                  <a:gd name="T8" fmla="*/ 109 w 218"/>
                  <a:gd name="T9" fmla="*/ 0 h 94"/>
                  <a:gd name="T10" fmla="*/ 218 w 218"/>
                  <a:gd name="T11" fmla="*/ 35 h 94"/>
                  <a:gd name="T12" fmla="*/ 218 w 218"/>
                  <a:gd name="T13" fmla="*/ 5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94">
                    <a:moveTo>
                      <a:pt x="218" y="58"/>
                    </a:moveTo>
                    <a:cubicBezTo>
                      <a:pt x="218" y="77"/>
                      <a:pt x="169" y="94"/>
                      <a:pt x="109" y="94"/>
                    </a:cubicBezTo>
                    <a:cubicBezTo>
                      <a:pt x="49" y="94"/>
                      <a:pt x="0" y="77"/>
                      <a:pt x="0" y="58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49" y="0"/>
                      <a:pt x="109" y="0"/>
                    </a:cubicBezTo>
                    <a:cubicBezTo>
                      <a:pt x="169" y="0"/>
                      <a:pt x="218" y="16"/>
                      <a:pt x="218" y="35"/>
                    </a:cubicBezTo>
                    <a:lnTo>
                      <a:pt x="218" y="5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0465" tIns="45232" rIns="90465" bIns="45232" numCol="1" anchor="t" anchorCtr="0" compatLnSpc="1">
                <a:prstTxWarp prst="textNoShape">
                  <a:avLst/>
                </a:prstTxWarp>
              </a:bodyPr>
              <a:lstStyle/>
              <a:p>
                <a:pPr defTabSz="455866"/>
                <a:endParaRPr lang="en-US" sz="1794">
                  <a:solidFill>
                    <a:srgbClr val="3C3C3A"/>
                  </a:solidFill>
                  <a:latin typeface="DINPro-Regular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87E6EE-73AE-F5C8-A929-D1F8918E7371}"/>
                </a:ext>
              </a:extLst>
            </p:cNvPr>
            <p:cNvCxnSpPr>
              <a:cxnSpLocks/>
            </p:cNvCxnSpPr>
            <p:nvPr/>
          </p:nvCxnSpPr>
          <p:spPr>
            <a:xfrm>
              <a:off x="2176343" y="2550036"/>
              <a:ext cx="4180355" cy="15899"/>
            </a:xfrm>
            <a:prstGeom prst="line">
              <a:avLst/>
            </a:prstGeom>
            <a:ln w="15875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5A2144-3EC0-4736-0524-C87D413A7DB6}"/>
                </a:ext>
              </a:extLst>
            </p:cNvPr>
            <p:cNvSpPr txBox="1"/>
            <p:nvPr/>
          </p:nvSpPr>
          <p:spPr>
            <a:xfrm>
              <a:off x="4334101" y="2303058"/>
              <a:ext cx="1928504" cy="24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5866"/>
              <a:r>
                <a:rPr lang="en-US" sz="989" dirty="0">
                  <a:solidFill>
                    <a:srgbClr val="3C3C3A"/>
                  </a:solidFill>
                  <a:latin typeface="DINPro-Regular"/>
                </a:rPr>
                <a:t>2. Payment </a:t>
              </a:r>
              <a:r>
                <a:rPr lang="en-US" sz="989" b="1" dirty="0">
                  <a:solidFill>
                    <a:srgbClr val="00B050"/>
                  </a:solidFill>
                  <a:latin typeface="DINPro-Regular"/>
                </a:rPr>
                <a:t>NOT suspicious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7773362-D087-BF25-2CF7-10ADA9A285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344" y="2967721"/>
              <a:ext cx="1554052" cy="1"/>
            </a:xfrm>
            <a:prstGeom prst="line">
              <a:avLst/>
            </a:prstGeom>
            <a:ln w="158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95DD95-799E-0DA3-661D-22C2AEF07054}"/>
                </a:ext>
              </a:extLst>
            </p:cNvPr>
            <p:cNvSpPr txBox="1"/>
            <p:nvPr/>
          </p:nvSpPr>
          <p:spPr>
            <a:xfrm>
              <a:off x="2219727" y="2680440"/>
              <a:ext cx="1471123" cy="24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5866"/>
              <a:r>
                <a:rPr lang="en-US" sz="989" dirty="0">
                  <a:solidFill>
                    <a:srgbClr val="3C3C3A"/>
                  </a:solidFill>
                  <a:latin typeface="DINPro-Regular"/>
                </a:rPr>
                <a:t>3. Release Payment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FE56CA-F527-3EAC-DFE0-F749CD80F297}"/>
                </a:ext>
              </a:extLst>
            </p:cNvPr>
            <p:cNvSpPr txBox="1"/>
            <p:nvPr/>
          </p:nvSpPr>
          <p:spPr>
            <a:xfrm>
              <a:off x="3048793" y="1105292"/>
              <a:ext cx="1363204" cy="252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5866"/>
              <a:r>
                <a:rPr lang="en-US" sz="1039" dirty="0">
                  <a:solidFill>
                    <a:srgbClr val="3C3C3A"/>
                  </a:solidFill>
                  <a:latin typeface="DINPro-Bold"/>
                </a:rPr>
                <a:t>Payment Gateway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7052EF-596B-41F0-CA70-64CAB4FF2706}"/>
                </a:ext>
              </a:extLst>
            </p:cNvPr>
            <p:cNvSpPr txBox="1"/>
            <p:nvPr/>
          </p:nvSpPr>
          <p:spPr>
            <a:xfrm>
              <a:off x="1538125" y="1101176"/>
              <a:ext cx="1363204" cy="252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5866"/>
              <a:r>
                <a:rPr lang="en-US" sz="1039" dirty="0">
                  <a:solidFill>
                    <a:srgbClr val="3C3C3A"/>
                  </a:solidFill>
                  <a:latin typeface="DINPro-Bold"/>
                </a:rPr>
                <a:t>Core Banking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F13C24E-02BC-8959-C009-84350A1B6F35}"/>
                </a:ext>
              </a:extLst>
            </p:cNvPr>
            <p:cNvSpPr/>
            <p:nvPr/>
          </p:nvSpPr>
          <p:spPr>
            <a:xfrm>
              <a:off x="6352389" y="2069376"/>
              <a:ext cx="372751" cy="701591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 defTabSz="455866"/>
              <a:r>
                <a:rPr lang="en-US" sz="1187" dirty="0">
                  <a:solidFill>
                    <a:prstClr val="white"/>
                  </a:solidFill>
                  <a:latin typeface="DINPro-Bold"/>
                </a:rPr>
                <a:t>Scoring</a:t>
              </a:r>
            </a:p>
            <a:p>
              <a:pPr algn="ctr" defTabSz="455866"/>
              <a:r>
                <a:rPr lang="en-US" sz="1187" dirty="0">
                  <a:solidFill>
                    <a:prstClr val="white"/>
                  </a:solidFill>
                  <a:latin typeface="DINPro-Bold"/>
                </a:rPr>
                <a:t>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0880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50A75-281E-0CEF-86E6-1DD39294F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B132-0024-E965-C3F6-E5AA7AA4D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65" y="531919"/>
            <a:ext cx="11278744" cy="566129"/>
          </a:xfrm>
        </p:spPr>
        <p:txBody>
          <a:bodyPr/>
          <a:lstStyle/>
          <a:p>
            <a:r>
              <a:rPr lang="en-US" dirty="0"/>
              <a:t>Workflow – Suspicious Payment</a:t>
            </a:r>
            <a:endParaRPr lang="en-KE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51A832-5E82-7121-D6DB-63316CAA23E4}"/>
              </a:ext>
            </a:extLst>
          </p:cNvPr>
          <p:cNvGrpSpPr/>
          <p:nvPr/>
        </p:nvGrpSpPr>
        <p:grpSpPr>
          <a:xfrm>
            <a:off x="703849" y="1480626"/>
            <a:ext cx="10279968" cy="4358314"/>
            <a:chOff x="108938" y="1084019"/>
            <a:chExt cx="8604838" cy="385638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0BFA45D-2F54-D72F-C987-E31F2BE5D3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13061" y="1362584"/>
              <a:ext cx="534242" cy="534242"/>
              <a:chOff x="2304000" y="3184782"/>
              <a:chExt cx="540000" cy="540000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A29AADC-57D7-CC1C-8AC0-48522E66F8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4000" y="3184782"/>
                <a:ext cx="540000" cy="54000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5866"/>
                <a:endParaRPr lang="en-US" sz="1794">
                  <a:solidFill>
                    <a:srgbClr val="3C3C3A"/>
                  </a:solidFill>
                  <a:latin typeface="DINPro-Regular"/>
                </a:endParaRP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9D5A727-283A-69B6-02E6-39C1A1308A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448410" y="3310782"/>
                <a:ext cx="251180" cy="288000"/>
                <a:chOff x="-725480" y="5947351"/>
                <a:chExt cx="404537" cy="463837"/>
              </a:xfrm>
            </p:grpSpPr>
            <p:sp>
              <p:nvSpPr>
                <p:cNvPr id="51" name="Freeform 74">
                  <a:extLst>
                    <a:ext uri="{FF2B5EF4-FFF2-40B4-BE49-F238E27FC236}">
                      <a16:creationId xmlns:a16="http://schemas.microsoft.com/office/drawing/2014/main" id="{863A8F4E-3978-1591-B3F0-7FEBE040F6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725480" y="6106566"/>
                  <a:ext cx="404537" cy="304622"/>
                </a:xfrm>
                <a:custGeom>
                  <a:avLst/>
                  <a:gdLst>
                    <a:gd name="T0" fmla="*/ 218 w 218"/>
                    <a:gd name="T1" fmla="*/ 0 h 164"/>
                    <a:gd name="T2" fmla="*/ 218 w 218"/>
                    <a:gd name="T3" fmla="*/ 50 h 164"/>
                    <a:gd name="T4" fmla="*/ 109 w 218"/>
                    <a:gd name="T5" fmla="*/ 86 h 164"/>
                    <a:gd name="T6" fmla="*/ 0 w 218"/>
                    <a:gd name="T7" fmla="*/ 50 h 164"/>
                    <a:gd name="T8" fmla="*/ 0 w 218"/>
                    <a:gd name="T9" fmla="*/ 0 h 164"/>
                    <a:gd name="T10" fmla="*/ 109 w 218"/>
                    <a:gd name="T11" fmla="*/ 23 h 164"/>
                    <a:gd name="T12" fmla="*/ 218 w 218"/>
                    <a:gd name="T13" fmla="*/ 0 h 164"/>
                    <a:gd name="T14" fmla="*/ 109 w 218"/>
                    <a:gd name="T15" fmla="*/ 102 h 164"/>
                    <a:gd name="T16" fmla="*/ 218 w 218"/>
                    <a:gd name="T17" fmla="*/ 78 h 164"/>
                    <a:gd name="T18" fmla="*/ 218 w 218"/>
                    <a:gd name="T19" fmla="*/ 128 h 164"/>
                    <a:gd name="T20" fmla="*/ 109 w 218"/>
                    <a:gd name="T21" fmla="*/ 164 h 164"/>
                    <a:gd name="T22" fmla="*/ 0 w 218"/>
                    <a:gd name="T23" fmla="*/ 128 h 164"/>
                    <a:gd name="T24" fmla="*/ 0 w 218"/>
                    <a:gd name="T25" fmla="*/ 78 h 164"/>
                    <a:gd name="T26" fmla="*/ 109 w 218"/>
                    <a:gd name="T27" fmla="*/ 102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18" h="164">
                      <a:moveTo>
                        <a:pt x="218" y="0"/>
                      </a:moveTo>
                      <a:cubicBezTo>
                        <a:pt x="218" y="50"/>
                        <a:pt x="218" y="50"/>
                        <a:pt x="218" y="50"/>
                      </a:cubicBezTo>
                      <a:cubicBezTo>
                        <a:pt x="218" y="70"/>
                        <a:pt x="169" y="86"/>
                        <a:pt x="109" y="86"/>
                      </a:cubicBezTo>
                      <a:cubicBezTo>
                        <a:pt x="49" y="86"/>
                        <a:pt x="0" y="70"/>
                        <a:pt x="0" y="5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3" y="16"/>
                        <a:pt x="66" y="23"/>
                        <a:pt x="109" y="23"/>
                      </a:cubicBezTo>
                      <a:cubicBezTo>
                        <a:pt x="152" y="23"/>
                        <a:pt x="195" y="16"/>
                        <a:pt x="218" y="0"/>
                      </a:cubicBezTo>
                      <a:close/>
                      <a:moveTo>
                        <a:pt x="109" y="102"/>
                      </a:moveTo>
                      <a:cubicBezTo>
                        <a:pt x="152" y="102"/>
                        <a:pt x="195" y="94"/>
                        <a:pt x="218" y="78"/>
                      </a:cubicBezTo>
                      <a:cubicBezTo>
                        <a:pt x="218" y="128"/>
                        <a:pt x="218" y="128"/>
                        <a:pt x="218" y="128"/>
                      </a:cubicBezTo>
                      <a:cubicBezTo>
                        <a:pt x="218" y="148"/>
                        <a:pt x="169" y="164"/>
                        <a:pt x="109" y="164"/>
                      </a:cubicBezTo>
                      <a:cubicBezTo>
                        <a:pt x="49" y="164"/>
                        <a:pt x="0" y="148"/>
                        <a:pt x="0" y="12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23" y="94"/>
                        <a:pt x="66" y="102"/>
                        <a:pt x="109" y="102"/>
                      </a:cubicBez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txBody>
                <a:bodyPr vert="horz" wrap="square" lIns="90465" tIns="45232" rIns="90465" bIns="452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5866"/>
                  <a:endParaRPr lang="en-US" sz="1794">
                    <a:solidFill>
                      <a:srgbClr val="3C3C3A"/>
                    </a:solidFill>
                    <a:latin typeface="DINPro-Regular"/>
                  </a:endParaRPr>
                </a:p>
              </p:txBody>
            </p:sp>
            <p:sp>
              <p:nvSpPr>
                <p:cNvPr id="52" name="Freeform 75">
                  <a:extLst>
                    <a:ext uri="{FF2B5EF4-FFF2-40B4-BE49-F238E27FC236}">
                      <a16:creationId xmlns:a16="http://schemas.microsoft.com/office/drawing/2014/main" id="{0E73D816-DD7B-F987-4149-3F125416A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5480" y="5947351"/>
                  <a:ext cx="404537" cy="173837"/>
                </a:xfrm>
                <a:custGeom>
                  <a:avLst/>
                  <a:gdLst>
                    <a:gd name="T0" fmla="*/ 218 w 218"/>
                    <a:gd name="T1" fmla="*/ 58 h 94"/>
                    <a:gd name="T2" fmla="*/ 109 w 218"/>
                    <a:gd name="T3" fmla="*/ 94 h 94"/>
                    <a:gd name="T4" fmla="*/ 0 w 218"/>
                    <a:gd name="T5" fmla="*/ 58 h 94"/>
                    <a:gd name="T6" fmla="*/ 0 w 218"/>
                    <a:gd name="T7" fmla="*/ 35 h 94"/>
                    <a:gd name="T8" fmla="*/ 109 w 218"/>
                    <a:gd name="T9" fmla="*/ 0 h 94"/>
                    <a:gd name="T10" fmla="*/ 218 w 218"/>
                    <a:gd name="T11" fmla="*/ 35 h 94"/>
                    <a:gd name="T12" fmla="*/ 218 w 218"/>
                    <a:gd name="T13" fmla="*/ 58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8" h="94">
                      <a:moveTo>
                        <a:pt x="218" y="58"/>
                      </a:moveTo>
                      <a:cubicBezTo>
                        <a:pt x="218" y="77"/>
                        <a:pt x="169" y="94"/>
                        <a:pt x="109" y="94"/>
                      </a:cubicBezTo>
                      <a:cubicBezTo>
                        <a:pt x="49" y="94"/>
                        <a:pt x="0" y="77"/>
                        <a:pt x="0" y="58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16"/>
                        <a:pt x="49" y="0"/>
                        <a:pt x="109" y="0"/>
                      </a:cubicBezTo>
                      <a:cubicBezTo>
                        <a:pt x="169" y="0"/>
                        <a:pt x="218" y="16"/>
                        <a:pt x="218" y="35"/>
                      </a:cubicBezTo>
                      <a:lnTo>
                        <a:pt x="218" y="58"/>
                      </a:lnTo>
                      <a:close/>
                    </a:path>
                  </a:pathLst>
                </a:custGeom>
                <a:solidFill>
                  <a:schemeClr val="accent1">
                    <a:alpha val="80000"/>
                  </a:schemeClr>
                </a:solidFill>
                <a:ln>
                  <a:noFill/>
                </a:ln>
              </p:spPr>
              <p:txBody>
                <a:bodyPr vert="horz" wrap="square" lIns="90465" tIns="45232" rIns="90465" bIns="452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5866"/>
                  <a:endParaRPr lang="en-US" sz="1794">
                    <a:solidFill>
                      <a:srgbClr val="3C3C3A"/>
                    </a:solidFill>
                    <a:latin typeface="DINPro-Regular"/>
                  </a:endParaRPr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B9EF4B-C48F-AC87-191D-390D8060DB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5118" y="1362584"/>
              <a:ext cx="534242" cy="534242"/>
              <a:chOff x="1630441" y="3769496"/>
              <a:chExt cx="540000" cy="54000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4A82073-411A-2AFC-6416-C2F9C97BB2A8}"/>
                  </a:ext>
                </a:extLst>
              </p:cNvPr>
              <p:cNvSpPr/>
              <p:nvPr/>
            </p:nvSpPr>
            <p:spPr>
              <a:xfrm>
                <a:off x="1630441" y="3769496"/>
                <a:ext cx="540000" cy="54000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5866"/>
                <a:endParaRPr lang="en-US" sz="1794">
                  <a:solidFill>
                    <a:srgbClr val="3C3C3A"/>
                  </a:solidFill>
                  <a:latin typeface="DINPro-Regular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257187E-1664-4961-DF74-C3C5E698DC16}"/>
                  </a:ext>
                </a:extLst>
              </p:cNvPr>
              <p:cNvGrpSpPr/>
              <p:nvPr/>
            </p:nvGrpSpPr>
            <p:grpSpPr>
              <a:xfrm>
                <a:off x="1762083" y="3882085"/>
                <a:ext cx="276716" cy="314823"/>
                <a:chOff x="1762083" y="3892051"/>
                <a:chExt cx="276716" cy="314823"/>
              </a:xfrm>
            </p:grpSpPr>
            <p:sp>
              <p:nvSpPr>
                <p:cNvPr id="47" name="Freeform 69">
                  <a:extLst>
                    <a:ext uri="{FF2B5EF4-FFF2-40B4-BE49-F238E27FC236}">
                      <a16:creationId xmlns:a16="http://schemas.microsoft.com/office/drawing/2014/main" id="{016006D6-1EAD-D82F-B9D8-80FD95728C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2083" y="4069689"/>
                  <a:ext cx="276716" cy="137185"/>
                </a:xfrm>
                <a:custGeom>
                  <a:avLst/>
                  <a:gdLst>
                    <a:gd name="T0" fmla="*/ 219 w 219"/>
                    <a:gd name="T1" fmla="*/ 65 h 109"/>
                    <a:gd name="T2" fmla="*/ 219 w 219"/>
                    <a:gd name="T3" fmla="*/ 86 h 109"/>
                    <a:gd name="T4" fmla="*/ 195 w 219"/>
                    <a:gd name="T5" fmla="*/ 109 h 109"/>
                    <a:gd name="T6" fmla="*/ 23 w 219"/>
                    <a:gd name="T7" fmla="*/ 109 h 109"/>
                    <a:gd name="T8" fmla="*/ 0 w 219"/>
                    <a:gd name="T9" fmla="*/ 86 h 109"/>
                    <a:gd name="T10" fmla="*/ 0 w 219"/>
                    <a:gd name="T11" fmla="*/ 65 h 109"/>
                    <a:gd name="T12" fmla="*/ 63 w 219"/>
                    <a:gd name="T13" fmla="*/ 0 h 109"/>
                    <a:gd name="T14" fmla="*/ 109 w 219"/>
                    <a:gd name="T15" fmla="*/ 94 h 109"/>
                    <a:gd name="T16" fmla="*/ 156 w 219"/>
                    <a:gd name="T17" fmla="*/ 0 h 109"/>
                    <a:gd name="T18" fmla="*/ 219 w 219"/>
                    <a:gd name="T19" fmla="*/ 65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9" h="109">
                      <a:moveTo>
                        <a:pt x="219" y="65"/>
                      </a:moveTo>
                      <a:cubicBezTo>
                        <a:pt x="219" y="86"/>
                        <a:pt x="219" y="86"/>
                        <a:pt x="219" y="86"/>
                      </a:cubicBezTo>
                      <a:cubicBezTo>
                        <a:pt x="219" y="99"/>
                        <a:pt x="208" y="109"/>
                        <a:pt x="195" y="109"/>
                      </a:cubicBezTo>
                      <a:cubicBezTo>
                        <a:pt x="23" y="109"/>
                        <a:pt x="23" y="109"/>
                        <a:pt x="23" y="109"/>
                      </a:cubicBezTo>
                      <a:cubicBezTo>
                        <a:pt x="10" y="109"/>
                        <a:pt x="0" y="99"/>
                        <a:pt x="0" y="86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0" y="30"/>
                        <a:pt x="28" y="2"/>
                        <a:pt x="63" y="0"/>
                      </a:cubicBezTo>
                      <a:cubicBezTo>
                        <a:pt x="109" y="94"/>
                        <a:pt x="109" y="94"/>
                        <a:pt x="109" y="94"/>
                      </a:cubicBezTo>
                      <a:cubicBezTo>
                        <a:pt x="156" y="0"/>
                        <a:pt x="156" y="0"/>
                        <a:pt x="156" y="0"/>
                      </a:cubicBezTo>
                      <a:cubicBezTo>
                        <a:pt x="191" y="2"/>
                        <a:pt x="219" y="30"/>
                        <a:pt x="219" y="65"/>
                      </a:cubicBezTo>
                      <a:close/>
                    </a:path>
                  </a:pathLst>
                </a:custGeom>
                <a:solidFill>
                  <a:schemeClr val="accent1">
                    <a:alpha val="80000"/>
                  </a:schemeClr>
                </a:solidFill>
                <a:ln>
                  <a:noFill/>
                </a:ln>
              </p:spPr>
              <p:txBody>
                <a:bodyPr vert="horz" wrap="square" lIns="90465" tIns="45232" rIns="90465" bIns="452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5866"/>
                  <a:endParaRPr lang="en-US" sz="1794">
                    <a:solidFill>
                      <a:srgbClr val="3C3C3A"/>
                    </a:solidFill>
                    <a:latin typeface="DINPro-Regular"/>
                  </a:endParaRPr>
                </a:p>
              </p:txBody>
            </p:sp>
            <p:sp>
              <p:nvSpPr>
                <p:cNvPr id="48" name="Freeform 70">
                  <a:extLst>
                    <a:ext uri="{FF2B5EF4-FFF2-40B4-BE49-F238E27FC236}">
                      <a16:creationId xmlns:a16="http://schemas.microsoft.com/office/drawing/2014/main" id="{73534553-9A67-94C4-AC54-ECEFE157FF1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21882" y="3892051"/>
                  <a:ext cx="157705" cy="294891"/>
                </a:xfrm>
                <a:custGeom>
                  <a:avLst/>
                  <a:gdLst>
                    <a:gd name="T0" fmla="*/ 0 w 125"/>
                    <a:gd name="T1" fmla="*/ 63 h 234"/>
                    <a:gd name="T2" fmla="*/ 62 w 125"/>
                    <a:gd name="T3" fmla="*/ 0 h 234"/>
                    <a:gd name="T4" fmla="*/ 125 w 125"/>
                    <a:gd name="T5" fmla="*/ 63 h 234"/>
                    <a:gd name="T6" fmla="*/ 62 w 125"/>
                    <a:gd name="T7" fmla="*/ 125 h 234"/>
                    <a:gd name="T8" fmla="*/ 0 w 125"/>
                    <a:gd name="T9" fmla="*/ 63 h 234"/>
                    <a:gd name="T10" fmla="*/ 54 w 125"/>
                    <a:gd name="T11" fmla="*/ 168 h 234"/>
                    <a:gd name="T12" fmla="*/ 39 w 125"/>
                    <a:gd name="T13" fmla="*/ 141 h 234"/>
                    <a:gd name="T14" fmla="*/ 86 w 125"/>
                    <a:gd name="T15" fmla="*/ 141 h 234"/>
                    <a:gd name="T16" fmla="*/ 70 w 125"/>
                    <a:gd name="T17" fmla="*/ 168 h 234"/>
                    <a:gd name="T18" fmla="*/ 78 w 125"/>
                    <a:gd name="T19" fmla="*/ 203 h 234"/>
                    <a:gd name="T20" fmla="*/ 62 w 125"/>
                    <a:gd name="T21" fmla="*/ 234 h 234"/>
                    <a:gd name="T22" fmla="*/ 46 w 125"/>
                    <a:gd name="T23" fmla="*/ 203 h 234"/>
                    <a:gd name="T24" fmla="*/ 54 w 125"/>
                    <a:gd name="T25" fmla="*/ 168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5" h="234">
                      <a:moveTo>
                        <a:pt x="0" y="63"/>
                      </a:moveTo>
                      <a:cubicBezTo>
                        <a:pt x="0" y="28"/>
                        <a:pt x="28" y="0"/>
                        <a:pt x="62" y="0"/>
                      </a:cubicBezTo>
                      <a:cubicBezTo>
                        <a:pt x="97" y="0"/>
                        <a:pt x="125" y="28"/>
                        <a:pt x="125" y="63"/>
                      </a:cubicBezTo>
                      <a:cubicBezTo>
                        <a:pt x="125" y="97"/>
                        <a:pt x="97" y="125"/>
                        <a:pt x="62" y="125"/>
                      </a:cubicBezTo>
                      <a:cubicBezTo>
                        <a:pt x="28" y="125"/>
                        <a:pt x="0" y="97"/>
                        <a:pt x="0" y="63"/>
                      </a:cubicBezTo>
                      <a:close/>
                      <a:moveTo>
                        <a:pt x="54" y="168"/>
                      </a:move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86" y="141"/>
                        <a:pt x="86" y="141"/>
                        <a:pt x="86" y="141"/>
                      </a:cubicBezTo>
                      <a:cubicBezTo>
                        <a:pt x="70" y="168"/>
                        <a:pt x="70" y="168"/>
                        <a:pt x="70" y="168"/>
                      </a:cubicBezTo>
                      <a:cubicBezTo>
                        <a:pt x="78" y="203"/>
                        <a:pt x="78" y="203"/>
                        <a:pt x="78" y="203"/>
                      </a:cubicBezTo>
                      <a:cubicBezTo>
                        <a:pt x="62" y="234"/>
                        <a:pt x="62" y="234"/>
                        <a:pt x="62" y="234"/>
                      </a:cubicBezTo>
                      <a:cubicBezTo>
                        <a:pt x="46" y="203"/>
                        <a:pt x="46" y="203"/>
                        <a:pt x="46" y="203"/>
                      </a:cubicBezTo>
                      <a:lnTo>
                        <a:pt x="54" y="168"/>
                      </a:ln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0465" tIns="45232" rIns="90465" bIns="452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5866"/>
                  <a:endParaRPr lang="en-US" sz="1794">
                    <a:solidFill>
                      <a:srgbClr val="3C3C3A"/>
                    </a:solidFill>
                    <a:latin typeface="DINPro-Regular"/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AECA9AC-3136-622E-00EE-465D31F87C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64523" y="1382595"/>
              <a:ext cx="534242" cy="534242"/>
              <a:chOff x="2304000" y="3184782"/>
              <a:chExt cx="540000" cy="5400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5B56945-10B0-5C80-EE37-40D9F175C3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4000" y="3184782"/>
                <a:ext cx="540000" cy="54000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5866"/>
                <a:endParaRPr lang="en-US" sz="1794">
                  <a:solidFill>
                    <a:srgbClr val="3C3C3A"/>
                  </a:solidFill>
                  <a:latin typeface="DINPro-Regular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52D0E86-8320-D4E8-6A74-EA963F39127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418519" y="3328782"/>
                <a:ext cx="310962" cy="252000"/>
                <a:chOff x="5893463" y="3655882"/>
                <a:chExt cx="543075" cy="440101"/>
              </a:xfrm>
            </p:grpSpPr>
            <p:sp>
              <p:nvSpPr>
                <p:cNvPr id="43" name="Freeform 47">
                  <a:extLst>
                    <a:ext uri="{FF2B5EF4-FFF2-40B4-BE49-F238E27FC236}">
                      <a16:creationId xmlns:a16="http://schemas.microsoft.com/office/drawing/2014/main" id="{367672D9-8CA2-0DDC-7901-1F566CA10B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93463" y="3859863"/>
                  <a:ext cx="543075" cy="236120"/>
                </a:xfrm>
                <a:custGeom>
                  <a:avLst/>
                  <a:gdLst>
                    <a:gd name="T0" fmla="*/ 52 w 250"/>
                    <a:gd name="T1" fmla="*/ 70 h 109"/>
                    <a:gd name="T2" fmla="*/ 66 w 250"/>
                    <a:gd name="T3" fmla="*/ 84 h 109"/>
                    <a:gd name="T4" fmla="*/ 70 w 250"/>
                    <a:gd name="T5" fmla="*/ 92 h 109"/>
                    <a:gd name="T6" fmla="*/ 67 w 250"/>
                    <a:gd name="T7" fmla="*/ 100 h 109"/>
                    <a:gd name="T8" fmla="*/ 61 w 250"/>
                    <a:gd name="T9" fmla="*/ 106 h 109"/>
                    <a:gd name="T10" fmla="*/ 53 w 250"/>
                    <a:gd name="T11" fmla="*/ 109 h 109"/>
                    <a:gd name="T12" fmla="*/ 45 w 250"/>
                    <a:gd name="T13" fmla="*/ 106 h 109"/>
                    <a:gd name="T14" fmla="*/ 4 w 250"/>
                    <a:gd name="T15" fmla="*/ 65 h 109"/>
                    <a:gd name="T16" fmla="*/ 0 w 250"/>
                    <a:gd name="T17" fmla="*/ 54 h 109"/>
                    <a:gd name="T18" fmla="*/ 4 w 250"/>
                    <a:gd name="T19" fmla="*/ 43 h 109"/>
                    <a:gd name="T20" fmla="*/ 45 w 250"/>
                    <a:gd name="T21" fmla="*/ 3 h 109"/>
                    <a:gd name="T22" fmla="*/ 53 w 250"/>
                    <a:gd name="T23" fmla="*/ 0 h 109"/>
                    <a:gd name="T24" fmla="*/ 61 w 250"/>
                    <a:gd name="T25" fmla="*/ 3 h 109"/>
                    <a:gd name="T26" fmla="*/ 67 w 250"/>
                    <a:gd name="T27" fmla="*/ 8 h 109"/>
                    <a:gd name="T28" fmla="*/ 70 w 250"/>
                    <a:gd name="T29" fmla="*/ 17 h 109"/>
                    <a:gd name="T30" fmla="*/ 66 w 250"/>
                    <a:gd name="T31" fmla="*/ 25 h 109"/>
                    <a:gd name="T32" fmla="*/ 52 w 250"/>
                    <a:gd name="T33" fmla="*/ 39 h 109"/>
                    <a:gd name="T34" fmla="*/ 238 w 250"/>
                    <a:gd name="T35" fmla="*/ 39 h 109"/>
                    <a:gd name="T36" fmla="*/ 250 w 250"/>
                    <a:gd name="T37" fmla="*/ 50 h 109"/>
                    <a:gd name="T38" fmla="*/ 250 w 250"/>
                    <a:gd name="T39" fmla="*/ 58 h 109"/>
                    <a:gd name="T40" fmla="*/ 238 w 250"/>
                    <a:gd name="T41" fmla="*/ 70 h 109"/>
                    <a:gd name="T42" fmla="*/ 52 w 250"/>
                    <a:gd name="T43" fmla="*/ 7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50" h="109">
                      <a:moveTo>
                        <a:pt x="52" y="70"/>
                      </a:moveTo>
                      <a:cubicBezTo>
                        <a:pt x="66" y="84"/>
                        <a:pt x="66" y="84"/>
                        <a:pt x="66" y="84"/>
                      </a:cubicBezTo>
                      <a:cubicBezTo>
                        <a:pt x="68" y="85"/>
                        <a:pt x="70" y="89"/>
                        <a:pt x="70" y="92"/>
                      </a:cubicBezTo>
                      <a:cubicBezTo>
                        <a:pt x="70" y="95"/>
                        <a:pt x="69" y="98"/>
                        <a:pt x="67" y="100"/>
                      </a:cubicBezTo>
                      <a:cubicBezTo>
                        <a:pt x="61" y="106"/>
                        <a:pt x="61" y="106"/>
                        <a:pt x="61" y="106"/>
                      </a:cubicBezTo>
                      <a:cubicBezTo>
                        <a:pt x="59" y="108"/>
                        <a:pt x="56" y="109"/>
                        <a:pt x="53" y="109"/>
                      </a:cubicBezTo>
                      <a:cubicBezTo>
                        <a:pt x="50" y="109"/>
                        <a:pt x="47" y="108"/>
                        <a:pt x="45" y="106"/>
                      </a:cubicBezTo>
                      <a:cubicBezTo>
                        <a:pt x="4" y="65"/>
                        <a:pt x="4" y="65"/>
                        <a:pt x="4" y="65"/>
                      </a:cubicBezTo>
                      <a:cubicBezTo>
                        <a:pt x="2" y="63"/>
                        <a:pt x="0" y="58"/>
                        <a:pt x="0" y="54"/>
                      </a:cubicBezTo>
                      <a:cubicBezTo>
                        <a:pt x="0" y="51"/>
                        <a:pt x="2" y="46"/>
                        <a:pt x="4" y="4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7" y="1"/>
                        <a:pt x="50" y="0"/>
                        <a:pt x="53" y="0"/>
                      </a:cubicBezTo>
                      <a:cubicBezTo>
                        <a:pt x="56" y="0"/>
                        <a:pt x="59" y="1"/>
                        <a:pt x="61" y="3"/>
                      </a:cubicBezTo>
                      <a:cubicBezTo>
                        <a:pt x="67" y="8"/>
                        <a:pt x="67" y="8"/>
                        <a:pt x="67" y="8"/>
                      </a:cubicBezTo>
                      <a:cubicBezTo>
                        <a:pt x="69" y="10"/>
                        <a:pt x="70" y="14"/>
                        <a:pt x="70" y="17"/>
                      </a:cubicBezTo>
                      <a:cubicBezTo>
                        <a:pt x="70" y="19"/>
                        <a:pt x="68" y="23"/>
                        <a:pt x="66" y="25"/>
                      </a:cubicBezTo>
                      <a:cubicBezTo>
                        <a:pt x="52" y="39"/>
                        <a:pt x="52" y="39"/>
                        <a:pt x="52" y="39"/>
                      </a:cubicBezTo>
                      <a:cubicBezTo>
                        <a:pt x="238" y="39"/>
                        <a:pt x="238" y="39"/>
                        <a:pt x="238" y="39"/>
                      </a:cubicBezTo>
                      <a:cubicBezTo>
                        <a:pt x="245" y="39"/>
                        <a:pt x="250" y="44"/>
                        <a:pt x="250" y="50"/>
                      </a:cubicBezTo>
                      <a:cubicBezTo>
                        <a:pt x="250" y="58"/>
                        <a:pt x="250" y="58"/>
                        <a:pt x="250" y="58"/>
                      </a:cubicBezTo>
                      <a:cubicBezTo>
                        <a:pt x="250" y="65"/>
                        <a:pt x="245" y="70"/>
                        <a:pt x="238" y="70"/>
                      </a:cubicBezTo>
                      <a:lnTo>
                        <a:pt x="52" y="70"/>
                      </a:lnTo>
                      <a:close/>
                    </a:path>
                  </a:pathLst>
                </a:custGeom>
                <a:solidFill>
                  <a:schemeClr val="accent1">
                    <a:alpha val="80000"/>
                  </a:schemeClr>
                </a:solidFill>
                <a:ln>
                  <a:noFill/>
                </a:ln>
              </p:spPr>
              <p:txBody>
                <a:bodyPr vert="horz" wrap="square" lIns="90465" tIns="45232" rIns="90465" bIns="452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5866"/>
                  <a:endParaRPr lang="en-US" sz="1794">
                    <a:solidFill>
                      <a:srgbClr val="3C3C3A"/>
                    </a:solidFill>
                    <a:latin typeface="DINPro-Regular"/>
                  </a:endParaRPr>
                </a:p>
              </p:txBody>
            </p:sp>
            <p:sp>
              <p:nvSpPr>
                <p:cNvPr id="44" name="Freeform 46">
                  <a:extLst>
                    <a:ext uri="{FF2B5EF4-FFF2-40B4-BE49-F238E27FC236}">
                      <a16:creationId xmlns:a16="http://schemas.microsoft.com/office/drawing/2014/main" id="{D4A91FC5-276E-AF85-16D6-6DB6551EA3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93463" y="3655882"/>
                  <a:ext cx="543075" cy="236120"/>
                </a:xfrm>
                <a:custGeom>
                  <a:avLst/>
                  <a:gdLst>
                    <a:gd name="T0" fmla="*/ 0 w 250"/>
                    <a:gd name="T1" fmla="*/ 51 h 109"/>
                    <a:gd name="T2" fmla="*/ 12 w 250"/>
                    <a:gd name="T3" fmla="*/ 39 h 109"/>
                    <a:gd name="T4" fmla="*/ 198 w 250"/>
                    <a:gd name="T5" fmla="*/ 39 h 109"/>
                    <a:gd name="T6" fmla="*/ 183 w 250"/>
                    <a:gd name="T7" fmla="*/ 25 h 109"/>
                    <a:gd name="T8" fmla="*/ 180 w 250"/>
                    <a:gd name="T9" fmla="*/ 17 h 109"/>
                    <a:gd name="T10" fmla="*/ 183 w 250"/>
                    <a:gd name="T11" fmla="*/ 9 h 109"/>
                    <a:gd name="T12" fmla="*/ 188 w 250"/>
                    <a:gd name="T13" fmla="*/ 3 h 109"/>
                    <a:gd name="T14" fmla="*/ 197 w 250"/>
                    <a:gd name="T15" fmla="*/ 0 h 109"/>
                    <a:gd name="T16" fmla="*/ 205 w 250"/>
                    <a:gd name="T17" fmla="*/ 3 h 109"/>
                    <a:gd name="T18" fmla="*/ 245 w 250"/>
                    <a:gd name="T19" fmla="*/ 44 h 109"/>
                    <a:gd name="T20" fmla="*/ 250 w 250"/>
                    <a:gd name="T21" fmla="*/ 55 h 109"/>
                    <a:gd name="T22" fmla="*/ 245 w 250"/>
                    <a:gd name="T23" fmla="*/ 66 h 109"/>
                    <a:gd name="T24" fmla="*/ 205 w 250"/>
                    <a:gd name="T25" fmla="*/ 106 h 109"/>
                    <a:gd name="T26" fmla="*/ 197 w 250"/>
                    <a:gd name="T27" fmla="*/ 109 h 109"/>
                    <a:gd name="T28" fmla="*/ 188 w 250"/>
                    <a:gd name="T29" fmla="*/ 106 h 109"/>
                    <a:gd name="T30" fmla="*/ 183 w 250"/>
                    <a:gd name="T31" fmla="*/ 101 h 109"/>
                    <a:gd name="T32" fmla="*/ 180 w 250"/>
                    <a:gd name="T33" fmla="*/ 92 h 109"/>
                    <a:gd name="T34" fmla="*/ 183 w 250"/>
                    <a:gd name="T35" fmla="*/ 84 h 109"/>
                    <a:gd name="T36" fmla="*/ 198 w 250"/>
                    <a:gd name="T37" fmla="*/ 70 h 109"/>
                    <a:gd name="T38" fmla="*/ 12 w 250"/>
                    <a:gd name="T39" fmla="*/ 70 h 109"/>
                    <a:gd name="T40" fmla="*/ 0 w 250"/>
                    <a:gd name="T41" fmla="*/ 59 h 109"/>
                    <a:gd name="T42" fmla="*/ 0 w 250"/>
                    <a:gd name="T43" fmla="*/ 51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50" h="109">
                      <a:moveTo>
                        <a:pt x="0" y="51"/>
                      </a:moveTo>
                      <a:cubicBezTo>
                        <a:pt x="0" y="44"/>
                        <a:pt x="5" y="39"/>
                        <a:pt x="12" y="39"/>
                      </a:cubicBezTo>
                      <a:cubicBezTo>
                        <a:pt x="198" y="39"/>
                        <a:pt x="198" y="39"/>
                        <a:pt x="198" y="39"/>
                      </a:cubicBezTo>
                      <a:cubicBezTo>
                        <a:pt x="183" y="25"/>
                        <a:pt x="183" y="25"/>
                        <a:pt x="183" y="25"/>
                      </a:cubicBezTo>
                      <a:cubicBezTo>
                        <a:pt x="181" y="24"/>
                        <a:pt x="180" y="20"/>
                        <a:pt x="180" y="17"/>
                      </a:cubicBezTo>
                      <a:cubicBezTo>
                        <a:pt x="180" y="14"/>
                        <a:pt x="181" y="11"/>
                        <a:pt x="183" y="9"/>
                      </a:cubicBezTo>
                      <a:cubicBezTo>
                        <a:pt x="188" y="3"/>
                        <a:pt x="188" y="3"/>
                        <a:pt x="188" y="3"/>
                      </a:cubicBezTo>
                      <a:cubicBezTo>
                        <a:pt x="190" y="1"/>
                        <a:pt x="194" y="0"/>
                        <a:pt x="197" y="0"/>
                      </a:cubicBezTo>
                      <a:cubicBezTo>
                        <a:pt x="199" y="0"/>
                        <a:pt x="203" y="1"/>
                        <a:pt x="205" y="3"/>
                      </a:cubicBezTo>
                      <a:cubicBezTo>
                        <a:pt x="245" y="44"/>
                        <a:pt x="245" y="44"/>
                        <a:pt x="245" y="44"/>
                      </a:cubicBezTo>
                      <a:cubicBezTo>
                        <a:pt x="248" y="46"/>
                        <a:pt x="250" y="51"/>
                        <a:pt x="250" y="55"/>
                      </a:cubicBezTo>
                      <a:cubicBezTo>
                        <a:pt x="250" y="58"/>
                        <a:pt x="248" y="63"/>
                        <a:pt x="245" y="66"/>
                      </a:cubicBezTo>
                      <a:cubicBezTo>
                        <a:pt x="205" y="106"/>
                        <a:pt x="205" y="106"/>
                        <a:pt x="205" y="106"/>
                      </a:cubicBezTo>
                      <a:cubicBezTo>
                        <a:pt x="203" y="108"/>
                        <a:pt x="199" y="109"/>
                        <a:pt x="197" y="109"/>
                      </a:cubicBezTo>
                      <a:cubicBezTo>
                        <a:pt x="194" y="109"/>
                        <a:pt x="190" y="108"/>
                        <a:pt x="188" y="106"/>
                      </a:cubicBezTo>
                      <a:cubicBezTo>
                        <a:pt x="183" y="101"/>
                        <a:pt x="183" y="101"/>
                        <a:pt x="183" y="101"/>
                      </a:cubicBezTo>
                      <a:cubicBezTo>
                        <a:pt x="181" y="99"/>
                        <a:pt x="180" y="95"/>
                        <a:pt x="180" y="92"/>
                      </a:cubicBezTo>
                      <a:cubicBezTo>
                        <a:pt x="180" y="89"/>
                        <a:pt x="181" y="86"/>
                        <a:pt x="183" y="84"/>
                      </a:cubicBezTo>
                      <a:cubicBezTo>
                        <a:pt x="198" y="70"/>
                        <a:pt x="198" y="70"/>
                        <a:pt x="198" y="70"/>
                      </a:cubicBezTo>
                      <a:cubicBezTo>
                        <a:pt x="12" y="70"/>
                        <a:pt x="12" y="70"/>
                        <a:pt x="12" y="70"/>
                      </a:cubicBezTo>
                      <a:cubicBezTo>
                        <a:pt x="5" y="70"/>
                        <a:pt x="0" y="65"/>
                        <a:pt x="0" y="59"/>
                      </a:cubicBezTo>
                      <a:lnTo>
                        <a:pt x="0" y="51"/>
                      </a:ln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0465" tIns="45232" rIns="90465" bIns="452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5866"/>
                  <a:endParaRPr lang="en-US" sz="1794">
                    <a:solidFill>
                      <a:srgbClr val="3C3C3A"/>
                    </a:solidFill>
                    <a:latin typeface="DINPro-Regular"/>
                  </a:endParaRPr>
                </a:p>
              </p:txBody>
            </p:sp>
          </p:grp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9DB27CC-A70A-F358-F5CA-A397E066D9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56701" y="1640613"/>
              <a:ext cx="2357075" cy="3299793"/>
            </a:xfrm>
            <a:prstGeom prst="roundRect">
              <a:avLst/>
            </a:prstGeom>
            <a:solidFill>
              <a:srgbClr val="98C4D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 defTabSz="455866"/>
              <a:endParaRPr lang="en-US" sz="1385" dirty="0">
                <a:solidFill>
                  <a:prstClr val="white"/>
                </a:solidFill>
                <a:latin typeface="DINPro-Bold"/>
              </a:endParaRPr>
            </a:p>
          </p:txBody>
        </p:sp>
        <p:pic>
          <p:nvPicPr>
            <p:cNvPr id="8" name="Picture 2" descr="https://static1.squarespace.com/static/551aff08e4b037a3bf1ac8c0/t/55531debe4b0c1a06d87a770/1519399711420/?format=1500w">
              <a:extLst>
                <a:ext uri="{FF2B5EF4-FFF2-40B4-BE49-F238E27FC236}">
                  <a16:creationId xmlns:a16="http://schemas.microsoft.com/office/drawing/2014/main" id="{ACC97D01-BC97-63A6-BCBA-85999482A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6630" y="1753032"/>
              <a:ext cx="1555140" cy="327610"/>
            </a:xfrm>
            <a:prstGeom prst="rect">
              <a:avLst/>
            </a:prstGeom>
            <a:noFill/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1CEA6B-14F4-EE13-3FD3-C377DC26264C}"/>
                </a:ext>
              </a:extLst>
            </p:cNvPr>
            <p:cNvSpPr/>
            <p:nvPr/>
          </p:nvSpPr>
          <p:spPr>
            <a:xfrm>
              <a:off x="6352389" y="2069376"/>
              <a:ext cx="372751" cy="701591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 defTabSz="455866"/>
              <a:r>
                <a:rPr lang="en-US" sz="1187" dirty="0">
                  <a:solidFill>
                    <a:prstClr val="white"/>
                  </a:solidFill>
                  <a:latin typeface="DINPro-Bold"/>
                </a:rPr>
                <a:t>Scoring</a:t>
              </a:r>
            </a:p>
            <a:p>
              <a:pPr algn="ctr" defTabSz="455866"/>
              <a:r>
                <a:rPr lang="en-US" sz="1187" dirty="0">
                  <a:solidFill>
                    <a:prstClr val="white"/>
                  </a:solidFill>
                  <a:latin typeface="DINPro-Bold"/>
                </a:rPr>
                <a:t>API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FAB295A-8444-85E8-A555-DEA579EA2FF5}"/>
                </a:ext>
              </a:extLst>
            </p:cNvPr>
            <p:cNvCxnSpPr>
              <a:stCxn id="45" idx="4"/>
            </p:cNvCxnSpPr>
            <p:nvPr/>
          </p:nvCxnSpPr>
          <p:spPr>
            <a:xfrm>
              <a:off x="712238" y="1896826"/>
              <a:ext cx="0" cy="2794506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DAFE107-52A5-A423-2554-D5C937EC1241}"/>
                </a:ext>
              </a:extLst>
            </p:cNvPr>
            <p:cNvCxnSpPr/>
            <p:nvPr/>
          </p:nvCxnSpPr>
          <p:spPr>
            <a:xfrm>
              <a:off x="2180182" y="1916838"/>
              <a:ext cx="0" cy="2794506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269966-BFE5-36D4-A479-E8FDAED7CF85}"/>
                </a:ext>
              </a:extLst>
            </p:cNvPr>
            <p:cNvCxnSpPr/>
            <p:nvPr/>
          </p:nvCxnSpPr>
          <p:spPr>
            <a:xfrm>
              <a:off x="3735481" y="1916838"/>
              <a:ext cx="0" cy="2794506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A5FC4E5-B717-6EE0-A633-92EFBF84D1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344" y="2213845"/>
              <a:ext cx="4180356" cy="3385"/>
            </a:xfrm>
            <a:prstGeom prst="line">
              <a:avLst/>
            </a:prstGeom>
            <a:ln w="158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FE2AB7-1CA2-C944-5923-ABD2D481B4AF}"/>
                </a:ext>
              </a:extLst>
            </p:cNvPr>
            <p:cNvSpPr txBox="1"/>
            <p:nvPr/>
          </p:nvSpPr>
          <p:spPr>
            <a:xfrm>
              <a:off x="2714041" y="1973635"/>
              <a:ext cx="1928504" cy="24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5866"/>
              <a:r>
                <a:rPr lang="en-US" sz="989" dirty="0">
                  <a:solidFill>
                    <a:srgbClr val="3C3C3A"/>
                  </a:solidFill>
                  <a:latin typeface="DINPro-Regular"/>
                </a:rPr>
                <a:t>1. Payment Scoring Request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547A29-B58D-A9AD-B8D2-A9DDBF1479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66007" y="2314501"/>
              <a:ext cx="448193" cy="391777"/>
              <a:chOff x="7389405" y="6393379"/>
              <a:chExt cx="450562" cy="393848"/>
            </a:xfrm>
          </p:grpSpPr>
          <p:sp>
            <p:nvSpPr>
              <p:cNvPr id="39" name="Freeform 105">
                <a:extLst>
                  <a:ext uri="{FF2B5EF4-FFF2-40B4-BE49-F238E27FC236}">
                    <a16:creationId xmlns:a16="http://schemas.microsoft.com/office/drawing/2014/main" id="{8E4BDA80-F7B4-9698-DCDA-A9577E69D4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89405" y="6393379"/>
                <a:ext cx="450562" cy="393848"/>
              </a:xfrm>
              <a:custGeom>
                <a:avLst/>
                <a:gdLst>
                  <a:gd name="T0" fmla="*/ 250 w 250"/>
                  <a:gd name="T1" fmla="*/ 16 h 219"/>
                  <a:gd name="T2" fmla="*/ 250 w 250"/>
                  <a:gd name="T3" fmla="*/ 47 h 219"/>
                  <a:gd name="T4" fmla="*/ 234 w 250"/>
                  <a:gd name="T5" fmla="*/ 63 h 219"/>
                  <a:gd name="T6" fmla="*/ 16 w 250"/>
                  <a:gd name="T7" fmla="*/ 63 h 219"/>
                  <a:gd name="T8" fmla="*/ 0 w 250"/>
                  <a:gd name="T9" fmla="*/ 47 h 219"/>
                  <a:gd name="T10" fmla="*/ 0 w 250"/>
                  <a:gd name="T11" fmla="*/ 16 h 219"/>
                  <a:gd name="T12" fmla="*/ 16 w 250"/>
                  <a:gd name="T13" fmla="*/ 0 h 219"/>
                  <a:gd name="T14" fmla="*/ 234 w 250"/>
                  <a:gd name="T15" fmla="*/ 0 h 219"/>
                  <a:gd name="T16" fmla="*/ 250 w 250"/>
                  <a:gd name="T17" fmla="*/ 16 h 219"/>
                  <a:gd name="T18" fmla="*/ 250 w 250"/>
                  <a:gd name="T19" fmla="*/ 172 h 219"/>
                  <a:gd name="T20" fmla="*/ 250 w 250"/>
                  <a:gd name="T21" fmla="*/ 203 h 219"/>
                  <a:gd name="T22" fmla="*/ 234 w 250"/>
                  <a:gd name="T23" fmla="*/ 219 h 219"/>
                  <a:gd name="T24" fmla="*/ 16 w 250"/>
                  <a:gd name="T25" fmla="*/ 219 h 219"/>
                  <a:gd name="T26" fmla="*/ 0 w 250"/>
                  <a:gd name="T27" fmla="*/ 203 h 219"/>
                  <a:gd name="T28" fmla="*/ 0 w 250"/>
                  <a:gd name="T29" fmla="*/ 172 h 219"/>
                  <a:gd name="T30" fmla="*/ 16 w 250"/>
                  <a:gd name="T31" fmla="*/ 156 h 219"/>
                  <a:gd name="T32" fmla="*/ 234 w 250"/>
                  <a:gd name="T33" fmla="*/ 156 h 219"/>
                  <a:gd name="T34" fmla="*/ 250 w 250"/>
                  <a:gd name="T35" fmla="*/ 172 h 219"/>
                  <a:gd name="T36" fmla="*/ 191 w 250"/>
                  <a:gd name="T37" fmla="*/ 31 h 219"/>
                  <a:gd name="T38" fmla="*/ 180 w 250"/>
                  <a:gd name="T39" fmla="*/ 20 h 219"/>
                  <a:gd name="T40" fmla="*/ 168 w 250"/>
                  <a:gd name="T41" fmla="*/ 31 h 219"/>
                  <a:gd name="T42" fmla="*/ 180 w 250"/>
                  <a:gd name="T43" fmla="*/ 43 h 219"/>
                  <a:gd name="T44" fmla="*/ 191 w 250"/>
                  <a:gd name="T45" fmla="*/ 31 h 219"/>
                  <a:gd name="T46" fmla="*/ 191 w 250"/>
                  <a:gd name="T47" fmla="*/ 188 h 219"/>
                  <a:gd name="T48" fmla="*/ 180 w 250"/>
                  <a:gd name="T49" fmla="*/ 176 h 219"/>
                  <a:gd name="T50" fmla="*/ 168 w 250"/>
                  <a:gd name="T51" fmla="*/ 188 h 219"/>
                  <a:gd name="T52" fmla="*/ 180 w 250"/>
                  <a:gd name="T53" fmla="*/ 199 h 219"/>
                  <a:gd name="T54" fmla="*/ 191 w 250"/>
                  <a:gd name="T55" fmla="*/ 188 h 219"/>
                  <a:gd name="T56" fmla="*/ 211 w 250"/>
                  <a:gd name="T57" fmla="*/ 121 h 219"/>
                  <a:gd name="T58" fmla="*/ 199 w 250"/>
                  <a:gd name="T59" fmla="*/ 109 h 219"/>
                  <a:gd name="T60" fmla="*/ 211 w 250"/>
                  <a:gd name="T61" fmla="*/ 98 h 219"/>
                  <a:gd name="T62" fmla="*/ 223 w 250"/>
                  <a:gd name="T63" fmla="*/ 109 h 219"/>
                  <a:gd name="T64" fmla="*/ 211 w 250"/>
                  <a:gd name="T65" fmla="*/ 121 h 219"/>
                  <a:gd name="T66" fmla="*/ 223 w 250"/>
                  <a:gd name="T67" fmla="*/ 31 h 219"/>
                  <a:gd name="T68" fmla="*/ 211 w 250"/>
                  <a:gd name="T69" fmla="*/ 20 h 219"/>
                  <a:gd name="T70" fmla="*/ 199 w 250"/>
                  <a:gd name="T71" fmla="*/ 31 h 219"/>
                  <a:gd name="T72" fmla="*/ 211 w 250"/>
                  <a:gd name="T73" fmla="*/ 43 h 219"/>
                  <a:gd name="T74" fmla="*/ 223 w 250"/>
                  <a:gd name="T75" fmla="*/ 31 h 219"/>
                  <a:gd name="T76" fmla="*/ 223 w 250"/>
                  <a:gd name="T77" fmla="*/ 188 h 219"/>
                  <a:gd name="T78" fmla="*/ 211 w 250"/>
                  <a:gd name="T79" fmla="*/ 176 h 219"/>
                  <a:gd name="T80" fmla="*/ 199 w 250"/>
                  <a:gd name="T81" fmla="*/ 188 h 219"/>
                  <a:gd name="T82" fmla="*/ 211 w 250"/>
                  <a:gd name="T83" fmla="*/ 199 h 219"/>
                  <a:gd name="T84" fmla="*/ 223 w 250"/>
                  <a:gd name="T85" fmla="*/ 188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0" h="219">
                    <a:moveTo>
                      <a:pt x="250" y="16"/>
                    </a:moveTo>
                    <a:cubicBezTo>
                      <a:pt x="250" y="47"/>
                      <a:pt x="250" y="47"/>
                      <a:pt x="250" y="47"/>
                    </a:cubicBezTo>
                    <a:cubicBezTo>
                      <a:pt x="250" y="56"/>
                      <a:pt x="243" y="63"/>
                      <a:pt x="234" y="63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7" y="63"/>
                      <a:pt x="0" y="56"/>
                      <a:pt x="0" y="47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34" y="0"/>
                      <a:pt x="234" y="0"/>
                      <a:pt x="234" y="0"/>
                    </a:cubicBezTo>
                    <a:cubicBezTo>
                      <a:pt x="243" y="0"/>
                      <a:pt x="250" y="7"/>
                      <a:pt x="250" y="16"/>
                    </a:cubicBezTo>
                    <a:close/>
                    <a:moveTo>
                      <a:pt x="250" y="172"/>
                    </a:moveTo>
                    <a:cubicBezTo>
                      <a:pt x="250" y="203"/>
                      <a:pt x="250" y="203"/>
                      <a:pt x="250" y="203"/>
                    </a:cubicBezTo>
                    <a:cubicBezTo>
                      <a:pt x="250" y="212"/>
                      <a:pt x="243" y="219"/>
                      <a:pt x="234" y="219"/>
                    </a:cubicBezTo>
                    <a:cubicBezTo>
                      <a:pt x="16" y="219"/>
                      <a:pt x="16" y="219"/>
                      <a:pt x="16" y="219"/>
                    </a:cubicBezTo>
                    <a:cubicBezTo>
                      <a:pt x="7" y="219"/>
                      <a:pt x="0" y="212"/>
                      <a:pt x="0" y="203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163"/>
                      <a:pt x="7" y="156"/>
                      <a:pt x="16" y="156"/>
                    </a:cubicBezTo>
                    <a:cubicBezTo>
                      <a:pt x="234" y="156"/>
                      <a:pt x="234" y="156"/>
                      <a:pt x="234" y="156"/>
                    </a:cubicBezTo>
                    <a:cubicBezTo>
                      <a:pt x="243" y="156"/>
                      <a:pt x="250" y="163"/>
                      <a:pt x="250" y="172"/>
                    </a:cubicBezTo>
                    <a:close/>
                    <a:moveTo>
                      <a:pt x="191" y="31"/>
                    </a:moveTo>
                    <a:cubicBezTo>
                      <a:pt x="191" y="25"/>
                      <a:pt x="186" y="20"/>
                      <a:pt x="180" y="20"/>
                    </a:cubicBezTo>
                    <a:cubicBezTo>
                      <a:pt x="173" y="20"/>
                      <a:pt x="168" y="25"/>
                      <a:pt x="168" y="31"/>
                    </a:cubicBezTo>
                    <a:cubicBezTo>
                      <a:pt x="168" y="38"/>
                      <a:pt x="173" y="43"/>
                      <a:pt x="180" y="43"/>
                    </a:cubicBezTo>
                    <a:cubicBezTo>
                      <a:pt x="186" y="43"/>
                      <a:pt x="191" y="38"/>
                      <a:pt x="191" y="31"/>
                    </a:cubicBezTo>
                    <a:close/>
                    <a:moveTo>
                      <a:pt x="191" y="188"/>
                    </a:moveTo>
                    <a:cubicBezTo>
                      <a:pt x="191" y="181"/>
                      <a:pt x="186" y="176"/>
                      <a:pt x="180" y="176"/>
                    </a:cubicBezTo>
                    <a:cubicBezTo>
                      <a:pt x="173" y="176"/>
                      <a:pt x="168" y="181"/>
                      <a:pt x="168" y="188"/>
                    </a:cubicBezTo>
                    <a:cubicBezTo>
                      <a:pt x="168" y="194"/>
                      <a:pt x="173" y="199"/>
                      <a:pt x="180" y="199"/>
                    </a:cubicBezTo>
                    <a:cubicBezTo>
                      <a:pt x="186" y="199"/>
                      <a:pt x="191" y="194"/>
                      <a:pt x="191" y="188"/>
                    </a:cubicBezTo>
                    <a:close/>
                    <a:moveTo>
                      <a:pt x="211" y="121"/>
                    </a:moveTo>
                    <a:cubicBezTo>
                      <a:pt x="205" y="121"/>
                      <a:pt x="199" y="116"/>
                      <a:pt x="199" y="109"/>
                    </a:cubicBezTo>
                    <a:cubicBezTo>
                      <a:pt x="199" y="103"/>
                      <a:pt x="205" y="98"/>
                      <a:pt x="211" y="98"/>
                    </a:cubicBezTo>
                    <a:cubicBezTo>
                      <a:pt x="217" y="98"/>
                      <a:pt x="223" y="103"/>
                      <a:pt x="223" y="109"/>
                    </a:cubicBezTo>
                    <a:cubicBezTo>
                      <a:pt x="223" y="116"/>
                      <a:pt x="217" y="121"/>
                      <a:pt x="211" y="121"/>
                    </a:cubicBezTo>
                    <a:close/>
                    <a:moveTo>
                      <a:pt x="223" y="31"/>
                    </a:moveTo>
                    <a:cubicBezTo>
                      <a:pt x="223" y="25"/>
                      <a:pt x="217" y="20"/>
                      <a:pt x="211" y="20"/>
                    </a:cubicBezTo>
                    <a:cubicBezTo>
                      <a:pt x="205" y="20"/>
                      <a:pt x="199" y="25"/>
                      <a:pt x="199" y="31"/>
                    </a:cubicBezTo>
                    <a:cubicBezTo>
                      <a:pt x="199" y="38"/>
                      <a:pt x="205" y="43"/>
                      <a:pt x="211" y="43"/>
                    </a:cubicBezTo>
                    <a:cubicBezTo>
                      <a:pt x="217" y="43"/>
                      <a:pt x="223" y="38"/>
                      <a:pt x="223" y="31"/>
                    </a:cubicBezTo>
                    <a:close/>
                    <a:moveTo>
                      <a:pt x="223" y="188"/>
                    </a:moveTo>
                    <a:cubicBezTo>
                      <a:pt x="223" y="181"/>
                      <a:pt x="217" y="176"/>
                      <a:pt x="211" y="176"/>
                    </a:cubicBezTo>
                    <a:cubicBezTo>
                      <a:pt x="205" y="176"/>
                      <a:pt x="199" y="181"/>
                      <a:pt x="199" y="188"/>
                    </a:cubicBezTo>
                    <a:cubicBezTo>
                      <a:pt x="199" y="194"/>
                      <a:pt x="205" y="199"/>
                      <a:pt x="211" y="199"/>
                    </a:cubicBezTo>
                    <a:cubicBezTo>
                      <a:pt x="217" y="199"/>
                      <a:pt x="223" y="194"/>
                      <a:pt x="223" y="188"/>
                    </a:cubicBezTo>
                    <a:close/>
                  </a:path>
                </a:pathLst>
              </a:custGeom>
              <a:solidFill>
                <a:srgbClr val="D97DAB"/>
              </a:solidFill>
              <a:ln>
                <a:noFill/>
              </a:ln>
            </p:spPr>
            <p:txBody>
              <a:bodyPr vert="horz" wrap="square" lIns="90465" tIns="45232" rIns="90465" bIns="45232" numCol="1" anchor="t" anchorCtr="0" compatLnSpc="1">
                <a:prstTxWarp prst="textNoShape">
                  <a:avLst/>
                </a:prstTxWarp>
              </a:bodyPr>
              <a:lstStyle/>
              <a:p>
                <a:pPr defTabSz="455866"/>
                <a:endParaRPr lang="en-US" sz="1794">
                  <a:solidFill>
                    <a:srgbClr val="3C3C3A"/>
                  </a:solidFill>
                  <a:latin typeface="DINPro-Regular"/>
                </a:endParaRPr>
              </a:p>
            </p:txBody>
          </p:sp>
          <p:sp>
            <p:nvSpPr>
              <p:cNvPr id="40" name="Freeform 125">
                <a:extLst>
                  <a:ext uri="{FF2B5EF4-FFF2-40B4-BE49-F238E27FC236}">
                    <a16:creationId xmlns:a16="http://schemas.microsoft.com/office/drawing/2014/main" id="{5B79529E-F529-6F91-D16F-8C6124CBF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89405" y="6430138"/>
                <a:ext cx="450562" cy="321380"/>
              </a:xfrm>
              <a:custGeom>
                <a:avLst/>
                <a:gdLst>
                  <a:gd name="T0" fmla="*/ 250 w 250"/>
                  <a:gd name="T1" fmla="*/ 74 h 179"/>
                  <a:gd name="T2" fmla="*/ 250 w 250"/>
                  <a:gd name="T3" fmla="*/ 105 h 179"/>
                  <a:gd name="T4" fmla="*/ 234 w 250"/>
                  <a:gd name="T5" fmla="*/ 121 h 179"/>
                  <a:gd name="T6" fmla="*/ 16 w 250"/>
                  <a:gd name="T7" fmla="*/ 121 h 179"/>
                  <a:gd name="T8" fmla="*/ 0 w 250"/>
                  <a:gd name="T9" fmla="*/ 105 h 179"/>
                  <a:gd name="T10" fmla="*/ 0 w 250"/>
                  <a:gd name="T11" fmla="*/ 74 h 179"/>
                  <a:gd name="T12" fmla="*/ 16 w 250"/>
                  <a:gd name="T13" fmla="*/ 58 h 179"/>
                  <a:gd name="T14" fmla="*/ 234 w 250"/>
                  <a:gd name="T15" fmla="*/ 58 h 179"/>
                  <a:gd name="T16" fmla="*/ 250 w 250"/>
                  <a:gd name="T17" fmla="*/ 74 h 179"/>
                  <a:gd name="T18" fmla="*/ 191 w 250"/>
                  <a:gd name="T19" fmla="*/ 89 h 179"/>
                  <a:gd name="T20" fmla="*/ 180 w 250"/>
                  <a:gd name="T21" fmla="*/ 78 h 179"/>
                  <a:gd name="T22" fmla="*/ 168 w 250"/>
                  <a:gd name="T23" fmla="*/ 89 h 179"/>
                  <a:gd name="T24" fmla="*/ 180 w 250"/>
                  <a:gd name="T25" fmla="*/ 101 h 179"/>
                  <a:gd name="T26" fmla="*/ 191 w 250"/>
                  <a:gd name="T27" fmla="*/ 89 h 179"/>
                  <a:gd name="T28" fmla="*/ 199 w 250"/>
                  <a:gd name="T29" fmla="*/ 11 h 179"/>
                  <a:gd name="T30" fmla="*/ 211 w 250"/>
                  <a:gd name="T31" fmla="*/ 0 h 179"/>
                  <a:gd name="T32" fmla="*/ 223 w 250"/>
                  <a:gd name="T33" fmla="*/ 11 h 179"/>
                  <a:gd name="T34" fmla="*/ 211 w 250"/>
                  <a:gd name="T35" fmla="*/ 23 h 179"/>
                  <a:gd name="T36" fmla="*/ 199 w 250"/>
                  <a:gd name="T37" fmla="*/ 11 h 179"/>
                  <a:gd name="T38" fmla="*/ 223 w 250"/>
                  <a:gd name="T39" fmla="*/ 168 h 179"/>
                  <a:gd name="T40" fmla="*/ 211 w 250"/>
                  <a:gd name="T41" fmla="*/ 179 h 179"/>
                  <a:gd name="T42" fmla="*/ 199 w 250"/>
                  <a:gd name="T43" fmla="*/ 168 h 179"/>
                  <a:gd name="T44" fmla="*/ 211 w 250"/>
                  <a:gd name="T45" fmla="*/ 156 h 179"/>
                  <a:gd name="T46" fmla="*/ 223 w 250"/>
                  <a:gd name="T47" fmla="*/ 168 h 179"/>
                  <a:gd name="T48" fmla="*/ 223 w 250"/>
                  <a:gd name="T49" fmla="*/ 89 h 179"/>
                  <a:gd name="T50" fmla="*/ 211 w 250"/>
                  <a:gd name="T51" fmla="*/ 78 h 179"/>
                  <a:gd name="T52" fmla="*/ 199 w 250"/>
                  <a:gd name="T53" fmla="*/ 89 h 179"/>
                  <a:gd name="T54" fmla="*/ 211 w 250"/>
                  <a:gd name="T55" fmla="*/ 101 h 179"/>
                  <a:gd name="T56" fmla="*/ 223 w 250"/>
                  <a:gd name="T5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179">
                    <a:moveTo>
                      <a:pt x="250" y="74"/>
                    </a:moveTo>
                    <a:cubicBezTo>
                      <a:pt x="250" y="105"/>
                      <a:pt x="250" y="105"/>
                      <a:pt x="250" y="105"/>
                    </a:cubicBezTo>
                    <a:cubicBezTo>
                      <a:pt x="250" y="114"/>
                      <a:pt x="243" y="121"/>
                      <a:pt x="234" y="121"/>
                    </a:cubicBezTo>
                    <a:cubicBezTo>
                      <a:pt x="16" y="121"/>
                      <a:pt x="16" y="121"/>
                      <a:pt x="16" y="121"/>
                    </a:cubicBezTo>
                    <a:cubicBezTo>
                      <a:pt x="7" y="121"/>
                      <a:pt x="0" y="114"/>
                      <a:pt x="0" y="105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65"/>
                      <a:pt x="7" y="58"/>
                      <a:pt x="16" y="58"/>
                    </a:cubicBezTo>
                    <a:cubicBezTo>
                      <a:pt x="234" y="58"/>
                      <a:pt x="234" y="58"/>
                      <a:pt x="234" y="58"/>
                    </a:cubicBezTo>
                    <a:cubicBezTo>
                      <a:pt x="243" y="58"/>
                      <a:pt x="250" y="65"/>
                      <a:pt x="250" y="74"/>
                    </a:cubicBezTo>
                    <a:close/>
                    <a:moveTo>
                      <a:pt x="191" y="89"/>
                    </a:moveTo>
                    <a:cubicBezTo>
                      <a:pt x="191" y="83"/>
                      <a:pt x="186" y="78"/>
                      <a:pt x="180" y="78"/>
                    </a:cubicBezTo>
                    <a:cubicBezTo>
                      <a:pt x="173" y="78"/>
                      <a:pt x="168" y="83"/>
                      <a:pt x="168" y="89"/>
                    </a:cubicBezTo>
                    <a:cubicBezTo>
                      <a:pt x="168" y="96"/>
                      <a:pt x="173" y="101"/>
                      <a:pt x="180" y="101"/>
                    </a:cubicBezTo>
                    <a:cubicBezTo>
                      <a:pt x="186" y="101"/>
                      <a:pt x="191" y="96"/>
                      <a:pt x="191" y="89"/>
                    </a:cubicBezTo>
                    <a:close/>
                    <a:moveTo>
                      <a:pt x="199" y="11"/>
                    </a:moveTo>
                    <a:cubicBezTo>
                      <a:pt x="199" y="5"/>
                      <a:pt x="204" y="0"/>
                      <a:pt x="211" y="0"/>
                    </a:cubicBezTo>
                    <a:cubicBezTo>
                      <a:pt x="217" y="0"/>
                      <a:pt x="223" y="5"/>
                      <a:pt x="223" y="11"/>
                    </a:cubicBezTo>
                    <a:cubicBezTo>
                      <a:pt x="223" y="18"/>
                      <a:pt x="217" y="23"/>
                      <a:pt x="211" y="23"/>
                    </a:cubicBezTo>
                    <a:cubicBezTo>
                      <a:pt x="204" y="23"/>
                      <a:pt x="199" y="18"/>
                      <a:pt x="199" y="11"/>
                    </a:cubicBezTo>
                    <a:close/>
                    <a:moveTo>
                      <a:pt x="223" y="168"/>
                    </a:moveTo>
                    <a:cubicBezTo>
                      <a:pt x="223" y="174"/>
                      <a:pt x="217" y="179"/>
                      <a:pt x="211" y="179"/>
                    </a:cubicBezTo>
                    <a:cubicBezTo>
                      <a:pt x="204" y="179"/>
                      <a:pt x="199" y="174"/>
                      <a:pt x="199" y="168"/>
                    </a:cubicBezTo>
                    <a:cubicBezTo>
                      <a:pt x="199" y="161"/>
                      <a:pt x="204" y="156"/>
                      <a:pt x="211" y="156"/>
                    </a:cubicBezTo>
                    <a:cubicBezTo>
                      <a:pt x="217" y="156"/>
                      <a:pt x="223" y="161"/>
                      <a:pt x="223" y="168"/>
                    </a:cubicBezTo>
                    <a:close/>
                    <a:moveTo>
                      <a:pt x="223" y="89"/>
                    </a:moveTo>
                    <a:cubicBezTo>
                      <a:pt x="223" y="83"/>
                      <a:pt x="217" y="78"/>
                      <a:pt x="211" y="78"/>
                    </a:cubicBezTo>
                    <a:cubicBezTo>
                      <a:pt x="204" y="78"/>
                      <a:pt x="199" y="83"/>
                      <a:pt x="199" y="89"/>
                    </a:cubicBezTo>
                    <a:cubicBezTo>
                      <a:pt x="199" y="96"/>
                      <a:pt x="204" y="101"/>
                      <a:pt x="211" y="101"/>
                    </a:cubicBezTo>
                    <a:cubicBezTo>
                      <a:pt x="217" y="101"/>
                      <a:pt x="223" y="96"/>
                      <a:pt x="223" y="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0465" tIns="45232" rIns="90465" bIns="45232" numCol="1" anchor="t" anchorCtr="0" compatLnSpc="1">
                <a:prstTxWarp prst="textNoShape">
                  <a:avLst/>
                </a:prstTxWarp>
              </a:bodyPr>
              <a:lstStyle/>
              <a:p>
                <a:pPr defTabSz="455866"/>
                <a:endParaRPr lang="en-US" sz="1794">
                  <a:solidFill>
                    <a:srgbClr val="3C3C3A"/>
                  </a:solidFill>
                  <a:latin typeface="DINPro-Regular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D3F6E73-9BA3-3CE5-992E-E98343367F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28574" y="2278886"/>
              <a:ext cx="372752" cy="427393"/>
              <a:chOff x="-725480" y="5947351"/>
              <a:chExt cx="404537" cy="463837"/>
            </a:xfrm>
          </p:grpSpPr>
          <p:sp>
            <p:nvSpPr>
              <p:cNvPr id="37" name="Freeform 74">
                <a:extLst>
                  <a:ext uri="{FF2B5EF4-FFF2-40B4-BE49-F238E27FC236}">
                    <a16:creationId xmlns:a16="http://schemas.microsoft.com/office/drawing/2014/main" id="{E5B7F457-5B3B-1386-03A1-0BD54DD476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5480" y="6106566"/>
                <a:ext cx="404537" cy="304622"/>
              </a:xfrm>
              <a:custGeom>
                <a:avLst/>
                <a:gdLst>
                  <a:gd name="T0" fmla="*/ 218 w 218"/>
                  <a:gd name="T1" fmla="*/ 0 h 164"/>
                  <a:gd name="T2" fmla="*/ 218 w 218"/>
                  <a:gd name="T3" fmla="*/ 50 h 164"/>
                  <a:gd name="T4" fmla="*/ 109 w 218"/>
                  <a:gd name="T5" fmla="*/ 86 h 164"/>
                  <a:gd name="T6" fmla="*/ 0 w 218"/>
                  <a:gd name="T7" fmla="*/ 50 h 164"/>
                  <a:gd name="T8" fmla="*/ 0 w 218"/>
                  <a:gd name="T9" fmla="*/ 0 h 164"/>
                  <a:gd name="T10" fmla="*/ 109 w 218"/>
                  <a:gd name="T11" fmla="*/ 23 h 164"/>
                  <a:gd name="T12" fmla="*/ 218 w 218"/>
                  <a:gd name="T13" fmla="*/ 0 h 164"/>
                  <a:gd name="T14" fmla="*/ 109 w 218"/>
                  <a:gd name="T15" fmla="*/ 102 h 164"/>
                  <a:gd name="T16" fmla="*/ 218 w 218"/>
                  <a:gd name="T17" fmla="*/ 78 h 164"/>
                  <a:gd name="T18" fmla="*/ 218 w 218"/>
                  <a:gd name="T19" fmla="*/ 128 h 164"/>
                  <a:gd name="T20" fmla="*/ 109 w 218"/>
                  <a:gd name="T21" fmla="*/ 164 h 164"/>
                  <a:gd name="T22" fmla="*/ 0 w 218"/>
                  <a:gd name="T23" fmla="*/ 128 h 164"/>
                  <a:gd name="T24" fmla="*/ 0 w 218"/>
                  <a:gd name="T25" fmla="*/ 78 h 164"/>
                  <a:gd name="T26" fmla="*/ 109 w 218"/>
                  <a:gd name="T27" fmla="*/ 102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8" h="164">
                    <a:moveTo>
                      <a:pt x="218" y="0"/>
                    </a:moveTo>
                    <a:cubicBezTo>
                      <a:pt x="218" y="50"/>
                      <a:pt x="218" y="50"/>
                      <a:pt x="218" y="50"/>
                    </a:cubicBezTo>
                    <a:cubicBezTo>
                      <a:pt x="218" y="70"/>
                      <a:pt x="169" y="86"/>
                      <a:pt x="109" y="86"/>
                    </a:cubicBezTo>
                    <a:cubicBezTo>
                      <a:pt x="49" y="86"/>
                      <a:pt x="0" y="70"/>
                      <a:pt x="0" y="5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3" y="16"/>
                      <a:pt x="66" y="23"/>
                      <a:pt x="109" y="23"/>
                    </a:cubicBezTo>
                    <a:cubicBezTo>
                      <a:pt x="152" y="23"/>
                      <a:pt x="195" y="16"/>
                      <a:pt x="218" y="0"/>
                    </a:cubicBezTo>
                    <a:close/>
                    <a:moveTo>
                      <a:pt x="109" y="102"/>
                    </a:moveTo>
                    <a:cubicBezTo>
                      <a:pt x="152" y="102"/>
                      <a:pt x="195" y="94"/>
                      <a:pt x="218" y="78"/>
                    </a:cubicBezTo>
                    <a:cubicBezTo>
                      <a:pt x="218" y="128"/>
                      <a:pt x="218" y="128"/>
                      <a:pt x="218" y="128"/>
                    </a:cubicBezTo>
                    <a:cubicBezTo>
                      <a:pt x="218" y="148"/>
                      <a:pt x="169" y="164"/>
                      <a:pt x="109" y="164"/>
                    </a:cubicBezTo>
                    <a:cubicBezTo>
                      <a:pt x="49" y="164"/>
                      <a:pt x="0" y="148"/>
                      <a:pt x="0" y="12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3" y="94"/>
                      <a:pt x="66" y="102"/>
                      <a:pt x="109" y="102"/>
                    </a:cubicBezTo>
                    <a:close/>
                  </a:path>
                </a:pathLst>
              </a:custGeom>
              <a:solidFill>
                <a:srgbClr val="D97DAB"/>
              </a:solidFill>
              <a:ln>
                <a:noFill/>
              </a:ln>
            </p:spPr>
            <p:txBody>
              <a:bodyPr vert="horz" wrap="square" lIns="90465" tIns="45232" rIns="90465" bIns="45232" numCol="1" anchor="t" anchorCtr="0" compatLnSpc="1">
                <a:prstTxWarp prst="textNoShape">
                  <a:avLst/>
                </a:prstTxWarp>
              </a:bodyPr>
              <a:lstStyle/>
              <a:p>
                <a:pPr defTabSz="455866"/>
                <a:endParaRPr lang="en-US" sz="1794">
                  <a:solidFill>
                    <a:srgbClr val="3C3C3A"/>
                  </a:solidFill>
                  <a:latin typeface="DINPro-Regular"/>
                </a:endParaRPr>
              </a:p>
            </p:txBody>
          </p:sp>
          <p:sp>
            <p:nvSpPr>
              <p:cNvPr id="38" name="Freeform 75">
                <a:extLst>
                  <a:ext uri="{FF2B5EF4-FFF2-40B4-BE49-F238E27FC236}">
                    <a16:creationId xmlns:a16="http://schemas.microsoft.com/office/drawing/2014/main" id="{33089FF4-3D72-7351-1D9D-5F5F3D53A8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25480" y="5947351"/>
                <a:ext cx="404537" cy="173837"/>
              </a:xfrm>
              <a:custGeom>
                <a:avLst/>
                <a:gdLst>
                  <a:gd name="T0" fmla="*/ 218 w 218"/>
                  <a:gd name="T1" fmla="*/ 58 h 94"/>
                  <a:gd name="T2" fmla="*/ 109 w 218"/>
                  <a:gd name="T3" fmla="*/ 94 h 94"/>
                  <a:gd name="T4" fmla="*/ 0 w 218"/>
                  <a:gd name="T5" fmla="*/ 58 h 94"/>
                  <a:gd name="T6" fmla="*/ 0 w 218"/>
                  <a:gd name="T7" fmla="*/ 35 h 94"/>
                  <a:gd name="T8" fmla="*/ 109 w 218"/>
                  <a:gd name="T9" fmla="*/ 0 h 94"/>
                  <a:gd name="T10" fmla="*/ 218 w 218"/>
                  <a:gd name="T11" fmla="*/ 35 h 94"/>
                  <a:gd name="T12" fmla="*/ 218 w 218"/>
                  <a:gd name="T13" fmla="*/ 5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94">
                    <a:moveTo>
                      <a:pt x="218" y="58"/>
                    </a:moveTo>
                    <a:cubicBezTo>
                      <a:pt x="218" y="77"/>
                      <a:pt x="169" y="94"/>
                      <a:pt x="109" y="94"/>
                    </a:cubicBezTo>
                    <a:cubicBezTo>
                      <a:pt x="49" y="94"/>
                      <a:pt x="0" y="77"/>
                      <a:pt x="0" y="58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49" y="0"/>
                      <a:pt x="109" y="0"/>
                    </a:cubicBezTo>
                    <a:cubicBezTo>
                      <a:pt x="169" y="0"/>
                      <a:pt x="218" y="16"/>
                      <a:pt x="218" y="35"/>
                    </a:cubicBezTo>
                    <a:lnTo>
                      <a:pt x="218" y="5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0465" tIns="45232" rIns="90465" bIns="45232" numCol="1" anchor="t" anchorCtr="0" compatLnSpc="1">
                <a:prstTxWarp prst="textNoShape">
                  <a:avLst/>
                </a:prstTxWarp>
              </a:bodyPr>
              <a:lstStyle/>
              <a:p>
                <a:pPr defTabSz="455866"/>
                <a:endParaRPr lang="en-US" sz="1794">
                  <a:solidFill>
                    <a:srgbClr val="3C3C3A"/>
                  </a:solidFill>
                  <a:latin typeface="DINPro-Regular"/>
                </a:endParaRPr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AAA823-4967-86F8-E846-C0CB74D0D2F9}"/>
                </a:ext>
              </a:extLst>
            </p:cNvPr>
            <p:cNvCxnSpPr>
              <a:cxnSpLocks/>
            </p:cNvCxnSpPr>
            <p:nvPr/>
          </p:nvCxnSpPr>
          <p:spPr>
            <a:xfrm>
              <a:off x="2176343" y="2550036"/>
              <a:ext cx="4180355" cy="15899"/>
            </a:xfrm>
            <a:prstGeom prst="line">
              <a:avLst/>
            </a:prstGeom>
            <a:ln w="15875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E95936-3BB3-70E9-22C9-C6406A4E0510}"/>
                </a:ext>
              </a:extLst>
            </p:cNvPr>
            <p:cNvSpPr txBox="1"/>
            <p:nvPr/>
          </p:nvSpPr>
          <p:spPr>
            <a:xfrm>
              <a:off x="4633306" y="2309338"/>
              <a:ext cx="1928504" cy="24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5866"/>
              <a:r>
                <a:rPr lang="en-US" sz="989" dirty="0">
                  <a:solidFill>
                    <a:srgbClr val="3C3C3A"/>
                  </a:solidFill>
                  <a:latin typeface="DINPro-Regular"/>
                </a:rPr>
                <a:t>2. Payment </a:t>
              </a:r>
              <a:r>
                <a:rPr lang="en-US" sz="989" dirty="0">
                  <a:solidFill>
                    <a:srgbClr val="FF0000"/>
                  </a:solidFill>
                  <a:latin typeface="DINPro-Bold"/>
                </a:rPr>
                <a:t>suspicious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91D885-830A-A674-298E-3B054E803F77}"/>
                </a:ext>
              </a:extLst>
            </p:cNvPr>
            <p:cNvSpPr txBox="1"/>
            <p:nvPr/>
          </p:nvSpPr>
          <p:spPr>
            <a:xfrm>
              <a:off x="751147" y="2590771"/>
              <a:ext cx="1471123" cy="24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5866"/>
              <a:r>
                <a:rPr lang="en-US" sz="989" dirty="0">
                  <a:solidFill>
                    <a:srgbClr val="3C3C3A"/>
                  </a:solidFill>
                  <a:latin typeface="DINPro-Regular"/>
                </a:rPr>
                <a:t>3. Review Needed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C95D045-24AA-5DDF-A006-E42EF22115AD}"/>
                </a:ext>
              </a:extLst>
            </p:cNvPr>
            <p:cNvCxnSpPr>
              <a:cxnSpLocks/>
            </p:cNvCxnSpPr>
            <p:nvPr/>
          </p:nvCxnSpPr>
          <p:spPr>
            <a:xfrm>
              <a:off x="704749" y="2899797"/>
              <a:ext cx="1471595" cy="0"/>
            </a:xfrm>
            <a:prstGeom prst="line">
              <a:avLst/>
            </a:prstGeom>
            <a:ln w="15875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5E00972-1039-CDF2-5D4A-5F98AC2F8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239" y="3207907"/>
              <a:ext cx="6210347" cy="8132"/>
            </a:xfrm>
            <a:prstGeom prst="line">
              <a:avLst/>
            </a:prstGeom>
            <a:ln w="158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B2BCD8-FB5F-F3DF-1F7D-5F93FBFE13B0}"/>
                </a:ext>
              </a:extLst>
            </p:cNvPr>
            <p:cNvSpPr txBox="1"/>
            <p:nvPr/>
          </p:nvSpPr>
          <p:spPr>
            <a:xfrm>
              <a:off x="719729" y="2975949"/>
              <a:ext cx="2752467" cy="24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5866"/>
              <a:r>
                <a:rPr lang="en-US" sz="989" dirty="0">
                  <a:solidFill>
                    <a:srgbClr val="3C3C3A"/>
                  </a:solidFill>
                  <a:latin typeface="DINPro-Regular"/>
                </a:rPr>
                <a:t>4. Fraud Investigator Checks Payment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1B85D6-8CC5-E4A9-B45A-D26AEF2088F4}"/>
                </a:ext>
              </a:extLst>
            </p:cNvPr>
            <p:cNvCxnSpPr>
              <a:cxnSpLocks/>
            </p:cNvCxnSpPr>
            <p:nvPr/>
          </p:nvCxnSpPr>
          <p:spPr>
            <a:xfrm>
              <a:off x="719729" y="3559763"/>
              <a:ext cx="1478050" cy="0"/>
            </a:xfrm>
            <a:prstGeom prst="line">
              <a:avLst/>
            </a:prstGeom>
            <a:ln w="158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1CB117-0E32-AB9F-5B6D-D5C447653588}"/>
                </a:ext>
              </a:extLst>
            </p:cNvPr>
            <p:cNvSpPr txBox="1"/>
            <p:nvPr/>
          </p:nvSpPr>
          <p:spPr>
            <a:xfrm>
              <a:off x="679697" y="3321446"/>
              <a:ext cx="2752467" cy="24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5866"/>
              <a:r>
                <a:rPr lang="en-US" sz="989" dirty="0">
                  <a:solidFill>
                    <a:srgbClr val="3C3C3A"/>
                  </a:solidFill>
                  <a:latin typeface="DINPro-Regular"/>
                </a:rPr>
                <a:t>5a. If </a:t>
              </a:r>
              <a:r>
                <a:rPr lang="en-US" sz="989" dirty="0">
                  <a:solidFill>
                    <a:srgbClr val="00B050"/>
                  </a:solidFill>
                  <a:latin typeface="DINPro-Bold"/>
                </a:rPr>
                <a:t>OK</a:t>
              </a:r>
              <a:r>
                <a:rPr lang="en-US" sz="989" dirty="0">
                  <a:solidFill>
                    <a:srgbClr val="3C3C3A"/>
                  </a:solidFill>
                  <a:latin typeface="DINPro-Regular"/>
                </a:rPr>
                <a:t>, Releases Payment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B6645BC-54E5-853C-3842-22E6518D6E8D}"/>
                </a:ext>
              </a:extLst>
            </p:cNvPr>
            <p:cNvCxnSpPr>
              <a:cxnSpLocks/>
            </p:cNvCxnSpPr>
            <p:nvPr/>
          </p:nvCxnSpPr>
          <p:spPr>
            <a:xfrm>
              <a:off x="2197779" y="3837683"/>
              <a:ext cx="1533866" cy="0"/>
            </a:xfrm>
            <a:prstGeom prst="line">
              <a:avLst/>
            </a:prstGeom>
            <a:ln w="158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216AEBD-EFF1-E951-4B13-A495F45A1B6C}"/>
                </a:ext>
              </a:extLst>
            </p:cNvPr>
            <p:cNvCxnSpPr>
              <a:cxnSpLocks/>
            </p:cNvCxnSpPr>
            <p:nvPr/>
          </p:nvCxnSpPr>
          <p:spPr>
            <a:xfrm>
              <a:off x="726115" y="4321079"/>
              <a:ext cx="1478050" cy="0"/>
            </a:xfrm>
            <a:prstGeom prst="line">
              <a:avLst/>
            </a:prstGeom>
            <a:ln w="158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92E80CE-A7BE-8EEF-E1D6-3B34B9BD8BC7}"/>
                </a:ext>
              </a:extLst>
            </p:cNvPr>
            <p:cNvSpPr txBox="1"/>
            <p:nvPr/>
          </p:nvSpPr>
          <p:spPr>
            <a:xfrm>
              <a:off x="679697" y="4077483"/>
              <a:ext cx="2752467" cy="24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5866"/>
              <a:r>
                <a:rPr lang="en-US" sz="989" dirty="0">
                  <a:solidFill>
                    <a:srgbClr val="3C3C3A"/>
                  </a:solidFill>
                  <a:latin typeface="DINPro-Regular"/>
                </a:rPr>
                <a:t>5b. If </a:t>
              </a:r>
              <a:r>
                <a:rPr lang="en-US" sz="989" dirty="0">
                  <a:solidFill>
                    <a:srgbClr val="FF0000"/>
                  </a:solidFill>
                  <a:latin typeface="DINPro-Bold"/>
                </a:rPr>
                <a:t>NOK</a:t>
              </a:r>
              <a:r>
                <a:rPr lang="en-US" sz="989" dirty="0">
                  <a:solidFill>
                    <a:srgbClr val="3C3C3A"/>
                  </a:solidFill>
                  <a:latin typeface="DINPro-Regular"/>
                </a:rPr>
                <a:t>, Block Payment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94E5C0-3769-E89F-ED52-C9BE2C0E4C4D}"/>
                </a:ext>
              </a:extLst>
            </p:cNvPr>
            <p:cNvSpPr txBox="1"/>
            <p:nvPr/>
          </p:nvSpPr>
          <p:spPr>
            <a:xfrm>
              <a:off x="2176344" y="3590243"/>
              <a:ext cx="2752467" cy="24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5866"/>
              <a:r>
                <a:rPr lang="en-US" sz="989" dirty="0">
                  <a:solidFill>
                    <a:srgbClr val="3C3C3A"/>
                  </a:solidFill>
                  <a:latin typeface="DINPro-Regular"/>
                </a:rPr>
                <a:t>6a. Payment Released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00AF78-6AEE-D8FF-1DF4-44B246BAC0BD}"/>
                </a:ext>
              </a:extLst>
            </p:cNvPr>
            <p:cNvSpPr/>
            <p:nvPr/>
          </p:nvSpPr>
          <p:spPr>
            <a:xfrm>
              <a:off x="6352389" y="2897998"/>
              <a:ext cx="372745" cy="716886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 defTabSz="455866"/>
              <a:r>
                <a:rPr lang="en-US" sz="1187" dirty="0">
                  <a:solidFill>
                    <a:prstClr val="white"/>
                  </a:solidFill>
                  <a:latin typeface="DINPro-Bold"/>
                </a:rPr>
                <a:t>NG|UI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FFA2AD-292A-4DD7-4EA1-2AD9641DCF67}"/>
                </a:ext>
              </a:extLst>
            </p:cNvPr>
            <p:cNvSpPr txBox="1"/>
            <p:nvPr/>
          </p:nvSpPr>
          <p:spPr>
            <a:xfrm>
              <a:off x="3050042" y="1084019"/>
              <a:ext cx="1363204" cy="252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5866"/>
              <a:r>
                <a:rPr lang="en-US" sz="1039" dirty="0">
                  <a:solidFill>
                    <a:srgbClr val="3C3C3A"/>
                  </a:solidFill>
                  <a:latin typeface="DINPro-Bold"/>
                </a:rPr>
                <a:t>Payment Gateway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EC95AE-CDD6-55EF-BF0B-3618D56C9842}"/>
                </a:ext>
              </a:extLst>
            </p:cNvPr>
            <p:cNvSpPr txBox="1"/>
            <p:nvPr/>
          </p:nvSpPr>
          <p:spPr>
            <a:xfrm>
              <a:off x="1540669" y="1094323"/>
              <a:ext cx="1363204" cy="252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5866"/>
              <a:r>
                <a:rPr lang="en-US" sz="1039" dirty="0">
                  <a:solidFill>
                    <a:srgbClr val="3C3C3A"/>
                  </a:solidFill>
                  <a:latin typeface="DINPro-Bold"/>
                </a:rPr>
                <a:t>Core Banking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3FDD76-73A8-45DF-79CB-005D1D8F0831}"/>
                </a:ext>
              </a:extLst>
            </p:cNvPr>
            <p:cNvSpPr txBox="1"/>
            <p:nvPr/>
          </p:nvSpPr>
          <p:spPr>
            <a:xfrm>
              <a:off x="108938" y="1092828"/>
              <a:ext cx="1363204" cy="252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5866"/>
              <a:r>
                <a:rPr lang="en-US" sz="1039" dirty="0">
                  <a:solidFill>
                    <a:srgbClr val="3C3C3A"/>
                  </a:solidFill>
                  <a:latin typeface="DINPro-Bold"/>
                </a:rPr>
                <a:t>Fraud Investigator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6862BA-5B11-43B0-3A4A-495C51E68F49}"/>
                </a:ext>
              </a:extLst>
            </p:cNvPr>
            <p:cNvSpPr/>
            <p:nvPr/>
          </p:nvSpPr>
          <p:spPr>
            <a:xfrm>
              <a:off x="6363879" y="3898232"/>
              <a:ext cx="372751" cy="716886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 defTabSz="455866"/>
              <a:r>
                <a:rPr lang="en-US" sz="1187" dirty="0">
                  <a:solidFill>
                    <a:prstClr val="white"/>
                  </a:solidFill>
                  <a:latin typeface="DINPro-Bold"/>
                </a:rPr>
                <a:t>Flagging</a:t>
              </a:r>
            </a:p>
            <a:p>
              <a:pPr algn="ctr" defTabSz="455866"/>
              <a:r>
                <a:rPr lang="en-US" sz="1187" dirty="0">
                  <a:solidFill>
                    <a:prstClr val="white"/>
                  </a:solidFill>
                  <a:latin typeface="DINPro-Bold"/>
                </a:rPr>
                <a:t>API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C7A8D70-028F-A84A-3529-755EE8ACC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5442" y="4514517"/>
              <a:ext cx="4180356" cy="3385"/>
            </a:xfrm>
            <a:prstGeom prst="line">
              <a:avLst/>
            </a:prstGeom>
            <a:ln w="158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03DA47-B531-C313-C53B-7811CA0A46E1}"/>
                </a:ext>
              </a:extLst>
            </p:cNvPr>
            <p:cNvSpPr txBox="1"/>
            <p:nvPr/>
          </p:nvSpPr>
          <p:spPr>
            <a:xfrm>
              <a:off x="2172692" y="4279861"/>
              <a:ext cx="2752467" cy="24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5866"/>
              <a:r>
                <a:rPr lang="en-US" sz="989" dirty="0">
                  <a:solidFill>
                    <a:srgbClr val="3C3C3A"/>
                  </a:solidFill>
                  <a:latin typeface="DINPro-Regular"/>
                </a:rPr>
                <a:t>6b. Confirm Fraud</a:t>
              </a:r>
            </a:p>
          </p:txBody>
        </p:sp>
        <p:pic>
          <p:nvPicPr>
            <p:cNvPr id="36" name="Picture 3">
              <a:extLst>
                <a:ext uri="{FF2B5EF4-FFF2-40B4-BE49-F238E27FC236}">
                  <a16:creationId xmlns:a16="http://schemas.microsoft.com/office/drawing/2014/main" id="{8738FFAE-76B1-BE74-51A9-741173EF4E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6007" y="2866601"/>
              <a:ext cx="878019" cy="746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3291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BE810-4AE2-8B3D-718A-26E9A0B4B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55EA871-109E-014E-CC8A-258D9EFD36D5}"/>
              </a:ext>
            </a:extLst>
          </p:cNvPr>
          <p:cNvSpPr txBox="1">
            <a:spLocks/>
          </p:cNvSpPr>
          <p:nvPr/>
        </p:nvSpPr>
        <p:spPr>
          <a:xfrm>
            <a:off x="451165" y="1604825"/>
            <a:ext cx="4569087" cy="382546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DINPro-Regular" panose="02000503030000020004" pitchFamily="50" charset="0"/>
                <a:ea typeface="+mn-ea"/>
                <a:cs typeface="DINPro-Regular" panose="02000503030000020004" pitchFamily="50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DINPro-Regular" panose="02000503030000020004" pitchFamily="50" charset="0"/>
                <a:ea typeface="+mn-ea"/>
                <a:cs typeface="DINPro-Regular" panose="02000503030000020004" pitchFamily="50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/>
                </a:solidFill>
                <a:latin typeface="DINPro-Regular" panose="02000503030000020004" pitchFamily="50" charset="0"/>
                <a:ea typeface="+mn-ea"/>
                <a:cs typeface="DINPro-Regular" panose="02000503030000020004" pitchFamily="50" charset="0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DINPro-Regular" panose="02000503030000020004" pitchFamily="50" charset="0"/>
                <a:ea typeface="+mn-ea"/>
                <a:cs typeface="DINPro-Regular" panose="02000503030000020004" pitchFamily="50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DINPro-Regular" panose="02000503030000020004" pitchFamily="50" charset="0"/>
                <a:ea typeface="+mn-ea"/>
                <a:cs typeface="DINPro-Regular" panose="02000503030000020004" pitchFamily="50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5"/>
              </a:buClr>
              <a:buFont typeface="Wingdings" pitchFamily="2" charset="2"/>
              <a:buChar char="§"/>
            </a:pPr>
            <a:r>
              <a:rPr lang="en-US" sz="1500" dirty="0">
                <a:solidFill>
                  <a:schemeClr val="tx2">
                    <a:lumMod val="10000"/>
                  </a:schemeClr>
                </a:solidFill>
                <a:latin typeface="+mn-lt"/>
              </a:rPr>
              <a:t>Incoming:</a:t>
            </a:r>
          </a:p>
          <a:p>
            <a:pPr lvl="1">
              <a:lnSpc>
                <a:spcPct val="150000"/>
              </a:lnSpc>
              <a:buClr>
                <a:schemeClr val="accent5"/>
              </a:buClr>
              <a:buFont typeface="Wingdings" pitchFamily="2" charset="2"/>
              <a:buChar char="§"/>
            </a:pPr>
            <a:r>
              <a:rPr lang="en-US" sz="1300" dirty="0">
                <a:solidFill>
                  <a:schemeClr val="tx2">
                    <a:lumMod val="10000"/>
                  </a:schemeClr>
                </a:solidFill>
                <a:latin typeface="+mn-lt"/>
              </a:rPr>
              <a:t>JSON</a:t>
            </a:r>
          </a:p>
          <a:p>
            <a:pPr lvl="1">
              <a:lnSpc>
                <a:spcPct val="150000"/>
              </a:lnSpc>
              <a:buClr>
                <a:schemeClr val="accent5"/>
              </a:buClr>
              <a:buFont typeface="Wingdings" pitchFamily="2" charset="2"/>
              <a:buChar char="§"/>
            </a:pPr>
            <a:r>
              <a:rPr lang="en-US" sz="1300" dirty="0">
                <a:solidFill>
                  <a:schemeClr val="tx2">
                    <a:lumMod val="10000"/>
                  </a:schemeClr>
                </a:solidFill>
                <a:latin typeface="+mn-lt"/>
              </a:rPr>
              <a:t>XML</a:t>
            </a:r>
          </a:p>
          <a:p>
            <a:pPr lvl="1">
              <a:lnSpc>
                <a:spcPct val="150000"/>
              </a:lnSpc>
              <a:buClr>
                <a:schemeClr val="accent5"/>
              </a:buClr>
              <a:buFont typeface="Wingdings" pitchFamily="2" charset="2"/>
              <a:buChar char="§"/>
            </a:pPr>
            <a:r>
              <a:rPr lang="en-US" sz="1300" dirty="0">
                <a:solidFill>
                  <a:schemeClr val="tx2">
                    <a:lumMod val="10000"/>
                  </a:schemeClr>
                </a:solidFill>
                <a:latin typeface="+mn-lt"/>
              </a:rPr>
              <a:t>SWIFT</a:t>
            </a:r>
          </a:p>
          <a:p>
            <a:pPr lvl="1">
              <a:lnSpc>
                <a:spcPct val="150000"/>
              </a:lnSpc>
              <a:buClr>
                <a:schemeClr val="accent5"/>
              </a:buClr>
              <a:buFont typeface="Wingdings" pitchFamily="2" charset="2"/>
              <a:buChar char="§"/>
            </a:pPr>
            <a:r>
              <a:rPr lang="en-US" sz="1300" dirty="0">
                <a:solidFill>
                  <a:schemeClr val="tx2">
                    <a:lumMod val="10000"/>
                  </a:schemeClr>
                </a:solidFill>
                <a:latin typeface="+mn-lt"/>
              </a:rPr>
              <a:t>ISO20022</a:t>
            </a:r>
            <a:endParaRPr lang="en-US" sz="1500" dirty="0">
              <a:solidFill>
                <a:schemeClr val="tx2">
                  <a:lumMod val="10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itchFamily="2" charset="2"/>
              <a:buChar char="§"/>
            </a:pPr>
            <a:endParaRPr lang="en-US" sz="1500" dirty="0">
              <a:solidFill>
                <a:schemeClr val="tx2">
                  <a:lumMod val="10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itchFamily="2" charset="2"/>
              <a:buChar char="§"/>
            </a:pPr>
            <a:r>
              <a:rPr lang="en-US" sz="1500" dirty="0">
                <a:solidFill>
                  <a:schemeClr val="tx2">
                    <a:lumMod val="10000"/>
                  </a:schemeClr>
                </a:solidFill>
                <a:latin typeface="+mn-lt"/>
              </a:rPr>
              <a:t>Outgoing</a:t>
            </a:r>
          </a:p>
          <a:p>
            <a:pPr lvl="1">
              <a:lnSpc>
                <a:spcPct val="150000"/>
              </a:lnSpc>
              <a:buClr>
                <a:schemeClr val="accent5"/>
              </a:buClr>
              <a:buFont typeface="Wingdings" pitchFamily="2" charset="2"/>
              <a:buChar char="§"/>
            </a:pPr>
            <a:r>
              <a:rPr lang="en-US" sz="1300" dirty="0">
                <a:solidFill>
                  <a:schemeClr val="tx2">
                    <a:lumMod val="10000"/>
                  </a:schemeClr>
                </a:solidFill>
                <a:latin typeface="+mn-lt"/>
              </a:rPr>
              <a:t>JSON</a:t>
            </a:r>
          </a:p>
          <a:p>
            <a:pPr lvl="1">
              <a:lnSpc>
                <a:spcPct val="150000"/>
              </a:lnSpc>
              <a:buClr>
                <a:schemeClr val="accent5"/>
              </a:buClr>
              <a:buFont typeface="Wingdings" pitchFamily="2" charset="2"/>
              <a:buChar char="§"/>
            </a:pPr>
            <a:r>
              <a:rPr lang="en-US" sz="1300" dirty="0">
                <a:solidFill>
                  <a:schemeClr val="tx2">
                    <a:lumMod val="10000"/>
                  </a:schemeClr>
                </a:solidFill>
                <a:latin typeface="+mn-lt"/>
              </a:rPr>
              <a:t>XML</a:t>
            </a:r>
          </a:p>
          <a:p>
            <a:pPr lvl="1">
              <a:lnSpc>
                <a:spcPct val="150000"/>
              </a:lnSpc>
              <a:buClr>
                <a:schemeClr val="accent5"/>
              </a:buClr>
              <a:buFont typeface="Wingdings" pitchFamily="2" charset="2"/>
              <a:buChar char="§"/>
            </a:pPr>
            <a:r>
              <a:rPr lang="en-US" sz="1300" dirty="0">
                <a:solidFill>
                  <a:schemeClr val="tx2">
                    <a:lumMod val="10000"/>
                  </a:schemeClr>
                </a:solidFill>
                <a:latin typeface="+mn-lt"/>
              </a:rPr>
              <a:t>Template available to create your own response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91F1A-ACCB-53B5-1152-539254F6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956" y="1335666"/>
            <a:ext cx="6113485" cy="27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22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A9DCD-CE8D-9FAE-D5E2-7F6686E3B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D69AC-E65C-8B90-44E9-5FDAE842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65" y="531919"/>
            <a:ext cx="11278744" cy="566129"/>
          </a:xfrm>
        </p:spPr>
        <p:txBody>
          <a:bodyPr/>
          <a:lstStyle/>
          <a:p>
            <a:r>
              <a:rPr lang="fr-CH" dirty="0"/>
              <a:t>Output</a:t>
            </a:r>
            <a:endParaRPr lang="en-KE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BF5C3D8-2FA8-A38D-5CEC-26A5DDFB288F}"/>
              </a:ext>
            </a:extLst>
          </p:cNvPr>
          <p:cNvSpPr txBox="1">
            <a:spLocks/>
          </p:cNvSpPr>
          <p:nvPr/>
        </p:nvSpPr>
        <p:spPr>
          <a:xfrm>
            <a:off x="574730" y="1429134"/>
            <a:ext cx="7004875" cy="38479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H"/>
          </a:p>
          <a:p>
            <a:r>
              <a:rPr lang="fr-CH"/>
              <a:t>Scoring API will provide direct feedback to external system</a:t>
            </a:r>
          </a:p>
          <a:p>
            <a:endParaRPr lang="fr-CH"/>
          </a:p>
          <a:p>
            <a:r>
              <a:rPr lang="fr-CH"/>
              <a:t>If publishing is configured, it will also create data in log-collector as well as in ES (NG|Storage)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F1649E-C85A-602F-CBFB-04EFD24C977F}"/>
              </a:ext>
            </a:extLst>
          </p:cNvPr>
          <p:cNvGrpSpPr>
            <a:grpSpLocks noChangeAspect="1"/>
          </p:cNvGrpSpPr>
          <p:nvPr/>
        </p:nvGrpSpPr>
        <p:grpSpPr>
          <a:xfrm>
            <a:off x="8330845" y="1429134"/>
            <a:ext cx="2647870" cy="2647870"/>
            <a:chOff x="720000" y="3184782"/>
            <a:chExt cx="540000" cy="540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CFA5736-FB26-68C4-8725-4694FA495C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000" y="3184782"/>
              <a:ext cx="540000" cy="540000"/>
            </a:xfrm>
            <a:prstGeom prst="ellipse">
              <a:avLst/>
            </a:prstGeom>
            <a:noFill/>
            <a:ln w="19050">
              <a:solidFill>
                <a:srgbClr val="539EB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821FDE4-B859-F5C5-FBDD-04E2F3255A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4519" y="3328782"/>
              <a:ext cx="310962" cy="252000"/>
              <a:chOff x="5893463" y="3655882"/>
              <a:chExt cx="543075" cy="440101"/>
            </a:xfrm>
          </p:grpSpPr>
          <p:sp>
            <p:nvSpPr>
              <p:cNvPr id="7" name="Freeform 47">
                <a:extLst>
                  <a:ext uri="{FF2B5EF4-FFF2-40B4-BE49-F238E27FC236}">
                    <a16:creationId xmlns:a16="http://schemas.microsoft.com/office/drawing/2014/main" id="{465006FD-7CE3-C40C-E1B6-B0A942412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3463" y="3859863"/>
                <a:ext cx="543075" cy="236120"/>
              </a:xfrm>
              <a:custGeom>
                <a:avLst/>
                <a:gdLst>
                  <a:gd name="T0" fmla="*/ 52 w 250"/>
                  <a:gd name="T1" fmla="*/ 70 h 109"/>
                  <a:gd name="T2" fmla="*/ 66 w 250"/>
                  <a:gd name="T3" fmla="*/ 84 h 109"/>
                  <a:gd name="T4" fmla="*/ 70 w 250"/>
                  <a:gd name="T5" fmla="*/ 92 h 109"/>
                  <a:gd name="T6" fmla="*/ 67 w 250"/>
                  <a:gd name="T7" fmla="*/ 100 h 109"/>
                  <a:gd name="T8" fmla="*/ 61 w 250"/>
                  <a:gd name="T9" fmla="*/ 106 h 109"/>
                  <a:gd name="T10" fmla="*/ 53 w 250"/>
                  <a:gd name="T11" fmla="*/ 109 h 109"/>
                  <a:gd name="T12" fmla="*/ 45 w 250"/>
                  <a:gd name="T13" fmla="*/ 106 h 109"/>
                  <a:gd name="T14" fmla="*/ 4 w 250"/>
                  <a:gd name="T15" fmla="*/ 65 h 109"/>
                  <a:gd name="T16" fmla="*/ 0 w 250"/>
                  <a:gd name="T17" fmla="*/ 54 h 109"/>
                  <a:gd name="T18" fmla="*/ 4 w 250"/>
                  <a:gd name="T19" fmla="*/ 43 h 109"/>
                  <a:gd name="T20" fmla="*/ 45 w 250"/>
                  <a:gd name="T21" fmla="*/ 3 h 109"/>
                  <a:gd name="T22" fmla="*/ 53 w 250"/>
                  <a:gd name="T23" fmla="*/ 0 h 109"/>
                  <a:gd name="T24" fmla="*/ 61 w 250"/>
                  <a:gd name="T25" fmla="*/ 3 h 109"/>
                  <a:gd name="T26" fmla="*/ 67 w 250"/>
                  <a:gd name="T27" fmla="*/ 8 h 109"/>
                  <a:gd name="T28" fmla="*/ 70 w 250"/>
                  <a:gd name="T29" fmla="*/ 17 h 109"/>
                  <a:gd name="T30" fmla="*/ 66 w 250"/>
                  <a:gd name="T31" fmla="*/ 25 h 109"/>
                  <a:gd name="T32" fmla="*/ 52 w 250"/>
                  <a:gd name="T33" fmla="*/ 39 h 109"/>
                  <a:gd name="T34" fmla="*/ 238 w 250"/>
                  <a:gd name="T35" fmla="*/ 39 h 109"/>
                  <a:gd name="T36" fmla="*/ 250 w 250"/>
                  <a:gd name="T37" fmla="*/ 50 h 109"/>
                  <a:gd name="T38" fmla="*/ 250 w 250"/>
                  <a:gd name="T39" fmla="*/ 58 h 109"/>
                  <a:gd name="T40" fmla="*/ 238 w 250"/>
                  <a:gd name="T41" fmla="*/ 70 h 109"/>
                  <a:gd name="T42" fmla="*/ 52 w 250"/>
                  <a:gd name="T43" fmla="*/ 7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0" h="109">
                    <a:moveTo>
                      <a:pt x="52" y="70"/>
                    </a:moveTo>
                    <a:cubicBezTo>
                      <a:pt x="66" y="84"/>
                      <a:pt x="66" y="84"/>
                      <a:pt x="66" y="84"/>
                    </a:cubicBezTo>
                    <a:cubicBezTo>
                      <a:pt x="68" y="85"/>
                      <a:pt x="70" y="89"/>
                      <a:pt x="70" y="92"/>
                    </a:cubicBezTo>
                    <a:cubicBezTo>
                      <a:pt x="70" y="95"/>
                      <a:pt x="69" y="98"/>
                      <a:pt x="67" y="100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59" y="108"/>
                      <a:pt x="56" y="109"/>
                      <a:pt x="53" y="109"/>
                    </a:cubicBezTo>
                    <a:cubicBezTo>
                      <a:pt x="50" y="109"/>
                      <a:pt x="47" y="108"/>
                      <a:pt x="45" y="106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2" y="63"/>
                      <a:pt x="0" y="58"/>
                      <a:pt x="0" y="54"/>
                    </a:cubicBezTo>
                    <a:cubicBezTo>
                      <a:pt x="0" y="51"/>
                      <a:pt x="2" y="46"/>
                      <a:pt x="4" y="4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7" y="1"/>
                      <a:pt x="50" y="0"/>
                      <a:pt x="53" y="0"/>
                    </a:cubicBezTo>
                    <a:cubicBezTo>
                      <a:pt x="56" y="0"/>
                      <a:pt x="59" y="1"/>
                      <a:pt x="61" y="3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9" y="10"/>
                      <a:pt x="70" y="14"/>
                      <a:pt x="70" y="17"/>
                    </a:cubicBezTo>
                    <a:cubicBezTo>
                      <a:pt x="70" y="19"/>
                      <a:pt x="68" y="23"/>
                      <a:pt x="66" y="25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238" y="39"/>
                      <a:pt x="238" y="39"/>
                      <a:pt x="238" y="39"/>
                    </a:cubicBezTo>
                    <a:cubicBezTo>
                      <a:pt x="245" y="39"/>
                      <a:pt x="250" y="44"/>
                      <a:pt x="250" y="50"/>
                    </a:cubicBezTo>
                    <a:cubicBezTo>
                      <a:pt x="250" y="58"/>
                      <a:pt x="250" y="58"/>
                      <a:pt x="250" y="58"/>
                    </a:cubicBezTo>
                    <a:cubicBezTo>
                      <a:pt x="250" y="65"/>
                      <a:pt x="245" y="70"/>
                      <a:pt x="238" y="70"/>
                    </a:cubicBezTo>
                    <a:lnTo>
                      <a:pt x="52" y="70"/>
                    </a:lnTo>
                    <a:close/>
                  </a:path>
                </a:pathLst>
              </a:custGeom>
              <a:solidFill>
                <a:srgbClr val="539EB9">
                  <a:alpha val="8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46">
                <a:extLst>
                  <a:ext uri="{FF2B5EF4-FFF2-40B4-BE49-F238E27FC236}">
                    <a16:creationId xmlns:a16="http://schemas.microsoft.com/office/drawing/2014/main" id="{BCDAFC55-477B-F7F7-9DD3-170F7D9B7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3463" y="3655882"/>
                <a:ext cx="543075" cy="236120"/>
              </a:xfrm>
              <a:custGeom>
                <a:avLst/>
                <a:gdLst>
                  <a:gd name="T0" fmla="*/ 0 w 250"/>
                  <a:gd name="T1" fmla="*/ 51 h 109"/>
                  <a:gd name="T2" fmla="*/ 12 w 250"/>
                  <a:gd name="T3" fmla="*/ 39 h 109"/>
                  <a:gd name="T4" fmla="*/ 198 w 250"/>
                  <a:gd name="T5" fmla="*/ 39 h 109"/>
                  <a:gd name="T6" fmla="*/ 183 w 250"/>
                  <a:gd name="T7" fmla="*/ 25 h 109"/>
                  <a:gd name="T8" fmla="*/ 180 w 250"/>
                  <a:gd name="T9" fmla="*/ 17 h 109"/>
                  <a:gd name="T10" fmla="*/ 183 w 250"/>
                  <a:gd name="T11" fmla="*/ 9 h 109"/>
                  <a:gd name="T12" fmla="*/ 188 w 250"/>
                  <a:gd name="T13" fmla="*/ 3 h 109"/>
                  <a:gd name="T14" fmla="*/ 197 w 250"/>
                  <a:gd name="T15" fmla="*/ 0 h 109"/>
                  <a:gd name="T16" fmla="*/ 205 w 250"/>
                  <a:gd name="T17" fmla="*/ 3 h 109"/>
                  <a:gd name="T18" fmla="*/ 245 w 250"/>
                  <a:gd name="T19" fmla="*/ 44 h 109"/>
                  <a:gd name="T20" fmla="*/ 250 w 250"/>
                  <a:gd name="T21" fmla="*/ 55 h 109"/>
                  <a:gd name="T22" fmla="*/ 245 w 250"/>
                  <a:gd name="T23" fmla="*/ 66 h 109"/>
                  <a:gd name="T24" fmla="*/ 205 w 250"/>
                  <a:gd name="T25" fmla="*/ 106 h 109"/>
                  <a:gd name="T26" fmla="*/ 197 w 250"/>
                  <a:gd name="T27" fmla="*/ 109 h 109"/>
                  <a:gd name="T28" fmla="*/ 188 w 250"/>
                  <a:gd name="T29" fmla="*/ 106 h 109"/>
                  <a:gd name="T30" fmla="*/ 183 w 250"/>
                  <a:gd name="T31" fmla="*/ 101 h 109"/>
                  <a:gd name="T32" fmla="*/ 180 w 250"/>
                  <a:gd name="T33" fmla="*/ 92 h 109"/>
                  <a:gd name="T34" fmla="*/ 183 w 250"/>
                  <a:gd name="T35" fmla="*/ 84 h 109"/>
                  <a:gd name="T36" fmla="*/ 198 w 250"/>
                  <a:gd name="T37" fmla="*/ 70 h 109"/>
                  <a:gd name="T38" fmla="*/ 12 w 250"/>
                  <a:gd name="T39" fmla="*/ 70 h 109"/>
                  <a:gd name="T40" fmla="*/ 0 w 250"/>
                  <a:gd name="T41" fmla="*/ 59 h 109"/>
                  <a:gd name="T42" fmla="*/ 0 w 250"/>
                  <a:gd name="T43" fmla="*/ 5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0" h="109">
                    <a:moveTo>
                      <a:pt x="0" y="51"/>
                    </a:moveTo>
                    <a:cubicBezTo>
                      <a:pt x="0" y="44"/>
                      <a:pt x="5" y="39"/>
                      <a:pt x="12" y="39"/>
                    </a:cubicBezTo>
                    <a:cubicBezTo>
                      <a:pt x="198" y="39"/>
                      <a:pt x="198" y="39"/>
                      <a:pt x="198" y="39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1" y="24"/>
                      <a:pt x="180" y="20"/>
                      <a:pt x="180" y="17"/>
                    </a:cubicBezTo>
                    <a:cubicBezTo>
                      <a:pt x="180" y="14"/>
                      <a:pt x="181" y="11"/>
                      <a:pt x="183" y="9"/>
                    </a:cubicBezTo>
                    <a:cubicBezTo>
                      <a:pt x="188" y="3"/>
                      <a:pt x="188" y="3"/>
                      <a:pt x="188" y="3"/>
                    </a:cubicBezTo>
                    <a:cubicBezTo>
                      <a:pt x="190" y="1"/>
                      <a:pt x="194" y="0"/>
                      <a:pt x="197" y="0"/>
                    </a:cubicBezTo>
                    <a:cubicBezTo>
                      <a:pt x="199" y="0"/>
                      <a:pt x="203" y="1"/>
                      <a:pt x="205" y="3"/>
                    </a:cubicBezTo>
                    <a:cubicBezTo>
                      <a:pt x="245" y="44"/>
                      <a:pt x="245" y="44"/>
                      <a:pt x="245" y="44"/>
                    </a:cubicBezTo>
                    <a:cubicBezTo>
                      <a:pt x="248" y="46"/>
                      <a:pt x="250" y="51"/>
                      <a:pt x="250" y="55"/>
                    </a:cubicBezTo>
                    <a:cubicBezTo>
                      <a:pt x="250" y="58"/>
                      <a:pt x="248" y="63"/>
                      <a:pt x="245" y="66"/>
                    </a:cubicBezTo>
                    <a:cubicBezTo>
                      <a:pt x="205" y="106"/>
                      <a:pt x="205" y="106"/>
                      <a:pt x="205" y="106"/>
                    </a:cubicBezTo>
                    <a:cubicBezTo>
                      <a:pt x="203" y="108"/>
                      <a:pt x="199" y="109"/>
                      <a:pt x="197" y="109"/>
                    </a:cubicBezTo>
                    <a:cubicBezTo>
                      <a:pt x="194" y="109"/>
                      <a:pt x="190" y="108"/>
                      <a:pt x="188" y="106"/>
                    </a:cubicBezTo>
                    <a:cubicBezTo>
                      <a:pt x="183" y="101"/>
                      <a:pt x="183" y="101"/>
                      <a:pt x="183" y="101"/>
                    </a:cubicBezTo>
                    <a:cubicBezTo>
                      <a:pt x="181" y="99"/>
                      <a:pt x="180" y="95"/>
                      <a:pt x="180" y="92"/>
                    </a:cubicBezTo>
                    <a:cubicBezTo>
                      <a:pt x="180" y="89"/>
                      <a:pt x="181" y="86"/>
                      <a:pt x="183" y="84"/>
                    </a:cubicBezTo>
                    <a:cubicBezTo>
                      <a:pt x="198" y="70"/>
                      <a:pt x="198" y="70"/>
                      <a:pt x="198" y="70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5" y="70"/>
                      <a:pt x="0" y="65"/>
                      <a:pt x="0" y="59"/>
                    </a:cubicBez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539EB9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5061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3">
            <a:extLst>
              <a:ext uri="{FF2B5EF4-FFF2-40B4-BE49-F238E27FC236}">
                <a16:creationId xmlns:a16="http://schemas.microsoft.com/office/drawing/2014/main" id="{A531CA03-BB85-EBF5-E8F4-A93AD204A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527" y="291228"/>
            <a:ext cx="9563477" cy="566129"/>
          </a:xfrm>
        </p:spPr>
        <p:txBody>
          <a:bodyPr>
            <a:normAutofit/>
          </a:bodyPr>
          <a:lstStyle/>
          <a:p>
            <a:r>
              <a:rPr lang="en-US" sz="3200" dirty="0"/>
              <a:t>Technical discussions - Agenda</a:t>
            </a:r>
          </a:p>
        </p:txBody>
      </p:sp>
      <p:sp>
        <p:nvSpPr>
          <p:cNvPr id="66" name="TextBox 10">
            <a:extLst>
              <a:ext uri="{FF2B5EF4-FFF2-40B4-BE49-F238E27FC236}">
                <a16:creationId xmlns:a16="http://schemas.microsoft.com/office/drawing/2014/main" id="{2B3936F2-E3B2-F253-842D-0EF93E5C8D66}"/>
              </a:ext>
            </a:extLst>
          </p:cNvPr>
          <p:cNvSpPr txBox="1"/>
          <p:nvPr/>
        </p:nvSpPr>
        <p:spPr>
          <a:xfrm>
            <a:off x="2218358" y="1511006"/>
            <a:ext cx="3079492" cy="33502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 defTabSz="457200"/>
            <a:r>
              <a:rPr lang="en-US" sz="1577" b="1" dirty="0">
                <a:solidFill>
                  <a:srgbClr val="282524"/>
                </a:solidFill>
                <a:cs typeface="Arial" panose="020B0604020202020204" pitchFamily="34" charset="0"/>
              </a:rPr>
              <a:t>Architecture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EDD0B3A-EB22-1DB7-5520-D7DB9C1F0E3F}"/>
              </a:ext>
            </a:extLst>
          </p:cNvPr>
          <p:cNvCxnSpPr/>
          <p:nvPr/>
        </p:nvCxnSpPr>
        <p:spPr>
          <a:xfrm>
            <a:off x="1473684" y="1887156"/>
            <a:ext cx="3788702" cy="0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8DFD0C3-7166-8ECD-7AF0-11F90FBC2E81}"/>
              </a:ext>
            </a:extLst>
          </p:cNvPr>
          <p:cNvSpPr/>
          <p:nvPr/>
        </p:nvSpPr>
        <p:spPr>
          <a:xfrm>
            <a:off x="1301671" y="1235687"/>
            <a:ext cx="426720" cy="597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3285" b="1" dirty="0">
                <a:solidFill>
                  <a:srgbClr val="282524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69" name="TextBox 10">
            <a:extLst>
              <a:ext uri="{FF2B5EF4-FFF2-40B4-BE49-F238E27FC236}">
                <a16:creationId xmlns:a16="http://schemas.microsoft.com/office/drawing/2014/main" id="{960E597E-F355-CD0D-255C-E256EA500F1F}"/>
              </a:ext>
            </a:extLst>
          </p:cNvPr>
          <p:cNvSpPr txBox="1"/>
          <p:nvPr/>
        </p:nvSpPr>
        <p:spPr>
          <a:xfrm>
            <a:off x="2218358" y="2354808"/>
            <a:ext cx="3079492" cy="33502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 defTabSz="457200"/>
            <a:r>
              <a:rPr lang="en-US" sz="1577" b="1" dirty="0">
                <a:solidFill>
                  <a:srgbClr val="282524"/>
                </a:solidFill>
                <a:cs typeface="Arial" panose="020B0604020202020204" pitchFamily="34" charset="0"/>
              </a:rPr>
              <a:t>Deployment options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C69AB0E-8BFE-D565-64AB-33C443625438}"/>
              </a:ext>
            </a:extLst>
          </p:cNvPr>
          <p:cNvCxnSpPr/>
          <p:nvPr/>
        </p:nvCxnSpPr>
        <p:spPr>
          <a:xfrm>
            <a:off x="1473684" y="2729156"/>
            <a:ext cx="3788702" cy="0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72A32877-4A3F-D163-05FB-2B4C86EF945F}"/>
              </a:ext>
            </a:extLst>
          </p:cNvPr>
          <p:cNvSpPr/>
          <p:nvPr/>
        </p:nvSpPr>
        <p:spPr>
          <a:xfrm>
            <a:off x="1301671" y="2077688"/>
            <a:ext cx="426720" cy="597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3285" b="1" dirty="0">
                <a:solidFill>
                  <a:srgbClr val="282524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72" name="TextBox 10">
            <a:extLst>
              <a:ext uri="{FF2B5EF4-FFF2-40B4-BE49-F238E27FC236}">
                <a16:creationId xmlns:a16="http://schemas.microsoft.com/office/drawing/2014/main" id="{5A06A704-6CE6-7DF6-5D72-6346BEE11697}"/>
              </a:ext>
            </a:extLst>
          </p:cNvPr>
          <p:cNvSpPr txBox="1"/>
          <p:nvPr/>
        </p:nvSpPr>
        <p:spPr>
          <a:xfrm>
            <a:off x="2218354" y="3173393"/>
            <a:ext cx="3079492" cy="33502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 defTabSz="457200"/>
            <a:r>
              <a:rPr lang="en-US" sz="1577" b="1" dirty="0">
                <a:solidFill>
                  <a:srgbClr val="282524"/>
                </a:solidFill>
                <a:cs typeface="Arial" panose="020B0604020202020204" pitchFamily="34" charset="0"/>
              </a:rPr>
              <a:t>Data collection framework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869FAA-74A8-96E7-BF8E-5B6B4CB65D66}"/>
              </a:ext>
            </a:extLst>
          </p:cNvPr>
          <p:cNvCxnSpPr/>
          <p:nvPr/>
        </p:nvCxnSpPr>
        <p:spPr>
          <a:xfrm>
            <a:off x="1473680" y="3547741"/>
            <a:ext cx="3788702" cy="0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TextBox 10">
            <a:extLst>
              <a:ext uri="{FF2B5EF4-FFF2-40B4-BE49-F238E27FC236}">
                <a16:creationId xmlns:a16="http://schemas.microsoft.com/office/drawing/2014/main" id="{49656018-2499-16BB-A0FD-6C7BA4479AED}"/>
              </a:ext>
            </a:extLst>
          </p:cNvPr>
          <p:cNvSpPr txBox="1"/>
          <p:nvPr/>
        </p:nvSpPr>
        <p:spPr>
          <a:xfrm>
            <a:off x="2218354" y="4023654"/>
            <a:ext cx="3079492" cy="33502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 defTabSz="457200"/>
            <a:r>
              <a:rPr lang="en-US" sz="1577" b="1" dirty="0">
                <a:solidFill>
                  <a:srgbClr val="282524"/>
                </a:solidFill>
                <a:cs typeface="Arial" panose="020B0604020202020204" pitchFamily="34" charset="0"/>
              </a:rPr>
              <a:t>Data mapping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06DB50B-1056-7A49-71C5-EF275EC92A73}"/>
              </a:ext>
            </a:extLst>
          </p:cNvPr>
          <p:cNvCxnSpPr/>
          <p:nvPr/>
        </p:nvCxnSpPr>
        <p:spPr>
          <a:xfrm>
            <a:off x="1473680" y="4398002"/>
            <a:ext cx="3788702" cy="0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771BE859-9FC3-BF75-9D4A-0A56230A966C}"/>
              </a:ext>
            </a:extLst>
          </p:cNvPr>
          <p:cNvSpPr/>
          <p:nvPr/>
        </p:nvSpPr>
        <p:spPr>
          <a:xfrm>
            <a:off x="1301671" y="2823683"/>
            <a:ext cx="426720" cy="597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3285" b="1" dirty="0">
                <a:solidFill>
                  <a:srgbClr val="282524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D7A20B6-3681-AAD9-23BD-249FEFA091A6}"/>
              </a:ext>
            </a:extLst>
          </p:cNvPr>
          <p:cNvSpPr/>
          <p:nvPr/>
        </p:nvSpPr>
        <p:spPr>
          <a:xfrm>
            <a:off x="1301671" y="3822199"/>
            <a:ext cx="426720" cy="597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3285" b="1" dirty="0">
                <a:solidFill>
                  <a:srgbClr val="282524"/>
                </a:solidFill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72486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B80B7-B896-AC3E-EBB8-016A08246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94F8A-E1B2-0F13-8266-711AE320B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65" y="531919"/>
            <a:ext cx="11278744" cy="566129"/>
          </a:xfrm>
        </p:spPr>
        <p:txBody>
          <a:bodyPr/>
          <a:lstStyle/>
          <a:p>
            <a:r>
              <a:rPr lang="en-US" dirty="0"/>
              <a:t>Control types</a:t>
            </a:r>
            <a:endParaRPr lang="en-K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5C8D6-6DF5-E040-A9A2-25C31EAED07E}"/>
              </a:ext>
            </a:extLst>
          </p:cNvPr>
          <p:cNvSpPr txBox="1">
            <a:spLocks/>
          </p:cNvSpPr>
          <p:nvPr/>
        </p:nvSpPr>
        <p:spPr>
          <a:xfrm>
            <a:off x="451165" y="1645097"/>
            <a:ext cx="11278744" cy="4392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5285" indent="-375285"/>
            <a:r>
              <a:rPr lang="en-US">
                <a:latin typeface="Roboto"/>
                <a:ea typeface="Roboto"/>
              </a:rPr>
              <a:t>Controls types – Profiling or PBI</a:t>
            </a:r>
            <a:endParaRPr lang="en-US">
              <a:ea typeface="Roboto"/>
            </a:endParaRPr>
          </a:p>
          <a:p>
            <a:pPr marL="375285" indent="-375285"/>
            <a:r>
              <a:rPr lang="en-US">
                <a:latin typeface="Roboto"/>
                <a:ea typeface="Roboto"/>
              </a:rPr>
              <a:t>Control sub types - simple or rule editor or advanced.</a:t>
            </a:r>
          </a:p>
          <a:p>
            <a:pPr marL="375285" indent="-375285"/>
            <a:r>
              <a:rPr lang="en-US">
                <a:latin typeface="Roboto"/>
                <a:ea typeface="Roboto"/>
              </a:rPr>
              <a:t>Control execution mode - </a:t>
            </a:r>
            <a:r>
              <a:rPr lang="en-US">
                <a:latin typeface="Roboto"/>
                <a:ea typeface="Roboto"/>
                <a:cs typeface="Roboto"/>
              </a:rPr>
              <a:t>Realtime (RT) or batch</a:t>
            </a:r>
            <a:endParaRPr lang="en-US" b="1">
              <a:latin typeface="Roboto"/>
              <a:ea typeface="Roboto"/>
            </a:endParaRPr>
          </a:p>
          <a:p>
            <a:pPr marL="375285" indent="-375285"/>
            <a:r>
              <a:rPr lang="en-US"/>
              <a:t>RT controls support simple mode only.</a:t>
            </a:r>
            <a:endParaRPr lang="en-US">
              <a:ea typeface="Roboto" panose="02000000000000000000" pitchFamily="2" charset="0"/>
            </a:endParaRPr>
          </a:p>
          <a:p>
            <a:pPr marL="375285" indent="-375285"/>
            <a:endParaRPr lang="en-KE" dirty="0">
              <a:ea typeface="Roboto" panose="02000000000000000000" pitchFamily="2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371D93-7898-808F-FB0F-6CA2859F6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3754782"/>
            <a:ext cx="11947770" cy="210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11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CE56A-45FB-3F81-77AC-484757644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561C1-F3C1-F5C8-F6B6-D68404A99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65" y="531919"/>
            <a:ext cx="11278744" cy="566129"/>
          </a:xfrm>
        </p:spPr>
        <p:txBody>
          <a:bodyPr/>
          <a:lstStyle/>
          <a:p>
            <a:r>
              <a:rPr lang="en-US" dirty="0"/>
              <a:t>API endpoints</a:t>
            </a:r>
            <a:endParaRPr lang="en-K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AC439-F897-E063-23E8-DE476E9136C6}"/>
              </a:ext>
            </a:extLst>
          </p:cNvPr>
          <p:cNvSpPr txBox="1">
            <a:spLocks/>
          </p:cNvSpPr>
          <p:nvPr/>
        </p:nvSpPr>
        <p:spPr>
          <a:xfrm>
            <a:off x="451165" y="1645097"/>
            <a:ext cx="11278744" cy="4392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5285" indent="-375285"/>
            <a:r>
              <a:rPr lang="en-US"/>
              <a:t>Data is separated by type (transaction or user activity) and source (CBS/IB/MB…)</a:t>
            </a:r>
          </a:p>
          <a:p>
            <a:pPr marL="375285" indent="-375285"/>
            <a:r>
              <a:rPr lang="en-US"/>
              <a:t>Number of endpoints will be determined by:</a:t>
            </a:r>
            <a:endParaRPr lang="en-US">
              <a:ea typeface="Roboto" panose="02000000000000000000" pitchFamily="2" charset="0"/>
            </a:endParaRPr>
          </a:p>
          <a:p>
            <a:pPr marL="975995" lvl="1" indent="-375285"/>
            <a:r>
              <a:rPr lang="en-US">
                <a:latin typeface="Roboto"/>
                <a:ea typeface="Roboto"/>
              </a:rPr>
              <a:t>Data acquisition mode that will be decided on.</a:t>
            </a:r>
          </a:p>
          <a:p>
            <a:pPr marL="975995" lvl="1" indent="-375285"/>
            <a:r>
              <a:rPr lang="en-US"/>
              <a:t>Data type</a:t>
            </a:r>
            <a:endParaRPr lang="en-US">
              <a:ea typeface="Roboto"/>
            </a:endParaRPr>
          </a:p>
          <a:p>
            <a:pPr marL="975995" lvl="1" indent="-375285"/>
            <a:r>
              <a:rPr lang="en-US">
                <a:latin typeface="Roboto"/>
                <a:ea typeface="Roboto"/>
              </a:rPr>
              <a:t>Data sources </a:t>
            </a:r>
            <a:endParaRPr lang="en-KE">
              <a:ea typeface="Roboto" panose="02000000000000000000" pitchFamily="2" charset="0"/>
            </a:endParaRPr>
          </a:p>
          <a:p>
            <a:pPr marL="975995" lvl="1" indent="-375285"/>
            <a:r>
              <a:rPr lang="en-US">
                <a:latin typeface="Roboto"/>
                <a:ea typeface="Roboto"/>
              </a:rPr>
              <a:t>Number of controls </a:t>
            </a:r>
          </a:p>
          <a:p>
            <a:pPr marL="975995" lvl="1" indent="-375285"/>
            <a:r>
              <a:rPr lang="en-US">
                <a:latin typeface="Roboto"/>
                <a:ea typeface="Roboto"/>
              </a:rPr>
              <a:t>Control run schedule</a:t>
            </a:r>
          </a:p>
        </p:txBody>
      </p:sp>
    </p:spTree>
    <p:extLst>
      <p:ext uri="{BB962C8B-B14F-4D97-AF65-F5344CB8AC3E}">
        <p14:creationId xmlns:p14="http://schemas.microsoft.com/office/powerpoint/2010/main" val="2413762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A696D-DCBD-7F2F-299A-2E616902B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7B16F-DFCB-9A64-1DF8-40317517D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231" y="762754"/>
            <a:ext cx="10843846" cy="2454275"/>
          </a:xfrm>
        </p:spPr>
        <p:txBody>
          <a:bodyPr/>
          <a:lstStyle/>
          <a:p>
            <a:r>
              <a:rPr lang="en-US" dirty="0"/>
              <a:t>Data Mapping</a:t>
            </a:r>
          </a:p>
        </p:txBody>
      </p:sp>
    </p:spTree>
    <p:extLst>
      <p:ext uri="{BB962C8B-B14F-4D97-AF65-F5344CB8AC3E}">
        <p14:creationId xmlns:p14="http://schemas.microsoft.com/office/powerpoint/2010/main" val="1384568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F679E-ABB8-3C05-EE37-053789BDF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95446E4-83B1-CF6E-9EE8-9760A04D3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65" y="531919"/>
            <a:ext cx="11278744" cy="566129"/>
          </a:xfrm>
        </p:spPr>
        <p:txBody>
          <a:bodyPr/>
          <a:lstStyle/>
          <a:p>
            <a:r>
              <a:rPr lang="en-US" dirty="0"/>
              <a:t>Data mapping</a:t>
            </a:r>
            <a:endParaRPr lang="en-KE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F17708-4786-305F-1DB4-098F13C71CEA}"/>
              </a:ext>
            </a:extLst>
          </p:cNvPr>
          <p:cNvSpPr txBox="1">
            <a:spLocks/>
          </p:cNvSpPr>
          <p:nvPr/>
        </p:nvSpPr>
        <p:spPr>
          <a:xfrm>
            <a:off x="462091" y="1098048"/>
            <a:ext cx="11278744" cy="4392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Excel – CBS, Internet Banking, Mobile Banking, Card System, Swift</a:t>
            </a:r>
            <a:endParaRPr lang="en-K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D203B-DCD4-563A-F358-7335C9F12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91" y="2050629"/>
            <a:ext cx="11687175" cy="41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81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EE44D-3B99-AACD-75AF-AA53248E7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C969E-2716-B155-5482-FC51C2A1C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65" y="531919"/>
            <a:ext cx="11278744" cy="566129"/>
          </a:xfrm>
        </p:spPr>
        <p:txBody>
          <a:bodyPr/>
          <a:lstStyle/>
          <a:p>
            <a:r>
              <a:rPr lang="en-US" dirty="0"/>
              <a:t>Summary</a:t>
            </a:r>
            <a:endParaRPr lang="en-K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0E353-285B-CB75-29F4-A8E4E50B7643}"/>
              </a:ext>
            </a:extLst>
          </p:cNvPr>
          <p:cNvSpPr txBox="1">
            <a:spLocks/>
          </p:cNvSpPr>
          <p:nvPr/>
        </p:nvSpPr>
        <p:spPr>
          <a:xfrm>
            <a:off x="451165" y="1645097"/>
            <a:ext cx="11278744" cy="4392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Architecture</a:t>
            </a:r>
          </a:p>
          <a:p>
            <a:r>
              <a:rPr lang="en-US"/>
              <a:t>Integration</a:t>
            </a:r>
          </a:p>
          <a:p>
            <a:r>
              <a:rPr lang="en-US"/>
              <a:t>Data mapping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897513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2B626-C0B4-9FB8-3F60-AA20E9E84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6740-FDFD-1556-0A14-D15D3D3A8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65" y="531919"/>
            <a:ext cx="11278744" cy="566129"/>
          </a:xfrm>
        </p:spPr>
        <p:txBody>
          <a:bodyPr/>
          <a:lstStyle/>
          <a:p>
            <a:r>
              <a:rPr lang="en-US" dirty="0"/>
              <a:t>Next Steps</a:t>
            </a:r>
            <a:endParaRPr lang="en-K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C181F-BA7A-EC05-F04F-3DC1219FD50F}"/>
              </a:ext>
            </a:extLst>
          </p:cNvPr>
          <p:cNvSpPr txBox="1">
            <a:spLocks/>
          </p:cNvSpPr>
          <p:nvPr/>
        </p:nvSpPr>
        <p:spPr>
          <a:xfrm>
            <a:off x="451165" y="1645097"/>
            <a:ext cx="11278744" cy="4392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 mapping after FSD</a:t>
            </a:r>
          </a:p>
          <a:p>
            <a:r>
              <a:rPr lang="en-US"/>
              <a:t>Deployment of appliance after fulfillment of prerequisites.</a:t>
            </a:r>
          </a:p>
          <a:p>
            <a:pPr lvl="1"/>
            <a:r>
              <a:rPr lang="en-US"/>
              <a:t>Deployment done using Ansible.</a:t>
            </a:r>
          </a:p>
          <a:p>
            <a:pPr lvl="1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941269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0E97F5-340F-AEC2-420E-0076FC65D1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8248AC-5CF1-CE84-9837-50F42D2E04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larry.kimata@vyntra.com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D4F046-5815-98CC-6D87-31191799EE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https://www.linkedin.com/in/larry-kimata-775758188/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08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DF10F-687C-BDB3-7E49-66D1227DE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DDB67A-07D7-6DDF-6FE3-DFDA9B56F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266" y="762754"/>
            <a:ext cx="5533488" cy="2454275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187925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53243F-3DAB-6A0F-0DC7-6DBB47DB6DE5}"/>
              </a:ext>
            </a:extLst>
          </p:cNvPr>
          <p:cNvGrpSpPr/>
          <p:nvPr/>
        </p:nvGrpSpPr>
        <p:grpSpPr>
          <a:xfrm>
            <a:off x="740876" y="1143027"/>
            <a:ext cx="9298349" cy="5006513"/>
            <a:chOff x="352427" y="956012"/>
            <a:chExt cx="8299173" cy="3921055"/>
          </a:xfrm>
        </p:grpSpPr>
        <p:sp>
          <p:nvSpPr>
            <p:cNvPr id="4" name="Chevron 9">
              <a:extLst>
                <a:ext uri="{FF2B5EF4-FFF2-40B4-BE49-F238E27FC236}">
                  <a16:creationId xmlns:a16="http://schemas.microsoft.com/office/drawing/2014/main" id="{5E094EF5-B758-401A-2165-096C4D6E7215}"/>
                </a:ext>
              </a:extLst>
            </p:cNvPr>
            <p:cNvSpPr/>
            <p:nvPr/>
          </p:nvSpPr>
          <p:spPr>
            <a:xfrm>
              <a:off x="1710626" y="1982430"/>
              <a:ext cx="167524" cy="2068950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D3C55E-0E5D-38C2-7CA6-608A680751F8}"/>
                </a:ext>
              </a:extLst>
            </p:cNvPr>
            <p:cNvSpPr/>
            <p:nvPr/>
          </p:nvSpPr>
          <p:spPr>
            <a:xfrm>
              <a:off x="2067028" y="1983050"/>
              <a:ext cx="1086668" cy="3863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000" dirty="0">
                  <a:solidFill>
                    <a:schemeClr val="tx2">
                      <a:lumMod val="75000"/>
                    </a:schemeClr>
                  </a:solidFill>
                </a:rPr>
                <a:t>Log File </a:t>
              </a:r>
              <a:br>
                <a:rPr lang="nl-BE" sz="1000" dirty="0">
                  <a:solidFill>
                    <a:schemeClr val="tx2">
                      <a:lumMod val="75000"/>
                    </a:schemeClr>
                  </a:solidFill>
                </a:rPr>
              </a:br>
              <a:r>
                <a:rPr lang="nl-BE" sz="1000" dirty="0">
                  <a:solidFill>
                    <a:schemeClr val="tx2">
                      <a:lumMod val="75000"/>
                    </a:schemeClr>
                  </a:solidFill>
                </a:rPr>
                <a:t>data model</a:t>
              </a:r>
              <a:endParaRPr lang="en-US" sz="10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6" name="Down Arrow 10">
              <a:extLst>
                <a:ext uri="{FF2B5EF4-FFF2-40B4-BE49-F238E27FC236}">
                  <a16:creationId xmlns:a16="http://schemas.microsoft.com/office/drawing/2014/main" id="{414C7A63-CEB7-428A-F9A1-40A79734CA51}"/>
                </a:ext>
              </a:extLst>
            </p:cNvPr>
            <p:cNvSpPr/>
            <p:nvPr/>
          </p:nvSpPr>
          <p:spPr>
            <a:xfrm>
              <a:off x="2486746" y="2368808"/>
              <a:ext cx="214278" cy="60911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7" name="Rounded Rectangle 11">
              <a:extLst>
                <a:ext uri="{FF2B5EF4-FFF2-40B4-BE49-F238E27FC236}">
                  <a16:creationId xmlns:a16="http://schemas.microsoft.com/office/drawing/2014/main" id="{1FFED4C9-67D0-5BE3-1FEA-95667F830ED8}"/>
                </a:ext>
              </a:extLst>
            </p:cNvPr>
            <p:cNvSpPr/>
            <p:nvPr/>
          </p:nvSpPr>
          <p:spPr>
            <a:xfrm>
              <a:off x="2166105" y="2436378"/>
              <a:ext cx="876610" cy="383337"/>
            </a:xfrm>
            <a:prstGeom prst="roundRect">
              <a:avLst>
                <a:gd name="adj" fmla="val 3643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900" dirty="0">
                  <a:solidFill>
                    <a:schemeClr val="tx2">
                      <a:lumMod val="75000"/>
                    </a:schemeClr>
                  </a:solidFill>
                </a:rPr>
                <a:t>business</a:t>
              </a:r>
              <a:br>
                <a:rPr lang="nl-BE" sz="900" dirty="0">
                  <a:solidFill>
                    <a:schemeClr val="tx2">
                      <a:lumMod val="75000"/>
                    </a:schemeClr>
                  </a:solidFill>
                </a:rPr>
              </a:br>
              <a:r>
                <a:rPr lang="nl-BE" sz="900" dirty="0">
                  <a:solidFill>
                    <a:schemeClr val="tx2">
                      <a:lumMod val="75000"/>
                    </a:schemeClr>
                  </a:solidFill>
                </a:rPr>
                <a:t>mapping</a:t>
              </a:r>
              <a:endParaRPr lang="en-US" sz="9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093CA99-35F5-68FC-AA47-83DA33CD8256}"/>
                </a:ext>
              </a:extLst>
            </p:cNvPr>
            <p:cNvGrpSpPr/>
            <p:nvPr/>
          </p:nvGrpSpPr>
          <p:grpSpPr>
            <a:xfrm>
              <a:off x="3183580" y="4337569"/>
              <a:ext cx="531597" cy="539498"/>
              <a:chOff x="4403579" y="4216895"/>
              <a:chExt cx="531597" cy="539498"/>
            </a:xfrm>
          </p:grpSpPr>
          <p:sp>
            <p:nvSpPr>
              <p:cNvPr id="79" name="Can 49">
                <a:extLst>
                  <a:ext uri="{FF2B5EF4-FFF2-40B4-BE49-F238E27FC236}">
                    <a16:creationId xmlns:a16="http://schemas.microsoft.com/office/drawing/2014/main" id="{76834C2D-0AAF-DC9B-6E62-AE4F9B78A8F9}"/>
                  </a:ext>
                </a:extLst>
              </p:cNvPr>
              <p:cNvSpPr/>
              <p:nvPr/>
            </p:nvSpPr>
            <p:spPr>
              <a:xfrm>
                <a:off x="4536417" y="4320892"/>
                <a:ext cx="266727" cy="328068"/>
              </a:xfrm>
              <a:prstGeom prst="can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4243BC1-B9AD-17AE-C614-66AD9D030B17}"/>
                  </a:ext>
                </a:extLst>
              </p:cNvPr>
              <p:cNvSpPr/>
              <p:nvPr/>
            </p:nvSpPr>
            <p:spPr>
              <a:xfrm>
                <a:off x="4403579" y="4216895"/>
                <a:ext cx="531597" cy="539498"/>
              </a:xfrm>
              <a:prstGeom prst="ellipse">
                <a:avLst/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B94A64-192B-B963-AE36-4828C9FD4567}"/>
                </a:ext>
              </a:extLst>
            </p:cNvPr>
            <p:cNvSpPr txBox="1"/>
            <p:nvPr/>
          </p:nvSpPr>
          <p:spPr>
            <a:xfrm>
              <a:off x="3653073" y="4461310"/>
              <a:ext cx="24705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NoSQL Storage / Big Data Processing</a:t>
              </a:r>
              <a:endParaRPr lang="en-US" sz="10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Chevron 52">
              <a:extLst>
                <a:ext uri="{FF2B5EF4-FFF2-40B4-BE49-F238E27FC236}">
                  <a16:creationId xmlns:a16="http://schemas.microsoft.com/office/drawing/2014/main" id="{31D6C754-75E6-71C0-BF25-59A355EAC2B0}"/>
                </a:ext>
              </a:extLst>
            </p:cNvPr>
            <p:cNvSpPr/>
            <p:nvPr/>
          </p:nvSpPr>
          <p:spPr>
            <a:xfrm>
              <a:off x="3279441" y="1982430"/>
              <a:ext cx="167524" cy="2068950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DD322B8-9A8D-431F-9D5A-7E457D3B0631}"/>
                </a:ext>
              </a:extLst>
            </p:cNvPr>
            <p:cNvCxnSpPr>
              <a:cxnSpLocks/>
            </p:cNvCxnSpPr>
            <p:nvPr/>
          </p:nvCxnSpPr>
          <p:spPr>
            <a:xfrm>
              <a:off x="352427" y="4201851"/>
              <a:ext cx="809961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DBCBCD-8D5E-3FBD-4BA4-267F76972103}"/>
                </a:ext>
              </a:extLst>
            </p:cNvPr>
            <p:cNvCxnSpPr/>
            <p:nvPr/>
          </p:nvCxnSpPr>
          <p:spPr>
            <a:xfrm>
              <a:off x="2099001" y="3343947"/>
              <a:ext cx="0" cy="540744"/>
            </a:xfrm>
            <a:prstGeom prst="line">
              <a:avLst/>
            </a:prstGeom>
            <a:ln w="3175">
              <a:solidFill>
                <a:srgbClr val="CAB6D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3F5B0A0-90C5-DE07-F6A6-822B85C8C5A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325" y="3873269"/>
              <a:ext cx="368217" cy="0"/>
            </a:xfrm>
            <a:prstGeom prst="line">
              <a:avLst/>
            </a:prstGeom>
            <a:ln w="3175">
              <a:solidFill>
                <a:srgbClr val="CAB6D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04C32D2-9797-CE56-2AE1-FB48784EF2B2}"/>
                </a:ext>
              </a:extLst>
            </p:cNvPr>
            <p:cNvCxnSpPr>
              <a:cxnSpLocks/>
            </p:cNvCxnSpPr>
            <p:nvPr/>
          </p:nvCxnSpPr>
          <p:spPr>
            <a:xfrm>
              <a:off x="2103325" y="3670845"/>
              <a:ext cx="368217" cy="0"/>
            </a:xfrm>
            <a:prstGeom prst="line">
              <a:avLst/>
            </a:prstGeom>
            <a:ln w="3175">
              <a:solidFill>
                <a:srgbClr val="CAB6D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939E34-CB49-E406-EBF9-46761D83106D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05" y="3482381"/>
              <a:ext cx="368217" cy="0"/>
            </a:xfrm>
            <a:prstGeom prst="line">
              <a:avLst/>
            </a:prstGeom>
            <a:ln w="3175">
              <a:solidFill>
                <a:srgbClr val="CAB6D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37095F-2004-9B4E-E23E-6341B5742F90}"/>
                </a:ext>
              </a:extLst>
            </p:cNvPr>
            <p:cNvSpPr/>
            <p:nvPr/>
          </p:nvSpPr>
          <p:spPr>
            <a:xfrm>
              <a:off x="2072014" y="2984192"/>
              <a:ext cx="1064792" cy="3863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algn="ctr"/>
              <a:r>
                <a:rPr lang="nl-BE" sz="1000" dirty="0"/>
                <a:t>Business Data Model</a:t>
              </a:r>
              <a:endParaRPr lang="en-US" sz="1000" dirty="0"/>
            </a:p>
          </p:txBody>
        </p:sp>
        <p:sp>
          <p:nvSpPr>
            <p:cNvPr id="20" name="Chevron 80">
              <a:extLst>
                <a:ext uri="{FF2B5EF4-FFF2-40B4-BE49-F238E27FC236}">
                  <a16:creationId xmlns:a16="http://schemas.microsoft.com/office/drawing/2014/main" id="{51721880-E823-5DD6-C36B-871B68985860}"/>
                </a:ext>
              </a:extLst>
            </p:cNvPr>
            <p:cNvSpPr/>
            <p:nvPr/>
          </p:nvSpPr>
          <p:spPr>
            <a:xfrm>
              <a:off x="6963695" y="1982431"/>
              <a:ext cx="167524" cy="2068950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1C2D8B-A15A-3273-A181-235173C54951}"/>
                </a:ext>
              </a:extLst>
            </p:cNvPr>
            <p:cNvSpPr/>
            <p:nvPr/>
          </p:nvSpPr>
          <p:spPr>
            <a:xfrm>
              <a:off x="2176590" y="3388366"/>
              <a:ext cx="956413" cy="177305"/>
            </a:xfrm>
            <a:prstGeom prst="rect">
              <a:avLst/>
            </a:prstGeom>
            <a:solidFill>
              <a:srgbClr val="BDA4D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BE" sz="900" dirty="0">
                  <a:solidFill>
                    <a:schemeClr val="bg1"/>
                  </a:solidFill>
                </a:rPr>
                <a:t>Transactions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77D20DF-C58D-8C45-D876-163A65AA87D6}"/>
                </a:ext>
              </a:extLst>
            </p:cNvPr>
            <p:cNvSpPr/>
            <p:nvPr/>
          </p:nvSpPr>
          <p:spPr>
            <a:xfrm>
              <a:off x="2175913" y="3584412"/>
              <a:ext cx="956413" cy="177305"/>
            </a:xfrm>
            <a:prstGeom prst="rect">
              <a:avLst/>
            </a:prstGeom>
            <a:solidFill>
              <a:srgbClr val="BDA4D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BE" sz="900" dirty="0">
                  <a:solidFill>
                    <a:schemeClr val="bg1"/>
                  </a:solidFill>
                </a:rPr>
                <a:t>Channels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01052AB-8D59-6E12-E416-3DE3170C8358}"/>
                </a:ext>
              </a:extLst>
            </p:cNvPr>
            <p:cNvSpPr/>
            <p:nvPr/>
          </p:nvSpPr>
          <p:spPr>
            <a:xfrm>
              <a:off x="2179767" y="3780825"/>
              <a:ext cx="956413" cy="177305"/>
            </a:xfrm>
            <a:prstGeom prst="rect">
              <a:avLst/>
            </a:prstGeom>
            <a:solidFill>
              <a:srgbClr val="BDA4D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BE" sz="900" dirty="0">
                  <a:solidFill>
                    <a:schemeClr val="bg1"/>
                  </a:solidFill>
                </a:rPr>
                <a:t>IT Layers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DEFE421-BBB9-513B-5ECE-1F09C8293F56}"/>
                </a:ext>
              </a:extLst>
            </p:cNvPr>
            <p:cNvCxnSpPr>
              <a:cxnSpLocks/>
            </p:cNvCxnSpPr>
            <p:nvPr/>
          </p:nvCxnSpPr>
          <p:spPr>
            <a:xfrm>
              <a:off x="7295911" y="2235634"/>
              <a:ext cx="0" cy="372123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81D61-D83B-BA35-98F5-55E7A6FC7CD9}"/>
                </a:ext>
              </a:extLst>
            </p:cNvPr>
            <p:cNvCxnSpPr>
              <a:cxnSpLocks/>
            </p:cNvCxnSpPr>
            <p:nvPr/>
          </p:nvCxnSpPr>
          <p:spPr>
            <a:xfrm>
              <a:off x="7295911" y="2610672"/>
              <a:ext cx="368217" cy="0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F2FE204-DDE5-A57F-34F0-8D844D31FF05}"/>
                </a:ext>
              </a:extLst>
            </p:cNvPr>
            <p:cNvCxnSpPr>
              <a:cxnSpLocks/>
            </p:cNvCxnSpPr>
            <p:nvPr/>
          </p:nvCxnSpPr>
          <p:spPr>
            <a:xfrm>
              <a:off x="7295911" y="2439394"/>
              <a:ext cx="368217" cy="0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D7576F-A224-9D05-277C-2A8B6ED29DC1}"/>
                </a:ext>
              </a:extLst>
            </p:cNvPr>
            <p:cNvSpPr/>
            <p:nvPr/>
          </p:nvSpPr>
          <p:spPr>
            <a:xfrm>
              <a:off x="7399715" y="2357426"/>
              <a:ext cx="1250904" cy="149772"/>
            </a:xfrm>
            <a:prstGeom prst="rect">
              <a:avLst/>
            </a:prstGeom>
            <a:solidFill>
              <a:srgbClr val="448F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nl-BE" sz="900" dirty="0"/>
                <a:t>Forensic Investigation</a:t>
              </a:r>
              <a:endParaRPr lang="en-US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DD2C6AB-6D23-666E-BE19-7E35AA4CF65E}"/>
                </a:ext>
              </a:extLst>
            </p:cNvPr>
            <p:cNvSpPr/>
            <p:nvPr/>
          </p:nvSpPr>
          <p:spPr>
            <a:xfrm>
              <a:off x="7399717" y="2540899"/>
              <a:ext cx="1250902" cy="144982"/>
            </a:xfrm>
            <a:prstGeom prst="rect">
              <a:avLst/>
            </a:prstGeom>
            <a:solidFill>
              <a:srgbClr val="448F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algn="ctr"/>
              <a:r>
                <a:rPr lang="nl-BE" sz="900" dirty="0"/>
                <a:t>Hit Dashboards</a:t>
              </a:r>
              <a:endParaRPr lang="en-US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00EC1C-8EBD-ED1B-CDDA-8C1DD97E6C40}"/>
                </a:ext>
              </a:extLst>
            </p:cNvPr>
            <p:cNvSpPr/>
            <p:nvPr/>
          </p:nvSpPr>
          <p:spPr>
            <a:xfrm>
              <a:off x="7238489" y="1983810"/>
              <a:ext cx="1412130" cy="331955"/>
            </a:xfrm>
            <a:prstGeom prst="rect">
              <a:avLst/>
            </a:prstGeom>
            <a:solidFill>
              <a:srgbClr val="DEE9F6"/>
            </a:solidFill>
            <a:ln w="6350">
              <a:solidFill>
                <a:srgbClr val="448FD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nl-BE" sz="1000" dirty="0">
                  <a:solidFill>
                    <a:srgbClr val="448FD5"/>
                  </a:solidFill>
                  <a:latin typeface="+mj-lt"/>
                </a:rPr>
                <a:t>Investigation UI</a:t>
              </a:r>
              <a:endParaRPr lang="en-US" sz="1000" dirty="0">
                <a:solidFill>
                  <a:srgbClr val="448FD5"/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1CEB1D8-9BC4-54D0-1E8A-BB9479015200}"/>
                </a:ext>
              </a:extLst>
            </p:cNvPr>
            <p:cNvCxnSpPr>
              <a:cxnSpLocks/>
            </p:cNvCxnSpPr>
            <p:nvPr/>
          </p:nvCxnSpPr>
          <p:spPr>
            <a:xfrm>
              <a:off x="7302888" y="3029732"/>
              <a:ext cx="0" cy="552105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9F496B0-2A1C-2BE9-34AF-1B311A846603}"/>
                </a:ext>
              </a:extLst>
            </p:cNvPr>
            <p:cNvCxnSpPr>
              <a:cxnSpLocks/>
            </p:cNvCxnSpPr>
            <p:nvPr/>
          </p:nvCxnSpPr>
          <p:spPr>
            <a:xfrm>
              <a:off x="7309871" y="3401595"/>
              <a:ext cx="368217" cy="0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D45DF1-DA1C-F959-1243-20BF348BA004}"/>
                </a:ext>
              </a:extLst>
            </p:cNvPr>
            <p:cNvCxnSpPr>
              <a:cxnSpLocks/>
            </p:cNvCxnSpPr>
            <p:nvPr/>
          </p:nvCxnSpPr>
          <p:spPr>
            <a:xfrm>
              <a:off x="7302890" y="3284292"/>
              <a:ext cx="368217" cy="0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291977C-3714-9A82-A4DD-BACA01D7D793}"/>
                </a:ext>
              </a:extLst>
            </p:cNvPr>
            <p:cNvSpPr/>
            <p:nvPr/>
          </p:nvSpPr>
          <p:spPr>
            <a:xfrm>
              <a:off x="7384274" y="3151524"/>
              <a:ext cx="1266345" cy="149772"/>
            </a:xfrm>
            <a:prstGeom prst="rect">
              <a:avLst/>
            </a:prstGeom>
            <a:solidFill>
              <a:srgbClr val="EA871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sz="900" dirty="0"/>
                <a:t>Hit Documentation</a:t>
              </a:r>
              <a:endParaRPr lang="en-US" sz="9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A1274C8-B4A3-146F-8969-A95F548F2A89}"/>
                </a:ext>
              </a:extLst>
            </p:cNvPr>
            <p:cNvSpPr/>
            <p:nvPr/>
          </p:nvSpPr>
          <p:spPr>
            <a:xfrm>
              <a:off x="7379671" y="3331839"/>
              <a:ext cx="1270947" cy="144982"/>
            </a:xfrm>
            <a:prstGeom prst="rect">
              <a:avLst/>
            </a:prstGeom>
            <a:solidFill>
              <a:srgbClr val="EA871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sz="900" dirty="0"/>
                <a:t>Long term history</a:t>
              </a:r>
              <a:endParaRPr lang="en-US" sz="9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E78F9AB-5EFF-823E-8434-D3525D6A192E}"/>
                </a:ext>
              </a:extLst>
            </p:cNvPr>
            <p:cNvSpPr/>
            <p:nvPr/>
          </p:nvSpPr>
          <p:spPr>
            <a:xfrm>
              <a:off x="7238489" y="2777908"/>
              <a:ext cx="1412130" cy="331955"/>
            </a:xfrm>
            <a:prstGeom prst="rect">
              <a:avLst/>
            </a:prstGeom>
            <a:solidFill>
              <a:srgbClr val="F8E8D7"/>
            </a:solidFill>
            <a:ln w="6350">
              <a:solidFill>
                <a:srgbClr val="EA871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nl-BE" sz="1000" dirty="0">
                  <a:solidFill>
                    <a:srgbClr val="EA8712"/>
                  </a:solidFill>
                  <a:latin typeface="+mj-lt"/>
                </a:rPr>
                <a:t>Case Management</a:t>
              </a:r>
              <a:endParaRPr lang="en-US" sz="1000" dirty="0">
                <a:solidFill>
                  <a:srgbClr val="EA8712"/>
                </a:solidFill>
                <a:latin typeface="+mj-lt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16B3123-4C2A-BCCB-75F4-B69E38C51718}"/>
                </a:ext>
              </a:extLst>
            </p:cNvPr>
            <p:cNvCxnSpPr>
              <a:cxnSpLocks/>
            </p:cNvCxnSpPr>
            <p:nvPr/>
          </p:nvCxnSpPr>
          <p:spPr>
            <a:xfrm>
              <a:off x="417557" y="2635215"/>
              <a:ext cx="0" cy="554703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65F1671-B6DE-68B5-E1DA-5C2BB6AE90F1}"/>
                </a:ext>
              </a:extLst>
            </p:cNvPr>
            <p:cNvCxnSpPr>
              <a:cxnSpLocks/>
            </p:cNvCxnSpPr>
            <p:nvPr/>
          </p:nvCxnSpPr>
          <p:spPr>
            <a:xfrm>
              <a:off x="417557" y="3189918"/>
              <a:ext cx="368217" cy="0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82758E2-2DDF-D7C7-59DA-BA7B1BFE1A4D}"/>
                </a:ext>
              </a:extLst>
            </p:cNvPr>
            <p:cNvCxnSpPr>
              <a:cxnSpLocks/>
            </p:cNvCxnSpPr>
            <p:nvPr/>
          </p:nvCxnSpPr>
          <p:spPr>
            <a:xfrm>
              <a:off x="417557" y="2889775"/>
              <a:ext cx="368217" cy="0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30ED19-E403-EB71-AB3C-A9A533AF81C3}"/>
                </a:ext>
              </a:extLst>
            </p:cNvPr>
            <p:cNvSpPr/>
            <p:nvPr/>
          </p:nvSpPr>
          <p:spPr>
            <a:xfrm>
              <a:off x="360135" y="2487154"/>
              <a:ext cx="1230086" cy="228192"/>
            </a:xfrm>
            <a:prstGeom prst="rect">
              <a:avLst/>
            </a:prstGeom>
            <a:solidFill>
              <a:srgbClr val="DAEBE9"/>
            </a:solidFill>
            <a:ln w="6350">
              <a:solidFill>
                <a:srgbClr val="00998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nl-BE" sz="1000" dirty="0">
                  <a:solidFill>
                    <a:srgbClr val="00998F"/>
                  </a:solidFill>
                  <a:latin typeface="+mj-lt"/>
                </a:rPr>
                <a:t>Batch Data Capture</a:t>
              </a:r>
              <a:endParaRPr lang="en-US" sz="1000" dirty="0">
                <a:solidFill>
                  <a:srgbClr val="00998F"/>
                </a:solidFill>
                <a:latin typeface="+mj-lt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9AC6775-B4B2-DC9F-5FA5-BD49C0979CF0}"/>
                </a:ext>
              </a:extLst>
            </p:cNvPr>
            <p:cNvSpPr/>
            <p:nvPr/>
          </p:nvSpPr>
          <p:spPr>
            <a:xfrm>
              <a:off x="651636" y="2756516"/>
              <a:ext cx="924881" cy="266517"/>
            </a:xfrm>
            <a:prstGeom prst="rect">
              <a:avLst/>
            </a:prstGeom>
            <a:solidFill>
              <a:srgbClr val="00998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sz="900" dirty="0"/>
                <a:t>NG|</a:t>
              </a:r>
              <a:br>
                <a:rPr lang="nl-BE" sz="900" dirty="0"/>
              </a:br>
              <a:r>
                <a:rPr lang="nl-BE" sz="900" dirty="0"/>
                <a:t>PollingSystem</a:t>
              </a:r>
              <a:endParaRPr lang="en-US" sz="9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7D572E7-C5DC-5C82-601E-915060C810A6}"/>
                </a:ext>
              </a:extLst>
            </p:cNvPr>
            <p:cNvSpPr/>
            <p:nvPr/>
          </p:nvSpPr>
          <p:spPr>
            <a:xfrm>
              <a:off x="656097" y="3058350"/>
              <a:ext cx="924711" cy="262829"/>
            </a:xfrm>
            <a:prstGeom prst="rect">
              <a:avLst/>
            </a:prstGeom>
            <a:solidFill>
              <a:srgbClr val="00998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sz="900" dirty="0"/>
                <a:t>NG|Import</a:t>
              </a:r>
              <a:endParaRPr lang="en-US" sz="9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68DB2D7-7628-304F-B056-B2891E3C44C2}"/>
                </a:ext>
              </a:extLst>
            </p:cNvPr>
            <p:cNvSpPr/>
            <p:nvPr/>
          </p:nvSpPr>
          <p:spPr>
            <a:xfrm>
              <a:off x="360135" y="1959566"/>
              <a:ext cx="1230086" cy="21262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dirty="0">
                  <a:solidFill>
                    <a:srgbClr val="844EAC"/>
                  </a:solidFill>
                  <a:latin typeface="+mj-lt"/>
                </a:rPr>
                <a:t>Real-time API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97A4722-C30B-D87E-7D2A-EC7386BD9701}"/>
                </a:ext>
              </a:extLst>
            </p:cNvPr>
            <p:cNvSpPr/>
            <p:nvPr/>
          </p:nvSpPr>
          <p:spPr>
            <a:xfrm>
              <a:off x="3599542" y="1982429"/>
              <a:ext cx="3157061" cy="333336"/>
            </a:xfrm>
            <a:prstGeom prst="rect">
              <a:avLst/>
            </a:prstGeom>
            <a:solidFill>
              <a:srgbClr val="F5F4DD"/>
            </a:solidFill>
            <a:ln w="6350">
              <a:solidFill>
                <a:srgbClr val="CBC83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nl-BE" sz="1000" dirty="0">
                  <a:solidFill>
                    <a:schemeClr val="accent4">
                      <a:lumMod val="75000"/>
                    </a:schemeClr>
                  </a:solidFill>
                  <a:latin typeface="+mj-lt"/>
                </a:rPr>
                <a:t>Analytics Platform</a:t>
              </a:r>
              <a:endParaRPr lang="en-US" sz="1000" dirty="0">
                <a:solidFill>
                  <a:schemeClr val="accent4">
                    <a:lumMod val="75000"/>
                  </a:schemeClr>
                </a:solidFill>
                <a:latin typeface="+mj-lt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1595BA5-B4BA-493F-D4D2-DEBCC362EA8C}"/>
                </a:ext>
              </a:extLst>
            </p:cNvPr>
            <p:cNvCxnSpPr>
              <a:cxnSpLocks/>
            </p:cNvCxnSpPr>
            <p:nvPr/>
          </p:nvCxnSpPr>
          <p:spPr>
            <a:xfrm>
              <a:off x="3694730" y="3208055"/>
              <a:ext cx="368217" cy="0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hevron 56">
              <a:extLst>
                <a:ext uri="{FF2B5EF4-FFF2-40B4-BE49-F238E27FC236}">
                  <a16:creationId xmlns:a16="http://schemas.microsoft.com/office/drawing/2014/main" id="{01ED63D1-1E29-430C-F43E-840A34D17BB0}"/>
                </a:ext>
              </a:extLst>
            </p:cNvPr>
            <p:cNvSpPr/>
            <p:nvPr/>
          </p:nvSpPr>
          <p:spPr>
            <a:xfrm>
              <a:off x="4907649" y="2451267"/>
              <a:ext cx="167524" cy="869782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D567739-B007-C637-CFE0-85C326AFB477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80" y="2360815"/>
              <a:ext cx="0" cy="847241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8626A7C-F7CC-3E60-883C-AB43093C6368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80" y="2897819"/>
              <a:ext cx="368217" cy="0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9CACBD2-56B3-B1ED-8EA4-0C60B1AD6C73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80" y="2585346"/>
              <a:ext cx="368217" cy="0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852D1E-69B8-F243-4EAF-F9D3DC6F2748}"/>
                </a:ext>
              </a:extLst>
            </p:cNvPr>
            <p:cNvSpPr/>
            <p:nvPr/>
          </p:nvSpPr>
          <p:spPr>
            <a:xfrm>
              <a:off x="3792185" y="2444291"/>
              <a:ext cx="929258" cy="259876"/>
            </a:xfrm>
            <a:prstGeom prst="rect">
              <a:avLst/>
            </a:prstGeom>
            <a:solidFill>
              <a:srgbClr val="CBC83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algn="ctr"/>
              <a:r>
                <a:rPr lang="nl-BE" sz="900" dirty="0"/>
                <a:t>Profiling</a:t>
              </a:r>
              <a:endParaRPr lang="en-US" sz="9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82FB0E3-AFFE-1B90-32CE-B5C4E5382128}"/>
                </a:ext>
              </a:extLst>
            </p:cNvPr>
            <p:cNvSpPr/>
            <p:nvPr/>
          </p:nvSpPr>
          <p:spPr>
            <a:xfrm>
              <a:off x="3792185" y="2763938"/>
              <a:ext cx="929257" cy="255433"/>
            </a:xfrm>
            <a:prstGeom prst="rect">
              <a:avLst/>
            </a:prstGeom>
            <a:solidFill>
              <a:srgbClr val="CBC83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algn="ctr"/>
              <a:r>
                <a:rPr lang="nl-BE" sz="900" dirty="0"/>
                <a:t>Behavioural Analysis</a:t>
              </a:r>
              <a:endParaRPr lang="en-US" sz="9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0828B68-6A1B-E66B-9C84-CEAF05668AC5}"/>
                </a:ext>
              </a:extLst>
            </p:cNvPr>
            <p:cNvCxnSpPr>
              <a:cxnSpLocks/>
            </p:cNvCxnSpPr>
            <p:nvPr/>
          </p:nvCxnSpPr>
          <p:spPr>
            <a:xfrm>
              <a:off x="5237338" y="2328191"/>
              <a:ext cx="0" cy="871494"/>
            </a:xfrm>
            <a:prstGeom prst="line">
              <a:avLst/>
            </a:prstGeom>
            <a:ln w="31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5F67080-06A1-62ED-36D4-267B23665397}"/>
                </a:ext>
              </a:extLst>
            </p:cNvPr>
            <p:cNvCxnSpPr>
              <a:cxnSpLocks/>
            </p:cNvCxnSpPr>
            <p:nvPr/>
          </p:nvCxnSpPr>
          <p:spPr>
            <a:xfrm>
              <a:off x="5237338" y="2884601"/>
              <a:ext cx="368217" cy="0"/>
            </a:xfrm>
            <a:prstGeom prst="line">
              <a:avLst/>
            </a:prstGeom>
            <a:ln w="31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2FD532D-E618-2C09-3132-8901A8B33672}"/>
                </a:ext>
              </a:extLst>
            </p:cNvPr>
            <p:cNvCxnSpPr>
              <a:cxnSpLocks/>
            </p:cNvCxnSpPr>
            <p:nvPr/>
          </p:nvCxnSpPr>
          <p:spPr>
            <a:xfrm>
              <a:off x="5237338" y="2569807"/>
              <a:ext cx="368217" cy="0"/>
            </a:xfrm>
            <a:prstGeom prst="line">
              <a:avLst/>
            </a:prstGeom>
            <a:ln w="31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51BB785-2697-8157-8F19-079BEE9534FE}"/>
                </a:ext>
              </a:extLst>
            </p:cNvPr>
            <p:cNvSpPr/>
            <p:nvPr/>
          </p:nvSpPr>
          <p:spPr>
            <a:xfrm>
              <a:off x="5539249" y="2439361"/>
              <a:ext cx="1254556" cy="264807"/>
            </a:xfrm>
            <a:prstGeom prst="rect">
              <a:avLst/>
            </a:prstGeom>
            <a:solidFill>
              <a:srgbClr val="CBC83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algn="ctr"/>
              <a:r>
                <a:rPr lang="nl-BE" sz="900" dirty="0"/>
                <a:t>Pattern-based Intelligence</a:t>
              </a:r>
              <a:endParaRPr lang="en-US" sz="9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C17616-2BCD-7850-584D-A555287C0CD6}"/>
                </a:ext>
              </a:extLst>
            </p:cNvPr>
            <p:cNvSpPr/>
            <p:nvPr/>
          </p:nvSpPr>
          <p:spPr>
            <a:xfrm>
              <a:off x="5539249" y="2756537"/>
              <a:ext cx="1254556" cy="262834"/>
            </a:xfrm>
            <a:prstGeom prst="rect">
              <a:avLst/>
            </a:prstGeom>
            <a:solidFill>
              <a:srgbClr val="CBC83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algn="ctr"/>
              <a:r>
                <a:rPr lang="nl-BE" sz="900" dirty="0"/>
                <a:t>AI Risk Models</a:t>
              </a:r>
              <a:endParaRPr lang="en-US" sz="900" dirty="0"/>
            </a:p>
          </p:txBody>
        </p:sp>
        <p:sp>
          <p:nvSpPr>
            <p:cNvPr id="56" name="Right Arrow 92">
              <a:extLst>
                <a:ext uri="{FF2B5EF4-FFF2-40B4-BE49-F238E27FC236}">
                  <a16:creationId xmlns:a16="http://schemas.microsoft.com/office/drawing/2014/main" id="{C7E58148-ACE6-E13C-D42B-5CBD2CB86DCB}"/>
                </a:ext>
              </a:extLst>
            </p:cNvPr>
            <p:cNvSpPr/>
            <p:nvPr/>
          </p:nvSpPr>
          <p:spPr>
            <a:xfrm>
              <a:off x="3640432" y="3395840"/>
              <a:ext cx="1854107" cy="116113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algn="ctr"/>
              <a:r>
                <a:rPr lang="nl-BE" sz="900" dirty="0">
                  <a:solidFill>
                    <a:schemeClr val="accent4">
                      <a:lumMod val="50000"/>
                    </a:schemeClr>
                  </a:solidFill>
                </a:rPr>
                <a:t>Unsupervised Learning</a:t>
              </a:r>
              <a:endParaRPr lang="en-US" sz="9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53280A3-8BC2-34A0-A51F-AA36E123418C}"/>
                </a:ext>
              </a:extLst>
            </p:cNvPr>
            <p:cNvCxnSpPr>
              <a:cxnSpLocks/>
            </p:cNvCxnSpPr>
            <p:nvPr/>
          </p:nvCxnSpPr>
          <p:spPr>
            <a:xfrm>
              <a:off x="5237338" y="3199685"/>
              <a:ext cx="368217" cy="0"/>
            </a:xfrm>
            <a:prstGeom prst="line">
              <a:avLst/>
            </a:prstGeom>
            <a:ln w="31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6C3DDED-B4BC-E5E2-A83D-DDCB5E8114A2}"/>
                </a:ext>
              </a:extLst>
            </p:cNvPr>
            <p:cNvSpPr/>
            <p:nvPr/>
          </p:nvSpPr>
          <p:spPr>
            <a:xfrm>
              <a:off x="5539249" y="3071621"/>
              <a:ext cx="1254556" cy="262834"/>
            </a:xfrm>
            <a:prstGeom prst="rect">
              <a:avLst/>
            </a:prstGeom>
            <a:solidFill>
              <a:srgbClr val="CBC83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algn="ctr"/>
              <a:r>
                <a:rPr lang="nl-BE" sz="900" dirty="0"/>
                <a:t>Managed Learning</a:t>
              </a:r>
              <a:endParaRPr lang="en-US" sz="900" dirty="0"/>
            </a:p>
          </p:txBody>
        </p:sp>
        <p:sp>
          <p:nvSpPr>
            <p:cNvPr id="59" name="Right Arrow 96">
              <a:extLst>
                <a:ext uri="{FF2B5EF4-FFF2-40B4-BE49-F238E27FC236}">
                  <a16:creationId xmlns:a16="http://schemas.microsoft.com/office/drawing/2014/main" id="{B3A735A2-FDDB-97B3-2338-02DEB6948B7B}"/>
                </a:ext>
              </a:extLst>
            </p:cNvPr>
            <p:cNvSpPr/>
            <p:nvPr/>
          </p:nvSpPr>
          <p:spPr>
            <a:xfrm>
              <a:off x="4939698" y="3556952"/>
              <a:ext cx="1854107" cy="116113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algn="ctr"/>
              <a:r>
                <a:rPr lang="nl-BE" sz="900" dirty="0">
                  <a:solidFill>
                    <a:schemeClr val="accent4">
                      <a:lumMod val="50000"/>
                    </a:schemeClr>
                  </a:solidFill>
                </a:rPr>
                <a:t>Supervised Learning</a:t>
              </a:r>
              <a:endParaRPr lang="en-US" sz="9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67BE0F9-DD13-D310-84C6-FD06A8288292}"/>
                </a:ext>
              </a:extLst>
            </p:cNvPr>
            <p:cNvSpPr/>
            <p:nvPr/>
          </p:nvSpPr>
          <p:spPr>
            <a:xfrm>
              <a:off x="3789010" y="3075321"/>
              <a:ext cx="929257" cy="255433"/>
            </a:xfrm>
            <a:prstGeom prst="rect">
              <a:avLst/>
            </a:prstGeom>
            <a:solidFill>
              <a:srgbClr val="CBC83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algn="ctr"/>
              <a:r>
                <a:rPr lang="nl-BE" sz="900" dirty="0"/>
                <a:t>Anomaly Detection</a:t>
              </a:r>
              <a:endParaRPr lang="en-US" sz="900" dirty="0"/>
            </a:p>
          </p:txBody>
        </p:sp>
        <p:pic>
          <p:nvPicPr>
            <p:cNvPr id="61" name="Picture 2" descr="Image result for concentrate icon">
              <a:extLst>
                <a:ext uri="{FF2B5EF4-FFF2-40B4-BE49-F238E27FC236}">
                  <a16:creationId xmlns:a16="http://schemas.microsoft.com/office/drawing/2014/main" id="{1C568C7B-296D-0637-7BDF-795C8F88CC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67" y="956012"/>
              <a:ext cx="606538" cy="510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6A8139B-1905-E8D5-0F80-86AB94EA0C8F}"/>
                </a:ext>
              </a:extLst>
            </p:cNvPr>
            <p:cNvSpPr txBox="1"/>
            <p:nvPr/>
          </p:nvSpPr>
          <p:spPr>
            <a:xfrm>
              <a:off x="711182" y="1448197"/>
              <a:ext cx="740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400" dirty="0"/>
                <a:t>Collect</a:t>
              </a:r>
              <a:endParaRPr lang="en-US" sz="14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1C71662-2826-7907-7328-38860BD5066E}"/>
                </a:ext>
              </a:extLst>
            </p:cNvPr>
            <p:cNvSpPr txBox="1"/>
            <p:nvPr/>
          </p:nvSpPr>
          <p:spPr>
            <a:xfrm>
              <a:off x="2135969" y="1450866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400" dirty="0"/>
                <a:t>Correlate</a:t>
              </a:r>
              <a:endParaRPr lang="en-US" sz="14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167669-F9FD-4AAC-EF36-2AA3B2AFC94B}"/>
                </a:ext>
              </a:extLst>
            </p:cNvPr>
            <p:cNvSpPr txBox="1"/>
            <p:nvPr/>
          </p:nvSpPr>
          <p:spPr>
            <a:xfrm>
              <a:off x="3844772" y="1450866"/>
              <a:ext cx="798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400" dirty="0"/>
                <a:t>Analyze</a:t>
              </a:r>
              <a:endParaRPr lang="en-US" sz="14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68A30B8-40D4-04D3-D2F9-FC941C205E0D}"/>
                </a:ext>
              </a:extLst>
            </p:cNvPr>
            <p:cNvSpPr txBox="1"/>
            <p:nvPr/>
          </p:nvSpPr>
          <p:spPr>
            <a:xfrm>
              <a:off x="5693866" y="1450321"/>
              <a:ext cx="575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400" dirty="0"/>
                <a:t>Alert</a:t>
              </a:r>
              <a:endParaRPr lang="en-US" sz="14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DA6655E-AAD8-9C91-11B4-C12B77C8E64B}"/>
                </a:ext>
              </a:extLst>
            </p:cNvPr>
            <p:cNvSpPr txBox="1"/>
            <p:nvPr/>
          </p:nvSpPr>
          <p:spPr>
            <a:xfrm>
              <a:off x="7510951" y="1450866"/>
              <a:ext cx="8034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400" dirty="0" err="1"/>
                <a:t>Prevent</a:t>
              </a:r>
              <a:endParaRPr lang="en-US" sz="1400" dirty="0"/>
            </a:p>
          </p:txBody>
        </p:sp>
        <p:pic>
          <p:nvPicPr>
            <p:cNvPr id="67" name="Picture 8" descr="Related image">
              <a:extLst>
                <a:ext uri="{FF2B5EF4-FFF2-40B4-BE49-F238E27FC236}">
                  <a16:creationId xmlns:a16="http://schemas.microsoft.com/office/drawing/2014/main" id="{C9131965-62EF-109C-AFB4-4F6D268C46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4238" y="961453"/>
              <a:ext cx="619448" cy="554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2" descr="Image result for alert icon">
              <a:extLst>
                <a:ext uri="{FF2B5EF4-FFF2-40B4-BE49-F238E27FC236}">
                  <a16:creationId xmlns:a16="http://schemas.microsoft.com/office/drawing/2014/main" id="{91EFC2AA-70DC-C279-1D88-E997BD273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708" y="1018949"/>
              <a:ext cx="428717" cy="428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1A980B8-EAE9-BD4E-9298-63D8F3BC7EF7}"/>
                </a:ext>
              </a:extLst>
            </p:cNvPr>
            <p:cNvGrpSpPr/>
            <p:nvPr/>
          </p:nvGrpSpPr>
          <p:grpSpPr>
            <a:xfrm>
              <a:off x="7497957" y="963962"/>
              <a:ext cx="817904" cy="538689"/>
              <a:chOff x="7313974" y="860209"/>
              <a:chExt cx="1505077" cy="957776"/>
            </a:xfrm>
          </p:grpSpPr>
          <p:pic>
            <p:nvPicPr>
              <p:cNvPr id="76" name="Picture 14" descr="Image result for dashboards icon">
                <a:extLst>
                  <a:ext uri="{FF2B5EF4-FFF2-40B4-BE49-F238E27FC236}">
                    <a16:creationId xmlns:a16="http://schemas.microsoft.com/office/drawing/2014/main" id="{49F47F37-5EDF-C76F-2CA9-F8A8B2B232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13974" y="860209"/>
                <a:ext cx="1505077" cy="957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533E96F-F507-53FC-11D6-560B42DDDEC0}"/>
                  </a:ext>
                </a:extLst>
              </p:cNvPr>
              <p:cNvSpPr/>
              <p:nvPr/>
            </p:nvSpPr>
            <p:spPr>
              <a:xfrm>
                <a:off x="7930257" y="1311152"/>
                <a:ext cx="295707" cy="30284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Snip Same Side Corner Rectangle 8">
                <a:extLst>
                  <a:ext uri="{FF2B5EF4-FFF2-40B4-BE49-F238E27FC236}">
                    <a16:creationId xmlns:a16="http://schemas.microsoft.com/office/drawing/2014/main" id="{59BB4FE7-883D-0DEE-E3F9-AF4CEFB90BEF}"/>
                  </a:ext>
                </a:extLst>
              </p:cNvPr>
              <p:cNvSpPr/>
              <p:nvPr/>
            </p:nvSpPr>
            <p:spPr>
              <a:xfrm>
                <a:off x="7868846" y="1613995"/>
                <a:ext cx="425790" cy="174504"/>
              </a:xfrm>
              <a:prstGeom prst="snip2SameRect">
                <a:avLst>
                  <a:gd name="adj1" fmla="val 36667"/>
                  <a:gd name="adj2" fmla="val 0"/>
                </a:avLst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EF0B94F-F760-8886-6B78-F0D0336A8A3A}"/>
                </a:ext>
              </a:extLst>
            </p:cNvPr>
            <p:cNvCxnSpPr>
              <a:cxnSpLocks/>
            </p:cNvCxnSpPr>
            <p:nvPr/>
          </p:nvCxnSpPr>
          <p:spPr>
            <a:xfrm>
              <a:off x="7306063" y="3581876"/>
              <a:ext cx="368217" cy="0"/>
            </a:xfrm>
            <a:prstGeom prst="line">
              <a:avLst/>
            </a:prstGeom>
            <a:ln w="317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3747AC8-70D7-58B8-479A-C27D62BEC071}"/>
                </a:ext>
              </a:extLst>
            </p:cNvPr>
            <p:cNvSpPr/>
            <p:nvPr/>
          </p:nvSpPr>
          <p:spPr>
            <a:xfrm>
              <a:off x="7386605" y="3509346"/>
              <a:ext cx="1264014" cy="144982"/>
            </a:xfrm>
            <a:prstGeom prst="rect">
              <a:avLst/>
            </a:prstGeom>
            <a:solidFill>
              <a:srgbClr val="EA871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sz="900" dirty="0"/>
                <a:t>Workflow</a:t>
              </a:r>
              <a:endParaRPr lang="en-US" sz="9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5D41ED2-838A-C861-F618-FD8077453908}"/>
                </a:ext>
              </a:extLst>
            </p:cNvPr>
            <p:cNvSpPr/>
            <p:nvPr/>
          </p:nvSpPr>
          <p:spPr>
            <a:xfrm>
              <a:off x="7238489" y="3709431"/>
              <a:ext cx="1413111" cy="333336"/>
            </a:xfrm>
            <a:prstGeom prst="rect">
              <a:avLst/>
            </a:prstGeom>
            <a:solidFill>
              <a:srgbClr val="F5F4DD"/>
            </a:solidFill>
            <a:ln w="6350">
              <a:solidFill>
                <a:srgbClr val="CBC83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rIns="0" rtlCol="0" anchor="ctr"/>
            <a:lstStyle/>
            <a:p>
              <a:pPr algn="ctr"/>
              <a:r>
                <a:rPr lang="nl-BE" sz="1000" dirty="0">
                  <a:solidFill>
                    <a:schemeClr val="accent4">
                      <a:lumMod val="75000"/>
                    </a:schemeClr>
                  </a:solidFill>
                  <a:latin typeface="+mj-lt"/>
                </a:rPr>
                <a:t>Reporting Framework</a:t>
              </a:r>
              <a:endParaRPr lang="en-US" sz="1000" dirty="0">
                <a:solidFill>
                  <a:schemeClr val="accent4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1198260-8D69-5840-DFD9-E1E9E2CBD77E}"/>
                </a:ext>
              </a:extLst>
            </p:cNvPr>
            <p:cNvSpPr/>
            <p:nvPr/>
          </p:nvSpPr>
          <p:spPr>
            <a:xfrm>
              <a:off x="3682917" y="3788702"/>
              <a:ext cx="1392256" cy="262834"/>
            </a:xfrm>
            <a:prstGeom prst="rect">
              <a:avLst/>
            </a:prstGeom>
            <a:solidFill>
              <a:srgbClr val="CBC83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algn="ctr"/>
              <a:r>
                <a:rPr lang="nl-BE" sz="900" dirty="0"/>
                <a:t>Graphical Rule Editor</a:t>
              </a:r>
              <a:endParaRPr lang="en-US" sz="9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7BA1571-695C-5733-8E06-DA889D5E034D}"/>
                </a:ext>
              </a:extLst>
            </p:cNvPr>
            <p:cNvSpPr/>
            <p:nvPr/>
          </p:nvSpPr>
          <p:spPr>
            <a:xfrm>
              <a:off x="5502047" y="3779933"/>
              <a:ext cx="1254556" cy="262834"/>
            </a:xfrm>
            <a:prstGeom prst="rect">
              <a:avLst/>
            </a:prstGeom>
            <a:solidFill>
              <a:srgbClr val="CBC83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algn="ctr"/>
              <a:r>
                <a:rPr lang="nl-BE" sz="900" dirty="0"/>
                <a:t>Rule Engine</a:t>
              </a:r>
              <a:endParaRPr lang="en-US" sz="900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B43FBF4-B6BB-30F8-7D7E-5F309AF31C98}"/>
                </a:ext>
              </a:extLst>
            </p:cNvPr>
            <p:cNvSpPr/>
            <p:nvPr/>
          </p:nvSpPr>
          <p:spPr>
            <a:xfrm>
              <a:off x="360135" y="3622778"/>
              <a:ext cx="1230086" cy="327509"/>
            </a:xfrm>
            <a:prstGeom prst="rect">
              <a:avLst/>
            </a:prstGeom>
            <a:solidFill>
              <a:srgbClr val="DAEBE9"/>
            </a:solidFill>
            <a:ln w="6350">
              <a:solidFill>
                <a:srgbClr val="00998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lang="nl-BE" sz="1000" dirty="0">
                  <a:solidFill>
                    <a:srgbClr val="00998F"/>
                  </a:solidFill>
                  <a:latin typeface="+mj-lt"/>
                </a:rPr>
                <a:t>Custom Data Ingestion</a:t>
              </a:r>
              <a:endParaRPr lang="en-US" sz="1000" dirty="0">
                <a:solidFill>
                  <a:srgbClr val="00998F"/>
                </a:solidFill>
                <a:latin typeface="+mj-lt"/>
              </a:endParaRPr>
            </a:p>
          </p:txBody>
        </p:sp>
      </p:grpSp>
      <p:sp>
        <p:nvSpPr>
          <p:cNvPr id="82" name="Title 81">
            <a:extLst>
              <a:ext uri="{FF2B5EF4-FFF2-40B4-BE49-F238E27FC236}">
                <a16:creationId xmlns:a16="http://schemas.microsoft.com/office/drawing/2014/main" id="{7BB3DEA8-7EB3-2AD0-FB84-6AB48073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267012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F3B7D-B6E8-E942-A832-D262577FE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C9689C1-3B6F-D1A3-7897-5809B845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81" y="312496"/>
            <a:ext cx="10383699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88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E4EC6-284D-0349-E1D3-B8D14AAB4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22">
            <a:extLst>
              <a:ext uri="{FF2B5EF4-FFF2-40B4-BE49-F238E27FC236}">
                <a16:creationId xmlns:a16="http://schemas.microsoft.com/office/drawing/2014/main" id="{66FB3D12-24D3-12DC-ABC3-A6A203998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879" y="276689"/>
            <a:ext cx="11278744" cy="566129"/>
          </a:xfrm>
        </p:spPr>
        <p:txBody>
          <a:bodyPr>
            <a:normAutofit/>
          </a:bodyPr>
          <a:lstStyle/>
          <a:p>
            <a:r>
              <a:rPr lang="nl-BE" dirty="0"/>
              <a:t>Technical Components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81ABE-0B86-D84F-ADEF-F5F094D6C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73" y="1155114"/>
            <a:ext cx="9964541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0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DF2C-999D-718A-F163-D1CFE8557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26B88-6D58-CD94-B050-0AE293C43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82" y="215046"/>
            <a:ext cx="11278744" cy="566129"/>
          </a:xfrm>
        </p:spPr>
        <p:txBody>
          <a:bodyPr/>
          <a:lstStyle/>
          <a:p>
            <a:r>
              <a:rPr lang="en-US" dirty="0"/>
              <a:t>Platform Technical Architecture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C4B84B-6BF8-01F5-A712-2CBEEC1AB194}"/>
              </a:ext>
            </a:extLst>
          </p:cNvPr>
          <p:cNvGrpSpPr/>
          <p:nvPr/>
        </p:nvGrpSpPr>
        <p:grpSpPr>
          <a:xfrm>
            <a:off x="314813" y="814982"/>
            <a:ext cx="10320511" cy="5228035"/>
            <a:chOff x="630256" y="872835"/>
            <a:chExt cx="7920000" cy="4016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1DB200-1D40-5008-4382-0A127EF073C5}"/>
                </a:ext>
              </a:extLst>
            </p:cNvPr>
            <p:cNvSpPr/>
            <p:nvPr/>
          </p:nvSpPr>
          <p:spPr>
            <a:xfrm flipV="1">
              <a:off x="630256" y="872835"/>
              <a:ext cx="7920000" cy="1435851"/>
            </a:xfrm>
            <a:prstGeom prst="rect">
              <a:avLst/>
            </a:prstGeom>
            <a:pattFill prst="ltUpDiag">
              <a:fgClr>
                <a:schemeClr val="bg1">
                  <a:lumMod val="7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 468">
              <a:extLst>
                <a:ext uri="{FF2B5EF4-FFF2-40B4-BE49-F238E27FC236}">
                  <a16:creationId xmlns:a16="http://schemas.microsoft.com/office/drawing/2014/main" id="{63B248FF-AFA3-E0D2-D690-6D0E4CD0F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351" y="872835"/>
              <a:ext cx="361732" cy="14369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vert270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User tier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C05E9A-C696-792C-AA58-D6B0F2AD0A47}"/>
                </a:ext>
              </a:extLst>
            </p:cNvPr>
            <p:cNvSpPr/>
            <p:nvPr/>
          </p:nvSpPr>
          <p:spPr>
            <a:xfrm>
              <a:off x="630256" y="2308689"/>
              <a:ext cx="7920000" cy="1393288"/>
            </a:xfrm>
            <a:prstGeom prst="rect">
              <a:avLst/>
            </a:prstGeom>
            <a:pattFill prst="ltUpDiag">
              <a:fgClr>
                <a:schemeClr val="bg1">
                  <a:lumMod val="7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 468">
              <a:extLst>
                <a:ext uri="{FF2B5EF4-FFF2-40B4-BE49-F238E27FC236}">
                  <a16:creationId xmlns:a16="http://schemas.microsoft.com/office/drawing/2014/main" id="{B44D9C65-E754-8807-C8E3-17D62671D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351" y="2308466"/>
              <a:ext cx="361732" cy="139574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vert270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Processing tier</a:t>
              </a:r>
            </a:p>
          </p:txBody>
        </p:sp>
        <p:cxnSp>
          <p:nvCxnSpPr>
            <p:cNvPr id="9" name="Connecteur droit 187">
              <a:extLst>
                <a:ext uri="{FF2B5EF4-FFF2-40B4-BE49-F238E27FC236}">
                  <a16:creationId xmlns:a16="http://schemas.microsoft.com/office/drawing/2014/main" id="{D05A2697-D9F1-7914-A802-57967FF078BB}"/>
                </a:ext>
              </a:extLst>
            </p:cNvPr>
            <p:cNvCxnSpPr>
              <a:cxnSpLocks/>
            </p:cNvCxnSpPr>
            <p:nvPr/>
          </p:nvCxnSpPr>
          <p:spPr>
            <a:xfrm>
              <a:off x="630256" y="2309822"/>
              <a:ext cx="79200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E51441-DE19-26AC-8C52-E12AEF2E5A36}"/>
                </a:ext>
              </a:extLst>
            </p:cNvPr>
            <p:cNvSpPr/>
            <p:nvPr/>
          </p:nvSpPr>
          <p:spPr>
            <a:xfrm>
              <a:off x="630256" y="3699156"/>
              <a:ext cx="7920000" cy="871713"/>
            </a:xfrm>
            <a:prstGeom prst="rect">
              <a:avLst/>
            </a:prstGeom>
            <a:pattFill prst="ltUpDiag">
              <a:fgClr>
                <a:schemeClr val="bg1">
                  <a:lumMod val="7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468">
              <a:extLst>
                <a:ext uri="{FF2B5EF4-FFF2-40B4-BE49-F238E27FC236}">
                  <a16:creationId xmlns:a16="http://schemas.microsoft.com/office/drawing/2014/main" id="{4F349ABC-64A1-4D14-2794-4EDA0BEB3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351" y="3699156"/>
              <a:ext cx="361732" cy="87171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vert270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Storage layer</a:t>
              </a:r>
            </a:p>
          </p:txBody>
        </p:sp>
        <p:cxnSp>
          <p:nvCxnSpPr>
            <p:cNvPr id="12" name="Connecteur droit 187">
              <a:extLst>
                <a:ext uri="{FF2B5EF4-FFF2-40B4-BE49-F238E27FC236}">
                  <a16:creationId xmlns:a16="http://schemas.microsoft.com/office/drawing/2014/main" id="{8E3D26AA-E892-887D-5ECA-22B24F55DA8B}"/>
                </a:ext>
              </a:extLst>
            </p:cNvPr>
            <p:cNvCxnSpPr>
              <a:cxnSpLocks/>
            </p:cNvCxnSpPr>
            <p:nvPr/>
          </p:nvCxnSpPr>
          <p:spPr>
            <a:xfrm>
              <a:off x="630256" y="3703091"/>
              <a:ext cx="79200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9B902C-5744-2B21-31E2-88BDAD506038}"/>
                </a:ext>
              </a:extLst>
            </p:cNvPr>
            <p:cNvSpPr txBox="1"/>
            <p:nvPr/>
          </p:nvSpPr>
          <p:spPr>
            <a:xfrm>
              <a:off x="1377225" y="954625"/>
              <a:ext cx="8202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Frontend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4FFC7A-B59B-8854-E71F-69A995304B47}"/>
                </a:ext>
              </a:extLst>
            </p:cNvPr>
            <p:cNvSpPr txBox="1"/>
            <p:nvPr/>
          </p:nvSpPr>
          <p:spPr>
            <a:xfrm>
              <a:off x="1391065" y="1827376"/>
              <a:ext cx="8202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Backend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6E9A94-B8F2-4E79-2036-E1B52C08029A}"/>
                </a:ext>
              </a:extLst>
            </p:cNvPr>
            <p:cNvGrpSpPr/>
            <p:nvPr/>
          </p:nvGrpSpPr>
          <p:grpSpPr>
            <a:xfrm>
              <a:off x="2591458" y="3033229"/>
              <a:ext cx="5847659" cy="187378"/>
              <a:chOff x="2591458" y="2781875"/>
              <a:chExt cx="5847659" cy="187378"/>
            </a:xfrm>
          </p:grpSpPr>
          <p:sp>
            <p:nvSpPr>
              <p:cNvPr id="68" name="Left-Right Arrow 55">
                <a:extLst>
                  <a:ext uri="{FF2B5EF4-FFF2-40B4-BE49-F238E27FC236}">
                    <a16:creationId xmlns:a16="http://schemas.microsoft.com/office/drawing/2014/main" id="{E776EC50-B544-8518-9A8D-8458EDD42471}"/>
                  </a:ext>
                </a:extLst>
              </p:cNvPr>
              <p:cNvSpPr/>
              <p:nvPr/>
            </p:nvSpPr>
            <p:spPr>
              <a:xfrm>
                <a:off x="2591458" y="2781875"/>
                <a:ext cx="687597" cy="187378"/>
              </a:xfrm>
              <a:prstGeom prst="leftRightArrow">
                <a:avLst>
                  <a:gd name="adj1" fmla="val 71884"/>
                  <a:gd name="adj2" fmla="val 50000"/>
                </a:avLst>
              </a:prstGeom>
              <a:solidFill>
                <a:srgbClr val="00B8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JDBC</a:t>
                </a:r>
              </a:p>
            </p:txBody>
          </p:sp>
          <p:sp>
            <p:nvSpPr>
              <p:cNvPr id="69" name="Left-Right Arrow 56">
                <a:extLst>
                  <a:ext uri="{FF2B5EF4-FFF2-40B4-BE49-F238E27FC236}">
                    <a16:creationId xmlns:a16="http://schemas.microsoft.com/office/drawing/2014/main" id="{74481F17-A40B-844E-BFD9-FF628C8204B2}"/>
                  </a:ext>
                </a:extLst>
              </p:cNvPr>
              <p:cNvSpPr/>
              <p:nvPr/>
            </p:nvSpPr>
            <p:spPr>
              <a:xfrm>
                <a:off x="3319250" y="2781875"/>
                <a:ext cx="2436547" cy="187378"/>
              </a:xfrm>
              <a:prstGeom prst="leftRightArrow">
                <a:avLst>
                  <a:gd name="adj1" fmla="val 71884"/>
                  <a:gd name="adj2" fmla="val 50000"/>
                </a:avLst>
              </a:prstGeom>
              <a:solidFill>
                <a:srgbClr val="00B8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HTTPS</a:t>
                </a:r>
              </a:p>
            </p:txBody>
          </p:sp>
          <p:sp>
            <p:nvSpPr>
              <p:cNvPr id="70" name="Left-Right Arrow 61">
                <a:extLst>
                  <a:ext uri="{FF2B5EF4-FFF2-40B4-BE49-F238E27FC236}">
                    <a16:creationId xmlns:a16="http://schemas.microsoft.com/office/drawing/2014/main" id="{B3B8D229-F8E2-424C-4424-400E5C8EA50F}"/>
                  </a:ext>
                </a:extLst>
              </p:cNvPr>
              <p:cNvSpPr/>
              <p:nvPr/>
            </p:nvSpPr>
            <p:spPr>
              <a:xfrm>
                <a:off x="5799835" y="2781875"/>
                <a:ext cx="1930188" cy="187378"/>
              </a:xfrm>
              <a:prstGeom prst="leftRightArrow">
                <a:avLst>
                  <a:gd name="adj1" fmla="val 71884"/>
                  <a:gd name="adj2" fmla="val 50000"/>
                </a:avLst>
              </a:prstGeom>
              <a:solidFill>
                <a:srgbClr val="00B8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Spark API</a:t>
                </a:r>
              </a:p>
            </p:txBody>
          </p:sp>
          <p:sp>
            <p:nvSpPr>
              <p:cNvPr id="71" name="Left-Right Arrow 63">
                <a:extLst>
                  <a:ext uri="{FF2B5EF4-FFF2-40B4-BE49-F238E27FC236}">
                    <a16:creationId xmlns:a16="http://schemas.microsoft.com/office/drawing/2014/main" id="{AD737858-23E2-3424-4310-1D913F43992D}"/>
                  </a:ext>
                </a:extLst>
              </p:cNvPr>
              <p:cNvSpPr/>
              <p:nvPr/>
            </p:nvSpPr>
            <p:spPr>
              <a:xfrm>
                <a:off x="7751520" y="2781875"/>
                <a:ext cx="687597" cy="187378"/>
              </a:xfrm>
              <a:prstGeom prst="leftRightArrow">
                <a:avLst>
                  <a:gd name="adj1" fmla="val 71884"/>
                  <a:gd name="adj2" fmla="val 50000"/>
                </a:avLst>
              </a:prstGeom>
              <a:solidFill>
                <a:srgbClr val="00B8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JDBC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5B1EB5-6725-341C-C303-DDCDC2D02384}"/>
                </a:ext>
              </a:extLst>
            </p:cNvPr>
            <p:cNvSpPr/>
            <p:nvPr/>
          </p:nvSpPr>
          <p:spPr>
            <a:xfrm>
              <a:off x="7093727" y="3779461"/>
              <a:ext cx="1388532" cy="3964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</a:rPr>
                <a:t>/log-collector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942D911-69E7-1B60-DF18-8FC94C6EF167}"/>
                </a:ext>
              </a:extLst>
            </p:cNvPr>
            <p:cNvGrpSpPr/>
            <p:nvPr/>
          </p:nvGrpSpPr>
          <p:grpSpPr>
            <a:xfrm>
              <a:off x="4013733" y="3779461"/>
              <a:ext cx="3046251" cy="397364"/>
              <a:chOff x="4013733" y="3487380"/>
              <a:chExt cx="3046251" cy="39736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24FDEF6-22E1-9469-3B8C-8C5E82F0F3DE}"/>
                  </a:ext>
                </a:extLst>
              </p:cNvPr>
              <p:cNvSpPr/>
              <p:nvPr/>
            </p:nvSpPr>
            <p:spPr>
              <a:xfrm>
                <a:off x="4013733" y="3488310"/>
                <a:ext cx="1752359" cy="39643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dirty="0" err="1"/>
                  <a:t>NG|Storage</a:t>
                </a:r>
                <a:r>
                  <a:rPr lang="en-US" sz="800" dirty="0"/>
                  <a:t> 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5C059BF-1804-D57C-FA6B-E120CD809EB7}"/>
                  </a:ext>
                </a:extLst>
              </p:cNvPr>
              <p:cNvSpPr/>
              <p:nvPr/>
            </p:nvSpPr>
            <p:spPr>
              <a:xfrm>
                <a:off x="5766092" y="3715980"/>
                <a:ext cx="1293892" cy="168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5DD8C06-3D17-C11D-CB05-C5F2F6BADD52}"/>
                  </a:ext>
                </a:extLst>
              </p:cNvPr>
              <p:cNvSpPr/>
              <p:nvPr/>
            </p:nvSpPr>
            <p:spPr>
              <a:xfrm>
                <a:off x="5799835" y="3487380"/>
                <a:ext cx="1260149" cy="1944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dirty="0"/>
                  <a:t>ES Hadoop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89BFA5-793B-B331-4E78-FB21CF1ADF12}"/>
                </a:ext>
              </a:extLst>
            </p:cNvPr>
            <p:cNvSpPr/>
            <p:nvPr/>
          </p:nvSpPr>
          <p:spPr>
            <a:xfrm>
              <a:off x="2591458" y="3779461"/>
              <a:ext cx="1388532" cy="39643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 err="1"/>
                <a:t>MariaDb</a:t>
              </a:r>
              <a:r>
                <a:rPr lang="en-US" sz="800" dirty="0"/>
                <a:t> database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964655A-72EA-020B-3700-AC9D812527FD}"/>
                </a:ext>
              </a:extLst>
            </p:cNvPr>
            <p:cNvSpPr/>
            <p:nvPr/>
          </p:nvSpPr>
          <p:spPr>
            <a:xfrm>
              <a:off x="1098994" y="3779461"/>
              <a:ext cx="1388532" cy="3964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</a:rPr>
                <a:t>(temporary files)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80FD28-2631-1F74-F9C7-F0D24AB142E1}"/>
                </a:ext>
              </a:extLst>
            </p:cNvPr>
            <p:cNvSpPr/>
            <p:nvPr/>
          </p:nvSpPr>
          <p:spPr>
            <a:xfrm>
              <a:off x="1098994" y="4289294"/>
              <a:ext cx="1388532" cy="198217"/>
            </a:xfrm>
            <a:prstGeom prst="rect">
              <a:avLst/>
            </a:prstGeom>
            <a:solidFill>
              <a:srgbClr val="D6D8EE"/>
            </a:solidFill>
            <a:ln w="6350">
              <a:solidFill>
                <a:srgbClr val="343EA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343EAD"/>
                  </a:solidFill>
                </a:rPr>
                <a:t>/data (standard HDD)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11BD335-2F79-9415-AD2C-E7E24A88B6ED}"/>
                </a:ext>
              </a:extLst>
            </p:cNvPr>
            <p:cNvSpPr/>
            <p:nvPr/>
          </p:nvSpPr>
          <p:spPr>
            <a:xfrm>
              <a:off x="2591458" y="4289294"/>
              <a:ext cx="5890801" cy="198217"/>
            </a:xfrm>
            <a:prstGeom prst="rect">
              <a:avLst/>
            </a:prstGeom>
            <a:solidFill>
              <a:srgbClr val="D6D8EE"/>
            </a:solidFill>
            <a:ln w="6350">
              <a:solidFill>
                <a:srgbClr val="343EA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343EAD"/>
                  </a:solidFill>
                </a:rPr>
                <a:t>/storage (high performance SSD)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57F3EA-76F7-6F5E-1A41-3370DDA161C7}"/>
                </a:ext>
              </a:extLst>
            </p:cNvPr>
            <p:cNvGrpSpPr/>
            <p:nvPr/>
          </p:nvGrpSpPr>
          <p:grpSpPr>
            <a:xfrm>
              <a:off x="6682260" y="1100381"/>
              <a:ext cx="1739183" cy="1101032"/>
              <a:chOff x="6654425" y="1270748"/>
              <a:chExt cx="1739183" cy="792064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CA8015B-DCA4-1EF1-2960-17161C87DC37}"/>
                  </a:ext>
                </a:extLst>
              </p:cNvPr>
              <p:cNvSpPr/>
              <p:nvPr/>
            </p:nvSpPr>
            <p:spPr>
              <a:xfrm>
                <a:off x="6654425" y="1270748"/>
                <a:ext cx="1739183" cy="792064"/>
              </a:xfrm>
              <a:prstGeom prst="rect">
                <a:avLst/>
              </a:prstGeom>
              <a:solidFill>
                <a:srgbClr val="F8E8D7"/>
              </a:solidFill>
              <a:ln w="6350">
                <a:solidFill>
                  <a:srgbClr val="EA871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000" dirty="0" err="1">
                    <a:solidFill>
                      <a:srgbClr val="EA8712"/>
                    </a:solidFill>
                    <a:latin typeface="+mj-lt"/>
                  </a:rPr>
                  <a:t>NG|CaseManager</a:t>
                </a:r>
                <a:r>
                  <a:rPr lang="en-US" sz="1000" dirty="0">
                    <a:solidFill>
                      <a:srgbClr val="EA8712"/>
                    </a:solidFill>
                    <a:latin typeface="+mj-lt"/>
                  </a:rPr>
                  <a:t> UI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6BAA3ADB-6D7C-AA5F-50AB-7DB31D87B275}"/>
                  </a:ext>
                </a:extLst>
              </p:cNvPr>
              <p:cNvGrpSpPr/>
              <p:nvPr/>
            </p:nvGrpSpPr>
            <p:grpSpPr>
              <a:xfrm>
                <a:off x="6887093" y="1787143"/>
                <a:ext cx="1440000" cy="246100"/>
                <a:chOff x="6874393" y="1787143"/>
                <a:chExt cx="1440000" cy="246100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A217D075-8591-3B07-F676-51670E584F23}"/>
                    </a:ext>
                  </a:extLst>
                </p:cNvPr>
                <p:cNvSpPr/>
                <p:nvPr/>
              </p:nvSpPr>
              <p:spPr>
                <a:xfrm>
                  <a:off x="6874393" y="1787143"/>
                  <a:ext cx="1440000" cy="246100"/>
                </a:xfrm>
                <a:prstGeom prst="rect">
                  <a:avLst/>
                </a:prstGeom>
                <a:solidFill>
                  <a:srgbClr val="EA871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000" dirty="0"/>
                    <a:t>Components (Rails)</a:t>
                  </a:r>
                </a:p>
              </p:txBody>
            </p:sp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868A4699-7EB1-E7C0-6B87-F2E48E7D83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946579" y="1838193"/>
                  <a:ext cx="122863" cy="144000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DF703B2-D77D-46E1-5D41-E821E0D3D3E3}"/>
                </a:ext>
              </a:extLst>
            </p:cNvPr>
            <p:cNvSpPr/>
            <p:nvPr/>
          </p:nvSpPr>
          <p:spPr>
            <a:xfrm>
              <a:off x="2593478" y="1100405"/>
              <a:ext cx="3995015" cy="1100943"/>
            </a:xfrm>
            <a:prstGeom prst="rect">
              <a:avLst/>
            </a:prstGeom>
            <a:solidFill>
              <a:srgbClr val="DEE9F6"/>
            </a:solidFill>
            <a:ln w="6350">
              <a:solidFill>
                <a:srgbClr val="448FD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endParaRPr lang="en-US" sz="1000" dirty="0">
                <a:solidFill>
                  <a:srgbClr val="448FD5"/>
                </a:solidFill>
                <a:latin typeface="+mj-lt"/>
              </a:endParaRPr>
            </a:p>
            <a:p>
              <a:r>
                <a:rPr lang="en-US" sz="1000" dirty="0" err="1">
                  <a:solidFill>
                    <a:srgbClr val="448FD5"/>
                  </a:solidFill>
                  <a:latin typeface="+mj-lt"/>
                </a:rPr>
                <a:t>NG|Screener</a:t>
              </a:r>
              <a:r>
                <a:rPr lang="en-US" sz="1000" dirty="0">
                  <a:solidFill>
                    <a:srgbClr val="448FD5"/>
                  </a:solidFill>
                  <a:latin typeface="+mj-lt"/>
                </a:rPr>
                <a:t> UI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1EE9EEA-A809-B679-2F62-DECEBC096F3A}"/>
                </a:ext>
              </a:extLst>
            </p:cNvPr>
            <p:cNvSpPr/>
            <p:nvPr/>
          </p:nvSpPr>
          <p:spPr>
            <a:xfrm>
              <a:off x="5139773" y="1924950"/>
              <a:ext cx="1414800" cy="246100"/>
            </a:xfrm>
            <a:prstGeom prst="rect">
              <a:avLst/>
            </a:prstGeom>
            <a:solidFill>
              <a:srgbClr val="448F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algn="r"/>
              <a:r>
                <a:rPr lang="en-US" sz="1000" dirty="0"/>
                <a:t>Components (Java)</a:t>
              </a:r>
            </a:p>
          </p:txBody>
        </p:sp>
        <p:sp>
          <p:nvSpPr>
            <p:cNvPr id="25" name="Left-Right Arrow 156">
              <a:extLst>
                <a:ext uri="{FF2B5EF4-FFF2-40B4-BE49-F238E27FC236}">
                  <a16:creationId xmlns:a16="http://schemas.microsoft.com/office/drawing/2014/main" id="{670B25E6-5835-EF46-51DE-3325304182AE}"/>
                </a:ext>
              </a:extLst>
            </p:cNvPr>
            <p:cNvSpPr/>
            <p:nvPr/>
          </p:nvSpPr>
          <p:spPr>
            <a:xfrm>
              <a:off x="5139773" y="1689462"/>
              <a:ext cx="1414800" cy="187378"/>
            </a:xfrm>
            <a:prstGeom prst="leftRightArrow">
              <a:avLst>
                <a:gd name="adj1" fmla="val 71884"/>
                <a:gd name="adj2" fmla="val 50000"/>
              </a:avLst>
            </a:prstGeom>
            <a:solidFill>
              <a:srgbClr val="00B8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JAX-RS / HTPPS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B529ECA-534B-C808-6AE4-7C6504D1A6F5}"/>
                </a:ext>
              </a:extLst>
            </p:cNvPr>
            <p:cNvSpPr/>
            <p:nvPr/>
          </p:nvSpPr>
          <p:spPr>
            <a:xfrm>
              <a:off x="3157154" y="945605"/>
              <a:ext cx="5197288" cy="3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dirty="0"/>
                <a:t>Web browser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3393FB3-824A-D605-A1A9-1E0C15416DD8}"/>
                </a:ext>
              </a:extLst>
            </p:cNvPr>
            <p:cNvGrpSpPr/>
            <p:nvPr/>
          </p:nvGrpSpPr>
          <p:grpSpPr>
            <a:xfrm>
              <a:off x="4977780" y="977355"/>
              <a:ext cx="1569600" cy="246100"/>
              <a:chOff x="4977780" y="1202033"/>
              <a:chExt cx="1569600" cy="246100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D15417F-9C43-0547-3664-2167638BA23D}"/>
                  </a:ext>
                </a:extLst>
              </p:cNvPr>
              <p:cNvSpPr/>
              <p:nvPr/>
            </p:nvSpPr>
            <p:spPr>
              <a:xfrm>
                <a:off x="4977780" y="1202033"/>
                <a:ext cx="1569600" cy="246100"/>
              </a:xfrm>
              <a:prstGeom prst="rect">
                <a:avLst/>
              </a:prstGeom>
              <a:gradFill>
                <a:gsLst>
                  <a:gs pos="57000">
                    <a:srgbClr val="EA8712"/>
                  </a:gs>
                  <a:gs pos="42000">
                    <a:srgbClr val="448FD5"/>
                  </a:gs>
                  <a:gs pos="0">
                    <a:srgbClr val="448FD5"/>
                  </a:gs>
                  <a:gs pos="100000">
                    <a:srgbClr val="EA8712"/>
                  </a:gs>
                </a:gsLst>
                <a:lin ang="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000" dirty="0"/>
                  <a:t>Frontend (HTML/CSS)</a:t>
                </a: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EFEB817-B5DB-099A-7ABC-B4A5E3C94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47047" y="1253083"/>
                <a:ext cx="122863" cy="144000"/>
              </a:xfrm>
              <a:prstGeom prst="rect">
                <a:avLst/>
              </a:prstGeom>
            </p:spPr>
          </p:pic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D889FD-E7D9-F401-C2E0-971896823B5E}"/>
                </a:ext>
              </a:extLst>
            </p:cNvPr>
            <p:cNvSpPr/>
            <p:nvPr/>
          </p:nvSpPr>
          <p:spPr>
            <a:xfrm>
              <a:off x="6573623" y="977355"/>
              <a:ext cx="1749600" cy="246100"/>
            </a:xfrm>
            <a:prstGeom prst="rect">
              <a:avLst/>
            </a:prstGeom>
            <a:gradFill>
              <a:gsLst>
                <a:gs pos="57000">
                  <a:srgbClr val="EA8712"/>
                </a:gs>
                <a:gs pos="42000">
                  <a:srgbClr val="448FD5"/>
                </a:gs>
                <a:gs pos="0">
                  <a:srgbClr val="448FD5"/>
                </a:gs>
                <a:gs pos="100000">
                  <a:srgbClr val="EA871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000" dirty="0"/>
                <a:t>Components (JavaScript)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7B7C138-9F84-F7E8-D738-05FD1B28E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45705" y="1034192"/>
              <a:ext cx="122863" cy="14400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F4A6455-7ED2-CE39-DFB7-61360167B567}"/>
                </a:ext>
              </a:extLst>
            </p:cNvPr>
            <p:cNvGrpSpPr/>
            <p:nvPr/>
          </p:nvGrpSpPr>
          <p:grpSpPr>
            <a:xfrm>
              <a:off x="995082" y="1678888"/>
              <a:ext cx="7547142" cy="3881"/>
              <a:chOff x="995082" y="1484932"/>
              <a:chExt cx="7547142" cy="3881"/>
            </a:xfrm>
          </p:grpSpPr>
          <p:cxnSp>
            <p:nvCxnSpPr>
              <p:cNvPr id="56" name="Connecteur droit 187">
                <a:extLst>
                  <a:ext uri="{FF2B5EF4-FFF2-40B4-BE49-F238E27FC236}">
                    <a16:creationId xmlns:a16="http://schemas.microsoft.com/office/drawing/2014/main" id="{C63466AC-6F16-B293-4057-04333087AA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9233" y="1488780"/>
                <a:ext cx="93767" cy="33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187">
                <a:extLst>
                  <a:ext uri="{FF2B5EF4-FFF2-40B4-BE49-F238E27FC236}">
                    <a16:creationId xmlns:a16="http://schemas.microsoft.com/office/drawing/2014/main" id="{804D1953-837C-5213-5FD2-4CB7FC4A6E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5082" y="1484932"/>
                <a:ext cx="1594800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187">
                <a:extLst>
                  <a:ext uri="{FF2B5EF4-FFF2-40B4-BE49-F238E27FC236}">
                    <a16:creationId xmlns:a16="http://schemas.microsoft.com/office/drawing/2014/main" id="{D85B121B-C200-C372-DE33-748A0F3FD1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4624" y="1487400"/>
                <a:ext cx="57600" cy="33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1F8A849-2CB0-8A9B-CC13-F48E404579A4}"/>
                </a:ext>
              </a:extLst>
            </p:cNvPr>
            <p:cNvSpPr/>
            <p:nvPr/>
          </p:nvSpPr>
          <p:spPr>
            <a:xfrm>
              <a:off x="1098994" y="4636943"/>
              <a:ext cx="1388532" cy="251999"/>
            </a:xfrm>
            <a:prstGeom prst="rect">
              <a:avLst/>
            </a:prstGeom>
            <a:solidFill>
              <a:srgbClr val="BF267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Node.js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F26A023-EEA3-82C7-3524-8D73EAF400DC}"/>
                </a:ext>
              </a:extLst>
            </p:cNvPr>
            <p:cNvSpPr/>
            <p:nvPr/>
          </p:nvSpPr>
          <p:spPr>
            <a:xfrm>
              <a:off x="2591459" y="4636943"/>
              <a:ext cx="2866366" cy="251999"/>
            </a:xfrm>
            <a:prstGeom prst="rect">
              <a:avLst/>
            </a:prstGeom>
            <a:solidFill>
              <a:srgbClr val="BF267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Java VM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345E0E5-5E35-4B6A-3A15-7DC2330985A4}"/>
                </a:ext>
              </a:extLst>
            </p:cNvPr>
            <p:cNvSpPr/>
            <p:nvPr/>
          </p:nvSpPr>
          <p:spPr>
            <a:xfrm>
              <a:off x="5486400" y="4636943"/>
              <a:ext cx="2995858" cy="251999"/>
            </a:xfrm>
            <a:prstGeom prst="rect">
              <a:avLst/>
            </a:prstGeom>
            <a:solidFill>
              <a:srgbClr val="BF267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RHEL/ Operating System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B35AD83-43E6-854D-BC57-E0F6C50163E0}"/>
                </a:ext>
              </a:extLst>
            </p:cNvPr>
            <p:cNvSpPr/>
            <p:nvPr/>
          </p:nvSpPr>
          <p:spPr>
            <a:xfrm>
              <a:off x="1098994" y="3344763"/>
              <a:ext cx="1388532" cy="251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 err="1"/>
                <a:t>NG|Messaging</a:t>
              </a:r>
              <a:r>
                <a:rPr lang="en-US" sz="800" dirty="0"/>
                <a:t>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B0730FF-B8B7-7B67-8A65-303C026B6FBA}"/>
                </a:ext>
              </a:extLst>
            </p:cNvPr>
            <p:cNvSpPr/>
            <p:nvPr/>
          </p:nvSpPr>
          <p:spPr>
            <a:xfrm>
              <a:off x="1099014" y="3068636"/>
              <a:ext cx="1388532" cy="251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/>
                <a:t>syslog-ng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A777D97-BC14-8B17-9D2B-D31DC3678E7D}"/>
                </a:ext>
              </a:extLst>
            </p:cNvPr>
            <p:cNvGrpSpPr/>
            <p:nvPr/>
          </p:nvGrpSpPr>
          <p:grpSpPr>
            <a:xfrm>
              <a:off x="2593478" y="2428290"/>
              <a:ext cx="5888782" cy="515492"/>
              <a:chOff x="2593478" y="2218858"/>
              <a:chExt cx="5888782" cy="515492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1A05EBF-EB3E-B036-CEEA-CEC68F184C4A}"/>
                  </a:ext>
                </a:extLst>
              </p:cNvPr>
              <p:cNvSpPr/>
              <p:nvPr/>
            </p:nvSpPr>
            <p:spPr>
              <a:xfrm>
                <a:off x="2593478" y="2218858"/>
                <a:ext cx="5888782" cy="515492"/>
              </a:xfrm>
              <a:prstGeom prst="rect">
                <a:avLst/>
              </a:prstGeom>
              <a:solidFill>
                <a:srgbClr val="F5F4DD"/>
              </a:solidFill>
              <a:ln w="6350">
                <a:solidFill>
                  <a:srgbClr val="CBC83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dirty="0" err="1">
                    <a:solidFill>
                      <a:schemeClr val="accent4">
                        <a:lumMod val="75000"/>
                      </a:schemeClr>
                    </a:solidFill>
                    <a:latin typeface="+mj-lt"/>
                  </a:rPr>
                  <a:t>NG|Screener</a:t>
                </a:r>
                <a:r>
                  <a:rPr lang="en-US" sz="1000" dirty="0">
                    <a:solidFill>
                      <a:schemeClr val="accent4">
                        <a:lumMod val="75000"/>
                      </a:schemeClr>
                    </a:solidFill>
                    <a:latin typeface="+mj-lt"/>
                  </a:rPr>
                  <a:t> Daemon</a:t>
                </a: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44012EC-3914-EBB6-40B4-41D45DDA725D}"/>
                  </a:ext>
                </a:extLst>
              </p:cNvPr>
              <p:cNvGrpSpPr/>
              <p:nvPr/>
            </p:nvGrpSpPr>
            <p:grpSpPr>
              <a:xfrm>
                <a:off x="4450689" y="2353554"/>
                <a:ext cx="1897199" cy="246100"/>
                <a:chOff x="4277619" y="2353554"/>
                <a:chExt cx="1897199" cy="24610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9B79AA1-EF70-AE95-C73B-524546B62275}"/>
                    </a:ext>
                  </a:extLst>
                </p:cNvPr>
                <p:cNvSpPr/>
                <p:nvPr/>
              </p:nvSpPr>
              <p:spPr>
                <a:xfrm>
                  <a:off x="4277619" y="2353554"/>
                  <a:ext cx="1897199" cy="246100"/>
                </a:xfrm>
                <a:prstGeom prst="rect">
                  <a:avLst/>
                </a:prstGeom>
                <a:solidFill>
                  <a:srgbClr val="CBC838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900" dirty="0"/>
                    <a:t>Scheduler &amp; asynch. executors</a:t>
                  </a:r>
                </a:p>
              </p:txBody>
            </p:sp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689F0323-A2D7-030E-AFC4-2210B86A6D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337359" y="2404604"/>
                  <a:ext cx="122863" cy="144000"/>
                </a:xfrm>
                <a:prstGeom prst="rect">
                  <a:avLst/>
                </a:prstGeom>
              </p:spPr>
            </p:pic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0DC6C588-6F81-7637-84A7-B61538D7EB80}"/>
                  </a:ext>
                </a:extLst>
              </p:cNvPr>
              <p:cNvGrpSpPr/>
              <p:nvPr/>
            </p:nvGrpSpPr>
            <p:grpSpPr>
              <a:xfrm>
                <a:off x="6375948" y="2353554"/>
                <a:ext cx="1497600" cy="246100"/>
                <a:chOff x="6254884" y="2353554"/>
                <a:chExt cx="1497600" cy="246100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F165996-21A8-F8B3-CB30-24784DF1D969}"/>
                    </a:ext>
                  </a:extLst>
                </p:cNvPr>
                <p:cNvSpPr/>
                <p:nvPr/>
              </p:nvSpPr>
              <p:spPr>
                <a:xfrm>
                  <a:off x="6254884" y="2353554"/>
                  <a:ext cx="1497600" cy="246100"/>
                </a:xfrm>
                <a:prstGeom prst="rect">
                  <a:avLst/>
                </a:prstGeom>
                <a:solidFill>
                  <a:srgbClr val="CBC838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000" dirty="0"/>
                    <a:t>Business </a:t>
                  </a:r>
                  <a:r>
                    <a:rPr lang="en-US" sz="900" dirty="0"/>
                    <a:t>components</a:t>
                  </a:r>
                </a:p>
              </p:txBody>
            </p:sp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74122584-FAAE-586A-B356-26EA74B872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315209" y="2404604"/>
                  <a:ext cx="122863" cy="144000"/>
                </a:xfrm>
                <a:prstGeom prst="rect">
                  <a:avLst/>
                </a:prstGeom>
              </p:spPr>
            </p:pic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2482D95-7DD6-CAC4-7BFF-50328A2088F4}"/>
                  </a:ext>
                </a:extLst>
              </p:cNvPr>
              <p:cNvGrpSpPr/>
              <p:nvPr/>
            </p:nvGrpSpPr>
            <p:grpSpPr>
              <a:xfrm>
                <a:off x="7900135" y="2353554"/>
                <a:ext cx="547200" cy="246100"/>
                <a:chOff x="7864056" y="2353554"/>
                <a:chExt cx="547200" cy="246100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56D5392-9ABB-F9C4-D64D-37A0099AE7FD}"/>
                    </a:ext>
                  </a:extLst>
                </p:cNvPr>
                <p:cNvSpPr/>
                <p:nvPr/>
              </p:nvSpPr>
              <p:spPr>
                <a:xfrm>
                  <a:off x="7864056" y="2353554"/>
                  <a:ext cx="547200" cy="246100"/>
                </a:xfrm>
                <a:prstGeom prst="rect">
                  <a:avLst/>
                </a:prstGeom>
                <a:solidFill>
                  <a:srgbClr val="CBC838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000" dirty="0"/>
                    <a:t>Etc.</a:t>
                  </a:r>
                  <a:endParaRPr lang="en-US" sz="900" dirty="0"/>
                </a:p>
              </p:txBody>
            </p: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5BA3856D-ADC4-CD22-77B3-68414675E6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929351" y="2404604"/>
                  <a:ext cx="122863" cy="144000"/>
                </a:xfrm>
                <a:prstGeom prst="rect">
                  <a:avLst/>
                </a:prstGeom>
              </p:spPr>
            </p:pic>
          </p:grp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085AE8-B2C5-D89C-07D9-D691060B05CF}"/>
                </a:ext>
              </a:extLst>
            </p:cNvPr>
            <p:cNvSpPr/>
            <p:nvPr/>
          </p:nvSpPr>
          <p:spPr>
            <a:xfrm>
              <a:off x="4254018" y="3299133"/>
              <a:ext cx="4228241" cy="3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800" dirty="0" err="1"/>
                <a:t>NG|Processing</a:t>
              </a:r>
              <a:r>
                <a:rPr lang="en-US" sz="800" dirty="0"/>
                <a:t> 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71D5CAC-5AA5-9775-AA0B-3136F1A8B58D}"/>
                </a:ext>
              </a:extLst>
            </p:cNvPr>
            <p:cNvGrpSpPr/>
            <p:nvPr/>
          </p:nvGrpSpPr>
          <p:grpSpPr>
            <a:xfrm>
              <a:off x="6975275" y="3331533"/>
              <a:ext cx="1471817" cy="244800"/>
              <a:chOff x="6975275" y="3038187"/>
              <a:chExt cx="1471817" cy="244800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5613E70-8B38-9794-9A01-37D244E189D3}"/>
                  </a:ext>
                </a:extLst>
              </p:cNvPr>
              <p:cNvSpPr/>
              <p:nvPr/>
            </p:nvSpPr>
            <p:spPr>
              <a:xfrm>
                <a:off x="6975275" y="3038187"/>
                <a:ext cx="1471817" cy="2448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B96CF60-095A-553C-146A-DAC537B9EC20}"/>
                  </a:ext>
                </a:extLst>
              </p:cNvPr>
              <p:cNvSpPr/>
              <p:nvPr/>
            </p:nvSpPr>
            <p:spPr>
              <a:xfrm>
                <a:off x="7007000" y="3071627"/>
                <a:ext cx="800339" cy="183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</a:schemeClr>
                    </a:solidFill>
                  </a:rPr>
                  <a:t>Data frames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F6B32A5-CC6A-39CD-44F8-63293495F75F}"/>
                  </a:ext>
                </a:extLst>
              </p:cNvPr>
              <p:cNvSpPr/>
              <p:nvPr/>
            </p:nvSpPr>
            <p:spPr>
              <a:xfrm>
                <a:off x="7834643" y="3071198"/>
                <a:ext cx="586800" cy="183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>
                        <a:lumMod val="75000"/>
                      </a:schemeClr>
                    </a:solidFill>
                  </a:rPr>
                  <a:t>Parquet</a:t>
                </a: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3CE151A-A177-AFE7-E377-0E47C15716ED}"/>
                </a:ext>
              </a:extLst>
            </p:cNvPr>
            <p:cNvSpPr/>
            <p:nvPr/>
          </p:nvSpPr>
          <p:spPr>
            <a:xfrm>
              <a:off x="2487547" y="1308696"/>
              <a:ext cx="5997078" cy="251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/>
                <a:t>Apache Proxy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5BEFE78-569F-9696-04AD-952B9594A451}"/>
                </a:ext>
              </a:extLst>
            </p:cNvPr>
            <p:cNvSpPr/>
            <p:nvPr/>
          </p:nvSpPr>
          <p:spPr>
            <a:xfrm>
              <a:off x="1099014" y="2428291"/>
              <a:ext cx="1388512" cy="5154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844EAC"/>
                  </a:solidFill>
                  <a:latin typeface="+mj-lt"/>
                </a:rPr>
                <a:t>  </a:t>
              </a:r>
              <a:r>
                <a:rPr lang="en-US" sz="800" dirty="0" err="1">
                  <a:solidFill>
                    <a:srgbClr val="844EAC"/>
                  </a:solidFill>
                  <a:latin typeface="+mj-lt"/>
                </a:rPr>
                <a:t>NG|Scoring</a:t>
              </a:r>
              <a:r>
                <a:rPr lang="en-US" sz="800" dirty="0">
                  <a:solidFill>
                    <a:srgbClr val="844EAC"/>
                  </a:solidFill>
                  <a:latin typeface="+mj-lt"/>
                </a:rPr>
                <a:t> </a:t>
              </a:r>
              <a:br>
                <a:rPr lang="en-US" sz="800" dirty="0">
                  <a:solidFill>
                    <a:srgbClr val="844EAC"/>
                  </a:solidFill>
                  <a:latin typeface="+mj-lt"/>
                </a:rPr>
              </a:br>
              <a:r>
                <a:rPr lang="en-US" sz="800" dirty="0">
                  <a:solidFill>
                    <a:srgbClr val="844EAC"/>
                  </a:solidFill>
                  <a:latin typeface="+mj-lt"/>
                </a:rPr>
                <a:t>  API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C2B4479-AB18-8596-1A81-0A27B16DF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2588" y="2486315"/>
              <a:ext cx="130833" cy="15334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1F236E3-BDE6-C407-27CD-FE8DA96DD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9446" y="1974466"/>
              <a:ext cx="122863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5327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E0FB3-D9EB-ADA3-2197-7D2D015F8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873B1E-3295-3E78-3702-1DCE404CE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035" y="762754"/>
            <a:ext cx="9026305" cy="2454275"/>
          </a:xfrm>
        </p:spPr>
        <p:txBody>
          <a:bodyPr/>
          <a:lstStyle/>
          <a:p>
            <a:r>
              <a:rPr lang="en-US" dirty="0"/>
              <a:t>Deployment Options</a:t>
            </a:r>
          </a:p>
        </p:txBody>
      </p:sp>
    </p:spTree>
    <p:extLst>
      <p:ext uri="{BB962C8B-B14F-4D97-AF65-F5344CB8AC3E}">
        <p14:creationId xmlns:p14="http://schemas.microsoft.com/office/powerpoint/2010/main" val="2224348565"/>
      </p:ext>
    </p:extLst>
  </p:cSld>
  <p:clrMapOvr>
    <a:masterClrMapping/>
  </p:clrMapOvr>
</p:sld>
</file>

<file path=ppt/theme/theme1.xml><?xml version="1.0" encoding="utf-8"?>
<a:theme xmlns:a="http://schemas.openxmlformats.org/drawingml/2006/main" name="Vyntra_Deck (Confidential)">
  <a:themeElements>
    <a:clrScheme name="Vyntra-Color-Palette">
      <a:dk1>
        <a:srgbClr val="FFFFFF"/>
      </a:dk1>
      <a:lt1>
        <a:srgbClr val="08214C"/>
      </a:lt1>
      <a:dk2>
        <a:srgbClr val="3978D7"/>
      </a:dk2>
      <a:lt2>
        <a:srgbClr val="E4E4E4"/>
      </a:lt2>
      <a:accent1>
        <a:srgbClr val="5CAAED"/>
      </a:accent1>
      <a:accent2>
        <a:srgbClr val="7344F4"/>
      </a:accent2>
      <a:accent3>
        <a:srgbClr val="A5A5A5"/>
      </a:accent3>
      <a:accent4>
        <a:srgbClr val="0054FF"/>
      </a:accent4>
      <a:accent5>
        <a:srgbClr val="5B9BD5"/>
      </a:accent5>
      <a:accent6>
        <a:srgbClr val="7030A0"/>
      </a:accent6>
      <a:hlink>
        <a:srgbClr val="5CAAED"/>
      </a:hlink>
      <a:folHlink>
        <a:srgbClr val="7344F4"/>
      </a:folHlink>
    </a:clrScheme>
    <a:fontScheme name="Vyntra-Types">
      <a:majorFont>
        <a:latin typeface="Sora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76200" cap="flat">
          <a:gradFill flip="none" rotWithShape="1">
            <a:gsLst>
              <a:gs pos="100000">
                <a:schemeClr val="accent1"/>
              </a:gs>
              <a:gs pos="50000">
                <a:schemeClr val="bg2"/>
              </a:gs>
              <a:gs pos="0">
                <a:schemeClr val="accent2"/>
              </a:gs>
            </a:gsLst>
            <a:lin ang="8100000" scaled="1"/>
            <a:tileRect/>
          </a:gradFill>
          <a:prstDash val="solid"/>
          <a:miter lim="800000"/>
          <a:headEnd/>
          <a:tailEnd/>
        </a:ln>
      </a:spPr>
      <a:bodyPr vert="horz" wrap="square" lIns="120140" tIns="60070" rIns="120140" bIns="60070" numCol="1" anchor="t" anchorCtr="0" compatLnSpc="1">
        <a:prstTxWarp prst="textNoShape">
          <a:avLst/>
        </a:prstTxWarp>
      </a:bodyPr>
      <a:lstStyle>
        <a:defPPr algn="l">
          <a:defRPr sz="3200" noProof="0" dirty="0">
            <a:solidFill>
              <a:schemeClr val="bg1"/>
            </a:solidFill>
            <a:latin typeface="Roboto Medium" panose="02000000000000000000" pitchFamily="2" charset="0"/>
            <a:ea typeface="Roboto Medium" panose="02000000000000000000" pitchFamily="2" charset="0"/>
            <a:cs typeface="Sora" pitchFamily="2" charset="0"/>
          </a:defRPr>
        </a:defPPr>
      </a:lstStyle>
    </a:spDef>
    <a:txDef>
      <a:spPr>
        <a:noFill/>
      </a:spPr>
      <a:bodyPr wrap="square">
        <a:spAutoFit/>
      </a:bodyPr>
      <a:lstStyle>
        <a:defPPr algn="l">
          <a:defRPr sz="2800" b="1" noProof="0" dirty="0">
            <a:gradFill flip="none" rotWithShape="1">
              <a:gsLst>
                <a:gs pos="100000">
                  <a:schemeClr val="accent2"/>
                </a:gs>
                <a:gs pos="50000">
                  <a:schemeClr val="bg2"/>
                </a:gs>
                <a:gs pos="0">
                  <a:schemeClr val="accent1"/>
                </a:gs>
              </a:gsLst>
              <a:lin ang="10800000" scaled="1"/>
              <a:tileRect/>
            </a:gra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0" id="{278CBB87-1152-4000-AE3B-09C4F97A01A0}" vid="{5BE1BA01-7AEB-4F2E-B8B2-D053BC4F30F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F46F374F32D947B72A97C34D47C9FC" ma:contentTypeVersion="13" ma:contentTypeDescription="Create a new document." ma:contentTypeScope="" ma:versionID="ddcd83a15a792e6bb74399324a1a88de">
  <xsd:schema xmlns:xsd="http://www.w3.org/2001/XMLSchema" xmlns:xs="http://www.w3.org/2001/XMLSchema" xmlns:p="http://schemas.microsoft.com/office/2006/metadata/properties" xmlns:ns2="2144aaa1-57ad-498a-96b5-046f675f8ee2" xmlns:ns3="036c7577-edbb-4c12-ba2e-3ea9828abc01" targetNamespace="http://schemas.microsoft.com/office/2006/metadata/properties" ma:root="true" ma:fieldsID="96171ea0e851ede3b251a091e4e3ecfe" ns2:_="" ns3:_="">
    <xsd:import namespace="2144aaa1-57ad-498a-96b5-046f675f8ee2"/>
    <xsd:import namespace="036c7577-edbb-4c12-ba2e-3ea9828abc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44aaa1-57ad-498a-96b5-046f675f8e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78f5c9ec-1aec-453b-b143-019d2b3e55b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18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6c7577-edbb-4c12-ba2e-3ea9828abc01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565767c8-cdb1-47b7-bb32-fb64785059a4}" ma:internalName="TaxCatchAll" ma:showField="CatchAllData" ma:web="036c7577-edbb-4c12-ba2e-3ea9828abc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36c7577-edbb-4c12-ba2e-3ea9828abc01" xsi:nil="true"/>
    <lcf76f155ced4ddcb4097134ff3c332f xmlns="2144aaa1-57ad-498a-96b5-046f675f8ee2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16F60D-F429-4128-AA6B-5BF8428B9F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44aaa1-57ad-498a-96b5-046f675f8ee2"/>
    <ds:schemaRef ds:uri="036c7577-edbb-4c12-ba2e-3ea9828abc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D1CC52-204F-4DA4-9E66-BD3645E3BE9D}">
  <ds:schemaRefs>
    <ds:schemaRef ds:uri="2144aaa1-57ad-498a-96b5-046f675f8ee2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036c7577-edbb-4c12-ba2e-3ea9828abc0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104C234-95C3-47F3-A344-EEDC69F3F5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Vyntra_Template_Confidential_2025</Template>
  <TotalTime>360</TotalTime>
  <Words>910</Words>
  <Application>Microsoft Office PowerPoint</Application>
  <PresentationFormat>Widescreen</PresentationFormat>
  <Paragraphs>260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Symbol</vt:lpstr>
      <vt:lpstr>Sora</vt:lpstr>
      <vt:lpstr>Arial</vt:lpstr>
      <vt:lpstr>Roboto</vt:lpstr>
      <vt:lpstr>Calibri</vt:lpstr>
      <vt:lpstr>DINPro-Regular</vt:lpstr>
      <vt:lpstr>DINPro-Bold</vt:lpstr>
      <vt:lpstr>Wingdings</vt:lpstr>
      <vt:lpstr>Vyntra_Deck (Confidential)</vt:lpstr>
      <vt:lpstr>Technical workshops  – Awash Bank</vt:lpstr>
      <vt:lpstr>PowerPoint Presentation</vt:lpstr>
      <vt:lpstr>Technical discussions - Agenda</vt:lpstr>
      <vt:lpstr>Architecture</vt:lpstr>
      <vt:lpstr>Functional Architecture</vt:lpstr>
      <vt:lpstr>PowerPoint Presentation</vt:lpstr>
      <vt:lpstr>Technical Components</vt:lpstr>
      <vt:lpstr>Platform Technical Architecture</vt:lpstr>
      <vt:lpstr>Deployment Options</vt:lpstr>
      <vt:lpstr>High level interfaces</vt:lpstr>
      <vt:lpstr>PowerPoint Presentation</vt:lpstr>
      <vt:lpstr>PowerPoint Presentation</vt:lpstr>
      <vt:lpstr>Deployment options</vt:lpstr>
      <vt:lpstr>Deployment options – HA (requirements)</vt:lpstr>
      <vt:lpstr>Deployment options HA</vt:lpstr>
      <vt:lpstr>Deployment process</vt:lpstr>
      <vt:lpstr>Data Collection Framework</vt:lpstr>
      <vt:lpstr>Introduction</vt:lpstr>
      <vt:lpstr>ngLogCollector – Consolidating data on file system</vt:lpstr>
      <vt:lpstr>Database Polling</vt:lpstr>
      <vt:lpstr>Flat file Import</vt:lpstr>
      <vt:lpstr>Scoring API</vt:lpstr>
      <vt:lpstr>Overview</vt:lpstr>
      <vt:lpstr>Real-time Processing - Recap</vt:lpstr>
      <vt:lpstr>Integration Layer</vt:lpstr>
      <vt:lpstr>Workflow – Payment Not Suspicious</vt:lpstr>
      <vt:lpstr>Workflow – Suspicious Payment</vt:lpstr>
      <vt:lpstr>PowerPoint Presentation</vt:lpstr>
      <vt:lpstr>Output</vt:lpstr>
      <vt:lpstr>Control types</vt:lpstr>
      <vt:lpstr>API endpoints</vt:lpstr>
      <vt:lpstr>Data Mapping</vt:lpstr>
      <vt:lpstr>Data mapping</vt:lpstr>
      <vt:lpstr>Summary</vt:lpstr>
      <vt:lpstr>Next Steps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Larry Kimata</dc:creator>
  <cp:keywords/>
  <dc:description/>
  <cp:lastModifiedBy>Larry Kimata</cp:lastModifiedBy>
  <cp:revision>6</cp:revision>
  <dcterms:created xsi:type="dcterms:W3CDTF">2025-07-13T20:47:19Z</dcterms:created>
  <dcterms:modified xsi:type="dcterms:W3CDTF">2025-07-23T11:09:42Z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0x010100A7F46F374F32D947B72A97C34D47C9FC</vt:lpwstr>
  </property>
  <property fmtid="{D5CDD505-2E9C-101B-9397-08002B2CF9AE}" pid="3" name="MediaServiceImageTags">
    <vt:lpwstr/>
  </property>
</Properties>
</file>